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</p:sldMasterIdLst>
  <p:notesMasterIdLst>
    <p:notesMasterId r:id="rId19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66" r:id="rId17"/>
    <p:sldId id="267" r:id="rId18"/>
  </p:sldIdLst>
  <p:sldSz cx="12192000" cy="6858000"/>
  <p:notesSz cx="6858000" cy="9144000"/>
  <p:embeddedFontLst>
    <p:embeddedFont>
      <p:font typeface="#9Slide02 Noi dung dai" panose="020B0604020202020204" charset="0"/>
      <p:regular r:id="rId20"/>
    </p:embeddedFont>
    <p:embeddedFont>
      <p:font typeface="#9Slide02 Tieu de dai" panose="020B0604020202020204" charset="0"/>
      <p:bold r:id="rId21"/>
    </p:embeddedFont>
    <p:embeddedFont>
      <p:font typeface="#9Slide05 Aphrodite Pro" panose="02000000000000000000" pitchFamily="2" charset="0"/>
      <p:regular r:id="rId22"/>
    </p:embeddedFont>
    <p:embeddedFont>
      <p:font typeface="#9Slide06 IcielBC Seinna Grace" panose="02000504000000020004" pitchFamily="2" charset="0"/>
      <p:regular r:id="rId23"/>
    </p:embeddedFont>
    <p:embeddedFont>
      <p:font typeface="#9Slide07 HoneyCream" pitchFamily="2" charset="0"/>
      <p:regular r:id="rId24"/>
    </p:embeddedFont>
    <p:embeddedFont>
      <p:font typeface="AGOldFace-Outline" panose="02020500000000000000" pitchFamily="18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SVN-Gidry" panose="02040603050506020204" pitchFamily="18" charset="0"/>
      <p:regular r:id="rId34"/>
    </p:embeddedFont>
    <p:embeddedFont>
      <p:font typeface="SVN-Newton" panose="02040603050506020204" pitchFamily="18" charset="0"/>
      <p:regular r:id="rId35"/>
    </p:embeddedFont>
    <p:embeddedFont>
      <p:font typeface="UVF TypoSlabserif" panose="02000403050000020004" pitchFamily="2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EA9A8-4DD1-4F75-9CA3-45E90102CD6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B21A0-956B-4CA3-AAB7-BBC1F621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13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12904f8b8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12904f8b8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2969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4" name="Google Shape;5424;g1136dc2570c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5" name="Google Shape;5425;g1136dc2570c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223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4" name="Google Shape;5424;g1136dc2570c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5" name="Google Shape;5425;g1136dc2570c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928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6" name="Google Shape;5446;g111d21fe14f_0_2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7" name="Google Shape;5447;g111d21fe14f_0_2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9180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6" name="Google Shape;5446;g111d21fe14f_0_2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7" name="Google Shape;5447;g111d21fe14f_0_2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4414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6" name="Google Shape;5446;g111d21fe14f_0_2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7" name="Google Shape;5447;g111d21fe14f_0_2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4055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6" name="Google Shape;5446;g111d21fe14f_0_2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7" name="Google Shape;5447;g111d21fe14f_0_2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3362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6" name="Google Shape;4716;g111d21fe14f_0_45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7" name="Google Shape;4717;g111d21fe14f_0_45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8260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" name="Google Shape;6471;gd1e6c66a35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2" name="Google Shape;6472;gd1e6c66a35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2198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10" name="Google Shape;10;p2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" name="Google Shape;89;p2"/>
          <p:cNvSpPr/>
          <p:nvPr/>
        </p:nvSpPr>
        <p:spPr>
          <a:xfrm flipH="1">
            <a:off x="455812" y="1256162"/>
            <a:ext cx="11303807" cy="4092794"/>
          </a:xfrm>
          <a:prstGeom prst="trapezoid">
            <a:avLst>
              <a:gd name="adj" fmla="val 873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90;p2"/>
          <p:cNvSpPr txBox="1">
            <a:spLocks noGrp="1"/>
          </p:cNvSpPr>
          <p:nvPr>
            <p:ph type="ctrTitle"/>
          </p:nvPr>
        </p:nvSpPr>
        <p:spPr>
          <a:xfrm>
            <a:off x="2575717" y="1875612"/>
            <a:ext cx="7040400" cy="21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91" name="Google Shape;91;p2"/>
          <p:cNvSpPr txBox="1">
            <a:spLocks noGrp="1"/>
          </p:cNvSpPr>
          <p:nvPr>
            <p:ph type="subTitle" idx="1"/>
          </p:nvPr>
        </p:nvSpPr>
        <p:spPr>
          <a:xfrm>
            <a:off x="1113688" y="4356201"/>
            <a:ext cx="8236000" cy="603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689649" y="2287882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8994258" y="547763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1404430" y="1427353"/>
            <a:ext cx="310897" cy="304119"/>
          </a:xfrm>
          <a:custGeom>
            <a:avLst/>
            <a:gdLst/>
            <a:ahLst/>
            <a:cxnLst/>
            <a:rect l="l" t="t" r="r" b="b"/>
            <a:pathLst>
              <a:path w="8347" h="8165" extrusionOk="0">
                <a:moveTo>
                  <a:pt x="4186" y="0"/>
                </a:moveTo>
                <a:cubicBezTo>
                  <a:pt x="4023" y="0"/>
                  <a:pt x="3860" y="94"/>
                  <a:pt x="3785" y="282"/>
                </a:cubicBezTo>
                <a:lnTo>
                  <a:pt x="2857" y="2488"/>
                </a:lnTo>
                <a:cubicBezTo>
                  <a:pt x="2807" y="2588"/>
                  <a:pt x="2707" y="2663"/>
                  <a:pt x="2607" y="2713"/>
                </a:cubicBezTo>
                <a:lnTo>
                  <a:pt x="351" y="3666"/>
                </a:lnTo>
                <a:cubicBezTo>
                  <a:pt x="0" y="3816"/>
                  <a:pt x="0" y="4317"/>
                  <a:pt x="351" y="4468"/>
                </a:cubicBezTo>
                <a:lnTo>
                  <a:pt x="2582" y="5395"/>
                </a:lnTo>
                <a:cubicBezTo>
                  <a:pt x="2682" y="5445"/>
                  <a:pt x="2757" y="5546"/>
                  <a:pt x="2807" y="5646"/>
                </a:cubicBezTo>
                <a:lnTo>
                  <a:pt x="3760" y="7901"/>
                </a:lnTo>
                <a:cubicBezTo>
                  <a:pt x="3835" y="8077"/>
                  <a:pt x="3998" y="8165"/>
                  <a:pt x="4161" y="8165"/>
                </a:cubicBezTo>
                <a:cubicBezTo>
                  <a:pt x="4324" y="8165"/>
                  <a:pt x="4486" y="8077"/>
                  <a:pt x="4562" y="7901"/>
                </a:cubicBezTo>
                <a:lnTo>
                  <a:pt x="5489" y="5671"/>
                </a:lnTo>
                <a:cubicBezTo>
                  <a:pt x="5539" y="5571"/>
                  <a:pt x="5614" y="5495"/>
                  <a:pt x="5740" y="5445"/>
                </a:cubicBezTo>
                <a:lnTo>
                  <a:pt x="7970" y="4493"/>
                </a:lnTo>
                <a:cubicBezTo>
                  <a:pt x="8346" y="4343"/>
                  <a:pt x="8346" y="3841"/>
                  <a:pt x="7970" y="3691"/>
                </a:cubicBezTo>
                <a:lnTo>
                  <a:pt x="5765" y="2764"/>
                </a:lnTo>
                <a:cubicBezTo>
                  <a:pt x="5664" y="2713"/>
                  <a:pt x="5589" y="2638"/>
                  <a:pt x="5539" y="2513"/>
                </a:cubicBezTo>
                <a:lnTo>
                  <a:pt x="4587" y="282"/>
                </a:lnTo>
                <a:cubicBezTo>
                  <a:pt x="4512" y="94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9523739" y="349338"/>
            <a:ext cx="200760" cy="195583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11335026" y="544942"/>
            <a:ext cx="199791" cy="196289"/>
          </a:xfrm>
          <a:custGeom>
            <a:avLst/>
            <a:gdLst/>
            <a:ahLst/>
            <a:cxnLst/>
            <a:rect l="l" t="t" r="r" b="b"/>
            <a:pathLst>
              <a:path w="5364" h="5270" extrusionOk="0">
                <a:moveTo>
                  <a:pt x="2695" y="0"/>
                </a:moveTo>
                <a:cubicBezTo>
                  <a:pt x="2588" y="0"/>
                  <a:pt x="2482" y="63"/>
                  <a:pt x="2432" y="188"/>
                </a:cubicBezTo>
                <a:lnTo>
                  <a:pt x="1830" y="1592"/>
                </a:lnTo>
                <a:cubicBezTo>
                  <a:pt x="1805" y="1667"/>
                  <a:pt x="1755" y="1717"/>
                  <a:pt x="1680" y="1742"/>
                </a:cubicBezTo>
                <a:lnTo>
                  <a:pt x="226" y="2369"/>
                </a:lnTo>
                <a:cubicBezTo>
                  <a:pt x="0" y="2469"/>
                  <a:pt x="0" y="2795"/>
                  <a:pt x="226" y="2895"/>
                </a:cubicBezTo>
                <a:lnTo>
                  <a:pt x="1655" y="3496"/>
                </a:lnTo>
                <a:cubicBezTo>
                  <a:pt x="1730" y="3521"/>
                  <a:pt x="1780" y="3572"/>
                  <a:pt x="1805" y="3647"/>
                </a:cubicBezTo>
                <a:lnTo>
                  <a:pt x="2407" y="5100"/>
                </a:lnTo>
                <a:cubicBezTo>
                  <a:pt x="2457" y="5213"/>
                  <a:pt x="2563" y="5270"/>
                  <a:pt x="2670" y="5270"/>
                </a:cubicBezTo>
                <a:cubicBezTo>
                  <a:pt x="2776" y="5270"/>
                  <a:pt x="2883" y="5213"/>
                  <a:pt x="2933" y="5100"/>
                </a:cubicBezTo>
                <a:lnTo>
                  <a:pt x="3534" y="3672"/>
                </a:lnTo>
                <a:cubicBezTo>
                  <a:pt x="3559" y="3597"/>
                  <a:pt x="3635" y="3547"/>
                  <a:pt x="3685" y="3521"/>
                </a:cubicBezTo>
                <a:lnTo>
                  <a:pt x="5138" y="2895"/>
                </a:lnTo>
                <a:cubicBezTo>
                  <a:pt x="5364" y="2795"/>
                  <a:pt x="5364" y="2469"/>
                  <a:pt x="5138" y="2394"/>
                </a:cubicBezTo>
                <a:lnTo>
                  <a:pt x="3710" y="1767"/>
                </a:lnTo>
                <a:cubicBezTo>
                  <a:pt x="3660" y="1742"/>
                  <a:pt x="3610" y="1692"/>
                  <a:pt x="3559" y="1617"/>
                </a:cubicBezTo>
                <a:lnTo>
                  <a:pt x="2958" y="188"/>
                </a:lnTo>
                <a:cubicBezTo>
                  <a:pt x="2908" y="63"/>
                  <a:pt x="2801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 flipH="1">
            <a:off x="573246" y="3880199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 flipH="1">
            <a:off x="375317" y="369862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940858" y="372513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104391" y="609671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843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5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44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71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098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14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938" name="Google Shape;938;p14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17" name="Google Shape;1017;p14"/>
          <p:cNvSpPr/>
          <p:nvPr/>
        </p:nvSpPr>
        <p:spPr>
          <a:xfrm flipH="1">
            <a:off x="1978000" y="1496167"/>
            <a:ext cx="8236000" cy="3727600"/>
          </a:xfrm>
          <a:prstGeom prst="trapezoid">
            <a:avLst>
              <a:gd name="adj" fmla="val 873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14"/>
          <p:cNvSpPr txBox="1">
            <a:spLocks noGrp="1"/>
          </p:cNvSpPr>
          <p:nvPr>
            <p:ph type="title"/>
          </p:nvPr>
        </p:nvSpPr>
        <p:spPr>
          <a:xfrm>
            <a:off x="4847095" y="2315033"/>
            <a:ext cx="4355200" cy="1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9" name="Google Shape;1019;p14"/>
          <p:cNvSpPr txBox="1">
            <a:spLocks noGrp="1"/>
          </p:cNvSpPr>
          <p:nvPr>
            <p:ph type="subTitle" idx="1"/>
          </p:nvPr>
        </p:nvSpPr>
        <p:spPr>
          <a:xfrm>
            <a:off x="4847107" y="3508967"/>
            <a:ext cx="3487200" cy="8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0" name="Google Shape;1020;p14"/>
          <p:cNvSpPr txBox="1">
            <a:spLocks noGrp="1"/>
          </p:cNvSpPr>
          <p:nvPr>
            <p:ph type="title" idx="2" hasCustomPrompt="1"/>
          </p:nvPr>
        </p:nvSpPr>
        <p:spPr>
          <a:xfrm>
            <a:off x="3046492" y="2944600"/>
            <a:ext cx="1470400" cy="8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533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t>xx%</a:t>
            </a:r>
          </a:p>
        </p:txBody>
      </p:sp>
      <p:sp>
        <p:nvSpPr>
          <p:cNvPr id="1021" name="Google Shape;1021;p14"/>
          <p:cNvSpPr/>
          <p:nvPr/>
        </p:nvSpPr>
        <p:spPr>
          <a:xfrm flipH="1">
            <a:off x="11236699" y="696549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2" name="Google Shape;1022;p14"/>
          <p:cNvSpPr/>
          <p:nvPr/>
        </p:nvSpPr>
        <p:spPr>
          <a:xfrm>
            <a:off x="426283" y="844963"/>
            <a:ext cx="309967" cy="304119"/>
          </a:xfrm>
          <a:custGeom>
            <a:avLst/>
            <a:gdLst/>
            <a:ahLst/>
            <a:cxnLst/>
            <a:rect l="l" t="t" r="r" b="b"/>
            <a:pathLst>
              <a:path w="8322" h="8165" extrusionOk="0">
                <a:moveTo>
                  <a:pt x="4161" y="0"/>
                </a:moveTo>
                <a:cubicBezTo>
                  <a:pt x="3998" y="0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582" y="2713"/>
                </a:cubicBezTo>
                <a:lnTo>
                  <a:pt x="352" y="3665"/>
                </a:lnTo>
                <a:cubicBezTo>
                  <a:pt x="1" y="3816"/>
                  <a:pt x="1" y="4317"/>
                  <a:pt x="352" y="4467"/>
                </a:cubicBezTo>
                <a:lnTo>
                  <a:pt x="2557" y="5395"/>
                </a:lnTo>
                <a:cubicBezTo>
                  <a:pt x="2658" y="5445"/>
                  <a:pt x="2733" y="5545"/>
                  <a:pt x="2783" y="5645"/>
                </a:cubicBezTo>
                <a:lnTo>
                  <a:pt x="3735" y="7901"/>
                </a:lnTo>
                <a:cubicBezTo>
                  <a:pt x="3810" y="8077"/>
                  <a:pt x="3973" y="8164"/>
                  <a:pt x="4136" y="8164"/>
                </a:cubicBezTo>
                <a:cubicBezTo>
                  <a:pt x="4299" y="8164"/>
                  <a:pt x="4462" y="8077"/>
                  <a:pt x="4537" y="7901"/>
                </a:cubicBezTo>
                <a:lnTo>
                  <a:pt x="5490" y="5671"/>
                </a:lnTo>
                <a:cubicBezTo>
                  <a:pt x="5515" y="5570"/>
                  <a:pt x="5615" y="5495"/>
                  <a:pt x="5715" y="5445"/>
                </a:cubicBezTo>
                <a:lnTo>
                  <a:pt x="7971" y="4493"/>
                </a:lnTo>
                <a:cubicBezTo>
                  <a:pt x="8322" y="4342"/>
                  <a:pt x="8322" y="3841"/>
                  <a:pt x="7971" y="3691"/>
                </a:cubicBezTo>
                <a:lnTo>
                  <a:pt x="5765" y="2763"/>
                </a:lnTo>
                <a:cubicBezTo>
                  <a:pt x="5640" y="2713"/>
                  <a:pt x="5565" y="2638"/>
                  <a:pt x="5515" y="2513"/>
                </a:cubicBezTo>
                <a:lnTo>
                  <a:pt x="4562" y="282"/>
                </a:lnTo>
                <a:cubicBezTo>
                  <a:pt x="4487" y="94"/>
                  <a:pt x="4324" y="0"/>
                  <a:pt x="41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3" name="Google Shape;1023;p14"/>
          <p:cNvSpPr/>
          <p:nvPr/>
        </p:nvSpPr>
        <p:spPr>
          <a:xfrm>
            <a:off x="2294730" y="336204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4" name="Google Shape;1024;p14"/>
          <p:cNvSpPr/>
          <p:nvPr/>
        </p:nvSpPr>
        <p:spPr>
          <a:xfrm flipH="1">
            <a:off x="11066614" y="5738821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42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5" name="Google Shape;1215;p17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1216" name="Google Shape;1216;p17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17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17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17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17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17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17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17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17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17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17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17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17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17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17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17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17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17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17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17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17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17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17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17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17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17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17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17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17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17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17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17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17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17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17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17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17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17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17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17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17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17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17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17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17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17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17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17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17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17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17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17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17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17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17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17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17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17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17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17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17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17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17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17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17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17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17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17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17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17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17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17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17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17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95" name="Google Shape;1295;p17"/>
          <p:cNvSpPr/>
          <p:nvPr/>
        </p:nvSpPr>
        <p:spPr>
          <a:xfrm rot="10800000" flipH="1">
            <a:off x="660092" y="207158"/>
            <a:ext cx="10886800" cy="1054909"/>
          </a:xfrm>
          <a:prstGeom prst="trapezoid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6" name="Google Shape;1296;p17"/>
          <p:cNvSpPr txBox="1">
            <a:spLocks noGrp="1"/>
          </p:cNvSpPr>
          <p:nvPr>
            <p:ph type="title"/>
          </p:nvPr>
        </p:nvSpPr>
        <p:spPr>
          <a:xfrm>
            <a:off x="1173600" y="720000"/>
            <a:ext cx="9844800" cy="5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7" name="Google Shape;1297;p17"/>
          <p:cNvSpPr/>
          <p:nvPr/>
        </p:nvSpPr>
        <p:spPr>
          <a:xfrm>
            <a:off x="457232" y="343349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8" name="Google Shape;1298;p17"/>
          <p:cNvSpPr/>
          <p:nvPr/>
        </p:nvSpPr>
        <p:spPr>
          <a:xfrm>
            <a:off x="11698055" y="1144498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9" name="Google Shape;1299;p17"/>
          <p:cNvSpPr/>
          <p:nvPr/>
        </p:nvSpPr>
        <p:spPr>
          <a:xfrm>
            <a:off x="297381" y="597517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17"/>
          <p:cNvSpPr/>
          <p:nvPr/>
        </p:nvSpPr>
        <p:spPr>
          <a:xfrm>
            <a:off x="11587866" y="628821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17"/>
          <p:cNvSpPr/>
          <p:nvPr/>
        </p:nvSpPr>
        <p:spPr>
          <a:xfrm>
            <a:off x="497213" y="6288221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17"/>
          <p:cNvSpPr/>
          <p:nvPr/>
        </p:nvSpPr>
        <p:spPr>
          <a:xfrm>
            <a:off x="11587855" y="1590955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17"/>
          <p:cNvSpPr/>
          <p:nvPr/>
        </p:nvSpPr>
        <p:spPr>
          <a:xfrm flipH="1">
            <a:off x="644835" y="1508367"/>
            <a:ext cx="10883200" cy="4970872"/>
          </a:xfrm>
          <a:prstGeom prst="trapezoid">
            <a:avLst>
              <a:gd name="adj" fmla="val 482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1996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7" name="Google Shape;2227;p28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2228" name="Google Shape;2228;p28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28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28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28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28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28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28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28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28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7" name="Google Shape;2237;p28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8" name="Google Shape;2238;p28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9" name="Google Shape;2239;p28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0" name="Google Shape;2240;p28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28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28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28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28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28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28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28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28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28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28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28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28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28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28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28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28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28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28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28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28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28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2" name="Google Shape;2262;p28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3" name="Google Shape;2263;p28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28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28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28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28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28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9" name="Google Shape;2269;p28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0" name="Google Shape;2270;p28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1" name="Google Shape;2271;p28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2" name="Google Shape;2272;p28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3" name="Google Shape;2273;p28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4" name="Google Shape;2274;p28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5" name="Google Shape;2275;p28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6" name="Google Shape;2276;p28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7" name="Google Shape;2277;p28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8" name="Google Shape;2278;p28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9" name="Google Shape;2279;p28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0" name="Google Shape;2280;p28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1" name="Google Shape;2281;p28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2" name="Google Shape;2282;p28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3" name="Google Shape;2283;p28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4" name="Google Shape;2284;p28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5" name="Google Shape;2285;p28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6" name="Google Shape;2286;p28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7" name="Google Shape;2287;p28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8" name="Google Shape;2288;p28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9" name="Google Shape;2289;p28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0" name="Google Shape;2290;p28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1" name="Google Shape;2291;p28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2" name="Google Shape;2292;p28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3" name="Google Shape;2293;p28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4" name="Google Shape;2294;p28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5" name="Google Shape;2295;p28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6" name="Google Shape;2296;p28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7" name="Google Shape;2297;p28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8" name="Google Shape;2298;p28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9" name="Google Shape;2299;p28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0" name="Google Shape;2300;p28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1" name="Google Shape;2301;p28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2" name="Google Shape;2302;p28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3" name="Google Shape;2303;p28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4" name="Google Shape;2304;p28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5" name="Google Shape;2305;p28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6" name="Google Shape;2306;p28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07" name="Google Shape;2307;p28"/>
          <p:cNvSpPr/>
          <p:nvPr/>
        </p:nvSpPr>
        <p:spPr>
          <a:xfrm flipH="1">
            <a:off x="970400" y="721200"/>
            <a:ext cx="10251200" cy="5415600"/>
          </a:xfrm>
          <a:prstGeom prst="trapezoid">
            <a:avLst>
              <a:gd name="adj" fmla="val 39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8" name="Google Shape;2308;p28"/>
          <p:cNvSpPr txBox="1">
            <a:spLocks noGrp="1"/>
          </p:cNvSpPr>
          <p:nvPr>
            <p:ph type="ctrTitle"/>
          </p:nvPr>
        </p:nvSpPr>
        <p:spPr>
          <a:xfrm>
            <a:off x="2955600" y="943236"/>
            <a:ext cx="6280800" cy="1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33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33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33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33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33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33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33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33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309" name="Google Shape;2309;p28"/>
          <p:cNvSpPr txBox="1">
            <a:spLocks noGrp="1"/>
          </p:cNvSpPr>
          <p:nvPr>
            <p:ph type="subTitle" idx="1"/>
          </p:nvPr>
        </p:nvSpPr>
        <p:spPr>
          <a:xfrm>
            <a:off x="3579100" y="3286869"/>
            <a:ext cx="5033600" cy="16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311" name="Google Shape;2311;p28"/>
          <p:cNvSpPr/>
          <p:nvPr/>
        </p:nvSpPr>
        <p:spPr>
          <a:xfrm>
            <a:off x="457232" y="343349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2" name="Google Shape;2312;p28"/>
          <p:cNvSpPr/>
          <p:nvPr/>
        </p:nvSpPr>
        <p:spPr>
          <a:xfrm>
            <a:off x="11587855" y="1590955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3" name="Google Shape;2313;p28"/>
          <p:cNvSpPr/>
          <p:nvPr/>
        </p:nvSpPr>
        <p:spPr>
          <a:xfrm>
            <a:off x="297381" y="597517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4" name="Google Shape;2314;p28"/>
          <p:cNvSpPr/>
          <p:nvPr/>
        </p:nvSpPr>
        <p:spPr>
          <a:xfrm>
            <a:off x="11587866" y="628821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5" name="Google Shape;2315;p28"/>
          <p:cNvSpPr/>
          <p:nvPr/>
        </p:nvSpPr>
        <p:spPr>
          <a:xfrm>
            <a:off x="497213" y="6288221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6" name="Google Shape;2316;p28"/>
          <p:cNvSpPr/>
          <p:nvPr/>
        </p:nvSpPr>
        <p:spPr>
          <a:xfrm>
            <a:off x="11698055" y="1144498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238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rground">
  <p:cSld name="Backrground">
    <p:spTree>
      <p:nvGrpSpPr>
        <p:cNvPr id="1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8" name="Google Shape;2318;p29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2319" name="Google Shape;2319;p29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0" name="Google Shape;2320;p29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1" name="Google Shape;2321;p29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2" name="Google Shape;2322;p29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3" name="Google Shape;2323;p29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4" name="Google Shape;2324;p29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5" name="Google Shape;2325;p29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6" name="Google Shape;2326;p29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7" name="Google Shape;2327;p29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8" name="Google Shape;2328;p29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9" name="Google Shape;2329;p29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0" name="Google Shape;2330;p29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1" name="Google Shape;2331;p29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2" name="Google Shape;2332;p29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3" name="Google Shape;2333;p29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4" name="Google Shape;2334;p29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5" name="Google Shape;2335;p29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6" name="Google Shape;2336;p29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7" name="Google Shape;2337;p29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8" name="Google Shape;2338;p29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9" name="Google Shape;2339;p29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0" name="Google Shape;2340;p29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3" name="Google Shape;2343;p29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4" name="Google Shape;2344;p29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5" name="Google Shape;2345;p29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6" name="Google Shape;2346;p29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7" name="Google Shape;2347;p29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8" name="Google Shape;2348;p29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9" name="Google Shape;2349;p29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0" name="Google Shape;2350;p29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1" name="Google Shape;2351;p29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2" name="Google Shape;2352;p29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3" name="Google Shape;2353;p29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4" name="Google Shape;2354;p29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5" name="Google Shape;2355;p29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6" name="Google Shape;2356;p29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7" name="Google Shape;2357;p29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8" name="Google Shape;2358;p29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9" name="Google Shape;2359;p29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0" name="Google Shape;2360;p29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1" name="Google Shape;2361;p29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2" name="Google Shape;2362;p29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3" name="Google Shape;2363;p29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4" name="Google Shape;2364;p29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5" name="Google Shape;2365;p29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6" name="Google Shape;2366;p29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7" name="Google Shape;2367;p29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8" name="Google Shape;2368;p29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9" name="Google Shape;2369;p29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0" name="Google Shape;2370;p29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1" name="Google Shape;2371;p29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2" name="Google Shape;2372;p29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3" name="Google Shape;2373;p29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4" name="Google Shape;2374;p29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5" name="Google Shape;2375;p29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6" name="Google Shape;2376;p29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7" name="Google Shape;2377;p29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8" name="Google Shape;2378;p29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9" name="Google Shape;2379;p29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0" name="Google Shape;2380;p29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1" name="Google Shape;2381;p29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2" name="Google Shape;2382;p29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3" name="Google Shape;2383;p29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4" name="Google Shape;2384;p29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5" name="Google Shape;2385;p29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6" name="Google Shape;2386;p29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7" name="Google Shape;2387;p29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8" name="Google Shape;2388;p29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9" name="Google Shape;2389;p29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0" name="Google Shape;2390;p29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1" name="Google Shape;2391;p29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2" name="Google Shape;2392;p29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3" name="Google Shape;2393;p29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4" name="Google Shape;2394;p29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5" name="Google Shape;2395;p29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6" name="Google Shape;2396;p29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7" name="Google Shape;2397;p29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4594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rground 1">
  <p:cSld name="Backrground 1">
    <p:spTree>
      <p:nvGrpSpPr>
        <p:cNvPr id="1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9" name="Google Shape;2399;p30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2400" name="Google Shape;2400;p30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1" name="Google Shape;2401;p30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2" name="Google Shape;2402;p30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3" name="Google Shape;2403;p30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4" name="Google Shape;2404;p30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5" name="Google Shape;2405;p30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6" name="Google Shape;2406;p30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7" name="Google Shape;2407;p30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8" name="Google Shape;2408;p30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9" name="Google Shape;2409;p30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0" name="Google Shape;2410;p30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30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30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3" name="Google Shape;2413;p30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4" name="Google Shape;2414;p30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30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30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30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8" name="Google Shape;2418;p30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9" name="Google Shape;2419;p30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0" name="Google Shape;2420;p30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1" name="Google Shape;2421;p30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30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30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30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5" name="Google Shape;2425;p30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6" name="Google Shape;2426;p30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30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30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30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30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30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2" name="Google Shape;2432;p30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3" name="Google Shape;2433;p30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4" name="Google Shape;2434;p30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5" name="Google Shape;2435;p30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6" name="Google Shape;2436;p30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7" name="Google Shape;2437;p30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8" name="Google Shape;2438;p30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9" name="Google Shape;2439;p30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0" name="Google Shape;2440;p30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1" name="Google Shape;2441;p30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2" name="Google Shape;2442;p30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3" name="Google Shape;2443;p30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4" name="Google Shape;2444;p30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5" name="Google Shape;2445;p30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6" name="Google Shape;2446;p30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7" name="Google Shape;2447;p30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8" name="Google Shape;2448;p30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9" name="Google Shape;2449;p30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0" name="Google Shape;2450;p30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1" name="Google Shape;2451;p30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2" name="Google Shape;2452;p30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3" name="Google Shape;2453;p30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4" name="Google Shape;2454;p30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5" name="Google Shape;2455;p30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6" name="Google Shape;2456;p30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30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30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9" name="Google Shape;2459;p30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0" name="Google Shape;2460;p30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1" name="Google Shape;2461;p30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2" name="Google Shape;2462;p30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3" name="Google Shape;2463;p30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4" name="Google Shape;2464;p30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30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30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30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30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30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0" name="Google Shape;2470;p30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1" name="Google Shape;2471;p30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2" name="Google Shape;2472;p30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3" name="Google Shape;2473;p30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4" name="Google Shape;2474;p30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5" name="Google Shape;2475;p30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6" name="Google Shape;2476;p30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7" name="Google Shape;2477;p30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8" name="Google Shape;2478;p30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79" name="Google Shape;2479;p30"/>
          <p:cNvSpPr/>
          <p:nvPr/>
        </p:nvSpPr>
        <p:spPr>
          <a:xfrm>
            <a:off x="791249" y="2287882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0" name="Google Shape;2480;p30"/>
          <p:cNvSpPr/>
          <p:nvPr/>
        </p:nvSpPr>
        <p:spPr>
          <a:xfrm>
            <a:off x="8994258" y="547763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1" name="Google Shape;2481;p30"/>
          <p:cNvSpPr/>
          <p:nvPr/>
        </p:nvSpPr>
        <p:spPr>
          <a:xfrm>
            <a:off x="9523739" y="349338"/>
            <a:ext cx="200760" cy="195583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2" name="Google Shape;2482;p30"/>
          <p:cNvSpPr/>
          <p:nvPr/>
        </p:nvSpPr>
        <p:spPr>
          <a:xfrm>
            <a:off x="11033134" y="2770234"/>
            <a:ext cx="199828" cy="195583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3" name="Google Shape;2483;p30"/>
          <p:cNvSpPr/>
          <p:nvPr/>
        </p:nvSpPr>
        <p:spPr>
          <a:xfrm flipH="1">
            <a:off x="573246" y="3880199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4" name="Google Shape;2484;p30"/>
          <p:cNvSpPr/>
          <p:nvPr/>
        </p:nvSpPr>
        <p:spPr>
          <a:xfrm flipH="1">
            <a:off x="375317" y="369862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5" name="Google Shape;2485;p30"/>
          <p:cNvSpPr/>
          <p:nvPr/>
        </p:nvSpPr>
        <p:spPr>
          <a:xfrm flipH="1">
            <a:off x="3726614" y="5921562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6" name="Google Shape;2486;p30"/>
          <p:cNvSpPr/>
          <p:nvPr/>
        </p:nvSpPr>
        <p:spPr>
          <a:xfrm>
            <a:off x="9049325" y="596551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7" name="Google Shape;2487;p30"/>
          <p:cNvSpPr/>
          <p:nvPr/>
        </p:nvSpPr>
        <p:spPr>
          <a:xfrm>
            <a:off x="2940858" y="372513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8" name="Google Shape;2488;p30"/>
          <p:cNvSpPr/>
          <p:nvPr/>
        </p:nvSpPr>
        <p:spPr>
          <a:xfrm>
            <a:off x="3726139" y="723721"/>
            <a:ext cx="200760" cy="195583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89" name="Google Shape;2489;p30"/>
          <p:cNvGrpSpPr/>
          <p:nvPr/>
        </p:nvGrpSpPr>
        <p:grpSpPr>
          <a:xfrm>
            <a:off x="434357" y="460248"/>
            <a:ext cx="2624009" cy="1671105"/>
            <a:chOff x="325767" y="345185"/>
            <a:chExt cx="1968007" cy="1253329"/>
          </a:xfrm>
        </p:grpSpPr>
        <p:grpSp>
          <p:nvGrpSpPr>
            <p:cNvPr id="2490" name="Google Shape;2490;p30"/>
            <p:cNvGrpSpPr/>
            <p:nvPr/>
          </p:nvGrpSpPr>
          <p:grpSpPr>
            <a:xfrm>
              <a:off x="383163" y="397362"/>
              <a:ext cx="1910610" cy="1201152"/>
              <a:chOff x="724204" y="612713"/>
              <a:chExt cx="1360833" cy="855582"/>
            </a:xfrm>
          </p:grpSpPr>
          <p:sp>
            <p:nvSpPr>
              <p:cNvPr id="2491" name="Google Shape;2491;p30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2" name="Google Shape;2492;p30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3" name="Google Shape;2493;p30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4" name="Google Shape;2494;p30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5" name="Google Shape;2495;p30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6" name="Google Shape;2496;p30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7" name="Google Shape;2497;p30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8" name="Google Shape;2498;p30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9" name="Google Shape;2499;p30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0" name="Google Shape;2500;p30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1" name="Google Shape;2501;p30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2" name="Google Shape;2502;p30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503" name="Google Shape;2503;p30"/>
            <p:cNvGrpSpPr/>
            <p:nvPr/>
          </p:nvGrpSpPr>
          <p:grpSpPr>
            <a:xfrm>
              <a:off x="325767" y="345185"/>
              <a:ext cx="1910610" cy="1201152"/>
              <a:chOff x="724204" y="612713"/>
              <a:chExt cx="1360833" cy="855582"/>
            </a:xfrm>
          </p:grpSpPr>
          <p:sp>
            <p:nvSpPr>
              <p:cNvPr id="2504" name="Google Shape;2504;p30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5" name="Google Shape;2505;p30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6" name="Google Shape;2506;p30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7" name="Google Shape;2507;p30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8" name="Google Shape;2508;p30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9" name="Google Shape;2509;p30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0" name="Google Shape;2510;p30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1" name="Google Shape;2511;p30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2" name="Google Shape;2512;p30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3" name="Google Shape;2513;p30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30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30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14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8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05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3506021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20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emf"/><Relationship Id="rId3" Type="http://schemas.microsoft.com/office/2007/relationships/media" Target="../media/media3.mp4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6.png"/><Relationship Id="rId4" Type="http://schemas.openxmlformats.org/officeDocument/2006/relationships/video" Target="../media/media3.mp4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png"/><Relationship Id="rId3" Type="http://schemas.openxmlformats.org/officeDocument/2006/relationships/video" Target="NULL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6.png"/><Relationship Id="rId4" Type="http://schemas.microsoft.com/office/2007/relationships/media" Target="../media/media4.mp4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png"/><Relationship Id="rId3" Type="http://schemas.microsoft.com/office/2007/relationships/media" Target="../media/media5.mp4"/><Relationship Id="rId7" Type="http://schemas.openxmlformats.org/officeDocument/2006/relationships/image" Target="../media/image13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6.png"/><Relationship Id="rId4" Type="http://schemas.openxmlformats.org/officeDocument/2006/relationships/video" Target="../media/media5.mp4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Google Shape;2526;p34"/>
          <p:cNvSpPr txBox="1">
            <a:spLocks noGrp="1"/>
          </p:cNvSpPr>
          <p:nvPr>
            <p:ph type="ctrTitle"/>
          </p:nvPr>
        </p:nvSpPr>
        <p:spPr>
          <a:xfrm>
            <a:off x="1287851" y="153201"/>
            <a:ext cx="9160081" cy="213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800" dirty="0">
                <a:gradFill>
                  <a:gsLst>
                    <a:gs pos="9800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6">
                        <a:lumMod val="10000"/>
                      </a:schemeClr>
                    </a:gs>
                    <a:gs pos="35000">
                      <a:schemeClr val="accent6">
                        <a:lumMod val="25000"/>
                      </a:schemeClr>
                    </a:gs>
                    <a:gs pos="65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sz="9600" dirty="0">
              <a:ln>
                <a:solidFill>
                  <a:sysClr val="windowText" lastClr="000000"/>
                </a:solidFill>
              </a:ln>
              <a:solidFill>
                <a:srgbClr val="E03095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8" name="Google Shape;2528;p34"/>
          <p:cNvSpPr/>
          <p:nvPr/>
        </p:nvSpPr>
        <p:spPr>
          <a:xfrm>
            <a:off x="11033134" y="2770234"/>
            <a:ext cx="199828" cy="195583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29" name="Google Shape;2529;p34"/>
          <p:cNvGrpSpPr/>
          <p:nvPr/>
        </p:nvGrpSpPr>
        <p:grpSpPr>
          <a:xfrm rot="20467982">
            <a:off x="10658328" y="1468122"/>
            <a:ext cx="1484280" cy="926991"/>
            <a:chOff x="7020826" y="406413"/>
            <a:chExt cx="1828858" cy="1493081"/>
          </a:xfrm>
        </p:grpSpPr>
        <p:grpSp>
          <p:nvGrpSpPr>
            <p:cNvPr id="2530" name="Google Shape;2530;p34"/>
            <p:cNvGrpSpPr/>
            <p:nvPr/>
          </p:nvGrpSpPr>
          <p:grpSpPr>
            <a:xfrm rot="1319192">
              <a:off x="7145131" y="666916"/>
              <a:ext cx="1580247" cy="971022"/>
              <a:chOff x="11992918" y="216026"/>
              <a:chExt cx="1580199" cy="970993"/>
            </a:xfrm>
          </p:grpSpPr>
          <p:sp>
            <p:nvSpPr>
              <p:cNvPr id="2531" name="Google Shape;2531;p34"/>
              <p:cNvSpPr/>
              <p:nvPr/>
            </p:nvSpPr>
            <p:spPr>
              <a:xfrm>
                <a:off x="12079014" y="254855"/>
                <a:ext cx="1494103" cy="932163"/>
              </a:xfrm>
              <a:custGeom>
                <a:avLst/>
                <a:gdLst/>
                <a:ahLst/>
                <a:cxnLst/>
                <a:rect l="l" t="t" r="r" b="b"/>
                <a:pathLst>
                  <a:path w="53485" h="33369" extrusionOk="0">
                    <a:moveTo>
                      <a:pt x="25249" y="14781"/>
                    </a:moveTo>
                    <a:cubicBezTo>
                      <a:pt x="26168" y="14781"/>
                      <a:pt x="27256" y="14937"/>
                      <a:pt x="28221" y="15499"/>
                    </a:cubicBezTo>
                    <a:cubicBezTo>
                      <a:pt x="28196" y="15599"/>
                      <a:pt x="28196" y="15674"/>
                      <a:pt x="28171" y="15774"/>
                    </a:cubicBezTo>
                    <a:lnTo>
                      <a:pt x="25590" y="15774"/>
                    </a:lnTo>
                    <a:lnTo>
                      <a:pt x="24136" y="15022"/>
                    </a:lnTo>
                    <a:cubicBezTo>
                      <a:pt x="24161" y="14972"/>
                      <a:pt x="24186" y="14922"/>
                      <a:pt x="24186" y="14847"/>
                    </a:cubicBezTo>
                    <a:cubicBezTo>
                      <a:pt x="24494" y="14809"/>
                      <a:pt x="24856" y="14781"/>
                      <a:pt x="25249" y="14781"/>
                    </a:cubicBezTo>
                    <a:close/>
                    <a:moveTo>
                      <a:pt x="12668" y="0"/>
                    </a:moveTo>
                    <a:cubicBezTo>
                      <a:pt x="8261" y="0"/>
                      <a:pt x="4008" y="2443"/>
                      <a:pt x="1931" y="6651"/>
                    </a:cubicBezTo>
                    <a:cubicBezTo>
                      <a:pt x="1" y="10561"/>
                      <a:pt x="427" y="15047"/>
                      <a:pt x="2657" y="18456"/>
                    </a:cubicBezTo>
                    <a:cubicBezTo>
                      <a:pt x="1755" y="19709"/>
                      <a:pt x="1505" y="21238"/>
                      <a:pt x="1981" y="22892"/>
                    </a:cubicBezTo>
                    <a:cubicBezTo>
                      <a:pt x="2131" y="23443"/>
                      <a:pt x="2632" y="23819"/>
                      <a:pt x="3184" y="23819"/>
                    </a:cubicBezTo>
                    <a:cubicBezTo>
                      <a:pt x="3284" y="23819"/>
                      <a:pt x="3409" y="23794"/>
                      <a:pt x="3510" y="23769"/>
                    </a:cubicBezTo>
                    <a:cubicBezTo>
                      <a:pt x="4186" y="23594"/>
                      <a:pt x="4562" y="22892"/>
                      <a:pt x="4387" y="22240"/>
                    </a:cubicBezTo>
                    <a:cubicBezTo>
                      <a:pt x="4211" y="21589"/>
                      <a:pt x="4211" y="21037"/>
                      <a:pt x="4362" y="20536"/>
                    </a:cubicBezTo>
                    <a:lnTo>
                      <a:pt x="4362" y="20536"/>
                    </a:lnTo>
                    <a:cubicBezTo>
                      <a:pt x="5239" y="21363"/>
                      <a:pt x="6241" y="22065"/>
                      <a:pt x="7369" y="22616"/>
                    </a:cubicBezTo>
                    <a:cubicBezTo>
                      <a:pt x="9062" y="23455"/>
                      <a:pt x="10860" y="23852"/>
                      <a:pt x="12630" y="23852"/>
                    </a:cubicBezTo>
                    <a:cubicBezTo>
                      <a:pt x="16625" y="23852"/>
                      <a:pt x="20485" y="21831"/>
                      <a:pt x="22708" y="18306"/>
                    </a:cubicBezTo>
                    <a:lnTo>
                      <a:pt x="24988" y="18280"/>
                    </a:lnTo>
                    <a:lnTo>
                      <a:pt x="28121" y="19910"/>
                    </a:lnTo>
                    <a:cubicBezTo>
                      <a:pt x="28698" y="23594"/>
                      <a:pt x="31003" y="26977"/>
                      <a:pt x="34612" y="28732"/>
                    </a:cubicBezTo>
                    <a:cubicBezTo>
                      <a:pt x="36303" y="29560"/>
                      <a:pt x="38097" y="29955"/>
                      <a:pt x="39863" y="29955"/>
                    </a:cubicBezTo>
                    <a:cubicBezTo>
                      <a:pt x="40714" y="29955"/>
                      <a:pt x="41558" y="29863"/>
                      <a:pt x="42382" y="29684"/>
                    </a:cubicBezTo>
                    <a:lnTo>
                      <a:pt x="42382" y="29684"/>
                    </a:lnTo>
                    <a:cubicBezTo>
                      <a:pt x="42307" y="30235"/>
                      <a:pt x="42056" y="30762"/>
                      <a:pt x="41580" y="31288"/>
                    </a:cubicBezTo>
                    <a:cubicBezTo>
                      <a:pt x="41104" y="31789"/>
                      <a:pt x="41154" y="32591"/>
                      <a:pt x="41655" y="33042"/>
                    </a:cubicBezTo>
                    <a:cubicBezTo>
                      <a:pt x="41906" y="33268"/>
                      <a:pt x="42207" y="33368"/>
                      <a:pt x="42507" y="33368"/>
                    </a:cubicBezTo>
                    <a:cubicBezTo>
                      <a:pt x="42833" y="33368"/>
                      <a:pt x="43184" y="33243"/>
                      <a:pt x="43435" y="32967"/>
                    </a:cubicBezTo>
                    <a:cubicBezTo>
                      <a:pt x="44562" y="31739"/>
                      <a:pt x="45039" y="30336"/>
                      <a:pt x="44863" y="28857"/>
                    </a:cubicBezTo>
                    <a:cubicBezTo>
                      <a:pt x="47269" y="27754"/>
                      <a:pt x="49324" y="25849"/>
                      <a:pt x="50577" y="23293"/>
                    </a:cubicBezTo>
                    <a:cubicBezTo>
                      <a:pt x="53485" y="17403"/>
                      <a:pt x="51054" y="10235"/>
                      <a:pt x="45139" y="7328"/>
                    </a:cubicBezTo>
                    <a:cubicBezTo>
                      <a:pt x="43456" y="6497"/>
                      <a:pt x="41669" y="6105"/>
                      <a:pt x="39907" y="6105"/>
                    </a:cubicBezTo>
                    <a:cubicBezTo>
                      <a:pt x="35501" y="6105"/>
                      <a:pt x="31250" y="8560"/>
                      <a:pt x="29174" y="12767"/>
                    </a:cubicBezTo>
                    <a:cubicBezTo>
                      <a:pt x="29049" y="13042"/>
                      <a:pt x="28923" y="13318"/>
                      <a:pt x="28823" y="13569"/>
                    </a:cubicBezTo>
                    <a:cubicBezTo>
                      <a:pt x="27730" y="13022"/>
                      <a:pt x="26558" y="12860"/>
                      <a:pt x="25557" y="12860"/>
                    </a:cubicBezTo>
                    <a:cubicBezTo>
                      <a:pt x="25180" y="12860"/>
                      <a:pt x="24827" y="12883"/>
                      <a:pt x="24512" y="12917"/>
                    </a:cubicBezTo>
                    <a:cubicBezTo>
                      <a:pt x="24888" y="8180"/>
                      <a:pt x="22407" y="3443"/>
                      <a:pt x="17896" y="1213"/>
                    </a:cubicBezTo>
                    <a:cubicBezTo>
                      <a:pt x="16214" y="390"/>
                      <a:pt x="14429" y="0"/>
                      <a:pt x="126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34"/>
              <p:cNvSpPr/>
              <p:nvPr/>
            </p:nvSpPr>
            <p:spPr>
              <a:xfrm>
                <a:off x="12094434" y="349108"/>
                <a:ext cx="1192350" cy="799388"/>
              </a:xfrm>
              <a:custGeom>
                <a:avLst/>
                <a:gdLst/>
                <a:ahLst/>
                <a:cxnLst/>
                <a:rect l="l" t="t" r="r" b="b"/>
                <a:pathLst>
                  <a:path w="42683" h="28616" extrusionOk="0">
                    <a:moveTo>
                      <a:pt x="1422" y="1"/>
                    </a:moveTo>
                    <a:cubicBezTo>
                      <a:pt x="966" y="1"/>
                      <a:pt x="529" y="250"/>
                      <a:pt x="301" y="671"/>
                    </a:cubicBezTo>
                    <a:cubicBezTo>
                      <a:pt x="0" y="1297"/>
                      <a:pt x="226" y="2049"/>
                      <a:pt x="852" y="2375"/>
                    </a:cubicBezTo>
                    <a:lnTo>
                      <a:pt x="37419" y="21373"/>
                    </a:lnTo>
                    <a:cubicBezTo>
                      <a:pt x="38321" y="21849"/>
                      <a:pt x="39048" y="22576"/>
                      <a:pt x="39424" y="23378"/>
                    </a:cubicBezTo>
                    <a:cubicBezTo>
                      <a:pt x="39975" y="24556"/>
                      <a:pt x="39825" y="25533"/>
                      <a:pt x="38923" y="26511"/>
                    </a:cubicBezTo>
                    <a:cubicBezTo>
                      <a:pt x="38446" y="27037"/>
                      <a:pt x="38497" y="27814"/>
                      <a:pt x="38998" y="28290"/>
                    </a:cubicBezTo>
                    <a:cubicBezTo>
                      <a:pt x="39248" y="28516"/>
                      <a:pt x="39549" y="28616"/>
                      <a:pt x="39850" y="28616"/>
                    </a:cubicBezTo>
                    <a:cubicBezTo>
                      <a:pt x="40176" y="28616"/>
                      <a:pt x="40527" y="28491"/>
                      <a:pt x="40777" y="28215"/>
                    </a:cubicBezTo>
                    <a:cubicBezTo>
                      <a:pt x="42356" y="26485"/>
                      <a:pt x="42682" y="24405"/>
                      <a:pt x="41705" y="22325"/>
                    </a:cubicBezTo>
                    <a:cubicBezTo>
                      <a:pt x="41078" y="20997"/>
                      <a:pt x="39975" y="19869"/>
                      <a:pt x="38572" y="19167"/>
                    </a:cubicBezTo>
                    <a:lnTo>
                      <a:pt x="2005" y="144"/>
                    </a:lnTo>
                    <a:cubicBezTo>
                      <a:pt x="1817" y="47"/>
                      <a:pt x="1618" y="1"/>
                      <a:pt x="1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34"/>
              <p:cNvSpPr/>
              <p:nvPr/>
            </p:nvSpPr>
            <p:spPr>
              <a:xfrm>
                <a:off x="12058007" y="654885"/>
                <a:ext cx="1404488" cy="226162"/>
              </a:xfrm>
              <a:custGeom>
                <a:avLst/>
                <a:gdLst/>
                <a:ahLst/>
                <a:cxnLst/>
                <a:rect l="l" t="t" r="r" b="b"/>
                <a:pathLst>
                  <a:path w="50277" h="8096" extrusionOk="0">
                    <a:moveTo>
                      <a:pt x="49024" y="1"/>
                    </a:moveTo>
                    <a:lnTo>
                      <a:pt x="6693" y="126"/>
                    </a:lnTo>
                    <a:cubicBezTo>
                      <a:pt x="5139" y="151"/>
                      <a:pt x="3635" y="627"/>
                      <a:pt x="2482" y="1529"/>
                    </a:cubicBezTo>
                    <a:cubicBezTo>
                      <a:pt x="653" y="2908"/>
                      <a:pt x="1" y="4938"/>
                      <a:pt x="602" y="7194"/>
                    </a:cubicBezTo>
                    <a:cubicBezTo>
                      <a:pt x="753" y="7745"/>
                      <a:pt x="1279" y="8096"/>
                      <a:pt x="1830" y="8096"/>
                    </a:cubicBezTo>
                    <a:cubicBezTo>
                      <a:pt x="1931" y="8096"/>
                      <a:pt x="2031" y="8096"/>
                      <a:pt x="2156" y="8071"/>
                    </a:cubicBezTo>
                    <a:cubicBezTo>
                      <a:pt x="2808" y="7870"/>
                      <a:pt x="3209" y="7194"/>
                      <a:pt x="3033" y="6517"/>
                    </a:cubicBezTo>
                    <a:cubicBezTo>
                      <a:pt x="2683" y="5239"/>
                      <a:pt x="2983" y="4286"/>
                      <a:pt x="4011" y="3509"/>
                    </a:cubicBezTo>
                    <a:cubicBezTo>
                      <a:pt x="4738" y="2958"/>
                      <a:pt x="5690" y="2632"/>
                      <a:pt x="6718" y="2632"/>
                    </a:cubicBezTo>
                    <a:lnTo>
                      <a:pt x="49024" y="2507"/>
                    </a:lnTo>
                    <a:cubicBezTo>
                      <a:pt x="49725" y="2507"/>
                      <a:pt x="50277" y="1930"/>
                      <a:pt x="50277" y="1254"/>
                    </a:cubicBezTo>
                    <a:cubicBezTo>
                      <a:pt x="50277" y="552"/>
                      <a:pt x="49725" y="1"/>
                      <a:pt x="490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34"/>
              <p:cNvSpPr/>
              <p:nvPr/>
            </p:nvSpPr>
            <p:spPr>
              <a:xfrm>
                <a:off x="12793144" y="413666"/>
                <a:ext cx="674267" cy="590294"/>
              </a:xfrm>
              <a:custGeom>
                <a:avLst/>
                <a:gdLst/>
                <a:ahLst/>
                <a:cxnLst/>
                <a:rect l="l" t="t" r="r" b="b"/>
                <a:pathLst>
                  <a:path w="24137" h="21131" extrusionOk="0">
                    <a:moveTo>
                      <a:pt x="12078" y="0"/>
                    </a:moveTo>
                    <a:cubicBezTo>
                      <a:pt x="8176" y="0"/>
                      <a:pt x="4423" y="2168"/>
                      <a:pt x="2582" y="5904"/>
                    </a:cubicBezTo>
                    <a:cubicBezTo>
                      <a:pt x="1" y="11142"/>
                      <a:pt x="2156" y="17483"/>
                      <a:pt x="7394" y="20039"/>
                    </a:cubicBezTo>
                    <a:cubicBezTo>
                      <a:pt x="8897" y="20780"/>
                      <a:pt x="10490" y="21130"/>
                      <a:pt x="12060" y="21130"/>
                    </a:cubicBezTo>
                    <a:cubicBezTo>
                      <a:pt x="15961" y="21130"/>
                      <a:pt x="19714" y="18963"/>
                      <a:pt x="21555" y="15227"/>
                    </a:cubicBezTo>
                    <a:cubicBezTo>
                      <a:pt x="24136" y="9989"/>
                      <a:pt x="21981" y="3648"/>
                      <a:pt x="16743" y="1092"/>
                    </a:cubicBezTo>
                    <a:cubicBezTo>
                      <a:pt x="15240" y="351"/>
                      <a:pt x="13647" y="0"/>
                      <a:pt x="120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5" name="Google Shape;2535;p34"/>
              <p:cNvSpPr/>
              <p:nvPr/>
            </p:nvSpPr>
            <p:spPr>
              <a:xfrm>
                <a:off x="12753951" y="386736"/>
                <a:ext cx="760363" cy="666557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3861" extrusionOk="0">
                    <a:moveTo>
                      <a:pt x="13613" y="1981"/>
                    </a:moveTo>
                    <a:cubicBezTo>
                      <a:pt x="15089" y="1981"/>
                      <a:pt x="16587" y="2311"/>
                      <a:pt x="17995" y="3008"/>
                    </a:cubicBezTo>
                    <a:cubicBezTo>
                      <a:pt x="22933" y="5414"/>
                      <a:pt x="24963" y="11404"/>
                      <a:pt x="22532" y="16316"/>
                    </a:cubicBezTo>
                    <a:cubicBezTo>
                      <a:pt x="20816" y="19838"/>
                      <a:pt x="17277" y="21880"/>
                      <a:pt x="13606" y="21880"/>
                    </a:cubicBezTo>
                    <a:cubicBezTo>
                      <a:pt x="12130" y="21880"/>
                      <a:pt x="10632" y="21550"/>
                      <a:pt x="9223" y="20853"/>
                    </a:cubicBezTo>
                    <a:cubicBezTo>
                      <a:pt x="4286" y="18447"/>
                      <a:pt x="2256" y="12457"/>
                      <a:pt x="4687" y="7544"/>
                    </a:cubicBezTo>
                    <a:cubicBezTo>
                      <a:pt x="6403" y="4023"/>
                      <a:pt x="9942" y="1981"/>
                      <a:pt x="13613" y="1981"/>
                    </a:cubicBezTo>
                    <a:close/>
                    <a:moveTo>
                      <a:pt x="13625" y="1"/>
                    </a:moveTo>
                    <a:cubicBezTo>
                      <a:pt x="9225" y="1"/>
                      <a:pt x="4982" y="2447"/>
                      <a:pt x="2908" y="6667"/>
                    </a:cubicBezTo>
                    <a:cubicBezTo>
                      <a:pt x="0" y="12557"/>
                      <a:pt x="2431" y="19725"/>
                      <a:pt x="8346" y="22632"/>
                    </a:cubicBezTo>
                    <a:cubicBezTo>
                      <a:pt x="10034" y="23465"/>
                      <a:pt x="11827" y="23860"/>
                      <a:pt x="13594" y="23860"/>
                    </a:cubicBezTo>
                    <a:cubicBezTo>
                      <a:pt x="17994" y="23860"/>
                      <a:pt x="22237" y="21413"/>
                      <a:pt x="24311" y="17194"/>
                    </a:cubicBezTo>
                    <a:cubicBezTo>
                      <a:pt x="27218" y="11304"/>
                      <a:pt x="24787" y="4136"/>
                      <a:pt x="18873" y="1229"/>
                    </a:cubicBezTo>
                    <a:cubicBezTo>
                      <a:pt x="17185" y="395"/>
                      <a:pt x="15392" y="1"/>
                      <a:pt x="136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34"/>
              <p:cNvSpPr/>
              <p:nvPr/>
            </p:nvSpPr>
            <p:spPr>
              <a:xfrm>
                <a:off x="12892565" y="491046"/>
                <a:ext cx="196076" cy="253929"/>
              </a:xfrm>
              <a:custGeom>
                <a:avLst/>
                <a:gdLst/>
                <a:ahLst/>
                <a:cxnLst/>
                <a:rect l="l" t="t" r="r" b="b"/>
                <a:pathLst>
                  <a:path w="7019" h="9090" extrusionOk="0">
                    <a:moveTo>
                      <a:pt x="6743" y="1"/>
                    </a:moveTo>
                    <a:cubicBezTo>
                      <a:pt x="5690" y="51"/>
                      <a:pt x="4738" y="402"/>
                      <a:pt x="3835" y="903"/>
                    </a:cubicBezTo>
                    <a:cubicBezTo>
                      <a:pt x="2958" y="1429"/>
                      <a:pt x="2156" y="2131"/>
                      <a:pt x="1505" y="2958"/>
                    </a:cubicBezTo>
                    <a:cubicBezTo>
                      <a:pt x="1379" y="3184"/>
                      <a:pt x="1179" y="3384"/>
                      <a:pt x="1078" y="3635"/>
                    </a:cubicBezTo>
                    <a:cubicBezTo>
                      <a:pt x="953" y="3861"/>
                      <a:pt x="803" y="4086"/>
                      <a:pt x="702" y="4337"/>
                    </a:cubicBezTo>
                    <a:cubicBezTo>
                      <a:pt x="602" y="4562"/>
                      <a:pt x="502" y="4813"/>
                      <a:pt x="427" y="5064"/>
                    </a:cubicBezTo>
                    <a:cubicBezTo>
                      <a:pt x="327" y="5314"/>
                      <a:pt x="276" y="5590"/>
                      <a:pt x="226" y="5840"/>
                    </a:cubicBezTo>
                    <a:cubicBezTo>
                      <a:pt x="1" y="6868"/>
                      <a:pt x="101" y="7946"/>
                      <a:pt x="402" y="8898"/>
                    </a:cubicBezTo>
                    <a:cubicBezTo>
                      <a:pt x="427" y="8973"/>
                      <a:pt x="477" y="9023"/>
                      <a:pt x="552" y="9074"/>
                    </a:cubicBezTo>
                    <a:cubicBezTo>
                      <a:pt x="579" y="9084"/>
                      <a:pt x="607" y="9089"/>
                      <a:pt x="635" y="9089"/>
                    </a:cubicBezTo>
                    <a:cubicBezTo>
                      <a:pt x="737" y="9089"/>
                      <a:pt x="839" y="9022"/>
                      <a:pt x="878" y="8923"/>
                    </a:cubicBezTo>
                    <a:lnTo>
                      <a:pt x="903" y="8898"/>
                    </a:lnTo>
                    <a:cubicBezTo>
                      <a:pt x="1254" y="7971"/>
                      <a:pt x="1505" y="7144"/>
                      <a:pt x="1906" y="6367"/>
                    </a:cubicBezTo>
                    <a:cubicBezTo>
                      <a:pt x="2081" y="5991"/>
                      <a:pt x="2307" y="5640"/>
                      <a:pt x="2507" y="5264"/>
                    </a:cubicBezTo>
                    <a:cubicBezTo>
                      <a:pt x="2733" y="4938"/>
                      <a:pt x="2958" y="4562"/>
                      <a:pt x="3209" y="4236"/>
                    </a:cubicBezTo>
                    <a:cubicBezTo>
                      <a:pt x="3710" y="3585"/>
                      <a:pt x="4286" y="2958"/>
                      <a:pt x="4913" y="2332"/>
                    </a:cubicBezTo>
                    <a:cubicBezTo>
                      <a:pt x="5540" y="1730"/>
                      <a:pt x="6216" y="1104"/>
                      <a:pt x="6918" y="452"/>
                    </a:cubicBezTo>
                    <a:lnTo>
                      <a:pt x="6943" y="452"/>
                    </a:lnTo>
                    <a:cubicBezTo>
                      <a:pt x="6993" y="402"/>
                      <a:pt x="7018" y="327"/>
                      <a:pt x="7018" y="251"/>
                    </a:cubicBezTo>
                    <a:cubicBezTo>
                      <a:pt x="7018" y="101"/>
                      <a:pt x="6893" y="1"/>
                      <a:pt x="6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7" name="Google Shape;2537;p34"/>
              <p:cNvSpPr/>
              <p:nvPr/>
            </p:nvSpPr>
            <p:spPr>
              <a:xfrm>
                <a:off x="12032111" y="242843"/>
                <a:ext cx="673541" cy="590853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1151" extrusionOk="0">
                    <a:moveTo>
                      <a:pt x="12057" y="0"/>
                    </a:moveTo>
                    <a:cubicBezTo>
                      <a:pt x="8163" y="0"/>
                      <a:pt x="4423" y="2168"/>
                      <a:pt x="2582" y="5903"/>
                    </a:cubicBezTo>
                    <a:cubicBezTo>
                      <a:pt x="1" y="11142"/>
                      <a:pt x="2156" y="17482"/>
                      <a:pt x="7394" y="20064"/>
                    </a:cubicBezTo>
                    <a:cubicBezTo>
                      <a:pt x="8890" y="20801"/>
                      <a:pt x="10477" y="21150"/>
                      <a:pt x="12040" y="21150"/>
                    </a:cubicBezTo>
                    <a:cubicBezTo>
                      <a:pt x="15948" y="21150"/>
                      <a:pt x="19711" y="18969"/>
                      <a:pt x="21555" y="15227"/>
                    </a:cubicBezTo>
                    <a:cubicBezTo>
                      <a:pt x="24111" y="9989"/>
                      <a:pt x="21956" y="3673"/>
                      <a:pt x="16717" y="1091"/>
                    </a:cubicBezTo>
                    <a:cubicBezTo>
                      <a:pt x="15215" y="351"/>
                      <a:pt x="13624" y="0"/>
                      <a:pt x="120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8" name="Google Shape;2538;p34"/>
              <p:cNvSpPr/>
              <p:nvPr/>
            </p:nvSpPr>
            <p:spPr>
              <a:xfrm>
                <a:off x="11992918" y="216026"/>
                <a:ext cx="760363" cy="666417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3856" extrusionOk="0">
                    <a:moveTo>
                      <a:pt x="13612" y="1976"/>
                    </a:moveTo>
                    <a:cubicBezTo>
                      <a:pt x="15089" y="1976"/>
                      <a:pt x="16586" y="2306"/>
                      <a:pt x="17995" y="3004"/>
                    </a:cubicBezTo>
                    <a:cubicBezTo>
                      <a:pt x="22907" y="5435"/>
                      <a:pt x="24963" y="11400"/>
                      <a:pt x="22531" y="16337"/>
                    </a:cubicBezTo>
                    <a:cubicBezTo>
                      <a:pt x="20798" y="19839"/>
                      <a:pt x="17269" y="21877"/>
                      <a:pt x="13596" y="21877"/>
                    </a:cubicBezTo>
                    <a:cubicBezTo>
                      <a:pt x="12117" y="21877"/>
                      <a:pt x="10615" y="21546"/>
                      <a:pt x="9198" y="20848"/>
                    </a:cubicBezTo>
                    <a:cubicBezTo>
                      <a:pt x="4286" y="18442"/>
                      <a:pt x="2256" y="12452"/>
                      <a:pt x="4662" y="7540"/>
                    </a:cubicBezTo>
                    <a:cubicBezTo>
                      <a:pt x="6396" y="4019"/>
                      <a:pt x="9940" y="1976"/>
                      <a:pt x="13612" y="1976"/>
                    </a:cubicBezTo>
                    <a:close/>
                    <a:moveTo>
                      <a:pt x="13625" y="1"/>
                    </a:moveTo>
                    <a:cubicBezTo>
                      <a:pt x="9211" y="1"/>
                      <a:pt x="4966" y="2456"/>
                      <a:pt x="2907" y="6663"/>
                    </a:cubicBezTo>
                    <a:cubicBezTo>
                      <a:pt x="0" y="12553"/>
                      <a:pt x="2431" y="19721"/>
                      <a:pt x="8321" y="22628"/>
                    </a:cubicBezTo>
                    <a:cubicBezTo>
                      <a:pt x="10016" y="23461"/>
                      <a:pt x="11814" y="23856"/>
                      <a:pt x="13585" y="23856"/>
                    </a:cubicBezTo>
                    <a:cubicBezTo>
                      <a:pt x="17994" y="23856"/>
                      <a:pt x="22237" y="21409"/>
                      <a:pt x="24311" y="17189"/>
                    </a:cubicBezTo>
                    <a:cubicBezTo>
                      <a:pt x="27218" y="11300"/>
                      <a:pt x="24762" y="4132"/>
                      <a:pt x="18872" y="1224"/>
                    </a:cubicBezTo>
                    <a:cubicBezTo>
                      <a:pt x="17182" y="394"/>
                      <a:pt x="15390" y="1"/>
                      <a:pt x="136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34"/>
              <p:cNvSpPr/>
              <p:nvPr/>
            </p:nvSpPr>
            <p:spPr>
              <a:xfrm>
                <a:off x="12130833" y="320223"/>
                <a:ext cx="196774" cy="253901"/>
              </a:xfrm>
              <a:custGeom>
                <a:avLst/>
                <a:gdLst/>
                <a:ahLst/>
                <a:cxnLst/>
                <a:rect l="l" t="t" r="r" b="b"/>
                <a:pathLst>
                  <a:path w="7044" h="9089" extrusionOk="0">
                    <a:moveTo>
                      <a:pt x="6767" y="1"/>
                    </a:moveTo>
                    <a:cubicBezTo>
                      <a:pt x="5715" y="51"/>
                      <a:pt x="4737" y="402"/>
                      <a:pt x="3860" y="903"/>
                    </a:cubicBezTo>
                    <a:cubicBezTo>
                      <a:pt x="2958" y="1429"/>
                      <a:pt x="2156" y="2131"/>
                      <a:pt x="1529" y="2983"/>
                    </a:cubicBezTo>
                    <a:cubicBezTo>
                      <a:pt x="1379" y="3184"/>
                      <a:pt x="1203" y="3384"/>
                      <a:pt x="1078" y="3635"/>
                    </a:cubicBezTo>
                    <a:cubicBezTo>
                      <a:pt x="953" y="3860"/>
                      <a:pt x="827" y="4086"/>
                      <a:pt x="702" y="4336"/>
                    </a:cubicBezTo>
                    <a:cubicBezTo>
                      <a:pt x="602" y="4587"/>
                      <a:pt x="527" y="4838"/>
                      <a:pt x="426" y="5088"/>
                    </a:cubicBezTo>
                    <a:cubicBezTo>
                      <a:pt x="326" y="5314"/>
                      <a:pt x="276" y="5590"/>
                      <a:pt x="251" y="5840"/>
                    </a:cubicBezTo>
                    <a:cubicBezTo>
                      <a:pt x="0" y="6868"/>
                      <a:pt x="101" y="7945"/>
                      <a:pt x="426" y="8898"/>
                    </a:cubicBezTo>
                    <a:cubicBezTo>
                      <a:pt x="452" y="8973"/>
                      <a:pt x="502" y="9048"/>
                      <a:pt x="577" y="9073"/>
                    </a:cubicBezTo>
                    <a:cubicBezTo>
                      <a:pt x="604" y="9084"/>
                      <a:pt x="632" y="9089"/>
                      <a:pt x="659" y="9089"/>
                    </a:cubicBezTo>
                    <a:cubicBezTo>
                      <a:pt x="762" y="9089"/>
                      <a:pt x="863" y="9021"/>
                      <a:pt x="903" y="8923"/>
                    </a:cubicBezTo>
                    <a:lnTo>
                      <a:pt x="903" y="8898"/>
                    </a:lnTo>
                    <a:cubicBezTo>
                      <a:pt x="1279" y="7971"/>
                      <a:pt x="1529" y="7143"/>
                      <a:pt x="1930" y="6392"/>
                    </a:cubicBezTo>
                    <a:cubicBezTo>
                      <a:pt x="2081" y="5991"/>
                      <a:pt x="2331" y="5640"/>
                      <a:pt x="2532" y="5264"/>
                    </a:cubicBezTo>
                    <a:cubicBezTo>
                      <a:pt x="2757" y="4938"/>
                      <a:pt x="2958" y="4587"/>
                      <a:pt x="3234" y="4261"/>
                    </a:cubicBezTo>
                    <a:cubicBezTo>
                      <a:pt x="3735" y="3585"/>
                      <a:pt x="4286" y="2958"/>
                      <a:pt x="4913" y="2331"/>
                    </a:cubicBezTo>
                    <a:cubicBezTo>
                      <a:pt x="5539" y="1730"/>
                      <a:pt x="6216" y="1128"/>
                      <a:pt x="6918" y="477"/>
                    </a:cubicBezTo>
                    <a:lnTo>
                      <a:pt x="6943" y="452"/>
                    </a:lnTo>
                    <a:cubicBezTo>
                      <a:pt x="6993" y="402"/>
                      <a:pt x="7043" y="326"/>
                      <a:pt x="7043" y="251"/>
                    </a:cubicBezTo>
                    <a:cubicBezTo>
                      <a:pt x="7018" y="101"/>
                      <a:pt x="6893" y="1"/>
                      <a:pt x="67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0" name="Google Shape;2540;p34"/>
              <p:cNvSpPr/>
              <p:nvPr/>
            </p:nvSpPr>
            <p:spPr>
              <a:xfrm>
                <a:off x="12661542" y="575242"/>
                <a:ext cx="196746" cy="85984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3078" extrusionOk="0">
                    <a:moveTo>
                      <a:pt x="2577" y="1"/>
                    </a:moveTo>
                    <a:cubicBezTo>
                      <a:pt x="1168" y="1"/>
                      <a:pt x="89" y="320"/>
                      <a:pt x="0" y="345"/>
                    </a:cubicBezTo>
                    <a:lnTo>
                      <a:pt x="251" y="2200"/>
                    </a:lnTo>
                    <a:cubicBezTo>
                      <a:pt x="263" y="2187"/>
                      <a:pt x="1160" y="1924"/>
                      <a:pt x="2327" y="1924"/>
                    </a:cubicBezTo>
                    <a:cubicBezTo>
                      <a:pt x="3436" y="1924"/>
                      <a:pt x="4790" y="2161"/>
                      <a:pt x="5865" y="3077"/>
                    </a:cubicBezTo>
                    <a:lnTo>
                      <a:pt x="7043" y="1498"/>
                    </a:lnTo>
                    <a:cubicBezTo>
                      <a:pt x="5653" y="307"/>
                      <a:pt x="3957" y="1"/>
                      <a:pt x="25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541" name="Google Shape;2541;p34"/>
            <p:cNvGrpSpPr/>
            <p:nvPr/>
          </p:nvGrpSpPr>
          <p:grpSpPr>
            <a:xfrm rot="1319192">
              <a:off x="7145131" y="667969"/>
              <a:ext cx="1580247" cy="971022"/>
              <a:chOff x="11992918" y="216026"/>
              <a:chExt cx="1580199" cy="970993"/>
            </a:xfrm>
          </p:grpSpPr>
          <p:sp>
            <p:nvSpPr>
              <p:cNvPr id="2542" name="Google Shape;2542;p34"/>
              <p:cNvSpPr/>
              <p:nvPr/>
            </p:nvSpPr>
            <p:spPr>
              <a:xfrm>
                <a:off x="12079014" y="254855"/>
                <a:ext cx="1494103" cy="932163"/>
              </a:xfrm>
              <a:custGeom>
                <a:avLst/>
                <a:gdLst/>
                <a:ahLst/>
                <a:cxnLst/>
                <a:rect l="l" t="t" r="r" b="b"/>
                <a:pathLst>
                  <a:path w="53485" h="33369" extrusionOk="0">
                    <a:moveTo>
                      <a:pt x="25249" y="14781"/>
                    </a:moveTo>
                    <a:cubicBezTo>
                      <a:pt x="26168" y="14781"/>
                      <a:pt x="27256" y="14937"/>
                      <a:pt x="28221" y="15499"/>
                    </a:cubicBezTo>
                    <a:cubicBezTo>
                      <a:pt x="28196" y="15599"/>
                      <a:pt x="28196" y="15674"/>
                      <a:pt x="28171" y="15774"/>
                    </a:cubicBezTo>
                    <a:lnTo>
                      <a:pt x="25590" y="15774"/>
                    </a:lnTo>
                    <a:lnTo>
                      <a:pt x="24136" y="15022"/>
                    </a:lnTo>
                    <a:cubicBezTo>
                      <a:pt x="24161" y="14972"/>
                      <a:pt x="24186" y="14922"/>
                      <a:pt x="24186" y="14847"/>
                    </a:cubicBezTo>
                    <a:cubicBezTo>
                      <a:pt x="24494" y="14809"/>
                      <a:pt x="24856" y="14781"/>
                      <a:pt x="25249" y="14781"/>
                    </a:cubicBezTo>
                    <a:close/>
                    <a:moveTo>
                      <a:pt x="12668" y="0"/>
                    </a:moveTo>
                    <a:cubicBezTo>
                      <a:pt x="8261" y="0"/>
                      <a:pt x="4008" y="2443"/>
                      <a:pt x="1931" y="6651"/>
                    </a:cubicBezTo>
                    <a:cubicBezTo>
                      <a:pt x="1" y="10561"/>
                      <a:pt x="427" y="15047"/>
                      <a:pt x="2657" y="18456"/>
                    </a:cubicBezTo>
                    <a:cubicBezTo>
                      <a:pt x="1755" y="19709"/>
                      <a:pt x="1505" y="21238"/>
                      <a:pt x="1981" y="22892"/>
                    </a:cubicBezTo>
                    <a:cubicBezTo>
                      <a:pt x="2131" y="23443"/>
                      <a:pt x="2632" y="23819"/>
                      <a:pt x="3184" y="23819"/>
                    </a:cubicBezTo>
                    <a:cubicBezTo>
                      <a:pt x="3284" y="23819"/>
                      <a:pt x="3409" y="23794"/>
                      <a:pt x="3510" y="23769"/>
                    </a:cubicBezTo>
                    <a:cubicBezTo>
                      <a:pt x="4186" y="23594"/>
                      <a:pt x="4562" y="22892"/>
                      <a:pt x="4387" y="22240"/>
                    </a:cubicBezTo>
                    <a:cubicBezTo>
                      <a:pt x="4211" y="21589"/>
                      <a:pt x="4211" y="21037"/>
                      <a:pt x="4362" y="20536"/>
                    </a:cubicBezTo>
                    <a:lnTo>
                      <a:pt x="4362" y="20536"/>
                    </a:lnTo>
                    <a:cubicBezTo>
                      <a:pt x="5239" y="21363"/>
                      <a:pt x="6241" y="22065"/>
                      <a:pt x="7369" y="22616"/>
                    </a:cubicBezTo>
                    <a:cubicBezTo>
                      <a:pt x="9062" y="23455"/>
                      <a:pt x="10860" y="23852"/>
                      <a:pt x="12630" y="23852"/>
                    </a:cubicBezTo>
                    <a:cubicBezTo>
                      <a:pt x="16625" y="23852"/>
                      <a:pt x="20485" y="21831"/>
                      <a:pt x="22708" y="18306"/>
                    </a:cubicBezTo>
                    <a:lnTo>
                      <a:pt x="24988" y="18280"/>
                    </a:lnTo>
                    <a:lnTo>
                      <a:pt x="28121" y="19910"/>
                    </a:lnTo>
                    <a:cubicBezTo>
                      <a:pt x="28698" y="23594"/>
                      <a:pt x="31003" y="26977"/>
                      <a:pt x="34612" y="28732"/>
                    </a:cubicBezTo>
                    <a:cubicBezTo>
                      <a:pt x="36303" y="29560"/>
                      <a:pt x="38097" y="29955"/>
                      <a:pt x="39863" y="29955"/>
                    </a:cubicBezTo>
                    <a:cubicBezTo>
                      <a:pt x="40714" y="29955"/>
                      <a:pt x="41558" y="29863"/>
                      <a:pt x="42382" y="29684"/>
                    </a:cubicBezTo>
                    <a:lnTo>
                      <a:pt x="42382" y="29684"/>
                    </a:lnTo>
                    <a:cubicBezTo>
                      <a:pt x="42307" y="30235"/>
                      <a:pt x="42056" y="30762"/>
                      <a:pt x="41580" y="31288"/>
                    </a:cubicBezTo>
                    <a:cubicBezTo>
                      <a:pt x="41104" y="31789"/>
                      <a:pt x="41154" y="32591"/>
                      <a:pt x="41655" y="33042"/>
                    </a:cubicBezTo>
                    <a:cubicBezTo>
                      <a:pt x="41906" y="33268"/>
                      <a:pt x="42207" y="33368"/>
                      <a:pt x="42507" y="33368"/>
                    </a:cubicBezTo>
                    <a:cubicBezTo>
                      <a:pt x="42833" y="33368"/>
                      <a:pt x="43184" y="33243"/>
                      <a:pt x="43435" y="32967"/>
                    </a:cubicBezTo>
                    <a:cubicBezTo>
                      <a:pt x="44562" y="31739"/>
                      <a:pt x="45039" y="30336"/>
                      <a:pt x="44863" y="28857"/>
                    </a:cubicBezTo>
                    <a:cubicBezTo>
                      <a:pt x="47269" y="27754"/>
                      <a:pt x="49324" y="25849"/>
                      <a:pt x="50577" y="23293"/>
                    </a:cubicBezTo>
                    <a:cubicBezTo>
                      <a:pt x="53485" y="17403"/>
                      <a:pt x="51054" y="10235"/>
                      <a:pt x="45139" y="7328"/>
                    </a:cubicBezTo>
                    <a:cubicBezTo>
                      <a:pt x="43456" y="6497"/>
                      <a:pt x="41669" y="6105"/>
                      <a:pt x="39907" y="6105"/>
                    </a:cubicBezTo>
                    <a:cubicBezTo>
                      <a:pt x="35501" y="6105"/>
                      <a:pt x="31250" y="8560"/>
                      <a:pt x="29174" y="12767"/>
                    </a:cubicBezTo>
                    <a:cubicBezTo>
                      <a:pt x="29049" y="13042"/>
                      <a:pt x="28923" y="13318"/>
                      <a:pt x="28823" y="13569"/>
                    </a:cubicBezTo>
                    <a:cubicBezTo>
                      <a:pt x="27730" y="13022"/>
                      <a:pt x="26558" y="12860"/>
                      <a:pt x="25557" y="12860"/>
                    </a:cubicBezTo>
                    <a:cubicBezTo>
                      <a:pt x="25180" y="12860"/>
                      <a:pt x="24827" y="12883"/>
                      <a:pt x="24512" y="12917"/>
                    </a:cubicBezTo>
                    <a:cubicBezTo>
                      <a:pt x="24888" y="8180"/>
                      <a:pt x="22407" y="3443"/>
                      <a:pt x="17896" y="1213"/>
                    </a:cubicBezTo>
                    <a:cubicBezTo>
                      <a:pt x="16214" y="390"/>
                      <a:pt x="14429" y="0"/>
                      <a:pt x="12668" y="0"/>
                    </a:cubicBezTo>
                    <a:close/>
                  </a:path>
                </a:pathLst>
              </a:custGeom>
              <a:solidFill>
                <a:srgbClr val="635BA8">
                  <a:alpha val="1466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4"/>
              <p:cNvSpPr/>
              <p:nvPr/>
            </p:nvSpPr>
            <p:spPr>
              <a:xfrm>
                <a:off x="12094434" y="349108"/>
                <a:ext cx="1192350" cy="799388"/>
              </a:xfrm>
              <a:custGeom>
                <a:avLst/>
                <a:gdLst/>
                <a:ahLst/>
                <a:cxnLst/>
                <a:rect l="l" t="t" r="r" b="b"/>
                <a:pathLst>
                  <a:path w="42683" h="28616" extrusionOk="0">
                    <a:moveTo>
                      <a:pt x="1422" y="1"/>
                    </a:moveTo>
                    <a:cubicBezTo>
                      <a:pt x="966" y="1"/>
                      <a:pt x="529" y="250"/>
                      <a:pt x="301" y="671"/>
                    </a:cubicBezTo>
                    <a:cubicBezTo>
                      <a:pt x="0" y="1297"/>
                      <a:pt x="226" y="2049"/>
                      <a:pt x="852" y="2375"/>
                    </a:cubicBezTo>
                    <a:lnTo>
                      <a:pt x="37419" y="21373"/>
                    </a:lnTo>
                    <a:cubicBezTo>
                      <a:pt x="38321" y="21849"/>
                      <a:pt x="39048" y="22576"/>
                      <a:pt x="39424" y="23378"/>
                    </a:cubicBezTo>
                    <a:cubicBezTo>
                      <a:pt x="39975" y="24556"/>
                      <a:pt x="39825" y="25533"/>
                      <a:pt x="38923" y="26511"/>
                    </a:cubicBezTo>
                    <a:cubicBezTo>
                      <a:pt x="38446" y="27037"/>
                      <a:pt x="38497" y="27814"/>
                      <a:pt x="38998" y="28290"/>
                    </a:cubicBezTo>
                    <a:cubicBezTo>
                      <a:pt x="39248" y="28516"/>
                      <a:pt x="39549" y="28616"/>
                      <a:pt x="39850" y="28616"/>
                    </a:cubicBezTo>
                    <a:cubicBezTo>
                      <a:pt x="40176" y="28616"/>
                      <a:pt x="40527" y="28491"/>
                      <a:pt x="40777" y="28215"/>
                    </a:cubicBezTo>
                    <a:cubicBezTo>
                      <a:pt x="42356" y="26485"/>
                      <a:pt x="42682" y="24405"/>
                      <a:pt x="41705" y="22325"/>
                    </a:cubicBezTo>
                    <a:cubicBezTo>
                      <a:pt x="41078" y="20997"/>
                      <a:pt x="39975" y="19869"/>
                      <a:pt x="38572" y="19167"/>
                    </a:cubicBezTo>
                    <a:lnTo>
                      <a:pt x="2005" y="144"/>
                    </a:lnTo>
                    <a:cubicBezTo>
                      <a:pt x="1817" y="47"/>
                      <a:pt x="1618" y="1"/>
                      <a:pt x="1422" y="1"/>
                    </a:cubicBezTo>
                    <a:close/>
                  </a:path>
                </a:pathLst>
              </a:custGeom>
              <a:solidFill>
                <a:srgbClr val="CAC8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4" name="Google Shape;2544;p34"/>
              <p:cNvSpPr/>
              <p:nvPr/>
            </p:nvSpPr>
            <p:spPr>
              <a:xfrm>
                <a:off x="12058007" y="654885"/>
                <a:ext cx="1404488" cy="226162"/>
              </a:xfrm>
              <a:custGeom>
                <a:avLst/>
                <a:gdLst/>
                <a:ahLst/>
                <a:cxnLst/>
                <a:rect l="l" t="t" r="r" b="b"/>
                <a:pathLst>
                  <a:path w="50277" h="8096" extrusionOk="0">
                    <a:moveTo>
                      <a:pt x="49024" y="1"/>
                    </a:moveTo>
                    <a:lnTo>
                      <a:pt x="6693" y="126"/>
                    </a:lnTo>
                    <a:cubicBezTo>
                      <a:pt x="5139" y="151"/>
                      <a:pt x="3635" y="627"/>
                      <a:pt x="2482" y="1529"/>
                    </a:cubicBezTo>
                    <a:cubicBezTo>
                      <a:pt x="653" y="2908"/>
                      <a:pt x="1" y="4938"/>
                      <a:pt x="602" y="7194"/>
                    </a:cubicBezTo>
                    <a:cubicBezTo>
                      <a:pt x="753" y="7745"/>
                      <a:pt x="1279" y="8096"/>
                      <a:pt x="1830" y="8096"/>
                    </a:cubicBezTo>
                    <a:cubicBezTo>
                      <a:pt x="1931" y="8096"/>
                      <a:pt x="2031" y="8096"/>
                      <a:pt x="2156" y="8071"/>
                    </a:cubicBezTo>
                    <a:cubicBezTo>
                      <a:pt x="2808" y="7870"/>
                      <a:pt x="3209" y="7194"/>
                      <a:pt x="3033" y="6517"/>
                    </a:cubicBezTo>
                    <a:cubicBezTo>
                      <a:pt x="2683" y="5239"/>
                      <a:pt x="2983" y="4286"/>
                      <a:pt x="4011" y="3509"/>
                    </a:cubicBezTo>
                    <a:cubicBezTo>
                      <a:pt x="4738" y="2958"/>
                      <a:pt x="5690" y="2632"/>
                      <a:pt x="6718" y="2632"/>
                    </a:cubicBezTo>
                    <a:lnTo>
                      <a:pt x="49024" y="2507"/>
                    </a:lnTo>
                    <a:cubicBezTo>
                      <a:pt x="49725" y="2507"/>
                      <a:pt x="50277" y="1930"/>
                      <a:pt x="50277" y="1254"/>
                    </a:cubicBezTo>
                    <a:cubicBezTo>
                      <a:pt x="50277" y="552"/>
                      <a:pt x="49725" y="1"/>
                      <a:pt x="49024" y="1"/>
                    </a:cubicBezTo>
                    <a:close/>
                  </a:path>
                </a:pathLst>
              </a:custGeom>
              <a:solidFill>
                <a:srgbClr val="CAC8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5" name="Google Shape;2545;p34"/>
              <p:cNvSpPr/>
              <p:nvPr/>
            </p:nvSpPr>
            <p:spPr>
              <a:xfrm>
                <a:off x="12793144" y="413666"/>
                <a:ext cx="674267" cy="590294"/>
              </a:xfrm>
              <a:custGeom>
                <a:avLst/>
                <a:gdLst/>
                <a:ahLst/>
                <a:cxnLst/>
                <a:rect l="l" t="t" r="r" b="b"/>
                <a:pathLst>
                  <a:path w="24137" h="21131" extrusionOk="0">
                    <a:moveTo>
                      <a:pt x="12078" y="0"/>
                    </a:moveTo>
                    <a:cubicBezTo>
                      <a:pt x="8176" y="0"/>
                      <a:pt x="4423" y="2168"/>
                      <a:pt x="2582" y="5904"/>
                    </a:cubicBezTo>
                    <a:cubicBezTo>
                      <a:pt x="1" y="11142"/>
                      <a:pt x="2156" y="17483"/>
                      <a:pt x="7394" y="20039"/>
                    </a:cubicBezTo>
                    <a:cubicBezTo>
                      <a:pt x="8897" y="20780"/>
                      <a:pt x="10490" y="21130"/>
                      <a:pt x="12060" y="21130"/>
                    </a:cubicBezTo>
                    <a:cubicBezTo>
                      <a:pt x="15961" y="21130"/>
                      <a:pt x="19714" y="18963"/>
                      <a:pt x="21555" y="15227"/>
                    </a:cubicBezTo>
                    <a:cubicBezTo>
                      <a:pt x="24136" y="9989"/>
                      <a:pt x="21981" y="3648"/>
                      <a:pt x="16743" y="1092"/>
                    </a:cubicBezTo>
                    <a:cubicBezTo>
                      <a:pt x="15240" y="351"/>
                      <a:pt x="13647" y="0"/>
                      <a:pt x="12078" y="0"/>
                    </a:cubicBezTo>
                    <a:close/>
                  </a:path>
                </a:pathLst>
              </a:custGeom>
              <a:solidFill>
                <a:srgbClr val="FFFFFF">
                  <a:alpha val="3021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6" name="Google Shape;2546;p34"/>
              <p:cNvSpPr/>
              <p:nvPr/>
            </p:nvSpPr>
            <p:spPr>
              <a:xfrm>
                <a:off x="12753951" y="386736"/>
                <a:ext cx="760363" cy="666557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3861" extrusionOk="0">
                    <a:moveTo>
                      <a:pt x="13613" y="1981"/>
                    </a:moveTo>
                    <a:cubicBezTo>
                      <a:pt x="15089" y="1981"/>
                      <a:pt x="16587" y="2311"/>
                      <a:pt x="17995" y="3008"/>
                    </a:cubicBezTo>
                    <a:cubicBezTo>
                      <a:pt x="22933" y="5414"/>
                      <a:pt x="24963" y="11404"/>
                      <a:pt x="22532" y="16316"/>
                    </a:cubicBezTo>
                    <a:cubicBezTo>
                      <a:pt x="20816" y="19838"/>
                      <a:pt x="17277" y="21880"/>
                      <a:pt x="13606" y="21880"/>
                    </a:cubicBezTo>
                    <a:cubicBezTo>
                      <a:pt x="12130" y="21880"/>
                      <a:pt x="10632" y="21550"/>
                      <a:pt x="9223" y="20853"/>
                    </a:cubicBezTo>
                    <a:cubicBezTo>
                      <a:pt x="4286" y="18447"/>
                      <a:pt x="2256" y="12457"/>
                      <a:pt x="4687" y="7544"/>
                    </a:cubicBezTo>
                    <a:cubicBezTo>
                      <a:pt x="6403" y="4023"/>
                      <a:pt x="9942" y="1981"/>
                      <a:pt x="13613" y="1981"/>
                    </a:cubicBezTo>
                    <a:close/>
                    <a:moveTo>
                      <a:pt x="13625" y="1"/>
                    </a:moveTo>
                    <a:cubicBezTo>
                      <a:pt x="9225" y="1"/>
                      <a:pt x="4982" y="2447"/>
                      <a:pt x="2908" y="6667"/>
                    </a:cubicBezTo>
                    <a:cubicBezTo>
                      <a:pt x="0" y="12557"/>
                      <a:pt x="2431" y="19725"/>
                      <a:pt x="8346" y="22632"/>
                    </a:cubicBezTo>
                    <a:cubicBezTo>
                      <a:pt x="10034" y="23465"/>
                      <a:pt x="11827" y="23860"/>
                      <a:pt x="13594" y="23860"/>
                    </a:cubicBezTo>
                    <a:cubicBezTo>
                      <a:pt x="17994" y="23860"/>
                      <a:pt x="22237" y="21413"/>
                      <a:pt x="24311" y="17194"/>
                    </a:cubicBezTo>
                    <a:cubicBezTo>
                      <a:pt x="27218" y="11304"/>
                      <a:pt x="24787" y="4136"/>
                      <a:pt x="18873" y="1229"/>
                    </a:cubicBezTo>
                    <a:cubicBezTo>
                      <a:pt x="17185" y="395"/>
                      <a:pt x="15392" y="1"/>
                      <a:pt x="13625" y="1"/>
                    </a:cubicBezTo>
                    <a:close/>
                  </a:path>
                </a:pathLst>
              </a:custGeom>
              <a:solidFill>
                <a:srgbClr val="CAC8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7" name="Google Shape;2547;p34"/>
              <p:cNvSpPr/>
              <p:nvPr/>
            </p:nvSpPr>
            <p:spPr>
              <a:xfrm>
                <a:off x="12892565" y="491046"/>
                <a:ext cx="196076" cy="253929"/>
              </a:xfrm>
              <a:custGeom>
                <a:avLst/>
                <a:gdLst/>
                <a:ahLst/>
                <a:cxnLst/>
                <a:rect l="l" t="t" r="r" b="b"/>
                <a:pathLst>
                  <a:path w="7019" h="9090" extrusionOk="0">
                    <a:moveTo>
                      <a:pt x="6743" y="1"/>
                    </a:moveTo>
                    <a:cubicBezTo>
                      <a:pt x="5690" y="51"/>
                      <a:pt x="4738" y="402"/>
                      <a:pt x="3835" y="903"/>
                    </a:cubicBezTo>
                    <a:cubicBezTo>
                      <a:pt x="2958" y="1429"/>
                      <a:pt x="2156" y="2131"/>
                      <a:pt x="1505" y="2958"/>
                    </a:cubicBezTo>
                    <a:cubicBezTo>
                      <a:pt x="1379" y="3184"/>
                      <a:pt x="1179" y="3384"/>
                      <a:pt x="1078" y="3635"/>
                    </a:cubicBezTo>
                    <a:cubicBezTo>
                      <a:pt x="953" y="3861"/>
                      <a:pt x="803" y="4086"/>
                      <a:pt x="702" y="4337"/>
                    </a:cubicBezTo>
                    <a:cubicBezTo>
                      <a:pt x="602" y="4562"/>
                      <a:pt x="502" y="4813"/>
                      <a:pt x="427" y="5064"/>
                    </a:cubicBezTo>
                    <a:cubicBezTo>
                      <a:pt x="327" y="5314"/>
                      <a:pt x="276" y="5590"/>
                      <a:pt x="226" y="5840"/>
                    </a:cubicBezTo>
                    <a:cubicBezTo>
                      <a:pt x="1" y="6868"/>
                      <a:pt x="101" y="7946"/>
                      <a:pt x="402" y="8898"/>
                    </a:cubicBezTo>
                    <a:cubicBezTo>
                      <a:pt x="427" y="8973"/>
                      <a:pt x="477" y="9023"/>
                      <a:pt x="552" y="9074"/>
                    </a:cubicBezTo>
                    <a:cubicBezTo>
                      <a:pt x="579" y="9084"/>
                      <a:pt x="607" y="9089"/>
                      <a:pt x="635" y="9089"/>
                    </a:cubicBezTo>
                    <a:cubicBezTo>
                      <a:pt x="737" y="9089"/>
                      <a:pt x="839" y="9022"/>
                      <a:pt x="878" y="8923"/>
                    </a:cubicBezTo>
                    <a:lnTo>
                      <a:pt x="903" y="8898"/>
                    </a:lnTo>
                    <a:cubicBezTo>
                      <a:pt x="1254" y="7971"/>
                      <a:pt x="1505" y="7144"/>
                      <a:pt x="1906" y="6367"/>
                    </a:cubicBezTo>
                    <a:cubicBezTo>
                      <a:pt x="2081" y="5991"/>
                      <a:pt x="2307" y="5640"/>
                      <a:pt x="2507" y="5264"/>
                    </a:cubicBezTo>
                    <a:cubicBezTo>
                      <a:pt x="2733" y="4938"/>
                      <a:pt x="2958" y="4562"/>
                      <a:pt x="3209" y="4236"/>
                    </a:cubicBezTo>
                    <a:cubicBezTo>
                      <a:pt x="3710" y="3585"/>
                      <a:pt x="4286" y="2958"/>
                      <a:pt x="4913" y="2332"/>
                    </a:cubicBezTo>
                    <a:cubicBezTo>
                      <a:pt x="5540" y="1730"/>
                      <a:pt x="6216" y="1104"/>
                      <a:pt x="6918" y="452"/>
                    </a:cubicBezTo>
                    <a:lnTo>
                      <a:pt x="6943" y="452"/>
                    </a:lnTo>
                    <a:cubicBezTo>
                      <a:pt x="6993" y="402"/>
                      <a:pt x="7018" y="327"/>
                      <a:pt x="7018" y="251"/>
                    </a:cubicBezTo>
                    <a:cubicBezTo>
                      <a:pt x="7018" y="101"/>
                      <a:pt x="6893" y="1"/>
                      <a:pt x="6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8" name="Google Shape;2548;p34"/>
              <p:cNvSpPr/>
              <p:nvPr/>
            </p:nvSpPr>
            <p:spPr>
              <a:xfrm>
                <a:off x="12032111" y="242843"/>
                <a:ext cx="673541" cy="590853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1151" extrusionOk="0">
                    <a:moveTo>
                      <a:pt x="12057" y="0"/>
                    </a:moveTo>
                    <a:cubicBezTo>
                      <a:pt x="8163" y="0"/>
                      <a:pt x="4423" y="2168"/>
                      <a:pt x="2582" y="5903"/>
                    </a:cubicBezTo>
                    <a:cubicBezTo>
                      <a:pt x="1" y="11142"/>
                      <a:pt x="2156" y="17482"/>
                      <a:pt x="7394" y="20064"/>
                    </a:cubicBezTo>
                    <a:cubicBezTo>
                      <a:pt x="8890" y="20801"/>
                      <a:pt x="10477" y="21150"/>
                      <a:pt x="12040" y="21150"/>
                    </a:cubicBezTo>
                    <a:cubicBezTo>
                      <a:pt x="15948" y="21150"/>
                      <a:pt x="19711" y="18969"/>
                      <a:pt x="21555" y="15227"/>
                    </a:cubicBezTo>
                    <a:cubicBezTo>
                      <a:pt x="24111" y="9989"/>
                      <a:pt x="21956" y="3673"/>
                      <a:pt x="16717" y="1091"/>
                    </a:cubicBezTo>
                    <a:cubicBezTo>
                      <a:pt x="15215" y="351"/>
                      <a:pt x="13624" y="0"/>
                      <a:pt x="12057" y="0"/>
                    </a:cubicBezTo>
                    <a:close/>
                  </a:path>
                </a:pathLst>
              </a:custGeom>
              <a:solidFill>
                <a:srgbClr val="FFFFFF">
                  <a:alpha val="3021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9" name="Google Shape;2549;p34"/>
              <p:cNvSpPr/>
              <p:nvPr/>
            </p:nvSpPr>
            <p:spPr>
              <a:xfrm>
                <a:off x="11992918" y="216026"/>
                <a:ext cx="760363" cy="666417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3856" extrusionOk="0">
                    <a:moveTo>
                      <a:pt x="13612" y="1976"/>
                    </a:moveTo>
                    <a:cubicBezTo>
                      <a:pt x="15089" y="1976"/>
                      <a:pt x="16586" y="2306"/>
                      <a:pt x="17995" y="3004"/>
                    </a:cubicBezTo>
                    <a:cubicBezTo>
                      <a:pt x="22907" y="5435"/>
                      <a:pt x="24963" y="11400"/>
                      <a:pt x="22531" y="16337"/>
                    </a:cubicBezTo>
                    <a:cubicBezTo>
                      <a:pt x="20798" y="19839"/>
                      <a:pt x="17269" y="21877"/>
                      <a:pt x="13596" y="21877"/>
                    </a:cubicBezTo>
                    <a:cubicBezTo>
                      <a:pt x="12117" y="21877"/>
                      <a:pt x="10615" y="21546"/>
                      <a:pt x="9198" y="20848"/>
                    </a:cubicBezTo>
                    <a:cubicBezTo>
                      <a:pt x="4286" y="18442"/>
                      <a:pt x="2256" y="12452"/>
                      <a:pt x="4662" y="7540"/>
                    </a:cubicBezTo>
                    <a:cubicBezTo>
                      <a:pt x="6396" y="4019"/>
                      <a:pt x="9940" y="1976"/>
                      <a:pt x="13612" y="1976"/>
                    </a:cubicBezTo>
                    <a:close/>
                    <a:moveTo>
                      <a:pt x="13625" y="1"/>
                    </a:moveTo>
                    <a:cubicBezTo>
                      <a:pt x="9211" y="1"/>
                      <a:pt x="4966" y="2456"/>
                      <a:pt x="2907" y="6663"/>
                    </a:cubicBezTo>
                    <a:cubicBezTo>
                      <a:pt x="0" y="12553"/>
                      <a:pt x="2431" y="19721"/>
                      <a:pt x="8321" y="22628"/>
                    </a:cubicBezTo>
                    <a:cubicBezTo>
                      <a:pt x="10016" y="23461"/>
                      <a:pt x="11814" y="23856"/>
                      <a:pt x="13585" y="23856"/>
                    </a:cubicBezTo>
                    <a:cubicBezTo>
                      <a:pt x="17994" y="23856"/>
                      <a:pt x="22237" y="21409"/>
                      <a:pt x="24311" y="17189"/>
                    </a:cubicBezTo>
                    <a:cubicBezTo>
                      <a:pt x="27218" y="11300"/>
                      <a:pt x="24762" y="4132"/>
                      <a:pt x="18872" y="1224"/>
                    </a:cubicBezTo>
                    <a:cubicBezTo>
                      <a:pt x="17182" y="394"/>
                      <a:pt x="15390" y="1"/>
                      <a:pt x="13625" y="1"/>
                    </a:cubicBezTo>
                    <a:close/>
                  </a:path>
                </a:pathLst>
              </a:custGeom>
              <a:solidFill>
                <a:srgbClr val="CAC8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50" name="Google Shape;2550;p34"/>
              <p:cNvSpPr/>
              <p:nvPr/>
            </p:nvSpPr>
            <p:spPr>
              <a:xfrm>
                <a:off x="12130833" y="320223"/>
                <a:ext cx="196774" cy="253901"/>
              </a:xfrm>
              <a:custGeom>
                <a:avLst/>
                <a:gdLst/>
                <a:ahLst/>
                <a:cxnLst/>
                <a:rect l="l" t="t" r="r" b="b"/>
                <a:pathLst>
                  <a:path w="7044" h="9089" extrusionOk="0">
                    <a:moveTo>
                      <a:pt x="6767" y="1"/>
                    </a:moveTo>
                    <a:cubicBezTo>
                      <a:pt x="5715" y="51"/>
                      <a:pt x="4737" y="402"/>
                      <a:pt x="3860" y="903"/>
                    </a:cubicBezTo>
                    <a:cubicBezTo>
                      <a:pt x="2958" y="1429"/>
                      <a:pt x="2156" y="2131"/>
                      <a:pt x="1529" y="2983"/>
                    </a:cubicBezTo>
                    <a:cubicBezTo>
                      <a:pt x="1379" y="3184"/>
                      <a:pt x="1203" y="3384"/>
                      <a:pt x="1078" y="3635"/>
                    </a:cubicBezTo>
                    <a:cubicBezTo>
                      <a:pt x="953" y="3860"/>
                      <a:pt x="827" y="4086"/>
                      <a:pt x="702" y="4336"/>
                    </a:cubicBezTo>
                    <a:cubicBezTo>
                      <a:pt x="602" y="4587"/>
                      <a:pt x="527" y="4838"/>
                      <a:pt x="426" y="5088"/>
                    </a:cubicBezTo>
                    <a:cubicBezTo>
                      <a:pt x="326" y="5314"/>
                      <a:pt x="276" y="5590"/>
                      <a:pt x="251" y="5840"/>
                    </a:cubicBezTo>
                    <a:cubicBezTo>
                      <a:pt x="0" y="6868"/>
                      <a:pt x="101" y="7945"/>
                      <a:pt x="426" y="8898"/>
                    </a:cubicBezTo>
                    <a:cubicBezTo>
                      <a:pt x="452" y="8973"/>
                      <a:pt x="502" y="9048"/>
                      <a:pt x="577" y="9073"/>
                    </a:cubicBezTo>
                    <a:cubicBezTo>
                      <a:pt x="604" y="9084"/>
                      <a:pt x="632" y="9089"/>
                      <a:pt x="659" y="9089"/>
                    </a:cubicBezTo>
                    <a:cubicBezTo>
                      <a:pt x="762" y="9089"/>
                      <a:pt x="863" y="9021"/>
                      <a:pt x="903" y="8923"/>
                    </a:cubicBezTo>
                    <a:lnTo>
                      <a:pt x="903" y="8898"/>
                    </a:lnTo>
                    <a:cubicBezTo>
                      <a:pt x="1279" y="7971"/>
                      <a:pt x="1529" y="7143"/>
                      <a:pt x="1930" y="6392"/>
                    </a:cubicBezTo>
                    <a:cubicBezTo>
                      <a:pt x="2081" y="5991"/>
                      <a:pt x="2331" y="5640"/>
                      <a:pt x="2532" y="5264"/>
                    </a:cubicBezTo>
                    <a:cubicBezTo>
                      <a:pt x="2757" y="4938"/>
                      <a:pt x="2958" y="4587"/>
                      <a:pt x="3234" y="4261"/>
                    </a:cubicBezTo>
                    <a:cubicBezTo>
                      <a:pt x="3735" y="3585"/>
                      <a:pt x="4286" y="2958"/>
                      <a:pt x="4913" y="2331"/>
                    </a:cubicBezTo>
                    <a:cubicBezTo>
                      <a:pt x="5539" y="1730"/>
                      <a:pt x="6216" y="1128"/>
                      <a:pt x="6918" y="477"/>
                    </a:cubicBezTo>
                    <a:lnTo>
                      <a:pt x="6943" y="452"/>
                    </a:lnTo>
                    <a:cubicBezTo>
                      <a:pt x="6993" y="402"/>
                      <a:pt x="7043" y="326"/>
                      <a:pt x="7043" y="251"/>
                    </a:cubicBezTo>
                    <a:cubicBezTo>
                      <a:pt x="7018" y="101"/>
                      <a:pt x="6893" y="1"/>
                      <a:pt x="67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51" name="Google Shape;2551;p34"/>
              <p:cNvSpPr/>
              <p:nvPr/>
            </p:nvSpPr>
            <p:spPr>
              <a:xfrm>
                <a:off x="12661542" y="575242"/>
                <a:ext cx="196746" cy="85984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3078" extrusionOk="0">
                    <a:moveTo>
                      <a:pt x="2577" y="1"/>
                    </a:moveTo>
                    <a:cubicBezTo>
                      <a:pt x="1168" y="1"/>
                      <a:pt x="89" y="320"/>
                      <a:pt x="0" y="345"/>
                    </a:cubicBezTo>
                    <a:lnTo>
                      <a:pt x="251" y="2200"/>
                    </a:lnTo>
                    <a:cubicBezTo>
                      <a:pt x="263" y="2187"/>
                      <a:pt x="1160" y="1924"/>
                      <a:pt x="2327" y="1924"/>
                    </a:cubicBezTo>
                    <a:cubicBezTo>
                      <a:pt x="3436" y="1924"/>
                      <a:pt x="4790" y="2161"/>
                      <a:pt x="5865" y="3077"/>
                    </a:cubicBezTo>
                    <a:lnTo>
                      <a:pt x="7043" y="1498"/>
                    </a:lnTo>
                    <a:cubicBezTo>
                      <a:pt x="5653" y="307"/>
                      <a:pt x="3957" y="1"/>
                      <a:pt x="2577" y="1"/>
                    </a:cubicBezTo>
                    <a:close/>
                  </a:path>
                </a:pathLst>
              </a:custGeom>
              <a:solidFill>
                <a:srgbClr val="CAC8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552" name="Google Shape;2552;p34"/>
          <p:cNvSpPr/>
          <p:nvPr/>
        </p:nvSpPr>
        <p:spPr>
          <a:xfrm flipH="1">
            <a:off x="3726614" y="5921562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53" name="Google Shape;2553;p34"/>
          <p:cNvSpPr/>
          <p:nvPr/>
        </p:nvSpPr>
        <p:spPr>
          <a:xfrm>
            <a:off x="3726139" y="723721"/>
            <a:ext cx="200760" cy="195583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54" name="Google Shape;2554;p34"/>
          <p:cNvSpPr/>
          <p:nvPr/>
        </p:nvSpPr>
        <p:spPr>
          <a:xfrm>
            <a:off x="8724025" y="5828330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55" name="Google Shape;2555;p34"/>
          <p:cNvGrpSpPr/>
          <p:nvPr/>
        </p:nvGrpSpPr>
        <p:grpSpPr>
          <a:xfrm>
            <a:off x="9842657" y="1762834"/>
            <a:ext cx="1480215" cy="1310836"/>
            <a:chOff x="736392" y="3359145"/>
            <a:chExt cx="1812574" cy="1432992"/>
          </a:xfrm>
        </p:grpSpPr>
        <p:grpSp>
          <p:nvGrpSpPr>
            <p:cNvPr id="2556" name="Google Shape;2556;p34"/>
            <p:cNvGrpSpPr/>
            <p:nvPr/>
          </p:nvGrpSpPr>
          <p:grpSpPr>
            <a:xfrm rot="-900009">
              <a:off x="902138" y="3616297"/>
              <a:ext cx="1544658" cy="992860"/>
              <a:chOff x="10815989" y="4086867"/>
              <a:chExt cx="1555002" cy="999509"/>
            </a:xfrm>
          </p:grpSpPr>
          <p:sp>
            <p:nvSpPr>
              <p:cNvPr id="2557" name="Google Shape;2557;p34"/>
              <p:cNvSpPr/>
              <p:nvPr/>
            </p:nvSpPr>
            <p:spPr>
              <a:xfrm>
                <a:off x="11071538" y="4103013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58" name="Google Shape;2558;p34"/>
              <p:cNvSpPr/>
              <p:nvPr/>
            </p:nvSpPr>
            <p:spPr>
              <a:xfrm>
                <a:off x="11266860" y="4143631"/>
                <a:ext cx="445312" cy="253482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9074" extrusionOk="0">
                    <a:moveTo>
                      <a:pt x="9500" y="0"/>
                    </a:moveTo>
                    <a:cubicBezTo>
                      <a:pt x="6968" y="3208"/>
                      <a:pt x="3560" y="5765"/>
                      <a:pt x="1" y="7745"/>
                    </a:cubicBezTo>
                    <a:lnTo>
                      <a:pt x="15565" y="9073"/>
                    </a:lnTo>
                    <a:lnTo>
                      <a:pt x="15941" y="427"/>
                    </a:lnTo>
                    <a:lnTo>
                      <a:pt x="9500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59" name="Google Shape;2559;p34"/>
              <p:cNvSpPr/>
              <p:nvPr/>
            </p:nvSpPr>
            <p:spPr>
              <a:xfrm>
                <a:off x="11056732" y="4321940"/>
                <a:ext cx="621135" cy="102466"/>
              </a:xfrm>
              <a:custGeom>
                <a:avLst/>
                <a:gdLst/>
                <a:ahLst/>
                <a:cxnLst/>
                <a:rect l="l" t="t" r="r" b="b"/>
                <a:pathLst>
                  <a:path w="22235" h="3668" extrusionOk="0">
                    <a:moveTo>
                      <a:pt x="1567" y="0"/>
                    </a:moveTo>
                    <a:cubicBezTo>
                      <a:pt x="1" y="0"/>
                      <a:pt x="189" y="1104"/>
                      <a:pt x="455" y="1638"/>
                    </a:cubicBezTo>
                    <a:cubicBezTo>
                      <a:pt x="731" y="2214"/>
                      <a:pt x="22160" y="3668"/>
                      <a:pt x="22160" y="3668"/>
                    </a:cubicBezTo>
                    <a:lnTo>
                      <a:pt x="22235" y="1938"/>
                    </a:lnTo>
                    <a:cubicBezTo>
                      <a:pt x="22235" y="1938"/>
                      <a:pt x="4591" y="409"/>
                      <a:pt x="2260" y="59"/>
                    </a:cubicBezTo>
                    <a:cubicBezTo>
                      <a:pt x="1997" y="19"/>
                      <a:pt x="1768" y="0"/>
                      <a:pt x="156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60" name="Google Shape;2560;p34"/>
              <p:cNvSpPr/>
              <p:nvPr/>
            </p:nvSpPr>
            <p:spPr>
              <a:xfrm>
                <a:off x="11055978" y="4086867"/>
                <a:ext cx="621889" cy="89001"/>
              </a:xfrm>
              <a:custGeom>
                <a:avLst/>
                <a:gdLst/>
                <a:ahLst/>
                <a:cxnLst/>
                <a:rect l="l" t="t" r="r" b="b"/>
                <a:pathLst>
                  <a:path w="22262" h="3186" extrusionOk="0">
                    <a:moveTo>
                      <a:pt x="1597" y="1"/>
                    </a:moveTo>
                    <a:cubicBezTo>
                      <a:pt x="0" y="1"/>
                      <a:pt x="186" y="1095"/>
                      <a:pt x="432" y="1631"/>
                    </a:cubicBezTo>
                    <a:cubicBezTo>
                      <a:pt x="708" y="2208"/>
                      <a:pt x="22262" y="3185"/>
                      <a:pt x="22262" y="3185"/>
                    </a:cubicBezTo>
                    <a:lnTo>
                      <a:pt x="21836" y="1306"/>
                    </a:lnTo>
                    <a:cubicBezTo>
                      <a:pt x="21836" y="1306"/>
                      <a:pt x="4593" y="403"/>
                      <a:pt x="2262" y="52"/>
                    </a:cubicBezTo>
                    <a:cubicBezTo>
                      <a:pt x="2012" y="17"/>
                      <a:pt x="1791" y="1"/>
                      <a:pt x="159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61" name="Google Shape;2561;p34"/>
              <p:cNvSpPr/>
              <p:nvPr/>
            </p:nvSpPr>
            <p:spPr>
              <a:xfrm>
                <a:off x="11610991" y="4123322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792" y="1"/>
                    </a:moveTo>
                    <a:cubicBezTo>
                      <a:pt x="1792" y="1"/>
                      <a:pt x="2920" y="6893"/>
                      <a:pt x="314" y="10552"/>
                    </a:cubicBezTo>
                    <a:cubicBezTo>
                      <a:pt x="0" y="10986"/>
                      <a:pt x="17453" y="13875"/>
                      <a:pt x="22544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60"/>
                      <a:pt x="27206" y="6843"/>
                      <a:pt x="24549" y="5113"/>
                    </a:cubicBezTo>
                    <a:cubicBezTo>
                      <a:pt x="21918" y="3384"/>
                      <a:pt x="1793" y="1"/>
                      <a:pt x="17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62" name="Google Shape;2562;p34"/>
              <p:cNvSpPr/>
              <p:nvPr/>
            </p:nvSpPr>
            <p:spPr>
              <a:xfrm>
                <a:off x="11742950" y="4151449"/>
                <a:ext cx="140066" cy="371629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0"/>
                    </a:moveTo>
                    <a:cubicBezTo>
                      <a:pt x="2808" y="9750"/>
                      <a:pt x="1" y="16266"/>
                      <a:pt x="1" y="16266"/>
                    </a:cubicBezTo>
                    <a:lnTo>
                      <a:pt x="1930" y="16792"/>
                    </a:lnTo>
                    <a:cubicBezTo>
                      <a:pt x="5013" y="9925"/>
                      <a:pt x="3961" y="527"/>
                      <a:pt x="3961" y="52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63" name="Google Shape;2563;p34"/>
              <p:cNvSpPr/>
              <p:nvPr/>
            </p:nvSpPr>
            <p:spPr>
              <a:xfrm>
                <a:off x="12133625" y="4224026"/>
                <a:ext cx="140079" cy="349504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1"/>
                    </a:moveTo>
                    <a:cubicBezTo>
                      <a:pt x="2808" y="9750"/>
                      <a:pt x="1" y="16267"/>
                      <a:pt x="1" y="16267"/>
                    </a:cubicBezTo>
                    <a:lnTo>
                      <a:pt x="1931" y="16793"/>
                    </a:lnTo>
                    <a:cubicBezTo>
                      <a:pt x="5013" y="9926"/>
                      <a:pt x="3961" y="527"/>
                      <a:pt x="3961" y="527"/>
                    </a:cubicBez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64" name="Google Shape;2564;p34"/>
              <p:cNvSpPr/>
              <p:nvPr/>
            </p:nvSpPr>
            <p:spPr>
              <a:xfrm>
                <a:off x="11621830" y="4437423"/>
                <a:ext cx="638566" cy="35734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2792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22457" y="12792"/>
                    </a:lnTo>
                    <a:cubicBezTo>
                      <a:pt x="21981" y="9333"/>
                      <a:pt x="22858" y="4070"/>
                      <a:pt x="22858" y="4070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65" name="Google Shape;2565;p34"/>
              <p:cNvSpPr/>
              <p:nvPr/>
            </p:nvSpPr>
            <p:spPr>
              <a:xfrm>
                <a:off x="11621830" y="4437423"/>
                <a:ext cx="448105" cy="326560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1690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16041" y="11689"/>
                    </a:lnTo>
                    <a:cubicBezTo>
                      <a:pt x="12607" y="8857"/>
                      <a:pt x="9800" y="5148"/>
                      <a:pt x="7645" y="1188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66" name="Google Shape;2566;p34"/>
              <p:cNvSpPr/>
              <p:nvPr/>
            </p:nvSpPr>
            <p:spPr>
              <a:xfrm>
                <a:off x="11835365" y="4470582"/>
                <a:ext cx="425031" cy="324186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160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56" y="3961"/>
                      <a:pt x="4963" y="7695"/>
                      <a:pt x="8397" y="10502"/>
                    </a:cubicBezTo>
                    <a:lnTo>
                      <a:pt x="14813" y="11605"/>
                    </a:lnTo>
                    <a:cubicBezTo>
                      <a:pt x="14337" y="8146"/>
                      <a:pt x="15214" y="2883"/>
                      <a:pt x="15214" y="288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67" name="Google Shape;2567;p34"/>
              <p:cNvSpPr/>
              <p:nvPr/>
            </p:nvSpPr>
            <p:spPr>
              <a:xfrm>
                <a:off x="11658257" y="4408147"/>
                <a:ext cx="653847" cy="162945"/>
              </a:xfrm>
              <a:custGeom>
                <a:avLst/>
                <a:gdLst/>
                <a:ahLst/>
                <a:cxnLst/>
                <a:rect l="l" t="t" r="r" b="b"/>
                <a:pathLst>
                  <a:path w="23406" h="5833" extrusionOk="0">
                    <a:moveTo>
                      <a:pt x="939" y="1"/>
                    </a:moveTo>
                    <a:cubicBezTo>
                      <a:pt x="451" y="1"/>
                      <a:pt x="49" y="386"/>
                      <a:pt x="25" y="882"/>
                    </a:cubicBezTo>
                    <a:cubicBezTo>
                      <a:pt x="0" y="1359"/>
                      <a:pt x="351" y="1785"/>
                      <a:pt x="827" y="1835"/>
                    </a:cubicBezTo>
                    <a:cubicBezTo>
                      <a:pt x="4461" y="2286"/>
                      <a:pt x="18872" y="5469"/>
                      <a:pt x="21003" y="5770"/>
                    </a:cubicBezTo>
                    <a:cubicBezTo>
                      <a:pt x="21286" y="5813"/>
                      <a:pt x="21533" y="5833"/>
                      <a:pt x="21748" y="5833"/>
                    </a:cubicBezTo>
                    <a:cubicBezTo>
                      <a:pt x="23406" y="5833"/>
                      <a:pt x="23199" y="4670"/>
                      <a:pt x="22932" y="4115"/>
                    </a:cubicBezTo>
                    <a:cubicBezTo>
                      <a:pt x="22682" y="3589"/>
                      <a:pt x="5313" y="431"/>
                      <a:pt x="1028" y="5"/>
                    </a:cubicBezTo>
                    <a:cubicBezTo>
                      <a:pt x="998" y="2"/>
                      <a:pt x="968" y="1"/>
                      <a:pt x="93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34"/>
              <p:cNvSpPr/>
              <p:nvPr/>
            </p:nvSpPr>
            <p:spPr>
              <a:xfrm>
                <a:off x="11635322" y="4664423"/>
                <a:ext cx="651444" cy="148921"/>
              </a:xfrm>
              <a:custGeom>
                <a:avLst/>
                <a:gdLst/>
                <a:ahLst/>
                <a:cxnLst/>
                <a:rect l="l" t="t" r="r" b="b"/>
                <a:pathLst>
                  <a:path w="23320" h="5331" extrusionOk="0">
                    <a:moveTo>
                      <a:pt x="1021" y="1"/>
                    </a:moveTo>
                    <a:cubicBezTo>
                      <a:pt x="454" y="1"/>
                      <a:pt x="0" y="531"/>
                      <a:pt x="144" y="1107"/>
                    </a:cubicBezTo>
                    <a:lnTo>
                      <a:pt x="169" y="1232"/>
                    </a:lnTo>
                    <a:cubicBezTo>
                      <a:pt x="245" y="1633"/>
                      <a:pt x="570" y="1909"/>
                      <a:pt x="971" y="1959"/>
                    </a:cubicBezTo>
                    <a:cubicBezTo>
                      <a:pt x="4255" y="2235"/>
                      <a:pt x="18766" y="4942"/>
                      <a:pt x="20921" y="5267"/>
                    </a:cubicBezTo>
                    <a:cubicBezTo>
                      <a:pt x="21204" y="5311"/>
                      <a:pt x="21451" y="5330"/>
                      <a:pt x="21666" y="5330"/>
                    </a:cubicBezTo>
                    <a:cubicBezTo>
                      <a:pt x="23319" y="5330"/>
                      <a:pt x="23095" y="4168"/>
                      <a:pt x="22851" y="3613"/>
                    </a:cubicBezTo>
                    <a:cubicBezTo>
                      <a:pt x="22601" y="3087"/>
                      <a:pt x="5809" y="355"/>
                      <a:pt x="1097" y="4"/>
                    </a:cubicBezTo>
                    <a:cubicBezTo>
                      <a:pt x="1071" y="2"/>
                      <a:pt x="1046" y="1"/>
                      <a:pt x="102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69" name="Google Shape;2569;p34"/>
              <p:cNvSpPr/>
              <p:nvPr/>
            </p:nvSpPr>
            <p:spPr>
              <a:xfrm>
                <a:off x="10815989" y="4377754"/>
                <a:ext cx="911296" cy="342315"/>
              </a:xfrm>
              <a:custGeom>
                <a:avLst/>
                <a:gdLst/>
                <a:ahLst/>
                <a:cxnLst/>
                <a:rect l="l" t="t" r="r" b="b"/>
                <a:pathLst>
                  <a:path w="32622" h="12254" extrusionOk="0">
                    <a:moveTo>
                      <a:pt x="6468" y="0"/>
                    </a:moveTo>
                    <a:cubicBezTo>
                      <a:pt x="5558" y="0"/>
                      <a:pt x="4828" y="13"/>
                      <a:pt x="4336" y="41"/>
                    </a:cubicBezTo>
                    <a:cubicBezTo>
                      <a:pt x="2532" y="141"/>
                      <a:pt x="0" y="7434"/>
                      <a:pt x="2808" y="9264"/>
                    </a:cubicBezTo>
                    <a:cubicBezTo>
                      <a:pt x="5214" y="10868"/>
                      <a:pt x="24587" y="11695"/>
                      <a:pt x="29600" y="12246"/>
                    </a:cubicBezTo>
                    <a:cubicBezTo>
                      <a:pt x="29638" y="12251"/>
                      <a:pt x="29677" y="12254"/>
                      <a:pt x="29715" y="12254"/>
                    </a:cubicBezTo>
                    <a:cubicBezTo>
                      <a:pt x="30241" y="12254"/>
                      <a:pt x="30672" y="11781"/>
                      <a:pt x="30602" y="11244"/>
                    </a:cubicBezTo>
                    <a:cubicBezTo>
                      <a:pt x="30402" y="9038"/>
                      <a:pt x="30226" y="4151"/>
                      <a:pt x="32331" y="1218"/>
                    </a:cubicBezTo>
                    <a:cubicBezTo>
                      <a:pt x="32621" y="817"/>
                      <a:pt x="13769" y="0"/>
                      <a:pt x="64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0" name="Google Shape;2570;p34"/>
              <p:cNvSpPr/>
              <p:nvPr/>
            </p:nvSpPr>
            <p:spPr>
              <a:xfrm>
                <a:off x="10886700" y="4377825"/>
                <a:ext cx="240884" cy="282895"/>
              </a:xfrm>
              <a:custGeom>
                <a:avLst/>
                <a:gdLst/>
                <a:ahLst/>
                <a:cxnLst/>
                <a:rect l="l" t="t" r="r" b="b"/>
                <a:pathLst>
                  <a:path w="8623" h="16517" extrusionOk="0">
                    <a:moveTo>
                      <a:pt x="5064" y="0"/>
                    </a:moveTo>
                    <a:cubicBezTo>
                      <a:pt x="1" y="7293"/>
                      <a:pt x="2683" y="16516"/>
                      <a:pt x="2683" y="16516"/>
                    </a:cubicBezTo>
                    <a:lnTo>
                      <a:pt x="6292" y="16441"/>
                    </a:lnTo>
                    <a:cubicBezTo>
                      <a:pt x="2933" y="6917"/>
                      <a:pt x="8622" y="251"/>
                      <a:pt x="8622" y="251"/>
                    </a:cubicBezTo>
                    <a:lnTo>
                      <a:pt x="506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1" name="Google Shape;2571;p34"/>
              <p:cNvSpPr/>
              <p:nvPr/>
            </p:nvSpPr>
            <p:spPr>
              <a:xfrm>
                <a:off x="11324300" y="4387501"/>
                <a:ext cx="240856" cy="399570"/>
              </a:xfrm>
              <a:custGeom>
                <a:avLst/>
                <a:gdLst/>
                <a:ahLst/>
                <a:cxnLst/>
                <a:rect l="l" t="t" r="r" b="b"/>
                <a:pathLst>
                  <a:path w="8622" h="16518" extrusionOk="0">
                    <a:moveTo>
                      <a:pt x="5038" y="1"/>
                    </a:moveTo>
                    <a:cubicBezTo>
                      <a:pt x="0" y="7294"/>
                      <a:pt x="2682" y="16517"/>
                      <a:pt x="2682" y="16517"/>
                    </a:cubicBezTo>
                    <a:lnTo>
                      <a:pt x="6592" y="16517"/>
                    </a:lnTo>
                    <a:cubicBezTo>
                      <a:pt x="3233" y="6993"/>
                      <a:pt x="8622" y="226"/>
                      <a:pt x="8622" y="226"/>
                    </a:cubicBezTo>
                    <a:lnTo>
                      <a:pt x="5038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2" name="Google Shape;2572;p34"/>
              <p:cNvSpPr/>
              <p:nvPr/>
            </p:nvSpPr>
            <p:spPr>
              <a:xfrm>
                <a:off x="11010118" y="4671188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3" name="Google Shape;2573;p34"/>
              <p:cNvSpPr/>
              <p:nvPr/>
            </p:nvSpPr>
            <p:spPr>
              <a:xfrm>
                <a:off x="11185652" y="4714231"/>
                <a:ext cx="448105" cy="252085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9024" extrusionOk="0">
                    <a:moveTo>
                      <a:pt x="10251" y="1"/>
                    </a:moveTo>
                    <a:cubicBezTo>
                      <a:pt x="7494" y="3384"/>
                      <a:pt x="3986" y="6166"/>
                      <a:pt x="1" y="7695"/>
                    </a:cubicBezTo>
                    <a:lnTo>
                      <a:pt x="15665" y="9023"/>
                    </a:lnTo>
                    <a:lnTo>
                      <a:pt x="16041" y="377"/>
                    </a:lnTo>
                    <a:lnTo>
                      <a:pt x="1025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4" name="Google Shape;2574;p34"/>
              <p:cNvSpPr/>
              <p:nvPr/>
            </p:nvSpPr>
            <p:spPr>
              <a:xfrm>
                <a:off x="10978403" y="4891339"/>
                <a:ext cx="621051" cy="102270"/>
              </a:xfrm>
              <a:custGeom>
                <a:avLst/>
                <a:gdLst/>
                <a:ahLst/>
                <a:cxnLst/>
                <a:rect l="l" t="t" r="r" b="b"/>
                <a:pathLst>
                  <a:path w="22232" h="3661" extrusionOk="0">
                    <a:moveTo>
                      <a:pt x="1611" y="0"/>
                    </a:moveTo>
                    <a:cubicBezTo>
                      <a:pt x="0" y="0"/>
                      <a:pt x="206" y="1094"/>
                      <a:pt x="452" y="1631"/>
                    </a:cubicBezTo>
                    <a:cubicBezTo>
                      <a:pt x="728" y="2207"/>
                      <a:pt x="22157" y="3661"/>
                      <a:pt x="22157" y="3661"/>
                    </a:cubicBezTo>
                    <a:lnTo>
                      <a:pt x="22232" y="1931"/>
                    </a:lnTo>
                    <a:cubicBezTo>
                      <a:pt x="22232" y="1931"/>
                      <a:pt x="4588" y="403"/>
                      <a:pt x="2282" y="52"/>
                    </a:cubicBezTo>
                    <a:cubicBezTo>
                      <a:pt x="2029" y="16"/>
                      <a:pt x="1806" y="0"/>
                      <a:pt x="161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5" name="Google Shape;2575;p34"/>
              <p:cNvSpPr/>
              <p:nvPr/>
            </p:nvSpPr>
            <p:spPr>
              <a:xfrm>
                <a:off x="10977676" y="4656098"/>
                <a:ext cx="621777" cy="89671"/>
              </a:xfrm>
              <a:custGeom>
                <a:avLst/>
                <a:gdLst/>
                <a:ahLst/>
                <a:cxnLst/>
                <a:rect l="l" t="t" r="r" b="b"/>
                <a:pathLst>
                  <a:path w="22258" h="3210" extrusionOk="0">
                    <a:moveTo>
                      <a:pt x="1603" y="1"/>
                    </a:moveTo>
                    <a:cubicBezTo>
                      <a:pt x="1" y="1"/>
                      <a:pt x="207" y="1116"/>
                      <a:pt x="453" y="1630"/>
                    </a:cubicBezTo>
                    <a:cubicBezTo>
                      <a:pt x="729" y="2207"/>
                      <a:pt x="22258" y="3209"/>
                      <a:pt x="22258" y="3209"/>
                    </a:cubicBezTo>
                    <a:lnTo>
                      <a:pt x="21832" y="1305"/>
                    </a:lnTo>
                    <a:cubicBezTo>
                      <a:pt x="21832" y="1305"/>
                      <a:pt x="4588" y="402"/>
                      <a:pt x="2258" y="52"/>
                    </a:cubicBezTo>
                    <a:cubicBezTo>
                      <a:pt x="2011" y="17"/>
                      <a:pt x="1794" y="1"/>
                      <a:pt x="160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6" name="Google Shape;2576;p34"/>
              <p:cNvSpPr/>
              <p:nvPr/>
            </p:nvSpPr>
            <p:spPr>
              <a:xfrm>
                <a:off x="11532577" y="4692526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817" y="1"/>
                    </a:moveTo>
                    <a:cubicBezTo>
                      <a:pt x="1817" y="1"/>
                      <a:pt x="2945" y="6918"/>
                      <a:pt x="314" y="10577"/>
                    </a:cubicBezTo>
                    <a:cubicBezTo>
                      <a:pt x="0" y="10987"/>
                      <a:pt x="17453" y="13875"/>
                      <a:pt x="22543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85"/>
                      <a:pt x="27206" y="6868"/>
                      <a:pt x="24549" y="5113"/>
                    </a:cubicBezTo>
                    <a:cubicBezTo>
                      <a:pt x="21918" y="3384"/>
                      <a:pt x="1818" y="1"/>
                      <a:pt x="181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7" name="Google Shape;2577;p34"/>
              <p:cNvSpPr/>
              <p:nvPr/>
            </p:nvSpPr>
            <p:spPr>
              <a:xfrm>
                <a:off x="11635850" y="4709500"/>
                <a:ext cx="100119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5" y="9775"/>
                      <a:pt x="0" y="16266"/>
                      <a:pt x="0" y="16266"/>
                    </a:cubicBezTo>
                    <a:lnTo>
                      <a:pt x="1378" y="16818"/>
                    </a:lnTo>
                    <a:cubicBezTo>
                      <a:pt x="3584" y="9950"/>
                      <a:pt x="2832" y="527"/>
                      <a:pt x="2832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8" name="Google Shape;2578;p34"/>
              <p:cNvSpPr/>
              <p:nvPr/>
            </p:nvSpPr>
            <p:spPr>
              <a:xfrm>
                <a:off x="11720550" y="4727850"/>
                <a:ext cx="100147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6" y="9775"/>
                      <a:pt x="1" y="16266"/>
                      <a:pt x="1" y="16266"/>
                    </a:cubicBezTo>
                    <a:lnTo>
                      <a:pt x="1379" y="16818"/>
                    </a:lnTo>
                    <a:cubicBezTo>
                      <a:pt x="3585" y="9950"/>
                      <a:pt x="2833" y="527"/>
                      <a:pt x="2833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9" name="Google Shape;2579;p34"/>
              <p:cNvSpPr/>
              <p:nvPr/>
            </p:nvSpPr>
            <p:spPr>
              <a:xfrm>
                <a:off x="12037725" y="4788075"/>
                <a:ext cx="100147" cy="289511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5" y="9749"/>
                      <a:pt x="0" y="16266"/>
                      <a:pt x="0" y="16266"/>
                    </a:cubicBezTo>
                    <a:lnTo>
                      <a:pt x="1379" y="16792"/>
                    </a:lnTo>
                    <a:cubicBezTo>
                      <a:pt x="3584" y="9925"/>
                      <a:pt x="2832" y="526"/>
                      <a:pt x="2832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0" name="Google Shape;2580;p34"/>
              <p:cNvSpPr/>
              <p:nvPr/>
            </p:nvSpPr>
            <p:spPr>
              <a:xfrm>
                <a:off x="12122426" y="4813322"/>
                <a:ext cx="100147" cy="273054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6" y="9749"/>
                      <a:pt x="1" y="16266"/>
                      <a:pt x="1" y="16266"/>
                    </a:cubicBezTo>
                    <a:lnTo>
                      <a:pt x="1379" y="16792"/>
                    </a:lnTo>
                    <a:cubicBezTo>
                      <a:pt x="3585" y="9925"/>
                      <a:pt x="2833" y="526"/>
                      <a:pt x="2833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581" name="Google Shape;2581;p34"/>
            <p:cNvGrpSpPr/>
            <p:nvPr/>
          </p:nvGrpSpPr>
          <p:grpSpPr>
            <a:xfrm rot="-900009">
              <a:off x="838562" y="3542124"/>
              <a:ext cx="1544658" cy="992860"/>
              <a:chOff x="10815989" y="4086867"/>
              <a:chExt cx="1555002" cy="999509"/>
            </a:xfrm>
          </p:grpSpPr>
          <p:sp>
            <p:nvSpPr>
              <p:cNvPr id="2582" name="Google Shape;2582;p34"/>
              <p:cNvSpPr/>
              <p:nvPr/>
            </p:nvSpPr>
            <p:spPr>
              <a:xfrm>
                <a:off x="11071538" y="4103013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3" name="Google Shape;2583;p34"/>
              <p:cNvSpPr/>
              <p:nvPr/>
            </p:nvSpPr>
            <p:spPr>
              <a:xfrm>
                <a:off x="11266860" y="4143631"/>
                <a:ext cx="445312" cy="253482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9074" extrusionOk="0">
                    <a:moveTo>
                      <a:pt x="9500" y="0"/>
                    </a:moveTo>
                    <a:cubicBezTo>
                      <a:pt x="6968" y="3208"/>
                      <a:pt x="3560" y="5765"/>
                      <a:pt x="1" y="7745"/>
                    </a:cubicBezTo>
                    <a:lnTo>
                      <a:pt x="15565" y="9073"/>
                    </a:lnTo>
                    <a:lnTo>
                      <a:pt x="15941" y="427"/>
                    </a:lnTo>
                    <a:lnTo>
                      <a:pt x="9500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4" name="Google Shape;2584;p34"/>
              <p:cNvSpPr/>
              <p:nvPr/>
            </p:nvSpPr>
            <p:spPr>
              <a:xfrm>
                <a:off x="11056732" y="4321940"/>
                <a:ext cx="621135" cy="102466"/>
              </a:xfrm>
              <a:custGeom>
                <a:avLst/>
                <a:gdLst/>
                <a:ahLst/>
                <a:cxnLst/>
                <a:rect l="l" t="t" r="r" b="b"/>
                <a:pathLst>
                  <a:path w="22235" h="3668" extrusionOk="0">
                    <a:moveTo>
                      <a:pt x="1567" y="0"/>
                    </a:moveTo>
                    <a:cubicBezTo>
                      <a:pt x="1" y="0"/>
                      <a:pt x="189" y="1104"/>
                      <a:pt x="455" y="1638"/>
                    </a:cubicBezTo>
                    <a:cubicBezTo>
                      <a:pt x="731" y="2214"/>
                      <a:pt x="22160" y="3668"/>
                      <a:pt x="22160" y="3668"/>
                    </a:cubicBezTo>
                    <a:lnTo>
                      <a:pt x="22235" y="1938"/>
                    </a:lnTo>
                    <a:cubicBezTo>
                      <a:pt x="22235" y="1938"/>
                      <a:pt x="4591" y="409"/>
                      <a:pt x="2260" y="59"/>
                    </a:cubicBezTo>
                    <a:cubicBezTo>
                      <a:pt x="1997" y="19"/>
                      <a:pt x="1768" y="0"/>
                      <a:pt x="1567" y="0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5" name="Google Shape;2585;p34"/>
              <p:cNvSpPr/>
              <p:nvPr/>
            </p:nvSpPr>
            <p:spPr>
              <a:xfrm>
                <a:off x="11055978" y="4086867"/>
                <a:ext cx="621889" cy="89001"/>
              </a:xfrm>
              <a:custGeom>
                <a:avLst/>
                <a:gdLst/>
                <a:ahLst/>
                <a:cxnLst/>
                <a:rect l="l" t="t" r="r" b="b"/>
                <a:pathLst>
                  <a:path w="22262" h="3186" extrusionOk="0">
                    <a:moveTo>
                      <a:pt x="1597" y="1"/>
                    </a:moveTo>
                    <a:cubicBezTo>
                      <a:pt x="0" y="1"/>
                      <a:pt x="186" y="1095"/>
                      <a:pt x="432" y="1631"/>
                    </a:cubicBezTo>
                    <a:cubicBezTo>
                      <a:pt x="708" y="2208"/>
                      <a:pt x="22262" y="3185"/>
                      <a:pt x="22262" y="3185"/>
                    </a:cubicBezTo>
                    <a:lnTo>
                      <a:pt x="21836" y="1306"/>
                    </a:lnTo>
                    <a:cubicBezTo>
                      <a:pt x="21836" y="1306"/>
                      <a:pt x="4593" y="403"/>
                      <a:pt x="2262" y="52"/>
                    </a:cubicBezTo>
                    <a:cubicBezTo>
                      <a:pt x="2012" y="17"/>
                      <a:pt x="1791" y="1"/>
                      <a:pt x="1597" y="1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6" name="Google Shape;2586;p34"/>
              <p:cNvSpPr/>
              <p:nvPr/>
            </p:nvSpPr>
            <p:spPr>
              <a:xfrm>
                <a:off x="11610991" y="4123322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792" y="1"/>
                    </a:moveTo>
                    <a:cubicBezTo>
                      <a:pt x="1792" y="1"/>
                      <a:pt x="2920" y="6893"/>
                      <a:pt x="314" y="10552"/>
                    </a:cubicBezTo>
                    <a:cubicBezTo>
                      <a:pt x="0" y="10986"/>
                      <a:pt x="17453" y="13875"/>
                      <a:pt x="22544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60"/>
                      <a:pt x="27206" y="6843"/>
                      <a:pt x="24549" y="5113"/>
                    </a:cubicBezTo>
                    <a:cubicBezTo>
                      <a:pt x="21918" y="3384"/>
                      <a:pt x="1793" y="1"/>
                      <a:pt x="1792" y="1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7" name="Google Shape;2587;p34"/>
              <p:cNvSpPr/>
              <p:nvPr/>
            </p:nvSpPr>
            <p:spPr>
              <a:xfrm>
                <a:off x="11742950" y="4151449"/>
                <a:ext cx="140066" cy="371629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0"/>
                    </a:moveTo>
                    <a:cubicBezTo>
                      <a:pt x="2808" y="9750"/>
                      <a:pt x="1" y="16266"/>
                      <a:pt x="1" y="16266"/>
                    </a:cubicBezTo>
                    <a:lnTo>
                      <a:pt x="1930" y="16792"/>
                    </a:lnTo>
                    <a:cubicBezTo>
                      <a:pt x="5013" y="9925"/>
                      <a:pt x="3961" y="527"/>
                      <a:pt x="3961" y="52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8" name="Google Shape;2588;p34"/>
              <p:cNvSpPr/>
              <p:nvPr/>
            </p:nvSpPr>
            <p:spPr>
              <a:xfrm>
                <a:off x="12133625" y="4224026"/>
                <a:ext cx="140079" cy="349504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1"/>
                    </a:moveTo>
                    <a:cubicBezTo>
                      <a:pt x="2808" y="9750"/>
                      <a:pt x="1" y="16267"/>
                      <a:pt x="1" y="16267"/>
                    </a:cubicBezTo>
                    <a:lnTo>
                      <a:pt x="1931" y="16793"/>
                    </a:lnTo>
                    <a:cubicBezTo>
                      <a:pt x="5013" y="9926"/>
                      <a:pt x="3961" y="527"/>
                      <a:pt x="3961" y="527"/>
                    </a:cubicBez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9" name="Google Shape;2589;p34"/>
              <p:cNvSpPr/>
              <p:nvPr/>
            </p:nvSpPr>
            <p:spPr>
              <a:xfrm>
                <a:off x="11621830" y="4437423"/>
                <a:ext cx="638566" cy="35734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2792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22457" y="12792"/>
                    </a:lnTo>
                    <a:cubicBezTo>
                      <a:pt x="21981" y="9333"/>
                      <a:pt x="22858" y="4070"/>
                      <a:pt x="22858" y="4070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F1EA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0" name="Google Shape;2590;p34"/>
              <p:cNvSpPr/>
              <p:nvPr/>
            </p:nvSpPr>
            <p:spPr>
              <a:xfrm>
                <a:off x="11621830" y="4437423"/>
                <a:ext cx="448105" cy="326560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1690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16041" y="11689"/>
                    </a:lnTo>
                    <a:cubicBezTo>
                      <a:pt x="12607" y="8857"/>
                      <a:pt x="9800" y="5148"/>
                      <a:pt x="7645" y="1188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1" name="Google Shape;2591;p34"/>
              <p:cNvSpPr/>
              <p:nvPr/>
            </p:nvSpPr>
            <p:spPr>
              <a:xfrm>
                <a:off x="11835365" y="4470582"/>
                <a:ext cx="425031" cy="324186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160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56" y="3961"/>
                      <a:pt x="4963" y="7695"/>
                      <a:pt x="8397" y="10502"/>
                    </a:cubicBezTo>
                    <a:lnTo>
                      <a:pt x="14813" y="11605"/>
                    </a:lnTo>
                    <a:cubicBezTo>
                      <a:pt x="14337" y="8146"/>
                      <a:pt x="15214" y="2883"/>
                      <a:pt x="15214" y="288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2" name="Google Shape;2592;p34"/>
              <p:cNvSpPr/>
              <p:nvPr/>
            </p:nvSpPr>
            <p:spPr>
              <a:xfrm>
                <a:off x="11658257" y="4408147"/>
                <a:ext cx="653847" cy="162945"/>
              </a:xfrm>
              <a:custGeom>
                <a:avLst/>
                <a:gdLst/>
                <a:ahLst/>
                <a:cxnLst/>
                <a:rect l="l" t="t" r="r" b="b"/>
                <a:pathLst>
                  <a:path w="23406" h="5833" extrusionOk="0">
                    <a:moveTo>
                      <a:pt x="939" y="1"/>
                    </a:moveTo>
                    <a:cubicBezTo>
                      <a:pt x="451" y="1"/>
                      <a:pt x="49" y="386"/>
                      <a:pt x="25" y="882"/>
                    </a:cubicBezTo>
                    <a:cubicBezTo>
                      <a:pt x="0" y="1359"/>
                      <a:pt x="351" y="1785"/>
                      <a:pt x="827" y="1835"/>
                    </a:cubicBezTo>
                    <a:cubicBezTo>
                      <a:pt x="4461" y="2286"/>
                      <a:pt x="18872" y="5469"/>
                      <a:pt x="21003" y="5770"/>
                    </a:cubicBezTo>
                    <a:cubicBezTo>
                      <a:pt x="21286" y="5813"/>
                      <a:pt x="21533" y="5833"/>
                      <a:pt x="21748" y="5833"/>
                    </a:cubicBezTo>
                    <a:cubicBezTo>
                      <a:pt x="23406" y="5833"/>
                      <a:pt x="23199" y="4670"/>
                      <a:pt x="22932" y="4115"/>
                    </a:cubicBezTo>
                    <a:cubicBezTo>
                      <a:pt x="22682" y="3589"/>
                      <a:pt x="5313" y="431"/>
                      <a:pt x="1028" y="5"/>
                    </a:cubicBezTo>
                    <a:cubicBezTo>
                      <a:pt x="998" y="2"/>
                      <a:pt x="968" y="1"/>
                      <a:pt x="9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3" name="Google Shape;2593;p34"/>
              <p:cNvSpPr/>
              <p:nvPr/>
            </p:nvSpPr>
            <p:spPr>
              <a:xfrm>
                <a:off x="11635322" y="4664423"/>
                <a:ext cx="651444" cy="148921"/>
              </a:xfrm>
              <a:custGeom>
                <a:avLst/>
                <a:gdLst/>
                <a:ahLst/>
                <a:cxnLst/>
                <a:rect l="l" t="t" r="r" b="b"/>
                <a:pathLst>
                  <a:path w="23320" h="5331" extrusionOk="0">
                    <a:moveTo>
                      <a:pt x="1021" y="1"/>
                    </a:moveTo>
                    <a:cubicBezTo>
                      <a:pt x="454" y="1"/>
                      <a:pt x="0" y="531"/>
                      <a:pt x="144" y="1107"/>
                    </a:cubicBezTo>
                    <a:lnTo>
                      <a:pt x="169" y="1232"/>
                    </a:lnTo>
                    <a:cubicBezTo>
                      <a:pt x="245" y="1633"/>
                      <a:pt x="570" y="1909"/>
                      <a:pt x="971" y="1959"/>
                    </a:cubicBezTo>
                    <a:cubicBezTo>
                      <a:pt x="4255" y="2235"/>
                      <a:pt x="18766" y="4942"/>
                      <a:pt x="20921" y="5267"/>
                    </a:cubicBezTo>
                    <a:cubicBezTo>
                      <a:pt x="21204" y="5311"/>
                      <a:pt x="21451" y="5330"/>
                      <a:pt x="21666" y="5330"/>
                    </a:cubicBezTo>
                    <a:cubicBezTo>
                      <a:pt x="23319" y="5330"/>
                      <a:pt x="23095" y="4168"/>
                      <a:pt x="22851" y="3613"/>
                    </a:cubicBezTo>
                    <a:cubicBezTo>
                      <a:pt x="22601" y="3087"/>
                      <a:pt x="5809" y="355"/>
                      <a:pt x="1097" y="4"/>
                    </a:cubicBezTo>
                    <a:cubicBezTo>
                      <a:pt x="1071" y="2"/>
                      <a:pt x="1046" y="1"/>
                      <a:pt x="10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4" name="Google Shape;2594;p34"/>
              <p:cNvSpPr/>
              <p:nvPr/>
            </p:nvSpPr>
            <p:spPr>
              <a:xfrm>
                <a:off x="10815989" y="4377754"/>
                <a:ext cx="911296" cy="342315"/>
              </a:xfrm>
              <a:custGeom>
                <a:avLst/>
                <a:gdLst/>
                <a:ahLst/>
                <a:cxnLst/>
                <a:rect l="l" t="t" r="r" b="b"/>
                <a:pathLst>
                  <a:path w="32622" h="12254" extrusionOk="0">
                    <a:moveTo>
                      <a:pt x="6468" y="0"/>
                    </a:moveTo>
                    <a:cubicBezTo>
                      <a:pt x="5558" y="0"/>
                      <a:pt x="4828" y="13"/>
                      <a:pt x="4336" y="41"/>
                    </a:cubicBezTo>
                    <a:cubicBezTo>
                      <a:pt x="2532" y="141"/>
                      <a:pt x="0" y="7434"/>
                      <a:pt x="2808" y="9264"/>
                    </a:cubicBezTo>
                    <a:cubicBezTo>
                      <a:pt x="5214" y="10868"/>
                      <a:pt x="24587" y="11695"/>
                      <a:pt x="29600" y="12246"/>
                    </a:cubicBezTo>
                    <a:cubicBezTo>
                      <a:pt x="29638" y="12251"/>
                      <a:pt x="29677" y="12254"/>
                      <a:pt x="29715" y="12254"/>
                    </a:cubicBezTo>
                    <a:cubicBezTo>
                      <a:pt x="30241" y="12254"/>
                      <a:pt x="30672" y="11781"/>
                      <a:pt x="30602" y="11244"/>
                    </a:cubicBezTo>
                    <a:cubicBezTo>
                      <a:pt x="30402" y="9038"/>
                      <a:pt x="30226" y="4151"/>
                      <a:pt x="32331" y="1218"/>
                    </a:cubicBezTo>
                    <a:cubicBezTo>
                      <a:pt x="32621" y="817"/>
                      <a:pt x="13769" y="0"/>
                      <a:pt x="6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5" name="Google Shape;2595;p34"/>
              <p:cNvSpPr/>
              <p:nvPr/>
            </p:nvSpPr>
            <p:spPr>
              <a:xfrm>
                <a:off x="10886700" y="4377825"/>
                <a:ext cx="240884" cy="282895"/>
              </a:xfrm>
              <a:custGeom>
                <a:avLst/>
                <a:gdLst/>
                <a:ahLst/>
                <a:cxnLst/>
                <a:rect l="l" t="t" r="r" b="b"/>
                <a:pathLst>
                  <a:path w="8623" h="16517" extrusionOk="0">
                    <a:moveTo>
                      <a:pt x="5064" y="0"/>
                    </a:moveTo>
                    <a:cubicBezTo>
                      <a:pt x="1" y="7293"/>
                      <a:pt x="2683" y="16516"/>
                      <a:pt x="2683" y="16516"/>
                    </a:cubicBezTo>
                    <a:lnTo>
                      <a:pt x="6292" y="16441"/>
                    </a:lnTo>
                    <a:cubicBezTo>
                      <a:pt x="2933" y="6917"/>
                      <a:pt x="8622" y="251"/>
                      <a:pt x="8622" y="251"/>
                    </a:cubicBezTo>
                    <a:lnTo>
                      <a:pt x="5064" y="0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6" name="Google Shape;2596;p34"/>
              <p:cNvSpPr/>
              <p:nvPr/>
            </p:nvSpPr>
            <p:spPr>
              <a:xfrm>
                <a:off x="11324300" y="4387501"/>
                <a:ext cx="240856" cy="399570"/>
              </a:xfrm>
              <a:custGeom>
                <a:avLst/>
                <a:gdLst/>
                <a:ahLst/>
                <a:cxnLst/>
                <a:rect l="l" t="t" r="r" b="b"/>
                <a:pathLst>
                  <a:path w="8622" h="16518" extrusionOk="0">
                    <a:moveTo>
                      <a:pt x="5038" y="1"/>
                    </a:moveTo>
                    <a:cubicBezTo>
                      <a:pt x="0" y="7294"/>
                      <a:pt x="2682" y="16517"/>
                      <a:pt x="2682" y="16517"/>
                    </a:cubicBezTo>
                    <a:lnTo>
                      <a:pt x="6592" y="16517"/>
                    </a:lnTo>
                    <a:cubicBezTo>
                      <a:pt x="3233" y="6993"/>
                      <a:pt x="8622" y="226"/>
                      <a:pt x="8622" y="226"/>
                    </a:cubicBezTo>
                    <a:lnTo>
                      <a:pt x="5038" y="1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7" name="Google Shape;2597;p34"/>
              <p:cNvSpPr/>
              <p:nvPr/>
            </p:nvSpPr>
            <p:spPr>
              <a:xfrm>
                <a:off x="11010118" y="4671188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8" name="Google Shape;2598;p34"/>
              <p:cNvSpPr/>
              <p:nvPr/>
            </p:nvSpPr>
            <p:spPr>
              <a:xfrm>
                <a:off x="11185652" y="4714231"/>
                <a:ext cx="448105" cy="252085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9024" extrusionOk="0">
                    <a:moveTo>
                      <a:pt x="10251" y="1"/>
                    </a:moveTo>
                    <a:cubicBezTo>
                      <a:pt x="7494" y="3384"/>
                      <a:pt x="3986" y="6166"/>
                      <a:pt x="1" y="7695"/>
                    </a:cubicBezTo>
                    <a:lnTo>
                      <a:pt x="15665" y="9023"/>
                    </a:lnTo>
                    <a:lnTo>
                      <a:pt x="16041" y="377"/>
                    </a:lnTo>
                    <a:lnTo>
                      <a:pt x="1025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9" name="Google Shape;2599;p34"/>
              <p:cNvSpPr/>
              <p:nvPr/>
            </p:nvSpPr>
            <p:spPr>
              <a:xfrm>
                <a:off x="10978403" y="4891339"/>
                <a:ext cx="621051" cy="102270"/>
              </a:xfrm>
              <a:custGeom>
                <a:avLst/>
                <a:gdLst/>
                <a:ahLst/>
                <a:cxnLst/>
                <a:rect l="l" t="t" r="r" b="b"/>
                <a:pathLst>
                  <a:path w="22232" h="3661" extrusionOk="0">
                    <a:moveTo>
                      <a:pt x="1611" y="0"/>
                    </a:moveTo>
                    <a:cubicBezTo>
                      <a:pt x="0" y="0"/>
                      <a:pt x="206" y="1094"/>
                      <a:pt x="452" y="1631"/>
                    </a:cubicBezTo>
                    <a:cubicBezTo>
                      <a:pt x="728" y="2207"/>
                      <a:pt x="22157" y="3661"/>
                      <a:pt x="22157" y="3661"/>
                    </a:cubicBezTo>
                    <a:lnTo>
                      <a:pt x="22232" y="1931"/>
                    </a:lnTo>
                    <a:cubicBezTo>
                      <a:pt x="22232" y="1931"/>
                      <a:pt x="4588" y="403"/>
                      <a:pt x="2282" y="52"/>
                    </a:cubicBezTo>
                    <a:cubicBezTo>
                      <a:pt x="2029" y="16"/>
                      <a:pt x="1806" y="0"/>
                      <a:pt x="1611" y="0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0" name="Google Shape;2600;p34"/>
              <p:cNvSpPr/>
              <p:nvPr/>
            </p:nvSpPr>
            <p:spPr>
              <a:xfrm>
                <a:off x="10977676" y="4656098"/>
                <a:ext cx="621777" cy="89671"/>
              </a:xfrm>
              <a:custGeom>
                <a:avLst/>
                <a:gdLst/>
                <a:ahLst/>
                <a:cxnLst/>
                <a:rect l="l" t="t" r="r" b="b"/>
                <a:pathLst>
                  <a:path w="22258" h="3210" extrusionOk="0">
                    <a:moveTo>
                      <a:pt x="1603" y="1"/>
                    </a:moveTo>
                    <a:cubicBezTo>
                      <a:pt x="1" y="1"/>
                      <a:pt x="207" y="1116"/>
                      <a:pt x="453" y="1630"/>
                    </a:cubicBezTo>
                    <a:cubicBezTo>
                      <a:pt x="729" y="2207"/>
                      <a:pt x="22258" y="3209"/>
                      <a:pt x="22258" y="3209"/>
                    </a:cubicBezTo>
                    <a:lnTo>
                      <a:pt x="21832" y="1305"/>
                    </a:lnTo>
                    <a:cubicBezTo>
                      <a:pt x="21832" y="1305"/>
                      <a:pt x="4588" y="402"/>
                      <a:pt x="2258" y="52"/>
                    </a:cubicBezTo>
                    <a:cubicBezTo>
                      <a:pt x="2011" y="17"/>
                      <a:pt x="1794" y="1"/>
                      <a:pt x="1603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1" name="Google Shape;2601;p34"/>
              <p:cNvSpPr/>
              <p:nvPr/>
            </p:nvSpPr>
            <p:spPr>
              <a:xfrm>
                <a:off x="11532577" y="4692526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817" y="1"/>
                    </a:moveTo>
                    <a:cubicBezTo>
                      <a:pt x="1817" y="1"/>
                      <a:pt x="2945" y="6918"/>
                      <a:pt x="314" y="10577"/>
                    </a:cubicBezTo>
                    <a:cubicBezTo>
                      <a:pt x="0" y="10987"/>
                      <a:pt x="17453" y="13875"/>
                      <a:pt x="22543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85"/>
                      <a:pt x="27206" y="6868"/>
                      <a:pt x="24549" y="5113"/>
                    </a:cubicBezTo>
                    <a:cubicBezTo>
                      <a:pt x="21918" y="3384"/>
                      <a:pt x="1818" y="1"/>
                      <a:pt x="1817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2" name="Google Shape;2602;p34"/>
              <p:cNvSpPr/>
              <p:nvPr/>
            </p:nvSpPr>
            <p:spPr>
              <a:xfrm>
                <a:off x="11635850" y="4709500"/>
                <a:ext cx="100119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5" y="9775"/>
                      <a:pt x="0" y="16266"/>
                      <a:pt x="0" y="16266"/>
                    </a:cubicBezTo>
                    <a:lnTo>
                      <a:pt x="1378" y="16818"/>
                    </a:lnTo>
                    <a:cubicBezTo>
                      <a:pt x="3584" y="9950"/>
                      <a:pt x="2832" y="527"/>
                      <a:pt x="2832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3" name="Google Shape;2603;p34"/>
              <p:cNvSpPr/>
              <p:nvPr/>
            </p:nvSpPr>
            <p:spPr>
              <a:xfrm>
                <a:off x="11720550" y="4727850"/>
                <a:ext cx="100147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6" y="9775"/>
                      <a:pt x="1" y="16266"/>
                      <a:pt x="1" y="16266"/>
                    </a:cubicBezTo>
                    <a:lnTo>
                      <a:pt x="1379" y="16818"/>
                    </a:lnTo>
                    <a:cubicBezTo>
                      <a:pt x="3585" y="9950"/>
                      <a:pt x="2833" y="527"/>
                      <a:pt x="2833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34"/>
              <p:cNvSpPr/>
              <p:nvPr/>
            </p:nvSpPr>
            <p:spPr>
              <a:xfrm>
                <a:off x="12037725" y="4788075"/>
                <a:ext cx="100147" cy="289511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5" y="9749"/>
                      <a:pt x="0" y="16266"/>
                      <a:pt x="0" y="16266"/>
                    </a:cubicBezTo>
                    <a:lnTo>
                      <a:pt x="1379" y="16792"/>
                    </a:lnTo>
                    <a:cubicBezTo>
                      <a:pt x="3584" y="9925"/>
                      <a:pt x="2832" y="526"/>
                      <a:pt x="2832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5" name="Google Shape;2605;p34"/>
              <p:cNvSpPr/>
              <p:nvPr/>
            </p:nvSpPr>
            <p:spPr>
              <a:xfrm>
                <a:off x="12122426" y="4813322"/>
                <a:ext cx="100147" cy="273054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6" y="9749"/>
                      <a:pt x="1" y="16266"/>
                      <a:pt x="1" y="16266"/>
                    </a:cubicBezTo>
                    <a:lnTo>
                      <a:pt x="1379" y="16792"/>
                    </a:lnTo>
                    <a:cubicBezTo>
                      <a:pt x="3585" y="9925"/>
                      <a:pt x="2833" y="526"/>
                      <a:pt x="2833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06" name="Google Shape;2606;p34"/>
          <p:cNvGrpSpPr/>
          <p:nvPr/>
        </p:nvGrpSpPr>
        <p:grpSpPr>
          <a:xfrm>
            <a:off x="-210237" y="-2923"/>
            <a:ext cx="2624009" cy="1671105"/>
            <a:chOff x="325767" y="345185"/>
            <a:chExt cx="1968007" cy="1253329"/>
          </a:xfrm>
        </p:grpSpPr>
        <p:grpSp>
          <p:nvGrpSpPr>
            <p:cNvPr id="2607" name="Google Shape;2607;p34"/>
            <p:cNvGrpSpPr/>
            <p:nvPr/>
          </p:nvGrpSpPr>
          <p:grpSpPr>
            <a:xfrm>
              <a:off x="383163" y="397362"/>
              <a:ext cx="1910610" cy="1201152"/>
              <a:chOff x="724204" y="612713"/>
              <a:chExt cx="1360833" cy="855582"/>
            </a:xfrm>
          </p:grpSpPr>
          <p:sp>
            <p:nvSpPr>
              <p:cNvPr id="2608" name="Google Shape;2608;p34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9" name="Google Shape;2609;p34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0" name="Google Shape;2610;p34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1" name="Google Shape;2611;p34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2" name="Google Shape;2612;p34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3" name="Google Shape;2613;p34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4" name="Google Shape;2614;p34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5" name="Google Shape;2615;p34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34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34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34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34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620" name="Google Shape;2620;p34"/>
            <p:cNvGrpSpPr/>
            <p:nvPr/>
          </p:nvGrpSpPr>
          <p:grpSpPr>
            <a:xfrm>
              <a:off x="325767" y="345185"/>
              <a:ext cx="1910610" cy="1201152"/>
              <a:chOff x="724204" y="612713"/>
              <a:chExt cx="1360833" cy="855582"/>
            </a:xfrm>
          </p:grpSpPr>
          <p:sp>
            <p:nvSpPr>
              <p:cNvPr id="2621" name="Google Shape;2621;p34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34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34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34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34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34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34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34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34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34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34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34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34" name="Google Shape;3083;p36">
            <a:extLst>
              <a:ext uri="{FF2B5EF4-FFF2-40B4-BE49-F238E27FC236}">
                <a16:creationId xmlns:a16="http://schemas.microsoft.com/office/drawing/2014/main" id="{5AE04DE3-DC43-4428-90EB-A5517302D282}"/>
              </a:ext>
            </a:extLst>
          </p:cNvPr>
          <p:cNvGrpSpPr/>
          <p:nvPr/>
        </p:nvGrpSpPr>
        <p:grpSpPr>
          <a:xfrm>
            <a:off x="2635673" y="3819634"/>
            <a:ext cx="1811855" cy="3006385"/>
            <a:chOff x="668986" y="1369754"/>
            <a:chExt cx="1123524" cy="2387254"/>
          </a:xfrm>
        </p:grpSpPr>
        <p:grpSp>
          <p:nvGrpSpPr>
            <p:cNvPr id="535" name="Google Shape;3084;p36">
              <a:extLst>
                <a:ext uri="{FF2B5EF4-FFF2-40B4-BE49-F238E27FC236}">
                  <a16:creationId xmlns:a16="http://schemas.microsoft.com/office/drawing/2014/main" id="{D10DBB1E-9ACB-4D12-B6CC-4B85BA3E8934}"/>
                </a:ext>
              </a:extLst>
            </p:cNvPr>
            <p:cNvGrpSpPr/>
            <p:nvPr/>
          </p:nvGrpSpPr>
          <p:grpSpPr>
            <a:xfrm>
              <a:off x="720000" y="1386475"/>
              <a:ext cx="1072510" cy="2370533"/>
              <a:chOff x="805700" y="1906850"/>
              <a:chExt cx="1072510" cy="2370533"/>
            </a:xfrm>
          </p:grpSpPr>
          <p:sp>
            <p:nvSpPr>
              <p:cNvPr id="621" name="Google Shape;3085;p36">
                <a:extLst>
                  <a:ext uri="{FF2B5EF4-FFF2-40B4-BE49-F238E27FC236}">
                    <a16:creationId xmlns:a16="http://schemas.microsoft.com/office/drawing/2014/main" id="{9AF3AFA0-2C84-48AD-8AEB-FA06D5AB7B80}"/>
                  </a:ext>
                </a:extLst>
              </p:cNvPr>
              <p:cNvSpPr/>
              <p:nvPr/>
            </p:nvSpPr>
            <p:spPr>
              <a:xfrm>
                <a:off x="1052879" y="2794003"/>
                <a:ext cx="677440" cy="782932"/>
              </a:xfrm>
              <a:custGeom>
                <a:avLst/>
                <a:gdLst/>
                <a:ahLst/>
                <a:cxnLst/>
                <a:rect l="l" t="t" r="r" b="b"/>
                <a:pathLst>
                  <a:path w="35037" h="40493" extrusionOk="0">
                    <a:moveTo>
                      <a:pt x="7533" y="1"/>
                    </a:moveTo>
                    <a:cubicBezTo>
                      <a:pt x="4908" y="1"/>
                      <a:pt x="2648" y="2032"/>
                      <a:pt x="2442" y="4611"/>
                    </a:cubicBezTo>
                    <a:lnTo>
                      <a:pt x="274" y="34124"/>
                    </a:lnTo>
                    <a:cubicBezTo>
                      <a:pt x="0" y="37594"/>
                      <a:pt x="2351" y="40493"/>
                      <a:pt x="5501" y="40493"/>
                    </a:cubicBezTo>
                    <a:lnTo>
                      <a:pt x="29559" y="40493"/>
                    </a:lnTo>
                    <a:cubicBezTo>
                      <a:pt x="32686" y="40493"/>
                      <a:pt x="35037" y="37594"/>
                      <a:pt x="34786" y="34124"/>
                    </a:cubicBezTo>
                    <a:lnTo>
                      <a:pt x="32595" y="4611"/>
                    </a:lnTo>
                    <a:cubicBezTo>
                      <a:pt x="32389" y="2032"/>
                      <a:pt x="30130" y="1"/>
                      <a:pt x="275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" name="Google Shape;3086;p36">
                <a:extLst>
                  <a:ext uri="{FF2B5EF4-FFF2-40B4-BE49-F238E27FC236}">
                    <a16:creationId xmlns:a16="http://schemas.microsoft.com/office/drawing/2014/main" id="{53034CF0-E38A-4CE5-9D2E-CA9D4A0D3A19}"/>
                  </a:ext>
                </a:extLst>
              </p:cNvPr>
              <p:cNvSpPr/>
              <p:nvPr/>
            </p:nvSpPr>
            <p:spPr>
              <a:xfrm>
                <a:off x="1071848" y="2815641"/>
                <a:ext cx="639505" cy="739235"/>
              </a:xfrm>
              <a:custGeom>
                <a:avLst/>
                <a:gdLst/>
                <a:ahLst/>
                <a:cxnLst/>
                <a:rect l="l" t="t" r="r" b="b"/>
                <a:pathLst>
                  <a:path w="33075" h="38233" extrusionOk="0">
                    <a:moveTo>
                      <a:pt x="7099" y="0"/>
                    </a:moveTo>
                    <a:cubicBezTo>
                      <a:pt x="4634" y="0"/>
                      <a:pt x="2489" y="1940"/>
                      <a:pt x="2306" y="4360"/>
                    </a:cubicBezTo>
                    <a:lnTo>
                      <a:pt x="252" y="32229"/>
                    </a:lnTo>
                    <a:cubicBezTo>
                      <a:pt x="1" y="35516"/>
                      <a:pt x="2215" y="38232"/>
                      <a:pt x="5182" y="38232"/>
                    </a:cubicBezTo>
                    <a:lnTo>
                      <a:pt x="27893" y="38232"/>
                    </a:lnTo>
                    <a:cubicBezTo>
                      <a:pt x="30860" y="38232"/>
                      <a:pt x="33075" y="35516"/>
                      <a:pt x="32823" y="32229"/>
                    </a:cubicBezTo>
                    <a:lnTo>
                      <a:pt x="30769" y="4360"/>
                    </a:lnTo>
                    <a:cubicBezTo>
                      <a:pt x="30587" y="1940"/>
                      <a:pt x="28441" y="0"/>
                      <a:pt x="25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" name="Google Shape;3087;p36">
                <a:extLst>
                  <a:ext uri="{FF2B5EF4-FFF2-40B4-BE49-F238E27FC236}">
                    <a16:creationId xmlns:a16="http://schemas.microsoft.com/office/drawing/2014/main" id="{6371042D-6A47-440C-A3DF-AC6249D263FF}"/>
                  </a:ext>
                </a:extLst>
              </p:cNvPr>
              <p:cNvSpPr/>
              <p:nvPr/>
            </p:nvSpPr>
            <p:spPr>
              <a:xfrm>
                <a:off x="905012" y="3033354"/>
                <a:ext cx="258644" cy="342771"/>
              </a:xfrm>
              <a:custGeom>
                <a:avLst/>
                <a:gdLst/>
                <a:ahLst/>
                <a:cxnLst/>
                <a:rect l="l" t="t" r="r" b="b"/>
                <a:pathLst>
                  <a:path w="13377" h="17728" extrusionOk="0">
                    <a:moveTo>
                      <a:pt x="9045" y="0"/>
                    </a:moveTo>
                    <a:cubicBezTo>
                      <a:pt x="7609" y="0"/>
                      <a:pt x="6240" y="815"/>
                      <a:pt x="5593" y="2208"/>
                    </a:cubicBezTo>
                    <a:lnTo>
                      <a:pt x="891" y="12320"/>
                    </a:lnTo>
                    <a:cubicBezTo>
                      <a:pt x="1" y="14214"/>
                      <a:pt x="822" y="16497"/>
                      <a:pt x="2740" y="17364"/>
                    </a:cubicBezTo>
                    <a:cubicBezTo>
                      <a:pt x="3082" y="17524"/>
                      <a:pt x="3424" y="17638"/>
                      <a:pt x="3790" y="17684"/>
                    </a:cubicBezTo>
                    <a:cubicBezTo>
                      <a:pt x="3979" y="17713"/>
                      <a:pt x="4169" y="17727"/>
                      <a:pt x="4358" y="17727"/>
                    </a:cubicBezTo>
                    <a:cubicBezTo>
                      <a:pt x="5782" y="17727"/>
                      <a:pt x="7139" y="16908"/>
                      <a:pt x="7784" y="15538"/>
                    </a:cubicBezTo>
                    <a:lnTo>
                      <a:pt x="12486" y="5426"/>
                    </a:lnTo>
                    <a:cubicBezTo>
                      <a:pt x="13376" y="3509"/>
                      <a:pt x="12555" y="1249"/>
                      <a:pt x="10660" y="359"/>
                    </a:cubicBezTo>
                    <a:cubicBezTo>
                      <a:pt x="10136" y="116"/>
                      <a:pt x="9586" y="0"/>
                      <a:pt x="90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" name="Google Shape;3088;p36">
                <a:extLst>
                  <a:ext uri="{FF2B5EF4-FFF2-40B4-BE49-F238E27FC236}">
                    <a16:creationId xmlns:a16="http://schemas.microsoft.com/office/drawing/2014/main" id="{8BF59DDA-1CA9-44AF-B577-3C7FA5A1A391}"/>
                  </a:ext>
                </a:extLst>
              </p:cNvPr>
              <p:cNvSpPr/>
              <p:nvPr/>
            </p:nvSpPr>
            <p:spPr>
              <a:xfrm>
                <a:off x="1606773" y="3048649"/>
                <a:ext cx="270555" cy="336777"/>
              </a:xfrm>
              <a:custGeom>
                <a:avLst/>
                <a:gdLst/>
                <a:ahLst/>
                <a:cxnLst/>
                <a:rect l="l" t="t" r="r" b="b"/>
                <a:pathLst>
                  <a:path w="13993" h="17418" extrusionOk="0">
                    <a:moveTo>
                      <a:pt x="4329" y="1"/>
                    </a:moveTo>
                    <a:cubicBezTo>
                      <a:pt x="3722" y="1"/>
                      <a:pt x="3106" y="148"/>
                      <a:pt x="2535" y="458"/>
                    </a:cubicBezTo>
                    <a:cubicBezTo>
                      <a:pt x="686" y="1463"/>
                      <a:pt x="1" y="3768"/>
                      <a:pt x="1005" y="5617"/>
                    </a:cubicBezTo>
                    <a:lnTo>
                      <a:pt x="6301" y="15432"/>
                    </a:lnTo>
                    <a:cubicBezTo>
                      <a:pt x="7008" y="16710"/>
                      <a:pt x="8309" y="17418"/>
                      <a:pt x="9656" y="17418"/>
                    </a:cubicBezTo>
                    <a:cubicBezTo>
                      <a:pt x="10272" y="17418"/>
                      <a:pt x="10889" y="17281"/>
                      <a:pt x="11459" y="16961"/>
                    </a:cubicBezTo>
                    <a:cubicBezTo>
                      <a:pt x="13308" y="15957"/>
                      <a:pt x="13993" y="13651"/>
                      <a:pt x="13011" y="11802"/>
                    </a:cubicBezTo>
                    <a:lnTo>
                      <a:pt x="7693" y="2010"/>
                    </a:lnTo>
                    <a:cubicBezTo>
                      <a:pt x="6999" y="733"/>
                      <a:pt x="5685" y="1"/>
                      <a:pt x="43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" name="Google Shape;3089;p36">
                <a:extLst>
                  <a:ext uri="{FF2B5EF4-FFF2-40B4-BE49-F238E27FC236}">
                    <a16:creationId xmlns:a16="http://schemas.microsoft.com/office/drawing/2014/main" id="{D17C5149-4CB7-454C-9FDF-7DEC145C8DEB}"/>
                  </a:ext>
                </a:extLst>
              </p:cNvPr>
              <p:cNvSpPr/>
              <p:nvPr/>
            </p:nvSpPr>
            <p:spPr>
              <a:xfrm>
                <a:off x="1110695" y="3429139"/>
                <a:ext cx="541960" cy="775914"/>
              </a:xfrm>
              <a:custGeom>
                <a:avLst/>
                <a:gdLst/>
                <a:ahLst/>
                <a:cxnLst/>
                <a:rect l="l" t="t" r="r" b="b"/>
                <a:pathLst>
                  <a:path w="28030" h="40130" extrusionOk="0">
                    <a:moveTo>
                      <a:pt x="0" y="0"/>
                    </a:moveTo>
                    <a:cubicBezTo>
                      <a:pt x="0" y="0"/>
                      <a:pt x="480" y="27071"/>
                      <a:pt x="2260" y="38301"/>
                    </a:cubicBezTo>
                    <a:cubicBezTo>
                      <a:pt x="2260" y="38301"/>
                      <a:pt x="4504" y="40130"/>
                      <a:pt x="7743" y="40130"/>
                    </a:cubicBezTo>
                    <a:cubicBezTo>
                      <a:pt x="8994" y="40130"/>
                      <a:pt x="10394" y="39857"/>
                      <a:pt x="11869" y="39100"/>
                    </a:cubicBezTo>
                    <a:lnTo>
                      <a:pt x="12509" y="13627"/>
                    </a:lnTo>
                    <a:lnTo>
                      <a:pt x="12509" y="13307"/>
                    </a:lnTo>
                    <a:cubicBezTo>
                      <a:pt x="13186" y="13291"/>
                      <a:pt x="13899" y="13275"/>
                      <a:pt x="14629" y="13275"/>
                    </a:cubicBezTo>
                    <a:cubicBezTo>
                      <a:pt x="14931" y="13275"/>
                      <a:pt x="15237" y="13278"/>
                      <a:pt x="15544" y="13285"/>
                    </a:cubicBezTo>
                    <a:lnTo>
                      <a:pt x="15544" y="13627"/>
                    </a:lnTo>
                    <a:lnTo>
                      <a:pt x="16183" y="39100"/>
                    </a:lnTo>
                    <a:cubicBezTo>
                      <a:pt x="17659" y="39857"/>
                      <a:pt x="19059" y="40130"/>
                      <a:pt x="20310" y="40130"/>
                    </a:cubicBezTo>
                    <a:cubicBezTo>
                      <a:pt x="23548" y="40130"/>
                      <a:pt x="25793" y="38301"/>
                      <a:pt x="25793" y="38301"/>
                    </a:cubicBezTo>
                    <a:cubicBezTo>
                      <a:pt x="27550" y="27071"/>
                      <a:pt x="28030" y="0"/>
                      <a:pt x="28030" y="0"/>
                    </a:cubicBezTo>
                    <a:lnTo>
                      <a:pt x="28030" y="0"/>
                    </a:lnTo>
                    <a:lnTo>
                      <a:pt x="22072" y="1233"/>
                    </a:lnTo>
                    <a:lnTo>
                      <a:pt x="5615" y="1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" name="Google Shape;3090;p36">
                <a:extLst>
                  <a:ext uri="{FF2B5EF4-FFF2-40B4-BE49-F238E27FC236}">
                    <a16:creationId xmlns:a16="http://schemas.microsoft.com/office/drawing/2014/main" id="{D2094576-FC56-4722-9333-79839A2CD4EC}"/>
                  </a:ext>
                </a:extLst>
              </p:cNvPr>
              <p:cNvSpPr/>
              <p:nvPr/>
            </p:nvSpPr>
            <p:spPr>
              <a:xfrm>
                <a:off x="1267379" y="3679222"/>
                <a:ext cx="230821" cy="8121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420" extrusionOk="0">
                    <a:moveTo>
                      <a:pt x="7348" y="1"/>
                    </a:moveTo>
                    <a:cubicBezTo>
                      <a:pt x="6884" y="1"/>
                      <a:pt x="6421" y="4"/>
                      <a:pt x="5958" y="9"/>
                    </a:cubicBezTo>
                    <a:cubicBezTo>
                      <a:pt x="4976" y="9"/>
                      <a:pt x="3995" y="55"/>
                      <a:pt x="3013" y="78"/>
                    </a:cubicBezTo>
                    <a:cubicBezTo>
                      <a:pt x="2032" y="100"/>
                      <a:pt x="1050" y="146"/>
                      <a:pt x="69" y="215"/>
                    </a:cubicBezTo>
                    <a:cubicBezTo>
                      <a:pt x="23" y="237"/>
                      <a:pt x="0" y="260"/>
                      <a:pt x="0" y="306"/>
                    </a:cubicBezTo>
                    <a:cubicBezTo>
                      <a:pt x="0" y="352"/>
                      <a:pt x="23" y="397"/>
                      <a:pt x="69" y="397"/>
                    </a:cubicBezTo>
                    <a:cubicBezTo>
                      <a:pt x="1050" y="420"/>
                      <a:pt x="2032" y="420"/>
                      <a:pt x="3013" y="420"/>
                    </a:cubicBezTo>
                    <a:lnTo>
                      <a:pt x="5958" y="374"/>
                    </a:lnTo>
                    <a:lnTo>
                      <a:pt x="11847" y="283"/>
                    </a:lnTo>
                    <a:cubicBezTo>
                      <a:pt x="11892" y="283"/>
                      <a:pt x="11938" y="237"/>
                      <a:pt x="11938" y="192"/>
                    </a:cubicBezTo>
                    <a:cubicBezTo>
                      <a:pt x="11938" y="146"/>
                      <a:pt x="11892" y="100"/>
                      <a:pt x="11847" y="100"/>
                    </a:cubicBezTo>
                    <a:cubicBezTo>
                      <a:pt x="10347" y="31"/>
                      <a:pt x="8847" y="1"/>
                      <a:pt x="73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" name="Google Shape;3091;p36">
                <a:extLst>
                  <a:ext uri="{FF2B5EF4-FFF2-40B4-BE49-F238E27FC236}">
                    <a16:creationId xmlns:a16="http://schemas.microsoft.com/office/drawing/2014/main" id="{2BFE54E8-2D53-4E85-92ED-18DB5B88A8C8}"/>
                  </a:ext>
                </a:extLst>
              </p:cNvPr>
              <p:cNvSpPr/>
              <p:nvPr/>
            </p:nvSpPr>
            <p:spPr>
              <a:xfrm>
                <a:off x="1375953" y="3399438"/>
                <a:ext cx="8391" cy="230957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1945" extrusionOk="0">
                    <a:moveTo>
                      <a:pt x="204" y="1"/>
                    </a:moveTo>
                    <a:cubicBezTo>
                      <a:pt x="168" y="1"/>
                      <a:pt x="137" y="38"/>
                      <a:pt x="137" y="75"/>
                    </a:cubicBezTo>
                    <a:cubicBezTo>
                      <a:pt x="69" y="1057"/>
                      <a:pt x="46" y="2038"/>
                      <a:pt x="23" y="3020"/>
                    </a:cubicBezTo>
                    <a:cubicBezTo>
                      <a:pt x="0" y="4001"/>
                      <a:pt x="0" y="4983"/>
                      <a:pt x="0" y="5964"/>
                    </a:cubicBezTo>
                    <a:cubicBezTo>
                      <a:pt x="23" y="7927"/>
                      <a:pt x="69" y="9890"/>
                      <a:pt x="251" y="11853"/>
                    </a:cubicBezTo>
                    <a:cubicBezTo>
                      <a:pt x="251" y="11899"/>
                      <a:pt x="297" y="11945"/>
                      <a:pt x="343" y="11945"/>
                    </a:cubicBezTo>
                    <a:cubicBezTo>
                      <a:pt x="388" y="11945"/>
                      <a:pt x="434" y="11899"/>
                      <a:pt x="434" y="11853"/>
                    </a:cubicBezTo>
                    <a:cubicBezTo>
                      <a:pt x="388" y="10872"/>
                      <a:pt x="388" y="9890"/>
                      <a:pt x="388" y="8909"/>
                    </a:cubicBezTo>
                    <a:lnTo>
                      <a:pt x="388" y="5964"/>
                    </a:lnTo>
                    <a:lnTo>
                      <a:pt x="365" y="3020"/>
                    </a:lnTo>
                    <a:cubicBezTo>
                      <a:pt x="365" y="2038"/>
                      <a:pt x="343" y="1057"/>
                      <a:pt x="320" y="75"/>
                    </a:cubicBezTo>
                    <a:cubicBezTo>
                      <a:pt x="297" y="30"/>
                      <a:pt x="274" y="7"/>
                      <a:pt x="229" y="7"/>
                    </a:cubicBezTo>
                    <a:cubicBezTo>
                      <a:pt x="220" y="3"/>
                      <a:pt x="212" y="1"/>
                      <a:pt x="2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" name="Google Shape;3092;p36">
                <a:extLst>
                  <a:ext uri="{FF2B5EF4-FFF2-40B4-BE49-F238E27FC236}">
                    <a16:creationId xmlns:a16="http://schemas.microsoft.com/office/drawing/2014/main" id="{0B52C7FE-22E7-4B08-82FE-246CE41A509A}"/>
                  </a:ext>
                </a:extLst>
              </p:cNvPr>
              <p:cNvSpPr/>
              <p:nvPr/>
            </p:nvSpPr>
            <p:spPr>
              <a:xfrm>
                <a:off x="1379917" y="3471506"/>
                <a:ext cx="39733" cy="14715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7611" extrusionOk="0">
                    <a:moveTo>
                      <a:pt x="1827" y="0"/>
                    </a:moveTo>
                    <a:cubicBezTo>
                      <a:pt x="1781" y="0"/>
                      <a:pt x="1735" y="46"/>
                      <a:pt x="1735" y="92"/>
                    </a:cubicBezTo>
                    <a:cubicBezTo>
                      <a:pt x="1713" y="1461"/>
                      <a:pt x="1690" y="2831"/>
                      <a:pt x="1598" y="4200"/>
                    </a:cubicBezTo>
                    <a:cubicBezTo>
                      <a:pt x="1530" y="4885"/>
                      <a:pt x="1507" y="5570"/>
                      <a:pt x="1325" y="6209"/>
                    </a:cubicBezTo>
                    <a:cubicBezTo>
                      <a:pt x="1233" y="6528"/>
                      <a:pt x="1119" y="6848"/>
                      <a:pt x="937" y="7076"/>
                    </a:cubicBezTo>
                    <a:cubicBezTo>
                      <a:pt x="771" y="7279"/>
                      <a:pt x="545" y="7393"/>
                      <a:pt x="308" y="7393"/>
                    </a:cubicBezTo>
                    <a:cubicBezTo>
                      <a:pt x="252" y="7393"/>
                      <a:pt x="195" y="7386"/>
                      <a:pt x="138" y="7373"/>
                    </a:cubicBezTo>
                    <a:cubicBezTo>
                      <a:pt x="125" y="7367"/>
                      <a:pt x="113" y="7364"/>
                      <a:pt x="101" y="7364"/>
                    </a:cubicBezTo>
                    <a:cubicBezTo>
                      <a:pt x="69" y="7364"/>
                      <a:pt x="40" y="7385"/>
                      <a:pt x="24" y="7419"/>
                    </a:cubicBezTo>
                    <a:cubicBezTo>
                      <a:pt x="1" y="7464"/>
                      <a:pt x="24" y="7510"/>
                      <a:pt x="69" y="7533"/>
                    </a:cubicBezTo>
                    <a:cubicBezTo>
                      <a:pt x="177" y="7587"/>
                      <a:pt x="293" y="7611"/>
                      <a:pt x="410" y="7611"/>
                    </a:cubicBezTo>
                    <a:cubicBezTo>
                      <a:pt x="687" y="7611"/>
                      <a:pt x="965" y="7475"/>
                      <a:pt x="1142" y="7282"/>
                    </a:cubicBezTo>
                    <a:cubicBezTo>
                      <a:pt x="1393" y="6985"/>
                      <a:pt x="1553" y="6643"/>
                      <a:pt x="1667" y="6300"/>
                    </a:cubicBezTo>
                    <a:cubicBezTo>
                      <a:pt x="1872" y="5615"/>
                      <a:pt x="1918" y="4931"/>
                      <a:pt x="1964" y="4223"/>
                    </a:cubicBezTo>
                    <a:cubicBezTo>
                      <a:pt x="2055" y="2854"/>
                      <a:pt x="2032" y="1461"/>
                      <a:pt x="1918" y="69"/>
                    </a:cubicBezTo>
                    <a:cubicBezTo>
                      <a:pt x="1918" y="46"/>
                      <a:pt x="1872" y="0"/>
                      <a:pt x="18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" name="Google Shape;3093;p36">
                <a:extLst>
                  <a:ext uri="{FF2B5EF4-FFF2-40B4-BE49-F238E27FC236}">
                    <a16:creationId xmlns:a16="http://schemas.microsoft.com/office/drawing/2014/main" id="{78CD383B-7627-4F2E-9E3C-86C79CBEC97B}"/>
                  </a:ext>
                </a:extLst>
              </p:cNvPr>
              <p:cNvSpPr/>
              <p:nvPr/>
            </p:nvSpPr>
            <p:spPr>
              <a:xfrm>
                <a:off x="1119512" y="3456056"/>
                <a:ext cx="69316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5990" extrusionOk="0">
                    <a:moveTo>
                      <a:pt x="3470" y="1"/>
                    </a:moveTo>
                    <a:cubicBezTo>
                      <a:pt x="3425" y="1"/>
                      <a:pt x="3379" y="23"/>
                      <a:pt x="3379" y="69"/>
                    </a:cubicBezTo>
                    <a:lnTo>
                      <a:pt x="3379" y="92"/>
                    </a:lnTo>
                    <a:cubicBezTo>
                      <a:pt x="3356" y="389"/>
                      <a:pt x="3356" y="685"/>
                      <a:pt x="3310" y="982"/>
                    </a:cubicBezTo>
                    <a:cubicBezTo>
                      <a:pt x="3265" y="1256"/>
                      <a:pt x="3265" y="1553"/>
                      <a:pt x="3173" y="1849"/>
                    </a:cubicBezTo>
                    <a:lnTo>
                      <a:pt x="3082" y="2260"/>
                    </a:lnTo>
                    <a:lnTo>
                      <a:pt x="2922" y="2671"/>
                    </a:lnTo>
                    <a:cubicBezTo>
                      <a:pt x="2877" y="2808"/>
                      <a:pt x="2831" y="2945"/>
                      <a:pt x="2763" y="3082"/>
                    </a:cubicBezTo>
                    <a:cubicBezTo>
                      <a:pt x="2694" y="3196"/>
                      <a:pt x="2649" y="3333"/>
                      <a:pt x="2557" y="3470"/>
                    </a:cubicBezTo>
                    <a:cubicBezTo>
                      <a:pt x="2283" y="3972"/>
                      <a:pt x="1918" y="4429"/>
                      <a:pt x="1484" y="4817"/>
                    </a:cubicBezTo>
                    <a:cubicBezTo>
                      <a:pt x="1074" y="5228"/>
                      <a:pt x="571" y="5570"/>
                      <a:pt x="69" y="5821"/>
                    </a:cubicBezTo>
                    <a:lnTo>
                      <a:pt x="46" y="5821"/>
                    </a:lnTo>
                    <a:cubicBezTo>
                      <a:pt x="24" y="5844"/>
                      <a:pt x="1" y="5889"/>
                      <a:pt x="24" y="5935"/>
                    </a:cubicBezTo>
                    <a:cubicBezTo>
                      <a:pt x="24" y="5969"/>
                      <a:pt x="48" y="5990"/>
                      <a:pt x="79" y="5990"/>
                    </a:cubicBezTo>
                    <a:cubicBezTo>
                      <a:pt x="90" y="5990"/>
                      <a:pt x="103" y="5987"/>
                      <a:pt x="115" y="5981"/>
                    </a:cubicBezTo>
                    <a:cubicBezTo>
                      <a:pt x="708" y="5798"/>
                      <a:pt x="1256" y="5479"/>
                      <a:pt x="1713" y="5091"/>
                    </a:cubicBezTo>
                    <a:cubicBezTo>
                      <a:pt x="2192" y="4680"/>
                      <a:pt x="2603" y="4200"/>
                      <a:pt x="2877" y="3653"/>
                    </a:cubicBezTo>
                    <a:cubicBezTo>
                      <a:pt x="2968" y="3516"/>
                      <a:pt x="3014" y="3356"/>
                      <a:pt x="3082" y="3219"/>
                    </a:cubicBezTo>
                    <a:cubicBezTo>
                      <a:pt x="3151" y="3082"/>
                      <a:pt x="3219" y="2945"/>
                      <a:pt x="3265" y="2785"/>
                    </a:cubicBezTo>
                    <a:lnTo>
                      <a:pt x="3402" y="2352"/>
                    </a:lnTo>
                    <a:lnTo>
                      <a:pt x="3493" y="1895"/>
                    </a:lnTo>
                    <a:cubicBezTo>
                      <a:pt x="3516" y="1758"/>
                      <a:pt x="3539" y="1598"/>
                      <a:pt x="3539" y="1439"/>
                    </a:cubicBezTo>
                    <a:lnTo>
                      <a:pt x="3584" y="982"/>
                    </a:lnTo>
                    <a:cubicBezTo>
                      <a:pt x="3584" y="685"/>
                      <a:pt x="3562" y="389"/>
                      <a:pt x="3539" y="69"/>
                    </a:cubicBezTo>
                    <a:cubicBezTo>
                      <a:pt x="3539" y="23"/>
                      <a:pt x="3516" y="1"/>
                      <a:pt x="34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" name="Google Shape;3094;p36">
                <a:extLst>
                  <a:ext uri="{FF2B5EF4-FFF2-40B4-BE49-F238E27FC236}">
                    <a16:creationId xmlns:a16="http://schemas.microsoft.com/office/drawing/2014/main" id="{DBFF23CA-68B8-447D-A50E-8CB7BA508899}"/>
                  </a:ext>
                </a:extLst>
              </p:cNvPr>
              <p:cNvSpPr/>
              <p:nvPr/>
            </p:nvSpPr>
            <p:spPr>
              <a:xfrm>
                <a:off x="1584710" y="3456056"/>
                <a:ext cx="69761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5990" extrusionOk="0">
                    <a:moveTo>
                      <a:pt x="138" y="1"/>
                    </a:moveTo>
                    <a:cubicBezTo>
                      <a:pt x="92" y="1"/>
                      <a:pt x="46" y="23"/>
                      <a:pt x="46" y="69"/>
                    </a:cubicBezTo>
                    <a:cubicBezTo>
                      <a:pt x="23" y="389"/>
                      <a:pt x="1" y="685"/>
                      <a:pt x="1" y="982"/>
                    </a:cubicBezTo>
                    <a:lnTo>
                      <a:pt x="46" y="1439"/>
                    </a:lnTo>
                    <a:cubicBezTo>
                      <a:pt x="46" y="1598"/>
                      <a:pt x="69" y="1758"/>
                      <a:pt x="115" y="1895"/>
                    </a:cubicBezTo>
                    <a:lnTo>
                      <a:pt x="183" y="2352"/>
                    </a:lnTo>
                    <a:lnTo>
                      <a:pt x="320" y="2785"/>
                    </a:lnTo>
                    <a:cubicBezTo>
                      <a:pt x="366" y="2945"/>
                      <a:pt x="434" y="3082"/>
                      <a:pt x="503" y="3219"/>
                    </a:cubicBezTo>
                    <a:cubicBezTo>
                      <a:pt x="571" y="3356"/>
                      <a:pt x="617" y="3516"/>
                      <a:pt x="708" y="3653"/>
                    </a:cubicBezTo>
                    <a:cubicBezTo>
                      <a:pt x="982" y="4200"/>
                      <a:pt x="1416" y="4680"/>
                      <a:pt x="1872" y="5091"/>
                    </a:cubicBezTo>
                    <a:cubicBezTo>
                      <a:pt x="2352" y="5479"/>
                      <a:pt x="2877" y="5798"/>
                      <a:pt x="3470" y="5981"/>
                    </a:cubicBezTo>
                    <a:cubicBezTo>
                      <a:pt x="3482" y="5987"/>
                      <a:pt x="3495" y="5990"/>
                      <a:pt x="3506" y="5990"/>
                    </a:cubicBezTo>
                    <a:cubicBezTo>
                      <a:pt x="3539" y="5990"/>
                      <a:pt x="3568" y="5969"/>
                      <a:pt x="3584" y="5935"/>
                    </a:cubicBezTo>
                    <a:cubicBezTo>
                      <a:pt x="3607" y="5912"/>
                      <a:pt x="3584" y="5844"/>
                      <a:pt x="3539" y="5821"/>
                    </a:cubicBezTo>
                    <a:cubicBezTo>
                      <a:pt x="3014" y="5570"/>
                      <a:pt x="2511" y="5228"/>
                      <a:pt x="2101" y="4817"/>
                    </a:cubicBezTo>
                    <a:cubicBezTo>
                      <a:pt x="1667" y="4429"/>
                      <a:pt x="1302" y="3972"/>
                      <a:pt x="1028" y="3470"/>
                    </a:cubicBezTo>
                    <a:cubicBezTo>
                      <a:pt x="936" y="3333"/>
                      <a:pt x="891" y="3196"/>
                      <a:pt x="822" y="3082"/>
                    </a:cubicBezTo>
                    <a:cubicBezTo>
                      <a:pt x="777" y="2945"/>
                      <a:pt x="708" y="2808"/>
                      <a:pt x="663" y="2671"/>
                    </a:cubicBezTo>
                    <a:lnTo>
                      <a:pt x="526" y="2260"/>
                    </a:lnTo>
                    <a:lnTo>
                      <a:pt x="412" y="1849"/>
                    </a:lnTo>
                    <a:cubicBezTo>
                      <a:pt x="320" y="1553"/>
                      <a:pt x="320" y="1256"/>
                      <a:pt x="275" y="982"/>
                    </a:cubicBezTo>
                    <a:cubicBezTo>
                      <a:pt x="252" y="685"/>
                      <a:pt x="252" y="389"/>
                      <a:pt x="229" y="92"/>
                    </a:cubicBezTo>
                    <a:lnTo>
                      <a:pt x="229" y="69"/>
                    </a:lnTo>
                    <a:cubicBezTo>
                      <a:pt x="229" y="23"/>
                      <a:pt x="183" y="1"/>
                      <a:pt x="1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" name="Google Shape;3095;p36">
                <a:extLst>
                  <a:ext uri="{FF2B5EF4-FFF2-40B4-BE49-F238E27FC236}">
                    <a16:creationId xmlns:a16="http://schemas.microsoft.com/office/drawing/2014/main" id="{92174496-C950-48F2-AA66-72DDBE576671}"/>
                  </a:ext>
                </a:extLst>
              </p:cNvPr>
              <p:cNvSpPr/>
              <p:nvPr/>
            </p:nvSpPr>
            <p:spPr>
              <a:xfrm>
                <a:off x="953122" y="2846850"/>
                <a:ext cx="859286" cy="668740"/>
              </a:xfrm>
              <a:custGeom>
                <a:avLst/>
                <a:gdLst/>
                <a:ahLst/>
                <a:cxnLst/>
                <a:rect l="l" t="t" r="r" b="b"/>
                <a:pathLst>
                  <a:path w="44442" h="34587" extrusionOk="0">
                    <a:moveTo>
                      <a:pt x="18375" y="1"/>
                    </a:moveTo>
                    <a:cubicBezTo>
                      <a:pt x="16255" y="1"/>
                      <a:pt x="13530" y="76"/>
                      <a:pt x="10683" y="349"/>
                    </a:cubicBezTo>
                    <a:cubicBezTo>
                      <a:pt x="2626" y="1194"/>
                      <a:pt x="1" y="12834"/>
                      <a:pt x="1" y="12834"/>
                    </a:cubicBezTo>
                    <a:cubicBezTo>
                      <a:pt x="1" y="12834"/>
                      <a:pt x="4075" y="16931"/>
                      <a:pt x="7950" y="16931"/>
                    </a:cubicBezTo>
                    <a:cubicBezTo>
                      <a:pt x="8062" y="16931"/>
                      <a:pt x="8174" y="16927"/>
                      <a:pt x="8286" y="16920"/>
                    </a:cubicBezTo>
                    <a:lnTo>
                      <a:pt x="8286" y="16920"/>
                    </a:lnTo>
                    <a:lnTo>
                      <a:pt x="7076" y="31597"/>
                    </a:lnTo>
                    <a:cubicBezTo>
                      <a:pt x="7076" y="31597"/>
                      <a:pt x="13559" y="34541"/>
                      <a:pt x="22210" y="34587"/>
                    </a:cubicBezTo>
                    <a:lnTo>
                      <a:pt x="22461" y="34587"/>
                    </a:lnTo>
                    <a:cubicBezTo>
                      <a:pt x="31089" y="34541"/>
                      <a:pt x="37343" y="31597"/>
                      <a:pt x="37343" y="31597"/>
                    </a:cubicBezTo>
                    <a:lnTo>
                      <a:pt x="36156" y="16920"/>
                    </a:lnTo>
                    <a:lnTo>
                      <a:pt x="36156" y="16920"/>
                    </a:lnTo>
                    <a:cubicBezTo>
                      <a:pt x="36267" y="16927"/>
                      <a:pt x="36378" y="16931"/>
                      <a:pt x="36490" y="16931"/>
                    </a:cubicBezTo>
                    <a:cubicBezTo>
                      <a:pt x="40345" y="16931"/>
                      <a:pt x="44442" y="12834"/>
                      <a:pt x="44442" y="12834"/>
                    </a:cubicBezTo>
                    <a:cubicBezTo>
                      <a:pt x="44442" y="12834"/>
                      <a:pt x="41794" y="1194"/>
                      <a:pt x="33736" y="349"/>
                    </a:cubicBezTo>
                    <a:cubicBezTo>
                      <a:pt x="30889" y="76"/>
                      <a:pt x="28214" y="1"/>
                      <a:pt x="26148" y="1"/>
                    </a:cubicBezTo>
                    <a:cubicBezTo>
                      <a:pt x="24239" y="1"/>
                      <a:pt x="22850" y="65"/>
                      <a:pt x="22324" y="98"/>
                    </a:cubicBezTo>
                    <a:cubicBezTo>
                      <a:pt x="21776" y="65"/>
                      <a:pt x="20333" y="1"/>
                      <a:pt x="183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" name="Google Shape;3096;p36">
                <a:extLst>
                  <a:ext uri="{FF2B5EF4-FFF2-40B4-BE49-F238E27FC236}">
                    <a16:creationId xmlns:a16="http://schemas.microsoft.com/office/drawing/2014/main" id="{D9A56186-6240-49ED-AC2A-5BF1F75C2E38}"/>
                  </a:ext>
                </a:extLst>
              </p:cNvPr>
              <p:cNvSpPr/>
              <p:nvPr/>
            </p:nvSpPr>
            <p:spPr>
              <a:xfrm>
                <a:off x="1237794" y="2848107"/>
                <a:ext cx="264831" cy="130395"/>
              </a:xfrm>
              <a:custGeom>
                <a:avLst/>
                <a:gdLst/>
                <a:ahLst/>
                <a:cxnLst/>
                <a:rect l="l" t="t" r="r" b="b"/>
                <a:pathLst>
                  <a:path w="13697" h="6744" extrusionOk="0">
                    <a:moveTo>
                      <a:pt x="6991" y="1"/>
                    </a:moveTo>
                    <a:cubicBezTo>
                      <a:pt x="5356" y="1"/>
                      <a:pt x="3503" y="99"/>
                      <a:pt x="1530" y="444"/>
                    </a:cubicBezTo>
                    <a:cubicBezTo>
                      <a:pt x="1" y="718"/>
                      <a:pt x="1" y="1950"/>
                      <a:pt x="1" y="1950"/>
                    </a:cubicBezTo>
                    <a:cubicBezTo>
                      <a:pt x="1" y="4598"/>
                      <a:pt x="2147" y="6744"/>
                      <a:pt x="4794" y="6744"/>
                    </a:cubicBezTo>
                    <a:lnTo>
                      <a:pt x="8013" y="6744"/>
                    </a:lnTo>
                    <a:cubicBezTo>
                      <a:pt x="11071" y="6744"/>
                      <a:pt x="13582" y="4575"/>
                      <a:pt x="13582" y="1517"/>
                    </a:cubicBezTo>
                    <a:cubicBezTo>
                      <a:pt x="13582" y="1517"/>
                      <a:pt x="13696" y="170"/>
                      <a:pt x="12076" y="170"/>
                    </a:cubicBezTo>
                    <a:cubicBezTo>
                      <a:pt x="10909" y="170"/>
                      <a:pt x="9139" y="1"/>
                      <a:pt x="69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" name="Google Shape;3097;p36">
                <a:extLst>
                  <a:ext uri="{FF2B5EF4-FFF2-40B4-BE49-F238E27FC236}">
                    <a16:creationId xmlns:a16="http://schemas.microsoft.com/office/drawing/2014/main" id="{16EE7B10-6217-47F9-A859-356B0C70F07D}"/>
                  </a:ext>
                </a:extLst>
              </p:cNvPr>
              <p:cNvSpPr/>
              <p:nvPr/>
            </p:nvSpPr>
            <p:spPr>
              <a:xfrm>
                <a:off x="926650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1477" y="0"/>
                    </a:moveTo>
                    <a:cubicBezTo>
                      <a:pt x="1316" y="0"/>
                      <a:pt x="1161" y="76"/>
                      <a:pt x="1073" y="209"/>
                    </a:cubicBezTo>
                    <a:cubicBezTo>
                      <a:pt x="1073" y="209"/>
                      <a:pt x="0" y="1327"/>
                      <a:pt x="731" y="1738"/>
                    </a:cubicBezTo>
                    <a:cubicBezTo>
                      <a:pt x="1917" y="2400"/>
                      <a:pt x="5387" y="4386"/>
                      <a:pt x="9404" y="4431"/>
                    </a:cubicBezTo>
                    <a:cubicBezTo>
                      <a:pt x="9416" y="4432"/>
                      <a:pt x="9427" y="4433"/>
                      <a:pt x="9439" y="4433"/>
                    </a:cubicBezTo>
                    <a:cubicBezTo>
                      <a:pt x="9697" y="4433"/>
                      <a:pt x="9906" y="4191"/>
                      <a:pt x="9906" y="3929"/>
                    </a:cubicBezTo>
                    <a:lnTo>
                      <a:pt x="9883" y="3016"/>
                    </a:lnTo>
                    <a:cubicBezTo>
                      <a:pt x="9883" y="2742"/>
                      <a:pt x="9655" y="2537"/>
                      <a:pt x="9381" y="2537"/>
                    </a:cubicBezTo>
                    <a:cubicBezTo>
                      <a:pt x="5958" y="2468"/>
                      <a:pt x="2739" y="711"/>
                      <a:pt x="1735" y="72"/>
                    </a:cubicBezTo>
                    <a:cubicBezTo>
                      <a:pt x="1654" y="23"/>
                      <a:pt x="1565" y="0"/>
                      <a:pt x="14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" name="Google Shape;3098;p36">
                <a:extLst>
                  <a:ext uri="{FF2B5EF4-FFF2-40B4-BE49-F238E27FC236}">
                    <a16:creationId xmlns:a16="http://schemas.microsoft.com/office/drawing/2014/main" id="{89F969D8-4C7A-43C7-A3FC-64D3F1DDACEA}"/>
                  </a:ext>
                </a:extLst>
              </p:cNvPr>
              <p:cNvSpPr/>
              <p:nvPr/>
            </p:nvSpPr>
            <p:spPr>
              <a:xfrm>
                <a:off x="1646509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8424" y="0"/>
                    </a:moveTo>
                    <a:cubicBezTo>
                      <a:pt x="8339" y="0"/>
                      <a:pt x="8253" y="23"/>
                      <a:pt x="8172" y="72"/>
                    </a:cubicBezTo>
                    <a:cubicBezTo>
                      <a:pt x="7167" y="711"/>
                      <a:pt x="3949" y="2468"/>
                      <a:pt x="502" y="2537"/>
                    </a:cubicBezTo>
                    <a:cubicBezTo>
                      <a:pt x="251" y="2537"/>
                      <a:pt x="23" y="2742"/>
                      <a:pt x="23" y="3016"/>
                    </a:cubicBezTo>
                    <a:lnTo>
                      <a:pt x="0" y="3929"/>
                    </a:lnTo>
                    <a:cubicBezTo>
                      <a:pt x="0" y="4191"/>
                      <a:pt x="209" y="4433"/>
                      <a:pt x="468" y="4433"/>
                    </a:cubicBezTo>
                    <a:cubicBezTo>
                      <a:pt x="479" y="4433"/>
                      <a:pt x="491" y="4432"/>
                      <a:pt x="502" y="4431"/>
                    </a:cubicBezTo>
                    <a:cubicBezTo>
                      <a:pt x="4497" y="4386"/>
                      <a:pt x="7989" y="2400"/>
                      <a:pt x="9176" y="1738"/>
                    </a:cubicBezTo>
                    <a:cubicBezTo>
                      <a:pt x="9906" y="1327"/>
                      <a:pt x="8834" y="209"/>
                      <a:pt x="8834" y="209"/>
                    </a:cubicBezTo>
                    <a:cubicBezTo>
                      <a:pt x="8730" y="76"/>
                      <a:pt x="8580" y="0"/>
                      <a:pt x="84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" name="Google Shape;3099;p36">
                <a:extLst>
                  <a:ext uri="{FF2B5EF4-FFF2-40B4-BE49-F238E27FC236}">
                    <a16:creationId xmlns:a16="http://schemas.microsoft.com/office/drawing/2014/main" id="{598B8F3E-56DB-4566-94A2-9532B41360BA}"/>
                  </a:ext>
                </a:extLst>
              </p:cNvPr>
              <p:cNvSpPr/>
              <p:nvPr/>
            </p:nvSpPr>
            <p:spPr>
              <a:xfrm>
                <a:off x="1488936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8" y="1"/>
                      <a:pt x="4019" y="129"/>
                      <a:pt x="3881" y="205"/>
                    </a:cubicBezTo>
                    <a:cubicBezTo>
                      <a:pt x="3470" y="411"/>
                      <a:pt x="3036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4" y="7213"/>
                    </a:cubicBezTo>
                    <a:cubicBezTo>
                      <a:pt x="46" y="8651"/>
                      <a:pt x="1" y="10066"/>
                      <a:pt x="46" y="11458"/>
                    </a:cubicBezTo>
                    <a:cubicBezTo>
                      <a:pt x="69" y="12143"/>
                      <a:pt x="92" y="12828"/>
                      <a:pt x="183" y="13513"/>
                    </a:cubicBezTo>
                    <a:cubicBezTo>
                      <a:pt x="229" y="13855"/>
                      <a:pt x="252" y="14197"/>
                      <a:pt x="297" y="14540"/>
                    </a:cubicBezTo>
                    <a:lnTo>
                      <a:pt x="503" y="15635"/>
                    </a:lnTo>
                    <a:cubicBezTo>
                      <a:pt x="526" y="15795"/>
                      <a:pt x="548" y="16000"/>
                      <a:pt x="594" y="16160"/>
                    </a:cubicBezTo>
                    <a:lnTo>
                      <a:pt x="731" y="16685"/>
                    </a:lnTo>
                    <a:cubicBezTo>
                      <a:pt x="822" y="17050"/>
                      <a:pt x="914" y="17393"/>
                      <a:pt x="1028" y="17735"/>
                    </a:cubicBezTo>
                    <a:cubicBezTo>
                      <a:pt x="1256" y="18420"/>
                      <a:pt x="1484" y="19105"/>
                      <a:pt x="1781" y="19721"/>
                    </a:cubicBezTo>
                    <a:cubicBezTo>
                      <a:pt x="2306" y="21022"/>
                      <a:pt x="2968" y="22232"/>
                      <a:pt x="3675" y="23396"/>
                    </a:cubicBezTo>
                    <a:cubicBezTo>
                      <a:pt x="4406" y="24537"/>
                      <a:pt x="5205" y="25610"/>
                      <a:pt x="6072" y="26637"/>
                    </a:cubicBezTo>
                    <a:cubicBezTo>
                      <a:pt x="6278" y="26888"/>
                      <a:pt x="6483" y="27139"/>
                      <a:pt x="6711" y="27390"/>
                    </a:cubicBezTo>
                    <a:cubicBezTo>
                      <a:pt x="6939" y="27641"/>
                      <a:pt x="7168" y="27870"/>
                      <a:pt x="7396" y="28098"/>
                    </a:cubicBezTo>
                    <a:cubicBezTo>
                      <a:pt x="7875" y="28577"/>
                      <a:pt x="8332" y="29034"/>
                      <a:pt x="8880" y="29490"/>
                    </a:cubicBezTo>
                    <a:cubicBezTo>
                      <a:pt x="9150" y="29713"/>
                      <a:pt x="9470" y="29820"/>
                      <a:pt x="9787" y="29820"/>
                    </a:cubicBezTo>
                    <a:cubicBezTo>
                      <a:pt x="10218" y="29820"/>
                      <a:pt x="10644" y="29621"/>
                      <a:pt x="10934" y="29239"/>
                    </a:cubicBezTo>
                    <a:cubicBezTo>
                      <a:pt x="11345" y="28714"/>
                      <a:pt x="11368" y="28007"/>
                      <a:pt x="11048" y="27482"/>
                    </a:cubicBezTo>
                    <a:lnTo>
                      <a:pt x="10980" y="27390"/>
                    </a:lnTo>
                    <a:lnTo>
                      <a:pt x="10067" y="25838"/>
                    </a:lnTo>
                    <a:cubicBezTo>
                      <a:pt x="9747" y="25313"/>
                      <a:pt x="9427" y="24811"/>
                      <a:pt x="9154" y="24286"/>
                    </a:cubicBezTo>
                    <a:cubicBezTo>
                      <a:pt x="8560" y="23213"/>
                      <a:pt x="7989" y="22163"/>
                      <a:pt x="7487" y="21091"/>
                    </a:cubicBezTo>
                    <a:cubicBezTo>
                      <a:pt x="7008" y="20018"/>
                      <a:pt x="6529" y="18945"/>
                      <a:pt x="6163" y="17872"/>
                    </a:cubicBezTo>
                    <a:cubicBezTo>
                      <a:pt x="5958" y="17324"/>
                      <a:pt x="5821" y="16777"/>
                      <a:pt x="5638" y="16252"/>
                    </a:cubicBezTo>
                    <a:cubicBezTo>
                      <a:pt x="5570" y="15978"/>
                      <a:pt x="5524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3" y="14631"/>
                    </a:cubicBezTo>
                    <a:lnTo>
                      <a:pt x="5136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2" y="11184"/>
                    </a:cubicBezTo>
                    <a:cubicBezTo>
                      <a:pt x="4794" y="10020"/>
                      <a:pt x="4748" y="8856"/>
                      <a:pt x="4794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8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0" y="1474"/>
                    </a:cubicBezTo>
                    <a:cubicBezTo>
                      <a:pt x="8661" y="1474"/>
                      <a:pt x="8063" y="550"/>
                      <a:pt x="6300" y="114"/>
                    </a:cubicBezTo>
                    <a:cubicBezTo>
                      <a:pt x="5948" y="32"/>
                      <a:pt x="5587" y="1"/>
                      <a:pt x="5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" name="Google Shape;3100;p36">
                <a:extLst>
                  <a:ext uri="{FF2B5EF4-FFF2-40B4-BE49-F238E27FC236}">
                    <a16:creationId xmlns:a16="http://schemas.microsoft.com/office/drawing/2014/main" id="{152AF204-1A0B-4D10-95DD-98F5E97BC2AC}"/>
                  </a:ext>
                </a:extLst>
              </p:cNvPr>
              <p:cNvSpPr/>
              <p:nvPr/>
            </p:nvSpPr>
            <p:spPr>
              <a:xfrm>
                <a:off x="1503052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6" y="1"/>
                      <a:pt x="4012" y="129"/>
                      <a:pt x="3858" y="205"/>
                    </a:cubicBezTo>
                    <a:cubicBezTo>
                      <a:pt x="3470" y="411"/>
                      <a:pt x="3037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5" y="7213"/>
                    </a:cubicBezTo>
                    <a:cubicBezTo>
                      <a:pt x="47" y="8651"/>
                      <a:pt x="1" y="10066"/>
                      <a:pt x="47" y="11458"/>
                    </a:cubicBezTo>
                    <a:cubicBezTo>
                      <a:pt x="69" y="12143"/>
                      <a:pt x="92" y="12828"/>
                      <a:pt x="184" y="13513"/>
                    </a:cubicBezTo>
                    <a:cubicBezTo>
                      <a:pt x="229" y="13855"/>
                      <a:pt x="252" y="14197"/>
                      <a:pt x="298" y="14540"/>
                    </a:cubicBezTo>
                    <a:lnTo>
                      <a:pt x="503" y="15635"/>
                    </a:lnTo>
                    <a:cubicBezTo>
                      <a:pt x="526" y="15795"/>
                      <a:pt x="549" y="16000"/>
                      <a:pt x="594" y="16160"/>
                    </a:cubicBezTo>
                    <a:lnTo>
                      <a:pt x="731" y="16685"/>
                    </a:lnTo>
                    <a:cubicBezTo>
                      <a:pt x="823" y="17050"/>
                      <a:pt x="914" y="17393"/>
                      <a:pt x="1028" y="17735"/>
                    </a:cubicBezTo>
                    <a:cubicBezTo>
                      <a:pt x="1256" y="18420"/>
                      <a:pt x="1485" y="19105"/>
                      <a:pt x="1759" y="19721"/>
                    </a:cubicBezTo>
                    <a:cubicBezTo>
                      <a:pt x="2306" y="21022"/>
                      <a:pt x="2968" y="22232"/>
                      <a:pt x="3676" y="23396"/>
                    </a:cubicBezTo>
                    <a:cubicBezTo>
                      <a:pt x="4406" y="24537"/>
                      <a:pt x="5205" y="25610"/>
                      <a:pt x="6050" y="26637"/>
                    </a:cubicBezTo>
                    <a:cubicBezTo>
                      <a:pt x="6278" y="26888"/>
                      <a:pt x="6483" y="27139"/>
                      <a:pt x="6712" y="27390"/>
                    </a:cubicBezTo>
                    <a:cubicBezTo>
                      <a:pt x="6940" y="27641"/>
                      <a:pt x="7168" y="27870"/>
                      <a:pt x="7396" y="28098"/>
                    </a:cubicBezTo>
                    <a:cubicBezTo>
                      <a:pt x="7876" y="28577"/>
                      <a:pt x="8332" y="29034"/>
                      <a:pt x="8880" y="29490"/>
                    </a:cubicBezTo>
                    <a:cubicBezTo>
                      <a:pt x="9141" y="29713"/>
                      <a:pt x="9459" y="29820"/>
                      <a:pt x="9778" y="29820"/>
                    </a:cubicBezTo>
                    <a:cubicBezTo>
                      <a:pt x="10211" y="29820"/>
                      <a:pt x="10645" y="29621"/>
                      <a:pt x="10934" y="29239"/>
                    </a:cubicBezTo>
                    <a:cubicBezTo>
                      <a:pt x="11345" y="28714"/>
                      <a:pt x="11368" y="28007"/>
                      <a:pt x="11026" y="27482"/>
                    </a:cubicBezTo>
                    <a:lnTo>
                      <a:pt x="10980" y="27390"/>
                    </a:lnTo>
                    <a:lnTo>
                      <a:pt x="10044" y="25838"/>
                    </a:lnTo>
                    <a:cubicBezTo>
                      <a:pt x="9747" y="25313"/>
                      <a:pt x="9428" y="24811"/>
                      <a:pt x="9154" y="24286"/>
                    </a:cubicBezTo>
                    <a:cubicBezTo>
                      <a:pt x="8560" y="23213"/>
                      <a:pt x="7990" y="22163"/>
                      <a:pt x="7488" y="21091"/>
                    </a:cubicBezTo>
                    <a:cubicBezTo>
                      <a:pt x="7008" y="20018"/>
                      <a:pt x="6529" y="18945"/>
                      <a:pt x="6164" y="17872"/>
                    </a:cubicBezTo>
                    <a:cubicBezTo>
                      <a:pt x="5936" y="17324"/>
                      <a:pt x="5821" y="16777"/>
                      <a:pt x="5639" y="16252"/>
                    </a:cubicBezTo>
                    <a:cubicBezTo>
                      <a:pt x="5570" y="15978"/>
                      <a:pt x="5525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4" y="14631"/>
                    </a:cubicBezTo>
                    <a:lnTo>
                      <a:pt x="5137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3" y="11184"/>
                    </a:cubicBezTo>
                    <a:cubicBezTo>
                      <a:pt x="4794" y="10020"/>
                      <a:pt x="4749" y="8856"/>
                      <a:pt x="4771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9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1" y="1474"/>
                    </a:cubicBezTo>
                    <a:cubicBezTo>
                      <a:pt x="8662" y="1474"/>
                      <a:pt x="8064" y="550"/>
                      <a:pt x="6301" y="114"/>
                    </a:cubicBezTo>
                    <a:cubicBezTo>
                      <a:pt x="5948" y="32"/>
                      <a:pt x="5588" y="1"/>
                      <a:pt x="5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" name="Google Shape;3101;p36">
                <a:extLst>
                  <a:ext uri="{FF2B5EF4-FFF2-40B4-BE49-F238E27FC236}">
                    <a16:creationId xmlns:a16="http://schemas.microsoft.com/office/drawing/2014/main" id="{B6E2C564-788F-41A9-9365-AFCE65CCDF43}"/>
                  </a:ext>
                </a:extLst>
              </p:cNvPr>
              <p:cNvSpPr/>
              <p:nvPr/>
            </p:nvSpPr>
            <p:spPr>
              <a:xfrm>
                <a:off x="982262" y="2699117"/>
                <a:ext cx="237879" cy="131091"/>
              </a:xfrm>
              <a:custGeom>
                <a:avLst/>
                <a:gdLst/>
                <a:ahLst/>
                <a:cxnLst/>
                <a:rect l="l" t="t" r="r" b="b"/>
                <a:pathLst>
                  <a:path w="12303" h="6780" fill="none" extrusionOk="0">
                    <a:moveTo>
                      <a:pt x="0" y="0"/>
                    </a:moveTo>
                    <a:cubicBezTo>
                      <a:pt x="571" y="2534"/>
                      <a:pt x="2420" y="4748"/>
                      <a:pt x="4816" y="5775"/>
                    </a:cubicBezTo>
                    <a:cubicBezTo>
                      <a:pt x="7213" y="6779"/>
                      <a:pt x="10089" y="6574"/>
                      <a:pt x="12303" y="5204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" name="Google Shape;3102;p36">
                <a:extLst>
                  <a:ext uri="{FF2B5EF4-FFF2-40B4-BE49-F238E27FC236}">
                    <a16:creationId xmlns:a16="http://schemas.microsoft.com/office/drawing/2014/main" id="{5DCB3F80-2AD0-463D-B5BF-2CB7B0C2314A}"/>
                  </a:ext>
                </a:extLst>
              </p:cNvPr>
              <p:cNvSpPr/>
              <p:nvPr/>
            </p:nvSpPr>
            <p:spPr>
              <a:xfrm>
                <a:off x="805700" y="2149160"/>
                <a:ext cx="212298" cy="484612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25064" fill="none" extrusionOk="0">
                    <a:moveTo>
                      <a:pt x="10980" y="1"/>
                    </a:moveTo>
                    <a:cubicBezTo>
                      <a:pt x="7876" y="69"/>
                      <a:pt x="5114" y="2192"/>
                      <a:pt x="3379" y="4749"/>
                    </a:cubicBezTo>
                    <a:cubicBezTo>
                      <a:pt x="777" y="8583"/>
                      <a:pt x="1" y="13582"/>
                      <a:pt x="1302" y="18010"/>
                    </a:cubicBezTo>
                    <a:cubicBezTo>
                      <a:pt x="1895" y="20042"/>
                      <a:pt x="2945" y="22027"/>
                      <a:pt x="4657" y="23306"/>
                    </a:cubicBezTo>
                    <a:cubicBezTo>
                      <a:pt x="6346" y="24584"/>
                      <a:pt x="8743" y="25063"/>
                      <a:pt x="10638" y="24150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" name="Google Shape;3103;p36">
                <a:extLst>
                  <a:ext uri="{FF2B5EF4-FFF2-40B4-BE49-F238E27FC236}">
                    <a16:creationId xmlns:a16="http://schemas.microsoft.com/office/drawing/2014/main" id="{BAF140F8-DEB2-4566-9C31-ECE3AE984367}"/>
                  </a:ext>
                </a:extLst>
              </p:cNvPr>
              <p:cNvSpPr/>
              <p:nvPr/>
            </p:nvSpPr>
            <p:spPr>
              <a:xfrm>
                <a:off x="1681373" y="2065741"/>
                <a:ext cx="122255" cy="290412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5020" fill="none" extrusionOk="0">
                    <a:moveTo>
                      <a:pt x="0" y="1"/>
                    </a:moveTo>
                    <a:cubicBezTo>
                      <a:pt x="3995" y="2580"/>
                      <a:pt x="6323" y="7533"/>
                      <a:pt x="5730" y="12258"/>
                    </a:cubicBezTo>
                    <a:cubicBezTo>
                      <a:pt x="5661" y="12897"/>
                      <a:pt x="5501" y="13559"/>
                      <a:pt x="5136" y="14107"/>
                    </a:cubicBezTo>
                    <a:cubicBezTo>
                      <a:pt x="4748" y="14655"/>
                      <a:pt x="4086" y="15020"/>
                      <a:pt x="3447" y="14906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chemeClr val="dk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" name="Google Shape;3104;p36">
                <a:extLst>
                  <a:ext uri="{FF2B5EF4-FFF2-40B4-BE49-F238E27FC236}">
                    <a16:creationId xmlns:a16="http://schemas.microsoft.com/office/drawing/2014/main" id="{2341DF60-BD4B-4399-A465-5EEAD9B580E2}"/>
                  </a:ext>
                </a:extLst>
              </p:cNvPr>
              <p:cNvSpPr/>
              <p:nvPr/>
            </p:nvSpPr>
            <p:spPr>
              <a:xfrm>
                <a:off x="1545882" y="2511531"/>
                <a:ext cx="192422" cy="264812"/>
              </a:xfrm>
              <a:custGeom>
                <a:avLst/>
                <a:gdLst/>
                <a:ahLst/>
                <a:cxnLst/>
                <a:rect l="l" t="t" r="r" b="b"/>
                <a:pathLst>
                  <a:path w="9952" h="13696" fill="none" extrusionOk="0">
                    <a:moveTo>
                      <a:pt x="0" y="12646"/>
                    </a:moveTo>
                    <a:cubicBezTo>
                      <a:pt x="502" y="13399"/>
                      <a:pt x="1415" y="13696"/>
                      <a:pt x="2237" y="13559"/>
                    </a:cubicBezTo>
                    <a:cubicBezTo>
                      <a:pt x="3081" y="13445"/>
                      <a:pt x="3835" y="12988"/>
                      <a:pt x="4497" y="12440"/>
                    </a:cubicBezTo>
                    <a:cubicBezTo>
                      <a:pt x="7966" y="9678"/>
                      <a:pt x="9952" y="4725"/>
                      <a:pt x="9473" y="0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chemeClr val="dk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" name="Google Shape;3105;p36">
                <a:extLst>
                  <a:ext uri="{FF2B5EF4-FFF2-40B4-BE49-F238E27FC236}">
                    <a16:creationId xmlns:a16="http://schemas.microsoft.com/office/drawing/2014/main" id="{42F3A1E2-7E41-4349-B509-77120EFC1BEA}"/>
                  </a:ext>
                </a:extLst>
              </p:cNvPr>
              <p:cNvSpPr/>
              <p:nvPr/>
            </p:nvSpPr>
            <p:spPr>
              <a:xfrm>
                <a:off x="812777" y="1920618"/>
                <a:ext cx="980207" cy="902770"/>
              </a:xfrm>
              <a:custGeom>
                <a:avLst/>
                <a:gdLst/>
                <a:ahLst/>
                <a:cxnLst/>
                <a:rect l="l" t="t" r="r" b="b"/>
                <a:pathLst>
                  <a:path w="50696" h="46691" extrusionOk="0">
                    <a:moveTo>
                      <a:pt x="28922" y="0"/>
                    </a:moveTo>
                    <a:cubicBezTo>
                      <a:pt x="25322" y="0"/>
                      <a:pt x="19759" y="1978"/>
                      <a:pt x="12326" y="10336"/>
                    </a:cubicBezTo>
                    <a:cubicBezTo>
                      <a:pt x="12326" y="10336"/>
                      <a:pt x="5524" y="12208"/>
                      <a:pt x="3036" y="18348"/>
                    </a:cubicBezTo>
                    <a:cubicBezTo>
                      <a:pt x="799" y="23872"/>
                      <a:pt x="0" y="31062"/>
                      <a:pt x="4634" y="33390"/>
                    </a:cubicBezTo>
                    <a:cubicBezTo>
                      <a:pt x="4634" y="33390"/>
                      <a:pt x="7441" y="41333"/>
                      <a:pt x="9450" y="41812"/>
                    </a:cubicBezTo>
                    <a:cubicBezTo>
                      <a:pt x="11313" y="42257"/>
                      <a:pt x="12470" y="46690"/>
                      <a:pt x="19226" y="46690"/>
                    </a:cubicBezTo>
                    <a:cubicBezTo>
                      <a:pt x="19752" y="46690"/>
                      <a:pt x="20311" y="46663"/>
                      <a:pt x="20908" y="46606"/>
                    </a:cubicBezTo>
                    <a:cubicBezTo>
                      <a:pt x="23185" y="46385"/>
                      <a:pt x="25233" y="46358"/>
                      <a:pt x="27086" y="46358"/>
                    </a:cubicBezTo>
                    <a:cubicBezTo>
                      <a:pt x="27696" y="46358"/>
                      <a:pt x="28285" y="46361"/>
                      <a:pt x="28854" y="46361"/>
                    </a:cubicBezTo>
                    <a:cubicBezTo>
                      <a:pt x="32813" y="46361"/>
                      <a:pt x="35806" y="46217"/>
                      <a:pt x="38233" y="43935"/>
                    </a:cubicBezTo>
                    <a:cubicBezTo>
                      <a:pt x="38233" y="43935"/>
                      <a:pt x="38298" y="43944"/>
                      <a:pt x="38421" y="43944"/>
                    </a:cubicBezTo>
                    <a:cubicBezTo>
                      <a:pt x="39203" y="43944"/>
                      <a:pt x="42298" y="43585"/>
                      <a:pt x="45240" y="38274"/>
                    </a:cubicBezTo>
                    <a:cubicBezTo>
                      <a:pt x="47591" y="34052"/>
                      <a:pt x="48047" y="29783"/>
                      <a:pt x="48299" y="27159"/>
                    </a:cubicBezTo>
                    <a:cubicBezTo>
                      <a:pt x="48527" y="24511"/>
                      <a:pt x="48458" y="21863"/>
                      <a:pt x="48458" y="21863"/>
                    </a:cubicBezTo>
                    <a:cubicBezTo>
                      <a:pt x="48458" y="21863"/>
                      <a:pt x="50695" y="20174"/>
                      <a:pt x="50216" y="16819"/>
                    </a:cubicBezTo>
                    <a:cubicBezTo>
                      <a:pt x="49737" y="13463"/>
                      <a:pt x="47728" y="9697"/>
                      <a:pt x="45240" y="7848"/>
                    </a:cubicBezTo>
                    <a:cubicBezTo>
                      <a:pt x="45240" y="7848"/>
                      <a:pt x="46130" y="6159"/>
                      <a:pt x="41976" y="3192"/>
                    </a:cubicBezTo>
                    <a:cubicBezTo>
                      <a:pt x="39794" y="1654"/>
                      <a:pt x="37663" y="1287"/>
                      <a:pt x="36124" y="1287"/>
                    </a:cubicBezTo>
                    <a:cubicBezTo>
                      <a:pt x="34716" y="1287"/>
                      <a:pt x="33804" y="1594"/>
                      <a:pt x="33804" y="1594"/>
                    </a:cubicBezTo>
                    <a:cubicBezTo>
                      <a:pt x="33804" y="1594"/>
                      <a:pt x="32154" y="0"/>
                      <a:pt x="28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" name="Google Shape;3106;p36">
                <a:extLst>
                  <a:ext uri="{FF2B5EF4-FFF2-40B4-BE49-F238E27FC236}">
                    <a16:creationId xmlns:a16="http://schemas.microsoft.com/office/drawing/2014/main" id="{ED3E7B44-6723-4608-988A-C51BAB178739}"/>
                  </a:ext>
                </a:extLst>
              </p:cNvPr>
              <p:cNvSpPr/>
              <p:nvPr/>
            </p:nvSpPr>
            <p:spPr>
              <a:xfrm>
                <a:off x="1276641" y="2638206"/>
                <a:ext cx="184050" cy="303656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5705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2349"/>
                    </a:lnTo>
                    <a:cubicBezTo>
                      <a:pt x="1" y="14905"/>
                      <a:pt x="2078" y="15704"/>
                      <a:pt x="4634" y="15704"/>
                    </a:cubicBezTo>
                    <a:lnTo>
                      <a:pt x="4885" y="15704"/>
                    </a:lnTo>
                    <a:cubicBezTo>
                      <a:pt x="7442" y="15704"/>
                      <a:pt x="9519" y="14905"/>
                      <a:pt x="9519" y="12349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" name="Google Shape;3107;p36">
                <a:extLst>
                  <a:ext uri="{FF2B5EF4-FFF2-40B4-BE49-F238E27FC236}">
                    <a16:creationId xmlns:a16="http://schemas.microsoft.com/office/drawing/2014/main" id="{4B9B4F3D-0843-40BD-AC51-7480903CED4C}"/>
                  </a:ext>
                </a:extLst>
              </p:cNvPr>
              <p:cNvSpPr/>
              <p:nvPr/>
            </p:nvSpPr>
            <p:spPr>
              <a:xfrm>
                <a:off x="1276641" y="2638206"/>
                <a:ext cx="184050" cy="208199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0768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0546"/>
                    </a:lnTo>
                    <a:cubicBezTo>
                      <a:pt x="793" y="10670"/>
                      <a:pt x="1787" y="10767"/>
                      <a:pt x="2949" y="10767"/>
                    </a:cubicBezTo>
                    <a:cubicBezTo>
                      <a:pt x="4768" y="10767"/>
                      <a:pt x="6999" y="10530"/>
                      <a:pt x="9519" y="9792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" name="Google Shape;3108;p36">
                <a:extLst>
                  <a:ext uri="{FF2B5EF4-FFF2-40B4-BE49-F238E27FC236}">
                    <a16:creationId xmlns:a16="http://schemas.microsoft.com/office/drawing/2014/main" id="{FF21B40D-2636-4D91-9739-91B9628F138D}"/>
                  </a:ext>
                </a:extLst>
              </p:cNvPr>
              <p:cNvSpPr/>
              <p:nvPr/>
            </p:nvSpPr>
            <p:spPr>
              <a:xfrm>
                <a:off x="860886" y="2525105"/>
                <a:ext cx="231711" cy="227515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1767" extrusionOk="0">
                    <a:moveTo>
                      <a:pt x="5980" y="1"/>
                    </a:moveTo>
                    <a:cubicBezTo>
                      <a:pt x="5897" y="1"/>
                      <a:pt x="5813" y="3"/>
                      <a:pt x="5729" y="6"/>
                    </a:cubicBezTo>
                    <a:cubicBezTo>
                      <a:pt x="2511" y="143"/>
                      <a:pt x="0" y="2905"/>
                      <a:pt x="160" y="6146"/>
                    </a:cubicBezTo>
                    <a:cubicBezTo>
                      <a:pt x="293" y="9303"/>
                      <a:pt x="2895" y="11766"/>
                      <a:pt x="6003" y="11766"/>
                    </a:cubicBezTo>
                    <a:cubicBezTo>
                      <a:pt x="6087" y="11766"/>
                      <a:pt x="6170" y="11765"/>
                      <a:pt x="6254" y="11761"/>
                    </a:cubicBezTo>
                    <a:cubicBezTo>
                      <a:pt x="9473" y="11624"/>
                      <a:pt x="11983" y="8885"/>
                      <a:pt x="11824" y="5621"/>
                    </a:cubicBezTo>
                    <a:cubicBezTo>
                      <a:pt x="11690" y="2465"/>
                      <a:pt x="9089" y="1"/>
                      <a:pt x="5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" name="Google Shape;3109;p36">
                <a:extLst>
                  <a:ext uri="{FF2B5EF4-FFF2-40B4-BE49-F238E27FC236}">
                    <a16:creationId xmlns:a16="http://schemas.microsoft.com/office/drawing/2014/main" id="{F27C805F-4DAE-4ACE-B334-DC15BFFFAA5F}"/>
                  </a:ext>
                </a:extLst>
              </p:cNvPr>
              <p:cNvSpPr/>
              <p:nvPr/>
            </p:nvSpPr>
            <p:spPr>
              <a:xfrm>
                <a:off x="896195" y="2600577"/>
                <a:ext cx="180067" cy="148531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7682" extrusionOk="0">
                    <a:moveTo>
                      <a:pt x="4725" y="1"/>
                    </a:moveTo>
                    <a:cubicBezTo>
                      <a:pt x="4642" y="1"/>
                      <a:pt x="4558" y="2"/>
                      <a:pt x="4474" y="6"/>
                    </a:cubicBezTo>
                    <a:cubicBezTo>
                      <a:pt x="1963" y="120"/>
                      <a:pt x="0" y="1924"/>
                      <a:pt x="91" y="4046"/>
                    </a:cubicBezTo>
                    <a:cubicBezTo>
                      <a:pt x="180" y="6098"/>
                      <a:pt x="2166" y="7681"/>
                      <a:pt x="4567" y="7681"/>
                    </a:cubicBezTo>
                    <a:cubicBezTo>
                      <a:pt x="4650" y="7681"/>
                      <a:pt x="4733" y="7679"/>
                      <a:pt x="4816" y="7675"/>
                    </a:cubicBezTo>
                    <a:cubicBezTo>
                      <a:pt x="7327" y="7561"/>
                      <a:pt x="9313" y="5758"/>
                      <a:pt x="9199" y="3635"/>
                    </a:cubicBezTo>
                    <a:cubicBezTo>
                      <a:pt x="9111" y="1583"/>
                      <a:pt x="7145" y="1"/>
                      <a:pt x="47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" name="Google Shape;3110;p36">
                <a:extLst>
                  <a:ext uri="{FF2B5EF4-FFF2-40B4-BE49-F238E27FC236}">
                    <a16:creationId xmlns:a16="http://schemas.microsoft.com/office/drawing/2014/main" id="{86797352-91A9-4B7E-8F1A-4574933FF50D}"/>
                  </a:ext>
                </a:extLst>
              </p:cNvPr>
              <p:cNvSpPr/>
              <p:nvPr/>
            </p:nvSpPr>
            <p:spPr>
              <a:xfrm>
                <a:off x="896195" y="2600577"/>
                <a:ext cx="180067" cy="148531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7682" extrusionOk="0">
                    <a:moveTo>
                      <a:pt x="4725" y="1"/>
                    </a:moveTo>
                    <a:cubicBezTo>
                      <a:pt x="4642" y="1"/>
                      <a:pt x="4558" y="2"/>
                      <a:pt x="4474" y="6"/>
                    </a:cubicBezTo>
                    <a:cubicBezTo>
                      <a:pt x="1963" y="120"/>
                      <a:pt x="0" y="1924"/>
                      <a:pt x="91" y="4046"/>
                    </a:cubicBezTo>
                    <a:cubicBezTo>
                      <a:pt x="180" y="6098"/>
                      <a:pt x="2166" y="7681"/>
                      <a:pt x="4567" y="7681"/>
                    </a:cubicBezTo>
                    <a:cubicBezTo>
                      <a:pt x="4650" y="7681"/>
                      <a:pt x="4733" y="7679"/>
                      <a:pt x="4816" y="7675"/>
                    </a:cubicBezTo>
                    <a:cubicBezTo>
                      <a:pt x="7327" y="7561"/>
                      <a:pt x="9313" y="5758"/>
                      <a:pt x="9199" y="3635"/>
                    </a:cubicBezTo>
                    <a:cubicBezTo>
                      <a:pt x="9111" y="1583"/>
                      <a:pt x="7145" y="1"/>
                      <a:pt x="47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" name="Google Shape;3111;p36">
                <a:extLst>
                  <a:ext uri="{FF2B5EF4-FFF2-40B4-BE49-F238E27FC236}">
                    <a16:creationId xmlns:a16="http://schemas.microsoft.com/office/drawing/2014/main" id="{65CAE174-9116-43B3-81E5-B495F183482F}"/>
                  </a:ext>
                </a:extLst>
              </p:cNvPr>
              <p:cNvSpPr/>
              <p:nvPr/>
            </p:nvSpPr>
            <p:spPr>
              <a:xfrm>
                <a:off x="882505" y="2599803"/>
                <a:ext cx="194201" cy="66068"/>
              </a:xfrm>
              <a:custGeom>
                <a:avLst/>
                <a:gdLst/>
                <a:ahLst/>
                <a:cxnLst/>
                <a:rect l="l" t="t" r="r" b="b"/>
                <a:pathLst>
                  <a:path w="10044" h="3417" extrusionOk="0">
                    <a:moveTo>
                      <a:pt x="5981" y="1"/>
                    </a:moveTo>
                    <a:cubicBezTo>
                      <a:pt x="5524" y="23"/>
                      <a:pt x="5045" y="46"/>
                      <a:pt x="4611" y="160"/>
                    </a:cubicBezTo>
                    <a:cubicBezTo>
                      <a:pt x="3698" y="366"/>
                      <a:pt x="2831" y="731"/>
                      <a:pt x="2055" y="1233"/>
                    </a:cubicBezTo>
                    <a:cubicBezTo>
                      <a:pt x="1667" y="1484"/>
                      <a:pt x="1302" y="1758"/>
                      <a:pt x="959" y="2078"/>
                    </a:cubicBezTo>
                    <a:cubicBezTo>
                      <a:pt x="617" y="2397"/>
                      <a:pt x="320" y="2740"/>
                      <a:pt x="46" y="3105"/>
                    </a:cubicBezTo>
                    <a:cubicBezTo>
                      <a:pt x="1" y="3196"/>
                      <a:pt x="1" y="3287"/>
                      <a:pt x="69" y="3356"/>
                    </a:cubicBezTo>
                    <a:cubicBezTo>
                      <a:pt x="101" y="3398"/>
                      <a:pt x="148" y="3416"/>
                      <a:pt x="195" y="3416"/>
                    </a:cubicBezTo>
                    <a:cubicBezTo>
                      <a:pt x="250" y="3416"/>
                      <a:pt x="306" y="3393"/>
                      <a:pt x="343" y="3356"/>
                    </a:cubicBezTo>
                    <a:cubicBezTo>
                      <a:pt x="936" y="2717"/>
                      <a:pt x="1621" y="2169"/>
                      <a:pt x="2352" y="1690"/>
                    </a:cubicBezTo>
                    <a:cubicBezTo>
                      <a:pt x="3082" y="1233"/>
                      <a:pt x="3881" y="868"/>
                      <a:pt x="4725" y="708"/>
                    </a:cubicBezTo>
                    <a:cubicBezTo>
                      <a:pt x="5172" y="596"/>
                      <a:pt x="5640" y="539"/>
                      <a:pt x="6109" y="539"/>
                    </a:cubicBezTo>
                    <a:cubicBezTo>
                      <a:pt x="6502" y="539"/>
                      <a:pt x="6897" y="579"/>
                      <a:pt x="7282" y="662"/>
                    </a:cubicBezTo>
                    <a:cubicBezTo>
                      <a:pt x="7693" y="708"/>
                      <a:pt x="8104" y="868"/>
                      <a:pt x="8514" y="1005"/>
                    </a:cubicBezTo>
                    <a:cubicBezTo>
                      <a:pt x="8743" y="1051"/>
                      <a:pt x="8925" y="1165"/>
                      <a:pt x="9131" y="1256"/>
                    </a:cubicBezTo>
                    <a:lnTo>
                      <a:pt x="9724" y="1530"/>
                    </a:lnTo>
                    <a:lnTo>
                      <a:pt x="9747" y="1530"/>
                    </a:lnTo>
                    <a:cubicBezTo>
                      <a:pt x="9777" y="1545"/>
                      <a:pt x="9810" y="1553"/>
                      <a:pt x="9843" y="1553"/>
                    </a:cubicBezTo>
                    <a:cubicBezTo>
                      <a:pt x="9907" y="1553"/>
                      <a:pt x="9968" y="1522"/>
                      <a:pt x="9998" y="1461"/>
                    </a:cubicBezTo>
                    <a:cubicBezTo>
                      <a:pt x="10044" y="1370"/>
                      <a:pt x="9998" y="1256"/>
                      <a:pt x="9907" y="1187"/>
                    </a:cubicBezTo>
                    <a:lnTo>
                      <a:pt x="9313" y="868"/>
                    </a:lnTo>
                    <a:cubicBezTo>
                      <a:pt x="9108" y="777"/>
                      <a:pt x="8902" y="640"/>
                      <a:pt x="8697" y="571"/>
                    </a:cubicBezTo>
                    <a:cubicBezTo>
                      <a:pt x="8263" y="411"/>
                      <a:pt x="7830" y="229"/>
                      <a:pt x="7373" y="183"/>
                    </a:cubicBezTo>
                    <a:cubicBezTo>
                      <a:pt x="7145" y="137"/>
                      <a:pt x="6917" y="46"/>
                      <a:pt x="6688" y="46"/>
                    </a:cubicBezTo>
                    <a:lnTo>
                      <a:pt x="59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" name="Google Shape;3112;p36">
                <a:extLst>
                  <a:ext uri="{FF2B5EF4-FFF2-40B4-BE49-F238E27FC236}">
                    <a16:creationId xmlns:a16="http://schemas.microsoft.com/office/drawing/2014/main" id="{E2721226-3E5B-4D25-ACC1-08A355E40625}"/>
                  </a:ext>
                </a:extLst>
              </p:cNvPr>
              <p:cNvSpPr/>
              <p:nvPr/>
            </p:nvSpPr>
            <p:spPr>
              <a:xfrm>
                <a:off x="964163" y="2631574"/>
                <a:ext cx="150504" cy="51837"/>
              </a:xfrm>
              <a:custGeom>
                <a:avLst/>
                <a:gdLst/>
                <a:ahLst/>
                <a:cxnLst/>
                <a:rect l="l" t="t" r="r" b="b"/>
                <a:pathLst>
                  <a:path w="7784" h="2681" extrusionOk="0">
                    <a:moveTo>
                      <a:pt x="4634" y="1"/>
                    </a:moveTo>
                    <a:cubicBezTo>
                      <a:pt x="4269" y="1"/>
                      <a:pt x="3903" y="24"/>
                      <a:pt x="3561" y="115"/>
                    </a:cubicBezTo>
                    <a:cubicBezTo>
                      <a:pt x="2853" y="252"/>
                      <a:pt x="2146" y="549"/>
                      <a:pt x="1552" y="937"/>
                    </a:cubicBezTo>
                    <a:cubicBezTo>
                      <a:pt x="959" y="1348"/>
                      <a:pt x="434" y="1850"/>
                      <a:pt x="23" y="2443"/>
                    </a:cubicBezTo>
                    <a:cubicBezTo>
                      <a:pt x="0" y="2512"/>
                      <a:pt x="0" y="2580"/>
                      <a:pt x="46" y="2626"/>
                    </a:cubicBezTo>
                    <a:cubicBezTo>
                      <a:pt x="71" y="2664"/>
                      <a:pt x="117" y="2681"/>
                      <a:pt x="161" y="2681"/>
                    </a:cubicBezTo>
                    <a:cubicBezTo>
                      <a:pt x="196" y="2681"/>
                      <a:pt x="231" y="2669"/>
                      <a:pt x="251" y="2649"/>
                    </a:cubicBezTo>
                    <a:lnTo>
                      <a:pt x="274" y="2626"/>
                    </a:lnTo>
                    <a:cubicBezTo>
                      <a:pt x="754" y="2169"/>
                      <a:pt x="1301" y="1759"/>
                      <a:pt x="1849" y="1393"/>
                    </a:cubicBezTo>
                    <a:cubicBezTo>
                      <a:pt x="2420" y="1051"/>
                      <a:pt x="3013" y="777"/>
                      <a:pt x="3675" y="640"/>
                    </a:cubicBezTo>
                    <a:cubicBezTo>
                      <a:pt x="4048" y="547"/>
                      <a:pt x="4429" y="500"/>
                      <a:pt x="4812" y="500"/>
                    </a:cubicBezTo>
                    <a:cubicBezTo>
                      <a:pt x="5087" y="500"/>
                      <a:pt x="5362" y="524"/>
                      <a:pt x="5638" y="572"/>
                    </a:cubicBezTo>
                    <a:cubicBezTo>
                      <a:pt x="5958" y="617"/>
                      <a:pt x="6277" y="731"/>
                      <a:pt x="6597" y="823"/>
                    </a:cubicBezTo>
                    <a:cubicBezTo>
                      <a:pt x="6916" y="937"/>
                      <a:pt x="7213" y="1097"/>
                      <a:pt x="7533" y="1211"/>
                    </a:cubicBezTo>
                    <a:lnTo>
                      <a:pt x="7555" y="1234"/>
                    </a:lnTo>
                    <a:cubicBezTo>
                      <a:pt x="7573" y="1239"/>
                      <a:pt x="7591" y="1242"/>
                      <a:pt x="7610" y="1242"/>
                    </a:cubicBezTo>
                    <a:cubicBezTo>
                      <a:pt x="7665" y="1242"/>
                      <a:pt x="7721" y="1216"/>
                      <a:pt x="7738" y="1165"/>
                    </a:cubicBezTo>
                    <a:cubicBezTo>
                      <a:pt x="7784" y="1097"/>
                      <a:pt x="7761" y="1005"/>
                      <a:pt x="7692" y="960"/>
                    </a:cubicBezTo>
                    <a:cubicBezTo>
                      <a:pt x="7373" y="800"/>
                      <a:pt x="7076" y="594"/>
                      <a:pt x="6757" y="457"/>
                    </a:cubicBezTo>
                    <a:cubicBezTo>
                      <a:pt x="6414" y="343"/>
                      <a:pt x="6072" y="184"/>
                      <a:pt x="5729" y="138"/>
                    </a:cubicBezTo>
                    <a:cubicBezTo>
                      <a:pt x="5364" y="47"/>
                      <a:pt x="4999" y="24"/>
                      <a:pt x="46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" name="Google Shape;3113;p36">
                <a:extLst>
                  <a:ext uri="{FF2B5EF4-FFF2-40B4-BE49-F238E27FC236}">
                    <a16:creationId xmlns:a16="http://schemas.microsoft.com/office/drawing/2014/main" id="{3E89CACC-A3D5-49FE-B1C9-A297D81703E2}"/>
                  </a:ext>
                </a:extLst>
              </p:cNvPr>
              <p:cNvSpPr/>
              <p:nvPr/>
            </p:nvSpPr>
            <p:spPr>
              <a:xfrm>
                <a:off x="1603254" y="2341348"/>
                <a:ext cx="258200" cy="227360"/>
              </a:xfrm>
              <a:custGeom>
                <a:avLst/>
                <a:gdLst/>
                <a:ahLst/>
                <a:cxnLst/>
                <a:rect l="l" t="t" r="r" b="b"/>
                <a:pathLst>
                  <a:path w="13354" h="11759" extrusionOk="0">
                    <a:moveTo>
                      <a:pt x="6642" y="1"/>
                    </a:moveTo>
                    <a:cubicBezTo>
                      <a:pt x="5774" y="1"/>
                      <a:pt x="4893" y="195"/>
                      <a:pt x="4063" y="607"/>
                    </a:cubicBezTo>
                    <a:cubicBezTo>
                      <a:pt x="1164" y="2022"/>
                      <a:pt x="0" y="5560"/>
                      <a:pt x="1438" y="8459"/>
                    </a:cubicBezTo>
                    <a:cubicBezTo>
                      <a:pt x="2465" y="10545"/>
                      <a:pt x="4551" y="11758"/>
                      <a:pt x="6715" y="11758"/>
                    </a:cubicBezTo>
                    <a:cubicBezTo>
                      <a:pt x="7582" y="11758"/>
                      <a:pt x="8461" y="11564"/>
                      <a:pt x="9290" y="11152"/>
                    </a:cubicBezTo>
                    <a:cubicBezTo>
                      <a:pt x="12189" y="9715"/>
                      <a:pt x="13353" y="6199"/>
                      <a:pt x="11915" y="3278"/>
                    </a:cubicBezTo>
                    <a:cubicBezTo>
                      <a:pt x="10889" y="1209"/>
                      <a:pt x="8805" y="1"/>
                      <a:pt x="66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" name="Google Shape;3114;p36">
                <a:extLst>
                  <a:ext uri="{FF2B5EF4-FFF2-40B4-BE49-F238E27FC236}">
                    <a16:creationId xmlns:a16="http://schemas.microsoft.com/office/drawing/2014/main" id="{151C18F2-FF4E-4288-A996-A563160C5ED1}"/>
                  </a:ext>
                </a:extLst>
              </p:cNvPr>
              <p:cNvSpPr/>
              <p:nvPr/>
            </p:nvSpPr>
            <p:spPr>
              <a:xfrm>
                <a:off x="1644305" y="2413919"/>
                <a:ext cx="194645" cy="154274"/>
              </a:xfrm>
              <a:custGeom>
                <a:avLst/>
                <a:gdLst/>
                <a:ahLst/>
                <a:cxnLst/>
                <a:rect l="l" t="t" r="r" b="b"/>
                <a:pathLst>
                  <a:path w="10067" h="7979" extrusionOk="0">
                    <a:moveTo>
                      <a:pt x="5632" y="1"/>
                    </a:moveTo>
                    <a:cubicBezTo>
                      <a:pt x="4878" y="1"/>
                      <a:pt x="4088" y="178"/>
                      <a:pt x="3333" y="552"/>
                    </a:cubicBezTo>
                    <a:cubicBezTo>
                      <a:pt x="1073" y="1670"/>
                      <a:pt x="0" y="4113"/>
                      <a:pt x="936" y="6007"/>
                    </a:cubicBezTo>
                    <a:cubicBezTo>
                      <a:pt x="1557" y="7279"/>
                      <a:pt x="2911" y="7979"/>
                      <a:pt x="4412" y="7979"/>
                    </a:cubicBezTo>
                    <a:cubicBezTo>
                      <a:pt x="5174" y="7979"/>
                      <a:pt x="5973" y="7799"/>
                      <a:pt x="6734" y="7422"/>
                    </a:cubicBezTo>
                    <a:cubicBezTo>
                      <a:pt x="8993" y="6327"/>
                      <a:pt x="10066" y="3862"/>
                      <a:pt x="9130" y="1967"/>
                    </a:cubicBezTo>
                    <a:cubicBezTo>
                      <a:pt x="8492" y="706"/>
                      <a:pt x="7135" y="1"/>
                      <a:pt x="5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" name="Google Shape;3115;p36">
                <a:extLst>
                  <a:ext uri="{FF2B5EF4-FFF2-40B4-BE49-F238E27FC236}">
                    <a16:creationId xmlns:a16="http://schemas.microsoft.com/office/drawing/2014/main" id="{CF722FB4-859D-4D00-9298-B59575E3DE1F}"/>
                  </a:ext>
                </a:extLst>
              </p:cNvPr>
              <p:cNvSpPr/>
              <p:nvPr/>
            </p:nvSpPr>
            <p:spPr>
              <a:xfrm>
                <a:off x="1638117" y="2414886"/>
                <a:ext cx="188903" cy="78887"/>
              </a:xfrm>
              <a:custGeom>
                <a:avLst/>
                <a:gdLst/>
                <a:ahLst/>
                <a:cxnLst/>
                <a:rect l="l" t="t" r="r" b="b"/>
                <a:pathLst>
                  <a:path w="9770" h="4080" extrusionOk="0">
                    <a:moveTo>
                      <a:pt x="6382" y="1"/>
                    </a:moveTo>
                    <a:cubicBezTo>
                      <a:pt x="5656" y="1"/>
                      <a:pt x="4925" y="103"/>
                      <a:pt x="4223" y="319"/>
                    </a:cubicBezTo>
                    <a:cubicBezTo>
                      <a:pt x="3767" y="433"/>
                      <a:pt x="3356" y="639"/>
                      <a:pt x="2922" y="844"/>
                    </a:cubicBezTo>
                    <a:lnTo>
                      <a:pt x="2352" y="1232"/>
                    </a:lnTo>
                    <a:cubicBezTo>
                      <a:pt x="2146" y="1346"/>
                      <a:pt x="1986" y="1506"/>
                      <a:pt x="1804" y="1666"/>
                    </a:cubicBezTo>
                    <a:cubicBezTo>
                      <a:pt x="1416" y="1940"/>
                      <a:pt x="1142" y="2305"/>
                      <a:pt x="845" y="2647"/>
                    </a:cubicBezTo>
                    <a:cubicBezTo>
                      <a:pt x="685" y="2807"/>
                      <a:pt x="571" y="3013"/>
                      <a:pt x="434" y="3218"/>
                    </a:cubicBezTo>
                    <a:lnTo>
                      <a:pt x="69" y="3789"/>
                    </a:lnTo>
                    <a:cubicBezTo>
                      <a:pt x="1" y="3857"/>
                      <a:pt x="23" y="3994"/>
                      <a:pt x="115" y="4040"/>
                    </a:cubicBezTo>
                    <a:cubicBezTo>
                      <a:pt x="151" y="4067"/>
                      <a:pt x="190" y="4080"/>
                      <a:pt x="228" y="4080"/>
                    </a:cubicBezTo>
                    <a:cubicBezTo>
                      <a:pt x="285" y="4080"/>
                      <a:pt x="338" y="4049"/>
                      <a:pt x="366" y="3994"/>
                    </a:cubicBezTo>
                    <a:lnTo>
                      <a:pt x="389" y="3971"/>
                    </a:lnTo>
                    <a:lnTo>
                      <a:pt x="777" y="3446"/>
                    </a:lnTo>
                    <a:cubicBezTo>
                      <a:pt x="914" y="3287"/>
                      <a:pt x="1028" y="3081"/>
                      <a:pt x="1187" y="2944"/>
                    </a:cubicBezTo>
                    <a:cubicBezTo>
                      <a:pt x="1484" y="2625"/>
                      <a:pt x="1758" y="2282"/>
                      <a:pt x="2123" y="2031"/>
                    </a:cubicBezTo>
                    <a:cubicBezTo>
                      <a:pt x="2762" y="1483"/>
                      <a:pt x="3561" y="1073"/>
                      <a:pt x="4383" y="844"/>
                    </a:cubicBezTo>
                    <a:cubicBezTo>
                      <a:pt x="5049" y="641"/>
                      <a:pt x="5745" y="557"/>
                      <a:pt x="6435" y="557"/>
                    </a:cubicBezTo>
                    <a:cubicBezTo>
                      <a:pt x="6596" y="557"/>
                      <a:pt x="6757" y="562"/>
                      <a:pt x="6917" y="570"/>
                    </a:cubicBezTo>
                    <a:cubicBezTo>
                      <a:pt x="7784" y="639"/>
                      <a:pt x="8651" y="776"/>
                      <a:pt x="9473" y="1050"/>
                    </a:cubicBezTo>
                    <a:lnTo>
                      <a:pt x="9496" y="1050"/>
                    </a:lnTo>
                    <a:cubicBezTo>
                      <a:pt x="9516" y="1060"/>
                      <a:pt x="9537" y="1064"/>
                      <a:pt x="9558" y="1064"/>
                    </a:cubicBezTo>
                    <a:cubicBezTo>
                      <a:pt x="9633" y="1064"/>
                      <a:pt x="9706" y="1007"/>
                      <a:pt x="9724" y="936"/>
                    </a:cubicBezTo>
                    <a:cubicBezTo>
                      <a:pt x="9770" y="844"/>
                      <a:pt x="9724" y="753"/>
                      <a:pt x="9633" y="707"/>
                    </a:cubicBezTo>
                    <a:cubicBezTo>
                      <a:pt x="9199" y="502"/>
                      <a:pt x="8765" y="342"/>
                      <a:pt x="8332" y="251"/>
                    </a:cubicBezTo>
                    <a:cubicBezTo>
                      <a:pt x="7875" y="137"/>
                      <a:pt x="7419" y="68"/>
                      <a:pt x="6962" y="23"/>
                    </a:cubicBezTo>
                    <a:cubicBezTo>
                      <a:pt x="6769" y="8"/>
                      <a:pt x="6576" y="1"/>
                      <a:pt x="63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" name="Google Shape;3116;p36">
                <a:extLst>
                  <a:ext uri="{FF2B5EF4-FFF2-40B4-BE49-F238E27FC236}">
                    <a16:creationId xmlns:a16="http://schemas.microsoft.com/office/drawing/2014/main" id="{4E0C5449-D0D6-4F72-9D73-48E73C9B4C21}"/>
                  </a:ext>
                </a:extLst>
              </p:cNvPr>
              <p:cNvSpPr/>
              <p:nvPr/>
            </p:nvSpPr>
            <p:spPr>
              <a:xfrm>
                <a:off x="1617814" y="2472471"/>
                <a:ext cx="146095" cy="62510"/>
              </a:xfrm>
              <a:custGeom>
                <a:avLst/>
                <a:gdLst/>
                <a:ahLst/>
                <a:cxnLst/>
                <a:rect l="l" t="t" r="r" b="b"/>
                <a:pathLst>
                  <a:path w="7556" h="3233" extrusionOk="0">
                    <a:moveTo>
                      <a:pt x="5040" y="0"/>
                    </a:moveTo>
                    <a:cubicBezTo>
                      <a:pt x="4433" y="0"/>
                      <a:pt x="3830" y="92"/>
                      <a:pt x="3242" y="263"/>
                    </a:cubicBezTo>
                    <a:cubicBezTo>
                      <a:pt x="2899" y="354"/>
                      <a:pt x="2557" y="514"/>
                      <a:pt x="2237" y="674"/>
                    </a:cubicBezTo>
                    <a:cubicBezTo>
                      <a:pt x="1941" y="879"/>
                      <a:pt x="1621" y="1062"/>
                      <a:pt x="1370" y="1336"/>
                    </a:cubicBezTo>
                    <a:cubicBezTo>
                      <a:pt x="1073" y="1541"/>
                      <a:pt x="868" y="1838"/>
                      <a:pt x="617" y="2112"/>
                    </a:cubicBezTo>
                    <a:cubicBezTo>
                      <a:pt x="411" y="2386"/>
                      <a:pt x="229" y="2705"/>
                      <a:pt x="46" y="3002"/>
                    </a:cubicBezTo>
                    <a:cubicBezTo>
                      <a:pt x="1" y="3070"/>
                      <a:pt x="23" y="3162"/>
                      <a:pt x="92" y="3207"/>
                    </a:cubicBezTo>
                    <a:cubicBezTo>
                      <a:pt x="118" y="3225"/>
                      <a:pt x="144" y="3232"/>
                      <a:pt x="169" y="3232"/>
                    </a:cubicBezTo>
                    <a:cubicBezTo>
                      <a:pt x="209" y="3232"/>
                      <a:pt x="246" y="3213"/>
                      <a:pt x="274" y="3185"/>
                    </a:cubicBezTo>
                    <a:lnTo>
                      <a:pt x="297" y="3162"/>
                    </a:lnTo>
                    <a:cubicBezTo>
                      <a:pt x="503" y="2888"/>
                      <a:pt x="685" y="2614"/>
                      <a:pt x="936" y="2363"/>
                    </a:cubicBezTo>
                    <a:cubicBezTo>
                      <a:pt x="1165" y="2135"/>
                      <a:pt x="1393" y="1861"/>
                      <a:pt x="1667" y="1678"/>
                    </a:cubicBezTo>
                    <a:cubicBezTo>
                      <a:pt x="2169" y="1244"/>
                      <a:pt x="2762" y="948"/>
                      <a:pt x="3402" y="765"/>
                    </a:cubicBezTo>
                    <a:cubicBezTo>
                      <a:pt x="3890" y="626"/>
                      <a:pt x="4391" y="566"/>
                      <a:pt x="4896" y="566"/>
                    </a:cubicBezTo>
                    <a:cubicBezTo>
                      <a:pt x="5052" y="566"/>
                      <a:pt x="5208" y="572"/>
                      <a:pt x="5364" y="583"/>
                    </a:cubicBezTo>
                    <a:cubicBezTo>
                      <a:pt x="6026" y="605"/>
                      <a:pt x="6711" y="719"/>
                      <a:pt x="7350" y="879"/>
                    </a:cubicBezTo>
                    <a:cubicBezTo>
                      <a:pt x="7366" y="883"/>
                      <a:pt x="7382" y="885"/>
                      <a:pt x="7397" y="885"/>
                    </a:cubicBezTo>
                    <a:cubicBezTo>
                      <a:pt x="7464" y="885"/>
                      <a:pt x="7514" y="844"/>
                      <a:pt x="7533" y="788"/>
                    </a:cubicBezTo>
                    <a:cubicBezTo>
                      <a:pt x="7556" y="719"/>
                      <a:pt x="7533" y="651"/>
                      <a:pt x="7464" y="605"/>
                    </a:cubicBezTo>
                    <a:cubicBezTo>
                      <a:pt x="6825" y="263"/>
                      <a:pt x="6118" y="80"/>
                      <a:pt x="5410" y="12"/>
                    </a:cubicBezTo>
                    <a:cubicBezTo>
                      <a:pt x="5287" y="4"/>
                      <a:pt x="5163" y="0"/>
                      <a:pt x="5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" name="Google Shape;3117;p36">
                <a:extLst>
                  <a:ext uri="{FF2B5EF4-FFF2-40B4-BE49-F238E27FC236}">
                    <a16:creationId xmlns:a16="http://schemas.microsoft.com/office/drawing/2014/main" id="{20075767-412B-4761-B136-D3901C084648}"/>
                  </a:ext>
                </a:extLst>
              </p:cNvPr>
              <p:cNvSpPr/>
              <p:nvPr/>
            </p:nvSpPr>
            <p:spPr>
              <a:xfrm>
                <a:off x="959309" y="2047487"/>
                <a:ext cx="767928" cy="757081"/>
              </a:xfrm>
              <a:custGeom>
                <a:avLst/>
                <a:gdLst/>
                <a:ahLst/>
                <a:cxnLst/>
                <a:rect l="l" t="t" r="r" b="b"/>
                <a:pathLst>
                  <a:path w="39717" h="39156" extrusionOk="0">
                    <a:moveTo>
                      <a:pt x="19801" y="1"/>
                    </a:moveTo>
                    <a:cubicBezTo>
                      <a:pt x="19164" y="1"/>
                      <a:pt x="18520" y="33"/>
                      <a:pt x="17872" y="100"/>
                    </a:cubicBezTo>
                    <a:cubicBezTo>
                      <a:pt x="7510" y="1173"/>
                      <a:pt x="0" y="10623"/>
                      <a:pt x="1096" y="21168"/>
                    </a:cubicBezTo>
                    <a:cubicBezTo>
                      <a:pt x="2122" y="31062"/>
                      <a:pt x="9029" y="39155"/>
                      <a:pt x="19870" y="39155"/>
                    </a:cubicBezTo>
                    <a:cubicBezTo>
                      <a:pt x="20609" y="39155"/>
                      <a:pt x="21366" y="39118"/>
                      <a:pt x="22141" y="39040"/>
                    </a:cubicBezTo>
                    <a:cubicBezTo>
                      <a:pt x="35083" y="37762"/>
                      <a:pt x="39716" y="27833"/>
                      <a:pt x="38621" y="17288"/>
                    </a:cubicBezTo>
                    <a:cubicBezTo>
                      <a:pt x="37593" y="7380"/>
                      <a:pt x="29365" y="1"/>
                      <a:pt x="198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" name="Google Shape;3118;p36">
                <a:extLst>
                  <a:ext uri="{FF2B5EF4-FFF2-40B4-BE49-F238E27FC236}">
                    <a16:creationId xmlns:a16="http://schemas.microsoft.com/office/drawing/2014/main" id="{D1EDC734-531F-4EB7-ADEB-D4460387CF21}"/>
                  </a:ext>
                </a:extLst>
              </p:cNvPr>
              <p:cNvSpPr/>
              <p:nvPr/>
            </p:nvSpPr>
            <p:spPr>
              <a:xfrm>
                <a:off x="1105841" y="2208756"/>
                <a:ext cx="520344" cy="158450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8195" fill="none" extrusionOk="0">
                    <a:moveTo>
                      <a:pt x="0" y="0"/>
                    </a:moveTo>
                    <a:cubicBezTo>
                      <a:pt x="1484" y="3310"/>
                      <a:pt x="4634" y="5478"/>
                      <a:pt x="8012" y="6825"/>
                    </a:cubicBezTo>
                    <a:cubicBezTo>
                      <a:pt x="8856" y="7167"/>
                      <a:pt x="9724" y="7167"/>
                      <a:pt x="10454" y="6757"/>
                    </a:cubicBezTo>
                    <a:cubicBezTo>
                      <a:pt x="11230" y="6323"/>
                      <a:pt x="11595" y="5364"/>
                      <a:pt x="11573" y="4497"/>
                    </a:cubicBezTo>
                    <a:cubicBezTo>
                      <a:pt x="11573" y="3607"/>
                      <a:pt x="11253" y="2739"/>
                      <a:pt x="10934" y="1918"/>
                    </a:cubicBezTo>
                    <a:cubicBezTo>
                      <a:pt x="11344" y="3036"/>
                      <a:pt x="11778" y="4177"/>
                      <a:pt x="12394" y="5205"/>
                    </a:cubicBezTo>
                    <a:cubicBezTo>
                      <a:pt x="13011" y="6232"/>
                      <a:pt x="13878" y="7145"/>
                      <a:pt x="14974" y="7647"/>
                    </a:cubicBezTo>
                    <a:cubicBezTo>
                      <a:pt x="16046" y="8149"/>
                      <a:pt x="17393" y="8195"/>
                      <a:pt x="18420" y="7578"/>
                    </a:cubicBezTo>
                    <a:cubicBezTo>
                      <a:pt x="19447" y="6962"/>
                      <a:pt x="20041" y="5615"/>
                      <a:pt x="19630" y="4474"/>
                    </a:cubicBezTo>
                    <a:cubicBezTo>
                      <a:pt x="20269" y="5889"/>
                      <a:pt x="21456" y="7031"/>
                      <a:pt x="22894" y="7624"/>
                    </a:cubicBezTo>
                    <a:cubicBezTo>
                      <a:pt x="23761" y="7989"/>
                      <a:pt x="24811" y="8126"/>
                      <a:pt x="25633" y="7670"/>
                    </a:cubicBezTo>
                    <a:cubicBezTo>
                      <a:pt x="26478" y="7213"/>
                      <a:pt x="26911" y="6026"/>
                      <a:pt x="26318" y="5273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" name="Google Shape;3119;p36">
                <a:extLst>
                  <a:ext uri="{FF2B5EF4-FFF2-40B4-BE49-F238E27FC236}">
                    <a16:creationId xmlns:a16="http://schemas.microsoft.com/office/drawing/2014/main" id="{EE77BA95-5E7A-4D42-B171-DC956CE52030}"/>
                  </a:ext>
                </a:extLst>
              </p:cNvPr>
              <p:cNvSpPr/>
              <p:nvPr/>
            </p:nvSpPr>
            <p:spPr>
              <a:xfrm>
                <a:off x="1115104" y="2590986"/>
                <a:ext cx="243196" cy="154912"/>
              </a:xfrm>
              <a:custGeom>
                <a:avLst/>
                <a:gdLst/>
                <a:ahLst/>
                <a:cxnLst/>
                <a:rect l="l" t="t" r="r" b="b"/>
                <a:pathLst>
                  <a:path w="12578" h="8012" extrusionOk="0">
                    <a:moveTo>
                      <a:pt x="12486" y="3743"/>
                    </a:moveTo>
                    <a:cubicBezTo>
                      <a:pt x="12577" y="5866"/>
                      <a:pt x="9884" y="7715"/>
                      <a:pt x="6460" y="7875"/>
                    </a:cubicBezTo>
                    <a:cubicBezTo>
                      <a:pt x="3036" y="8012"/>
                      <a:pt x="183" y="6414"/>
                      <a:pt x="92" y="4291"/>
                    </a:cubicBezTo>
                    <a:cubicBezTo>
                      <a:pt x="1" y="2146"/>
                      <a:pt x="2694" y="297"/>
                      <a:pt x="6118" y="160"/>
                    </a:cubicBezTo>
                    <a:cubicBezTo>
                      <a:pt x="9541" y="0"/>
                      <a:pt x="12395" y="1598"/>
                      <a:pt x="12486" y="37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" name="Google Shape;3120;p36">
                <a:extLst>
                  <a:ext uri="{FF2B5EF4-FFF2-40B4-BE49-F238E27FC236}">
                    <a16:creationId xmlns:a16="http://schemas.microsoft.com/office/drawing/2014/main" id="{C300EFE5-590E-4C7C-B367-8809F302C037}"/>
                  </a:ext>
                </a:extLst>
              </p:cNvPr>
              <p:cNvSpPr/>
              <p:nvPr/>
            </p:nvSpPr>
            <p:spPr>
              <a:xfrm>
                <a:off x="1439512" y="2501882"/>
                <a:ext cx="254217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148" h="8417" extrusionOk="0">
                    <a:moveTo>
                      <a:pt x="8360" y="1"/>
                    </a:moveTo>
                    <a:cubicBezTo>
                      <a:pt x="7386" y="1"/>
                      <a:pt x="6321" y="183"/>
                      <a:pt x="5250" y="568"/>
                    </a:cubicBezTo>
                    <a:cubicBezTo>
                      <a:pt x="2032" y="1755"/>
                      <a:pt x="0" y="4311"/>
                      <a:pt x="731" y="6320"/>
                    </a:cubicBezTo>
                    <a:cubicBezTo>
                      <a:pt x="1220" y="7665"/>
                      <a:pt x="2814" y="8417"/>
                      <a:pt x="4781" y="8417"/>
                    </a:cubicBezTo>
                    <a:cubicBezTo>
                      <a:pt x="5751" y="8417"/>
                      <a:pt x="6812" y="8234"/>
                      <a:pt x="7875" y="7849"/>
                    </a:cubicBezTo>
                    <a:cubicBezTo>
                      <a:pt x="11116" y="6685"/>
                      <a:pt x="13147" y="4106"/>
                      <a:pt x="12417" y="2097"/>
                    </a:cubicBezTo>
                    <a:cubicBezTo>
                      <a:pt x="11928" y="752"/>
                      <a:pt x="10333" y="1"/>
                      <a:pt x="83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" name="Google Shape;3121;p36">
                <a:extLst>
                  <a:ext uri="{FF2B5EF4-FFF2-40B4-BE49-F238E27FC236}">
                    <a16:creationId xmlns:a16="http://schemas.microsoft.com/office/drawing/2014/main" id="{D78B43C5-CDEF-4304-B32E-5779C911F3D2}"/>
                  </a:ext>
                </a:extLst>
              </p:cNvPr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extrusionOk="0">
                    <a:moveTo>
                      <a:pt x="4201" y="1"/>
                    </a:moveTo>
                    <a:cubicBezTo>
                      <a:pt x="1873" y="1"/>
                      <a:pt x="1" y="1895"/>
                      <a:pt x="1" y="4246"/>
                    </a:cubicBezTo>
                    <a:cubicBezTo>
                      <a:pt x="1" y="6597"/>
                      <a:pt x="1873" y="8492"/>
                      <a:pt x="4201" y="8492"/>
                    </a:cubicBezTo>
                    <a:cubicBezTo>
                      <a:pt x="6506" y="8492"/>
                      <a:pt x="8401" y="6597"/>
                      <a:pt x="8401" y="4246"/>
                    </a:cubicBezTo>
                    <a:cubicBezTo>
                      <a:pt x="8401" y="1895"/>
                      <a:pt x="6506" y="1"/>
                      <a:pt x="42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" name="Google Shape;3122;p36">
                <a:extLst>
                  <a:ext uri="{FF2B5EF4-FFF2-40B4-BE49-F238E27FC236}">
                    <a16:creationId xmlns:a16="http://schemas.microsoft.com/office/drawing/2014/main" id="{1C6081B3-ED10-4F2C-A32B-9519C93A4D77}"/>
                  </a:ext>
                </a:extLst>
              </p:cNvPr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fill="none" extrusionOk="0">
                    <a:moveTo>
                      <a:pt x="8401" y="4246"/>
                    </a:moveTo>
                    <a:cubicBezTo>
                      <a:pt x="8401" y="6597"/>
                      <a:pt x="6506" y="8492"/>
                      <a:pt x="4201" y="8492"/>
                    </a:cubicBezTo>
                    <a:cubicBezTo>
                      <a:pt x="1873" y="8492"/>
                      <a:pt x="1" y="6597"/>
                      <a:pt x="1" y="4246"/>
                    </a:cubicBezTo>
                    <a:cubicBezTo>
                      <a:pt x="1" y="1895"/>
                      <a:pt x="1873" y="1"/>
                      <a:pt x="4201" y="1"/>
                    </a:cubicBezTo>
                    <a:cubicBezTo>
                      <a:pt x="6506" y="1"/>
                      <a:pt x="8401" y="1895"/>
                      <a:pt x="8401" y="4246"/>
                    </a:cubicBezTo>
                    <a:close/>
                  </a:path>
                </a:pathLst>
              </a:custGeom>
              <a:solidFill>
                <a:schemeClr val="dk2"/>
              </a:solidFill>
              <a:ln w="74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" name="Google Shape;3123;p36">
                <a:extLst>
                  <a:ext uri="{FF2B5EF4-FFF2-40B4-BE49-F238E27FC236}">
                    <a16:creationId xmlns:a16="http://schemas.microsoft.com/office/drawing/2014/main" id="{70C88326-2571-44F6-ADA7-62BF87E05C76}"/>
                  </a:ext>
                </a:extLst>
              </p:cNvPr>
              <p:cNvSpPr/>
              <p:nvPr/>
            </p:nvSpPr>
            <p:spPr>
              <a:xfrm>
                <a:off x="1129219" y="2464311"/>
                <a:ext cx="161544" cy="162859"/>
              </a:xfrm>
              <a:custGeom>
                <a:avLst/>
                <a:gdLst/>
                <a:ahLst/>
                <a:cxnLst/>
                <a:rect l="l" t="t" r="r" b="b"/>
                <a:pathLst>
                  <a:path w="8355" h="8423" extrusionOk="0">
                    <a:moveTo>
                      <a:pt x="4178" y="0"/>
                    </a:moveTo>
                    <a:cubicBezTo>
                      <a:pt x="1873" y="0"/>
                      <a:pt x="1" y="1872"/>
                      <a:pt x="1" y="4223"/>
                    </a:cubicBezTo>
                    <a:cubicBezTo>
                      <a:pt x="1" y="6551"/>
                      <a:pt x="1873" y="8423"/>
                      <a:pt x="4178" y="8423"/>
                    </a:cubicBezTo>
                    <a:cubicBezTo>
                      <a:pt x="6483" y="8423"/>
                      <a:pt x="8355" y="6551"/>
                      <a:pt x="8355" y="4223"/>
                    </a:cubicBezTo>
                    <a:cubicBezTo>
                      <a:pt x="8355" y="1872"/>
                      <a:pt x="6483" y="0"/>
                      <a:pt x="41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" name="Google Shape;3124;p36">
                <a:extLst>
                  <a:ext uri="{FF2B5EF4-FFF2-40B4-BE49-F238E27FC236}">
                    <a16:creationId xmlns:a16="http://schemas.microsoft.com/office/drawing/2014/main" id="{12B0E0C2-8FD3-45AC-90BD-111F144B87E7}"/>
                  </a:ext>
                </a:extLst>
              </p:cNvPr>
              <p:cNvSpPr/>
              <p:nvPr/>
            </p:nvSpPr>
            <p:spPr>
              <a:xfrm>
                <a:off x="1157470" y="2492562"/>
                <a:ext cx="105066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5501" extrusionOk="0">
                    <a:moveTo>
                      <a:pt x="2717" y="0"/>
                    </a:moveTo>
                    <a:cubicBezTo>
                      <a:pt x="1210" y="0"/>
                      <a:pt x="1" y="1233"/>
                      <a:pt x="1" y="2762"/>
                    </a:cubicBezTo>
                    <a:cubicBezTo>
                      <a:pt x="1" y="4268"/>
                      <a:pt x="1210" y="5501"/>
                      <a:pt x="2717" y="5501"/>
                    </a:cubicBezTo>
                    <a:cubicBezTo>
                      <a:pt x="4223" y="5501"/>
                      <a:pt x="5433" y="4268"/>
                      <a:pt x="5433" y="2762"/>
                    </a:cubicBezTo>
                    <a:cubicBezTo>
                      <a:pt x="5433" y="1233"/>
                      <a:pt x="4223" y="0"/>
                      <a:pt x="27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" name="Google Shape;3125;p36">
                <a:extLst>
                  <a:ext uri="{FF2B5EF4-FFF2-40B4-BE49-F238E27FC236}">
                    <a16:creationId xmlns:a16="http://schemas.microsoft.com/office/drawing/2014/main" id="{ACFABA5F-C397-441F-ADBF-1275EB193376}"/>
                  </a:ext>
                </a:extLst>
              </p:cNvPr>
              <p:cNvSpPr/>
              <p:nvPr/>
            </p:nvSpPr>
            <p:spPr>
              <a:xfrm>
                <a:off x="1145114" y="2528296"/>
                <a:ext cx="37974" cy="25619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325" extrusionOk="0">
                    <a:moveTo>
                      <a:pt x="982" y="1"/>
                    </a:moveTo>
                    <a:cubicBezTo>
                      <a:pt x="434" y="1"/>
                      <a:pt x="1" y="298"/>
                      <a:pt x="1" y="663"/>
                    </a:cubicBezTo>
                    <a:cubicBezTo>
                      <a:pt x="1" y="1028"/>
                      <a:pt x="434" y="1325"/>
                      <a:pt x="982" y="1325"/>
                    </a:cubicBezTo>
                    <a:cubicBezTo>
                      <a:pt x="1507" y="1325"/>
                      <a:pt x="1964" y="1028"/>
                      <a:pt x="1964" y="663"/>
                    </a:cubicBezTo>
                    <a:cubicBezTo>
                      <a:pt x="1964" y="298"/>
                      <a:pt x="1507" y="1"/>
                      <a:pt x="9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" name="Google Shape;3126;p36">
                <a:extLst>
                  <a:ext uri="{FF2B5EF4-FFF2-40B4-BE49-F238E27FC236}">
                    <a16:creationId xmlns:a16="http://schemas.microsoft.com/office/drawing/2014/main" id="{C87A4D24-726A-4D11-9578-68601065ADA4}"/>
                  </a:ext>
                </a:extLst>
              </p:cNvPr>
              <p:cNvSpPr/>
              <p:nvPr/>
            </p:nvSpPr>
            <p:spPr>
              <a:xfrm>
                <a:off x="1438178" y="2371088"/>
                <a:ext cx="184495" cy="163980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8481" extrusionOk="0">
                    <a:moveTo>
                      <a:pt x="4728" y="1"/>
                    </a:moveTo>
                    <a:cubicBezTo>
                      <a:pt x="4210" y="1"/>
                      <a:pt x="3684" y="97"/>
                      <a:pt x="3173" y="302"/>
                    </a:cubicBezTo>
                    <a:cubicBezTo>
                      <a:pt x="1028" y="1169"/>
                      <a:pt x="1" y="3634"/>
                      <a:pt x="868" y="5826"/>
                    </a:cubicBezTo>
                    <a:cubicBezTo>
                      <a:pt x="1546" y="7478"/>
                      <a:pt x="3126" y="8481"/>
                      <a:pt x="4799" y="8481"/>
                    </a:cubicBezTo>
                    <a:cubicBezTo>
                      <a:pt x="5321" y="8481"/>
                      <a:pt x="5853" y="8383"/>
                      <a:pt x="6369" y="8177"/>
                    </a:cubicBezTo>
                    <a:cubicBezTo>
                      <a:pt x="8514" y="7309"/>
                      <a:pt x="9542" y="4844"/>
                      <a:pt x="8674" y="2676"/>
                    </a:cubicBezTo>
                    <a:cubicBezTo>
                      <a:pt x="7994" y="1018"/>
                      <a:pt x="6406" y="1"/>
                      <a:pt x="47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" name="Google Shape;3127;p36">
                <a:extLst>
                  <a:ext uri="{FF2B5EF4-FFF2-40B4-BE49-F238E27FC236}">
                    <a16:creationId xmlns:a16="http://schemas.microsoft.com/office/drawing/2014/main" id="{5CD3433E-448C-4664-9F5D-6E3B4E8AB1FE}"/>
                  </a:ext>
                </a:extLst>
              </p:cNvPr>
              <p:cNvSpPr/>
              <p:nvPr/>
            </p:nvSpPr>
            <p:spPr>
              <a:xfrm>
                <a:off x="1438178" y="2360143"/>
                <a:ext cx="184495" cy="185809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9610" fill="none" extrusionOk="0">
                    <a:moveTo>
                      <a:pt x="868" y="6392"/>
                    </a:moveTo>
                    <a:cubicBezTo>
                      <a:pt x="1758" y="8560"/>
                      <a:pt x="4201" y="9610"/>
                      <a:pt x="6369" y="8743"/>
                    </a:cubicBezTo>
                    <a:cubicBezTo>
                      <a:pt x="8514" y="7875"/>
                      <a:pt x="9542" y="5410"/>
                      <a:pt x="8674" y="3242"/>
                    </a:cubicBezTo>
                    <a:cubicBezTo>
                      <a:pt x="7784" y="1073"/>
                      <a:pt x="5342" y="0"/>
                      <a:pt x="3173" y="868"/>
                    </a:cubicBezTo>
                    <a:cubicBezTo>
                      <a:pt x="1028" y="1735"/>
                      <a:pt x="1" y="4200"/>
                      <a:pt x="868" y="6392"/>
                    </a:cubicBezTo>
                    <a:close/>
                  </a:path>
                </a:pathLst>
              </a:custGeom>
              <a:solidFill>
                <a:schemeClr val="dk2"/>
              </a:solidFill>
              <a:ln w="74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" name="Google Shape;3128;p36">
                <a:extLst>
                  <a:ext uri="{FF2B5EF4-FFF2-40B4-BE49-F238E27FC236}">
                    <a16:creationId xmlns:a16="http://schemas.microsoft.com/office/drawing/2014/main" id="{4A2D320E-92A2-4A6E-AB81-8B2BFCB49A58}"/>
                  </a:ext>
                </a:extLst>
              </p:cNvPr>
              <p:cNvSpPr/>
              <p:nvPr/>
            </p:nvSpPr>
            <p:spPr>
              <a:xfrm>
                <a:off x="1439067" y="2378533"/>
                <a:ext cx="183605" cy="163168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8439" extrusionOk="0">
                    <a:moveTo>
                      <a:pt x="4707" y="1"/>
                    </a:moveTo>
                    <a:cubicBezTo>
                      <a:pt x="4188" y="1"/>
                      <a:pt x="3661" y="98"/>
                      <a:pt x="3150" y="305"/>
                    </a:cubicBezTo>
                    <a:cubicBezTo>
                      <a:pt x="1027" y="1172"/>
                      <a:pt x="0" y="3614"/>
                      <a:pt x="868" y="5783"/>
                    </a:cubicBezTo>
                    <a:cubicBezTo>
                      <a:pt x="1529" y="7435"/>
                      <a:pt x="3104" y="8438"/>
                      <a:pt x="4766" y="8438"/>
                    </a:cubicBezTo>
                    <a:cubicBezTo>
                      <a:pt x="5285" y="8438"/>
                      <a:pt x="5812" y="8340"/>
                      <a:pt x="6323" y="8134"/>
                    </a:cubicBezTo>
                    <a:cubicBezTo>
                      <a:pt x="8468" y="7267"/>
                      <a:pt x="9496" y="4824"/>
                      <a:pt x="8605" y="2656"/>
                    </a:cubicBezTo>
                    <a:cubicBezTo>
                      <a:pt x="7944" y="1003"/>
                      <a:pt x="6369" y="1"/>
                      <a:pt x="47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" name="Google Shape;3129;p36">
                <a:extLst>
                  <a:ext uri="{FF2B5EF4-FFF2-40B4-BE49-F238E27FC236}">
                    <a16:creationId xmlns:a16="http://schemas.microsoft.com/office/drawing/2014/main" id="{E26A3752-09C2-4B83-8A98-A4FB4A07F6AC}"/>
                  </a:ext>
                </a:extLst>
              </p:cNvPr>
              <p:cNvSpPr/>
              <p:nvPr/>
            </p:nvSpPr>
            <p:spPr>
              <a:xfrm>
                <a:off x="1471282" y="2407016"/>
                <a:ext cx="119181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5481" extrusionOk="0">
                    <a:moveTo>
                      <a:pt x="3069" y="0"/>
                    </a:moveTo>
                    <a:cubicBezTo>
                      <a:pt x="2731" y="0"/>
                      <a:pt x="2388" y="65"/>
                      <a:pt x="2055" y="201"/>
                    </a:cubicBezTo>
                    <a:cubicBezTo>
                      <a:pt x="662" y="772"/>
                      <a:pt x="1" y="2347"/>
                      <a:pt x="548" y="3762"/>
                    </a:cubicBezTo>
                    <a:cubicBezTo>
                      <a:pt x="986" y="4829"/>
                      <a:pt x="2026" y="5480"/>
                      <a:pt x="3114" y="5480"/>
                    </a:cubicBezTo>
                    <a:cubicBezTo>
                      <a:pt x="3447" y="5480"/>
                      <a:pt x="3783" y="5419"/>
                      <a:pt x="4109" y="5291"/>
                    </a:cubicBezTo>
                    <a:cubicBezTo>
                      <a:pt x="5479" y="4721"/>
                      <a:pt x="6163" y="3123"/>
                      <a:pt x="5593" y="1731"/>
                    </a:cubicBezTo>
                    <a:cubicBezTo>
                      <a:pt x="5159" y="654"/>
                      <a:pt x="4143" y="0"/>
                      <a:pt x="3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" name="Google Shape;3130;p36">
                <a:extLst>
                  <a:ext uri="{FF2B5EF4-FFF2-40B4-BE49-F238E27FC236}">
                    <a16:creationId xmlns:a16="http://schemas.microsoft.com/office/drawing/2014/main" id="{2F1FFF71-8C2D-4706-BF68-227E74DAFECD}"/>
                  </a:ext>
                </a:extLst>
              </p:cNvPr>
              <p:cNvSpPr/>
              <p:nvPr/>
            </p:nvSpPr>
            <p:spPr>
              <a:xfrm>
                <a:off x="1551606" y="2424806"/>
                <a:ext cx="40178" cy="27804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1438" extrusionOk="0">
                    <a:moveTo>
                      <a:pt x="1294" y="1"/>
                    </a:moveTo>
                    <a:cubicBezTo>
                      <a:pt x="1139" y="1"/>
                      <a:pt x="969" y="34"/>
                      <a:pt x="800" y="103"/>
                    </a:cubicBezTo>
                    <a:cubicBezTo>
                      <a:pt x="297" y="308"/>
                      <a:pt x="1" y="742"/>
                      <a:pt x="138" y="1085"/>
                    </a:cubicBezTo>
                    <a:cubicBezTo>
                      <a:pt x="228" y="1311"/>
                      <a:pt x="479" y="1438"/>
                      <a:pt x="784" y="1438"/>
                    </a:cubicBezTo>
                    <a:cubicBezTo>
                      <a:pt x="940" y="1438"/>
                      <a:pt x="1109" y="1405"/>
                      <a:pt x="1279" y="1336"/>
                    </a:cubicBezTo>
                    <a:cubicBezTo>
                      <a:pt x="1781" y="1130"/>
                      <a:pt x="2078" y="697"/>
                      <a:pt x="1941" y="354"/>
                    </a:cubicBezTo>
                    <a:cubicBezTo>
                      <a:pt x="1850" y="127"/>
                      <a:pt x="1599" y="1"/>
                      <a:pt x="12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" name="Google Shape;3131;p36">
                <a:extLst>
                  <a:ext uri="{FF2B5EF4-FFF2-40B4-BE49-F238E27FC236}">
                    <a16:creationId xmlns:a16="http://schemas.microsoft.com/office/drawing/2014/main" id="{759307E6-FEE6-4847-B581-9106F781931E}"/>
                  </a:ext>
                </a:extLst>
              </p:cNvPr>
              <p:cNvSpPr/>
              <p:nvPr/>
            </p:nvSpPr>
            <p:spPr>
              <a:xfrm>
                <a:off x="1334012" y="2606687"/>
                <a:ext cx="93581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2008" extrusionOk="0">
                    <a:moveTo>
                      <a:pt x="109" y="0"/>
                    </a:moveTo>
                    <a:cubicBezTo>
                      <a:pt x="96" y="0"/>
                      <a:pt x="83" y="3"/>
                      <a:pt x="69" y="10"/>
                    </a:cubicBezTo>
                    <a:cubicBezTo>
                      <a:pt x="24" y="55"/>
                      <a:pt x="1" y="101"/>
                      <a:pt x="24" y="147"/>
                    </a:cubicBezTo>
                    <a:cubicBezTo>
                      <a:pt x="252" y="558"/>
                      <a:pt x="572" y="877"/>
                      <a:pt x="914" y="1174"/>
                    </a:cubicBezTo>
                    <a:cubicBezTo>
                      <a:pt x="1256" y="1471"/>
                      <a:pt x="1667" y="1676"/>
                      <a:pt x="2101" y="1813"/>
                    </a:cubicBezTo>
                    <a:cubicBezTo>
                      <a:pt x="2458" y="1926"/>
                      <a:pt x="2845" y="2007"/>
                      <a:pt x="3226" y="2007"/>
                    </a:cubicBezTo>
                    <a:cubicBezTo>
                      <a:pt x="3308" y="2007"/>
                      <a:pt x="3389" y="2004"/>
                      <a:pt x="3470" y="1996"/>
                    </a:cubicBezTo>
                    <a:cubicBezTo>
                      <a:pt x="3927" y="1973"/>
                      <a:pt x="4361" y="1836"/>
                      <a:pt x="4771" y="1699"/>
                    </a:cubicBezTo>
                    <a:cubicBezTo>
                      <a:pt x="4817" y="1676"/>
                      <a:pt x="4840" y="1630"/>
                      <a:pt x="4840" y="1585"/>
                    </a:cubicBezTo>
                    <a:cubicBezTo>
                      <a:pt x="4821" y="1547"/>
                      <a:pt x="4787" y="1510"/>
                      <a:pt x="4751" y="1510"/>
                    </a:cubicBezTo>
                    <a:cubicBezTo>
                      <a:pt x="4742" y="1510"/>
                      <a:pt x="4734" y="1512"/>
                      <a:pt x="4726" y="1516"/>
                    </a:cubicBezTo>
                    <a:lnTo>
                      <a:pt x="4703" y="1516"/>
                    </a:lnTo>
                    <a:cubicBezTo>
                      <a:pt x="4292" y="1608"/>
                      <a:pt x="3881" y="1676"/>
                      <a:pt x="3447" y="1676"/>
                    </a:cubicBezTo>
                    <a:cubicBezTo>
                      <a:pt x="3037" y="1676"/>
                      <a:pt x="2626" y="1608"/>
                      <a:pt x="2238" y="1471"/>
                    </a:cubicBezTo>
                    <a:cubicBezTo>
                      <a:pt x="1439" y="1197"/>
                      <a:pt x="754" y="672"/>
                      <a:pt x="183" y="55"/>
                    </a:cubicBezTo>
                    <a:lnTo>
                      <a:pt x="183" y="33"/>
                    </a:lnTo>
                    <a:cubicBezTo>
                      <a:pt x="167" y="16"/>
                      <a:pt x="140" y="0"/>
                      <a:pt x="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" name="Google Shape;3132;p36">
                <a:extLst>
                  <a:ext uri="{FF2B5EF4-FFF2-40B4-BE49-F238E27FC236}">
                    <a16:creationId xmlns:a16="http://schemas.microsoft.com/office/drawing/2014/main" id="{8CBE8CB8-3704-4BFE-AADB-CB06C8CEB22C}"/>
                  </a:ext>
                </a:extLst>
              </p:cNvPr>
              <p:cNvSpPr/>
              <p:nvPr/>
            </p:nvSpPr>
            <p:spPr>
              <a:xfrm>
                <a:off x="1350796" y="2640972"/>
                <a:ext cx="4944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981" extrusionOk="0">
                    <a:moveTo>
                      <a:pt x="80" y="0"/>
                    </a:moveTo>
                    <a:cubicBezTo>
                      <a:pt x="69" y="0"/>
                      <a:pt x="57" y="6"/>
                      <a:pt x="46" y="17"/>
                    </a:cubicBezTo>
                    <a:cubicBezTo>
                      <a:pt x="23" y="40"/>
                      <a:pt x="0" y="63"/>
                      <a:pt x="23" y="86"/>
                    </a:cubicBezTo>
                    <a:cubicBezTo>
                      <a:pt x="297" y="474"/>
                      <a:pt x="708" y="725"/>
                      <a:pt x="1164" y="862"/>
                    </a:cubicBezTo>
                    <a:cubicBezTo>
                      <a:pt x="1411" y="939"/>
                      <a:pt x="1671" y="980"/>
                      <a:pt x="1930" y="980"/>
                    </a:cubicBezTo>
                    <a:cubicBezTo>
                      <a:pt x="2128" y="980"/>
                      <a:pt x="2324" y="957"/>
                      <a:pt x="2511" y="907"/>
                    </a:cubicBezTo>
                    <a:cubicBezTo>
                      <a:pt x="2534" y="907"/>
                      <a:pt x="2557" y="862"/>
                      <a:pt x="2557" y="839"/>
                    </a:cubicBezTo>
                    <a:cubicBezTo>
                      <a:pt x="2557" y="816"/>
                      <a:pt x="2534" y="793"/>
                      <a:pt x="2488" y="793"/>
                    </a:cubicBezTo>
                    <a:cubicBezTo>
                      <a:pt x="2354" y="814"/>
                      <a:pt x="2220" y="825"/>
                      <a:pt x="2086" y="825"/>
                    </a:cubicBezTo>
                    <a:cubicBezTo>
                      <a:pt x="1788" y="825"/>
                      <a:pt x="1494" y="774"/>
                      <a:pt x="1210" y="679"/>
                    </a:cubicBezTo>
                    <a:cubicBezTo>
                      <a:pt x="799" y="542"/>
                      <a:pt x="434" y="314"/>
                      <a:pt x="114" y="17"/>
                    </a:cubicBezTo>
                    <a:cubicBezTo>
                      <a:pt x="103" y="6"/>
                      <a:pt x="92" y="0"/>
                      <a:pt x="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" name="Google Shape;3133;p36">
                <a:extLst>
                  <a:ext uri="{FF2B5EF4-FFF2-40B4-BE49-F238E27FC236}">
                    <a16:creationId xmlns:a16="http://schemas.microsoft.com/office/drawing/2014/main" id="{95C73ED5-861D-465C-9FCD-FF9B73C8BAA7}"/>
                  </a:ext>
                </a:extLst>
              </p:cNvPr>
              <p:cNvSpPr/>
              <p:nvPr/>
            </p:nvSpPr>
            <p:spPr>
              <a:xfrm>
                <a:off x="936357" y="1967800"/>
                <a:ext cx="813829" cy="551299"/>
              </a:xfrm>
              <a:custGeom>
                <a:avLst/>
                <a:gdLst/>
                <a:ahLst/>
                <a:cxnLst/>
                <a:rect l="l" t="t" r="r" b="b"/>
                <a:pathLst>
                  <a:path w="42091" h="28513" extrusionOk="0">
                    <a:moveTo>
                      <a:pt x="25043" y="1"/>
                    </a:moveTo>
                    <a:cubicBezTo>
                      <a:pt x="22464" y="1"/>
                      <a:pt x="19894" y="522"/>
                      <a:pt x="17416" y="1300"/>
                    </a:cubicBezTo>
                    <a:cubicBezTo>
                      <a:pt x="11641" y="3103"/>
                      <a:pt x="6186" y="6504"/>
                      <a:pt x="2968" y="11617"/>
                    </a:cubicBezTo>
                    <a:cubicBezTo>
                      <a:pt x="982" y="14744"/>
                      <a:pt x="0" y="18510"/>
                      <a:pt x="274" y="22208"/>
                    </a:cubicBezTo>
                    <a:cubicBezTo>
                      <a:pt x="411" y="24034"/>
                      <a:pt x="868" y="25883"/>
                      <a:pt x="1712" y="27526"/>
                    </a:cubicBezTo>
                    <a:cubicBezTo>
                      <a:pt x="2076" y="28238"/>
                      <a:pt x="2489" y="28513"/>
                      <a:pt x="2918" y="28513"/>
                    </a:cubicBezTo>
                    <a:cubicBezTo>
                      <a:pt x="3780" y="28513"/>
                      <a:pt x="4701" y="27399"/>
                      <a:pt x="5387" y="26499"/>
                    </a:cubicBezTo>
                    <a:cubicBezTo>
                      <a:pt x="6642" y="24810"/>
                      <a:pt x="7418" y="22778"/>
                      <a:pt x="7829" y="20724"/>
                    </a:cubicBezTo>
                    <a:cubicBezTo>
                      <a:pt x="8468" y="17460"/>
                      <a:pt x="8628" y="15954"/>
                      <a:pt x="9016" y="12644"/>
                    </a:cubicBezTo>
                    <a:cubicBezTo>
                      <a:pt x="10112" y="15041"/>
                      <a:pt x="14608" y="18487"/>
                      <a:pt x="16366" y="18647"/>
                    </a:cubicBezTo>
                    <a:cubicBezTo>
                      <a:pt x="16738" y="18680"/>
                      <a:pt x="17122" y="18716"/>
                      <a:pt x="17498" y="18716"/>
                    </a:cubicBezTo>
                    <a:cubicBezTo>
                      <a:pt x="18159" y="18716"/>
                      <a:pt x="18793" y="18604"/>
                      <a:pt x="19288" y="18168"/>
                    </a:cubicBezTo>
                    <a:cubicBezTo>
                      <a:pt x="19913" y="17616"/>
                      <a:pt x="20153" y="16650"/>
                      <a:pt x="19853" y="15913"/>
                    </a:cubicBezTo>
                    <a:lnTo>
                      <a:pt x="19853" y="15913"/>
                    </a:lnTo>
                    <a:cubicBezTo>
                      <a:pt x="20460" y="16843"/>
                      <a:pt x="21095" y="17751"/>
                      <a:pt x="21913" y="18510"/>
                    </a:cubicBezTo>
                    <a:cubicBezTo>
                      <a:pt x="22871" y="19423"/>
                      <a:pt x="24081" y="20085"/>
                      <a:pt x="25382" y="20131"/>
                    </a:cubicBezTo>
                    <a:cubicBezTo>
                      <a:pt x="25445" y="20134"/>
                      <a:pt x="25508" y="20135"/>
                      <a:pt x="25570" y="20135"/>
                    </a:cubicBezTo>
                    <a:cubicBezTo>
                      <a:pt x="26876" y="20135"/>
                      <a:pt x="28157" y="19462"/>
                      <a:pt x="28897" y="18373"/>
                    </a:cubicBezTo>
                    <a:cubicBezTo>
                      <a:pt x="29673" y="17255"/>
                      <a:pt x="29833" y="15748"/>
                      <a:pt x="29308" y="14470"/>
                    </a:cubicBezTo>
                    <a:lnTo>
                      <a:pt x="29308" y="14470"/>
                    </a:lnTo>
                    <a:cubicBezTo>
                      <a:pt x="30244" y="15931"/>
                      <a:pt x="31202" y="17392"/>
                      <a:pt x="32458" y="18601"/>
                    </a:cubicBezTo>
                    <a:cubicBezTo>
                      <a:pt x="33736" y="19788"/>
                      <a:pt x="35334" y="20678"/>
                      <a:pt x="37069" y="20770"/>
                    </a:cubicBezTo>
                    <a:cubicBezTo>
                      <a:pt x="37131" y="20772"/>
                      <a:pt x="37193" y="20773"/>
                      <a:pt x="37256" y="20773"/>
                    </a:cubicBezTo>
                    <a:cubicBezTo>
                      <a:pt x="38933" y="20773"/>
                      <a:pt x="40655" y="19892"/>
                      <a:pt x="41337" y="18373"/>
                    </a:cubicBezTo>
                    <a:cubicBezTo>
                      <a:pt x="42090" y="16730"/>
                      <a:pt x="41542" y="14835"/>
                      <a:pt x="40926" y="13146"/>
                    </a:cubicBezTo>
                    <a:cubicBezTo>
                      <a:pt x="39465" y="9152"/>
                      <a:pt x="37502" y="5134"/>
                      <a:pt x="34078" y="2647"/>
                    </a:cubicBezTo>
                    <a:cubicBezTo>
                      <a:pt x="31727" y="957"/>
                      <a:pt x="28829" y="136"/>
                      <a:pt x="25930" y="22"/>
                    </a:cubicBezTo>
                    <a:cubicBezTo>
                      <a:pt x="25634" y="8"/>
                      <a:pt x="25338" y="1"/>
                      <a:pt x="250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0" name="Google Shape;3134;p36">
                <a:extLst>
                  <a:ext uri="{FF2B5EF4-FFF2-40B4-BE49-F238E27FC236}">
                    <a16:creationId xmlns:a16="http://schemas.microsoft.com/office/drawing/2014/main" id="{3C8668F7-6208-4821-8ED0-7A096A35265A}"/>
                  </a:ext>
                </a:extLst>
              </p:cNvPr>
              <p:cNvSpPr/>
              <p:nvPr/>
            </p:nvSpPr>
            <p:spPr>
              <a:xfrm>
                <a:off x="1191908" y="2152524"/>
                <a:ext cx="259959" cy="98222"/>
              </a:xfrm>
              <a:custGeom>
                <a:avLst/>
                <a:gdLst/>
                <a:ahLst/>
                <a:cxnLst/>
                <a:rect l="l" t="t" r="r" b="b"/>
                <a:pathLst>
                  <a:path w="13445" h="5080" extrusionOk="0">
                    <a:moveTo>
                      <a:pt x="12292" y="0"/>
                    </a:moveTo>
                    <a:cubicBezTo>
                      <a:pt x="12282" y="0"/>
                      <a:pt x="12271" y="3"/>
                      <a:pt x="12257" y="10"/>
                    </a:cubicBezTo>
                    <a:cubicBezTo>
                      <a:pt x="12234" y="32"/>
                      <a:pt x="12212" y="78"/>
                      <a:pt x="12234" y="101"/>
                    </a:cubicBezTo>
                    <a:cubicBezTo>
                      <a:pt x="12508" y="557"/>
                      <a:pt x="12759" y="1037"/>
                      <a:pt x="12965" y="1539"/>
                    </a:cubicBezTo>
                    <a:cubicBezTo>
                      <a:pt x="13147" y="2018"/>
                      <a:pt x="13262" y="2543"/>
                      <a:pt x="13193" y="3068"/>
                    </a:cubicBezTo>
                    <a:cubicBezTo>
                      <a:pt x="13147" y="3570"/>
                      <a:pt x="12942" y="4095"/>
                      <a:pt x="12554" y="4415"/>
                    </a:cubicBezTo>
                    <a:cubicBezTo>
                      <a:pt x="12197" y="4729"/>
                      <a:pt x="11725" y="4851"/>
                      <a:pt x="11244" y="4851"/>
                    </a:cubicBezTo>
                    <a:cubicBezTo>
                      <a:pt x="11201" y="4851"/>
                      <a:pt x="11159" y="4850"/>
                      <a:pt x="11116" y="4849"/>
                    </a:cubicBezTo>
                    <a:cubicBezTo>
                      <a:pt x="10614" y="4849"/>
                      <a:pt x="10089" y="4689"/>
                      <a:pt x="9610" y="4483"/>
                    </a:cubicBezTo>
                    <a:cubicBezTo>
                      <a:pt x="9153" y="4255"/>
                      <a:pt x="8697" y="3958"/>
                      <a:pt x="8263" y="3639"/>
                    </a:cubicBezTo>
                    <a:cubicBezTo>
                      <a:pt x="7461" y="3015"/>
                      <a:pt x="6745" y="2238"/>
                      <a:pt x="6181" y="1373"/>
                    </a:cubicBezTo>
                    <a:lnTo>
                      <a:pt x="6181" y="1373"/>
                    </a:lnTo>
                    <a:cubicBezTo>
                      <a:pt x="6175" y="1360"/>
                      <a:pt x="6169" y="1347"/>
                      <a:pt x="6163" y="1333"/>
                    </a:cubicBezTo>
                    <a:lnTo>
                      <a:pt x="6157" y="1336"/>
                    </a:lnTo>
                    <a:lnTo>
                      <a:pt x="6157" y="1336"/>
                    </a:lnTo>
                    <a:cubicBezTo>
                      <a:pt x="6151" y="1328"/>
                      <a:pt x="6146" y="1319"/>
                      <a:pt x="6140" y="1311"/>
                    </a:cubicBezTo>
                    <a:cubicBezTo>
                      <a:pt x="6125" y="1266"/>
                      <a:pt x="6092" y="1241"/>
                      <a:pt x="6051" y="1241"/>
                    </a:cubicBezTo>
                    <a:cubicBezTo>
                      <a:pt x="6029" y="1241"/>
                      <a:pt x="6005" y="1249"/>
                      <a:pt x="5980" y="1265"/>
                    </a:cubicBezTo>
                    <a:cubicBezTo>
                      <a:pt x="5912" y="1288"/>
                      <a:pt x="5866" y="1379"/>
                      <a:pt x="5912" y="1448"/>
                    </a:cubicBezTo>
                    <a:cubicBezTo>
                      <a:pt x="5912" y="1448"/>
                      <a:pt x="5912" y="1448"/>
                      <a:pt x="5912" y="1448"/>
                    </a:cubicBezTo>
                    <a:lnTo>
                      <a:pt x="5912" y="1448"/>
                    </a:lnTo>
                    <a:cubicBezTo>
                      <a:pt x="6094" y="1858"/>
                      <a:pt x="6277" y="2292"/>
                      <a:pt x="6368" y="2726"/>
                    </a:cubicBezTo>
                    <a:cubicBezTo>
                      <a:pt x="6460" y="3159"/>
                      <a:pt x="6414" y="3593"/>
                      <a:pt x="6209" y="3981"/>
                    </a:cubicBezTo>
                    <a:cubicBezTo>
                      <a:pt x="6034" y="4351"/>
                      <a:pt x="5652" y="4576"/>
                      <a:pt x="5241" y="4576"/>
                    </a:cubicBezTo>
                    <a:cubicBezTo>
                      <a:pt x="5221" y="4576"/>
                      <a:pt x="5201" y="4576"/>
                      <a:pt x="5181" y="4575"/>
                    </a:cubicBezTo>
                    <a:cubicBezTo>
                      <a:pt x="4748" y="4575"/>
                      <a:pt x="4337" y="4392"/>
                      <a:pt x="3949" y="4164"/>
                    </a:cubicBezTo>
                    <a:cubicBezTo>
                      <a:pt x="2374" y="3228"/>
                      <a:pt x="1050" y="1858"/>
                      <a:pt x="137" y="261"/>
                    </a:cubicBezTo>
                    <a:cubicBezTo>
                      <a:pt x="114" y="215"/>
                      <a:pt x="69" y="215"/>
                      <a:pt x="46" y="215"/>
                    </a:cubicBezTo>
                    <a:cubicBezTo>
                      <a:pt x="23" y="238"/>
                      <a:pt x="0" y="283"/>
                      <a:pt x="23" y="306"/>
                    </a:cubicBezTo>
                    <a:cubicBezTo>
                      <a:pt x="890" y="1973"/>
                      <a:pt x="2214" y="3388"/>
                      <a:pt x="3812" y="4369"/>
                    </a:cubicBezTo>
                    <a:cubicBezTo>
                      <a:pt x="4223" y="4620"/>
                      <a:pt x="4679" y="4826"/>
                      <a:pt x="5181" y="4826"/>
                    </a:cubicBezTo>
                    <a:cubicBezTo>
                      <a:pt x="5433" y="4826"/>
                      <a:pt x="5706" y="4780"/>
                      <a:pt x="5912" y="4643"/>
                    </a:cubicBezTo>
                    <a:cubicBezTo>
                      <a:pt x="6140" y="4529"/>
                      <a:pt x="6323" y="4324"/>
                      <a:pt x="6460" y="4118"/>
                    </a:cubicBezTo>
                    <a:cubicBezTo>
                      <a:pt x="6711" y="3662"/>
                      <a:pt x="6756" y="3137"/>
                      <a:pt x="6642" y="2657"/>
                    </a:cubicBezTo>
                    <a:cubicBezTo>
                      <a:pt x="6623" y="2556"/>
                      <a:pt x="6599" y="2457"/>
                      <a:pt x="6570" y="2359"/>
                    </a:cubicBezTo>
                    <a:lnTo>
                      <a:pt x="6570" y="2359"/>
                    </a:lnTo>
                    <a:cubicBezTo>
                      <a:pt x="7030" y="2921"/>
                      <a:pt x="7553" y="3422"/>
                      <a:pt x="8126" y="3844"/>
                    </a:cubicBezTo>
                    <a:cubicBezTo>
                      <a:pt x="8993" y="4483"/>
                      <a:pt x="9998" y="5054"/>
                      <a:pt x="11116" y="5077"/>
                    </a:cubicBezTo>
                    <a:cubicBezTo>
                      <a:pt x="11154" y="5078"/>
                      <a:pt x="11193" y="5079"/>
                      <a:pt x="11232" y="5079"/>
                    </a:cubicBezTo>
                    <a:cubicBezTo>
                      <a:pt x="11746" y="5079"/>
                      <a:pt x="12288" y="4935"/>
                      <a:pt x="12691" y="4575"/>
                    </a:cubicBezTo>
                    <a:cubicBezTo>
                      <a:pt x="13125" y="4209"/>
                      <a:pt x="13353" y="3639"/>
                      <a:pt x="13399" y="3091"/>
                    </a:cubicBezTo>
                    <a:cubicBezTo>
                      <a:pt x="13444" y="2520"/>
                      <a:pt x="13307" y="1973"/>
                      <a:pt x="13102" y="1470"/>
                    </a:cubicBezTo>
                    <a:cubicBezTo>
                      <a:pt x="12896" y="968"/>
                      <a:pt x="12623" y="489"/>
                      <a:pt x="12349" y="32"/>
                    </a:cubicBezTo>
                    <a:cubicBezTo>
                      <a:pt x="12332" y="16"/>
                      <a:pt x="12316" y="0"/>
                      <a:pt x="12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1" name="Google Shape;3135;p36">
                <a:extLst>
                  <a:ext uri="{FF2B5EF4-FFF2-40B4-BE49-F238E27FC236}">
                    <a16:creationId xmlns:a16="http://schemas.microsoft.com/office/drawing/2014/main" id="{E0A6DADC-8935-42D0-8B70-EF2AA79A7EBE}"/>
                  </a:ext>
                </a:extLst>
              </p:cNvPr>
              <p:cNvSpPr/>
              <p:nvPr/>
            </p:nvSpPr>
            <p:spPr>
              <a:xfrm>
                <a:off x="1600605" y="2182264"/>
                <a:ext cx="83875" cy="73202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3786" extrusionOk="0">
                    <a:moveTo>
                      <a:pt x="3835" y="1"/>
                    </a:moveTo>
                    <a:cubicBezTo>
                      <a:pt x="3812" y="24"/>
                      <a:pt x="3789" y="47"/>
                      <a:pt x="3789" y="92"/>
                    </a:cubicBezTo>
                    <a:cubicBezTo>
                      <a:pt x="3949" y="777"/>
                      <a:pt x="4109" y="1462"/>
                      <a:pt x="3995" y="2146"/>
                    </a:cubicBezTo>
                    <a:cubicBezTo>
                      <a:pt x="3881" y="2786"/>
                      <a:pt x="3424" y="3425"/>
                      <a:pt x="2785" y="3493"/>
                    </a:cubicBezTo>
                    <a:cubicBezTo>
                      <a:pt x="2716" y="3503"/>
                      <a:pt x="2646" y="3508"/>
                      <a:pt x="2575" y="3508"/>
                    </a:cubicBezTo>
                    <a:cubicBezTo>
                      <a:pt x="2000" y="3508"/>
                      <a:pt x="1417" y="3185"/>
                      <a:pt x="1050" y="2717"/>
                    </a:cubicBezTo>
                    <a:cubicBezTo>
                      <a:pt x="617" y="2169"/>
                      <a:pt x="388" y="1507"/>
                      <a:pt x="137" y="845"/>
                    </a:cubicBezTo>
                    <a:cubicBezTo>
                      <a:pt x="114" y="823"/>
                      <a:pt x="92" y="800"/>
                      <a:pt x="69" y="800"/>
                    </a:cubicBezTo>
                    <a:cubicBezTo>
                      <a:pt x="23" y="823"/>
                      <a:pt x="0" y="845"/>
                      <a:pt x="0" y="891"/>
                    </a:cubicBezTo>
                    <a:cubicBezTo>
                      <a:pt x="206" y="1576"/>
                      <a:pt x="411" y="2283"/>
                      <a:pt x="845" y="2877"/>
                    </a:cubicBezTo>
                    <a:cubicBezTo>
                      <a:pt x="1252" y="3385"/>
                      <a:pt x="1876" y="3785"/>
                      <a:pt x="2557" y="3785"/>
                    </a:cubicBezTo>
                    <a:cubicBezTo>
                      <a:pt x="2640" y="3785"/>
                      <a:pt x="2724" y="3779"/>
                      <a:pt x="2808" y="3767"/>
                    </a:cubicBezTo>
                    <a:cubicBezTo>
                      <a:pt x="3196" y="3721"/>
                      <a:pt x="3561" y="3493"/>
                      <a:pt x="3789" y="3196"/>
                    </a:cubicBezTo>
                    <a:cubicBezTo>
                      <a:pt x="4040" y="2900"/>
                      <a:pt x="4177" y="2534"/>
                      <a:pt x="4223" y="2169"/>
                    </a:cubicBezTo>
                    <a:cubicBezTo>
                      <a:pt x="4337" y="1439"/>
                      <a:pt x="4132" y="731"/>
                      <a:pt x="3926" y="47"/>
                    </a:cubicBezTo>
                    <a:cubicBezTo>
                      <a:pt x="3903" y="24"/>
                      <a:pt x="3881" y="1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2" name="Google Shape;3136;p36">
                <a:extLst>
                  <a:ext uri="{FF2B5EF4-FFF2-40B4-BE49-F238E27FC236}">
                    <a16:creationId xmlns:a16="http://schemas.microsoft.com/office/drawing/2014/main" id="{67D163F8-6D36-4567-8C32-1638432D50DF}"/>
                  </a:ext>
                </a:extLst>
              </p:cNvPr>
              <p:cNvSpPr/>
              <p:nvPr/>
            </p:nvSpPr>
            <p:spPr>
              <a:xfrm>
                <a:off x="924426" y="2265238"/>
                <a:ext cx="144780" cy="199073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0296" extrusionOk="0">
                    <a:moveTo>
                      <a:pt x="7419" y="1"/>
                    </a:moveTo>
                    <a:cubicBezTo>
                      <a:pt x="7374" y="1"/>
                      <a:pt x="7351" y="47"/>
                      <a:pt x="7351" y="69"/>
                    </a:cubicBezTo>
                    <a:cubicBezTo>
                      <a:pt x="7282" y="2032"/>
                      <a:pt x="7008" y="3973"/>
                      <a:pt x="6483" y="5867"/>
                    </a:cubicBezTo>
                    <a:cubicBezTo>
                      <a:pt x="6369" y="6346"/>
                      <a:pt x="6209" y="6803"/>
                      <a:pt x="6050" y="7259"/>
                    </a:cubicBezTo>
                    <a:cubicBezTo>
                      <a:pt x="5890" y="7716"/>
                      <a:pt x="5730" y="8172"/>
                      <a:pt x="5433" y="8538"/>
                    </a:cubicBezTo>
                    <a:cubicBezTo>
                      <a:pt x="5170" y="8842"/>
                      <a:pt x="4780" y="9074"/>
                      <a:pt x="4408" y="9074"/>
                    </a:cubicBezTo>
                    <a:cubicBezTo>
                      <a:pt x="4362" y="9074"/>
                      <a:pt x="4315" y="9070"/>
                      <a:pt x="4269" y="9063"/>
                    </a:cubicBezTo>
                    <a:cubicBezTo>
                      <a:pt x="3995" y="9017"/>
                      <a:pt x="3741" y="8808"/>
                      <a:pt x="3636" y="8559"/>
                    </a:cubicBezTo>
                    <a:lnTo>
                      <a:pt x="3636" y="8559"/>
                    </a:lnTo>
                    <a:cubicBezTo>
                      <a:pt x="3648" y="8407"/>
                      <a:pt x="3640" y="8254"/>
                      <a:pt x="3607" y="8104"/>
                    </a:cubicBezTo>
                    <a:cubicBezTo>
                      <a:pt x="3607" y="8058"/>
                      <a:pt x="3562" y="8013"/>
                      <a:pt x="3516" y="7990"/>
                    </a:cubicBezTo>
                    <a:cubicBezTo>
                      <a:pt x="3504" y="7986"/>
                      <a:pt x="3491" y="7984"/>
                      <a:pt x="3478" y="7984"/>
                    </a:cubicBezTo>
                    <a:cubicBezTo>
                      <a:pt x="3417" y="7984"/>
                      <a:pt x="3352" y="8025"/>
                      <a:pt x="3333" y="8081"/>
                    </a:cubicBezTo>
                    <a:cubicBezTo>
                      <a:pt x="3294" y="8254"/>
                      <a:pt x="3308" y="8435"/>
                      <a:pt x="3359" y="8596"/>
                    </a:cubicBezTo>
                    <a:lnTo>
                      <a:pt x="3359" y="8596"/>
                    </a:lnTo>
                    <a:cubicBezTo>
                      <a:pt x="3278" y="9346"/>
                      <a:pt x="2612" y="10048"/>
                      <a:pt x="1850" y="10067"/>
                    </a:cubicBezTo>
                    <a:cubicBezTo>
                      <a:pt x="1393" y="10067"/>
                      <a:pt x="937" y="9839"/>
                      <a:pt x="640" y="9473"/>
                    </a:cubicBezTo>
                    <a:cubicBezTo>
                      <a:pt x="321" y="9131"/>
                      <a:pt x="161" y="8652"/>
                      <a:pt x="252" y="8172"/>
                    </a:cubicBezTo>
                    <a:cubicBezTo>
                      <a:pt x="252" y="8150"/>
                      <a:pt x="229" y="8104"/>
                      <a:pt x="184" y="8104"/>
                    </a:cubicBezTo>
                    <a:cubicBezTo>
                      <a:pt x="177" y="8098"/>
                      <a:pt x="170" y="8095"/>
                      <a:pt x="162" y="8095"/>
                    </a:cubicBezTo>
                    <a:cubicBezTo>
                      <a:pt x="140" y="8095"/>
                      <a:pt x="115" y="8116"/>
                      <a:pt x="115" y="8150"/>
                    </a:cubicBezTo>
                    <a:cubicBezTo>
                      <a:pt x="1" y="8652"/>
                      <a:pt x="161" y="9200"/>
                      <a:pt x="480" y="9610"/>
                    </a:cubicBezTo>
                    <a:cubicBezTo>
                      <a:pt x="800" y="9998"/>
                      <a:pt x="1302" y="10295"/>
                      <a:pt x="1850" y="10295"/>
                    </a:cubicBezTo>
                    <a:cubicBezTo>
                      <a:pt x="2398" y="10295"/>
                      <a:pt x="2900" y="9998"/>
                      <a:pt x="3219" y="9588"/>
                    </a:cubicBezTo>
                    <a:cubicBezTo>
                      <a:pt x="3366" y="9409"/>
                      <a:pt x="3484" y="9192"/>
                      <a:pt x="3558" y="8958"/>
                    </a:cubicBezTo>
                    <a:lnTo>
                      <a:pt x="3558" y="8958"/>
                    </a:lnTo>
                    <a:cubicBezTo>
                      <a:pt x="3718" y="9157"/>
                      <a:pt x="3952" y="9295"/>
                      <a:pt x="4224" y="9337"/>
                    </a:cubicBezTo>
                    <a:cubicBezTo>
                      <a:pt x="4279" y="9343"/>
                      <a:pt x="4334" y="9346"/>
                      <a:pt x="4388" y="9346"/>
                    </a:cubicBezTo>
                    <a:cubicBezTo>
                      <a:pt x="4890" y="9346"/>
                      <a:pt x="5330" y="9068"/>
                      <a:pt x="5639" y="8697"/>
                    </a:cubicBezTo>
                    <a:cubicBezTo>
                      <a:pt x="5958" y="8309"/>
                      <a:pt x="6141" y="7807"/>
                      <a:pt x="6301" y="7351"/>
                    </a:cubicBezTo>
                    <a:cubicBezTo>
                      <a:pt x="6461" y="6871"/>
                      <a:pt x="6598" y="6415"/>
                      <a:pt x="6712" y="5936"/>
                    </a:cubicBezTo>
                    <a:cubicBezTo>
                      <a:pt x="6986" y="4977"/>
                      <a:pt x="7168" y="3995"/>
                      <a:pt x="7305" y="3037"/>
                    </a:cubicBezTo>
                    <a:cubicBezTo>
                      <a:pt x="7419" y="2055"/>
                      <a:pt x="7488" y="1051"/>
                      <a:pt x="7488" y="69"/>
                    </a:cubicBezTo>
                    <a:cubicBezTo>
                      <a:pt x="7488" y="47"/>
                      <a:pt x="7442" y="1"/>
                      <a:pt x="74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3" name="Google Shape;3137;p36">
                <a:extLst>
                  <a:ext uri="{FF2B5EF4-FFF2-40B4-BE49-F238E27FC236}">
                    <a16:creationId xmlns:a16="http://schemas.microsoft.com/office/drawing/2014/main" id="{73BC4D6E-C248-4372-80B6-1CCD947F463E}"/>
                  </a:ext>
                </a:extLst>
              </p:cNvPr>
              <p:cNvSpPr/>
              <p:nvPr/>
            </p:nvSpPr>
            <p:spPr>
              <a:xfrm>
                <a:off x="1448330" y="1989206"/>
                <a:ext cx="127998" cy="107928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5582" extrusionOk="0">
                    <a:moveTo>
                      <a:pt x="4541" y="1"/>
                    </a:moveTo>
                    <a:cubicBezTo>
                      <a:pt x="4518" y="1"/>
                      <a:pt x="4491" y="17"/>
                      <a:pt x="4474" y="33"/>
                    </a:cubicBezTo>
                    <a:cubicBezTo>
                      <a:pt x="4452" y="56"/>
                      <a:pt x="4452" y="102"/>
                      <a:pt x="4497" y="124"/>
                    </a:cubicBezTo>
                    <a:cubicBezTo>
                      <a:pt x="4977" y="490"/>
                      <a:pt x="5479" y="855"/>
                      <a:pt x="5844" y="1311"/>
                    </a:cubicBezTo>
                    <a:cubicBezTo>
                      <a:pt x="6027" y="1540"/>
                      <a:pt x="6186" y="1791"/>
                      <a:pt x="6278" y="2064"/>
                    </a:cubicBezTo>
                    <a:cubicBezTo>
                      <a:pt x="6346" y="2338"/>
                      <a:pt x="6392" y="2635"/>
                      <a:pt x="6346" y="2909"/>
                    </a:cubicBezTo>
                    <a:cubicBezTo>
                      <a:pt x="6300" y="3206"/>
                      <a:pt x="6209" y="3480"/>
                      <a:pt x="6027" y="3685"/>
                    </a:cubicBezTo>
                    <a:cubicBezTo>
                      <a:pt x="5821" y="3868"/>
                      <a:pt x="5570" y="4005"/>
                      <a:pt x="5296" y="4027"/>
                    </a:cubicBezTo>
                    <a:cubicBezTo>
                      <a:pt x="5243" y="4034"/>
                      <a:pt x="5190" y="4037"/>
                      <a:pt x="5137" y="4037"/>
                    </a:cubicBezTo>
                    <a:cubicBezTo>
                      <a:pt x="4704" y="4037"/>
                      <a:pt x="4271" y="3825"/>
                      <a:pt x="3949" y="3512"/>
                    </a:cubicBezTo>
                    <a:lnTo>
                      <a:pt x="3949" y="3512"/>
                    </a:lnTo>
                    <a:cubicBezTo>
                      <a:pt x="3909" y="3451"/>
                      <a:pt x="3864" y="3394"/>
                      <a:pt x="3812" y="3343"/>
                    </a:cubicBezTo>
                    <a:cubicBezTo>
                      <a:pt x="3778" y="3320"/>
                      <a:pt x="3744" y="3308"/>
                      <a:pt x="3710" y="3308"/>
                    </a:cubicBezTo>
                    <a:cubicBezTo>
                      <a:pt x="3676" y="3308"/>
                      <a:pt x="3641" y="3320"/>
                      <a:pt x="3607" y="3343"/>
                    </a:cubicBezTo>
                    <a:cubicBezTo>
                      <a:pt x="3561" y="3388"/>
                      <a:pt x="3539" y="3480"/>
                      <a:pt x="3607" y="3548"/>
                    </a:cubicBezTo>
                    <a:cubicBezTo>
                      <a:pt x="3607" y="3548"/>
                      <a:pt x="3607" y="3548"/>
                      <a:pt x="3607" y="3548"/>
                    </a:cubicBezTo>
                    <a:lnTo>
                      <a:pt x="3607" y="3548"/>
                    </a:lnTo>
                    <a:cubicBezTo>
                      <a:pt x="3638" y="3586"/>
                      <a:pt x="3670" y="3623"/>
                      <a:pt x="3704" y="3659"/>
                    </a:cubicBezTo>
                    <a:lnTo>
                      <a:pt x="3704" y="3659"/>
                    </a:lnTo>
                    <a:cubicBezTo>
                      <a:pt x="3923" y="3967"/>
                      <a:pt x="3898" y="4434"/>
                      <a:pt x="3676" y="4758"/>
                    </a:cubicBezTo>
                    <a:cubicBezTo>
                      <a:pt x="3481" y="5124"/>
                      <a:pt x="3043" y="5308"/>
                      <a:pt x="2610" y="5308"/>
                    </a:cubicBezTo>
                    <a:cubicBezTo>
                      <a:pt x="2585" y="5308"/>
                      <a:pt x="2560" y="5307"/>
                      <a:pt x="2534" y="5306"/>
                    </a:cubicBezTo>
                    <a:cubicBezTo>
                      <a:pt x="2055" y="5306"/>
                      <a:pt x="1598" y="5123"/>
                      <a:pt x="1210" y="4849"/>
                    </a:cubicBezTo>
                    <a:cubicBezTo>
                      <a:pt x="800" y="4575"/>
                      <a:pt x="457" y="4233"/>
                      <a:pt x="115" y="3891"/>
                    </a:cubicBezTo>
                    <a:cubicBezTo>
                      <a:pt x="101" y="3864"/>
                      <a:pt x="80" y="3853"/>
                      <a:pt x="60" y="3853"/>
                    </a:cubicBezTo>
                    <a:cubicBezTo>
                      <a:pt x="46" y="3853"/>
                      <a:pt x="33" y="3858"/>
                      <a:pt x="23" y="3868"/>
                    </a:cubicBezTo>
                    <a:cubicBezTo>
                      <a:pt x="1" y="3891"/>
                      <a:pt x="1" y="3936"/>
                      <a:pt x="23" y="3959"/>
                    </a:cubicBezTo>
                    <a:cubicBezTo>
                      <a:pt x="343" y="4347"/>
                      <a:pt x="685" y="4712"/>
                      <a:pt x="1096" y="5032"/>
                    </a:cubicBezTo>
                    <a:cubicBezTo>
                      <a:pt x="1484" y="5328"/>
                      <a:pt x="1986" y="5557"/>
                      <a:pt x="2511" y="5580"/>
                    </a:cubicBezTo>
                    <a:cubicBezTo>
                      <a:pt x="2537" y="5581"/>
                      <a:pt x="2564" y="5581"/>
                      <a:pt x="2590" y="5581"/>
                    </a:cubicBezTo>
                    <a:cubicBezTo>
                      <a:pt x="3095" y="5581"/>
                      <a:pt x="3645" y="5372"/>
                      <a:pt x="3927" y="4895"/>
                    </a:cubicBezTo>
                    <a:cubicBezTo>
                      <a:pt x="4064" y="4667"/>
                      <a:pt x="4132" y="4393"/>
                      <a:pt x="4132" y="4119"/>
                    </a:cubicBezTo>
                    <a:cubicBezTo>
                      <a:pt x="4132" y="4082"/>
                      <a:pt x="4130" y="4044"/>
                      <a:pt x="4126" y="4007"/>
                    </a:cubicBezTo>
                    <a:lnTo>
                      <a:pt x="4126" y="4007"/>
                    </a:lnTo>
                    <a:cubicBezTo>
                      <a:pt x="4430" y="4198"/>
                      <a:pt x="4784" y="4311"/>
                      <a:pt x="5157" y="4311"/>
                    </a:cubicBezTo>
                    <a:cubicBezTo>
                      <a:pt x="5218" y="4311"/>
                      <a:pt x="5280" y="4308"/>
                      <a:pt x="5342" y="4301"/>
                    </a:cubicBezTo>
                    <a:cubicBezTo>
                      <a:pt x="5661" y="4256"/>
                      <a:pt x="5981" y="4096"/>
                      <a:pt x="6209" y="3845"/>
                    </a:cubicBezTo>
                    <a:cubicBezTo>
                      <a:pt x="6437" y="3594"/>
                      <a:pt x="6551" y="3274"/>
                      <a:pt x="6597" y="2955"/>
                    </a:cubicBezTo>
                    <a:cubicBezTo>
                      <a:pt x="6620" y="2635"/>
                      <a:pt x="6574" y="2293"/>
                      <a:pt x="6483" y="1996"/>
                    </a:cubicBezTo>
                    <a:cubicBezTo>
                      <a:pt x="6369" y="1699"/>
                      <a:pt x="6209" y="1425"/>
                      <a:pt x="6004" y="1174"/>
                    </a:cubicBezTo>
                    <a:cubicBezTo>
                      <a:pt x="5593" y="695"/>
                      <a:pt x="5068" y="353"/>
                      <a:pt x="4566" y="10"/>
                    </a:cubicBezTo>
                    <a:cubicBezTo>
                      <a:pt x="4559" y="4"/>
                      <a:pt x="4550" y="1"/>
                      <a:pt x="4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4" name="Google Shape;3138;p36">
                <a:extLst>
                  <a:ext uri="{FF2B5EF4-FFF2-40B4-BE49-F238E27FC236}">
                    <a16:creationId xmlns:a16="http://schemas.microsoft.com/office/drawing/2014/main" id="{E16EEDCE-615D-4858-965A-1180F929DD67}"/>
                  </a:ext>
                </a:extLst>
              </p:cNvPr>
              <p:cNvSpPr/>
              <p:nvPr/>
            </p:nvSpPr>
            <p:spPr>
              <a:xfrm>
                <a:off x="927520" y="2184739"/>
                <a:ext cx="83431" cy="101277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5238" extrusionOk="0">
                    <a:moveTo>
                      <a:pt x="4237" y="1"/>
                    </a:moveTo>
                    <a:cubicBezTo>
                      <a:pt x="4211" y="1"/>
                      <a:pt x="4195" y="22"/>
                      <a:pt x="4178" y="55"/>
                    </a:cubicBezTo>
                    <a:cubicBezTo>
                      <a:pt x="3904" y="1265"/>
                      <a:pt x="3425" y="2429"/>
                      <a:pt x="2785" y="3502"/>
                    </a:cubicBezTo>
                    <a:cubicBezTo>
                      <a:pt x="2443" y="4004"/>
                      <a:pt x="2124" y="4575"/>
                      <a:pt x="1599" y="4849"/>
                    </a:cubicBezTo>
                    <a:cubicBezTo>
                      <a:pt x="1410" y="4951"/>
                      <a:pt x="1209" y="5003"/>
                      <a:pt x="995" y="5003"/>
                    </a:cubicBezTo>
                    <a:cubicBezTo>
                      <a:pt x="924" y="5003"/>
                      <a:pt x="851" y="4997"/>
                      <a:pt x="777" y="4986"/>
                    </a:cubicBezTo>
                    <a:cubicBezTo>
                      <a:pt x="503" y="4917"/>
                      <a:pt x="229" y="4735"/>
                      <a:pt x="138" y="4461"/>
                    </a:cubicBezTo>
                    <a:cubicBezTo>
                      <a:pt x="138" y="4438"/>
                      <a:pt x="92" y="4415"/>
                      <a:pt x="69" y="4415"/>
                    </a:cubicBezTo>
                    <a:cubicBezTo>
                      <a:pt x="24" y="4415"/>
                      <a:pt x="1" y="4461"/>
                      <a:pt x="24" y="4506"/>
                    </a:cubicBezTo>
                    <a:cubicBezTo>
                      <a:pt x="92" y="4849"/>
                      <a:pt x="389" y="5100"/>
                      <a:pt x="731" y="5191"/>
                    </a:cubicBezTo>
                    <a:cubicBezTo>
                      <a:pt x="841" y="5222"/>
                      <a:pt x="959" y="5238"/>
                      <a:pt x="1078" y="5238"/>
                    </a:cubicBezTo>
                    <a:cubicBezTo>
                      <a:pt x="1306" y="5238"/>
                      <a:pt x="1541" y="5182"/>
                      <a:pt x="1735" y="5077"/>
                    </a:cubicBezTo>
                    <a:cubicBezTo>
                      <a:pt x="2329" y="4757"/>
                      <a:pt x="2694" y="4164"/>
                      <a:pt x="3014" y="3639"/>
                    </a:cubicBezTo>
                    <a:cubicBezTo>
                      <a:pt x="3676" y="2543"/>
                      <a:pt x="4109" y="1334"/>
                      <a:pt x="4315" y="78"/>
                    </a:cubicBezTo>
                    <a:cubicBezTo>
                      <a:pt x="4315" y="55"/>
                      <a:pt x="4292" y="10"/>
                      <a:pt x="4269" y="10"/>
                    </a:cubicBezTo>
                    <a:cubicBezTo>
                      <a:pt x="4257" y="4"/>
                      <a:pt x="4246" y="1"/>
                      <a:pt x="4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5" name="Google Shape;3139;p36">
                <a:extLst>
                  <a:ext uri="{FF2B5EF4-FFF2-40B4-BE49-F238E27FC236}">
                    <a16:creationId xmlns:a16="http://schemas.microsoft.com/office/drawing/2014/main" id="{997BD6F2-2F9F-4AB7-9D07-7DA7574A11F4}"/>
                  </a:ext>
                </a:extLst>
              </p:cNvPr>
              <p:cNvSpPr/>
              <p:nvPr/>
            </p:nvSpPr>
            <p:spPr>
              <a:xfrm>
                <a:off x="1244426" y="2022639"/>
                <a:ext cx="93137" cy="56362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2915" extrusionOk="0">
                    <a:moveTo>
                      <a:pt x="3918" y="1"/>
                    </a:moveTo>
                    <a:cubicBezTo>
                      <a:pt x="3903" y="1"/>
                      <a:pt x="3890" y="6"/>
                      <a:pt x="3881" y="16"/>
                    </a:cubicBezTo>
                    <a:cubicBezTo>
                      <a:pt x="3858" y="39"/>
                      <a:pt x="3835" y="84"/>
                      <a:pt x="3858" y="107"/>
                    </a:cubicBezTo>
                    <a:cubicBezTo>
                      <a:pt x="4223" y="587"/>
                      <a:pt x="4588" y="1089"/>
                      <a:pt x="4588" y="1659"/>
                    </a:cubicBezTo>
                    <a:cubicBezTo>
                      <a:pt x="4565" y="1933"/>
                      <a:pt x="4474" y="2207"/>
                      <a:pt x="4291" y="2390"/>
                    </a:cubicBezTo>
                    <a:cubicBezTo>
                      <a:pt x="4109" y="2572"/>
                      <a:pt x="3835" y="2641"/>
                      <a:pt x="3538" y="2641"/>
                    </a:cubicBezTo>
                    <a:cubicBezTo>
                      <a:pt x="2968" y="2618"/>
                      <a:pt x="2374" y="2527"/>
                      <a:pt x="1804" y="2390"/>
                    </a:cubicBezTo>
                    <a:cubicBezTo>
                      <a:pt x="1210" y="2230"/>
                      <a:pt x="662" y="2047"/>
                      <a:pt x="92" y="1819"/>
                    </a:cubicBezTo>
                    <a:cubicBezTo>
                      <a:pt x="85" y="1812"/>
                      <a:pt x="76" y="1810"/>
                      <a:pt x="67" y="1810"/>
                    </a:cubicBezTo>
                    <a:cubicBezTo>
                      <a:pt x="46" y="1810"/>
                      <a:pt x="23" y="1826"/>
                      <a:pt x="23" y="1842"/>
                    </a:cubicBezTo>
                    <a:cubicBezTo>
                      <a:pt x="0" y="1865"/>
                      <a:pt x="0" y="1910"/>
                      <a:pt x="46" y="1933"/>
                    </a:cubicBezTo>
                    <a:cubicBezTo>
                      <a:pt x="571" y="2230"/>
                      <a:pt x="1142" y="2458"/>
                      <a:pt x="1735" y="2641"/>
                    </a:cubicBezTo>
                    <a:cubicBezTo>
                      <a:pt x="2329" y="2778"/>
                      <a:pt x="2922" y="2915"/>
                      <a:pt x="3561" y="2915"/>
                    </a:cubicBezTo>
                    <a:cubicBezTo>
                      <a:pt x="3858" y="2892"/>
                      <a:pt x="4223" y="2823"/>
                      <a:pt x="4474" y="2572"/>
                    </a:cubicBezTo>
                    <a:cubicBezTo>
                      <a:pt x="4725" y="2344"/>
                      <a:pt x="4816" y="1979"/>
                      <a:pt x="4816" y="1659"/>
                    </a:cubicBezTo>
                    <a:cubicBezTo>
                      <a:pt x="4816" y="1340"/>
                      <a:pt x="4702" y="1020"/>
                      <a:pt x="4520" y="746"/>
                    </a:cubicBezTo>
                    <a:cubicBezTo>
                      <a:pt x="4360" y="495"/>
                      <a:pt x="4155" y="267"/>
                      <a:pt x="3972" y="39"/>
                    </a:cubicBezTo>
                    <a:cubicBezTo>
                      <a:pt x="3959" y="12"/>
                      <a:pt x="3937" y="1"/>
                      <a:pt x="39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6" name="Google Shape;3140;p36">
                <a:extLst>
                  <a:ext uri="{FF2B5EF4-FFF2-40B4-BE49-F238E27FC236}">
                    <a16:creationId xmlns:a16="http://schemas.microsoft.com/office/drawing/2014/main" id="{BB14CBB4-41FE-4B5F-9E09-A4113E8B5482}"/>
                  </a:ext>
                </a:extLst>
              </p:cNvPr>
              <p:cNvSpPr/>
              <p:nvPr/>
            </p:nvSpPr>
            <p:spPr>
              <a:xfrm>
                <a:off x="1075386" y="2725415"/>
                <a:ext cx="100639" cy="66222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3425" extrusionOk="0">
                    <a:moveTo>
                      <a:pt x="91" y="1"/>
                    </a:moveTo>
                    <a:cubicBezTo>
                      <a:pt x="83" y="1"/>
                      <a:pt x="75" y="4"/>
                      <a:pt x="69" y="10"/>
                    </a:cubicBezTo>
                    <a:cubicBezTo>
                      <a:pt x="23" y="10"/>
                      <a:pt x="0" y="33"/>
                      <a:pt x="23" y="78"/>
                    </a:cubicBezTo>
                    <a:cubicBezTo>
                      <a:pt x="228" y="1174"/>
                      <a:pt x="936" y="2178"/>
                      <a:pt x="1895" y="2772"/>
                    </a:cubicBezTo>
                    <a:cubicBezTo>
                      <a:pt x="2584" y="3198"/>
                      <a:pt x="3403" y="3424"/>
                      <a:pt x="4208" y="3424"/>
                    </a:cubicBezTo>
                    <a:cubicBezTo>
                      <a:pt x="4522" y="3424"/>
                      <a:pt x="4835" y="3390"/>
                      <a:pt x="5136" y="3319"/>
                    </a:cubicBezTo>
                    <a:cubicBezTo>
                      <a:pt x="5182" y="3319"/>
                      <a:pt x="5204" y="3274"/>
                      <a:pt x="5204" y="3251"/>
                    </a:cubicBezTo>
                    <a:cubicBezTo>
                      <a:pt x="5182" y="3205"/>
                      <a:pt x="5159" y="3182"/>
                      <a:pt x="5113" y="3182"/>
                    </a:cubicBezTo>
                    <a:cubicBezTo>
                      <a:pt x="4890" y="3216"/>
                      <a:pt x="4665" y="3232"/>
                      <a:pt x="4441" y="3232"/>
                    </a:cubicBezTo>
                    <a:cubicBezTo>
                      <a:pt x="3593" y="3232"/>
                      <a:pt x="2759" y="2995"/>
                      <a:pt x="2055" y="2543"/>
                    </a:cubicBezTo>
                    <a:cubicBezTo>
                      <a:pt x="1164" y="1973"/>
                      <a:pt x="480" y="1060"/>
                      <a:pt x="137" y="55"/>
                    </a:cubicBezTo>
                    <a:cubicBezTo>
                      <a:pt x="137" y="22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7" name="Google Shape;3141;p36">
                <a:extLst>
                  <a:ext uri="{FF2B5EF4-FFF2-40B4-BE49-F238E27FC236}">
                    <a16:creationId xmlns:a16="http://schemas.microsoft.com/office/drawing/2014/main" id="{3EA225EC-E538-42B8-9653-123E0868AF96}"/>
                  </a:ext>
                </a:extLst>
              </p:cNvPr>
              <p:cNvSpPr/>
              <p:nvPr/>
            </p:nvSpPr>
            <p:spPr>
              <a:xfrm>
                <a:off x="986670" y="2026023"/>
                <a:ext cx="84745" cy="139927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7237" extrusionOk="0">
                    <a:moveTo>
                      <a:pt x="3310" y="1"/>
                    </a:moveTo>
                    <a:cubicBezTo>
                      <a:pt x="3059" y="24"/>
                      <a:pt x="2831" y="229"/>
                      <a:pt x="2717" y="457"/>
                    </a:cubicBezTo>
                    <a:cubicBezTo>
                      <a:pt x="2602" y="708"/>
                      <a:pt x="2580" y="982"/>
                      <a:pt x="2580" y="1256"/>
                    </a:cubicBezTo>
                    <a:cubicBezTo>
                      <a:pt x="2511" y="3036"/>
                      <a:pt x="2739" y="4817"/>
                      <a:pt x="3264" y="6506"/>
                    </a:cubicBezTo>
                    <a:cubicBezTo>
                      <a:pt x="2602" y="5319"/>
                      <a:pt x="1941" y="4109"/>
                      <a:pt x="1301" y="2922"/>
                    </a:cubicBezTo>
                    <a:cubicBezTo>
                      <a:pt x="1133" y="2607"/>
                      <a:pt x="868" y="2252"/>
                      <a:pt x="541" y="2252"/>
                    </a:cubicBezTo>
                    <a:cubicBezTo>
                      <a:pt x="514" y="2252"/>
                      <a:pt x="485" y="2255"/>
                      <a:pt x="457" y="2260"/>
                    </a:cubicBezTo>
                    <a:cubicBezTo>
                      <a:pt x="183" y="2306"/>
                      <a:pt x="0" y="2603"/>
                      <a:pt x="0" y="2877"/>
                    </a:cubicBezTo>
                    <a:cubicBezTo>
                      <a:pt x="0" y="3151"/>
                      <a:pt x="137" y="3402"/>
                      <a:pt x="251" y="3653"/>
                    </a:cubicBezTo>
                    <a:cubicBezTo>
                      <a:pt x="1005" y="5022"/>
                      <a:pt x="2009" y="6255"/>
                      <a:pt x="3219" y="7236"/>
                    </a:cubicBezTo>
                    <a:lnTo>
                      <a:pt x="3926" y="6917"/>
                    </a:lnTo>
                    <a:cubicBezTo>
                      <a:pt x="4292" y="5045"/>
                      <a:pt x="4383" y="3105"/>
                      <a:pt x="4177" y="1210"/>
                    </a:cubicBezTo>
                    <a:cubicBezTo>
                      <a:pt x="4132" y="937"/>
                      <a:pt x="4109" y="663"/>
                      <a:pt x="3972" y="412"/>
                    </a:cubicBezTo>
                    <a:cubicBezTo>
                      <a:pt x="3835" y="183"/>
                      <a:pt x="3584" y="1"/>
                      <a:pt x="3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8" name="Google Shape;3142;p36">
                <a:extLst>
                  <a:ext uri="{FF2B5EF4-FFF2-40B4-BE49-F238E27FC236}">
                    <a16:creationId xmlns:a16="http://schemas.microsoft.com/office/drawing/2014/main" id="{7228F479-97C3-4BE5-8D45-6D0AD0B3E72F}"/>
                  </a:ext>
                </a:extLst>
              </p:cNvPr>
              <p:cNvSpPr/>
              <p:nvPr/>
            </p:nvSpPr>
            <p:spPr>
              <a:xfrm>
                <a:off x="1064693" y="2337055"/>
                <a:ext cx="151490" cy="149073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7710" extrusionOk="0">
                    <a:moveTo>
                      <a:pt x="4898" y="0"/>
                    </a:moveTo>
                    <a:cubicBezTo>
                      <a:pt x="2453" y="0"/>
                      <a:pt x="142" y="6376"/>
                      <a:pt x="142" y="6376"/>
                    </a:cubicBezTo>
                    <a:cubicBezTo>
                      <a:pt x="0" y="7370"/>
                      <a:pt x="296" y="7710"/>
                      <a:pt x="758" y="7710"/>
                    </a:cubicBezTo>
                    <a:cubicBezTo>
                      <a:pt x="1560" y="7710"/>
                      <a:pt x="2864" y="6690"/>
                      <a:pt x="3269" y="6284"/>
                    </a:cubicBezTo>
                    <a:cubicBezTo>
                      <a:pt x="3909" y="5645"/>
                      <a:pt x="7835" y="761"/>
                      <a:pt x="5278" y="53"/>
                    </a:cubicBezTo>
                    <a:cubicBezTo>
                      <a:pt x="5151" y="17"/>
                      <a:pt x="5024" y="0"/>
                      <a:pt x="48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9" name="Google Shape;3143;p36">
                <a:extLst>
                  <a:ext uri="{FF2B5EF4-FFF2-40B4-BE49-F238E27FC236}">
                    <a16:creationId xmlns:a16="http://schemas.microsoft.com/office/drawing/2014/main" id="{53A559E3-E6D3-45F7-8DF4-2317677EA9D2}"/>
                  </a:ext>
                </a:extLst>
              </p:cNvPr>
              <p:cNvSpPr/>
              <p:nvPr/>
            </p:nvSpPr>
            <p:spPr>
              <a:xfrm>
                <a:off x="1415670" y="2249769"/>
                <a:ext cx="205879" cy="95051"/>
              </a:xfrm>
              <a:custGeom>
                <a:avLst/>
                <a:gdLst/>
                <a:ahLst/>
                <a:cxnLst/>
                <a:rect l="l" t="t" r="r" b="b"/>
                <a:pathLst>
                  <a:path w="10648" h="4916" extrusionOk="0">
                    <a:moveTo>
                      <a:pt x="3056" y="0"/>
                    </a:moveTo>
                    <a:cubicBezTo>
                      <a:pt x="2551" y="0"/>
                      <a:pt x="2116" y="141"/>
                      <a:pt x="1804" y="481"/>
                    </a:cubicBezTo>
                    <a:cubicBezTo>
                      <a:pt x="1" y="2444"/>
                      <a:pt x="5889" y="4544"/>
                      <a:pt x="6780" y="4750"/>
                    </a:cubicBezTo>
                    <a:cubicBezTo>
                      <a:pt x="7082" y="4827"/>
                      <a:pt x="7697" y="4916"/>
                      <a:pt x="8305" y="4916"/>
                    </a:cubicBezTo>
                    <a:cubicBezTo>
                      <a:pt x="9487" y="4916"/>
                      <a:pt x="10648" y="4583"/>
                      <a:pt x="9473" y="3198"/>
                    </a:cubicBezTo>
                    <a:cubicBezTo>
                      <a:pt x="9473" y="3198"/>
                      <a:pt x="5465" y="0"/>
                      <a:pt x="30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0" name="Google Shape;3144;p36">
                <a:extLst>
                  <a:ext uri="{FF2B5EF4-FFF2-40B4-BE49-F238E27FC236}">
                    <a16:creationId xmlns:a16="http://schemas.microsoft.com/office/drawing/2014/main" id="{915F3660-8131-475B-B0A3-883D535CCF64}"/>
                  </a:ext>
                </a:extLst>
              </p:cNvPr>
              <p:cNvSpPr/>
              <p:nvPr/>
            </p:nvSpPr>
            <p:spPr>
              <a:xfrm>
                <a:off x="1408168" y="2286876"/>
                <a:ext cx="314677" cy="314677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5" extrusionOk="0">
                    <a:moveTo>
                      <a:pt x="8149" y="0"/>
                    </a:moveTo>
                    <a:cubicBezTo>
                      <a:pt x="3653" y="0"/>
                      <a:pt x="1" y="3652"/>
                      <a:pt x="1" y="8126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26"/>
                    </a:cubicBezTo>
                    <a:cubicBezTo>
                      <a:pt x="16275" y="3652"/>
                      <a:pt x="12646" y="0"/>
                      <a:pt x="8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1" name="Google Shape;3145;p36">
                <a:extLst>
                  <a:ext uri="{FF2B5EF4-FFF2-40B4-BE49-F238E27FC236}">
                    <a16:creationId xmlns:a16="http://schemas.microsoft.com/office/drawing/2014/main" id="{3361808E-ED64-425A-9E2C-5BD3D1C575C5}"/>
                  </a:ext>
                </a:extLst>
              </p:cNvPr>
              <p:cNvSpPr/>
              <p:nvPr/>
            </p:nvSpPr>
            <p:spPr>
              <a:xfrm>
                <a:off x="1392273" y="2270981"/>
                <a:ext cx="355300" cy="355300"/>
              </a:xfrm>
              <a:custGeom>
                <a:avLst/>
                <a:gdLst/>
                <a:ahLst/>
                <a:cxnLst/>
                <a:rect l="l" t="t" r="r" b="b"/>
                <a:pathLst>
                  <a:path w="18376" h="18376" extrusionOk="0">
                    <a:moveTo>
                      <a:pt x="9199" y="1530"/>
                    </a:moveTo>
                    <a:cubicBezTo>
                      <a:pt x="13422" y="1530"/>
                      <a:pt x="16846" y="4954"/>
                      <a:pt x="16846" y="9199"/>
                    </a:cubicBezTo>
                    <a:cubicBezTo>
                      <a:pt x="16846" y="13422"/>
                      <a:pt x="13422" y="16846"/>
                      <a:pt x="9199" y="16846"/>
                    </a:cubicBezTo>
                    <a:cubicBezTo>
                      <a:pt x="4977" y="16846"/>
                      <a:pt x="1530" y="13422"/>
                      <a:pt x="1530" y="9199"/>
                    </a:cubicBezTo>
                    <a:cubicBezTo>
                      <a:pt x="1530" y="4954"/>
                      <a:pt x="4977" y="1530"/>
                      <a:pt x="9199" y="1530"/>
                    </a:cubicBezTo>
                    <a:close/>
                    <a:moveTo>
                      <a:pt x="9199" y="1"/>
                    </a:moveTo>
                    <a:cubicBezTo>
                      <a:pt x="4132" y="1"/>
                      <a:pt x="1" y="4132"/>
                      <a:pt x="1" y="9199"/>
                    </a:cubicBezTo>
                    <a:cubicBezTo>
                      <a:pt x="1" y="14244"/>
                      <a:pt x="4132" y="18375"/>
                      <a:pt x="9199" y="18375"/>
                    </a:cubicBezTo>
                    <a:cubicBezTo>
                      <a:pt x="14267" y="18375"/>
                      <a:pt x="18375" y="14244"/>
                      <a:pt x="18375" y="9199"/>
                    </a:cubicBezTo>
                    <a:cubicBezTo>
                      <a:pt x="18375" y="4132"/>
                      <a:pt x="14267" y="1"/>
                      <a:pt x="91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" name="Google Shape;3146;p36">
                <a:extLst>
                  <a:ext uri="{FF2B5EF4-FFF2-40B4-BE49-F238E27FC236}">
                    <a16:creationId xmlns:a16="http://schemas.microsoft.com/office/drawing/2014/main" id="{3AC1CF70-6637-4086-9095-78D6F7E41230}"/>
                  </a:ext>
                </a:extLst>
              </p:cNvPr>
              <p:cNvSpPr/>
              <p:nvPr/>
            </p:nvSpPr>
            <p:spPr>
              <a:xfrm>
                <a:off x="1438178" y="2351113"/>
                <a:ext cx="58276" cy="162317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8395" extrusionOk="0">
                    <a:moveTo>
                      <a:pt x="2818" y="1"/>
                    </a:moveTo>
                    <a:cubicBezTo>
                      <a:pt x="2783" y="1"/>
                      <a:pt x="2747" y="11"/>
                      <a:pt x="2717" y="34"/>
                    </a:cubicBezTo>
                    <a:cubicBezTo>
                      <a:pt x="2009" y="422"/>
                      <a:pt x="1461" y="992"/>
                      <a:pt x="1028" y="1654"/>
                    </a:cubicBezTo>
                    <a:cubicBezTo>
                      <a:pt x="571" y="2293"/>
                      <a:pt x="275" y="3070"/>
                      <a:pt x="115" y="3868"/>
                    </a:cubicBezTo>
                    <a:cubicBezTo>
                      <a:pt x="23" y="4256"/>
                      <a:pt x="23" y="4667"/>
                      <a:pt x="1" y="5078"/>
                    </a:cubicBezTo>
                    <a:cubicBezTo>
                      <a:pt x="23" y="5284"/>
                      <a:pt x="46" y="5489"/>
                      <a:pt x="69" y="5694"/>
                    </a:cubicBezTo>
                    <a:cubicBezTo>
                      <a:pt x="92" y="5877"/>
                      <a:pt x="138" y="6082"/>
                      <a:pt x="206" y="6288"/>
                    </a:cubicBezTo>
                    <a:cubicBezTo>
                      <a:pt x="389" y="7064"/>
                      <a:pt x="822" y="7772"/>
                      <a:pt x="1370" y="8342"/>
                    </a:cubicBezTo>
                    <a:cubicBezTo>
                      <a:pt x="1389" y="8361"/>
                      <a:pt x="1437" y="8394"/>
                      <a:pt x="1491" y="8394"/>
                    </a:cubicBezTo>
                    <a:cubicBezTo>
                      <a:pt x="1504" y="8394"/>
                      <a:pt x="1517" y="8392"/>
                      <a:pt x="1530" y="8388"/>
                    </a:cubicBezTo>
                    <a:cubicBezTo>
                      <a:pt x="1621" y="8388"/>
                      <a:pt x="1713" y="8296"/>
                      <a:pt x="1713" y="8182"/>
                    </a:cubicBezTo>
                    <a:lnTo>
                      <a:pt x="1713" y="8160"/>
                    </a:lnTo>
                    <a:cubicBezTo>
                      <a:pt x="1644" y="7406"/>
                      <a:pt x="1530" y="6744"/>
                      <a:pt x="1553" y="6082"/>
                    </a:cubicBezTo>
                    <a:cubicBezTo>
                      <a:pt x="1530" y="5763"/>
                      <a:pt x="1576" y="5421"/>
                      <a:pt x="1576" y="5124"/>
                    </a:cubicBezTo>
                    <a:cubicBezTo>
                      <a:pt x="1621" y="4804"/>
                      <a:pt x="1644" y="4485"/>
                      <a:pt x="1735" y="4165"/>
                    </a:cubicBezTo>
                    <a:cubicBezTo>
                      <a:pt x="1849" y="3526"/>
                      <a:pt x="2032" y="2910"/>
                      <a:pt x="2238" y="2271"/>
                    </a:cubicBezTo>
                    <a:cubicBezTo>
                      <a:pt x="2466" y="1632"/>
                      <a:pt x="2717" y="992"/>
                      <a:pt x="2991" y="285"/>
                    </a:cubicBezTo>
                    <a:lnTo>
                      <a:pt x="2991" y="262"/>
                    </a:lnTo>
                    <a:cubicBezTo>
                      <a:pt x="3014" y="216"/>
                      <a:pt x="3014" y="148"/>
                      <a:pt x="2991" y="102"/>
                    </a:cubicBezTo>
                    <a:cubicBezTo>
                      <a:pt x="2960" y="41"/>
                      <a:pt x="2889" y="1"/>
                      <a:pt x="28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3" name="Google Shape;3147;p36">
                <a:extLst>
                  <a:ext uri="{FF2B5EF4-FFF2-40B4-BE49-F238E27FC236}">
                    <a16:creationId xmlns:a16="http://schemas.microsoft.com/office/drawing/2014/main" id="{30F6E52C-A6A7-4FE0-97F1-9BCFEF97464D}"/>
                  </a:ext>
                </a:extLst>
              </p:cNvPr>
              <p:cNvSpPr/>
              <p:nvPr/>
            </p:nvSpPr>
            <p:spPr>
              <a:xfrm>
                <a:off x="1373304" y="2506039"/>
                <a:ext cx="84745" cy="8495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394" extrusionOk="0">
                    <a:moveTo>
                      <a:pt x="2523" y="1"/>
                    </a:moveTo>
                    <a:cubicBezTo>
                      <a:pt x="1741" y="1"/>
                      <a:pt x="833" y="1073"/>
                      <a:pt x="0" y="1152"/>
                    </a:cubicBezTo>
                    <a:lnTo>
                      <a:pt x="1507" y="4393"/>
                    </a:lnTo>
                    <a:cubicBezTo>
                      <a:pt x="1507" y="4393"/>
                      <a:pt x="4383" y="2909"/>
                      <a:pt x="3493" y="855"/>
                    </a:cubicBezTo>
                    <a:cubicBezTo>
                      <a:pt x="3208" y="221"/>
                      <a:pt x="2878" y="1"/>
                      <a:pt x="25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4" name="Google Shape;3148;p36">
                <a:extLst>
                  <a:ext uri="{FF2B5EF4-FFF2-40B4-BE49-F238E27FC236}">
                    <a16:creationId xmlns:a16="http://schemas.microsoft.com/office/drawing/2014/main" id="{AB7151FA-2B98-4D36-A9B5-D9287073389E}"/>
                  </a:ext>
                </a:extLst>
              </p:cNvPr>
              <p:cNvSpPr/>
              <p:nvPr/>
            </p:nvSpPr>
            <p:spPr>
              <a:xfrm>
                <a:off x="1334457" y="2406049"/>
                <a:ext cx="112994" cy="186544"/>
              </a:xfrm>
              <a:custGeom>
                <a:avLst/>
                <a:gdLst/>
                <a:ahLst/>
                <a:cxnLst/>
                <a:rect l="l" t="t" r="r" b="b"/>
                <a:pathLst>
                  <a:path w="5844" h="9648" extrusionOk="0">
                    <a:moveTo>
                      <a:pt x="92" y="0"/>
                    </a:moveTo>
                    <a:cubicBezTo>
                      <a:pt x="46" y="0"/>
                      <a:pt x="1" y="46"/>
                      <a:pt x="24" y="92"/>
                    </a:cubicBezTo>
                    <a:cubicBezTo>
                      <a:pt x="138" y="1370"/>
                      <a:pt x="297" y="2648"/>
                      <a:pt x="571" y="3903"/>
                    </a:cubicBezTo>
                    <a:cubicBezTo>
                      <a:pt x="731" y="4542"/>
                      <a:pt x="891" y="5159"/>
                      <a:pt x="1188" y="5775"/>
                    </a:cubicBezTo>
                    <a:cubicBezTo>
                      <a:pt x="1256" y="5935"/>
                      <a:pt x="1347" y="6072"/>
                      <a:pt x="1462" y="6209"/>
                    </a:cubicBezTo>
                    <a:cubicBezTo>
                      <a:pt x="1569" y="6338"/>
                      <a:pt x="1717" y="6507"/>
                      <a:pt x="1963" y="6507"/>
                    </a:cubicBezTo>
                    <a:cubicBezTo>
                      <a:pt x="1978" y="6507"/>
                      <a:pt x="1994" y="6507"/>
                      <a:pt x="2009" y="6505"/>
                    </a:cubicBezTo>
                    <a:cubicBezTo>
                      <a:pt x="2397" y="6483"/>
                      <a:pt x="2694" y="6300"/>
                      <a:pt x="2991" y="6140"/>
                    </a:cubicBezTo>
                    <a:cubicBezTo>
                      <a:pt x="3265" y="5980"/>
                      <a:pt x="3516" y="5775"/>
                      <a:pt x="3790" y="5615"/>
                    </a:cubicBezTo>
                    <a:cubicBezTo>
                      <a:pt x="4043" y="5488"/>
                      <a:pt x="4297" y="5362"/>
                      <a:pt x="4532" y="5362"/>
                    </a:cubicBezTo>
                    <a:cubicBezTo>
                      <a:pt x="4551" y="5362"/>
                      <a:pt x="4570" y="5362"/>
                      <a:pt x="4589" y="5364"/>
                    </a:cubicBezTo>
                    <a:cubicBezTo>
                      <a:pt x="4840" y="5364"/>
                      <a:pt x="5022" y="5570"/>
                      <a:pt x="5182" y="5821"/>
                    </a:cubicBezTo>
                    <a:cubicBezTo>
                      <a:pt x="5251" y="5958"/>
                      <a:pt x="5342" y="6072"/>
                      <a:pt x="5387" y="6232"/>
                    </a:cubicBezTo>
                    <a:lnTo>
                      <a:pt x="5456" y="6437"/>
                    </a:lnTo>
                    <a:cubicBezTo>
                      <a:pt x="5479" y="6505"/>
                      <a:pt x="5479" y="6574"/>
                      <a:pt x="5479" y="6642"/>
                    </a:cubicBezTo>
                    <a:cubicBezTo>
                      <a:pt x="5524" y="6779"/>
                      <a:pt x="5502" y="6939"/>
                      <a:pt x="5502" y="7076"/>
                    </a:cubicBezTo>
                    <a:cubicBezTo>
                      <a:pt x="5456" y="7236"/>
                      <a:pt x="5433" y="7373"/>
                      <a:pt x="5387" y="7510"/>
                    </a:cubicBezTo>
                    <a:cubicBezTo>
                      <a:pt x="5273" y="7784"/>
                      <a:pt x="5091" y="8058"/>
                      <a:pt x="4908" y="8286"/>
                    </a:cubicBezTo>
                    <a:cubicBezTo>
                      <a:pt x="4520" y="8765"/>
                      <a:pt x="4018" y="9176"/>
                      <a:pt x="3470" y="9496"/>
                    </a:cubicBezTo>
                    <a:cubicBezTo>
                      <a:pt x="3447" y="9518"/>
                      <a:pt x="3424" y="9564"/>
                      <a:pt x="3447" y="9610"/>
                    </a:cubicBezTo>
                    <a:cubicBezTo>
                      <a:pt x="3461" y="9636"/>
                      <a:pt x="3482" y="9648"/>
                      <a:pt x="3502" y="9648"/>
                    </a:cubicBezTo>
                    <a:cubicBezTo>
                      <a:pt x="3516" y="9648"/>
                      <a:pt x="3529" y="9642"/>
                      <a:pt x="3539" y="9633"/>
                    </a:cubicBezTo>
                    <a:cubicBezTo>
                      <a:pt x="4132" y="9336"/>
                      <a:pt x="4657" y="8948"/>
                      <a:pt x="5114" y="8468"/>
                    </a:cubicBezTo>
                    <a:cubicBezTo>
                      <a:pt x="5319" y="8217"/>
                      <a:pt x="5524" y="7943"/>
                      <a:pt x="5661" y="7624"/>
                    </a:cubicBezTo>
                    <a:cubicBezTo>
                      <a:pt x="5730" y="7464"/>
                      <a:pt x="5753" y="7304"/>
                      <a:pt x="5798" y="7122"/>
                    </a:cubicBezTo>
                    <a:cubicBezTo>
                      <a:pt x="5821" y="6962"/>
                      <a:pt x="5844" y="6779"/>
                      <a:pt x="5821" y="6620"/>
                    </a:cubicBezTo>
                    <a:cubicBezTo>
                      <a:pt x="5798" y="6528"/>
                      <a:pt x="5798" y="6437"/>
                      <a:pt x="5775" y="6346"/>
                    </a:cubicBezTo>
                    <a:lnTo>
                      <a:pt x="5707" y="6095"/>
                    </a:lnTo>
                    <a:cubicBezTo>
                      <a:pt x="5661" y="5935"/>
                      <a:pt x="5570" y="5798"/>
                      <a:pt x="5479" y="5638"/>
                    </a:cubicBezTo>
                    <a:cubicBezTo>
                      <a:pt x="5387" y="5501"/>
                      <a:pt x="5296" y="5341"/>
                      <a:pt x="5136" y="5227"/>
                    </a:cubicBezTo>
                    <a:cubicBezTo>
                      <a:pt x="5114" y="5182"/>
                      <a:pt x="5068" y="5159"/>
                      <a:pt x="5022" y="5136"/>
                    </a:cubicBezTo>
                    <a:lnTo>
                      <a:pt x="4908" y="5067"/>
                    </a:lnTo>
                    <a:cubicBezTo>
                      <a:pt x="4817" y="5022"/>
                      <a:pt x="4703" y="4999"/>
                      <a:pt x="4611" y="4999"/>
                    </a:cubicBezTo>
                    <a:cubicBezTo>
                      <a:pt x="4586" y="4998"/>
                      <a:pt x="4561" y="4997"/>
                      <a:pt x="4537" y="4997"/>
                    </a:cubicBezTo>
                    <a:cubicBezTo>
                      <a:pt x="4179" y="4997"/>
                      <a:pt x="3863" y="5146"/>
                      <a:pt x="3607" y="5296"/>
                    </a:cubicBezTo>
                    <a:cubicBezTo>
                      <a:pt x="3310" y="5478"/>
                      <a:pt x="3059" y="5661"/>
                      <a:pt x="2785" y="5821"/>
                    </a:cubicBezTo>
                    <a:cubicBezTo>
                      <a:pt x="2534" y="5980"/>
                      <a:pt x="2238" y="6117"/>
                      <a:pt x="1986" y="6140"/>
                    </a:cubicBezTo>
                    <a:cubicBezTo>
                      <a:pt x="1918" y="6140"/>
                      <a:pt x="1827" y="6095"/>
                      <a:pt x="1735" y="5980"/>
                    </a:cubicBezTo>
                    <a:cubicBezTo>
                      <a:pt x="1644" y="5866"/>
                      <a:pt x="1553" y="5752"/>
                      <a:pt x="1507" y="5615"/>
                    </a:cubicBezTo>
                    <a:cubicBezTo>
                      <a:pt x="1233" y="5067"/>
                      <a:pt x="1051" y="4451"/>
                      <a:pt x="891" y="3835"/>
                    </a:cubicBezTo>
                    <a:cubicBezTo>
                      <a:pt x="731" y="3219"/>
                      <a:pt x="617" y="2602"/>
                      <a:pt x="503" y="1963"/>
                    </a:cubicBezTo>
                    <a:cubicBezTo>
                      <a:pt x="366" y="1347"/>
                      <a:pt x="252" y="708"/>
                      <a:pt x="160" y="69"/>
                    </a:cubicBezTo>
                    <a:cubicBezTo>
                      <a:pt x="160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" name="Google Shape;3149;p36">
                <a:extLst>
                  <a:ext uri="{FF2B5EF4-FFF2-40B4-BE49-F238E27FC236}">
                    <a16:creationId xmlns:a16="http://schemas.microsoft.com/office/drawing/2014/main" id="{D4EC737F-E350-48AF-8633-56A949E2E568}"/>
                  </a:ext>
                </a:extLst>
              </p:cNvPr>
              <p:cNvSpPr/>
              <p:nvPr/>
            </p:nvSpPr>
            <p:spPr>
              <a:xfrm>
                <a:off x="1003880" y="2384411"/>
                <a:ext cx="314677" cy="314696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6" extrusionOk="0">
                    <a:moveTo>
                      <a:pt x="8149" y="1"/>
                    </a:moveTo>
                    <a:cubicBezTo>
                      <a:pt x="3653" y="1"/>
                      <a:pt x="1" y="3653"/>
                      <a:pt x="1" y="8149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49"/>
                    </a:cubicBezTo>
                    <a:cubicBezTo>
                      <a:pt x="16275" y="3653"/>
                      <a:pt x="12646" y="1"/>
                      <a:pt x="8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" name="Google Shape;3150;p36">
                <a:extLst>
                  <a:ext uri="{FF2B5EF4-FFF2-40B4-BE49-F238E27FC236}">
                    <a16:creationId xmlns:a16="http://schemas.microsoft.com/office/drawing/2014/main" id="{DD7337D0-01DD-4668-A222-AF0E7251E696}"/>
                  </a:ext>
                </a:extLst>
              </p:cNvPr>
              <p:cNvSpPr/>
              <p:nvPr/>
            </p:nvSpPr>
            <p:spPr>
              <a:xfrm>
                <a:off x="988430" y="2368535"/>
                <a:ext cx="354855" cy="355281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18375" extrusionOk="0">
                    <a:moveTo>
                      <a:pt x="9176" y="1529"/>
                    </a:moveTo>
                    <a:cubicBezTo>
                      <a:pt x="13399" y="1529"/>
                      <a:pt x="16846" y="4976"/>
                      <a:pt x="16846" y="9199"/>
                    </a:cubicBezTo>
                    <a:cubicBezTo>
                      <a:pt x="16846" y="13421"/>
                      <a:pt x="13399" y="16845"/>
                      <a:pt x="9176" y="16845"/>
                    </a:cubicBezTo>
                    <a:cubicBezTo>
                      <a:pt x="4954" y="16845"/>
                      <a:pt x="1507" y="13421"/>
                      <a:pt x="1507" y="9199"/>
                    </a:cubicBezTo>
                    <a:cubicBezTo>
                      <a:pt x="1507" y="4976"/>
                      <a:pt x="4954" y="1529"/>
                      <a:pt x="9176" y="1529"/>
                    </a:cubicBezTo>
                    <a:close/>
                    <a:moveTo>
                      <a:pt x="9176" y="0"/>
                    </a:moveTo>
                    <a:cubicBezTo>
                      <a:pt x="4109" y="0"/>
                      <a:pt x="1" y="4131"/>
                      <a:pt x="1" y="9199"/>
                    </a:cubicBezTo>
                    <a:cubicBezTo>
                      <a:pt x="1" y="14243"/>
                      <a:pt x="4109" y="18374"/>
                      <a:pt x="9176" y="18374"/>
                    </a:cubicBezTo>
                    <a:cubicBezTo>
                      <a:pt x="14244" y="18374"/>
                      <a:pt x="18352" y="14243"/>
                      <a:pt x="18352" y="9199"/>
                    </a:cubicBezTo>
                    <a:cubicBezTo>
                      <a:pt x="18352" y="4131"/>
                      <a:pt x="14244" y="0"/>
                      <a:pt x="9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" name="Google Shape;3151;p36">
                <a:extLst>
                  <a:ext uri="{FF2B5EF4-FFF2-40B4-BE49-F238E27FC236}">
                    <a16:creationId xmlns:a16="http://schemas.microsoft.com/office/drawing/2014/main" id="{99F58D05-6374-409B-A001-B9ACCAD0FB52}"/>
                  </a:ext>
                </a:extLst>
              </p:cNvPr>
              <p:cNvSpPr/>
              <p:nvPr/>
            </p:nvSpPr>
            <p:spPr>
              <a:xfrm>
                <a:off x="1034335" y="2448667"/>
                <a:ext cx="57831" cy="162356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8397" extrusionOk="0">
                    <a:moveTo>
                      <a:pt x="2805" y="0"/>
                    </a:moveTo>
                    <a:cubicBezTo>
                      <a:pt x="2770" y="0"/>
                      <a:pt x="2732" y="10"/>
                      <a:pt x="2694" y="33"/>
                    </a:cubicBezTo>
                    <a:cubicBezTo>
                      <a:pt x="1986" y="421"/>
                      <a:pt x="1438" y="992"/>
                      <a:pt x="1005" y="1654"/>
                    </a:cubicBezTo>
                    <a:cubicBezTo>
                      <a:pt x="571" y="2293"/>
                      <a:pt x="252" y="3069"/>
                      <a:pt x="92" y="3868"/>
                    </a:cubicBezTo>
                    <a:cubicBezTo>
                      <a:pt x="0" y="4256"/>
                      <a:pt x="0" y="4667"/>
                      <a:pt x="0" y="5078"/>
                    </a:cubicBezTo>
                    <a:cubicBezTo>
                      <a:pt x="0" y="5283"/>
                      <a:pt x="23" y="5488"/>
                      <a:pt x="46" y="5694"/>
                    </a:cubicBezTo>
                    <a:cubicBezTo>
                      <a:pt x="69" y="5899"/>
                      <a:pt x="115" y="6082"/>
                      <a:pt x="183" y="6287"/>
                    </a:cubicBezTo>
                    <a:cubicBezTo>
                      <a:pt x="366" y="7063"/>
                      <a:pt x="799" y="7771"/>
                      <a:pt x="1347" y="8342"/>
                    </a:cubicBezTo>
                    <a:cubicBezTo>
                      <a:pt x="1381" y="8375"/>
                      <a:pt x="1414" y="8396"/>
                      <a:pt x="1456" y="8396"/>
                    </a:cubicBezTo>
                    <a:cubicBezTo>
                      <a:pt x="1472" y="8396"/>
                      <a:pt x="1489" y="8393"/>
                      <a:pt x="1507" y="8387"/>
                    </a:cubicBezTo>
                    <a:cubicBezTo>
                      <a:pt x="1621" y="8387"/>
                      <a:pt x="1690" y="8296"/>
                      <a:pt x="1690" y="8182"/>
                    </a:cubicBezTo>
                    <a:lnTo>
                      <a:pt x="1690" y="8159"/>
                    </a:lnTo>
                    <a:cubicBezTo>
                      <a:pt x="1621" y="7406"/>
                      <a:pt x="1507" y="6744"/>
                      <a:pt x="1530" y="6082"/>
                    </a:cubicBezTo>
                    <a:cubicBezTo>
                      <a:pt x="1507" y="5762"/>
                      <a:pt x="1553" y="5420"/>
                      <a:pt x="1553" y="5123"/>
                    </a:cubicBezTo>
                    <a:cubicBezTo>
                      <a:pt x="1621" y="4804"/>
                      <a:pt x="1644" y="4484"/>
                      <a:pt x="1712" y="4165"/>
                    </a:cubicBezTo>
                    <a:cubicBezTo>
                      <a:pt x="1827" y="3548"/>
                      <a:pt x="2009" y="2909"/>
                      <a:pt x="2215" y="2270"/>
                    </a:cubicBezTo>
                    <a:cubicBezTo>
                      <a:pt x="2443" y="1631"/>
                      <a:pt x="2717" y="992"/>
                      <a:pt x="2968" y="284"/>
                    </a:cubicBezTo>
                    <a:lnTo>
                      <a:pt x="2991" y="261"/>
                    </a:lnTo>
                    <a:cubicBezTo>
                      <a:pt x="2991" y="216"/>
                      <a:pt x="2991" y="170"/>
                      <a:pt x="2968" y="102"/>
                    </a:cubicBezTo>
                    <a:cubicBezTo>
                      <a:pt x="2937" y="41"/>
                      <a:pt x="2876" y="0"/>
                      <a:pt x="2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8" name="Google Shape;3152;p36">
                <a:extLst>
                  <a:ext uri="{FF2B5EF4-FFF2-40B4-BE49-F238E27FC236}">
                    <a16:creationId xmlns:a16="http://schemas.microsoft.com/office/drawing/2014/main" id="{DD1B4CD7-3977-4ABE-ABDB-58C0F88C3775}"/>
                  </a:ext>
                </a:extLst>
              </p:cNvPr>
              <p:cNvSpPr/>
              <p:nvPr/>
            </p:nvSpPr>
            <p:spPr>
              <a:xfrm>
                <a:off x="1312394" y="2461603"/>
                <a:ext cx="101528" cy="5655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25" extrusionOk="0">
                    <a:moveTo>
                      <a:pt x="4138" y="1"/>
                    </a:moveTo>
                    <a:cubicBezTo>
                      <a:pt x="1873" y="1"/>
                      <a:pt x="79" y="1659"/>
                      <a:pt x="0" y="1738"/>
                    </a:cubicBezTo>
                    <a:lnTo>
                      <a:pt x="799" y="2925"/>
                    </a:lnTo>
                    <a:cubicBezTo>
                      <a:pt x="819" y="2925"/>
                      <a:pt x="2312" y="1537"/>
                      <a:pt x="4121" y="1537"/>
                    </a:cubicBezTo>
                    <a:cubicBezTo>
                      <a:pt x="4400" y="1537"/>
                      <a:pt x="4686" y="1570"/>
                      <a:pt x="4976" y="1647"/>
                    </a:cubicBezTo>
                    <a:lnTo>
                      <a:pt x="5250" y="140"/>
                    </a:lnTo>
                    <a:cubicBezTo>
                      <a:pt x="4871" y="43"/>
                      <a:pt x="4498" y="1"/>
                      <a:pt x="41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9" name="Google Shape;3153;p36">
                <a:extLst>
                  <a:ext uri="{FF2B5EF4-FFF2-40B4-BE49-F238E27FC236}">
                    <a16:creationId xmlns:a16="http://schemas.microsoft.com/office/drawing/2014/main" id="{5FDBE5C2-3BDB-482F-9180-36E2B458381B}"/>
                  </a:ext>
                </a:extLst>
              </p:cNvPr>
              <p:cNvSpPr/>
              <p:nvPr/>
            </p:nvSpPr>
            <p:spPr>
              <a:xfrm>
                <a:off x="1062586" y="1906850"/>
                <a:ext cx="404720" cy="201722"/>
              </a:xfrm>
              <a:custGeom>
                <a:avLst/>
                <a:gdLst/>
                <a:ahLst/>
                <a:cxnLst/>
                <a:rect l="l" t="t" r="r" b="b"/>
                <a:pathLst>
                  <a:path w="20932" h="10433" fill="none" extrusionOk="0">
                    <a:moveTo>
                      <a:pt x="0" y="10432"/>
                    </a:moveTo>
                    <a:cubicBezTo>
                      <a:pt x="1256" y="7282"/>
                      <a:pt x="3538" y="4543"/>
                      <a:pt x="6391" y="2717"/>
                    </a:cubicBezTo>
                    <a:cubicBezTo>
                      <a:pt x="9245" y="914"/>
                      <a:pt x="12691" y="1"/>
                      <a:pt x="16069" y="183"/>
                    </a:cubicBezTo>
                    <a:cubicBezTo>
                      <a:pt x="17393" y="252"/>
                      <a:pt x="18786" y="526"/>
                      <a:pt x="19744" y="1462"/>
                    </a:cubicBezTo>
                    <a:cubicBezTo>
                      <a:pt x="20680" y="2375"/>
                      <a:pt x="20931" y="4109"/>
                      <a:pt x="19904" y="4954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0" name="Google Shape;3154;p36">
                <a:extLst>
                  <a:ext uri="{FF2B5EF4-FFF2-40B4-BE49-F238E27FC236}">
                    <a16:creationId xmlns:a16="http://schemas.microsoft.com/office/drawing/2014/main" id="{8E28A88F-9A11-40E0-B6E1-986DB0E64A68}"/>
                  </a:ext>
                </a:extLst>
              </p:cNvPr>
              <p:cNvSpPr/>
              <p:nvPr/>
            </p:nvSpPr>
            <p:spPr>
              <a:xfrm>
                <a:off x="1514538" y="3025580"/>
                <a:ext cx="348668" cy="391746"/>
              </a:xfrm>
              <a:custGeom>
                <a:avLst/>
                <a:gdLst/>
                <a:ahLst/>
                <a:cxnLst/>
                <a:rect l="l" t="t" r="r" b="b"/>
                <a:pathLst>
                  <a:path w="18033" h="20261" extrusionOk="0">
                    <a:moveTo>
                      <a:pt x="4248" y="1"/>
                    </a:moveTo>
                    <a:cubicBezTo>
                      <a:pt x="3634" y="1"/>
                      <a:pt x="3013" y="150"/>
                      <a:pt x="2443" y="464"/>
                    </a:cubicBezTo>
                    <a:cubicBezTo>
                      <a:pt x="640" y="1446"/>
                      <a:pt x="0" y="3660"/>
                      <a:pt x="1005" y="5418"/>
                    </a:cubicBezTo>
                    <a:lnTo>
                      <a:pt x="7966" y="17720"/>
                    </a:lnTo>
                    <a:cubicBezTo>
                      <a:pt x="8103" y="17971"/>
                      <a:pt x="8286" y="18245"/>
                      <a:pt x="8491" y="18474"/>
                    </a:cubicBezTo>
                    <a:cubicBezTo>
                      <a:pt x="9489" y="19650"/>
                      <a:pt x="10924" y="20261"/>
                      <a:pt x="12371" y="20261"/>
                    </a:cubicBezTo>
                    <a:cubicBezTo>
                      <a:pt x="13505" y="20261"/>
                      <a:pt x="14647" y="19885"/>
                      <a:pt x="15590" y="19113"/>
                    </a:cubicBezTo>
                    <a:cubicBezTo>
                      <a:pt x="17736" y="17378"/>
                      <a:pt x="18032" y="14251"/>
                      <a:pt x="16252" y="12151"/>
                    </a:cubicBezTo>
                    <a:lnTo>
                      <a:pt x="7099" y="1309"/>
                    </a:lnTo>
                    <a:cubicBezTo>
                      <a:pt x="6386" y="465"/>
                      <a:pt x="5329" y="1"/>
                      <a:pt x="42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1" name="Google Shape;3155;p36">
                <a:extLst>
                  <a:ext uri="{FF2B5EF4-FFF2-40B4-BE49-F238E27FC236}">
                    <a16:creationId xmlns:a16="http://schemas.microsoft.com/office/drawing/2014/main" id="{14E5710D-E071-456E-BB55-D80963F2D4EC}"/>
                  </a:ext>
                </a:extLst>
              </p:cNvPr>
              <p:cNvSpPr/>
              <p:nvPr/>
            </p:nvSpPr>
            <p:spPr>
              <a:xfrm>
                <a:off x="1469522" y="2965017"/>
                <a:ext cx="174344" cy="161931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8375" extrusionOk="0">
                    <a:moveTo>
                      <a:pt x="6205" y="0"/>
                    </a:moveTo>
                    <a:cubicBezTo>
                      <a:pt x="6182" y="0"/>
                      <a:pt x="6160" y="4"/>
                      <a:pt x="6140" y="13"/>
                    </a:cubicBezTo>
                    <a:cubicBezTo>
                      <a:pt x="5478" y="310"/>
                      <a:pt x="5661" y="1885"/>
                      <a:pt x="5661" y="1885"/>
                    </a:cubicBezTo>
                    <a:cubicBezTo>
                      <a:pt x="5661" y="1885"/>
                      <a:pt x="4219" y="1647"/>
                      <a:pt x="2928" y="1647"/>
                    </a:cubicBezTo>
                    <a:cubicBezTo>
                      <a:pt x="2140" y="1647"/>
                      <a:pt x="1408" y="1736"/>
                      <a:pt x="1096" y="2021"/>
                    </a:cubicBezTo>
                    <a:cubicBezTo>
                      <a:pt x="183" y="2843"/>
                      <a:pt x="982" y="3596"/>
                      <a:pt x="982" y="3596"/>
                    </a:cubicBezTo>
                    <a:cubicBezTo>
                      <a:pt x="982" y="3596"/>
                      <a:pt x="0" y="4258"/>
                      <a:pt x="868" y="5445"/>
                    </a:cubicBezTo>
                    <a:cubicBezTo>
                      <a:pt x="868" y="5445"/>
                      <a:pt x="23" y="6427"/>
                      <a:pt x="1050" y="7226"/>
                    </a:cubicBezTo>
                    <a:cubicBezTo>
                      <a:pt x="2275" y="8163"/>
                      <a:pt x="3321" y="8375"/>
                      <a:pt x="4018" y="8375"/>
                    </a:cubicBezTo>
                    <a:cubicBezTo>
                      <a:pt x="4594" y="8375"/>
                      <a:pt x="4931" y="8230"/>
                      <a:pt x="4931" y="8230"/>
                    </a:cubicBezTo>
                    <a:lnTo>
                      <a:pt x="9016" y="3984"/>
                    </a:lnTo>
                    <a:cubicBezTo>
                      <a:pt x="9016" y="3984"/>
                      <a:pt x="6917" y="0"/>
                      <a:pt x="62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2" name="Google Shape;3156;p36">
                <a:extLst>
                  <a:ext uri="{FF2B5EF4-FFF2-40B4-BE49-F238E27FC236}">
                    <a16:creationId xmlns:a16="http://schemas.microsoft.com/office/drawing/2014/main" id="{503E6ADB-EE12-446A-B11F-0223A95BD8BE}"/>
                  </a:ext>
                </a:extLst>
              </p:cNvPr>
              <p:cNvSpPr/>
              <p:nvPr/>
            </p:nvSpPr>
            <p:spPr>
              <a:xfrm>
                <a:off x="1519391" y="3007133"/>
                <a:ext cx="358819" cy="410211"/>
              </a:xfrm>
              <a:custGeom>
                <a:avLst/>
                <a:gdLst/>
                <a:ahLst/>
                <a:cxnLst/>
                <a:rect l="l" t="t" r="r" b="b"/>
                <a:pathLst>
                  <a:path w="18558" h="21216" extrusionOk="0">
                    <a:moveTo>
                      <a:pt x="4363" y="1"/>
                    </a:moveTo>
                    <a:cubicBezTo>
                      <a:pt x="3737" y="1"/>
                      <a:pt x="3101" y="155"/>
                      <a:pt x="2511" y="483"/>
                    </a:cubicBezTo>
                    <a:cubicBezTo>
                      <a:pt x="662" y="1510"/>
                      <a:pt x="1" y="3838"/>
                      <a:pt x="1028" y="5687"/>
                    </a:cubicBezTo>
                    <a:lnTo>
                      <a:pt x="8195" y="18560"/>
                    </a:lnTo>
                    <a:cubicBezTo>
                      <a:pt x="8355" y="18811"/>
                      <a:pt x="8537" y="19085"/>
                      <a:pt x="8743" y="19336"/>
                    </a:cubicBezTo>
                    <a:cubicBezTo>
                      <a:pt x="9766" y="20577"/>
                      <a:pt x="11242" y="21216"/>
                      <a:pt x="12731" y="21216"/>
                    </a:cubicBezTo>
                    <a:cubicBezTo>
                      <a:pt x="13898" y="21216"/>
                      <a:pt x="15074" y="20823"/>
                      <a:pt x="16047" y="20021"/>
                    </a:cubicBezTo>
                    <a:cubicBezTo>
                      <a:pt x="18238" y="18195"/>
                      <a:pt x="18557" y="14908"/>
                      <a:pt x="16731" y="12717"/>
                    </a:cubicBezTo>
                    <a:lnTo>
                      <a:pt x="7305" y="1373"/>
                    </a:lnTo>
                    <a:cubicBezTo>
                      <a:pt x="6573" y="494"/>
                      <a:pt x="5484" y="1"/>
                      <a:pt x="43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3" name="Google Shape;3157;p36">
                <a:extLst>
                  <a:ext uri="{FF2B5EF4-FFF2-40B4-BE49-F238E27FC236}">
                    <a16:creationId xmlns:a16="http://schemas.microsoft.com/office/drawing/2014/main" id="{90B6D6B4-0863-4741-80F2-6C517CCDD5EA}"/>
                  </a:ext>
                </a:extLst>
              </p:cNvPr>
              <p:cNvSpPr/>
              <p:nvPr/>
            </p:nvSpPr>
            <p:spPr>
              <a:xfrm>
                <a:off x="1473042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6393" y="0"/>
                    </a:moveTo>
                    <a:cubicBezTo>
                      <a:pt x="6368" y="0"/>
                      <a:pt x="6345" y="5"/>
                      <a:pt x="6323" y="14"/>
                    </a:cubicBezTo>
                    <a:cubicBezTo>
                      <a:pt x="5662" y="334"/>
                      <a:pt x="5844" y="1977"/>
                      <a:pt x="5844" y="1977"/>
                    </a:cubicBezTo>
                    <a:cubicBezTo>
                      <a:pt x="5844" y="1977"/>
                      <a:pt x="4351" y="1730"/>
                      <a:pt x="3019" y="1730"/>
                    </a:cubicBezTo>
                    <a:cubicBezTo>
                      <a:pt x="2210" y="1730"/>
                      <a:pt x="1461" y="1821"/>
                      <a:pt x="1142" y="2114"/>
                    </a:cubicBezTo>
                    <a:cubicBezTo>
                      <a:pt x="206" y="2959"/>
                      <a:pt x="1028" y="3780"/>
                      <a:pt x="1028" y="3780"/>
                    </a:cubicBezTo>
                    <a:cubicBezTo>
                      <a:pt x="1028" y="3780"/>
                      <a:pt x="1" y="4442"/>
                      <a:pt x="914" y="5698"/>
                    </a:cubicBezTo>
                    <a:cubicBezTo>
                      <a:pt x="914" y="5698"/>
                      <a:pt x="24" y="6725"/>
                      <a:pt x="1096" y="7569"/>
                    </a:cubicBezTo>
                    <a:cubicBezTo>
                      <a:pt x="2352" y="8552"/>
                      <a:pt x="3426" y="8775"/>
                      <a:pt x="4142" y="8775"/>
                    </a:cubicBezTo>
                    <a:cubicBezTo>
                      <a:pt x="4741" y="8775"/>
                      <a:pt x="5091" y="8619"/>
                      <a:pt x="5091" y="8619"/>
                    </a:cubicBezTo>
                    <a:lnTo>
                      <a:pt x="9291" y="4168"/>
                    </a:lnTo>
                    <a:cubicBezTo>
                      <a:pt x="9291" y="4168"/>
                      <a:pt x="7132" y="0"/>
                      <a:pt x="6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4" name="Google Shape;3158;p36">
                <a:extLst>
                  <a:ext uri="{FF2B5EF4-FFF2-40B4-BE49-F238E27FC236}">
                    <a16:creationId xmlns:a16="http://schemas.microsoft.com/office/drawing/2014/main" id="{0CC52896-5CE7-4346-A20C-E3BB519333C4}"/>
                  </a:ext>
                </a:extLst>
              </p:cNvPr>
              <p:cNvSpPr/>
              <p:nvPr/>
            </p:nvSpPr>
            <p:spPr>
              <a:xfrm>
                <a:off x="1064790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9" y="0"/>
                    </a:moveTo>
                    <a:cubicBezTo>
                      <a:pt x="5799" y="0"/>
                      <a:pt x="5416" y="35"/>
                      <a:pt x="5045" y="130"/>
                    </a:cubicBezTo>
                    <a:cubicBezTo>
                      <a:pt x="3290" y="545"/>
                      <a:pt x="2705" y="1475"/>
                      <a:pt x="3071" y="1475"/>
                    </a:cubicBezTo>
                    <a:cubicBezTo>
                      <a:pt x="3148" y="1475"/>
                      <a:pt x="3266" y="1434"/>
                      <a:pt x="3424" y="1340"/>
                    </a:cubicBezTo>
                    <a:cubicBezTo>
                      <a:pt x="3424" y="1340"/>
                      <a:pt x="4520" y="1591"/>
                      <a:pt x="4839" y="1819"/>
                    </a:cubicBezTo>
                    <a:cubicBezTo>
                      <a:pt x="5136" y="2047"/>
                      <a:pt x="5479" y="2709"/>
                      <a:pt x="5684" y="3143"/>
                    </a:cubicBezTo>
                    <a:cubicBezTo>
                      <a:pt x="5867" y="3576"/>
                      <a:pt x="6026" y="4033"/>
                      <a:pt x="6140" y="4535"/>
                    </a:cubicBezTo>
                    <a:cubicBezTo>
                      <a:pt x="6392" y="5517"/>
                      <a:pt x="6506" y="6612"/>
                      <a:pt x="6574" y="7731"/>
                    </a:cubicBezTo>
                    <a:cubicBezTo>
                      <a:pt x="6597" y="8849"/>
                      <a:pt x="6551" y="10013"/>
                      <a:pt x="6483" y="11177"/>
                    </a:cubicBezTo>
                    <a:cubicBezTo>
                      <a:pt x="6414" y="11771"/>
                      <a:pt x="6392" y="12364"/>
                      <a:pt x="6300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4" y="15697"/>
                      <a:pt x="5775" y="15971"/>
                      <a:pt x="5707" y="16244"/>
                    </a:cubicBezTo>
                    <a:cubicBezTo>
                      <a:pt x="5524" y="16792"/>
                      <a:pt x="5410" y="17340"/>
                      <a:pt x="5182" y="17865"/>
                    </a:cubicBezTo>
                    <a:cubicBezTo>
                      <a:pt x="4817" y="18938"/>
                      <a:pt x="4360" y="20011"/>
                      <a:pt x="3858" y="21083"/>
                    </a:cubicBezTo>
                    <a:cubicBezTo>
                      <a:pt x="3356" y="22156"/>
                      <a:pt x="2785" y="23229"/>
                      <a:pt x="2214" y="24279"/>
                    </a:cubicBezTo>
                    <a:cubicBezTo>
                      <a:pt x="1918" y="24804"/>
                      <a:pt x="1598" y="25329"/>
                      <a:pt x="1301" y="25854"/>
                    </a:cubicBezTo>
                    <a:lnTo>
                      <a:pt x="366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2" y="29822"/>
                      <a:pt x="1558" y="29822"/>
                    </a:cubicBezTo>
                    <a:cubicBezTo>
                      <a:pt x="1884" y="29822"/>
                      <a:pt x="2212" y="29710"/>
                      <a:pt x="2488" y="29483"/>
                    </a:cubicBezTo>
                    <a:cubicBezTo>
                      <a:pt x="3036" y="29027"/>
                      <a:pt x="3493" y="28593"/>
                      <a:pt x="3949" y="28114"/>
                    </a:cubicBezTo>
                    <a:cubicBezTo>
                      <a:pt x="4200" y="27885"/>
                      <a:pt x="4406" y="27634"/>
                      <a:pt x="4634" y="27383"/>
                    </a:cubicBezTo>
                    <a:cubicBezTo>
                      <a:pt x="4862" y="27132"/>
                      <a:pt x="5068" y="26881"/>
                      <a:pt x="5296" y="26630"/>
                    </a:cubicBezTo>
                    <a:cubicBezTo>
                      <a:pt x="6140" y="25626"/>
                      <a:pt x="6939" y="24553"/>
                      <a:pt x="7670" y="23389"/>
                    </a:cubicBezTo>
                    <a:cubicBezTo>
                      <a:pt x="8377" y="22248"/>
                      <a:pt x="9039" y="21038"/>
                      <a:pt x="9564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2" y="17409"/>
                      <a:pt x="10523" y="17043"/>
                      <a:pt x="10614" y="16701"/>
                    </a:cubicBezTo>
                    <a:lnTo>
                      <a:pt x="10751" y="16176"/>
                    </a:lnTo>
                    <a:cubicBezTo>
                      <a:pt x="10774" y="15993"/>
                      <a:pt x="10820" y="15811"/>
                      <a:pt x="10842" y="15628"/>
                    </a:cubicBezTo>
                    <a:lnTo>
                      <a:pt x="11048" y="14533"/>
                    </a:lnTo>
                    <a:cubicBezTo>
                      <a:pt x="11094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5" y="10059"/>
                      <a:pt x="11299" y="8644"/>
                      <a:pt x="11071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09" y="700"/>
                      <a:pt x="7875" y="427"/>
                      <a:pt x="7487" y="198"/>
                    </a:cubicBezTo>
                    <a:cubicBezTo>
                      <a:pt x="7353" y="124"/>
                      <a:pt x="6809" y="0"/>
                      <a:pt x="6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5" name="Google Shape;3159;p36">
                <a:extLst>
                  <a:ext uri="{FF2B5EF4-FFF2-40B4-BE49-F238E27FC236}">
                    <a16:creationId xmlns:a16="http://schemas.microsoft.com/office/drawing/2014/main" id="{829DA34C-607A-4FC8-948D-6EC4DC352879}"/>
                  </a:ext>
                </a:extLst>
              </p:cNvPr>
              <p:cNvSpPr/>
              <p:nvPr/>
            </p:nvSpPr>
            <p:spPr>
              <a:xfrm>
                <a:off x="1050674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8" y="0"/>
                    </a:moveTo>
                    <a:cubicBezTo>
                      <a:pt x="5798" y="0"/>
                      <a:pt x="5416" y="35"/>
                      <a:pt x="5044" y="130"/>
                    </a:cubicBezTo>
                    <a:cubicBezTo>
                      <a:pt x="3289" y="545"/>
                      <a:pt x="2704" y="1475"/>
                      <a:pt x="3071" y="1475"/>
                    </a:cubicBezTo>
                    <a:cubicBezTo>
                      <a:pt x="3147" y="1475"/>
                      <a:pt x="3266" y="1434"/>
                      <a:pt x="3424" y="1340"/>
                    </a:cubicBezTo>
                    <a:cubicBezTo>
                      <a:pt x="3424" y="1340"/>
                      <a:pt x="4519" y="1591"/>
                      <a:pt x="4839" y="1819"/>
                    </a:cubicBezTo>
                    <a:cubicBezTo>
                      <a:pt x="5159" y="2047"/>
                      <a:pt x="5478" y="2709"/>
                      <a:pt x="5684" y="3143"/>
                    </a:cubicBezTo>
                    <a:cubicBezTo>
                      <a:pt x="5866" y="3576"/>
                      <a:pt x="6026" y="4033"/>
                      <a:pt x="6140" y="4535"/>
                    </a:cubicBezTo>
                    <a:cubicBezTo>
                      <a:pt x="6414" y="5517"/>
                      <a:pt x="6505" y="6612"/>
                      <a:pt x="6574" y="7731"/>
                    </a:cubicBezTo>
                    <a:cubicBezTo>
                      <a:pt x="6619" y="8849"/>
                      <a:pt x="6551" y="10013"/>
                      <a:pt x="6482" y="11177"/>
                    </a:cubicBezTo>
                    <a:cubicBezTo>
                      <a:pt x="6414" y="11771"/>
                      <a:pt x="6391" y="12364"/>
                      <a:pt x="6323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3" y="15697"/>
                      <a:pt x="5775" y="15971"/>
                      <a:pt x="5706" y="16244"/>
                    </a:cubicBezTo>
                    <a:cubicBezTo>
                      <a:pt x="5524" y="16792"/>
                      <a:pt x="5410" y="17340"/>
                      <a:pt x="5204" y="17865"/>
                    </a:cubicBezTo>
                    <a:cubicBezTo>
                      <a:pt x="4839" y="18938"/>
                      <a:pt x="4360" y="20011"/>
                      <a:pt x="3858" y="21083"/>
                    </a:cubicBezTo>
                    <a:cubicBezTo>
                      <a:pt x="3355" y="22156"/>
                      <a:pt x="2785" y="23229"/>
                      <a:pt x="2214" y="24279"/>
                    </a:cubicBezTo>
                    <a:cubicBezTo>
                      <a:pt x="1917" y="24804"/>
                      <a:pt x="1598" y="25329"/>
                      <a:pt x="1301" y="25854"/>
                    </a:cubicBezTo>
                    <a:lnTo>
                      <a:pt x="388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1" y="29822"/>
                      <a:pt x="1558" y="29822"/>
                    </a:cubicBezTo>
                    <a:cubicBezTo>
                      <a:pt x="1883" y="29822"/>
                      <a:pt x="2211" y="29710"/>
                      <a:pt x="2488" y="29483"/>
                    </a:cubicBezTo>
                    <a:cubicBezTo>
                      <a:pt x="3036" y="29027"/>
                      <a:pt x="3492" y="28593"/>
                      <a:pt x="3949" y="28114"/>
                    </a:cubicBezTo>
                    <a:cubicBezTo>
                      <a:pt x="4200" y="27885"/>
                      <a:pt x="4428" y="27634"/>
                      <a:pt x="4634" y="27383"/>
                    </a:cubicBezTo>
                    <a:cubicBezTo>
                      <a:pt x="4862" y="27132"/>
                      <a:pt x="5067" y="26881"/>
                      <a:pt x="5295" y="26630"/>
                    </a:cubicBezTo>
                    <a:cubicBezTo>
                      <a:pt x="6140" y="25626"/>
                      <a:pt x="6962" y="24553"/>
                      <a:pt x="7669" y="23389"/>
                    </a:cubicBezTo>
                    <a:cubicBezTo>
                      <a:pt x="8377" y="22248"/>
                      <a:pt x="9039" y="21038"/>
                      <a:pt x="9587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1" y="17409"/>
                      <a:pt x="10522" y="17043"/>
                      <a:pt x="10614" y="16701"/>
                    </a:cubicBezTo>
                    <a:lnTo>
                      <a:pt x="10751" y="16176"/>
                    </a:lnTo>
                    <a:cubicBezTo>
                      <a:pt x="10796" y="15993"/>
                      <a:pt x="10819" y="15811"/>
                      <a:pt x="10842" y="15628"/>
                    </a:cubicBezTo>
                    <a:lnTo>
                      <a:pt x="11047" y="14533"/>
                    </a:lnTo>
                    <a:cubicBezTo>
                      <a:pt x="11093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4" y="10059"/>
                      <a:pt x="11299" y="8644"/>
                      <a:pt x="11070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31" y="700"/>
                      <a:pt x="7875" y="427"/>
                      <a:pt x="7487" y="198"/>
                    </a:cubicBezTo>
                    <a:cubicBezTo>
                      <a:pt x="7352" y="124"/>
                      <a:pt x="6809" y="0"/>
                      <a:pt x="61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6" name="Google Shape;3160;p36">
                <a:extLst>
                  <a:ext uri="{FF2B5EF4-FFF2-40B4-BE49-F238E27FC236}">
                    <a16:creationId xmlns:a16="http://schemas.microsoft.com/office/drawing/2014/main" id="{C37A94E7-4449-4FE0-B56D-F62E5E5727FB}"/>
                  </a:ext>
                </a:extLst>
              </p:cNvPr>
              <p:cNvSpPr/>
              <p:nvPr/>
            </p:nvSpPr>
            <p:spPr>
              <a:xfrm>
                <a:off x="911645" y="3016067"/>
                <a:ext cx="348223" cy="401549"/>
              </a:xfrm>
              <a:custGeom>
                <a:avLst/>
                <a:gdLst/>
                <a:ahLst/>
                <a:cxnLst/>
                <a:rect l="l" t="t" r="r" b="b"/>
                <a:pathLst>
                  <a:path w="18010" h="20768" extrusionOk="0">
                    <a:moveTo>
                      <a:pt x="13368" y="0"/>
                    </a:moveTo>
                    <a:cubicBezTo>
                      <a:pt x="12576" y="0"/>
                      <a:pt x="11847" y="310"/>
                      <a:pt x="11253" y="1025"/>
                    </a:cubicBezTo>
                    <a:lnTo>
                      <a:pt x="1780" y="12529"/>
                    </a:lnTo>
                    <a:cubicBezTo>
                      <a:pt x="0" y="14652"/>
                      <a:pt x="297" y="17824"/>
                      <a:pt x="2442" y="19605"/>
                    </a:cubicBezTo>
                    <a:cubicBezTo>
                      <a:pt x="3385" y="20387"/>
                      <a:pt x="4525" y="20768"/>
                      <a:pt x="5657" y="20768"/>
                    </a:cubicBezTo>
                    <a:cubicBezTo>
                      <a:pt x="7102" y="20768"/>
                      <a:pt x="8533" y="20146"/>
                      <a:pt x="9518" y="18943"/>
                    </a:cubicBezTo>
                    <a:cubicBezTo>
                      <a:pt x="9724" y="18714"/>
                      <a:pt x="9906" y="18441"/>
                      <a:pt x="10043" y="18190"/>
                    </a:cubicBezTo>
                    <a:lnTo>
                      <a:pt x="17005" y="5704"/>
                    </a:lnTo>
                    <a:cubicBezTo>
                      <a:pt x="18009" y="3901"/>
                      <a:pt x="17347" y="1641"/>
                      <a:pt x="15567" y="660"/>
                    </a:cubicBezTo>
                    <a:cubicBezTo>
                      <a:pt x="14817" y="242"/>
                      <a:pt x="14068" y="0"/>
                      <a:pt x="13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7" name="Google Shape;3161;p36">
                <a:extLst>
                  <a:ext uri="{FF2B5EF4-FFF2-40B4-BE49-F238E27FC236}">
                    <a16:creationId xmlns:a16="http://schemas.microsoft.com/office/drawing/2014/main" id="{83335B4A-F24C-4673-9A66-6FE249B50FB9}"/>
                  </a:ext>
                </a:extLst>
              </p:cNvPr>
              <p:cNvSpPr/>
              <p:nvPr/>
            </p:nvSpPr>
            <p:spPr>
              <a:xfrm>
                <a:off x="1128794" y="2958346"/>
                <a:ext cx="173899" cy="164309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8498" extrusionOk="0">
                    <a:moveTo>
                      <a:pt x="2807" y="1"/>
                    </a:moveTo>
                    <a:cubicBezTo>
                      <a:pt x="2091" y="1"/>
                      <a:pt x="0" y="4033"/>
                      <a:pt x="0" y="4033"/>
                    </a:cubicBezTo>
                    <a:lnTo>
                      <a:pt x="4063" y="8347"/>
                    </a:lnTo>
                    <a:cubicBezTo>
                      <a:pt x="4063" y="8347"/>
                      <a:pt x="4402" y="8497"/>
                      <a:pt x="4981" y="8497"/>
                    </a:cubicBezTo>
                    <a:cubicBezTo>
                      <a:pt x="5677" y="8497"/>
                      <a:pt x="6722" y="8279"/>
                      <a:pt x="7943" y="7320"/>
                    </a:cubicBezTo>
                    <a:cubicBezTo>
                      <a:pt x="8970" y="6521"/>
                      <a:pt x="8126" y="5516"/>
                      <a:pt x="8126" y="5516"/>
                    </a:cubicBezTo>
                    <a:cubicBezTo>
                      <a:pt x="8993" y="4307"/>
                      <a:pt x="8012" y="3645"/>
                      <a:pt x="8012" y="3645"/>
                    </a:cubicBezTo>
                    <a:cubicBezTo>
                      <a:pt x="8012" y="3645"/>
                      <a:pt x="8811" y="2869"/>
                      <a:pt x="7920" y="2047"/>
                    </a:cubicBezTo>
                    <a:cubicBezTo>
                      <a:pt x="7600" y="1761"/>
                      <a:pt x="6863" y="1673"/>
                      <a:pt x="6071" y="1673"/>
                    </a:cubicBezTo>
                    <a:cubicBezTo>
                      <a:pt x="4775" y="1673"/>
                      <a:pt x="3333" y="1910"/>
                      <a:pt x="3333" y="1910"/>
                    </a:cubicBezTo>
                    <a:cubicBezTo>
                      <a:pt x="3333" y="1910"/>
                      <a:pt x="3515" y="312"/>
                      <a:pt x="2876" y="15"/>
                    </a:cubicBezTo>
                    <a:cubicBezTo>
                      <a:pt x="2855" y="6"/>
                      <a:pt x="2832" y="1"/>
                      <a:pt x="28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8" name="Google Shape;3162;p36">
                <a:extLst>
                  <a:ext uri="{FF2B5EF4-FFF2-40B4-BE49-F238E27FC236}">
                    <a16:creationId xmlns:a16="http://schemas.microsoft.com/office/drawing/2014/main" id="{9804F0EC-284B-4349-BC70-7B4DFCE0E540}"/>
                  </a:ext>
                </a:extLst>
              </p:cNvPr>
              <p:cNvSpPr/>
              <p:nvPr/>
            </p:nvSpPr>
            <p:spPr>
              <a:xfrm>
                <a:off x="898399" y="3003420"/>
                <a:ext cx="358374" cy="413924"/>
              </a:xfrm>
              <a:custGeom>
                <a:avLst/>
                <a:gdLst/>
                <a:ahLst/>
                <a:cxnLst/>
                <a:rect l="l" t="t" r="r" b="b"/>
                <a:pathLst>
                  <a:path w="18535" h="21408" extrusionOk="0">
                    <a:moveTo>
                      <a:pt x="13779" y="0"/>
                    </a:moveTo>
                    <a:cubicBezTo>
                      <a:pt x="12960" y="0"/>
                      <a:pt x="12203" y="321"/>
                      <a:pt x="11596" y="1063"/>
                    </a:cubicBezTo>
                    <a:lnTo>
                      <a:pt x="1826" y="12909"/>
                    </a:lnTo>
                    <a:cubicBezTo>
                      <a:pt x="0" y="15100"/>
                      <a:pt x="297" y="18387"/>
                      <a:pt x="2511" y="20213"/>
                    </a:cubicBezTo>
                    <a:cubicBezTo>
                      <a:pt x="3484" y="21015"/>
                      <a:pt x="4660" y="21408"/>
                      <a:pt x="5827" y="21408"/>
                    </a:cubicBezTo>
                    <a:cubicBezTo>
                      <a:pt x="7316" y="21408"/>
                      <a:pt x="8792" y="20769"/>
                      <a:pt x="9815" y="19528"/>
                    </a:cubicBezTo>
                    <a:cubicBezTo>
                      <a:pt x="10021" y="19277"/>
                      <a:pt x="10203" y="19003"/>
                      <a:pt x="10363" y="18752"/>
                    </a:cubicBezTo>
                    <a:lnTo>
                      <a:pt x="17507" y="5879"/>
                    </a:lnTo>
                    <a:cubicBezTo>
                      <a:pt x="18534" y="4030"/>
                      <a:pt x="17873" y="1702"/>
                      <a:pt x="16024" y="675"/>
                    </a:cubicBezTo>
                    <a:cubicBezTo>
                      <a:pt x="15266" y="248"/>
                      <a:pt x="14498" y="0"/>
                      <a:pt x="137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9" name="Google Shape;3163;p36">
                <a:extLst>
                  <a:ext uri="{FF2B5EF4-FFF2-40B4-BE49-F238E27FC236}">
                    <a16:creationId xmlns:a16="http://schemas.microsoft.com/office/drawing/2014/main" id="{2B98ACA9-1E39-410D-984E-A5489C9F1368}"/>
                  </a:ext>
                </a:extLst>
              </p:cNvPr>
              <p:cNvSpPr/>
              <p:nvPr/>
            </p:nvSpPr>
            <p:spPr>
              <a:xfrm>
                <a:off x="1121717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2922" y="0"/>
                    </a:moveTo>
                    <a:cubicBezTo>
                      <a:pt x="2181" y="0"/>
                      <a:pt x="1" y="4168"/>
                      <a:pt x="1" y="4168"/>
                    </a:cubicBezTo>
                    <a:lnTo>
                      <a:pt x="4224" y="8619"/>
                    </a:lnTo>
                    <a:cubicBezTo>
                      <a:pt x="4224" y="8619"/>
                      <a:pt x="4569" y="8775"/>
                      <a:pt x="5165" y="8775"/>
                    </a:cubicBezTo>
                    <a:cubicBezTo>
                      <a:pt x="5878" y="8775"/>
                      <a:pt x="6950" y="8552"/>
                      <a:pt x="8218" y="7569"/>
                    </a:cubicBezTo>
                    <a:cubicBezTo>
                      <a:pt x="9268" y="6725"/>
                      <a:pt x="8378" y="5698"/>
                      <a:pt x="8378" y="5698"/>
                    </a:cubicBezTo>
                    <a:cubicBezTo>
                      <a:pt x="9291" y="4442"/>
                      <a:pt x="8264" y="3780"/>
                      <a:pt x="8264" y="3780"/>
                    </a:cubicBezTo>
                    <a:cubicBezTo>
                      <a:pt x="8264" y="3780"/>
                      <a:pt x="9085" y="2959"/>
                      <a:pt x="8172" y="2114"/>
                    </a:cubicBezTo>
                    <a:cubicBezTo>
                      <a:pt x="7845" y="1821"/>
                      <a:pt x="7094" y="1730"/>
                      <a:pt x="6286" y="1730"/>
                    </a:cubicBezTo>
                    <a:cubicBezTo>
                      <a:pt x="4955" y="1730"/>
                      <a:pt x="3470" y="1977"/>
                      <a:pt x="3470" y="1977"/>
                    </a:cubicBezTo>
                    <a:cubicBezTo>
                      <a:pt x="3470" y="1977"/>
                      <a:pt x="3653" y="334"/>
                      <a:pt x="2991" y="14"/>
                    </a:cubicBezTo>
                    <a:cubicBezTo>
                      <a:pt x="2970" y="5"/>
                      <a:pt x="2947" y="0"/>
                      <a:pt x="2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0" name="Google Shape;3164;p36">
                <a:extLst>
                  <a:ext uri="{FF2B5EF4-FFF2-40B4-BE49-F238E27FC236}">
                    <a16:creationId xmlns:a16="http://schemas.microsoft.com/office/drawing/2014/main" id="{CC92FBAC-9601-447B-B479-6EB5AFF83DA4}"/>
                  </a:ext>
                </a:extLst>
              </p:cNvPr>
              <p:cNvSpPr/>
              <p:nvPr/>
            </p:nvSpPr>
            <p:spPr>
              <a:xfrm>
                <a:off x="1027722" y="4174166"/>
                <a:ext cx="94007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4041" extrusionOk="0">
                    <a:moveTo>
                      <a:pt x="4246" y="0"/>
                    </a:moveTo>
                    <a:lnTo>
                      <a:pt x="4246" y="0"/>
                    </a:lnTo>
                    <a:cubicBezTo>
                      <a:pt x="0" y="822"/>
                      <a:pt x="753" y="3470"/>
                      <a:pt x="753" y="3470"/>
                    </a:cubicBezTo>
                    <a:cubicBezTo>
                      <a:pt x="1986" y="3744"/>
                      <a:pt x="2625" y="3903"/>
                      <a:pt x="4086" y="4040"/>
                    </a:cubicBezTo>
                    <a:cubicBezTo>
                      <a:pt x="4702" y="2739"/>
                      <a:pt x="4862" y="1370"/>
                      <a:pt x="42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1" name="Google Shape;3165;p36">
                <a:extLst>
                  <a:ext uri="{FF2B5EF4-FFF2-40B4-BE49-F238E27FC236}">
                    <a16:creationId xmlns:a16="http://schemas.microsoft.com/office/drawing/2014/main" id="{7D68A973-39AC-494E-8604-6BEAF54032D2}"/>
                  </a:ext>
                </a:extLst>
              </p:cNvPr>
              <p:cNvSpPr/>
              <p:nvPr/>
            </p:nvSpPr>
            <p:spPr>
              <a:xfrm>
                <a:off x="1105397" y="4097941"/>
                <a:ext cx="239213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8090" extrusionOk="0">
                    <a:moveTo>
                      <a:pt x="4436" y="0"/>
                    </a:moveTo>
                    <a:cubicBezTo>
                      <a:pt x="1238" y="0"/>
                      <a:pt x="1598" y="3623"/>
                      <a:pt x="1598" y="3623"/>
                    </a:cubicBezTo>
                    <a:cubicBezTo>
                      <a:pt x="1187" y="3646"/>
                      <a:pt x="1164" y="3646"/>
                      <a:pt x="160" y="3851"/>
                    </a:cubicBezTo>
                    <a:cubicBezTo>
                      <a:pt x="799" y="5220"/>
                      <a:pt x="617" y="6590"/>
                      <a:pt x="0" y="7891"/>
                    </a:cubicBezTo>
                    <a:cubicBezTo>
                      <a:pt x="1835" y="8036"/>
                      <a:pt x="3597" y="8089"/>
                      <a:pt x="5187" y="8089"/>
                    </a:cubicBezTo>
                    <a:cubicBezTo>
                      <a:pt x="9333" y="8089"/>
                      <a:pt x="12303" y="7731"/>
                      <a:pt x="12303" y="7731"/>
                    </a:cubicBezTo>
                    <a:lnTo>
                      <a:pt x="12372" y="3372"/>
                    </a:lnTo>
                    <a:cubicBezTo>
                      <a:pt x="12372" y="2001"/>
                      <a:pt x="11244" y="981"/>
                      <a:pt x="9986" y="981"/>
                    </a:cubicBezTo>
                    <a:cubicBezTo>
                      <a:pt x="9674" y="981"/>
                      <a:pt x="9353" y="1044"/>
                      <a:pt x="9039" y="1180"/>
                    </a:cubicBezTo>
                    <a:cubicBezTo>
                      <a:pt x="8012" y="1614"/>
                      <a:pt x="7715" y="2185"/>
                      <a:pt x="7556" y="2596"/>
                    </a:cubicBezTo>
                    <a:cubicBezTo>
                      <a:pt x="7647" y="1774"/>
                      <a:pt x="6734" y="153"/>
                      <a:pt x="4817" y="16"/>
                    </a:cubicBezTo>
                    <a:cubicBezTo>
                      <a:pt x="4684" y="5"/>
                      <a:pt x="4558" y="0"/>
                      <a:pt x="4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2" name="Google Shape;3166;p36">
                <a:extLst>
                  <a:ext uri="{FF2B5EF4-FFF2-40B4-BE49-F238E27FC236}">
                    <a16:creationId xmlns:a16="http://schemas.microsoft.com/office/drawing/2014/main" id="{5D44FE4A-F1AE-4D19-A0ED-DF54384A20E1}"/>
                  </a:ext>
                </a:extLst>
              </p:cNvPr>
              <p:cNvSpPr/>
              <p:nvPr/>
            </p:nvSpPr>
            <p:spPr>
              <a:xfrm>
                <a:off x="1040329" y="4239467"/>
                <a:ext cx="304275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7" h="1961" extrusionOk="0">
                    <a:moveTo>
                      <a:pt x="246" y="0"/>
                    </a:moveTo>
                    <a:cubicBezTo>
                      <a:pt x="0" y="0"/>
                      <a:pt x="330" y="1120"/>
                      <a:pt x="330" y="1120"/>
                    </a:cubicBezTo>
                    <a:cubicBezTo>
                      <a:pt x="2798" y="1763"/>
                      <a:pt x="5655" y="1961"/>
                      <a:pt x="8232" y="1961"/>
                    </a:cubicBezTo>
                    <a:cubicBezTo>
                      <a:pt x="12326" y="1961"/>
                      <a:pt x="15714" y="1462"/>
                      <a:pt x="15714" y="1462"/>
                    </a:cubicBezTo>
                    <a:lnTo>
                      <a:pt x="15737" y="504"/>
                    </a:lnTo>
                    <a:lnTo>
                      <a:pt x="15737" y="504"/>
                    </a:lnTo>
                    <a:cubicBezTo>
                      <a:pt x="15737" y="504"/>
                      <a:pt x="13421" y="728"/>
                      <a:pt x="10067" y="728"/>
                    </a:cubicBezTo>
                    <a:cubicBezTo>
                      <a:pt x="7273" y="728"/>
                      <a:pt x="3758" y="572"/>
                      <a:pt x="261" y="1"/>
                    </a:cubicBezTo>
                    <a:cubicBezTo>
                      <a:pt x="256" y="1"/>
                      <a:pt x="251" y="0"/>
                      <a:pt x="2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3" name="Google Shape;3167;p36">
                <a:extLst>
                  <a:ext uri="{FF2B5EF4-FFF2-40B4-BE49-F238E27FC236}">
                    <a16:creationId xmlns:a16="http://schemas.microsoft.com/office/drawing/2014/main" id="{B2847415-90DA-4ABE-B36A-552D710184A7}"/>
                  </a:ext>
                </a:extLst>
              </p:cNvPr>
              <p:cNvSpPr/>
              <p:nvPr/>
            </p:nvSpPr>
            <p:spPr>
              <a:xfrm>
                <a:off x="1266489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1" y="480"/>
                      <a:pt x="1" y="1096"/>
                    </a:cubicBezTo>
                    <a:cubicBezTo>
                      <a:pt x="1" y="1713"/>
                      <a:pt x="503" y="2215"/>
                      <a:pt x="1119" y="2215"/>
                    </a:cubicBezTo>
                    <a:cubicBezTo>
                      <a:pt x="1133" y="2215"/>
                      <a:pt x="1146" y="2215"/>
                      <a:pt x="1159" y="2215"/>
                    </a:cubicBezTo>
                    <a:cubicBezTo>
                      <a:pt x="1757" y="2215"/>
                      <a:pt x="2237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4" name="Google Shape;3168;p36">
                <a:extLst>
                  <a:ext uri="{FF2B5EF4-FFF2-40B4-BE49-F238E27FC236}">
                    <a16:creationId xmlns:a16="http://schemas.microsoft.com/office/drawing/2014/main" id="{1337CD6A-1D65-40A2-A0B4-F571235B9F70}"/>
                  </a:ext>
                </a:extLst>
              </p:cNvPr>
              <p:cNvSpPr/>
              <p:nvPr/>
            </p:nvSpPr>
            <p:spPr>
              <a:xfrm>
                <a:off x="1133202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229" y="1"/>
                    </a:moveTo>
                    <a:cubicBezTo>
                      <a:pt x="114" y="1"/>
                      <a:pt x="0" y="92"/>
                      <a:pt x="0" y="206"/>
                    </a:cubicBezTo>
                    <a:cubicBezTo>
                      <a:pt x="0" y="320"/>
                      <a:pt x="92" y="434"/>
                      <a:pt x="206" y="434"/>
                    </a:cubicBezTo>
                    <a:lnTo>
                      <a:pt x="4063" y="686"/>
                    </a:lnTo>
                    <a:cubicBezTo>
                      <a:pt x="4063" y="708"/>
                      <a:pt x="4063" y="708"/>
                      <a:pt x="4086" y="708"/>
                    </a:cubicBezTo>
                    <a:cubicBezTo>
                      <a:pt x="4200" y="708"/>
                      <a:pt x="4292" y="617"/>
                      <a:pt x="4292" y="503"/>
                    </a:cubicBezTo>
                    <a:cubicBezTo>
                      <a:pt x="4314" y="366"/>
                      <a:pt x="4223" y="275"/>
                      <a:pt x="4086" y="252"/>
                    </a:cubicBezTo>
                    <a:lnTo>
                      <a:pt x="22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5" name="Google Shape;3169;p36">
                <a:extLst>
                  <a:ext uri="{FF2B5EF4-FFF2-40B4-BE49-F238E27FC236}">
                    <a16:creationId xmlns:a16="http://schemas.microsoft.com/office/drawing/2014/main" id="{2D662DF3-5232-4826-84FC-284586F5AF68}"/>
                  </a:ext>
                </a:extLst>
              </p:cNvPr>
              <p:cNvSpPr/>
              <p:nvPr/>
            </p:nvSpPr>
            <p:spPr>
              <a:xfrm>
                <a:off x="1100098" y="4090786"/>
                <a:ext cx="121830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3719" extrusionOk="0">
                    <a:moveTo>
                      <a:pt x="2032" y="432"/>
                    </a:moveTo>
                    <a:cubicBezTo>
                      <a:pt x="2055" y="432"/>
                      <a:pt x="2100" y="455"/>
                      <a:pt x="2146" y="478"/>
                    </a:cubicBezTo>
                    <a:cubicBezTo>
                      <a:pt x="2237" y="523"/>
                      <a:pt x="2306" y="637"/>
                      <a:pt x="2351" y="752"/>
                    </a:cubicBezTo>
                    <a:cubicBezTo>
                      <a:pt x="2603" y="1140"/>
                      <a:pt x="2717" y="1596"/>
                      <a:pt x="2808" y="2053"/>
                    </a:cubicBezTo>
                    <a:cubicBezTo>
                      <a:pt x="2854" y="2212"/>
                      <a:pt x="2876" y="2372"/>
                      <a:pt x="2922" y="2532"/>
                    </a:cubicBezTo>
                    <a:cubicBezTo>
                      <a:pt x="2899" y="2509"/>
                      <a:pt x="2876" y="2463"/>
                      <a:pt x="2854" y="2441"/>
                    </a:cubicBezTo>
                    <a:cubicBezTo>
                      <a:pt x="2466" y="1961"/>
                      <a:pt x="2169" y="1413"/>
                      <a:pt x="1986" y="820"/>
                    </a:cubicBezTo>
                    <a:cubicBezTo>
                      <a:pt x="1918" y="637"/>
                      <a:pt x="1918" y="500"/>
                      <a:pt x="1963" y="455"/>
                    </a:cubicBezTo>
                    <a:cubicBezTo>
                      <a:pt x="1986" y="455"/>
                      <a:pt x="2009" y="432"/>
                      <a:pt x="2032" y="432"/>
                    </a:cubicBezTo>
                    <a:close/>
                    <a:moveTo>
                      <a:pt x="708" y="1505"/>
                    </a:moveTo>
                    <a:cubicBezTo>
                      <a:pt x="845" y="1505"/>
                      <a:pt x="1005" y="1596"/>
                      <a:pt x="1142" y="1687"/>
                    </a:cubicBezTo>
                    <a:cubicBezTo>
                      <a:pt x="1644" y="1984"/>
                      <a:pt x="2100" y="2349"/>
                      <a:pt x="2511" y="2737"/>
                    </a:cubicBezTo>
                    <a:cubicBezTo>
                      <a:pt x="2557" y="2783"/>
                      <a:pt x="2580" y="2829"/>
                      <a:pt x="2603" y="2851"/>
                    </a:cubicBezTo>
                    <a:cubicBezTo>
                      <a:pt x="1963" y="2714"/>
                      <a:pt x="1256" y="2395"/>
                      <a:pt x="685" y="1916"/>
                    </a:cubicBezTo>
                    <a:cubicBezTo>
                      <a:pt x="503" y="1779"/>
                      <a:pt x="457" y="1687"/>
                      <a:pt x="480" y="1642"/>
                    </a:cubicBezTo>
                    <a:cubicBezTo>
                      <a:pt x="480" y="1573"/>
                      <a:pt x="594" y="1505"/>
                      <a:pt x="685" y="1505"/>
                    </a:cubicBezTo>
                    <a:close/>
                    <a:moveTo>
                      <a:pt x="2029" y="1"/>
                    </a:moveTo>
                    <a:cubicBezTo>
                      <a:pt x="1904" y="1"/>
                      <a:pt x="1784" y="41"/>
                      <a:pt x="1690" y="112"/>
                    </a:cubicBezTo>
                    <a:cubicBezTo>
                      <a:pt x="1553" y="227"/>
                      <a:pt x="1393" y="478"/>
                      <a:pt x="1553" y="957"/>
                    </a:cubicBezTo>
                    <a:cubicBezTo>
                      <a:pt x="1644" y="1162"/>
                      <a:pt x="1712" y="1391"/>
                      <a:pt x="1804" y="1573"/>
                    </a:cubicBezTo>
                    <a:cubicBezTo>
                      <a:pt x="1667" y="1482"/>
                      <a:pt x="1530" y="1391"/>
                      <a:pt x="1370" y="1299"/>
                    </a:cubicBezTo>
                    <a:cubicBezTo>
                      <a:pt x="1187" y="1185"/>
                      <a:pt x="959" y="1048"/>
                      <a:pt x="708" y="1048"/>
                    </a:cubicBezTo>
                    <a:cubicBezTo>
                      <a:pt x="388" y="1048"/>
                      <a:pt x="69" y="1254"/>
                      <a:pt x="23" y="1596"/>
                    </a:cubicBezTo>
                    <a:cubicBezTo>
                      <a:pt x="0" y="1938"/>
                      <a:pt x="297" y="2190"/>
                      <a:pt x="411" y="2258"/>
                    </a:cubicBezTo>
                    <a:cubicBezTo>
                      <a:pt x="777" y="2578"/>
                      <a:pt x="1256" y="2874"/>
                      <a:pt x="1804" y="3080"/>
                    </a:cubicBezTo>
                    <a:cubicBezTo>
                      <a:pt x="1804" y="3194"/>
                      <a:pt x="1895" y="3308"/>
                      <a:pt x="2009" y="3331"/>
                    </a:cubicBezTo>
                    <a:lnTo>
                      <a:pt x="3173" y="3445"/>
                    </a:lnTo>
                    <a:cubicBezTo>
                      <a:pt x="3196" y="3445"/>
                      <a:pt x="3242" y="3468"/>
                      <a:pt x="3287" y="3468"/>
                    </a:cubicBezTo>
                    <a:cubicBezTo>
                      <a:pt x="3310" y="3468"/>
                      <a:pt x="3333" y="3468"/>
                      <a:pt x="3356" y="3445"/>
                    </a:cubicBezTo>
                    <a:lnTo>
                      <a:pt x="6049" y="3719"/>
                    </a:lnTo>
                    <a:lnTo>
                      <a:pt x="6072" y="3719"/>
                    </a:lnTo>
                    <a:cubicBezTo>
                      <a:pt x="6186" y="3719"/>
                      <a:pt x="6277" y="3627"/>
                      <a:pt x="6300" y="3513"/>
                    </a:cubicBezTo>
                    <a:cubicBezTo>
                      <a:pt x="6300" y="3399"/>
                      <a:pt x="6209" y="3285"/>
                      <a:pt x="6095" y="3285"/>
                    </a:cubicBezTo>
                    <a:lnTo>
                      <a:pt x="3561" y="3034"/>
                    </a:lnTo>
                    <a:cubicBezTo>
                      <a:pt x="3401" y="2692"/>
                      <a:pt x="3333" y="2349"/>
                      <a:pt x="3242" y="1961"/>
                    </a:cubicBezTo>
                    <a:cubicBezTo>
                      <a:pt x="3128" y="1482"/>
                      <a:pt x="3013" y="980"/>
                      <a:pt x="2739" y="523"/>
                    </a:cubicBezTo>
                    <a:cubicBezTo>
                      <a:pt x="2648" y="363"/>
                      <a:pt x="2534" y="204"/>
                      <a:pt x="2374" y="112"/>
                    </a:cubicBezTo>
                    <a:cubicBezTo>
                      <a:pt x="2265" y="36"/>
                      <a:pt x="2144" y="1"/>
                      <a:pt x="20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6" name="Google Shape;3170;p36">
                <a:extLst>
                  <a:ext uri="{FF2B5EF4-FFF2-40B4-BE49-F238E27FC236}">
                    <a16:creationId xmlns:a16="http://schemas.microsoft.com/office/drawing/2014/main" id="{1307DFD3-27EA-4732-9C52-59F1510FE171}"/>
                  </a:ext>
                </a:extLst>
              </p:cNvPr>
              <p:cNvSpPr/>
              <p:nvPr/>
            </p:nvSpPr>
            <p:spPr>
              <a:xfrm>
                <a:off x="1648269" y="4174166"/>
                <a:ext cx="93581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041" extrusionOk="0">
                    <a:moveTo>
                      <a:pt x="617" y="0"/>
                    </a:moveTo>
                    <a:cubicBezTo>
                      <a:pt x="0" y="1370"/>
                      <a:pt x="160" y="2739"/>
                      <a:pt x="777" y="4040"/>
                    </a:cubicBezTo>
                    <a:cubicBezTo>
                      <a:pt x="2237" y="3903"/>
                      <a:pt x="2876" y="3744"/>
                      <a:pt x="4109" y="3470"/>
                    </a:cubicBezTo>
                    <a:cubicBezTo>
                      <a:pt x="4109" y="3470"/>
                      <a:pt x="4839" y="822"/>
                      <a:pt x="6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7" name="Google Shape;3171;p36">
                <a:extLst>
                  <a:ext uri="{FF2B5EF4-FFF2-40B4-BE49-F238E27FC236}">
                    <a16:creationId xmlns:a16="http://schemas.microsoft.com/office/drawing/2014/main" id="{B3D2931B-1368-43CA-98C8-0CC1318FFD7D}"/>
                  </a:ext>
                </a:extLst>
              </p:cNvPr>
              <p:cNvSpPr/>
              <p:nvPr/>
            </p:nvSpPr>
            <p:spPr>
              <a:xfrm>
                <a:off x="1425029" y="4097941"/>
                <a:ext cx="239580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8090" extrusionOk="0">
                    <a:moveTo>
                      <a:pt x="7934" y="0"/>
                    </a:moveTo>
                    <a:cubicBezTo>
                      <a:pt x="7811" y="0"/>
                      <a:pt x="7684" y="5"/>
                      <a:pt x="7551" y="16"/>
                    </a:cubicBezTo>
                    <a:cubicBezTo>
                      <a:pt x="5671" y="152"/>
                      <a:pt x="4735" y="1750"/>
                      <a:pt x="4810" y="2577"/>
                    </a:cubicBezTo>
                    <a:lnTo>
                      <a:pt x="4810" y="2577"/>
                    </a:lnTo>
                    <a:cubicBezTo>
                      <a:pt x="4809" y="2571"/>
                      <a:pt x="4807" y="2569"/>
                      <a:pt x="4805" y="2569"/>
                    </a:cubicBezTo>
                    <a:cubicBezTo>
                      <a:pt x="4804" y="2569"/>
                      <a:pt x="4804" y="2569"/>
                      <a:pt x="4803" y="2570"/>
                    </a:cubicBezTo>
                    <a:lnTo>
                      <a:pt x="4803" y="2570"/>
                    </a:lnTo>
                    <a:cubicBezTo>
                      <a:pt x="4662" y="2161"/>
                      <a:pt x="4335" y="1605"/>
                      <a:pt x="3351" y="1180"/>
                    </a:cubicBezTo>
                    <a:cubicBezTo>
                      <a:pt x="3033" y="1044"/>
                      <a:pt x="2709" y="981"/>
                      <a:pt x="2393" y="981"/>
                    </a:cubicBezTo>
                    <a:cubicBezTo>
                      <a:pt x="1124" y="981"/>
                      <a:pt x="0" y="2001"/>
                      <a:pt x="19" y="3372"/>
                    </a:cubicBezTo>
                    <a:lnTo>
                      <a:pt x="87" y="7731"/>
                    </a:lnTo>
                    <a:cubicBezTo>
                      <a:pt x="87" y="7731"/>
                      <a:pt x="3045" y="8089"/>
                      <a:pt x="7194" y="8089"/>
                    </a:cubicBezTo>
                    <a:cubicBezTo>
                      <a:pt x="8784" y="8089"/>
                      <a:pt x="10549" y="8036"/>
                      <a:pt x="12390" y="7891"/>
                    </a:cubicBezTo>
                    <a:cubicBezTo>
                      <a:pt x="11774" y="6590"/>
                      <a:pt x="11591" y="5220"/>
                      <a:pt x="12230" y="3851"/>
                    </a:cubicBezTo>
                    <a:cubicBezTo>
                      <a:pt x="11226" y="3646"/>
                      <a:pt x="11203" y="3646"/>
                      <a:pt x="10792" y="3623"/>
                    </a:cubicBezTo>
                    <a:cubicBezTo>
                      <a:pt x="10792" y="3623"/>
                      <a:pt x="11152" y="0"/>
                      <a:pt x="79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8" name="Google Shape;3172;p36">
                <a:extLst>
                  <a:ext uri="{FF2B5EF4-FFF2-40B4-BE49-F238E27FC236}">
                    <a16:creationId xmlns:a16="http://schemas.microsoft.com/office/drawing/2014/main" id="{F182041B-1D0E-44A7-96FC-DE32F359143F}"/>
                  </a:ext>
                </a:extLst>
              </p:cNvPr>
              <p:cNvSpPr/>
              <p:nvPr/>
            </p:nvSpPr>
            <p:spPr>
              <a:xfrm>
                <a:off x="1454073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0" y="480"/>
                      <a:pt x="0" y="1096"/>
                    </a:cubicBezTo>
                    <a:cubicBezTo>
                      <a:pt x="0" y="1713"/>
                      <a:pt x="480" y="2215"/>
                      <a:pt x="1096" y="2215"/>
                    </a:cubicBezTo>
                    <a:cubicBezTo>
                      <a:pt x="1109" y="2215"/>
                      <a:pt x="1123" y="2215"/>
                      <a:pt x="1136" y="2215"/>
                    </a:cubicBezTo>
                    <a:cubicBezTo>
                      <a:pt x="1734" y="2215"/>
                      <a:pt x="2215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9" name="Google Shape;3173;p36">
                <a:extLst>
                  <a:ext uri="{FF2B5EF4-FFF2-40B4-BE49-F238E27FC236}">
                    <a16:creationId xmlns:a16="http://schemas.microsoft.com/office/drawing/2014/main" id="{146F86B7-BBB5-41CC-8B41-7BCF6D268CE6}"/>
                  </a:ext>
                </a:extLst>
              </p:cNvPr>
              <p:cNvSpPr/>
              <p:nvPr/>
            </p:nvSpPr>
            <p:spPr>
              <a:xfrm>
                <a:off x="1425377" y="4239467"/>
                <a:ext cx="304294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8" h="1961" extrusionOk="0">
                    <a:moveTo>
                      <a:pt x="15491" y="0"/>
                    </a:moveTo>
                    <a:cubicBezTo>
                      <a:pt x="15487" y="0"/>
                      <a:pt x="15482" y="1"/>
                      <a:pt x="15476" y="1"/>
                    </a:cubicBezTo>
                    <a:cubicBezTo>
                      <a:pt x="11969" y="572"/>
                      <a:pt x="8453" y="728"/>
                      <a:pt x="5661" y="728"/>
                    </a:cubicBezTo>
                    <a:cubicBezTo>
                      <a:pt x="2310" y="728"/>
                      <a:pt x="1" y="504"/>
                      <a:pt x="1" y="504"/>
                    </a:cubicBezTo>
                    <a:lnTo>
                      <a:pt x="1" y="1462"/>
                    </a:lnTo>
                    <a:cubicBezTo>
                      <a:pt x="1" y="1462"/>
                      <a:pt x="3397" y="1961"/>
                      <a:pt x="7498" y="1961"/>
                    </a:cubicBezTo>
                    <a:cubicBezTo>
                      <a:pt x="10079" y="1961"/>
                      <a:pt x="12939" y="1763"/>
                      <a:pt x="15408" y="1120"/>
                    </a:cubicBezTo>
                    <a:cubicBezTo>
                      <a:pt x="15408" y="1120"/>
                      <a:pt x="15737" y="0"/>
                      <a:pt x="15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0" name="Google Shape;3174;p36">
                <a:extLst>
                  <a:ext uri="{FF2B5EF4-FFF2-40B4-BE49-F238E27FC236}">
                    <a16:creationId xmlns:a16="http://schemas.microsoft.com/office/drawing/2014/main" id="{BA4BEEE8-9051-47A5-BF41-28E2E066D83E}"/>
                  </a:ext>
                </a:extLst>
              </p:cNvPr>
              <p:cNvSpPr/>
              <p:nvPr/>
            </p:nvSpPr>
            <p:spPr>
              <a:xfrm>
                <a:off x="1553385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4063" y="1"/>
                    </a:moveTo>
                    <a:lnTo>
                      <a:pt x="228" y="252"/>
                    </a:lnTo>
                    <a:cubicBezTo>
                      <a:pt x="91" y="275"/>
                      <a:pt x="0" y="366"/>
                      <a:pt x="23" y="503"/>
                    </a:cubicBezTo>
                    <a:cubicBezTo>
                      <a:pt x="23" y="617"/>
                      <a:pt x="114" y="708"/>
                      <a:pt x="228" y="708"/>
                    </a:cubicBezTo>
                    <a:cubicBezTo>
                      <a:pt x="228" y="708"/>
                      <a:pt x="251" y="708"/>
                      <a:pt x="251" y="686"/>
                    </a:cubicBezTo>
                    <a:lnTo>
                      <a:pt x="4109" y="434"/>
                    </a:lnTo>
                    <a:cubicBezTo>
                      <a:pt x="4223" y="434"/>
                      <a:pt x="4314" y="320"/>
                      <a:pt x="4314" y="206"/>
                    </a:cubicBezTo>
                    <a:cubicBezTo>
                      <a:pt x="4291" y="92"/>
                      <a:pt x="4200" y="1"/>
                      <a:pt x="40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1" name="Google Shape;3175;p36">
                <a:extLst>
                  <a:ext uri="{FF2B5EF4-FFF2-40B4-BE49-F238E27FC236}">
                    <a16:creationId xmlns:a16="http://schemas.microsoft.com/office/drawing/2014/main" id="{0EA15A87-01E7-4349-945B-3AF44B6A62F2}"/>
                  </a:ext>
                </a:extLst>
              </p:cNvPr>
              <p:cNvSpPr/>
              <p:nvPr/>
            </p:nvSpPr>
            <p:spPr>
              <a:xfrm>
                <a:off x="1548087" y="4090786"/>
                <a:ext cx="121811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3719" extrusionOk="0">
                    <a:moveTo>
                      <a:pt x="4268" y="432"/>
                    </a:moveTo>
                    <a:cubicBezTo>
                      <a:pt x="4291" y="432"/>
                      <a:pt x="4314" y="455"/>
                      <a:pt x="4314" y="455"/>
                    </a:cubicBezTo>
                    <a:cubicBezTo>
                      <a:pt x="4383" y="500"/>
                      <a:pt x="4383" y="637"/>
                      <a:pt x="4314" y="820"/>
                    </a:cubicBezTo>
                    <a:cubicBezTo>
                      <a:pt x="4109" y="1413"/>
                      <a:pt x="3812" y="1961"/>
                      <a:pt x="3447" y="2441"/>
                    </a:cubicBezTo>
                    <a:cubicBezTo>
                      <a:pt x="3424" y="2486"/>
                      <a:pt x="3401" y="2509"/>
                      <a:pt x="3378" y="2532"/>
                    </a:cubicBezTo>
                    <a:cubicBezTo>
                      <a:pt x="3401" y="2372"/>
                      <a:pt x="3447" y="2212"/>
                      <a:pt x="3492" y="2053"/>
                    </a:cubicBezTo>
                    <a:cubicBezTo>
                      <a:pt x="3584" y="1596"/>
                      <a:pt x="3698" y="1140"/>
                      <a:pt x="3926" y="752"/>
                    </a:cubicBezTo>
                    <a:cubicBezTo>
                      <a:pt x="3995" y="637"/>
                      <a:pt x="4063" y="523"/>
                      <a:pt x="4154" y="478"/>
                    </a:cubicBezTo>
                    <a:cubicBezTo>
                      <a:pt x="4200" y="455"/>
                      <a:pt x="4223" y="432"/>
                      <a:pt x="4268" y="432"/>
                    </a:cubicBezTo>
                    <a:close/>
                    <a:moveTo>
                      <a:pt x="5592" y="1505"/>
                    </a:moveTo>
                    <a:cubicBezTo>
                      <a:pt x="5706" y="1505"/>
                      <a:pt x="5821" y="1573"/>
                      <a:pt x="5821" y="1642"/>
                    </a:cubicBezTo>
                    <a:cubicBezTo>
                      <a:pt x="5821" y="1687"/>
                      <a:pt x="5798" y="1779"/>
                      <a:pt x="5615" y="1916"/>
                    </a:cubicBezTo>
                    <a:cubicBezTo>
                      <a:pt x="5045" y="2395"/>
                      <a:pt x="4337" y="2714"/>
                      <a:pt x="3698" y="2851"/>
                    </a:cubicBezTo>
                    <a:cubicBezTo>
                      <a:pt x="3721" y="2829"/>
                      <a:pt x="3743" y="2783"/>
                      <a:pt x="3766" y="2737"/>
                    </a:cubicBezTo>
                    <a:cubicBezTo>
                      <a:pt x="4200" y="2349"/>
                      <a:pt x="4657" y="1984"/>
                      <a:pt x="5136" y="1687"/>
                    </a:cubicBezTo>
                    <a:cubicBezTo>
                      <a:pt x="5296" y="1596"/>
                      <a:pt x="5455" y="1505"/>
                      <a:pt x="5592" y="1505"/>
                    </a:cubicBezTo>
                    <a:close/>
                    <a:moveTo>
                      <a:pt x="4252" y="1"/>
                    </a:moveTo>
                    <a:cubicBezTo>
                      <a:pt x="4139" y="1"/>
                      <a:pt x="4025" y="36"/>
                      <a:pt x="3926" y="112"/>
                    </a:cubicBezTo>
                    <a:cubicBezTo>
                      <a:pt x="3766" y="204"/>
                      <a:pt x="3652" y="363"/>
                      <a:pt x="3561" y="523"/>
                    </a:cubicBezTo>
                    <a:cubicBezTo>
                      <a:pt x="3287" y="980"/>
                      <a:pt x="3173" y="1482"/>
                      <a:pt x="3059" y="1961"/>
                    </a:cubicBezTo>
                    <a:cubicBezTo>
                      <a:pt x="2967" y="2349"/>
                      <a:pt x="2876" y="2692"/>
                      <a:pt x="2716" y="3034"/>
                    </a:cubicBezTo>
                    <a:lnTo>
                      <a:pt x="206" y="3285"/>
                    </a:lnTo>
                    <a:cubicBezTo>
                      <a:pt x="91" y="3285"/>
                      <a:pt x="0" y="3399"/>
                      <a:pt x="0" y="3513"/>
                    </a:cubicBezTo>
                    <a:cubicBezTo>
                      <a:pt x="23" y="3627"/>
                      <a:pt x="114" y="3719"/>
                      <a:pt x="228" y="3719"/>
                    </a:cubicBezTo>
                    <a:lnTo>
                      <a:pt x="251" y="3719"/>
                    </a:lnTo>
                    <a:lnTo>
                      <a:pt x="2945" y="3445"/>
                    </a:lnTo>
                    <a:cubicBezTo>
                      <a:pt x="2967" y="3468"/>
                      <a:pt x="2990" y="3468"/>
                      <a:pt x="3013" y="3468"/>
                    </a:cubicBezTo>
                    <a:cubicBezTo>
                      <a:pt x="3059" y="3468"/>
                      <a:pt x="3082" y="3445"/>
                      <a:pt x="3127" y="3445"/>
                    </a:cubicBezTo>
                    <a:lnTo>
                      <a:pt x="4291" y="3331"/>
                    </a:lnTo>
                    <a:cubicBezTo>
                      <a:pt x="4405" y="3308"/>
                      <a:pt x="4497" y="3194"/>
                      <a:pt x="4474" y="3080"/>
                    </a:cubicBezTo>
                    <a:cubicBezTo>
                      <a:pt x="5022" y="2874"/>
                      <a:pt x="5524" y="2578"/>
                      <a:pt x="5889" y="2258"/>
                    </a:cubicBezTo>
                    <a:cubicBezTo>
                      <a:pt x="6003" y="2190"/>
                      <a:pt x="6300" y="1938"/>
                      <a:pt x="6254" y="1596"/>
                    </a:cubicBezTo>
                    <a:cubicBezTo>
                      <a:pt x="6231" y="1254"/>
                      <a:pt x="5889" y="1048"/>
                      <a:pt x="5592" y="1048"/>
                    </a:cubicBezTo>
                    <a:cubicBezTo>
                      <a:pt x="5341" y="1048"/>
                      <a:pt x="5113" y="1185"/>
                      <a:pt x="4908" y="1299"/>
                    </a:cubicBezTo>
                    <a:cubicBezTo>
                      <a:pt x="4771" y="1391"/>
                      <a:pt x="4634" y="1482"/>
                      <a:pt x="4497" y="1573"/>
                    </a:cubicBezTo>
                    <a:cubicBezTo>
                      <a:pt x="4588" y="1391"/>
                      <a:pt x="4657" y="1162"/>
                      <a:pt x="4725" y="957"/>
                    </a:cubicBezTo>
                    <a:cubicBezTo>
                      <a:pt x="4885" y="478"/>
                      <a:pt x="4748" y="227"/>
                      <a:pt x="4588" y="112"/>
                    </a:cubicBezTo>
                    <a:cubicBezTo>
                      <a:pt x="4493" y="41"/>
                      <a:pt x="4374" y="1"/>
                      <a:pt x="42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36" name="Google Shape;3176;p36">
              <a:extLst>
                <a:ext uri="{FF2B5EF4-FFF2-40B4-BE49-F238E27FC236}">
                  <a16:creationId xmlns:a16="http://schemas.microsoft.com/office/drawing/2014/main" id="{1FB4C3F4-E54B-47F1-B43D-2FE1CA928DAA}"/>
                </a:ext>
              </a:extLst>
            </p:cNvPr>
            <p:cNvGrpSpPr/>
            <p:nvPr/>
          </p:nvGrpSpPr>
          <p:grpSpPr>
            <a:xfrm>
              <a:off x="668986" y="1369754"/>
              <a:ext cx="1072510" cy="2370533"/>
              <a:chOff x="805700" y="1906850"/>
              <a:chExt cx="1072510" cy="2370533"/>
            </a:xfrm>
          </p:grpSpPr>
          <p:sp>
            <p:nvSpPr>
              <p:cNvPr id="537" name="Google Shape;3177;p36">
                <a:extLst>
                  <a:ext uri="{FF2B5EF4-FFF2-40B4-BE49-F238E27FC236}">
                    <a16:creationId xmlns:a16="http://schemas.microsoft.com/office/drawing/2014/main" id="{EE12DC2C-B9C3-43C2-8A4A-54794FE5C4C8}"/>
                  </a:ext>
                </a:extLst>
              </p:cNvPr>
              <p:cNvSpPr/>
              <p:nvPr/>
            </p:nvSpPr>
            <p:spPr>
              <a:xfrm>
                <a:off x="1052879" y="2794003"/>
                <a:ext cx="677440" cy="782932"/>
              </a:xfrm>
              <a:custGeom>
                <a:avLst/>
                <a:gdLst/>
                <a:ahLst/>
                <a:cxnLst/>
                <a:rect l="l" t="t" r="r" b="b"/>
                <a:pathLst>
                  <a:path w="35037" h="40493" extrusionOk="0">
                    <a:moveTo>
                      <a:pt x="7533" y="1"/>
                    </a:moveTo>
                    <a:cubicBezTo>
                      <a:pt x="4908" y="1"/>
                      <a:pt x="2648" y="2032"/>
                      <a:pt x="2442" y="4611"/>
                    </a:cubicBezTo>
                    <a:lnTo>
                      <a:pt x="274" y="34124"/>
                    </a:lnTo>
                    <a:cubicBezTo>
                      <a:pt x="0" y="37594"/>
                      <a:pt x="2351" y="40493"/>
                      <a:pt x="5501" y="40493"/>
                    </a:cubicBezTo>
                    <a:lnTo>
                      <a:pt x="29559" y="40493"/>
                    </a:lnTo>
                    <a:cubicBezTo>
                      <a:pt x="32686" y="40493"/>
                      <a:pt x="35037" y="37594"/>
                      <a:pt x="34786" y="34124"/>
                    </a:cubicBezTo>
                    <a:lnTo>
                      <a:pt x="32595" y="4611"/>
                    </a:lnTo>
                    <a:cubicBezTo>
                      <a:pt x="32389" y="2032"/>
                      <a:pt x="30130" y="1"/>
                      <a:pt x="275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8" name="Google Shape;3178;p36">
                <a:extLst>
                  <a:ext uri="{FF2B5EF4-FFF2-40B4-BE49-F238E27FC236}">
                    <a16:creationId xmlns:a16="http://schemas.microsoft.com/office/drawing/2014/main" id="{9E6DB5AA-45B5-4542-BE05-E9BA60DADFF9}"/>
                  </a:ext>
                </a:extLst>
              </p:cNvPr>
              <p:cNvSpPr/>
              <p:nvPr/>
            </p:nvSpPr>
            <p:spPr>
              <a:xfrm>
                <a:off x="1071848" y="2815641"/>
                <a:ext cx="639505" cy="739235"/>
              </a:xfrm>
              <a:custGeom>
                <a:avLst/>
                <a:gdLst/>
                <a:ahLst/>
                <a:cxnLst/>
                <a:rect l="l" t="t" r="r" b="b"/>
                <a:pathLst>
                  <a:path w="33075" h="38233" extrusionOk="0">
                    <a:moveTo>
                      <a:pt x="7099" y="0"/>
                    </a:moveTo>
                    <a:cubicBezTo>
                      <a:pt x="4634" y="0"/>
                      <a:pt x="2489" y="1940"/>
                      <a:pt x="2306" y="4360"/>
                    </a:cubicBezTo>
                    <a:lnTo>
                      <a:pt x="252" y="32229"/>
                    </a:lnTo>
                    <a:cubicBezTo>
                      <a:pt x="1" y="35516"/>
                      <a:pt x="2215" y="38232"/>
                      <a:pt x="5182" y="38232"/>
                    </a:cubicBezTo>
                    <a:lnTo>
                      <a:pt x="27893" y="38232"/>
                    </a:lnTo>
                    <a:cubicBezTo>
                      <a:pt x="30860" y="38232"/>
                      <a:pt x="33075" y="35516"/>
                      <a:pt x="32823" y="32229"/>
                    </a:cubicBezTo>
                    <a:lnTo>
                      <a:pt x="30769" y="4360"/>
                    </a:lnTo>
                    <a:cubicBezTo>
                      <a:pt x="30587" y="1940"/>
                      <a:pt x="28441" y="0"/>
                      <a:pt x="25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9" name="Google Shape;3179;p36">
                <a:extLst>
                  <a:ext uri="{FF2B5EF4-FFF2-40B4-BE49-F238E27FC236}">
                    <a16:creationId xmlns:a16="http://schemas.microsoft.com/office/drawing/2014/main" id="{333B63FC-7998-469D-8DDA-2EA7782CD7A3}"/>
                  </a:ext>
                </a:extLst>
              </p:cNvPr>
              <p:cNvSpPr/>
              <p:nvPr/>
            </p:nvSpPr>
            <p:spPr>
              <a:xfrm>
                <a:off x="905012" y="3033354"/>
                <a:ext cx="258644" cy="342771"/>
              </a:xfrm>
              <a:custGeom>
                <a:avLst/>
                <a:gdLst/>
                <a:ahLst/>
                <a:cxnLst/>
                <a:rect l="l" t="t" r="r" b="b"/>
                <a:pathLst>
                  <a:path w="13377" h="17728" extrusionOk="0">
                    <a:moveTo>
                      <a:pt x="9045" y="0"/>
                    </a:moveTo>
                    <a:cubicBezTo>
                      <a:pt x="7609" y="0"/>
                      <a:pt x="6240" y="815"/>
                      <a:pt x="5593" y="2208"/>
                    </a:cubicBezTo>
                    <a:lnTo>
                      <a:pt x="891" y="12320"/>
                    </a:lnTo>
                    <a:cubicBezTo>
                      <a:pt x="1" y="14214"/>
                      <a:pt x="822" y="16497"/>
                      <a:pt x="2740" y="17364"/>
                    </a:cubicBezTo>
                    <a:cubicBezTo>
                      <a:pt x="3082" y="17524"/>
                      <a:pt x="3424" y="17638"/>
                      <a:pt x="3790" y="17684"/>
                    </a:cubicBezTo>
                    <a:cubicBezTo>
                      <a:pt x="3979" y="17713"/>
                      <a:pt x="4169" y="17727"/>
                      <a:pt x="4358" y="17727"/>
                    </a:cubicBezTo>
                    <a:cubicBezTo>
                      <a:pt x="5782" y="17727"/>
                      <a:pt x="7139" y="16908"/>
                      <a:pt x="7784" y="15538"/>
                    </a:cubicBezTo>
                    <a:lnTo>
                      <a:pt x="12486" y="5426"/>
                    </a:lnTo>
                    <a:cubicBezTo>
                      <a:pt x="13376" y="3509"/>
                      <a:pt x="12555" y="1249"/>
                      <a:pt x="10660" y="359"/>
                    </a:cubicBezTo>
                    <a:cubicBezTo>
                      <a:pt x="10136" y="116"/>
                      <a:pt x="9586" y="0"/>
                      <a:pt x="9045" y="0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3180;p36">
                <a:extLst>
                  <a:ext uri="{FF2B5EF4-FFF2-40B4-BE49-F238E27FC236}">
                    <a16:creationId xmlns:a16="http://schemas.microsoft.com/office/drawing/2014/main" id="{7CF416F4-0757-4622-A0CD-A8E7B3DC81B6}"/>
                  </a:ext>
                </a:extLst>
              </p:cNvPr>
              <p:cNvSpPr/>
              <p:nvPr/>
            </p:nvSpPr>
            <p:spPr>
              <a:xfrm>
                <a:off x="1606773" y="3048649"/>
                <a:ext cx="270555" cy="336777"/>
              </a:xfrm>
              <a:custGeom>
                <a:avLst/>
                <a:gdLst/>
                <a:ahLst/>
                <a:cxnLst/>
                <a:rect l="l" t="t" r="r" b="b"/>
                <a:pathLst>
                  <a:path w="13993" h="17418" extrusionOk="0">
                    <a:moveTo>
                      <a:pt x="4329" y="1"/>
                    </a:moveTo>
                    <a:cubicBezTo>
                      <a:pt x="3722" y="1"/>
                      <a:pt x="3106" y="148"/>
                      <a:pt x="2535" y="458"/>
                    </a:cubicBezTo>
                    <a:cubicBezTo>
                      <a:pt x="686" y="1463"/>
                      <a:pt x="1" y="3768"/>
                      <a:pt x="1005" y="5617"/>
                    </a:cubicBezTo>
                    <a:lnTo>
                      <a:pt x="6301" y="15432"/>
                    </a:lnTo>
                    <a:cubicBezTo>
                      <a:pt x="7008" y="16710"/>
                      <a:pt x="8309" y="17418"/>
                      <a:pt x="9656" y="17418"/>
                    </a:cubicBezTo>
                    <a:cubicBezTo>
                      <a:pt x="10272" y="17418"/>
                      <a:pt x="10889" y="17281"/>
                      <a:pt x="11459" y="16961"/>
                    </a:cubicBezTo>
                    <a:cubicBezTo>
                      <a:pt x="13308" y="15957"/>
                      <a:pt x="13993" y="13651"/>
                      <a:pt x="13011" y="11802"/>
                    </a:cubicBezTo>
                    <a:lnTo>
                      <a:pt x="7693" y="2010"/>
                    </a:lnTo>
                    <a:cubicBezTo>
                      <a:pt x="6999" y="733"/>
                      <a:pt x="5685" y="1"/>
                      <a:pt x="4329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3181;p36">
                <a:extLst>
                  <a:ext uri="{FF2B5EF4-FFF2-40B4-BE49-F238E27FC236}">
                    <a16:creationId xmlns:a16="http://schemas.microsoft.com/office/drawing/2014/main" id="{49B6B2FA-D1E3-41AB-AB11-9C831AF9BAE9}"/>
                  </a:ext>
                </a:extLst>
              </p:cNvPr>
              <p:cNvSpPr/>
              <p:nvPr/>
            </p:nvSpPr>
            <p:spPr>
              <a:xfrm>
                <a:off x="1110695" y="3429139"/>
                <a:ext cx="541960" cy="775914"/>
              </a:xfrm>
              <a:custGeom>
                <a:avLst/>
                <a:gdLst/>
                <a:ahLst/>
                <a:cxnLst/>
                <a:rect l="l" t="t" r="r" b="b"/>
                <a:pathLst>
                  <a:path w="28030" h="40130" extrusionOk="0">
                    <a:moveTo>
                      <a:pt x="0" y="0"/>
                    </a:moveTo>
                    <a:cubicBezTo>
                      <a:pt x="0" y="0"/>
                      <a:pt x="480" y="27071"/>
                      <a:pt x="2260" y="38301"/>
                    </a:cubicBezTo>
                    <a:cubicBezTo>
                      <a:pt x="2260" y="38301"/>
                      <a:pt x="4504" y="40130"/>
                      <a:pt x="7743" y="40130"/>
                    </a:cubicBezTo>
                    <a:cubicBezTo>
                      <a:pt x="8994" y="40130"/>
                      <a:pt x="10394" y="39857"/>
                      <a:pt x="11869" y="39100"/>
                    </a:cubicBezTo>
                    <a:lnTo>
                      <a:pt x="12509" y="13627"/>
                    </a:lnTo>
                    <a:lnTo>
                      <a:pt x="12509" y="13307"/>
                    </a:lnTo>
                    <a:cubicBezTo>
                      <a:pt x="13186" y="13291"/>
                      <a:pt x="13899" y="13275"/>
                      <a:pt x="14629" y="13275"/>
                    </a:cubicBezTo>
                    <a:cubicBezTo>
                      <a:pt x="14931" y="13275"/>
                      <a:pt x="15237" y="13278"/>
                      <a:pt x="15544" y="13285"/>
                    </a:cubicBezTo>
                    <a:lnTo>
                      <a:pt x="15544" y="13627"/>
                    </a:lnTo>
                    <a:lnTo>
                      <a:pt x="16183" y="39100"/>
                    </a:lnTo>
                    <a:cubicBezTo>
                      <a:pt x="17659" y="39857"/>
                      <a:pt x="19059" y="40130"/>
                      <a:pt x="20310" y="40130"/>
                    </a:cubicBezTo>
                    <a:cubicBezTo>
                      <a:pt x="23548" y="40130"/>
                      <a:pt x="25793" y="38301"/>
                      <a:pt x="25793" y="38301"/>
                    </a:cubicBezTo>
                    <a:cubicBezTo>
                      <a:pt x="27550" y="27071"/>
                      <a:pt x="28030" y="0"/>
                      <a:pt x="28030" y="0"/>
                    </a:cubicBezTo>
                    <a:lnTo>
                      <a:pt x="28030" y="0"/>
                    </a:lnTo>
                    <a:lnTo>
                      <a:pt x="22072" y="1233"/>
                    </a:lnTo>
                    <a:lnTo>
                      <a:pt x="5615" y="1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3182;p36">
                <a:extLst>
                  <a:ext uri="{FF2B5EF4-FFF2-40B4-BE49-F238E27FC236}">
                    <a16:creationId xmlns:a16="http://schemas.microsoft.com/office/drawing/2014/main" id="{227339B4-592F-4142-85A2-BB95F3421256}"/>
                  </a:ext>
                </a:extLst>
              </p:cNvPr>
              <p:cNvSpPr/>
              <p:nvPr/>
            </p:nvSpPr>
            <p:spPr>
              <a:xfrm>
                <a:off x="1267379" y="3679222"/>
                <a:ext cx="230821" cy="8121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420" extrusionOk="0">
                    <a:moveTo>
                      <a:pt x="7348" y="1"/>
                    </a:moveTo>
                    <a:cubicBezTo>
                      <a:pt x="6884" y="1"/>
                      <a:pt x="6421" y="4"/>
                      <a:pt x="5958" y="9"/>
                    </a:cubicBezTo>
                    <a:cubicBezTo>
                      <a:pt x="4976" y="9"/>
                      <a:pt x="3995" y="55"/>
                      <a:pt x="3013" y="78"/>
                    </a:cubicBezTo>
                    <a:cubicBezTo>
                      <a:pt x="2032" y="100"/>
                      <a:pt x="1050" y="146"/>
                      <a:pt x="69" y="215"/>
                    </a:cubicBezTo>
                    <a:cubicBezTo>
                      <a:pt x="23" y="237"/>
                      <a:pt x="0" y="260"/>
                      <a:pt x="0" y="306"/>
                    </a:cubicBezTo>
                    <a:cubicBezTo>
                      <a:pt x="0" y="352"/>
                      <a:pt x="23" y="397"/>
                      <a:pt x="69" y="397"/>
                    </a:cubicBezTo>
                    <a:cubicBezTo>
                      <a:pt x="1050" y="420"/>
                      <a:pt x="2032" y="420"/>
                      <a:pt x="3013" y="420"/>
                    </a:cubicBezTo>
                    <a:lnTo>
                      <a:pt x="5958" y="374"/>
                    </a:lnTo>
                    <a:lnTo>
                      <a:pt x="11847" y="283"/>
                    </a:lnTo>
                    <a:cubicBezTo>
                      <a:pt x="11892" y="283"/>
                      <a:pt x="11938" y="237"/>
                      <a:pt x="11938" y="192"/>
                    </a:cubicBezTo>
                    <a:cubicBezTo>
                      <a:pt x="11938" y="146"/>
                      <a:pt x="11892" y="100"/>
                      <a:pt x="11847" y="100"/>
                    </a:cubicBezTo>
                    <a:cubicBezTo>
                      <a:pt x="10347" y="31"/>
                      <a:pt x="8847" y="1"/>
                      <a:pt x="7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3" name="Google Shape;3183;p36">
                <a:extLst>
                  <a:ext uri="{FF2B5EF4-FFF2-40B4-BE49-F238E27FC236}">
                    <a16:creationId xmlns:a16="http://schemas.microsoft.com/office/drawing/2014/main" id="{877D80CF-CE21-4FAF-B28C-E11D9D4135E1}"/>
                  </a:ext>
                </a:extLst>
              </p:cNvPr>
              <p:cNvSpPr/>
              <p:nvPr/>
            </p:nvSpPr>
            <p:spPr>
              <a:xfrm>
                <a:off x="1375953" y="3399438"/>
                <a:ext cx="8391" cy="230957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1945" extrusionOk="0">
                    <a:moveTo>
                      <a:pt x="204" y="1"/>
                    </a:moveTo>
                    <a:cubicBezTo>
                      <a:pt x="168" y="1"/>
                      <a:pt x="137" y="38"/>
                      <a:pt x="137" y="75"/>
                    </a:cubicBezTo>
                    <a:cubicBezTo>
                      <a:pt x="69" y="1057"/>
                      <a:pt x="46" y="2038"/>
                      <a:pt x="23" y="3020"/>
                    </a:cubicBezTo>
                    <a:cubicBezTo>
                      <a:pt x="0" y="4001"/>
                      <a:pt x="0" y="4983"/>
                      <a:pt x="0" y="5964"/>
                    </a:cubicBezTo>
                    <a:cubicBezTo>
                      <a:pt x="23" y="7927"/>
                      <a:pt x="69" y="9890"/>
                      <a:pt x="251" y="11853"/>
                    </a:cubicBezTo>
                    <a:cubicBezTo>
                      <a:pt x="251" y="11899"/>
                      <a:pt x="297" y="11945"/>
                      <a:pt x="343" y="11945"/>
                    </a:cubicBezTo>
                    <a:cubicBezTo>
                      <a:pt x="388" y="11945"/>
                      <a:pt x="434" y="11899"/>
                      <a:pt x="434" y="11853"/>
                    </a:cubicBezTo>
                    <a:cubicBezTo>
                      <a:pt x="388" y="10872"/>
                      <a:pt x="388" y="9890"/>
                      <a:pt x="388" y="8909"/>
                    </a:cubicBezTo>
                    <a:lnTo>
                      <a:pt x="388" y="5964"/>
                    </a:lnTo>
                    <a:lnTo>
                      <a:pt x="365" y="3020"/>
                    </a:lnTo>
                    <a:cubicBezTo>
                      <a:pt x="365" y="2038"/>
                      <a:pt x="343" y="1057"/>
                      <a:pt x="320" y="75"/>
                    </a:cubicBezTo>
                    <a:cubicBezTo>
                      <a:pt x="297" y="30"/>
                      <a:pt x="274" y="7"/>
                      <a:pt x="229" y="7"/>
                    </a:cubicBezTo>
                    <a:cubicBezTo>
                      <a:pt x="220" y="3"/>
                      <a:pt x="212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3184;p36">
                <a:extLst>
                  <a:ext uri="{FF2B5EF4-FFF2-40B4-BE49-F238E27FC236}">
                    <a16:creationId xmlns:a16="http://schemas.microsoft.com/office/drawing/2014/main" id="{38FC4BB6-4450-40D5-8B66-A906F0122D6C}"/>
                  </a:ext>
                </a:extLst>
              </p:cNvPr>
              <p:cNvSpPr/>
              <p:nvPr/>
            </p:nvSpPr>
            <p:spPr>
              <a:xfrm>
                <a:off x="1379917" y="3471506"/>
                <a:ext cx="39733" cy="14715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7611" extrusionOk="0">
                    <a:moveTo>
                      <a:pt x="1827" y="0"/>
                    </a:moveTo>
                    <a:cubicBezTo>
                      <a:pt x="1781" y="0"/>
                      <a:pt x="1735" y="46"/>
                      <a:pt x="1735" y="92"/>
                    </a:cubicBezTo>
                    <a:cubicBezTo>
                      <a:pt x="1713" y="1461"/>
                      <a:pt x="1690" y="2831"/>
                      <a:pt x="1598" y="4200"/>
                    </a:cubicBezTo>
                    <a:cubicBezTo>
                      <a:pt x="1530" y="4885"/>
                      <a:pt x="1507" y="5570"/>
                      <a:pt x="1325" y="6209"/>
                    </a:cubicBezTo>
                    <a:cubicBezTo>
                      <a:pt x="1233" y="6528"/>
                      <a:pt x="1119" y="6848"/>
                      <a:pt x="937" y="7076"/>
                    </a:cubicBezTo>
                    <a:cubicBezTo>
                      <a:pt x="771" y="7279"/>
                      <a:pt x="545" y="7393"/>
                      <a:pt x="308" y="7393"/>
                    </a:cubicBezTo>
                    <a:cubicBezTo>
                      <a:pt x="252" y="7393"/>
                      <a:pt x="195" y="7386"/>
                      <a:pt x="138" y="7373"/>
                    </a:cubicBezTo>
                    <a:cubicBezTo>
                      <a:pt x="125" y="7367"/>
                      <a:pt x="113" y="7364"/>
                      <a:pt x="101" y="7364"/>
                    </a:cubicBezTo>
                    <a:cubicBezTo>
                      <a:pt x="69" y="7364"/>
                      <a:pt x="40" y="7385"/>
                      <a:pt x="24" y="7419"/>
                    </a:cubicBezTo>
                    <a:cubicBezTo>
                      <a:pt x="1" y="7464"/>
                      <a:pt x="24" y="7510"/>
                      <a:pt x="69" y="7533"/>
                    </a:cubicBezTo>
                    <a:cubicBezTo>
                      <a:pt x="177" y="7587"/>
                      <a:pt x="293" y="7611"/>
                      <a:pt x="410" y="7611"/>
                    </a:cubicBezTo>
                    <a:cubicBezTo>
                      <a:pt x="687" y="7611"/>
                      <a:pt x="965" y="7475"/>
                      <a:pt x="1142" y="7282"/>
                    </a:cubicBezTo>
                    <a:cubicBezTo>
                      <a:pt x="1393" y="6985"/>
                      <a:pt x="1553" y="6643"/>
                      <a:pt x="1667" y="6300"/>
                    </a:cubicBezTo>
                    <a:cubicBezTo>
                      <a:pt x="1872" y="5615"/>
                      <a:pt x="1918" y="4931"/>
                      <a:pt x="1964" y="4223"/>
                    </a:cubicBezTo>
                    <a:cubicBezTo>
                      <a:pt x="2055" y="2854"/>
                      <a:pt x="2032" y="1461"/>
                      <a:pt x="1918" y="69"/>
                    </a:cubicBezTo>
                    <a:cubicBezTo>
                      <a:pt x="1918" y="46"/>
                      <a:pt x="1872" y="0"/>
                      <a:pt x="18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3185;p36">
                <a:extLst>
                  <a:ext uri="{FF2B5EF4-FFF2-40B4-BE49-F238E27FC236}">
                    <a16:creationId xmlns:a16="http://schemas.microsoft.com/office/drawing/2014/main" id="{E14054F0-624E-49AC-AFED-22CBB0B806D1}"/>
                  </a:ext>
                </a:extLst>
              </p:cNvPr>
              <p:cNvSpPr/>
              <p:nvPr/>
            </p:nvSpPr>
            <p:spPr>
              <a:xfrm>
                <a:off x="1119512" y="3456056"/>
                <a:ext cx="69316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5990" extrusionOk="0">
                    <a:moveTo>
                      <a:pt x="3470" y="1"/>
                    </a:moveTo>
                    <a:cubicBezTo>
                      <a:pt x="3425" y="1"/>
                      <a:pt x="3379" y="23"/>
                      <a:pt x="3379" y="69"/>
                    </a:cubicBezTo>
                    <a:lnTo>
                      <a:pt x="3379" y="92"/>
                    </a:lnTo>
                    <a:cubicBezTo>
                      <a:pt x="3356" y="389"/>
                      <a:pt x="3356" y="685"/>
                      <a:pt x="3310" y="982"/>
                    </a:cubicBezTo>
                    <a:cubicBezTo>
                      <a:pt x="3265" y="1256"/>
                      <a:pt x="3265" y="1553"/>
                      <a:pt x="3173" y="1849"/>
                    </a:cubicBezTo>
                    <a:lnTo>
                      <a:pt x="3082" y="2260"/>
                    </a:lnTo>
                    <a:lnTo>
                      <a:pt x="2922" y="2671"/>
                    </a:lnTo>
                    <a:cubicBezTo>
                      <a:pt x="2877" y="2808"/>
                      <a:pt x="2831" y="2945"/>
                      <a:pt x="2763" y="3082"/>
                    </a:cubicBezTo>
                    <a:cubicBezTo>
                      <a:pt x="2694" y="3196"/>
                      <a:pt x="2649" y="3333"/>
                      <a:pt x="2557" y="3470"/>
                    </a:cubicBezTo>
                    <a:cubicBezTo>
                      <a:pt x="2283" y="3972"/>
                      <a:pt x="1918" y="4429"/>
                      <a:pt x="1484" y="4817"/>
                    </a:cubicBezTo>
                    <a:cubicBezTo>
                      <a:pt x="1074" y="5228"/>
                      <a:pt x="571" y="5570"/>
                      <a:pt x="69" y="5821"/>
                    </a:cubicBezTo>
                    <a:lnTo>
                      <a:pt x="46" y="5821"/>
                    </a:lnTo>
                    <a:cubicBezTo>
                      <a:pt x="24" y="5844"/>
                      <a:pt x="1" y="5889"/>
                      <a:pt x="24" y="5935"/>
                    </a:cubicBezTo>
                    <a:cubicBezTo>
                      <a:pt x="24" y="5969"/>
                      <a:pt x="48" y="5990"/>
                      <a:pt x="79" y="5990"/>
                    </a:cubicBezTo>
                    <a:cubicBezTo>
                      <a:pt x="90" y="5990"/>
                      <a:pt x="103" y="5987"/>
                      <a:pt x="115" y="5981"/>
                    </a:cubicBezTo>
                    <a:cubicBezTo>
                      <a:pt x="708" y="5798"/>
                      <a:pt x="1256" y="5479"/>
                      <a:pt x="1713" y="5091"/>
                    </a:cubicBezTo>
                    <a:cubicBezTo>
                      <a:pt x="2192" y="4680"/>
                      <a:pt x="2603" y="4200"/>
                      <a:pt x="2877" y="3653"/>
                    </a:cubicBezTo>
                    <a:cubicBezTo>
                      <a:pt x="2968" y="3516"/>
                      <a:pt x="3014" y="3356"/>
                      <a:pt x="3082" y="3219"/>
                    </a:cubicBezTo>
                    <a:cubicBezTo>
                      <a:pt x="3151" y="3082"/>
                      <a:pt x="3219" y="2945"/>
                      <a:pt x="3265" y="2785"/>
                    </a:cubicBezTo>
                    <a:lnTo>
                      <a:pt x="3402" y="2352"/>
                    </a:lnTo>
                    <a:lnTo>
                      <a:pt x="3493" y="1895"/>
                    </a:lnTo>
                    <a:cubicBezTo>
                      <a:pt x="3516" y="1758"/>
                      <a:pt x="3539" y="1598"/>
                      <a:pt x="3539" y="1439"/>
                    </a:cubicBezTo>
                    <a:lnTo>
                      <a:pt x="3584" y="982"/>
                    </a:lnTo>
                    <a:cubicBezTo>
                      <a:pt x="3584" y="685"/>
                      <a:pt x="3562" y="389"/>
                      <a:pt x="3539" y="69"/>
                    </a:cubicBezTo>
                    <a:cubicBezTo>
                      <a:pt x="3539" y="23"/>
                      <a:pt x="3516" y="1"/>
                      <a:pt x="34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" name="Google Shape;3186;p36">
                <a:extLst>
                  <a:ext uri="{FF2B5EF4-FFF2-40B4-BE49-F238E27FC236}">
                    <a16:creationId xmlns:a16="http://schemas.microsoft.com/office/drawing/2014/main" id="{884CA2A2-44EF-475A-8DB0-A3BD38E18E64}"/>
                  </a:ext>
                </a:extLst>
              </p:cNvPr>
              <p:cNvSpPr/>
              <p:nvPr/>
            </p:nvSpPr>
            <p:spPr>
              <a:xfrm>
                <a:off x="1584710" y="3456056"/>
                <a:ext cx="69761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5990" extrusionOk="0">
                    <a:moveTo>
                      <a:pt x="138" y="1"/>
                    </a:moveTo>
                    <a:cubicBezTo>
                      <a:pt x="92" y="1"/>
                      <a:pt x="46" y="23"/>
                      <a:pt x="46" y="69"/>
                    </a:cubicBezTo>
                    <a:cubicBezTo>
                      <a:pt x="23" y="389"/>
                      <a:pt x="1" y="685"/>
                      <a:pt x="1" y="982"/>
                    </a:cubicBezTo>
                    <a:lnTo>
                      <a:pt x="46" y="1439"/>
                    </a:lnTo>
                    <a:cubicBezTo>
                      <a:pt x="46" y="1598"/>
                      <a:pt x="69" y="1758"/>
                      <a:pt x="115" y="1895"/>
                    </a:cubicBezTo>
                    <a:lnTo>
                      <a:pt x="183" y="2352"/>
                    </a:lnTo>
                    <a:lnTo>
                      <a:pt x="320" y="2785"/>
                    </a:lnTo>
                    <a:cubicBezTo>
                      <a:pt x="366" y="2945"/>
                      <a:pt x="434" y="3082"/>
                      <a:pt x="503" y="3219"/>
                    </a:cubicBezTo>
                    <a:cubicBezTo>
                      <a:pt x="571" y="3356"/>
                      <a:pt x="617" y="3516"/>
                      <a:pt x="708" y="3653"/>
                    </a:cubicBezTo>
                    <a:cubicBezTo>
                      <a:pt x="982" y="4200"/>
                      <a:pt x="1416" y="4680"/>
                      <a:pt x="1872" y="5091"/>
                    </a:cubicBezTo>
                    <a:cubicBezTo>
                      <a:pt x="2352" y="5479"/>
                      <a:pt x="2877" y="5798"/>
                      <a:pt x="3470" y="5981"/>
                    </a:cubicBezTo>
                    <a:cubicBezTo>
                      <a:pt x="3482" y="5987"/>
                      <a:pt x="3495" y="5990"/>
                      <a:pt x="3506" y="5990"/>
                    </a:cubicBezTo>
                    <a:cubicBezTo>
                      <a:pt x="3539" y="5990"/>
                      <a:pt x="3568" y="5969"/>
                      <a:pt x="3584" y="5935"/>
                    </a:cubicBezTo>
                    <a:cubicBezTo>
                      <a:pt x="3607" y="5912"/>
                      <a:pt x="3584" y="5844"/>
                      <a:pt x="3539" y="5821"/>
                    </a:cubicBezTo>
                    <a:cubicBezTo>
                      <a:pt x="3014" y="5570"/>
                      <a:pt x="2511" y="5228"/>
                      <a:pt x="2101" y="4817"/>
                    </a:cubicBezTo>
                    <a:cubicBezTo>
                      <a:pt x="1667" y="4429"/>
                      <a:pt x="1302" y="3972"/>
                      <a:pt x="1028" y="3470"/>
                    </a:cubicBezTo>
                    <a:cubicBezTo>
                      <a:pt x="936" y="3333"/>
                      <a:pt x="891" y="3196"/>
                      <a:pt x="822" y="3082"/>
                    </a:cubicBezTo>
                    <a:cubicBezTo>
                      <a:pt x="777" y="2945"/>
                      <a:pt x="708" y="2808"/>
                      <a:pt x="663" y="2671"/>
                    </a:cubicBezTo>
                    <a:lnTo>
                      <a:pt x="526" y="2260"/>
                    </a:lnTo>
                    <a:lnTo>
                      <a:pt x="412" y="1849"/>
                    </a:lnTo>
                    <a:cubicBezTo>
                      <a:pt x="320" y="1553"/>
                      <a:pt x="320" y="1256"/>
                      <a:pt x="275" y="982"/>
                    </a:cubicBezTo>
                    <a:cubicBezTo>
                      <a:pt x="252" y="685"/>
                      <a:pt x="252" y="389"/>
                      <a:pt x="229" y="92"/>
                    </a:cubicBezTo>
                    <a:lnTo>
                      <a:pt x="229" y="69"/>
                    </a:lnTo>
                    <a:cubicBezTo>
                      <a:pt x="229" y="23"/>
                      <a:pt x="18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" name="Google Shape;3187;p36">
                <a:extLst>
                  <a:ext uri="{FF2B5EF4-FFF2-40B4-BE49-F238E27FC236}">
                    <a16:creationId xmlns:a16="http://schemas.microsoft.com/office/drawing/2014/main" id="{F8F9E08E-4063-41A8-9BD7-4FC0C20E9644}"/>
                  </a:ext>
                </a:extLst>
              </p:cNvPr>
              <p:cNvSpPr/>
              <p:nvPr/>
            </p:nvSpPr>
            <p:spPr>
              <a:xfrm>
                <a:off x="953122" y="2846850"/>
                <a:ext cx="859286" cy="668740"/>
              </a:xfrm>
              <a:custGeom>
                <a:avLst/>
                <a:gdLst/>
                <a:ahLst/>
                <a:cxnLst/>
                <a:rect l="l" t="t" r="r" b="b"/>
                <a:pathLst>
                  <a:path w="44442" h="34587" extrusionOk="0">
                    <a:moveTo>
                      <a:pt x="18375" y="1"/>
                    </a:moveTo>
                    <a:cubicBezTo>
                      <a:pt x="16255" y="1"/>
                      <a:pt x="13530" y="76"/>
                      <a:pt x="10683" y="349"/>
                    </a:cubicBezTo>
                    <a:cubicBezTo>
                      <a:pt x="2626" y="1194"/>
                      <a:pt x="1" y="12834"/>
                      <a:pt x="1" y="12834"/>
                    </a:cubicBezTo>
                    <a:cubicBezTo>
                      <a:pt x="1" y="12834"/>
                      <a:pt x="4075" y="16931"/>
                      <a:pt x="7950" y="16931"/>
                    </a:cubicBezTo>
                    <a:cubicBezTo>
                      <a:pt x="8062" y="16931"/>
                      <a:pt x="8174" y="16927"/>
                      <a:pt x="8286" y="16920"/>
                    </a:cubicBezTo>
                    <a:lnTo>
                      <a:pt x="8286" y="16920"/>
                    </a:lnTo>
                    <a:lnTo>
                      <a:pt x="7076" y="31597"/>
                    </a:lnTo>
                    <a:cubicBezTo>
                      <a:pt x="7076" y="31597"/>
                      <a:pt x="13559" y="34541"/>
                      <a:pt x="22210" y="34587"/>
                    </a:cubicBezTo>
                    <a:lnTo>
                      <a:pt x="22461" y="34587"/>
                    </a:lnTo>
                    <a:cubicBezTo>
                      <a:pt x="31089" y="34541"/>
                      <a:pt x="37343" y="31597"/>
                      <a:pt x="37343" y="31597"/>
                    </a:cubicBezTo>
                    <a:lnTo>
                      <a:pt x="36156" y="16920"/>
                    </a:lnTo>
                    <a:lnTo>
                      <a:pt x="36156" y="16920"/>
                    </a:lnTo>
                    <a:cubicBezTo>
                      <a:pt x="36267" y="16927"/>
                      <a:pt x="36378" y="16931"/>
                      <a:pt x="36490" y="16931"/>
                    </a:cubicBezTo>
                    <a:cubicBezTo>
                      <a:pt x="40345" y="16931"/>
                      <a:pt x="44442" y="12834"/>
                      <a:pt x="44442" y="12834"/>
                    </a:cubicBezTo>
                    <a:cubicBezTo>
                      <a:pt x="44442" y="12834"/>
                      <a:pt x="41794" y="1194"/>
                      <a:pt x="33736" y="349"/>
                    </a:cubicBezTo>
                    <a:cubicBezTo>
                      <a:pt x="30889" y="76"/>
                      <a:pt x="28214" y="1"/>
                      <a:pt x="26148" y="1"/>
                    </a:cubicBezTo>
                    <a:cubicBezTo>
                      <a:pt x="24239" y="1"/>
                      <a:pt x="22850" y="65"/>
                      <a:pt x="22324" y="98"/>
                    </a:cubicBezTo>
                    <a:cubicBezTo>
                      <a:pt x="21776" y="65"/>
                      <a:pt x="20333" y="1"/>
                      <a:pt x="183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" name="Google Shape;3188;p36">
                <a:extLst>
                  <a:ext uri="{FF2B5EF4-FFF2-40B4-BE49-F238E27FC236}">
                    <a16:creationId xmlns:a16="http://schemas.microsoft.com/office/drawing/2014/main" id="{CE6E1B8B-8EE8-4084-978A-20BB11B9A063}"/>
                  </a:ext>
                </a:extLst>
              </p:cNvPr>
              <p:cNvSpPr/>
              <p:nvPr/>
            </p:nvSpPr>
            <p:spPr>
              <a:xfrm>
                <a:off x="1237794" y="2848107"/>
                <a:ext cx="264831" cy="130395"/>
              </a:xfrm>
              <a:custGeom>
                <a:avLst/>
                <a:gdLst/>
                <a:ahLst/>
                <a:cxnLst/>
                <a:rect l="l" t="t" r="r" b="b"/>
                <a:pathLst>
                  <a:path w="13697" h="6744" extrusionOk="0">
                    <a:moveTo>
                      <a:pt x="6991" y="1"/>
                    </a:moveTo>
                    <a:cubicBezTo>
                      <a:pt x="5356" y="1"/>
                      <a:pt x="3503" y="99"/>
                      <a:pt x="1530" y="444"/>
                    </a:cubicBezTo>
                    <a:cubicBezTo>
                      <a:pt x="1" y="718"/>
                      <a:pt x="1" y="1950"/>
                      <a:pt x="1" y="1950"/>
                    </a:cubicBezTo>
                    <a:cubicBezTo>
                      <a:pt x="1" y="4598"/>
                      <a:pt x="2147" y="6744"/>
                      <a:pt x="4794" y="6744"/>
                    </a:cubicBezTo>
                    <a:lnTo>
                      <a:pt x="8013" y="6744"/>
                    </a:lnTo>
                    <a:cubicBezTo>
                      <a:pt x="11071" y="6744"/>
                      <a:pt x="13582" y="4575"/>
                      <a:pt x="13582" y="1517"/>
                    </a:cubicBezTo>
                    <a:cubicBezTo>
                      <a:pt x="13582" y="1517"/>
                      <a:pt x="13696" y="170"/>
                      <a:pt x="12076" y="170"/>
                    </a:cubicBezTo>
                    <a:cubicBezTo>
                      <a:pt x="10909" y="170"/>
                      <a:pt x="9139" y="1"/>
                      <a:pt x="69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" name="Google Shape;3189;p36">
                <a:extLst>
                  <a:ext uri="{FF2B5EF4-FFF2-40B4-BE49-F238E27FC236}">
                    <a16:creationId xmlns:a16="http://schemas.microsoft.com/office/drawing/2014/main" id="{7D97BE9E-64D8-4910-BDD9-BB840D20527E}"/>
                  </a:ext>
                </a:extLst>
              </p:cNvPr>
              <p:cNvSpPr/>
              <p:nvPr/>
            </p:nvSpPr>
            <p:spPr>
              <a:xfrm>
                <a:off x="926650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1477" y="0"/>
                    </a:moveTo>
                    <a:cubicBezTo>
                      <a:pt x="1316" y="0"/>
                      <a:pt x="1161" y="76"/>
                      <a:pt x="1073" y="209"/>
                    </a:cubicBezTo>
                    <a:cubicBezTo>
                      <a:pt x="1073" y="209"/>
                      <a:pt x="0" y="1327"/>
                      <a:pt x="731" y="1738"/>
                    </a:cubicBezTo>
                    <a:cubicBezTo>
                      <a:pt x="1917" y="2400"/>
                      <a:pt x="5387" y="4386"/>
                      <a:pt x="9404" y="4431"/>
                    </a:cubicBezTo>
                    <a:cubicBezTo>
                      <a:pt x="9416" y="4432"/>
                      <a:pt x="9427" y="4433"/>
                      <a:pt x="9439" y="4433"/>
                    </a:cubicBezTo>
                    <a:cubicBezTo>
                      <a:pt x="9697" y="4433"/>
                      <a:pt x="9906" y="4191"/>
                      <a:pt x="9906" y="3929"/>
                    </a:cubicBezTo>
                    <a:lnTo>
                      <a:pt x="9883" y="3016"/>
                    </a:lnTo>
                    <a:cubicBezTo>
                      <a:pt x="9883" y="2742"/>
                      <a:pt x="9655" y="2537"/>
                      <a:pt x="9381" y="2537"/>
                    </a:cubicBezTo>
                    <a:cubicBezTo>
                      <a:pt x="5958" y="2468"/>
                      <a:pt x="2739" y="711"/>
                      <a:pt x="1735" y="72"/>
                    </a:cubicBezTo>
                    <a:cubicBezTo>
                      <a:pt x="1654" y="23"/>
                      <a:pt x="1565" y="0"/>
                      <a:pt x="1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" name="Google Shape;3190;p36">
                <a:extLst>
                  <a:ext uri="{FF2B5EF4-FFF2-40B4-BE49-F238E27FC236}">
                    <a16:creationId xmlns:a16="http://schemas.microsoft.com/office/drawing/2014/main" id="{B409B856-4435-4903-AF2D-941A881DBAD4}"/>
                  </a:ext>
                </a:extLst>
              </p:cNvPr>
              <p:cNvSpPr/>
              <p:nvPr/>
            </p:nvSpPr>
            <p:spPr>
              <a:xfrm>
                <a:off x="1646509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8424" y="0"/>
                    </a:moveTo>
                    <a:cubicBezTo>
                      <a:pt x="8339" y="0"/>
                      <a:pt x="8253" y="23"/>
                      <a:pt x="8172" y="72"/>
                    </a:cubicBezTo>
                    <a:cubicBezTo>
                      <a:pt x="7167" y="711"/>
                      <a:pt x="3949" y="2468"/>
                      <a:pt x="502" y="2537"/>
                    </a:cubicBezTo>
                    <a:cubicBezTo>
                      <a:pt x="251" y="2537"/>
                      <a:pt x="23" y="2742"/>
                      <a:pt x="23" y="3016"/>
                    </a:cubicBezTo>
                    <a:lnTo>
                      <a:pt x="0" y="3929"/>
                    </a:lnTo>
                    <a:cubicBezTo>
                      <a:pt x="0" y="4191"/>
                      <a:pt x="209" y="4433"/>
                      <a:pt x="468" y="4433"/>
                    </a:cubicBezTo>
                    <a:cubicBezTo>
                      <a:pt x="479" y="4433"/>
                      <a:pt x="491" y="4432"/>
                      <a:pt x="502" y="4431"/>
                    </a:cubicBezTo>
                    <a:cubicBezTo>
                      <a:pt x="4497" y="4386"/>
                      <a:pt x="7989" y="2400"/>
                      <a:pt x="9176" y="1738"/>
                    </a:cubicBezTo>
                    <a:cubicBezTo>
                      <a:pt x="9906" y="1327"/>
                      <a:pt x="8834" y="209"/>
                      <a:pt x="8834" y="209"/>
                    </a:cubicBezTo>
                    <a:cubicBezTo>
                      <a:pt x="8730" y="76"/>
                      <a:pt x="8580" y="0"/>
                      <a:pt x="8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" name="Google Shape;3191;p36">
                <a:extLst>
                  <a:ext uri="{FF2B5EF4-FFF2-40B4-BE49-F238E27FC236}">
                    <a16:creationId xmlns:a16="http://schemas.microsoft.com/office/drawing/2014/main" id="{299408B3-ADF8-4F38-A83C-C215E01ECB53}"/>
                  </a:ext>
                </a:extLst>
              </p:cNvPr>
              <p:cNvSpPr/>
              <p:nvPr/>
            </p:nvSpPr>
            <p:spPr>
              <a:xfrm>
                <a:off x="1488936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8" y="1"/>
                      <a:pt x="4019" y="129"/>
                      <a:pt x="3881" y="205"/>
                    </a:cubicBezTo>
                    <a:cubicBezTo>
                      <a:pt x="3470" y="411"/>
                      <a:pt x="3036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4" y="7213"/>
                    </a:cubicBezTo>
                    <a:cubicBezTo>
                      <a:pt x="46" y="8651"/>
                      <a:pt x="1" y="10066"/>
                      <a:pt x="46" y="11458"/>
                    </a:cubicBezTo>
                    <a:cubicBezTo>
                      <a:pt x="69" y="12143"/>
                      <a:pt x="92" y="12828"/>
                      <a:pt x="183" y="13513"/>
                    </a:cubicBezTo>
                    <a:cubicBezTo>
                      <a:pt x="229" y="13855"/>
                      <a:pt x="252" y="14197"/>
                      <a:pt x="297" y="14540"/>
                    </a:cubicBezTo>
                    <a:lnTo>
                      <a:pt x="503" y="15635"/>
                    </a:lnTo>
                    <a:cubicBezTo>
                      <a:pt x="526" y="15795"/>
                      <a:pt x="548" y="16000"/>
                      <a:pt x="594" y="16160"/>
                    </a:cubicBezTo>
                    <a:lnTo>
                      <a:pt x="731" y="16685"/>
                    </a:lnTo>
                    <a:cubicBezTo>
                      <a:pt x="822" y="17050"/>
                      <a:pt x="914" y="17393"/>
                      <a:pt x="1028" y="17735"/>
                    </a:cubicBezTo>
                    <a:cubicBezTo>
                      <a:pt x="1256" y="18420"/>
                      <a:pt x="1484" y="19105"/>
                      <a:pt x="1781" y="19721"/>
                    </a:cubicBezTo>
                    <a:cubicBezTo>
                      <a:pt x="2306" y="21022"/>
                      <a:pt x="2968" y="22232"/>
                      <a:pt x="3675" y="23396"/>
                    </a:cubicBezTo>
                    <a:cubicBezTo>
                      <a:pt x="4406" y="24537"/>
                      <a:pt x="5205" y="25610"/>
                      <a:pt x="6072" y="26637"/>
                    </a:cubicBezTo>
                    <a:cubicBezTo>
                      <a:pt x="6278" y="26888"/>
                      <a:pt x="6483" y="27139"/>
                      <a:pt x="6711" y="27390"/>
                    </a:cubicBezTo>
                    <a:cubicBezTo>
                      <a:pt x="6939" y="27641"/>
                      <a:pt x="7168" y="27870"/>
                      <a:pt x="7396" y="28098"/>
                    </a:cubicBezTo>
                    <a:cubicBezTo>
                      <a:pt x="7875" y="28577"/>
                      <a:pt x="8332" y="29034"/>
                      <a:pt x="8880" y="29490"/>
                    </a:cubicBezTo>
                    <a:cubicBezTo>
                      <a:pt x="9150" y="29713"/>
                      <a:pt x="9470" y="29820"/>
                      <a:pt x="9787" y="29820"/>
                    </a:cubicBezTo>
                    <a:cubicBezTo>
                      <a:pt x="10218" y="29820"/>
                      <a:pt x="10644" y="29621"/>
                      <a:pt x="10934" y="29239"/>
                    </a:cubicBezTo>
                    <a:cubicBezTo>
                      <a:pt x="11345" y="28714"/>
                      <a:pt x="11368" y="28007"/>
                      <a:pt x="11048" y="27482"/>
                    </a:cubicBezTo>
                    <a:lnTo>
                      <a:pt x="10980" y="27390"/>
                    </a:lnTo>
                    <a:lnTo>
                      <a:pt x="10067" y="25838"/>
                    </a:lnTo>
                    <a:cubicBezTo>
                      <a:pt x="9747" y="25313"/>
                      <a:pt x="9427" y="24811"/>
                      <a:pt x="9154" y="24286"/>
                    </a:cubicBezTo>
                    <a:cubicBezTo>
                      <a:pt x="8560" y="23213"/>
                      <a:pt x="7989" y="22163"/>
                      <a:pt x="7487" y="21091"/>
                    </a:cubicBezTo>
                    <a:cubicBezTo>
                      <a:pt x="7008" y="20018"/>
                      <a:pt x="6529" y="18945"/>
                      <a:pt x="6163" y="17872"/>
                    </a:cubicBezTo>
                    <a:cubicBezTo>
                      <a:pt x="5958" y="17324"/>
                      <a:pt x="5821" y="16777"/>
                      <a:pt x="5638" y="16252"/>
                    </a:cubicBezTo>
                    <a:cubicBezTo>
                      <a:pt x="5570" y="15978"/>
                      <a:pt x="5524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3" y="14631"/>
                    </a:cubicBezTo>
                    <a:lnTo>
                      <a:pt x="5136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2" y="11184"/>
                    </a:cubicBezTo>
                    <a:cubicBezTo>
                      <a:pt x="4794" y="10020"/>
                      <a:pt x="4748" y="8856"/>
                      <a:pt x="4794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8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0" y="1474"/>
                    </a:cubicBezTo>
                    <a:cubicBezTo>
                      <a:pt x="8661" y="1474"/>
                      <a:pt x="8063" y="550"/>
                      <a:pt x="6300" y="114"/>
                    </a:cubicBezTo>
                    <a:cubicBezTo>
                      <a:pt x="5948" y="32"/>
                      <a:pt x="5587" y="1"/>
                      <a:pt x="5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2" name="Google Shape;3192;p36">
                <a:extLst>
                  <a:ext uri="{FF2B5EF4-FFF2-40B4-BE49-F238E27FC236}">
                    <a16:creationId xmlns:a16="http://schemas.microsoft.com/office/drawing/2014/main" id="{B715F258-17FF-4D25-9E65-34EEC5CBB4D7}"/>
                  </a:ext>
                </a:extLst>
              </p:cNvPr>
              <p:cNvSpPr/>
              <p:nvPr/>
            </p:nvSpPr>
            <p:spPr>
              <a:xfrm>
                <a:off x="1503052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6" y="1"/>
                      <a:pt x="4012" y="129"/>
                      <a:pt x="3858" y="205"/>
                    </a:cubicBezTo>
                    <a:cubicBezTo>
                      <a:pt x="3470" y="411"/>
                      <a:pt x="3037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5" y="7213"/>
                    </a:cubicBezTo>
                    <a:cubicBezTo>
                      <a:pt x="47" y="8651"/>
                      <a:pt x="1" y="10066"/>
                      <a:pt x="47" y="11458"/>
                    </a:cubicBezTo>
                    <a:cubicBezTo>
                      <a:pt x="69" y="12143"/>
                      <a:pt x="92" y="12828"/>
                      <a:pt x="184" y="13513"/>
                    </a:cubicBezTo>
                    <a:cubicBezTo>
                      <a:pt x="229" y="13855"/>
                      <a:pt x="252" y="14197"/>
                      <a:pt x="298" y="14540"/>
                    </a:cubicBezTo>
                    <a:lnTo>
                      <a:pt x="503" y="15635"/>
                    </a:lnTo>
                    <a:cubicBezTo>
                      <a:pt x="526" y="15795"/>
                      <a:pt x="549" y="16000"/>
                      <a:pt x="594" y="16160"/>
                    </a:cubicBezTo>
                    <a:lnTo>
                      <a:pt x="731" y="16685"/>
                    </a:lnTo>
                    <a:cubicBezTo>
                      <a:pt x="823" y="17050"/>
                      <a:pt x="914" y="17393"/>
                      <a:pt x="1028" y="17735"/>
                    </a:cubicBezTo>
                    <a:cubicBezTo>
                      <a:pt x="1256" y="18420"/>
                      <a:pt x="1485" y="19105"/>
                      <a:pt x="1759" y="19721"/>
                    </a:cubicBezTo>
                    <a:cubicBezTo>
                      <a:pt x="2306" y="21022"/>
                      <a:pt x="2968" y="22232"/>
                      <a:pt x="3676" y="23396"/>
                    </a:cubicBezTo>
                    <a:cubicBezTo>
                      <a:pt x="4406" y="24537"/>
                      <a:pt x="5205" y="25610"/>
                      <a:pt x="6050" y="26637"/>
                    </a:cubicBezTo>
                    <a:cubicBezTo>
                      <a:pt x="6278" y="26888"/>
                      <a:pt x="6483" y="27139"/>
                      <a:pt x="6712" y="27390"/>
                    </a:cubicBezTo>
                    <a:cubicBezTo>
                      <a:pt x="6940" y="27641"/>
                      <a:pt x="7168" y="27870"/>
                      <a:pt x="7396" y="28098"/>
                    </a:cubicBezTo>
                    <a:cubicBezTo>
                      <a:pt x="7876" y="28577"/>
                      <a:pt x="8332" y="29034"/>
                      <a:pt x="8880" y="29490"/>
                    </a:cubicBezTo>
                    <a:cubicBezTo>
                      <a:pt x="9141" y="29713"/>
                      <a:pt x="9459" y="29820"/>
                      <a:pt x="9778" y="29820"/>
                    </a:cubicBezTo>
                    <a:cubicBezTo>
                      <a:pt x="10211" y="29820"/>
                      <a:pt x="10645" y="29621"/>
                      <a:pt x="10934" y="29239"/>
                    </a:cubicBezTo>
                    <a:cubicBezTo>
                      <a:pt x="11345" y="28714"/>
                      <a:pt x="11368" y="28007"/>
                      <a:pt x="11026" y="27482"/>
                    </a:cubicBezTo>
                    <a:lnTo>
                      <a:pt x="10980" y="27390"/>
                    </a:lnTo>
                    <a:lnTo>
                      <a:pt x="10044" y="25838"/>
                    </a:lnTo>
                    <a:cubicBezTo>
                      <a:pt x="9747" y="25313"/>
                      <a:pt x="9428" y="24811"/>
                      <a:pt x="9154" y="24286"/>
                    </a:cubicBezTo>
                    <a:cubicBezTo>
                      <a:pt x="8560" y="23213"/>
                      <a:pt x="7990" y="22163"/>
                      <a:pt x="7488" y="21091"/>
                    </a:cubicBezTo>
                    <a:cubicBezTo>
                      <a:pt x="7008" y="20018"/>
                      <a:pt x="6529" y="18945"/>
                      <a:pt x="6164" y="17872"/>
                    </a:cubicBezTo>
                    <a:cubicBezTo>
                      <a:pt x="5936" y="17324"/>
                      <a:pt x="5821" y="16777"/>
                      <a:pt x="5639" y="16252"/>
                    </a:cubicBezTo>
                    <a:cubicBezTo>
                      <a:pt x="5570" y="15978"/>
                      <a:pt x="5525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4" y="14631"/>
                    </a:cubicBezTo>
                    <a:lnTo>
                      <a:pt x="5137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3" y="11184"/>
                    </a:cubicBezTo>
                    <a:cubicBezTo>
                      <a:pt x="4794" y="10020"/>
                      <a:pt x="4749" y="8856"/>
                      <a:pt x="4771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9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1" y="1474"/>
                    </a:cubicBezTo>
                    <a:cubicBezTo>
                      <a:pt x="8662" y="1474"/>
                      <a:pt x="8064" y="550"/>
                      <a:pt x="6301" y="114"/>
                    </a:cubicBezTo>
                    <a:cubicBezTo>
                      <a:pt x="5948" y="32"/>
                      <a:pt x="5588" y="1"/>
                      <a:pt x="5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3" name="Google Shape;3193;p36">
                <a:extLst>
                  <a:ext uri="{FF2B5EF4-FFF2-40B4-BE49-F238E27FC236}">
                    <a16:creationId xmlns:a16="http://schemas.microsoft.com/office/drawing/2014/main" id="{4BA88CDA-ECBD-4D0F-9AD1-23CDA056B80D}"/>
                  </a:ext>
                </a:extLst>
              </p:cNvPr>
              <p:cNvSpPr/>
              <p:nvPr/>
            </p:nvSpPr>
            <p:spPr>
              <a:xfrm>
                <a:off x="982262" y="2699117"/>
                <a:ext cx="237879" cy="131091"/>
              </a:xfrm>
              <a:custGeom>
                <a:avLst/>
                <a:gdLst/>
                <a:ahLst/>
                <a:cxnLst/>
                <a:rect l="l" t="t" r="r" b="b"/>
                <a:pathLst>
                  <a:path w="12303" h="6780" fill="none" extrusionOk="0">
                    <a:moveTo>
                      <a:pt x="0" y="0"/>
                    </a:moveTo>
                    <a:cubicBezTo>
                      <a:pt x="571" y="2534"/>
                      <a:pt x="2420" y="4748"/>
                      <a:pt x="4816" y="5775"/>
                    </a:cubicBezTo>
                    <a:cubicBezTo>
                      <a:pt x="7213" y="6779"/>
                      <a:pt x="10089" y="6574"/>
                      <a:pt x="12303" y="5204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4" name="Google Shape;3194;p36">
                <a:extLst>
                  <a:ext uri="{FF2B5EF4-FFF2-40B4-BE49-F238E27FC236}">
                    <a16:creationId xmlns:a16="http://schemas.microsoft.com/office/drawing/2014/main" id="{830FD3C4-EAD6-4348-8FBF-1BD05383085E}"/>
                  </a:ext>
                </a:extLst>
              </p:cNvPr>
              <p:cNvSpPr/>
              <p:nvPr/>
            </p:nvSpPr>
            <p:spPr>
              <a:xfrm>
                <a:off x="805700" y="2149160"/>
                <a:ext cx="212298" cy="484612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25064" fill="none" extrusionOk="0">
                    <a:moveTo>
                      <a:pt x="10980" y="1"/>
                    </a:moveTo>
                    <a:cubicBezTo>
                      <a:pt x="7876" y="69"/>
                      <a:pt x="5114" y="2192"/>
                      <a:pt x="3379" y="4749"/>
                    </a:cubicBezTo>
                    <a:cubicBezTo>
                      <a:pt x="777" y="8583"/>
                      <a:pt x="1" y="13582"/>
                      <a:pt x="1302" y="18010"/>
                    </a:cubicBezTo>
                    <a:cubicBezTo>
                      <a:pt x="1895" y="20042"/>
                      <a:pt x="2945" y="22027"/>
                      <a:pt x="4657" y="23306"/>
                    </a:cubicBezTo>
                    <a:cubicBezTo>
                      <a:pt x="6346" y="24584"/>
                      <a:pt x="8743" y="25063"/>
                      <a:pt x="10638" y="24150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5" name="Google Shape;3195;p36">
                <a:extLst>
                  <a:ext uri="{FF2B5EF4-FFF2-40B4-BE49-F238E27FC236}">
                    <a16:creationId xmlns:a16="http://schemas.microsoft.com/office/drawing/2014/main" id="{4264718A-E54E-44E4-AB4B-4B249A2148E4}"/>
                  </a:ext>
                </a:extLst>
              </p:cNvPr>
              <p:cNvSpPr/>
              <p:nvPr/>
            </p:nvSpPr>
            <p:spPr>
              <a:xfrm>
                <a:off x="1681373" y="2065741"/>
                <a:ext cx="122255" cy="290412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5020" fill="none" extrusionOk="0">
                    <a:moveTo>
                      <a:pt x="0" y="1"/>
                    </a:moveTo>
                    <a:cubicBezTo>
                      <a:pt x="3995" y="2580"/>
                      <a:pt x="6323" y="7533"/>
                      <a:pt x="5730" y="12258"/>
                    </a:cubicBezTo>
                    <a:cubicBezTo>
                      <a:pt x="5661" y="12897"/>
                      <a:pt x="5501" y="13559"/>
                      <a:pt x="5136" y="14107"/>
                    </a:cubicBezTo>
                    <a:cubicBezTo>
                      <a:pt x="4748" y="14655"/>
                      <a:pt x="4086" y="15020"/>
                      <a:pt x="3447" y="14906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6" name="Google Shape;3196;p36">
                <a:extLst>
                  <a:ext uri="{FF2B5EF4-FFF2-40B4-BE49-F238E27FC236}">
                    <a16:creationId xmlns:a16="http://schemas.microsoft.com/office/drawing/2014/main" id="{83A536A3-3FBD-4825-8A92-F076A19A224D}"/>
                  </a:ext>
                </a:extLst>
              </p:cNvPr>
              <p:cNvSpPr/>
              <p:nvPr/>
            </p:nvSpPr>
            <p:spPr>
              <a:xfrm>
                <a:off x="1545882" y="2511531"/>
                <a:ext cx="192422" cy="264812"/>
              </a:xfrm>
              <a:custGeom>
                <a:avLst/>
                <a:gdLst/>
                <a:ahLst/>
                <a:cxnLst/>
                <a:rect l="l" t="t" r="r" b="b"/>
                <a:pathLst>
                  <a:path w="9952" h="13696" fill="none" extrusionOk="0">
                    <a:moveTo>
                      <a:pt x="0" y="12646"/>
                    </a:moveTo>
                    <a:cubicBezTo>
                      <a:pt x="502" y="13399"/>
                      <a:pt x="1415" y="13696"/>
                      <a:pt x="2237" y="13559"/>
                    </a:cubicBezTo>
                    <a:cubicBezTo>
                      <a:pt x="3081" y="13445"/>
                      <a:pt x="3835" y="12988"/>
                      <a:pt x="4497" y="12440"/>
                    </a:cubicBezTo>
                    <a:cubicBezTo>
                      <a:pt x="7966" y="9678"/>
                      <a:pt x="9952" y="4725"/>
                      <a:pt x="9473" y="0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7" name="Google Shape;3197;p36">
                <a:extLst>
                  <a:ext uri="{FF2B5EF4-FFF2-40B4-BE49-F238E27FC236}">
                    <a16:creationId xmlns:a16="http://schemas.microsoft.com/office/drawing/2014/main" id="{47567722-423C-434D-992B-810F3942351D}"/>
                  </a:ext>
                </a:extLst>
              </p:cNvPr>
              <p:cNvSpPr/>
              <p:nvPr/>
            </p:nvSpPr>
            <p:spPr>
              <a:xfrm>
                <a:off x="812777" y="1920618"/>
                <a:ext cx="980207" cy="902770"/>
              </a:xfrm>
              <a:custGeom>
                <a:avLst/>
                <a:gdLst/>
                <a:ahLst/>
                <a:cxnLst/>
                <a:rect l="l" t="t" r="r" b="b"/>
                <a:pathLst>
                  <a:path w="50696" h="46691" extrusionOk="0">
                    <a:moveTo>
                      <a:pt x="28922" y="0"/>
                    </a:moveTo>
                    <a:cubicBezTo>
                      <a:pt x="25322" y="0"/>
                      <a:pt x="19759" y="1978"/>
                      <a:pt x="12326" y="10336"/>
                    </a:cubicBezTo>
                    <a:cubicBezTo>
                      <a:pt x="12326" y="10336"/>
                      <a:pt x="5524" y="12208"/>
                      <a:pt x="3036" y="18348"/>
                    </a:cubicBezTo>
                    <a:cubicBezTo>
                      <a:pt x="799" y="23872"/>
                      <a:pt x="0" y="31062"/>
                      <a:pt x="4634" y="33390"/>
                    </a:cubicBezTo>
                    <a:cubicBezTo>
                      <a:pt x="4634" y="33390"/>
                      <a:pt x="7441" y="41333"/>
                      <a:pt x="9450" y="41812"/>
                    </a:cubicBezTo>
                    <a:cubicBezTo>
                      <a:pt x="11313" y="42257"/>
                      <a:pt x="12470" y="46690"/>
                      <a:pt x="19226" y="46690"/>
                    </a:cubicBezTo>
                    <a:cubicBezTo>
                      <a:pt x="19752" y="46690"/>
                      <a:pt x="20311" y="46663"/>
                      <a:pt x="20908" y="46606"/>
                    </a:cubicBezTo>
                    <a:cubicBezTo>
                      <a:pt x="23185" y="46385"/>
                      <a:pt x="25233" y="46358"/>
                      <a:pt x="27086" y="46358"/>
                    </a:cubicBezTo>
                    <a:cubicBezTo>
                      <a:pt x="27696" y="46358"/>
                      <a:pt x="28285" y="46361"/>
                      <a:pt x="28854" y="46361"/>
                    </a:cubicBezTo>
                    <a:cubicBezTo>
                      <a:pt x="32813" y="46361"/>
                      <a:pt x="35806" y="46217"/>
                      <a:pt x="38233" y="43935"/>
                    </a:cubicBezTo>
                    <a:cubicBezTo>
                      <a:pt x="38233" y="43935"/>
                      <a:pt x="38298" y="43944"/>
                      <a:pt x="38421" y="43944"/>
                    </a:cubicBezTo>
                    <a:cubicBezTo>
                      <a:pt x="39203" y="43944"/>
                      <a:pt x="42298" y="43585"/>
                      <a:pt x="45240" y="38274"/>
                    </a:cubicBezTo>
                    <a:cubicBezTo>
                      <a:pt x="47591" y="34052"/>
                      <a:pt x="48047" y="29783"/>
                      <a:pt x="48299" y="27159"/>
                    </a:cubicBezTo>
                    <a:cubicBezTo>
                      <a:pt x="48527" y="24511"/>
                      <a:pt x="48458" y="21863"/>
                      <a:pt x="48458" y="21863"/>
                    </a:cubicBezTo>
                    <a:cubicBezTo>
                      <a:pt x="48458" y="21863"/>
                      <a:pt x="50695" y="20174"/>
                      <a:pt x="50216" y="16819"/>
                    </a:cubicBezTo>
                    <a:cubicBezTo>
                      <a:pt x="49737" y="13463"/>
                      <a:pt x="47728" y="9697"/>
                      <a:pt x="45240" y="7848"/>
                    </a:cubicBezTo>
                    <a:cubicBezTo>
                      <a:pt x="45240" y="7848"/>
                      <a:pt x="46130" y="6159"/>
                      <a:pt x="41976" y="3192"/>
                    </a:cubicBezTo>
                    <a:cubicBezTo>
                      <a:pt x="39794" y="1654"/>
                      <a:pt x="37663" y="1287"/>
                      <a:pt x="36124" y="1287"/>
                    </a:cubicBezTo>
                    <a:cubicBezTo>
                      <a:pt x="34716" y="1287"/>
                      <a:pt x="33804" y="1594"/>
                      <a:pt x="33804" y="1594"/>
                    </a:cubicBezTo>
                    <a:cubicBezTo>
                      <a:pt x="33804" y="1594"/>
                      <a:pt x="32154" y="0"/>
                      <a:pt x="28922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8" name="Google Shape;3198;p36">
                <a:extLst>
                  <a:ext uri="{FF2B5EF4-FFF2-40B4-BE49-F238E27FC236}">
                    <a16:creationId xmlns:a16="http://schemas.microsoft.com/office/drawing/2014/main" id="{F1769D2C-EB40-4103-9ADA-30D6AB84FEFD}"/>
                  </a:ext>
                </a:extLst>
              </p:cNvPr>
              <p:cNvSpPr/>
              <p:nvPr/>
            </p:nvSpPr>
            <p:spPr>
              <a:xfrm>
                <a:off x="1276641" y="2638206"/>
                <a:ext cx="184050" cy="303656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5705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2349"/>
                    </a:lnTo>
                    <a:cubicBezTo>
                      <a:pt x="1" y="14905"/>
                      <a:pt x="2078" y="15704"/>
                      <a:pt x="4634" y="15704"/>
                    </a:cubicBezTo>
                    <a:lnTo>
                      <a:pt x="4885" y="15704"/>
                    </a:lnTo>
                    <a:cubicBezTo>
                      <a:pt x="7442" y="15704"/>
                      <a:pt x="9519" y="14905"/>
                      <a:pt x="9519" y="12349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9" name="Google Shape;3199;p36">
                <a:extLst>
                  <a:ext uri="{FF2B5EF4-FFF2-40B4-BE49-F238E27FC236}">
                    <a16:creationId xmlns:a16="http://schemas.microsoft.com/office/drawing/2014/main" id="{5E5EA734-611C-4C32-AD39-5BF69B5DEDCB}"/>
                  </a:ext>
                </a:extLst>
              </p:cNvPr>
              <p:cNvSpPr/>
              <p:nvPr/>
            </p:nvSpPr>
            <p:spPr>
              <a:xfrm>
                <a:off x="1276641" y="2638206"/>
                <a:ext cx="184050" cy="208199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0768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0546"/>
                    </a:lnTo>
                    <a:cubicBezTo>
                      <a:pt x="793" y="10670"/>
                      <a:pt x="1787" y="10767"/>
                      <a:pt x="2949" y="10767"/>
                    </a:cubicBezTo>
                    <a:cubicBezTo>
                      <a:pt x="4768" y="10767"/>
                      <a:pt x="6999" y="10530"/>
                      <a:pt x="9519" y="9792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rgbClr val="9930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0" name="Google Shape;3200;p36">
                <a:extLst>
                  <a:ext uri="{FF2B5EF4-FFF2-40B4-BE49-F238E27FC236}">
                    <a16:creationId xmlns:a16="http://schemas.microsoft.com/office/drawing/2014/main" id="{859416BB-085D-4F02-A7EE-7B0AF36DC8A9}"/>
                  </a:ext>
                </a:extLst>
              </p:cNvPr>
              <p:cNvSpPr/>
              <p:nvPr/>
            </p:nvSpPr>
            <p:spPr>
              <a:xfrm>
                <a:off x="860886" y="2525105"/>
                <a:ext cx="231711" cy="227515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1767" extrusionOk="0">
                    <a:moveTo>
                      <a:pt x="5980" y="1"/>
                    </a:moveTo>
                    <a:cubicBezTo>
                      <a:pt x="5897" y="1"/>
                      <a:pt x="5813" y="3"/>
                      <a:pt x="5729" y="6"/>
                    </a:cubicBezTo>
                    <a:cubicBezTo>
                      <a:pt x="2511" y="143"/>
                      <a:pt x="0" y="2905"/>
                      <a:pt x="160" y="6146"/>
                    </a:cubicBezTo>
                    <a:cubicBezTo>
                      <a:pt x="293" y="9303"/>
                      <a:pt x="2895" y="11766"/>
                      <a:pt x="6003" y="11766"/>
                    </a:cubicBezTo>
                    <a:cubicBezTo>
                      <a:pt x="6087" y="11766"/>
                      <a:pt x="6170" y="11765"/>
                      <a:pt x="6254" y="11761"/>
                    </a:cubicBezTo>
                    <a:cubicBezTo>
                      <a:pt x="9473" y="11624"/>
                      <a:pt x="11983" y="8885"/>
                      <a:pt x="11824" y="5621"/>
                    </a:cubicBezTo>
                    <a:cubicBezTo>
                      <a:pt x="11690" y="2465"/>
                      <a:pt x="9089" y="1"/>
                      <a:pt x="5980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1" name="Google Shape;3201;p36">
                <a:extLst>
                  <a:ext uri="{FF2B5EF4-FFF2-40B4-BE49-F238E27FC236}">
                    <a16:creationId xmlns:a16="http://schemas.microsoft.com/office/drawing/2014/main" id="{ADF080FB-992C-41FC-BD37-D6A3908D52F1}"/>
                  </a:ext>
                </a:extLst>
              </p:cNvPr>
              <p:cNvSpPr/>
              <p:nvPr/>
            </p:nvSpPr>
            <p:spPr>
              <a:xfrm>
                <a:off x="882505" y="2599803"/>
                <a:ext cx="194201" cy="66068"/>
              </a:xfrm>
              <a:custGeom>
                <a:avLst/>
                <a:gdLst/>
                <a:ahLst/>
                <a:cxnLst/>
                <a:rect l="l" t="t" r="r" b="b"/>
                <a:pathLst>
                  <a:path w="10044" h="3417" extrusionOk="0">
                    <a:moveTo>
                      <a:pt x="5981" y="1"/>
                    </a:moveTo>
                    <a:cubicBezTo>
                      <a:pt x="5524" y="23"/>
                      <a:pt x="5045" y="46"/>
                      <a:pt x="4611" y="160"/>
                    </a:cubicBezTo>
                    <a:cubicBezTo>
                      <a:pt x="3698" y="366"/>
                      <a:pt x="2831" y="731"/>
                      <a:pt x="2055" y="1233"/>
                    </a:cubicBezTo>
                    <a:cubicBezTo>
                      <a:pt x="1667" y="1484"/>
                      <a:pt x="1302" y="1758"/>
                      <a:pt x="959" y="2078"/>
                    </a:cubicBezTo>
                    <a:cubicBezTo>
                      <a:pt x="617" y="2397"/>
                      <a:pt x="320" y="2740"/>
                      <a:pt x="46" y="3105"/>
                    </a:cubicBezTo>
                    <a:cubicBezTo>
                      <a:pt x="1" y="3196"/>
                      <a:pt x="1" y="3287"/>
                      <a:pt x="69" y="3356"/>
                    </a:cubicBezTo>
                    <a:cubicBezTo>
                      <a:pt x="101" y="3398"/>
                      <a:pt x="148" y="3416"/>
                      <a:pt x="195" y="3416"/>
                    </a:cubicBezTo>
                    <a:cubicBezTo>
                      <a:pt x="250" y="3416"/>
                      <a:pt x="306" y="3393"/>
                      <a:pt x="343" y="3356"/>
                    </a:cubicBezTo>
                    <a:cubicBezTo>
                      <a:pt x="936" y="2717"/>
                      <a:pt x="1621" y="2169"/>
                      <a:pt x="2352" y="1690"/>
                    </a:cubicBezTo>
                    <a:cubicBezTo>
                      <a:pt x="3082" y="1233"/>
                      <a:pt x="3881" y="868"/>
                      <a:pt x="4725" y="708"/>
                    </a:cubicBezTo>
                    <a:cubicBezTo>
                      <a:pt x="5172" y="596"/>
                      <a:pt x="5640" y="539"/>
                      <a:pt x="6109" y="539"/>
                    </a:cubicBezTo>
                    <a:cubicBezTo>
                      <a:pt x="6502" y="539"/>
                      <a:pt x="6897" y="579"/>
                      <a:pt x="7282" y="662"/>
                    </a:cubicBezTo>
                    <a:cubicBezTo>
                      <a:pt x="7693" y="708"/>
                      <a:pt x="8104" y="868"/>
                      <a:pt x="8514" y="1005"/>
                    </a:cubicBezTo>
                    <a:cubicBezTo>
                      <a:pt x="8743" y="1051"/>
                      <a:pt x="8925" y="1165"/>
                      <a:pt x="9131" y="1256"/>
                    </a:cubicBezTo>
                    <a:lnTo>
                      <a:pt x="9724" y="1530"/>
                    </a:lnTo>
                    <a:lnTo>
                      <a:pt x="9747" y="1530"/>
                    </a:lnTo>
                    <a:cubicBezTo>
                      <a:pt x="9777" y="1545"/>
                      <a:pt x="9810" y="1553"/>
                      <a:pt x="9843" y="1553"/>
                    </a:cubicBezTo>
                    <a:cubicBezTo>
                      <a:pt x="9907" y="1553"/>
                      <a:pt x="9968" y="1522"/>
                      <a:pt x="9998" y="1461"/>
                    </a:cubicBezTo>
                    <a:cubicBezTo>
                      <a:pt x="10044" y="1370"/>
                      <a:pt x="9998" y="1256"/>
                      <a:pt x="9907" y="1187"/>
                    </a:cubicBezTo>
                    <a:lnTo>
                      <a:pt x="9313" y="868"/>
                    </a:lnTo>
                    <a:cubicBezTo>
                      <a:pt x="9108" y="777"/>
                      <a:pt x="8902" y="640"/>
                      <a:pt x="8697" y="571"/>
                    </a:cubicBezTo>
                    <a:cubicBezTo>
                      <a:pt x="8263" y="411"/>
                      <a:pt x="7830" y="229"/>
                      <a:pt x="7373" y="183"/>
                    </a:cubicBezTo>
                    <a:cubicBezTo>
                      <a:pt x="7145" y="137"/>
                      <a:pt x="6917" y="46"/>
                      <a:pt x="6688" y="46"/>
                    </a:cubicBezTo>
                    <a:lnTo>
                      <a:pt x="5981" y="1"/>
                    </a:ln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2" name="Google Shape;3202;p36">
                <a:extLst>
                  <a:ext uri="{FF2B5EF4-FFF2-40B4-BE49-F238E27FC236}">
                    <a16:creationId xmlns:a16="http://schemas.microsoft.com/office/drawing/2014/main" id="{91906BE0-3DDE-48BF-816E-D40FF1F62FEA}"/>
                  </a:ext>
                </a:extLst>
              </p:cNvPr>
              <p:cNvSpPr/>
              <p:nvPr/>
            </p:nvSpPr>
            <p:spPr>
              <a:xfrm>
                <a:off x="964163" y="2631574"/>
                <a:ext cx="150504" cy="51837"/>
              </a:xfrm>
              <a:custGeom>
                <a:avLst/>
                <a:gdLst/>
                <a:ahLst/>
                <a:cxnLst/>
                <a:rect l="l" t="t" r="r" b="b"/>
                <a:pathLst>
                  <a:path w="7784" h="2681" extrusionOk="0">
                    <a:moveTo>
                      <a:pt x="4634" y="1"/>
                    </a:moveTo>
                    <a:cubicBezTo>
                      <a:pt x="4269" y="1"/>
                      <a:pt x="3903" y="24"/>
                      <a:pt x="3561" y="115"/>
                    </a:cubicBezTo>
                    <a:cubicBezTo>
                      <a:pt x="2853" y="252"/>
                      <a:pt x="2146" y="549"/>
                      <a:pt x="1552" y="937"/>
                    </a:cubicBezTo>
                    <a:cubicBezTo>
                      <a:pt x="959" y="1348"/>
                      <a:pt x="434" y="1850"/>
                      <a:pt x="23" y="2443"/>
                    </a:cubicBezTo>
                    <a:cubicBezTo>
                      <a:pt x="0" y="2512"/>
                      <a:pt x="0" y="2580"/>
                      <a:pt x="46" y="2626"/>
                    </a:cubicBezTo>
                    <a:cubicBezTo>
                      <a:pt x="71" y="2664"/>
                      <a:pt x="117" y="2681"/>
                      <a:pt x="161" y="2681"/>
                    </a:cubicBezTo>
                    <a:cubicBezTo>
                      <a:pt x="196" y="2681"/>
                      <a:pt x="231" y="2669"/>
                      <a:pt x="251" y="2649"/>
                    </a:cubicBezTo>
                    <a:lnTo>
                      <a:pt x="274" y="2626"/>
                    </a:lnTo>
                    <a:cubicBezTo>
                      <a:pt x="754" y="2169"/>
                      <a:pt x="1301" y="1759"/>
                      <a:pt x="1849" y="1393"/>
                    </a:cubicBezTo>
                    <a:cubicBezTo>
                      <a:pt x="2420" y="1051"/>
                      <a:pt x="3013" y="777"/>
                      <a:pt x="3675" y="640"/>
                    </a:cubicBezTo>
                    <a:cubicBezTo>
                      <a:pt x="4048" y="547"/>
                      <a:pt x="4429" y="500"/>
                      <a:pt x="4812" y="500"/>
                    </a:cubicBezTo>
                    <a:cubicBezTo>
                      <a:pt x="5087" y="500"/>
                      <a:pt x="5362" y="524"/>
                      <a:pt x="5638" y="572"/>
                    </a:cubicBezTo>
                    <a:cubicBezTo>
                      <a:pt x="5958" y="617"/>
                      <a:pt x="6277" y="731"/>
                      <a:pt x="6597" y="823"/>
                    </a:cubicBezTo>
                    <a:cubicBezTo>
                      <a:pt x="6916" y="937"/>
                      <a:pt x="7213" y="1097"/>
                      <a:pt x="7533" y="1211"/>
                    </a:cubicBezTo>
                    <a:lnTo>
                      <a:pt x="7555" y="1234"/>
                    </a:lnTo>
                    <a:cubicBezTo>
                      <a:pt x="7573" y="1239"/>
                      <a:pt x="7591" y="1242"/>
                      <a:pt x="7610" y="1242"/>
                    </a:cubicBezTo>
                    <a:cubicBezTo>
                      <a:pt x="7665" y="1242"/>
                      <a:pt x="7721" y="1216"/>
                      <a:pt x="7738" y="1165"/>
                    </a:cubicBezTo>
                    <a:cubicBezTo>
                      <a:pt x="7784" y="1097"/>
                      <a:pt x="7761" y="1005"/>
                      <a:pt x="7692" y="960"/>
                    </a:cubicBezTo>
                    <a:cubicBezTo>
                      <a:pt x="7373" y="800"/>
                      <a:pt x="7076" y="594"/>
                      <a:pt x="6757" y="457"/>
                    </a:cubicBezTo>
                    <a:cubicBezTo>
                      <a:pt x="6414" y="343"/>
                      <a:pt x="6072" y="184"/>
                      <a:pt x="5729" y="138"/>
                    </a:cubicBezTo>
                    <a:cubicBezTo>
                      <a:pt x="5364" y="47"/>
                      <a:pt x="4999" y="24"/>
                      <a:pt x="4634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3" name="Google Shape;3203;p36">
                <a:extLst>
                  <a:ext uri="{FF2B5EF4-FFF2-40B4-BE49-F238E27FC236}">
                    <a16:creationId xmlns:a16="http://schemas.microsoft.com/office/drawing/2014/main" id="{3074B3DB-7843-4146-BDC8-86ED4FEB2112}"/>
                  </a:ext>
                </a:extLst>
              </p:cNvPr>
              <p:cNvSpPr/>
              <p:nvPr/>
            </p:nvSpPr>
            <p:spPr>
              <a:xfrm>
                <a:off x="1603254" y="2341348"/>
                <a:ext cx="258200" cy="227360"/>
              </a:xfrm>
              <a:custGeom>
                <a:avLst/>
                <a:gdLst/>
                <a:ahLst/>
                <a:cxnLst/>
                <a:rect l="l" t="t" r="r" b="b"/>
                <a:pathLst>
                  <a:path w="13354" h="11759" extrusionOk="0">
                    <a:moveTo>
                      <a:pt x="6642" y="1"/>
                    </a:moveTo>
                    <a:cubicBezTo>
                      <a:pt x="5774" y="1"/>
                      <a:pt x="4893" y="195"/>
                      <a:pt x="4063" y="607"/>
                    </a:cubicBezTo>
                    <a:cubicBezTo>
                      <a:pt x="1164" y="2022"/>
                      <a:pt x="0" y="5560"/>
                      <a:pt x="1438" y="8459"/>
                    </a:cubicBezTo>
                    <a:cubicBezTo>
                      <a:pt x="2465" y="10545"/>
                      <a:pt x="4551" y="11758"/>
                      <a:pt x="6715" y="11758"/>
                    </a:cubicBezTo>
                    <a:cubicBezTo>
                      <a:pt x="7582" y="11758"/>
                      <a:pt x="8461" y="11564"/>
                      <a:pt x="9290" y="11152"/>
                    </a:cubicBezTo>
                    <a:cubicBezTo>
                      <a:pt x="12189" y="9715"/>
                      <a:pt x="13353" y="6199"/>
                      <a:pt x="11915" y="3278"/>
                    </a:cubicBezTo>
                    <a:cubicBezTo>
                      <a:pt x="10889" y="1209"/>
                      <a:pt x="8805" y="1"/>
                      <a:pt x="6642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4" name="Google Shape;3204;p36">
                <a:extLst>
                  <a:ext uri="{FF2B5EF4-FFF2-40B4-BE49-F238E27FC236}">
                    <a16:creationId xmlns:a16="http://schemas.microsoft.com/office/drawing/2014/main" id="{07A408EB-FB68-472A-B7F3-CF8C139C0F24}"/>
                  </a:ext>
                </a:extLst>
              </p:cNvPr>
              <p:cNvSpPr/>
              <p:nvPr/>
            </p:nvSpPr>
            <p:spPr>
              <a:xfrm>
                <a:off x="1638117" y="2414886"/>
                <a:ext cx="188903" cy="78887"/>
              </a:xfrm>
              <a:custGeom>
                <a:avLst/>
                <a:gdLst/>
                <a:ahLst/>
                <a:cxnLst/>
                <a:rect l="l" t="t" r="r" b="b"/>
                <a:pathLst>
                  <a:path w="9770" h="4080" extrusionOk="0">
                    <a:moveTo>
                      <a:pt x="6382" y="1"/>
                    </a:moveTo>
                    <a:cubicBezTo>
                      <a:pt x="5656" y="1"/>
                      <a:pt x="4925" y="103"/>
                      <a:pt x="4223" y="319"/>
                    </a:cubicBezTo>
                    <a:cubicBezTo>
                      <a:pt x="3767" y="433"/>
                      <a:pt x="3356" y="639"/>
                      <a:pt x="2922" y="844"/>
                    </a:cubicBezTo>
                    <a:lnTo>
                      <a:pt x="2352" y="1232"/>
                    </a:lnTo>
                    <a:cubicBezTo>
                      <a:pt x="2146" y="1346"/>
                      <a:pt x="1986" y="1506"/>
                      <a:pt x="1804" y="1666"/>
                    </a:cubicBezTo>
                    <a:cubicBezTo>
                      <a:pt x="1416" y="1940"/>
                      <a:pt x="1142" y="2305"/>
                      <a:pt x="845" y="2647"/>
                    </a:cubicBezTo>
                    <a:cubicBezTo>
                      <a:pt x="685" y="2807"/>
                      <a:pt x="571" y="3013"/>
                      <a:pt x="434" y="3218"/>
                    </a:cubicBezTo>
                    <a:lnTo>
                      <a:pt x="69" y="3789"/>
                    </a:lnTo>
                    <a:cubicBezTo>
                      <a:pt x="1" y="3857"/>
                      <a:pt x="23" y="3994"/>
                      <a:pt x="115" y="4040"/>
                    </a:cubicBezTo>
                    <a:cubicBezTo>
                      <a:pt x="151" y="4067"/>
                      <a:pt x="190" y="4080"/>
                      <a:pt x="228" y="4080"/>
                    </a:cubicBezTo>
                    <a:cubicBezTo>
                      <a:pt x="285" y="4080"/>
                      <a:pt x="338" y="4049"/>
                      <a:pt x="366" y="3994"/>
                    </a:cubicBezTo>
                    <a:lnTo>
                      <a:pt x="389" y="3971"/>
                    </a:lnTo>
                    <a:lnTo>
                      <a:pt x="777" y="3446"/>
                    </a:lnTo>
                    <a:cubicBezTo>
                      <a:pt x="914" y="3287"/>
                      <a:pt x="1028" y="3081"/>
                      <a:pt x="1187" y="2944"/>
                    </a:cubicBezTo>
                    <a:cubicBezTo>
                      <a:pt x="1484" y="2625"/>
                      <a:pt x="1758" y="2282"/>
                      <a:pt x="2123" y="2031"/>
                    </a:cubicBezTo>
                    <a:cubicBezTo>
                      <a:pt x="2762" y="1483"/>
                      <a:pt x="3561" y="1073"/>
                      <a:pt x="4383" y="844"/>
                    </a:cubicBezTo>
                    <a:cubicBezTo>
                      <a:pt x="5049" y="641"/>
                      <a:pt x="5745" y="557"/>
                      <a:pt x="6435" y="557"/>
                    </a:cubicBezTo>
                    <a:cubicBezTo>
                      <a:pt x="6596" y="557"/>
                      <a:pt x="6757" y="562"/>
                      <a:pt x="6917" y="570"/>
                    </a:cubicBezTo>
                    <a:cubicBezTo>
                      <a:pt x="7784" y="639"/>
                      <a:pt x="8651" y="776"/>
                      <a:pt x="9473" y="1050"/>
                    </a:cubicBezTo>
                    <a:lnTo>
                      <a:pt x="9496" y="1050"/>
                    </a:lnTo>
                    <a:cubicBezTo>
                      <a:pt x="9516" y="1060"/>
                      <a:pt x="9537" y="1064"/>
                      <a:pt x="9558" y="1064"/>
                    </a:cubicBezTo>
                    <a:cubicBezTo>
                      <a:pt x="9633" y="1064"/>
                      <a:pt x="9706" y="1007"/>
                      <a:pt x="9724" y="936"/>
                    </a:cubicBezTo>
                    <a:cubicBezTo>
                      <a:pt x="9770" y="844"/>
                      <a:pt x="9724" y="753"/>
                      <a:pt x="9633" y="707"/>
                    </a:cubicBezTo>
                    <a:cubicBezTo>
                      <a:pt x="9199" y="502"/>
                      <a:pt x="8765" y="342"/>
                      <a:pt x="8332" y="251"/>
                    </a:cubicBezTo>
                    <a:cubicBezTo>
                      <a:pt x="7875" y="137"/>
                      <a:pt x="7419" y="68"/>
                      <a:pt x="6962" y="23"/>
                    </a:cubicBezTo>
                    <a:cubicBezTo>
                      <a:pt x="6769" y="8"/>
                      <a:pt x="6576" y="1"/>
                      <a:pt x="6382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5" name="Google Shape;3205;p36">
                <a:extLst>
                  <a:ext uri="{FF2B5EF4-FFF2-40B4-BE49-F238E27FC236}">
                    <a16:creationId xmlns:a16="http://schemas.microsoft.com/office/drawing/2014/main" id="{AF9DCC20-F6EF-4BB4-B751-CB08A56158A2}"/>
                  </a:ext>
                </a:extLst>
              </p:cNvPr>
              <p:cNvSpPr/>
              <p:nvPr/>
            </p:nvSpPr>
            <p:spPr>
              <a:xfrm>
                <a:off x="1617814" y="2472471"/>
                <a:ext cx="146095" cy="62510"/>
              </a:xfrm>
              <a:custGeom>
                <a:avLst/>
                <a:gdLst/>
                <a:ahLst/>
                <a:cxnLst/>
                <a:rect l="l" t="t" r="r" b="b"/>
                <a:pathLst>
                  <a:path w="7556" h="3233" extrusionOk="0">
                    <a:moveTo>
                      <a:pt x="5040" y="0"/>
                    </a:moveTo>
                    <a:cubicBezTo>
                      <a:pt x="4433" y="0"/>
                      <a:pt x="3830" y="92"/>
                      <a:pt x="3242" y="263"/>
                    </a:cubicBezTo>
                    <a:cubicBezTo>
                      <a:pt x="2899" y="354"/>
                      <a:pt x="2557" y="514"/>
                      <a:pt x="2237" y="674"/>
                    </a:cubicBezTo>
                    <a:cubicBezTo>
                      <a:pt x="1941" y="879"/>
                      <a:pt x="1621" y="1062"/>
                      <a:pt x="1370" y="1336"/>
                    </a:cubicBezTo>
                    <a:cubicBezTo>
                      <a:pt x="1073" y="1541"/>
                      <a:pt x="868" y="1838"/>
                      <a:pt x="617" y="2112"/>
                    </a:cubicBezTo>
                    <a:cubicBezTo>
                      <a:pt x="411" y="2386"/>
                      <a:pt x="229" y="2705"/>
                      <a:pt x="46" y="3002"/>
                    </a:cubicBezTo>
                    <a:cubicBezTo>
                      <a:pt x="1" y="3070"/>
                      <a:pt x="23" y="3162"/>
                      <a:pt x="92" y="3207"/>
                    </a:cubicBezTo>
                    <a:cubicBezTo>
                      <a:pt x="118" y="3225"/>
                      <a:pt x="144" y="3232"/>
                      <a:pt x="169" y="3232"/>
                    </a:cubicBezTo>
                    <a:cubicBezTo>
                      <a:pt x="209" y="3232"/>
                      <a:pt x="246" y="3213"/>
                      <a:pt x="274" y="3185"/>
                    </a:cubicBezTo>
                    <a:lnTo>
                      <a:pt x="297" y="3162"/>
                    </a:lnTo>
                    <a:cubicBezTo>
                      <a:pt x="503" y="2888"/>
                      <a:pt x="685" y="2614"/>
                      <a:pt x="936" y="2363"/>
                    </a:cubicBezTo>
                    <a:cubicBezTo>
                      <a:pt x="1165" y="2135"/>
                      <a:pt x="1393" y="1861"/>
                      <a:pt x="1667" y="1678"/>
                    </a:cubicBezTo>
                    <a:cubicBezTo>
                      <a:pt x="2169" y="1244"/>
                      <a:pt x="2762" y="948"/>
                      <a:pt x="3402" y="765"/>
                    </a:cubicBezTo>
                    <a:cubicBezTo>
                      <a:pt x="3890" y="626"/>
                      <a:pt x="4391" y="566"/>
                      <a:pt x="4896" y="566"/>
                    </a:cubicBezTo>
                    <a:cubicBezTo>
                      <a:pt x="5052" y="566"/>
                      <a:pt x="5208" y="572"/>
                      <a:pt x="5364" y="583"/>
                    </a:cubicBezTo>
                    <a:cubicBezTo>
                      <a:pt x="6026" y="605"/>
                      <a:pt x="6711" y="719"/>
                      <a:pt x="7350" y="879"/>
                    </a:cubicBezTo>
                    <a:cubicBezTo>
                      <a:pt x="7366" y="883"/>
                      <a:pt x="7382" y="885"/>
                      <a:pt x="7397" y="885"/>
                    </a:cubicBezTo>
                    <a:cubicBezTo>
                      <a:pt x="7464" y="885"/>
                      <a:pt x="7514" y="844"/>
                      <a:pt x="7533" y="788"/>
                    </a:cubicBezTo>
                    <a:cubicBezTo>
                      <a:pt x="7556" y="719"/>
                      <a:pt x="7533" y="651"/>
                      <a:pt x="7464" y="605"/>
                    </a:cubicBezTo>
                    <a:cubicBezTo>
                      <a:pt x="6825" y="263"/>
                      <a:pt x="6118" y="80"/>
                      <a:pt x="5410" y="12"/>
                    </a:cubicBezTo>
                    <a:cubicBezTo>
                      <a:pt x="5287" y="4"/>
                      <a:pt x="5163" y="0"/>
                      <a:pt x="5040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6" name="Google Shape;3206;p36">
                <a:extLst>
                  <a:ext uri="{FF2B5EF4-FFF2-40B4-BE49-F238E27FC236}">
                    <a16:creationId xmlns:a16="http://schemas.microsoft.com/office/drawing/2014/main" id="{660D72B7-B1F7-4196-88E0-4CEFD4878742}"/>
                  </a:ext>
                </a:extLst>
              </p:cNvPr>
              <p:cNvSpPr/>
              <p:nvPr/>
            </p:nvSpPr>
            <p:spPr>
              <a:xfrm>
                <a:off x="959309" y="2047487"/>
                <a:ext cx="767928" cy="757081"/>
              </a:xfrm>
              <a:custGeom>
                <a:avLst/>
                <a:gdLst/>
                <a:ahLst/>
                <a:cxnLst/>
                <a:rect l="l" t="t" r="r" b="b"/>
                <a:pathLst>
                  <a:path w="39717" h="39156" extrusionOk="0">
                    <a:moveTo>
                      <a:pt x="19801" y="1"/>
                    </a:moveTo>
                    <a:cubicBezTo>
                      <a:pt x="19164" y="1"/>
                      <a:pt x="18520" y="33"/>
                      <a:pt x="17872" y="100"/>
                    </a:cubicBezTo>
                    <a:cubicBezTo>
                      <a:pt x="7510" y="1173"/>
                      <a:pt x="0" y="10623"/>
                      <a:pt x="1096" y="21168"/>
                    </a:cubicBezTo>
                    <a:cubicBezTo>
                      <a:pt x="2122" y="31062"/>
                      <a:pt x="9029" y="39155"/>
                      <a:pt x="19870" y="39155"/>
                    </a:cubicBezTo>
                    <a:cubicBezTo>
                      <a:pt x="20609" y="39155"/>
                      <a:pt x="21366" y="39118"/>
                      <a:pt x="22141" y="39040"/>
                    </a:cubicBezTo>
                    <a:cubicBezTo>
                      <a:pt x="35083" y="37762"/>
                      <a:pt x="39716" y="27833"/>
                      <a:pt x="38621" y="17288"/>
                    </a:cubicBezTo>
                    <a:cubicBezTo>
                      <a:pt x="37593" y="7380"/>
                      <a:pt x="29365" y="1"/>
                      <a:pt x="19801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7" name="Google Shape;3207;p36">
                <a:extLst>
                  <a:ext uri="{FF2B5EF4-FFF2-40B4-BE49-F238E27FC236}">
                    <a16:creationId xmlns:a16="http://schemas.microsoft.com/office/drawing/2014/main" id="{503F1EA3-34A0-4033-9179-88703739D0C9}"/>
                  </a:ext>
                </a:extLst>
              </p:cNvPr>
              <p:cNvSpPr/>
              <p:nvPr/>
            </p:nvSpPr>
            <p:spPr>
              <a:xfrm>
                <a:off x="1105841" y="2208756"/>
                <a:ext cx="520344" cy="158450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8195" fill="none" extrusionOk="0">
                    <a:moveTo>
                      <a:pt x="0" y="0"/>
                    </a:moveTo>
                    <a:cubicBezTo>
                      <a:pt x="1484" y="3310"/>
                      <a:pt x="4634" y="5478"/>
                      <a:pt x="8012" y="6825"/>
                    </a:cubicBezTo>
                    <a:cubicBezTo>
                      <a:pt x="8856" y="7167"/>
                      <a:pt x="9724" y="7167"/>
                      <a:pt x="10454" y="6757"/>
                    </a:cubicBezTo>
                    <a:cubicBezTo>
                      <a:pt x="11230" y="6323"/>
                      <a:pt x="11595" y="5364"/>
                      <a:pt x="11573" y="4497"/>
                    </a:cubicBezTo>
                    <a:cubicBezTo>
                      <a:pt x="11573" y="3607"/>
                      <a:pt x="11253" y="2739"/>
                      <a:pt x="10934" y="1918"/>
                    </a:cubicBezTo>
                    <a:cubicBezTo>
                      <a:pt x="11344" y="3036"/>
                      <a:pt x="11778" y="4177"/>
                      <a:pt x="12394" y="5205"/>
                    </a:cubicBezTo>
                    <a:cubicBezTo>
                      <a:pt x="13011" y="6232"/>
                      <a:pt x="13878" y="7145"/>
                      <a:pt x="14974" y="7647"/>
                    </a:cubicBezTo>
                    <a:cubicBezTo>
                      <a:pt x="16046" y="8149"/>
                      <a:pt x="17393" y="8195"/>
                      <a:pt x="18420" y="7578"/>
                    </a:cubicBezTo>
                    <a:cubicBezTo>
                      <a:pt x="19447" y="6962"/>
                      <a:pt x="20041" y="5615"/>
                      <a:pt x="19630" y="4474"/>
                    </a:cubicBezTo>
                    <a:cubicBezTo>
                      <a:pt x="20269" y="5889"/>
                      <a:pt x="21456" y="7031"/>
                      <a:pt x="22894" y="7624"/>
                    </a:cubicBezTo>
                    <a:cubicBezTo>
                      <a:pt x="23761" y="7989"/>
                      <a:pt x="24811" y="8126"/>
                      <a:pt x="25633" y="7670"/>
                    </a:cubicBezTo>
                    <a:cubicBezTo>
                      <a:pt x="26478" y="7213"/>
                      <a:pt x="26911" y="6026"/>
                      <a:pt x="26318" y="5273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8" name="Google Shape;3208;p36">
                <a:extLst>
                  <a:ext uri="{FF2B5EF4-FFF2-40B4-BE49-F238E27FC236}">
                    <a16:creationId xmlns:a16="http://schemas.microsoft.com/office/drawing/2014/main" id="{2489F009-79A1-44A8-B8B5-089B54634E00}"/>
                  </a:ext>
                </a:extLst>
              </p:cNvPr>
              <p:cNvSpPr/>
              <p:nvPr/>
            </p:nvSpPr>
            <p:spPr>
              <a:xfrm>
                <a:off x="1115104" y="2590986"/>
                <a:ext cx="243196" cy="154912"/>
              </a:xfrm>
              <a:custGeom>
                <a:avLst/>
                <a:gdLst/>
                <a:ahLst/>
                <a:cxnLst/>
                <a:rect l="l" t="t" r="r" b="b"/>
                <a:pathLst>
                  <a:path w="12578" h="8012" extrusionOk="0">
                    <a:moveTo>
                      <a:pt x="12486" y="3743"/>
                    </a:moveTo>
                    <a:cubicBezTo>
                      <a:pt x="12577" y="5866"/>
                      <a:pt x="9884" y="7715"/>
                      <a:pt x="6460" y="7875"/>
                    </a:cubicBezTo>
                    <a:cubicBezTo>
                      <a:pt x="3036" y="8012"/>
                      <a:pt x="183" y="6414"/>
                      <a:pt x="92" y="4291"/>
                    </a:cubicBezTo>
                    <a:cubicBezTo>
                      <a:pt x="1" y="2146"/>
                      <a:pt x="2694" y="297"/>
                      <a:pt x="6118" y="160"/>
                    </a:cubicBezTo>
                    <a:cubicBezTo>
                      <a:pt x="9541" y="0"/>
                      <a:pt x="12395" y="1598"/>
                      <a:pt x="12486" y="3743"/>
                    </a:cubicBezTo>
                    <a:close/>
                  </a:path>
                </a:pathLst>
              </a:custGeom>
              <a:solidFill>
                <a:srgbClr val="F89189">
                  <a:alpha val="306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9" name="Google Shape;3209;p36">
                <a:extLst>
                  <a:ext uri="{FF2B5EF4-FFF2-40B4-BE49-F238E27FC236}">
                    <a16:creationId xmlns:a16="http://schemas.microsoft.com/office/drawing/2014/main" id="{0C03FC7E-D01C-4489-B212-F160FD197C1C}"/>
                  </a:ext>
                </a:extLst>
              </p:cNvPr>
              <p:cNvSpPr/>
              <p:nvPr/>
            </p:nvSpPr>
            <p:spPr>
              <a:xfrm>
                <a:off x="1439512" y="2501882"/>
                <a:ext cx="254217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148" h="8417" extrusionOk="0">
                    <a:moveTo>
                      <a:pt x="8360" y="1"/>
                    </a:moveTo>
                    <a:cubicBezTo>
                      <a:pt x="7386" y="1"/>
                      <a:pt x="6321" y="183"/>
                      <a:pt x="5250" y="568"/>
                    </a:cubicBezTo>
                    <a:cubicBezTo>
                      <a:pt x="2032" y="1755"/>
                      <a:pt x="0" y="4311"/>
                      <a:pt x="731" y="6320"/>
                    </a:cubicBezTo>
                    <a:cubicBezTo>
                      <a:pt x="1220" y="7665"/>
                      <a:pt x="2814" y="8417"/>
                      <a:pt x="4781" y="8417"/>
                    </a:cubicBezTo>
                    <a:cubicBezTo>
                      <a:pt x="5751" y="8417"/>
                      <a:pt x="6812" y="8234"/>
                      <a:pt x="7875" y="7849"/>
                    </a:cubicBezTo>
                    <a:cubicBezTo>
                      <a:pt x="11116" y="6685"/>
                      <a:pt x="13147" y="4106"/>
                      <a:pt x="12417" y="2097"/>
                    </a:cubicBezTo>
                    <a:cubicBezTo>
                      <a:pt x="11928" y="752"/>
                      <a:pt x="10333" y="1"/>
                      <a:pt x="8360" y="1"/>
                    </a:cubicBezTo>
                    <a:close/>
                  </a:path>
                </a:pathLst>
              </a:custGeom>
              <a:solidFill>
                <a:srgbClr val="F89189">
                  <a:alpha val="306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0" name="Google Shape;3210;p36">
                <a:extLst>
                  <a:ext uri="{FF2B5EF4-FFF2-40B4-BE49-F238E27FC236}">
                    <a16:creationId xmlns:a16="http://schemas.microsoft.com/office/drawing/2014/main" id="{EB0D9930-E823-429C-9A36-FAA478B34FC4}"/>
                  </a:ext>
                </a:extLst>
              </p:cNvPr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extrusionOk="0">
                    <a:moveTo>
                      <a:pt x="4201" y="1"/>
                    </a:moveTo>
                    <a:cubicBezTo>
                      <a:pt x="1873" y="1"/>
                      <a:pt x="1" y="1895"/>
                      <a:pt x="1" y="4246"/>
                    </a:cubicBezTo>
                    <a:cubicBezTo>
                      <a:pt x="1" y="6597"/>
                      <a:pt x="1873" y="8492"/>
                      <a:pt x="4201" y="8492"/>
                    </a:cubicBezTo>
                    <a:cubicBezTo>
                      <a:pt x="6506" y="8492"/>
                      <a:pt x="8401" y="6597"/>
                      <a:pt x="8401" y="4246"/>
                    </a:cubicBezTo>
                    <a:cubicBezTo>
                      <a:pt x="8401" y="1895"/>
                      <a:pt x="6506" y="1"/>
                      <a:pt x="42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1" name="Google Shape;3211;p36">
                <a:extLst>
                  <a:ext uri="{FF2B5EF4-FFF2-40B4-BE49-F238E27FC236}">
                    <a16:creationId xmlns:a16="http://schemas.microsoft.com/office/drawing/2014/main" id="{BBA21D1B-B632-4D03-A92D-851EC7FE5144}"/>
                  </a:ext>
                </a:extLst>
              </p:cNvPr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fill="none" extrusionOk="0">
                    <a:moveTo>
                      <a:pt x="8401" y="4246"/>
                    </a:moveTo>
                    <a:cubicBezTo>
                      <a:pt x="8401" y="6597"/>
                      <a:pt x="6506" y="8492"/>
                      <a:pt x="4201" y="8492"/>
                    </a:cubicBezTo>
                    <a:cubicBezTo>
                      <a:pt x="1873" y="8492"/>
                      <a:pt x="1" y="6597"/>
                      <a:pt x="1" y="4246"/>
                    </a:cubicBezTo>
                    <a:cubicBezTo>
                      <a:pt x="1" y="1895"/>
                      <a:pt x="1873" y="1"/>
                      <a:pt x="4201" y="1"/>
                    </a:cubicBezTo>
                    <a:cubicBezTo>
                      <a:pt x="6506" y="1"/>
                      <a:pt x="8401" y="1895"/>
                      <a:pt x="8401" y="4246"/>
                    </a:cubicBezTo>
                    <a:close/>
                  </a:path>
                </a:pathLst>
              </a:custGeom>
              <a:solidFill>
                <a:srgbClr val="4B2D2A"/>
              </a:solidFill>
              <a:ln w="7425" cap="flat" cmpd="sng">
                <a:solidFill>
                  <a:srgbClr val="4B2D2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2" name="Google Shape;3212;p36">
                <a:extLst>
                  <a:ext uri="{FF2B5EF4-FFF2-40B4-BE49-F238E27FC236}">
                    <a16:creationId xmlns:a16="http://schemas.microsoft.com/office/drawing/2014/main" id="{9860C131-FE25-40E6-BCDC-CE7051BEE061}"/>
                  </a:ext>
                </a:extLst>
              </p:cNvPr>
              <p:cNvSpPr/>
              <p:nvPr/>
            </p:nvSpPr>
            <p:spPr>
              <a:xfrm>
                <a:off x="1129219" y="2464311"/>
                <a:ext cx="161544" cy="162859"/>
              </a:xfrm>
              <a:custGeom>
                <a:avLst/>
                <a:gdLst/>
                <a:ahLst/>
                <a:cxnLst/>
                <a:rect l="l" t="t" r="r" b="b"/>
                <a:pathLst>
                  <a:path w="8355" h="8423" extrusionOk="0">
                    <a:moveTo>
                      <a:pt x="4178" y="0"/>
                    </a:moveTo>
                    <a:cubicBezTo>
                      <a:pt x="1873" y="0"/>
                      <a:pt x="1" y="1872"/>
                      <a:pt x="1" y="4223"/>
                    </a:cubicBezTo>
                    <a:cubicBezTo>
                      <a:pt x="1" y="6551"/>
                      <a:pt x="1873" y="8423"/>
                      <a:pt x="4178" y="8423"/>
                    </a:cubicBezTo>
                    <a:cubicBezTo>
                      <a:pt x="6483" y="8423"/>
                      <a:pt x="8355" y="6551"/>
                      <a:pt x="8355" y="4223"/>
                    </a:cubicBezTo>
                    <a:cubicBezTo>
                      <a:pt x="8355" y="1872"/>
                      <a:pt x="6483" y="0"/>
                      <a:pt x="41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3" name="Google Shape;3213;p36">
                <a:extLst>
                  <a:ext uri="{FF2B5EF4-FFF2-40B4-BE49-F238E27FC236}">
                    <a16:creationId xmlns:a16="http://schemas.microsoft.com/office/drawing/2014/main" id="{E321CD63-0DE2-4637-AEA5-DE4C11372BD1}"/>
                  </a:ext>
                </a:extLst>
              </p:cNvPr>
              <p:cNvSpPr/>
              <p:nvPr/>
            </p:nvSpPr>
            <p:spPr>
              <a:xfrm>
                <a:off x="1157470" y="2492562"/>
                <a:ext cx="105066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5501" extrusionOk="0">
                    <a:moveTo>
                      <a:pt x="2717" y="0"/>
                    </a:moveTo>
                    <a:cubicBezTo>
                      <a:pt x="1210" y="0"/>
                      <a:pt x="1" y="1233"/>
                      <a:pt x="1" y="2762"/>
                    </a:cubicBezTo>
                    <a:cubicBezTo>
                      <a:pt x="1" y="4268"/>
                      <a:pt x="1210" y="5501"/>
                      <a:pt x="2717" y="5501"/>
                    </a:cubicBezTo>
                    <a:cubicBezTo>
                      <a:pt x="4223" y="5501"/>
                      <a:pt x="5433" y="4268"/>
                      <a:pt x="5433" y="2762"/>
                    </a:cubicBezTo>
                    <a:cubicBezTo>
                      <a:pt x="5433" y="1233"/>
                      <a:pt x="4223" y="0"/>
                      <a:pt x="2717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4" name="Google Shape;3214;p36">
                <a:extLst>
                  <a:ext uri="{FF2B5EF4-FFF2-40B4-BE49-F238E27FC236}">
                    <a16:creationId xmlns:a16="http://schemas.microsoft.com/office/drawing/2014/main" id="{513F0822-8287-4875-89B4-61116C39D0EF}"/>
                  </a:ext>
                </a:extLst>
              </p:cNvPr>
              <p:cNvSpPr/>
              <p:nvPr/>
            </p:nvSpPr>
            <p:spPr>
              <a:xfrm>
                <a:off x="1145114" y="2528296"/>
                <a:ext cx="37974" cy="25619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325" extrusionOk="0">
                    <a:moveTo>
                      <a:pt x="982" y="1"/>
                    </a:moveTo>
                    <a:cubicBezTo>
                      <a:pt x="434" y="1"/>
                      <a:pt x="1" y="298"/>
                      <a:pt x="1" y="663"/>
                    </a:cubicBezTo>
                    <a:cubicBezTo>
                      <a:pt x="1" y="1028"/>
                      <a:pt x="434" y="1325"/>
                      <a:pt x="982" y="1325"/>
                    </a:cubicBezTo>
                    <a:cubicBezTo>
                      <a:pt x="1507" y="1325"/>
                      <a:pt x="1964" y="1028"/>
                      <a:pt x="1964" y="663"/>
                    </a:cubicBezTo>
                    <a:cubicBezTo>
                      <a:pt x="1964" y="298"/>
                      <a:pt x="1507" y="1"/>
                      <a:pt x="9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5" name="Google Shape;3215;p36">
                <a:extLst>
                  <a:ext uri="{FF2B5EF4-FFF2-40B4-BE49-F238E27FC236}">
                    <a16:creationId xmlns:a16="http://schemas.microsoft.com/office/drawing/2014/main" id="{F5AFD00F-2C0B-4907-A64B-91800F6734B6}"/>
                  </a:ext>
                </a:extLst>
              </p:cNvPr>
              <p:cNvSpPr/>
              <p:nvPr/>
            </p:nvSpPr>
            <p:spPr>
              <a:xfrm>
                <a:off x="1438178" y="2371088"/>
                <a:ext cx="184495" cy="163980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8481" extrusionOk="0">
                    <a:moveTo>
                      <a:pt x="4728" y="1"/>
                    </a:moveTo>
                    <a:cubicBezTo>
                      <a:pt x="4210" y="1"/>
                      <a:pt x="3684" y="97"/>
                      <a:pt x="3173" y="302"/>
                    </a:cubicBezTo>
                    <a:cubicBezTo>
                      <a:pt x="1028" y="1169"/>
                      <a:pt x="1" y="3634"/>
                      <a:pt x="868" y="5826"/>
                    </a:cubicBezTo>
                    <a:cubicBezTo>
                      <a:pt x="1546" y="7478"/>
                      <a:pt x="3126" y="8481"/>
                      <a:pt x="4799" y="8481"/>
                    </a:cubicBezTo>
                    <a:cubicBezTo>
                      <a:pt x="5321" y="8481"/>
                      <a:pt x="5853" y="8383"/>
                      <a:pt x="6369" y="8177"/>
                    </a:cubicBezTo>
                    <a:cubicBezTo>
                      <a:pt x="8514" y="7309"/>
                      <a:pt x="9542" y="4844"/>
                      <a:pt x="8674" y="2676"/>
                    </a:cubicBezTo>
                    <a:cubicBezTo>
                      <a:pt x="7994" y="1018"/>
                      <a:pt x="6406" y="1"/>
                      <a:pt x="47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" name="Google Shape;3216;p36">
                <a:extLst>
                  <a:ext uri="{FF2B5EF4-FFF2-40B4-BE49-F238E27FC236}">
                    <a16:creationId xmlns:a16="http://schemas.microsoft.com/office/drawing/2014/main" id="{B28BA28D-3DC0-401E-89AB-AB0C702B2B0A}"/>
                  </a:ext>
                </a:extLst>
              </p:cNvPr>
              <p:cNvSpPr/>
              <p:nvPr/>
            </p:nvSpPr>
            <p:spPr>
              <a:xfrm>
                <a:off x="1438178" y="2360143"/>
                <a:ext cx="184495" cy="185809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9610" fill="none" extrusionOk="0">
                    <a:moveTo>
                      <a:pt x="868" y="6392"/>
                    </a:moveTo>
                    <a:cubicBezTo>
                      <a:pt x="1758" y="8560"/>
                      <a:pt x="4201" y="9610"/>
                      <a:pt x="6369" y="8743"/>
                    </a:cubicBezTo>
                    <a:cubicBezTo>
                      <a:pt x="8514" y="7875"/>
                      <a:pt x="9542" y="5410"/>
                      <a:pt x="8674" y="3242"/>
                    </a:cubicBezTo>
                    <a:cubicBezTo>
                      <a:pt x="7784" y="1073"/>
                      <a:pt x="5342" y="0"/>
                      <a:pt x="3173" y="868"/>
                    </a:cubicBezTo>
                    <a:cubicBezTo>
                      <a:pt x="1028" y="1735"/>
                      <a:pt x="1" y="4200"/>
                      <a:pt x="868" y="6392"/>
                    </a:cubicBezTo>
                    <a:close/>
                  </a:path>
                </a:pathLst>
              </a:custGeom>
              <a:solidFill>
                <a:srgbClr val="4B2D2A"/>
              </a:solidFill>
              <a:ln w="7425" cap="flat" cmpd="sng">
                <a:solidFill>
                  <a:srgbClr val="4B2D2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" name="Google Shape;3217;p36">
                <a:extLst>
                  <a:ext uri="{FF2B5EF4-FFF2-40B4-BE49-F238E27FC236}">
                    <a16:creationId xmlns:a16="http://schemas.microsoft.com/office/drawing/2014/main" id="{8DC70977-379E-4A4F-BC15-4C59DC222443}"/>
                  </a:ext>
                </a:extLst>
              </p:cNvPr>
              <p:cNvSpPr/>
              <p:nvPr/>
            </p:nvSpPr>
            <p:spPr>
              <a:xfrm>
                <a:off x="1439067" y="2378533"/>
                <a:ext cx="183605" cy="163168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8439" extrusionOk="0">
                    <a:moveTo>
                      <a:pt x="4707" y="1"/>
                    </a:moveTo>
                    <a:cubicBezTo>
                      <a:pt x="4188" y="1"/>
                      <a:pt x="3661" y="98"/>
                      <a:pt x="3150" y="305"/>
                    </a:cubicBezTo>
                    <a:cubicBezTo>
                      <a:pt x="1027" y="1172"/>
                      <a:pt x="0" y="3614"/>
                      <a:pt x="868" y="5783"/>
                    </a:cubicBezTo>
                    <a:cubicBezTo>
                      <a:pt x="1529" y="7435"/>
                      <a:pt x="3104" y="8438"/>
                      <a:pt x="4766" y="8438"/>
                    </a:cubicBezTo>
                    <a:cubicBezTo>
                      <a:pt x="5285" y="8438"/>
                      <a:pt x="5812" y="8340"/>
                      <a:pt x="6323" y="8134"/>
                    </a:cubicBezTo>
                    <a:cubicBezTo>
                      <a:pt x="8468" y="7267"/>
                      <a:pt x="9496" y="4824"/>
                      <a:pt x="8605" y="2656"/>
                    </a:cubicBezTo>
                    <a:cubicBezTo>
                      <a:pt x="7944" y="1003"/>
                      <a:pt x="6369" y="1"/>
                      <a:pt x="47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" name="Google Shape;3218;p36">
                <a:extLst>
                  <a:ext uri="{FF2B5EF4-FFF2-40B4-BE49-F238E27FC236}">
                    <a16:creationId xmlns:a16="http://schemas.microsoft.com/office/drawing/2014/main" id="{009AC9B9-1314-4DC1-817C-D36579EF860B}"/>
                  </a:ext>
                </a:extLst>
              </p:cNvPr>
              <p:cNvSpPr/>
              <p:nvPr/>
            </p:nvSpPr>
            <p:spPr>
              <a:xfrm>
                <a:off x="1471282" y="2407016"/>
                <a:ext cx="119181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5481" extrusionOk="0">
                    <a:moveTo>
                      <a:pt x="3069" y="0"/>
                    </a:moveTo>
                    <a:cubicBezTo>
                      <a:pt x="2731" y="0"/>
                      <a:pt x="2388" y="65"/>
                      <a:pt x="2055" y="201"/>
                    </a:cubicBezTo>
                    <a:cubicBezTo>
                      <a:pt x="662" y="772"/>
                      <a:pt x="1" y="2347"/>
                      <a:pt x="548" y="3762"/>
                    </a:cubicBezTo>
                    <a:cubicBezTo>
                      <a:pt x="986" y="4829"/>
                      <a:pt x="2026" y="5480"/>
                      <a:pt x="3114" y="5480"/>
                    </a:cubicBezTo>
                    <a:cubicBezTo>
                      <a:pt x="3447" y="5480"/>
                      <a:pt x="3783" y="5419"/>
                      <a:pt x="4109" y="5291"/>
                    </a:cubicBezTo>
                    <a:cubicBezTo>
                      <a:pt x="5479" y="4721"/>
                      <a:pt x="6163" y="3123"/>
                      <a:pt x="5593" y="1731"/>
                    </a:cubicBezTo>
                    <a:cubicBezTo>
                      <a:pt x="5159" y="654"/>
                      <a:pt x="4143" y="0"/>
                      <a:pt x="306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" name="Google Shape;3219;p36">
                <a:extLst>
                  <a:ext uri="{FF2B5EF4-FFF2-40B4-BE49-F238E27FC236}">
                    <a16:creationId xmlns:a16="http://schemas.microsoft.com/office/drawing/2014/main" id="{AC64ACC2-CF44-4E2D-9987-B5D64A8671A0}"/>
                  </a:ext>
                </a:extLst>
              </p:cNvPr>
              <p:cNvSpPr/>
              <p:nvPr/>
            </p:nvSpPr>
            <p:spPr>
              <a:xfrm>
                <a:off x="1551606" y="2424806"/>
                <a:ext cx="40178" cy="27804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1438" extrusionOk="0">
                    <a:moveTo>
                      <a:pt x="1294" y="1"/>
                    </a:moveTo>
                    <a:cubicBezTo>
                      <a:pt x="1139" y="1"/>
                      <a:pt x="969" y="34"/>
                      <a:pt x="800" y="103"/>
                    </a:cubicBezTo>
                    <a:cubicBezTo>
                      <a:pt x="297" y="308"/>
                      <a:pt x="1" y="742"/>
                      <a:pt x="138" y="1085"/>
                    </a:cubicBezTo>
                    <a:cubicBezTo>
                      <a:pt x="228" y="1311"/>
                      <a:pt x="479" y="1438"/>
                      <a:pt x="784" y="1438"/>
                    </a:cubicBezTo>
                    <a:cubicBezTo>
                      <a:pt x="940" y="1438"/>
                      <a:pt x="1109" y="1405"/>
                      <a:pt x="1279" y="1336"/>
                    </a:cubicBezTo>
                    <a:cubicBezTo>
                      <a:pt x="1781" y="1130"/>
                      <a:pt x="2078" y="697"/>
                      <a:pt x="1941" y="354"/>
                    </a:cubicBezTo>
                    <a:cubicBezTo>
                      <a:pt x="1850" y="127"/>
                      <a:pt x="1599" y="1"/>
                      <a:pt x="12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" name="Google Shape;3220;p36">
                <a:extLst>
                  <a:ext uri="{FF2B5EF4-FFF2-40B4-BE49-F238E27FC236}">
                    <a16:creationId xmlns:a16="http://schemas.microsoft.com/office/drawing/2014/main" id="{D46F5B34-ECF9-4F52-B80D-8775401D5585}"/>
                  </a:ext>
                </a:extLst>
              </p:cNvPr>
              <p:cNvSpPr/>
              <p:nvPr/>
            </p:nvSpPr>
            <p:spPr>
              <a:xfrm>
                <a:off x="1334012" y="2606687"/>
                <a:ext cx="93581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2008" extrusionOk="0">
                    <a:moveTo>
                      <a:pt x="109" y="0"/>
                    </a:moveTo>
                    <a:cubicBezTo>
                      <a:pt x="96" y="0"/>
                      <a:pt x="83" y="3"/>
                      <a:pt x="69" y="10"/>
                    </a:cubicBezTo>
                    <a:cubicBezTo>
                      <a:pt x="24" y="55"/>
                      <a:pt x="1" y="101"/>
                      <a:pt x="24" y="147"/>
                    </a:cubicBezTo>
                    <a:cubicBezTo>
                      <a:pt x="252" y="558"/>
                      <a:pt x="572" y="877"/>
                      <a:pt x="914" y="1174"/>
                    </a:cubicBezTo>
                    <a:cubicBezTo>
                      <a:pt x="1256" y="1471"/>
                      <a:pt x="1667" y="1676"/>
                      <a:pt x="2101" y="1813"/>
                    </a:cubicBezTo>
                    <a:cubicBezTo>
                      <a:pt x="2458" y="1926"/>
                      <a:pt x="2845" y="2007"/>
                      <a:pt x="3226" y="2007"/>
                    </a:cubicBezTo>
                    <a:cubicBezTo>
                      <a:pt x="3308" y="2007"/>
                      <a:pt x="3389" y="2004"/>
                      <a:pt x="3470" y="1996"/>
                    </a:cubicBezTo>
                    <a:cubicBezTo>
                      <a:pt x="3927" y="1973"/>
                      <a:pt x="4361" y="1836"/>
                      <a:pt x="4771" y="1699"/>
                    </a:cubicBezTo>
                    <a:cubicBezTo>
                      <a:pt x="4817" y="1676"/>
                      <a:pt x="4840" y="1630"/>
                      <a:pt x="4840" y="1585"/>
                    </a:cubicBezTo>
                    <a:cubicBezTo>
                      <a:pt x="4821" y="1547"/>
                      <a:pt x="4787" y="1510"/>
                      <a:pt x="4751" y="1510"/>
                    </a:cubicBezTo>
                    <a:cubicBezTo>
                      <a:pt x="4742" y="1510"/>
                      <a:pt x="4734" y="1512"/>
                      <a:pt x="4726" y="1516"/>
                    </a:cubicBezTo>
                    <a:lnTo>
                      <a:pt x="4703" y="1516"/>
                    </a:lnTo>
                    <a:cubicBezTo>
                      <a:pt x="4292" y="1608"/>
                      <a:pt x="3881" y="1676"/>
                      <a:pt x="3447" y="1676"/>
                    </a:cubicBezTo>
                    <a:cubicBezTo>
                      <a:pt x="3037" y="1676"/>
                      <a:pt x="2626" y="1608"/>
                      <a:pt x="2238" y="1471"/>
                    </a:cubicBezTo>
                    <a:cubicBezTo>
                      <a:pt x="1439" y="1197"/>
                      <a:pt x="754" y="672"/>
                      <a:pt x="183" y="55"/>
                    </a:cubicBezTo>
                    <a:lnTo>
                      <a:pt x="183" y="33"/>
                    </a:lnTo>
                    <a:cubicBezTo>
                      <a:pt x="167" y="16"/>
                      <a:pt x="140" y="0"/>
                      <a:pt x="109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" name="Google Shape;3221;p36">
                <a:extLst>
                  <a:ext uri="{FF2B5EF4-FFF2-40B4-BE49-F238E27FC236}">
                    <a16:creationId xmlns:a16="http://schemas.microsoft.com/office/drawing/2014/main" id="{68ECF8E8-C109-485E-8DB6-8E4BB61D38C2}"/>
                  </a:ext>
                </a:extLst>
              </p:cNvPr>
              <p:cNvSpPr/>
              <p:nvPr/>
            </p:nvSpPr>
            <p:spPr>
              <a:xfrm>
                <a:off x="1350796" y="2640972"/>
                <a:ext cx="4944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981" extrusionOk="0">
                    <a:moveTo>
                      <a:pt x="80" y="0"/>
                    </a:moveTo>
                    <a:cubicBezTo>
                      <a:pt x="69" y="0"/>
                      <a:pt x="57" y="6"/>
                      <a:pt x="46" y="17"/>
                    </a:cubicBezTo>
                    <a:cubicBezTo>
                      <a:pt x="23" y="40"/>
                      <a:pt x="0" y="63"/>
                      <a:pt x="23" y="86"/>
                    </a:cubicBezTo>
                    <a:cubicBezTo>
                      <a:pt x="297" y="474"/>
                      <a:pt x="708" y="725"/>
                      <a:pt x="1164" y="862"/>
                    </a:cubicBezTo>
                    <a:cubicBezTo>
                      <a:pt x="1411" y="939"/>
                      <a:pt x="1671" y="980"/>
                      <a:pt x="1930" y="980"/>
                    </a:cubicBezTo>
                    <a:cubicBezTo>
                      <a:pt x="2128" y="980"/>
                      <a:pt x="2324" y="957"/>
                      <a:pt x="2511" y="907"/>
                    </a:cubicBezTo>
                    <a:cubicBezTo>
                      <a:pt x="2534" y="907"/>
                      <a:pt x="2557" y="862"/>
                      <a:pt x="2557" y="839"/>
                    </a:cubicBezTo>
                    <a:cubicBezTo>
                      <a:pt x="2557" y="816"/>
                      <a:pt x="2534" y="793"/>
                      <a:pt x="2488" y="793"/>
                    </a:cubicBezTo>
                    <a:cubicBezTo>
                      <a:pt x="2354" y="814"/>
                      <a:pt x="2220" y="825"/>
                      <a:pt x="2086" y="825"/>
                    </a:cubicBezTo>
                    <a:cubicBezTo>
                      <a:pt x="1788" y="825"/>
                      <a:pt x="1494" y="774"/>
                      <a:pt x="1210" y="679"/>
                    </a:cubicBezTo>
                    <a:cubicBezTo>
                      <a:pt x="799" y="542"/>
                      <a:pt x="434" y="314"/>
                      <a:pt x="114" y="17"/>
                    </a:cubicBezTo>
                    <a:cubicBezTo>
                      <a:pt x="103" y="6"/>
                      <a:pt x="92" y="0"/>
                      <a:pt x="80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" name="Google Shape;3222;p36">
                <a:extLst>
                  <a:ext uri="{FF2B5EF4-FFF2-40B4-BE49-F238E27FC236}">
                    <a16:creationId xmlns:a16="http://schemas.microsoft.com/office/drawing/2014/main" id="{9EA408B0-A3E0-4B1B-BEEF-3C96417194F6}"/>
                  </a:ext>
                </a:extLst>
              </p:cNvPr>
              <p:cNvSpPr/>
              <p:nvPr/>
            </p:nvSpPr>
            <p:spPr>
              <a:xfrm>
                <a:off x="936357" y="1967800"/>
                <a:ext cx="813829" cy="551299"/>
              </a:xfrm>
              <a:custGeom>
                <a:avLst/>
                <a:gdLst/>
                <a:ahLst/>
                <a:cxnLst/>
                <a:rect l="l" t="t" r="r" b="b"/>
                <a:pathLst>
                  <a:path w="42091" h="28513" extrusionOk="0">
                    <a:moveTo>
                      <a:pt x="25043" y="1"/>
                    </a:moveTo>
                    <a:cubicBezTo>
                      <a:pt x="22464" y="1"/>
                      <a:pt x="19894" y="522"/>
                      <a:pt x="17416" y="1300"/>
                    </a:cubicBezTo>
                    <a:cubicBezTo>
                      <a:pt x="11641" y="3103"/>
                      <a:pt x="6186" y="6504"/>
                      <a:pt x="2968" y="11617"/>
                    </a:cubicBezTo>
                    <a:cubicBezTo>
                      <a:pt x="982" y="14744"/>
                      <a:pt x="0" y="18510"/>
                      <a:pt x="274" y="22208"/>
                    </a:cubicBezTo>
                    <a:cubicBezTo>
                      <a:pt x="411" y="24034"/>
                      <a:pt x="868" y="25883"/>
                      <a:pt x="1712" y="27526"/>
                    </a:cubicBezTo>
                    <a:cubicBezTo>
                      <a:pt x="2076" y="28238"/>
                      <a:pt x="2489" y="28513"/>
                      <a:pt x="2918" y="28513"/>
                    </a:cubicBezTo>
                    <a:cubicBezTo>
                      <a:pt x="3780" y="28513"/>
                      <a:pt x="4701" y="27399"/>
                      <a:pt x="5387" y="26499"/>
                    </a:cubicBezTo>
                    <a:cubicBezTo>
                      <a:pt x="6642" y="24810"/>
                      <a:pt x="7418" y="22778"/>
                      <a:pt x="7829" y="20724"/>
                    </a:cubicBezTo>
                    <a:cubicBezTo>
                      <a:pt x="8468" y="17460"/>
                      <a:pt x="8628" y="15954"/>
                      <a:pt x="9016" y="12644"/>
                    </a:cubicBezTo>
                    <a:cubicBezTo>
                      <a:pt x="10112" y="15041"/>
                      <a:pt x="14608" y="18487"/>
                      <a:pt x="16366" y="18647"/>
                    </a:cubicBezTo>
                    <a:cubicBezTo>
                      <a:pt x="16738" y="18680"/>
                      <a:pt x="17122" y="18716"/>
                      <a:pt x="17498" y="18716"/>
                    </a:cubicBezTo>
                    <a:cubicBezTo>
                      <a:pt x="18159" y="18716"/>
                      <a:pt x="18793" y="18604"/>
                      <a:pt x="19288" y="18168"/>
                    </a:cubicBezTo>
                    <a:cubicBezTo>
                      <a:pt x="19913" y="17616"/>
                      <a:pt x="20153" y="16650"/>
                      <a:pt x="19853" y="15913"/>
                    </a:cubicBezTo>
                    <a:lnTo>
                      <a:pt x="19853" y="15913"/>
                    </a:lnTo>
                    <a:cubicBezTo>
                      <a:pt x="20460" y="16843"/>
                      <a:pt x="21095" y="17751"/>
                      <a:pt x="21913" y="18510"/>
                    </a:cubicBezTo>
                    <a:cubicBezTo>
                      <a:pt x="22871" y="19423"/>
                      <a:pt x="24081" y="20085"/>
                      <a:pt x="25382" y="20131"/>
                    </a:cubicBezTo>
                    <a:cubicBezTo>
                      <a:pt x="25445" y="20134"/>
                      <a:pt x="25508" y="20135"/>
                      <a:pt x="25570" y="20135"/>
                    </a:cubicBezTo>
                    <a:cubicBezTo>
                      <a:pt x="26876" y="20135"/>
                      <a:pt x="28157" y="19462"/>
                      <a:pt x="28897" y="18373"/>
                    </a:cubicBezTo>
                    <a:cubicBezTo>
                      <a:pt x="29673" y="17255"/>
                      <a:pt x="29833" y="15748"/>
                      <a:pt x="29308" y="14470"/>
                    </a:cubicBezTo>
                    <a:lnTo>
                      <a:pt x="29308" y="14470"/>
                    </a:lnTo>
                    <a:cubicBezTo>
                      <a:pt x="30244" y="15931"/>
                      <a:pt x="31202" y="17392"/>
                      <a:pt x="32458" y="18601"/>
                    </a:cubicBezTo>
                    <a:cubicBezTo>
                      <a:pt x="33736" y="19788"/>
                      <a:pt x="35334" y="20678"/>
                      <a:pt x="37069" y="20770"/>
                    </a:cubicBezTo>
                    <a:cubicBezTo>
                      <a:pt x="37131" y="20772"/>
                      <a:pt x="37193" y="20773"/>
                      <a:pt x="37256" y="20773"/>
                    </a:cubicBezTo>
                    <a:cubicBezTo>
                      <a:pt x="38933" y="20773"/>
                      <a:pt x="40655" y="19892"/>
                      <a:pt x="41337" y="18373"/>
                    </a:cubicBezTo>
                    <a:cubicBezTo>
                      <a:pt x="42090" y="16730"/>
                      <a:pt x="41542" y="14835"/>
                      <a:pt x="40926" y="13146"/>
                    </a:cubicBezTo>
                    <a:cubicBezTo>
                      <a:pt x="39465" y="9152"/>
                      <a:pt x="37502" y="5134"/>
                      <a:pt x="34078" y="2647"/>
                    </a:cubicBezTo>
                    <a:cubicBezTo>
                      <a:pt x="31727" y="957"/>
                      <a:pt x="28829" y="136"/>
                      <a:pt x="25930" y="22"/>
                    </a:cubicBezTo>
                    <a:cubicBezTo>
                      <a:pt x="25634" y="8"/>
                      <a:pt x="25338" y="1"/>
                      <a:pt x="25043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" name="Google Shape;3223;p36">
                <a:extLst>
                  <a:ext uri="{FF2B5EF4-FFF2-40B4-BE49-F238E27FC236}">
                    <a16:creationId xmlns:a16="http://schemas.microsoft.com/office/drawing/2014/main" id="{DA3A46F2-6C31-44D6-9C38-2BE4BB0ED65D}"/>
                  </a:ext>
                </a:extLst>
              </p:cNvPr>
              <p:cNvSpPr/>
              <p:nvPr/>
            </p:nvSpPr>
            <p:spPr>
              <a:xfrm>
                <a:off x="1191908" y="2152524"/>
                <a:ext cx="259959" cy="98222"/>
              </a:xfrm>
              <a:custGeom>
                <a:avLst/>
                <a:gdLst/>
                <a:ahLst/>
                <a:cxnLst/>
                <a:rect l="l" t="t" r="r" b="b"/>
                <a:pathLst>
                  <a:path w="13445" h="5080" extrusionOk="0">
                    <a:moveTo>
                      <a:pt x="12292" y="0"/>
                    </a:moveTo>
                    <a:cubicBezTo>
                      <a:pt x="12282" y="0"/>
                      <a:pt x="12271" y="3"/>
                      <a:pt x="12257" y="10"/>
                    </a:cubicBezTo>
                    <a:cubicBezTo>
                      <a:pt x="12234" y="32"/>
                      <a:pt x="12212" y="78"/>
                      <a:pt x="12234" y="101"/>
                    </a:cubicBezTo>
                    <a:cubicBezTo>
                      <a:pt x="12508" y="557"/>
                      <a:pt x="12759" y="1037"/>
                      <a:pt x="12965" y="1539"/>
                    </a:cubicBezTo>
                    <a:cubicBezTo>
                      <a:pt x="13147" y="2018"/>
                      <a:pt x="13262" y="2543"/>
                      <a:pt x="13193" y="3068"/>
                    </a:cubicBezTo>
                    <a:cubicBezTo>
                      <a:pt x="13147" y="3570"/>
                      <a:pt x="12942" y="4095"/>
                      <a:pt x="12554" y="4415"/>
                    </a:cubicBezTo>
                    <a:cubicBezTo>
                      <a:pt x="12197" y="4729"/>
                      <a:pt x="11725" y="4851"/>
                      <a:pt x="11244" y="4851"/>
                    </a:cubicBezTo>
                    <a:cubicBezTo>
                      <a:pt x="11201" y="4851"/>
                      <a:pt x="11159" y="4850"/>
                      <a:pt x="11116" y="4849"/>
                    </a:cubicBezTo>
                    <a:cubicBezTo>
                      <a:pt x="10614" y="4849"/>
                      <a:pt x="10089" y="4689"/>
                      <a:pt x="9610" y="4483"/>
                    </a:cubicBezTo>
                    <a:cubicBezTo>
                      <a:pt x="9153" y="4255"/>
                      <a:pt x="8697" y="3958"/>
                      <a:pt x="8263" y="3639"/>
                    </a:cubicBezTo>
                    <a:cubicBezTo>
                      <a:pt x="7461" y="3015"/>
                      <a:pt x="6745" y="2238"/>
                      <a:pt x="6181" y="1373"/>
                    </a:cubicBezTo>
                    <a:lnTo>
                      <a:pt x="6181" y="1373"/>
                    </a:lnTo>
                    <a:cubicBezTo>
                      <a:pt x="6175" y="1360"/>
                      <a:pt x="6169" y="1347"/>
                      <a:pt x="6163" y="1333"/>
                    </a:cubicBezTo>
                    <a:lnTo>
                      <a:pt x="6157" y="1336"/>
                    </a:lnTo>
                    <a:lnTo>
                      <a:pt x="6157" y="1336"/>
                    </a:lnTo>
                    <a:cubicBezTo>
                      <a:pt x="6151" y="1328"/>
                      <a:pt x="6146" y="1319"/>
                      <a:pt x="6140" y="1311"/>
                    </a:cubicBezTo>
                    <a:cubicBezTo>
                      <a:pt x="6125" y="1266"/>
                      <a:pt x="6092" y="1241"/>
                      <a:pt x="6051" y="1241"/>
                    </a:cubicBezTo>
                    <a:cubicBezTo>
                      <a:pt x="6029" y="1241"/>
                      <a:pt x="6005" y="1249"/>
                      <a:pt x="5980" y="1265"/>
                    </a:cubicBezTo>
                    <a:cubicBezTo>
                      <a:pt x="5912" y="1288"/>
                      <a:pt x="5866" y="1379"/>
                      <a:pt x="5912" y="1448"/>
                    </a:cubicBezTo>
                    <a:cubicBezTo>
                      <a:pt x="5912" y="1448"/>
                      <a:pt x="5912" y="1448"/>
                      <a:pt x="5912" y="1448"/>
                    </a:cubicBezTo>
                    <a:lnTo>
                      <a:pt x="5912" y="1448"/>
                    </a:lnTo>
                    <a:cubicBezTo>
                      <a:pt x="6094" y="1858"/>
                      <a:pt x="6277" y="2292"/>
                      <a:pt x="6368" y="2726"/>
                    </a:cubicBezTo>
                    <a:cubicBezTo>
                      <a:pt x="6460" y="3159"/>
                      <a:pt x="6414" y="3593"/>
                      <a:pt x="6209" y="3981"/>
                    </a:cubicBezTo>
                    <a:cubicBezTo>
                      <a:pt x="6034" y="4351"/>
                      <a:pt x="5652" y="4576"/>
                      <a:pt x="5241" y="4576"/>
                    </a:cubicBezTo>
                    <a:cubicBezTo>
                      <a:pt x="5221" y="4576"/>
                      <a:pt x="5201" y="4576"/>
                      <a:pt x="5181" y="4575"/>
                    </a:cubicBezTo>
                    <a:cubicBezTo>
                      <a:pt x="4748" y="4575"/>
                      <a:pt x="4337" y="4392"/>
                      <a:pt x="3949" y="4164"/>
                    </a:cubicBezTo>
                    <a:cubicBezTo>
                      <a:pt x="2374" y="3228"/>
                      <a:pt x="1050" y="1858"/>
                      <a:pt x="137" y="261"/>
                    </a:cubicBezTo>
                    <a:cubicBezTo>
                      <a:pt x="114" y="215"/>
                      <a:pt x="69" y="215"/>
                      <a:pt x="46" y="215"/>
                    </a:cubicBezTo>
                    <a:cubicBezTo>
                      <a:pt x="23" y="238"/>
                      <a:pt x="0" y="283"/>
                      <a:pt x="23" y="306"/>
                    </a:cubicBezTo>
                    <a:cubicBezTo>
                      <a:pt x="890" y="1973"/>
                      <a:pt x="2214" y="3388"/>
                      <a:pt x="3812" y="4369"/>
                    </a:cubicBezTo>
                    <a:cubicBezTo>
                      <a:pt x="4223" y="4620"/>
                      <a:pt x="4679" y="4826"/>
                      <a:pt x="5181" y="4826"/>
                    </a:cubicBezTo>
                    <a:cubicBezTo>
                      <a:pt x="5433" y="4826"/>
                      <a:pt x="5706" y="4780"/>
                      <a:pt x="5912" y="4643"/>
                    </a:cubicBezTo>
                    <a:cubicBezTo>
                      <a:pt x="6140" y="4529"/>
                      <a:pt x="6323" y="4324"/>
                      <a:pt x="6460" y="4118"/>
                    </a:cubicBezTo>
                    <a:cubicBezTo>
                      <a:pt x="6711" y="3662"/>
                      <a:pt x="6756" y="3137"/>
                      <a:pt x="6642" y="2657"/>
                    </a:cubicBezTo>
                    <a:cubicBezTo>
                      <a:pt x="6623" y="2556"/>
                      <a:pt x="6599" y="2457"/>
                      <a:pt x="6570" y="2359"/>
                    </a:cubicBezTo>
                    <a:lnTo>
                      <a:pt x="6570" y="2359"/>
                    </a:lnTo>
                    <a:cubicBezTo>
                      <a:pt x="7030" y="2921"/>
                      <a:pt x="7553" y="3422"/>
                      <a:pt x="8126" y="3844"/>
                    </a:cubicBezTo>
                    <a:cubicBezTo>
                      <a:pt x="8993" y="4483"/>
                      <a:pt x="9998" y="5054"/>
                      <a:pt x="11116" y="5077"/>
                    </a:cubicBezTo>
                    <a:cubicBezTo>
                      <a:pt x="11154" y="5078"/>
                      <a:pt x="11193" y="5079"/>
                      <a:pt x="11232" y="5079"/>
                    </a:cubicBezTo>
                    <a:cubicBezTo>
                      <a:pt x="11746" y="5079"/>
                      <a:pt x="12288" y="4935"/>
                      <a:pt x="12691" y="4575"/>
                    </a:cubicBezTo>
                    <a:cubicBezTo>
                      <a:pt x="13125" y="4209"/>
                      <a:pt x="13353" y="3639"/>
                      <a:pt x="13399" y="3091"/>
                    </a:cubicBezTo>
                    <a:cubicBezTo>
                      <a:pt x="13444" y="2520"/>
                      <a:pt x="13307" y="1973"/>
                      <a:pt x="13102" y="1470"/>
                    </a:cubicBezTo>
                    <a:cubicBezTo>
                      <a:pt x="12896" y="968"/>
                      <a:pt x="12623" y="489"/>
                      <a:pt x="12349" y="32"/>
                    </a:cubicBezTo>
                    <a:cubicBezTo>
                      <a:pt x="12332" y="16"/>
                      <a:pt x="12316" y="0"/>
                      <a:pt x="12292" y="0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" name="Google Shape;3224;p36">
                <a:extLst>
                  <a:ext uri="{FF2B5EF4-FFF2-40B4-BE49-F238E27FC236}">
                    <a16:creationId xmlns:a16="http://schemas.microsoft.com/office/drawing/2014/main" id="{98A63036-93ED-45D0-956D-2449B855042E}"/>
                  </a:ext>
                </a:extLst>
              </p:cNvPr>
              <p:cNvSpPr/>
              <p:nvPr/>
            </p:nvSpPr>
            <p:spPr>
              <a:xfrm>
                <a:off x="1600605" y="2182264"/>
                <a:ext cx="83875" cy="73202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3786" extrusionOk="0">
                    <a:moveTo>
                      <a:pt x="3835" y="1"/>
                    </a:moveTo>
                    <a:cubicBezTo>
                      <a:pt x="3812" y="24"/>
                      <a:pt x="3789" y="47"/>
                      <a:pt x="3789" y="92"/>
                    </a:cubicBezTo>
                    <a:cubicBezTo>
                      <a:pt x="3949" y="777"/>
                      <a:pt x="4109" y="1462"/>
                      <a:pt x="3995" y="2146"/>
                    </a:cubicBezTo>
                    <a:cubicBezTo>
                      <a:pt x="3881" y="2786"/>
                      <a:pt x="3424" y="3425"/>
                      <a:pt x="2785" y="3493"/>
                    </a:cubicBezTo>
                    <a:cubicBezTo>
                      <a:pt x="2716" y="3503"/>
                      <a:pt x="2646" y="3508"/>
                      <a:pt x="2575" y="3508"/>
                    </a:cubicBezTo>
                    <a:cubicBezTo>
                      <a:pt x="2000" y="3508"/>
                      <a:pt x="1417" y="3185"/>
                      <a:pt x="1050" y="2717"/>
                    </a:cubicBezTo>
                    <a:cubicBezTo>
                      <a:pt x="617" y="2169"/>
                      <a:pt x="388" y="1507"/>
                      <a:pt x="137" y="845"/>
                    </a:cubicBezTo>
                    <a:cubicBezTo>
                      <a:pt x="114" y="823"/>
                      <a:pt x="92" y="800"/>
                      <a:pt x="69" y="800"/>
                    </a:cubicBezTo>
                    <a:cubicBezTo>
                      <a:pt x="23" y="823"/>
                      <a:pt x="0" y="845"/>
                      <a:pt x="0" y="891"/>
                    </a:cubicBezTo>
                    <a:cubicBezTo>
                      <a:pt x="206" y="1576"/>
                      <a:pt x="411" y="2283"/>
                      <a:pt x="845" y="2877"/>
                    </a:cubicBezTo>
                    <a:cubicBezTo>
                      <a:pt x="1252" y="3385"/>
                      <a:pt x="1876" y="3785"/>
                      <a:pt x="2557" y="3785"/>
                    </a:cubicBezTo>
                    <a:cubicBezTo>
                      <a:pt x="2640" y="3785"/>
                      <a:pt x="2724" y="3779"/>
                      <a:pt x="2808" y="3767"/>
                    </a:cubicBezTo>
                    <a:cubicBezTo>
                      <a:pt x="3196" y="3721"/>
                      <a:pt x="3561" y="3493"/>
                      <a:pt x="3789" y="3196"/>
                    </a:cubicBezTo>
                    <a:cubicBezTo>
                      <a:pt x="4040" y="2900"/>
                      <a:pt x="4177" y="2534"/>
                      <a:pt x="4223" y="2169"/>
                    </a:cubicBezTo>
                    <a:cubicBezTo>
                      <a:pt x="4337" y="1439"/>
                      <a:pt x="4132" y="731"/>
                      <a:pt x="3926" y="47"/>
                    </a:cubicBezTo>
                    <a:cubicBezTo>
                      <a:pt x="3903" y="24"/>
                      <a:pt x="3881" y="1"/>
                      <a:pt x="3835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" name="Google Shape;3225;p36">
                <a:extLst>
                  <a:ext uri="{FF2B5EF4-FFF2-40B4-BE49-F238E27FC236}">
                    <a16:creationId xmlns:a16="http://schemas.microsoft.com/office/drawing/2014/main" id="{1FD2DC6C-8C90-4BAC-9A9F-6BD15E2A5A50}"/>
                  </a:ext>
                </a:extLst>
              </p:cNvPr>
              <p:cNvSpPr/>
              <p:nvPr/>
            </p:nvSpPr>
            <p:spPr>
              <a:xfrm>
                <a:off x="924426" y="2265238"/>
                <a:ext cx="144780" cy="199073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0296" extrusionOk="0">
                    <a:moveTo>
                      <a:pt x="7419" y="1"/>
                    </a:moveTo>
                    <a:cubicBezTo>
                      <a:pt x="7374" y="1"/>
                      <a:pt x="7351" y="47"/>
                      <a:pt x="7351" y="69"/>
                    </a:cubicBezTo>
                    <a:cubicBezTo>
                      <a:pt x="7282" y="2032"/>
                      <a:pt x="7008" y="3973"/>
                      <a:pt x="6483" y="5867"/>
                    </a:cubicBezTo>
                    <a:cubicBezTo>
                      <a:pt x="6369" y="6346"/>
                      <a:pt x="6209" y="6803"/>
                      <a:pt x="6050" y="7259"/>
                    </a:cubicBezTo>
                    <a:cubicBezTo>
                      <a:pt x="5890" y="7716"/>
                      <a:pt x="5730" y="8172"/>
                      <a:pt x="5433" y="8538"/>
                    </a:cubicBezTo>
                    <a:cubicBezTo>
                      <a:pt x="5170" y="8842"/>
                      <a:pt x="4780" y="9074"/>
                      <a:pt x="4408" y="9074"/>
                    </a:cubicBezTo>
                    <a:cubicBezTo>
                      <a:pt x="4362" y="9074"/>
                      <a:pt x="4315" y="9070"/>
                      <a:pt x="4269" y="9063"/>
                    </a:cubicBezTo>
                    <a:cubicBezTo>
                      <a:pt x="3995" y="9017"/>
                      <a:pt x="3741" y="8808"/>
                      <a:pt x="3636" y="8559"/>
                    </a:cubicBezTo>
                    <a:lnTo>
                      <a:pt x="3636" y="8559"/>
                    </a:lnTo>
                    <a:cubicBezTo>
                      <a:pt x="3648" y="8407"/>
                      <a:pt x="3640" y="8254"/>
                      <a:pt x="3607" y="8104"/>
                    </a:cubicBezTo>
                    <a:cubicBezTo>
                      <a:pt x="3607" y="8058"/>
                      <a:pt x="3562" y="8013"/>
                      <a:pt x="3516" y="7990"/>
                    </a:cubicBezTo>
                    <a:cubicBezTo>
                      <a:pt x="3504" y="7986"/>
                      <a:pt x="3491" y="7984"/>
                      <a:pt x="3478" y="7984"/>
                    </a:cubicBezTo>
                    <a:cubicBezTo>
                      <a:pt x="3417" y="7984"/>
                      <a:pt x="3352" y="8025"/>
                      <a:pt x="3333" y="8081"/>
                    </a:cubicBezTo>
                    <a:cubicBezTo>
                      <a:pt x="3294" y="8254"/>
                      <a:pt x="3308" y="8435"/>
                      <a:pt x="3359" y="8596"/>
                    </a:cubicBezTo>
                    <a:lnTo>
                      <a:pt x="3359" y="8596"/>
                    </a:lnTo>
                    <a:cubicBezTo>
                      <a:pt x="3278" y="9346"/>
                      <a:pt x="2612" y="10048"/>
                      <a:pt x="1850" y="10067"/>
                    </a:cubicBezTo>
                    <a:cubicBezTo>
                      <a:pt x="1393" y="10067"/>
                      <a:pt x="937" y="9839"/>
                      <a:pt x="640" y="9473"/>
                    </a:cubicBezTo>
                    <a:cubicBezTo>
                      <a:pt x="321" y="9131"/>
                      <a:pt x="161" y="8652"/>
                      <a:pt x="252" y="8172"/>
                    </a:cubicBezTo>
                    <a:cubicBezTo>
                      <a:pt x="252" y="8150"/>
                      <a:pt x="229" y="8104"/>
                      <a:pt x="184" y="8104"/>
                    </a:cubicBezTo>
                    <a:cubicBezTo>
                      <a:pt x="177" y="8098"/>
                      <a:pt x="170" y="8095"/>
                      <a:pt x="162" y="8095"/>
                    </a:cubicBezTo>
                    <a:cubicBezTo>
                      <a:pt x="140" y="8095"/>
                      <a:pt x="115" y="8116"/>
                      <a:pt x="115" y="8150"/>
                    </a:cubicBezTo>
                    <a:cubicBezTo>
                      <a:pt x="1" y="8652"/>
                      <a:pt x="161" y="9200"/>
                      <a:pt x="480" y="9610"/>
                    </a:cubicBezTo>
                    <a:cubicBezTo>
                      <a:pt x="800" y="9998"/>
                      <a:pt x="1302" y="10295"/>
                      <a:pt x="1850" y="10295"/>
                    </a:cubicBezTo>
                    <a:cubicBezTo>
                      <a:pt x="2398" y="10295"/>
                      <a:pt x="2900" y="9998"/>
                      <a:pt x="3219" y="9588"/>
                    </a:cubicBezTo>
                    <a:cubicBezTo>
                      <a:pt x="3366" y="9409"/>
                      <a:pt x="3484" y="9192"/>
                      <a:pt x="3558" y="8958"/>
                    </a:cubicBezTo>
                    <a:lnTo>
                      <a:pt x="3558" y="8958"/>
                    </a:lnTo>
                    <a:cubicBezTo>
                      <a:pt x="3718" y="9157"/>
                      <a:pt x="3952" y="9295"/>
                      <a:pt x="4224" y="9337"/>
                    </a:cubicBezTo>
                    <a:cubicBezTo>
                      <a:pt x="4279" y="9343"/>
                      <a:pt x="4334" y="9346"/>
                      <a:pt x="4388" y="9346"/>
                    </a:cubicBezTo>
                    <a:cubicBezTo>
                      <a:pt x="4890" y="9346"/>
                      <a:pt x="5330" y="9068"/>
                      <a:pt x="5639" y="8697"/>
                    </a:cubicBezTo>
                    <a:cubicBezTo>
                      <a:pt x="5958" y="8309"/>
                      <a:pt x="6141" y="7807"/>
                      <a:pt x="6301" y="7351"/>
                    </a:cubicBezTo>
                    <a:cubicBezTo>
                      <a:pt x="6461" y="6871"/>
                      <a:pt x="6598" y="6415"/>
                      <a:pt x="6712" y="5936"/>
                    </a:cubicBezTo>
                    <a:cubicBezTo>
                      <a:pt x="6986" y="4977"/>
                      <a:pt x="7168" y="3995"/>
                      <a:pt x="7305" y="3037"/>
                    </a:cubicBezTo>
                    <a:cubicBezTo>
                      <a:pt x="7419" y="2055"/>
                      <a:pt x="7488" y="1051"/>
                      <a:pt x="7488" y="69"/>
                    </a:cubicBezTo>
                    <a:cubicBezTo>
                      <a:pt x="7488" y="47"/>
                      <a:pt x="7442" y="1"/>
                      <a:pt x="7419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" name="Google Shape;3226;p36">
                <a:extLst>
                  <a:ext uri="{FF2B5EF4-FFF2-40B4-BE49-F238E27FC236}">
                    <a16:creationId xmlns:a16="http://schemas.microsoft.com/office/drawing/2014/main" id="{F70BFBA4-DA1E-4198-93E5-851A958FD96D}"/>
                  </a:ext>
                </a:extLst>
              </p:cNvPr>
              <p:cNvSpPr/>
              <p:nvPr/>
            </p:nvSpPr>
            <p:spPr>
              <a:xfrm>
                <a:off x="1448330" y="1989206"/>
                <a:ext cx="127998" cy="107928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5582" extrusionOk="0">
                    <a:moveTo>
                      <a:pt x="4541" y="1"/>
                    </a:moveTo>
                    <a:cubicBezTo>
                      <a:pt x="4518" y="1"/>
                      <a:pt x="4491" y="17"/>
                      <a:pt x="4474" y="33"/>
                    </a:cubicBezTo>
                    <a:cubicBezTo>
                      <a:pt x="4452" y="56"/>
                      <a:pt x="4452" y="102"/>
                      <a:pt x="4497" y="124"/>
                    </a:cubicBezTo>
                    <a:cubicBezTo>
                      <a:pt x="4977" y="490"/>
                      <a:pt x="5479" y="855"/>
                      <a:pt x="5844" y="1311"/>
                    </a:cubicBezTo>
                    <a:cubicBezTo>
                      <a:pt x="6027" y="1540"/>
                      <a:pt x="6186" y="1791"/>
                      <a:pt x="6278" y="2064"/>
                    </a:cubicBezTo>
                    <a:cubicBezTo>
                      <a:pt x="6346" y="2338"/>
                      <a:pt x="6392" y="2635"/>
                      <a:pt x="6346" y="2909"/>
                    </a:cubicBezTo>
                    <a:cubicBezTo>
                      <a:pt x="6300" y="3206"/>
                      <a:pt x="6209" y="3480"/>
                      <a:pt x="6027" y="3685"/>
                    </a:cubicBezTo>
                    <a:cubicBezTo>
                      <a:pt x="5821" y="3868"/>
                      <a:pt x="5570" y="4005"/>
                      <a:pt x="5296" y="4027"/>
                    </a:cubicBezTo>
                    <a:cubicBezTo>
                      <a:pt x="5243" y="4034"/>
                      <a:pt x="5190" y="4037"/>
                      <a:pt x="5137" y="4037"/>
                    </a:cubicBezTo>
                    <a:cubicBezTo>
                      <a:pt x="4704" y="4037"/>
                      <a:pt x="4271" y="3825"/>
                      <a:pt x="3949" y="3512"/>
                    </a:cubicBezTo>
                    <a:lnTo>
                      <a:pt x="3949" y="3512"/>
                    </a:lnTo>
                    <a:cubicBezTo>
                      <a:pt x="3909" y="3451"/>
                      <a:pt x="3864" y="3394"/>
                      <a:pt x="3812" y="3343"/>
                    </a:cubicBezTo>
                    <a:cubicBezTo>
                      <a:pt x="3778" y="3320"/>
                      <a:pt x="3744" y="3308"/>
                      <a:pt x="3710" y="3308"/>
                    </a:cubicBezTo>
                    <a:cubicBezTo>
                      <a:pt x="3676" y="3308"/>
                      <a:pt x="3641" y="3320"/>
                      <a:pt x="3607" y="3343"/>
                    </a:cubicBezTo>
                    <a:cubicBezTo>
                      <a:pt x="3561" y="3388"/>
                      <a:pt x="3539" y="3480"/>
                      <a:pt x="3607" y="3548"/>
                    </a:cubicBezTo>
                    <a:cubicBezTo>
                      <a:pt x="3607" y="3548"/>
                      <a:pt x="3607" y="3548"/>
                      <a:pt x="3607" y="3548"/>
                    </a:cubicBezTo>
                    <a:lnTo>
                      <a:pt x="3607" y="3548"/>
                    </a:lnTo>
                    <a:cubicBezTo>
                      <a:pt x="3638" y="3586"/>
                      <a:pt x="3670" y="3623"/>
                      <a:pt x="3704" y="3659"/>
                    </a:cubicBezTo>
                    <a:lnTo>
                      <a:pt x="3704" y="3659"/>
                    </a:lnTo>
                    <a:cubicBezTo>
                      <a:pt x="3923" y="3967"/>
                      <a:pt x="3898" y="4434"/>
                      <a:pt x="3676" y="4758"/>
                    </a:cubicBezTo>
                    <a:cubicBezTo>
                      <a:pt x="3481" y="5124"/>
                      <a:pt x="3043" y="5308"/>
                      <a:pt x="2610" y="5308"/>
                    </a:cubicBezTo>
                    <a:cubicBezTo>
                      <a:pt x="2585" y="5308"/>
                      <a:pt x="2560" y="5307"/>
                      <a:pt x="2534" y="5306"/>
                    </a:cubicBezTo>
                    <a:cubicBezTo>
                      <a:pt x="2055" y="5306"/>
                      <a:pt x="1598" y="5123"/>
                      <a:pt x="1210" y="4849"/>
                    </a:cubicBezTo>
                    <a:cubicBezTo>
                      <a:pt x="800" y="4575"/>
                      <a:pt x="457" y="4233"/>
                      <a:pt x="115" y="3891"/>
                    </a:cubicBezTo>
                    <a:cubicBezTo>
                      <a:pt x="101" y="3864"/>
                      <a:pt x="80" y="3853"/>
                      <a:pt x="60" y="3853"/>
                    </a:cubicBezTo>
                    <a:cubicBezTo>
                      <a:pt x="46" y="3853"/>
                      <a:pt x="33" y="3858"/>
                      <a:pt x="23" y="3868"/>
                    </a:cubicBezTo>
                    <a:cubicBezTo>
                      <a:pt x="1" y="3891"/>
                      <a:pt x="1" y="3936"/>
                      <a:pt x="23" y="3959"/>
                    </a:cubicBezTo>
                    <a:cubicBezTo>
                      <a:pt x="343" y="4347"/>
                      <a:pt x="685" y="4712"/>
                      <a:pt x="1096" y="5032"/>
                    </a:cubicBezTo>
                    <a:cubicBezTo>
                      <a:pt x="1484" y="5328"/>
                      <a:pt x="1986" y="5557"/>
                      <a:pt x="2511" y="5580"/>
                    </a:cubicBezTo>
                    <a:cubicBezTo>
                      <a:pt x="2537" y="5581"/>
                      <a:pt x="2564" y="5581"/>
                      <a:pt x="2590" y="5581"/>
                    </a:cubicBezTo>
                    <a:cubicBezTo>
                      <a:pt x="3095" y="5581"/>
                      <a:pt x="3645" y="5372"/>
                      <a:pt x="3927" y="4895"/>
                    </a:cubicBezTo>
                    <a:cubicBezTo>
                      <a:pt x="4064" y="4667"/>
                      <a:pt x="4132" y="4393"/>
                      <a:pt x="4132" y="4119"/>
                    </a:cubicBezTo>
                    <a:cubicBezTo>
                      <a:pt x="4132" y="4082"/>
                      <a:pt x="4130" y="4044"/>
                      <a:pt x="4126" y="4007"/>
                    </a:cubicBezTo>
                    <a:lnTo>
                      <a:pt x="4126" y="4007"/>
                    </a:lnTo>
                    <a:cubicBezTo>
                      <a:pt x="4430" y="4198"/>
                      <a:pt x="4784" y="4311"/>
                      <a:pt x="5157" y="4311"/>
                    </a:cubicBezTo>
                    <a:cubicBezTo>
                      <a:pt x="5218" y="4311"/>
                      <a:pt x="5280" y="4308"/>
                      <a:pt x="5342" y="4301"/>
                    </a:cubicBezTo>
                    <a:cubicBezTo>
                      <a:pt x="5661" y="4256"/>
                      <a:pt x="5981" y="4096"/>
                      <a:pt x="6209" y="3845"/>
                    </a:cubicBezTo>
                    <a:cubicBezTo>
                      <a:pt x="6437" y="3594"/>
                      <a:pt x="6551" y="3274"/>
                      <a:pt x="6597" y="2955"/>
                    </a:cubicBezTo>
                    <a:cubicBezTo>
                      <a:pt x="6620" y="2635"/>
                      <a:pt x="6574" y="2293"/>
                      <a:pt x="6483" y="1996"/>
                    </a:cubicBezTo>
                    <a:cubicBezTo>
                      <a:pt x="6369" y="1699"/>
                      <a:pt x="6209" y="1425"/>
                      <a:pt x="6004" y="1174"/>
                    </a:cubicBezTo>
                    <a:cubicBezTo>
                      <a:pt x="5593" y="695"/>
                      <a:pt x="5068" y="353"/>
                      <a:pt x="4566" y="10"/>
                    </a:cubicBezTo>
                    <a:cubicBezTo>
                      <a:pt x="4559" y="4"/>
                      <a:pt x="4550" y="1"/>
                      <a:pt x="4541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" name="Google Shape;3227;p36">
                <a:extLst>
                  <a:ext uri="{FF2B5EF4-FFF2-40B4-BE49-F238E27FC236}">
                    <a16:creationId xmlns:a16="http://schemas.microsoft.com/office/drawing/2014/main" id="{3B461942-B371-41EB-8190-8AD1BC60A864}"/>
                  </a:ext>
                </a:extLst>
              </p:cNvPr>
              <p:cNvSpPr/>
              <p:nvPr/>
            </p:nvSpPr>
            <p:spPr>
              <a:xfrm>
                <a:off x="927520" y="2184739"/>
                <a:ext cx="83431" cy="101277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5238" extrusionOk="0">
                    <a:moveTo>
                      <a:pt x="4237" y="1"/>
                    </a:moveTo>
                    <a:cubicBezTo>
                      <a:pt x="4211" y="1"/>
                      <a:pt x="4195" y="22"/>
                      <a:pt x="4178" y="55"/>
                    </a:cubicBezTo>
                    <a:cubicBezTo>
                      <a:pt x="3904" y="1265"/>
                      <a:pt x="3425" y="2429"/>
                      <a:pt x="2785" y="3502"/>
                    </a:cubicBezTo>
                    <a:cubicBezTo>
                      <a:pt x="2443" y="4004"/>
                      <a:pt x="2124" y="4575"/>
                      <a:pt x="1599" y="4849"/>
                    </a:cubicBezTo>
                    <a:cubicBezTo>
                      <a:pt x="1410" y="4951"/>
                      <a:pt x="1209" y="5003"/>
                      <a:pt x="995" y="5003"/>
                    </a:cubicBezTo>
                    <a:cubicBezTo>
                      <a:pt x="924" y="5003"/>
                      <a:pt x="851" y="4997"/>
                      <a:pt x="777" y="4986"/>
                    </a:cubicBezTo>
                    <a:cubicBezTo>
                      <a:pt x="503" y="4917"/>
                      <a:pt x="229" y="4735"/>
                      <a:pt x="138" y="4461"/>
                    </a:cubicBezTo>
                    <a:cubicBezTo>
                      <a:pt x="138" y="4438"/>
                      <a:pt x="92" y="4415"/>
                      <a:pt x="69" y="4415"/>
                    </a:cubicBezTo>
                    <a:cubicBezTo>
                      <a:pt x="24" y="4415"/>
                      <a:pt x="1" y="4461"/>
                      <a:pt x="24" y="4506"/>
                    </a:cubicBezTo>
                    <a:cubicBezTo>
                      <a:pt x="92" y="4849"/>
                      <a:pt x="389" y="5100"/>
                      <a:pt x="731" y="5191"/>
                    </a:cubicBezTo>
                    <a:cubicBezTo>
                      <a:pt x="841" y="5222"/>
                      <a:pt x="959" y="5238"/>
                      <a:pt x="1078" y="5238"/>
                    </a:cubicBezTo>
                    <a:cubicBezTo>
                      <a:pt x="1306" y="5238"/>
                      <a:pt x="1541" y="5182"/>
                      <a:pt x="1735" y="5077"/>
                    </a:cubicBezTo>
                    <a:cubicBezTo>
                      <a:pt x="2329" y="4757"/>
                      <a:pt x="2694" y="4164"/>
                      <a:pt x="3014" y="3639"/>
                    </a:cubicBezTo>
                    <a:cubicBezTo>
                      <a:pt x="3676" y="2543"/>
                      <a:pt x="4109" y="1334"/>
                      <a:pt x="4315" y="78"/>
                    </a:cubicBezTo>
                    <a:cubicBezTo>
                      <a:pt x="4315" y="55"/>
                      <a:pt x="4292" y="10"/>
                      <a:pt x="4269" y="10"/>
                    </a:cubicBezTo>
                    <a:cubicBezTo>
                      <a:pt x="4257" y="4"/>
                      <a:pt x="4246" y="1"/>
                      <a:pt x="4237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" name="Google Shape;3228;p36">
                <a:extLst>
                  <a:ext uri="{FF2B5EF4-FFF2-40B4-BE49-F238E27FC236}">
                    <a16:creationId xmlns:a16="http://schemas.microsoft.com/office/drawing/2014/main" id="{2AE0D45F-89CA-423A-B521-8E3F73B87536}"/>
                  </a:ext>
                </a:extLst>
              </p:cNvPr>
              <p:cNvSpPr/>
              <p:nvPr/>
            </p:nvSpPr>
            <p:spPr>
              <a:xfrm>
                <a:off x="1244426" y="2022639"/>
                <a:ext cx="93137" cy="56362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2915" extrusionOk="0">
                    <a:moveTo>
                      <a:pt x="3918" y="1"/>
                    </a:moveTo>
                    <a:cubicBezTo>
                      <a:pt x="3903" y="1"/>
                      <a:pt x="3890" y="6"/>
                      <a:pt x="3881" y="16"/>
                    </a:cubicBezTo>
                    <a:cubicBezTo>
                      <a:pt x="3858" y="39"/>
                      <a:pt x="3835" y="84"/>
                      <a:pt x="3858" y="107"/>
                    </a:cubicBezTo>
                    <a:cubicBezTo>
                      <a:pt x="4223" y="587"/>
                      <a:pt x="4588" y="1089"/>
                      <a:pt x="4588" y="1659"/>
                    </a:cubicBezTo>
                    <a:cubicBezTo>
                      <a:pt x="4565" y="1933"/>
                      <a:pt x="4474" y="2207"/>
                      <a:pt x="4291" y="2390"/>
                    </a:cubicBezTo>
                    <a:cubicBezTo>
                      <a:pt x="4109" y="2572"/>
                      <a:pt x="3835" y="2641"/>
                      <a:pt x="3538" y="2641"/>
                    </a:cubicBezTo>
                    <a:cubicBezTo>
                      <a:pt x="2968" y="2618"/>
                      <a:pt x="2374" y="2527"/>
                      <a:pt x="1804" y="2390"/>
                    </a:cubicBezTo>
                    <a:cubicBezTo>
                      <a:pt x="1210" y="2230"/>
                      <a:pt x="662" y="2047"/>
                      <a:pt x="92" y="1819"/>
                    </a:cubicBezTo>
                    <a:cubicBezTo>
                      <a:pt x="85" y="1812"/>
                      <a:pt x="76" y="1810"/>
                      <a:pt x="67" y="1810"/>
                    </a:cubicBezTo>
                    <a:cubicBezTo>
                      <a:pt x="46" y="1810"/>
                      <a:pt x="23" y="1826"/>
                      <a:pt x="23" y="1842"/>
                    </a:cubicBezTo>
                    <a:cubicBezTo>
                      <a:pt x="0" y="1865"/>
                      <a:pt x="0" y="1910"/>
                      <a:pt x="46" y="1933"/>
                    </a:cubicBezTo>
                    <a:cubicBezTo>
                      <a:pt x="571" y="2230"/>
                      <a:pt x="1142" y="2458"/>
                      <a:pt x="1735" y="2641"/>
                    </a:cubicBezTo>
                    <a:cubicBezTo>
                      <a:pt x="2329" y="2778"/>
                      <a:pt x="2922" y="2915"/>
                      <a:pt x="3561" y="2915"/>
                    </a:cubicBezTo>
                    <a:cubicBezTo>
                      <a:pt x="3858" y="2892"/>
                      <a:pt x="4223" y="2823"/>
                      <a:pt x="4474" y="2572"/>
                    </a:cubicBezTo>
                    <a:cubicBezTo>
                      <a:pt x="4725" y="2344"/>
                      <a:pt x="4816" y="1979"/>
                      <a:pt x="4816" y="1659"/>
                    </a:cubicBezTo>
                    <a:cubicBezTo>
                      <a:pt x="4816" y="1340"/>
                      <a:pt x="4702" y="1020"/>
                      <a:pt x="4520" y="746"/>
                    </a:cubicBezTo>
                    <a:cubicBezTo>
                      <a:pt x="4360" y="495"/>
                      <a:pt x="4155" y="267"/>
                      <a:pt x="3972" y="39"/>
                    </a:cubicBezTo>
                    <a:cubicBezTo>
                      <a:pt x="3959" y="12"/>
                      <a:pt x="3937" y="1"/>
                      <a:pt x="3918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" name="Google Shape;3229;p36">
                <a:extLst>
                  <a:ext uri="{FF2B5EF4-FFF2-40B4-BE49-F238E27FC236}">
                    <a16:creationId xmlns:a16="http://schemas.microsoft.com/office/drawing/2014/main" id="{231368F9-FAC2-4F2A-853B-1C23D81841A3}"/>
                  </a:ext>
                </a:extLst>
              </p:cNvPr>
              <p:cNvSpPr/>
              <p:nvPr/>
            </p:nvSpPr>
            <p:spPr>
              <a:xfrm>
                <a:off x="1075386" y="2725415"/>
                <a:ext cx="100639" cy="66222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3425" extrusionOk="0">
                    <a:moveTo>
                      <a:pt x="91" y="1"/>
                    </a:moveTo>
                    <a:cubicBezTo>
                      <a:pt x="83" y="1"/>
                      <a:pt x="75" y="4"/>
                      <a:pt x="69" y="10"/>
                    </a:cubicBezTo>
                    <a:cubicBezTo>
                      <a:pt x="23" y="10"/>
                      <a:pt x="0" y="33"/>
                      <a:pt x="23" y="78"/>
                    </a:cubicBezTo>
                    <a:cubicBezTo>
                      <a:pt x="228" y="1174"/>
                      <a:pt x="936" y="2178"/>
                      <a:pt x="1895" y="2772"/>
                    </a:cubicBezTo>
                    <a:cubicBezTo>
                      <a:pt x="2584" y="3198"/>
                      <a:pt x="3403" y="3424"/>
                      <a:pt x="4208" y="3424"/>
                    </a:cubicBezTo>
                    <a:cubicBezTo>
                      <a:pt x="4522" y="3424"/>
                      <a:pt x="4835" y="3390"/>
                      <a:pt x="5136" y="3319"/>
                    </a:cubicBezTo>
                    <a:cubicBezTo>
                      <a:pt x="5182" y="3319"/>
                      <a:pt x="5204" y="3274"/>
                      <a:pt x="5204" y="3251"/>
                    </a:cubicBezTo>
                    <a:cubicBezTo>
                      <a:pt x="5182" y="3205"/>
                      <a:pt x="5159" y="3182"/>
                      <a:pt x="5113" y="3182"/>
                    </a:cubicBezTo>
                    <a:cubicBezTo>
                      <a:pt x="4890" y="3216"/>
                      <a:pt x="4665" y="3232"/>
                      <a:pt x="4441" y="3232"/>
                    </a:cubicBezTo>
                    <a:cubicBezTo>
                      <a:pt x="3593" y="3232"/>
                      <a:pt x="2759" y="2995"/>
                      <a:pt x="2055" y="2543"/>
                    </a:cubicBezTo>
                    <a:cubicBezTo>
                      <a:pt x="1164" y="1973"/>
                      <a:pt x="480" y="1060"/>
                      <a:pt x="137" y="55"/>
                    </a:cubicBezTo>
                    <a:cubicBezTo>
                      <a:pt x="137" y="22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" name="Google Shape;3230;p36">
                <a:extLst>
                  <a:ext uri="{FF2B5EF4-FFF2-40B4-BE49-F238E27FC236}">
                    <a16:creationId xmlns:a16="http://schemas.microsoft.com/office/drawing/2014/main" id="{F023D448-ED9D-454C-93D8-C58D6C123DF6}"/>
                  </a:ext>
                </a:extLst>
              </p:cNvPr>
              <p:cNvSpPr/>
              <p:nvPr/>
            </p:nvSpPr>
            <p:spPr>
              <a:xfrm>
                <a:off x="986670" y="2026023"/>
                <a:ext cx="84745" cy="139927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7237" extrusionOk="0">
                    <a:moveTo>
                      <a:pt x="3310" y="1"/>
                    </a:moveTo>
                    <a:cubicBezTo>
                      <a:pt x="3059" y="24"/>
                      <a:pt x="2831" y="229"/>
                      <a:pt x="2717" y="457"/>
                    </a:cubicBezTo>
                    <a:cubicBezTo>
                      <a:pt x="2602" y="708"/>
                      <a:pt x="2580" y="982"/>
                      <a:pt x="2580" y="1256"/>
                    </a:cubicBezTo>
                    <a:cubicBezTo>
                      <a:pt x="2511" y="3036"/>
                      <a:pt x="2739" y="4817"/>
                      <a:pt x="3264" y="6506"/>
                    </a:cubicBezTo>
                    <a:cubicBezTo>
                      <a:pt x="2602" y="5319"/>
                      <a:pt x="1941" y="4109"/>
                      <a:pt x="1301" y="2922"/>
                    </a:cubicBezTo>
                    <a:cubicBezTo>
                      <a:pt x="1133" y="2607"/>
                      <a:pt x="868" y="2252"/>
                      <a:pt x="541" y="2252"/>
                    </a:cubicBezTo>
                    <a:cubicBezTo>
                      <a:pt x="514" y="2252"/>
                      <a:pt x="485" y="2255"/>
                      <a:pt x="457" y="2260"/>
                    </a:cubicBezTo>
                    <a:cubicBezTo>
                      <a:pt x="183" y="2306"/>
                      <a:pt x="0" y="2603"/>
                      <a:pt x="0" y="2877"/>
                    </a:cubicBezTo>
                    <a:cubicBezTo>
                      <a:pt x="0" y="3151"/>
                      <a:pt x="137" y="3402"/>
                      <a:pt x="251" y="3653"/>
                    </a:cubicBezTo>
                    <a:cubicBezTo>
                      <a:pt x="1005" y="5022"/>
                      <a:pt x="2009" y="6255"/>
                      <a:pt x="3219" y="7236"/>
                    </a:cubicBezTo>
                    <a:lnTo>
                      <a:pt x="3926" y="6917"/>
                    </a:lnTo>
                    <a:cubicBezTo>
                      <a:pt x="4292" y="5045"/>
                      <a:pt x="4383" y="3105"/>
                      <a:pt x="4177" y="1210"/>
                    </a:cubicBezTo>
                    <a:cubicBezTo>
                      <a:pt x="4132" y="937"/>
                      <a:pt x="4109" y="663"/>
                      <a:pt x="3972" y="412"/>
                    </a:cubicBezTo>
                    <a:cubicBezTo>
                      <a:pt x="3835" y="183"/>
                      <a:pt x="3584" y="1"/>
                      <a:pt x="3310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" name="Google Shape;3231;p36">
                <a:extLst>
                  <a:ext uri="{FF2B5EF4-FFF2-40B4-BE49-F238E27FC236}">
                    <a16:creationId xmlns:a16="http://schemas.microsoft.com/office/drawing/2014/main" id="{1A5ADC8B-F284-43DA-8059-5CC59ADA76AD}"/>
                  </a:ext>
                </a:extLst>
              </p:cNvPr>
              <p:cNvSpPr/>
              <p:nvPr/>
            </p:nvSpPr>
            <p:spPr>
              <a:xfrm>
                <a:off x="1064693" y="2337055"/>
                <a:ext cx="151490" cy="149073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7710" extrusionOk="0">
                    <a:moveTo>
                      <a:pt x="4898" y="0"/>
                    </a:moveTo>
                    <a:cubicBezTo>
                      <a:pt x="2453" y="0"/>
                      <a:pt x="142" y="6376"/>
                      <a:pt x="142" y="6376"/>
                    </a:cubicBezTo>
                    <a:cubicBezTo>
                      <a:pt x="0" y="7370"/>
                      <a:pt x="296" y="7710"/>
                      <a:pt x="758" y="7710"/>
                    </a:cubicBezTo>
                    <a:cubicBezTo>
                      <a:pt x="1560" y="7710"/>
                      <a:pt x="2864" y="6690"/>
                      <a:pt x="3269" y="6284"/>
                    </a:cubicBezTo>
                    <a:cubicBezTo>
                      <a:pt x="3909" y="5645"/>
                      <a:pt x="7835" y="761"/>
                      <a:pt x="5278" y="53"/>
                    </a:cubicBezTo>
                    <a:cubicBezTo>
                      <a:pt x="5151" y="17"/>
                      <a:pt x="5024" y="0"/>
                      <a:pt x="4898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" name="Google Shape;3232;p36">
                <a:extLst>
                  <a:ext uri="{FF2B5EF4-FFF2-40B4-BE49-F238E27FC236}">
                    <a16:creationId xmlns:a16="http://schemas.microsoft.com/office/drawing/2014/main" id="{FAB78816-EC87-4930-ACC6-8A56AB8F5845}"/>
                  </a:ext>
                </a:extLst>
              </p:cNvPr>
              <p:cNvSpPr/>
              <p:nvPr/>
            </p:nvSpPr>
            <p:spPr>
              <a:xfrm>
                <a:off x="1415670" y="2249769"/>
                <a:ext cx="205879" cy="95051"/>
              </a:xfrm>
              <a:custGeom>
                <a:avLst/>
                <a:gdLst/>
                <a:ahLst/>
                <a:cxnLst/>
                <a:rect l="l" t="t" r="r" b="b"/>
                <a:pathLst>
                  <a:path w="10648" h="4916" extrusionOk="0">
                    <a:moveTo>
                      <a:pt x="3056" y="0"/>
                    </a:moveTo>
                    <a:cubicBezTo>
                      <a:pt x="2551" y="0"/>
                      <a:pt x="2116" y="141"/>
                      <a:pt x="1804" y="481"/>
                    </a:cubicBezTo>
                    <a:cubicBezTo>
                      <a:pt x="1" y="2444"/>
                      <a:pt x="5889" y="4544"/>
                      <a:pt x="6780" y="4750"/>
                    </a:cubicBezTo>
                    <a:cubicBezTo>
                      <a:pt x="7082" y="4827"/>
                      <a:pt x="7697" y="4916"/>
                      <a:pt x="8305" y="4916"/>
                    </a:cubicBezTo>
                    <a:cubicBezTo>
                      <a:pt x="9487" y="4916"/>
                      <a:pt x="10648" y="4583"/>
                      <a:pt x="9473" y="3198"/>
                    </a:cubicBezTo>
                    <a:cubicBezTo>
                      <a:pt x="9473" y="3198"/>
                      <a:pt x="5465" y="0"/>
                      <a:pt x="3056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" name="Google Shape;3233;p36">
                <a:extLst>
                  <a:ext uri="{FF2B5EF4-FFF2-40B4-BE49-F238E27FC236}">
                    <a16:creationId xmlns:a16="http://schemas.microsoft.com/office/drawing/2014/main" id="{CC146FA3-3B37-493F-BA72-95B26EF16330}"/>
                  </a:ext>
                </a:extLst>
              </p:cNvPr>
              <p:cNvSpPr/>
              <p:nvPr/>
            </p:nvSpPr>
            <p:spPr>
              <a:xfrm>
                <a:off x="1405554" y="2279918"/>
                <a:ext cx="314677" cy="314677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5" extrusionOk="0">
                    <a:moveTo>
                      <a:pt x="8149" y="0"/>
                    </a:moveTo>
                    <a:cubicBezTo>
                      <a:pt x="3653" y="0"/>
                      <a:pt x="1" y="3652"/>
                      <a:pt x="1" y="8126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26"/>
                    </a:cubicBezTo>
                    <a:cubicBezTo>
                      <a:pt x="16275" y="3652"/>
                      <a:pt x="12646" y="0"/>
                      <a:pt x="8149" y="0"/>
                    </a:cubicBezTo>
                    <a:close/>
                  </a:path>
                </a:pathLst>
              </a:custGeom>
              <a:solidFill>
                <a:srgbClr val="FFFFFF">
                  <a:alpha val="3021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" name="Google Shape;3234;p36">
                <a:extLst>
                  <a:ext uri="{FF2B5EF4-FFF2-40B4-BE49-F238E27FC236}">
                    <a16:creationId xmlns:a16="http://schemas.microsoft.com/office/drawing/2014/main" id="{B3F41A1E-4442-45A4-BA5B-0E2AE4F72A81}"/>
                  </a:ext>
                </a:extLst>
              </p:cNvPr>
              <p:cNvSpPr/>
              <p:nvPr/>
            </p:nvSpPr>
            <p:spPr>
              <a:xfrm>
                <a:off x="1389659" y="2264023"/>
                <a:ext cx="355300" cy="355300"/>
              </a:xfrm>
              <a:custGeom>
                <a:avLst/>
                <a:gdLst/>
                <a:ahLst/>
                <a:cxnLst/>
                <a:rect l="l" t="t" r="r" b="b"/>
                <a:pathLst>
                  <a:path w="18376" h="18376" extrusionOk="0">
                    <a:moveTo>
                      <a:pt x="9199" y="1530"/>
                    </a:moveTo>
                    <a:cubicBezTo>
                      <a:pt x="13422" y="1530"/>
                      <a:pt x="16846" y="4954"/>
                      <a:pt x="16846" y="9199"/>
                    </a:cubicBezTo>
                    <a:cubicBezTo>
                      <a:pt x="16846" y="13422"/>
                      <a:pt x="13422" y="16846"/>
                      <a:pt x="9199" y="16846"/>
                    </a:cubicBezTo>
                    <a:cubicBezTo>
                      <a:pt x="4977" y="16846"/>
                      <a:pt x="1530" y="13422"/>
                      <a:pt x="1530" y="9199"/>
                    </a:cubicBezTo>
                    <a:cubicBezTo>
                      <a:pt x="1530" y="4954"/>
                      <a:pt x="4977" y="1530"/>
                      <a:pt x="9199" y="1530"/>
                    </a:cubicBezTo>
                    <a:close/>
                    <a:moveTo>
                      <a:pt x="9199" y="1"/>
                    </a:moveTo>
                    <a:cubicBezTo>
                      <a:pt x="4132" y="1"/>
                      <a:pt x="1" y="4132"/>
                      <a:pt x="1" y="9199"/>
                    </a:cubicBezTo>
                    <a:cubicBezTo>
                      <a:pt x="1" y="14244"/>
                      <a:pt x="4132" y="18375"/>
                      <a:pt x="9199" y="18375"/>
                    </a:cubicBezTo>
                    <a:cubicBezTo>
                      <a:pt x="14267" y="18375"/>
                      <a:pt x="18375" y="14244"/>
                      <a:pt x="18375" y="9199"/>
                    </a:cubicBezTo>
                    <a:cubicBezTo>
                      <a:pt x="18375" y="4132"/>
                      <a:pt x="14267" y="1"/>
                      <a:pt x="9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" name="Google Shape;3235;p36">
                <a:extLst>
                  <a:ext uri="{FF2B5EF4-FFF2-40B4-BE49-F238E27FC236}">
                    <a16:creationId xmlns:a16="http://schemas.microsoft.com/office/drawing/2014/main" id="{B6B61B91-C501-4F90-81B4-FEE205E9E213}"/>
                  </a:ext>
                </a:extLst>
              </p:cNvPr>
              <p:cNvSpPr/>
              <p:nvPr/>
            </p:nvSpPr>
            <p:spPr>
              <a:xfrm>
                <a:off x="1435564" y="2344154"/>
                <a:ext cx="58276" cy="162317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8395" extrusionOk="0">
                    <a:moveTo>
                      <a:pt x="2818" y="1"/>
                    </a:moveTo>
                    <a:cubicBezTo>
                      <a:pt x="2783" y="1"/>
                      <a:pt x="2747" y="11"/>
                      <a:pt x="2717" y="34"/>
                    </a:cubicBezTo>
                    <a:cubicBezTo>
                      <a:pt x="2009" y="422"/>
                      <a:pt x="1461" y="992"/>
                      <a:pt x="1028" y="1654"/>
                    </a:cubicBezTo>
                    <a:cubicBezTo>
                      <a:pt x="571" y="2293"/>
                      <a:pt x="275" y="3070"/>
                      <a:pt x="115" y="3868"/>
                    </a:cubicBezTo>
                    <a:cubicBezTo>
                      <a:pt x="23" y="4256"/>
                      <a:pt x="23" y="4667"/>
                      <a:pt x="1" y="5078"/>
                    </a:cubicBezTo>
                    <a:cubicBezTo>
                      <a:pt x="23" y="5284"/>
                      <a:pt x="46" y="5489"/>
                      <a:pt x="69" y="5694"/>
                    </a:cubicBezTo>
                    <a:cubicBezTo>
                      <a:pt x="92" y="5877"/>
                      <a:pt x="138" y="6082"/>
                      <a:pt x="206" y="6288"/>
                    </a:cubicBezTo>
                    <a:cubicBezTo>
                      <a:pt x="389" y="7064"/>
                      <a:pt x="822" y="7772"/>
                      <a:pt x="1370" y="8342"/>
                    </a:cubicBezTo>
                    <a:cubicBezTo>
                      <a:pt x="1389" y="8361"/>
                      <a:pt x="1437" y="8394"/>
                      <a:pt x="1491" y="8394"/>
                    </a:cubicBezTo>
                    <a:cubicBezTo>
                      <a:pt x="1504" y="8394"/>
                      <a:pt x="1517" y="8392"/>
                      <a:pt x="1530" y="8388"/>
                    </a:cubicBezTo>
                    <a:cubicBezTo>
                      <a:pt x="1621" y="8388"/>
                      <a:pt x="1713" y="8296"/>
                      <a:pt x="1713" y="8182"/>
                    </a:cubicBezTo>
                    <a:lnTo>
                      <a:pt x="1713" y="8160"/>
                    </a:lnTo>
                    <a:cubicBezTo>
                      <a:pt x="1644" y="7406"/>
                      <a:pt x="1530" y="6744"/>
                      <a:pt x="1553" y="6082"/>
                    </a:cubicBezTo>
                    <a:cubicBezTo>
                      <a:pt x="1530" y="5763"/>
                      <a:pt x="1576" y="5421"/>
                      <a:pt x="1576" y="5124"/>
                    </a:cubicBezTo>
                    <a:cubicBezTo>
                      <a:pt x="1621" y="4804"/>
                      <a:pt x="1644" y="4485"/>
                      <a:pt x="1735" y="4165"/>
                    </a:cubicBezTo>
                    <a:cubicBezTo>
                      <a:pt x="1849" y="3526"/>
                      <a:pt x="2032" y="2910"/>
                      <a:pt x="2238" y="2271"/>
                    </a:cubicBezTo>
                    <a:cubicBezTo>
                      <a:pt x="2466" y="1632"/>
                      <a:pt x="2717" y="992"/>
                      <a:pt x="2991" y="285"/>
                    </a:cubicBezTo>
                    <a:lnTo>
                      <a:pt x="2991" y="262"/>
                    </a:lnTo>
                    <a:cubicBezTo>
                      <a:pt x="3014" y="216"/>
                      <a:pt x="3014" y="148"/>
                      <a:pt x="2991" y="102"/>
                    </a:cubicBezTo>
                    <a:cubicBezTo>
                      <a:pt x="2960" y="41"/>
                      <a:pt x="2889" y="1"/>
                      <a:pt x="2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" name="Google Shape;3236;p36">
                <a:extLst>
                  <a:ext uri="{FF2B5EF4-FFF2-40B4-BE49-F238E27FC236}">
                    <a16:creationId xmlns:a16="http://schemas.microsoft.com/office/drawing/2014/main" id="{FA1E5EAE-E8AC-486B-82F4-D86D12ECAFC7}"/>
                  </a:ext>
                </a:extLst>
              </p:cNvPr>
              <p:cNvSpPr/>
              <p:nvPr/>
            </p:nvSpPr>
            <p:spPr>
              <a:xfrm>
                <a:off x="1373304" y="2506039"/>
                <a:ext cx="84745" cy="8495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394" extrusionOk="0">
                    <a:moveTo>
                      <a:pt x="2523" y="1"/>
                    </a:moveTo>
                    <a:cubicBezTo>
                      <a:pt x="1741" y="1"/>
                      <a:pt x="833" y="1073"/>
                      <a:pt x="0" y="1152"/>
                    </a:cubicBezTo>
                    <a:lnTo>
                      <a:pt x="1507" y="4393"/>
                    </a:lnTo>
                    <a:cubicBezTo>
                      <a:pt x="1507" y="4393"/>
                      <a:pt x="4383" y="2909"/>
                      <a:pt x="3493" y="855"/>
                    </a:cubicBezTo>
                    <a:cubicBezTo>
                      <a:pt x="3208" y="221"/>
                      <a:pt x="2878" y="1"/>
                      <a:pt x="2523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" name="Google Shape;3237;p36">
                <a:extLst>
                  <a:ext uri="{FF2B5EF4-FFF2-40B4-BE49-F238E27FC236}">
                    <a16:creationId xmlns:a16="http://schemas.microsoft.com/office/drawing/2014/main" id="{2D794C3E-FEF4-4639-8B23-D460A70EF358}"/>
                  </a:ext>
                </a:extLst>
              </p:cNvPr>
              <p:cNvSpPr/>
              <p:nvPr/>
            </p:nvSpPr>
            <p:spPr>
              <a:xfrm>
                <a:off x="1334457" y="2406049"/>
                <a:ext cx="112994" cy="186544"/>
              </a:xfrm>
              <a:custGeom>
                <a:avLst/>
                <a:gdLst/>
                <a:ahLst/>
                <a:cxnLst/>
                <a:rect l="l" t="t" r="r" b="b"/>
                <a:pathLst>
                  <a:path w="5844" h="9648" extrusionOk="0">
                    <a:moveTo>
                      <a:pt x="92" y="0"/>
                    </a:moveTo>
                    <a:cubicBezTo>
                      <a:pt x="46" y="0"/>
                      <a:pt x="1" y="46"/>
                      <a:pt x="24" y="92"/>
                    </a:cubicBezTo>
                    <a:cubicBezTo>
                      <a:pt x="138" y="1370"/>
                      <a:pt x="297" y="2648"/>
                      <a:pt x="571" y="3903"/>
                    </a:cubicBezTo>
                    <a:cubicBezTo>
                      <a:pt x="731" y="4542"/>
                      <a:pt x="891" y="5159"/>
                      <a:pt x="1188" y="5775"/>
                    </a:cubicBezTo>
                    <a:cubicBezTo>
                      <a:pt x="1256" y="5935"/>
                      <a:pt x="1347" y="6072"/>
                      <a:pt x="1462" y="6209"/>
                    </a:cubicBezTo>
                    <a:cubicBezTo>
                      <a:pt x="1569" y="6338"/>
                      <a:pt x="1717" y="6507"/>
                      <a:pt x="1963" y="6507"/>
                    </a:cubicBezTo>
                    <a:cubicBezTo>
                      <a:pt x="1978" y="6507"/>
                      <a:pt x="1994" y="6507"/>
                      <a:pt x="2009" y="6505"/>
                    </a:cubicBezTo>
                    <a:cubicBezTo>
                      <a:pt x="2397" y="6483"/>
                      <a:pt x="2694" y="6300"/>
                      <a:pt x="2991" y="6140"/>
                    </a:cubicBezTo>
                    <a:cubicBezTo>
                      <a:pt x="3265" y="5980"/>
                      <a:pt x="3516" y="5775"/>
                      <a:pt x="3790" y="5615"/>
                    </a:cubicBezTo>
                    <a:cubicBezTo>
                      <a:pt x="4043" y="5488"/>
                      <a:pt x="4297" y="5362"/>
                      <a:pt x="4532" y="5362"/>
                    </a:cubicBezTo>
                    <a:cubicBezTo>
                      <a:pt x="4551" y="5362"/>
                      <a:pt x="4570" y="5362"/>
                      <a:pt x="4589" y="5364"/>
                    </a:cubicBezTo>
                    <a:cubicBezTo>
                      <a:pt x="4840" y="5364"/>
                      <a:pt x="5022" y="5570"/>
                      <a:pt x="5182" y="5821"/>
                    </a:cubicBezTo>
                    <a:cubicBezTo>
                      <a:pt x="5251" y="5958"/>
                      <a:pt x="5342" y="6072"/>
                      <a:pt x="5387" y="6232"/>
                    </a:cubicBezTo>
                    <a:lnTo>
                      <a:pt x="5456" y="6437"/>
                    </a:lnTo>
                    <a:cubicBezTo>
                      <a:pt x="5479" y="6505"/>
                      <a:pt x="5479" y="6574"/>
                      <a:pt x="5479" y="6642"/>
                    </a:cubicBezTo>
                    <a:cubicBezTo>
                      <a:pt x="5524" y="6779"/>
                      <a:pt x="5502" y="6939"/>
                      <a:pt x="5502" y="7076"/>
                    </a:cubicBezTo>
                    <a:cubicBezTo>
                      <a:pt x="5456" y="7236"/>
                      <a:pt x="5433" y="7373"/>
                      <a:pt x="5387" y="7510"/>
                    </a:cubicBezTo>
                    <a:cubicBezTo>
                      <a:pt x="5273" y="7784"/>
                      <a:pt x="5091" y="8058"/>
                      <a:pt x="4908" y="8286"/>
                    </a:cubicBezTo>
                    <a:cubicBezTo>
                      <a:pt x="4520" y="8765"/>
                      <a:pt x="4018" y="9176"/>
                      <a:pt x="3470" y="9496"/>
                    </a:cubicBezTo>
                    <a:cubicBezTo>
                      <a:pt x="3447" y="9518"/>
                      <a:pt x="3424" y="9564"/>
                      <a:pt x="3447" y="9610"/>
                    </a:cubicBezTo>
                    <a:cubicBezTo>
                      <a:pt x="3461" y="9636"/>
                      <a:pt x="3482" y="9648"/>
                      <a:pt x="3502" y="9648"/>
                    </a:cubicBezTo>
                    <a:cubicBezTo>
                      <a:pt x="3516" y="9648"/>
                      <a:pt x="3529" y="9642"/>
                      <a:pt x="3539" y="9633"/>
                    </a:cubicBezTo>
                    <a:cubicBezTo>
                      <a:pt x="4132" y="9336"/>
                      <a:pt x="4657" y="8948"/>
                      <a:pt x="5114" y="8468"/>
                    </a:cubicBezTo>
                    <a:cubicBezTo>
                      <a:pt x="5319" y="8217"/>
                      <a:pt x="5524" y="7943"/>
                      <a:pt x="5661" y="7624"/>
                    </a:cubicBezTo>
                    <a:cubicBezTo>
                      <a:pt x="5730" y="7464"/>
                      <a:pt x="5753" y="7304"/>
                      <a:pt x="5798" y="7122"/>
                    </a:cubicBezTo>
                    <a:cubicBezTo>
                      <a:pt x="5821" y="6962"/>
                      <a:pt x="5844" y="6779"/>
                      <a:pt x="5821" y="6620"/>
                    </a:cubicBezTo>
                    <a:cubicBezTo>
                      <a:pt x="5798" y="6528"/>
                      <a:pt x="5798" y="6437"/>
                      <a:pt x="5775" y="6346"/>
                    </a:cubicBezTo>
                    <a:lnTo>
                      <a:pt x="5707" y="6095"/>
                    </a:lnTo>
                    <a:cubicBezTo>
                      <a:pt x="5661" y="5935"/>
                      <a:pt x="5570" y="5798"/>
                      <a:pt x="5479" y="5638"/>
                    </a:cubicBezTo>
                    <a:cubicBezTo>
                      <a:pt x="5387" y="5501"/>
                      <a:pt x="5296" y="5341"/>
                      <a:pt x="5136" y="5227"/>
                    </a:cubicBezTo>
                    <a:cubicBezTo>
                      <a:pt x="5114" y="5182"/>
                      <a:pt x="5068" y="5159"/>
                      <a:pt x="5022" y="5136"/>
                    </a:cubicBezTo>
                    <a:lnTo>
                      <a:pt x="4908" y="5067"/>
                    </a:lnTo>
                    <a:cubicBezTo>
                      <a:pt x="4817" y="5022"/>
                      <a:pt x="4703" y="4999"/>
                      <a:pt x="4611" y="4999"/>
                    </a:cubicBezTo>
                    <a:cubicBezTo>
                      <a:pt x="4586" y="4998"/>
                      <a:pt x="4561" y="4997"/>
                      <a:pt x="4537" y="4997"/>
                    </a:cubicBezTo>
                    <a:cubicBezTo>
                      <a:pt x="4179" y="4997"/>
                      <a:pt x="3863" y="5146"/>
                      <a:pt x="3607" y="5296"/>
                    </a:cubicBezTo>
                    <a:cubicBezTo>
                      <a:pt x="3310" y="5478"/>
                      <a:pt x="3059" y="5661"/>
                      <a:pt x="2785" y="5821"/>
                    </a:cubicBezTo>
                    <a:cubicBezTo>
                      <a:pt x="2534" y="5980"/>
                      <a:pt x="2238" y="6117"/>
                      <a:pt x="1986" y="6140"/>
                    </a:cubicBezTo>
                    <a:cubicBezTo>
                      <a:pt x="1918" y="6140"/>
                      <a:pt x="1827" y="6095"/>
                      <a:pt x="1735" y="5980"/>
                    </a:cubicBezTo>
                    <a:cubicBezTo>
                      <a:pt x="1644" y="5866"/>
                      <a:pt x="1553" y="5752"/>
                      <a:pt x="1507" y="5615"/>
                    </a:cubicBezTo>
                    <a:cubicBezTo>
                      <a:pt x="1233" y="5067"/>
                      <a:pt x="1051" y="4451"/>
                      <a:pt x="891" y="3835"/>
                    </a:cubicBezTo>
                    <a:cubicBezTo>
                      <a:pt x="731" y="3219"/>
                      <a:pt x="617" y="2602"/>
                      <a:pt x="503" y="1963"/>
                    </a:cubicBezTo>
                    <a:cubicBezTo>
                      <a:pt x="366" y="1347"/>
                      <a:pt x="252" y="708"/>
                      <a:pt x="160" y="69"/>
                    </a:cubicBezTo>
                    <a:cubicBezTo>
                      <a:pt x="160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" name="Google Shape;3238;p36">
                <a:extLst>
                  <a:ext uri="{FF2B5EF4-FFF2-40B4-BE49-F238E27FC236}">
                    <a16:creationId xmlns:a16="http://schemas.microsoft.com/office/drawing/2014/main" id="{D3220D6F-D550-43DC-AE96-28CBB2E4FF85}"/>
                  </a:ext>
                </a:extLst>
              </p:cNvPr>
              <p:cNvSpPr/>
              <p:nvPr/>
            </p:nvSpPr>
            <p:spPr>
              <a:xfrm>
                <a:off x="1001266" y="2377452"/>
                <a:ext cx="314677" cy="314696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6" extrusionOk="0">
                    <a:moveTo>
                      <a:pt x="8149" y="1"/>
                    </a:moveTo>
                    <a:cubicBezTo>
                      <a:pt x="3653" y="1"/>
                      <a:pt x="1" y="3653"/>
                      <a:pt x="1" y="8149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49"/>
                    </a:cubicBezTo>
                    <a:cubicBezTo>
                      <a:pt x="16275" y="3653"/>
                      <a:pt x="12646" y="1"/>
                      <a:pt x="8149" y="1"/>
                    </a:cubicBezTo>
                    <a:close/>
                  </a:path>
                </a:pathLst>
              </a:custGeom>
              <a:solidFill>
                <a:srgbClr val="FFFFFF">
                  <a:alpha val="3021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" name="Google Shape;3239;p36">
                <a:extLst>
                  <a:ext uri="{FF2B5EF4-FFF2-40B4-BE49-F238E27FC236}">
                    <a16:creationId xmlns:a16="http://schemas.microsoft.com/office/drawing/2014/main" id="{B7AE597C-4DAD-459E-BD7D-D71CFA66A747}"/>
                  </a:ext>
                </a:extLst>
              </p:cNvPr>
              <p:cNvSpPr/>
              <p:nvPr/>
            </p:nvSpPr>
            <p:spPr>
              <a:xfrm>
                <a:off x="985816" y="2361577"/>
                <a:ext cx="354855" cy="355281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18375" extrusionOk="0">
                    <a:moveTo>
                      <a:pt x="9176" y="1529"/>
                    </a:moveTo>
                    <a:cubicBezTo>
                      <a:pt x="13399" y="1529"/>
                      <a:pt x="16846" y="4976"/>
                      <a:pt x="16846" y="9199"/>
                    </a:cubicBezTo>
                    <a:cubicBezTo>
                      <a:pt x="16846" y="13421"/>
                      <a:pt x="13399" y="16845"/>
                      <a:pt x="9176" y="16845"/>
                    </a:cubicBezTo>
                    <a:cubicBezTo>
                      <a:pt x="4954" y="16845"/>
                      <a:pt x="1507" y="13421"/>
                      <a:pt x="1507" y="9199"/>
                    </a:cubicBezTo>
                    <a:cubicBezTo>
                      <a:pt x="1507" y="4976"/>
                      <a:pt x="4954" y="1529"/>
                      <a:pt x="9176" y="1529"/>
                    </a:cubicBezTo>
                    <a:close/>
                    <a:moveTo>
                      <a:pt x="9176" y="0"/>
                    </a:moveTo>
                    <a:cubicBezTo>
                      <a:pt x="4109" y="0"/>
                      <a:pt x="1" y="4131"/>
                      <a:pt x="1" y="9199"/>
                    </a:cubicBezTo>
                    <a:cubicBezTo>
                      <a:pt x="1" y="14243"/>
                      <a:pt x="4109" y="18374"/>
                      <a:pt x="9176" y="18374"/>
                    </a:cubicBezTo>
                    <a:cubicBezTo>
                      <a:pt x="14244" y="18374"/>
                      <a:pt x="18352" y="14243"/>
                      <a:pt x="18352" y="9199"/>
                    </a:cubicBezTo>
                    <a:cubicBezTo>
                      <a:pt x="18352" y="4131"/>
                      <a:pt x="14244" y="0"/>
                      <a:pt x="9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" name="Google Shape;3240;p36">
                <a:extLst>
                  <a:ext uri="{FF2B5EF4-FFF2-40B4-BE49-F238E27FC236}">
                    <a16:creationId xmlns:a16="http://schemas.microsoft.com/office/drawing/2014/main" id="{4A9CECF3-6EC2-44F1-A194-1C563E05C72A}"/>
                  </a:ext>
                </a:extLst>
              </p:cNvPr>
              <p:cNvSpPr/>
              <p:nvPr/>
            </p:nvSpPr>
            <p:spPr>
              <a:xfrm>
                <a:off x="1031721" y="2441709"/>
                <a:ext cx="57831" cy="162356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8397" extrusionOk="0">
                    <a:moveTo>
                      <a:pt x="2805" y="0"/>
                    </a:moveTo>
                    <a:cubicBezTo>
                      <a:pt x="2770" y="0"/>
                      <a:pt x="2732" y="10"/>
                      <a:pt x="2694" y="33"/>
                    </a:cubicBezTo>
                    <a:cubicBezTo>
                      <a:pt x="1986" y="421"/>
                      <a:pt x="1438" y="992"/>
                      <a:pt x="1005" y="1654"/>
                    </a:cubicBezTo>
                    <a:cubicBezTo>
                      <a:pt x="571" y="2293"/>
                      <a:pt x="252" y="3069"/>
                      <a:pt x="92" y="3868"/>
                    </a:cubicBezTo>
                    <a:cubicBezTo>
                      <a:pt x="0" y="4256"/>
                      <a:pt x="0" y="4667"/>
                      <a:pt x="0" y="5078"/>
                    </a:cubicBezTo>
                    <a:cubicBezTo>
                      <a:pt x="0" y="5283"/>
                      <a:pt x="23" y="5488"/>
                      <a:pt x="46" y="5694"/>
                    </a:cubicBezTo>
                    <a:cubicBezTo>
                      <a:pt x="69" y="5899"/>
                      <a:pt x="115" y="6082"/>
                      <a:pt x="183" y="6287"/>
                    </a:cubicBezTo>
                    <a:cubicBezTo>
                      <a:pt x="366" y="7063"/>
                      <a:pt x="799" y="7771"/>
                      <a:pt x="1347" y="8342"/>
                    </a:cubicBezTo>
                    <a:cubicBezTo>
                      <a:pt x="1381" y="8375"/>
                      <a:pt x="1414" y="8396"/>
                      <a:pt x="1456" y="8396"/>
                    </a:cubicBezTo>
                    <a:cubicBezTo>
                      <a:pt x="1472" y="8396"/>
                      <a:pt x="1489" y="8393"/>
                      <a:pt x="1507" y="8387"/>
                    </a:cubicBezTo>
                    <a:cubicBezTo>
                      <a:pt x="1621" y="8387"/>
                      <a:pt x="1690" y="8296"/>
                      <a:pt x="1690" y="8182"/>
                    </a:cubicBezTo>
                    <a:lnTo>
                      <a:pt x="1690" y="8159"/>
                    </a:lnTo>
                    <a:cubicBezTo>
                      <a:pt x="1621" y="7406"/>
                      <a:pt x="1507" y="6744"/>
                      <a:pt x="1530" y="6082"/>
                    </a:cubicBezTo>
                    <a:cubicBezTo>
                      <a:pt x="1507" y="5762"/>
                      <a:pt x="1553" y="5420"/>
                      <a:pt x="1553" y="5123"/>
                    </a:cubicBezTo>
                    <a:cubicBezTo>
                      <a:pt x="1621" y="4804"/>
                      <a:pt x="1644" y="4484"/>
                      <a:pt x="1712" y="4165"/>
                    </a:cubicBezTo>
                    <a:cubicBezTo>
                      <a:pt x="1827" y="3548"/>
                      <a:pt x="2009" y="2909"/>
                      <a:pt x="2215" y="2270"/>
                    </a:cubicBezTo>
                    <a:cubicBezTo>
                      <a:pt x="2443" y="1631"/>
                      <a:pt x="2717" y="992"/>
                      <a:pt x="2968" y="284"/>
                    </a:cubicBezTo>
                    <a:lnTo>
                      <a:pt x="2991" y="261"/>
                    </a:lnTo>
                    <a:cubicBezTo>
                      <a:pt x="2991" y="216"/>
                      <a:pt x="2991" y="170"/>
                      <a:pt x="2968" y="102"/>
                    </a:cubicBezTo>
                    <a:cubicBezTo>
                      <a:pt x="2937" y="41"/>
                      <a:pt x="2876" y="0"/>
                      <a:pt x="28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" name="Google Shape;3241;p36">
                <a:extLst>
                  <a:ext uri="{FF2B5EF4-FFF2-40B4-BE49-F238E27FC236}">
                    <a16:creationId xmlns:a16="http://schemas.microsoft.com/office/drawing/2014/main" id="{A7594F0B-9660-48DE-B2BB-D9802DB91F66}"/>
                  </a:ext>
                </a:extLst>
              </p:cNvPr>
              <p:cNvSpPr/>
              <p:nvPr/>
            </p:nvSpPr>
            <p:spPr>
              <a:xfrm>
                <a:off x="1309780" y="2454645"/>
                <a:ext cx="101528" cy="5655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25" extrusionOk="0">
                    <a:moveTo>
                      <a:pt x="4138" y="1"/>
                    </a:moveTo>
                    <a:cubicBezTo>
                      <a:pt x="1873" y="1"/>
                      <a:pt x="79" y="1659"/>
                      <a:pt x="0" y="1738"/>
                    </a:cubicBezTo>
                    <a:lnTo>
                      <a:pt x="799" y="2925"/>
                    </a:lnTo>
                    <a:cubicBezTo>
                      <a:pt x="819" y="2925"/>
                      <a:pt x="2312" y="1537"/>
                      <a:pt x="4121" y="1537"/>
                    </a:cubicBezTo>
                    <a:cubicBezTo>
                      <a:pt x="4400" y="1537"/>
                      <a:pt x="4686" y="1570"/>
                      <a:pt x="4976" y="1647"/>
                    </a:cubicBezTo>
                    <a:lnTo>
                      <a:pt x="5250" y="140"/>
                    </a:lnTo>
                    <a:cubicBezTo>
                      <a:pt x="4871" y="43"/>
                      <a:pt x="4498" y="1"/>
                      <a:pt x="4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" name="Google Shape;3242;p36">
                <a:extLst>
                  <a:ext uri="{FF2B5EF4-FFF2-40B4-BE49-F238E27FC236}">
                    <a16:creationId xmlns:a16="http://schemas.microsoft.com/office/drawing/2014/main" id="{5A192970-BE70-40A4-897C-97FFEB015804}"/>
                  </a:ext>
                </a:extLst>
              </p:cNvPr>
              <p:cNvSpPr/>
              <p:nvPr/>
            </p:nvSpPr>
            <p:spPr>
              <a:xfrm>
                <a:off x="1062586" y="1906850"/>
                <a:ext cx="404720" cy="201722"/>
              </a:xfrm>
              <a:custGeom>
                <a:avLst/>
                <a:gdLst/>
                <a:ahLst/>
                <a:cxnLst/>
                <a:rect l="l" t="t" r="r" b="b"/>
                <a:pathLst>
                  <a:path w="20932" h="10433" fill="none" extrusionOk="0">
                    <a:moveTo>
                      <a:pt x="0" y="10432"/>
                    </a:moveTo>
                    <a:cubicBezTo>
                      <a:pt x="1256" y="7282"/>
                      <a:pt x="3538" y="4543"/>
                      <a:pt x="6391" y="2717"/>
                    </a:cubicBezTo>
                    <a:cubicBezTo>
                      <a:pt x="9245" y="914"/>
                      <a:pt x="12691" y="1"/>
                      <a:pt x="16069" y="183"/>
                    </a:cubicBezTo>
                    <a:cubicBezTo>
                      <a:pt x="17393" y="252"/>
                      <a:pt x="18786" y="526"/>
                      <a:pt x="19744" y="1462"/>
                    </a:cubicBezTo>
                    <a:cubicBezTo>
                      <a:pt x="20680" y="2375"/>
                      <a:pt x="20931" y="4109"/>
                      <a:pt x="19904" y="4954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" name="Google Shape;3243;p36">
                <a:extLst>
                  <a:ext uri="{FF2B5EF4-FFF2-40B4-BE49-F238E27FC236}">
                    <a16:creationId xmlns:a16="http://schemas.microsoft.com/office/drawing/2014/main" id="{4C04E316-CEAA-481A-B4E1-A822B95D10B7}"/>
                  </a:ext>
                </a:extLst>
              </p:cNvPr>
              <p:cNvSpPr/>
              <p:nvPr/>
            </p:nvSpPr>
            <p:spPr>
              <a:xfrm>
                <a:off x="1519391" y="3007133"/>
                <a:ext cx="358819" cy="410211"/>
              </a:xfrm>
              <a:custGeom>
                <a:avLst/>
                <a:gdLst/>
                <a:ahLst/>
                <a:cxnLst/>
                <a:rect l="l" t="t" r="r" b="b"/>
                <a:pathLst>
                  <a:path w="18558" h="21216" extrusionOk="0">
                    <a:moveTo>
                      <a:pt x="4363" y="1"/>
                    </a:moveTo>
                    <a:cubicBezTo>
                      <a:pt x="3737" y="1"/>
                      <a:pt x="3101" y="155"/>
                      <a:pt x="2511" y="483"/>
                    </a:cubicBezTo>
                    <a:cubicBezTo>
                      <a:pt x="662" y="1510"/>
                      <a:pt x="1" y="3838"/>
                      <a:pt x="1028" y="5687"/>
                    </a:cubicBezTo>
                    <a:lnTo>
                      <a:pt x="8195" y="18560"/>
                    </a:lnTo>
                    <a:cubicBezTo>
                      <a:pt x="8355" y="18811"/>
                      <a:pt x="8537" y="19085"/>
                      <a:pt x="8743" y="19336"/>
                    </a:cubicBezTo>
                    <a:cubicBezTo>
                      <a:pt x="9766" y="20577"/>
                      <a:pt x="11242" y="21216"/>
                      <a:pt x="12731" y="21216"/>
                    </a:cubicBezTo>
                    <a:cubicBezTo>
                      <a:pt x="13898" y="21216"/>
                      <a:pt x="15074" y="20823"/>
                      <a:pt x="16047" y="20021"/>
                    </a:cubicBezTo>
                    <a:cubicBezTo>
                      <a:pt x="18238" y="18195"/>
                      <a:pt x="18557" y="14908"/>
                      <a:pt x="16731" y="12717"/>
                    </a:cubicBezTo>
                    <a:lnTo>
                      <a:pt x="7305" y="1373"/>
                    </a:lnTo>
                    <a:cubicBezTo>
                      <a:pt x="6573" y="494"/>
                      <a:pt x="5484" y="1"/>
                      <a:pt x="4363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" name="Google Shape;3244;p36">
                <a:extLst>
                  <a:ext uri="{FF2B5EF4-FFF2-40B4-BE49-F238E27FC236}">
                    <a16:creationId xmlns:a16="http://schemas.microsoft.com/office/drawing/2014/main" id="{C18EE4DC-05F0-499B-9796-A082D82F2EED}"/>
                  </a:ext>
                </a:extLst>
              </p:cNvPr>
              <p:cNvSpPr/>
              <p:nvPr/>
            </p:nvSpPr>
            <p:spPr>
              <a:xfrm>
                <a:off x="1473042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6393" y="0"/>
                    </a:moveTo>
                    <a:cubicBezTo>
                      <a:pt x="6368" y="0"/>
                      <a:pt x="6345" y="5"/>
                      <a:pt x="6323" y="14"/>
                    </a:cubicBezTo>
                    <a:cubicBezTo>
                      <a:pt x="5662" y="334"/>
                      <a:pt x="5844" y="1977"/>
                      <a:pt x="5844" y="1977"/>
                    </a:cubicBezTo>
                    <a:cubicBezTo>
                      <a:pt x="5844" y="1977"/>
                      <a:pt x="4351" y="1730"/>
                      <a:pt x="3019" y="1730"/>
                    </a:cubicBezTo>
                    <a:cubicBezTo>
                      <a:pt x="2210" y="1730"/>
                      <a:pt x="1461" y="1821"/>
                      <a:pt x="1142" y="2114"/>
                    </a:cubicBezTo>
                    <a:cubicBezTo>
                      <a:pt x="206" y="2959"/>
                      <a:pt x="1028" y="3780"/>
                      <a:pt x="1028" y="3780"/>
                    </a:cubicBezTo>
                    <a:cubicBezTo>
                      <a:pt x="1028" y="3780"/>
                      <a:pt x="1" y="4442"/>
                      <a:pt x="914" y="5698"/>
                    </a:cubicBezTo>
                    <a:cubicBezTo>
                      <a:pt x="914" y="5698"/>
                      <a:pt x="24" y="6725"/>
                      <a:pt x="1096" y="7569"/>
                    </a:cubicBezTo>
                    <a:cubicBezTo>
                      <a:pt x="2352" y="8552"/>
                      <a:pt x="3426" y="8775"/>
                      <a:pt x="4142" y="8775"/>
                    </a:cubicBezTo>
                    <a:cubicBezTo>
                      <a:pt x="4741" y="8775"/>
                      <a:pt x="5091" y="8619"/>
                      <a:pt x="5091" y="8619"/>
                    </a:cubicBezTo>
                    <a:lnTo>
                      <a:pt x="9291" y="4168"/>
                    </a:lnTo>
                    <a:cubicBezTo>
                      <a:pt x="9291" y="4168"/>
                      <a:pt x="7132" y="0"/>
                      <a:pt x="6393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" name="Google Shape;3245;p36">
                <a:extLst>
                  <a:ext uri="{FF2B5EF4-FFF2-40B4-BE49-F238E27FC236}">
                    <a16:creationId xmlns:a16="http://schemas.microsoft.com/office/drawing/2014/main" id="{34FD6144-184C-44D6-9997-922F212649B8}"/>
                  </a:ext>
                </a:extLst>
              </p:cNvPr>
              <p:cNvSpPr/>
              <p:nvPr/>
            </p:nvSpPr>
            <p:spPr>
              <a:xfrm>
                <a:off x="1064790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9" y="0"/>
                    </a:moveTo>
                    <a:cubicBezTo>
                      <a:pt x="5799" y="0"/>
                      <a:pt x="5416" y="35"/>
                      <a:pt x="5045" y="130"/>
                    </a:cubicBezTo>
                    <a:cubicBezTo>
                      <a:pt x="3290" y="545"/>
                      <a:pt x="2705" y="1475"/>
                      <a:pt x="3071" y="1475"/>
                    </a:cubicBezTo>
                    <a:cubicBezTo>
                      <a:pt x="3148" y="1475"/>
                      <a:pt x="3266" y="1434"/>
                      <a:pt x="3424" y="1340"/>
                    </a:cubicBezTo>
                    <a:cubicBezTo>
                      <a:pt x="3424" y="1340"/>
                      <a:pt x="4520" y="1591"/>
                      <a:pt x="4839" y="1819"/>
                    </a:cubicBezTo>
                    <a:cubicBezTo>
                      <a:pt x="5136" y="2047"/>
                      <a:pt x="5479" y="2709"/>
                      <a:pt x="5684" y="3143"/>
                    </a:cubicBezTo>
                    <a:cubicBezTo>
                      <a:pt x="5867" y="3576"/>
                      <a:pt x="6026" y="4033"/>
                      <a:pt x="6140" y="4535"/>
                    </a:cubicBezTo>
                    <a:cubicBezTo>
                      <a:pt x="6392" y="5517"/>
                      <a:pt x="6506" y="6612"/>
                      <a:pt x="6574" y="7731"/>
                    </a:cubicBezTo>
                    <a:cubicBezTo>
                      <a:pt x="6597" y="8849"/>
                      <a:pt x="6551" y="10013"/>
                      <a:pt x="6483" y="11177"/>
                    </a:cubicBezTo>
                    <a:cubicBezTo>
                      <a:pt x="6414" y="11771"/>
                      <a:pt x="6392" y="12364"/>
                      <a:pt x="6300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4" y="15697"/>
                      <a:pt x="5775" y="15971"/>
                      <a:pt x="5707" y="16244"/>
                    </a:cubicBezTo>
                    <a:cubicBezTo>
                      <a:pt x="5524" y="16792"/>
                      <a:pt x="5410" y="17340"/>
                      <a:pt x="5182" y="17865"/>
                    </a:cubicBezTo>
                    <a:cubicBezTo>
                      <a:pt x="4817" y="18938"/>
                      <a:pt x="4360" y="20011"/>
                      <a:pt x="3858" y="21083"/>
                    </a:cubicBezTo>
                    <a:cubicBezTo>
                      <a:pt x="3356" y="22156"/>
                      <a:pt x="2785" y="23229"/>
                      <a:pt x="2214" y="24279"/>
                    </a:cubicBezTo>
                    <a:cubicBezTo>
                      <a:pt x="1918" y="24804"/>
                      <a:pt x="1598" y="25329"/>
                      <a:pt x="1301" y="25854"/>
                    </a:cubicBezTo>
                    <a:lnTo>
                      <a:pt x="366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2" y="29822"/>
                      <a:pt x="1558" y="29822"/>
                    </a:cubicBezTo>
                    <a:cubicBezTo>
                      <a:pt x="1884" y="29822"/>
                      <a:pt x="2212" y="29710"/>
                      <a:pt x="2488" y="29483"/>
                    </a:cubicBezTo>
                    <a:cubicBezTo>
                      <a:pt x="3036" y="29027"/>
                      <a:pt x="3493" y="28593"/>
                      <a:pt x="3949" y="28114"/>
                    </a:cubicBezTo>
                    <a:cubicBezTo>
                      <a:pt x="4200" y="27885"/>
                      <a:pt x="4406" y="27634"/>
                      <a:pt x="4634" y="27383"/>
                    </a:cubicBezTo>
                    <a:cubicBezTo>
                      <a:pt x="4862" y="27132"/>
                      <a:pt x="5068" y="26881"/>
                      <a:pt x="5296" y="26630"/>
                    </a:cubicBezTo>
                    <a:cubicBezTo>
                      <a:pt x="6140" y="25626"/>
                      <a:pt x="6939" y="24553"/>
                      <a:pt x="7670" y="23389"/>
                    </a:cubicBezTo>
                    <a:cubicBezTo>
                      <a:pt x="8377" y="22248"/>
                      <a:pt x="9039" y="21038"/>
                      <a:pt x="9564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2" y="17409"/>
                      <a:pt x="10523" y="17043"/>
                      <a:pt x="10614" y="16701"/>
                    </a:cubicBezTo>
                    <a:lnTo>
                      <a:pt x="10751" y="16176"/>
                    </a:lnTo>
                    <a:cubicBezTo>
                      <a:pt x="10774" y="15993"/>
                      <a:pt x="10820" y="15811"/>
                      <a:pt x="10842" y="15628"/>
                    </a:cubicBezTo>
                    <a:lnTo>
                      <a:pt x="11048" y="14533"/>
                    </a:lnTo>
                    <a:cubicBezTo>
                      <a:pt x="11094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5" y="10059"/>
                      <a:pt x="11299" y="8644"/>
                      <a:pt x="11071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09" y="700"/>
                      <a:pt x="7875" y="427"/>
                      <a:pt x="7487" y="198"/>
                    </a:cubicBezTo>
                    <a:cubicBezTo>
                      <a:pt x="7353" y="124"/>
                      <a:pt x="6809" y="0"/>
                      <a:pt x="6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" name="Google Shape;3246;p36">
                <a:extLst>
                  <a:ext uri="{FF2B5EF4-FFF2-40B4-BE49-F238E27FC236}">
                    <a16:creationId xmlns:a16="http://schemas.microsoft.com/office/drawing/2014/main" id="{13E813BD-1721-442E-82BA-07E86C484B1F}"/>
                  </a:ext>
                </a:extLst>
              </p:cNvPr>
              <p:cNvSpPr/>
              <p:nvPr/>
            </p:nvSpPr>
            <p:spPr>
              <a:xfrm>
                <a:off x="1050674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8" y="0"/>
                    </a:moveTo>
                    <a:cubicBezTo>
                      <a:pt x="5798" y="0"/>
                      <a:pt x="5416" y="35"/>
                      <a:pt x="5044" y="130"/>
                    </a:cubicBezTo>
                    <a:cubicBezTo>
                      <a:pt x="3289" y="545"/>
                      <a:pt x="2704" y="1475"/>
                      <a:pt x="3071" y="1475"/>
                    </a:cubicBezTo>
                    <a:cubicBezTo>
                      <a:pt x="3147" y="1475"/>
                      <a:pt x="3266" y="1434"/>
                      <a:pt x="3424" y="1340"/>
                    </a:cubicBezTo>
                    <a:cubicBezTo>
                      <a:pt x="3424" y="1340"/>
                      <a:pt x="4519" y="1591"/>
                      <a:pt x="4839" y="1819"/>
                    </a:cubicBezTo>
                    <a:cubicBezTo>
                      <a:pt x="5159" y="2047"/>
                      <a:pt x="5478" y="2709"/>
                      <a:pt x="5684" y="3143"/>
                    </a:cubicBezTo>
                    <a:cubicBezTo>
                      <a:pt x="5866" y="3576"/>
                      <a:pt x="6026" y="4033"/>
                      <a:pt x="6140" y="4535"/>
                    </a:cubicBezTo>
                    <a:cubicBezTo>
                      <a:pt x="6414" y="5517"/>
                      <a:pt x="6505" y="6612"/>
                      <a:pt x="6574" y="7731"/>
                    </a:cubicBezTo>
                    <a:cubicBezTo>
                      <a:pt x="6619" y="8849"/>
                      <a:pt x="6551" y="10013"/>
                      <a:pt x="6482" y="11177"/>
                    </a:cubicBezTo>
                    <a:cubicBezTo>
                      <a:pt x="6414" y="11771"/>
                      <a:pt x="6391" y="12364"/>
                      <a:pt x="6323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3" y="15697"/>
                      <a:pt x="5775" y="15971"/>
                      <a:pt x="5706" y="16244"/>
                    </a:cubicBezTo>
                    <a:cubicBezTo>
                      <a:pt x="5524" y="16792"/>
                      <a:pt x="5410" y="17340"/>
                      <a:pt x="5204" y="17865"/>
                    </a:cubicBezTo>
                    <a:cubicBezTo>
                      <a:pt x="4839" y="18938"/>
                      <a:pt x="4360" y="20011"/>
                      <a:pt x="3858" y="21083"/>
                    </a:cubicBezTo>
                    <a:cubicBezTo>
                      <a:pt x="3355" y="22156"/>
                      <a:pt x="2785" y="23229"/>
                      <a:pt x="2214" y="24279"/>
                    </a:cubicBezTo>
                    <a:cubicBezTo>
                      <a:pt x="1917" y="24804"/>
                      <a:pt x="1598" y="25329"/>
                      <a:pt x="1301" y="25854"/>
                    </a:cubicBezTo>
                    <a:lnTo>
                      <a:pt x="388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1" y="29822"/>
                      <a:pt x="1558" y="29822"/>
                    </a:cubicBezTo>
                    <a:cubicBezTo>
                      <a:pt x="1883" y="29822"/>
                      <a:pt x="2211" y="29710"/>
                      <a:pt x="2488" y="29483"/>
                    </a:cubicBezTo>
                    <a:cubicBezTo>
                      <a:pt x="3036" y="29027"/>
                      <a:pt x="3492" y="28593"/>
                      <a:pt x="3949" y="28114"/>
                    </a:cubicBezTo>
                    <a:cubicBezTo>
                      <a:pt x="4200" y="27885"/>
                      <a:pt x="4428" y="27634"/>
                      <a:pt x="4634" y="27383"/>
                    </a:cubicBezTo>
                    <a:cubicBezTo>
                      <a:pt x="4862" y="27132"/>
                      <a:pt x="5067" y="26881"/>
                      <a:pt x="5295" y="26630"/>
                    </a:cubicBezTo>
                    <a:cubicBezTo>
                      <a:pt x="6140" y="25626"/>
                      <a:pt x="6962" y="24553"/>
                      <a:pt x="7669" y="23389"/>
                    </a:cubicBezTo>
                    <a:cubicBezTo>
                      <a:pt x="8377" y="22248"/>
                      <a:pt x="9039" y="21038"/>
                      <a:pt x="9587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1" y="17409"/>
                      <a:pt x="10522" y="17043"/>
                      <a:pt x="10614" y="16701"/>
                    </a:cubicBezTo>
                    <a:lnTo>
                      <a:pt x="10751" y="16176"/>
                    </a:lnTo>
                    <a:cubicBezTo>
                      <a:pt x="10796" y="15993"/>
                      <a:pt x="10819" y="15811"/>
                      <a:pt x="10842" y="15628"/>
                    </a:cubicBezTo>
                    <a:lnTo>
                      <a:pt x="11047" y="14533"/>
                    </a:lnTo>
                    <a:cubicBezTo>
                      <a:pt x="11093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4" y="10059"/>
                      <a:pt x="11299" y="8644"/>
                      <a:pt x="11070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31" y="700"/>
                      <a:pt x="7875" y="427"/>
                      <a:pt x="7487" y="198"/>
                    </a:cubicBezTo>
                    <a:cubicBezTo>
                      <a:pt x="7352" y="124"/>
                      <a:pt x="6809" y="0"/>
                      <a:pt x="61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" name="Google Shape;3247;p36">
                <a:extLst>
                  <a:ext uri="{FF2B5EF4-FFF2-40B4-BE49-F238E27FC236}">
                    <a16:creationId xmlns:a16="http://schemas.microsoft.com/office/drawing/2014/main" id="{D7C37D96-AD27-4EC8-9AEC-D5B048AE3B6A}"/>
                  </a:ext>
                </a:extLst>
              </p:cNvPr>
              <p:cNvSpPr/>
              <p:nvPr/>
            </p:nvSpPr>
            <p:spPr>
              <a:xfrm>
                <a:off x="898399" y="3003420"/>
                <a:ext cx="358374" cy="413924"/>
              </a:xfrm>
              <a:custGeom>
                <a:avLst/>
                <a:gdLst/>
                <a:ahLst/>
                <a:cxnLst/>
                <a:rect l="l" t="t" r="r" b="b"/>
                <a:pathLst>
                  <a:path w="18535" h="21408" extrusionOk="0">
                    <a:moveTo>
                      <a:pt x="13779" y="0"/>
                    </a:moveTo>
                    <a:cubicBezTo>
                      <a:pt x="12960" y="0"/>
                      <a:pt x="12203" y="321"/>
                      <a:pt x="11596" y="1063"/>
                    </a:cubicBezTo>
                    <a:lnTo>
                      <a:pt x="1826" y="12909"/>
                    </a:lnTo>
                    <a:cubicBezTo>
                      <a:pt x="0" y="15100"/>
                      <a:pt x="297" y="18387"/>
                      <a:pt x="2511" y="20213"/>
                    </a:cubicBezTo>
                    <a:cubicBezTo>
                      <a:pt x="3484" y="21015"/>
                      <a:pt x="4660" y="21408"/>
                      <a:pt x="5827" y="21408"/>
                    </a:cubicBezTo>
                    <a:cubicBezTo>
                      <a:pt x="7316" y="21408"/>
                      <a:pt x="8792" y="20769"/>
                      <a:pt x="9815" y="19528"/>
                    </a:cubicBezTo>
                    <a:cubicBezTo>
                      <a:pt x="10021" y="19277"/>
                      <a:pt x="10203" y="19003"/>
                      <a:pt x="10363" y="18752"/>
                    </a:cubicBezTo>
                    <a:lnTo>
                      <a:pt x="17507" y="5879"/>
                    </a:lnTo>
                    <a:cubicBezTo>
                      <a:pt x="18534" y="4030"/>
                      <a:pt x="17873" y="1702"/>
                      <a:pt x="16024" y="675"/>
                    </a:cubicBezTo>
                    <a:cubicBezTo>
                      <a:pt x="15266" y="248"/>
                      <a:pt x="14498" y="0"/>
                      <a:pt x="13779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" name="Google Shape;3248;p36">
                <a:extLst>
                  <a:ext uri="{FF2B5EF4-FFF2-40B4-BE49-F238E27FC236}">
                    <a16:creationId xmlns:a16="http://schemas.microsoft.com/office/drawing/2014/main" id="{95C132F7-E3BF-4345-A1D3-999D4A9246C5}"/>
                  </a:ext>
                </a:extLst>
              </p:cNvPr>
              <p:cNvSpPr/>
              <p:nvPr/>
            </p:nvSpPr>
            <p:spPr>
              <a:xfrm>
                <a:off x="1121717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2922" y="0"/>
                    </a:moveTo>
                    <a:cubicBezTo>
                      <a:pt x="2181" y="0"/>
                      <a:pt x="1" y="4168"/>
                      <a:pt x="1" y="4168"/>
                    </a:cubicBezTo>
                    <a:lnTo>
                      <a:pt x="4224" y="8619"/>
                    </a:lnTo>
                    <a:cubicBezTo>
                      <a:pt x="4224" y="8619"/>
                      <a:pt x="4569" y="8775"/>
                      <a:pt x="5165" y="8775"/>
                    </a:cubicBezTo>
                    <a:cubicBezTo>
                      <a:pt x="5878" y="8775"/>
                      <a:pt x="6950" y="8552"/>
                      <a:pt x="8218" y="7569"/>
                    </a:cubicBezTo>
                    <a:cubicBezTo>
                      <a:pt x="9268" y="6725"/>
                      <a:pt x="8378" y="5698"/>
                      <a:pt x="8378" y="5698"/>
                    </a:cubicBezTo>
                    <a:cubicBezTo>
                      <a:pt x="9291" y="4442"/>
                      <a:pt x="8264" y="3780"/>
                      <a:pt x="8264" y="3780"/>
                    </a:cubicBezTo>
                    <a:cubicBezTo>
                      <a:pt x="8264" y="3780"/>
                      <a:pt x="9085" y="2959"/>
                      <a:pt x="8172" y="2114"/>
                    </a:cubicBezTo>
                    <a:cubicBezTo>
                      <a:pt x="7845" y="1821"/>
                      <a:pt x="7094" y="1730"/>
                      <a:pt x="6286" y="1730"/>
                    </a:cubicBezTo>
                    <a:cubicBezTo>
                      <a:pt x="4955" y="1730"/>
                      <a:pt x="3470" y="1977"/>
                      <a:pt x="3470" y="1977"/>
                    </a:cubicBezTo>
                    <a:cubicBezTo>
                      <a:pt x="3470" y="1977"/>
                      <a:pt x="3653" y="334"/>
                      <a:pt x="2991" y="14"/>
                    </a:cubicBezTo>
                    <a:cubicBezTo>
                      <a:pt x="2970" y="5"/>
                      <a:pt x="2947" y="0"/>
                      <a:pt x="2922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" name="Google Shape;3249;p36">
                <a:extLst>
                  <a:ext uri="{FF2B5EF4-FFF2-40B4-BE49-F238E27FC236}">
                    <a16:creationId xmlns:a16="http://schemas.microsoft.com/office/drawing/2014/main" id="{4A1CABE2-0BC0-414B-A010-1FF83BD3646C}"/>
                  </a:ext>
                </a:extLst>
              </p:cNvPr>
              <p:cNvSpPr/>
              <p:nvPr/>
            </p:nvSpPr>
            <p:spPr>
              <a:xfrm>
                <a:off x="1027722" y="4174166"/>
                <a:ext cx="94007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4041" extrusionOk="0">
                    <a:moveTo>
                      <a:pt x="4246" y="0"/>
                    </a:moveTo>
                    <a:lnTo>
                      <a:pt x="4246" y="0"/>
                    </a:lnTo>
                    <a:cubicBezTo>
                      <a:pt x="0" y="822"/>
                      <a:pt x="753" y="3470"/>
                      <a:pt x="753" y="3470"/>
                    </a:cubicBezTo>
                    <a:cubicBezTo>
                      <a:pt x="1986" y="3744"/>
                      <a:pt x="2625" y="3903"/>
                      <a:pt x="4086" y="4040"/>
                    </a:cubicBezTo>
                    <a:cubicBezTo>
                      <a:pt x="4702" y="2739"/>
                      <a:pt x="4862" y="1370"/>
                      <a:pt x="4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" name="Google Shape;3250;p36">
                <a:extLst>
                  <a:ext uri="{FF2B5EF4-FFF2-40B4-BE49-F238E27FC236}">
                    <a16:creationId xmlns:a16="http://schemas.microsoft.com/office/drawing/2014/main" id="{6A5FFCBB-DE5C-4928-9787-D2A00E77E235}"/>
                  </a:ext>
                </a:extLst>
              </p:cNvPr>
              <p:cNvSpPr/>
              <p:nvPr/>
            </p:nvSpPr>
            <p:spPr>
              <a:xfrm>
                <a:off x="1105397" y="4097941"/>
                <a:ext cx="239213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8090" extrusionOk="0">
                    <a:moveTo>
                      <a:pt x="4436" y="0"/>
                    </a:moveTo>
                    <a:cubicBezTo>
                      <a:pt x="1238" y="0"/>
                      <a:pt x="1598" y="3623"/>
                      <a:pt x="1598" y="3623"/>
                    </a:cubicBezTo>
                    <a:cubicBezTo>
                      <a:pt x="1187" y="3646"/>
                      <a:pt x="1164" y="3646"/>
                      <a:pt x="160" y="3851"/>
                    </a:cubicBezTo>
                    <a:cubicBezTo>
                      <a:pt x="799" y="5220"/>
                      <a:pt x="617" y="6590"/>
                      <a:pt x="0" y="7891"/>
                    </a:cubicBezTo>
                    <a:cubicBezTo>
                      <a:pt x="1835" y="8036"/>
                      <a:pt x="3597" y="8089"/>
                      <a:pt x="5187" y="8089"/>
                    </a:cubicBezTo>
                    <a:cubicBezTo>
                      <a:pt x="9333" y="8089"/>
                      <a:pt x="12303" y="7731"/>
                      <a:pt x="12303" y="7731"/>
                    </a:cubicBezTo>
                    <a:lnTo>
                      <a:pt x="12372" y="3372"/>
                    </a:lnTo>
                    <a:cubicBezTo>
                      <a:pt x="12372" y="2001"/>
                      <a:pt x="11244" y="981"/>
                      <a:pt x="9986" y="981"/>
                    </a:cubicBezTo>
                    <a:cubicBezTo>
                      <a:pt x="9674" y="981"/>
                      <a:pt x="9353" y="1044"/>
                      <a:pt x="9039" y="1180"/>
                    </a:cubicBezTo>
                    <a:cubicBezTo>
                      <a:pt x="8012" y="1614"/>
                      <a:pt x="7715" y="2185"/>
                      <a:pt x="7556" y="2596"/>
                    </a:cubicBezTo>
                    <a:cubicBezTo>
                      <a:pt x="7647" y="1774"/>
                      <a:pt x="6734" y="153"/>
                      <a:pt x="4817" y="16"/>
                    </a:cubicBezTo>
                    <a:cubicBezTo>
                      <a:pt x="4684" y="5"/>
                      <a:pt x="4558" y="0"/>
                      <a:pt x="44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" name="Google Shape;3251;p36">
                <a:extLst>
                  <a:ext uri="{FF2B5EF4-FFF2-40B4-BE49-F238E27FC236}">
                    <a16:creationId xmlns:a16="http://schemas.microsoft.com/office/drawing/2014/main" id="{CCCAA40C-59A5-4535-86C0-7630C829AC54}"/>
                  </a:ext>
                </a:extLst>
              </p:cNvPr>
              <p:cNvSpPr/>
              <p:nvPr/>
            </p:nvSpPr>
            <p:spPr>
              <a:xfrm>
                <a:off x="1040329" y="4239467"/>
                <a:ext cx="304275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7" h="1961" extrusionOk="0">
                    <a:moveTo>
                      <a:pt x="246" y="0"/>
                    </a:moveTo>
                    <a:cubicBezTo>
                      <a:pt x="0" y="0"/>
                      <a:pt x="330" y="1120"/>
                      <a:pt x="330" y="1120"/>
                    </a:cubicBezTo>
                    <a:cubicBezTo>
                      <a:pt x="2798" y="1763"/>
                      <a:pt x="5655" y="1961"/>
                      <a:pt x="8232" y="1961"/>
                    </a:cubicBezTo>
                    <a:cubicBezTo>
                      <a:pt x="12326" y="1961"/>
                      <a:pt x="15714" y="1462"/>
                      <a:pt x="15714" y="1462"/>
                    </a:cubicBezTo>
                    <a:lnTo>
                      <a:pt x="15737" y="504"/>
                    </a:lnTo>
                    <a:lnTo>
                      <a:pt x="15737" y="504"/>
                    </a:lnTo>
                    <a:cubicBezTo>
                      <a:pt x="15737" y="504"/>
                      <a:pt x="13421" y="728"/>
                      <a:pt x="10067" y="728"/>
                    </a:cubicBezTo>
                    <a:cubicBezTo>
                      <a:pt x="7273" y="728"/>
                      <a:pt x="3758" y="572"/>
                      <a:pt x="261" y="1"/>
                    </a:cubicBezTo>
                    <a:cubicBezTo>
                      <a:pt x="256" y="1"/>
                      <a:pt x="251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" name="Google Shape;3252;p36">
                <a:extLst>
                  <a:ext uri="{FF2B5EF4-FFF2-40B4-BE49-F238E27FC236}">
                    <a16:creationId xmlns:a16="http://schemas.microsoft.com/office/drawing/2014/main" id="{9E7D5840-DFC6-4AE1-876D-59EAE802D16A}"/>
                  </a:ext>
                </a:extLst>
              </p:cNvPr>
              <p:cNvSpPr/>
              <p:nvPr/>
            </p:nvSpPr>
            <p:spPr>
              <a:xfrm>
                <a:off x="1266489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1" y="480"/>
                      <a:pt x="1" y="1096"/>
                    </a:cubicBezTo>
                    <a:cubicBezTo>
                      <a:pt x="1" y="1713"/>
                      <a:pt x="503" y="2215"/>
                      <a:pt x="1119" y="2215"/>
                    </a:cubicBezTo>
                    <a:cubicBezTo>
                      <a:pt x="1133" y="2215"/>
                      <a:pt x="1146" y="2215"/>
                      <a:pt x="1159" y="2215"/>
                    </a:cubicBezTo>
                    <a:cubicBezTo>
                      <a:pt x="1757" y="2215"/>
                      <a:pt x="2237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" name="Google Shape;3253;p36">
                <a:extLst>
                  <a:ext uri="{FF2B5EF4-FFF2-40B4-BE49-F238E27FC236}">
                    <a16:creationId xmlns:a16="http://schemas.microsoft.com/office/drawing/2014/main" id="{EF66AC72-D32A-4DAA-9825-E5D32E61D25F}"/>
                  </a:ext>
                </a:extLst>
              </p:cNvPr>
              <p:cNvSpPr/>
              <p:nvPr/>
            </p:nvSpPr>
            <p:spPr>
              <a:xfrm>
                <a:off x="1133202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229" y="1"/>
                    </a:moveTo>
                    <a:cubicBezTo>
                      <a:pt x="114" y="1"/>
                      <a:pt x="0" y="92"/>
                      <a:pt x="0" y="206"/>
                    </a:cubicBezTo>
                    <a:cubicBezTo>
                      <a:pt x="0" y="320"/>
                      <a:pt x="92" y="434"/>
                      <a:pt x="206" y="434"/>
                    </a:cubicBezTo>
                    <a:lnTo>
                      <a:pt x="4063" y="686"/>
                    </a:lnTo>
                    <a:cubicBezTo>
                      <a:pt x="4063" y="708"/>
                      <a:pt x="4063" y="708"/>
                      <a:pt x="4086" y="708"/>
                    </a:cubicBezTo>
                    <a:cubicBezTo>
                      <a:pt x="4200" y="708"/>
                      <a:pt x="4292" y="617"/>
                      <a:pt x="4292" y="503"/>
                    </a:cubicBezTo>
                    <a:cubicBezTo>
                      <a:pt x="4314" y="366"/>
                      <a:pt x="4223" y="275"/>
                      <a:pt x="4086" y="252"/>
                    </a:cubicBezTo>
                    <a:lnTo>
                      <a:pt x="22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" name="Google Shape;3254;p36">
                <a:extLst>
                  <a:ext uri="{FF2B5EF4-FFF2-40B4-BE49-F238E27FC236}">
                    <a16:creationId xmlns:a16="http://schemas.microsoft.com/office/drawing/2014/main" id="{30597DC2-5558-41FD-B11A-B96628963B58}"/>
                  </a:ext>
                </a:extLst>
              </p:cNvPr>
              <p:cNvSpPr/>
              <p:nvPr/>
            </p:nvSpPr>
            <p:spPr>
              <a:xfrm>
                <a:off x="1100098" y="4090786"/>
                <a:ext cx="121830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3719" extrusionOk="0">
                    <a:moveTo>
                      <a:pt x="2032" y="432"/>
                    </a:moveTo>
                    <a:cubicBezTo>
                      <a:pt x="2055" y="432"/>
                      <a:pt x="2100" y="455"/>
                      <a:pt x="2146" y="478"/>
                    </a:cubicBezTo>
                    <a:cubicBezTo>
                      <a:pt x="2237" y="523"/>
                      <a:pt x="2306" y="637"/>
                      <a:pt x="2351" y="752"/>
                    </a:cubicBezTo>
                    <a:cubicBezTo>
                      <a:pt x="2603" y="1140"/>
                      <a:pt x="2717" y="1596"/>
                      <a:pt x="2808" y="2053"/>
                    </a:cubicBezTo>
                    <a:cubicBezTo>
                      <a:pt x="2854" y="2212"/>
                      <a:pt x="2876" y="2372"/>
                      <a:pt x="2922" y="2532"/>
                    </a:cubicBezTo>
                    <a:cubicBezTo>
                      <a:pt x="2899" y="2509"/>
                      <a:pt x="2876" y="2463"/>
                      <a:pt x="2854" y="2441"/>
                    </a:cubicBezTo>
                    <a:cubicBezTo>
                      <a:pt x="2466" y="1961"/>
                      <a:pt x="2169" y="1413"/>
                      <a:pt x="1986" y="820"/>
                    </a:cubicBezTo>
                    <a:cubicBezTo>
                      <a:pt x="1918" y="637"/>
                      <a:pt x="1918" y="500"/>
                      <a:pt x="1963" y="455"/>
                    </a:cubicBezTo>
                    <a:cubicBezTo>
                      <a:pt x="1986" y="455"/>
                      <a:pt x="2009" y="432"/>
                      <a:pt x="2032" y="432"/>
                    </a:cubicBezTo>
                    <a:close/>
                    <a:moveTo>
                      <a:pt x="708" y="1505"/>
                    </a:moveTo>
                    <a:cubicBezTo>
                      <a:pt x="845" y="1505"/>
                      <a:pt x="1005" y="1596"/>
                      <a:pt x="1142" y="1687"/>
                    </a:cubicBezTo>
                    <a:cubicBezTo>
                      <a:pt x="1644" y="1984"/>
                      <a:pt x="2100" y="2349"/>
                      <a:pt x="2511" y="2737"/>
                    </a:cubicBezTo>
                    <a:cubicBezTo>
                      <a:pt x="2557" y="2783"/>
                      <a:pt x="2580" y="2829"/>
                      <a:pt x="2603" y="2851"/>
                    </a:cubicBezTo>
                    <a:cubicBezTo>
                      <a:pt x="1963" y="2714"/>
                      <a:pt x="1256" y="2395"/>
                      <a:pt x="685" y="1916"/>
                    </a:cubicBezTo>
                    <a:cubicBezTo>
                      <a:pt x="503" y="1779"/>
                      <a:pt x="457" y="1687"/>
                      <a:pt x="480" y="1642"/>
                    </a:cubicBezTo>
                    <a:cubicBezTo>
                      <a:pt x="480" y="1573"/>
                      <a:pt x="594" y="1505"/>
                      <a:pt x="685" y="1505"/>
                    </a:cubicBezTo>
                    <a:close/>
                    <a:moveTo>
                      <a:pt x="2029" y="1"/>
                    </a:moveTo>
                    <a:cubicBezTo>
                      <a:pt x="1904" y="1"/>
                      <a:pt x="1784" y="41"/>
                      <a:pt x="1690" y="112"/>
                    </a:cubicBezTo>
                    <a:cubicBezTo>
                      <a:pt x="1553" y="227"/>
                      <a:pt x="1393" y="478"/>
                      <a:pt x="1553" y="957"/>
                    </a:cubicBezTo>
                    <a:cubicBezTo>
                      <a:pt x="1644" y="1162"/>
                      <a:pt x="1712" y="1391"/>
                      <a:pt x="1804" y="1573"/>
                    </a:cubicBezTo>
                    <a:cubicBezTo>
                      <a:pt x="1667" y="1482"/>
                      <a:pt x="1530" y="1391"/>
                      <a:pt x="1370" y="1299"/>
                    </a:cubicBezTo>
                    <a:cubicBezTo>
                      <a:pt x="1187" y="1185"/>
                      <a:pt x="959" y="1048"/>
                      <a:pt x="708" y="1048"/>
                    </a:cubicBezTo>
                    <a:cubicBezTo>
                      <a:pt x="388" y="1048"/>
                      <a:pt x="69" y="1254"/>
                      <a:pt x="23" y="1596"/>
                    </a:cubicBezTo>
                    <a:cubicBezTo>
                      <a:pt x="0" y="1938"/>
                      <a:pt x="297" y="2190"/>
                      <a:pt x="411" y="2258"/>
                    </a:cubicBezTo>
                    <a:cubicBezTo>
                      <a:pt x="777" y="2578"/>
                      <a:pt x="1256" y="2874"/>
                      <a:pt x="1804" y="3080"/>
                    </a:cubicBezTo>
                    <a:cubicBezTo>
                      <a:pt x="1804" y="3194"/>
                      <a:pt x="1895" y="3308"/>
                      <a:pt x="2009" y="3331"/>
                    </a:cubicBezTo>
                    <a:lnTo>
                      <a:pt x="3173" y="3445"/>
                    </a:lnTo>
                    <a:cubicBezTo>
                      <a:pt x="3196" y="3445"/>
                      <a:pt x="3242" y="3468"/>
                      <a:pt x="3287" y="3468"/>
                    </a:cubicBezTo>
                    <a:cubicBezTo>
                      <a:pt x="3310" y="3468"/>
                      <a:pt x="3333" y="3468"/>
                      <a:pt x="3356" y="3445"/>
                    </a:cubicBezTo>
                    <a:lnTo>
                      <a:pt x="6049" y="3719"/>
                    </a:lnTo>
                    <a:lnTo>
                      <a:pt x="6072" y="3719"/>
                    </a:lnTo>
                    <a:cubicBezTo>
                      <a:pt x="6186" y="3719"/>
                      <a:pt x="6277" y="3627"/>
                      <a:pt x="6300" y="3513"/>
                    </a:cubicBezTo>
                    <a:cubicBezTo>
                      <a:pt x="6300" y="3399"/>
                      <a:pt x="6209" y="3285"/>
                      <a:pt x="6095" y="3285"/>
                    </a:cubicBezTo>
                    <a:lnTo>
                      <a:pt x="3561" y="3034"/>
                    </a:lnTo>
                    <a:cubicBezTo>
                      <a:pt x="3401" y="2692"/>
                      <a:pt x="3333" y="2349"/>
                      <a:pt x="3242" y="1961"/>
                    </a:cubicBezTo>
                    <a:cubicBezTo>
                      <a:pt x="3128" y="1482"/>
                      <a:pt x="3013" y="980"/>
                      <a:pt x="2739" y="523"/>
                    </a:cubicBezTo>
                    <a:cubicBezTo>
                      <a:pt x="2648" y="363"/>
                      <a:pt x="2534" y="204"/>
                      <a:pt x="2374" y="112"/>
                    </a:cubicBezTo>
                    <a:cubicBezTo>
                      <a:pt x="2265" y="36"/>
                      <a:pt x="2144" y="1"/>
                      <a:pt x="20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" name="Google Shape;3255;p36">
                <a:extLst>
                  <a:ext uri="{FF2B5EF4-FFF2-40B4-BE49-F238E27FC236}">
                    <a16:creationId xmlns:a16="http://schemas.microsoft.com/office/drawing/2014/main" id="{92EA7B91-D477-49CA-9EDF-5DDCA08CF7C1}"/>
                  </a:ext>
                </a:extLst>
              </p:cNvPr>
              <p:cNvSpPr/>
              <p:nvPr/>
            </p:nvSpPr>
            <p:spPr>
              <a:xfrm>
                <a:off x="1648269" y="4174166"/>
                <a:ext cx="93581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041" extrusionOk="0">
                    <a:moveTo>
                      <a:pt x="617" y="0"/>
                    </a:moveTo>
                    <a:cubicBezTo>
                      <a:pt x="0" y="1370"/>
                      <a:pt x="160" y="2739"/>
                      <a:pt x="777" y="4040"/>
                    </a:cubicBezTo>
                    <a:cubicBezTo>
                      <a:pt x="2237" y="3903"/>
                      <a:pt x="2876" y="3744"/>
                      <a:pt x="4109" y="3470"/>
                    </a:cubicBezTo>
                    <a:cubicBezTo>
                      <a:pt x="4109" y="3470"/>
                      <a:pt x="4839" y="822"/>
                      <a:pt x="6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" name="Google Shape;3256;p36">
                <a:extLst>
                  <a:ext uri="{FF2B5EF4-FFF2-40B4-BE49-F238E27FC236}">
                    <a16:creationId xmlns:a16="http://schemas.microsoft.com/office/drawing/2014/main" id="{79BDAA11-1B41-4687-A1D2-9DB7607778B4}"/>
                  </a:ext>
                </a:extLst>
              </p:cNvPr>
              <p:cNvSpPr/>
              <p:nvPr/>
            </p:nvSpPr>
            <p:spPr>
              <a:xfrm>
                <a:off x="1425029" y="4097941"/>
                <a:ext cx="239580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8090" extrusionOk="0">
                    <a:moveTo>
                      <a:pt x="7934" y="0"/>
                    </a:moveTo>
                    <a:cubicBezTo>
                      <a:pt x="7811" y="0"/>
                      <a:pt x="7684" y="5"/>
                      <a:pt x="7551" y="16"/>
                    </a:cubicBezTo>
                    <a:cubicBezTo>
                      <a:pt x="5671" y="152"/>
                      <a:pt x="4735" y="1750"/>
                      <a:pt x="4810" y="2577"/>
                    </a:cubicBezTo>
                    <a:lnTo>
                      <a:pt x="4810" y="2577"/>
                    </a:lnTo>
                    <a:cubicBezTo>
                      <a:pt x="4809" y="2571"/>
                      <a:pt x="4807" y="2569"/>
                      <a:pt x="4805" y="2569"/>
                    </a:cubicBezTo>
                    <a:cubicBezTo>
                      <a:pt x="4804" y="2569"/>
                      <a:pt x="4804" y="2569"/>
                      <a:pt x="4803" y="2570"/>
                    </a:cubicBezTo>
                    <a:lnTo>
                      <a:pt x="4803" y="2570"/>
                    </a:lnTo>
                    <a:cubicBezTo>
                      <a:pt x="4662" y="2161"/>
                      <a:pt x="4335" y="1605"/>
                      <a:pt x="3351" y="1180"/>
                    </a:cubicBezTo>
                    <a:cubicBezTo>
                      <a:pt x="3033" y="1044"/>
                      <a:pt x="2709" y="981"/>
                      <a:pt x="2393" y="981"/>
                    </a:cubicBezTo>
                    <a:cubicBezTo>
                      <a:pt x="1124" y="981"/>
                      <a:pt x="0" y="2001"/>
                      <a:pt x="19" y="3372"/>
                    </a:cubicBezTo>
                    <a:lnTo>
                      <a:pt x="87" y="7731"/>
                    </a:lnTo>
                    <a:cubicBezTo>
                      <a:pt x="87" y="7731"/>
                      <a:pt x="3045" y="8089"/>
                      <a:pt x="7194" y="8089"/>
                    </a:cubicBezTo>
                    <a:cubicBezTo>
                      <a:pt x="8784" y="8089"/>
                      <a:pt x="10549" y="8036"/>
                      <a:pt x="12390" y="7891"/>
                    </a:cubicBezTo>
                    <a:cubicBezTo>
                      <a:pt x="11774" y="6590"/>
                      <a:pt x="11591" y="5220"/>
                      <a:pt x="12230" y="3851"/>
                    </a:cubicBezTo>
                    <a:cubicBezTo>
                      <a:pt x="11226" y="3646"/>
                      <a:pt x="11203" y="3646"/>
                      <a:pt x="10792" y="3623"/>
                    </a:cubicBezTo>
                    <a:cubicBezTo>
                      <a:pt x="10792" y="3623"/>
                      <a:pt x="11152" y="0"/>
                      <a:pt x="79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" name="Google Shape;3257;p36">
                <a:extLst>
                  <a:ext uri="{FF2B5EF4-FFF2-40B4-BE49-F238E27FC236}">
                    <a16:creationId xmlns:a16="http://schemas.microsoft.com/office/drawing/2014/main" id="{5C49E615-BD63-44AB-8FE4-04C2D1936DF5}"/>
                  </a:ext>
                </a:extLst>
              </p:cNvPr>
              <p:cNvSpPr/>
              <p:nvPr/>
            </p:nvSpPr>
            <p:spPr>
              <a:xfrm>
                <a:off x="1454073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0" y="480"/>
                      <a:pt x="0" y="1096"/>
                    </a:cubicBezTo>
                    <a:cubicBezTo>
                      <a:pt x="0" y="1713"/>
                      <a:pt x="480" y="2215"/>
                      <a:pt x="1096" y="2215"/>
                    </a:cubicBezTo>
                    <a:cubicBezTo>
                      <a:pt x="1109" y="2215"/>
                      <a:pt x="1123" y="2215"/>
                      <a:pt x="1136" y="2215"/>
                    </a:cubicBezTo>
                    <a:cubicBezTo>
                      <a:pt x="1734" y="2215"/>
                      <a:pt x="2215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" name="Google Shape;3258;p36">
                <a:extLst>
                  <a:ext uri="{FF2B5EF4-FFF2-40B4-BE49-F238E27FC236}">
                    <a16:creationId xmlns:a16="http://schemas.microsoft.com/office/drawing/2014/main" id="{96B884D8-9820-4D7B-B63C-5E9A7CC44D39}"/>
                  </a:ext>
                </a:extLst>
              </p:cNvPr>
              <p:cNvSpPr/>
              <p:nvPr/>
            </p:nvSpPr>
            <p:spPr>
              <a:xfrm>
                <a:off x="1425377" y="4239467"/>
                <a:ext cx="304294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8" h="1961" extrusionOk="0">
                    <a:moveTo>
                      <a:pt x="15491" y="0"/>
                    </a:moveTo>
                    <a:cubicBezTo>
                      <a:pt x="15487" y="0"/>
                      <a:pt x="15482" y="1"/>
                      <a:pt x="15476" y="1"/>
                    </a:cubicBezTo>
                    <a:cubicBezTo>
                      <a:pt x="11969" y="572"/>
                      <a:pt x="8453" y="728"/>
                      <a:pt x="5661" y="728"/>
                    </a:cubicBezTo>
                    <a:cubicBezTo>
                      <a:pt x="2310" y="728"/>
                      <a:pt x="1" y="504"/>
                      <a:pt x="1" y="504"/>
                    </a:cubicBezTo>
                    <a:lnTo>
                      <a:pt x="1" y="1462"/>
                    </a:lnTo>
                    <a:cubicBezTo>
                      <a:pt x="1" y="1462"/>
                      <a:pt x="3397" y="1961"/>
                      <a:pt x="7498" y="1961"/>
                    </a:cubicBezTo>
                    <a:cubicBezTo>
                      <a:pt x="10079" y="1961"/>
                      <a:pt x="12939" y="1763"/>
                      <a:pt x="15408" y="1120"/>
                    </a:cubicBezTo>
                    <a:cubicBezTo>
                      <a:pt x="15408" y="1120"/>
                      <a:pt x="15737" y="0"/>
                      <a:pt x="15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" name="Google Shape;3259;p36">
                <a:extLst>
                  <a:ext uri="{FF2B5EF4-FFF2-40B4-BE49-F238E27FC236}">
                    <a16:creationId xmlns:a16="http://schemas.microsoft.com/office/drawing/2014/main" id="{0D570EE1-B985-43E3-89A9-D603635A6D38}"/>
                  </a:ext>
                </a:extLst>
              </p:cNvPr>
              <p:cNvSpPr/>
              <p:nvPr/>
            </p:nvSpPr>
            <p:spPr>
              <a:xfrm>
                <a:off x="1553385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4063" y="1"/>
                    </a:moveTo>
                    <a:lnTo>
                      <a:pt x="228" y="252"/>
                    </a:lnTo>
                    <a:cubicBezTo>
                      <a:pt x="91" y="275"/>
                      <a:pt x="0" y="366"/>
                      <a:pt x="23" y="503"/>
                    </a:cubicBezTo>
                    <a:cubicBezTo>
                      <a:pt x="23" y="617"/>
                      <a:pt x="114" y="708"/>
                      <a:pt x="228" y="708"/>
                    </a:cubicBezTo>
                    <a:cubicBezTo>
                      <a:pt x="228" y="708"/>
                      <a:pt x="251" y="708"/>
                      <a:pt x="251" y="686"/>
                    </a:cubicBezTo>
                    <a:lnTo>
                      <a:pt x="4109" y="434"/>
                    </a:lnTo>
                    <a:cubicBezTo>
                      <a:pt x="4223" y="434"/>
                      <a:pt x="4314" y="320"/>
                      <a:pt x="4314" y="206"/>
                    </a:cubicBezTo>
                    <a:cubicBezTo>
                      <a:pt x="4291" y="92"/>
                      <a:pt x="4200" y="1"/>
                      <a:pt x="40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" name="Google Shape;3260;p36">
                <a:extLst>
                  <a:ext uri="{FF2B5EF4-FFF2-40B4-BE49-F238E27FC236}">
                    <a16:creationId xmlns:a16="http://schemas.microsoft.com/office/drawing/2014/main" id="{78A70169-DD1E-452B-B253-FF73F077880E}"/>
                  </a:ext>
                </a:extLst>
              </p:cNvPr>
              <p:cNvSpPr/>
              <p:nvPr/>
            </p:nvSpPr>
            <p:spPr>
              <a:xfrm>
                <a:off x="1548087" y="4090786"/>
                <a:ext cx="121811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3719" extrusionOk="0">
                    <a:moveTo>
                      <a:pt x="4268" y="432"/>
                    </a:moveTo>
                    <a:cubicBezTo>
                      <a:pt x="4291" y="432"/>
                      <a:pt x="4314" y="455"/>
                      <a:pt x="4314" y="455"/>
                    </a:cubicBezTo>
                    <a:cubicBezTo>
                      <a:pt x="4383" y="500"/>
                      <a:pt x="4383" y="637"/>
                      <a:pt x="4314" y="820"/>
                    </a:cubicBezTo>
                    <a:cubicBezTo>
                      <a:pt x="4109" y="1413"/>
                      <a:pt x="3812" y="1961"/>
                      <a:pt x="3447" y="2441"/>
                    </a:cubicBezTo>
                    <a:cubicBezTo>
                      <a:pt x="3424" y="2486"/>
                      <a:pt x="3401" y="2509"/>
                      <a:pt x="3378" y="2532"/>
                    </a:cubicBezTo>
                    <a:cubicBezTo>
                      <a:pt x="3401" y="2372"/>
                      <a:pt x="3447" y="2212"/>
                      <a:pt x="3492" y="2053"/>
                    </a:cubicBezTo>
                    <a:cubicBezTo>
                      <a:pt x="3584" y="1596"/>
                      <a:pt x="3698" y="1140"/>
                      <a:pt x="3926" y="752"/>
                    </a:cubicBezTo>
                    <a:cubicBezTo>
                      <a:pt x="3995" y="637"/>
                      <a:pt x="4063" y="523"/>
                      <a:pt x="4154" y="478"/>
                    </a:cubicBezTo>
                    <a:cubicBezTo>
                      <a:pt x="4200" y="455"/>
                      <a:pt x="4223" y="432"/>
                      <a:pt x="4268" y="432"/>
                    </a:cubicBezTo>
                    <a:close/>
                    <a:moveTo>
                      <a:pt x="5592" y="1505"/>
                    </a:moveTo>
                    <a:cubicBezTo>
                      <a:pt x="5706" y="1505"/>
                      <a:pt x="5821" y="1573"/>
                      <a:pt x="5821" y="1642"/>
                    </a:cubicBezTo>
                    <a:cubicBezTo>
                      <a:pt x="5821" y="1687"/>
                      <a:pt x="5798" y="1779"/>
                      <a:pt x="5615" y="1916"/>
                    </a:cubicBezTo>
                    <a:cubicBezTo>
                      <a:pt x="5045" y="2395"/>
                      <a:pt x="4337" y="2714"/>
                      <a:pt x="3698" y="2851"/>
                    </a:cubicBezTo>
                    <a:cubicBezTo>
                      <a:pt x="3721" y="2829"/>
                      <a:pt x="3743" y="2783"/>
                      <a:pt x="3766" y="2737"/>
                    </a:cubicBezTo>
                    <a:cubicBezTo>
                      <a:pt x="4200" y="2349"/>
                      <a:pt x="4657" y="1984"/>
                      <a:pt x="5136" y="1687"/>
                    </a:cubicBezTo>
                    <a:cubicBezTo>
                      <a:pt x="5296" y="1596"/>
                      <a:pt x="5455" y="1505"/>
                      <a:pt x="5592" y="1505"/>
                    </a:cubicBezTo>
                    <a:close/>
                    <a:moveTo>
                      <a:pt x="4252" y="1"/>
                    </a:moveTo>
                    <a:cubicBezTo>
                      <a:pt x="4139" y="1"/>
                      <a:pt x="4025" y="36"/>
                      <a:pt x="3926" y="112"/>
                    </a:cubicBezTo>
                    <a:cubicBezTo>
                      <a:pt x="3766" y="204"/>
                      <a:pt x="3652" y="363"/>
                      <a:pt x="3561" y="523"/>
                    </a:cubicBezTo>
                    <a:cubicBezTo>
                      <a:pt x="3287" y="980"/>
                      <a:pt x="3173" y="1482"/>
                      <a:pt x="3059" y="1961"/>
                    </a:cubicBezTo>
                    <a:cubicBezTo>
                      <a:pt x="2967" y="2349"/>
                      <a:pt x="2876" y="2692"/>
                      <a:pt x="2716" y="3034"/>
                    </a:cubicBezTo>
                    <a:lnTo>
                      <a:pt x="206" y="3285"/>
                    </a:lnTo>
                    <a:cubicBezTo>
                      <a:pt x="91" y="3285"/>
                      <a:pt x="0" y="3399"/>
                      <a:pt x="0" y="3513"/>
                    </a:cubicBezTo>
                    <a:cubicBezTo>
                      <a:pt x="23" y="3627"/>
                      <a:pt x="114" y="3719"/>
                      <a:pt x="228" y="3719"/>
                    </a:cubicBezTo>
                    <a:lnTo>
                      <a:pt x="251" y="3719"/>
                    </a:lnTo>
                    <a:lnTo>
                      <a:pt x="2945" y="3445"/>
                    </a:lnTo>
                    <a:cubicBezTo>
                      <a:pt x="2967" y="3468"/>
                      <a:pt x="2990" y="3468"/>
                      <a:pt x="3013" y="3468"/>
                    </a:cubicBezTo>
                    <a:cubicBezTo>
                      <a:pt x="3059" y="3468"/>
                      <a:pt x="3082" y="3445"/>
                      <a:pt x="3127" y="3445"/>
                    </a:cubicBezTo>
                    <a:lnTo>
                      <a:pt x="4291" y="3331"/>
                    </a:lnTo>
                    <a:cubicBezTo>
                      <a:pt x="4405" y="3308"/>
                      <a:pt x="4497" y="3194"/>
                      <a:pt x="4474" y="3080"/>
                    </a:cubicBezTo>
                    <a:cubicBezTo>
                      <a:pt x="5022" y="2874"/>
                      <a:pt x="5524" y="2578"/>
                      <a:pt x="5889" y="2258"/>
                    </a:cubicBezTo>
                    <a:cubicBezTo>
                      <a:pt x="6003" y="2190"/>
                      <a:pt x="6300" y="1938"/>
                      <a:pt x="6254" y="1596"/>
                    </a:cubicBezTo>
                    <a:cubicBezTo>
                      <a:pt x="6231" y="1254"/>
                      <a:pt x="5889" y="1048"/>
                      <a:pt x="5592" y="1048"/>
                    </a:cubicBezTo>
                    <a:cubicBezTo>
                      <a:pt x="5341" y="1048"/>
                      <a:pt x="5113" y="1185"/>
                      <a:pt x="4908" y="1299"/>
                    </a:cubicBezTo>
                    <a:cubicBezTo>
                      <a:pt x="4771" y="1391"/>
                      <a:pt x="4634" y="1482"/>
                      <a:pt x="4497" y="1573"/>
                    </a:cubicBezTo>
                    <a:cubicBezTo>
                      <a:pt x="4588" y="1391"/>
                      <a:pt x="4657" y="1162"/>
                      <a:pt x="4725" y="957"/>
                    </a:cubicBezTo>
                    <a:cubicBezTo>
                      <a:pt x="4885" y="478"/>
                      <a:pt x="4748" y="227"/>
                      <a:pt x="4588" y="112"/>
                    </a:cubicBezTo>
                    <a:cubicBezTo>
                      <a:pt x="4493" y="41"/>
                      <a:pt x="4374" y="1"/>
                      <a:pt x="42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12" name="Google Shape;3899;p41">
            <a:extLst>
              <a:ext uri="{FF2B5EF4-FFF2-40B4-BE49-F238E27FC236}">
                <a16:creationId xmlns:a16="http://schemas.microsoft.com/office/drawing/2014/main" id="{15B36F6C-E757-4074-BD15-0DE2D2482ACA}"/>
              </a:ext>
            </a:extLst>
          </p:cNvPr>
          <p:cNvGrpSpPr/>
          <p:nvPr/>
        </p:nvGrpSpPr>
        <p:grpSpPr>
          <a:xfrm rot="21024984">
            <a:off x="10133101" y="109961"/>
            <a:ext cx="1942697" cy="1558785"/>
            <a:chOff x="13148813" y="944738"/>
            <a:chExt cx="1484298" cy="1214893"/>
          </a:xfrm>
        </p:grpSpPr>
        <p:sp>
          <p:nvSpPr>
            <p:cNvPr id="713" name="Google Shape;3900;p41">
              <a:extLst>
                <a:ext uri="{FF2B5EF4-FFF2-40B4-BE49-F238E27FC236}">
                  <a16:creationId xmlns:a16="http://schemas.microsoft.com/office/drawing/2014/main" id="{2866699F-2BFC-4870-925B-87C0B18538AE}"/>
                </a:ext>
              </a:extLst>
            </p:cNvPr>
            <p:cNvSpPr/>
            <p:nvPr/>
          </p:nvSpPr>
          <p:spPr>
            <a:xfrm>
              <a:off x="13207616" y="997507"/>
              <a:ext cx="1425495" cy="1162124"/>
            </a:xfrm>
            <a:custGeom>
              <a:avLst/>
              <a:gdLst/>
              <a:ahLst/>
              <a:cxnLst/>
              <a:rect l="l" t="t" r="r" b="b"/>
              <a:pathLst>
                <a:path w="51029" h="41601" extrusionOk="0">
                  <a:moveTo>
                    <a:pt x="27276" y="1"/>
                  </a:moveTo>
                  <a:cubicBezTo>
                    <a:pt x="25823" y="1"/>
                    <a:pt x="23993" y="162"/>
                    <a:pt x="21680" y="442"/>
                  </a:cubicBezTo>
                  <a:cubicBezTo>
                    <a:pt x="18598" y="818"/>
                    <a:pt x="14487" y="1545"/>
                    <a:pt x="12984" y="3124"/>
                  </a:cubicBezTo>
                  <a:cubicBezTo>
                    <a:pt x="11881" y="4277"/>
                    <a:pt x="11580" y="5731"/>
                    <a:pt x="11555" y="6934"/>
                  </a:cubicBezTo>
                  <a:lnTo>
                    <a:pt x="9149" y="7259"/>
                  </a:lnTo>
                  <a:cubicBezTo>
                    <a:pt x="9149" y="7259"/>
                    <a:pt x="9149" y="7310"/>
                    <a:pt x="9174" y="7385"/>
                  </a:cubicBezTo>
                  <a:cubicBezTo>
                    <a:pt x="6492" y="7886"/>
                    <a:pt x="4086" y="8437"/>
                    <a:pt x="2106" y="9014"/>
                  </a:cubicBezTo>
                  <a:cubicBezTo>
                    <a:pt x="803" y="9390"/>
                    <a:pt x="1" y="10693"/>
                    <a:pt x="277" y="12021"/>
                  </a:cubicBezTo>
                  <a:cubicBezTo>
                    <a:pt x="277" y="12021"/>
                    <a:pt x="3359" y="26382"/>
                    <a:pt x="4462" y="34678"/>
                  </a:cubicBezTo>
                  <a:cubicBezTo>
                    <a:pt x="4863" y="37711"/>
                    <a:pt x="3735" y="40117"/>
                    <a:pt x="4061" y="40894"/>
                  </a:cubicBezTo>
                  <a:cubicBezTo>
                    <a:pt x="4277" y="41387"/>
                    <a:pt x="5729" y="41601"/>
                    <a:pt x="7994" y="41601"/>
                  </a:cubicBezTo>
                  <a:cubicBezTo>
                    <a:pt x="18858" y="41601"/>
                    <a:pt x="48449" y="36681"/>
                    <a:pt x="50377" y="34027"/>
                  </a:cubicBezTo>
                  <a:cubicBezTo>
                    <a:pt x="51029" y="33124"/>
                    <a:pt x="48397" y="27159"/>
                    <a:pt x="48397" y="26508"/>
                  </a:cubicBezTo>
                  <a:cubicBezTo>
                    <a:pt x="47645" y="19791"/>
                    <a:pt x="46192" y="10417"/>
                    <a:pt x="45590" y="6533"/>
                  </a:cubicBezTo>
                  <a:cubicBezTo>
                    <a:pt x="45615" y="6107"/>
                    <a:pt x="45640" y="5681"/>
                    <a:pt x="45615" y="5330"/>
                  </a:cubicBezTo>
                  <a:cubicBezTo>
                    <a:pt x="45592" y="3915"/>
                    <a:pt x="44414" y="2810"/>
                    <a:pt x="43043" y="2810"/>
                  </a:cubicBezTo>
                  <a:cubicBezTo>
                    <a:pt x="42957" y="2810"/>
                    <a:pt x="42870" y="2814"/>
                    <a:pt x="42783" y="2823"/>
                  </a:cubicBezTo>
                  <a:cubicBezTo>
                    <a:pt x="40903" y="3024"/>
                    <a:pt x="38172" y="3300"/>
                    <a:pt x="34964" y="3675"/>
                  </a:cubicBezTo>
                  <a:cubicBezTo>
                    <a:pt x="34939" y="3625"/>
                    <a:pt x="34939" y="3600"/>
                    <a:pt x="34939" y="3550"/>
                  </a:cubicBezTo>
                  <a:lnTo>
                    <a:pt x="32883" y="3851"/>
                  </a:lnTo>
                  <a:cubicBezTo>
                    <a:pt x="32833" y="3675"/>
                    <a:pt x="32783" y="3500"/>
                    <a:pt x="32733" y="3325"/>
                  </a:cubicBezTo>
                  <a:cubicBezTo>
                    <a:pt x="32079" y="921"/>
                    <a:pt x="30752" y="1"/>
                    <a:pt x="272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3901;p41">
              <a:extLst>
                <a:ext uri="{FF2B5EF4-FFF2-40B4-BE49-F238E27FC236}">
                  <a16:creationId xmlns:a16="http://schemas.microsoft.com/office/drawing/2014/main" id="{E71BAA29-6D24-42AE-ACFF-45B6E615C048}"/>
                </a:ext>
              </a:extLst>
            </p:cNvPr>
            <p:cNvSpPr/>
            <p:nvPr/>
          </p:nvSpPr>
          <p:spPr>
            <a:xfrm>
              <a:off x="13156523" y="1090363"/>
              <a:ext cx="1417785" cy="1030131"/>
            </a:xfrm>
            <a:custGeom>
              <a:avLst/>
              <a:gdLst/>
              <a:ahLst/>
              <a:cxnLst/>
              <a:rect l="l" t="t" r="r" b="b"/>
              <a:pathLst>
                <a:path w="50753" h="36876" extrusionOk="0">
                  <a:moveTo>
                    <a:pt x="45013" y="1"/>
                  </a:moveTo>
                  <a:lnTo>
                    <a:pt x="0" y="7319"/>
                  </a:lnTo>
                  <a:cubicBezTo>
                    <a:pt x="0" y="7319"/>
                    <a:pt x="3083" y="21680"/>
                    <a:pt x="4186" y="29976"/>
                  </a:cubicBezTo>
                  <a:cubicBezTo>
                    <a:pt x="4587" y="32983"/>
                    <a:pt x="3459" y="35414"/>
                    <a:pt x="3785" y="36166"/>
                  </a:cubicBezTo>
                  <a:cubicBezTo>
                    <a:pt x="4002" y="36661"/>
                    <a:pt x="5461" y="36875"/>
                    <a:pt x="7737" y="36875"/>
                  </a:cubicBezTo>
                  <a:cubicBezTo>
                    <a:pt x="18617" y="36875"/>
                    <a:pt x="48173" y="31977"/>
                    <a:pt x="50101" y="29324"/>
                  </a:cubicBezTo>
                  <a:cubicBezTo>
                    <a:pt x="50753" y="28422"/>
                    <a:pt x="48121" y="22457"/>
                    <a:pt x="48121" y="21805"/>
                  </a:cubicBezTo>
                  <a:cubicBezTo>
                    <a:pt x="47144" y="13134"/>
                    <a:pt x="45013" y="1"/>
                    <a:pt x="450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3902;p41">
              <a:extLst>
                <a:ext uri="{FF2B5EF4-FFF2-40B4-BE49-F238E27FC236}">
                  <a16:creationId xmlns:a16="http://schemas.microsoft.com/office/drawing/2014/main" id="{A6243F66-A576-44E1-9A24-300C42B9EA04}"/>
                </a:ext>
              </a:extLst>
            </p:cNvPr>
            <p:cNvSpPr/>
            <p:nvPr/>
          </p:nvSpPr>
          <p:spPr>
            <a:xfrm>
              <a:off x="13446376" y="944738"/>
              <a:ext cx="632951" cy="273093"/>
            </a:xfrm>
            <a:custGeom>
              <a:avLst/>
              <a:gdLst/>
              <a:ahLst/>
              <a:cxnLst/>
              <a:rect l="l" t="t" r="r" b="b"/>
              <a:pathLst>
                <a:path w="22658" h="9776" fill="none" extrusionOk="0">
                  <a:moveTo>
                    <a:pt x="1203" y="9775"/>
                  </a:moveTo>
                  <a:cubicBezTo>
                    <a:pt x="1203" y="9775"/>
                    <a:pt x="0" y="6066"/>
                    <a:pt x="2331" y="3635"/>
                  </a:cubicBezTo>
                  <a:cubicBezTo>
                    <a:pt x="3835" y="2031"/>
                    <a:pt x="7945" y="1304"/>
                    <a:pt x="11028" y="953"/>
                  </a:cubicBezTo>
                  <a:cubicBezTo>
                    <a:pt x="18873" y="1"/>
                    <a:pt x="21153" y="402"/>
                    <a:pt x="22081" y="3835"/>
                  </a:cubicBezTo>
                  <a:cubicBezTo>
                    <a:pt x="22607" y="5740"/>
                    <a:pt x="22657" y="7269"/>
                    <a:pt x="22657" y="7269"/>
                  </a:cubicBezTo>
                </a:path>
              </a:pathLst>
            </a:custGeom>
            <a:solidFill>
              <a:schemeClr val="accent3"/>
            </a:solidFill>
            <a:ln w="53250" cap="flat" cmpd="sng">
              <a:solidFill>
                <a:srgbClr val="F17FB0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3903;p41">
              <a:extLst>
                <a:ext uri="{FF2B5EF4-FFF2-40B4-BE49-F238E27FC236}">
                  <a16:creationId xmlns:a16="http://schemas.microsoft.com/office/drawing/2014/main" id="{A106B1E2-2639-4933-9C47-5D54F6D45069}"/>
                </a:ext>
              </a:extLst>
            </p:cNvPr>
            <p:cNvSpPr/>
            <p:nvPr/>
          </p:nvSpPr>
          <p:spPr>
            <a:xfrm>
              <a:off x="13148813" y="1037482"/>
              <a:ext cx="1277076" cy="628510"/>
            </a:xfrm>
            <a:custGeom>
              <a:avLst/>
              <a:gdLst/>
              <a:ahLst/>
              <a:cxnLst/>
              <a:rect l="l" t="t" r="r" b="b"/>
              <a:pathLst>
                <a:path w="45716" h="22499" extrusionOk="0">
                  <a:moveTo>
                    <a:pt x="43022" y="1"/>
                  </a:moveTo>
                  <a:cubicBezTo>
                    <a:pt x="42935" y="1"/>
                    <a:pt x="42847" y="5"/>
                    <a:pt x="42758" y="14"/>
                  </a:cubicBezTo>
                  <a:cubicBezTo>
                    <a:pt x="34988" y="791"/>
                    <a:pt x="12432" y="3222"/>
                    <a:pt x="2106" y="6179"/>
                  </a:cubicBezTo>
                  <a:cubicBezTo>
                    <a:pt x="778" y="6555"/>
                    <a:pt x="1" y="7884"/>
                    <a:pt x="276" y="9212"/>
                  </a:cubicBezTo>
                  <a:cubicBezTo>
                    <a:pt x="1103" y="13172"/>
                    <a:pt x="3535" y="20666"/>
                    <a:pt x="11179" y="21969"/>
                  </a:cubicBezTo>
                  <a:cubicBezTo>
                    <a:pt x="13323" y="22342"/>
                    <a:pt x="15615" y="22499"/>
                    <a:pt x="17932" y="22499"/>
                  </a:cubicBezTo>
                  <a:cubicBezTo>
                    <a:pt x="26825" y="22499"/>
                    <a:pt x="36083" y="20189"/>
                    <a:pt x="38748" y="18936"/>
                  </a:cubicBezTo>
                  <a:cubicBezTo>
                    <a:pt x="42933" y="16981"/>
                    <a:pt x="45715" y="6981"/>
                    <a:pt x="45615" y="2520"/>
                  </a:cubicBezTo>
                  <a:cubicBezTo>
                    <a:pt x="45591" y="1105"/>
                    <a:pt x="44414" y="1"/>
                    <a:pt x="430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7" name="Google Shape;3904;p41">
              <a:extLst>
                <a:ext uri="{FF2B5EF4-FFF2-40B4-BE49-F238E27FC236}">
                  <a16:creationId xmlns:a16="http://schemas.microsoft.com/office/drawing/2014/main" id="{AEF17564-BAB8-4BFC-B205-BD99858749A2}"/>
                </a:ext>
              </a:extLst>
            </p:cNvPr>
            <p:cNvSpPr/>
            <p:nvPr/>
          </p:nvSpPr>
          <p:spPr>
            <a:xfrm>
              <a:off x="13404362" y="1147071"/>
              <a:ext cx="221972" cy="833552"/>
            </a:xfrm>
            <a:custGeom>
              <a:avLst/>
              <a:gdLst/>
              <a:ahLst/>
              <a:cxnLst/>
              <a:rect l="l" t="t" r="r" b="b"/>
              <a:pathLst>
                <a:path w="7946" h="29839" extrusionOk="0">
                  <a:moveTo>
                    <a:pt x="3685" y="1"/>
                  </a:moveTo>
                  <a:lnTo>
                    <a:pt x="1" y="527"/>
                  </a:lnTo>
                  <a:cubicBezTo>
                    <a:pt x="1" y="527"/>
                    <a:pt x="3760" y="25063"/>
                    <a:pt x="4261" y="29825"/>
                  </a:cubicBezTo>
                  <a:cubicBezTo>
                    <a:pt x="4261" y="29825"/>
                    <a:pt x="4522" y="29838"/>
                    <a:pt x="4915" y="29838"/>
                  </a:cubicBezTo>
                  <a:cubicBezTo>
                    <a:pt x="5740" y="29838"/>
                    <a:pt x="7148" y="29781"/>
                    <a:pt x="7946" y="29424"/>
                  </a:cubicBezTo>
                  <a:cubicBezTo>
                    <a:pt x="7946" y="29424"/>
                    <a:pt x="4587" y="5565"/>
                    <a:pt x="36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8" name="Google Shape;3905;p41">
              <a:extLst>
                <a:ext uri="{FF2B5EF4-FFF2-40B4-BE49-F238E27FC236}">
                  <a16:creationId xmlns:a16="http://schemas.microsoft.com/office/drawing/2014/main" id="{CC5E3945-6838-4A64-8924-117C22F488E9}"/>
                </a:ext>
              </a:extLst>
            </p:cNvPr>
            <p:cNvSpPr/>
            <p:nvPr/>
          </p:nvSpPr>
          <p:spPr>
            <a:xfrm>
              <a:off x="13451963" y="1725382"/>
              <a:ext cx="195377" cy="127439"/>
            </a:xfrm>
            <a:custGeom>
              <a:avLst/>
              <a:gdLst/>
              <a:ahLst/>
              <a:cxnLst/>
              <a:rect l="l" t="t" r="r" b="b"/>
              <a:pathLst>
                <a:path w="6994" h="4562" fill="none" extrusionOk="0">
                  <a:moveTo>
                    <a:pt x="1931" y="4462"/>
                  </a:moveTo>
                  <a:cubicBezTo>
                    <a:pt x="1104" y="4562"/>
                    <a:pt x="352" y="4036"/>
                    <a:pt x="277" y="3284"/>
                  </a:cubicBezTo>
                  <a:lnTo>
                    <a:pt x="101" y="1981"/>
                  </a:lnTo>
                  <a:cubicBezTo>
                    <a:pt x="1" y="1254"/>
                    <a:pt x="602" y="577"/>
                    <a:pt x="1429" y="477"/>
                  </a:cubicBezTo>
                  <a:lnTo>
                    <a:pt x="5089" y="101"/>
                  </a:lnTo>
                  <a:cubicBezTo>
                    <a:pt x="5891" y="1"/>
                    <a:pt x="6643" y="552"/>
                    <a:pt x="6743" y="1279"/>
                  </a:cubicBezTo>
                  <a:lnTo>
                    <a:pt x="6893" y="2582"/>
                  </a:lnTo>
                  <a:cubicBezTo>
                    <a:pt x="6993" y="3334"/>
                    <a:pt x="6392" y="3986"/>
                    <a:pt x="5565" y="4086"/>
                  </a:cubicBezTo>
                </a:path>
              </a:pathLst>
            </a:custGeom>
            <a:noFill/>
            <a:ln w="2317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3906;p41">
              <a:extLst>
                <a:ext uri="{FF2B5EF4-FFF2-40B4-BE49-F238E27FC236}">
                  <a16:creationId xmlns:a16="http://schemas.microsoft.com/office/drawing/2014/main" id="{17AF54DD-9308-4B08-863A-96C798A48C7F}"/>
                </a:ext>
              </a:extLst>
            </p:cNvPr>
            <p:cNvSpPr/>
            <p:nvPr/>
          </p:nvSpPr>
          <p:spPr>
            <a:xfrm>
              <a:off x="13541579" y="1735885"/>
              <a:ext cx="9833" cy="68636"/>
            </a:xfrm>
            <a:custGeom>
              <a:avLst/>
              <a:gdLst/>
              <a:ahLst/>
              <a:cxnLst/>
              <a:rect l="l" t="t" r="r" b="b"/>
              <a:pathLst>
                <a:path w="352" h="2457" fill="none" extrusionOk="0">
                  <a:moveTo>
                    <a:pt x="1" y="1"/>
                  </a:moveTo>
                  <a:lnTo>
                    <a:pt x="352" y="2457"/>
                  </a:lnTo>
                </a:path>
              </a:pathLst>
            </a:custGeom>
            <a:noFill/>
            <a:ln w="2317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3907;p41">
              <a:extLst>
                <a:ext uri="{FF2B5EF4-FFF2-40B4-BE49-F238E27FC236}">
                  <a16:creationId xmlns:a16="http://schemas.microsoft.com/office/drawing/2014/main" id="{EE6335BF-09F9-427D-895F-F517C52F81B1}"/>
                </a:ext>
              </a:extLst>
            </p:cNvPr>
            <p:cNvSpPr/>
            <p:nvPr/>
          </p:nvSpPr>
          <p:spPr>
            <a:xfrm>
              <a:off x="14021893" y="1058154"/>
              <a:ext cx="221944" cy="833552"/>
            </a:xfrm>
            <a:custGeom>
              <a:avLst/>
              <a:gdLst/>
              <a:ahLst/>
              <a:cxnLst/>
              <a:rect l="l" t="t" r="r" b="b"/>
              <a:pathLst>
                <a:path w="7945" h="29839" extrusionOk="0">
                  <a:moveTo>
                    <a:pt x="3684" y="1"/>
                  </a:moveTo>
                  <a:lnTo>
                    <a:pt x="0" y="527"/>
                  </a:lnTo>
                  <a:cubicBezTo>
                    <a:pt x="0" y="527"/>
                    <a:pt x="3759" y="25064"/>
                    <a:pt x="4261" y="29825"/>
                  </a:cubicBezTo>
                  <a:cubicBezTo>
                    <a:pt x="4261" y="29825"/>
                    <a:pt x="4521" y="29838"/>
                    <a:pt x="4914" y="29838"/>
                  </a:cubicBezTo>
                  <a:cubicBezTo>
                    <a:pt x="5739" y="29838"/>
                    <a:pt x="7147" y="29781"/>
                    <a:pt x="7945" y="29424"/>
                  </a:cubicBezTo>
                  <a:cubicBezTo>
                    <a:pt x="7945" y="29424"/>
                    <a:pt x="4587" y="5565"/>
                    <a:pt x="36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3908;p41">
              <a:extLst>
                <a:ext uri="{FF2B5EF4-FFF2-40B4-BE49-F238E27FC236}">
                  <a16:creationId xmlns:a16="http://schemas.microsoft.com/office/drawing/2014/main" id="{A1FF5E42-A189-405D-9535-65C8D141060C}"/>
                </a:ext>
              </a:extLst>
            </p:cNvPr>
            <p:cNvSpPr/>
            <p:nvPr/>
          </p:nvSpPr>
          <p:spPr>
            <a:xfrm>
              <a:off x="14069494" y="1636465"/>
              <a:ext cx="195349" cy="127467"/>
            </a:xfrm>
            <a:custGeom>
              <a:avLst/>
              <a:gdLst/>
              <a:ahLst/>
              <a:cxnLst/>
              <a:rect l="l" t="t" r="r" b="b"/>
              <a:pathLst>
                <a:path w="6993" h="4563" fill="none" extrusionOk="0">
                  <a:moveTo>
                    <a:pt x="1905" y="4487"/>
                  </a:moveTo>
                  <a:cubicBezTo>
                    <a:pt x="1103" y="4562"/>
                    <a:pt x="351" y="4036"/>
                    <a:pt x="251" y="3284"/>
                  </a:cubicBezTo>
                  <a:lnTo>
                    <a:pt x="101" y="1981"/>
                  </a:lnTo>
                  <a:cubicBezTo>
                    <a:pt x="0" y="1254"/>
                    <a:pt x="602" y="577"/>
                    <a:pt x="1429" y="502"/>
                  </a:cubicBezTo>
                  <a:lnTo>
                    <a:pt x="5063" y="101"/>
                  </a:lnTo>
                  <a:cubicBezTo>
                    <a:pt x="5890" y="1"/>
                    <a:pt x="6642" y="552"/>
                    <a:pt x="6717" y="1279"/>
                  </a:cubicBezTo>
                  <a:lnTo>
                    <a:pt x="6893" y="2582"/>
                  </a:lnTo>
                  <a:cubicBezTo>
                    <a:pt x="6993" y="3334"/>
                    <a:pt x="6391" y="3986"/>
                    <a:pt x="5564" y="4086"/>
                  </a:cubicBezTo>
                </a:path>
              </a:pathLst>
            </a:custGeom>
            <a:noFill/>
            <a:ln w="2317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3909;p41">
              <a:extLst>
                <a:ext uri="{FF2B5EF4-FFF2-40B4-BE49-F238E27FC236}">
                  <a16:creationId xmlns:a16="http://schemas.microsoft.com/office/drawing/2014/main" id="{2B78FFDB-5A26-49E3-82B0-952DC67B1987}"/>
                </a:ext>
              </a:extLst>
            </p:cNvPr>
            <p:cNvSpPr/>
            <p:nvPr/>
          </p:nvSpPr>
          <p:spPr>
            <a:xfrm>
              <a:off x="14159110" y="1646968"/>
              <a:ext cx="9135" cy="68636"/>
            </a:xfrm>
            <a:custGeom>
              <a:avLst/>
              <a:gdLst/>
              <a:ahLst/>
              <a:cxnLst/>
              <a:rect l="l" t="t" r="r" b="b"/>
              <a:pathLst>
                <a:path w="327" h="2457" fill="none" extrusionOk="0">
                  <a:moveTo>
                    <a:pt x="0" y="1"/>
                  </a:moveTo>
                  <a:lnTo>
                    <a:pt x="326" y="2457"/>
                  </a:lnTo>
                </a:path>
              </a:pathLst>
            </a:custGeom>
            <a:noFill/>
            <a:ln w="2317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3" name="Google Shape;3910;p41">
              <a:extLst>
                <a:ext uri="{FF2B5EF4-FFF2-40B4-BE49-F238E27FC236}">
                  <a16:creationId xmlns:a16="http://schemas.microsoft.com/office/drawing/2014/main" id="{C21F9B0F-2197-4E39-BF8A-1F2473BE4DFD}"/>
                </a:ext>
              </a:extLst>
            </p:cNvPr>
            <p:cNvSpPr/>
            <p:nvPr/>
          </p:nvSpPr>
          <p:spPr>
            <a:xfrm>
              <a:off x="13734135" y="1715856"/>
              <a:ext cx="288485" cy="200406"/>
            </a:xfrm>
            <a:custGeom>
              <a:avLst/>
              <a:gdLst/>
              <a:ahLst/>
              <a:cxnLst/>
              <a:rect l="l" t="t" r="r" b="b"/>
              <a:pathLst>
                <a:path w="10327" h="7174" extrusionOk="0">
                  <a:moveTo>
                    <a:pt x="8217" y="1"/>
                  </a:moveTo>
                  <a:cubicBezTo>
                    <a:pt x="8144" y="1"/>
                    <a:pt x="8070" y="6"/>
                    <a:pt x="7995" y="16"/>
                  </a:cubicBezTo>
                  <a:lnTo>
                    <a:pt x="1579" y="743"/>
                  </a:lnTo>
                  <a:cubicBezTo>
                    <a:pt x="652" y="843"/>
                    <a:pt x="0" y="1670"/>
                    <a:pt x="100" y="2597"/>
                  </a:cubicBezTo>
                  <a:lnTo>
                    <a:pt x="451" y="5680"/>
                  </a:lnTo>
                  <a:cubicBezTo>
                    <a:pt x="544" y="6533"/>
                    <a:pt x="1250" y="7174"/>
                    <a:pt x="2085" y="7174"/>
                  </a:cubicBezTo>
                  <a:cubicBezTo>
                    <a:pt x="2158" y="7174"/>
                    <a:pt x="2231" y="7169"/>
                    <a:pt x="2306" y="7159"/>
                  </a:cubicBezTo>
                  <a:lnTo>
                    <a:pt x="8747" y="6432"/>
                  </a:lnTo>
                  <a:cubicBezTo>
                    <a:pt x="9649" y="6332"/>
                    <a:pt x="10326" y="5504"/>
                    <a:pt x="10226" y="4577"/>
                  </a:cubicBezTo>
                  <a:lnTo>
                    <a:pt x="9875" y="1494"/>
                  </a:lnTo>
                  <a:cubicBezTo>
                    <a:pt x="9760" y="642"/>
                    <a:pt x="9051" y="1"/>
                    <a:pt x="8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4" name="Google Shape;4063;p44">
            <a:extLst>
              <a:ext uri="{FF2B5EF4-FFF2-40B4-BE49-F238E27FC236}">
                <a16:creationId xmlns:a16="http://schemas.microsoft.com/office/drawing/2014/main" id="{E497B5B3-029C-4427-ACDF-A96BBC8B0B58}"/>
              </a:ext>
            </a:extLst>
          </p:cNvPr>
          <p:cNvGrpSpPr/>
          <p:nvPr/>
        </p:nvGrpSpPr>
        <p:grpSpPr>
          <a:xfrm rot="1712229">
            <a:off x="882807" y="1965603"/>
            <a:ext cx="1400237" cy="1795629"/>
            <a:chOff x="5170195" y="2761521"/>
            <a:chExt cx="1304146" cy="1359928"/>
          </a:xfrm>
        </p:grpSpPr>
        <p:grpSp>
          <p:nvGrpSpPr>
            <p:cNvPr id="725" name="Google Shape;4064;p44">
              <a:extLst>
                <a:ext uri="{FF2B5EF4-FFF2-40B4-BE49-F238E27FC236}">
                  <a16:creationId xmlns:a16="http://schemas.microsoft.com/office/drawing/2014/main" id="{5F24CF05-0E7A-4063-9E38-D13F4183F3BF}"/>
                </a:ext>
              </a:extLst>
            </p:cNvPr>
            <p:cNvGrpSpPr/>
            <p:nvPr/>
          </p:nvGrpSpPr>
          <p:grpSpPr>
            <a:xfrm>
              <a:off x="5206783" y="2761521"/>
              <a:ext cx="1267559" cy="1332302"/>
              <a:chOff x="4835109" y="3257957"/>
              <a:chExt cx="1034235" cy="1087061"/>
            </a:xfrm>
          </p:grpSpPr>
          <p:sp>
            <p:nvSpPr>
              <p:cNvPr id="741" name="Google Shape;4065;p44">
                <a:extLst>
                  <a:ext uri="{FF2B5EF4-FFF2-40B4-BE49-F238E27FC236}">
                    <a16:creationId xmlns:a16="http://schemas.microsoft.com/office/drawing/2014/main" id="{F6DBF059-0A70-4F38-9266-11698B8D0335}"/>
                  </a:ext>
                </a:extLst>
              </p:cNvPr>
              <p:cNvSpPr/>
              <p:nvPr/>
            </p:nvSpPr>
            <p:spPr>
              <a:xfrm rot="1604761">
                <a:off x="4959087" y="3407882"/>
                <a:ext cx="803859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730" extrusionOk="0">
                    <a:moveTo>
                      <a:pt x="1344" y="0"/>
                    </a:moveTo>
                    <a:cubicBezTo>
                      <a:pt x="1164" y="0"/>
                      <a:pt x="981" y="42"/>
                      <a:pt x="810" y="129"/>
                    </a:cubicBezTo>
                    <a:cubicBezTo>
                      <a:pt x="231" y="424"/>
                      <a:pt x="0" y="1131"/>
                      <a:pt x="295" y="1712"/>
                    </a:cubicBezTo>
                    <a:cubicBezTo>
                      <a:pt x="298" y="1717"/>
                      <a:pt x="300" y="1722"/>
                      <a:pt x="305" y="1729"/>
                    </a:cubicBezTo>
                    <a:lnTo>
                      <a:pt x="717" y="1520"/>
                    </a:lnTo>
                    <a:cubicBezTo>
                      <a:pt x="714" y="1512"/>
                      <a:pt x="710" y="1508"/>
                      <a:pt x="707" y="1503"/>
                    </a:cubicBezTo>
                    <a:cubicBezTo>
                      <a:pt x="529" y="1150"/>
                      <a:pt x="667" y="719"/>
                      <a:pt x="1019" y="541"/>
                    </a:cubicBezTo>
                    <a:cubicBezTo>
                      <a:pt x="1124" y="488"/>
                      <a:pt x="1235" y="463"/>
                      <a:pt x="1344" y="463"/>
                    </a:cubicBezTo>
                    <a:cubicBezTo>
                      <a:pt x="1605" y="463"/>
                      <a:pt x="1856" y="605"/>
                      <a:pt x="1981" y="853"/>
                    </a:cubicBezTo>
                    <a:cubicBezTo>
                      <a:pt x="1984" y="860"/>
                      <a:pt x="1986" y="865"/>
                      <a:pt x="1988" y="872"/>
                    </a:cubicBezTo>
                    <a:lnTo>
                      <a:pt x="2403" y="660"/>
                    </a:lnTo>
                    <a:cubicBezTo>
                      <a:pt x="2398" y="655"/>
                      <a:pt x="2396" y="650"/>
                      <a:pt x="2393" y="643"/>
                    </a:cubicBezTo>
                    <a:cubicBezTo>
                      <a:pt x="2185" y="235"/>
                      <a:pt x="1773" y="0"/>
                      <a:pt x="13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2" name="Google Shape;4066;p44">
                <a:extLst>
                  <a:ext uri="{FF2B5EF4-FFF2-40B4-BE49-F238E27FC236}">
                    <a16:creationId xmlns:a16="http://schemas.microsoft.com/office/drawing/2014/main" id="{DEE3EC99-E996-4DEC-A584-2B1C05D158DC}"/>
                  </a:ext>
                </a:extLst>
              </p:cNvPr>
              <p:cNvSpPr/>
              <p:nvPr/>
            </p:nvSpPr>
            <p:spPr>
              <a:xfrm rot="1604761">
                <a:off x="5078719" y="3528544"/>
                <a:ext cx="567351" cy="41146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230" extrusionOk="0">
                    <a:moveTo>
                      <a:pt x="922" y="0"/>
                    </a:moveTo>
                    <a:cubicBezTo>
                      <a:pt x="799" y="0"/>
                      <a:pt x="675" y="28"/>
                      <a:pt x="560" y="87"/>
                    </a:cubicBezTo>
                    <a:cubicBezTo>
                      <a:pt x="155" y="291"/>
                      <a:pt x="0" y="796"/>
                      <a:pt x="196" y="1230"/>
                    </a:cubicBezTo>
                    <a:lnTo>
                      <a:pt x="310" y="1173"/>
                    </a:lnTo>
                    <a:cubicBezTo>
                      <a:pt x="307" y="1165"/>
                      <a:pt x="303" y="1161"/>
                      <a:pt x="300" y="1156"/>
                    </a:cubicBezTo>
                    <a:cubicBezTo>
                      <a:pt x="122" y="803"/>
                      <a:pt x="260" y="372"/>
                      <a:pt x="612" y="194"/>
                    </a:cubicBezTo>
                    <a:cubicBezTo>
                      <a:pt x="717" y="141"/>
                      <a:pt x="828" y="116"/>
                      <a:pt x="937" y="116"/>
                    </a:cubicBezTo>
                    <a:cubicBezTo>
                      <a:pt x="1198" y="116"/>
                      <a:pt x="1449" y="258"/>
                      <a:pt x="1574" y="506"/>
                    </a:cubicBezTo>
                    <a:cubicBezTo>
                      <a:pt x="1577" y="513"/>
                      <a:pt x="1579" y="518"/>
                      <a:pt x="1581" y="525"/>
                    </a:cubicBezTo>
                    <a:lnTo>
                      <a:pt x="1696" y="465"/>
                    </a:lnTo>
                    <a:cubicBezTo>
                      <a:pt x="1529" y="172"/>
                      <a:pt x="1227" y="0"/>
                      <a:pt x="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3" name="Google Shape;4067;p44">
                <a:extLst>
                  <a:ext uri="{FF2B5EF4-FFF2-40B4-BE49-F238E27FC236}">
                    <a16:creationId xmlns:a16="http://schemas.microsoft.com/office/drawing/2014/main" id="{2C06531D-44BF-4F4B-ABA5-E8C908F759CD}"/>
                  </a:ext>
                </a:extLst>
              </p:cNvPr>
              <p:cNvSpPr/>
              <p:nvPr/>
            </p:nvSpPr>
            <p:spPr>
              <a:xfrm rot="1604761">
                <a:off x="5078719" y="3528544"/>
                <a:ext cx="567351" cy="41146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230" extrusionOk="0">
                    <a:moveTo>
                      <a:pt x="922" y="0"/>
                    </a:moveTo>
                    <a:cubicBezTo>
                      <a:pt x="799" y="0"/>
                      <a:pt x="675" y="28"/>
                      <a:pt x="560" y="87"/>
                    </a:cubicBezTo>
                    <a:cubicBezTo>
                      <a:pt x="155" y="291"/>
                      <a:pt x="0" y="796"/>
                      <a:pt x="196" y="1230"/>
                    </a:cubicBezTo>
                    <a:lnTo>
                      <a:pt x="310" y="1173"/>
                    </a:lnTo>
                    <a:cubicBezTo>
                      <a:pt x="307" y="1165"/>
                      <a:pt x="303" y="1161"/>
                      <a:pt x="300" y="1156"/>
                    </a:cubicBezTo>
                    <a:cubicBezTo>
                      <a:pt x="122" y="803"/>
                      <a:pt x="260" y="372"/>
                      <a:pt x="612" y="194"/>
                    </a:cubicBezTo>
                    <a:cubicBezTo>
                      <a:pt x="717" y="141"/>
                      <a:pt x="828" y="116"/>
                      <a:pt x="937" y="116"/>
                    </a:cubicBezTo>
                    <a:cubicBezTo>
                      <a:pt x="1198" y="116"/>
                      <a:pt x="1449" y="258"/>
                      <a:pt x="1574" y="506"/>
                    </a:cubicBezTo>
                    <a:cubicBezTo>
                      <a:pt x="1577" y="513"/>
                      <a:pt x="1579" y="518"/>
                      <a:pt x="1581" y="525"/>
                    </a:cubicBezTo>
                    <a:lnTo>
                      <a:pt x="1696" y="465"/>
                    </a:lnTo>
                    <a:cubicBezTo>
                      <a:pt x="1529" y="172"/>
                      <a:pt x="1227" y="0"/>
                      <a:pt x="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4" name="Google Shape;4068;p44">
                <a:extLst>
                  <a:ext uri="{FF2B5EF4-FFF2-40B4-BE49-F238E27FC236}">
                    <a16:creationId xmlns:a16="http://schemas.microsoft.com/office/drawing/2014/main" id="{4FC62373-4910-4CDF-B331-5338549284B7}"/>
                  </a:ext>
                </a:extLst>
              </p:cNvPr>
              <p:cNvSpPr/>
              <p:nvPr/>
            </p:nvSpPr>
            <p:spPr>
              <a:xfrm rot="1604761">
                <a:off x="4959087" y="3407882"/>
                <a:ext cx="803859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730" extrusionOk="0">
                    <a:moveTo>
                      <a:pt x="1344" y="0"/>
                    </a:moveTo>
                    <a:cubicBezTo>
                      <a:pt x="1164" y="0"/>
                      <a:pt x="981" y="42"/>
                      <a:pt x="810" y="129"/>
                    </a:cubicBezTo>
                    <a:cubicBezTo>
                      <a:pt x="231" y="424"/>
                      <a:pt x="0" y="1131"/>
                      <a:pt x="295" y="1712"/>
                    </a:cubicBezTo>
                    <a:cubicBezTo>
                      <a:pt x="298" y="1717"/>
                      <a:pt x="300" y="1722"/>
                      <a:pt x="305" y="1729"/>
                    </a:cubicBezTo>
                    <a:lnTo>
                      <a:pt x="603" y="1577"/>
                    </a:lnTo>
                    <a:cubicBezTo>
                      <a:pt x="407" y="1143"/>
                      <a:pt x="562" y="638"/>
                      <a:pt x="967" y="434"/>
                    </a:cubicBezTo>
                    <a:cubicBezTo>
                      <a:pt x="1082" y="375"/>
                      <a:pt x="1206" y="347"/>
                      <a:pt x="1329" y="347"/>
                    </a:cubicBezTo>
                    <a:cubicBezTo>
                      <a:pt x="1634" y="347"/>
                      <a:pt x="1936" y="519"/>
                      <a:pt x="2103" y="812"/>
                    </a:cubicBezTo>
                    <a:lnTo>
                      <a:pt x="2403" y="660"/>
                    </a:lnTo>
                    <a:cubicBezTo>
                      <a:pt x="2398" y="655"/>
                      <a:pt x="2396" y="650"/>
                      <a:pt x="2393" y="643"/>
                    </a:cubicBezTo>
                    <a:cubicBezTo>
                      <a:pt x="2185" y="235"/>
                      <a:pt x="1773" y="0"/>
                      <a:pt x="13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5" name="Google Shape;4069;p44">
                <a:extLst>
                  <a:ext uri="{FF2B5EF4-FFF2-40B4-BE49-F238E27FC236}">
                    <a16:creationId xmlns:a16="http://schemas.microsoft.com/office/drawing/2014/main" id="{3AFE920F-7CFF-494A-BD38-7B6077C5EA47}"/>
                  </a:ext>
                </a:extLst>
              </p:cNvPr>
              <p:cNvSpPr/>
              <p:nvPr/>
            </p:nvSpPr>
            <p:spPr>
              <a:xfrm rot="1604761">
                <a:off x="4913667" y="3619833"/>
                <a:ext cx="877119" cy="557648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667" extrusionOk="0">
                    <a:moveTo>
                      <a:pt x="2341" y="1"/>
                    </a:moveTo>
                    <a:cubicBezTo>
                      <a:pt x="2327" y="1"/>
                      <a:pt x="2314" y="4"/>
                      <a:pt x="2300" y="10"/>
                    </a:cubicBezTo>
                    <a:lnTo>
                      <a:pt x="2229" y="46"/>
                    </a:lnTo>
                    <a:lnTo>
                      <a:pt x="1817" y="255"/>
                    </a:lnTo>
                    <a:lnTo>
                      <a:pt x="546" y="903"/>
                    </a:lnTo>
                    <a:lnTo>
                      <a:pt x="134" y="1115"/>
                    </a:lnTo>
                    <a:lnTo>
                      <a:pt x="62" y="1150"/>
                    </a:lnTo>
                    <a:cubicBezTo>
                      <a:pt x="17" y="1172"/>
                      <a:pt x="0" y="1227"/>
                      <a:pt x="22" y="1272"/>
                    </a:cubicBezTo>
                    <a:lnTo>
                      <a:pt x="198" y="1617"/>
                    </a:lnTo>
                    <a:cubicBezTo>
                      <a:pt x="215" y="1649"/>
                      <a:pt x="247" y="1667"/>
                      <a:pt x="280" y="1667"/>
                    </a:cubicBezTo>
                    <a:cubicBezTo>
                      <a:pt x="293" y="1667"/>
                      <a:pt x="307" y="1664"/>
                      <a:pt x="319" y="1658"/>
                    </a:cubicBezTo>
                    <a:lnTo>
                      <a:pt x="531" y="1550"/>
                    </a:lnTo>
                    <a:lnTo>
                      <a:pt x="1079" y="1272"/>
                    </a:lnTo>
                    <a:lnTo>
                      <a:pt x="1800" y="903"/>
                    </a:lnTo>
                    <a:lnTo>
                      <a:pt x="2348" y="624"/>
                    </a:lnTo>
                    <a:lnTo>
                      <a:pt x="2560" y="517"/>
                    </a:lnTo>
                    <a:cubicBezTo>
                      <a:pt x="2603" y="496"/>
                      <a:pt x="2622" y="441"/>
                      <a:pt x="2598" y="396"/>
                    </a:cubicBezTo>
                    <a:lnTo>
                      <a:pt x="2422" y="50"/>
                    </a:lnTo>
                    <a:cubicBezTo>
                      <a:pt x="2405" y="18"/>
                      <a:pt x="2374" y="1"/>
                      <a:pt x="23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6" name="Google Shape;4070;p44">
                <a:extLst>
                  <a:ext uri="{FF2B5EF4-FFF2-40B4-BE49-F238E27FC236}">
                    <a16:creationId xmlns:a16="http://schemas.microsoft.com/office/drawing/2014/main" id="{8D12F023-8A8C-4C4D-A7F5-BEAF893D2274}"/>
                  </a:ext>
                </a:extLst>
              </p:cNvPr>
              <p:cNvSpPr/>
              <p:nvPr/>
            </p:nvSpPr>
            <p:spPr>
              <a:xfrm rot="876879">
                <a:off x="5007883" y="3907161"/>
                <a:ext cx="74712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9" extrusionOk="0">
                    <a:moveTo>
                      <a:pt x="29" y="1"/>
                    </a:moveTo>
                    <a:cubicBezTo>
                      <a:pt x="25" y="1"/>
                      <a:pt x="21" y="2"/>
                      <a:pt x="17" y="4"/>
                    </a:cubicBezTo>
                    <a:cubicBezTo>
                      <a:pt x="5" y="9"/>
                      <a:pt x="1" y="23"/>
                      <a:pt x="8" y="35"/>
                    </a:cubicBezTo>
                    <a:lnTo>
                      <a:pt x="196" y="407"/>
                    </a:lnTo>
                    <a:cubicBezTo>
                      <a:pt x="198" y="414"/>
                      <a:pt x="208" y="418"/>
                      <a:pt x="215" y="418"/>
                    </a:cubicBezTo>
                    <a:cubicBezTo>
                      <a:pt x="220" y="418"/>
                      <a:pt x="222" y="418"/>
                      <a:pt x="227" y="416"/>
                    </a:cubicBezTo>
                    <a:cubicBezTo>
                      <a:pt x="236" y="411"/>
                      <a:pt x="241" y="397"/>
                      <a:pt x="236" y="385"/>
                    </a:cubicBezTo>
                    <a:lnTo>
                      <a:pt x="48" y="14"/>
                    </a:lnTo>
                    <a:cubicBezTo>
                      <a:pt x="43" y="6"/>
                      <a:pt x="36" y="1"/>
                      <a:pt x="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7" name="Google Shape;4071;p44">
                <a:extLst>
                  <a:ext uri="{FF2B5EF4-FFF2-40B4-BE49-F238E27FC236}">
                    <a16:creationId xmlns:a16="http://schemas.microsoft.com/office/drawing/2014/main" id="{866C9342-7C2C-4E20-B6CF-A2CEF7AA0446}"/>
                  </a:ext>
                </a:extLst>
              </p:cNvPr>
              <p:cNvSpPr/>
              <p:nvPr/>
            </p:nvSpPr>
            <p:spPr>
              <a:xfrm rot="876879">
                <a:off x="5128173" y="3906567"/>
                <a:ext cx="74712" cy="8997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7" extrusionOk="0">
                    <a:moveTo>
                      <a:pt x="27" y="0"/>
                    </a:moveTo>
                    <a:cubicBezTo>
                      <a:pt x="24" y="0"/>
                      <a:pt x="20" y="1"/>
                      <a:pt x="17" y="2"/>
                    </a:cubicBezTo>
                    <a:cubicBezTo>
                      <a:pt x="5" y="7"/>
                      <a:pt x="1" y="21"/>
                      <a:pt x="5" y="33"/>
                    </a:cubicBezTo>
                    <a:lnTo>
                      <a:pt x="194" y="405"/>
                    </a:lnTo>
                    <a:cubicBezTo>
                      <a:pt x="198" y="414"/>
                      <a:pt x="205" y="417"/>
                      <a:pt x="215" y="417"/>
                    </a:cubicBezTo>
                    <a:cubicBezTo>
                      <a:pt x="217" y="417"/>
                      <a:pt x="222" y="417"/>
                      <a:pt x="224" y="414"/>
                    </a:cubicBezTo>
                    <a:cubicBezTo>
                      <a:pt x="236" y="410"/>
                      <a:pt x="241" y="395"/>
                      <a:pt x="236" y="386"/>
                    </a:cubicBezTo>
                    <a:lnTo>
                      <a:pt x="48" y="12"/>
                    </a:lnTo>
                    <a:cubicBezTo>
                      <a:pt x="43" y="4"/>
                      <a:pt x="35" y="0"/>
                      <a:pt x="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8" name="Google Shape;4072;p44">
                <a:extLst>
                  <a:ext uri="{FF2B5EF4-FFF2-40B4-BE49-F238E27FC236}">
                    <a16:creationId xmlns:a16="http://schemas.microsoft.com/office/drawing/2014/main" id="{B86E2F5E-595E-4822-97AA-55D8161FFFC7}"/>
                  </a:ext>
                </a:extLst>
              </p:cNvPr>
              <p:cNvSpPr/>
              <p:nvPr/>
            </p:nvSpPr>
            <p:spPr>
              <a:xfrm rot="876879">
                <a:off x="5248387" y="3905511"/>
                <a:ext cx="74712" cy="9062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20" extrusionOk="0">
                    <a:moveTo>
                      <a:pt x="25" y="1"/>
                    </a:moveTo>
                    <a:cubicBezTo>
                      <a:pt x="22" y="1"/>
                      <a:pt x="18" y="1"/>
                      <a:pt x="15" y="3"/>
                    </a:cubicBezTo>
                    <a:cubicBezTo>
                      <a:pt x="6" y="7"/>
                      <a:pt x="1" y="22"/>
                      <a:pt x="6" y="34"/>
                    </a:cubicBezTo>
                    <a:lnTo>
                      <a:pt x="194" y="405"/>
                    </a:lnTo>
                    <a:cubicBezTo>
                      <a:pt x="198" y="415"/>
                      <a:pt x="206" y="419"/>
                      <a:pt x="215" y="419"/>
                    </a:cubicBezTo>
                    <a:cubicBezTo>
                      <a:pt x="217" y="419"/>
                      <a:pt x="222" y="417"/>
                      <a:pt x="225" y="417"/>
                    </a:cubicBezTo>
                    <a:cubicBezTo>
                      <a:pt x="236" y="410"/>
                      <a:pt x="241" y="396"/>
                      <a:pt x="234" y="386"/>
                    </a:cubicBezTo>
                    <a:lnTo>
                      <a:pt x="46" y="12"/>
                    </a:lnTo>
                    <a:cubicBezTo>
                      <a:pt x="43" y="5"/>
                      <a:pt x="34" y="1"/>
                      <a:pt x="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9" name="Google Shape;4073;p44">
                <a:extLst>
                  <a:ext uri="{FF2B5EF4-FFF2-40B4-BE49-F238E27FC236}">
                    <a16:creationId xmlns:a16="http://schemas.microsoft.com/office/drawing/2014/main" id="{D6016142-EB1A-403E-9EFE-C8F718213E0A}"/>
                  </a:ext>
                </a:extLst>
              </p:cNvPr>
              <p:cNvSpPr/>
              <p:nvPr/>
            </p:nvSpPr>
            <p:spPr>
              <a:xfrm rot="876879">
                <a:off x="5368159" y="3904537"/>
                <a:ext cx="74404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19" extrusionOk="0">
                    <a:moveTo>
                      <a:pt x="27" y="0"/>
                    </a:moveTo>
                    <a:cubicBezTo>
                      <a:pt x="24" y="0"/>
                      <a:pt x="20" y="1"/>
                      <a:pt x="17" y="2"/>
                    </a:cubicBezTo>
                    <a:cubicBezTo>
                      <a:pt x="5" y="9"/>
                      <a:pt x="0" y="21"/>
                      <a:pt x="8" y="33"/>
                    </a:cubicBezTo>
                    <a:lnTo>
                      <a:pt x="196" y="407"/>
                    </a:lnTo>
                    <a:cubicBezTo>
                      <a:pt x="198" y="414"/>
                      <a:pt x="208" y="419"/>
                      <a:pt x="215" y="419"/>
                    </a:cubicBezTo>
                    <a:cubicBezTo>
                      <a:pt x="220" y="419"/>
                      <a:pt x="222" y="416"/>
                      <a:pt x="227" y="416"/>
                    </a:cubicBezTo>
                    <a:cubicBezTo>
                      <a:pt x="236" y="409"/>
                      <a:pt x="241" y="397"/>
                      <a:pt x="236" y="385"/>
                    </a:cubicBezTo>
                    <a:lnTo>
                      <a:pt x="48" y="12"/>
                    </a:lnTo>
                    <a:cubicBezTo>
                      <a:pt x="45" y="5"/>
                      <a:pt x="36" y="0"/>
                      <a:pt x="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0" name="Google Shape;4074;p44">
                <a:extLst>
                  <a:ext uri="{FF2B5EF4-FFF2-40B4-BE49-F238E27FC236}">
                    <a16:creationId xmlns:a16="http://schemas.microsoft.com/office/drawing/2014/main" id="{FBC7C493-1873-482A-812C-A0A674DF916A}"/>
                  </a:ext>
                </a:extLst>
              </p:cNvPr>
              <p:cNvSpPr/>
              <p:nvPr/>
            </p:nvSpPr>
            <p:spPr>
              <a:xfrm rot="876879">
                <a:off x="5488518" y="3903581"/>
                <a:ext cx="74712" cy="9062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20" extrusionOk="0">
                    <a:moveTo>
                      <a:pt x="25" y="1"/>
                    </a:moveTo>
                    <a:cubicBezTo>
                      <a:pt x="22" y="1"/>
                      <a:pt x="20" y="1"/>
                      <a:pt x="17" y="2"/>
                    </a:cubicBezTo>
                    <a:cubicBezTo>
                      <a:pt x="5" y="10"/>
                      <a:pt x="1" y="24"/>
                      <a:pt x="5" y="33"/>
                    </a:cubicBezTo>
                    <a:lnTo>
                      <a:pt x="193" y="407"/>
                    </a:lnTo>
                    <a:cubicBezTo>
                      <a:pt x="198" y="414"/>
                      <a:pt x="208" y="419"/>
                      <a:pt x="215" y="419"/>
                    </a:cubicBezTo>
                    <a:cubicBezTo>
                      <a:pt x="217" y="419"/>
                      <a:pt x="222" y="419"/>
                      <a:pt x="224" y="417"/>
                    </a:cubicBezTo>
                    <a:cubicBezTo>
                      <a:pt x="236" y="412"/>
                      <a:pt x="241" y="398"/>
                      <a:pt x="236" y="386"/>
                    </a:cubicBezTo>
                    <a:lnTo>
                      <a:pt x="48" y="14"/>
                    </a:lnTo>
                    <a:cubicBezTo>
                      <a:pt x="43" y="5"/>
                      <a:pt x="34" y="1"/>
                      <a:pt x="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1" name="Google Shape;4075;p44">
                <a:extLst>
                  <a:ext uri="{FF2B5EF4-FFF2-40B4-BE49-F238E27FC236}">
                    <a16:creationId xmlns:a16="http://schemas.microsoft.com/office/drawing/2014/main" id="{A941A9D1-50AB-497D-8DDB-3D6A800D2051}"/>
                  </a:ext>
                </a:extLst>
              </p:cNvPr>
              <p:cNvSpPr/>
              <p:nvPr/>
            </p:nvSpPr>
            <p:spPr>
              <a:xfrm rot="876879">
                <a:off x="5608883" y="3902802"/>
                <a:ext cx="74712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9" extrusionOk="0">
                    <a:moveTo>
                      <a:pt x="27" y="1"/>
                    </a:moveTo>
                    <a:cubicBezTo>
                      <a:pt x="23" y="1"/>
                      <a:pt x="19" y="2"/>
                      <a:pt x="15" y="4"/>
                    </a:cubicBezTo>
                    <a:cubicBezTo>
                      <a:pt x="5" y="9"/>
                      <a:pt x="1" y="23"/>
                      <a:pt x="5" y="35"/>
                    </a:cubicBezTo>
                    <a:lnTo>
                      <a:pt x="193" y="406"/>
                    </a:lnTo>
                    <a:cubicBezTo>
                      <a:pt x="198" y="414"/>
                      <a:pt x="205" y="418"/>
                      <a:pt x="215" y="418"/>
                    </a:cubicBezTo>
                    <a:cubicBezTo>
                      <a:pt x="217" y="418"/>
                      <a:pt x="222" y="418"/>
                      <a:pt x="224" y="416"/>
                    </a:cubicBezTo>
                    <a:cubicBezTo>
                      <a:pt x="236" y="411"/>
                      <a:pt x="241" y="397"/>
                      <a:pt x="234" y="385"/>
                    </a:cubicBezTo>
                    <a:lnTo>
                      <a:pt x="46" y="14"/>
                    </a:lnTo>
                    <a:cubicBezTo>
                      <a:pt x="43" y="6"/>
                      <a:pt x="35" y="1"/>
                      <a:pt x="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2" name="Google Shape;4076;p44">
                <a:extLst>
                  <a:ext uri="{FF2B5EF4-FFF2-40B4-BE49-F238E27FC236}">
                    <a16:creationId xmlns:a16="http://schemas.microsoft.com/office/drawing/2014/main" id="{F0996729-E36F-46D1-8F74-F8B3DF243EA7}"/>
                  </a:ext>
                </a:extLst>
              </p:cNvPr>
              <p:cNvSpPr/>
              <p:nvPr/>
            </p:nvSpPr>
            <p:spPr>
              <a:xfrm rot="1604761">
                <a:off x="4946460" y="3759096"/>
                <a:ext cx="811218" cy="426181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1274" extrusionOk="0">
                    <a:moveTo>
                      <a:pt x="2399" y="0"/>
                    </a:moveTo>
                    <a:lnTo>
                      <a:pt x="1" y="1224"/>
                    </a:lnTo>
                    <a:cubicBezTo>
                      <a:pt x="18" y="1256"/>
                      <a:pt x="50" y="1274"/>
                      <a:pt x="83" y="1274"/>
                    </a:cubicBezTo>
                    <a:cubicBezTo>
                      <a:pt x="96" y="1274"/>
                      <a:pt x="110" y="1271"/>
                      <a:pt x="122" y="1265"/>
                    </a:cubicBezTo>
                    <a:lnTo>
                      <a:pt x="334" y="1157"/>
                    </a:lnTo>
                    <a:lnTo>
                      <a:pt x="882" y="879"/>
                    </a:lnTo>
                    <a:lnTo>
                      <a:pt x="1603" y="510"/>
                    </a:lnTo>
                    <a:lnTo>
                      <a:pt x="2151" y="231"/>
                    </a:lnTo>
                    <a:lnTo>
                      <a:pt x="2363" y="124"/>
                    </a:lnTo>
                    <a:cubicBezTo>
                      <a:pt x="2406" y="103"/>
                      <a:pt x="2425" y="48"/>
                      <a:pt x="2401" y="3"/>
                    </a:cubicBezTo>
                    <a:lnTo>
                      <a:pt x="239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3" name="Google Shape;4077;p44">
                <a:extLst>
                  <a:ext uri="{FF2B5EF4-FFF2-40B4-BE49-F238E27FC236}">
                    <a16:creationId xmlns:a16="http://schemas.microsoft.com/office/drawing/2014/main" id="{A7267C74-D9F1-49C5-8604-50BBF152FCDF}"/>
                  </a:ext>
                </a:extLst>
              </p:cNvPr>
              <p:cNvSpPr/>
              <p:nvPr/>
            </p:nvSpPr>
            <p:spPr>
              <a:xfrm rot="1604761">
                <a:off x="5201095" y="3419792"/>
                <a:ext cx="123774" cy="107716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22" extrusionOk="0">
                    <a:moveTo>
                      <a:pt x="354" y="1"/>
                    </a:moveTo>
                    <a:cubicBezTo>
                      <a:pt x="352" y="1"/>
                      <a:pt x="350" y="1"/>
                      <a:pt x="349" y="2"/>
                    </a:cubicBezTo>
                    <a:cubicBezTo>
                      <a:pt x="282" y="30"/>
                      <a:pt x="220" y="66"/>
                      <a:pt x="163" y="114"/>
                    </a:cubicBezTo>
                    <a:cubicBezTo>
                      <a:pt x="106" y="159"/>
                      <a:pt x="53" y="214"/>
                      <a:pt x="10" y="271"/>
                    </a:cubicBezTo>
                    <a:cubicBezTo>
                      <a:pt x="1" y="285"/>
                      <a:pt x="3" y="304"/>
                      <a:pt x="18" y="316"/>
                    </a:cubicBezTo>
                    <a:cubicBezTo>
                      <a:pt x="23" y="320"/>
                      <a:pt x="30" y="322"/>
                      <a:pt x="36" y="322"/>
                    </a:cubicBezTo>
                    <a:cubicBezTo>
                      <a:pt x="46" y="322"/>
                      <a:pt x="55" y="318"/>
                      <a:pt x="60" y="309"/>
                    </a:cubicBezTo>
                    <a:cubicBezTo>
                      <a:pt x="103" y="254"/>
                      <a:pt x="149" y="202"/>
                      <a:pt x="199" y="154"/>
                    </a:cubicBezTo>
                    <a:cubicBezTo>
                      <a:pt x="222" y="133"/>
                      <a:pt x="251" y="109"/>
                      <a:pt x="277" y="88"/>
                    </a:cubicBezTo>
                    <a:cubicBezTo>
                      <a:pt x="306" y="66"/>
                      <a:pt x="334" y="47"/>
                      <a:pt x="363" y="26"/>
                    </a:cubicBezTo>
                    <a:cubicBezTo>
                      <a:pt x="368" y="23"/>
                      <a:pt x="370" y="16"/>
                      <a:pt x="368" y="9"/>
                    </a:cubicBezTo>
                    <a:cubicBezTo>
                      <a:pt x="366" y="4"/>
                      <a:pt x="360" y="1"/>
                      <a:pt x="3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4" name="Google Shape;4078;p44">
                <a:extLst>
                  <a:ext uri="{FF2B5EF4-FFF2-40B4-BE49-F238E27FC236}">
                    <a16:creationId xmlns:a16="http://schemas.microsoft.com/office/drawing/2014/main" id="{A5A36932-EF52-4617-9643-C9FE011CD9C3}"/>
                  </a:ext>
                </a:extLst>
              </p:cNvPr>
              <p:cNvSpPr/>
              <p:nvPr/>
            </p:nvSpPr>
            <p:spPr>
              <a:xfrm rot="1604761">
                <a:off x="5050553" y="3471929"/>
                <a:ext cx="73595" cy="285682"/>
              </a:xfrm>
              <a:custGeom>
                <a:avLst/>
                <a:gdLst/>
                <a:ahLst/>
                <a:cxnLst/>
                <a:rect l="l" t="t" r="r" b="b"/>
                <a:pathLst>
                  <a:path w="220" h="854" extrusionOk="0">
                    <a:moveTo>
                      <a:pt x="174" y="1"/>
                    </a:moveTo>
                    <a:cubicBezTo>
                      <a:pt x="161" y="1"/>
                      <a:pt x="147" y="8"/>
                      <a:pt x="138" y="22"/>
                    </a:cubicBezTo>
                    <a:cubicBezTo>
                      <a:pt x="100" y="81"/>
                      <a:pt x="67" y="145"/>
                      <a:pt x="48" y="214"/>
                    </a:cubicBezTo>
                    <a:cubicBezTo>
                      <a:pt x="36" y="248"/>
                      <a:pt x="29" y="283"/>
                      <a:pt x="19" y="319"/>
                    </a:cubicBezTo>
                    <a:cubicBezTo>
                      <a:pt x="14" y="355"/>
                      <a:pt x="10" y="391"/>
                      <a:pt x="7" y="424"/>
                    </a:cubicBezTo>
                    <a:cubicBezTo>
                      <a:pt x="0" y="495"/>
                      <a:pt x="0" y="567"/>
                      <a:pt x="7" y="638"/>
                    </a:cubicBezTo>
                    <a:cubicBezTo>
                      <a:pt x="14" y="707"/>
                      <a:pt x="29" y="776"/>
                      <a:pt x="50" y="843"/>
                    </a:cubicBezTo>
                    <a:cubicBezTo>
                      <a:pt x="52" y="849"/>
                      <a:pt x="57" y="853"/>
                      <a:pt x="63" y="853"/>
                    </a:cubicBezTo>
                    <a:cubicBezTo>
                      <a:pt x="64" y="853"/>
                      <a:pt x="66" y="853"/>
                      <a:pt x="67" y="853"/>
                    </a:cubicBezTo>
                    <a:cubicBezTo>
                      <a:pt x="74" y="853"/>
                      <a:pt x="79" y="845"/>
                      <a:pt x="79" y="838"/>
                    </a:cubicBezTo>
                    <a:lnTo>
                      <a:pt x="79" y="836"/>
                    </a:lnTo>
                    <a:cubicBezTo>
                      <a:pt x="60" y="703"/>
                      <a:pt x="64" y="567"/>
                      <a:pt x="86" y="436"/>
                    </a:cubicBezTo>
                    <a:cubicBezTo>
                      <a:pt x="98" y="369"/>
                      <a:pt x="114" y="305"/>
                      <a:pt x="136" y="243"/>
                    </a:cubicBezTo>
                    <a:cubicBezTo>
                      <a:pt x="155" y="181"/>
                      <a:pt x="183" y="122"/>
                      <a:pt x="212" y="62"/>
                    </a:cubicBezTo>
                    <a:lnTo>
                      <a:pt x="212" y="60"/>
                    </a:lnTo>
                    <a:cubicBezTo>
                      <a:pt x="219" y="41"/>
                      <a:pt x="214" y="19"/>
                      <a:pt x="195" y="7"/>
                    </a:cubicBezTo>
                    <a:cubicBezTo>
                      <a:pt x="189" y="3"/>
                      <a:pt x="181" y="1"/>
                      <a:pt x="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726" name="Google Shape;4079;p44">
              <a:extLst>
                <a:ext uri="{FF2B5EF4-FFF2-40B4-BE49-F238E27FC236}">
                  <a16:creationId xmlns:a16="http://schemas.microsoft.com/office/drawing/2014/main" id="{E35943D2-7954-4F79-87F0-3D25092B8F6F}"/>
                </a:ext>
              </a:extLst>
            </p:cNvPr>
            <p:cNvGrpSpPr/>
            <p:nvPr/>
          </p:nvGrpSpPr>
          <p:grpSpPr>
            <a:xfrm>
              <a:off x="5170195" y="2789146"/>
              <a:ext cx="1267559" cy="1332302"/>
              <a:chOff x="4835109" y="3257957"/>
              <a:chExt cx="1034235" cy="1087061"/>
            </a:xfrm>
          </p:grpSpPr>
          <p:sp>
            <p:nvSpPr>
              <p:cNvPr id="727" name="Google Shape;4080;p44">
                <a:extLst>
                  <a:ext uri="{FF2B5EF4-FFF2-40B4-BE49-F238E27FC236}">
                    <a16:creationId xmlns:a16="http://schemas.microsoft.com/office/drawing/2014/main" id="{1C153C6C-2B50-4734-8C8A-1D1058A540B7}"/>
                  </a:ext>
                </a:extLst>
              </p:cNvPr>
              <p:cNvSpPr/>
              <p:nvPr/>
            </p:nvSpPr>
            <p:spPr>
              <a:xfrm rot="1604761">
                <a:off x="4959087" y="3407882"/>
                <a:ext cx="803859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730" extrusionOk="0">
                    <a:moveTo>
                      <a:pt x="1344" y="0"/>
                    </a:moveTo>
                    <a:cubicBezTo>
                      <a:pt x="1164" y="0"/>
                      <a:pt x="981" y="42"/>
                      <a:pt x="810" y="129"/>
                    </a:cubicBezTo>
                    <a:cubicBezTo>
                      <a:pt x="231" y="424"/>
                      <a:pt x="0" y="1131"/>
                      <a:pt x="295" y="1712"/>
                    </a:cubicBezTo>
                    <a:cubicBezTo>
                      <a:pt x="298" y="1717"/>
                      <a:pt x="300" y="1722"/>
                      <a:pt x="305" y="1729"/>
                    </a:cubicBezTo>
                    <a:lnTo>
                      <a:pt x="717" y="1520"/>
                    </a:lnTo>
                    <a:cubicBezTo>
                      <a:pt x="714" y="1512"/>
                      <a:pt x="710" y="1508"/>
                      <a:pt x="707" y="1503"/>
                    </a:cubicBezTo>
                    <a:cubicBezTo>
                      <a:pt x="529" y="1150"/>
                      <a:pt x="667" y="719"/>
                      <a:pt x="1019" y="541"/>
                    </a:cubicBezTo>
                    <a:cubicBezTo>
                      <a:pt x="1124" y="488"/>
                      <a:pt x="1235" y="463"/>
                      <a:pt x="1344" y="463"/>
                    </a:cubicBezTo>
                    <a:cubicBezTo>
                      <a:pt x="1605" y="463"/>
                      <a:pt x="1856" y="605"/>
                      <a:pt x="1981" y="853"/>
                    </a:cubicBezTo>
                    <a:cubicBezTo>
                      <a:pt x="1984" y="860"/>
                      <a:pt x="1986" y="865"/>
                      <a:pt x="1988" y="872"/>
                    </a:cubicBezTo>
                    <a:lnTo>
                      <a:pt x="2403" y="660"/>
                    </a:lnTo>
                    <a:cubicBezTo>
                      <a:pt x="2398" y="655"/>
                      <a:pt x="2396" y="650"/>
                      <a:pt x="2393" y="643"/>
                    </a:cubicBezTo>
                    <a:cubicBezTo>
                      <a:pt x="2185" y="235"/>
                      <a:pt x="1773" y="0"/>
                      <a:pt x="1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8" name="Google Shape;4081;p44">
                <a:extLst>
                  <a:ext uri="{FF2B5EF4-FFF2-40B4-BE49-F238E27FC236}">
                    <a16:creationId xmlns:a16="http://schemas.microsoft.com/office/drawing/2014/main" id="{5467CE42-16DA-47A9-A543-0CA32F11F915}"/>
                  </a:ext>
                </a:extLst>
              </p:cNvPr>
              <p:cNvSpPr/>
              <p:nvPr/>
            </p:nvSpPr>
            <p:spPr>
              <a:xfrm rot="1604761">
                <a:off x="5078719" y="3528544"/>
                <a:ext cx="567351" cy="41146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230" extrusionOk="0">
                    <a:moveTo>
                      <a:pt x="922" y="0"/>
                    </a:moveTo>
                    <a:cubicBezTo>
                      <a:pt x="799" y="0"/>
                      <a:pt x="675" y="28"/>
                      <a:pt x="560" y="87"/>
                    </a:cubicBezTo>
                    <a:cubicBezTo>
                      <a:pt x="155" y="291"/>
                      <a:pt x="0" y="796"/>
                      <a:pt x="196" y="1230"/>
                    </a:cubicBezTo>
                    <a:lnTo>
                      <a:pt x="310" y="1173"/>
                    </a:lnTo>
                    <a:cubicBezTo>
                      <a:pt x="307" y="1165"/>
                      <a:pt x="303" y="1161"/>
                      <a:pt x="300" y="1156"/>
                    </a:cubicBezTo>
                    <a:cubicBezTo>
                      <a:pt x="122" y="803"/>
                      <a:pt x="260" y="372"/>
                      <a:pt x="612" y="194"/>
                    </a:cubicBezTo>
                    <a:cubicBezTo>
                      <a:pt x="717" y="141"/>
                      <a:pt x="828" y="116"/>
                      <a:pt x="937" y="116"/>
                    </a:cubicBezTo>
                    <a:cubicBezTo>
                      <a:pt x="1198" y="116"/>
                      <a:pt x="1449" y="258"/>
                      <a:pt x="1574" y="506"/>
                    </a:cubicBezTo>
                    <a:cubicBezTo>
                      <a:pt x="1577" y="513"/>
                      <a:pt x="1579" y="518"/>
                      <a:pt x="1581" y="525"/>
                    </a:cubicBezTo>
                    <a:lnTo>
                      <a:pt x="1696" y="465"/>
                    </a:lnTo>
                    <a:cubicBezTo>
                      <a:pt x="1529" y="172"/>
                      <a:pt x="1227" y="0"/>
                      <a:pt x="9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9" name="Google Shape;4082;p44">
                <a:extLst>
                  <a:ext uri="{FF2B5EF4-FFF2-40B4-BE49-F238E27FC236}">
                    <a16:creationId xmlns:a16="http://schemas.microsoft.com/office/drawing/2014/main" id="{56F921CF-441B-4462-8AC2-1DF36ED8DD47}"/>
                  </a:ext>
                </a:extLst>
              </p:cNvPr>
              <p:cNvSpPr/>
              <p:nvPr/>
            </p:nvSpPr>
            <p:spPr>
              <a:xfrm rot="1604761">
                <a:off x="5078719" y="3528544"/>
                <a:ext cx="567351" cy="41146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230" extrusionOk="0">
                    <a:moveTo>
                      <a:pt x="922" y="0"/>
                    </a:moveTo>
                    <a:cubicBezTo>
                      <a:pt x="799" y="0"/>
                      <a:pt x="675" y="28"/>
                      <a:pt x="560" y="87"/>
                    </a:cubicBezTo>
                    <a:cubicBezTo>
                      <a:pt x="155" y="291"/>
                      <a:pt x="0" y="796"/>
                      <a:pt x="196" y="1230"/>
                    </a:cubicBezTo>
                    <a:lnTo>
                      <a:pt x="310" y="1173"/>
                    </a:lnTo>
                    <a:cubicBezTo>
                      <a:pt x="307" y="1165"/>
                      <a:pt x="303" y="1161"/>
                      <a:pt x="300" y="1156"/>
                    </a:cubicBezTo>
                    <a:cubicBezTo>
                      <a:pt x="122" y="803"/>
                      <a:pt x="260" y="372"/>
                      <a:pt x="612" y="194"/>
                    </a:cubicBezTo>
                    <a:cubicBezTo>
                      <a:pt x="717" y="141"/>
                      <a:pt x="828" y="116"/>
                      <a:pt x="937" y="116"/>
                    </a:cubicBezTo>
                    <a:cubicBezTo>
                      <a:pt x="1198" y="116"/>
                      <a:pt x="1449" y="258"/>
                      <a:pt x="1574" y="506"/>
                    </a:cubicBezTo>
                    <a:cubicBezTo>
                      <a:pt x="1577" y="513"/>
                      <a:pt x="1579" y="518"/>
                      <a:pt x="1581" y="525"/>
                    </a:cubicBezTo>
                    <a:lnTo>
                      <a:pt x="1696" y="465"/>
                    </a:lnTo>
                    <a:cubicBezTo>
                      <a:pt x="1529" y="172"/>
                      <a:pt x="1227" y="0"/>
                      <a:pt x="9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0" name="Google Shape;4083;p44">
                <a:extLst>
                  <a:ext uri="{FF2B5EF4-FFF2-40B4-BE49-F238E27FC236}">
                    <a16:creationId xmlns:a16="http://schemas.microsoft.com/office/drawing/2014/main" id="{A0F059FE-3C40-44AD-96EB-829AD0173D08}"/>
                  </a:ext>
                </a:extLst>
              </p:cNvPr>
              <p:cNvSpPr/>
              <p:nvPr/>
            </p:nvSpPr>
            <p:spPr>
              <a:xfrm rot="1604761">
                <a:off x="4959087" y="3407882"/>
                <a:ext cx="803859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730" extrusionOk="0">
                    <a:moveTo>
                      <a:pt x="1344" y="0"/>
                    </a:moveTo>
                    <a:cubicBezTo>
                      <a:pt x="1164" y="0"/>
                      <a:pt x="981" y="42"/>
                      <a:pt x="810" y="129"/>
                    </a:cubicBezTo>
                    <a:cubicBezTo>
                      <a:pt x="231" y="424"/>
                      <a:pt x="0" y="1131"/>
                      <a:pt x="295" y="1712"/>
                    </a:cubicBezTo>
                    <a:cubicBezTo>
                      <a:pt x="298" y="1717"/>
                      <a:pt x="300" y="1722"/>
                      <a:pt x="305" y="1729"/>
                    </a:cubicBezTo>
                    <a:lnTo>
                      <a:pt x="603" y="1577"/>
                    </a:lnTo>
                    <a:cubicBezTo>
                      <a:pt x="407" y="1143"/>
                      <a:pt x="562" y="638"/>
                      <a:pt x="967" y="434"/>
                    </a:cubicBezTo>
                    <a:cubicBezTo>
                      <a:pt x="1082" y="375"/>
                      <a:pt x="1206" y="347"/>
                      <a:pt x="1329" y="347"/>
                    </a:cubicBezTo>
                    <a:cubicBezTo>
                      <a:pt x="1634" y="347"/>
                      <a:pt x="1936" y="519"/>
                      <a:pt x="2103" y="812"/>
                    </a:cubicBezTo>
                    <a:lnTo>
                      <a:pt x="2403" y="660"/>
                    </a:lnTo>
                    <a:cubicBezTo>
                      <a:pt x="2398" y="655"/>
                      <a:pt x="2396" y="650"/>
                      <a:pt x="2393" y="643"/>
                    </a:cubicBezTo>
                    <a:cubicBezTo>
                      <a:pt x="2185" y="235"/>
                      <a:pt x="1773" y="0"/>
                      <a:pt x="1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1" name="Google Shape;4084;p44">
                <a:extLst>
                  <a:ext uri="{FF2B5EF4-FFF2-40B4-BE49-F238E27FC236}">
                    <a16:creationId xmlns:a16="http://schemas.microsoft.com/office/drawing/2014/main" id="{E5085CC9-9EBC-473C-AA8D-885DCC98E220}"/>
                  </a:ext>
                </a:extLst>
              </p:cNvPr>
              <p:cNvSpPr/>
              <p:nvPr/>
            </p:nvSpPr>
            <p:spPr>
              <a:xfrm rot="1604761">
                <a:off x="4913667" y="3619833"/>
                <a:ext cx="877119" cy="557648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667" extrusionOk="0">
                    <a:moveTo>
                      <a:pt x="2341" y="1"/>
                    </a:moveTo>
                    <a:cubicBezTo>
                      <a:pt x="2327" y="1"/>
                      <a:pt x="2314" y="4"/>
                      <a:pt x="2300" y="10"/>
                    </a:cubicBezTo>
                    <a:lnTo>
                      <a:pt x="2229" y="46"/>
                    </a:lnTo>
                    <a:lnTo>
                      <a:pt x="1817" y="255"/>
                    </a:lnTo>
                    <a:lnTo>
                      <a:pt x="546" y="903"/>
                    </a:lnTo>
                    <a:lnTo>
                      <a:pt x="134" y="1115"/>
                    </a:lnTo>
                    <a:lnTo>
                      <a:pt x="62" y="1150"/>
                    </a:lnTo>
                    <a:cubicBezTo>
                      <a:pt x="17" y="1172"/>
                      <a:pt x="0" y="1227"/>
                      <a:pt x="22" y="1272"/>
                    </a:cubicBezTo>
                    <a:lnTo>
                      <a:pt x="198" y="1617"/>
                    </a:lnTo>
                    <a:cubicBezTo>
                      <a:pt x="215" y="1649"/>
                      <a:pt x="247" y="1667"/>
                      <a:pt x="280" y="1667"/>
                    </a:cubicBezTo>
                    <a:cubicBezTo>
                      <a:pt x="293" y="1667"/>
                      <a:pt x="307" y="1664"/>
                      <a:pt x="319" y="1658"/>
                    </a:cubicBezTo>
                    <a:lnTo>
                      <a:pt x="531" y="1550"/>
                    </a:lnTo>
                    <a:lnTo>
                      <a:pt x="1079" y="1272"/>
                    </a:lnTo>
                    <a:lnTo>
                      <a:pt x="1800" y="903"/>
                    </a:lnTo>
                    <a:lnTo>
                      <a:pt x="2348" y="624"/>
                    </a:lnTo>
                    <a:lnTo>
                      <a:pt x="2560" y="517"/>
                    </a:lnTo>
                    <a:cubicBezTo>
                      <a:pt x="2603" y="496"/>
                      <a:pt x="2622" y="441"/>
                      <a:pt x="2598" y="396"/>
                    </a:cubicBezTo>
                    <a:lnTo>
                      <a:pt x="2422" y="50"/>
                    </a:lnTo>
                    <a:cubicBezTo>
                      <a:pt x="2405" y="18"/>
                      <a:pt x="2374" y="1"/>
                      <a:pt x="23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2" name="Google Shape;4085;p44">
                <a:extLst>
                  <a:ext uri="{FF2B5EF4-FFF2-40B4-BE49-F238E27FC236}">
                    <a16:creationId xmlns:a16="http://schemas.microsoft.com/office/drawing/2014/main" id="{933EAD6E-6457-4C43-94B9-037309EDA7C0}"/>
                  </a:ext>
                </a:extLst>
              </p:cNvPr>
              <p:cNvSpPr/>
              <p:nvPr/>
            </p:nvSpPr>
            <p:spPr>
              <a:xfrm rot="876879">
                <a:off x="5007883" y="3907161"/>
                <a:ext cx="74712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9" extrusionOk="0">
                    <a:moveTo>
                      <a:pt x="29" y="1"/>
                    </a:moveTo>
                    <a:cubicBezTo>
                      <a:pt x="25" y="1"/>
                      <a:pt x="21" y="2"/>
                      <a:pt x="17" y="4"/>
                    </a:cubicBezTo>
                    <a:cubicBezTo>
                      <a:pt x="5" y="9"/>
                      <a:pt x="1" y="23"/>
                      <a:pt x="8" y="35"/>
                    </a:cubicBezTo>
                    <a:lnTo>
                      <a:pt x="196" y="407"/>
                    </a:lnTo>
                    <a:cubicBezTo>
                      <a:pt x="198" y="414"/>
                      <a:pt x="208" y="418"/>
                      <a:pt x="215" y="418"/>
                    </a:cubicBezTo>
                    <a:cubicBezTo>
                      <a:pt x="220" y="418"/>
                      <a:pt x="222" y="418"/>
                      <a:pt x="227" y="416"/>
                    </a:cubicBezTo>
                    <a:cubicBezTo>
                      <a:pt x="236" y="411"/>
                      <a:pt x="241" y="397"/>
                      <a:pt x="236" y="385"/>
                    </a:cubicBezTo>
                    <a:lnTo>
                      <a:pt x="48" y="14"/>
                    </a:lnTo>
                    <a:cubicBezTo>
                      <a:pt x="43" y="6"/>
                      <a:pt x="36" y="1"/>
                      <a:pt x="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3" name="Google Shape;4086;p44">
                <a:extLst>
                  <a:ext uri="{FF2B5EF4-FFF2-40B4-BE49-F238E27FC236}">
                    <a16:creationId xmlns:a16="http://schemas.microsoft.com/office/drawing/2014/main" id="{BB35B7E0-F82E-4D44-B128-BA5120C8007C}"/>
                  </a:ext>
                </a:extLst>
              </p:cNvPr>
              <p:cNvSpPr/>
              <p:nvPr/>
            </p:nvSpPr>
            <p:spPr>
              <a:xfrm rot="876879">
                <a:off x="5128173" y="3906567"/>
                <a:ext cx="74712" cy="8997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7" extrusionOk="0">
                    <a:moveTo>
                      <a:pt x="27" y="0"/>
                    </a:moveTo>
                    <a:cubicBezTo>
                      <a:pt x="24" y="0"/>
                      <a:pt x="20" y="1"/>
                      <a:pt x="17" y="2"/>
                    </a:cubicBezTo>
                    <a:cubicBezTo>
                      <a:pt x="5" y="7"/>
                      <a:pt x="1" y="21"/>
                      <a:pt x="5" y="33"/>
                    </a:cubicBezTo>
                    <a:lnTo>
                      <a:pt x="194" y="405"/>
                    </a:lnTo>
                    <a:cubicBezTo>
                      <a:pt x="198" y="414"/>
                      <a:pt x="205" y="417"/>
                      <a:pt x="215" y="417"/>
                    </a:cubicBezTo>
                    <a:cubicBezTo>
                      <a:pt x="217" y="417"/>
                      <a:pt x="222" y="417"/>
                      <a:pt x="224" y="414"/>
                    </a:cubicBezTo>
                    <a:cubicBezTo>
                      <a:pt x="236" y="410"/>
                      <a:pt x="241" y="395"/>
                      <a:pt x="236" y="386"/>
                    </a:cubicBezTo>
                    <a:lnTo>
                      <a:pt x="48" y="12"/>
                    </a:lnTo>
                    <a:cubicBezTo>
                      <a:pt x="43" y="4"/>
                      <a:pt x="35" y="0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4" name="Google Shape;4087;p44">
                <a:extLst>
                  <a:ext uri="{FF2B5EF4-FFF2-40B4-BE49-F238E27FC236}">
                    <a16:creationId xmlns:a16="http://schemas.microsoft.com/office/drawing/2014/main" id="{1D3113AB-C702-41F9-9B74-C165BEBD2F1D}"/>
                  </a:ext>
                </a:extLst>
              </p:cNvPr>
              <p:cNvSpPr/>
              <p:nvPr/>
            </p:nvSpPr>
            <p:spPr>
              <a:xfrm rot="876879">
                <a:off x="5248387" y="3905511"/>
                <a:ext cx="74712" cy="9062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20" extrusionOk="0">
                    <a:moveTo>
                      <a:pt x="25" y="1"/>
                    </a:moveTo>
                    <a:cubicBezTo>
                      <a:pt x="22" y="1"/>
                      <a:pt x="18" y="1"/>
                      <a:pt x="15" y="3"/>
                    </a:cubicBezTo>
                    <a:cubicBezTo>
                      <a:pt x="6" y="7"/>
                      <a:pt x="1" y="22"/>
                      <a:pt x="6" y="34"/>
                    </a:cubicBezTo>
                    <a:lnTo>
                      <a:pt x="194" y="405"/>
                    </a:lnTo>
                    <a:cubicBezTo>
                      <a:pt x="198" y="415"/>
                      <a:pt x="206" y="419"/>
                      <a:pt x="215" y="419"/>
                    </a:cubicBezTo>
                    <a:cubicBezTo>
                      <a:pt x="217" y="419"/>
                      <a:pt x="222" y="417"/>
                      <a:pt x="225" y="417"/>
                    </a:cubicBezTo>
                    <a:cubicBezTo>
                      <a:pt x="236" y="410"/>
                      <a:pt x="241" y="396"/>
                      <a:pt x="234" y="386"/>
                    </a:cubicBezTo>
                    <a:lnTo>
                      <a:pt x="46" y="12"/>
                    </a:lnTo>
                    <a:cubicBezTo>
                      <a:pt x="43" y="5"/>
                      <a:pt x="34" y="1"/>
                      <a:pt x="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5" name="Google Shape;4088;p44">
                <a:extLst>
                  <a:ext uri="{FF2B5EF4-FFF2-40B4-BE49-F238E27FC236}">
                    <a16:creationId xmlns:a16="http://schemas.microsoft.com/office/drawing/2014/main" id="{87D6CBB1-18FD-49E8-B7BD-DC22861E99D3}"/>
                  </a:ext>
                </a:extLst>
              </p:cNvPr>
              <p:cNvSpPr/>
              <p:nvPr/>
            </p:nvSpPr>
            <p:spPr>
              <a:xfrm rot="876879">
                <a:off x="5368159" y="3904537"/>
                <a:ext cx="74404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19" extrusionOk="0">
                    <a:moveTo>
                      <a:pt x="27" y="0"/>
                    </a:moveTo>
                    <a:cubicBezTo>
                      <a:pt x="24" y="0"/>
                      <a:pt x="20" y="1"/>
                      <a:pt x="17" y="2"/>
                    </a:cubicBezTo>
                    <a:cubicBezTo>
                      <a:pt x="5" y="9"/>
                      <a:pt x="0" y="21"/>
                      <a:pt x="8" y="33"/>
                    </a:cubicBezTo>
                    <a:lnTo>
                      <a:pt x="196" y="407"/>
                    </a:lnTo>
                    <a:cubicBezTo>
                      <a:pt x="198" y="414"/>
                      <a:pt x="208" y="419"/>
                      <a:pt x="215" y="419"/>
                    </a:cubicBezTo>
                    <a:cubicBezTo>
                      <a:pt x="220" y="419"/>
                      <a:pt x="222" y="416"/>
                      <a:pt x="227" y="416"/>
                    </a:cubicBezTo>
                    <a:cubicBezTo>
                      <a:pt x="236" y="409"/>
                      <a:pt x="241" y="397"/>
                      <a:pt x="236" y="385"/>
                    </a:cubicBezTo>
                    <a:lnTo>
                      <a:pt x="48" y="12"/>
                    </a:lnTo>
                    <a:cubicBezTo>
                      <a:pt x="45" y="5"/>
                      <a:pt x="36" y="0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6" name="Google Shape;4089;p44">
                <a:extLst>
                  <a:ext uri="{FF2B5EF4-FFF2-40B4-BE49-F238E27FC236}">
                    <a16:creationId xmlns:a16="http://schemas.microsoft.com/office/drawing/2014/main" id="{C1125259-D42E-48F3-9EE1-89D1582513F5}"/>
                  </a:ext>
                </a:extLst>
              </p:cNvPr>
              <p:cNvSpPr/>
              <p:nvPr/>
            </p:nvSpPr>
            <p:spPr>
              <a:xfrm rot="876879">
                <a:off x="5488518" y="3903581"/>
                <a:ext cx="74712" cy="9062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20" extrusionOk="0">
                    <a:moveTo>
                      <a:pt x="25" y="1"/>
                    </a:moveTo>
                    <a:cubicBezTo>
                      <a:pt x="22" y="1"/>
                      <a:pt x="20" y="1"/>
                      <a:pt x="17" y="2"/>
                    </a:cubicBezTo>
                    <a:cubicBezTo>
                      <a:pt x="5" y="10"/>
                      <a:pt x="1" y="24"/>
                      <a:pt x="5" y="33"/>
                    </a:cubicBezTo>
                    <a:lnTo>
                      <a:pt x="193" y="407"/>
                    </a:lnTo>
                    <a:cubicBezTo>
                      <a:pt x="198" y="414"/>
                      <a:pt x="208" y="419"/>
                      <a:pt x="215" y="419"/>
                    </a:cubicBezTo>
                    <a:cubicBezTo>
                      <a:pt x="217" y="419"/>
                      <a:pt x="222" y="419"/>
                      <a:pt x="224" y="417"/>
                    </a:cubicBezTo>
                    <a:cubicBezTo>
                      <a:pt x="236" y="412"/>
                      <a:pt x="241" y="398"/>
                      <a:pt x="236" y="386"/>
                    </a:cubicBezTo>
                    <a:lnTo>
                      <a:pt x="48" y="14"/>
                    </a:lnTo>
                    <a:cubicBezTo>
                      <a:pt x="43" y="5"/>
                      <a:pt x="34" y="1"/>
                      <a:pt x="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7" name="Google Shape;4090;p44">
                <a:extLst>
                  <a:ext uri="{FF2B5EF4-FFF2-40B4-BE49-F238E27FC236}">
                    <a16:creationId xmlns:a16="http://schemas.microsoft.com/office/drawing/2014/main" id="{B89B5876-EFFE-4D4A-BF0A-26C9F87039CE}"/>
                  </a:ext>
                </a:extLst>
              </p:cNvPr>
              <p:cNvSpPr/>
              <p:nvPr/>
            </p:nvSpPr>
            <p:spPr>
              <a:xfrm rot="876879">
                <a:off x="5608883" y="3902802"/>
                <a:ext cx="74712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9" extrusionOk="0">
                    <a:moveTo>
                      <a:pt x="27" y="1"/>
                    </a:moveTo>
                    <a:cubicBezTo>
                      <a:pt x="23" y="1"/>
                      <a:pt x="19" y="2"/>
                      <a:pt x="15" y="4"/>
                    </a:cubicBezTo>
                    <a:cubicBezTo>
                      <a:pt x="5" y="9"/>
                      <a:pt x="1" y="23"/>
                      <a:pt x="5" y="35"/>
                    </a:cubicBezTo>
                    <a:lnTo>
                      <a:pt x="193" y="406"/>
                    </a:lnTo>
                    <a:cubicBezTo>
                      <a:pt x="198" y="414"/>
                      <a:pt x="205" y="418"/>
                      <a:pt x="215" y="418"/>
                    </a:cubicBezTo>
                    <a:cubicBezTo>
                      <a:pt x="217" y="418"/>
                      <a:pt x="222" y="418"/>
                      <a:pt x="224" y="416"/>
                    </a:cubicBezTo>
                    <a:cubicBezTo>
                      <a:pt x="236" y="411"/>
                      <a:pt x="241" y="397"/>
                      <a:pt x="234" y="385"/>
                    </a:cubicBezTo>
                    <a:lnTo>
                      <a:pt x="46" y="14"/>
                    </a:lnTo>
                    <a:cubicBezTo>
                      <a:pt x="43" y="6"/>
                      <a:pt x="35" y="1"/>
                      <a:pt x="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8" name="Google Shape;4091;p44">
                <a:extLst>
                  <a:ext uri="{FF2B5EF4-FFF2-40B4-BE49-F238E27FC236}">
                    <a16:creationId xmlns:a16="http://schemas.microsoft.com/office/drawing/2014/main" id="{CA7B3A05-37ED-468D-93FA-29919ABBA7C8}"/>
                  </a:ext>
                </a:extLst>
              </p:cNvPr>
              <p:cNvSpPr/>
              <p:nvPr/>
            </p:nvSpPr>
            <p:spPr>
              <a:xfrm rot="1604761">
                <a:off x="4946460" y="3759096"/>
                <a:ext cx="811218" cy="426181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1274" extrusionOk="0">
                    <a:moveTo>
                      <a:pt x="2399" y="0"/>
                    </a:moveTo>
                    <a:lnTo>
                      <a:pt x="1" y="1224"/>
                    </a:lnTo>
                    <a:cubicBezTo>
                      <a:pt x="18" y="1256"/>
                      <a:pt x="50" y="1274"/>
                      <a:pt x="83" y="1274"/>
                    </a:cubicBezTo>
                    <a:cubicBezTo>
                      <a:pt x="96" y="1274"/>
                      <a:pt x="110" y="1271"/>
                      <a:pt x="122" y="1265"/>
                    </a:cubicBezTo>
                    <a:lnTo>
                      <a:pt x="334" y="1157"/>
                    </a:lnTo>
                    <a:lnTo>
                      <a:pt x="882" y="879"/>
                    </a:lnTo>
                    <a:lnTo>
                      <a:pt x="1603" y="510"/>
                    </a:lnTo>
                    <a:lnTo>
                      <a:pt x="2151" y="231"/>
                    </a:lnTo>
                    <a:lnTo>
                      <a:pt x="2363" y="124"/>
                    </a:lnTo>
                    <a:cubicBezTo>
                      <a:pt x="2406" y="103"/>
                      <a:pt x="2425" y="48"/>
                      <a:pt x="2401" y="3"/>
                    </a:cubicBezTo>
                    <a:lnTo>
                      <a:pt x="23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9" name="Google Shape;4092;p44">
                <a:extLst>
                  <a:ext uri="{FF2B5EF4-FFF2-40B4-BE49-F238E27FC236}">
                    <a16:creationId xmlns:a16="http://schemas.microsoft.com/office/drawing/2014/main" id="{09A20E09-0D78-4603-8898-773CAA694B26}"/>
                  </a:ext>
                </a:extLst>
              </p:cNvPr>
              <p:cNvSpPr/>
              <p:nvPr/>
            </p:nvSpPr>
            <p:spPr>
              <a:xfrm rot="1604761">
                <a:off x="5201095" y="3419792"/>
                <a:ext cx="123774" cy="107716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22" extrusionOk="0">
                    <a:moveTo>
                      <a:pt x="354" y="1"/>
                    </a:moveTo>
                    <a:cubicBezTo>
                      <a:pt x="352" y="1"/>
                      <a:pt x="350" y="1"/>
                      <a:pt x="349" y="2"/>
                    </a:cubicBezTo>
                    <a:cubicBezTo>
                      <a:pt x="282" y="30"/>
                      <a:pt x="220" y="66"/>
                      <a:pt x="163" y="114"/>
                    </a:cubicBezTo>
                    <a:cubicBezTo>
                      <a:pt x="106" y="159"/>
                      <a:pt x="53" y="214"/>
                      <a:pt x="10" y="271"/>
                    </a:cubicBezTo>
                    <a:cubicBezTo>
                      <a:pt x="1" y="285"/>
                      <a:pt x="3" y="304"/>
                      <a:pt x="18" y="316"/>
                    </a:cubicBezTo>
                    <a:cubicBezTo>
                      <a:pt x="23" y="320"/>
                      <a:pt x="30" y="322"/>
                      <a:pt x="36" y="322"/>
                    </a:cubicBezTo>
                    <a:cubicBezTo>
                      <a:pt x="46" y="322"/>
                      <a:pt x="55" y="318"/>
                      <a:pt x="60" y="309"/>
                    </a:cubicBezTo>
                    <a:cubicBezTo>
                      <a:pt x="103" y="254"/>
                      <a:pt x="149" y="202"/>
                      <a:pt x="199" y="154"/>
                    </a:cubicBezTo>
                    <a:cubicBezTo>
                      <a:pt x="222" y="133"/>
                      <a:pt x="251" y="109"/>
                      <a:pt x="277" y="88"/>
                    </a:cubicBezTo>
                    <a:cubicBezTo>
                      <a:pt x="306" y="66"/>
                      <a:pt x="334" y="47"/>
                      <a:pt x="363" y="26"/>
                    </a:cubicBezTo>
                    <a:cubicBezTo>
                      <a:pt x="368" y="23"/>
                      <a:pt x="370" y="16"/>
                      <a:pt x="368" y="9"/>
                    </a:cubicBezTo>
                    <a:cubicBezTo>
                      <a:pt x="366" y="4"/>
                      <a:pt x="360" y="1"/>
                      <a:pt x="3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0" name="Google Shape;4093;p44">
                <a:extLst>
                  <a:ext uri="{FF2B5EF4-FFF2-40B4-BE49-F238E27FC236}">
                    <a16:creationId xmlns:a16="http://schemas.microsoft.com/office/drawing/2014/main" id="{0050A5CE-262A-415D-AECD-BA7F41040D20}"/>
                  </a:ext>
                </a:extLst>
              </p:cNvPr>
              <p:cNvSpPr/>
              <p:nvPr/>
            </p:nvSpPr>
            <p:spPr>
              <a:xfrm rot="1604761">
                <a:off x="5050553" y="3471929"/>
                <a:ext cx="73595" cy="285682"/>
              </a:xfrm>
              <a:custGeom>
                <a:avLst/>
                <a:gdLst/>
                <a:ahLst/>
                <a:cxnLst/>
                <a:rect l="l" t="t" r="r" b="b"/>
                <a:pathLst>
                  <a:path w="220" h="854" extrusionOk="0">
                    <a:moveTo>
                      <a:pt x="174" y="1"/>
                    </a:moveTo>
                    <a:cubicBezTo>
                      <a:pt x="161" y="1"/>
                      <a:pt x="147" y="8"/>
                      <a:pt x="138" y="22"/>
                    </a:cubicBezTo>
                    <a:cubicBezTo>
                      <a:pt x="100" y="81"/>
                      <a:pt x="67" y="145"/>
                      <a:pt x="48" y="214"/>
                    </a:cubicBezTo>
                    <a:cubicBezTo>
                      <a:pt x="36" y="248"/>
                      <a:pt x="29" y="283"/>
                      <a:pt x="19" y="319"/>
                    </a:cubicBezTo>
                    <a:cubicBezTo>
                      <a:pt x="14" y="355"/>
                      <a:pt x="10" y="391"/>
                      <a:pt x="7" y="424"/>
                    </a:cubicBezTo>
                    <a:cubicBezTo>
                      <a:pt x="0" y="495"/>
                      <a:pt x="0" y="567"/>
                      <a:pt x="7" y="638"/>
                    </a:cubicBezTo>
                    <a:cubicBezTo>
                      <a:pt x="14" y="707"/>
                      <a:pt x="29" y="776"/>
                      <a:pt x="50" y="843"/>
                    </a:cubicBezTo>
                    <a:cubicBezTo>
                      <a:pt x="52" y="849"/>
                      <a:pt x="57" y="853"/>
                      <a:pt x="63" y="853"/>
                    </a:cubicBezTo>
                    <a:cubicBezTo>
                      <a:pt x="64" y="853"/>
                      <a:pt x="66" y="853"/>
                      <a:pt x="67" y="853"/>
                    </a:cubicBezTo>
                    <a:cubicBezTo>
                      <a:pt x="74" y="853"/>
                      <a:pt x="79" y="845"/>
                      <a:pt x="79" y="838"/>
                    </a:cubicBezTo>
                    <a:lnTo>
                      <a:pt x="79" y="836"/>
                    </a:lnTo>
                    <a:cubicBezTo>
                      <a:pt x="60" y="703"/>
                      <a:pt x="64" y="567"/>
                      <a:pt x="86" y="436"/>
                    </a:cubicBezTo>
                    <a:cubicBezTo>
                      <a:pt x="98" y="369"/>
                      <a:pt x="114" y="305"/>
                      <a:pt x="136" y="243"/>
                    </a:cubicBezTo>
                    <a:cubicBezTo>
                      <a:pt x="155" y="181"/>
                      <a:pt x="183" y="122"/>
                      <a:pt x="212" y="62"/>
                    </a:cubicBezTo>
                    <a:lnTo>
                      <a:pt x="212" y="60"/>
                    </a:lnTo>
                    <a:cubicBezTo>
                      <a:pt x="219" y="41"/>
                      <a:pt x="214" y="19"/>
                      <a:pt x="195" y="7"/>
                    </a:cubicBezTo>
                    <a:cubicBezTo>
                      <a:pt x="189" y="3"/>
                      <a:pt x="181" y="1"/>
                      <a:pt x="1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55" name="Google Shape;5116;p51">
            <a:extLst>
              <a:ext uri="{FF2B5EF4-FFF2-40B4-BE49-F238E27FC236}">
                <a16:creationId xmlns:a16="http://schemas.microsoft.com/office/drawing/2014/main" id="{B46BAB53-86F4-48E5-803B-1C33E99E1496}"/>
              </a:ext>
            </a:extLst>
          </p:cNvPr>
          <p:cNvGrpSpPr/>
          <p:nvPr/>
        </p:nvGrpSpPr>
        <p:grpSpPr>
          <a:xfrm rot="16200000">
            <a:off x="1368905" y="1653462"/>
            <a:ext cx="1012420" cy="936551"/>
            <a:chOff x="325779" y="660283"/>
            <a:chExt cx="976359" cy="903193"/>
          </a:xfrm>
        </p:grpSpPr>
        <p:grpSp>
          <p:nvGrpSpPr>
            <p:cNvPr id="756" name="Google Shape;5117;p51">
              <a:extLst>
                <a:ext uri="{FF2B5EF4-FFF2-40B4-BE49-F238E27FC236}">
                  <a16:creationId xmlns:a16="http://schemas.microsoft.com/office/drawing/2014/main" id="{825056C2-6A57-40FA-8D6D-3DF7097DC9AF}"/>
                </a:ext>
              </a:extLst>
            </p:cNvPr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769" name="Google Shape;5118;p51">
                <a:extLst>
                  <a:ext uri="{FF2B5EF4-FFF2-40B4-BE49-F238E27FC236}">
                    <a16:creationId xmlns:a16="http://schemas.microsoft.com/office/drawing/2014/main" id="{06E803CF-C0E4-4BD8-A085-586B100588EC}"/>
                  </a:ext>
                </a:extLst>
              </p:cNvPr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5119;p51">
                <a:extLst>
                  <a:ext uri="{FF2B5EF4-FFF2-40B4-BE49-F238E27FC236}">
                    <a16:creationId xmlns:a16="http://schemas.microsoft.com/office/drawing/2014/main" id="{563D9603-564D-49ED-BFB8-E5EC04C09083}"/>
                  </a:ext>
                </a:extLst>
              </p:cNvPr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5120;p51">
                <a:extLst>
                  <a:ext uri="{FF2B5EF4-FFF2-40B4-BE49-F238E27FC236}">
                    <a16:creationId xmlns:a16="http://schemas.microsoft.com/office/drawing/2014/main" id="{F180AA25-6531-46AC-846E-7659298726F8}"/>
                  </a:ext>
                </a:extLst>
              </p:cNvPr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2" name="Google Shape;5121;p51">
                <a:extLst>
                  <a:ext uri="{FF2B5EF4-FFF2-40B4-BE49-F238E27FC236}">
                    <a16:creationId xmlns:a16="http://schemas.microsoft.com/office/drawing/2014/main" id="{7A383A44-3911-4722-9979-97CD8F7F8EE8}"/>
                  </a:ext>
                </a:extLst>
              </p:cNvPr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3" name="Google Shape;5122;p51">
                <a:extLst>
                  <a:ext uri="{FF2B5EF4-FFF2-40B4-BE49-F238E27FC236}">
                    <a16:creationId xmlns:a16="http://schemas.microsoft.com/office/drawing/2014/main" id="{5D553D72-50D8-4BDD-8588-56BE024FA86F}"/>
                  </a:ext>
                </a:extLst>
              </p:cNvPr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4" name="Google Shape;5123;p51">
                <a:extLst>
                  <a:ext uri="{FF2B5EF4-FFF2-40B4-BE49-F238E27FC236}">
                    <a16:creationId xmlns:a16="http://schemas.microsoft.com/office/drawing/2014/main" id="{9000CA31-AB99-4769-BAA2-66E08B783A7D}"/>
                  </a:ext>
                </a:extLst>
              </p:cNvPr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5" name="Google Shape;5124;p51">
                <a:extLst>
                  <a:ext uri="{FF2B5EF4-FFF2-40B4-BE49-F238E27FC236}">
                    <a16:creationId xmlns:a16="http://schemas.microsoft.com/office/drawing/2014/main" id="{7FC64AE0-6A62-46A7-8CA0-4985E66D45AE}"/>
                  </a:ext>
                </a:extLst>
              </p:cNvPr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6" name="Google Shape;5125;p51">
                <a:extLst>
                  <a:ext uri="{FF2B5EF4-FFF2-40B4-BE49-F238E27FC236}">
                    <a16:creationId xmlns:a16="http://schemas.microsoft.com/office/drawing/2014/main" id="{365BA485-4B28-4BA3-85E5-C12D0EF5E1EF}"/>
                  </a:ext>
                </a:extLst>
              </p:cNvPr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7" name="Google Shape;5126;p51">
                <a:extLst>
                  <a:ext uri="{FF2B5EF4-FFF2-40B4-BE49-F238E27FC236}">
                    <a16:creationId xmlns:a16="http://schemas.microsoft.com/office/drawing/2014/main" id="{AB71AE9B-9009-403E-9FF8-A428EE75AAAB}"/>
                  </a:ext>
                </a:extLst>
              </p:cNvPr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8" name="Google Shape;5127;p51">
                <a:extLst>
                  <a:ext uri="{FF2B5EF4-FFF2-40B4-BE49-F238E27FC236}">
                    <a16:creationId xmlns:a16="http://schemas.microsoft.com/office/drawing/2014/main" id="{467DEA1A-2E09-4EC4-9F76-3174D4D6CB6A}"/>
                  </a:ext>
                </a:extLst>
              </p:cNvPr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9" name="Google Shape;5128;p51">
                <a:extLst>
                  <a:ext uri="{FF2B5EF4-FFF2-40B4-BE49-F238E27FC236}">
                    <a16:creationId xmlns:a16="http://schemas.microsoft.com/office/drawing/2014/main" id="{9919708E-3445-4ADF-8F79-32FAE9721C1B}"/>
                  </a:ext>
                </a:extLst>
              </p:cNvPr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757" name="Google Shape;5129;p51">
              <a:extLst>
                <a:ext uri="{FF2B5EF4-FFF2-40B4-BE49-F238E27FC236}">
                  <a16:creationId xmlns:a16="http://schemas.microsoft.com/office/drawing/2014/main" id="{B92D1DBD-EFA4-4D80-BCF4-9054FE6E409C}"/>
                </a:ext>
              </a:extLst>
            </p:cNvPr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758" name="Google Shape;5130;p51">
                <a:extLst>
                  <a:ext uri="{FF2B5EF4-FFF2-40B4-BE49-F238E27FC236}">
                    <a16:creationId xmlns:a16="http://schemas.microsoft.com/office/drawing/2014/main" id="{F8A652AE-1412-41A6-9734-E9CA1A5A263B}"/>
                  </a:ext>
                </a:extLst>
              </p:cNvPr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9" name="Google Shape;5131;p51">
                <a:extLst>
                  <a:ext uri="{FF2B5EF4-FFF2-40B4-BE49-F238E27FC236}">
                    <a16:creationId xmlns:a16="http://schemas.microsoft.com/office/drawing/2014/main" id="{DD8A3309-5EB1-4635-BF84-92C0C4C9C88E}"/>
                  </a:ext>
                </a:extLst>
              </p:cNvPr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0" name="Google Shape;5132;p51">
                <a:extLst>
                  <a:ext uri="{FF2B5EF4-FFF2-40B4-BE49-F238E27FC236}">
                    <a16:creationId xmlns:a16="http://schemas.microsoft.com/office/drawing/2014/main" id="{DB460E94-F12E-40CA-814D-9CB7F6A1EE89}"/>
                  </a:ext>
                </a:extLst>
              </p:cNvPr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1" name="Google Shape;5133;p51">
                <a:extLst>
                  <a:ext uri="{FF2B5EF4-FFF2-40B4-BE49-F238E27FC236}">
                    <a16:creationId xmlns:a16="http://schemas.microsoft.com/office/drawing/2014/main" id="{ECFB60CD-1E00-4771-8584-7914B1691929}"/>
                  </a:ext>
                </a:extLst>
              </p:cNvPr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2" name="Google Shape;5134;p51">
                <a:extLst>
                  <a:ext uri="{FF2B5EF4-FFF2-40B4-BE49-F238E27FC236}">
                    <a16:creationId xmlns:a16="http://schemas.microsoft.com/office/drawing/2014/main" id="{F1AA355E-E87A-4011-B7E5-4CDC799D23BB}"/>
                  </a:ext>
                </a:extLst>
              </p:cNvPr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3" name="Google Shape;5135;p51">
                <a:extLst>
                  <a:ext uri="{FF2B5EF4-FFF2-40B4-BE49-F238E27FC236}">
                    <a16:creationId xmlns:a16="http://schemas.microsoft.com/office/drawing/2014/main" id="{83A6857E-A86A-48E8-8DB8-8267606FD717}"/>
                  </a:ext>
                </a:extLst>
              </p:cNvPr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4" name="Google Shape;5136;p51">
                <a:extLst>
                  <a:ext uri="{FF2B5EF4-FFF2-40B4-BE49-F238E27FC236}">
                    <a16:creationId xmlns:a16="http://schemas.microsoft.com/office/drawing/2014/main" id="{18A40DAF-C7E9-4008-BED8-DB901F05611A}"/>
                  </a:ext>
                </a:extLst>
              </p:cNvPr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5" name="Google Shape;5137;p51">
                <a:extLst>
                  <a:ext uri="{FF2B5EF4-FFF2-40B4-BE49-F238E27FC236}">
                    <a16:creationId xmlns:a16="http://schemas.microsoft.com/office/drawing/2014/main" id="{B0F57AE3-E6C0-4E49-858A-A5C9053A20D0}"/>
                  </a:ext>
                </a:extLst>
              </p:cNvPr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6" name="Google Shape;5138;p51">
                <a:extLst>
                  <a:ext uri="{FF2B5EF4-FFF2-40B4-BE49-F238E27FC236}">
                    <a16:creationId xmlns:a16="http://schemas.microsoft.com/office/drawing/2014/main" id="{CA51B2DD-1A9F-4634-A97A-F276A7571E78}"/>
                  </a:ext>
                </a:extLst>
              </p:cNvPr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7" name="Google Shape;5139;p51">
                <a:extLst>
                  <a:ext uri="{FF2B5EF4-FFF2-40B4-BE49-F238E27FC236}">
                    <a16:creationId xmlns:a16="http://schemas.microsoft.com/office/drawing/2014/main" id="{DA559937-0092-4772-AA5D-D042F13A3170}"/>
                  </a:ext>
                </a:extLst>
              </p:cNvPr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8" name="Google Shape;5140;p51">
                <a:extLst>
                  <a:ext uri="{FF2B5EF4-FFF2-40B4-BE49-F238E27FC236}">
                    <a16:creationId xmlns:a16="http://schemas.microsoft.com/office/drawing/2014/main" id="{C317F2F4-9035-4765-987D-1FA5BB5EC132}"/>
                  </a:ext>
                </a:extLst>
              </p:cNvPr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91" name="Google Shape;7632;p70">
            <a:extLst>
              <a:ext uri="{FF2B5EF4-FFF2-40B4-BE49-F238E27FC236}">
                <a16:creationId xmlns:a16="http://schemas.microsoft.com/office/drawing/2014/main" id="{F2CAE886-2744-44C7-85A3-F752DE0424CA}"/>
              </a:ext>
            </a:extLst>
          </p:cNvPr>
          <p:cNvGrpSpPr/>
          <p:nvPr/>
        </p:nvGrpSpPr>
        <p:grpSpPr>
          <a:xfrm>
            <a:off x="7842168" y="3602250"/>
            <a:ext cx="2324739" cy="3186972"/>
            <a:chOff x="7277808" y="1737418"/>
            <a:chExt cx="1170375" cy="1952975"/>
          </a:xfrm>
        </p:grpSpPr>
        <p:sp>
          <p:nvSpPr>
            <p:cNvPr id="792" name="Google Shape;7633;p70">
              <a:extLst>
                <a:ext uri="{FF2B5EF4-FFF2-40B4-BE49-F238E27FC236}">
                  <a16:creationId xmlns:a16="http://schemas.microsoft.com/office/drawing/2014/main" id="{70A3A96E-9763-499F-9941-0D696208C6D6}"/>
                </a:ext>
              </a:extLst>
            </p:cNvPr>
            <p:cNvSpPr/>
            <p:nvPr/>
          </p:nvSpPr>
          <p:spPr>
            <a:xfrm>
              <a:off x="8147853" y="3101800"/>
              <a:ext cx="197280" cy="229968"/>
            </a:xfrm>
            <a:custGeom>
              <a:avLst/>
              <a:gdLst/>
              <a:ahLst/>
              <a:cxnLst/>
              <a:rect l="l" t="t" r="r" b="b"/>
              <a:pathLst>
                <a:path w="15293" h="17827" extrusionOk="0">
                  <a:moveTo>
                    <a:pt x="11253" y="0"/>
                  </a:moveTo>
                  <a:cubicBezTo>
                    <a:pt x="11070" y="0"/>
                    <a:pt x="10888" y="23"/>
                    <a:pt x="10728" y="46"/>
                  </a:cubicBezTo>
                  <a:cubicBezTo>
                    <a:pt x="10431" y="114"/>
                    <a:pt x="10157" y="229"/>
                    <a:pt x="9952" y="343"/>
                  </a:cubicBezTo>
                  <a:cubicBezTo>
                    <a:pt x="9655" y="503"/>
                    <a:pt x="9404" y="708"/>
                    <a:pt x="9199" y="891"/>
                  </a:cubicBezTo>
                  <a:cubicBezTo>
                    <a:pt x="8765" y="1256"/>
                    <a:pt x="8377" y="1735"/>
                    <a:pt x="7943" y="2397"/>
                  </a:cubicBezTo>
                  <a:cubicBezTo>
                    <a:pt x="7487" y="3105"/>
                    <a:pt x="7076" y="3881"/>
                    <a:pt x="6734" y="4725"/>
                  </a:cubicBezTo>
                  <a:lnTo>
                    <a:pt x="6711" y="4680"/>
                  </a:lnTo>
                  <a:lnTo>
                    <a:pt x="6734" y="4680"/>
                  </a:lnTo>
                  <a:cubicBezTo>
                    <a:pt x="6642" y="4314"/>
                    <a:pt x="6505" y="3972"/>
                    <a:pt x="6300" y="3652"/>
                  </a:cubicBezTo>
                  <a:cubicBezTo>
                    <a:pt x="6117" y="3333"/>
                    <a:pt x="5843" y="3082"/>
                    <a:pt x="5547" y="2899"/>
                  </a:cubicBezTo>
                  <a:cubicBezTo>
                    <a:pt x="5318" y="2762"/>
                    <a:pt x="5067" y="2694"/>
                    <a:pt x="4771" y="2694"/>
                  </a:cubicBezTo>
                  <a:cubicBezTo>
                    <a:pt x="4679" y="2694"/>
                    <a:pt x="4588" y="2717"/>
                    <a:pt x="4497" y="2717"/>
                  </a:cubicBezTo>
                  <a:cubicBezTo>
                    <a:pt x="4086" y="2785"/>
                    <a:pt x="3721" y="2968"/>
                    <a:pt x="3424" y="3219"/>
                  </a:cubicBezTo>
                  <a:cubicBezTo>
                    <a:pt x="3173" y="3401"/>
                    <a:pt x="2990" y="3675"/>
                    <a:pt x="2830" y="3995"/>
                  </a:cubicBezTo>
                  <a:cubicBezTo>
                    <a:pt x="2579" y="4565"/>
                    <a:pt x="2488" y="5250"/>
                    <a:pt x="2579" y="6118"/>
                  </a:cubicBezTo>
                  <a:cubicBezTo>
                    <a:pt x="2648" y="6665"/>
                    <a:pt x="2785" y="7259"/>
                    <a:pt x="2990" y="7852"/>
                  </a:cubicBezTo>
                  <a:cubicBezTo>
                    <a:pt x="3081" y="8058"/>
                    <a:pt x="3173" y="8263"/>
                    <a:pt x="3264" y="8491"/>
                  </a:cubicBezTo>
                  <a:cubicBezTo>
                    <a:pt x="2716" y="8537"/>
                    <a:pt x="2214" y="8674"/>
                    <a:pt x="1758" y="8925"/>
                  </a:cubicBezTo>
                  <a:cubicBezTo>
                    <a:pt x="1233" y="9199"/>
                    <a:pt x="753" y="9678"/>
                    <a:pt x="457" y="10249"/>
                  </a:cubicBezTo>
                  <a:cubicBezTo>
                    <a:pt x="160" y="10797"/>
                    <a:pt x="0" y="11436"/>
                    <a:pt x="23" y="12029"/>
                  </a:cubicBezTo>
                  <a:cubicBezTo>
                    <a:pt x="23" y="12326"/>
                    <a:pt x="69" y="12646"/>
                    <a:pt x="160" y="12965"/>
                  </a:cubicBezTo>
                  <a:cubicBezTo>
                    <a:pt x="251" y="13262"/>
                    <a:pt x="388" y="13559"/>
                    <a:pt x="571" y="13810"/>
                  </a:cubicBezTo>
                  <a:cubicBezTo>
                    <a:pt x="753" y="14106"/>
                    <a:pt x="1004" y="14357"/>
                    <a:pt x="1278" y="14563"/>
                  </a:cubicBezTo>
                  <a:cubicBezTo>
                    <a:pt x="1415" y="14677"/>
                    <a:pt x="1598" y="14791"/>
                    <a:pt x="1803" y="14905"/>
                  </a:cubicBezTo>
                  <a:cubicBezTo>
                    <a:pt x="1986" y="14997"/>
                    <a:pt x="2191" y="15065"/>
                    <a:pt x="2442" y="15134"/>
                  </a:cubicBezTo>
                  <a:cubicBezTo>
                    <a:pt x="2762" y="15225"/>
                    <a:pt x="3150" y="15293"/>
                    <a:pt x="3561" y="15293"/>
                  </a:cubicBezTo>
                  <a:lnTo>
                    <a:pt x="3698" y="15293"/>
                  </a:lnTo>
                  <a:cubicBezTo>
                    <a:pt x="3994" y="15270"/>
                    <a:pt x="4268" y="15225"/>
                    <a:pt x="4519" y="15202"/>
                  </a:cubicBezTo>
                  <a:cubicBezTo>
                    <a:pt x="4748" y="15156"/>
                    <a:pt x="4953" y="15111"/>
                    <a:pt x="5159" y="15042"/>
                  </a:cubicBezTo>
                  <a:cubicBezTo>
                    <a:pt x="5341" y="15658"/>
                    <a:pt x="5592" y="16183"/>
                    <a:pt x="5912" y="16594"/>
                  </a:cubicBezTo>
                  <a:cubicBezTo>
                    <a:pt x="6117" y="16845"/>
                    <a:pt x="6368" y="17074"/>
                    <a:pt x="6665" y="17279"/>
                  </a:cubicBezTo>
                  <a:cubicBezTo>
                    <a:pt x="6893" y="17439"/>
                    <a:pt x="7144" y="17553"/>
                    <a:pt x="7487" y="17667"/>
                  </a:cubicBezTo>
                  <a:cubicBezTo>
                    <a:pt x="7738" y="17758"/>
                    <a:pt x="8012" y="17804"/>
                    <a:pt x="8354" y="17827"/>
                  </a:cubicBezTo>
                  <a:lnTo>
                    <a:pt x="8537" y="17827"/>
                  </a:lnTo>
                  <a:cubicBezTo>
                    <a:pt x="8742" y="17827"/>
                    <a:pt x="8970" y="17804"/>
                    <a:pt x="9244" y="17736"/>
                  </a:cubicBezTo>
                  <a:cubicBezTo>
                    <a:pt x="9518" y="17690"/>
                    <a:pt x="9792" y="17599"/>
                    <a:pt x="10112" y="17462"/>
                  </a:cubicBezTo>
                  <a:cubicBezTo>
                    <a:pt x="10363" y="17348"/>
                    <a:pt x="10614" y="17188"/>
                    <a:pt x="10888" y="16960"/>
                  </a:cubicBezTo>
                  <a:cubicBezTo>
                    <a:pt x="11184" y="16708"/>
                    <a:pt x="11458" y="16389"/>
                    <a:pt x="11641" y="16024"/>
                  </a:cubicBezTo>
                  <a:cubicBezTo>
                    <a:pt x="11869" y="15613"/>
                    <a:pt x="11983" y="15156"/>
                    <a:pt x="12006" y="14677"/>
                  </a:cubicBezTo>
                  <a:cubicBezTo>
                    <a:pt x="12006" y="14426"/>
                    <a:pt x="11961" y="14198"/>
                    <a:pt x="11915" y="13992"/>
                  </a:cubicBezTo>
                  <a:cubicBezTo>
                    <a:pt x="11869" y="13718"/>
                    <a:pt x="11755" y="13467"/>
                    <a:pt x="11664" y="13239"/>
                  </a:cubicBezTo>
                  <a:cubicBezTo>
                    <a:pt x="11572" y="13034"/>
                    <a:pt x="11436" y="12851"/>
                    <a:pt x="11253" y="12600"/>
                  </a:cubicBezTo>
                  <a:lnTo>
                    <a:pt x="11184" y="12531"/>
                  </a:lnTo>
                  <a:lnTo>
                    <a:pt x="11139" y="12463"/>
                  </a:lnTo>
                  <a:cubicBezTo>
                    <a:pt x="11572" y="12326"/>
                    <a:pt x="12029" y="12143"/>
                    <a:pt x="12485" y="11892"/>
                  </a:cubicBezTo>
                  <a:cubicBezTo>
                    <a:pt x="12851" y="11710"/>
                    <a:pt x="13216" y="11459"/>
                    <a:pt x="13558" y="11208"/>
                  </a:cubicBezTo>
                  <a:cubicBezTo>
                    <a:pt x="13969" y="10911"/>
                    <a:pt x="14266" y="10614"/>
                    <a:pt x="14540" y="10272"/>
                  </a:cubicBezTo>
                  <a:cubicBezTo>
                    <a:pt x="14677" y="10089"/>
                    <a:pt x="14791" y="9907"/>
                    <a:pt x="14905" y="9724"/>
                  </a:cubicBezTo>
                  <a:cubicBezTo>
                    <a:pt x="14996" y="9564"/>
                    <a:pt x="15088" y="9359"/>
                    <a:pt x="15156" y="9085"/>
                  </a:cubicBezTo>
                  <a:cubicBezTo>
                    <a:pt x="15225" y="8902"/>
                    <a:pt x="15247" y="8674"/>
                    <a:pt x="15270" y="8469"/>
                  </a:cubicBezTo>
                  <a:cubicBezTo>
                    <a:pt x="15293" y="8240"/>
                    <a:pt x="15247" y="7989"/>
                    <a:pt x="15225" y="7807"/>
                  </a:cubicBezTo>
                  <a:cubicBezTo>
                    <a:pt x="15133" y="7350"/>
                    <a:pt x="14928" y="6916"/>
                    <a:pt x="14608" y="6574"/>
                  </a:cubicBezTo>
                  <a:cubicBezTo>
                    <a:pt x="14380" y="6300"/>
                    <a:pt x="14015" y="6072"/>
                    <a:pt x="13581" y="5981"/>
                  </a:cubicBezTo>
                  <a:cubicBezTo>
                    <a:pt x="13421" y="5935"/>
                    <a:pt x="13239" y="5912"/>
                    <a:pt x="13033" y="5912"/>
                  </a:cubicBezTo>
                  <a:cubicBezTo>
                    <a:pt x="12759" y="5912"/>
                    <a:pt x="12463" y="5958"/>
                    <a:pt x="12166" y="6026"/>
                  </a:cubicBezTo>
                  <a:cubicBezTo>
                    <a:pt x="12326" y="5798"/>
                    <a:pt x="12440" y="5570"/>
                    <a:pt x="12577" y="5319"/>
                  </a:cubicBezTo>
                  <a:cubicBezTo>
                    <a:pt x="12759" y="4953"/>
                    <a:pt x="12919" y="4611"/>
                    <a:pt x="13056" y="4246"/>
                  </a:cubicBezTo>
                  <a:cubicBezTo>
                    <a:pt x="13239" y="3767"/>
                    <a:pt x="13353" y="3401"/>
                    <a:pt x="13421" y="3036"/>
                  </a:cubicBezTo>
                  <a:cubicBezTo>
                    <a:pt x="13513" y="2602"/>
                    <a:pt x="13535" y="2237"/>
                    <a:pt x="13490" y="1895"/>
                  </a:cubicBezTo>
                  <a:cubicBezTo>
                    <a:pt x="13444" y="1461"/>
                    <a:pt x="13307" y="1119"/>
                    <a:pt x="13102" y="845"/>
                  </a:cubicBezTo>
                  <a:cubicBezTo>
                    <a:pt x="13033" y="754"/>
                    <a:pt x="12965" y="662"/>
                    <a:pt x="12874" y="594"/>
                  </a:cubicBezTo>
                  <a:cubicBezTo>
                    <a:pt x="12805" y="525"/>
                    <a:pt x="12714" y="457"/>
                    <a:pt x="12622" y="388"/>
                  </a:cubicBezTo>
                  <a:cubicBezTo>
                    <a:pt x="12440" y="251"/>
                    <a:pt x="12234" y="183"/>
                    <a:pt x="12052" y="114"/>
                  </a:cubicBezTo>
                  <a:cubicBezTo>
                    <a:pt x="11846" y="46"/>
                    <a:pt x="11618" y="23"/>
                    <a:pt x="114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3" name="Google Shape;7634;p70">
              <a:extLst>
                <a:ext uri="{FF2B5EF4-FFF2-40B4-BE49-F238E27FC236}">
                  <a16:creationId xmlns:a16="http://schemas.microsoft.com/office/drawing/2014/main" id="{CA32B0D4-4D01-4B55-B711-8A7C3EACD6F4}"/>
                </a:ext>
              </a:extLst>
            </p:cNvPr>
            <p:cNvSpPr/>
            <p:nvPr/>
          </p:nvSpPr>
          <p:spPr>
            <a:xfrm>
              <a:off x="8212324" y="3105915"/>
              <a:ext cx="132805" cy="225853"/>
            </a:xfrm>
            <a:custGeom>
              <a:avLst/>
              <a:gdLst/>
              <a:ahLst/>
              <a:cxnLst/>
              <a:rect l="l" t="t" r="r" b="b"/>
              <a:pathLst>
                <a:path w="10295" h="17508" extrusionOk="0">
                  <a:moveTo>
                    <a:pt x="7510" y="1"/>
                  </a:moveTo>
                  <a:cubicBezTo>
                    <a:pt x="6985" y="868"/>
                    <a:pt x="6438" y="1736"/>
                    <a:pt x="5913" y="2603"/>
                  </a:cubicBezTo>
                  <a:cubicBezTo>
                    <a:pt x="3630" y="6324"/>
                    <a:pt x="1462" y="10181"/>
                    <a:pt x="115" y="14381"/>
                  </a:cubicBezTo>
                  <a:cubicBezTo>
                    <a:pt x="92" y="14495"/>
                    <a:pt x="46" y="14632"/>
                    <a:pt x="1" y="14769"/>
                  </a:cubicBezTo>
                  <a:cubicBezTo>
                    <a:pt x="46" y="14746"/>
                    <a:pt x="115" y="14746"/>
                    <a:pt x="161" y="14723"/>
                  </a:cubicBezTo>
                  <a:cubicBezTo>
                    <a:pt x="320" y="15339"/>
                    <a:pt x="594" y="15864"/>
                    <a:pt x="914" y="16275"/>
                  </a:cubicBezTo>
                  <a:cubicBezTo>
                    <a:pt x="1119" y="16526"/>
                    <a:pt x="1370" y="16755"/>
                    <a:pt x="1667" y="16960"/>
                  </a:cubicBezTo>
                  <a:cubicBezTo>
                    <a:pt x="1895" y="17120"/>
                    <a:pt x="2146" y="17257"/>
                    <a:pt x="2489" y="17348"/>
                  </a:cubicBezTo>
                  <a:cubicBezTo>
                    <a:pt x="2740" y="17439"/>
                    <a:pt x="3014" y="17485"/>
                    <a:pt x="3356" y="17508"/>
                  </a:cubicBezTo>
                  <a:lnTo>
                    <a:pt x="3539" y="17508"/>
                  </a:lnTo>
                  <a:cubicBezTo>
                    <a:pt x="3744" y="17508"/>
                    <a:pt x="3972" y="17485"/>
                    <a:pt x="4269" y="17439"/>
                  </a:cubicBezTo>
                  <a:cubicBezTo>
                    <a:pt x="4520" y="17371"/>
                    <a:pt x="4794" y="17280"/>
                    <a:pt x="5114" y="17143"/>
                  </a:cubicBezTo>
                  <a:cubicBezTo>
                    <a:pt x="5365" y="17029"/>
                    <a:pt x="5616" y="16869"/>
                    <a:pt x="5890" y="16641"/>
                  </a:cubicBezTo>
                  <a:cubicBezTo>
                    <a:pt x="6186" y="16389"/>
                    <a:pt x="6460" y="16070"/>
                    <a:pt x="6666" y="15705"/>
                  </a:cubicBezTo>
                  <a:cubicBezTo>
                    <a:pt x="6871" y="15294"/>
                    <a:pt x="6985" y="14837"/>
                    <a:pt x="7008" y="14358"/>
                  </a:cubicBezTo>
                  <a:cubicBezTo>
                    <a:pt x="7008" y="14107"/>
                    <a:pt x="6985" y="13879"/>
                    <a:pt x="6940" y="13650"/>
                  </a:cubicBezTo>
                  <a:cubicBezTo>
                    <a:pt x="6894" y="13399"/>
                    <a:pt x="6780" y="13171"/>
                    <a:pt x="6666" y="12920"/>
                  </a:cubicBezTo>
                  <a:cubicBezTo>
                    <a:pt x="6574" y="12715"/>
                    <a:pt x="6438" y="12532"/>
                    <a:pt x="6255" y="12281"/>
                  </a:cubicBezTo>
                  <a:lnTo>
                    <a:pt x="6186" y="12190"/>
                  </a:lnTo>
                  <a:lnTo>
                    <a:pt x="6164" y="12144"/>
                  </a:lnTo>
                  <a:cubicBezTo>
                    <a:pt x="6552" y="12030"/>
                    <a:pt x="7008" y="11824"/>
                    <a:pt x="7487" y="11573"/>
                  </a:cubicBezTo>
                  <a:cubicBezTo>
                    <a:pt x="7853" y="11391"/>
                    <a:pt x="8218" y="11162"/>
                    <a:pt x="8583" y="10889"/>
                  </a:cubicBezTo>
                  <a:cubicBezTo>
                    <a:pt x="8971" y="10592"/>
                    <a:pt x="9291" y="10295"/>
                    <a:pt x="9542" y="9976"/>
                  </a:cubicBezTo>
                  <a:cubicBezTo>
                    <a:pt x="9679" y="9770"/>
                    <a:pt x="9816" y="9588"/>
                    <a:pt x="9907" y="9405"/>
                  </a:cubicBezTo>
                  <a:cubicBezTo>
                    <a:pt x="9998" y="9245"/>
                    <a:pt x="10090" y="9040"/>
                    <a:pt x="10181" y="8789"/>
                  </a:cubicBezTo>
                  <a:cubicBezTo>
                    <a:pt x="10227" y="8583"/>
                    <a:pt x="10249" y="8401"/>
                    <a:pt x="10272" y="8150"/>
                  </a:cubicBezTo>
                  <a:cubicBezTo>
                    <a:pt x="10295" y="7921"/>
                    <a:pt x="10272" y="7693"/>
                    <a:pt x="10227" y="7488"/>
                  </a:cubicBezTo>
                  <a:cubicBezTo>
                    <a:pt x="10158" y="7031"/>
                    <a:pt x="9930" y="6597"/>
                    <a:pt x="9633" y="6255"/>
                  </a:cubicBezTo>
                  <a:cubicBezTo>
                    <a:pt x="9382" y="5981"/>
                    <a:pt x="9017" y="5753"/>
                    <a:pt x="8583" y="5639"/>
                  </a:cubicBezTo>
                  <a:cubicBezTo>
                    <a:pt x="8423" y="5616"/>
                    <a:pt x="8218" y="5570"/>
                    <a:pt x="8035" y="5570"/>
                  </a:cubicBezTo>
                  <a:cubicBezTo>
                    <a:pt x="7761" y="5570"/>
                    <a:pt x="7465" y="5616"/>
                    <a:pt x="7168" y="5707"/>
                  </a:cubicBezTo>
                  <a:cubicBezTo>
                    <a:pt x="7328" y="5479"/>
                    <a:pt x="7465" y="5228"/>
                    <a:pt x="7579" y="5000"/>
                  </a:cubicBezTo>
                  <a:cubicBezTo>
                    <a:pt x="7761" y="4634"/>
                    <a:pt x="7921" y="4292"/>
                    <a:pt x="8058" y="3927"/>
                  </a:cubicBezTo>
                  <a:cubicBezTo>
                    <a:pt x="8241" y="3470"/>
                    <a:pt x="8355" y="3082"/>
                    <a:pt x="8446" y="2717"/>
                  </a:cubicBezTo>
                  <a:cubicBezTo>
                    <a:pt x="8515" y="2283"/>
                    <a:pt x="8537" y="1918"/>
                    <a:pt x="8492" y="1576"/>
                  </a:cubicBezTo>
                  <a:cubicBezTo>
                    <a:pt x="8446" y="1142"/>
                    <a:pt x="8309" y="777"/>
                    <a:pt x="8104" y="526"/>
                  </a:cubicBezTo>
                  <a:cubicBezTo>
                    <a:pt x="8035" y="435"/>
                    <a:pt x="7967" y="343"/>
                    <a:pt x="7898" y="275"/>
                  </a:cubicBezTo>
                  <a:cubicBezTo>
                    <a:pt x="7807" y="206"/>
                    <a:pt x="7716" y="138"/>
                    <a:pt x="7624" y="69"/>
                  </a:cubicBezTo>
                  <a:cubicBezTo>
                    <a:pt x="7579" y="47"/>
                    <a:pt x="7556" y="24"/>
                    <a:pt x="7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4" name="Google Shape;7635;p70">
              <a:extLst>
                <a:ext uri="{FF2B5EF4-FFF2-40B4-BE49-F238E27FC236}">
                  <a16:creationId xmlns:a16="http://schemas.microsoft.com/office/drawing/2014/main" id="{E838D0F1-E4A6-47F6-9816-ED43C94B3D31}"/>
                </a:ext>
              </a:extLst>
            </p:cNvPr>
            <p:cNvSpPr/>
            <p:nvPr/>
          </p:nvSpPr>
          <p:spPr>
            <a:xfrm>
              <a:off x="7403822" y="2909858"/>
              <a:ext cx="12965" cy="50336"/>
            </a:xfrm>
            <a:custGeom>
              <a:avLst/>
              <a:gdLst/>
              <a:ahLst/>
              <a:cxnLst/>
              <a:rect l="l" t="t" r="r" b="b"/>
              <a:pathLst>
                <a:path w="1005" h="3902" extrusionOk="0">
                  <a:moveTo>
                    <a:pt x="481" y="0"/>
                  </a:moveTo>
                  <a:lnTo>
                    <a:pt x="481" y="0"/>
                  </a:lnTo>
                  <a:cubicBezTo>
                    <a:pt x="1005" y="1210"/>
                    <a:pt x="822" y="2715"/>
                    <a:pt x="0" y="3901"/>
                  </a:cubicBezTo>
                  <a:cubicBezTo>
                    <a:pt x="845" y="2715"/>
                    <a:pt x="1005" y="1210"/>
                    <a:pt x="481" y="0"/>
                  </a:cubicBezTo>
                  <a:close/>
                </a:path>
              </a:pathLst>
            </a:custGeom>
            <a:solidFill>
              <a:srgbClr val="FE6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5" name="Google Shape;7636;p70">
              <a:extLst>
                <a:ext uri="{FF2B5EF4-FFF2-40B4-BE49-F238E27FC236}">
                  <a16:creationId xmlns:a16="http://schemas.microsoft.com/office/drawing/2014/main" id="{D66E163E-AFED-45BF-AA4D-8F8A0BC91C8D}"/>
                </a:ext>
              </a:extLst>
            </p:cNvPr>
            <p:cNvSpPr/>
            <p:nvPr/>
          </p:nvSpPr>
          <p:spPr>
            <a:xfrm>
              <a:off x="7278105" y="3436562"/>
              <a:ext cx="204942" cy="189927"/>
            </a:xfrm>
            <a:custGeom>
              <a:avLst/>
              <a:gdLst/>
              <a:ahLst/>
              <a:cxnLst/>
              <a:rect l="l" t="t" r="r" b="b"/>
              <a:pathLst>
                <a:path w="15887" h="14723" extrusionOk="0">
                  <a:moveTo>
                    <a:pt x="3059" y="1"/>
                  </a:moveTo>
                  <a:cubicBezTo>
                    <a:pt x="2762" y="1"/>
                    <a:pt x="2465" y="69"/>
                    <a:pt x="2168" y="160"/>
                  </a:cubicBezTo>
                  <a:cubicBezTo>
                    <a:pt x="1872" y="252"/>
                    <a:pt x="1575" y="412"/>
                    <a:pt x="1255" y="594"/>
                  </a:cubicBezTo>
                  <a:cubicBezTo>
                    <a:pt x="1141" y="685"/>
                    <a:pt x="1027" y="800"/>
                    <a:pt x="913" y="891"/>
                  </a:cubicBezTo>
                  <a:cubicBezTo>
                    <a:pt x="913" y="891"/>
                    <a:pt x="890" y="914"/>
                    <a:pt x="890" y="914"/>
                  </a:cubicBezTo>
                  <a:lnTo>
                    <a:pt x="890" y="891"/>
                  </a:lnTo>
                  <a:cubicBezTo>
                    <a:pt x="867" y="937"/>
                    <a:pt x="822" y="982"/>
                    <a:pt x="776" y="1005"/>
                  </a:cubicBezTo>
                  <a:lnTo>
                    <a:pt x="685" y="1096"/>
                  </a:lnTo>
                  <a:cubicBezTo>
                    <a:pt x="685" y="1096"/>
                    <a:pt x="685" y="1119"/>
                    <a:pt x="685" y="1119"/>
                  </a:cubicBezTo>
                  <a:cubicBezTo>
                    <a:pt x="571" y="1233"/>
                    <a:pt x="457" y="1325"/>
                    <a:pt x="365" y="1462"/>
                  </a:cubicBezTo>
                  <a:cubicBezTo>
                    <a:pt x="320" y="1507"/>
                    <a:pt x="274" y="1576"/>
                    <a:pt x="228" y="1644"/>
                  </a:cubicBezTo>
                  <a:cubicBezTo>
                    <a:pt x="183" y="1713"/>
                    <a:pt x="137" y="1804"/>
                    <a:pt x="91" y="1872"/>
                  </a:cubicBezTo>
                  <a:lnTo>
                    <a:pt x="91" y="1895"/>
                  </a:lnTo>
                  <a:cubicBezTo>
                    <a:pt x="91" y="1895"/>
                    <a:pt x="69" y="1918"/>
                    <a:pt x="69" y="1918"/>
                  </a:cubicBezTo>
                  <a:cubicBezTo>
                    <a:pt x="46" y="1941"/>
                    <a:pt x="23" y="1986"/>
                    <a:pt x="23" y="2009"/>
                  </a:cubicBezTo>
                  <a:cubicBezTo>
                    <a:pt x="0" y="2055"/>
                    <a:pt x="0" y="2123"/>
                    <a:pt x="0" y="2169"/>
                  </a:cubicBezTo>
                  <a:cubicBezTo>
                    <a:pt x="114" y="2694"/>
                    <a:pt x="297" y="3219"/>
                    <a:pt x="479" y="3653"/>
                  </a:cubicBezTo>
                  <a:cubicBezTo>
                    <a:pt x="616" y="4018"/>
                    <a:pt x="776" y="4360"/>
                    <a:pt x="959" y="4748"/>
                  </a:cubicBezTo>
                  <a:cubicBezTo>
                    <a:pt x="1324" y="5502"/>
                    <a:pt x="1735" y="6255"/>
                    <a:pt x="2260" y="7077"/>
                  </a:cubicBezTo>
                  <a:cubicBezTo>
                    <a:pt x="3333" y="8743"/>
                    <a:pt x="4542" y="10226"/>
                    <a:pt x="5889" y="11505"/>
                  </a:cubicBezTo>
                  <a:cubicBezTo>
                    <a:pt x="6711" y="12281"/>
                    <a:pt x="7555" y="12943"/>
                    <a:pt x="8400" y="13490"/>
                  </a:cubicBezTo>
                  <a:cubicBezTo>
                    <a:pt x="9290" y="14038"/>
                    <a:pt x="10180" y="14449"/>
                    <a:pt x="11048" y="14677"/>
                  </a:cubicBezTo>
                  <a:lnTo>
                    <a:pt x="11070" y="14677"/>
                  </a:lnTo>
                  <a:cubicBezTo>
                    <a:pt x="11139" y="14700"/>
                    <a:pt x="11230" y="14700"/>
                    <a:pt x="11321" y="14723"/>
                  </a:cubicBezTo>
                  <a:cubicBezTo>
                    <a:pt x="12189" y="14426"/>
                    <a:pt x="13056" y="13924"/>
                    <a:pt x="13901" y="13239"/>
                  </a:cubicBezTo>
                  <a:cubicBezTo>
                    <a:pt x="14289" y="12920"/>
                    <a:pt x="14654" y="12555"/>
                    <a:pt x="14973" y="12167"/>
                  </a:cubicBezTo>
                  <a:cubicBezTo>
                    <a:pt x="15316" y="11779"/>
                    <a:pt x="15590" y="11368"/>
                    <a:pt x="15818" y="10957"/>
                  </a:cubicBezTo>
                  <a:cubicBezTo>
                    <a:pt x="15886" y="10797"/>
                    <a:pt x="15841" y="10637"/>
                    <a:pt x="15704" y="10569"/>
                  </a:cubicBezTo>
                  <a:cubicBezTo>
                    <a:pt x="15681" y="10546"/>
                    <a:pt x="15658" y="10523"/>
                    <a:pt x="15635" y="10523"/>
                  </a:cubicBezTo>
                  <a:cubicBezTo>
                    <a:pt x="15339" y="9793"/>
                    <a:pt x="14973" y="9085"/>
                    <a:pt x="14563" y="8423"/>
                  </a:cubicBezTo>
                  <a:cubicBezTo>
                    <a:pt x="14106" y="7693"/>
                    <a:pt x="13558" y="6985"/>
                    <a:pt x="12942" y="6300"/>
                  </a:cubicBezTo>
                  <a:cubicBezTo>
                    <a:pt x="11892" y="5159"/>
                    <a:pt x="10637" y="4132"/>
                    <a:pt x="9199" y="3219"/>
                  </a:cubicBezTo>
                  <a:cubicBezTo>
                    <a:pt x="9199" y="3128"/>
                    <a:pt x="9153" y="3059"/>
                    <a:pt x="9107" y="2991"/>
                  </a:cubicBezTo>
                  <a:cubicBezTo>
                    <a:pt x="9062" y="2968"/>
                    <a:pt x="8993" y="2922"/>
                    <a:pt x="8925" y="2922"/>
                  </a:cubicBezTo>
                  <a:lnTo>
                    <a:pt x="8537" y="2922"/>
                  </a:lnTo>
                  <a:cubicBezTo>
                    <a:pt x="8468" y="2922"/>
                    <a:pt x="8423" y="2922"/>
                    <a:pt x="8354" y="2900"/>
                  </a:cubicBezTo>
                  <a:cubicBezTo>
                    <a:pt x="8149" y="2877"/>
                    <a:pt x="7943" y="2831"/>
                    <a:pt x="7738" y="2740"/>
                  </a:cubicBezTo>
                  <a:cubicBezTo>
                    <a:pt x="7418" y="2603"/>
                    <a:pt x="7076" y="2397"/>
                    <a:pt x="6688" y="2101"/>
                  </a:cubicBezTo>
                  <a:cubicBezTo>
                    <a:pt x="6460" y="1918"/>
                    <a:pt x="6254" y="1735"/>
                    <a:pt x="6026" y="1553"/>
                  </a:cubicBezTo>
                  <a:cubicBezTo>
                    <a:pt x="5821" y="1370"/>
                    <a:pt x="5592" y="1188"/>
                    <a:pt x="5387" y="1028"/>
                  </a:cubicBezTo>
                  <a:cubicBezTo>
                    <a:pt x="4976" y="708"/>
                    <a:pt x="4497" y="343"/>
                    <a:pt x="3903" y="160"/>
                  </a:cubicBezTo>
                  <a:cubicBezTo>
                    <a:pt x="3629" y="69"/>
                    <a:pt x="3355" y="1"/>
                    <a:pt x="30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6" name="Google Shape;7637;p70">
              <a:extLst>
                <a:ext uri="{FF2B5EF4-FFF2-40B4-BE49-F238E27FC236}">
                  <a16:creationId xmlns:a16="http://schemas.microsoft.com/office/drawing/2014/main" id="{50ADDD89-98CA-4B0F-A0F2-D56F37EC39C0}"/>
                </a:ext>
              </a:extLst>
            </p:cNvPr>
            <p:cNvSpPr/>
            <p:nvPr/>
          </p:nvSpPr>
          <p:spPr>
            <a:xfrm>
              <a:off x="7277808" y="3436562"/>
              <a:ext cx="161663" cy="189927"/>
            </a:xfrm>
            <a:custGeom>
              <a:avLst/>
              <a:gdLst/>
              <a:ahLst/>
              <a:cxnLst/>
              <a:rect l="l" t="t" r="r" b="b"/>
              <a:pathLst>
                <a:path w="12532" h="14723" extrusionOk="0">
                  <a:moveTo>
                    <a:pt x="3082" y="1"/>
                  </a:moveTo>
                  <a:cubicBezTo>
                    <a:pt x="2785" y="1"/>
                    <a:pt x="2488" y="46"/>
                    <a:pt x="2191" y="160"/>
                  </a:cubicBezTo>
                  <a:cubicBezTo>
                    <a:pt x="1895" y="252"/>
                    <a:pt x="1598" y="389"/>
                    <a:pt x="1278" y="594"/>
                  </a:cubicBezTo>
                  <a:cubicBezTo>
                    <a:pt x="1164" y="685"/>
                    <a:pt x="1050" y="777"/>
                    <a:pt x="936" y="891"/>
                  </a:cubicBezTo>
                  <a:lnTo>
                    <a:pt x="799" y="1005"/>
                  </a:lnTo>
                  <a:lnTo>
                    <a:pt x="708" y="1096"/>
                  </a:lnTo>
                  <a:cubicBezTo>
                    <a:pt x="548" y="1256"/>
                    <a:pt x="457" y="1347"/>
                    <a:pt x="388" y="1439"/>
                  </a:cubicBezTo>
                  <a:cubicBezTo>
                    <a:pt x="343" y="1507"/>
                    <a:pt x="297" y="1576"/>
                    <a:pt x="251" y="1621"/>
                  </a:cubicBezTo>
                  <a:cubicBezTo>
                    <a:pt x="206" y="1713"/>
                    <a:pt x="160" y="1781"/>
                    <a:pt x="114" y="1872"/>
                  </a:cubicBezTo>
                  <a:lnTo>
                    <a:pt x="92" y="1918"/>
                  </a:lnTo>
                  <a:lnTo>
                    <a:pt x="23" y="2009"/>
                  </a:lnTo>
                  <a:cubicBezTo>
                    <a:pt x="0" y="2055"/>
                    <a:pt x="0" y="2123"/>
                    <a:pt x="23" y="2169"/>
                  </a:cubicBezTo>
                  <a:cubicBezTo>
                    <a:pt x="137" y="2694"/>
                    <a:pt x="320" y="3219"/>
                    <a:pt x="480" y="3653"/>
                  </a:cubicBezTo>
                  <a:cubicBezTo>
                    <a:pt x="617" y="3995"/>
                    <a:pt x="776" y="4360"/>
                    <a:pt x="982" y="4748"/>
                  </a:cubicBezTo>
                  <a:cubicBezTo>
                    <a:pt x="1324" y="5502"/>
                    <a:pt x="1758" y="6278"/>
                    <a:pt x="2283" y="7077"/>
                  </a:cubicBezTo>
                  <a:cubicBezTo>
                    <a:pt x="3333" y="8743"/>
                    <a:pt x="4565" y="10226"/>
                    <a:pt x="5912" y="11505"/>
                  </a:cubicBezTo>
                  <a:cubicBezTo>
                    <a:pt x="6734" y="12304"/>
                    <a:pt x="7578" y="12965"/>
                    <a:pt x="8423" y="13490"/>
                  </a:cubicBezTo>
                  <a:cubicBezTo>
                    <a:pt x="9313" y="14061"/>
                    <a:pt x="10203" y="14449"/>
                    <a:pt x="11071" y="14677"/>
                  </a:cubicBezTo>
                  <a:cubicBezTo>
                    <a:pt x="11162" y="14700"/>
                    <a:pt x="11253" y="14723"/>
                    <a:pt x="11344" y="14723"/>
                  </a:cubicBezTo>
                  <a:cubicBezTo>
                    <a:pt x="11732" y="14586"/>
                    <a:pt x="12143" y="14426"/>
                    <a:pt x="12531" y="14198"/>
                  </a:cubicBezTo>
                  <a:cubicBezTo>
                    <a:pt x="12212" y="14084"/>
                    <a:pt x="11915" y="13970"/>
                    <a:pt x="11618" y="13856"/>
                  </a:cubicBezTo>
                  <a:cubicBezTo>
                    <a:pt x="10797" y="13468"/>
                    <a:pt x="9998" y="13034"/>
                    <a:pt x="9222" y="12532"/>
                  </a:cubicBezTo>
                  <a:cubicBezTo>
                    <a:pt x="8400" y="11984"/>
                    <a:pt x="7601" y="11368"/>
                    <a:pt x="6871" y="10706"/>
                  </a:cubicBezTo>
                  <a:cubicBezTo>
                    <a:pt x="6117" y="10044"/>
                    <a:pt x="5433" y="9313"/>
                    <a:pt x="4794" y="8560"/>
                  </a:cubicBezTo>
                  <a:cubicBezTo>
                    <a:pt x="3538" y="7077"/>
                    <a:pt x="2443" y="5433"/>
                    <a:pt x="1621" y="3676"/>
                  </a:cubicBezTo>
                  <a:cubicBezTo>
                    <a:pt x="1598" y="3630"/>
                    <a:pt x="1621" y="3561"/>
                    <a:pt x="1644" y="3539"/>
                  </a:cubicBezTo>
                  <a:lnTo>
                    <a:pt x="1667" y="3539"/>
                  </a:lnTo>
                  <a:cubicBezTo>
                    <a:pt x="2260" y="3265"/>
                    <a:pt x="2831" y="2945"/>
                    <a:pt x="3333" y="2557"/>
                  </a:cubicBezTo>
                  <a:lnTo>
                    <a:pt x="3356" y="2557"/>
                  </a:lnTo>
                  <a:cubicBezTo>
                    <a:pt x="3515" y="2420"/>
                    <a:pt x="3652" y="2306"/>
                    <a:pt x="3789" y="2169"/>
                  </a:cubicBezTo>
                  <a:cubicBezTo>
                    <a:pt x="3926" y="2032"/>
                    <a:pt x="4063" y="1895"/>
                    <a:pt x="4177" y="1758"/>
                  </a:cubicBezTo>
                  <a:cubicBezTo>
                    <a:pt x="4246" y="1644"/>
                    <a:pt x="4314" y="1553"/>
                    <a:pt x="4383" y="1439"/>
                  </a:cubicBezTo>
                  <a:cubicBezTo>
                    <a:pt x="4451" y="1325"/>
                    <a:pt x="4497" y="1210"/>
                    <a:pt x="4565" y="1096"/>
                  </a:cubicBezTo>
                  <a:cubicBezTo>
                    <a:pt x="4558" y="1096"/>
                    <a:pt x="4553" y="1099"/>
                    <a:pt x="4549" y="1102"/>
                  </a:cubicBezTo>
                  <a:lnTo>
                    <a:pt x="4549" y="1102"/>
                  </a:lnTo>
                  <a:cubicBezTo>
                    <a:pt x="4593" y="994"/>
                    <a:pt x="4635" y="886"/>
                    <a:pt x="4657" y="800"/>
                  </a:cubicBezTo>
                  <a:cubicBezTo>
                    <a:pt x="4679" y="708"/>
                    <a:pt x="4702" y="617"/>
                    <a:pt x="4725" y="526"/>
                  </a:cubicBezTo>
                  <a:cubicBezTo>
                    <a:pt x="4474" y="389"/>
                    <a:pt x="4223" y="252"/>
                    <a:pt x="3926" y="138"/>
                  </a:cubicBezTo>
                  <a:cubicBezTo>
                    <a:pt x="3652" y="46"/>
                    <a:pt x="3378" y="1"/>
                    <a:pt x="3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7" name="Google Shape;7638;p70">
              <a:extLst>
                <a:ext uri="{FF2B5EF4-FFF2-40B4-BE49-F238E27FC236}">
                  <a16:creationId xmlns:a16="http://schemas.microsoft.com/office/drawing/2014/main" id="{E39DE599-E0F1-415A-A56E-C8A4CD6A0182}"/>
                </a:ext>
              </a:extLst>
            </p:cNvPr>
            <p:cNvSpPr/>
            <p:nvPr/>
          </p:nvSpPr>
          <p:spPr>
            <a:xfrm>
              <a:off x="7320789" y="346954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C68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8" name="Google Shape;7639;p70">
              <a:extLst>
                <a:ext uri="{FF2B5EF4-FFF2-40B4-BE49-F238E27FC236}">
                  <a16:creationId xmlns:a16="http://schemas.microsoft.com/office/drawing/2014/main" id="{06E8D1F4-7B43-415B-881A-C68594205B84}"/>
                </a:ext>
              </a:extLst>
            </p:cNvPr>
            <p:cNvSpPr/>
            <p:nvPr/>
          </p:nvSpPr>
          <p:spPr>
            <a:xfrm>
              <a:off x="7321085" y="346954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0C68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9" name="Google Shape;7640;p70">
              <a:extLst>
                <a:ext uri="{FF2B5EF4-FFF2-40B4-BE49-F238E27FC236}">
                  <a16:creationId xmlns:a16="http://schemas.microsoft.com/office/drawing/2014/main" id="{04AD8652-5689-466D-AC5D-C1E5B44CD825}"/>
                </a:ext>
              </a:extLst>
            </p:cNvPr>
            <p:cNvSpPr/>
            <p:nvPr/>
          </p:nvSpPr>
          <p:spPr>
            <a:xfrm>
              <a:off x="7339635" y="3454814"/>
              <a:ext cx="24742" cy="33372"/>
            </a:xfrm>
            <a:custGeom>
              <a:avLst/>
              <a:gdLst/>
              <a:ahLst/>
              <a:cxnLst/>
              <a:rect l="l" t="t" r="r" b="b"/>
              <a:pathLst>
                <a:path w="1918" h="2587" extrusionOk="0">
                  <a:moveTo>
                    <a:pt x="1621" y="1"/>
                  </a:moveTo>
                  <a:cubicBezTo>
                    <a:pt x="1576" y="1"/>
                    <a:pt x="1530" y="1"/>
                    <a:pt x="1484" y="24"/>
                  </a:cubicBezTo>
                  <a:cubicBezTo>
                    <a:pt x="1439" y="69"/>
                    <a:pt x="1370" y="138"/>
                    <a:pt x="1347" y="206"/>
                  </a:cubicBezTo>
                  <a:cubicBezTo>
                    <a:pt x="1324" y="389"/>
                    <a:pt x="1256" y="571"/>
                    <a:pt x="1187" y="754"/>
                  </a:cubicBezTo>
                  <a:cubicBezTo>
                    <a:pt x="1028" y="1051"/>
                    <a:pt x="845" y="1325"/>
                    <a:pt x="617" y="1576"/>
                  </a:cubicBezTo>
                  <a:cubicBezTo>
                    <a:pt x="457" y="1736"/>
                    <a:pt x="297" y="1918"/>
                    <a:pt x="138" y="2078"/>
                  </a:cubicBezTo>
                  <a:cubicBezTo>
                    <a:pt x="23" y="2192"/>
                    <a:pt x="1" y="2375"/>
                    <a:pt x="115" y="2489"/>
                  </a:cubicBezTo>
                  <a:cubicBezTo>
                    <a:pt x="165" y="2552"/>
                    <a:pt x="243" y="2587"/>
                    <a:pt x="321" y="2587"/>
                  </a:cubicBezTo>
                  <a:cubicBezTo>
                    <a:pt x="386" y="2587"/>
                    <a:pt x="451" y="2563"/>
                    <a:pt x="503" y="2512"/>
                  </a:cubicBezTo>
                  <a:cubicBezTo>
                    <a:pt x="1119" y="1918"/>
                    <a:pt x="1735" y="1233"/>
                    <a:pt x="1895" y="366"/>
                  </a:cubicBezTo>
                  <a:cubicBezTo>
                    <a:pt x="1918" y="298"/>
                    <a:pt x="1918" y="229"/>
                    <a:pt x="1872" y="161"/>
                  </a:cubicBezTo>
                  <a:cubicBezTo>
                    <a:pt x="1849" y="92"/>
                    <a:pt x="1781" y="24"/>
                    <a:pt x="17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0" name="Google Shape;7641;p70">
              <a:extLst>
                <a:ext uri="{FF2B5EF4-FFF2-40B4-BE49-F238E27FC236}">
                  <a16:creationId xmlns:a16="http://schemas.microsoft.com/office/drawing/2014/main" id="{63DDF28A-3381-43D4-A683-08FD752B34CE}"/>
                </a:ext>
              </a:extLst>
            </p:cNvPr>
            <p:cNvSpPr/>
            <p:nvPr/>
          </p:nvSpPr>
          <p:spPr>
            <a:xfrm>
              <a:off x="7354946" y="3466011"/>
              <a:ext cx="24162" cy="34250"/>
            </a:xfrm>
            <a:custGeom>
              <a:avLst/>
              <a:gdLst/>
              <a:ahLst/>
              <a:cxnLst/>
              <a:rect l="l" t="t" r="r" b="b"/>
              <a:pathLst>
                <a:path w="1873" h="2655" extrusionOk="0">
                  <a:moveTo>
                    <a:pt x="1553" y="0"/>
                  </a:moveTo>
                  <a:cubicBezTo>
                    <a:pt x="1438" y="0"/>
                    <a:pt x="1302" y="92"/>
                    <a:pt x="1279" y="206"/>
                  </a:cubicBezTo>
                  <a:cubicBezTo>
                    <a:pt x="1210" y="411"/>
                    <a:pt x="1142" y="617"/>
                    <a:pt x="1050" y="822"/>
                  </a:cubicBezTo>
                  <a:cubicBezTo>
                    <a:pt x="845" y="1233"/>
                    <a:pt x="617" y="1575"/>
                    <a:pt x="320" y="1918"/>
                  </a:cubicBezTo>
                  <a:cubicBezTo>
                    <a:pt x="252" y="2009"/>
                    <a:pt x="183" y="2077"/>
                    <a:pt x="115" y="2169"/>
                  </a:cubicBezTo>
                  <a:cubicBezTo>
                    <a:pt x="46" y="2214"/>
                    <a:pt x="23" y="2283"/>
                    <a:pt x="23" y="2351"/>
                  </a:cubicBezTo>
                  <a:cubicBezTo>
                    <a:pt x="0" y="2443"/>
                    <a:pt x="46" y="2511"/>
                    <a:pt x="92" y="2557"/>
                  </a:cubicBezTo>
                  <a:cubicBezTo>
                    <a:pt x="142" y="2619"/>
                    <a:pt x="227" y="2655"/>
                    <a:pt x="308" y="2655"/>
                  </a:cubicBezTo>
                  <a:cubicBezTo>
                    <a:pt x="374" y="2655"/>
                    <a:pt x="439" y="2631"/>
                    <a:pt x="480" y="2579"/>
                  </a:cubicBezTo>
                  <a:cubicBezTo>
                    <a:pt x="777" y="2283"/>
                    <a:pt x="1050" y="1940"/>
                    <a:pt x="1279" y="1598"/>
                  </a:cubicBezTo>
                  <a:cubicBezTo>
                    <a:pt x="1507" y="1210"/>
                    <a:pt x="1712" y="799"/>
                    <a:pt x="1827" y="388"/>
                  </a:cubicBezTo>
                  <a:cubicBezTo>
                    <a:pt x="1872" y="228"/>
                    <a:pt x="1781" y="69"/>
                    <a:pt x="1644" y="23"/>
                  </a:cubicBezTo>
                  <a:cubicBezTo>
                    <a:pt x="1598" y="23"/>
                    <a:pt x="1575" y="0"/>
                    <a:pt x="1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7642;p70">
              <a:extLst>
                <a:ext uri="{FF2B5EF4-FFF2-40B4-BE49-F238E27FC236}">
                  <a16:creationId xmlns:a16="http://schemas.microsoft.com/office/drawing/2014/main" id="{02C976C1-D7DB-4205-9E45-E99EEFC0A3AB}"/>
                </a:ext>
              </a:extLst>
            </p:cNvPr>
            <p:cNvSpPr/>
            <p:nvPr/>
          </p:nvSpPr>
          <p:spPr>
            <a:xfrm>
              <a:off x="7317848" y="3543445"/>
              <a:ext cx="121621" cy="83334"/>
            </a:xfrm>
            <a:custGeom>
              <a:avLst/>
              <a:gdLst/>
              <a:ahLst/>
              <a:cxnLst/>
              <a:rect l="l" t="t" r="r" b="b"/>
              <a:pathLst>
                <a:path w="9428" h="6460" extrusionOk="0">
                  <a:moveTo>
                    <a:pt x="0" y="0"/>
                  </a:moveTo>
                  <a:lnTo>
                    <a:pt x="0" y="0"/>
                  </a:lnTo>
                  <a:cubicBezTo>
                    <a:pt x="845" y="1187"/>
                    <a:pt x="1781" y="2283"/>
                    <a:pt x="2785" y="3241"/>
                  </a:cubicBezTo>
                  <a:cubicBezTo>
                    <a:pt x="3630" y="4018"/>
                    <a:pt x="4474" y="4679"/>
                    <a:pt x="5296" y="5204"/>
                  </a:cubicBezTo>
                  <a:cubicBezTo>
                    <a:pt x="6209" y="5775"/>
                    <a:pt x="7099" y="6186"/>
                    <a:pt x="7967" y="6391"/>
                  </a:cubicBezTo>
                  <a:cubicBezTo>
                    <a:pt x="8058" y="6414"/>
                    <a:pt x="8149" y="6437"/>
                    <a:pt x="8240" y="6460"/>
                  </a:cubicBezTo>
                  <a:cubicBezTo>
                    <a:pt x="8628" y="6323"/>
                    <a:pt x="9039" y="6140"/>
                    <a:pt x="9427" y="5935"/>
                  </a:cubicBezTo>
                  <a:cubicBezTo>
                    <a:pt x="9108" y="5798"/>
                    <a:pt x="8811" y="5684"/>
                    <a:pt x="8514" y="5570"/>
                  </a:cubicBezTo>
                  <a:cubicBezTo>
                    <a:pt x="7693" y="5182"/>
                    <a:pt x="6894" y="4748"/>
                    <a:pt x="6118" y="4246"/>
                  </a:cubicBezTo>
                  <a:cubicBezTo>
                    <a:pt x="5319" y="3721"/>
                    <a:pt x="4520" y="3104"/>
                    <a:pt x="3767" y="2420"/>
                  </a:cubicBezTo>
                  <a:cubicBezTo>
                    <a:pt x="3584" y="2237"/>
                    <a:pt x="3401" y="2077"/>
                    <a:pt x="3219" y="1895"/>
                  </a:cubicBezTo>
                  <a:cubicBezTo>
                    <a:pt x="2717" y="1689"/>
                    <a:pt x="2260" y="1461"/>
                    <a:pt x="1781" y="1187"/>
                  </a:cubicBezTo>
                  <a:cubicBezTo>
                    <a:pt x="1165" y="845"/>
                    <a:pt x="571" y="4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7643;p70">
              <a:extLst>
                <a:ext uri="{FF2B5EF4-FFF2-40B4-BE49-F238E27FC236}">
                  <a16:creationId xmlns:a16="http://schemas.microsoft.com/office/drawing/2014/main" id="{AF7950FF-F4E5-47E7-9D3F-D7CE89A968B9}"/>
                </a:ext>
              </a:extLst>
            </p:cNvPr>
            <p:cNvSpPr/>
            <p:nvPr/>
          </p:nvSpPr>
          <p:spPr>
            <a:xfrm>
              <a:off x="7740648" y="2502048"/>
              <a:ext cx="493206" cy="645439"/>
            </a:xfrm>
            <a:custGeom>
              <a:avLst/>
              <a:gdLst/>
              <a:ahLst/>
              <a:cxnLst/>
              <a:rect l="l" t="t" r="r" b="b"/>
              <a:pathLst>
                <a:path w="38233" h="50034" extrusionOk="0">
                  <a:moveTo>
                    <a:pt x="23442" y="48892"/>
                  </a:moveTo>
                  <a:lnTo>
                    <a:pt x="23442" y="48892"/>
                  </a:lnTo>
                  <a:cubicBezTo>
                    <a:pt x="23374" y="48915"/>
                    <a:pt x="23328" y="48915"/>
                    <a:pt x="23260" y="48915"/>
                  </a:cubicBezTo>
                  <a:lnTo>
                    <a:pt x="23237" y="48915"/>
                  </a:lnTo>
                  <a:cubicBezTo>
                    <a:pt x="23305" y="48915"/>
                    <a:pt x="23374" y="48915"/>
                    <a:pt x="23442" y="48892"/>
                  </a:cubicBezTo>
                  <a:close/>
                  <a:moveTo>
                    <a:pt x="21023" y="0"/>
                  </a:moveTo>
                  <a:cubicBezTo>
                    <a:pt x="20658" y="0"/>
                    <a:pt x="20270" y="23"/>
                    <a:pt x="19904" y="69"/>
                  </a:cubicBezTo>
                  <a:cubicBezTo>
                    <a:pt x="19288" y="137"/>
                    <a:pt x="18649" y="274"/>
                    <a:pt x="18010" y="457"/>
                  </a:cubicBezTo>
                  <a:cubicBezTo>
                    <a:pt x="17508" y="594"/>
                    <a:pt x="16983" y="776"/>
                    <a:pt x="16344" y="1050"/>
                  </a:cubicBezTo>
                  <a:cubicBezTo>
                    <a:pt x="15339" y="1461"/>
                    <a:pt x="14381" y="1940"/>
                    <a:pt x="13445" y="2511"/>
                  </a:cubicBezTo>
                  <a:cubicBezTo>
                    <a:pt x="12577" y="3036"/>
                    <a:pt x="11733" y="3630"/>
                    <a:pt x="10843" y="4360"/>
                  </a:cubicBezTo>
                  <a:cubicBezTo>
                    <a:pt x="9291" y="5638"/>
                    <a:pt x="7830" y="7213"/>
                    <a:pt x="6529" y="9039"/>
                  </a:cubicBezTo>
                  <a:cubicBezTo>
                    <a:pt x="5319" y="10705"/>
                    <a:pt x="4246" y="12600"/>
                    <a:pt x="3333" y="14677"/>
                  </a:cubicBezTo>
                  <a:cubicBezTo>
                    <a:pt x="2466" y="16640"/>
                    <a:pt x="1758" y="18740"/>
                    <a:pt x="1210" y="20931"/>
                  </a:cubicBezTo>
                  <a:cubicBezTo>
                    <a:pt x="708" y="23031"/>
                    <a:pt x="366" y="25199"/>
                    <a:pt x="183" y="27436"/>
                  </a:cubicBezTo>
                  <a:cubicBezTo>
                    <a:pt x="1" y="29559"/>
                    <a:pt x="1" y="31682"/>
                    <a:pt x="183" y="33736"/>
                  </a:cubicBezTo>
                  <a:cubicBezTo>
                    <a:pt x="366" y="36178"/>
                    <a:pt x="777" y="38255"/>
                    <a:pt x="1393" y="40127"/>
                  </a:cubicBezTo>
                  <a:cubicBezTo>
                    <a:pt x="1690" y="41063"/>
                    <a:pt x="2078" y="41953"/>
                    <a:pt x="2511" y="42798"/>
                  </a:cubicBezTo>
                  <a:cubicBezTo>
                    <a:pt x="2922" y="43551"/>
                    <a:pt x="3402" y="44304"/>
                    <a:pt x="3972" y="45012"/>
                  </a:cubicBezTo>
                  <a:cubicBezTo>
                    <a:pt x="5022" y="46313"/>
                    <a:pt x="6415" y="47408"/>
                    <a:pt x="7967" y="48207"/>
                  </a:cubicBezTo>
                  <a:cubicBezTo>
                    <a:pt x="9542" y="48983"/>
                    <a:pt x="11345" y="49508"/>
                    <a:pt x="13513" y="49805"/>
                  </a:cubicBezTo>
                  <a:cubicBezTo>
                    <a:pt x="14540" y="49942"/>
                    <a:pt x="15613" y="50010"/>
                    <a:pt x="16823" y="50010"/>
                  </a:cubicBezTo>
                  <a:cubicBezTo>
                    <a:pt x="17074" y="50010"/>
                    <a:pt x="17302" y="50033"/>
                    <a:pt x="17530" y="50033"/>
                  </a:cubicBezTo>
                  <a:cubicBezTo>
                    <a:pt x="18466" y="50033"/>
                    <a:pt x="19334" y="50010"/>
                    <a:pt x="20178" y="49965"/>
                  </a:cubicBezTo>
                  <a:cubicBezTo>
                    <a:pt x="22735" y="49828"/>
                    <a:pt x="24926" y="49508"/>
                    <a:pt x="26889" y="48960"/>
                  </a:cubicBezTo>
                  <a:cubicBezTo>
                    <a:pt x="27962" y="48664"/>
                    <a:pt x="29012" y="48276"/>
                    <a:pt x="29993" y="47796"/>
                  </a:cubicBezTo>
                  <a:cubicBezTo>
                    <a:pt x="30952" y="47340"/>
                    <a:pt x="31888" y="46746"/>
                    <a:pt x="32755" y="46039"/>
                  </a:cubicBezTo>
                  <a:cubicBezTo>
                    <a:pt x="33599" y="45377"/>
                    <a:pt x="34376" y="44532"/>
                    <a:pt x="35083" y="43597"/>
                  </a:cubicBezTo>
                  <a:cubicBezTo>
                    <a:pt x="35745" y="42684"/>
                    <a:pt x="36316" y="41611"/>
                    <a:pt x="36795" y="40424"/>
                  </a:cubicBezTo>
                  <a:cubicBezTo>
                    <a:pt x="37206" y="39351"/>
                    <a:pt x="37525" y="38164"/>
                    <a:pt x="37777" y="36817"/>
                  </a:cubicBezTo>
                  <a:cubicBezTo>
                    <a:pt x="37982" y="35608"/>
                    <a:pt x="38119" y="34330"/>
                    <a:pt x="38165" y="32914"/>
                  </a:cubicBezTo>
                  <a:cubicBezTo>
                    <a:pt x="38233" y="30541"/>
                    <a:pt x="38073" y="28007"/>
                    <a:pt x="37685" y="24948"/>
                  </a:cubicBezTo>
                  <a:cubicBezTo>
                    <a:pt x="37525" y="23761"/>
                    <a:pt x="37320" y="22529"/>
                    <a:pt x="37092" y="21205"/>
                  </a:cubicBezTo>
                  <a:cubicBezTo>
                    <a:pt x="36909" y="20178"/>
                    <a:pt x="36704" y="19082"/>
                    <a:pt x="36453" y="18032"/>
                  </a:cubicBezTo>
                  <a:cubicBezTo>
                    <a:pt x="35950" y="15955"/>
                    <a:pt x="35243" y="13924"/>
                    <a:pt x="34353" y="12006"/>
                  </a:cubicBezTo>
                  <a:cubicBezTo>
                    <a:pt x="33417" y="9975"/>
                    <a:pt x="32298" y="8172"/>
                    <a:pt x="30997" y="6642"/>
                  </a:cubicBezTo>
                  <a:cubicBezTo>
                    <a:pt x="30358" y="5912"/>
                    <a:pt x="29696" y="5250"/>
                    <a:pt x="28989" y="4657"/>
                  </a:cubicBezTo>
                  <a:cubicBezTo>
                    <a:pt x="28989" y="4565"/>
                    <a:pt x="28943" y="4497"/>
                    <a:pt x="28897" y="4406"/>
                  </a:cubicBezTo>
                  <a:cubicBezTo>
                    <a:pt x="28464" y="3881"/>
                    <a:pt x="28053" y="3401"/>
                    <a:pt x="27642" y="2968"/>
                  </a:cubicBezTo>
                  <a:cubicBezTo>
                    <a:pt x="27231" y="2557"/>
                    <a:pt x="26775" y="2169"/>
                    <a:pt x="26273" y="1804"/>
                  </a:cubicBezTo>
                  <a:cubicBezTo>
                    <a:pt x="25360" y="1096"/>
                    <a:pt x="24355" y="617"/>
                    <a:pt x="23282" y="297"/>
                  </a:cubicBezTo>
                  <a:cubicBezTo>
                    <a:pt x="22575" y="114"/>
                    <a:pt x="21799" y="0"/>
                    <a:pt x="210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7644;p70">
              <a:extLst>
                <a:ext uri="{FF2B5EF4-FFF2-40B4-BE49-F238E27FC236}">
                  <a16:creationId xmlns:a16="http://schemas.microsoft.com/office/drawing/2014/main" id="{B988888C-4AD6-4D3A-B59C-FB95EFC4A044}"/>
                </a:ext>
              </a:extLst>
            </p:cNvPr>
            <p:cNvSpPr/>
            <p:nvPr/>
          </p:nvSpPr>
          <p:spPr>
            <a:xfrm>
              <a:off x="8026252" y="2502925"/>
              <a:ext cx="205239" cy="367186"/>
            </a:xfrm>
            <a:custGeom>
              <a:avLst/>
              <a:gdLst/>
              <a:ahLst/>
              <a:cxnLst/>
              <a:rect l="l" t="t" r="r" b="b"/>
              <a:pathLst>
                <a:path w="15910" h="28464" extrusionOk="0">
                  <a:moveTo>
                    <a:pt x="0" y="1"/>
                  </a:moveTo>
                  <a:lnTo>
                    <a:pt x="0" y="1"/>
                  </a:lnTo>
                  <a:cubicBezTo>
                    <a:pt x="959" y="1781"/>
                    <a:pt x="1758" y="3630"/>
                    <a:pt x="2602" y="5479"/>
                  </a:cubicBezTo>
                  <a:cubicBezTo>
                    <a:pt x="2694" y="5707"/>
                    <a:pt x="2808" y="5935"/>
                    <a:pt x="2899" y="6186"/>
                  </a:cubicBezTo>
                  <a:cubicBezTo>
                    <a:pt x="3013" y="6415"/>
                    <a:pt x="3127" y="6666"/>
                    <a:pt x="3241" y="6894"/>
                  </a:cubicBezTo>
                  <a:cubicBezTo>
                    <a:pt x="3470" y="7442"/>
                    <a:pt x="3698" y="7990"/>
                    <a:pt x="3903" y="8515"/>
                  </a:cubicBezTo>
                  <a:cubicBezTo>
                    <a:pt x="4337" y="9656"/>
                    <a:pt x="4725" y="10797"/>
                    <a:pt x="5045" y="11938"/>
                  </a:cubicBezTo>
                  <a:cubicBezTo>
                    <a:pt x="5227" y="12509"/>
                    <a:pt x="5387" y="13080"/>
                    <a:pt x="5524" y="13650"/>
                  </a:cubicBezTo>
                  <a:cubicBezTo>
                    <a:pt x="5638" y="14130"/>
                    <a:pt x="5752" y="14632"/>
                    <a:pt x="5866" y="15134"/>
                  </a:cubicBezTo>
                  <a:cubicBezTo>
                    <a:pt x="6072" y="16161"/>
                    <a:pt x="6254" y="17211"/>
                    <a:pt x="6437" y="18238"/>
                  </a:cubicBezTo>
                  <a:cubicBezTo>
                    <a:pt x="6620" y="19288"/>
                    <a:pt x="6802" y="20338"/>
                    <a:pt x="7076" y="21388"/>
                  </a:cubicBezTo>
                  <a:cubicBezTo>
                    <a:pt x="7304" y="22392"/>
                    <a:pt x="7601" y="23374"/>
                    <a:pt x="8012" y="24333"/>
                  </a:cubicBezTo>
                  <a:cubicBezTo>
                    <a:pt x="8012" y="24333"/>
                    <a:pt x="7989" y="24310"/>
                    <a:pt x="7989" y="24310"/>
                  </a:cubicBezTo>
                  <a:lnTo>
                    <a:pt x="7989" y="24310"/>
                  </a:lnTo>
                  <a:cubicBezTo>
                    <a:pt x="8080" y="24492"/>
                    <a:pt x="8149" y="24675"/>
                    <a:pt x="8240" y="24857"/>
                  </a:cubicBezTo>
                  <a:cubicBezTo>
                    <a:pt x="8331" y="25017"/>
                    <a:pt x="8400" y="25177"/>
                    <a:pt x="8491" y="25314"/>
                  </a:cubicBezTo>
                  <a:cubicBezTo>
                    <a:pt x="8628" y="25588"/>
                    <a:pt x="8788" y="25839"/>
                    <a:pt x="8971" y="26067"/>
                  </a:cubicBezTo>
                  <a:cubicBezTo>
                    <a:pt x="8971" y="26067"/>
                    <a:pt x="8971" y="26090"/>
                    <a:pt x="8993" y="26090"/>
                  </a:cubicBezTo>
                  <a:cubicBezTo>
                    <a:pt x="9153" y="26295"/>
                    <a:pt x="9313" y="26478"/>
                    <a:pt x="9496" y="26661"/>
                  </a:cubicBezTo>
                  <a:cubicBezTo>
                    <a:pt x="9678" y="26843"/>
                    <a:pt x="9838" y="26980"/>
                    <a:pt x="10020" y="27140"/>
                  </a:cubicBezTo>
                  <a:lnTo>
                    <a:pt x="10043" y="27140"/>
                  </a:lnTo>
                  <a:cubicBezTo>
                    <a:pt x="10249" y="27300"/>
                    <a:pt x="10477" y="27460"/>
                    <a:pt x="10682" y="27574"/>
                  </a:cubicBezTo>
                  <a:cubicBezTo>
                    <a:pt x="10911" y="27711"/>
                    <a:pt x="11139" y="27825"/>
                    <a:pt x="11367" y="27916"/>
                  </a:cubicBezTo>
                  <a:lnTo>
                    <a:pt x="11344" y="27916"/>
                  </a:lnTo>
                  <a:cubicBezTo>
                    <a:pt x="11641" y="28030"/>
                    <a:pt x="11938" y="28144"/>
                    <a:pt x="12257" y="28213"/>
                  </a:cubicBezTo>
                  <a:cubicBezTo>
                    <a:pt x="12554" y="28304"/>
                    <a:pt x="12874" y="28350"/>
                    <a:pt x="13170" y="28395"/>
                  </a:cubicBezTo>
                  <a:cubicBezTo>
                    <a:pt x="13558" y="28441"/>
                    <a:pt x="13941" y="28464"/>
                    <a:pt x="14323" y="28464"/>
                  </a:cubicBezTo>
                  <a:cubicBezTo>
                    <a:pt x="14705" y="28464"/>
                    <a:pt x="15088" y="28441"/>
                    <a:pt x="15476" y="28395"/>
                  </a:cubicBezTo>
                  <a:cubicBezTo>
                    <a:pt x="15613" y="28373"/>
                    <a:pt x="15772" y="28350"/>
                    <a:pt x="15909" y="28304"/>
                  </a:cubicBezTo>
                  <a:cubicBezTo>
                    <a:pt x="15818" y="27231"/>
                    <a:pt x="15704" y="26113"/>
                    <a:pt x="15544" y="24880"/>
                  </a:cubicBezTo>
                  <a:cubicBezTo>
                    <a:pt x="15384" y="23693"/>
                    <a:pt x="15202" y="22461"/>
                    <a:pt x="14951" y="21137"/>
                  </a:cubicBezTo>
                  <a:cubicBezTo>
                    <a:pt x="14768" y="20110"/>
                    <a:pt x="14586" y="19037"/>
                    <a:pt x="14312" y="17964"/>
                  </a:cubicBezTo>
                  <a:cubicBezTo>
                    <a:pt x="13809" y="15887"/>
                    <a:pt x="13102" y="13856"/>
                    <a:pt x="12235" y="11938"/>
                  </a:cubicBezTo>
                  <a:cubicBezTo>
                    <a:pt x="11299" y="9907"/>
                    <a:pt x="10157" y="8104"/>
                    <a:pt x="8856" y="6574"/>
                  </a:cubicBezTo>
                  <a:cubicBezTo>
                    <a:pt x="8240" y="5844"/>
                    <a:pt x="7555" y="5182"/>
                    <a:pt x="6871" y="4589"/>
                  </a:cubicBezTo>
                  <a:cubicBezTo>
                    <a:pt x="6871" y="4497"/>
                    <a:pt x="6825" y="4429"/>
                    <a:pt x="6756" y="4338"/>
                  </a:cubicBezTo>
                  <a:cubicBezTo>
                    <a:pt x="6346" y="3813"/>
                    <a:pt x="5935" y="3333"/>
                    <a:pt x="5501" y="2900"/>
                  </a:cubicBezTo>
                  <a:cubicBezTo>
                    <a:pt x="5090" y="2489"/>
                    <a:pt x="4634" y="2101"/>
                    <a:pt x="4132" y="1713"/>
                  </a:cubicBezTo>
                  <a:cubicBezTo>
                    <a:pt x="3219" y="1028"/>
                    <a:pt x="2214" y="526"/>
                    <a:pt x="1164" y="229"/>
                  </a:cubicBezTo>
                  <a:cubicBezTo>
                    <a:pt x="776" y="138"/>
                    <a:pt x="388" y="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7645;p70">
              <a:extLst>
                <a:ext uri="{FF2B5EF4-FFF2-40B4-BE49-F238E27FC236}">
                  <a16:creationId xmlns:a16="http://schemas.microsoft.com/office/drawing/2014/main" id="{F306A098-45D0-4571-9234-575CA5ED5E51}"/>
                </a:ext>
              </a:extLst>
            </p:cNvPr>
            <p:cNvSpPr/>
            <p:nvPr/>
          </p:nvSpPr>
          <p:spPr>
            <a:xfrm>
              <a:off x="8155799" y="2853011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3BC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7646;p70">
              <a:extLst>
                <a:ext uri="{FF2B5EF4-FFF2-40B4-BE49-F238E27FC236}">
                  <a16:creationId xmlns:a16="http://schemas.microsoft.com/office/drawing/2014/main" id="{FDB811DA-A7BC-4F99-8A83-896F7AFD5510}"/>
                </a:ext>
              </a:extLst>
            </p:cNvPr>
            <p:cNvSpPr/>
            <p:nvPr/>
          </p:nvSpPr>
          <p:spPr>
            <a:xfrm>
              <a:off x="7740648" y="2502048"/>
              <a:ext cx="431079" cy="610841"/>
            </a:xfrm>
            <a:custGeom>
              <a:avLst/>
              <a:gdLst/>
              <a:ahLst/>
              <a:cxnLst/>
              <a:rect l="l" t="t" r="r" b="b"/>
              <a:pathLst>
                <a:path w="33417" h="47352" extrusionOk="0">
                  <a:moveTo>
                    <a:pt x="21023" y="0"/>
                  </a:moveTo>
                  <a:cubicBezTo>
                    <a:pt x="20658" y="0"/>
                    <a:pt x="20292" y="23"/>
                    <a:pt x="19904" y="69"/>
                  </a:cubicBezTo>
                  <a:cubicBezTo>
                    <a:pt x="19288" y="137"/>
                    <a:pt x="18649" y="251"/>
                    <a:pt x="18010" y="457"/>
                  </a:cubicBezTo>
                  <a:cubicBezTo>
                    <a:pt x="17508" y="594"/>
                    <a:pt x="16983" y="776"/>
                    <a:pt x="16344" y="1050"/>
                  </a:cubicBezTo>
                  <a:cubicBezTo>
                    <a:pt x="15339" y="1438"/>
                    <a:pt x="14358" y="1940"/>
                    <a:pt x="13445" y="2488"/>
                  </a:cubicBezTo>
                  <a:cubicBezTo>
                    <a:pt x="12577" y="3013"/>
                    <a:pt x="11733" y="3630"/>
                    <a:pt x="10843" y="4360"/>
                  </a:cubicBezTo>
                  <a:cubicBezTo>
                    <a:pt x="9291" y="5638"/>
                    <a:pt x="7830" y="7213"/>
                    <a:pt x="6529" y="9016"/>
                  </a:cubicBezTo>
                  <a:cubicBezTo>
                    <a:pt x="5319" y="10705"/>
                    <a:pt x="4246" y="12600"/>
                    <a:pt x="3333" y="14654"/>
                  </a:cubicBezTo>
                  <a:cubicBezTo>
                    <a:pt x="2466" y="16640"/>
                    <a:pt x="1758" y="18740"/>
                    <a:pt x="1210" y="20931"/>
                  </a:cubicBezTo>
                  <a:cubicBezTo>
                    <a:pt x="708" y="23031"/>
                    <a:pt x="343" y="25199"/>
                    <a:pt x="160" y="27436"/>
                  </a:cubicBezTo>
                  <a:cubicBezTo>
                    <a:pt x="1" y="29559"/>
                    <a:pt x="1" y="31682"/>
                    <a:pt x="160" y="33736"/>
                  </a:cubicBezTo>
                  <a:cubicBezTo>
                    <a:pt x="366" y="36178"/>
                    <a:pt x="754" y="38255"/>
                    <a:pt x="1393" y="40150"/>
                  </a:cubicBezTo>
                  <a:cubicBezTo>
                    <a:pt x="1690" y="41063"/>
                    <a:pt x="2078" y="41953"/>
                    <a:pt x="2511" y="42798"/>
                  </a:cubicBezTo>
                  <a:cubicBezTo>
                    <a:pt x="2899" y="43574"/>
                    <a:pt x="3402" y="44327"/>
                    <a:pt x="3972" y="45012"/>
                  </a:cubicBezTo>
                  <a:cubicBezTo>
                    <a:pt x="4611" y="45811"/>
                    <a:pt x="5387" y="46541"/>
                    <a:pt x="6255" y="47157"/>
                  </a:cubicBezTo>
                  <a:cubicBezTo>
                    <a:pt x="7373" y="47249"/>
                    <a:pt x="8514" y="47317"/>
                    <a:pt x="9633" y="47340"/>
                  </a:cubicBezTo>
                  <a:cubicBezTo>
                    <a:pt x="9981" y="47347"/>
                    <a:pt x="10329" y="47351"/>
                    <a:pt x="10676" y="47351"/>
                  </a:cubicBezTo>
                  <a:cubicBezTo>
                    <a:pt x="12467" y="47351"/>
                    <a:pt x="14246" y="47250"/>
                    <a:pt x="16024" y="47020"/>
                  </a:cubicBezTo>
                  <a:lnTo>
                    <a:pt x="16001" y="47020"/>
                  </a:lnTo>
                  <a:cubicBezTo>
                    <a:pt x="18307" y="46701"/>
                    <a:pt x="20589" y="46176"/>
                    <a:pt x="22735" y="45263"/>
                  </a:cubicBezTo>
                  <a:lnTo>
                    <a:pt x="22712" y="45263"/>
                  </a:lnTo>
                  <a:cubicBezTo>
                    <a:pt x="23442" y="44966"/>
                    <a:pt x="24173" y="44601"/>
                    <a:pt x="24880" y="44213"/>
                  </a:cubicBezTo>
                  <a:cubicBezTo>
                    <a:pt x="25542" y="43825"/>
                    <a:pt x="26181" y="43391"/>
                    <a:pt x="26775" y="42935"/>
                  </a:cubicBezTo>
                  <a:cubicBezTo>
                    <a:pt x="26775" y="42935"/>
                    <a:pt x="26798" y="42912"/>
                    <a:pt x="26798" y="42912"/>
                  </a:cubicBezTo>
                  <a:cubicBezTo>
                    <a:pt x="27300" y="42524"/>
                    <a:pt x="27802" y="42090"/>
                    <a:pt x="28258" y="41634"/>
                  </a:cubicBezTo>
                  <a:cubicBezTo>
                    <a:pt x="28738" y="41154"/>
                    <a:pt x="29171" y="40652"/>
                    <a:pt x="29582" y="40127"/>
                  </a:cubicBezTo>
                  <a:cubicBezTo>
                    <a:pt x="30016" y="39579"/>
                    <a:pt x="30381" y="39009"/>
                    <a:pt x="30724" y="38415"/>
                  </a:cubicBezTo>
                  <a:cubicBezTo>
                    <a:pt x="31089" y="37799"/>
                    <a:pt x="31408" y="37160"/>
                    <a:pt x="31682" y="36498"/>
                  </a:cubicBezTo>
                  <a:cubicBezTo>
                    <a:pt x="31682" y="36498"/>
                    <a:pt x="31682" y="36521"/>
                    <a:pt x="31682" y="36521"/>
                  </a:cubicBezTo>
                  <a:cubicBezTo>
                    <a:pt x="32047" y="35676"/>
                    <a:pt x="32344" y="34809"/>
                    <a:pt x="32572" y="33919"/>
                  </a:cubicBezTo>
                  <a:cubicBezTo>
                    <a:pt x="32686" y="33462"/>
                    <a:pt x="32801" y="33006"/>
                    <a:pt x="32892" y="32526"/>
                  </a:cubicBezTo>
                  <a:cubicBezTo>
                    <a:pt x="32983" y="31979"/>
                    <a:pt x="33075" y="31431"/>
                    <a:pt x="33166" y="30860"/>
                  </a:cubicBezTo>
                  <a:lnTo>
                    <a:pt x="33166" y="30883"/>
                  </a:lnTo>
                  <a:cubicBezTo>
                    <a:pt x="33280" y="29901"/>
                    <a:pt x="33371" y="28920"/>
                    <a:pt x="33417" y="27938"/>
                  </a:cubicBezTo>
                  <a:cubicBezTo>
                    <a:pt x="33234" y="27870"/>
                    <a:pt x="33029" y="27756"/>
                    <a:pt x="32823" y="27642"/>
                  </a:cubicBezTo>
                  <a:cubicBezTo>
                    <a:pt x="32618" y="27528"/>
                    <a:pt x="32413" y="27368"/>
                    <a:pt x="32184" y="27208"/>
                  </a:cubicBezTo>
                  <a:cubicBezTo>
                    <a:pt x="31956" y="27048"/>
                    <a:pt x="31796" y="26888"/>
                    <a:pt x="31637" y="26729"/>
                  </a:cubicBezTo>
                  <a:cubicBezTo>
                    <a:pt x="31477" y="26569"/>
                    <a:pt x="31317" y="26386"/>
                    <a:pt x="31134" y="26158"/>
                  </a:cubicBezTo>
                  <a:cubicBezTo>
                    <a:pt x="30929" y="25907"/>
                    <a:pt x="30769" y="25656"/>
                    <a:pt x="30632" y="25382"/>
                  </a:cubicBezTo>
                  <a:cubicBezTo>
                    <a:pt x="30541" y="25245"/>
                    <a:pt x="30450" y="25085"/>
                    <a:pt x="30381" y="24925"/>
                  </a:cubicBezTo>
                  <a:cubicBezTo>
                    <a:pt x="30290" y="24743"/>
                    <a:pt x="30221" y="24560"/>
                    <a:pt x="30130" y="24378"/>
                  </a:cubicBezTo>
                  <a:cubicBezTo>
                    <a:pt x="29788" y="23533"/>
                    <a:pt x="29491" y="22620"/>
                    <a:pt x="29217" y="21456"/>
                  </a:cubicBezTo>
                  <a:cubicBezTo>
                    <a:pt x="28943" y="20406"/>
                    <a:pt x="28761" y="19379"/>
                    <a:pt x="28578" y="18306"/>
                  </a:cubicBezTo>
                  <a:lnTo>
                    <a:pt x="28464" y="17667"/>
                  </a:lnTo>
                  <a:cubicBezTo>
                    <a:pt x="28327" y="16891"/>
                    <a:pt x="28167" y="16024"/>
                    <a:pt x="28007" y="15202"/>
                  </a:cubicBezTo>
                  <a:cubicBezTo>
                    <a:pt x="27893" y="14654"/>
                    <a:pt x="27779" y="14175"/>
                    <a:pt x="27665" y="13718"/>
                  </a:cubicBezTo>
                  <a:cubicBezTo>
                    <a:pt x="27551" y="13239"/>
                    <a:pt x="27391" y="12668"/>
                    <a:pt x="27186" y="12006"/>
                  </a:cubicBezTo>
                  <a:cubicBezTo>
                    <a:pt x="26843" y="10842"/>
                    <a:pt x="26455" y="9678"/>
                    <a:pt x="26044" y="8583"/>
                  </a:cubicBezTo>
                  <a:cubicBezTo>
                    <a:pt x="25839" y="8035"/>
                    <a:pt x="25611" y="7487"/>
                    <a:pt x="25382" y="6962"/>
                  </a:cubicBezTo>
                  <a:cubicBezTo>
                    <a:pt x="25291" y="6779"/>
                    <a:pt x="25200" y="6574"/>
                    <a:pt x="25108" y="6391"/>
                  </a:cubicBezTo>
                  <a:lnTo>
                    <a:pt x="25040" y="6254"/>
                  </a:lnTo>
                  <a:cubicBezTo>
                    <a:pt x="24949" y="6003"/>
                    <a:pt x="24835" y="5775"/>
                    <a:pt x="24743" y="5547"/>
                  </a:cubicBezTo>
                  <a:lnTo>
                    <a:pt x="24401" y="4794"/>
                  </a:lnTo>
                  <a:lnTo>
                    <a:pt x="24355" y="4702"/>
                  </a:lnTo>
                  <a:cubicBezTo>
                    <a:pt x="23670" y="3173"/>
                    <a:pt x="22963" y="1575"/>
                    <a:pt x="22141" y="69"/>
                  </a:cubicBezTo>
                  <a:cubicBezTo>
                    <a:pt x="21776" y="23"/>
                    <a:pt x="21388" y="0"/>
                    <a:pt x="210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6" name="Google Shape;7647;p70">
              <a:extLst>
                <a:ext uri="{FF2B5EF4-FFF2-40B4-BE49-F238E27FC236}">
                  <a16:creationId xmlns:a16="http://schemas.microsoft.com/office/drawing/2014/main" id="{C4A68B09-77E4-43A7-9773-7D2AE7007531}"/>
                </a:ext>
              </a:extLst>
            </p:cNvPr>
            <p:cNvSpPr/>
            <p:nvPr/>
          </p:nvSpPr>
          <p:spPr>
            <a:xfrm>
              <a:off x="8122235" y="3019657"/>
              <a:ext cx="310" cy="13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ubicBezTo>
                    <a:pt x="23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7" name="Google Shape;7648;p70">
              <a:extLst>
                <a:ext uri="{FF2B5EF4-FFF2-40B4-BE49-F238E27FC236}">
                  <a16:creationId xmlns:a16="http://schemas.microsoft.com/office/drawing/2014/main" id="{55E2E21F-5ECB-43D5-8D03-1E7B42E74312}"/>
                </a:ext>
              </a:extLst>
            </p:cNvPr>
            <p:cNvSpPr/>
            <p:nvPr/>
          </p:nvSpPr>
          <p:spPr>
            <a:xfrm>
              <a:off x="8122235" y="3019657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7649;p70">
              <a:extLst>
                <a:ext uri="{FF2B5EF4-FFF2-40B4-BE49-F238E27FC236}">
                  <a16:creationId xmlns:a16="http://schemas.microsoft.com/office/drawing/2014/main" id="{9248723F-5A45-4D94-A78F-83E565821EC1}"/>
                </a:ext>
              </a:extLst>
            </p:cNvPr>
            <p:cNvSpPr/>
            <p:nvPr/>
          </p:nvSpPr>
          <p:spPr>
            <a:xfrm>
              <a:off x="8122235" y="3019657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7650;p70">
              <a:extLst>
                <a:ext uri="{FF2B5EF4-FFF2-40B4-BE49-F238E27FC236}">
                  <a16:creationId xmlns:a16="http://schemas.microsoft.com/office/drawing/2014/main" id="{BA237C27-AF81-4796-B484-B566E9517145}"/>
                </a:ext>
              </a:extLst>
            </p:cNvPr>
            <p:cNvSpPr/>
            <p:nvPr/>
          </p:nvSpPr>
          <p:spPr>
            <a:xfrm>
              <a:off x="8086311" y="305556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7651;p70">
              <a:extLst>
                <a:ext uri="{FF2B5EF4-FFF2-40B4-BE49-F238E27FC236}">
                  <a16:creationId xmlns:a16="http://schemas.microsoft.com/office/drawing/2014/main" id="{F3D8B4B9-9078-47D1-8F64-1331CB0F20DA}"/>
                </a:ext>
              </a:extLst>
            </p:cNvPr>
            <p:cNvSpPr/>
            <p:nvPr/>
          </p:nvSpPr>
          <p:spPr>
            <a:xfrm>
              <a:off x="8086311" y="305556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7652;p70">
              <a:extLst>
                <a:ext uri="{FF2B5EF4-FFF2-40B4-BE49-F238E27FC236}">
                  <a16:creationId xmlns:a16="http://schemas.microsoft.com/office/drawing/2014/main" id="{BD0962B6-45BB-4A73-8767-709EB26B3062}"/>
                </a:ext>
              </a:extLst>
            </p:cNvPr>
            <p:cNvSpPr/>
            <p:nvPr/>
          </p:nvSpPr>
          <p:spPr>
            <a:xfrm>
              <a:off x="8086311" y="305556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7653;p70">
              <a:extLst>
                <a:ext uri="{FF2B5EF4-FFF2-40B4-BE49-F238E27FC236}">
                  <a16:creationId xmlns:a16="http://schemas.microsoft.com/office/drawing/2014/main" id="{BC25AC1E-F9C2-4198-A048-6B6388EBBBAB}"/>
                </a:ext>
              </a:extLst>
            </p:cNvPr>
            <p:cNvSpPr/>
            <p:nvPr/>
          </p:nvSpPr>
          <p:spPr>
            <a:xfrm>
              <a:off x="8026252" y="2502925"/>
              <a:ext cx="146054" cy="359536"/>
            </a:xfrm>
            <a:custGeom>
              <a:avLst/>
              <a:gdLst/>
              <a:ahLst/>
              <a:cxnLst/>
              <a:rect l="l" t="t" r="r" b="b"/>
              <a:pathLst>
                <a:path w="11322" h="27871" extrusionOk="0">
                  <a:moveTo>
                    <a:pt x="0" y="1"/>
                  </a:moveTo>
                  <a:lnTo>
                    <a:pt x="0" y="1"/>
                  </a:lnTo>
                  <a:cubicBezTo>
                    <a:pt x="822" y="1507"/>
                    <a:pt x="1529" y="3105"/>
                    <a:pt x="2214" y="4634"/>
                  </a:cubicBezTo>
                  <a:lnTo>
                    <a:pt x="2260" y="4726"/>
                  </a:lnTo>
                  <a:lnTo>
                    <a:pt x="2602" y="5479"/>
                  </a:lnTo>
                  <a:cubicBezTo>
                    <a:pt x="2694" y="5707"/>
                    <a:pt x="2808" y="5935"/>
                    <a:pt x="2899" y="6186"/>
                  </a:cubicBezTo>
                  <a:lnTo>
                    <a:pt x="2967" y="6323"/>
                  </a:lnTo>
                  <a:cubicBezTo>
                    <a:pt x="3059" y="6506"/>
                    <a:pt x="3150" y="6711"/>
                    <a:pt x="3241" y="6894"/>
                  </a:cubicBezTo>
                  <a:cubicBezTo>
                    <a:pt x="3470" y="7419"/>
                    <a:pt x="3698" y="7967"/>
                    <a:pt x="3903" y="8515"/>
                  </a:cubicBezTo>
                  <a:cubicBezTo>
                    <a:pt x="4314" y="9610"/>
                    <a:pt x="4702" y="10774"/>
                    <a:pt x="5045" y="11938"/>
                  </a:cubicBezTo>
                  <a:cubicBezTo>
                    <a:pt x="5250" y="12600"/>
                    <a:pt x="5410" y="13171"/>
                    <a:pt x="5524" y="13650"/>
                  </a:cubicBezTo>
                  <a:cubicBezTo>
                    <a:pt x="5638" y="14107"/>
                    <a:pt x="5752" y="14586"/>
                    <a:pt x="5866" y="15134"/>
                  </a:cubicBezTo>
                  <a:cubicBezTo>
                    <a:pt x="6026" y="15956"/>
                    <a:pt x="6186" y="16823"/>
                    <a:pt x="6323" y="17599"/>
                  </a:cubicBezTo>
                  <a:lnTo>
                    <a:pt x="6437" y="18238"/>
                  </a:lnTo>
                  <a:cubicBezTo>
                    <a:pt x="6620" y="19311"/>
                    <a:pt x="6802" y="20338"/>
                    <a:pt x="7076" y="21388"/>
                  </a:cubicBezTo>
                  <a:cubicBezTo>
                    <a:pt x="7350" y="22552"/>
                    <a:pt x="7647" y="23465"/>
                    <a:pt x="7989" y="24310"/>
                  </a:cubicBezTo>
                  <a:cubicBezTo>
                    <a:pt x="8080" y="24492"/>
                    <a:pt x="8149" y="24675"/>
                    <a:pt x="8240" y="24857"/>
                  </a:cubicBezTo>
                  <a:cubicBezTo>
                    <a:pt x="8309" y="25017"/>
                    <a:pt x="8400" y="25177"/>
                    <a:pt x="8491" y="25314"/>
                  </a:cubicBezTo>
                  <a:cubicBezTo>
                    <a:pt x="8628" y="25588"/>
                    <a:pt x="8788" y="25839"/>
                    <a:pt x="8993" y="26090"/>
                  </a:cubicBezTo>
                  <a:cubicBezTo>
                    <a:pt x="9176" y="26318"/>
                    <a:pt x="9336" y="26501"/>
                    <a:pt x="9496" y="26661"/>
                  </a:cubicBezTo>
                  <a:cubicBezTo>
                    <a:pt x="9655" y="26820"/>
                    <a:pt x="9815" y="26980"/>
                    <a:pt x="10043" y="27140"/>
                  </a:cubicBezTo>
                  <a:cubicBezTo>
                    <a:pt x="10272" y="27323"/>
                    <a:pt x="10477" y="27460"/>
                    <a:pt x="10682" y="27574"/>
                  </a:cubicBezTo>
                  <a:cubicBezTo>
                    <a:pt x="10888" y="27688"/>
                    <a:pt x="11093" y="27802"/>
                    <a:pt x="11276" y="27870"/>
                  </a:cubicBezTo>
                  <a:cubicBezTo>
                    <a:pt x="11299" y="27231"/>
                    <a:pt x="11322" y="26592"/>
                    <a:pt x="11322" y="25953"/>
                  </a:cubicBezTo>
                  <a:cubicBezTo>
                    <a:pt x="11299" y="25109"/>
                    <a:pt x="11276" y="24287"/>
                    <a:pt x="11207" y="23442"/>
                  </a:cubicBezTo>
                  <a:cubicBezTo>
                    <a:pt x="11139" y="22621"/>
                    <a:pt x="11048" y="21776"/>
                    <a:pt x="10934" y="20954"/>
                  </a:cubicBezTo>
                  <a:cubicBezTo>
                    <a:pt x="10386" y="16869"/>
                    <a:pt x="9267" y="12874"/>
                    <a:pt x="7669" y="9062"/>
                  </a:cubicBezTo>
                  <a:cubicBezTo>
                    <a:pt x="7669" y="9062"/>
                    <a:pt x="7669" y="9085"/>
                    <a:pt x="7669" y="9085"/>
                  </a:cubicBezTo>
                  <a:cubicBezTo>
                    <a:pt x="6505" y="6346"/>
                    <a:pt x="5090" y="3698"/>
                    <a:pt x="3424" y="1211"/>
                  </a:cubicBezTo>
                  <a:cubicBezTo>
                    <a:pt x="2694" y="777"/>
                    <a:pt x="1940" y="434"/>
                    <a:pt x="1164" y="229"/>
                  </a:cubicBezTo>
                  <a:cubicBezTo>
                    <a:pt x="776" y="115"/>
                    <a:pt x="388" y="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" name="Google Shape;7654;p70">
              <a:extLst>
                <a:ext uri="{FF2B5EF4-FFF2-40B4-BE49-F238E27FC236}">
                  <a16:creationId xmlns:a16="http://schemas.microsoft.com/office/drawing/2014/main" id="{3BEBB73C-E9A4-4CBC-86FF-9C149A812FB2}"/>
                </a:ext>
              </a:extLst>
            </p:cNvPr>
            <p:cNvSpPr/>
            <p:nvPr/>
          </p:nvSpPr>
          <p:spPr>
            <a:xfrm>
              <a:off x="8162572" y="2877739"/>
              <a:ext cx="10901" cy="23865"/>
            </a:xfrm>
            <a:custGeom>
              <a:avLst/>
              <a:gdLst/>
              <a:ahLst/>
              <a:cxnLst/>
              <a:rect l="l" t="t" r="r" b="b"/>
              <a:pathLst>
                <a:path w="845" h="1850" extrusionOk="0">
                  <a:moveTo>
                    <a:pt x="457" y="0"/>
                  </a:moveTo>
                  <a:cubicBezTo>
                    <a:pt x="251" y="0"/>
                    <a:pt x="92" y="183"/>
                    <a:pt x="69" y="388"/>
                  </a:cubicBezTo>
                  <a:cubicBezTo>
                    <a:pt x="69" y="754"/>
                    <a:pt x="46" y="1096"/>
                    <a:pt x="23" y="1461"/>
                  </a:cubicBezTo>
                  <a:cubicBezTo>
                    <a:pt x="0" y="1667"/>
                    <a:pt x="206" y="1849"/>
                    <a:pt x="411" y="1849"/>
                  </a:cubicBezTo>
                  <a:cubicBezTo>
                    <a:pt x="502" y="1849"/>
                    <a:pt x="594" y="1804"/>
                    <a:pt x="685" y="1735"/>
                  </a:cubicBezTo>
                  <a:cubicBezTo>
                    <a:pt x="754" y="1644"/>
                    <a:pt x="776" y="1575"/>
                    <a:pt x="776" y="1461"/>
                  </a:cubicBezTo>
                  <a:cubicBezTo>
                    <a:pt x="822" y="1096"/>
                    <a:pt x="845" y="754"/>
                    <a:pt x="845" y="388"/>
                  </a:cubicBezTo>
                  <a:cubicBezTo>
                    <a:pt x="845" y="183"/>
                    <a:pt x="662" y="0"/>
                    <a:pt x="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7655;p70">
              <a:extLst>
                <a:ext uri="{FF2B5EF4-FFF2-40B4-BE49-F238E27FC236}">
                  <a16:creationId xmlns:a16="http://schemas.microsoft.com/office/drawing/2014/main" id="{65F70117-73AD-4CDD-92B9-3200B70725B0}"/>
                </a:ext>
              </a:extLst>
            </p:cNvPr>
            <p:cNvSpPr/>
            <p:nvPr/>
          </p:nvSpPr>
          <p:spPr>
            <a:xfrm>
              <a:off x="8154329" y="2923674"/>
              <a:ext cx="13842" cy="23104"/>
            </a:xfrm>
            <a:custGeom>
              <a:avLst/>
              <a:gdLst/>
              <a:ahLst/>
              <a:cxnLst/>
              <a:rect l="l" t="t" r="r" b="b"/>
              <a:pathLst>
                <a:path w="1073" h="1791" extrusionOk="0">
                  <a:moveTo>
                    <a:pt x="685" y="0"/>
                  </a:moveTo>
                  <a:cubicBezTo>
                    <a:pt x="616" y="0"/>
                    <a:pt x="548" y="23"/>
                    <a:pt x="480" y="46"/>
                  </a:cubicBezTo>
                  <a:cubicBezTo>
                    <a:pt x="411" y="91"/>
                    <a:pt x="320" y="183"/>
                    <a:pt x="320" y="274"/>
                  </a:cubicBezTo>
                  <a:cubicBezTo>
                    <a:pt x="251" y="616"/>
                    <a:pt x="183" y="959"/>
                    <a:pt x="69" y="1301"/>
                  </a:cubicBezTo>
                  <a:cubicBezTo>
                    <a:pt x="0" y="1507"/>
                    <a:pt x="137" y="1712"/>
                    <a:pt x="320" y="1780"/>
                  </a:cubicBezTo>
                  <a:cubicBezTo>
                    <a:pt x="353" y="1787"/>
                    <a:pt x="386" y="1790"/>
                    <a:pt x="418" y="1790"/>
                  </a:cubicBezTo>
                  <a:cubicBezTo>
                    <a:pt x="599" y="1790"/>
                    <a:pt x="741" y="1682"/>
                    <a:pt x="799" y="1507"/>
                  </a:cubicBezTo>
                  <a:cubicBezTo>
                    <a:pt x="913" y="1164"/>
                    <a:pt x="1005" y="822"/>
                    <a:pt x="1050" y="479"/>
                  </a:cubicBezTo>
                  <a:cubicBezTo>
                    <a:pt x="1073" y="365"/>
                    <a:pt x="1073" y="274"/>
                    <a:pt x="1005" y="183"/>
                  </a:cubicBezTo>
                  <a:cubicBezTo>
                    <a:pt x="959" y="91"/>
                    <a:pt x="868" y="46"/>
                    <a:pt x="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7656;p70">
              <a:extLst>
                <a:ext uri="{FF2B5EF4-FFF2-40B4-BE49-F238E27FC236}">
                  <a16:creationId xmlns:a16="http://schemas.microsoft.com/office/drawing/2014/main" id="{8EAC3248-57C6-4691-B5B2-E4AE8CBCFA34}"/>
                </a:ext>
              </a:extLst>
            </p:cNvPr>
            <p:cNvSpPr/>
            <p:nvPr/>
          </p:nvSpPr>
          <p:spPr>
            <a:xfrm>
              <a:off x="8143429" y="2958411"/>
              <a:ext cx="14448" cy="28703"/>
            </a:xfrm>
            <a:custGeom>
              <a:avLst/>
              <a:gdLst/>
              <a:ahLst/>
              <a:cxnLst/>
              <a:rect l="l" t="t" r="r" b="b"/>
              <a:pathLst>
                <a:path w="1120" h="2225" extrusionOk="0">
                  <a:moveTo>
                    <a:pt x="731" y="0"/>
                  </a:moveTo>
                  <a:cubicBezTo>
                    <a:pt x="663" y="0"/>
                    <a:pt x="617" y="23"/>
                    <a:pt x="548" y="69"/>
                  </a:cubicBezTo>
                  <a:cubicBezTo>
                    <a:pt x="480" y="115"/>
                    <a:pt x="389" y="183"/>
                    <a:pt x="366" y="297"/>
                  </a:cubicBezTo>
                  <a:cubicBezTo>
                    <a:pt x="297" y="777"/>
                    <a:pt x="206" y="1256"/>
                    <a:pt x="69" y="1735"/>
                  </a:cubicBezTo>
                  <a:cubicBezTo>
                    <a:pt x="1" y="1941"/>
                    <a:pt x="138" y="2146"/>
                    <a:pt x="320" y="2215"/>
                  </a:cubicBezTo>
                  <a:cubicBezTo>
                    <a:pt x="351" y="2221"/>
                    <a:pt x="381" y="2225"/>
                    <a:pt x="411" y="2225"/>
                  </a:cubicBezTo>
                  <a:cubicBezTo>
                    <a:pt x="583" y="2225"/>
                    <a:pt x="741" y="2116"/>
                    <a:pt x="800" y="1941"/>
                  </a:cubicBezTo>
                  <a:cubicBezTo>
                    <a:pt x="936" y="1461"/>
                    <a:pt x="1028" y="982"/>
                    <a:pt x="1096" y="480"/>
                  </a:cubicBezTo>
                  <a:cubicBezTo>
                    <a:pt x="1119" y="388"/>
                    <a:pt x="1119" y="297"/>
                    <a:pt x="1073" y="206"/>
                  </a:cubicBezTo>
                  <a:cubicBezTo>
                    <a:pt x="1028" y="115"/>
                    <a:pt x="936" y="46"/>
                    <a:pt x="845" y="23"/>
                  </a:cubicBezTo>
                  <a:cubicBezTo>
                    <a:pt x="800" y="0"/>
                    <a:pt x="777" y="0"/>
                    <a:pt x="7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7657;p70">
              <a:extLst>
                <a:ext uri="{FF2B5EF4-FFF2-40B4-BE49-F238E27FC236}">
                  <a16:creationId xmlns:a16="http://schemas.microsoft.com/office/drawing/2014/main" id="{4F78531A-EC44-4A75-AB21-F1299D6B2C4B}"/>
                </a:ext>
              </a:extLst>
            </p:cNvPr>
            <p:cNvSpPr/>
            <p:nvPr/>
          </p:nvSpPr>
          <p:spPr>
            <a:xfrm>
              <a:off x="8131949" y="3004642"/>
              <a:ext cx="15029" cy="24871"/>
            </a:xfrm>
            <a:custGeom>
              <a:avLst/>
              <a:gdLst/>
              <a:ahLst/>
              <a:cxnLst/>
              <a:rect l="l" t="t" r="r" b="b"/>
              <a:pathLst>
                <a:path w="1165" h="1928" extrusionOk="0">
                  <a:moveTo>
                    <a:pt x="754" y="0"/>
                  </a:moveTo>
                  <a:cubicBezTo>
                    <a:pt x="594" y="0"/>
                    <a:pt x="411" y="114"/>
                    <a:pt x="389" y="297"/>
                  </a:cubicBezTo>
                  <a:cubicBezTo>
                    <a:pt x="297" y="685"/>
                    <a:pt x="183" y="1050"/>
                    <a:pt x="69" y="1438"/>
                  </a:cubicBezTo>
                  <a:cubicBezTo>
                    <a:pt x="0" y="1643"/>
                    <a:pt x="137" y="1849"/>
                    <a:pt x="320" y="1917"/>
                  </a:cubicBezTo>
                  <a:cubicBezTo>
                    <a:pt x="350" y="1924"/>
                    <a:pt x="381" y="1927"/>
                    <a:pt x="411" y="1927"/>
                  </a:cubicBezTo>
                  <a:cubicBezTo>
                    <a:pt x="583" y="1927"/>
                    <a:pt x="741" y="1819"/>
                    <a:pt x="799" y="1643"/>
                  </a:cubicBezTo>
                  <a:cubicBezTo>
                    <a:pt x="913" y="1255"/>
                    <a:pt x="1028" y="867"/>
                    <a:pt x="1119" y="479"/>
                  </a:cubicBezTo>
                  <a:cubicBezTo>
                    <a:pt x="1165" y="297"/>
                    <a:pt x="1050" y="69"/>
                    <a:pt x="845" y="23"/>
                  </a:cubicBezTo>
                  <a:cubicBezTo>
                    <a:pt x="822" y="23"/>
                    <a:pt x="777" y="0"/>
                    <a:pt x="7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7658;p70">
              <a:extLst>
                <a:ext uri="{FF2B5EF4-FFF2-40B4-BE49-F238E27FC236}">
                  <a16:creationId xmlns:a16="http://schemas.microsoft.com/office/drawing/2014/main" id="{FBEBF951-FA57-4A58-B901-70C05559F805}"/>
                </a:ext>
              </a:extLst>
            </p:cNvPr>
            <p:cNvSpPr/>
            <p:nvPr/>
          </p:nvSpPr>
          <p:spPr>
            <a:xfrm>
              <a:off x="8120468" y="3047029"/>
              <a:ext cx="15609" cy="22227"/>
            </a:xfrm>
            <a:custGeom>
              <a:avLst/>
              <a:gdLst/>
              <a:ahLst/>
              <a:cxnLst/>
              <a:rect l="l" t="t" r="r" b="b"/>
              <a:pathLst>
                <a:path w="1210" h="1723" extrusionOk="0">
                  <a:moveTo>
                    <a:pt x="776" y="1"/>
                  </a:moveTo>
                  <a:cubicBezTo>
                    <a:pt x="708" y="1"/>
                    <a:pt x="639" y="24"/>
                    <a:pt x="571" y="47"/>
                  </a:cubicBezTo>
                  <a:cubicBezTo>
                    <a:pt x="480" y="115"/>
                    <a:pt x="434" y="183"/>
                    <a:pt x="411" y="275"/>
                  </a:cubicBezTo>
                  <a:cubicBezTo>
                    <a:pt x="297" y="594"/>
                    <a:pt x="183" y="914"/>
                    <a:pt x="69" y="1233"/>
                  </a:cubicBezTo>
                  <a:cubicBezTo>
                    <a:pt x="0" y="1439"/>
                    <a:pt x="137" y="1667"/>
                    <a:pt x="320" y="1713"/>
                  </a:cubicBezTo>
                  <a:cubicBezTo>
                    <a:pt x="350" y="1720"/>
                    <a:pt x="380" y="1723"/>
                    <a:pt x="410" y="1723"/>
                  </a:cubicBezTo>
                  <a:cubicBezTo>
                    <a:pt x="583" y="1723"/>
                    <a:pt x="741" y="1614"/>
                    <a:pt x="799" y="1439"/>
                  </a:cubicBezTo>
                  <a:cubicBezTo>
                    <a:pt x="913" y="1119"/>
                    <a:pt x="1027" y="800"/>
                    <a:pt x="1142" y="480"/>
                  </a:cubicBezTo>
                  <a:cubicBezTo>
                    <a:pt x="1210" y="298"/>
                    <a:pt x="1050" y="69"/>
                    <a:pt x="868" y="24"/>
                  </a:cubicBezTo>
                  <a:cubicBezTo>
                    <a:pt x="845" y="1"/>
                    <a:pt x="799" y="1"/>
                    <a:pt x="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" name="Google Shape;7659;p70">
              <a:extLst>
                <a:ext uri="{FF2B5EF4-FFF2-40B4-BE49-F238E27FC236}">
                  <a16:creationId xmlns:a16="http://schemas.microsoft.com/office/drawing/2014/main" id="{D5C5C64C-E935-4B76-88EF-7650312D7D34}"/>
                </a:ext>
              </a:extLst>
            </p:cNvPr>
            <p:cNvSpPr/>
            <p:nvPr/>
          </p:nvSpPr>
          <p:spPr>
            <a:xfrm>
              <a:off x="8102796" y="3089133"/>
              <a:ext cx="15029" cy="20627"/>
            </a:xfrm>
            <a:custGeom>
              <a:avLst/>
              <a:gdLst/>
              <a:ahLst/>
              <a:cxnLst/>
              <a:rect l="l" t="t" r="r" b="b"/>
              <a:pathLst>
                <a:path w="1165" h="1599" extrusionOk="0">
                  <a:moveTo>
                    <a:pt x="777" y="1"/>
                  </a:moveTo>
                  <a:cubicBezTo>
                    <a:pt x="708" y="1"/>
                    <a:pt x="640" y="1"/>
                    <a:pt x="571" y="47"/>
                  </a:cubicBezTo>
                  <a:cubicBezTo>
                    <a:pt x="480" y="92"/>
                    <a:pt x="434" y="183"/>
                    <a:pt x="389" y="275"/>
                  </a:cubicBezTo>
                  <a:cubicBezTo>
                    <a:pt x="366" y="343"/>
                    <a:pt x="343" y="435"/>
                    <a:pt x="297" y="526"/>
                  </a:cubicBezTo>
                  <a:cubicBezTo>
                    <a:pt x="229" y="686"/>
                    <a:pt x="138" y="868"/>
                    <a:pt x="69" y="1028"/>
                  </a:cubicBezTo>
                  <a:cubicBezTo>
                    <a:pt x="24" y="1119"/>
                    <a:pt x="1" y="1211"/>
                    <a:pt x="24" y="1325"/>
                  </a:cubicBezTo>
                  <a:cubicBezTo>
                    <a:pt x="46" y="1416"/>
                    <a:pt x="115" y="1507"/>
                    <a:pt x="206" y="1553"/>
                  </a:cubicBezTo>
                  <a:cubicBezTo>
                    <a:pt x="259" y="1583"/>
                    <a:pt x="325" y="1599"/>
                    <a:pt x="393" y="1599"/>
                  </a:cubicBezTo>
                  <a:cubicBezTo>
                    <a:pt x="528" y="1599"/>
                    <a:pt x="670" y="1538"/>
                    <a:pt x="731" y="1416"/>
                  </a:cubicBezTo>
                  <a:cubicBezTo>
                    <a:pt x="868" y="1096"/>
                    <a:pt x="1005" y="800"/>
                    <a:pt x="1142" y="480"/>
                  </a:cubicBezTo>
                  <a:cubicBezTo>
                    <a:pt x="1165" y="389"/>
                    <a:pt x="1142" y="252"/>
                    <a:pt x="1096" y="183"/>
                  </a:cubicBezTo>
                  <a:cubicBezTo>
                    <a:pt x="1051" y="92"/>
                    <a:pt x="959" y="24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" name="Google Shape;7660;p70">
              <a:extLst>
                <a:ext uri="{FF2B5EF4-FFF2-40B4-BE49-F238E27FC236}">
                  <a16:creationId xmlns:a16="http://schemas.microsoft.com/office/drawing/2014/main" id="{B04052E2-45A5-4B09-89D2-FE613131AA8A}"/>
                </a:ext>
              </a:extLst>
            </p:cNvPr>
            <p:cNvSpPr/>
            <p:nvPr/>
          </p:nvSpPr>
          <p:spPr>
            <a:xfrm>
              <a:off x="8074534" y="2582127"/>
              <a:ext cx="12965" cy="15583"/>
            </a:xfrm>
            <a:custGeom>
              <a:avLst/>
              <a:gdLst/>
              <a:ahLst/>
              <a:cxnLst/>
              <a:rect l="l" t="t" r="r" b="b"/>
              <a:pathLst>
                <a:path w="1005" h="1208" extrusionOk="0">
                  <a:moveTo>
                    <a:pt x="434" y="1"/>
                  </a:moveTo>
                  <a:cubicBezTo>
                    <a:pt x="389" y="1"/>
                    <a:pt x="366" y="24"/>
                    <a:pt x="320" y="24"/>
                  </a:cubicBezTo>
                  <a:cubicBezTo>
                    <a:pt x="137" y="69"/>
                    <a:pt x="1" y="298"/>
                    <a:pt x="69" y="503"/>
                  </a:cubicBezTo>
                  <a:cubicBezTo>
                    <a:pt x="115" y="640"/>
                    <a:pt x="160" y="777"/>
                    <a:pt x="206" y="937"/>
                  </a:cubicBezTo>
                  <a:cubicBezTo>
                    <a:pt x="261" y="1102"/>
                    <a:pt x="404" y="1208"/>
                    <a:pt x="565" y="1208"/>
                  </a:cubicBezTo>
                  <a:cubicBezTo>
                    <a:pt x="604" y="1208"/>
                    <a:pt x="645" y="1201"/>
                    <a:pt x="685" y="1188"/>
                  </a:cubicBezTo>
                  <a:cubicBezTo>
                    <a:pt x="868" y="1142"/>
                    <a:pt x="1005" y="937"/>
                    <a:pt x="936" y="731"/>
                  </a:cubicBezTo>
                  <a:cubicBezTo>
                    <a:pt x="891" y="571"/>
                    <a:pt x="845" y="434"/>
                    <a:pt x="799" y="298"/>
                  </a:cubicBezTo>
                  <a:cubicBezTo>
                    <a:pt x="731" y="115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" name="Google Shape;7661;p70">
              <a:extLst>
                <a:ext uri="{FF2B5EF4-FFF2-40B4-BE49-F238E27FC236}">
                  <a16:creationId xmlns:a16="http://schemas.microsoft.com/office/drawing/2014/main" id="{A7D6273E-F929-4609-8832-A3E42AAC4907}"/>
                </a:ext>
              </a:extLst>
            </p:cNvPr>
            <p:cNvSpPr/>
            <p:nvPr/>
          </p:nvSpPr>
          <p:spPr>
            <a:xfrm>
              <a:off x="8087485" y="2620992"/>
              <a:ext cx="13558" cy="17518"/>
            </a:xfrm>
            <a:custGeom>
              <a:avLst/>
              <a:gdLst/>
              <a:ahLst/>
              <a:cxnLst/>
              <a:rect l="l" t="t" r="r" b="b"/>
              <a:pathLst>
                <a:path w="1051" h="1358" extrusionOk="0">
                  <a:moveTo>
                    <a:pt x="320" y="1"/>
                  </a:moveTo>
                  <a:cubicBezTo>
                    <a:pt x="138" y="69"/>
                    <a:pt x="1" y="275"/>
                    <a:pt x="69" y="480"/>
                  </a:cubicBezTo>
                  <a:cubicBezTo>
                    <a:pt x="138" y="685"/>
                    <a:pt x="183" y="868"/>
                    <a:pt x="252" y="1074"/>
                  </a:cubicBezTo>
                  <a:cubicBezTo>
                    <a:pt x="310" y="1249"/>
                    <a:pt x="468" y="1357"/>
                    <a:pt x="641" y="1357"/>
                  </a:cubicBezTo>
                  <a:cubicBezTo>
                    <a:pt x="671" y="1357"/>
                    <a:pt x="701" y="1354"/>
                    <a:pt x="731" y="1347"/>
                  </a:cubicBezTo>
                  <a:cubicBezTo>
                    <a:pt x="914" y="1279"/>
                    <a:pt x="1051" y="1074"/>
                    <a:pt x="982" y="868"/>
                  </a:cubicBezTo>
                  <a:cubicBezTo>
                    <a:pt x="914" y="663"/>
                    <a:pt x="868" y="480"/>
                    <a:pt x="800" y="275"/>
                  </a:cubicBezTo>
                  <a:cubicBezTo>
                    <a:pt x="754" y="92"/>
                    <a:pt x="594" y="1"/>
                    <a:pt x="4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" name="Google Shape;7662;p70">
              <a:extLst>
                <a:ext uri="{FF2B5EF4-FFF2-40B4-BE49-F238E27FC236}">
                  <a16:creationId xmlns:a16="http://schemas.microsoft.com/office/drawing/2014/main" id="{D1FF2944-54F0-4F2D-B8D6-5476DC8B7F63}"/>
                </a:ext>
              </a:extLst>
            </p:cNvPr>
            <p:cNvSpPr/>
            <p:nvPr/>
          </p:nvSpPr>
          <p:spPr>
            <a:xfrm>
              <a:off x="8101919" y="2663985"/>
              <a:ext cx="12965" cy="17634"/>
            </a:xfrm>
            <a:custGeom>
              <a:avLst/>
              <a:gdLst/>
              <a:ahLst/>
              <a:cxnLst/>
              <a:rect l="l" t="t" r="r" b="b"/>
              <a:pathLst>
                <a:path w="1005" h="1367" extrusionOk="0">
                  <a:moveTo>
                    <a:pt x="320" y="0"/>
                  </a:moveTo>
                  <a:cubicBezTo>
                    <a:pt x="114" y="69"/>
                    <a:pt x="0" y="274"/>
                    <a:pt x="46" y="480"/>
                  </a:cubicBezTo>
                  <a:cubicBezTo>
                    <a:pt x="114" y="685"/>
                    <a:pt x="160" y="890"/>
                    <a:pt x="229" y="1096"/>
                  </a:cubicBezTo>
                  <a:cubicBezTo>
                    <a:pt x="265" y="1261"/>
                    <a:pt x="420" y="1367"/>
                    <a:pt x="573" y="1367"/>
                  </a:cubicBezTo>
                  <a:cubicBezTo>
                    <a:pt x="611" y="1367"/>
                    <a:pt x="649" y="1360"/>
                    <a:pt x="685" y="1347"/>
                  </a:cubicBezTo>
                  <a:cubicBezTo>
                    <a:pt x="890" y="1301"/>
                    <a:pt x="1005" y="1096"/>
                    <a:pt x="959" y="890"/>
                  </a:cubicBezTo>
                  <a:cubicBezTo>
                    <a:pt x="890" y="685"/>
                    <a:pt x="845" y="480"/>
                    <a:pt x="799" y="274"/>
                  </a:cubicBezTo>
                  <a:cubicBezTo>
                    <a:pt x="731" y="114"/>
                    <a:pt x="594" y="0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" name="Google Shape;7663;p70">
              <a:extLst>
                <a:ext uri="{FF2B5EF4-FFF2-40B4-BE49-F238E27FC236}">
                  <a16:creationId xmlns:a16="http://schemas.microsoft.com/office/drawing/2014/main" id="{702049E9-1A54-4F78-86EE-F278311770F6}"/>
                </a:ext>
              </a:extLst>
            </p:cNvPr>
            <p:cNvSpPr/>
            <p:nvPr/>
          </p:nvSpPr>
          <p:spPr>
            <a:xfrm>
              <a:off x="8110755" y="2704025"/>
              <a:ext cx="13842" cy="21337"/>
            </a:xfrm>
            <a:custGeom>
              <a:avLst/>
              <a:gdLst/>
              <a:ahLst/>
              <a:cxnLst/>
              <a:rect l="l" t="t" r="r" b="b"/>
              <a:pathLst>
                <a:path w="1073" h="1654" extrusionOk="0">
                  <a:moveTo>
                    <a:pt x="434" y="0"/>
                  </a:moveTo>
                  <a:cubicBezTo>
                    <a:pt x="388" y="0"/>
                    <a:pt x="365" y="0"/>
                    <a:pt x="320" y="23"/>
                  </a:cubicBezTo>
                  <a:cubicBezTo>
                    <a:pt x="114" y="69"/>
                    <a:pt x="0" y="297"/>
                    <a:pt x="69" y="480"/>
                  </a:cubicBezTo>
                  <a:cubicBezTo>
                    <a:pt x="137" y="776"/>
                    <a:pt x="205" y="1073"/>
                    <a:pt x="297" y="1370"/>
                  </a:cubicBezTo>
                  <a:cubicBezTo>
                    <a:pt x="336" y="1545"/>
                    <a:pt x="507" y="1654"/>
                    <a:pt x="684" y="1654"/>
                  </a:cubicBezTo>
                  <a:cubicBezTo>
                    <a:pt x="715" y="1654"/>
                    <a:pt x="746" y="1651"/>
                    <a:pt x="776" y="1644"/>
                  </a:cubicBezTo>
                  <a:cubicBezTo>
                    <a:pt x="959" y="1575"/>
                    <a:pt x="1073" y="1370"/>
                    <a:pt x="1027" y="1165"/>
                  </a:cubicBezTo>
                  <a:cubicBezTo>
                    <a:pt x="936" y="868"/>
                    <a:pt x="867" y="571"/>
                    <a:pt x="799" y="274"/>
                  </a:cubicBezTo>
                  <a:cubicBezTo>
                    <a:pt x="753" y="115"/>
                    <a:pt x="594" y="0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7664;p70">
              <a:extLst>
                <a:ext uri="{FF2B5EF4-FFF2-40B4-BE49-F238E27FC236}">
                  <a16:creationId xmlns:a16="http://schemas.microsoft.com/office/drawing/2014/main" id="{020ABE96-8353-444D-B110-714A2A08B7C7}"/>
                </a:ext>
              </a:extLst>
            </p:cNvPr>
            <p:cNvSpPr/>
            <p:nvPr/>
          </p:nvSpPr>
          <p:spPr>
            <a:xfrm>
              <a:off x="8122235" y="2746721"/>
              <a:ext cx="12087" cy="18099"/>
            </a:xfrm>
            <a:custGeom>
              <a:avLst/>
              <a:gdLst/>
              <a:ahLst/>
              <a:cxnLst/>
              <a:rect l="l" t="t" r="r" b="b"/>
              <a:pathLst>
                <a:path w="937" h="1403" extrusionOk="0">
                  <a:moveTo>
                    <a:pt x="388" y="0"/>
                  </a:moveTo>
                  <a:cubicBezTo>
                    <a:pt x="365" y="0"/>
                    <a:pt x="320" y="23"/>
                    <a:pt x="297" y="23"/>
                  </a:cubicBezTo>
                  <a:cubicBezTo>
                    <a:pt x="206" y="46"/>
                    <a:pt x="114" y="114"/>
                    <a:pt x="69" y="206"/>
                  </a:cubicBezTo>
                  <a:cubicBezTo>
                    <a:pt x="0" y="297"/>
                    <a:pt x="23" y="388"/>
                    <a:pt x="23" y="502"/>
                  </a:cubicBezTo>
                  <a:cubicBezTo>
                    <a:pt x="69" y="708"/>
                    <a:pt x="114" y="913"/>
                    <a:pt x="160" y="1119"/>
                  </a:cubicBezTo>
                  <a:cubicBezTo>
                    <a:pt x="199" y="1294"/>
                    <a:pt x="371" y="1402"/>
                    <a:pt x="533" y="1402"/>
                  </a:cubicBezTo>
                  <a:cubicBezTo>
                    <a:pt x="562" y="1402"/>
                    <a:pt x="590" y="1399"/>
                    <a:pt x="617" y="1392"/>
                  </a:cubicBezTo>
                  <a:cubicBezTo>
                    <a:pt x="822" y="1324"/>
                    <a:pt x="936" y="1119"/>
                    <a:pt x="890" y="913"/>
                  </a:cubicBezTo>
                  <a:cubicBezTo>
                    <a:pt x="845" y="708"/>
                    <a:pt x="799" y="502"/>
                    <a:pt x="753" y="297"/>
                  </a:cubicBezTo>
                  <a:cubicBezTo>
                    <a:pt x="753" y="183"/>
                    <a:pt x="662" y="91"/>
                    <a:pt x="571" y="69"/>
                  </a:cubicBezTo>
                  <a:cubicBezTo>
                    <a:pt x="525" y="23"/>
                    <a:pt x="457" y="0"/>
                    <a:pt x="3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" name="Google Shape;7665;p70">
              <a:extLst>
                <a:ext uri="{FF2B5EF4-FFF2-40B4-BE49-F238E27FC236}">
                  <a16:creationId xmlns:a16="http://schemas.microsoft.com/office/drawing/2014/main" id="{58D00CDE-A8F3-4776-8328-4696D07C06DD}"/>
                </a:ext>
              </a:extLst>
            </p:cNvPr>
            <p:cNvSpPr/>
            <p:nvPr/>
          </p:nvSpPr>
          <p:spPr>
            <a:xfrm>
              <a:off x="8133716" y="2790592"/>
              <a:ext cx="13558" cy="20550"/>
            </a:xfrm>
            <a:custGeom>
              <a:avLst/>
              <a:gdLst/>
              <a:ahLst/>
              <a:cxnLst/>
              <a:rect l="l" t="t" r="r" b="b"/>
              <a:pathLst>
                <a:path w="1051" h="1593" extrusionOk="0">
                  <a:moveTo>
                    <a:pt x="297" y="0"/>
                  </a:moveTo>
                  <a:cubicBezTo>
                    <a:pt x="92" y="69"/>
                    <a:pt x="0" y="274"/>
                    <a:pt x="46" y="479"/>
                  </a:cubicBezTo>
                  <a:cubicBezTo>
                    <a:pt x="115" y="753"/>
                    <a:pt x="183" y="1027"/>
                    <a:pt x="274" y="1324"/>
                  </a:cubicBezTo>
                  <a:cubicBezTo>
                    <a:pt x="312" y="1474"/>
                    <a:pt x="457" y="1593"/>
                    <a:pt x="621" y="1593"/>
                  </a:cubicBezTo>
                  <a:cubicBezTo>
                    <a:pt x="657" y="1593"/>
                    <a:pt x="694" y="1587"/>
                    <a:pt x="731" y="1575"/>
                  </a:cubicBezTo>
                  <a:cubicBezTo>
                    <a:pt x="936" y="1529"/>
                    <a:pt x="1050" y="1301"/>
                    <a:pt x="1005" y="1096"/>
                  </a:cubicBezTo>
                  <a:cubicBezTo>
                    <a:pt x="913" y="822"/>
                    <a:pt x="845" y="548"/>
                    <a:pt x="776" y="274"/>
                  </a:cubicBezTo>
                  <a:cubicBezTo>
                    <a:pt x="731" y="114"/>
                    <a:pt x="571" y="0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" name="Google Shape;7666;p70">
              <a:extLst>
                <a:ext uri="{FF2B5EF4-FFF2-40B4-BE49-F238E27FC236}">
                  <a16:creationId xmlns:a16="http://schemas.microsoft.com/office/drawing/2014/main" id="{DBCE9C27-D6E3-4675-AB51-9B1A33D126A0}"/>
                </a:ext>
              </a:extLst>
            </p:cNvPr>
            <p:cNvSpPr/>
            <p:nvPr/>
          </p:nvSpPr>
          <p:spPr>
            <a:xfrm>
              <a:off x="8149904" y="2822969"/>
              <a:ext cx="17983" cy="18873"/>
            </a:xfrm>
            <a:custGeom>
              <a:avLst/>
              <a:gdLst/>
              <a:ahLst/>
              <a:cxnLst/>
              <a:rect l="l" t="t" r="r" b="b"/>
              <a:pathLst>
                <a:path w="1394" h="1463" extrusionOk="0">
                  <a:moveTo>
                    <a:pt x="434" y="1"/>
                  </a:moveTo>
                  <a:cubicBezTo>
                    <a:pt x="366" y="1"/>
                    <a:pt x="298" y="24"/>
                    <a:pt x="229" y="69"/>
                  </a:cubicBezTo>
                  <a:cubicBezTo>
                    <a:pt x="69" y="161"/>
                    <a:pt x="1" y="412"/>
                    <a:pt x="115" y="594"/>
                  </a:cubicBezTo>
                  <a:cubicBezTo>
                    <a:pt x="298" y="868"/>
                    <a:pt x="480" y="1119"/>
                    <a:pt x="708" y="1370"/>
                  </a:cubicBezTo>
                  <a:cubicBezTo>
                    <a:pt x="771" y="1433"/>
                    <a:pt x="863" y="1462"/>
                    <a:pt x="957" y="1462"/>
                  </a:cubicBezTo>
                  <a:cubicBezTo>
                    <a:pt x="1068" y="1462"/>
                    <a:pt x="1182" y="1422"/>
                    <a:pt x="1256" y="1348"/>
                  </a:cubicBezTo>
                  <a:cubicBezTo>
                    <a:pt x="1393" y="1188"/>
                    <a:pt x="1370" y="960"/>
                    <a:pt x="1233" y="823"/>
                  </a:cubicBezTo>
                  <a:cubicBezTo>
                    <a:pt x="1165" y="731"/>
                    <a:pt x="1074" y="640"/>
                    <a:pt x="1005" y="549"/>
                  </a:cubicBezTo>
                  <a:cubicBezTo>
                    <a:pt x="914" y="435"/>
                    <a:pt x="845" y="320"/>
                    <a:pt x="754" y="183"/>
                  </a:cubicBezTo>
                  <a:cubicBezTo>
                    <a:pt x="686" y="69"/>
                    <a:pt x="549" y="1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" name="Google Shape;7667;p70">
              <a:extLst>
                <a:ext uri="{FF2B5EF4-FFF2-40B4-BE49-F238E27FC236}">
                  <a16:creationId xmlns:a16="http://schemas.microsoft.com/office/drawing/2014/main" id="{281C07E5-7C69-4409-97C4-2895E850861A}"/>
                </a:ext>
              </a:extLst>
            </p:cNvPr>
            <p:cNvSpPr/>
            <p:nvPr/>
          </p:nvSpPr>
          <p:spPr>
            <a:xfrm>
              <a:off x="8182888" y="2842989"/>
              <a:ext cx="18860" cy="13210"/>
            </a:xfrm>
            <a:custGeom>
              <a:avLst/>
              <a:gdLst/>
              <a:ahLst/>
              <a:cxnLst/>
              <a:rect l="l" t="t" r="r" b="b"/>
              <a:pathLst>
                <a:path w="1462" h="1024" extrusionOk="0">
                  <a:moveTo>
                    <a:pt x="434" y="1"/>
                  </a:moveTo>
                  <a:cubicBezTo>
                    <a:pt x="320" y="1"/>
                    <a:pt x="183" y="92"/>
                    <a:pt x="114" y="206"/>
                  </a:cubicBezTo>
                  <a:cubicBezTo>
                    <a:pt x="0" y="389"/>
                    <a:pt x="69" y="617"/>
                    <a:pt x="251" y="731"/>
                  </a:cubicBezTo>
                  <a:cubicBezTo>
                    <a:pt x="480" y="846"/>
                    <a:pt x="708" y="937"/>
                    <a:pt x="936" y="1005"/>
                  </a:cubicBezTo>
                  <a:cubicBezTo>
                    <a:pt x="972" y="1017"/>
                    <a:pt x="1009" y="1023"/>
                    <a:pt x="1044" y="1023"/>
                  </a:cubicBezTo>
                  <a:cubicBezTo>
                    <a:pt x="1210" y="1023"/>
                    <a:pt x="1359" y="900"/>
                    <a:pt x="1415" y="731"/>
                  </a:cubicBezTo>
                  <a:cubicBezTo>
                    <a:pt x="1461" y="526"/>
                    <a:pt x="1347" y="343"/>
                    <a:pt x="1142" y="275"/>
                  </a:cubicBezTo>
                  <a:cubicBezTo>
                    <a:pt x="1073" y="252"/>
                    <a:pt x="1005" y="229"/>
                    <a:pt x="936" y="206"/>
                  </a:cubicBezTo>
                  <a:cubicBezTo>
                    <a:pt x="822" y="161"/>
                    <a:pt x="731" y="115"/>
                    <a:pt x="617" y="47"/>
                  </a:cubicBezTo>
                  <a:cubicBezTo>
                    <a:pt x="571" y="24"/>
                    <a:pt x="502" y="1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7668;p70">
              <a:extLst>
                <a:ext uri="{FF2B5EF4-FFF2-40B4-BE49-F238E27FC236}">
                  <a16:creationId xmlns:a16="http://schemas.microsoft.com/office/drawing/2014/main" id="{2F7625CC-ECD1-4BCA-8DFD-B1921F3B73D6}"/>
                </a:ext>
              </a:extLst>
            </p:cNvPr>
            <p:cNvSpPr/>
            <p:nvPr/>
          </p:nvSpPr>
          <p:spPr>
            <a:xfrm>
              <a:off x="8209383" y="2848587"/>
              <a:ext cx="12965" cy="10281"/>
            </a:xfrm>
            <a:custGeom>
              <a:avLst/>
              <a:gdLst/>
              <a:ahLst/>
              <a:cxnLst/>
              <a:rect l="l" t="t" r="r" b="b"/>
              <a:pathLst>
                <a:path w="1005" h="797" extrusionOk="0">
                  <a:moveTo>
                    <a:pt x="480" y="1"/>
                  </a:moveTo>
                  <a:cubicBezTo>
                    <a:pt x="434" y="23"/>
                    <a:pt x="366" y="46"/>
                    <a:pt x="320" y="46"/>
                  </a:cubicBezTo>
                  <a:cubicBezTo>
                    <a:pt x="115" y="115"/>
                    <a:pt x="1" y="320"/>
                    <a:pt x="46" y="526"/>
                  </a:cubicBezTo>
                  <a:cubicBezTo>
                    <a:pt x="101" y="691"/>
                    <a:pt x="244" y="797"/>
                    <a:pt x="405" y="797"/>
                  </a:cubicBezTo>
                  <a:cubicBezTo>
                    <a:pt x="444" y="797"/>
                    <a:pt x="485" y="790"/>
                    <a:pt x="526" y="777"/>
                  </a:cubicBezTo>
                  <a:cubicBezTo>
                    <a:pt x="571" y="777"/>
                    <a:pt x="640" y="754"/>
                    <a:pt x="685" y="731"/>
                  </a:cubicBezTo>
                  <a:cubicBezTo>
                    <a:pt x="891" y="685"/>
                    <a:pt x="1005" y="457"/>
                    <a:pt x="959" y="275"/>
                  </a:cubicBezTo>
                  <a:cubicBezTo>
                    <a:pt x="914" y="92"/>
                    <a:pt x="754" y="1"/>
                    <a:pt x="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" name="Google Shape;7669;p70">
              <a:extLst>
                <a:ext uri="{FF2B5EF4-FFF2-40B4-BE49-F238E27FC236}">
                  <a16:creationId xmlns:a16="http://schemas.microsoft.com/office/drawing/2014/main" id="{67C433BA-4825-4DD8-A9A4-6F0085D02500}"/>
                </a:ext>
              </a:extLst>
            </p:cNvPr>
            <p:cNvSpPr/>
            <p:nvPr/>
          </p:nvSpPr>
          <p:spPr>
            <a:xfrm>
              <a:off x="7591377" y="1931436"/>
              <a:ext cx="652508" cy="583609"/>
            </a:xfrm>
            <a:custGeom>
              <a:avLst/>
              <a:gdLst/>
              <a:ahLst/>
              <a:cxnLst/>
              <a:rect l="l" t="t" r="r" b="b"/>
              <a:pathLst>
                <a:path w="50582" h="45241" extrusionOk="0">
                  <a:moveTo>
                    <a:pt x="17850" y="1"/>
                  </a:moveTo>
                  <a:cubicBezTo>
                    <a:pt x="17325" y="1"/>
                    <a:pt x="16822" y="24"/>
                    <a:pt x="16320" y="115"/>
                  </a:cubicBezTo>
                  <a:cubicBezTo>
                    <a:pt x="15841" y="184"/>
                    <a:pt x="15384" y="321"/>
                    <a:pt x="14951" y="480"/>
                  </a:cubicBezTo>
                  <a:cubicBezTo>
                    <a:pt x="14723" y="572"/>
                    <a:pt x="14494" y="686"/>
                    <a:pt x="14312" y="800"/>
                  </a:cubicBezTo>
                  <a:cubicBezTo>
                    <a:pt x="14129" y="891"/>
                    <a:pt x="13946" y="1005"/>
                    <a:pt x="13741" y="1165"/>
                  </a:cubicBezTo>
                  <a:cubicBezTo>
                    <a:pt x="13033" y="1713"/>
                    <a:pt x="12577" y="2489"/>
                    <a:pt x="12417" y="3379"/>
                  </a:cubicBezTo>
                  <a:cubicBezTo>
                    <a:pt x="12326" y="3813"/>
                    <a:pt x="12326" y="4292"/>
                    <a:pt x="12394" y="4771"/>
                  </a:cubicBezTo>
                  <a:cubicBezTo>
                    <a:pt x="12440" y="5091"/>
                    <a:pt x="12486" y="5388"/>
                    <a:pt x="12554" y="5662"/>
                  </a:cubicBezTo>
                  <a:cubicBezTo>
                    <a:pt x="12029" y="5251"/>
                    <a:pt x="11413" y="4794"/>
                    <a:pt x="10751" y="4383"/>
                  </a:cubicBezTo>
                  <a:cubicBezTo>
                    <a:pt x="9838" y="3836"/>
                    <a:pt x="9039" y="3493"/>
                    <a:pt x="8240" y="3356"/>
                  </a:cubicBezTo>
                  <a:cubicBezTo>
                    <a:pt x="7989" y="3288"/>
                    <a:pt x="7715" y="3265"/>
                    <a:pt x="7441" y="3265"/>
                  </a:cubicBezTo>
                  <a:cubicBezTo>
                    <a:pt x="7259" y="3265"/>
                    <a:pt x="7099" y="3288"/>
                    <a:pt x="6939" y="3311"/>
                  </a:cubicBezTo>
                  <a:cubicBezTo>
                    <a:pt x="6505" y="3333"/>
                    <a:pt x="6049" y="3470"/>
                    <a:pt x="5592" y="3676"/>
                  </a:cubicBezTo>
                  <a:cubicBezTo>
                    <a:pt x="5136" y="3858"/>
                    <a:pt x="4679" y="4132"/>
                    <a:pt x="4177" y="4520"/>
                  </a:cubicBezTo>
                  <a:cubicBezTo>
                    <a:pt x="3858" y="4771"/>
                    <a:pt x="3538" y="5068"/>
                    <a:pt x="3219" y="5411"/>
                  </a:cubicBezTo>
                  <a:cubicBezTo>
                    <a:pt x="2716" y="5958"/>
                    <a:pt x="2260" y="6620"/>
                    <a:pt x="1872" y="7396"/>
                  </a:cubicBezTo>
                  <a:cubicBezTo>
                    <a:pt x="1507" y="8081"/>
                    <a:pt x="1233" y="8857"/>
                    <a:pt x="1005" y="9725"/>
                  </a:cubicBezTo>
                  <a:cubicBezTo>
                    <a:pt x="799" y="10523"/>
                    <a:pt x="685" y="11345"/>
                    <a:pt x="662" y="12212"/>
                  </a:cubicBezTo>
                  <a:cubicBezTo>
                    <a:pt x="662" y="13057"/>
                    <a:pt x="731" y="13902"/>
                    <a:pt x="890" y="14700"/>
                  </a:cubicBezTo>
                  <a:cubicBezTo>
                    <a:pt x="1096" y="15591"/>
                    <a:pt x="1393" y="16435"/>
                    <a:pt x="1803" y="17166"/>
                  </a:cubicBezTo>
                  <a:cubicBezTo>
                    <a:pt x="2032" y="17554"/>
                    <a:pt x="2283" y="17919"/>
                    <a:pt x="2534" y="18261"/>
                  </a:cubicBezTo>
                  <a:cubicBezTo>
                    <a:pt x="2808" y="18604"/>
                    <a:pt x="3104" y="18900"/>
                    <a:pt x="3424" y="19151"/>
                  </a:cubicBezTo>
                  <a:cubicBezTo>
                    <a:pt x="2876" y="19585"/>
                    <a:pt x="2374" y="20042"/>
                    <a:pt x="1940" y="20521"/>
                  </a:cubicBezTo>
                  <a:cubicBezTo>
                    <a:pt x="1484" y="21023"/>
                    <a:pt x="1096" y="21548"/>
                    <a:pt x="799" y="22141"/>
                  </a:cubicBezTo>
                  <a:cubicBezTo>
                    <a:pt x="525" y="22644"/>
                    <a:pt x="297" y="23214"/>
                    <a:pt x="160" y="23808"/>
                  </a:cubicBezTo>
                  <a:cubicBezTo>
                    <a:pt x="46" y="24333"/>
                    <a:pt x="0" y="24880"/>
                    <a:pt x="23" y="25497"/>
                  </a:cubicBezTo>
                  <a:cubicBezTo>
                    <a:pt x="69" y="26547"/>
                    <a:pt x="388" y="27688"/>
                    <a:pt x="982" y="28852"/>
                  </a:cubicBezTo>
                  <a:cubicBezTo>
                    <a:pt x="1530" y="29925"/>
                    <a:pt x="2283" y="31020"/>
                    <a:pt x="3287" y="32139"/>
                  </a:cubicBezTo>
                  <a:cubicBezTo>
                    <a:pt x="4200" y="33189"/>
                    <a:pt x="5296" y="34193"/>
                    <a:pt x="6574" y="35266"/>
                  </a:cubicBezTo>
                  <a:cubicBezTo>
                    <a:pt x="7738" y="36202"/>
                    <a:pt x="8993" y="37138"/>
                    <a:pt x="10454" y="38073"/>
                  </a:cubicBezTo>
                  <a:cubicBezTo>
                    <a:pt x="11732" y="38918"/>
                    <a:pt x="13102" y="39740"/>
                    <a:pt x="14563" y="40539"/>
                  </a:cubicBezTo>
                  <a:cubicBezTo>
                    <a:pt x="15864" y="41223"/>
                    <a:pt x="17188" y="41885"/>
                    <a:pt x="18489" y="42479"/>
                  </a:cubicBezTo>
                  <a:cubicBezTo>
                    <a:pt x="19744" y="43027"/>
                    <a:pt x="20840" y="43460"/>
                    <a:pt x="21890" y="43825"/>
                  </a:cubicBezTo>
                  <a:cubicBezTo>
                    <a:pt x="22415" y="43985"/>
                    <a:pt x="22871" y="44122"/>
                    <a:pt x="23328" y="44259"/>
                  </a:cubicBezTo>
                  <a:cubicBezTo>
                    <a:pt x="23533" y="44305"/>
                    <a:pt x="23716" y="44350"/>
                    <a:pt x="23921" y="44396"/>
                  </a:cubicBezTo>
                  <a:cubicBezTo>
                    <a:pt x="24127" y="44442"/>
                    <a:pt x="24355" y="44465"/>
                    <a:pt x="24560" y="44487"/>
                  </a:cubicBezTo>
                  <a:lnTo>
                    <a:pt x="24629" y="44510"/>
                  </a:lnTo>
                  <a:cubicBezTo>
                    <a:pt x="26797" y="44807"/>
                    <a:pt x="28943" y="45104"/>
                    <a:pt x="31065" y="45195"/>
                  </a:cubicBezTo>
                  <a:cubicBezTo>
                    <a:pt x="31522" y="45218"/>
                    <a:pt x="31978" y="45241"/>
                    <a:pt x="32389" y="45241"/>
                  </a:cubicBezTo>
                  <a:cubicBezTo>
                    <a:pt x="33074" y="45241"/>
                    <a:pt x="33759" y="45218"/>
                    <a:pt x="34375" y="45149"/>
                  </a:cubicBezTo>
                  <a:cubicBezTo>
                    <a:pt x="35494" y="45058"/>
                    <a:pt x="36498" y="44853"/>
                    <a:pt x="37411" y="44556"/>
                  </a:cubicBezTo>
                  <a:cubicBezTo>
                    <a:pt x="37434" y="44579"/>
                    <a:pt x="37502" y="44624"/>
                    <a:pt x="37548" y="44647"/>
                  </a:cubicBezTo>
                  <a:cubicBezTo>
                    <a:pt x="38004" y="44716"/>
                    <a:pt x="38461" y="44761"/>
                    <a:pt x="38895" y="44761"/>
                  </a:cubicBezTo>
                  <a:cubicBezTo>
                    <a:pt x="39054" y="44761"/>
                    <a:pt x="39191" y="44761"/>
                    <a:pt x="39351" y="44738"/>
                  </a:cubicBezTo>
                  <a:cubicBezTo>
                    <a:pt x="39830" y="44716"/>
                    <a:pt x="40310" y="44647"/>
                    <a:pt x="40812" y="44510"/>
                  </a:cubicBezTo>
                  <a:cubicBezTo>
                    <a:pt x="41519" y="44328"/>
                    <a:pt x="42227" y="44054"/>
                    <a:pt x="42980" y="43666"/>
                  </a:cubicBezTo>
                  <a:cubicBezTo>
                    <a:pt x="43642" y="43323"/>
                    <a:pt x="44327" y="42890"/>
                    <a:pt x="45012" y="42342"/>
                  </a:cubicBezTo>
                  <a:cubicBezTo>
                    <a:pt x="45651" y="41840"/>
                    <a:pt x="46267" y="41269"/>
                    <a:pt x="46815" y="40630"/>
                  </a:cubicBezTo>
                  <a:cubicBezTo>
                    <a:pt x="49257" y="37868"/>
                    <a:pt x="50239" y="34558"/>
                    <a:pt x="49485" y="31797"/>
                  </a:cubicBezTo>
                  <a:cubicBezTo>
                    <a:pt x="49234" y="30861"/>
                    <a:pt x="48778" y="29993"/>
                    <a:pt x="48116" y="29194"/>
                  </a:cubicBezTo>
                  <a:cubicBezTo>
                    <a:pt x="48367" y="29035"/>
                    <a:pt x="48595" y="28852"/>
                    <a:pt x="48824" y="28647"/>
                  </a:cubicBezTo>
                  <a:cubicBezTo>
                    <a:pt x="49075" y="28418"/>
                    <a:pt x="49303" y="28167"/>
                    <a:pt x="49508" y="27825"/>
                  </a:cubicBezTo>
                  <a:cubicBezTo>
                    <a:pt x="49896" y="27277"/>
                    <a:pt x="50193" y="26615"/>
                    <a:pt x="50353" y="25839"/>
                  </a:cubicBezTo>
                  <a:cubicBezTo>
                    <a:pt x="50535" y="25154"/>
                    <a:pt x="50581" y="24401"/>
                    <a:pt x="50535" y="23625"/>
                  </a:cubicBezTo>
                  <a:cubicBezTo>
                    <a:pt x="50467" y="22849"/>
                    <a:pt x="50307" y="22119"/>
                    <a:pt x="50056" y="21434"/>
                  </a:cubicBezTo>
                  <a:cubicBezTo>
                    <a:pt x="49851" y="20886"/>
                    <a:pt x="49600" y="20407"/>
                    <a:pt x="49280" y="19973"/>
                  </a:cubicBezTo>
                  <a:cubicBezTo>
                    <a:pt x="49120" y="19745"/>
                    <a:pt x="48960" y="19539"/>
                    <a:pt x="48778" y="19334"/>
                  </a:cubicBezTo>
                  <a:cubicBezTo>
                    <a:pt x="48664" y="19220"/>
                    <a:pt x="48572" y="19129"/>
                    <a:pt x="48481" y="19060"/>
                  </a:cubicBezTo>
                  <a:cubicBezTo>
                    <a:pt x="48641" y="18923"/>
                    <a:pt x="48778" y="18763"/>
                    <a:pt x="48915" y="18604"/>
                  </a:cubicBezTo>
                  <a:cubicBezTo>
                    <a:pt x="49097" y="18375"/>
                    <a:pt x="49234" y="18124"/>
                    <a:pt x="49303" y="17850"/>
                  </a:cubicBezTo>
                  <a:cubicBezTo>
                    <a:pt x="49463" y="17348"/>
                    <a:pt x="49394" y="16800"/>
                    <a:pt x="49120" y="16321"/>
                  </a:cubicBezTo>
                  <a:cubicBezTo>
                    <a:pt x="48869" y="15910"/>
                    <a:pt x="48436" y="15568"/>
                    <a:pt x="47911" y="15385"/>
                  </a:cubicBezTo>
                  <a:cubicBezTo>
                    <a:pt x="47659" y="15294"/>
                    <a:pt x="47386" y="15248"/>
                    <a:pt x="47089" y="15248"/>
                  </a:cubicBezTo>
                  <a:cubicBezTo>
                    <a:pt x="46975" y="15248"/>
                    <a:pt x="46906" y="15248"/>
                    <a:pt x="46815" y="15271"/>
                  </a:cubicBezTo>
                  <a:cubicBezTo>
                    <a:pt x="47066" y="14906"/>
                    <a:pt x="47226" y="14541"/>
                    <a:pt x="47317" y="14175"/>
                  </a:cubicBezTo>
                  <a:cubicBezTo>
                    <a:pt x="47386" y="13924"/>
                    <a:pt x="47408" y="13673"/>
                    <a:pt x="47386" y="13422"/>
                  </a:cubicBezTo>
                  <a:cubicBezTo>
                    <a:pt x="47363" y="13194"/>
                    <a:pt x="47317" y="12966"/>
                    <a:pt x="47203" y="12760"/>
                  </a:cubicBezTo>
                  <a:cubicBezTo>
                    <a:pt x="47043" y="12395"/>
                    <a:pt x="46724" y="12098"/>
                    <a:pt x="46358" y="11939"/>
                  </a:cubicBezTo>
                  <a:cubicBezTo>
                    <a:pt x="46153" y="11870"/>
                    <a:pt x="45948" y="11802"/>
                    <a:pt x="45719" y="11802"/>
                  </a:cubicBezTo>
                  <a:lnTo>
                    <a:pt x="45628" y="11802"/>
                  </a:lnTo>
                  <a:cubicBezTo>
                    <a:pt x="45445" y="11802"/>
                    <a:pt x="45286" y="11824"/>
                    <a:pt x="45103" y="11870"/>
                  </a:cubicBezTo>
                  <a:cubicBezTo>
                    <a:pt x="44852" y="11939"/>
                    <a:pt x="44601" y="12053"/>
                    <a:pt x="44395" y="12212"/>
                  </a:cubicBezTo>
                  <a:cubicBezTo>
                    <a:pt x="44144" y="12395"/>
                    <a:pt x="43939" y="12623"/>
                    <a:pt x="43733" y="12897"/>
                  </a:cubicBezTo>
                  <a:cubicBezTo>
                    <a:pt x="43642" y="13034"/>
                    <a:pt x="43551" y="13194"/>
                    <a:pt x="43482" y="13331"/>
                  </a:cubicBezTo>
                  <a:cubicBezTo>
                    <a:pt x="43460" y="13194"/>
                    <a:pt x="43437" y="13057"/>
                    <a:pt x="43391" y="12920"/>
                  </a:cubicBezTo>
                  <a:cubicBezTo>
                    <a:pt x="43209" y="12121"/>
                    <a:pt x="42843" y="11322"/>
                    <a:pt x="42341" y="10615"/>
                  </a:cubicBezTo>
                  <a:cubicBezTo>
                    <a:pt x="41360" y="9177"/>
                    <a:pt x="39876" y="8127"/>
                    <a:pt x="38255" y="7716"/>
                  </a:cubicBezTo>
                  <a:cubicBezTo>
                    <a:pt x="37776" y="7579"/>
                    <a:pt x="37274" y="7533"/>
                    <a:pt x="36749" y="7533"/>
                  </a:cubicBezTo>
                  <a:lnTo>
                    <a:pt x="36270" y="7533"/>
                  </a:lnTo>
                  <a:cubicBezTo>
                    <a:pt x="35950" y="7579"/>
                    <a:pt x="35608" y="7625"/>
                    <a:pt x="35265" y="7716"/>
                  </a:cubicBezTo>
                  <a:cubicBezTo>
                    <a:pt x="35014" y="7762"/>
                    <a:pt x="34786" y="7853"/>
                    <a:pt x="34535" y="7944"/>
                  </a:cubicBezTo>
                  <a:cubicBezTo>
                    <a:pt x="34375" y="7419"/>
                    <a:pt x="34078" y="6917"/>
                    <a:pt x="33645" y="6392"/>
                  </a:cubicBezTo>
                  <a:cubicBezTo>
                    <a:pt x="33188" y="5844"/>
                    <a:pt x="32572" y="5342"/>
                    <a:pt x="31887" y="4954"/>
                  </a:cubicBezTo>
                  <a:cubicBezTo>
                    <a:pt x="31568" y="4771"/>
                    <a:pt x="31225" y="4612"/>
                    <a:pt x="30837" y="4475"/>
                  </a:cubicBezTo>
                  <a:cubicBezTo>
                    <a:pt x="30495" y="4361"/>
                    <a:pt x="30152" y="4292"/>
                    <a:pt x="29742" y="4224"/>
                  </a:cubicBezTo>
                  <a:cubicBezTo>
                    <a:pt x="29582" y="4201"/>
                    <a:pt x="29422" y="4201"/>
                    <a:pt x="29239" y="4201"/>
                  </a:cubicBezTo>
                  <a:cubicBezTo>
                    <a:pt x="29057" y="4201"/>
                    <a:pt x="28851" y="4224"/>
                    <a:pt x="28669" y="4246"/>
                  </a:cubicBezTo>
                  <a:cubicBezTo>
                    <a:pt x="28326" y="4292"/>
                    <a:pt x="28007" y="4406"/>
                    <a:pt x="27687" y="4543"/>
                  </a:cubicBezTo>
                  <a:cubicBezTo>
                    <a:pt x="27391" y="4703"/>
                    <a:pt x="27117" y="4886"/>
                    <a:pt x="26888" y="5137"/>
                  </a:cubicBezTo>
                  <a:cubicBezTo>
                    <a:pt x="26272" y="3493"/>
                    <a:pt x="24811" y="2055"/>
                    <a:pt x="22780" y="1097"/>
                  </a:cubicBezTo>
                  <a:cubicBezTo>
                    <a:pt x="21776" y="640"/>
                    <a:pt x="20680" y="298"/>
                    <a:pt x="19561" y="115"/>
                  </a:cubicBezTo>
                  <a:cubicBezTo>
                    <a:pt x="18968" y="47"/>
                    <a:pt x="18397" y="1"/>
                    <a:pt x="1785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" name="Google Shape;7670;p70">
              <a:extLst>
                <a:ext uri="{FF2B5EF4-FFF2-40B4-BE49-F238E27FC236}">
                  <a16:creationId xmlns:a16="http://schemas.microsoft.com/office/drawing/2014/main" id="{D219A6B2-B200-4A05-8803-8AF227EB4251}"/>
                </a:ext>
              </a:extLst>
            </p:cNvPr>
            <p:cNvSpPr/>
            <p:nvPr/>
          </p:nvSpPr>
          <p:spPr>
            <a:xfrm>
              <a:off x="7617576" y="2120165"/>
              <a:ext cx="148118" cy="325970"/>
            </a:xfrm>
            <a:custGeom>
              <a:avLst/>
              <a:gdLst/>
              <a:ahLst/>
              <a:cxnLst/>
              <a:rect l="l" t="t" r="r" b="b"/>
              <a:pathLst>
                <a:path w="11482" h="25269" extrusionOk="0">
                  <a:moveTo>
                    <a:pt x="5456" y="1"/>
                  </a:moveTo>
                  <a:cubicBezTo>
                    <a:pt x="5319" y="1"/>
                    <a:pt x="5182" y="24"/>
                    <a:pt x="5022" y="24"/>
                  </a:cubicBezTo>
                  <a:lnTo>
                    <a:pt x="5045" y="24"/>
                  </a:lnTo>
                  <a:cubicBezTo>
                    <a:pt x="4908" y="47"/>
                    <a:pt x="4771" y="69"/>
                    <a:pt x="4611" y="115"/>
                  </a:cubicBezTo>
                  <a:cubicBezTo>
                    <a:pt x="4474" y="161"/>
                    <a:pt x="4360" y="206"/>
                    <a:pt x="4223" y="252"/>
                  </a:cubicBezTo>
                  <a:lnTo>
                    <a:pt x="4201" y="252"/>
                  </a:lnTo>
                  <a:cubicBezTo>
                    <a:pt x="4064" y="321"/>
                    <a:pt x="3904" y="412"/>
                    <a:pt x="3767" y="480"/>
                  </a:cubicBezTo>
                  <a:cubicBezTo>
                    <a:pt x="3749" y="498"/>
                    <a:pt x="3732" y="505"/>
                    <a:pt x="3715" y="505"/>
                  </a:cubicBezTo>
                  <a:cubicBezTo>
                    <a:pt x="3686" y="505"/>
                    <a:pt x="3658" y="486"/>
                    <a:pt x="3630" y="457"/>
                  </a:cubicBezTo>
                  <a:cubicBezTo>
                    <a:pt x="3630" y="435"/>
                    <a:pt x="3630" y="435"/>
                    <a:pt x="3630" y="412"/>
                  </a:cubicBezTo>
                  <a:cubicBezTo>
                    <a:pt x="3584" y="435"/>
                    <a:pt x="3539" y="480"/>
                    <a:pt x="3493" y="503"/>
                  </a:cubicBezTo>
                  <a:cubicBezTo>
                    <a:pt x="3493" y="503"/>
                    <a:pt x="3493" y="526"/>
                    <a:pt x="3470" y="526"/>
                  </a:cubicBezTo>
                  <a:cubicBezTo>
                    <a:pt x="3402" y="594"/>
                    <a:pt x="3310" y="663"/>
                    <a:pt x="3242" y="731"/>
                  </a:cubicBezTo>
                  <a:cubicBezTo>
                    <a:pt x="3151" y="823"/>
                    <a:pt x="3082" y="891"/>
                    <a:pt x="3014" y="982"/>
                  </a:cubicBezTo>
                  <a:cubicBezTo>
                    <a:pt x="2945" y="1074"/>
                    <a:pt x="2877" y="1165"/>
                    <a:pt x="2831" y="1279"/>
                  </a:cubicBezTo>
                  <a:cubicBezTo>
                    <a:pt x="2763" y="1370"/>
                    <a:pt x="2717" y="1485"/>
                    <a:pt x="2671" y="1576"/>
                  </a:cubicBezTo>
                  <a:cubicBezTo>
                    <a:pt x="2511" y="1987"/>
                    <a:pt x="2420" y="2420"/>
                    <a:pt x="2352" y="2877"/>
                  </a:cubicBezTo>
                  <a:cubicBezTo>
                    <a:pt x="2283" y="3379"/>
                    <a:pt x="2260" y="3881"/>
                    <a:pt x="2215" y="4383"/>
                  </a:cubicBezTo>
                  <a:cubicBezTo>
                    <a:pt x="2192" y="4634"/>
                    <a:pt x="2169" y="4886"/>
                    <a:pt x="2123" y="5114"/>
                  </a:cubicBezTo>
                  <a:cubicBezTo>
                    <a:pt x="2078" y="5342"/>
                    <a:pt x="2032" y="5570"/>
                    <a:pt x="1986" y="5776"/>
                  </a:cubicBezTo>
                  <a:cubicBezTo>
                    <a:pt x="1941" y="5890"/>
                    <a:pt x="1895" y="6004"/>
                    <a:pt x="1850" y="6141"/>
                  </a:cubicBezTo>
                  <a:cubicBezTo>
                    <a:pt x="1781" y="6278"/>
                    <a:pt x="1713" y="6415"/>
                    <a:pt x="1644" y="6552"/>
                  </a:cubicBezTo>
                  <a:cubicBezTo>
                    <a:pt x="1530" y="6826"/>
                    <a:pt x="1370" y="7100"/>
                    <a:pt x="1210" y="7374"/>
                  </a:cubicBezTo>
                  <a:cubicBezTo>
                    <a:pt x="1073" y="7602"/>
                    <a:pt x="936" y="7853"/>
                    <a:pt x="800" y="8104"/>
                  </a:cubicBezTo>
                  <a:cubicBezTo>
                    <a:pt x="663" y="8332"/>
                    <a:pt x="548" y="8560"/>
                    <a:pt x="434" y="8812"/>
                  </a:cubicBezTo>
                  <a:cubicBezTo>
                    <a:pt x="434" y="8812"/>
                    <a:pt x="434" y="8812"/>
                    <a:pt x="457" y="8789"/>
                  </a:cubicBezTo>
                  <a:lnTo>
                    <a:pt x="457" y="8789"/>
                  </a:lnTo>
                  <a:cubicBezTo>
                    <a:pt x="343" y="9017"/>
                    <a:pt x="275" y="9222"/>
                    <a:pt x="206" y="9451"/>
                  </a:cubicBezTo>
                  <a:cubicBezTo>
                    <a:pt x="160" y="9702"/>
                    <a:pt x="92" y="9930"/>
                    <a:pt x="69" y="10181"/>
                  </a:cubicBezTo>
                  <a:cubicBezTo>
                    <a:pt x="23" y="10501"/>
                    <a:pt x="1" y="10843"/>
                    <a:pt x="1" y="11185"/>
                  </a:cubicBezTo>
                  <a:cubicBezTo>
                    <a:pt x="1" y="11505"/>
                    <a:pt x="1" y="11824"/>
                    <a:pt x="23" y="12144"/>
                  </a:cubicBezTo>
                  <a:cubicBezTo>
                    <a:pt x="46" y="12829"/>
                    <a:pt x="92" y="13514"/>
                    <a:pt x="183" y="14175"/>
                  </a:cubicBezTo>
                  <a:cubicBezTo>
                    <a:pt x="183" y="14175"/>
                    <a:pt x="183" y="14175"/>
                    <a:pt x="183" y="14153"/>
                  </a:cubicBezTo>
                  <a:cubicBezTo>
                    <a:pt x="297" y="15066"/>
                    <a:pt x="480" y="15979"/>
                    <a:pt x="685" y="16869"/>
                  </a:cubicBezTo>
                  <a:cubicBezTo>
                    <a:pt x="868" y="17074"/>
                    <a:pt x="1051" y="17302"/>
                    <a:pt x="1256" y="17531"/>
                  </a:cubicBezTo>
                  <a:cubicBezTo>
                    <a:pt x="2169" y="18558"/>
                    <a:pt x="3265" y="19585"/>
                    <a:pt x="4543" y="20635"/>
                  </a:cubicBezTo>
                  <a:cubicBezTo>
                    <a:pt x="5707" y="21594"/>
                    <a:pt x="6962" y="22507"/>
                    <a:pt x="8400" y="23442"/>
                  </a:cubicBezTo>
                  <a:cubicBezTo>
                    <a:pt x="9359" y="24059"/>
                    <a:pt x="10341" y="24675"/>
                    <a:pt x="11390" y="25269"/>
                  </a:cubicBezTo>
                  <a:cubicBezTo>
                    <a:pt x="11436" y="24858"/>
                    <a:pt x="11459" y="24424"/>
                    <a:pt x="11459" y="24013"/>
                  </a:cubicBezTo>
                  <a:cubicBezTo>
                    <a:pt x="11482" y="23283"/>
                    <a:pt x="11482" y="22552"/>
                    <a:pt x="11459" y="21845"/>
                  </a:cubicBezTo>
                  <a:cubicBezTo>
                    <a:pt x="11413" y="20315"/>
                    <a:pt x="11299" y="18809"/>
                    <a:pt x="11139" y="17325"/>
                  </a:cubicBezTo>
                  <a:cubicBezTo>
                    <a:pt x="11048" y="16641"/>
                    <a:pt x="10980" y="15956"/>
                    <a:pt x="10888" y="15271"/>
                  </a:cubicBezTo>
                  <a:cubicBezTo>
                    <a:pt x="10820" y="14700"/>
                    <a:pt x="10751" y="14107"/>
                    <a:pt x="10683" y="13536"/>
                  </a:cubicBezTo>
                  <a:cubicBezTo>
                    <a:pt x="10637" y="13080"/>
                    <a:pt x="10592" y="12646"/>
                    <a:pt x="10569" y="12190"/>
                  </a:cubicBezTo>
                  <a:cubicBezTo>
                    <a:pt x="10523" y="11687"/>
                    <a:pt x="10500" y="11185"/>
                    <a:pt x="10477" y="10683"/>
                  </a:cubicBezTo>
                  <a:cubicBezTo>
                    <a:pt x="10409" y="9382"/>
                    <a:pt x="10341" y="8058"/>
                    <a:pt x="10158" y="6757"/>
                  </a:cubicBezTo>
                  <a:cubicBezTo>
                    <a:pt x="10067" y="6095"/>
                    <a:pt x="9952" y="5433"/>
                    <a:pt x="9816" y="4771"/>
                  </a:cubicBezTo>
                  <a:cubicBezTo>
                    <a:pt x="9656" y="4132"/>
                    <a:pt x="9473" y="3516"/>
                    <a:pt x="9222" y="2923"/>
                  </a:cubicBezTo>
                  <a:cubicBezTo>
                    <a:pt x="8994" y="2420"/>
                    <a:pt x="8743" y="1918"/>
                    <a:pt x="8400" y="1485"/>
                  </a:cubicBezTo>
                  <a:cubicBezTo>
                    <a:pt x="8172" y="1211"/>
                    <a:pt x="7944" y="960"/>
                    <a:pt x="7647" y="731"/>
                  </a:cubicBezTo>
                  <a:cubicBezTo>
                    <a:pt x="7419" y="549"/>
                    <a:pt x="7168" y="412"/>
                    <a:pt x="6894" y="275"/>
                  </a:cubicBezTo>
                  <a:cubicBezTo>
                    <a:pt x="6894" y="298"/>
                    <a:pt x="6894" y="298"/>
                    <a:pt x="6894" y="298"/>
                  </a:cubicBezTo>
                  <a:cubicBezTo>
                    <a:pt x="6757" y="229"/>
                    <a:pt x="6620" y="184"/>
                    <a:pt x="6483" y="138"/>
                  </a:cubicBezTo>
                  <a:cubicBezTo>
                    <a:pt x="6300" y="92"/>
                    <a:pt x="6141" y="69"/>
                    <a:pt x="5958" y="47"/>
                  </a:cubicBezTo>
                  <a:cubicBezTo>
                    <a:pt x="5798" y="24"/>
                    <a:pt x="5639" y="1"/>
                    <a:pt x="5479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7671;p70">
              <a:extLst>
                <a:ext uri="{FF2B5EF4-FFF2-40B4-BE49-F238E27FC236}">
                  <a16:creationId xmlns:a16="http://schemas.microsoft.com/office/drawing/2014/main" id="{6A7634E7-F8ED-4780-8CDF-1670D95B35CF}"/>
                </a:ext>
              </a:extLst>
            </p:cNvPr>
            <p:cNvSpPr/>
            <p:nvPr/>
          </p:nvSpPr>
          <p:spPr>
            <a:xfrm>
              <a:off x="7671753" y="2123415"/>
              <a:ext cx="310" cy="13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1" y="0"/>
                    <a:pt x="23" y="0"/>
                    <a:pt x="23" y="0"/>
                  </a:cubicBezTo>
                  <a:lnTo>
                    <a:pt x="23" y="0"/>
                  </a:lnTo>
                  <a:cubicBezTo>
                    <a:pt x="23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7672;p70">
              <a:extLst>
                <a:ext uri="{FF2B5EF4-FFF2-40B4-BE49-F238E27FC236}">
                  <a16:creationId xmlns:a16="http://schemas.microsoft.com/office/drawing/2014/main" id="{50DF57CC-EBA6-4986-9357-3DAF34350C52}"/>
                </a:ext>
              </a:extLst>
            </p:cNvPr>
            <p:cNvSpPr/>
            <p:nvPr/>
          </p:nvSpPr>
          <p:spPr>
            <a:xfrm>
              <a:off x="7671753" y="212341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7673;p70">
              <a:extLst>
                <a:ext uri="{FF2B5EF4-FFF2-40B4-BE49-F238E27FC236}">
                  <a16:creationId xmlns:a16="http://schemas.microsoft.com/office/drawing/2014/main" id="{4675B74D-F8CB-4D9A-9547-02510CA37DD5}"/>
                </a:ext>
              </a:extLst>
            </p:cNvPr>
            <p:cNvSpPr/>
            <p:nvPr/>
          </p:nvSpPr>
          <p:spPr>
            <a:xfrm>
              <a:off x="8101622" y="2084253"/>
              <a:ext cx="142235" cy="424307"/>
            </a:xfrm>
            <a:custGeom>
              <a:avLst/>
              <a:gdLst/>
              <a:ahLst/>
              <a:cxnLst/>
              <a:rect l="l" t="t" r="r" b="b"/>
              <a:pathLst>
                <a:path w="11026" h="32892" extrusionOk="0">
                  <a:moveTo>
                    <a:pt x="6574" y="0"/>
                  </a:moveTo>
                  <a:lnTo>
                    <a:pt x="6574" y="0"/>
                  </a:lnTo>
                  <a:cubicBezTo>
                    <a:pt x="6597" y="69"/>
                    <a:pt x="6620" y="114"/>
                    <a:pt x="6643" y="183"/>
                  </a:cubicBezTo>
                  <a:cubicBezTo>
                    <a:pt x="6711" y="411"/>
                    <a:pt x="6734" y="639"/>
                    <a:pt x="6711" y="868"/>
                  </a:cubicBezTo>
                  <a:cubicBezTo>
                    <a:pt x="6711" y="1096"/>
                    <a:pt x="6665" y="1301"/>
                    <a:pt x="6620" y="1530"/>
                  </a:cubicBezTo>
                  <a:cubicBezTo>
                    <a:pt x="6460" y="2009"/>
                    <a:pt x="6232" y="2465"/>
                    <a:pt x="5958" y="2899"/>
                  </a:cubicBezTo>
                  <a:cubicBezTo>
                    <a:pt x="5707" y="3241"/>
                    <a:pt x="5433" y="3584"/>
                    <a:pt x="5136" y="3903"/>
                  </a:cubicBezTo>
                  <a:cubicBezTo>
                    <a:pt x="5205" y="3926"/>
                    <a:pt x="5273" y="3926"/>
                    <a:pt x="5319" y="3949"/>
                  </a:cubicBezTo>
                  <a:cubicBezTo>
                    <a:pt x="5456" y="3972"/>
                    <a:pt x="5570" y="3995"/>
                    <a:pt x="5684" y="4063"/>
                  </a:cubicBezTo>
                  <a:cubicBezTo>
                    <a:pt x="5867" y="4132"/>
                    <a:pt x="6026" y="4223"/>
                    <a:pt x="6163" y="4360"/>
                  </a:cubicBezTo>
                  <a:cubicBezTo>
                    <a:pt x="6323" y="4474"/>
                    <a:pt x="6460" y="4634"/>
                    <a:pt x="6551" y="4816"/>
                  </a:cubicBezTo>
                  <a:cubicBezTo>
                    <a:pt x="6574" y="4885"/>
                    <a:pt x="6620" y="4976"/>
                    <a:pt x="6643" y="5067"/>
                  </a:cubicBezTo>
                  <a:cubicBezTo>
                    <a:pt x="6665" y="5136"/>
                    <a:pt x="6688" y="5227"/>
                    <a:pt x="6711" y="5296"/>
                  </a:cubicBezTo>
                  <a:cubicBezTo>
                    <a:pt x="6734" y="5478"/>
                    <a:pt x="6734" y="5684"/>
                    <a:pt x="6688" y="5866"/>
                  </a:cubicBezTo>
                  <a:cubicBezTo>
                    <a:pt x="6665" y="6049"/>
                    <a:pt x="6597" y="6232"/>
                    <a:pt x="6506" y="6391"/>
                  </a:cubicBezTo>
                  <a:cubicBezTo>
                    <a:pt x="6392" y="6574"/>
                    <a:pt x="6277" y="6734"/>
                    <a:pt x="6118" y="6871"/>
                  </a:cubicBezTo>
                  <a:cubicBezTo>
                    <a:pt x="6026" y="6939"/>
                    <a:pt x="5935" y="7008"/>
                    <a:pt x="5844" y="7076"/>
                  </a:cubicBezTo>
                  <a:cubicBezTo>
                    <a:pt x="5798" y="7122"/>
                    <a:pt x="5752" y="7145"/>
                    <a:pt x="5707" y="7190"/>
                  </a:cubicBezTo>
                  <a:cubicBezTo>
                    <a:pt x="5981" y="7373"/>
                    <a:pt x="6255" y="7578"/>
                    <a:pt x="6506" y="7829"/>
                  </a:cubicBezTo>
                  <a:cubicBezTo>
                    <a:pt x="6780" y="8103"/>
                    <a:pt x="7031" y="8423"/>
                    <a:pt x="7236" y="8742"/>
                  </a:cubicBezTo>
                  <a:cubicBezTo>
                    <a:pt x="7487" y="9108"/>
                    <a:pt x="7693" y="9473"/>
                    <a:pt x="7852" y="9884"/>
                  </a:cubicBezTo>
                  <a:cubicBezTo>
                    <a:pt x="8012" y="10272"/>
                    <a:pt x="8149" y="10660"/>
                    <a:pt x="8240" y="11071"/>
                  </a:cubicBezTo>
                  <a:cubicBezTo>
                    <a:pt x="8423" y="11869"/>
                    <a:pt x="8469" y="12691"/>
                    <a:pt x="8332" y="13490"/>
                  </a:cubicBezTo>
                  <a:cubicBezTo>
                    <a:pt x="8309" y="13604"/>
                    <a:pt x="8286" y="13718"/>
                    <a:pt x="8263" y="13832"/>
                  </a:cubicBezTo>
                  <a:cubicBezTo>
                    <a:pt x="8240" y="13924"/>
                    <a:pt x="8218" y="13992"/>
                    <a:pt x="8195" y="14061"/>
                  </a:cubicBezTo>
                  <a:cubicBezTo>
                    <a:pt x="8103" y="14243"/>
                    <a:pt x="8012" y="14426"/>
                    <a:pt x="7875" y="14586"/>
                  </a:cubicBezTo>
                  <a:cubicBezTo>
                    <a:pt x="7761" y="14768"/>
                    <a:pt x="7624" y="14928"/>
                    <a:pt x="7510" y="15111"/>
                  </a:cubicBezTo>
                  <a:cubicBezTo>
                    <a:pt x="7396" y="15270"/>
                    <a:pt x="7282" y="15430"/>
                    <a:pt x="7190" y="15590"/>
                  </a:cubicBezTo>
                  <a:cubicBezTo>
                    <a:pt x="7195" y="15590"/>
                    <a:pt x="7199" y="15590"/>
                    <a:pt x="7202" y="15590"/>
                  </a:cubicBezTo>
                  <a:lnTo>
                    <a:pt x="7202" y="15590"/>
                  </a:lnTo>
                  <a:cubicBezTo>
                    <a:pt x="7184" y="15628"/>
                    <a:pt x="7168" y="15670"/>
                    <a:pt x="7168" y="15727"/>
                  </a:cubicBezTo>
                  <a:cubicBezTo>
                    <a:pt x="7145" y="15750"/>
                    <a:pt x="7145" y="15773"/>
                    <a:pt x="7145" y="15795"/>
                  </a:cubicBezTo>
                  <a:cubicBezTo>
                    <a:pt x="7145" y="15795"/>
                    <a:pt x="7145" y="15795"/>
                    <a:pt x="7145" y="15773"/>
                  </a:cubicBezTo>
                  <a:cubicBezTo>
                    <a:pt x="7122" y="15887"/>
                    <a:pt x="7122" y="16001"/>
                    <a:pt x="7122" y="16115"/>
                  </a:cubicBezTo>
                  <a:cubicBezTo>
                    <a:pt x="7145" y="16229"/>
                    <a:pt x="7145" y="16320"/>
                    <a:pt x="7145" y="16412"/>
                  </a:cubicBezTo>
                  <a:cubicBezTo>
                    <a:pt x="7259" y="17119"/>
                    <a:pt x="7487" y="17804"/>
                    <a:pt x="7647" y="18489"/>
                  </a:cubicBezTo>
                  <a:cubicBezTo>
                    <a:pt x="7670" y="18671"/>
                    <a:pt x="7715" y="18854"/>
                    <a:pt x="7738" y="19014"/>
                  </a:cubicBezTo>
                  <a:cubicBezTo>
                    <a:pt x="7761" y="19173"/>
                    <a:pt x="7761" y="19333"/>
                    <a:pt x="7784" y="19493"/>
                  </a:cubicBezTo>
                  <a:cubicBezTo>
                    <a:pt x="7807" y="19858"/>
                    <a:pt x="7830" y="20223"/>
                    <a:pt x="7830" y="20589"/>
                  </a:cubicBezTo>
                  <a:cubicBezTo>
                    <a:pt x="7830" y="21365"/>
                    <a:pt x="7784" y="22118"/>
                    <a:pt x="7647" y="22871"/>
                  </a:cubicBezTo>
                  <a:cubicBezTo>
                    <a:pt x="7510" y="23602"/>
                    <a:pt x="7327" y="24332"/>
                    <a:pt x="7053" y="25040"/>
                  </a:cubicBezTo>
                  <a:cubicBezTo>
                    <a:pt x="6825" y="25633"/>
                    <a:pt x="6551" y="26204"/>
                    <a:pt x="6209" y="26729"/>
                  </a:cubicBezTo>
                  <a:cubicBezTo>
                    <a:pt x="5912" y="27231"/>
                    <a:pt x="5570" y="27710"/>
                    <a:pt x="5205" y="28144"/>
                  </a:cubicBezTo>
                  <a:cubicBezTo>
                    <a:pt x="4451" y="29080"/>
                    <a:pt x="3607" y="29924"/>
                    <a:pt x="2694" y="30700"/>
                  </a:cubicBezTo>
                  <a:cubicBezTo>
                    <a:pt x="1826" y="31453"/>
                    <a:pt x="913" y="32184"/>
                    <a:pt x="0" y="32891"/>
                  </a:cubicBezTo>
                  <a:cubicBezTo>
                    <a:pt x="411" y="32846"/>
                    <a:pt x="845" y="32777"/>
                    <a:pt x="1256" y="32663"/>
                  </a:cubicBezTo>
                  <a:cubicBezTo>
                    <a:pt x="1963" y="32503"/>
                    <a:pt x="2671" y="32207"/>
                    <a:pt x="3424" y="31842"/>
                  </a:cubicBezTo>
                  <a:cubicBezTo>
                    <a:pt x="4086" y="31499"/>
                    <a:pt x="4771" y="31065"/>
                    <a:pt x="5456" y="30495"/>
                  </a:cubicBezTo>
                  <a:cubicBezTo>
                    <a:pt x="6095" y="29993"/>
                    <a:pt x="6711" y="29422"/>
                    <a:pt x="7259" y="28783"/>
                  </a:cubicBezTo>
                  <a:cubicBezTo>
                    <a:pt x="9701" y="26021"/>
                    <a:pt x="10706" y="22711"/>
                    <a:pt x="9929" y="19950"/>
                  </a:cubicBezTo>
                  <a:cubicBezTo>
                    <a:pt x="9701" y="19014"/>
                    <a:pt x="9222" y="18146"/>
                    <a:pt x="8560" y="17347"/>
                  </a:cubicBezTo>
                  <a:cubicBezTo>
                    <a:pt x="8811" y="17211"/>
                    <a:pt x="9039" y="17028"/>
                    <a:pt x="9268" y="16800"/>
                  </a:cubicBezTo>
                  <a:cubicBezTo>
                    <a:pt x="9519" y="16594"/>
                    <a:pt x="9747" y="16320"/>
                    <a:pt x="9975" y="15978"/>
                  </a:cubicBezTo>
                  <a:cubicBezTo>
                    <a:pt x="10363" y="15430"/>
                    <a:pt x="10637" y="14768"/>
                    <a:pt x="10820" y="14015"/>
                  </a:cubicBezTo>
                  <a:cubicBezTo>
                    <a:pt x="10979" y="13307"/>
                    <a:pt x="11025" y="12554"/>
                    <a:pt x="10979" y="11778"/>
                  </a:cubicBezTo>
                  <a:cubicBezTo>
                    <a:pt x="10934" y="11002"/>
                    <a:pt x="10774" y="10272"/>
                    <a:pt x="10500" y="9587"/>
                  </a:cubicBezTo>
                  <a:cubicBezTo>
                    <a:pt x="10295" y="9039"/>
                    <a:pt x="10044" y="8560"/>
                    <a:pt x="9747" y="8126"/>
                  </a:cubicBezTo>
                  <a:cubicBezTo>
                    <a:pt x="9587" y="7898"/>
                    <a:pt x="9404" y="7692"/>
                    <a:pt x="9222" y="7487"/>
                  </a:cubicBezTo>
                  <a:cubicBezTo>
                    <a:pt x="9131" y="7373"/>
                    <a:pt x="9016" y="7282"/>
                    <a:pt x="8925" y="7190"/>
                  </a:cubicBezTo>
                  <a:cubicBezTo>
                    <a:pt x="9085" y="7076"/>
                    <a:pt x="9222" y="6939"/>
                    <a:pt x="9359" y="6779"/>
                  </a:cubicBezTo>
                  <a:cubicBezTo>
                    <a:pt x="9541" y="6528"/>
                    <a:pt x="9678" y="6277"/>
                    <a:pt x="9770" y="6003"/>
                  </a:cubicBezTo>
                  <a:cubicBezTo>
                    <a:pt x="9907" y="5501"/>
                    <a:pt x="9838" y="4953"/>
                    <a:pt x="9564" y="4474"/>
                  </a:cubicBezTo>
                  <a:cubicBezTo>
                    <a:pt x="9313" y="4040"/>
                    <a:pt x="8880" y="3721"/>
                    <a:pt x="8355" y="3515"/>
                  </a:cubicBezTo>
                  <a:cubicBezTo>
                    <a:pt x="8103" y="3447"/>
                    <a:pt x="7852" y="3401"/>
                    <a:pt x="7533" y="3401"/>
                  </a:cubicBezTo>
                  <a:cubicBezTo>
                    <a:pt x="7419" y="3401"/>
                    <a:pt x="7350" y="3401"/>
                    <a:pt x="7259" y="3424"/>
                  </a:cubicBezTo>
                  <a:cubicBezTo>
                    <a:pt x="7510" y="3082"/>
                    <a:pt x="7670" y="2716"/>
                    <a:pt x="7761" y="2328"/>
                  </a:cubicBezTo>
                  <a:cubicBezTo>
                    <a:pt x="7830" y="2077"/>
                    <a:pt x="7852" y="1826"/>
                    <a:pt x="7830" y="1575"/>
                  </a:cubicBezTo>
                  <a:cubicBezTo>
                    <a:pt x="7830" y="1347"/>
                    <a:pt x="7761" y="1119"/>
                    <a:pt x="7647" y="913"/>
                  </a:cubicBezTo>
                  <a:cubicBezTo>
                    <a:pt x="7510" y="548"/>
                    <a:pt x="7190" y="251"/>
                    <a:pt x="6802" y="92"/>
                  </a:cubicBezTo>
                  <a:cubicBezTo>
                    <a:pt x="6734" y="69"/>
                    <a:pt x="6643" y="23"/>
                    <a:pt x="6574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7674;p70">
              <a:extLst>
                <a:ext uri="{FF2B5EF4-FFF2-40B4-BE49-F238E27FC236}">
                  <a16:creationId xmlns:a16="http://schemas.microsoft.com/office/drawing/2014/main" id="{77D12872-AC83-4FC0-AE29-89AF759715C0}"/>
                </a:ext>
              </a:extLst>
            </p:cNvPr>
            <p:cNvSpPr/>
            <p:nvPr/>
          </p:nvSpPr>
          <p:spPr>
            <a:xfrm>
              <a:off x="8185829" y="209102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7675;p70">
              <a:extLst>
                <a:ext uri="{FF2B5EF4-FFF2-40B4-BE49-F238E27FC236}">
                  <a16:creationId xmlns:a16="http://schemas.microsoft.com/office/drawing/2014/main" id="{61C492FC-5804-4203-B99E-B382423BEFBC}"/>
                </a:ext>
              </a:extLst>
            </p:cNvPr>
            <p:cNvSpPr/>
            <p:nvPr/>
          </p:nvSpPr>
          <p:spPr>
            <a:xfrm>
              <a:off x="7359358" y="3555803"/>
              <a:ext cx="123982" cy="63907"/>
            </a:xfrm>
            <a:custGeom>
              <a:avLst/>
              <a:gdLst/>
              <a:ahLst/>
              <a:cxnLst/>
              <a:rect l="l" t="t" r="r" b="b"/>
              <a:pathLst>
                <a:path w="9611" h="4954" extrusionOk="0">
                  <a:moveTo>
                    <a:pt x="8743" y="1"/>
                  </a:moveTo>
                  <a:cubicBezTo>
                    <a:pt x="8629" y="115"/>
                    <a:pt x="8515" y="229"/>
                    <a:pt x="8401" y="320"/>
                  </a:cubicBezTo>
                  <a:cubicBezTo>
                    <a:pt x="7921" y="731"/>
                    <a:pt x="7373" y="1097"/>
                    <a:pt x="6780" y="1348"/>
                  </a:cubicBezTo>
                  <a:cubicBezTo>
                    <a:pt x="6141" y="1599"/>
                    <a:pt x="5479" y="1781"/>
                    <a:pt x="4817" y="1827"/>
                  </a:cubicBezTo>
                  <a:cubicBezTo>
                    <a:pt x="4560" y="1853"/>
                    <a:pt x="4300" y="1865"/>
                    <a:pt x="4039" y="1865"/>
                  </a:cubicBezTo>
                  <a:cubicBezTo>
                    <a:pt x="3605" y="1865"/>
                    <a:pt x="3168" y="1830"/>
                    <a:pt x="2740" y="1758"/>
                  </a:cubicBezTo>
                  <a:cubicBezTo>
                    <a:pt x="2032" y="1644"/>
                    <a:pt x="1325" y="1462"/>
                    <a:pt x="640" y="1211"/>
                  </a:cubicBezTo>
                  <a:cubicBezTo>
                    <a:pt x="435" y="1119"/>
                    <a:pt x="206" y="1028"/>
                    <a:pt x="1" y="937"/>
                  </a:cubicBezTo>
                  <a:lnTo>
                    <a:pt x="1" y="937"/>
                  </a:lnTo>
                  <a:cubicBezTo>
                    <a:pt x="183" y="1119"/>
                    <a:pt x="366" y="1279"/>
                    <a:pt x="549" y="1462"/>
                  </a:cubicBezTo>
                  <a:cubicBezTo>
                    <a:pt x="1302" y="2146"/>
                    <a:pt x="2101" y="2763"/>
                    <a:pt x="2900" y="3288"/>
                  </a:cubicBezTo>
                  <a:cubicBezTo>
                    <a:pt x="3676" y="3790"/>
                    <a:pt x="4475" y="4224"/>
                    <a:pt x="5296" y="4612"/>
                  </a:cubicBezTo>
                  <a:cubicBezTo>
                    <a:pt x="5593" y="4726"/>
                    <a:pt x="5890" y="4840"/>
                    <a:pt x="6187" y="4954"/>
                  </a:cubicBezTo>
                  <a:cubicBezTo>
                    <a:pt x="6666" y="4703"/>
                    <a:pt x="7145" y="4383"/>
                    <a:pt x="7602" y="3995"/>
                  </a:cubicBezTo>
                  <a:cubicBezTo>
                    <a:pt x="7990" y="3676"/>
                    <a:pt x="8355" y="3333"/>
                    <a:pt x="8674" y="2945"/>
                  </a:cubicBezTo>
                  <a:cubicBezTo>
                    <a:pt x="9017" y="2535"/>
                    <a:pt x="9291" y="2124"/>
                    <a:pt x="9519" y="1713"/>
                  </a:cubicBezTo>
                  <a:cubicBezTo>
                    <a:pt x="9610" y="1553"/>
                    <a:pt x="9565" y="1393"/>
                    <a:pt x="9428" y="1302"/>
                  </a:cubicBezTo>
                  <a:cubicBezTo>
                    <a:pt x="9382" y="1302"/>
                    <a:pt x="9359" y="1279"/>
                    <a:pt x="9336" y="1279"/>
                  </a:cubicBezTo>
                  <a:cubicBezTo>
                    <a:pt x="9154" y="845"/>
                    <a:pt x="8971" y="412"/>
                    <a:pt x="87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7676;p70">
              <a:extLst>
                <a:ext uri="{FF2B5EF4-FFF2-40B4-BE49-F238E27FC236}">
                  <a16:creationId xmlns:a16="http://schemas.microsoft.com/office/drawing/2014/main" id="{25861459-B6C6-4E8D-926D-166E94ECA088}"/>
                </a:ext>
              </a:extLst>
            </p:cNvPr>
            <p:cNvSpPr/>
            <p:nvPr/>
          </p:nvSpPr>
          <p:spPr>
            <a:xfrm>
              <a:off x="7382331" y="3068532"/>
              <a:ext cx="498211" cy="514117"/>
            </a:xfrm>
            <a:custGeom>
              <a:avLst/>
              <a:gdLst/>
              <a:ahLst/>
              <a:cxnLst/>
              <a:rect l="l" t="t" r="r" b="b"/>
              <a:pathLst>
                <a:path w="38621" h="39854" extrusionOk="0">
                  <a:moveTo>
                    <a:pt x="26067" y="0"/>
                  </a:moveTo>
                  <a:cubicBezTo>
                    <a:pt x="25177" y="0"/>
                    <a:pt x="24241" y="160"/>
                    <a:pt x="23191" y="502"/>
                  </a:cubicBezTo>
                  <a:cubicBezTo>
                    <a:pt x="22483" y="753"/>
                    <a:pt x="21753" y="1073"/>
                    <a:pt x="20954" y="1507"/>
                  </a:cubicBezTo>
                  <a:lnTo>
                    <a:pt x="20977" y="1461"/>
                  </a:lnTo>
                  <a:cubicBezTo>
                    <a:pt x="21045" y="1301"/>
                    <a:pt x="20977" y="1141"/>
                    <a:pt x="20817" y="1073"/>
                  </a:cubicBezTo>
                  <a:cubicBezTo>
                    <a:pt x="20794" y="1073"/>
                    <a:pt x="20748" y="1050"/>
                    <a:pt x="20726" y="1050"/>
                  </a:cubicBezTo>
                  <a:cubicBezTo>
                    <a:pt x="20589" y="1050"/>
                    <a:pt x="20497" y="1141"/>
                    <a:pt x="20452" y="1233"/>
                  </a:cubicBezTo>
                  <a:cubicBezTo>
                    <a:pt x="20360" y="1484"/>
                    <a:pt x="20246" y="1712"/>
                    <a:pt x="20155" y="1963"/>
                  </a:cubicBezTo>
                  <a:cubicBezTo>
                    <a:pt x="20041" y="2032"/>
                    <a:pt x="20018" y="2169"/>
                    <a:pt x="20041" y="2260"/>
                  </a:cubicBezTo>
                  <a:cubicBezTo>
                    <a:pt x="18763" y="5341"/>
                    <a:pt x="17211" y="8423"/>
                    <a:pt x="15270" y="11687"/>
                  </a:cubicBezTo>
                  <a:cubicBezTo>
                    <a:pt x="15270" y="11687"/>
                    <a:pt x="15248" y="11732"/>
                    <a:pt x="15248" y="11732"/>
                  </a:cubicBezTo>
                  <a:cubicBezTo>
                    <a:pt x="15248" y="11732"/>
                    <a:pt x="15248" y="11755"/>
                    <a:pt x="15248" y="11755"/>
                  </a:cubicBezTo>
                  <a:cubicBezTo>
                    <a:pt x="12988" y="15544"/>
                    <a:pt x="10409" y="19265"/>
                    <a:pt x="7555" y="22848"/>
                  </a:cubicBezTo>
                  <a:cubicBezTo>
                    <a:pt x="5182" y="25838"/>
                    <a:pt x="2694" y="28600"/>
                    <a:pt x="206" y="31020"/>
                  </a:cubicBezTo>
                  <a:lnTo>
                    <a:pt x="160" y="31065"/>
                  </a:lnTo>
                  <a:cubicBezTo>
                    <a:pt x="114" y="31111"/>
                    <a:pt x="69" y="31157"/>
                    <a:pt x="69" y="31248"/>
                  </a:cubicBezTo>
                  <a:cubicBezTo>
                    <a:pt x="0" y="31316"/>
                    <a:pt x="0" y="31408"/>
                    <a:pt x="23" y="31499"/>
                  </a:cubicBezTo>
                  <a:cubicBezTo>
                    <a:pt x="685" y="33302"/>
                    <a:pt x="1666" y="34923"/>
                    <a:pt x="2922" y="36361"/>
                  </a:cubicBezTo>
                  <a:cubicBezTo>
                    <a:pt x="4223" y="37799"/>
                    <a:pt x="5752" y="38940"/>
                    <a:pt x="7464" y="39739"/>
                  </a:cubicBezTo>
                  <a:cubicBezTo>
                    <a:pt x="7510" y="39807"/>
                    <a:pt x="7601" y="39853"/>
                    <a:pt x="7692" y="39853"/>
                  </a:cubicBezTo>
                  <a:cubicBezTo>
                    <a:pt x="7738" y="39853"/>
                    <a:pt x="7806" y="39830"/>
                    <a:pt x="7852" y="39807"/>
                  </a:cubicBezTo>
                  <a:cubicBezTo>
                    <a:pt x="8742" y="39191"/>
                    <a:pt x="9655" y="38484"/>
                    <a:pt x="10705" y="37616"/>
                  </a:cubicBezTo>
                  <a:cubicBezTo>
                    <a:pt x="11573" y="36909"/>
                    <a:pt x="12463" y="36155"/>
                    <a:pt x="13444" y="35265"/>
                  </a:cubicBezTo>
                  <a:cubicBezTo>
                    <a:pt x="15156" y="33759"/>
                    <a:pt x="16891" y="32138"/>
                    <a:pt x="18740" y="30312"/>
                  </a:cubicBezTo>
                  <a:cubicBezTo>
                    <a:pt x="20383" y="28714"/>
                    <a:pt x="22027" y="27002"/>
                    <a:pt x="23784" y="25131"/>
                  </a:cubicBezTo>
                  <a:cubicBezTo>
                    <a:pt x="25199" y="23624"/>
                    <a:pt x="26660" y="22072"/>
                    <a:pt x="28075" y="20520"/>
                  </a:cubicBezTo>
                  <a:cubicBezTo>
                    <a:pt x="29513" y="18899"/>
                    <a:pt x="30769" y="17439"/>
                    <a:pt x="31887" y="16046"/>
                  </a:cubicBezTo>
                  <a:cubicBezTo>
                    <a:pt x="31933" y="16023"/>
                    <a:pt x="31978" y="16001"/>
                    <a:pt x="32024" y="15955"/>
                  </a:cubicBezTo>
                  <a:cubicBezTo>
                    <a:pt x="32298" y="15635"/>
                    <a:pt x="32572" y="15270"/>
                    <a:pt x="32823" y="14859"/>
                  </a:cubicBezTo>
                  <a:cubicBezTo>
                    <a:pt x="34101" y="13216"/>
                    <a:pt x="35197" y="11641"/>
                    <a:pt x="36133" y="10089"/>
                  </a:cubicBezTo>
                  <a:cubicBezTo>
                    <a:pt x="37137" y="8468"/>
                    <a:pt x="37913" y="6962"/>
                    <a:pt x="38552" y="5455"/>
                  </a:cubicBezTo>
                  <a:cubicBezTo>
                    <a:pt x="38621" y="5318"/>
                    <a:pt x="38552" y="5136"/>
                    <a:pt x="38392" y="5067"/>
                  </a:cubicBezTo>
                  <a:cubicBezTo>
                    <a:pt x="38370" y="5067"/>
                    <a:pt x="38324" y="5044"/>
                    <a:pt x="38301" y="5044"/>
                  </a:cubicBezTo>
                  <a:cubicBezTo>
                    <a:pt x="38164" y="5044"/>
                    <a:pt x="38073" y="5136"/>
                    <a:pt x="38027" y="5227"/>
                  </a:cubicBezTo>
                  <a:cubicBezTo>
                    <a:pt x="37479" y="6528"/>
                    <a:pt x="36795" y="7852"/>
                    <a:pt x="35973" y="9244"/>
                  </a:cubicBezTo>
                  <a:lnTo>
                    <a:pt x="35996" y="9222"/>
                  </a:lnTo>
                  <a:lnTo>
                    <a:pt x="35996" y="9222"/>
                  </a:lnTo>
                  <a:cubicBezTo>
                    <a:pt x="35379" y="10271"/>
                    <a:pt x="34695" y="11299"/>
                    <a:pt x="33919" y="12394"/>
                  </a:cubicBezTo>
                  <a:cubicBezTo>
                    <a:pt x="34147" y="11755"/>
                    <a:pt x="34284" y="11070"/>
                    <a:pt x="34375" y="10431"/>
                  </a:cubicBezTo>
                  <a:cubicBezTo>
                    <a:pt x="34603" y="8582"/>
                    <a:pt x="34261" y="6642"/>
                    <a:pt x="33394" y="4953"/>
                  </a:cubicBezTo>
                  <a:cubicBezTo>
                    <a:pt x="33188" y="4542"/>
                    <a:pt x="32937" y="4131"/>
                    <a:pt x="32686" y="3743"/>
                  </a:cubicBezTo>
                  <a:cubicBezTo>
                    <a:pt x="32435" y="3401"/>
                    <a:pt x="32138" y="3036"/>
                    <a:pt x="31773" y="2671"/>
                  </a:cubicBezTo>
                  <a:cubicBezTo>
                    <a:pt x="31157" y="1986"/>
                    <a:pt x="30404" y="1415"/>
                    <a:pt x="29559" y="913"/>
                  </a:cubicBezTo>
                  <a:cubicBezTo>
                    <a:pt x="29080" y="639"/>
                    <a:pt x="28555" y="411"/>
                    <a:pt x="28007" y="251"/>
                  </a:cubicBezTo>
                  <a:cubicBezTo>
                    <a:pt x="27505" y="114"/>
                    <a:pt x="26980" y="23"/>
                    <a:pt x="263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7677;p70">
              <a:extLst>
                <a:ext uri="{FF2B5EF4-FFF2-40B4-BE49-F238E27FC236}">
                  <a16:creationId xmlns:a16="http://schemas.microsoft.com/office/drawing/2014/main" id="{F20EEA5C-2D2E-4A96-9932-BAA029771FC5}"/>
                </a:ext>
              </a:extLst>
            </p:cNvPr>
            <p:cNvSpPr/>
            <p:nvPr/>
          </p:nvSpPr>
          <p:spPr>
            <a:xfrm>
              <a:off x="7437089" y="3115344"/>
              <a:ext cx="361303" cy="430628"/>
            </a:xfrm>
            <a:custGeom>
              <a:avLst/>
              <a:gdLst/>
              <a:ahLst/>
              <a:cxnLst/>
              <a:rect l="l" t="t" r="r" b="b"/>
              <a:pathLst>
                <a:path w="28008" h="33382" extrusionOk="0">
                  <a:moveTo>
                    <a:pt x="27711" y="0"/>
                  </a:moveTo>
                  <a:cubicBezTo>
                    <a:pt x="27619" y="0"/>
                    <a:pt x="27528" y="46"/>
                    <a:pt x="27482" y="114"/>
                  </a:cubicBezTo>
                  <a:cubicBezTo>
                    <a:pt x="25040" y="3949"/>
                    <a:pt x="22484" y="7692"/>
                    <a:pt x="19767" y="11344"/>
                  </a:cubicBezTo>
                  <a:cubicBezTo>
                    <a:pt x="17028" y="15019"/>
                    <a:pt x="14152" y="18557"/>
                    <a:pt x="11094" y="21981"/>
                  </a:cubicBezTo>
                  <a:cubicBezTo>
                    <a:pt x="10341" y="22826"/>
                    <a:pt x="9587" y="23670"/>
                    <a:pt x="8788" y="24492"/>
                  </a:cubicBezTo>
                  <a:cubicBezTo>
                    <a:pt x="8400" y="24926"/>
                    <a:pt x="8012" y="25336"/>
                    <a:pt x="7624" y="25747"/>
                  </a:cubicBezTo>
                  <a:cubicBezTo>
                    <a:pt x="7442" y="25930"/>
                    <a:pt x="7259" y="26135"/>
                    <a:pt x="7054" y="26341"/>
                  </a:cubicBezTo>
                  <a:lnTo>
                    <a:pt x="6917" y="26478"/>
                  </a:lnTo>
                  <a:cubicBezTo>
                    <a:pt x="6894" y="26500"/>
                    <a:pt x="6848" y="26523"/>
                    <a:pt x="6826" y="26569"/>
                  </a:cubicBezTo>
                  <a:cubicBezTo>
                    <a:pt x="6803" y="26592"/>
                    <a:pt x="6757" y="26637"/>
                    <a:pt x="6734" y="26660"/>
                  </a:cubicBezTo>
                  <a:cubicBezTo>
                    <a:pt x="6620" y="26774"/>
                    <a:pt x="6506" y="26888"/>
                    <a:pt x="6392" y="27003"/>
                  </a:cubicBezTo>
                  <a:cubicBezTo>
                    <a:pt x="6004" y="27413"/>
                    <a:pt x="5593" y="27824"/>
                    <a:pt x="5182" y="28212"/>
                  </a:cubicBezTo>
                  <a:cubicBezTo>
                    <a:pt x="4383" y="29011"/>
                    <a:pt x="3584" y="29810"/>
                    <a:pt x="2740" y="30563"/>
                  </a:cubicBezTo>
                  <a:cubicBezTo>
                    <a:pt x="2329" y="30951"/>
                    <a:pt x="1918" y="31339"/>
                    <a:pt x="1507" y="31727"/>
                  </a:cubicBezTo>
                  <a:cubicBezTo>
                    <a:pt x="1302" y="31910"/>
                    <a:pt x="1096" y="32093"/>
                    <a:pt x="891" y="32275"/>
                  </a:cubicBezTo>
                  <a:cubicBezTo>
                    <a:pt x="640" y="32481"/>
                    <a:pt x="389" y="32686"/>
                    <a:pt x="161" y="32869"/>
                  </a:cubicBezTo>
                  <a:cubicBezTo>
                    <a:pt x="24" y="32983"/>
                    <a:pt x="1" y="33165"/>
                    <a:pt x="115" y="33280"/>
                  </a:cubicBezTo>
                  <a:cubicBezTo>
                    <a:pt x="168" y="33346"/>
                    <a:pt x="252" y="33382"/>
                    <a:pt x="336" y="33382"/>
                  </a:cubicBezTo>
                  <a:cubicBezTo>
                    <a:pt x="396" y="33382"/>
                    <a:pt x="455" y="33363"/>
                    <a:pt x="503" y="33325"/>
                  </a:cubicBezTo>
                  <a:cubicBezTo>
                    <a:pt x="731" y="33143"/>
                    <a:pt x="959" y="32960"/>
                    <a:pt x="1188" y="32777"/>
                  </a:cubicBezTo>
                  <a:cubicBezTo>
                    <a:pt x="1416" y="32595"/>
                    <a:pt x="1644" y="32389"/>
                    <a:pt x="1850" y="32184"/>
                  </a:cubicBezTo>
                  <a:cubicBezTo>
                    <a:pt x="2283" y="31796"/>
                    <a:pt x="2694" y="31408"/>
                    <a:pt x="3105" y="31020"/>
                  </a:cubicBezTo>
                  <a:cubicBezTo>
                    <a:pt x="3927" y="30244"/>
                    <a:pt x="4748" y="29468"/>
                    <a:pt x="5547" y="28669"/>
                  </a:cubicBezTo>
                  <a:cubicBezTo>
                    <a:pt x="6118" y="28098"/>
                    <a:pt x="6689" y="27528"/>
                    <a:pt x="7236" y="26957"/>
                  </a:cubicBezTo>
                  <a:cubicBezTo>
                    <a:pt x="7259" y="26957"/>
                    <a:pt x="7259" y="26934"/>
                    <a:pt x="7259" y="26934"/>
                  </a:cubicBezTo>
                  <a:cubicBezTo>
                    <a:pt x="8286" y="25884"/>
                    <a:pt x="9291" y="24811"/>
                    <a:pt x="10272" y="23739"/>
                  </a:cubicBezTo>
                  <a:cubicBezTo>
                    <a:pt x="13354" y="20360"/>
                    <a:pt x="16275" y="16845"/>
                    <a:pt x="19060" y="13216"/>
                  </a:cubicBezTo>
                  <a:cubicBezTo>
                    <a:pt x="21822" y="9610"/>
                    <a:pt x="24447" y="5866"/>
                    <a:pt x="26912" y="2055"/>
                  </a:cubicBezTo>
                  <a:cubicBezTo>
                    <a:pt x="27254" y="1530"/>
                    <a:pt x="27597" y="982"/>
                    <a:pt x="27939" y="457"/>
                  </a:cubicBezTo>
                  <a:cubicBezTo>
                    <a:pt x="27985" y="388"/>
                    <a:pt x="28007" y="320"/>
                    <a:pt x="27985" y="229"/>
                  </a:cubicBezTo>
                  <a:cubicBezTo>
                    <a:pt x="27985" y="160"/>
                    <a:pt x="27939" y="92"/>
                    <a:pt x="27893" y="46"/>
                  </a:cubicBezTo>
                  <a:cubicBezTo>
                    <a:pt x="27825" y="23"/>
                    <a:pt x="27779" y="0"/>
                    <a:pt x="27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7678;p70">
              <a:extLst>
                <a:ext uri="{FF2B5EF4-FFF2-40B4-BE49-F238E27FC236}">
                  <a16:creationId xmlns:a16="http://schemas.microsoft.com/office/drawing/2014/main" id="{FA6AD133-BD5E-4224-9651-189BE6B46667}"/>
                </a:ext>
              </a:extLst>
            </p:cNvPr>
            <p:cNvSpPr/>
            <p:nvPr/>
          </p:nvSpPr>
          <p:spPr>
            <a:xfrm>
              <a:off x="8099262" y="3458890"/>
              <a:ext cx="144596" cy="231207"/>
            </a:xfrm>
            <a:custGeom>
              <a:avLst/>
              <a:gdLst/>
              <a:ahLst/>
              <a:cxnLst/>
              <a:rect l="l" t="t" r="r" b="b"/>
              <a:pathLst>
                <a:path w="11209" h="17923" extrusionOk="0">
                  <a:moveTo>
                    <a:pt x="5910" y="1"/>
                  </a:moveTo>
                  <a:cubicBezTo>
                    <a:pt x="5772" y="1"/>
                    <a:pt x="5659" y="89"/>
                    <a:pt x="5639" y="233"/>
                  </a:cubicBezTo>
                  <a:cubicBezTo>
                    <a:pt x="5616" y="255"/>
                    <a:pt x="5616" y="301"/>
                    <a:pt x="5639" y="324"/>
                  </a:cubicBezTo>
                  <a:cubicBezTo>
                    <a:pt x="5045" y="849"/>
                    <a:pt x="4497" y="1442"/>
                    <a:pt x="4018" y="2059"/>
                  </a:cubicBezTo>
                  <a:cubicBezTo>
                    <a:pt x="3516" y="2743"/>
                    <a:pt x="3037" y="3497"/>
                    <a:pt x="2603" y="4318"/>
                  </a:cubicBezTo>
                  <a:cubicBezTo>
                    <a:pt x="1918" y="5688"/>
                    <a:pt x="1370" y="7240"/>
                    <a:pt x="1028" y="8906"/>
                  </a:cubicBezTo>
                  <a:cubicBezTo>
                    <a:pt x="937" y="8952"/>
                    <a:pt x="891" y="8998"/>
                    <a:pt x="845" y="9066"/>
                  </a:cubicBezTo>
                  <a:cubicBezTo>
                    <a:pt x="823" y="9112"/>
                    <a:pt x="823" y="9203"/>
                    <a:pt x="845" y="9271"/>
                  </a:cubicBezTo>
                  <a:cubicBezTo>
                    <a:pt x="868" y="9340"/>
                    <a:pt x="891" y="9408"/>
                    <a:pt x="914" y="9454"/>
                  </a:cubicBezTo>
                  <a:cubicBezTo>
                    <a:pt x="937" y="9477"/>
                    <a:pt x="937" y="9523"/>
                    <a:pt x="937" y="9545"/>
                  </a:cubicBezTo>
                  <a:cubicBezTo>
                    <a:pt x="960" y="9568"/>
                    <a:pt x="960" y="9591"/>
                    <a:pt x="982" y="9614"/>
                  </a:cubicBezTo>
                  <a:cubicBezTo>
                    <a:pt x="1005" y="9682"/>
                    <a:pt x="1028" y="9751"/>
                    <a:pt x="1028" y="9796"/>
                  </a:cubicBezTo>
                  <a:cubicBezTo>
                    <a:pt x="1074" y="10002"/>
                    <a:pt x="1096" y="10230"/>
                    <a:pt x="1096" y="10436"/>
                  </a:cubicBezTo>
                  <a:cubicBezTo>
                    <a:pt x="1074" y="10801"/>
                    <a:pt x="1005" y="11189"/>
                    <a:pt x="868" y="11645"/>
                  </a:cubicBezTo>
                  <a:cubicBezTo>
                    <a:pt x="777" y="11919"/>
                    <a:pt x="663" y="12193"/>
                    <a:pt x="571" y="12467"/>
                  </a:cubicBezTo>
                  <a:cubicBezTo>
                    <a:pt x="480" y="12718"/>
                    <a:pt x="389" y="12992"/>
                    <a:pt x="298" y="13243"/>
                  </a:cubicBezTo>
                  <a:cubicBezTo>
                    <a:pt x="138" y="13722"/>
                    <a:pt x="1" y="14316"/>
                    <a:pt x="1" y="14932"/>
                  </a:cubicBezTo>
                  <a:cubicBezTo>
                    <a:pt x="24" y="15229"/>
                    <a:pt x="69" y="15503"/>
                    <a:pt x="161" y="15777"/>
                  </a:cubicBezTo>
                  <a:cubicBezTo>
                    <a:pt x="275" y="16051"/>
                    <a:pt x="435" y="16324"/>
                    <a:pt x="617" y="16553"/>
                  </a:cubicBezTo>
                  <a:cubicBezTo>
                    <a:pt x="823" y="16804"/>
                    <a:pt x="1051" y="17032"/>
                    <a:pt x="1348" y="17260"/>
                  </a:cubicBezTo>
                  <a:cubicBezTo>
                    <a:pt x="1485" y="17329"/>
                    <a:pt x="1621" y="17397"/>
                    <a:pt x="1758" y="17489"/>
                  </a:cubicBezTo>
                  <a:cubicBezTo>
                    <a:pt x="1804" y="17511"/>
                    <a:pt x="1850" y="17534"/>
                    <a:pt x="1895" y="17557"/>
                  </a:cubicBezTo>
                  <a:cubicBezTo>
                    <a:pt x="1941" y="17580"/>
                    <a:pt x="1987" y="17603"/>
                    <a:pt x="2009" y="17626"/>
                  </a:cubicBezTo>
                  <a:lnTo>
                    <a:pt x="2032" y="17626"/>
                  </a:lnTo>
                  <a:cubicBezTo>
                    <a:pt x="2169" y="17694"/>
                    <a:pt x="2329" y="17740"/>
                    <a:pt x="2466" y="17785"/>
                  </a:cubicBezTo>
                  <a:cubicBezTo>
                    <a:pt x="2534" y="17808"/>
                    <a:pt x="2603" y="17831"/>
                    <a:pt x="2671" y="17854"/>
                  </a:cubicBezTo>
                  <a:cubicBezTo>
                    <a:pt x="2763" y="17877"/>
                    <a:pt x="2854" y="17899"/>
                    <a:pt x="2945" y="17899"/>
                  </a:cubicBezTo>
                  <a:lnTo>
                    <a:pt x="2968" y="17899"/>
                  </a:lnTo>
                  <a:cubicBezTo>
                    <a:pt x="2991" y="17899"/>
                    <a:pt x="2991" y="17899"/>
                    <a:pt x="3014" y="17922"/>
                  </a:cubicBezTo>
                  <a:lnTo>
                    <a:pt x="3105" y="17922"/>
                  </a:lnTo>
                  <a:cubicBezTo>
                    <a:pt x="3151" y="17922"/>
                    <a:pt x="3219" y="17922"/>
                    <a:pt x="3265" y="17877"/>
                  </a:cubicBezTo>
                  <a:cubicBezTo>
                    <a:pt x="3721" y="17603"/>
                    <a:pt x="4132" y="17237"/>
                    <a:pt x="4497" y="16918"/>
                  </a:cubicBezTo>
                  <a:cubicBezTo>
                    <a:pt x="4771" y="16667"/>
                    <a:pt x="5045" y="16393"/>
                    <a:pt x="5342" y="16096"/>
                  </a:cubicBezTo>
                  <a:cubicBezTo>
                    <a:pt x="5913" y="15503"/>
                    <a:pt x="6483" y="14841"/>
                    <a:pt x="7054" y="14065"/>
                  </a:cubicBezTo>
                  <a:cubicBezTo>
                    <a:pt x="8264" y="12467"/>
                    <a:pt x="9222" y="10801"/>
                    <a:pt x="9953" y="9112"/>
                  </a:cubicBezTo>
                  <a:cubicBezTo>
                    <a:pt x="10386" y="8062"/>
                    <a:pt x="10729" y="7057"/>
                    <a:pt x="10934" y="6076"/>
                  </a:cubicBezTo>
                  <a:cubicBezTo>
                    <a:pt x="11140" y="5049"/>
                    <a:pt x="11208" y="4067"/>
                    <a:pt x="11117" y="3154"/>
                  </a:cubicBezTo>
                  <a:cubicBezTo>
                    <a:pt x="11094" y="3063"/>
                    <a:pt x="11071" y="2972"/>
                    <a:pt x="11071" y="2903"/>
                  </a:cubicBezTo>
                  <a:cubicBezTo>
                    <a:pt x="10478" y="2173"/>
                    <a:pt x="9702" y="1534"/>
                    <a:pt x="8766" y="986"/>
                  </a:cubicBezTo>
                  <a:cubicBezTo>
                    <a:pt x="8332" y="758"/>
                    <a:pt x="7876" y="529"/>
                    <a:pt x="7396" y="370"/>
                  </a:cubicBezTo>
                  <a:cubicBezTo>
                    <a:pt x="6917" y="187"/>
                    <a:pt x="6438" y="73"/>
                    <a:pt x="5958" y="4"/>
                  </a:cubicBezTo>
                  <a:cubicBezTo>
                    <a:pt x="5942" y="2"/>
                    <a:pt x="5926" y="1"/>
                    <a:pt x="5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7679;p70">
              <a:extLst>
                <a:ext uri="{FF2B5EF4-FFF2-40B4-BE49-F238E27FC236}">
                  <a16:creationId xmlns:a16="http://schemas.microsoft.com/office/drawing/2014/main" id="{FB9DC690-445D-4D07-B39D-8CB6717CC8ED}"/>
                </a:ext>
              </a:extLst>
            </p:cNvPr>
            <p:cNvSpPr/>
            <p:nvPr/>
          </p:nvSpPr>
          <p:spPr>
            <a:xfrm>
              <a:off x="8099262" y="3484263"/>
              <a:ext cx="144596" cy="206129"/>
            </a:xfrm>
            <a:custGeom>
              <a:avLst/>
              <a:gdLst/>
              <a:ahLst/>
              <a:cxnLst/>
              <a:rect l="l" t="t" r="r" b="b"/>
              <a:pathLst>
                <a:path w="11209" h="15979" extrusionOk="0">
                  <a:moveTo>
                    <a:pt x="10158" y="0"/>
                  </a:moveTo>
                  <a:cubicBezTo>
                    <a:pt x="10181" y="320"/>
                    <a:pt x="10158" y="639"/>
                    <a:pt x="10135" y="959"/>
                  </a:cubicBezTo>
                  <a:cubicBezTo>
                    <a:pt x="10090" y="1872"/>
                    <a:pt x="9953" y="2785"/>
                    <a:pt x="9747" y="3675"/>
                  </a:cubicBezTo>
                  <a:cubicBezTo>
                    <a:pt x="9542" y="4657"/>
                    <a:pt x="9222" y="5593"/>
                    <a:pt x="8857" y="6528"/>
                  </a:cubicBezTo>
                  <a:cubicBezTo>
                    <a:pt x="8492" y="7464"/>
                    <a:pt x="8081" y="8354"/>
                    <a:pt x="7579" y="9222"/>
                  </a:cubicBezTo>
                  <a:cubicBezTo>
                    <a:pt x="6620" y="10911"/>
                    <a:pt x="5456" y="12509"/>
                    <a:pt x="4109" y="13901"/>
                  </a:cubicBezTo>
                  <a:cubicBezTo>
                    <a:pt x="4096" y="13928"/>
                    <a:pt x="4067" y="13939"/>
                    <a:pt x="4036" y="13939"/>
                  </a:cubicBezTo>
                  <a:cubicBezTo>
                    <a:pt x="4014" y="13939"/>
                    <a:pt x="3991" y="13933"/>
                    <a:pt x="3972" y="13924"/>
                  </a:cubicBezTo>
                  <a:cubicBezTo>
                    <a:pt x="3972" y="13901"/>
                    <a:pt x="3972" y="13901"/>
                    <a:pt x="3972" y="13901"/>
                  </a:cubicBezTo>
                  <a:cubicBezTo>
                    <a:pt x="3516" y="13444"/>
                    <a:pt x="3014" y="13034"/>
                    <a:pt x="2466" y="12668"/>
                  </a:cubicBezTo>
                  <a:lnTo>
                    <a:pt x="2443" y="12668"/>
                  </a:lnTo>
                  <a:cubicBezTo>
                    <a:pt x="2283" y="12577"/>
                    <a:pt x="2101" y="12463"/>
                    <a:pt x="1941" y="12395"/>
                  </a:cubicBezTo>
                  <a:cubicBezTo>
                    <a:pt x="1758" y="12303"/>
                    <a:pt x="1599" y="12235"/>
                    <a:pt x="1416" y="12189"/>
                  </a:cubicBezTo>
                  <a:cubicBezTo>
                    <a:pt x="1302" y="12143"/>
                    <a:pt x="1188" y="12121"/>
                    <a:pt x="1051" y="12098"/>
                  </a:cubicBezTo>
                  <a:cubicBezTo>
                    <a:pt x="937" y="12075"/>
                    <a:pt x="800" y="12052"/>
                    <a:pt x="686" y="12052"/>
                  </a:cubicBezTo>
                  <a:lnTo>
                    <a:pt x="343" y="12052"/>
                  </a:lnTo>
                  <a:cubicBezTo>
                    <a:pt x="252" y="12052"/>
                    <a:pt x="161" y="12075"/>
                    <a:pt x="69" y="12098"/>
                  </a:cubicBezTo>
                  <a:cubicBezTo>
                    <a:pt x="24" y="12372"/>
                    <a:pt x="1" y="12668"/>
                    <a:pt x="1" y="12965"/>
                  </a:cubicBezTo>
                  <a:cubicBezTo>
                    <a:pt x="1" y="13262"/>
                    <a:pt x="69" y="13536"/>
                    <a:pt x="161" y="13810"/>
                  </a:cubicBezTo>
                  <a:cubicBezTo>
                    <a:pt x="275" y="14084"/>
                    <a:pt x="412" y="14357"/>
                    <a:pt x="617" y="14609"/>
                  </a:cubicBezTo>
                  <a:cubicBezTo>
                    <a:pt x="800" y="14837"/>
                    <a:pt x="1051" y="15065"/>
                    <a:pt x="1348" y="15293"/>
                  </a:cubicBezTo>
                  <a:cubicBezTo>
                    <a:pt x="1485" y="15362"/>
                    <a:pt x="1599" y="15453"/>
                    <a:pt x="1736" y="15522"/>
                  </a:cubicBezTo>
                  <a:lnTo>
                    <a:pt x="1895" y="15613"/>
                  </a:lnTo>
                  <a:lnTo>
                    <a:pt x="2009" y="15659"/>
                  </a:lnTo>
                  <a:cubicBezTo>
                    <a:pt x="2215" y="15750"/>
                    <a:pt x="2352" y="15795"/>
                    <a:pt x="2466" y="15818"/>
                  </a:cubicBezTo>
                  <a:cubicBezTo>
                    <a:pt x="2534" y="15864"/>
                    <a:pt x="2603" y="15864"/>
                    <a:pt x="2671" y="15887"/>
                  </a:cubicBezTo>
                  <a:cubicBezTo>
                    <a:pt x="2763" y="15910"/>
                    <a:pt x="2854" y="15932"/>
                    <a:pt x="2945" y="15955"/>
                  </a:cubicBezTo>
                  <a:lnTo>
                    <a:pt x="2991" y="15955"/>
                  </a:lnTo>
                  <a:lnTo>
                    <a:pt x="3105" y="15978"/>
                  </a:lnTo>
                  <a:cubicBezTo>
                    <a:pt x="3174" y="15978"/>
                    <a:pt x="3219" y="15955"/>
                    <a:pt x="3265" y="15932"/>
                  </a:cubicBezTo>
                  <a:cubicBezTo>
                    <a:pt x="3721" y="15636"/>
                    <a:pt x="4132" y="15270"/>
                    <a:pt x="4497" y="14974"/>
                  </a:cubicBezTo>
                  <a:cubicBezTo>
                    <a:pt x="4771" y="14723"/>
                    <a:pt x="5045" y="14449"/>
                    <a:pt x="5342" y="14129"/>
                  </a:cubicBezTo>
                  <a:cubicBezTo>
                    <a:pt x="5935" y="13536"/>
                    <a:pt x="6506" y="12851"/>
                    <a:pt x="7077" y="12098"/>
                  </a:cubicBezTo>
                  <a:cubicBezTo>
                    <a:pt x="8264" y="10523"/>
                    <a:pt x="9222" y="8857"/>
                    <a:pt x="9953" y="7145"/>
                  </a:cubicBezTo>
                  <a:cubicBezTo>
                    <a:pt x="10409" y="6095"/>
                    <a:pt x="10729" y="5090"/>
                    <a:pt x="10934" y="4109"/>
                  </a:cubicBezTo>
                  <a:cubicBezTo>
                    <a:pt x="11162" y="3059"/>
                    <a:pt x="11208" y="2100"/>
                    <a:pt x="11117" y="1187"/>
                  </a:cubicBezTo>
                  <a:cubicBezTo>
                    <a:pt x="11094" y="1096"/>
                    <a:pt x="11094" y="1005"/>
                    <a:pt x="11071" y="913"/>
                  </a:cubicBezTo>
                  <a:cubicBezTo>
                    <a:pt x="10820" y="594"/>
                    <a:pt x="10501" y="297"/>
                    <a:pt x="10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7680;p70">
              <a:extLst>
                <a:ext uri="{FF2B5EF4-FFF2-40B4-BE49-F238E27FC236}">
                  <a16:creationId xmlns:a16="http://schemas.microsoft.com/office/drawing/2014/main" id="{677CE20D-7CF5-49AF-A742-ABEDF18D7C98}"/>
                </a:ext>
              </a:extLst>
            </p:cNvPr>
            <p:cNvSpPr/>
            <p:nvPr/>
          </p:nvSpPr>
          <p:spPr>
            <a:xfrm>
              <a:off x="8131059" y="3647671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C68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7681;p70">
              <a:extLst>
                <a:ext uri="{FF2B5EF4-FFF2-40B4-BE49-F238E27FC236}">
                  <a16:creationId xmlns:a16="http://schemas.microsoft.com/office/drawing/2014/main" id="{9BB4DEEC-6C58-4386-AC7F-6CE2637A1729}"/>
                </a:ext>
              </a:extLst>
            </p:cNvPr>
            <p:cNvSpPr/>
            <p:nvPr/>
          </p:nvSpPr>
          <p:spPr>
            <a:xfrm>
              <a:off x="8130775" y="3647671"/>
              <a:ext cx="297" cy="13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0C68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7682;p70">
              <a:extLst>
                <a:ext uri="{FF2B5EF4-FFF2-40B4-BE49-F238E27FC236}">
                  <a16:creationId xmlns:a16="http://schemas.microsoft.com/office/drawing/2014/main" id="{E15E7433-D3DE-4E72-9B29-DA4EB191053C}"/>
                </a:ext>
              </a:extLst>
            </p:cNvPr>
            <p:cNvSpPr/>
            <p:nvPr/>
          </p:nvSpPr>
          <p:spPr>
            <a:xfrm>
              <a:off x="8103093" y="3610341"/>
              <a:ext cx="38003" cy="14487"/>
            </a:xfrm>
            <a:custGeom>
              <a:avLst/>
              <a:gdLst/>
              <a:ahLst/>
              <a:cxnLst/>
              <a:rect l="l" t="t" r="r" b="b"/>
              <a:pathLst>
                <a:path w="2946" h="1123" extrusionOk="0">
                  <a:moveTo>
                    <a:pt x="724" y="1"/>
                  </a:moveTo>
                  <a:cubicBezTo>
                    <a:pt x="575" y="1"/>
                    <a:pt x="425" y="14"/>
                    <a:pt x="274" y="41"/>
                  </a:cubicBezTo>
                  <a:cubicBezTo>
                    <a:pt x="206" y="41"/>
                    <a:pt x="138" y="64"/>
                    <a:pt x="69" y="133"/>
                  </a:cubicBezTo>
                  <a:cubicBezTo>
                    <a:pt x="23" y="178"/>
                    <a:pt x="1" y="269"/>
                    <a:pt x="1" y="338"/>
                  </a:cubicBezTo>
                  <a:cubicBezTo>
                    <a:pt x="1" y="361"/>
                    <a:pt x="1" y="384"/>
                    <a:pt x="23" y="429"/>
                  </a:cubicBezTo>
                  <a:cubicBezTo>
                    <a:pt x="46" y="475"/>
                    <a:pt x="69" y="498"/>
                    <a:pt x="92" y="543"/>
                  </a:cubicBezTo>
                  <a:cubicBezTo>
                    <a:pt x="138" y="589"/>
                    <a:pt x="229" y="612"/>
                    <a:pt x="297" y="612"/>
                  </a:cubicBezTo>
                  <a:cubicBezTo>
                    <a:pt x="503" y="566"/>
                    <a:pt x="685" y="566"/>
                    <a:pt x="868" y="566"/>
                  </a:cubicBezTo>
                  <a:cubicBezTo>
                    <a:pt x="1210" y="612"/>
                    <a:pt x="1530" y="703"/>
                    <a:pt x="1849" y="817"/>
                  </a:cubicBezTo>
                  <a:cubicBezTo>
                    <a:pt x="2055" y="886"/>
                    <a:pt x="2283" y="1000"/>
                    <a:pt x="2489" y="1091"/>
                  </a:cubicBezTo>
                  <a:cubicBezTo>
                    <a:pt x="2538" y="1112"/>
                    <a:pt x="2587" y="1123"/>
                    <a:pt x="2634" y="1123"/>
                  </a:cubicBezTo>
                  <a:cubicBezTo>
                    <a:pt x="2739" y="1123"/>
                    <a:pt x="2829" y="1072"/>
                    <a:pt x="2877" y="977"/>
                  </a:cubicBezTo>
                  <a:cubicBezTo>
                    <a:pt x="2945" y="840"/>
                    <a:pt x="2899" y="658"/>
                    <a:pt x="2762" y="589"/>
                  </a:cubicBezTo>
                  <a:cubicBezTo>
                    <a:pt x="2121" y="287"/>
                    <a:pt x="1433" y="1"/>
                    <a:pt x="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7683;p70">
              <a:extLst>
                <a:ext uri="{FF2B5EF4-FFF2-40B4-BE49-F238E27FC236}">
                  <a16:creationId xmlns:a16="http://schemas.microsoft.com/office/drawing/2014/main" id="{AD238E02-CADC-4A3A-A190-CDDE7450F524}"/>
                </a:ext>
              </a:extLst>
            </p:cNvPr>
            <p:cNvSpPr/>
            <p:nvPr/>
          </p:nvSpPr>
          <p:spPr>
            <a:xfrm>
              <a:off x="8108691" y="3593198"/>
              <a:ext cx="38584" cy="13390"/>
            </a:xfrm>
            <a:custGeom>
              <a:avLst/>
              <a:gdLst/>
              <a:ahLst/>
              <a:cxnLst/>
              <a:rect l="l" t="t" r="r" b="b"/>
              <a:pathLst>
                <a:path w="2991" h="1038" extrusionOk="0">
                  <a:moveTo>
                    <a:pt x="714" y="1"/>
                  </a:moveTo>
                  <a:cubicBezTo>
                    <a:pt x="566" y="1"/>
                    <a:pt x="419" y="8"/>
                    <a:pt x="274" y="24"/>
                  </a:cubicBezTo>
                  <a:cubicBezTo>
                    <a:pt x="114" y="24"/>
                    <a:pt x="0" y="161"/>
                    <a:pt x="0" y="320"/>
                  </a:cubicBezTo>
                  <a:cubicBezTo>
                    <a:pt x="0" y="343"/>
                    <a:pt x="0" y="366"/>
                    <a:pt x="23" y="389"/>
                  </a:cubicBezTo>
                  <a:cubicBezTo>
                    <a:pt x="69" y="503"/>
                    <a:pt x="183" y="594"/>
                    <a:pt x="297" y="594"/>
                  </a:cubicBezTo>
                  <a:cubicBezTo>
                    <a:pt x="525" y="571"/>
                    <a:pt x="754" y="571"/>
                    <a:pt x="959" y="571"/>
                  </a:cubicBezTo>
                  <a:cubicBezTo>
                    <a:pt x="1393" y="617"/>
                    <a:pt x="1826" y="731"/>
                    <a:pt x="2237" y="891"/>
                  </a:cubicBezTo>
                  <a:cubicBezTo>
                    <a:pt x="2351" y="914"/>
                    <a:pt x="2443" y="959"/>
                    <a:pt x="2534" y="1005"/>
                  </a:cubicBezTo>
                  <a:cubicBezTo>
                    <a:pt x="2582" y="1021"/>
                    <a:pt x="2642" y="1037"/>
                    <a:pt x="2697" y="1037"/>
                  </a:cubicBezTo>
                  <a:cubicBezTo>
                    <a:pt x="2720" y="1037"/>
                    <a:pt x="2742" y="1035"/>
                    <a:pt x="2762" y="1028"/>
                  </a:cubicBezTo>
                  <a:cubicBezTo>
                    <a:pt x="2831" y="1005"/>
                    <a:pt x="2899" y="937"/>
                    <a:pt x="2922" y="891"/>
                  </a:cubicBezTo>
                  <a:cubicBezTo>
                    <a:pt x="2990" y="754"/>
                    <a:pt x="2945" y="549"/>
                    <a:pt x="2808" y="503"/>
                  </a:cubicBezTo>
                  <a:cubicBezTo>
                    <a:pt x="2420" y="320"/>
                    <a:pt x="2009" y="183"/>
                    <a:pt x="1598" y="92"/>
                  </a:cubicBezTo>
                  <a:cubicBezTo>
                    <a:pt x="1309" y="31"/>
                    <a:pt x="1010" y="1"/>
                    <a:pt x="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7684;p70">
              <a:extLst>
                <a:ext uri="{FF2B5EF4-FFF2-40B4-BE49-F238E27FC236}">
                  <a16:creationId xmlns:a16="http://schemas.microsoft.com/office/drawing/2014/main" id="{415E638F-23D6-42FB-9320-7CA4C998FDDA}"/>
                </a:ext>
              </a:extLst>
            </p:cNvPr>
            <p:cNvSpPr/>
            <p:nvPr/>
          </p:nvSpPr>
          <p:spPr>
            <a:xfrm>
              <a:off x="8159037" y="3458890"/>
              <a:ext cx="71556" cy="118435"/>
            </a:xfrm>
            <a:custGeom>
              <a:avLst/>
              <a:gdLst/>
              <a:ahLst/>
              <a:cxnLst/>
              <a:rect l="l" t="t" r="r" b="b"/>
              <a:pathLst>
                <a:path w="5547" h="9181" extrusionOk="0">
                  <a:moveTo>
                    <a:pt x="1275" y="1"/>
                  </a:moveTo>
                  <a:cubicBezTo>
                    <a:pt x="1133" y="1"/>
                    <a:pt x="1002" y="89"/>
                    <a:pt x="982" y="233"/>
                  </a:cubicBezTo>
                  <a:cubicBezTo>
                    <a:pt x="982" y="255"/>
                    <a:pt x="982" y="301"/>
                    <a:pt x="982" y="324"/>
                  </a:cubicBezTo>
                  <a:cubicBezTo>
                    <a:pt x="640" y="644"/>
                    <a:pt x="320" y="963"/>
                    <a:pt x="0" y="1328"/>
                  </a:cubicBezTo>
                  <a:cubicBezTo>
                    <a:pt x="137" y="1374"/>
                    <a:pt x="274" y="1442"/>
                    <a:pt x="411" y="1534"/>
                  </a:cubicBezTo>
                  <a:cubicBezTo>
                    <a:pt x="982" y="1830"/>
                    <a:pt x="1507" y="2218"/>
                    <a:pt x="1941" y="2698"/>
                  </a:cubicBezTo>
                  <a:cubicBezTo>
                    <a:pt x="2420" y="3200"/>
                    <a:pt x="2808" y="3748"/>
                    <a:pt x="3082" y="4364"/>
                  </a:cubicBezTo>
                  <a:cubicBezTo>
                    <a:pt x="3401" y="4980"/>
                    <a:pt x="3607" y="5642"/>
                    <a:pt x="3744" y="6327"/>
                  </a:cubicBezTo>
                  <a:cubicBezTo>
                    <a:pt x="3881" y="7035"/>
                    <a:pt x="3949" y="7765"/>
                    <a:pt x="3949" y="8495"/>
                  </a:cubicBezTo>
                  <a:cubicBezTo>
                    <a:pt x="3949" y="8724"/>
                    <a:pt x="3949" y="8952"/>
                    <a:pt x="3949" y="9180"/>
                  </a:cubicBezTo>
                  <a:cubicBezTo>
                    <a:pt x="4040" y="8952"/>
                    <a:pt x="4132" y="8724"/>
                    <a:pt x="4223" y="8495"/>
                  </a:cubicBezTo>
                  <a:cubicBezTo>
                    <a:pt x="4611" y="7560"/>
                    <a:pt x="4908" y="6601"/>
                    <a:pt x="5113" y="5642"/>
                  </a:cubicBezTo>
                  <a:cubicBezTo>
                    <a:pt x="5319" y="4752"/>
                    <a:pt x="5456" y="3839"/>
                    <a:pt x="5501" y="2926"/>
                  </a:cubicBezTo>
                  <a:cubicBezTo>
                    <a:pt x="5524" y="2629"/>
                    <a:pt x="5547" y="2310"/>
                    <a:pt x="5547" y="1967"/>
                  </a:cubicBezTo>
                  <a:cubicBezTo>
                    <a:pt x="5136" y="1625"/>
                    <a:pt x="4657" y="1283"/>
                    <a:pt x="4132" y="986"/>
                  </a:cubicBezTo>
                  <a:cubicBezTo>
                    <a:pt x="3721" y="735"/>
                    <a:pt x="3242" y="529"/>
                    <a:pt x="2762" y="347"/>
                  </a:cubicBezTo>
                  <a:cubicBezTo>
                    <a:pt x="2283" y="187"/>
                    <a:pt x="1804" y="50"/>
                    <a:pt x="1324" y="4"/>
                  </a:cubicBezTo>
                  <a:cubicBezTo>
                    <a:pt x="1308" y="2"/>
                    <a:pt x="1292" y="1"/>
                    <a:pt x="1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7685;p70">
              <a:extLst>
                <a:ext uri="{FF2B5EF4-FFF2-40B4-BE49-F238E27FC236}">
                  <a16:creationId xmlns:a16="http://schemas.microsoft.com/office/drawing/2014/main" id="{F8AA35D6-BD9C-465E-9514-AC3F7737669F}"/>
                </a:ext>
              </a:extLst>
            </p:cNvPr>
            <p:cNvSpPr/>
            <p:nvPr/>
          </p:nvSpPr>
          <p:spPr>
            <a:xfrm>
              <a:off x="8201437" y="3484263"/>
              <a:ext cx="42699" cy="140468"/>
            </a:xfrm>
            <a:custGeom>
              <a:avLst/>
              <a:gdLst/>
              <a:ahLst/>
              <a:cxnLst/>
              <a:rect l="l" t="t" r="r" b="b"/>
              <a:pathLst>
                <a:path w="3310" h="10889" extrusionOk="0">
                  <a:moveTo>
                    <a:pt x="2260" y="0"/>
                  </a:moveTo>
                  <a:cubicBezTo>
                    <a:pt x="2260" y="343"/>
                    <a:pt x="2237" y="662"/>
                    <a:pt x="2214" y="959"/>
                  </a:cubicBezTo>
                  <a:cubicBezTo>
                    <a:pt x="2169" y="1872"/>
                    <a:pt x="2032" y="2785"/>
                    <a:pt x="1826" y="3675"/>
                  </a:cubicBezTo>
                  <a:cubicBezTo>
                    <a:pt x="1621" y="4634"/>
                    <a:pt x="1324" y="5593"/>
                    <a:pt x="936" y="6528"/>
                  </a:cubicBezTo>
                  <a:cubicBezTo>
                    <a:pt x="845" y="6757"/>
                    <a:pt x="753" y="6985"/>
                    <a:pt x="662" y="7213"/>
                  </a:cubicBezTo>
                  <a:cubicBezTo>
                    <a:pt x="639" y="7761"/>
                    <a:pt x="571" y="8286"/>
                    <a:pt x="480" y="8811"/>
                  </a:cubicBezTo>
                  <a:cubicBezTo>
                    <a:pt x="365" y="9519"/>
                    <a:pt x="206" y="10203"/>
                    <a:pt x="0" y="10888"/>
                  </a:cubicBezTo>
                  <a:cubicBezTo>
                    <a:pt x="822" y="9678"/>
                    <a:pt x="1507" y="8423"/>
                    <a:pt x="2055" y="7145"/>
                  </a:cubicBezTo>
                  <a:cubicBezTo>
                    <a:pt x="2488" y="6095"/>
                    <a:pt x="2831" y="5068"/>
                    <a:pt x="3013" y="4109"/>
                  </a:cubicBezTo>
                  <a:cubicBezTo>
                    <a:pt x="3241" y="3059"/>
                    <a:pt x="3310" y="2100"/>
                    <a:pt x="3196" y="1187"/>
                  </a:cubicBezTo>
                  <a:cubicBezTo>
                    <a:pt x="3196" y="1096"/>
                    <a:pt x="3173" y="1028"/>
                    <a:pt x="3150" y="936"/>
                  </a:cubicBezTo>
                  <a:cubicBezTo>
                    <a:pt x="2899" y="594"/>
                    <a:pt x="2602" y="297"/>
                    <a:pt x="2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7686;p70">
              <a:extLst>
                <a:ext uri="{FF2B5EF4-FFF2-40B4-BE49-F238E27FC236}">
                  <a16:creationId xmlns:a16="http://schemas.microsoft.com/office/drawing/2014/main" id="{81B00307-8407-477D-BAF6-078D647C6F03}"/>
                </a:ext>
              </a:extLst>
            </p:cNvPr>
            <p:cNvSpPr/>
            <p:nvPr/>
          </p:nvSpPr>
          <p:spPr>
            <a:xfrm>
              <a:off x="7733579" y="3044682"/>
              <a:ext cx="450223" cy="541787"/>
            </a:xfrm>
            <a:custGeom>
              <a:avLst/>
              <a:gdLst/>
              <a:ahLst/>
              <a:cxnLst/>
              <a:rect l="l" t="t" r="r" b="b"/>
              <a:pathLst>
                <a:path w="34901" h="41999" extrusionOk="0">
                  <a:moveTo>
                    <a:pt x="10683" y="0"/>
                  </a:moveTo>
                  <a:cubicBezTo>
                    <a:pt x="8515" y="0"/>
                    <a:pt x="6552" y="365"/>
                    <a:pt x="4863" y="1073"/>
                  </a:cubicBezTo>
                  <a:cubicBezTo>
                    <a:pt x="3927" y="1461"/>
                    <a:pt x="3082" y="2009"/>
                    <a:pt x="2329" y="2648"/>
                  </a:cubicBezTo>
                  <a:cubicBezTo>
                    <a:pt x="1964" y="2990"/>
                    <a:pt x="1599" y="3356"/>
                    <a:pt x="1279" y="3789"/>
                  </a:cubicBezTo>
                  <a:cubicBezTo>
                    <a:pt x="1005" y="4132"/>
                    <a:pt x="777" y="4497"/>
                    <a:pt x="571" y="4931"/>
                  </a:cubicBezTo>
                  <a:cubicBezTo>
                    <a:pt x="571" y="4839"/>
                    <a:pt x="549" y="4771"/>
                    <a:pt x="503" y="4702"/>
                  </a:cubicBezTo>
                  <a:cubicBezTo>
                    <a:pt x="435" y="4657"/>
                    <a:pt x="366" y="4611"/>
                    <a:pt x="298" y="4611"/>
                  </a:cubicBezTo>
                  <a:cubicBezTo>
                    <a:pt x="206" y="4611"/>
                    <a:pt x="138" y="4657"/>
                    <a:pt x="92" y="4702"/>
                  </a:cubicBezTo>
                  <a:cubicBezTo>
                    <a:pt x="46" y="4748"/>
                    <a:pt x="1" y="4839"/>
                    <a:pt x="1" y="4908"/>
                  </a:cubicBezTo>
                  <a:cubicBezTo>
                    <a:pt x="229" y="6802"/>
                    <a:pt x="617" y="8697"/>
                    <a:pt x="1142" y="10568"/>
                  </a:cubicBezTo>
                  <a:cubicBezTo>
                    <a:pt x="1644" y="12372"/>
                    <a:pt x="2306" y="14243"/>
                    <a:pt x="3105" y="16092"/>
                  </a:cubicBezTo>
                  <a:cubicBezTo>
                    <a:pt x="4657" y="19630"/>
                    <a:pt x="6689" y="23099"/>
                    <a:pt x="9177" y="26341"/>
                  </a:cubicBezTo>
                  <a:cubicBezTo>
                    <a:pt x="11596" y="29536"/>
                    <a:pt x="14381" y="32435"/>
                    <a:pt x="17439" y="34946"/>
                  </a:cubicBezTo>
                  <a:cubicBezTo>
                    <a:pt x="18969" y="36201"/>
                    <a:pt x="20566" y="37365"/>
                    <a:pt x="22187" y="38415"/>
                  </a:cubicBezTo>
                  <a:cubicBezTo>
                    <a:pt x="22986" y="38917"/>
                    <a:pt x="23830" y="39419"/>
                    <a:pt x="24675" y="39876"/>
                  </a:cubicBezTo>
                  <a:cubicBezTo>
                    <a:pt x="25702" y="40447"/>
                    <a:pt x="26684" y="40949"/>
                    <a:pt x="27642" y="41382"/>
                  </a:cubicBezTo>
                  <a:cubicBezTo>
                    <a:pt x="28099" y="41565"/>
                    <a:pt x="28555" y="41770"/>
                    <a:pt x="29057" y="41953"/>
                  </a:cubicBezTo>
                  <a:lnTo>
                    <a:pt x="29194" y="41953"/>
                  </a:lnTo>
                  <a:cubicBezTo>
                    <a:pt x="29240" y="41976"/>
                    <a:pt x="29309" y="41999"/>
                    <a:pt x="29354" y="41999"/>
                  </a:cubicBezTo>
                  <a:cubicBezTo>
                    <a:pt x="29400" y="41999"/>
                    <a:pt x="29445" y="41976"/>
                    <a:pt x="29491" y="41953"/>
                  </a:cubicBezTo>
                  <a:cubicBezTo>
                    <a:pt x="30107" y="41679"/>
                    <a:pt x="30724" y="41246"/>
                    <a:pt x="31340" y="40629"/>
                  </a:cubicBezTo>
                  <a:cubicBezTo>
                    <a:pt x="31911" y="40059"/>
                    <a:pt x="32436" y="39397"/>
                    <a:pt x="32961" y="38575"/>
                  </a:cubicBezTo>
                  <a:cubicBezTo>
                    <a:pt x="33440" y="37845"/>
                    <a:pt x="33851" y="37023"/>
                    <a:pt x="34193" y="36178"/>
                  </a:cubicBezTo>
                  <a:cubicBezTo>
                    <a:pt x="34513" y="35357"/>
                    <a:pt x="34718" y="34558"/>
                    <a:pt x="34832" y="33782"/>
                  </a:cubicBezTo>
                  <a:cubicBezTo>
                    <a:pt x="34878" y="33280"/>
                    <a:pt x="34901" y="32800"/>
                    <a:pt x="34832" y="32344"/>
                  </a:cubicBezTo>
                  <a:cubicBezTo>
                    <a:pt x="34832" y="32298"/>
                    <a:pt x="34809" y="32252"/>
                    <a:pt x="34787" y="32230"/>
                  </a:cubicBezTo>
                  <a:cubicBezTo>
                    <a:pt x="34764" y="32161"/>
                    <a:pt x="34718" y="32115"/>
                    <a:pt x="34672" y="32093"/>
                  </a:cubicBezTo>
                  <a:cubicBezTo>
                    <a:pt x="34216" y="31796"/>
                    <a:pt x="33759" y="31476"/>
                    <a:pt x="33303" y="31134"/>
                  </a:cubicBezTo>
                  <a:lnTo>
                    <a:pt x="33303" y="31134"/>
                  </a:lnTo>
                  <a:lnTo>
                    <a:pt x="33326" y="31157"/>
                  </a:lnTo>
                  <a:lnTo>
                    <a:pt x="33349" y="31180"/>
                  </a:lnTo>
                  <a:cubicBezTo>
                    <a:pt x="32093" y="30221"/>
                    <a:pt x="30861" y="29125"/>
                    <a:pt x="29582" y="27801"/>
                  </a:cubicBezTo>
                  <a:cubicBezTo>
                    <a:pt x="28418" y="26637"/>
                    <a:pt x="27300" y="25313"/>
                    <a:pt x="26227" y="23921"/>
                  </a:cubicBezTo>
                  <a:lnTo>
                    <a:pt x="26181" y="23875"/>
                  </a:lnTo>
                  <a:cubicBezTo>
                    <a:pt x="23967" y="20931"/>
                    <a:pt x="22164" y="17850"/>
                    <a:pt x="20863" y="14654"/>
                  </a:cubicBezTo>
                  <a:cubicBezTo>
                    <a:pt x="19859" y="12143"/>
                    <a:pt x="19174" y="9633"/>
                    <a:pt x="18855" y="7213"/>
                  </a:cubicBezTo>
                  <a:lnTo>
                    <a:pt x="18855" y="7282"/>
                  </a:lnTo>
                  <a:cubicBezTo>
                    <a:pt x="18740" y="6209"/>
                    <a:pt x="18672" y="5136"/>
                    <a:pt x="18672" y="4086"/>
                  </a:cubicBezTo>
                  <a:cubicBezTo>
                    <a:pt x="18763" y="4018"/>
                    <a:pt x="18786" y="3926"/>
                    <a:pt x="18786" y="3812"/>
                  </a:cubicBezTo>
                  <a:cubicBezTo>
                    <a:pt x="18763" y="3675"/>
                    <a:pt x="18740" y="3561"/>
                    <a:pt x="18695" y="3424"/>
                  </a:cubicBezTo>
                  <a:cubicBezTo>
                    <a:pt x="18695" y="3401"/>
                    <a:pt x="18695" y="3378"/>
                    <a:pt x="18695" y="3356"/>
                  </a:cubicBezTo>
                  <a:cubicBezTo>
                    <a:pt x="18695" y="3264"/>
                    <a:pt x="18649" y="3173"/>
                    <a:pt x="18581" y="3105"/>
                  </a:cubicBezTo>
                  <a:cubicBezTo>
                    <a:pt x="18535" y="3013"/>
                    <a:pt x="18489" y="2899"/>
                    <a:pt x="18421" y="2785"/>
                  </a:cubicBezTo>
                  <a:cubicBezTo>
                    <a:pt x="18238" y="2488"/>
                    <a:pt x="18010" y="2214"/>
                    <a:pt x="17736" y="1940"/>
                  </a:cubicBezTo>
                  <a:cubicBezTo>
                    <a:pt x="17211" y="1484"/>
                    <a:pt x="16549" y="1096"/>
                    <a:pt x="15705" y="776"/>
                  </a:cubicBezTo>
                  <a:cubicBezTo>
                    <a:pt x="14381" y="251"/>
                    <a:pt x="12829" y="23"/>
                    <a:pt x="108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7687;p70">
              <a:extLst>
                <a:ext uri="{FF2B5EF4-FFF2-40B4-BE49-F238E27FC236}">
                  <a16:creationId xmlns:a16="http://schemas.microsoft.com/office/drawing/2014/main" id="{9B8F413E-37B0-4E48-B0B8-8839688588C3}"/>
                </a:ext>
              </a:extLst>
            </p:cNvPr>
            <p:cNvSpPr/>
            <p:nvPr/>
          </p:nvSpPr>
          <p:spPr>
            <a:xfrm>
              <a:off x="7889932" y="3045262"/>
              <a:ext cx="293862" cy="462594"/>
            </a:xfrm>
            <a:custGeom>
              <a:avLst/>
              <a:gdLst/>
              <a:ahLst/>
              <a:cxnLst/>
              <a:rect l="l" t="t" r="r" b="b"/>
              <a:pathLst>
                <a:path w="22780" h="35860" extrusionOk="0">
                  <a:moveTo>
                    <a:pt x="0" y="1"/>
                  </a:moveTo>
                  <a:cubicBezTo>
                    <a:pt x="274" y="2603"/>
                    <a:pt x="799" y="5182"/>
                    <a:pt x="1529" y="7693"/>
                  </a:cubicBezTo>
                  <a:cubicBezTo>
                    <a:pt x="1529" y="7670"/>
                    <a:pt x="1529" y="7670"/>
                    <a:pt x="1529" y="7670"/>
                  </a:cubicBezTo>
                  <a:cubicBezTo>
                    <a:pt x="1689" y="8241"/>
                    <a:pt x="1872" y="8789"/>
                    <a:pt x="2054" y="9359"/>
                  </a:cubicBezTo>
                  <a:cubicBezTo>
                    <a:pt x="3310" y="13194"/>
                    <a:pt x="5022" y="16869"/>
                    <a:pt x="7122" y="20315"/>
                  </a:cubicBezTo>
                  <a:lnTo>
                    <a:pt x="7099" y="20293"/>
                  </a:lnTo>
                  <a:lnTo>
                    <a:pt x="7099" y="20293"/>
                  </a:lnTo>
                  <a:cubicBezTo>
                    <a:pt x="7304" y="20635"/>
                    <a:pt x="7532" y="20977"/>
                    <a:pt x="7738" y="21320"/>
                  </a:cubicBezTo>
                  <a:cubicBezTo>
                    <a:pt x="9929" y="24721"/>
                    <a:pt x="12508" y="27893"/>
                    <a:pt x="15453" y="30678"/>
                  </a:cubicBezTo>
                  <a:lnTo>
                    <a:pt x="15430" y="30655"/>
                  </a:lnTo>
                  <a:lnTo>
                    <a:pt x="15430" y="30655"/>
                  </a:lnTo>
                  <a:cubicBezTo>
                    <a:pt x="16754" y="31911"/>
                    <a:pt x="18123" y="33075"/>
                    <a:pt x="19584" y="34125"/>
                  </a:cubicBezTo>
                  <a:cubicBezTo>
                    <a:pt x="20429" y="34741"/>
                    <a:pt x="21296" y="35312"/>
                    <a:pt x="22186" y="35859"/>
                  </a:cubicBezTo>
                  <a:cubicBezTo>
                    <a:pt x="22437" y="35129"/>
                    <a:pt x="22620" y="34421"/>
                    <a:pt x="22711" y="33737"/>
                  </a:cubicBezTo>
                  <a:cubicBezTo>
                    <a:pt x="22780" y="33235"/>
                    <a:pt x="22780" y="32755"/>
                    <a:pt x="22711" y="32299"/>
                  </a:cubicBezTo>
                  <a:cubicBezTo>
                    <a:pt x="22711" y="32253"/>
                    <a:pt x="22688" y="32207"/>
                    <a:pt x="22666" y="32185"/>
                  </a:cubicBezTo>
                  <a:cubicBezTo>
                    <a:pt x="22643" y="32116"/>
                    <a:pt x="22597" y="32070"/>
                    <a:pt x="22551" y="32048"/>
                  </a:cubicBezTo>
                  <a:cubicBezTo>
                    <a:pt x="22095" y="31751"/>
                    <a:pt x="21638" y="31431"/>
                    <a:pt x="21182" y="31089"/>
                  </a:cubicBezTo>
                  <a:lnTo>
                    <a:pt x="21182" y="31089"/>
                  </a:lnTo>
                  <a:lnTo>
                    <a:pt x="21205" y="31135"/>
                  </a:lnTo>
                  <a:lnTo>
                    <a:pt x="21228" y="31157"/>
                  </a:lnTo>
                  <a:cubicBezTo>
                    <a:pt x="19949" y="30153"/>
                    <a:pt x="18740" y="29035"/>
                    <a:pt x="17484" y="27756"/>
                  </a:cubicBezTo>
                  <a:cubicBezTo>
                    <a:pt x="16320" y="26570"/>
                    <a:pt x="15179" y="25268"/>
                    <a:pt x="14106" y="23876"/>
                  </a:cubicBezTo>
                  <a:lnTo>
                    <a:pt x="14060" y="23808"/>
                  </a:lnTo>
                  <a:cubicBezTo>
                    <a:pt x="11846" y="20886"/>
                    <a:pt x="10066" y="17805"/>
                    <a:pt x="8765" y="14609"/>
                  </a:cubicBezTo>
                  <a:cubicBezTo>
                    <a:pt x="7738" y="12075"/>
                    <a:pt x="7053" y="9588"/>
                    <a:pt x="6756" y="7168"/>
                  </a:cubicBezTo>
                  <a:lnTo>
                    <a:pt x="6734" y="7237"/>
                  </a:lnTo>
                  <a:cubicBezTo>
                    <a:pt x="6619" y="6118"/>
                    <a:pt x="6551" y="5045"/>
                    <a:pt x="6574" y="4041"/>
                  </a:cubicBezTo>
                  <a:cubicBezTo>
                    <a:pt x="6642" y="3995"/>
                    <a:pt x="6688" y="3881"/>
                    <a:pt x="6665" y="3767"/>
                  </a:cubicBezTo>
                  <a:cubicBezTo>
                    <a:pt x="6642" y="3630"/>
                    <a:pt x="6619" y="3493"/>
                    <a:pt x="6574" y="3379"/>
                  </a:cubicBezTo>
                  <a:lnTo>
                    <a:pt x="6574" y="3333"/>
                  </a:lnTo>
                  <a:cubicBezTo>
                    <a:pt x="6597" y="3219"/>
                    <a:pt x="6551" y="3128"/>
                    <a:pt x="6460" y="3060"/>
                  </a:cubicBezTo>
                  <a:cubicBezTo>
                    <a:pt x="6414" y="2945"/>
                    <a:pt x="6368" y="2854"/>
                    <a:pt x="6300" y="2740"/>
                  </a:cubicBezTo>
                  <a:cubicBezTo>
                    <a:pt x="6140" y="2443"/>
                    <a:pt x="5889" y="2146"/>
                    <a:pt x="5615" y="1895"/>
                  </a:cubicBezTo>
                  <a:cubicBezTo>
                    <a:pt x="5090" y="1439"/>
                    <a:pt x="4428" y="1051"/>
                    <a:pt x="3584" y="731"/>
                  </a:cubicBezTo>
                  <a:cubicBezTo>
                    <a:pt x="2556" y="320"/>
                    <a:pt x="1392" y="9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7688;p70">
              <a:extLst>
                <a:ext uri="{FF2B5EF4-FFF2-40B4-BE49-F238E27FC236}">
                  <a16:creationId xmlns:a16="http://schemas.microsoft.com/office/drawing/2014/main" id="{54C12B5F-698F-4212-AE78-27A9340EC8B1}"/>
                </a:ext>
              </a:extLst>
            </p:cNvPr>
            <p:cNvSpPr/>
            <p:nvPr/>
          </p:nvSpPr>
          <p:spPr>
            <a:xfrm>
              <a:off x="7899052" y="3105631"/>
              <a:ext cx="274435" cy="401822"/>
            </a:xfrm>
            <a:custGeom>
              <a:avLst/>
              <a:gdLst/>
              <a:ahLst/>
              <a:cxnLst/>
              <a:rect l="l" t="t" r="r" b="b"/>
              <a:pathLst>
                <a:path w="21274" h="31149" extrusionOk="0">
                  <a:moveTo>
                    <a:pt x="320" y="0"/>
                  </a:moveTo>
                  <a:cubicBezTo>
                    <a:pt x="297" y="0"/>
                    <a:pt x="252" y="0"/>
                    <a:pt x="229" y="23"/>
                  </a:cubicBezTo>
                  <a:cubicBezTo>
                    <a:pt x="92" y="69"/>
                    <a:pt x="1" y="228"/>
                    <a:pt x="46" y="388"/>
                  </a:cubicBezTo>
                  <a:cubicBezTo>
                    <a:pt x="1188" y="4177"/>
                    <a:pt x="2557" y="7920"/>
                    <a:pt x="4292" y="11504"/>
                  </a:cubicBezTo>
                  <a:cubicBezTo>
                    <a:pt x="5958" y="14996"/>
                    <a:pt x="7990" y="18306"/>
                    <a:pt x="10386" y="21342"/>
                  </a:cubicBezTo>
                  <a:cubicBezTo>
                    <a:pt x="11619" y="22894"/>
                    <a:pt x="12943" y="24377"/>
                    <a:pt x="14335" y="25770"/>
                  </a:cubicBezTo>
                  <a:cubicBezTo>
                    <a:pt x="15065" y="26500"/>
                    <a:pt x="15819" y="27185"/>
                    <a:pt x="16595" y="27870"/>
                  </a:cubicBezTo>
                  <a:cubicBezTo>
                    <a:pt x="17439" y="28623"/>
                    <a:pt x="18307" y="29353"/>
                    <a:pt x="19220" y="30015"/>
                  </a:cubicBezTo>
                  <a:cubicBezTo>
                    <a:pt x="19745" y="30403"/>
                    <a:pt x="20292" y="30769"/>
                    <a:pt x="20863" y="31111"/>
                  </a:cubicBezTo>
                  <a:cubicBezTo>
                    <a:pt x="20890" y="31138"/>
                    <a:pt x="20932" y="31149"/>
                    <a:pt x="20976" y="31149"/>
                  </a:cubicBezTo>
                  <a:cubicBezTo>
                    <a:pt x="21008" y="31149"/>
                    <a:pt x="21040" y="31143"/>
                    <a:pt x="21068" y="31134"/>
                  </a:cubicBezTo>
                  <a:cubicBezTo>
                    <a:pt x="21137" y="31111"/>
                    <a:pt x="21205" y="31065"/>
                    <a:pt x="21228" y="30997"/>
                  </a:cubicBezTo>
                  <a:cubicBezTo>
                    <a:pt x="21274" y="30928"/>
                    <a:pt x="21274" y="30837"/>
                    <a:pt x="21251" y="30769"/>
                  </a:cubicBezTo>
                  <a:cubicBezTo>
                    <a:pt x="21228" y="30700"/>
                    <a:pt x="21160" y="30654"/>
                    <a:pt x="21114" y="30609"/>
                  </a:cubicBezTo>
                  <a:cubicBezTo>
                    <a:pt x="20911" y="30496"/>
                    <a:pt x="20707" y="30360"/>
                    <a:pt x="20503" y="30225"/>
                  </a:cubicBezTo>
                  <a:lnTo>
                    <a:pt x="20503" y="30225"/>
                  </a:lnTo>
                  <a:lnTo>
                    <a:pt x="20566" y="30266"/>
                  </a:lnTo>
                  <a:cubicBezTo>
                    <a:pt x="19722" y="29719"/>
                    <a:pt x="18946" y="29102"/>
                    <a:pt x="18170" y="28463"/>
                  </a:cubicBezTo>
                  <a:cubicBezTo>
                    <a:pt x="17462" y="27870"/>
                    <a:pt x="16754" y="27276"/>
                    <a:pt x="16092" y="26660"/>
                  </a:cubicBezTo>
                  <a:cubicBezTo>
                    <a:pt x="14791" y="25473"/>
                    <a:pt x="13582" y="24218"/>
                    <a:pt x="12418" y="22917"/>
                  </a:cubicBezTo>
                  <a:lnTo>
                    <a:pt x="12440" y="22917"/>
                  </a:lnTo>
                  <a:cubicBezTo>
                    <a:pt x="11162" y="21479"/>
                    <a:pt x="9975" y="19949"/>
                    <a:pt x="8903" y="18352"/>
                  </a:cubicBezTo>
                  <a:cubicBezTo>
                    <a:pt x="7807" y="16777"/>
                    <a:pt x="6803" y="15133"/>
                    <a:pt x="5890" y="13444"/>
                  </a:cubicBezTo>
                  <a:cubicBezTo>
                    <a:pt x="5570" y="12805"/>
                    <a:pt x="5250" y="12189"/>
                    <a:pt x="4931" y="11573"/>
                  </a:cubicBezTo>
                  <a:cubicBezTo>
                    <a:pt x="3219" y="8012"/>
                    <a:pt x="1827" y="4291"/>
                    <a:pt x="685" y="502"/>
                  </a:cubicBezTo>
                  <a:lnTo>
                    <a:pt x="594" y="206"/>
                  </a:lnTo>
                  <a:cubicBezTo>
                    <a:pt x="548" y="91"/>
                    <a:pt x="434" y="0"/>
                    <a:pt x="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7689;p70">
              <a:extLst>
                <a:ext uri="{FF2B5EF4-FFF2-40B4-BE49-F238E27FC236}">
                  <a16:creationId xmlns:a16="http://schemas.microsoft.com/office/drawing/2014/main" id="{24C07F84-07BF-40CD-9617-25435AA7083C}"/>
                </a:ext>
              </a:extLst>
            </p:cNvPr>
            <p:cNvSpPr/>
            <p:nvPr/>
          </p:nvSpPr>
          <p:spPr>
            <a:xfrm>
              <a:off x="7625238" y="2618928"/>
              <a:ext cx="399577" cy="525314"/>
            </a:xfrm>
            <a:custGeom>
              <a:avLst/>
              <a:gdLst/>
              <a:ahLst/>
              <a:cxnLst/>
              <a:rect l="l" t="t" r="r" b="b"/>
              <a:pathLst>
                <a:path w="30975" h="40722" extrusionOk="0">
                  <a:moveTo>
                    <a:pt x="28030" y="35563"/>
                  </a:moveTo>
                  <a:cubicBezTo>
                    <a:pt x="27938" y="36316"/>
                    <a:pt x="27824" y="37092"/>
                    <a:pt x="27733" y="37868"/>
                  </a:cubicBezTo>
                  <a:lnTo>
                    <a:pt x="27710" y="37891"/>
                  </a:lnTo>
                  <a:cubicBezTo>
                    <a:pt x="27824" y="37115"/>
                    <a:pt x="27915" y="36339"/>
                    <a:pt x="28030" y="35563"/>
                  </a:cubicBezTo>
                  <a:close/>
                  <a:moveTo>
                    <a:pt x="25724" y="1"/>
                  </a:moveTo>
                  <a:cubicBezTo>
                    <a:pt x="25610" y="1"/>
                    <a:pt x="25519" y="69"/>
                    <a:pt x="25450" y="161"/>
                  </a:cubicBezTo>
                  <a:cubicBezTo>
                    <a:pt x="25382" y="275"/>
                    <a:pt x="25405" y="412"/>
                    <a:pt x="25519" y="503"/>
                  </a:cubicBezTo>
                  <a:lnTo>
                    <a:pt x="25017" y="503"/>
                  </a:lnTo>
                  <a:cubicBezTo>
                    <a:pt x="24743" y="503"/>
                    <a:pt x="24446" y="503"/>
                    <a:pt x="24149" y="526"/>
                  </a:cubicBezTo>
                  <a:cubicBezTo>
                    <a:pt x="23761" y="549"/>
                    <a:pt x="23396" y="594"/>
                    <a:pt x="23008" y="617"/>
                  </a:cubicBezTo>
                  <a:cubicBezTo>
                    <a:pt x="22803" y="640"/>
                    <a:pt x="22574" y="663"/>
                    <a:pt x="22346" y="686"/>
                  </a:cubicBezTo>
                  <a:cubicBezTo>
                    <a:pt x="21228" y="777"/>
                    <a:pt x="20041" y="845"/>
                    <a:pt x="18694" y="891"/>
                  </a:cubicBezTo>
                  <a:cubicBezTo>
                    <a:pt x="17758" y="914"/>
                    <a:pt x="16754" y="937"/>
                    <a:pt x="15635" y="937"/>
                  </a:cubicBezTo>
                  <a:cubicBezTo>
                    <a:pt x="14471" y="937"/>
                    <a:pt x="13307" y="914"/>
                    <a:pt x="12166" y="914"/>
                  </a:cubicBezTo>
                  <a:cubicBezTo>
                    <a:pt x="12166" y="845"/>
                    <a:pt x="12166" y="777"/>
                    <a:pt x="12120" y="709"/>
                  </a:cubicBezTo>
                  <a:cubicBezTo>
                    <a:pt x="12075" y="617"/>
                    <a:pt x="11961" y="572"/>
                    <a:pt x="11869" y="572"/>
                  </a:cubicBezTo>
                  <a:cubicBezTo>
                    <a:pt x="11824" y="572"/>
                    <a:pt x="11755" y="594"/>
                    <a:pt x="11732" y="617"/>
                  </a:cubicBezTo>
                  <a:cubicBezTo>
                    <a:pt x="11595" y="709"/>
                    <a:pt x="11458" y="823"/>
                    <a:pt x="11321" y="914"/>
                  </a:cubicBezTo>
                  <a:cubicBezTo>
                    <a:pt x="11276" y="937"/>
                    <a:pt x="11230" y="960"/>
                    <a:pt x="11207" y="1005"/>
                  </a:cubicBezTo>
                  <a:cubicBezTo>
                    <a:pt x="10203" y="1758"/>
                    <a:pt x="9290" y="2671"/>
                    <a:pt x="8423" y="3676"/>
                  </a:cubicBezTo>
                  <a:cubicBezTo>
                    <a:pt x="7487" y="4794"/>
                    <a:pt x="6597" y="6118"/>
                    <a:pt x="5798" y="7579"/>
                  </a:cubicBezTo>
                  <a:cubicBezTo>
                    <a:pt x="5045" y="8926"/>
                    <a:pt x="4360" y="10409"/>
                    <a:pt x="3743" y="12098"/>
                  </a:cubicBezTo>
                  <a:cubicBezTo>
                    <a:pt x="3173" y="13605"/>
                    <a:pt x="2671" y="15203"/>
                    <a:pt x="2214" y="17006"/>
                  </a:cubicBezTo>
                  <a:cubicBezTo>
                    <a:pt x="1415" y="20110"/>
                    <a:pt x="845" y="23442"/>
                    <a:pt x="457" y="27163"/>
                  </a:cubicBezTo>
                  <a:cubicBezTo>
                    <a:pt x="297" y="28715"/>
                    <a:pt x="183" y="30313"/>
                    <a:pt x="91" y="31933"/>
                  </a:cubicBezTo>
                  <a:cubicBezTo>
                    <a:pt x="23" y="33371"/>
                    <a:pt x="0" y="34878"/>
                    <a:pt x="0" y="36704"/>
                  </a:cubicBezTo>
                  <a:cubicBezTo>
                    <a:pt x="0" y="36795"/>
                    <a:pt x="46" y="36887"/>
                    <a:pt x="137" y="36955"/>
                  </a:cubicBezTo>
                  <a:cubicBezTo>
                    <a:pt x="137" y="36955"/>
                    <a:pt x="137" y="36955"/>
                    <a:pt x="137" y="36978"/>
                  </a:cubicBezTo>
                  <a:cubicBezTo>
                    <a:pt x="228" y="37046"/>
                    <a:pt x="320" y="37138"/>
                    <a:pt x="411" y="37206"/>
                  </a:cubicBezTo>
                  <a:cubicBezTo>
                    <a:pt x="1826" y="38165"/>
                    <a:pt x="3515" y="38895"/>
                    <a:pt x="5569" y="39489"/>
                  </a:cubicBezTo>
                  <a:cubicBezTo>
                    <a:pt x="7304" y="39968"/>
                    <a:pt x="9244" y="40310"/>
                    <a:pt x="11527" y="40516"/>
                  </a:cubicBezTo>
                  <a:cubicBezTo>
                    <a:pt x="12440" y="40607"/>
                    <a:pt x="13376" y="40653"/>
                    <a:pt x="14426" y="40698"/>
                  </a:cubicBezTo>
                  <a:cubicBezTo>
                    <a:pt x="14996" y="40721"/>
                    <a:pt x="15521" y="40721"/>
                    <a:pt x="16046" y="40721"/>
                  </a:cubicBezTo>
                  <a:cubicBezTo>
                    <a:pt x="16594" y="40721"/>
                    <a:pt x="17142" y="40698"/>
                    <a:pt x="17644" y="40676"/>
                  </a:cubicBezTo>
                  <a:cubicBezTo>
                    <a:pt x="20064" y="40584"/>
                    <a:pt x="22415" y="40219"/>
                    <a:pt x="24606" y="39603"/>
                  </a:cubicBezTo>
                  <a:cubicBezTo>
                    <a:pt x="25199" y="39443"/>
                    <a:pt x="25793" y="39238"/>
                    <a:pt x="26386" y="39032"/>
                  </a:cubicBezTo>
                  <a:cubicBezTo>
                    <a:pt x="27048" y="38804"/>
                    <a:pt x="27596" y="38576"/>
                    <a:pt x="28098" y="38325"/>
                  </a:cubicBezTo>
                  <a:cubicBezTo>
                    <a:pt x="28167" y="38302"/>
                    <a:pt x="28212" y="38210"/>
                    <a:pt x="28235" y="38142"/>
                  </a:cubicBezTo>
                  <a:cubicBezTo>
                    <a:pt x="28281" y="38096"/>
                    <a:pt x="28281" y="38028"/>
                    <a:pt x="28281" y="37959"/>
                  </a:cubicBezTo>
                  <a:cubicBezTo>
                    <a:pt x="28600" y="35654"/>
                    <a:pt x="28897" y="33326"/>
                    <a:pt x="29217" y="30998"/>
                  </a:cubicBezTo>
                  <a:cubicBezTo>
                    <a:pt x="29559" y="28418"/>
                    <a:pt x="29901" y="25839"/>
                    <a:pt x="30244" y="23237"/>
                  </a:cubicBezTo>
                  <a:cubicBezTo>
                    <a:pt x="30700" y="19768"/>
                    <a:pt x="30906" y="17120"/>
                    <a:pt x="30951" y="14655"/>
                  </a:cubicBezTo>
                  <a:cubicBezTo>
                    <a:pt x="30974" y="12897"/>
                    <a:pt x="30883" y="11322"/>
                    <a:pt x="30700" y="9839"/>
                  </a:cubicBezTo>
                  <a:cubicBezTo>
                    <a:pt x="30495" y="8127"/>
                    <a:pt x="30175" y="6643"/>
                    <a:pt x="29719" y="5319"/>
                  </a:cubicBezTo>
                  <a:cubicBezTo>
                    <a:pt x="29308" y="4178"/>
                    <a:pt x="28806" y="3174"/>
                    <a:pt x="28189" y="2329"/>
                  </a:cubicBezTo>
                  <a:cubicBezTo>
                    <a:pt x="27527" y="1393"/>
                    <a:pt x="26751" y="640"/>
                    <a:pt x="25861" y="47"/>
                  </a:cubicBezTo>
                  <a:cubicBezTo>
                    <a:pt x="25816" y="24"/>
                    <a:pt x="25770" y="1"/>
                    <a:pt x="25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7690;p70">
              <a:extLst>
                <a:ext uri="{FF2B5EF4-FFF2-40B4-BE49-F238E27FC236}">
                  <a16:creationId xmlns:a16="http://schemas.microsoft.com/office/drawing/2014/main" id="{EC6635BF-E01B-468A-BE0D-71335C48DB83}"/>
                </a:ext>
              </a:extLst>
            </p:cNvPr>
            <p:cNvSpPr/>
            <p:nvPr/>
          </p:nvSpPr>
          <p:spPr>
            <a:xfrm>
              <a:off x="7978550" y="3070880"/>
              <a:ext cx="14435" cy="41719"/>
            </a:xfrm>
            <a:custGeom>
              <a:avLst/>
              <a:gdLst/>
              <a:ahLst/>
              <a:cxnLst/>
              <a:rect l="l" t="t" r="r" b="b"/>
              <a:pathLst>
                <a:path w="1119" h="3234" extrusionOk="0">
                  <a:moveTo>
                    <a:pt x="822" y="1"/>
                  </a:moveTo>
                  <a:cubicBezTo>
                    <a:pt x="754" y="1"/>
                    <a:pt x="685" y="24"/>
                    <a:pt x="617" y="69"/>
                  </a:cubicBezTo>
                  <a:cubicBezTo>
                    <a:pt x="571" y="115"/>
                    <a:pt x="548" y="183"/>
                    <a:pt x="525" y="275"/>
                  </a:cubicBezTo>
                  <a:cubicBezTo>
                    <a:pt x="411" y="982"/>
                    <a:pt x="320" y="1713"/>
                    <a:pt x="160" y="2420"/>
                  </a:cubicBezTo>
                  <a:cubicBezTo>
                    <a:pt x="137" y="2557"/>
                    <a:pt x="92" y="2717"/>
                    <a:pt x="46" y="2854"/>
                  </a:cubicBezTo>
                  <a:cubicBezTo>
                    <a:pt x="0" y="3014"/>
                    <a:pt x="69" y="3173"/>
                    <a:pt x="229" y="3219"/>
                  </a:cubicBezTo>
                  <a:cubicBezTo>
                    <a:pt x="257" y="3229"/>
                    <a:pt x="288" y="3233"/>
                    <a:pt x="319" y="3233"/>
                  </a:cubicBezTo>
                  <a:cubicBezTo>
                    <a:pt x="436" y="3233"/>
                    <a:pt x="558" y="3168"/>
                    <a:pt x="594" y="3059"/>
                  </a:cubicBezTo>
                  <a:cubicBezTo>
                    <a:pt x="845" y="2146"/>
                    <a:pt x="936" y="1233"/>
                    <a:pt x="1096" y="320"/>
                  </a:cubicBezTo>
                  <a:cubicBezTo>
                    <a:pt x="1119" y="160"/>
                    <a:pt x="982" y="24"/>
                    <a:pt x="845" y="1"/>
                  </a:cubicBezTo>
                  <a:close/>
                </a:path>
              </a:pathLst>
            </a:custGeom>
            <a:solidFill>
              <a:srgbClr val="00A0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7691;p70">
              <a:extLst>
                <a:ext uri="{FF2B5EF4-FFF2-40B4-BE49-F238E27FC236}">
                  <a16:creationId xmlns:a16="http://schemas.microsoft.com/office/drawing/2014/main" id="{60EC381A-7C78-42C7-9C22-4AE3EE4AD685}"/>
                </a:ext>
              </a:extLst>
            </p:cNvPr>
            <p:cNvSpPr/>
            <p:nvPr/>
          </p:nvSpPr>
          <p:spPr>
            <a:xfrm>
              <a:off x="7761261" y="2618928"/>
              <a:ext cx="263547" cy="520309"/>
            </a:xfrm>
            <a:custGeom>
              <a:avLst/>
              <a:gdLst/>
              <a:ahLst/>
              <a:cxnLst/>
              <a:rect l="l" t="t" r="r" b="b"/>
              <a:pathLst>
                <a:path w="20430" h="40334" extrusionOk="0">
                  <a:moveTo>
                    <a:pt x="15179" y="1"/>
                  </a:moveTo>
                  <a:cubicBezTo>
                    <a:pt x="15065" y="1"/>
                    <a:pt x="14951" y="47"/>
                    <a:pt x="14905" y="138"/>
                  </a:cubicBezTo>
                  <a:cubicBezTo>
                    <a:pt x="14837" y="275"/>
                    <a:pt x="14860" y="412"/>
                    <a:pt x="14974" y="526"/>
                  </a:cubicBezTo>
                  <a:cubicBezTo>
                    <a:pt x="14814" y="480"/>
                    <a:pt x="14677" y="480"/>
                    <a:pt x="14472" y="480"/>
                  </a:cubicBezTo>
                  <a:cubicBezTo>
                    <a:pt x="14198" y="480"/>
                    <a:pt x="13901" y="503"/>
                    <a:pt x="13604" y="503"/>
                  </a:cubicBezTo>
                  <a:cubicBezTo>
                    <a:pt x="13216" y="526"/>
                    <a:pt x="12851" y="572"/>
                    <a:pt x="12463" y="617"/>
                  </a:cubicBezTo>
                  <a:cubicBezTo>
                    <a:pt x="12258" y="640"/>
                    <a:pt x="12029" y="663"/>
                    <a:pt x="11801" y="686"/>
                  </a:cubicBezTo>
                  <a:cubicBezTo>
                    <a:pt x="10683" y="777"/>
                    <a:pt x="9473" y="845"/>
                    <a:pt x="8149" y="891"/>
                  </a:cubicBezTo>
                  <a:cubicBezTo>
                    <a:pt x="7282" y="914"/>
                    <a:pt x="6300" y="914"/>
                    <a:pt x="5090" y="914"/>
                  </a:cubicBezTo>
                  <a:cubicBezTo>
                    <a:pt x="3926" y="914"/>
                    <a:pt x="2762" y="914"/>
                    <a:pt x="1598" y="891"/>
                  </a:cubicBezTo>
                  <a:cubicBezTo>
                    <a:pt x="1621" y="845"/>
                    <a:pt x="1621" y="777"/>
                    <a:pt x="1575" y="709"/>
                  </a:cubicBezTo>
                  <a:cubicBezTo>
                    <a:pt x="1530" y="617"/>
                    <a:pt x="1416" y="549"/>
                    <a:pt x="1324" y="549"/>
                  </a:cubicBezTo>
                  <a:cubicBezTo>
                    <a:pt x="1279" y="549"/>
                    <a:pt x="1210" y="572"/>
                    <a:pt x="1164" y="594"/>
                  </a:cubicBezTo>
                  <a:cubicBezTo>
                    <a:pt x="1028" y="709"/>
                    <a:pt x="891" y="800"/>
                    <a:pt x="754" y="914"/>
                  </a:cubicBezTo>
                  <a:cubicBezTo>
                    <a:pt x="708" y="937"/>
                    <a:pt x="685" y="960"/>
                    <a:pt x="640" y="1005"/>
                  </a:cubicBezTo>
                  <a:cubicBezTo>
                    <a:pt x="434" y="1165"/>
                    <a:pt x="229" y="1348"/>
                    <a:pt x="0" y="1507"/>
                  </a:cubicBezTo>
                  <a:cubicBezTo>
                    <a:pt x="137" y="1667"/>
                    <a:pt x="274" y="1827"/>
                    <a:pt x="434" y="1964"/>
                  </a:cubicBezTo>
                  <a:cubicBezTo>
                    <a:pt x="594" y="2124"/>
                    <a:pt x="776" y="2261"/>
                    <a:pt x="936" y="2398"/>
                  </a:cubicBezTo>
                  <a:cubicBezTo>
                    <a:pt x="1210" y="2603"/>
                    <a:pt x="1484" y="2786"/>
                    <a:pt x="1781" y="2945"/>
                  </a:cubicBezTo>
                  <a:cubicBezTo>
                    <a:pt x="2078" y="3128"/>
                    <a:pt x="2374" y="3288"/>
                    <a:pt x="2694" y="3402"/>
                  </a:cubicBezTo>
                  <a:lnTo>
                    <a:pt x="2671" y="3402"/>
                  </a:lnTo>
                  <a:cubicBezTo>
                    <a:pt x="3744" y="3858"/>
                    <a:pt x="4885" y="4109"/>
                    <a:pt x="6026" y="4269"/>
                  </a:cubicBezTo>
                  <a:lnTo>
                    <a:pt x="6049" y="4269"/>
                  </a:lnTo>
                  <a:cubicBezTo>
                    <a:pt x="7099" y="4406"/>
                    <a:pt x="8149" y="4452"/>
                    <a:pt x="9199" y="4452"/>
                  </a:cubicBezTo>
                  <a:cubicBezTo>
                    <a:pt x="10180" y="4429"/>
                    <a:pt x="11162" y="4361"/>
                    <a:pt x="12121" y="4224"/>
                  </a:cubicBezTo>
                  <a:cubicBezTo>
                    <a:pt x="12554" y="4178"/>
                    <a:pt x="12988" y="4109"/>
                    <a:pt x="13422" y="4018"/>
                  </a:cubicBezTo>
                  <a:cubicBezTo>
                    <a:pt x="13741" y="3950"/>
                    <a:pt x="14038" y="3858"/>
                    <a:pt x="14358" y="3767"/>
                  </a:cubicBezTo>
                  <a:cubicBezTo>
                    <a:pt x="14631" y="3676"/>
                    <a:pt x="14905" y="3585"/>
                    <a:pt x="15156" y="3470"/>
                  </a:cubicBezTo>
                  <a:cubicBezTo>
                    <a:pt x="15339" y="3402"/>
                    <a:pt x="15499" y="3333"/>
                    <a:pt x="15659" y="3242"/>
                  </a:cubicBezTo>
                  <a:cubicBezTo>
                    <a:pt x="15671" y="3236"/>
                    <a:pt x="15683" y="3233"/>
                    <a:pt x="15695" y="3233"/>
                  </a:cubicBezTo>
                  <a:cubicBezTo>
                    <a:pt x="15729" y="3233"/>
                    <a:pt x="15762" y="3254"/>
                    <a:pt x="15796" y="3288"/>
                  </a:cubicBezTo>
                  <a:cubicBezTo>
                    <a:pt x="15818" y="3311"/>
                    <a:pt x="15796" y="3379"/>
                    <a:pt x="15750" y="3402"/>
                  </a:cubicBezTo>
                  <a:cubicBezTo>
                    <a:pt x="15567" y="3493"/>
                    <a:pt x="15407" y="3585"/>
                    <a:pt x="15225" y="3653"/>
                  </a:cubicBezTo>
                  <a:cubicBezTo>
                    <a:pt x="15339" y="3767"/>
                    <a:pt x="15453" y="3904"/>
                    <a:pt x="15544" y="4018"/>
                  </a:cubicBezTo>
                  <a:cubicBezTo>
                    <a:pt x="15567" y="4041"/>
                    <a:pt x="15567" y="4064"/>
                    <a:pt x="15567" y="4087"/>
                  </a:cubicBezTo>
                  <a:cubicBezTo>
                    <a:pt x="15910" y="4520"/>
                    <a:pt x="16184" y="4977"/>
                    <a:pt x="16412" y="5456"/>
                  </a:cubicBezTo>
                  <a:cubicBezTo>
                    <a:pt x="16686" y="6027"/>
                    <a:pt x="16891" y="6597"/>
                    <a:pt x="17051" y="7191"/>
                  </a:cubicBezTo>
                  <a:cubicBezTo>
                    <a:pt x="17348" y="8378"/>
                    <a:pt x="17507" y="9610"/>
                    <a:pt x="17644" y="10843"/>
                  </a:cubicBezTo>
                  <a:cubicBezTo>
                    <a:pt x="17667" y="11094"/>
                    <a:pt x="17713" y="11345"/>
                    <a:pt x="17736" y="11619"/>
                  </a:cubicBezTo>
                  <a:cubicBezTo>
                    <a:pt x="17758" y="11893"/>
                    <a:pt x="17781" y="12190"/>
                    <a:pt x="17827" y="12464"/>
                  </a:cubicBezTo>
                  <a:cubicBezTo>
                    <a:pt x="17873" y="13148"/>
                    <a:pt x="17941" y="13810"/>
                    <a:pt x="17964" y="14495"/>
                  </a:cubicBezTo>
                  <a:cubicBezTo>
                    <a:pt x="18032" y="15842"/>
                    <a:pt x="18055" y="17188"/>
                    <a:pt x="18010" y="18535"/>
                  </a:cubicBezTo>
                  <a:cubicBezTo>
                    <a:pt x="17918" y="21228"/>
                    <a:pt x="17622" y="23899"/>
                    <a:pt x="17165" y="26524"/>
                  </a:cubicBezTo>
                  <a:cubicBezTo>
                    <a:pt x="16982" y="27551"/>
                    <a:pt x="16754" y="28578"/>
                    <a:pt x="16480" y="29582"/>
                  </a:cubicBezTo>
                  <a:cubicBezTo>
                    <a:pt x="16229" y="30541"/>
                    <a:pt x="15910" y="31500"/>
                    <a:pt x="15544" y="32436"/>
                  </a:cubicBezTo>
                  <a:cubicBezTo>
                    <a:pt x="14837" y="34239"/>
                    <a:pt x="13947" y="35974"/>
                    <a:pt x="12851" y="37594"/>
                  </a:cubicBezTo>
                  <a:cubicBezTo>
                    <a:pt x="12189" y="38553"/>
                    <a:pt x="11482" y="39466"/>
                    <a:pt x="10683" y="40333"/>
                  </a:cubicBezTo>
                  <a:cubicBezTo>
                    <a:pt x="11847" y="40151"/>
                    <a:pt x="12965" y="39922"/>
                    <a:pt x="14061" y="39603"/>
                  </a:cubicBezTo>
                  <a:cubicBezTo>
                    <a:pt x="14654" y="39443"/>
                    <a:pt x="15248" y="39260"/>
                    <a:pt x="15841" y="39032"/>
                  </a:cubicBezTo>
                  <a:cubicBezTo>
                    <a:pt x="16503" y="38804"/>
                    <a:pt x="17051" y="38576"/>
                    <a:pt x="17553" y="38325"/>
                  </a:cubicBezTo>
                  <a:cubicBezTo>
                    <a:pt x="17622" y="38302"/>
                    <a:pt x="17667" y="38210"/>
                    <a:pt x="17690" y="38142"/>
                  </a:cubicBezTo>
                  <a:cubicBezTo>
                    <a:pt x="17736" y="38096"/>
                    <a:pt x="17736" y="38028"/>
                    <a:pt x="17758" y="37959"/>
                  </a:cubicBezTo>
                  <a:cubicBezTo>
                    <a:pt x="17964" y="36362"/>
                    <a:pt x="18169" y="34741"/>
                    <a:pt x="18398" y="33120"/>
                  </a:cubicBezTo>
                  <a:lnTo>
                    <a:pt x="18535" y="32162"/>
                  </a:lnTo>
                  <a:lnTo>
                    <a:pt x="18672" y="30998"/>
                  </a:lnTo>
                  <a:cubicBezTo>
                    <a:pt x="19037" y="28418"/>
                    <a:pt x="19379" y="25839"/>
                    <a:pt x="19699" y="23237"/>
                  </a:cubicBezTo>
                  <a:cubicBezTo>
                    <a:pt x="20155" y="19768"/>
                    <a:pt x="20383" y="17120"/>
                    <a:pt x="20406" y="14655"/>
                  </a:cubicBezTo>
                  <a:cubicBezTo>
                    <a:pt x="20429" y="12897"/>
                    <a:pt x="20361" y="11322"/>
                    <a:pt x="20178" y="9839"/>
                  </a:cubicBezTo>
                  <a:cubicBezTo>
                    <a:pt x="19973" y="8127"/>
                    <a:pt x="19630" y="6643"/>
                    <a:pt x="19174" y="5319"/>
                  </a:cubicBezTo>
                  <a:cubicBezTo>
                    <a:pt x="18763" y="4178"/>
                    <a:pt x="18261" y="3174"/>
                    <a:pt x="17644" y="2306"/>
                  </a:cubicBezTo>
                  <a:cubicBezTo>
                    <a:pt x="17005" y="1393"/>
                    <a:pt x="16206" y="617"/>
                    <a:pt x="15316" y="47"/>
                  </a:cubicBezTo>
                  <a:cubicBezTo>
                    <a:pt x="15271" y="1"/>
                    <a:pt x="15225" y="1"/>
                    <a:pt x="15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7692;p70">
              <a:extLst>
                <a:ext uri="{FF2B5EF4-FFF2-40B4-BE49-F238E27FC236}">
                  <a16:creationId xmlns:a16="http://schemas.microsoft.com/office/drawing/2014/main" id="{31F0C9E7-922B-4A7D-B467-6295F7A27D2B}"/>
                </a:ext>
              </a:extLst>
            </p:cNvPr>
            <p:cNvSpPr/>
            <p:nvPr/>
          </p:nvSpPr>
          <p:spPr>
            <a:xfrm>
              <a:off x="7956763" y="266368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7693;p70">
              <a:extLst>
                <a:ext uri="{FF2B5EF4-FFF2-40B4-BE49-F238E27FC236}">
                  <a16:creationId xmlns:a16="http://schemas.microsoft.com/office/drawing/2014/main" id="{8B6D4657-8E4C-40F9-B21B-612527320AF5}"/>
                </a:ext>
              </a:extLst>
            </p:cNvPr>
            <p:cNvSpPr/>
            <p:nvPr/>
          </p:nvSpPr>
          <p:spPr>
            <a:xfrm>
              <a:off x="7961471" y="2674576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7694;p70">
              <a:extLst>
                <a:ext uri="{FF2B5EF4-FFF2-40B4-BE49-F238E27FC236}">
                  <a16:creationId xmlns:a16="http://schemas.microsoft.com/office/drawing/2014/main" id="{4691EFCD-5C14-4E3F-9131-72760DDF2457}"/>
                </a:ext>
              </a:extLst>
            </p:cNvPr>
            <p:cNvSpPr/>
            <p:nvPr/>
          </p:nvSpPr>
          <p:spPr>
            <a:xfrm>
              <a:off x="7760087" y="2546215"/>
              <a:ext cx="213185" cy="123092"/>
            </a:xfrm>
            <a:custGeom>
              <a:avLst/>
              <a:gdLst/>
              <a:ahLst/>
              <a:cxnLst/>
              <a:rect l="l" t="t" r="r" b="b"/>
              <a:pathLst>
                <a:path w="16526" h="9542" extrusionOk="0">
                  <a:moveTo>
                    <a:pt x="7099" y="0"/>
                  </a:moveTo>
                  <a:cubicBezTo>
                    <a:pt x="6505" y="0"/>
                    <a:pt x="5912" y="69"/>
                    <a:pt x="5296" y="160"/>
                  </a:cubicBezTo>
                  <a:cubicBezTo>
                    <a:pt x="4748" y="228"/>
                    <a:pt x="4200" y="365"/>
                    <a:pt x="3721" y="525"/>
                  </a:cubicBezTo>
                  <a:cubicBezTo>
                    <a:pt x="3127" y="731"/>
                    <a:pt x="2602" y="982"/>
                    <a:pt x="2191" y="1278"/>
                  </a:cubicBezTo>
                  <a:cubicBezTo>
                    <a:pt x="1963" y="1438"/>
                    <a:pt x="1735" y="1644"/>
                    <a:pt x="1484" y="1872"/>
                  </a:cubicBezTo>
                  <a:cubicBezTo>
                    <a:pt x="1301" y="2077"/>
                    <a:pt x="1141" y="2260"/>
                    <a:pt x="1004" y="2465"/>
                  </a:cubicBezTo>
                  <a:cubicBezTo>
                    <a:pt x="867" y="2671"/>
                    <a:pt x="753" y="2922"/>
                    <a:pt x="662" y="3241"/>
                  </a:cubicBezTo>
                  <a:cubicBezTo>
                    <a:pt x="639" y="3287"/>
                    <a:pt x="639" y="3333"/>
                    <a:pt x="662" y="3378"/>
                  </a:cubicBezTo>
                  <a:cubicBezTo>
                    <a:pt x="388" y="3858"/>
                    <a:pt x="206" y="4291"/>
                    <a:pt x="114" y="4725"/>
                  </a:cubicBezTo>
                  <a:cubicBezTo>
                    <a:pt x="23" y="5204"/>
                    <a:pt x="0" y="5638"/>
                    <a:pt x="114" y="6072"/>
                  </a:cubicBezTo>
                  <a:cubicBezTo>
                    <a:pt x="160" y="6254"/>
                    <a:pt x="228" y="6460"/>
                    <a:pt x="320" y="6665"/>
                  </a:cubicBezTo>
                  <a:cubicBezTo>
                    <a:pt x="434" y="6893"/>
                    <a:pt x="548" y="7053"/>
                    <a:pt x="662" y="7213"/>
                  </a:cubicBezTo>
                  <a:cubicBezTo>
                    <a:pt x="913" y="7510"/>
                    <a:pt x="1233" y="7806"/>
                    <a:pt x="1644" y="8080"/>
                  </a:cubicBezTo>
                  <a:cubicBezTo>
                    <a:pt x="2009" y="8308"/>
                    <a:pt x="2442" y="8537"/>
                    <a:pt x="2967" y="8742"/>
                  </a:cubicBezTo>
                  <a:cubicBezTo>
                    <a:pt x="3447" y="8925"/>
                    <a:pt x="3949" y="9062"/>
                    <a:pt x="4520" y="9176"/>
                  </a:cubicBezTo>
                  <a:cubicBezTo>
                    <a:pt x="5615" y="9427"/>
                    <a:pt x="6802" y="9541"/>
                    <a:pt x="8057" y="9541"/>
                  </a:cubicBezTo>
                  <a:cubicBezTo>
                    <a:pt x="9290" y="9541"/>
                    <a:pt x="10477" y="9427"/>
                    <a:pt x="11573" y="9176"/>
                  </a:cubicBezTo>
                  <a:cubicBezTo>
                    <a:pt x="12098" y="9062"/>
                    <a:pt x="12577" y="8925"/>
                    <a:pt x="13033" y="8765"/>
                  </a:cubicBezTo>
                  <a:cubicBezTo>
                    <a:pt x="13513" y="8582"/>
                    <a:pt x="13924" y="8400"/>
                    <a:pt x="14266" y="8172"/>
                  </a:cubicBezTo>
                  <a:cubicBezTo>
                    <a:pt x="14654" y="7920"/>
                    <a:pt x="15019" y="7601"/>
                    <a:pt x="15430" y="7122"/>
                  </a:cubicBezTo>
                  <a:cubicBezTo>
                    <a:pt x="15613" y="6916"/>
                    <a:pt x="15795" y="6688"/>
                    <a:pt x="15955" y="6437"/>
                  </a:cubicBezTo>
                  <a:cubicBezTo>
                    <a:pt x="16069" y="6254"/>
                    <a:pt x="16183" y="6026"/>
                    <a:pt x="16297" y="5775"/>
                  </a:cubicBezTo>
                  <a:cubicBezTo>
                    <a:pt x="16457" y="5364"/>
                    <a:pt x="16526" y="4930"/>
                    <a:pt x="16480" y="4520"/>
                  </a:cubicBezTo>
                  <a:cubicBezTo>
                    <a:pt x="16434" y="4109"/>
                    <a:pt x="16320" y="3721"/>
                    <a:pt x="16092" y="3333"/>
                  </a:cubicBezTo>
                  <a:cubicBezTo>
                    <a:pt x="15887" y="2990"/>
                    <a:pt x="15590" y="2671"/>
                    <a:pt x="15225" y="2351"/>
                  </a:cubicBezTo>
                  <a:cubicBezTo>
                    <a:pt x="14882" y="2054"/>
                    <a:pt x="14471" y="1780"/>
                    <a:pt x="13992" y="1507"/>
                  </a:cubicBezTo>
                  <a:cubicBezTo>
                    <a:pt x="13536" y="1255"/>
                    <a:pt x="13033" y="1050"/>
                    <a:pt x="12463" y="845"/>
                  </a:cubicBezTo>
                  <a:cubicBezTo>
                    <a:pt x="11938" y="662"/>
                    <a:pt x="11390" y="502"/>
                    <a:pt x="10774" y="365"/>
                  </a:cubicBezTo>
                  <a:cubicBezTo>
                    <a:pt x="9632" y="114"/>
                    <a:pt x="8491" y="0"/>
                    <a:pt x="7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7695;p70">
              <a:extLst>
                <a:ext uri="{FF2B5EF4-FFF2-40B4-BE49-F238E27FC236}">
                  <a16:creationId xmlns:a16="http://schemas.microsoft.com/office/drawing/2014/main" id="{64E2C6DD-426E-4918-9601-A623E0225EFA}"/>
                </a:ext>
              </a:extLst>
            </p:cNvPr>
            <p:cNvSpPr/>
            <p:nvPr/>
          </p:nvSpPr>
          <p:spPr>
            <a:xfrm>
              <a:off x="7779810" y="2593323"/>
              <a:ext cx="7663" cy="49601"/>
            </a:xfrm>
            <a:custGeom>
              <a:avLst/>
              <a:gdLst/>
              <a:ahLst/>
              <a:cxnLst/>
              <a:rect l="l" t="t" r="r" b="b"/>
              <a:pathLst>
                <a:path w="594" h="3845" extrusionOk="0">
                  <a:moveTo>
                    <a:pt x="297" y="0"/>
                  </a:moveTo>
                  <a:cubicBezTo>
                    <a:pt x="251" y="0"/>
                    <a:pt x="206" y="23"/>
                    <a:pt x="183" y="69"/>
                  </a:cubicBezTo>
                  <a:cubicBezTo>
                    <a:pt x="137" y="343"/>
                    <a:pt x="92" y="639"/>
                    <a:pt x="46" y="913"/>
                  </a:cubicBezTo>
                  <a:cubicBezTo>
                    <a:pt x="23" y="1233"/>
                    <a:pt x="0" y="1552"/>
                    <a:pt x="0" y="1872"/>
                  </a:cubicBezTo>
                  <a:cubicBezTo>
                    <a:pt x="0" y="2511"/>
                    <a:pt x="115" y="3150"/>
                    <a:pt x="320" y="3743"/>
                  </a:cubicBezTo>
                  <a:cubicBezTo>
                    <a:pt x="343" y="3766"/>
                    <a:pt x="343" y="3812"/>
                    <a:pt x="388" y="3812"/>
                  </a:cubicBezTo>
                  <a:cubicBezTo>
                    <a:pt x="405" y="3828"/>
                    <a:pt x="432" y="3844"/>
                    <a:pt x="455" y="3844"/>
                  </a:cubicBezTo>
                  <a:cubicBezTo>
                    <a:pt x="464" y="3844"/>
                    <a:pt x="473" y="3841"/>
                    <a:pt x="480" y="3835"/>
                  </a:cubicBezTo>
                  <a:cubicBezTo>
                    <a:pt x="525" y="3835"/>
                    <a:pt x="548" y="3812"/>
                    <a:pt x="571" y="3766"/>
                  </a:cubicBezTo>
                  <a:cubicBezTo>
                    <a:pt x="594" y="3743"/>
                    <a:pt x="594" y="3698"/>
                    <a:pt x="594" y="3675"/>
                  </a:cubicBezTo>
                  <a:cubicBezTo>
                    <a:pt x="525" y="3470"/>
                    <a:pt x="457" y="3287"/>
                    <a:pt x="388" y="3082"/>
                  </a:cubicBezTo>
                  <a:cubicBezTo>
                    <a:pt x="343" y="2876"/>
                    <a:pt x="320" y="2694"/>
                    <a:pt x="274" y="2488"/>
                  </a:cubicBezTo>
                  <a:cubicBezTo>
                    <a:pt x="251" y="2191"/>
                    <a:pt x="229" y="1895"/>
                    <a:pt x="229" y="1598"/>
                  </a:cubicBezTo>
                  <a:cubicBezTo>
                    <a:pt x="229" y="1278"/>
                    <a:pt x="251" y="959"/>
                    <a:pt x="297" y="639"/>
                  </a:cubicBezTo>
                  <a:cubicBezTo>
                    <a:pt x="297" y="639"/>
                    <a:pt x="297" y="639"/>
                    <a:pt x="297" y="662"/>
                  </a:cubicBezTo>
                  <a:cubicBezTo>
                    <a:pt x="320" y="479"/>
                    <a:pt x="343" y="297"/>
                    <a:pt x="388" y="114"/>
                  </a:cubicBezTo>
                  <a:cubicBezTo>
                    <a:pt x="388" y="69"/>
                    <a:pt x="366" y="23"/>
                    <a:pt x="3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7696;p70">
              <a:extLst>
                <a:ext uri="{FF2B5EF4-FFF2-40B4-BE49-F238E27FC236}">
                  <a16:creationId xmlns:a16="http://schemas.microsoft.com/office/drawing/2014/main" id="{0A7E5822-42EB-43D9-AB02-9CEFAD50923A}"/>
                </a:ext>
              </a:extLst>
            </p:cNvPr>
            <p:cNvSpPr/>
            <p:nvPr/>
          </p:nvSpPr>
          <p:spPr>
            <a:xfrm>
              <a:off x="7815735" y="2603630"/>
              <a:ext cx="5018" cy="46827"/>
            </a:xfrm>
            <a:custGeom>
              <a:avLst/>
              <a:gdLst/>
              <a:ahLst/>
              <a:cxnLst/>
              <a:rect l="l" t="t" r="r" b="b"/>
              <a:pathLst>
                <a:path w="389" h="3630" extrusionOk="0">
                  <a:moveTo>
                    <a:pt x="274" y="0"/>
                  </a:moveTo>
                  <a:cubicBezTo>
                    <a:pt x="251" y="0"/>
                    <a:pt x="228" y="23"/>
                    <a:pt x="206" y="23"/>
                  </a:cubicBezTo>
                  <a:cubicBezTo>
                    <a:pt x="183" y="46"/>
                    <a:pt x="160" y="69"/>
                    <a:pt x="160" y="91"/>
                  </a:cubicBezTo>
                  <a:cubicBezTo>
                    <a:pt x="91" y="639"/>
                    <a:pt x="23" y="1210"/>
                    <a:pt x="23" y="1758"/>
                  </a:cubicBezTo>
                  <a:cubicBezTo>
                    <a:pt x="0" y="2328"/>
                    <a:pt x="23" y="2922"/>
                    <a:pt x="69" y="3492"/>
                  </a:cubicBezTo>
                  <a:cubicBezTo>
                    <a:pt x="91" y="3538"/>
                    <a:pt x="91" y="3561"/>
                    <a:pt x="114" y="3584"/>
                  </a:cubicBezTo>
                  <a:cubicBezTo>
                    <a:pt x="160" y="3629"/>
                    <a:pt x="183" y="3629"/>
                    <a:pt x="228" y="3629"/>
                  </a:cubicBezTo>
                  <a:cubicBezTo>
                    <a:pt x="274" y="3629"/>
                    <a:pt x="297" y="3629"/>
                    <a:pt x="342" y="3584"/>
                  </a:cubicBezTo>
                  <a:cubicBezTo>
                    <a:pt x="365" y="3561"/>
                    <a:pt x="388" y="3515"/>
                    <a:pt x="388" y="3492"/>
                  </a:cubicBezTo>
                  <a:cubicBezTo>
                    <a:pt x="297" y="2944"/>
                    <a:pt x="274" y="2397"/>
                    <a:pt x="274" y="1849"/>
                  </a:cubicBezTo>
                  <a:cubicBezTo>
                    <a:pt x="274" y="1255"/>
                    <a:pt x="297" y="685"/>
                    <a:pt x="388" y="114"/>
                  </a:cubicBezTo>
                  <a:cubicBezTo>
                    <a:pt x="388" y="69"/>
                    <a:pt x="342" y="23"/>
                    <a:pt x="297" y="23"/>
                  </a:cubicBezTo>
                  <a:cubicBezTo>
                    <a:pt x="297" y="23"/>
                    <a:pt x="274" y="0"/>
                    <a:pt x="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7697;p70">
              <a:extLst>
                <a:ext uri="{FF2B5EF4-FFF2-40B4-BE49-F238E27FC236}">
                  <a16:creationId xmlns:a16="http://schemas.microsoft.com/office/drawing/2014/main" id="{CEAE4400-F293-44DF-A35F-1409A4051560}"/>
                </a:ext>
              </a:extLst>
            </p:cNvPr>
            <p:cNvSpPr/>
            <p:nvPr/>
          </p:nvSpPr>
          <p:spPr>
            <a:xfrm>
              <a:off x="7852240" y="2603333"/>
              <a:ext cx="5612" cy="46234"/>
            </a:xfrm>
            <a:custGeom>
              <a:avLst/>
              <a:gdLst/>
              <a:ahLst/>
              <a:cxnLst/>
              <a:rect l="l" t="t" r="r" b="b"/>
              <a:pathLst>
                <a:path w="435" h="3584" extrusionOk="0">
                  <a:moveTo>
                    <a:pt x="183" y="0"/>
                  </a:moveTo>
                  <a:cubicBezTo>
                    <a:pt x="115" y="0"/>
                    <a:pt x="46" y="69"/>
                    <a:pt x="46" y="137"/>
                  </a:cubicBezTo>
                  <a:cubicBezTo>
                    <a:pt x="69" y="662"/>
                    <a:pt x="92" y="1187"/>
                    <a:pt x="92" y="1735"/>
                  </a:cubicBezTo>
                  <a:cubicBezTo>
                    <a:pt x="92" y="1986"/>
                    <a:pt x="92" y="2260"/>
                    <a:pt x="69" y="2534"/>
                  </a:cubicBezTo>
                  <a:cubicBezTo>
                    <a:pt x="69" y="2808"/>
                    <a:pt x="23" y="3104"/>
                    <a:pt x="0" y="3401"/>
                  </a:cubicBezTo>
                  <a:cubicBezTo>
                    <a:pt x="0" y="3447"/>
                    <a:pt x="23" y="3492"/>
                    <a:pt x="46" y="3538"/>
                  </a:cubicBezTo>
                  <a:cubicBezTo>
                    <a:pt x="92" y="3561"/>
                    <a:pt x="137" y="3584"/>
                    <a:pt x="183" y="3584"/>
                  </a:cubicBezTo>
                  <a:cubicBezTo>
                    <a:pt x="229" y="3584"/>
                    <a:pt x="274" y="3561"/>
                    <a:pt x="320" y="3538"/>
                  </a:cubicBezTo>
                  <a:cubicBezTo>
                    <a:pt x="366" y="3492"/>
                    <a:pt x="366" y="3447"/>
                    <a:pt x="366" y="3401"/>
                  </a:cubicBezTo>
                  <a:cubicBezTo>
                    <a:pt x="434" y="2876"/>
                    <a:pt x="411" y="2328"/>
                    <a:pt x="388" y="1803"/>
                  </a:cubicBezTo>
                  <a:cubicBezTo>
                    <a:pt x="388" y="1233"/>
                    <a:pt x="343" y="685"/>
                    <a:pt x="297" y="137"/>
                  </a:cubicBezTo>
                  <a:cubicBezTo>
                    <a:pt x="297" y="69"/>
                    <a:pt x="252" y="0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7698;p70">
              <a:extLst>
                <a:ext uri="{FF2B5EF4-FFF2-40B4-BE49-F238E27FC236}">
                  <a16:creationId xmlns:a16="http://schemas.microsoft.com/office/drawing/2014/main" id="{8DCED5B2-E4BA-48BC-8448-BE2DA7EE8C29}"/>
                </a:ext>
              </a:extLst>
            </p:cNvPr>
            <p:cNvSpPr/>
            <p:nvPr/>
          </p:nvSpPr>
          <p:spPr>
            <a:xfrm>
              <a:off x="7893453" y="2598612"/>
              <a:ext cx="7082" cy="51845"/>
            </a:xfrm>
            <a:custGeom>
              <a:avLst/>
              <a:gdLst/>
              <a:ahLst/>
              <a:cxnLst/>
              <a:rect l="l" t="t" r="r" b="b"/>
              <a:pathLst>
                <a:path w="549" h="4019" extrusionOk="0">
                  <a:moveTo>
                    <a:pt x="389" y="1"/>
                  </a:moveTo>
                  <a:cubicBezTo>
                    <a:pt x="298" y="1"/>
                    <a:pt x="252" y="69"/>
                    <a:pt x="252" y="138"/>
                  </a:cubicBezTo>
                  <a:cubicBezTo>
                    <a:pt x="252" y="1119"/>
                    <a:pt x="252" y="2078"/>
                    <a:pt x="115" y="3037"/>
                  </a:cubicBezTo>
                  <a:lnTo>
                    <a:pt x="138" y="3037"/>
                  </a:lnTo>
                  <a:cubicBezTo>
                    <a:pt x="92" y="3288"/>
                    <a:pt x="47" y="3516"/>
                    <a:pt x="1" y="3767"/>
                  </a:cubicBezTo>
                  <a:cubicBezTo>
                    <a:pt x="1" y="3813"/>
                    <a:pt x="1" y="3881"/>
                    <a:pt x="24" y="3927"/>
                  </a:cubicBezTo>
                  <a:cubicBezTo>
                    <a:pt x="47" y="3973"/>
                    <a:pt x="92" y="3995"/>
                    <a:pt x="138" y="4018"/>
                  </a:cubicBezTo>
                  <a:cubicBezTo>
                    <a:pt x="184" y="4018"/>
                    <a:pt x="252" y="4018"/>
                    <a:pt x="298" y="3995"/>
                  </a:cubicBezTo>
                  <a:cubicBezTo>
                    <a:pt x="343" y="3973"/>
                    <a:pt x="366" y="3927"/>
                    <a:pt x="389" y="3881"/>
                  </a:cubicBezTo>
                  <a:cubicBezTo>
                    <a:pt x="480" y="3265"/>
                    <a:pt x="526" y="2672"/>
                    <a:pt x="526" y="2055"/>
                  </a:cubicBezTo>
                  <a:cubicBezTo>
                    <a:pt x="549" y="1416"/>
                    <a:pt x="526" y="777"/>
                    <a:pt x="526" y="138"/>
                  </a:cubicBezTo>
                  <a:cubicBezTo>
                    <a:pt x="526" y="69"/>
                    <a:pt x="457" y="1"/>
                    <a:pt x="3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7699;p70">
              <a:extLst>
                <a:ext uri="{FF2B5EF4-FFF2-40B4-BE49-F238E27FC236}">
                  <a16:creationId xmlns:a16="http://schemas.microsoft.com/office/drawing/2014/main" id="{5BA8D923-3D8A-49A0-8473-EAA5BD6BB78A}"/>
                </a:ext>
              </a:extLst>
            </p:cNvPr>
            <p:cNvSpPr/>
            <p:nvPr/>
          </p:nvSpPr>
          <p:spPr>
            <a:xfrm>
              <a:off x="7925547" y="2600676"/>
              <a:ext cx="5908" cy="45137"/>
            </a:xfrm>
            <a:custGeom>
              <a:avLst/>
              <a:gdLst/>
              <a:ahLst/>
              <a:cxnLst/>
              <a:rect l="l" t="t" r="r" b="b"/>
              <a:pathLst>
                <a:path w="458" h="3499" extrusionOk="0">
                  <a:moveTo>
                    <a:pt x="298" y="1"/>
                  </a:moveTo>
                  <a:cubicBezTo>
                    <a:pt x="252" y="1"/>
                    <a:pt x="184" y="46"/>
                    <a:pt x="206" y="92"/>
                  </a:cubicBezTo>
                  <a:cubicBezTo>
                    <a:pt x="229" y="914"/>
                    <a:pt x="275" y="1735"/>
                    <a:pt x="161" y="2557"/>
                  </a:cubicBezTo>
                  <a:cubicBezTo>
                    <a:pt x="138" y="2808"/>
                    <a:pt x="92" y="3059"/>
                    <a:pt x="24" y="3310"/>
                  </a:cubicBezTo>
                  <a:cubicBezTo>
                    <a:pt x="1" y="3402"/>
                    <a:pt x="47" y="3470"/>
                    <a:pt x="115" y="3493"/>
                  </a:cubicBezTo>
                  <a:cubicBezTo>
                    <a:pt x="127" y="3497"/>
                    <a:pt x="140" y="3499"/>
                    <a:pt x="153" y="3499"/>
                  </a:cubicBezTo>
                  <a:cubicBezTo>
                    <a:pt x="214" y="3499"/>
                    <a:pt x="279" y="3458"/>
                    <a:pt x="298" y="3402"/>
                  </a:cubicBezTo>
                  <a:cubicBezTo>
                    <a:pt x="412" y="2877"/>
                    <a:pt x="457" y="2329"/>
                    <a:pt x="457" y="1804"/>
                  </a:cubicBezTo>
                  <a:cubicBezTo>
                    <a:pt x="457" y="1233"/>
                    <a:pt x="412" y="663"/>
                    <a:pt x="389" y="92"/>
                  </a:cubicBezTo>
                  <a:cubicBezTo>
                    <a:pt x="389" y="46"/>
                    <a:pt x="343" y="1"/>
                    <a:pt x="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7700;p70">
              <a:extLst>
                <a:ext uri="{FF2B5EF4-FFF2-40B4-BE49-F238E27FC236}">
                  <a16:creationId xmlns:a16="http://schemas.microsoft.com/office/drawing/2014/main" id="{4B8C35FA-71AF-41E8-AEB1-E18E1B6729E2}"/>
                </a:ext>
              </a:extLst>
            </p:cNvPr>
            <p:cNvSpPr/>
            <p:nvPr/>
          </p:nvSpPr>
          <p:spPr>
            <a:xfrm>
              <a:off x="7948224" y="2595374"/>
              <a:ext cx="7663" cy="43370"/>
            </a:xfrm>
            <a:custGeom>
              <a:avLst/>
              <a:gdLst/>
              <a:ahLst/>
              <a:cxnLst/>
              <a:rect l="l" t="t" r="r" b="b"/>
              <a:pathLst>
                <a:path w="594" h="3362" extrusionOk="0">
                  <a:moveTo>
                    <a:pt x="411" y="1"/>
                  </a:moveTo>
                  <a:cubicBezTo>
                    <a:pt x="366" y="1"/>
                    <a:pt x="320" y="47"/>
                    <a:pt x="320" y="92"/>
                  </a:cubicBezTo>
                  <a:cubicBezTo>
                    <a:pt x="343" y="412"/>
                    <a:pt x="366" y="731"/>
                    <a:pt x="343" y="1051"/>
                  </a:cubicBezTo>
                  <a:cubicBezTo>
                    <a:pt x="343" y="1348"/>
                    <a:pt x="320" y="1644"/>
                    <a:pt x="274" y="1941"/>
                  </a:cubicBezTo>
                  <a:cubicBezTo>
                    <a:pt x="252" y="2124"/>
                    <a:pt x="229" y="2306"/>
                    <a:pt x="183" y="2489"/>
                  </a:cubicBezTo>
                  <a:cubicBezTo>
                    <a:pt x="137" y="2717"/>
                    <a:pt x="92" y="2923"/>
                    <a:pt x="23" y="3128"/>
                  </a:cubicBezTo>
                  <a:cubicBezTo>
                    <a:pt x="0" y="3219"/>
                    <a:pt x="69" y="3333"/>
                    <a:pt x="160" y="3356"/>
                  </a:cubicBezTo>
                  <a:cubicBezTo>
                    <a:pt x="175" y="3360"/>
                    <a:pt x="191" y="3362"/>
                    <a:pt x="207" y="3362"/>
                  </a:cubicBezTo>
                  <a:cubicBezTo>
                    <a:pt x="287" y="3362"/>
                    <a:pt x="369" y="3314"/>
                    <a:pt x="389" y="3219"/>
                  </a:cubicBezTo>
                  <a:cubicBezTo>
                    <a:pt x="434" y="2968"/>
                    <a:pt x="480" y="2717"/>
                    <a:pt x="525" y="2466"/>
                  </a:cubicBezTo>
                  <a:cubicBezTo>
                    <a:pt x="548" y="2215"/>
                    <a:pt x="571" y="1941"/>
                    <a:pt x="571" y="1690"/>
                  </a:cubicBezTo>
                  <a:cubicBezTo>
                    <a:pt x="594" y="1165"/>
                    <a:pt x="571" y="617"/>
                    <a:pt x="525" y="92"/>
                  </a:cubicBezTo>
                  <a:cubicBezTo>
                    <a:pt x="503" y="47"/>
                    <a:pt x="480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7701;p70">
              <a:extLst>
                <a:ext uri="{FF2B5EF4-FFF2-40B4-BE49-F238E27FC236}">
                  <a16:creationId xmlns:a16="http://schemas.microsoft.com/office/drawing/2014/main" id="{488ED76B-8694-4E12-82BD-737E3191EB23}"/>
                </a:ext>
              </a:extLst>
            </p:cNvPr>
            <p:cNvSpPr/>
            <p:nvPr/>
          </p:nvSpPr>
          <p:spPr>
            <a:xfrm>
              <a:off x="7839870" y="2623056"/>
              <a:ext cx="213779" cy="343927"/>
            </a:xfrm>
            <a:custGeom>
              <a:avLst/>
              <a:gdLst/>
              <a:ahLst/>
              <a:cxnLst/>
              <a:rect l="l" t="t" r="r" b="b"/>
              <a:pathLst>
                <a:path w="16572" h="26661" extrusionOk="0">
                  <a:moveTo>
                    <a:pt x="11642" y="0"/>
                  </a:moveTo>
                  <a:cubicBezTo>
                    <a:pt x="10158" y="229"/>
                    <a:pt x="8629" y="731"/>
                    <a:pt x="7122" y="1530"/>
                  </a:cubicBezTo>
                  <a:cubicBezTo>
                    <a:pt x="6346" y="1941"/>
                    <a:pt x="5570" y="2443"/>
                    <a:pt x="4840" y="2991"/>
                  </a:cubicBezTo>
                  <a:cubicBezTo>
                    <a:pt x="4109" y="3561"/>
                    <a:pt x="3425" y="4178"/>
                    <a:pt x="2831" y="4839"/>
                  </a:cubicBezTo>
                  <a:cubicBezTo>
                    <a:pt x="1553" y="6209"/>
                    <a:pt x="686" y="7784"/>
                    <a:pt x="275" y="9336"/>
                  </a:cubicBezTo>
                  <a:cubicBezTo>
                    <a:pt x="69" y="10112"/>
                    <a:pt x="1" y="10957"/>
                    <a:pt x="24" y="11915"/>
                  </a:cubicBezTo>
                  <a:cubicBezTo>
                    <a:pt x="46" y="12783"/>
                    <a:pt x="183" y="13650"/>
                    <a:pt x="389" y="14540"/>
                  </a:cubicBezTo>
                  <a:cubicBezTo>
                    <a:pt x="822" y="16138"/>
                    <a:pt x="1576" y="17713"/>
                    <a:pt x="2671" y="19219"/>
                  </a:cubicBezTo>
                  <a:cubicBezTo>
                    <a:pt x="3676" y="20612"/>
                    <a:pt x="4954" y="21890"/>
                    <a:pt x="6460" y="23008"/>
                  </a:cubicBezTo>
                  <a:cubicBezTo>
                    <a:pt x="7853" y="24058"/>
                    <a:pt x="9405" y="24926"/>
                    <a:pt x="11071" y="25565"/>
                  </a:cubicBezTo>
                  <a:cubicBezTo>
                    <a:pt x="12692" y="26181"/>
                    <a:pt x="14358" y="26569"/>
                    <a:pt x="16070" y="26660"/>
                  </a:cubicBezTo>
                  <a:cubicBezTo>
                    <a:pt x="16161" y="26546"/>
                    <a:pt x="16252" y="26432"/>
                    <a:pt x="16321" y="26295"/>
                  </a:cubicBezTo>
                  <a:cubicBezTo>
                    <a:pt x="16412" y="26135"/>
                    <a:pt x="16503" y="25976"/>
                    <a:pt x="16572" y="25793"/>
                  </a:cubicBezTo>
                  <a:cubicBezTo>
                    <a:pt x="15317" y="25588"/>
                    <a:pt x="14016" y="25222"/>
                    <a:pt x="12737" y="24675"/>
                  </a:cubicBezTo>
                  <a:lnTo>
                    <a:pt x="12737" y="24675"/>
                  </a:lnTo>
                  <a:lnTo>
                    <a:pt x="12783" y="24697"/>
                  </a:lnTo>
                  <a:cubicBezTo>
                    <a:pt x="11322" y="24081"/>
                    <a:pt x="9930" y="23282"/>
                    <a:pt x="8674" y="22301"/>
                  </a:cubicBezTo>
                  <a:lnTo>
                    <a:pt x="8606" y="22255"/>
                  </a:lnTo>
                  <a:cubicBezTo>
                    <a:pt x="7419" y="21342"/>
                    <a:pt x="6369" y="20292"/>
                    <a:pt x="5479" y="19151"/>
                  </a:cubicBezTo>
                  <a:cubicBezTo>
                    <a:pt x="4726" y="18169"/>
                    <a:pt x="4132" y="17142"/>
                    <a:pt x="3653" y="16069"/>
                  </a:cubicBezTo>
                  <a:lnTo>
                    <a:pt x="3653" y="16024"/>
                  </a:lnTo>
                  <a:cubicBezTo>
                    <a:pt x="3242" y="15065"/>
                    <a:pt x="2968" y="14084"/>
                    <a:pt x="2831" y="13102"/>
                  </a:cubicBezTo>
                  <a:cubicBezTo>
                    <a:pt x="2694" y="12166"/>
                    <a:pt x="2694" y="11276"/>
                    <a:pt x="2785" y="10454"/>
                  </a:cubicBezTo>
                  <a:cubicBezTo>
                    <a:pt x="2900" y="9770"/>
                    <a:pt x="3082" y="9108"/>
                    <a:pt x="3356" y="8423"/>
                  </a:cubicBezTo>
                  <a:cubicBezTo>
                    <a:pt x="3694" y="7656"/>
                    <a:pt x="4144" y="6889"/>
                    <a:pt x="4683" y="6167"/>
                  </a:cubicBezTo>
                  <a:lnTo>
                    <a:pt x="4683" y="6167"/>
                  </a:lnTo>
                  <a:cubicBezTo>
                    <a:pt x="4695" y="6160"/>
                    <a:pt x="4703" y="6154"/>
                    <a:pt x="4703" y="6140"/>
                  </a:cubicBezTo>
                  <a:lnTo>
                    <a:pt x="4703" y="6140"/>
                  </a:lnTo>
                  <a:cubicBezTo>
                    <a:pt x="4703" y="6140"/>
                    <a:pt x="4703" y="6140"/>
                    <a:pt x="4703" y="6140"/>
                  </a:cubicBezTo>
                  <a:lnTo>
                    <a:pt x="4726" y="6118"/>
                  </a:lnTo>
                  <a:cubicBezTo>
                    <a:pt x="5410" y="5273"/>
                    <a:pt x="6232" y="4451"/>
                    <a:pt x="7168" y="3721"/>
                  </a:cubicBezTo>
                  <a:lnTo>
                    <a:pt x="7191" y="3698"/>
                  </a:lnTo>
                  <a:lnTo>
                    <a:pt x="7214" y="3675"/>
                  </a:lnTo>
                  <a:cubicBezTo>
                    <a:pt x="8264" y="2876"/>
                    <a:pt x="9428" y="2215"/>
                    <a:pt x="10637" y="1690"/>
                  </a:cubicBezTo>
                  <a:cubicBezTo>
                    <a:pt x="11368" y="1370"/>
                    <a:pt x="12121" y="1142"/>
                    <a:pt x="12851" y="959"/>
                  </a:cubicBezTo>
                  <a:cubicBezTo>
                    <a:pt x="12806" y="891"/>
                    <a:pt x="12737" y="845"/>
                    <a:pt x="12692" y="777"/>
                  </a:cubicBezTo>
                  <a:cubicBezTo>
                    <a:pt x="12532" y="640"/>
                    <a:pt x="12395" y="525"/>
                    <a:pt x="12235" y="389"/>
                  </a:cubicBezTo>
                  <a:cubicBezTo>
                    <a:pt x="12053" y="252"/>
                    <a:pt x="11847" y="115"/>
                    <a:pt x="11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7702;p70">
              <a:extLst>
                <a:ext uri="{FF2B5EF4-FFF2-40B4-BE49-F238E27FC236}">
                  <a16:creationId xmlns:a16="http://schemas.microsoft.com/office/drawing/2014/main" id="{B9B86A68-2585-4124-B462-0EB884BC07BC}"/>
                </a:ext>
              </a:extLst>
            </p:cNvPr>
            <p:cNvSpPr/>
            <p:nvPr/>
          </p:nvSpPr>
          <p:spPr>
            <a:xfrm>
              <a:off x="7974422" y="2606867"/>
              <a:ext cx="50955" cy="46595"/>
            </a:xfrm>
            <a:custGeom>
              <a:avLst/>
              <a:gdLst/>
              <a:ahLst/>
              <a:cxnLst/>
              <a:rect l="l" t="t" r="r" b="b"/>
              <a:pathLst>
                <a:path w="3950" h="3612" extrusionOk="0">
                  <a:moveTo>
                    <a:pt x="1051" y="0"/>
                  </a:moveTo>
                  <a:cubicBezTo>
                    <a:pt x="982" y="0"/>
                    <a:pt x="891" y="0"/>
                    <a:pt x="823" y="23"/>
                  </a:cubicBezTo>
                  <a:cubicBezTo>
                    <a:pt x="572" y="91"/>
                    <a:pt x="366" y="251"/>
                    <a:pt x="252" y="479"/>
                  </a:cubicBezTo>
                  <a:cubicBezTo>
                    <a:pt x="1" y="890"/>
                    <a:pt x="115" y="1529"/>
                    <a:pt x="594" y="1780"/>
                  </a:cubicBezTo>
                  <a:cubicBezTo>
                    <a:pt x="777" y="1872"/>
                    <a:pt x="960" y="1986"/>
                    <a:pt x="1142" y="2100"/>
                  </a:cubicBezTo>
                  <a:cubicBezTo>
                    <a:pt x="1370" y="2305"/>
                    <a:pt x="1576" y="2511"/>
                    <a:pt x="1758" y="2716"/>
                  </a:cubicBezTo>
                  <a:cubicBezTo>
                    <a:pt x="1850" y="2853"/>
                    <a:pt x="1941" y="2990"/>
                    <a:pt x="2032" y="3150"/>
                  </a:cubicBezTo>
                  <a:cubicBezTo>
                    <a:pt x="2218" y="3444"/>
                    <a:pt x="2539" y="3612"/>
                    <a:pt x="2869" y="3612"/>
                  </a:cubicBezTo>
                  <a:cubicBezTo>
                    <a:pt x="3027" y="3612"/>
                    <a:pt x="3186" y="3573"/>
                    <a:pt x="3333" y="3492"/>
                  </a:cubicBezTo>
                  <a:cubicBezTo>
                    <a:pt x="3790" y="3218"/>
                    <a:pt x="3950" y="2625"/>
                    <a:pt x="3676" y="2191"/>
                  </a:cubicBezTo>
                  <a:cubicBezTo>
                    <a:pt x="3151" y="1324"/>
                    <a:pt x="2443" y="571"/>
                    <a:pt x="1553" y="137"/>
                  </a:cubicBezTo>
                  <a:cubicBezTo>
                    <a:pt x="1393" y="46"/>
                    <a:pt x="1233" y="0"/>
                    <a:pt x="1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7703;p70">
              <a:extLst>
                <a:ext uri="{FF2B5EF4-FFF2-40B4-BE49-F238E27FC236}">
                  <a16:creationId xmlns:a16="http://schemas.microsoft.com/office/drawing/2014/main" id="{AB680AEE-BFD9-4D9F-8717-4191B15A4213}"/>
                </a:ext>
              </a:extLst>
            </p:cNvPr>
            <p:cNvSpPr/>
            <p:nvPr/>
          </p:nvSpPr>
          <p:spPr>
            <a:xfrm>
              <a:off x="8014758" y="2940456"/>
              <a:ext cx="55663" cy="45511"/>
            </a:xfrm>
            <a:custGeom>
              <a:avLst/>
              <a:gdLst/>
              <a:ahLst/>
              <a:cxnLst/>
              <a:rect l="l" t="t" r="r" b="b"/>
              <a:pathLst>
                <a:path w="4315" h="3528" extrusionOk="0">
                  <a:moveTo>
                    <a:pt x="3242" y="0"/>
                  </a:moveTo>
                  <a:cubicBezTo>
                    <a:pt x="2923" y="0"/>
                    <a:pt x="2603" y="183"/>
                    <a:pt x="2420" y="479"/>
                  </a:cubicBezTo>
                  <a:cubicBezTo>
                    <a:pt x="2352" y="594"/>
                    <a:pt x="2284" y="708"/>
                    <a:pt x="2215" y="799"/>
                  </a:cubicBezTo>
                  <a:cubicBezTo>
                    <a:pt x="2078" y="959"/>
                    <a:pt x="1964" y="1073"/>
                    <a:pt x="1804" y="1210"/>
                  </a:cubicBezTo>
                  <a:cubicBezTo>
                    <a:pt x="1644" y="1324"/>
                    <a:pt x="1462" y="1415"/>
                    <a:pt x="1279" y="1507"/>
                  </a:cubicBezTo>
                  <a:cubicBezTo>
                    <a:pt x="1119" y="1575"/>
                    <a:pt x="960" y="1621"/>
                    <a:pt x="800" y="1666"/>
                  </a:cubicBezTo>
                  <a:cubicBezTo>
                    <a:pt x="298" y="1780"/>
                    <a:pt x="1" y="2351"/>
                    <a:pt x="138" y="2830"/>
                  </a:cubicBezTo>
                  <a:cubicBezTo>
                    <a:pt x="251" y="3265"/>
                    <a:pt x="630" y="3527"/>
                    <a:pt x="1042" y="3527"/>
                  </a:cubicBezTo>
                  <a:cubicBezTo>
                    <a:pt x="1128" y="3527"/>
                    <a:pt x="1215" y="3516"/>
                    <a:pt x="1302" y="3492"/>
                  </a:cubicBezTo>
                  <a:cubicBezTo>
                    <a:pt x="2466" y="3218"/>
                    <a:pt x="3470" y="2488"/>
                    <a:pt x="4064" y="1438"/>
                  </a:cubicBezTo>
                  <a:cubicBezTo>
                    <a:pt x="4315" y="982"/>
                    <a:pt x="4178" y="388"/>
                    <a:pt x="3722" y="137"/>
                  </a:cubicBezTo>
                  <a:cubicBezTo>
                    <a:pt x="3585" y="46"/>
                    <a:pt x="3402" y="0"/>
                    <a:pt x="3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7704;p70">
              <a:extLst>
                <a:ext uri="{FF2B5EF4-FFF2-40B4-BE49-F238E27FC236}">
                  <a16:creationId xmlns:a16="http://schemas.microsoft.com/office/drawing/2014/main" id="{356F0D87-CAF5-4DAA-821A-5694C674B3A2}"/>
                </a:ext>
              </a:extLst>
            </p:cNvPr>
            <p:cNvSpPr/>
            <p:nvPr/>
          </p:nvSpPr>
          <p:spPr>
            <a:xfrm>
              <a:off x="7556046" y="2626294"/>
              <a:ext cx="336858" cy="423133"/>
            </a:xfrm>
            <a:custGeom>
              <a:avLst/>
              <a:gdLst/>
              <a:ahLst/>
              <a:cxnLst/>
              <a:rect l="l" t="t" r="r" b="b"/>
              <a:pathLst>
                <a:path w="26113" h="32801" extrusionOk="0">
                  <a:moveTo>
                    <a:pt x="4177" y="1"/>
                  </a:moveTo>
                  <a:cubicBezTo>
                    <a:pt x="3926" y="1"/>
                    <a:pt x="3675" y="23"/>
                    <a:pt x="3447" y="69"/>
                  </a:cubicBezTo>
                  <a:lnTo>
                    <a:pt x="3401" y="69"/>
                  </a:lnTo>
                  <a:cubicBezTo>
                    <a:pt x="1484" y="503"/>
                    <a:pt x="0" y="2397"/>
                    <a:pt x="0" y="4611"/>
                  </a:cubicBezTo>
                  <a:lnTo>
                    <a:pt x="0" y="28190"/>
                  </a:lnTo>
                  <a:cubicBezTo>
                    <a:pt x="0" y="30701"/>
                    <a:pt x="1917" y="32800"/>
                    <a:pt x="4177" y="32800"/>
                  </a:cubicBezTo>
                  <a:lnTo>
                    <a:pt x="21935" y="32800"/>
                  </a:lnTo>
                  <a:cubicBezTo>
                    <a:pt x="24195" y="32800"/>
                    <a:pt x="26112" y="30701"/>
                    <a:pt x="26112" y="28190"/>
                  </a:cubicBezTo>
                  <a:lnTo>
                    <a:pt x="26112" y="4611"/>
                  </a:lnTo>
                  <a:cubicBezTo>
                    <a:pt x="26112" y="2100"/>
                    <a:pt x="24195" y="1"/>
                    <a:pt x="21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7705;p70">
              <a:extLst>
                <a:ext uri="{FF2B5EF4-FFF2-40B4-BE49-F238E27FC236}">
                  <a16:creationId xmlns:a16="http://schemas.microsoft.com/office/drawing/2014/main" id="{C6764C61-EBB0-49D5-B1CE-5E24709E7047}"/>
                </a:ext>
              </a:extLst>
            </p:cNvPr>
            <p:cNvSpPr/>
            <p:nvPr/>
          </p:nvSpPr>
          <p:spPr>
            <a:xfrm>
              <a:off x="7542205" y="2627764"/>
              <a:ext cx="61843" cy="41525"/>
            </a:xfrm>
            <a:custGeom>
              <a:avLst/>
              <a:gdLst/>
              <a:ahLst/>
              <a:cxnLst/>
              <a:rect l="l" t="t" r="r" b="b"/>
              <a:pathLst>
                <a:path w="4794" h="3219" extrusionOk="0">
                  <a:moveTo>
                    <a:pt x="2351" y="1530"/>
                  </a:moveTo>
                  <a:cubicBezTo>
                    <a:pt x="2351" y="1530"/>
                    <a:pt x="2329" y="1553"/>
                    <a:pt x="2329" y="1553"/>
                  </a:cubicBezTo>
                  <a:cubicBezTo>
                    <a:pt x="2329" y="1553"/>
                    <a:pt x="2351" y="1553"/>
                    <a:pt x="2351" y="1530"/>
                  </a:cubicBezTo>
                  <a:close/>
                  <a:moveTo>
                    <a:pt x="4428" y="1"/>
                  </a:moveTo>
                  <a:cubicBezTo>
                    <a:pt x="4018" y="115"/>
                    <a:pt x="3584" y="252"/>
                    <a:pt x="3196" y="434"/>
                  </a:cubicBezTo>
                  <a:cubicBezTo>
                    <a:pt x="2808" y="594"/>
                    <a:pt x="2443" y="800"/>
                    <a:pt x="2077" y="1028"/>
                  </a:cubicBezTo>
                  <a:cubicBezTo>
                    <a:pt x="1347" y="1507"/>
                    <a:pt x="708" y="2078"/>
                    <a:pt x="115" y="2717"/>
                  </a:cubicBezTo>
                  <a:cubicBezTo>
                    <a:pt x="46" y="2763"/>
                    <a:pt x="23" y="2831"/>
                    <a:pt x="0" y="2900"/>
                  </a:cubicBezTo>
                  <a:cubicBezTo>
                    <a:pt x="0" y="2991"/>
                    <a:pt x="23" y="3059"/>
                    <a:pt x="92" y="3128"/>
                  </a:cubicBezTo>
                  <a:cubicBezTo>
                    <a:pt x="145" y="3181"/>
                    <a:pt x="228" y="3218"/>
                    <a:pt x="311" y="3218"/>
                  </a:cubicBezTo>
                  <a:cubicBezTo>
                    <a:pt x="372" y="3218"/>
                    <a:pt x="432" y="3199"/>
                    <a:pt x="480" y="3151"/>
                  </a:cubicBezTo>
                  <a:cubicBezTo>
                    <a:pt x="1073" y="2534"/>
                    <a:pt x="1689" y="1986"/>
                    <a:pt x="2374" y="1507"/>
                  </a:cubicBezTo>
                  <a:cubicBezTo>
                    <a:pt x="2894" y="1191"/>
                    <a:pt x="3437" y="919"/>
                    <a:pt x="4002" y="714"/>
                  </a:cubicBezTo>
                  <a:lnTo>
                    <a:pt x="4002" y="714"/>
                  </a:lnTo>
                  <a:cubicBezTo>
                    <a:pt x="3998" y="717"/>
                    <a:pt x="3995" y="723"/>
                    <a:pt x="3995" y="731"/>
                  </a:cubicBezTo>
                  <a:cubicBezTo>
                    <a:pt x="4018" y="708"/>
                    <a:pt x="4018" y="708"/>
                    <a:pt x="4040" y="708"/>
                  </a:cubicBezTo>
                  <a:cubicBezTo>
                    <a:pt x="4063" y="708"/>
                    <a:pt x="4063" y="708"/>
                    <a:pt x="4063" y="685"/>
                  </a:cubicBezTo>
                  <a:lnTo>
                    <a:pt x="4063" y="708"/>
                  </a:lnTo>
                  <a:cubicBezTo>
                    <a:pt x="4223" y="640"/>
                    <a:pt x="4383" y="617"/>
                    <a:pt x="4543" y="571"/>
                  </a:cubicBezTo>
                  <a:cubicBezTo>
                    <a:pt x="4680" y="526"/>
                    <a:pt x="4794" y="389"/>
                    <a:pt x="4771" y="229"/>
                  </a:cubicBezTo>
                  <a:cubicBezTo>
                    <a:pt x="4748" y="115"/>
                    <a:pt x="4611" y="1"/>
                    <a:pt x="4497" y="1"/>
                  </a:cubicBezTo>
                  <a:close/>
                </a:path>
              </a:pathLst>
            </a:custGeom>
            <a:solidFill>
              <a:srgbClr val="E43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7706;p70">
              <a:extLst>
                <a:ext uri="{FF2B5EF4-FFF2-40B4-BE49-F238E27FC236}">
                  <a16:creationId xmlns:a16="http://schemas.microsoft.com/office/drawing/2014/main" id="{C82B1CD5-F34E-4B18-BA2A-2BB9CC0092F0}"/>
                </a:ext>
              </a:extLst>
            </p:cNvPr>
            <p:cNvSpPr/>
            <p:nvPr/>
          </p:nvSpPr>
          <p:spPr>
            <a:xfrm>
              <a:off x="7534259" y="2627467"/>
              <a:ext cx="67441" cy="50594"/>
            </a:xfrm>
            <a:custGeom>
              <a:avLst/>
              <a:gdLst/>
              <a:ahLst/>
              <a:cxnLst/>
              <a:rect l="l" t="t" r="r" b="b"/>
              <a:pathLst>
                <a:path w="5228" h="3922" extrusionOk="0">
                  <a:moveTo>
                    <a:pt x="4999" y="1"/>
                  </a:moveTo>
                  <a:cubicBezTo>
                    <a:pt x="4885" y="24"/>
                    <a:pt x="4771" y="47"/>
                    <a:pt x="4634" y="92"/>
                  </a:cubicBezTo>
                  <a:cubicBezTo>
                    <a:pt x="3743" y="412"/>
                    <a:pt x="2899" y="800"/>
                    <a:pt x="2100" y="1325"/>
                  </a:cubicBezTo>
                  <a:cubicBezTo>
                    <a:pt x="1666" y="1599"/>
                    <a:pt x="1278" y="1918"/>
                    <a:pt x="913" y="2306"/>
                  </a:cubicBezTo>
                  <a:cubicBezTo>
                    <a:pt x="731" y="2489"/>
                    <a:pt x="571" y="2671"/>
                    <a:pt x="411" y="2900"/>
                  </a:cubicBezTo>
                  <a:cubicBezTo>
                    <a:pt x="274" y="3105"/>
                    <a:pt x="137" y="3311"/>
                    <a:pt x="23" y="3539"/>
                  </a:cubicBezTo>
                  <a:cubicBezTo>
                    <a:pt x="0" y="3607"/>
                    <a:pt x="0" y="3699"/>
                    <a:pt x="46" y="3767"/>
                  </a:cubicBezTo>
                  <a:cubicBezTo>
                    <a:pt x="69" y="3836"/>
                    <a:pt x="137" y="3881"/>
                    <a:pt x="206" y="3904"/>
                  </a:cubicBezTo>
                  <a:cubicBezTo>
                    <a:pt x="240" y="3915"/>
                    <a:pt x="274" y="3921"/>
                    <a:pt x="308" y="3921"/>
                  </a:cubicBezTo>
                  <a:cubicBezTo>
                    <a:pt x="342" y="3921"/>
                    <a:pt x="377" y="3915"/>
                    <a:pt x="411" y="3904"/>
                  </a:cubicBezTo>
                  <a:cubicBezTo>
                    <a:pt x="502" y="3858"/>
                    <a:pt x="525" y="3813"/>
                    <a:pt x="571" y="3744"/>
                  </a:cubicBezTo>
                  <a:lnTo>
                    <a:pt x="548" y="3744"/>
                  </a:lnTo>
                  <a:cubicBezTo>
                    <a:pt x="731" y="3425"/>
                    <a:pt x="936" y="3128"/>
                    <a:pt x="1164" y="2854"/>
                  </a:cubicBezTo>
                  <a:cubicBezTo>
                    <a:pt x="1552" y="2443"/>
                    <a:pt x="1986" y="2078"/>
                    <a:pt x="2465" y="1781"/>
                  </a:cubicBezTo>
                  <a:cubicBezTo>
                    <a:pt x="3264" y="1256"/>
                    <a:pt x="4154" y="845"/>
                    <a:pt x="5067" y="549"/>
                  </a:cubicBezTo>
                  <a:cubicBezTo>
                    <a:pt x="5136" y="526"/>
                    <a:pt x="5181" y="435"/>
                    <a:pt x="5204" y="366"/>
                  </a:cubicBezTo>
                  <a:cubicBezTo>
                    <a:pt x="5227" y="298"/>
                    <a:pt x="5227" y="229"/>
                    <a:pt x="5204" y="161"/>
                  </a:cubicBezTo>
                  <a:cubicBezTo>
                    <a:pt x="5159" y="92"/>
                    <a:pt x="5113" y="47"/>
                    <a:pt x="5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7707;p70">
              <a:extLst>
                <a:ext uri="{FF2B5EF4-FFF2-40B4-BE49-F238E27FC236}">
                  <a16:creationId xmlns:a16="http://schemas.microsoft.com/office/drawing/2014/main" id="{002B1CE7-E97E-4316-8B82-1FCC4AEBFACC}"/>
                </a:ext>
              </a:extLst>
            </p:cNvPr>
            <p:cNvSpPr/>
            <p:nvPr/>
          </p:nvSpPr>
          <p:spPr>
            <a:xfrm>
              <a:off x="7577240" y="2628654"/>
              <a:ext cx="24162" cy="14332"/>
            </a:xfrm>
            <a:custGeom>
              <a:avLst/>
              <a:gdLst/>
              <a:ahLst/>
              <a:cxnLst/>
              <a:rect l="l" t="t" r="r" b="b"/>
              <a:pathLst>
                <a:path w="1873" h="1111" extrusionOk="0">
                  <a:moveTo>
                    <a:pt x="1416" y="616"/>
                  </a:moveTo>
                  <a:cubicBezTo>
                    <a:pt x="1416" y="616"/>
                    <a:pt x="1416" y="639"/>
                    <a:pt x="1416" y="639"/>
                  </a:cubicBezTo>
                  <a:cubicBezTo>
                    <a:pt x="1416" y="616"/>
                    <a:pt x="1439" y="616"/>
                    <a:pt x="1439" y="616"/>
                  </a:cubicBezTo>
                  <a:close/>
                  <a:moveTo>
                    <a:pt x="1530" y="0"/>
                  </a:moveTo>
                  <a:cubicBezTo>
                    <a:pt x="1051" y="137"/>
                    <a:pt x="594" y="320"/>
                    <a:pt x="160" y="571"/>
                  </a:cubicBezTo>
                  <a:cubicBezTo>
                    <a:pt x="92" y="616"/>
                    <a:pt x="46" y="662"/>
                    <a:pt x="23" y="731"/>
                  </a:cubicBezTo>
                  <a:cubicBezTo>
                    <a:pt x="1" y="799"/>
                    <a:pt x="1" y="890"/>
                    <a:pt x="23" y="959"/>
                  </a:cubicBezTo>
                  <a:cubicBezTo>
                    <a:pt x="72" y="1040"/>
                    <a:pt x="179" y="1110"/>
                    <a:pt x="287" y="1110"/>
                  </a:cubicBezTo>
                  <a:cubicBezTo>
                    <a:pt x="329" y="1110"/>
                    <a:pt x="372" y="1099"/>
                    <a:pt x="411" y="1073"/>
                  </a:cubicBezTo>
                  <a:cubicBezTo>
                    <a:pt x="731" y="890"/>
                    <a:pt x="1051" y="753"/>
                    <a:pt x="1393" y="639"/>
                  </a:cubicBezTo>
                  <a:cubicBezTo>
                    <a:pt x="1416" y="639"/>
                    <a:pt x="1416" y="616"/>
                    <a:pt x="1416" y="616"/>
                  </a:cubicBezTo>
                  <a:cubicBezTo>
                    <a:pt x="1484" y="594"/>
                    <a:pt x="1553" y="594"/>
                    <a:pt x="1621" y="571"/>
                  </a:cubicBezTo>
                  <a:cubicBezTo>
                    <a:pt x="1712" y="548"/>
                    <a:pt x="1781" y="502"/>
                    <a:pt x="1827" y="434"/>
                  </a:cubicBezTo>
                  <a:cubicBezTo>
                    <a:pt x="1849" y="388"/>
                    <a:pt x="1872" y="297"/>
                    <a:pt x="1849" y="228"/>
                  </a:cubicBezTo>
                  <a:cubicBezTo>
                    <a:pt x="1849" y="114"/>
                    <a:pt x="1712" y="0"/>
                    <a:pt x="1598" y="0"/>
                  </a:cubicBezTo>
                  <a:close/>
                </a:path>
              </a:pathLst>
            </a:custGeom>
            <a:solidFill>
              <a:srgbClr val="E43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7708;p70">
              <a:extLst>
                <a:ext uri="{FF2B5EF4-FFF2-40B4-BE49-F238E27FC236}">
                  <a16:creationId xmlns:a16="http://schemas.microsoft.com/office/drawing/2014/main" id="{9A70DE88-4684-4DEF-94F8-7E082E283706}"/>
                </a:ext>
              </a:extLst>
            </p:cNvPr>
            <p:cNvSpPr/>
            <p:nvPr/>
          </p:nvSpPr>
          <p:spPr>
            <a:xfrm>
              <a:off x="7569591" y="2628938"/>
              <a:ext cx="32108" cy="18241"/>
            </a:xfrm>
            <a:custGeom>
              <a:avLst/>
              <a:gdLst/>
              <a:ahLst/>
              <a:cxnLst/>
              <a:rect l="l" t="t" r="r" b="b"/>
              <a:pathLst>
                <a:path w="2489" h="1414" extrusionOk="0">
                  <a:moveTo>
                    <a:pt x="1795" y="681"/>
                  </a:moveTo>
                  <a:cubicBezTo>
                    <a:pt x="1790" y="683"/>
                    <a:pt x="1785" y="684"/>
                    <a:pt x="1781" y="686"/>
                  </a:cubicBezTo>
                  <a:cubicBezTo>
                    <a:pt x="1781" y="686"/>
                    <a:pt x="1789" y="686"/>
                    <a:pt x="1795" y="681"/>
                  </a:cubicBezTo>
                  <a:close/>
                  <a:moveTo>
                    <a:pt x="2123" y="1"/>
                  </a:moveTo>
                  <a:cubicBezTo>
                    <a:pt x="1781" y="69"/>
                    <a:pt x="1415" y="184"/>
                    <a:pt x="1073" y="343"/>
                  </a:cubicBezTo>
                  <a:cubicBezTo>
                    <a:pt x="731" y="503"/>
                    <a:pt x="411" y="686"/>
                    <a:pt x="137" y="914"/>
                  </a:cubicBezTo>
                  <a:cubicBezTo>
                    <a:pt x="0" y="1028"/>
                    <a:pt x="0" y="1211"/>
                    <a:pt x="91" y="1325"/>
                  </a:cubicBezTo>
                  <a:cubicBezTo>
                    <a:pt x="152" y="1385"/>
                    <a:pt x="231" y="1414"/>
                    <a:pt x="309" y="1414"/>
                  </a:cubicBezTo>
                  <a:cubicBezTo>
                    <a:pt x="379" y="1414"/>
                    <a:pt x="448" y="1391"/>
                    <a:pt x="502" y="1348"/>
                  </a:cubicBezTo>
                  <a:cubicBezTo>
                    <a:pt x="594" y="1279"/>
                    <a:pt x="685" y="1211"/>
                    <a:pt x="776" y="1142"/>
                  </a:cubicBezTo>
                  <a:cubicBezTo>
                    <a:pt x="1096" y="960"/>
                    <a:pt x="1415" y="800"/>
                    <a:pt x="1758" y="686"/>
                  </a:cubicBezTo>
                  <a:cubicBezTo>
                    <a:pt x="1780" y="686"/>
                    <a:pt x="1803" y="686"/>
                    <a:pt x="1803" y="664"/>
                  </a:cubicBezTo>
                  <a:lnTo>
                    <a:pt x="1803" y="664"/>
                  </a:lnTo>
                  <a:cubicBezTo>
                    <a:pt x="1803" y="672"/>
                    <a:pt x="1800" y="678"/>
                    <a:pt x="1795" y="681"/>
                  </a:cubicBezTo>
                  <a:lnTo>
                    <a:pt x="1795" y="681"/>
                  </a:lnTo>
                  <a:cubicBezTo>
                    <a:pt x="1929" y="637"/>
                    <a:pt x="2083" y="594"/>
                    <a:pt x="2237" y="572"/>
                  </a:cubicBezTo>
                  <a:cubicBezTo>
                    <a:pt x="2397" y="526"/>
                    <a:pt x="2488" y="389"/>
                    <a:pt x="2465" y="229"/>
                  </a:cubicBezTo>
                  <a:cubicBezTo>
                    <a:pt x="2442" y="92"/>
                    <a:pt x="2328" y="1"/>
                    <a:pt x="2191" y="1"/>
                  </a:cubicBezTo>
                  <a:close/>
                </a:path>
              </a:pathLst>
            </a:custGeom>
            <a:solidFill>
              <a:srgbClr val="E43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7709;p70">
              <a:extLst>
                <a:ext uri="{FF2B5EF4-FFF2-40B4-BE49-F238E27FC236}">
                  <a16:creationId xmlns:a16="http://schemas.microsoft.com/office/drawing/2014/main" id="{DC60DB7D-4DE7-4C00-9648-DA985A239AB3}"/>
                </a:ext>
              </a:extLst>
            </p:cNvPr>
            <p:cNvSpPr/>
            <p:nvPr/>
          </p:nvSpPr>
          <p:spPr>
            <a:xfrm>
              <a:off x="7563992" y="2629235"/>
              <a:ext cx="36223" cy="22033"/>
            </a:xfrm>
            <a:custGeom>
              <a:avLst/>
              <a:gdLst/>
              <a:ahLst/>
              <a:cxnLst/>
              <a:rect l="l" t="t" r="r" b="b"/>
              <a:pathLst>
                <a:path w="2808" h="1708" extrusionOk="0">
                  <a:moveTo>
                    <a:pt x="2466" y="1"/>
                  </a:moveTo>
                  <a:cubicBezTo>
                    <a:pt x="2032" y="115"/>
                    <a:pt x="1621" y="275"/>
                    <a:pt x="1233" y="480"/>
                  </a:cubicBezTo>
                  <a:cubicBezTo>
                    <a:pt x="845" y="686"/>
                    <a:pt x="480" y="937"/>
                    <a:pt x="115" y="1211"/>
                  </a:cubicBezTo>
                  <a:cubicBezTo>
                    <a:pt x="0" y="1302"/>
                    <a:pt x="0" y="1507"/>
                    <a:pt x="92" y="1599"/>
                  </a:cubicBezTo>
                  <a:cubicBezTo>
                    <a:pt x="155" y="1674"/>
                    <a:pt x="231" y="1708"/>
                    <a:pt x="310" y="1708"/>
                  </a:cubicBezTo>
                  <a:cubicBezTo>
                    <a:pt x="375" y="1708"/>
                    <a:pt x="441" y="1685"/>
                    <a:pt x="503" y="1644"/>
                  </a:cubicBezTo>
                  <a:cubicBezTo>
                    <a:pt x="640" y="1530"/>
                    <a:pt x="777" y="1439"/>
                    <a:pt x="936" y="1325"/>
                  </a:cubicBezTo>
                  <a:cubicBezTo>
                    <a:pt x="1370" y="1051"/>
                    <a:pt x="1826" y="800"/>
                    <a:pt x="2329" y="640"/>
                  </a:cubicBezTo>
                  <a:cubicBezTo>
                    <a:pt x="2420" y="617"/>
                    <a:pt x="2488" y="594"/>
                    <a:pt x="2557" y="571"/>
                  </a:cubicBezTo>
                  <a:cubicBezTo>
                    <a:pt x="2648" y="549"/>
                    <a:pt x="2694" y="503"/>
                    <a:pt x="2739" y="435"/>
                  </a:cubicBezTo>
                  <a:cubicBezTo>
                    <a:pt x="2785" y="389"/>
                    <a:pt x="2808" y="298"/>
                    <a:pt x="2785" y="229"/>
                  </a:cubicBezTo>
                  <a:cubicBezTo>
                    <a:pt x="2762" y="115"/>
                    <a:pt x="2648" y="1"/>
                    <a:pt x="2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7710;p70">
              <a:extLst>
                <a:ext uri="{FF2B5EF4-FFF2-40B4-BE49-F238E27FC236}">
                  <a16:creationId xmlns:a16="http://schemas.microsoft.com/office/drawing/2014/main" id="{DCEAC771-E806-4075-8043-40DF87820755}"/>
                </a:ext>
              </a:extLst>
            </p:cNvPr>
            <p:cNvSpPr/>
            <p:nvPr/>
          </p:nvSpPr>
          <p:spPr>
            <a:xfrm>
              <a:off x="7547804" y="2633659"/>
              <a:ext cx="336858" cy="423417"/>
            </a:xfrm>
            <a:custGeom>
              <a:avLst/>
              <a:gdLst/>
              <a:ahLst/>
              <a:cxnLst/>
              <a:rect l="l" t="t" r="r" b="b"/>
              <a:pathLst>
                <a:path w="26113" h="32823" extrusionOk="0">
                  <a:moveTo>
                    <a:pt x="4451" y="0"/>
                  </a:moveTo>
                  <a:cubicBezTo>
                    <a:pt x="3218" y="708"/>
                    <a:pt x="1986" y="1347"/>
                    <a:pt x="753" y="2009"/>
                  </a:cubicBezTo>
                  <a:cubicBezTo>
                    <a:pt x="297" y="2762"/>
                    <a:pt x="0" y="3675"/>
                    <a:pt x="0" y="4634"/>
                  </a:cubicBezTo>
                  <a:lnTo>
                    <a:pt x="0" y="28212"/>
                  </a:lnTo>
                  <a:cubicBezTo>
                    <a:pt x="0" y="30700"/>
                    <a:pt x="1917" y="32823"/>
                    <a:pt x="4177" y="32823"/>
                  </a:cubicBezTo>
                  <a:lnTo>
                    <a:pt x="21935" y="32823"/>
                  </a:lnTo>
                  <a:cubicBezTo>
                    <a:pt x="24218" y="32823"/>
                    <a:pt x="26112" y="30700"/>
                    <a:pt x="26112" y="28212"/>
                  </a:cubicBezTo>
                  <a:lnTo>
                    <a:pt x="26112" y="4634"/>
                  </a:lnTo>
                  <a:cubicBezTo>
                    <a:pt x="26112" y="2123"/>
                    <a:pt x="24218" y="0"/>
                    <a:pt x="21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7711;p70">
              <a:extLst>
                <a:ext uri="{FF2B5EF4-FFF2-40B4-BE49-F238E27FC236}">
                  <a16:creationId xmlns:a16="http://schemas.microsoft.com/office/drawing/2014/main" id="{447CC583-EE99-49AE-AAF6-D52364DF2812}"/>
                </a:ext>
              </a:extLst>
            </p:cNvPr>
            <p:cNvSpPr/>
            <p:nvPr/>
          </p:nvSpPr>
          <p:spPr>
            <a:xfrm>
              <a:off x="7826622" y="2649551"/>
              <a:ext cx="31811" cy="35643"/>
            </a:xfrm>
            <a:custGeom>
              <a:avLst/>
              <a:gdLst/>
              <a:ahLst/>
              <a:cxnLst/>
              <a:rect l="l" t="t" r="r" b="b"/>
              <a:pathLst>
                <a:path w="2466" h="2763" extrusionOk="0">
                  <a:moveTo>
                    <a:pt x="2466" y="2763"/>
                  </a:moveTo>
                  <a:cubicBezTo>
                    <a:pt x="2055" y="1507"/>
                    <a:pt x="1119" y="480"/>
                    <a:pt x="1" y="1"/>
                  </a:cubicBezTo>
                  <a:cubicBezTo>
                    <a:pt x="1119" y="480"/>
                    <a:pt x="2055" y="1507"/>
                    <a:pt x="2466" y="2763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7712;p70">
              <a:extLst>
                <a:ext uri="{FF2B5EF4-FFF2-40B4-BE49-F238E27FC236}">
                  <a16:creationId xmlns:a16="http://schemas.microsoft.com/office/drawing/2014/main" id="{711B0748-108E-4E03-932A-DCC6B3BE378E}"/>
                </a:ext>
              </a:extLst>
            </p:cNvPr>
            <p:cNvSpPr/>
            <p:nvPr/>
          </p:nvSpPr>
          <p:spPr>
            <a:xfrm>
              <a:off x="7528661" y="2649551"/>
              <a:ext cx="31811" cy="35643"/>
            </a:xfrm>
            <a:custGeom>
              <a:avLst/>
              <a:gdLst/>
              <a:ahLst/>
              <a:cxnLst/>
              <a:rect l="l" t="t" r="r" b="b"/>
              <a:pathLst>
                <a:path w="2466" h="2763" extrusionOk="0">
                  <a:moveTo>
                    <a:pt x="2466" y="1"/>
                  </a:moveTo>
                  <a:lnTo>
                    <a:pt x="2466" y="1"/>
                  </a:lnTo>
                  <a:cubicBezTo>
                    <a:pt x="1324" y="480"/>
                    <a:pt x="411" y="1507"/>
                    <a:pt x="0" y="2763"/>
                  </a:cubicBezTo>
                  <a:cubicBezTo>
                    <a:pt x="411" y="1507"/>
                    <a:pt x="1347" y="480"/>
                    <a:pt x="2466" y="1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7713;p70">
              <a:extLst>
                <a:ext uri="{FF2B5EF4-FFF2-40B4-BE49-F238E27FC236}">
                  <a16:creationId xmlns:a16="http://schemas.microsoft.com/office/drawing/2014/main" id="{4E2B9ED2-26F5-4596-AF21-5317A5D5BC91}"/>
                </a:ext>
              </a:extLst>
            </p:cNvPr>
            <p:cNvSpPr/>
            <p:nvPr/>
          </p:nvSpPr>
          <p:spPr>
            <a:xfrm>
              <a:off x="7826325" y="3029718"/>
              <a:ext cx="32095" cy="35591"/>
            </a:xfrm>
            <a:custGeom>
              <a:avLst/>
              <a:gdLst/>
              <a:ahLst/>
              <a:cxnLst/>
              <a:rect l="l" t="t" r="r" b="b"/>
              <a:pathLst>
                <a:path w="2488" h="2759" extrusionOk="0">
                  <a:moveTo>
                    <a:pt x="2487" y="0"/>
                  </a:moveTo>
                  <a:lnTo>
                    <a:pt x="2487" y="0"/>
                  </a:lnTo>
                  <a:cubicBezTo>
                    <a:pt x="2076" y="1277"/>
                    <a:pt x="1141" y="2279"/>
                    <a:pt x="1" y="2758"/>
                  </a:cubicBezTo>
                  <a:cubicBezTo>
                    <a:pt x="1141" y="2302"/>
                    <a:pt x="2076" y="1277"/>
                    <a:pt x="2487" y="0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7714;p70">
              <a:extLst>
                <a:ext uri="{FF2B5EF4-FFF2-40B4-BE49-F238E27FC236}">
                  <a16:creationId xmlns:a16="http://schemas.microsoft.com/office/drawing/2014/main" id="{371F7C24-F8B6-4107-94C6-7D3C5F9C59D6}"/>
                </a:ext>
              </a:extLst>
            </p:cNvPr>
            <p:cNvSpPr/>
            <p:nvPr/>
          </p:nvSpPr>
          <p:spPr>
            <a:xfrm>
              <a:off x="7528674" y="3029693"/>
              <a:ext cx="31799" cy="35617"/>
            </a:xfrm>
            <a:custGeom>
              <a:avLst/>
              <a:gdLst/>
              <a:ahLst/>
              <a:cxnLst/>
              <a:rect l="l" t="t" r="r" b="b"/>
              <a:pathLst>
                <a:path w="2465" h="2761" extrusionOk="0">
                  <a:moveTo>
                    <a:pt x="0" y="0"/>
                  </a:moveTo>
                  <a:cubicBezTo>
                    <a:pt x="411" y="1277"/>
                    <a:pt x="1324" y="2304"/>
                    <a:pt x="2465" y="2760"/>
                  </a:cubicBezTo>
                  <a:cubicBezTo>
                    <a:pt x="1347" y="2281"/>
                    <a:pt x="411" y="1277"/>
                    <a:pt x="0" y="0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7715;p70">
              <a:extLst>
                <a:ext uri="{FF2B5EF4-FFF2-40B4-BE49-F238E27FC236}">
                  <a16:creationId xmlns:a16="http://schemas.microsoft.com/office/drawing/2014/main" id="{6601AB0D-78F4-4125-ACAD-98F68306FAA8}"/>
                </a:ext>
              </a:extLst>
            </p:cNvPr>
            <p:cNvSpPr/>
            <p:nvPr/>
          </p:nvSpPr>
          <p:spPr>
            <a:xfrm>
              <a:off x="7525127" y="2646017"/>
              <a:ext cx="336858" cy="423133"/>
            </a:xfrm>
            <a:custGeom>
              <a:avLst/>
              <a:gdLst/>
              <a:ahLst/>
              <a:cxnLst/>
              <a:rect l="l" t="t" r="r" b="b"/>
              <a:pathLst>
                <a:path w="26113" h="32801" extrusionOk="0">
                  <a:moveTo>
                    <a:pt x="4178" y="1"/>
                  </a:moveTo>
                  <a:cubicBezTo>
                    <a:pt x="1918" y="1"/>
                    <a:pt x="1" y="2101"/>
                    <a:pt x="1" y="4612"/>
                  </a:cubicBezTo>
                  <a:lnTo>
                    <a:pt x="1" y="28190"/>
                  </a:lnTo>
                  <a:cubicBezTo>
                    <a:pt x="1" y="30678"/>
                    <a:pt x="1918" y="32801"/>
                    <a:pt x="4178" y="32801"/>
                  </a:cubicBezTo>
                  <a:lnTo>
                    <a:pt x="21936" y="32801"/>
                  </a:lnTo>
                  <a:cubicBezTo>
                    <a:pt x="24195" y="32801"/>
                    <a:pt x="26113" y="30678"/>
                    <a:pt x="26113" y="28190"/>
                  </a:cubicBezTo>
                  <a:lnTo>
                    <a:pt x="26113" y="4612"/>
                  </a:lnTo>
                  <a:cubicBezTo>
                    <a:pt x="26113" y="2101"/>
                    <a:pt x="24195" y="1"/>
                    <a:pt x="21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7716;p70">
              <a:extLst>
                <a:ext uri="{FF2B5EF4-FFF2-40B4-BE49-F238E27FC236}">
                  <a16:creationId xmlns:a16="http://schemas.microsoft.com/office/drawing/2014/main" id="{B3894EBC-17F1-4B20-A976-8EF89385AE83}"/>
                </a:ext>
              </a:extLst>
            </p:cNvPr>
            <p:cNvSpPr/>
            <p:nvPr/>
          </p:nvSpPr>
          <p:spPr>
            <a:xfrm>
              <a:off x="7525127" y="2651318"/>
              <a:ext cx="313006" cy="417831"/>
            </a:xfrm>
            <a:custGeom>
              <a:avLst/>
              <a:gdLst/>
              <a:ahLst/>
              <a:cxnLst/>
              <a:rect l="l" t="t" r="r" b="b"/>
              <a:pathLst>
                <a:path w="24264" h="32390" extrusionOk="0">
                  <a:moveTo>
                    <a:pt x="2466" y="1"/>
                  </a:moveTo>
                  <a:lnTo>
                    <a:pt x="2466" y="1"/>
                  </a:lnTo>
                  <a:cubicBezTo>
                    <a:pt x="1028" y="731"/>
                    <a:pt x="1" y="2375"/>
                    <a:pt x="1" y="4201"/>
                  </a:cubicBezTo>
                  <a:lnTo>
                    <a:pt x="1" y="27779"/>
                  </a:lnTo>
                  <a:cubicBezTo>
                    <a:pt x="1" y="30267"/>
                    <a:pt x="1918" y="32390"/>
                    <a:pt x="4178" y="32390"/>
                  </a:cubicBezTo>
                  <a:lnTo>
                    <a:pt x="21936" y="32390"/>
                  </a:lnTo>
                  <a:cubicBezTo>
                    <a:pt x="22780" y="32390"/>
                    <a:pt x="23579" y="32093"/>
                    <a:pt x="24264" y="31591"/>
                  </a:cubicBezTo>
                  <a:lnTo>
                    <a:pt x="24264" y="31591"/>
                  </a:lnTo>
                  <a:cubicBezTo>
                    <a:pt x="23562" y="31642"/>
                    <a:pt x="22873" y="31668"/>
                    <a:pt x="22177" y="31668"/>
                  </a:cubicBezTo>
                  <a:cubicBezTo>
                    <a:pt x="21946" y="31668"/>
                    <a:pt x="21713" y="31665"/>
                    <a:pt x="21479" y="31659"/>
                  </a:cubicBezTo>
                  <a:cubicBezTo>
                    <a:pt x="19425" y="31591"/>
                    <a:pt x="17371" y="31271"/>
                    <a:pt x="15430" y="30655"/>
                  </a:cubicBezTo>
                  <a:cubicBezTo>
                    <a:pt x="14426" y="30335"/>
                    <a:pt x="13445" y="29925"/>
                    <a:pt x="12509" y="29445"/>
                  </a:cubicBezTo>
                  <a:cubicBezTo>
                    <a:pt x="12007" y="29194"/>
                    <a:pt x="11527" y="28943"/>
                    <a:pt x="11071" y="28646"/>
                  </a:cubicBezTo>
                  <a:cubicBezTo>
                    <a:pt x="10614" y="28350"/>
                    <a:pt x="10158" y="28053"/>
                    <a:pt x="9724" y="27733"/>
                  </a:cubicBezTo>
                  <a:cubicBezTo>
                    <a:pt x="8948" y="27163"/>
                    <a:pt x="8218" y="26524"/>
                    <a:pt x="7556" y="25816"/>
                  </a:cubicBezTo>
                  <a:cubicBezTo>
                    <a:pt x="6894" y="25131"/>
                    <a:pt x="6300" y="24378"/>
                    <a:pt x="5752" y="23579"/>
                  </a:cubicBezTo>
                  <a:cubicBezTo>
                    <a:pt x="4680" y="22004"/>
                    <a:pt x="3835" y="20247"/>
                    <a:pt x="3219" y="18444"/>
                  </a:cubicBezTo>
                  <a:cubicBezTo>
                    <a:pt x="2899" y="17508"/>
                    <a:pt x="2625" y="16572"/>
                    <a:pt x="2397" y="15613"/>
                  </a:cubicBezTo>
                  <a:cubicBezTo>
                    <a:pt x="2283" y="15111"/>
                    <a:pt x="2169" y="14586"/>
                    <a:pt x="2100" y="14061"/>
                  </a:cubicBezTo>
                  <a:cubicBezTo>
                    <a:pt x="1986" y="13445"/>
                    <a:pt x="1918" y="12851"/>
                    <a:pt x="1849" y="12258"/>
                  </a:cubicBezTo>
                  <a:cubicBezTo>
                    <a:pt x="1735" y="11025"/>
                    <a:pt x="1690" y="9793"/>
                    <a:pt x="1735" y="8583"/>
                  </a:cubicBezTo>
                  <a:cubicBezTo>
                    <a:pt x="1758" y="7350"/>
                    <a:pt x="1827" y="6141"/>
                    <a:pt x="1941" y="4931"/>
                  </a:cubicBezTo>
                  <a:cubicBezTo>
                    <a:pt x="2100" y="3288"/>
                    <a:pt x="2283" y="1644"/>
                    <a:pt x="2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7717;p70">
              <a:extLst>
                <a:ext uri="{FF2B5EF4-FFF2-40B4-BE49-F238E27FC236}">
                  <a16:creationId xmlns:a16="http://schemas.microsoft.com/office/drawing/2014/main" id="{0FA13D09-DE32-4D46-96CE-1633350F9BB4}"/>
                </a:ext>
              </a:extLst>
            </p:cNvPr>
            <p:cNvSpPr/>
            <p:nvPr/>
          </p:nvSpPr>
          <p:spPr>
            <a:xfrm>
              <a:off x="7612274" y="2652789"/>
              <a:ext cx="392805" cy="304479"/>
            </a:xfrm>
            <a:custGeom>
              <a:avLst/>
              <a:gdLst/>
              <a:ahLst/>
              <a:cxnLst/>
              <a:rect l="l" t="t" r="r" b="b"/>
              <a:pathLst>
                <a:path w="30450" h="23603" extrusionOk="0">
                  <a:moveTo>
                    <a:pt x="27300" y="1"/>
                  </a:moveTo>
                  <a:cubicBezTo>
                    <a:pt x="27254" y="1"/>
                    <a:pt x="27231" y="1"/>
                    <a:pt x="27186" y="24"/>
                  </a:cubicBezTo>
                  <a:cubicBezTo>
                    <a:pt x="26752" y="183"/>
                    <a:pt x="26341" y="366"/>
                    <a:pt x="25953" y="571"/>
                  </a:cubicBezTo>
                  <a:cubicBezTo>
                    <a:pt x="25611" y="754"/>
                    <a:pt x="25223" y="960"/>
                    <a:pt x="24835" y="1233"/>
                  </a:cubicBezTo>
                  <a:cubicBezTo>
                    <a:pt x="24196" y="1667"/>
                    <a:pt x="23557" y="2192"/>
                    <a:pt x="22872" y="2854"/>
                  </a:cubicBezTo>
                  <a:cubicBezTo>
                    <a:pt x="22164" y="3516"/>
                    <a:pt x="21502" y="4224"/>
                    <a:pt x="20863" y="4931"/>
                  </a:cubicBezTo>
                  <a:cubicBezTo>
                    <a:pt x="20384" y="5456"/>
                    <a:pt x="19882" y="6004"/>
                    <a:pt x="19379" y="6506"/>
                  </a:cubicBezTo>
                  <a:cubicBezTo>
                    <a:pt x="18489" y="7396"/>
                    <a:pt x="17713" y="8058"/>
                    <a:pt x="16914" y="8583"/>
                  </a:cubicBezTo>
                  <a:cubicBezTo>
                    <a:pt x="16572" y="8811"/>
                    <a:pt x="16207" y="9017"/>
                    <a:pt x="15842" y="9199"/>
                  </a:cubicBezTo>
                  <a:cubicBezTo>
                    <a:pt x="15454" y="9405"/>
                    <a:pt x="15043" y="9565"/>
                    <a:pt x="14518" y="9747"/>
                  </a:cubicBezTo>
                  <a:cubicBezTo>
                    <a:pt x="13376" y="10112"/>
                    <a:pt x="12190" y="10364"/>
                    <a:pt x="10980" y="10455"/>
                  </a:cubicBezTo>
                  <a:cubicBezTo>
                    <a:pt x="10683" y="10478"/>
                    <a:pt x="10386" y="10478"/>
                    <a:pt x="10112" y="10478"/>
                  </a:cubicBezTo>
                  <a:cubicBezTo>
                    <a:pt x="9314" y="10478"/>
                    <a:pt x="8515" y="10409"/>
                    <a:pt x="7761" y="10249"/>
                  </a:cubicBezTo>
                  <a:cubicBezTo>
                    <a:pt x="7533" y="10204"/>
                    <a:pt x="7305" y="10158"/>
                    <a:pt x="7077" y="10112"/>
                  </a:cubicBezTo>
                  <a:cubicBezTo>
                    <a:pt x="6803" y="10021"/>
                    <a:pt x="6552" y="9930"/>
                    <a:pt x="6346" y="9839"/>
                  </a:cubicBezTo>
                  <a:lnTo>
                    <a:pt x="6072" y="9724"/>
                  </a:lnTo>
                  <a:cubicBezTo>
                    <a:pt x="5707" y="9565"/>
                    <a:pt x="5319" y="9405"/>
                    <a:pt x="4908" y="9314"/>
                  </a:cubicBezTo>
                  <a:cubicBezTo>
                    <a:pt x="4726" y="9291"/>
                    <a:pt x="4543" y="9268"/>
                    <a:pt x="4360" y="9268"/>
                  </a:cubicBezTo>
                  <a:lnTo>
                    <a:pt x="4178" y="9268"/>
                  </a:lnTo>
                  <a:cubicBezTo>
                    <a:pt x="3972" y="9291"/>
                    <a:pt x="3744" y="9336"/>
                    <a:pt x="3493" y="9428"/>
                  </a:cubicBezTo>
                  <a:cubicBezTo>
                    <a:pt x="3196" y="9542"/>
                    <a:pt x="2922" y="9724"/>
                    <a:pt x="2603" y="9998"/>
                  </a:cubicBezTo>
                  <a:cubicBezTo>
                    <a:pt x="2352" y="10227"/>
                    <a:pt x="2101" y="10523"/>
                    <a:pt x="1827" y="10888"/>
                  </a:cubicBezTo>
                  <a:cubicBezTo>
                    <a:pt x="1621" y="11185"/>
                    <a:pt x="1393" y="11550"/>
                    <a:pt x="1188" y="11961"/>
                  </a:cubicBezTo>
                  <a:cubicBezTo>
                    <a:pt x="823" y="12623"/>
                    <a:pt x="526" y="13376"/>
                    <a:pt x="275" y="14198"/>
                  </a:cubicBezTo>
                  <a:cubicBezTo>
                    <a:pt x="183" y="14449"/>
                    <a:pt x="92" y="14723"/>
                    <a:pt x="24" y="15020"/>
                  </a:cubicBezTo>
                  <a:cubicBezTo>
                    <a:pt x="24" y="15043"/>
                    <a:pt x="24" y="15088"/>
                    <a:pt x="1" y="15111"/>
                  </a:cubicBezTo>
                  <a:cubicBezTo>
                    <a:pt x="69" y="15202"/>
                    <a:pt x="115" y="15294"/>
                    <a:pt x="183" y="15385"/>
                  </a:cubicBezTo>
                  <a:lnTo>
                    <a:pt x="206" y="15385"/>
                  </a:lnTo>
                  <a:cubicBezTo>
                    <a:pt x="1302" y="17006"/>
                    <a:pt x="2534" y="18421"/>
                    <a:pt x="3904" y="19585"/>
                  </a:cubicBezTo>
                  <a:cubicBezTo>
                    <a:pt x="4612" y="20178"/>
                    <a:pt x="5342" y="20726"/>
                    <a:pt x="6095" y="21206"/>
                  </a:cubicBezTo>
                  <a:cubicBezTo>
                    <a:pt x="6826" y="21662"/>
                    <a:pt x="7624" y="22050"/>
                    <a:pt x="8446" y="22415"/>
                  </a:cubicBezTo>
                  <a:cubicBezTo>
                    <a:pt x="10044" y="23100"/>
                    <a:pt x="11733" y="23488"/>
                    <a:pt x="13468" y="23579"/>
                  </a:cubicBezTo>
                  <a:cubicBezTo>
                    <a:pt x="13719" y="23579"/>
                    <a:pt x="13970" y="23602"/>
                    <a:pt x="14198" y="23602"/>
                  </a:cubicBezTo>
                  <a:cubicBezTo>
                    <a:pt x="15727" y="23602"/>
                    <a:pt x="17234" y="23351"/>
                    <a:pt x="18718" y="22872"/>
                  </a:cubicBezTo>
                  <a:cubicBezTo>
                    <a:pt x="19608" y="22598"/>
                    <a:pt x="20475" y="22210"/>
                    <a:pt x="21342" y="21753"/>
                  </a:cubicBezTo>
                  <a:cubicBezTo>
                    <a:pt x="22141" y="21342"/>
                    <a:pt x="22963" y="20817"/>
                    <a:pt x="23853" y="20156"/>
                  </a:cubicBezTo>
                  <a:cubicBezTo>
                    <a:pt x="25451" y="18969"/>
                    <a:pt x="26798" y="17622"/>
                    <a:pt x="27848" y="16138"/>
                  </a:cubicBezTo>
                  <a:cubicBezTo>
                    <a:pt x="28943" y="14609"/>
                    <a:pt x="29719" y="12829"/>
                    <a:pt x="30085" y="11048"/>
                  </a:cubicBezTo>
                  <a:cubicBezTo>
                    <a:pt x="30404" y="9451"/>
                    <a:pt x="30450" y="7716"/>
                    <a:pt x="30222" y="5890"/>
                  </a:cubicBezTo>
                  <a:cubicBezTo>
                    <a:pt x="30085" y="4703"/>
                    <a:pt x="29811" y="3630"/>
                    <a:pt x="29400" y="2649"/>
                  </a:cubicBezTo>
                  <a:cubicBezTo>
                    <a:pt x="28966" y="1599"/>
                    <a:pt x="28395" y="731"/>
                    <a:pt x="27665" y="115"/>
                  </a:cubicBezTo>
                  <a:cubicBezTo>
                    <a:pt x="27619" y="69"/>
                    <a:pt x="27551" y="24"/>
                    <a:pt x="27460" y="24"/>
                  </a:cubicBezTo>
                  <a:lnTo>
                    <a:pt x="27414" y="24"/>
                  </a:lnTo>
                  <a:cubicBezTo>
                    <a:pt x="27368" y="1"/>
                    <a:pt x="27346" y="1"/>
                    <a:pt x="273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7718;p70">
              <a:extLst>
                <a:ext uri="{FF2B5EF4-FFF2-40B4-BE49-F238E27FC236}">
                  <a16:creationId xmlns:a16="http://schemas.microsoft.com/office/drawing/2014/main" id="{0D7E2242-4DCE-48C5-AE37-AE0F79F05E2B}"/>
                </a:ext>
              </a:extLst>
            </p:cNvPr>
            <p:cNvSpPr/>
            <p:nvPr/>
          </p:nvSpPr>
          <p:spPr>
            <a:xfrm>
              <a:off x="7612274" y="2805310"/>
              <a:ext cx="385736" cy="151949"/>
            </a:xfrm>
            <a:custGeom>
              <a:avLst/>
              <a:gdLst/>
              <a:ahLst/>
              <a:cxnLst/>
              <a:rect l="l" t="t" r="r" b="b"/>
              <a:pathLst>
                <a:path w="29902" h="11779" extrusionOk="0">
                  <a:moveTo>
                    <a:pt x="29902" y="0"/>
                  </a:moveTo>
                  <a:cubicBezTo>
                    <a:pt x="29833" y="183"/>
                    <a:pt x="29742" y="366"/>
                    <a:pt x="29651" y="525"/>
                  </a:cubicBezTo>
                  <a:cubicBezTo>
                    <a:pt x="29240" y="1438"/>
                    <a:pt x="28715" y="2283"/>
                    <a:pt x="28122" y="3082"/>
                  </a:cubicBezTo>
                  <a:cubicBezTo>
                    <a:pt x="27802" y="3493"/>
                    <a:pt x="27482" y="3881"/>
                    <a:pt x="27140" y="4269"/>
                  </a:cubicBezTo>
                  <a:cubicBezTo>
                    <a:pt x="26798" y="4611"/>
                    <a:pt x="26455" y="4976"/>
                    <a:pt x="26113" y="5296"/>
                  </a:cubicBezTo>
                  <a:cubicBezTo>
                    <a:pt x="25383" y="5958"/>
                    <a:pt x="24606" y="6574"/>
                    <a:pt x="23785" y="7122"/>
                  </a:cubicBezTo>
                  <a:cubicBezTo>
                    <a:pt x="22963" y="7647"/>
                    <a:pt x="22119" y="8126"/>
                    <a:pt x="21251" y="8491"/>
                  </a:cubicBezTo>
                  <a:cubicBezTo>
                    <a:pt x="20361" y="8879"/>
                    <a:pt x="19448" y="9199"/>
                    <a:pt x="18512" y="9427"/>
                  </a:cubicBezTo>
                  <a:cubicBezTo>
                    <a:pt x="17576" y="9655"/>
                    <a:pt x="16595" y="9792"/>
                    <a:pt x="15613" y="9861"/>
                  </a:cubicBezTo>
                  <a:cubicBezTo>
                    <a:pt x="15316" y="9875"/>
                    <a:pt x="15017" y="9882"/>
                    <a:pt x="14717" y="9882"/>
                  </a:cubicBezTo>
                  <a:cubicBezTo>
                    <a:pt x="14026" y="9882"/>
                    <a:pt x="13330" y="9842"/>
                    <a:pt x="12646" y="9747"/>
                  </a:cubicBezTo>
                  <a:cubicBezTo>
                    <a:pt x="11779" y="9633"/>
                    <a:pt x="10911" y="9450"/>
                    <a:pt x="10067" y="9222"/>
                  </a:cubicBezTo>
                  <a:cubicBezTo>
                    <a:pt x="9177" y="8948"/>
                    <a:pt x="8309" y="8628"/>
                    <a:pt x="7465" y="8263"/>
                  </a:cubicBezTo>
                  <a:cubicBezTo>
                    <a:pt x="6597" y="7875"/>
                    <a:pt x="5776" y="7441"/>
                    <a:pt x="4977" y="6939"/>
                  </a:cubicBezTo>
                  <a:cubicBezTo>
                    <a:pt x="4155" y="6437"/>
                    <a:pt x="3402" y="5866"/>
                    <a:pt x="2671" y="5250"/>
                  </a:cubicBezTo>
                  <a:cubicBezTo>
                    <a:pt x="1987" y="4657"/>
                    <a:pt x="1325" y="4018"/>
                    <a:pt x="754" y="3310"/>
                  </a:cubicBezTo>
                  <a:cubicBezTo>
                    <a:pt x="549" y="3059"/>
                    <a:pt x="366" y="2831"/>
                    <a:pt x="183" y="2580"/>
                  </a:cubicBezTo>
                  <a:cubicBezTo>
                    <a:pt x="138" y="2762"/>
                    <a:pt x="69" y="2968"/>
                    <a:pt x="24" y="3196"/>
                  </a:cubicBezTo>
                  <a:cubicBezTo>
                    <a:pt x="1" y="3242"/>
                    <a:pt x="1" y="3264"/>
                    <a:pt x="1" y="3287"/>
                  </a:cubicBezTo>
                  <a:cubicBezTo>
                    <a:pt x="69" y="3378"/>
                    <a:pt x="115" y="3470"/>
                    <a:pt x="161" y="3561"/>
                  </a:cubicBezTo>
                  <a:cubicBezTo>
                    <a:pt x="1302" y="5204"/>
                    <a:pt x="2557" y="6620"/>
                    <a:pt x="3904" y="7761"/>
                  </a:cubicBezTo>
                  <a:cubicBezTo>
                    <a:pt x="4612" y="8377"/>
                    <a:pt x="5342" y="8902"/>
                    <a:pt x="6095" y="9382"/>
                  </a:cubicBezTo>
                  <a:cubicBezTo>
                    <a:pt x="6826" y="9838"/>
                    <a:pt x="7602" y="10249"/>
                    <a:pt x="8446" y="10591"/>
                  </a:cubicBezTo>
                  <a:cubicBezTo>
                    <a:pt x="10044" y="11276"/>
                    <a:pt x="11733" y="11664"/>
                    <a:pt x="13468" y="11755"/>
                  </a:cubicBezTo>
                  <a:cubicBezTo>
                    <a:pt x="13719" y="11778"/>
                    <a:pt x="13970" y="11778"/>
                    <a:pt x="14198" y="11778"/>
                  </a:cubicBezTo>
                  <a:cubicBezTo>
                    <a:pt x="15705" y="11778"/>
                    <a:pt x="17234" y="11550"/>
                    <a:pt x="18718" y="11048"/>
                  </a:cubicBezTo>
                  <a:cubicBezTo>
                    <a:pt x="19608" y="10774"/>
                    <a:pt x="20498" y="10409"/>
                    <a:pt x="21342" y="9952"/>
                  </a:cubicBezTo>
                  <a:cubicBezTo>
                    <a:pt x="22141" y="9518"/>
                    <a:pt x="22963" y="8993"/>
                    <a:pt x="23853" y="8332"/>
                  </a:cubicBezTo>
                  <a:cubicBezTo>
                    <a:pt x="25451" y="7145"/>
                    <a:pt x="26798" y="5798"/>
                    <a:pt x="27848" y="4314"/>
                  </a:cubicBezTo>
                  <a:cubicBezTo>
                    <a:pt x="28784" y="3013"/>
                    <a:pt x="29491" y="1530"/>
                    <a:pt x="29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7719;p70">
              <a:extLst>
                <a:ext uri="{FF2B5EF4-FFF2-40B4-BE49-F238E27FC236}">
                  <a16:creationId xmlns:a16="http://schemas.microsoft.com/office/drawing/2014/main" id="{7FB4BB0F-71C7-4B98-A4ED-9B248D6696AE}"/>
                </a:ext>
              </a:extLst>
            </p:cNvPr>
            <p:cNvSpPr/>
            <p:nvPr/>
          </p:nvSpPr>
          <p:spPr>
            <a:xfrm>
              <a:off x="7701783" y="2709326"/>
              <a:ext cx="186985" cy="81992"/>
            </a:xfrm>
            <a:custGeom>
              <a:avLst/>
              <a:gdLst/>
              <a:ahLst/>
              <a:cxnLst/>
              <a:rect l="l" t="t" r="r" b="b"/>
              <a:pathLst>
                <a:path w="14495" h="6356" extrusionOk="0">
                  <a:moveTo>
                    <a:pt x="10478" y="3378"/>
                  </a:moveTo>
                  <a:cubicBezTo>
                    <a:pt x="10478" y="3401"/>
                    <a:pt x="10478" y="3401"/>
                    <a:pt x="10455" y="3401"/>
                  </a:cubicBezTo>
                  <a:lnTo>
                    <a:pt x="10478" y="3401"/>
                  </a:lnTo>
                  <a:lnTo>
                    <a:pt x="10478" y="3378"/>
                  </a:lnTo>
                  <a:close/>
                  <a:moveTo>
                    <a:pt x="14381" y="0"/>
                  </a:moveTo>
                  <a:cubicBezTo>
                    <a:pt x="14358" y="0"/>
                    <a:pt x="14335" y="0"/>
                    <a:pt x="14335" y="23"/>
                  </a:cubicBezTo>
                  <a:cubicBezTo>
                    <a:pt x="13719" y="639"/>
                    <a:pt x="13102" y="1233"/>
                    <a:pt x="12463" y="1803"/>
                  </a:cubicBezTo>
                  <a:cubicBezTo>
                    <a:pt x="11847" y="2374"/>
                    <a:pt x="11185" y="2899"/>
                    <a:pt x="10500" y="3378"/>
                  </a:cubicBezTo>
                  <a:cubicBezTo>
                    <a:pt x="10478" y="3401"/>
                    <a:pt x="10478" y="3401"/>
                    <a:pt x="10478" y="3401"/>
                  </a:cubicBezTo>
                  <a:cubicBezTo>
                    <a:pt x="9450" y="4109"/>
                    <a:pt x="8378" y="4679"/>
                    <a:pt x="7213" y="5113"/>
                  </a:cubicBezTo>
                  <a:cubicBezTo>
                    <a:pt x="7191" y="5113"/>
                    <a:pt x="7191" y="5113"/>
                    <a:pt x="7191" y="5136"/>
                  </a:cubicBezTo>
                  <a:cubicBezTo>
                    <a:pt x="7191" y="5136"/>
                    <a:pt x="7191" y="5113"/>
                    <a:pt x="7191" y="5113"/>
                  </a:cubicBezTo>
                  <a:cubicBezTo>
                    <a:pt x="6711" y="5296"/>
                    <a:pt x="6209" y="5433"/>
                    <a:pt x="5684" y="5547"/>
                  </a:cubicBezTo>
                  <a:cubicBezTo>
                    <a:pt x="5091" y="5684"/>
                    <a:pt x="4452" y="5775"/>
                    <a:pt x="3835" y="5821"/>
                  </a:cubicBezTo>
                  <a:lnTo>
                    <a:pt x="3881" y="5821"/>
                  </a:lnTo>
                  <a:cubicBezTo>
                    <a:pt x="3533" y="5847"/>
                    <a:pt x="3186" y="5859"/>
                    <a:pt x="2833" y="5859"/>
                  </a:cubicBezTo>
                  <a:cubicBezTo>
                    <a:pt x="2584" y="5859"/>
                    <a:pt x="2333" y="5853"/>
                    <a:pt x="2078" y="5844"/>
                  </a:cubicBezTo>
                  <a:cubicBezTo>
                    <a:pt x="1462" y="5821"/>
                    <a:pt x="845" y="5752"/>
                    <a:pt x="229" y="5661"/>
                  </a:cubicBezTo>
                  <a:cubicBezTo>
                    <a:pt x="183" y="5661"/>
                    <a:pt x="160" y="5661"/>
                    <a:pt x="115" y="5684"/>
                  </a:cubicBezTo>
                  <a:cubicBezTo>
                    <a:pt x="69" y="5707"/>
                    <a:pt x="24" y="5752"/>
                    <a:pt x="1" y="5798"/>
                  </a:cubicBezTo>
                  <a:cubicBezTo>
                    <a:pt x="1" y="5866"/>
                    <a:pt x="1" y="5912"/>
                    <a:pt x="24" y="5981"/>
                  </a:cubicBezTo>
                  <a:cubicBezTo>
                    <a:pt x="46" y="6003"/>
                    <a:pt x="92" y="6072"/>
                    <a:pt x="160" y="6072"/>
                  </a:cubicBezTo>
                  <a:cubicBezTo>
                    <a:pt x="1114" y="6247"/>
                    <a:pt x="2101" y="6356"/>
                    <a:pt x="3092" y="6356"/>
                  </a:cubicBezTo>
                  <a:cubicBezTo>
                    <a:pt x="3264" y="6356"/>
                    <a:pt x="3435" y="6352"/>
                    <a:pt x="3607" y="6346"/>
                  </a:cubicBezTo>
                  <a:cubicBezTo>
                    <a:pt x="4726" y="6300"/>
                    <a:pt x="5844" y="6140"/>
                    <a:pt x="6894" y="5798"/>
                  </a:cubicBezTo>
                  <a:cubicBezTo>
                    <a:pt x="7373" y="5638"/>
                    <a:pt x="7853" y="5433"/>
                    <a:pt x="8309" y="5204"/>
                  </a:cubicBezTo>
                  <a:cubicBezTo>
                    <a:pt x="8766" y="4976"/>
                    <a:pt x="9199" y="4725"/>
                    <a:pt x="9633" y="4451"/>
                  </a:cubicBezTo>
                  <a:cubicBezTo>
                    <a:pt x="10478" y="3903"/>
                    <a:pt x="11254" y="3264"/>
                    <a:pt x="12007" y="2580"/>
                  </a:cubicBezTo>
                  <a:cubicBezTo>
                    <a:pt x="12851" y="1803"/>
                    <a:pt x="13650" y="982"/>
                    <a:pt x="14449" y="160"/>
                  </a:cubicBezTo>
                  <a:cubicBezTo>
                    <a:pt x="14495" y="137"/>
                    <a:pt x="14495" y="69"/>
                    <a:pt x="14449" y="23"/>
                  </a:cubicBezTo>
                  <a:cubicBezTo>
                    <a:pt x="14449" y="23"/>
                    <a:pt x="14426" y="0"/>
                    <a:pt x="14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7720;p70">
              <a:extLst>
                <a:ext uri="{FF2B5EF4-FFF2-40B4-BE49-F238E27FC236}">
                  <a16:creationId xmlns:a16="http://schemas.microsoft.com/office/drawing/2014/main" id="{457E139B-4C1D-477A-B7AC-356AE8D3238A}"/>
                </a:ext>
              </a:extLst>
            </p:cNvPr>
            <p:cNvSpPr/>
            <p:nvPr/>
          </p:nvSpPr>
          <p:spPr>
            <a:xfrm>
              <a:off x="7610223" y="2845052"/>
              <a:ext cx="347449" cy="113984"/>
            </a:xfrm>
            <a:custGeom>
              <a:avLst/>
              <a:gdLst/>
              <a:ahLst/>
              <a:cxnLst/>
              <a:rect l="l" t="t" r="r" b="b"/>
              <a:pathLst>
                <a:path w="26934" h="8836" extrusionOk="0">
                  <a:moveTo>
                    <a:pt x="4278" y="4442"/>
                  </a:moveTo>
                  <a:cubicBezTo>
                    <a:pt x="4290" y="4453"/>
                    <a:pt x="4302" y="4464"/>
                    <a:pt x="4314" y="4474"/>
                  </a:cubicBezTo>
                  <a:cubicBezTo>
                    <a:pt x="4302" y="4462"/>
                    <a:pt x="4290" y="4450"/>
                    <a:pt x="4278" y="4442"/>
                  </a:cubicBezTo>
                  <a:close/>
                  <a:moveTo>
                    <a:pt x="10796" y="7875"/>
                  </a:moveTo>
                  <a:cubicBezTo>
                    <a:pt x="10822" y="7881"/>
                    <a:pt x="10847" y="7886"/>
                    <a:pt x="10873" y="7891"/>
                  </a:cubicBezTo>
                  <a:lnTo>
                    <a:pt x="10873" y="7891"/>
                  </a:lnTo>
                  <a:cubicBezTo>
                    <a:pt x="10837" y="7875"/>
                    <a:pt x="10817" y="7875"/>
                    <a:pt x="10796" y="7875"/>
                  </a:cubicBezTo>
                  <a:close/>
                  <a:moveTo>
                    <a:pt x="251" y="1"/>
                  </a:moveTo>
                  <a:cubicBezTo>
                    <a:pt x="205" y="1"/>
                    <a:pt x="137" y="24"/>
                    <a:pt x="91" y="69"/>
                  </a:cubicBezTo>
                  <a:cubicBezTo>
                    <a:pt x="46" y="115"/>
                    <a:pt x="0" y="183"/>
                    <a:pt x="0" y="252"/>
                  </a:cubicBezTo>
                  <a:cubicBezTo>
                    <a:pt x="0" y="320"/>
                    <a:pt x="23" y="366"/>
                    <a:pt x="69" y="434"/>
                  </a:cubicBezTo>
                  <a:cubicBezTo>
                    <a:pt x="342" y="845"/>
                    <a:pt x="662" y="1256"/>
                    <a:pt x="959" y="1667"/>
                  </a:cubicBezTo>
                  <a:cubicBezTo>
                    <a:pt x="1255" y="2055"/>
                    <a:pt x="1575" y="2443"/>
                    <a:pt x="1895" y="2808"/>
                  </a:cubicBezTo>
                  <a:cubicBezTo>
                    <a:pt x="2511" y="3561"/>
                    <a:pt x="3173" y="4269"/>
                    <a:pt x="3880" y="4931"/>
                  </a:cubicBezTo>
                  <a:cubicBezTo>
                    <a:pt x="4588" y="5593"/>
                    <a:pt x="5364" y="6186"/>
                    <a:pt x="6209" y="6689"/>
                  </a:cubicBezTo>
                  <a:cubicBezTo>
                    <a:pt x="6642" y="6962"/>
                    <a:pt x="7099" y="7214"/>
                    <a:pt x="7555" y="7442"/>
                  </a:cubicBezTo>
                  <a:cubicBezTo>
                    <a:pt x="8035" y="7670"/>
                    <a:pt x="8514" y="7853"/>
                    <a:pt x="9016" y="8035"/>
                  </a:cubicBezTo>
                  <a:cubicBezTo>
                    <a:pt x="9541" y="8218"/>
                    <a:pt x="10066" y="8355"/>
                    <a:pt x="10614" y="8469"/>
                  </a:cubicBezTo>
                  <a:cubicBezTo>
                    <a:pt x="11139" y="8583"/>
                    <a:pt x="11709" y="8674"/>
                    <a:pt x="12257" y="8743"/>
                  </a:cubicBezTo>
                  <a:cubicBezTo>
                    <a:pt x="12875" y="8807"/>
                    <a:pt x="13499" y="8835"/>
                    <a:pt x="14123" y="8835"/>
                  </a:cubicBezTo>
                  <a:cubicBezTo>
                    <a:pt x="14606" y="8835"/>
                    <a:pt x="15089" y="8818"/>
                    <a:pt x="15567" y="8788"/>
                  </a:cubicBezTo>
                  <a:cubicBezTo>
                    <a:pt x="16594" y="8720"/>
                    <a:pt x="17621" y="8560"/>
                    <a:pt x="18603" y="8263"/>
                  </a:cubicBezTo>
                  <a:cubicBezTo>
                    <a:pt x="19561" y="7990"/>
                    <a:pt x="20497" y="7602"/>
                    <a:pt x="21410" y="7145"/>
                  </a:cubicBezTo>
                  <a:cubicBezTo>
                    <a:pt x="21661" y="7008"/>
                    <a:pt x="21912" y="6871"/>
                    <a:pt x="22163" y="6711"/>
                  </a:cubicBezTo>
                  <a:cubicBezTo>
                    <a:pt x="22437" y="6574"/>
                    <a:pt x="22688" y="6392"/>
                    <a:pt x="22962" y="6232"/>
                  </a:cubicBezTo>
                  <a:cubicBezTo>
                    <a:pt x="23487" y="5890"/>
                    <a:pt x="23967" y="5524"/>
                    <a:pt x="24446" y="5159"/>
                  </a:cubicBezTo>
                  <a:cubicBezTo>
                    <a:pt x="25359" y="4429"/>
                    <a:pt x="26181" y="3607"/>
                    <a:pt x="26911" y="2717"/>
                  </a:cubicBezTo>
                  <a:cubicBezTo>
                    <a:pt x="26934" y="2671"/>
                    <a:pt x="26934" y="2603"/>
                    <a:pt x="26888" y="2580"/>
                  </a:cubicBezTo>
                  <a:cubicBezTo>
                    <a:pt x="26875" y="2573"/>
                    <a:pt x="26860" y="2571"/>
                    <a:pt x="26844" y="2571"/>
                  </a:cubicBezTo>
                  <a:cubicBezTo>
                    <a:pt x="26806" y="2571"/>
                    <a:pt x="26767" y="2587"/>
                    <a:pt x="26751" y="2603"/>
                  </a:cubicBezTo>
                  <a:cubicBezTo>
                    <a:pt x="26637" y="2763"/>
                    <a:pt x="26523" y="2900"/>
                    <a:pt x="26386" y="3037"/>
                  </a:cubicBezTo>
                  <a:cubicBezTo>
                    <a:pt x="26386" y="3037"/>
                    <a:pt x="26386" y="3037"/>
                    <a:pt x="26409" y="3014"/>
                  </a:cubicBezTo>
                  <a:lnTo>
                    <a:pt x="26409" y="3014"/>
                  </a:lnTo>
                  <a:cubicBezTo>
                    <a:pt x="25975" y="3493"/>
                    <a:pt x="25519" y="3927"/>
                    <a:pt x="25039" y="4338"/>
                  </a:cubicBezTo>
                  <a:cubicBezTo>
                    <a:pt x="24544" y="4743"/>
                    <a:pt x="24026" y="5149"/>
                    <a:pt x="23486" y="5488"/>
                  </a:cubicBezTo>
                  <a:lnTo>
                    <a:pt x="23486" y="5488"/>
                  </a:lnTo>
                  <a:cubicBezTo>
                    <a:pt x="23487" y="5486"/>
                    <a:pt x="23487" y="5483"/>
                    <a:pt x="23487" y="5479"/>
                  </a:cubicBezTo>
                  <a:lnTo>
                    <a:pt x="23487" y="5479"/>
                  </a:lnTo>
                  <a:cubicBezTo>
                    <a:pt x="23168" y="5707"/>
                    <a:pt x="22825" y="5912"/>
                    <a:pt x="22483" y="6095"/>
                  </a:cubicBezTo>
                  <a:cubicBezTo>
                    <a:pt x="22141" y="6301"/>
                    <a:pt x="21798" y="6483"/>
                    <a:pt x="21433" y="6666"/>
                  </a:cubicBezTo>
                  <a:cubicBezTo>
                    <a:pt x="21091" y="6825"/>
                    <a:pt x="20725" y="6985"/>
                    <a:pt x="20383" y="7145"/>
                  </a:cubicBezTo>
                  <a:cubicBezTo>
                    <a:pt x="20040" y="7274"/>
                    <a:pt x="19697" y="7402"/>
                    <a:pt x="19354" y="7512"/>
                  </a:cubicBezTo>
                  <a:lnTo>
                    <a:pt x="19354" y="7512"/>
                  </a:lnTo>
                  <a:cubicBezTo>
                    <a:pt x="19355" y="7511"/>
                    <a:pt x="19355" y="7511"/>
                    <a:pt x="19356" y="7510"/>
                  </a:cubicBezTo>
                  <a:lnTo>
                    <a:pt x="19356" y="7510"/>
                  </a:lnTo>
                  <a:cubicBezTo>
                    <a:pt x="18740" y="7716"/>
                    <a:pt x="18123" y="7875"/>
                    <a:pt x="17484" y="7990"/>
                  </a:cubicBezTo>
                  <a:cubicBezTo>
                    <a:pt x="16799" y="8127"/>
                    <a:pt x="16092" y="8195"/>
                    <a:pt x="15407" y="8241"/>
                  </a:cubicBezTo>
                  <a:lnTo>
                    <a:pt x="15476" y="8241"/>
                  </a:lnTo>
                  <a:cubicBezTo>
                    <a:pt x="15188" y="8253"/>
                    <a:pt x="14899" y="8260"/>
                    <a:pt x="14609" y="8260"/>
                  </a:cubicBezTo>
                  <a:cubicBezTo>
                    <a:pt x="13360" y="8260"/>
                    <a:pt x="12095" y="8141"/>
                    <a:pt x="10873" y="7891"/>
                  </a:cubicBezTo>
                  <a:lnTo>
                    <a:pt x="10873" y="7891"/>
                  </a:lnTo>
                  <a:cubicBezTo>
                    <a:pt x="10877" y="7893"/>
                    <a:pt x="10882" y="7896"/>
                    <a:pt x="10888" y="7898"/>
                  </a:cubicBezTo>
                  <a:cubicBezTo>
                    <a:pt x="10271" y="7761"/>
                    <a:pt x="9655" y="7579"/>
                    <a:pt x="9062" y="7373"/>
                  </a:cubicBezTo>
                  <a:cubicBezTo>
                    <a:pt x="8491" y="7168"/>
                    <a:pt x="7920" y="6917"/>
                    <a:pt x="7395" y="6643"/>
                  </a:cubicBezTo>
                  <a:cubicBezTo>
                    <a:pt x="7418" y="6643"/>
                    <a:pt x="7441" y="6666"/>
                    <a:pt x="7464" y="6666"/>
                  </a:cubicBezTo>
                  <a:cubicBezTo>
                    <a:pt x="6870" y="6369"/>
                    <a:pt x="6323" y="6027"/>
                    <a:pt x="5798" y="5661"/>
                  </a:cubicBezTo>
                  <a:cubicBezTo>
                    <a:pt x="5250" y="5273"/>
                    <a:pt x="4748" y="4863"/>
                    <a:pt x="4246" y="4429"/>
                  </a:cubicBezTo>
                  <a:cubicBezTo>
                    <a:pt x="4256" y="4429"/>
                    <a:pt x="4267" y="4434"/>
                    <a:pt x="4278" y="4442"/>
                  </a:cubicBezTo>
                  <a:lnTo>
                    <a:pt x="4278" y="4442"/>
                  </a:lnTo>
                  <a:cubicBezTo>
                    <a:pt x="3584" y="3812"/>
                    <a:pt x="2957" y="3138"/>
                    <a:pt x="2351" y="2420"/>
                  </a:cubicBezTo>
                  <a:cubicBezTo>
                    <a:pt x="2031" y="2055"/>
                    <a:pt x="1712" y="1667"/>
                    <a:pt x="1392" y="1279"/>
                  </a:cubicBezTo>
                  <a:cubicBezTo>
                    <a:pt x="1096" y="891"/>
                    <a:pt x="776" y="480"/>
                    <a:pt x="457" y="92"/>
                  </a:cubicBezTo>
                  <a:cubicBezTo>
                    <a:pt x="411" y="46"/>
                    <a:pt x="342" y="1"/>
                    <a:pt x="2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7721;p70">
              <a:extLst>
                <a:ext uri="{FF2B5EF4-FFF2-40B4-BE49-F238E27FC236}">
                  <a16:creationId xmlns:a16="http://schemas.microsoft.com/office/drawing/2014/main" id="{4668E4B1-A51F-45DA-B55A-1A935EFF64F6}"/>
                </a:ext>
              </a:extLst>
            </p:cNvPr>
            <p:cNvSpPr/>
            <p:nvPr/>
          </p:nvSpPr>
          <p:spPr>
            <a:xfrm>
              <a:off x="7553389" y="2722574"/>
              <a:ext cx="161366" cy="142519"/>
            </a:xfrm>
            <a:custGeom>
              <a:avLst/>
              <a:gdLst/>
              <a:ahLst/>
              <a:cxnLst/>
              <a:rect l="l" t="t" r="r" b="b"/>
              <a:pathLst>
                <a:path w="12509" h="11048" extrusionOk="0">
                  <a:moveTo>
                    <a:pt x="7487" y="0"/>
                  </a:moveTo>
                  <a:cubicBezTo>
                    <a:pt x="7122" y="0"/>
                    <a:pt x="6734" y="46"/>
                    <a:pt x="6278" y="183"/>
                  </a:cubicBezTo>
                  <a:cubicBezTo>
                    <a:pt x="5844" y="297"/>
                    <a:pt x="5388" y="480"/>
                    <a:pt x="4840" y="754"/>
                  </a:cubicBezTo>
                  <a:cubicBezTo>
                    <a:pt x="3995" y="1210"/>
                    <a:pt x="3173" y="1758"/>
                    <a:pt x="2397" y="2306"/>
                  </a:cubicBezTo>
                  <a:lnTo>
                    <a:pt x="2169" y="2466"/>
                  </a:lnTo>
                  <a:cubicBezTo>
                    <a:pt x="1941" y="2625"/>
                    <a:pt x="1713" y="2785"/>
                    <a:pt x="1484" y="2922"/>
                  </a:cubicBezTo>
                  <a:cubicBezTo>
                    <a:pt x="1416" y="2968"/>
                    <a:pt x="1393" y="3036"/>
                    <a:pt x="1370" y="3105"/>
                  </a:cubicBezTo>
                  <a:cubicBezTo>
                    <a:pt x="1347" y="3196"/>
                    <a:pt x="1370" y="3264"/>
                    <a:pt x="1416" y="3333"/>
                  </a:cubicBezTo>
                  <a:cubicBezTo>
                    <a:pt x="1439" y="3356"/>
                    <a:pt x="1462" y="3401"/>
                    <a:pt x="1507" y="3401"/>
                  </a:cubicBezTo>
                  <a:cubicBezTo>
                    <a:pt x="982" y="4200"/>
                    <a:pt x="617" y="4976"/>
                    <a:pt x="366" y="5730"/>
                  </a:cubicBezTo>
                  <a:cubicBezTo>
                    <a:pt x="183" y="6277"/>
                    <a:pt x="69" y="6802"/>
                    <a:pt x="24" y="7305"/>
                  </a:cubicBezTo>
                  <a:cubicBezTo>
                    <a:pt x="1" y="7556"/>
                    <a:pt x="1" y="7807"/>
                    <a:pt x="1" y="8058"/>
                  </a:cubicBezTo>
                  <a:cubicBezTo>
                    <a:pt x="24" y="8309"/>
                    <a:pt x="46" y="8560"/>
                    <a:pt x="115" y="8879"/>
                  </a:cubicBezTo>
                  <a:cubicBezTo>
                    <a:pt x="229" y="9359"/>
                    <a:pt x="389" y="9770"/>
                    <a:pt x="617" y="10112"/>
                  </a:cubicBezTo>
                  <a:cubicBezTo>
                    <a:pt x="800" y="10386"/>
                    <a:pt x="1051" y="10637"/>
                    <a:pt x="1347" y="10797"/>
                  </a:cubicBezTo>
                  <a:cubicBezTo>
                    <a:pt x="1599" y="10934"/>
                    <a:pt x="1895" y="11025"/>
                    <a:pt x="2238" y="11048"/>
                  </a:cubicBezTo>
                  <a:lnTo>
                    <a:pt x="2397" y="11048"/>
                  </a:lnTo>
                  <a:cubicBezTo>
                    <a:pt x="2671" y="11048"/>
                    <a:pt x="2922" y="11025"/>
                    <a:pt x="3219" y="10957"/>
                  </a:cubicBezTo>
                  <a:cubicBezTo>
                    <a:pt x="3698" y="10865"/>
                    <a:pt x="4132" y="10728"/>
                    <a:pt x="4634" y="10569"/>
                  </a:cubicBezTo>
                  <a:lnTo>
                    <a:pt x="4817" y="10523"/>
                  </a:lnTo>
                  <a:cubicBezTo>
                    <a:pt x="4954" y="10454"/>
                    <a:pt x="5114" y="10409"/>
                    <a:pt x="5273" y="10363"/>
                  </a:cubicBezTo>
                  <a:cubicBezTo>
                    <a:pt x="5410" y="10340"/>
                    <a:pt x="5524" y="10295"/>
                    <a:pt x="5684" y="10272"/>
                  </a:cubicBezTo>
                  <a:lnTo>
                    <a:pt x="5707" y="10272"/>
                  </a:lnTo>
                  <a:cubicBezTo>
                    <a:pt x="5707" y="10272"/>
                    <a:pt x="5707" y="10249"/>
                    <a:pt x="5707" y="10249"/>
                  </a:cubicBezTo>
                  <a:cubicBezTo>
                    <a:pt x="6118" y="10181"/>
                    <a:pt x="6506" y="10112"/>
                    <a:pt x="6894" y="10044"/>
                  </a:cubicBezTo>
                  <a:cubicBezTo>
                    <a:pt x="7145" y="9975"/>
                    <a:pt x="7396" y="9929"/>
                    <a:pt x="7647" y="9884"/>
                  </a:cubicBezTo>
                  <a:cubicBezTo>
                    <a:pt x="8378" y="9747"/>
                    <a:pt x="9154" y="9587"/>
                    <a:pt x="9884" y="9359"/>
                  </a:cubicBezTo>
                  <a:cubicBezTo>
                    <a:pt x="10226" y="9245"/>
                    <a:pt x="10546" y="9131"/>
                    <a:pt x="10820" y="9016"/>
                  </a:cubicBezTo>
                  <a:cubicBezTo>
                    <a:pt x="11117" y="8857"/>
                    <a:pt x="11345" y="8720"/>
                    <a:pt x="11528" y="8560"/>
                  </a:cubicBezTo>
                  <a:cubicBezTo>
                    <a:pt x="11756" y="8377"/>
                    <a:pt x="11893" y="8172"/>
                    <a:pt x="11984" y="7944"/>
                  </a:cubicBezTo>
                  <a:cubicBezTo>
                    <a:pt x="12053" y="7738"/>
                    <a:pt x="12121" y="7464"/>
                    <a:pt x="11984" y="7190"/>
                  </a:cubicBezTo>
                  <a:cubicBezTo>
                    <a:pt x="11916" y="7053"/>
                    <a:pt x="11801" y="6916"/>
                    <a:pt x="11687" y="6825"/>
                  </a:cubicBezTo>
                  <a:cubicBezTo>
                    <a:pt x="11550" y="6734"/>
                    <a:pt x="11413" y="6665"/>
                    <a:pt x="11231" y="6597"/>
                  </a:cubicBezTo>
                  <a:lnTo>
                    <a:pt x="11185" y="6574"/>
                  </a:lnTo>
                  <a:cubicBezTo>
                    <a:pt x="11276" y="6551"/>
                    <a:pt x="11345" y="6528"/>
                    <a:pt x="11436" y="6506"/>
                  </a:cubicBezTo>
                  <a:cubicBezTo>
                    <a:pt x="11870" y="6369"/>
                    <a:pt x="12418" y="6072"/>
                    <a:pt x="12486" y="5547"/>
                  </a:cubicBezTo>
                  <a:cubicBezTo>
                    <a:pt x="12509" y="5296"/>
                    <a:pt x="12418" y="4999"/>
                    <a:pt x="12235" y="4771"/>
                  </a:cubicBezTo>
                  <a:cubicBezTo>
                    <a:pt x="12053" y="4565"/>
                    <a:pt x="11824" y="4406"/>
                    <a:pt x="11505" y="4292"/>
                  </a:cubicBezTo>
                  <a:cubicBezTo>
                    <a:pt x="11368" y="4246"/>
                    <a:pt x="11231" y="4223"/>
                    <a:pt x="11071" y="4177"/>
                  </a:cubicBezTo>
                  <a:lnTo>
                    <a:pt x="11162" y="4155"/>
                  </a:lnTo>
                  <a:cubicBezTo>
                    <a:pt x="11345" y="4063"/>
                    <a:pt x="11573" y="3904"/>
                    <a:pt x="11687" y="3652"/>
                  </a:cubicBezTo>
                  <a:cubicBezTo>
                    <a:pt x="11733" y="3538"/>
                    <a:pt x="11756" y="3424"/>
                    <a:pt x="11756" y="3310"/>
                  </a:cubicBezTo>
                  <a:cubicBezTo>
                    <a:pt x="11733" y="3150"/>
                    <a:pt x="11664" y="3013"/>
                    <a:pt x="11596" y="2899"/>
                  </a:cubicBezTo>
                  <a:cubicBezTo>
                    <a:pt x="11550" y="2808"/>
                    <a:pt x="11482" y="2717"/>
                    <a:pt x="11345" y="2603"/>
                  </a:cubicBezTo>
                  <a:cubicBezTo>
                    <a:pt x="11254" y="2534"/>
                    <a:pt x="11117" y="2466"/>
                    <a:pt x="10980" y="2397"/>
                  </a:cubicBezTo>
                  <a:cubicBezTo>
                    <a:pt x="10637" y="2260"/>
                    <a:pt x="10295" y="2214"/>
                    <a:pt x="10044" y="2214"/>
                  </a:cubicBezTo>
                  <a:cubicBezTo>
                    <a:pt x="9907" y="2192"/>
                    <a:pt x="9747" y="2192"/>
                    <a:pt x="9587" y="2192"/>
                  </a:cubicBezTo>
                  <a:cubicBezTo>
                    <a:pt x="9222" y="2192"/>
                    <a:pt x="8811" y="2214"/>
                    <a:pt x="8286" y="2283"/>
                  </a:cubicBezTo>
                  <a:lnTo>
                    <a:pt x="8218" y="2306"/>
                  </a:lnTo>
                  <a:lnTo>
                    <a:pt x="8149" y="2306"/>
                  </a:lnTo>
                  <a:cubicBezTo>
                    <a:pt x="8195" y="2260"/>
                    <a:pt x="8241" y="2237"/>
                    <a:pt x="8286" y="2192"/>
                  </a:cubicBezTo>
                  <a:cubicBezTo>
                    <a:pt x="8446" y="2032"/>
                    <a:pt x="8583" y="1895"/>
                    <a:pt x="8674" y="1758"/>
                  </a:cubicBezTo>
                  <a:cubicBezTo>
                    <a:pt x="8788" y="1598"/>
                    <a:pt x="8857" y="1438"/>
                    <a:pt x="8903" y="1256"/>
                  </a:cubicBezTo>
                  <a:cubicBezTo>
                    <a:pt x="8994" y="959"/>
                    <a:pt x="8925" y="640"/>
                    <a:pt x="8720" y="411"/>
                  </a:cubicBezTo>
                  <a:cubicBezTo>
                    <a:pt x="8515" y="183"/>
                    <a:pt x="8172" y="23"/>
                    <a:pt x="7739" y="0"/>
                  </a:cubicBezTo>
                  <a:close/>
                </a:path>
              </a:pathLst>
            </a:custGeom>
            <a:solidFill>
              <a:srgbClr val="8951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7722;p70">
              <a:extLst>
                <a:ext uri="{FF2B5EF4-FFF2-40B4-BE49-F238E27FC236}">
                  <a16:creationId xmlns:a16="http://schemas.microsoft.com/office/drawing/2014/main" id="{29E32B5D-FFD1-49DA-A235-411E540390FA}"/>
                </a:ext>
              </a:extLst>
            </p:cNvPr>
            <p:cNvSpPr/>
            <p:nvPr/>
          </p:nvSpPr>
          <p:spPr>
            <a:xfrm>
              <a:off x="7654378" y="2776751"/>
              <a:ext cx="38584" cy="10333"/>
            </a:xfrm>
            <a:custGeom>
              <a:avLst/>
              <a:gdLst/>
              <a:ahLst/>
              <a:cxnLst/>
              <a:rect l="l" t="t" r="r" b="b"/>
              <a:pathLst>
                <a:path w="2991" h="801" extrusionOk="0">
                  <a:moveTo>
                    <a:pt x="2900" y="0"/>
                  </a:moveTo>
                  <a:cubicBezTo>
                    <a:pt x="2649" y="0"/>
                    <a:pt x="2420" y="0"/>
                    <a:pt x="2192" y="23"/>
                  </a:cubicBezTo>
                  <a:cubicBezTo>
                    <a:pt x="1941" y="46"/>
                    <a:pt x="1690" y="69"/>
                    <a:pt x="1462" y="114"/>
                  </a:cubicBezTo>
                  <a:cubicBezTo>
                    <a:pt x="982" y="206"/>
                    <a:pt x="503" y="320"/>
                    <a:pt x="92" y="548"/>
                  </a:cubicBezTo>
                  <a:cubicBezTo>
                    <a:pt x="24" y="571"/>
                    <a:pt x="1" y="662"/>
                    <a:pt x="24" y="731"/>
                  </a:cubicBezTo>
                  <a:cubicBezTo>
                    <a:pt x="38" y="775"/>
                    <a:pt x="82" y="800"/>
                    <a:pt x="129" y="800"/>
                  </a:cubicBezTo>
                  <a:cubicBezTo>
                    <a:pt x="155" y="800"/>
                    <a:pt x="182" y="793"/>
                    <a:pt x="206" y="776"/>
                  </a:cubicBezTo>
                  <a:cubicBezTo>
                    <a:pt x="412" y="685"/>
                    <a:pt x="617" y="594"/>
                    <a:pt x="823" y="525"/>
                  </a:cubicBezTo>
                  <a:lnTo>
                    <a:pt x="800" y="525"/>
                  </a:lnTo>
                  <a:cubicBezTo>
                    <a:pt x="1096" y="434"/>
                    <a:pt x="1393" y="365"/>
                    <a:pt x="1690" y="297"/>
                  </a:cubicBezTo>
                  <a:cubicBezTo>
                    <a:pt x="1850" y="274"/>
                    <a:pt x="2009" y="251"/>
                    <a:pt x="2169" y="229"/>
                  </a:cubicBezTo>
                  <a:cubicBezTo>
                    <a:pt x="2329" y="229"/>
                    <a:pt x="2512" y="206"/>
                    <a:pt x="2694" y="183"/>
                  </a:cubicBezTo>
                  <a:lnTo>
                    <a:pt x="2877" y="183"/>
                  </a:lnTo>
                  <a:cubicBezTo>
                    <a:pt x="2900" y="183"/>
                    <a:pt x="2922" y="183"/>
                    <a:pt x="2945" y="160"/>
                  </a:cubicBezTo>
                  <a:cubicBezTo>
                    <a:pt x="2968" y="137"/>
                    <a:pt x="2991" y="114"/>
                    <a:pt x="2991" y="92"/>
                  </a:cubicBezTo>
                  <a:cubicBezTo>
                    <a:pt x="2991" y="46"/>
                    <a:pt x="2945" y="0"/>
                    <a:pt x="2900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7723;p70">
              <a:extLst>
                <a:ext uri="{FF2B5EF4-FFF2-40B4-BE49-F238E27FC236}">
                  <a16:creationId xmlns:a16="http://schemas.microsoft.com/office/drawing/2014/main" id="{83F720BB-D106-44D6-951D-F8018AB9E0A4}"/>
                </a:ext>
              </a:extLst>
            </p:cNvPr>
            <p:cNvSpPr/>
            <p:nvPr/>
          </p:nvSpPr>
          <p:spPr>
            <a:xfrm>
              <a:off x="7655848" y="2807374"/>
              <a:ext cx="39474" cy="11313"/>
            </a:xfrm>
            <a:custGeom>
              <a:avLst/>
              <a:gdLst/>
              <a:ahLst/>
              <a:cxnLst/>
              <a:rect l="l" t="t" r="r" b="b"/>
              <a:pathLst>
                <a:path w="3060" h="877" extrusionOk="0">
                  <a:moveTo>
                    <a:pt x="2968" y="0"/>
                  </a:moveTo>
                  <a:cubicBezTo>
                    <a:pt x="2740" y="23"/>
                    <a:pt x="2535" y="23"/>
                    <a:pt x="2306" y="46"/>
                  </a:cubicBezTo>
                  <a:cubicBezTo>
                    <a:pt x="2055" y="69"/>
                    <a:pt x="1804" y="114"/>
                    <a:pt x="1553" y="160"/>
                  </a:cubicBezTo>
                  <a:cubicBezTo>
                    <a:pt x="1051" y="251"/>
                    <a:pt x="572" y="411"/>
                    <a:pt x="115" y="594"/>
                  </a:cubicBezTo>
                  <a:cubicBezTo>
                    <a:pt x="47" y="639"/>
                    <a:pt x="1" y="731"/>
                    <a:pt x="47" y="799"/>
                  </a:cubicBezTo>
                  <a:cubicBezTo>
                    <a:pt x="81" y="850"/>
                    <a:pt x="141" y="876"/>
                    <a:pt x="197" y="876"/>
                  </a:cubicBezTo>
                  <a:cubicBezTo>
                    <a:pt x="216" y="876"/>
                    <a:pt x="235" y="873"/>
                    <a:pt x="252" y="867"/>
                  </a:cubicBezTo>
                  <a:cubicBezTo>
                    <a:pt x="366" y="799"/>
                    <a:pt x="503" y="753"/>
                    <a:pt x="640" y="685"/>
                  </a:cubicBezTo>
                  <a:cubicBezTo>
                    <a:pt x="754" y="639"/>
                    <a:pt x="891" y="594"/>
                    <a:pt x="1028" y="548"/>
                  </a:cubicBezTo>
                  <a:lnTo>
                    <a:pt x="982" y="548"/>
                  </a:lnTo>
                  <a:cubicBezTo>
                    <a:pt x="1119" y="502"/>
                    <a:pt x="1256" y="479"/>
                    <a:pt x="1393" y="434"/>
                  </a:cubicBezTo>
                  <a:cubicBezTo>
                    <a:pt x="1553" y="388"/>
                    <a:pt x="1713" y="365"/>
                    <a:pt x="1873" y="320"/>
                  </a:cubicBezTo>
                  <a:cubicBezTo>
                    <a:pt x="2192" y="251"/>
                    <a:pt x="2512" y="228"/>
                    <a:pt x="2831" y="206"/>
                  </a:cubicBezTo>
                  <a:lnTo>
                    <a:pt x="2945" y="206"/>
                  </a:lnTo>
                  <a:cubicBezTo>
                    <a:pt x="2968" y="206"/>
                    <a:pt x="2991" y="183"/>
                    <a:pt x="3014" y="183"/>
                  </a:cubicBezTo>
                  <a:cubicBezTo>
                    <a:pt x="3037" y="160"/>
                    <a:pt x="3037" y="137"/>
                    <a:pt x="3037" y="114"/>
                  </a:cubicBezTo>
                  <a:cubicBezTo>
                    <a:pt x="3060" y="69"/>
                    <a:pt x="3014" y="0"/>
                    <a:pt x="2968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7724;p70">
              <a:extLst>
                <a:ext uri="{FF2B5EF4-FFF2-40B4-BE49-F238E27FC236}">
                  <a16:creationId xmlns:a16="http://schemas.microsoft.com/office/drawing/2014/main" id="{FDF4B6FE-32C6-4AA0-85FD-29623A87CE95}"/>
                </a:ext>
              </a:extLst>
            </p:cNvPr>
            <p:cNvSpPr/>
            <p:nvPr/>
          </p:nvSpPr>
          <p:spPr>
            <a:xfrm>
              <a:off x="7636422" y="2753493"/>
              <a:ext cx="20034" cy="7366"/>
            </a:xfrm>
            <a:custGeom>
              <a:avLst/>
              <a:gdLst/>
              <a:ahLst/>
              <a:cxnLst/>
              <a:rect l="l" t="t" r="r" b="b"/>
              <a:pathLst>
                <a:path w="1553" h="571" extrusionOk="0">
                  <a:moveTo>
                    <a:pt x="1461" y="0"/>
                  </a:moveTo>
                  <a:cubicBezTo>
                    <a:pt x="1370" y="23"/>
                    <a:pt x="1256" y="23"/>
                    <a:pt x="1165" y="46"/>
                  </a:cubicBezTo>
                  <a:cubicBezTo>
                    <a:pt x="1050" y="46"/>
                    <a:pt x="936" y="91"/>
                    <a:pt x="822" y="114"/>
                  </a:cubicBezTo>
                  <a:cubicBezTo>
                    <a:pt x="571" y="160"/>
                    <a:pt x="320" y="251"/>
                    <a:pt x="69" y="342"/>
                  </a:cubicBezTo>
                  <a:cubicBezTo>
                    <a:pt x="46" y="365"/>
                    <a:pt x="23" y="365"/>
                    <a:pt x="0" y="388"/>
                  </a:cubicBezTo>
                  <a:cubicBezTo>
                    <a:pt x="0" y="411"/>
                    <a:pt x="0" y="457"/>
                    <a:pt x="0" y="479"/>
                  </a:cubicBezTo>
                  <a:cubicBezTo>
                    <a:pt x="0" y="502"/>
                    <a:pt x="23" y="525"/>
                    <a:pt x="46" y="548"/>
                  </a:cubicBezTo>
                  <a:cubicBezTo>
                    <a:pt x="69" y="571"/>
                    <a:pt x="115" y="571"/>
                    <a:pt x="137" y="571"/>
                  </a:cubicBezTo>
                  <a:cubicBezTo>
                    <a:pt x="320" y="502"/>
                    <a:pt x="480" y="434"/>
                    <a:pt x="662" y="365"/>
                  </a:cubicBezTo>
                  <a:cubicBezTo>
                    <a:pt x="868" y="297"/>
                    <a:pt x="1073" y="251"/>
                    <a:pt x="1279" y="206"/>
                  </a:cubicBezTo>
                  <a:lnTo>
                    <a:pt x="1461" y="206"/>
                  </a:lnTo>
                  <a:cubicBezTo>
                    <a:pt x="1507" y="183"/>
                    <a:pt x="1553" y="160"/>
                    <a:pt x="1553" y="91"/>
                  </a:cubicBezTo>
                  <a:cubicBezTo>
                    <a:pt x="1553" y="46"/>
                    <a:pt x="1507" y="0"/>
                    <a:pt x="1461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7725;p70">
              <a:extLst>
                <a:ext uri="{FF2B5EF4-FFF2-40B4-BE49-F238E27FC236}">
                  <a16:creationId xmlns:a16="http://schemas.microsoft.com/office/drawing/2014/main" id="{83B3B04A-6E5D-4984-B15B-656B755156C1}"/>
                </a:ext>
              </a:extLst>
            </p:cNvPr>
            <p:cNvSpPr/>
            <p:nvPr/>
          </p:nvSpPr>
          <p:spPr>
            <a:xfrm>
              <a:off x="7473891" y="2747302"/>
              <a:ext cx="123388" cy="179633"/>
            </a:xfrm>
            <a:custGeom>
              <a:avLst/>
              <a:gdLst/>
              <a:ahLst/>
              <a:cxnLst/>
              <a:rect l="l" t="t" r="r" b="b"/>
              <a:pathLst>
                <a:path w="9565" h="13925" extrusionOk="0">
                  <a:moveTo>
                    <a:pt x="8515" y="1"/>
                  </a:moveTo>
                  <a:cubicBezTo>
                    <a:pt x="7031" y="161"/>
                    <a:pt x="5502" y="777"/>
                    <a:pt x="4064" y="1804"/>
                  </a:cubicBezTo>
                  <a:cubicBezTo>
                    <a:pt x="3402" y="2283"/>
                    <a:pt x="2763" y="2877"/>
                    <a:pt x="2192" y="3516"/>
                  </a:cubicBezTo>
                  <a:cubicBezTo>
                    <a:pt x="1644" y="4155"/>
                    <a:pt x="1188" y="4840"/>
                    <a:pt x="823" y="5570"/>
                  </a:cubicBezTo>
                  <a:cubicBezTo>
                    <a:pt x="457" y="6301"/>
                    <a:pt x="206" y="7077"/>
                    <a:pt x="115" y="7830"/>
                  </a:cubicBezTo>
                  <a:cubicBezTo>
                    <a:pt x="1" y="8606"/>
                    <a:pt x="47" y="9405"/>
                    <a:pt x="275" y="10181"/>
                  </a:cubicBezTo>
                  <a:cubicBezTo>
                    <a:pt x="503" y="10980"/>
                    <a:pt x="937" y="11756"/>
                    <a:pt x="1553" y="12463"/>
                  </a:cubicBezTo>
                  <a:cubicBezTo>
                    <a:pt x="1873" y="12851"/>
                    <a:pt x="2238" y="13171"/>
                    <a:pt x="2603" y="13399"/>
                  </a:cubicBezTo>
                  <a:cubicBezTo>
                    <a:pt x="2945" y="13627"/>
                    <a:pt x="3311" y="13764"/>
                    <a:pt x="3721" y="13856"/>
                  </a:cubicBezTo>
                  <a:cubicBezTo>
                    <a:pt x="3904" y="13901"/>
                    <a:pt x="4132" y="13924"/>
                    <a:pt x="4338" y="13924"/>
                  </a:cubicBezTo>
                  <a:cubicBezTo>
                    <a:pt x="4703" y="13924"/>
                    <a:pt x="5068" y="13856"/>
                    <a:pt x="5433" y="13742"/>
                  </a:cubicBezTo>
                  <a:cubicBezTo>
                    <a:pt x="5684" y="13673"/>
                    <a:pt x="5958" y="13559"/>
                    <a:pt x="6278" y="13376"/>
                  </a:cubicBezTo>
                  <a:cubicBezTo>
                    <a:pt x="6529" y="13239"/>
                    <a:pt x="6780" y="13057"/>
                    <a:pt x="7077" y="12851"/>
                  </a:cubicBezTo>
                  <a:cubicBezTo>
                    <a:pt x="7556" y="12463"/>
                    <a:pt x="8013" y="11961"/>
                    <a:pt x="8446" y="11413"/>
                  </a:cubicBezTo>
                  <a:cubicBezTo>
                    <a:pt x="8857" y="10866"/>
                    <a:pt x="9222" y="10272"/>
                    <a:pt x="9519" y="9633"/>
                  </a:cubicBezTo>
                  <a:cubicBezTo>
                    <a:pt x="9542" y="9565"/>
                    <a:pt x="9542" y="9519"/>
                    <a:pt x="9542" y="9450"/>
                  </a:cubicBezTo>
                  <a:cubicBezTo>
                    <a:pt x="9565" y="9405"/>
                    <a:pt x="9565" y="9336"/>
                    <a:pt x="9542" y="9268"/>
                  </a:cubicBezTo>
                  <a:cubicBezTo>
                    <a:pt x="9451" y="8925"/>
                    <a:pt x="9382" y="8560"/>
                    <a:pt x="9291" y="8195"/>
                  </a:cubicBezTo>
                  <a:cubicBezTo>
                    <a:pt x="9245" y="7967"/>
                    <a:pt x="9200" y="7739"/>
                    <a:pt x="9131" y="7533"/>
                  </a:cubicBezTo>
                  <a:cubicBezTo>
                    <a:pt x="8926" y="6643"/>
                    <a:pt x="8766" y="5730"/>
                    <a:pt x="8675" y="4817"/>
                  </a:cubicBezTo>
                  <a:cubicBezTo>
                    <a:pt x="8492" y="3242"/>
                    <a:pt x="8469" y="1621"/>
                    <a:pt x="8697" y="69"/>
                  </a:cubicBezTo>
                  <a:cubicBezTo>
                    <a:pt x="8652" y="24"/>
                    <a:pt x="8606" y="1"/>
                    <a:pt x="85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7726;p70">
              <a:extLst>
                <a:ext uri="{FF2B5EF4-FFF2-40B4-BE49-F238E27FC236}">
                  <a16:creationId xmlns:a16="http://schemas.microsoft.com/office/drawing/2014/main" id="{CED96A68-1119-444F-9F00-A5010F901E75}"/>
                </a:ext>
              </a:extLst>
            </p:cNvPr>
            <p:cNvSpPr/>
            <p:nvPr/>
          </p:nvSpPr>
          <p:spPr>
            <a:xfrm>
              <a:off x="7589314" y="2756731"/>
              <a:ext cx="310" cy="9727"/>
            </a:xfrm>
            <a:custGeom>
              <a:avLst/>
              <a:gdLst/>
              <a:ahLst/>
              <a:cxnLst/>
              <a:rect l="l" t="t" r="r" b="b"/>
              <a:pathLst>
                <a:path w="24" h="754" extrusionOk="0">
                  <a:moveTo>
                    <a:pt x="23" y="0"/>
                  </a:moveTo>
                  <a:cubicBezTo>
                    <a:pt x="0" y="251"/>
                    <a:pt x="0" y="502"/>
                    <a:pt x="23" y="753"/>
                  </a:cubicBezTo>
                  <a:cubicBezTo>
                    <a:pt x="23" y="502"/>
                    <a:pt x="23" y="245"/>
                    <a:pt x="23" y="0"/>
                  </a:cubicBezTo>
                  <a:close/>
                </a:path>
              </a:pathLst>
            </a:custGeom>
            <a:solidFill>
              <a:srgbClr val="00A0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7727;p70">
              <a:extLst>
                <a:ext uri="{FF2B5EF4-FFF2-40B4-BE49-F238E27FC236}">
                  <a16:creationId xmlns:a16="http://schemas.microsoft.com/office/drawing/2014/main" id="{EF1C7E45-9308-4DFA-AE61-2163AECEE7B0}"/>
                </a:ext>
              </a:extLst>
            </p:cNvPr>
            <p:cNvSpPr/>
            <p:nvPr/>
          </p:nvSpPr>
          <p:spPr>
            <a:xfrm>
              <a:off x="7589314" y="2756731"/>
              <a:ext cx="310" cy="9727"/>
            </a:xfrm>
            <a:custGeom>
              <a:avLst/>
              <a:gdLst/>
              <a:ahLst/>
              <a:cxnLst/>
              <a:rect l="l" t="t" r="r" b="b"/>
              <a:pathLst>
                <a:path w="24" h="754" extrusionOk="0">
                  <a:moveTo>
                    <a:pt x="23" y="0"/>
                  </a:moveTo>
                  <a:cubicBezTo>
                    <a:pt x="0" y="251"/>
                    <a:pt x="0" y="502"/>
                    <a:pt x="23" y="753"/>
                  </a:cubicBezTo>
                  <a:cubicBezTo>
                    <a:pt x="23" y="502"/>
                    <a:pt x="23" y="245"/>
                    <a:pt x="23" y="0"/>
                  </a:cubicBezTo>
                  <a:close/>
                </a:path>
              </a:pathLst>
            </a:custGeom>
            <a:solidFill>
              <a:srgbClr val="00A0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7728;p70">
              <a:extLst>
                <a:ext uri="{FF2B5EF4-FFF2-40B4-BE49-F238E27FC236}">
                  <a16:creationId xmlns:a16="http://schemas.microsoft.com/office/drawing/2014/main" id="{14097652-46A7-4767-8DFC-56315E605C3D}"/>
                </a:ext>
              </a:extLst>
            </p:cNvPr>
            <p:cNvSpPr/>
            <p:nvPr/>
          </p:nvSpPr>
          <p:spPr>
            <a:xfrm>
              <a:off x="7473891" y="2828271"/>
              <a:ext cx="123388" cy="98659"/>
            </a:xfrm>
            <a:custGeom>
              <a:avLst/>
              <a:gdLst/>
              <a:ahLst/>
              <a:cxnLst/>
              <a:rect l="l" t="t" r="r" b="b"/>
              <a:pathLst>
                <a:path w="9565" h="7648" extrusionOk="0">
                  <a:moveTo>
                    <a:pt x="503" y="1"/>
                  </a:moveTo>
                  <a:lnTo>
                    <a:pt x="503" y="1"/>
                  </a:lnTo>
                  <a:cubicBezTo>
                    <a:pt x="298" y="503"/>
                    <a:pt x="161" y="1028"/>
                    <a:pt x="92" y="1553"/>
                  </a:cubicBezTo>
                  <a:cubicBezTo>
                    <a:pt x="1" y="2329"/>
                    <a:pt x="47" y="3128"/>
                    <a:pt x="275" y="3904"/>
                  </a:cubicBezTo>
                  <a:cubicBezTo>
                    <a:pt x="480" y="4703"/>
                    <a:pt x="914" y="5502"/>
                    <a:pt x="1530" y="6209"/>
                  </a:cubicBezTo>
                  <a:cubicBezTo>
                    <a:pt x="1873" y="6597"/>
                    <a:pt x="2238" y="6894"/>
                    <a:pt x="2603" y="7122"/>
                  </a:cubicBezTo>
                  <a:cubicBezTo>
                    <a:pt x="2945" y="7350"/>
                    <a:pt x="3311" y="7510"/>
                    <a:pt x="3699" y="7579"/>
                  </a:cubicBezTo>
                  <a:cubicBezTo>
                    <a:pt x="3904" y="7624"/>
                    <a:pt x="4132" y="7647"/>
                    <a:pt x="4338" y="7647"/>
                  </a:cubicBezTo>
                  <a:cubicBezTo>
                    <a:pt x="4703" y="7647"/>
                    <a:pt x="5068" y="7602"/>
                    <a:pt x="5433" y="7487"/>
                  </a:cubicBezTo>
                  <a:cubicBezTo>
                    <a:pt x="5684" y="7396"/>
                    <a:pt x="5958" y="7282"/>
                    <a:pt x="6278" y="7099"/>
                  </a:cubicBezTo>
                  <a:cubicBezTo>
                    <a:pt x="6529" y="6962"/>
                    <a:pt x="6780" y="6803"/>
                    <a:pt x="7077" y="6574"/>
                  </a:cubicBezTo>
                  <a:cubicBezTo>
                    <a:pt x="7556" y="6186"/>
                    <a:pt x="8013" y="5707"/>
                    <a:pt x="8446" y="5136"/>
                  </a:cubicBezTo>
                  <a:cubicBezTo>
                    <a:pt x="8857" y="4589"/>
                    <a:pt x="9222" y="3995"/>
                    <a:pt x="9519" y="3356"/>
                  </a:cubicBezTo>
                  <a:cubicBezTo>
                    <a:pt x="9542" y="3310"/>
                    <a:pt x="9542" y="3242"/>
                    <a:pt x="9542" y="3173"/>
                  </a:cubicBezTo>
                  <a:cubicBezTo>
                    <a:pt x="9565" y="3128"/>
                    <a:pt x="9565" y="3059"/>
                    <a:pt x="9542" y="2991"/>
                  </a:cubicBezTo>
                  <a:cubicBezTo>
                    <a:pt x="9451" y="2648"/>
                    <a:pt x="9382" y="2283"/>
                    <a:pt x="9314" y="1918"/>
                  </a:cubicBezTo>
                  <a:cubicBezTo>
                    <a:pt x="9291" y="1872"/>
                    <a:pt x="9291" y="1850"/>
                    <a:pt x="9291" y="1804"/>
                  </a:cubicBezTo>
                  <a:cubicBezTo>
                    <a:pt x="9177" y="1987"/>
                    <a:pt x="9085" y="2146"/>
                    <a:pt x="8971" y="2306"/>
                  </a:cubicBezTo>
                  <a:cubicBezTo>
                    <a:pt x="8766" y="2626"/>
                    <a:pt x="8560" y="2922"/>
                    <a:pt x="8332" y="3219"/>
                  </a:cubicBezTo>
                  <a:cubicBezTo>
                    <a:pt x="8104" y="3516"/>
                    <a:pt x="7876" y="3813"/>
                    <a:pt x="7625" y="4086"/>
                  </a:cubicBezTo>
                  <a:cubicBezTo>
                    <a:pt x="7351" y="4360"/>
                    <a:pt x="7077" y="4634"/>
                    <a:pt x="6757" y="4862"/>
                  </a:cubicBezTo>
                  <a:cubicBezTo>
                    <a:pt x="6483" y="5091"/>
                    <a:pt x="6209" y="5296"/>
                    <a:pt x="5890" y="5456"/>
                  </a:cubicBezTo>
                  <a:cubicBezTo>
                    <a:pt x="5616" y="5616"/>
                    <a:pt x="5296" y="5753"/>
                    <a:pt x="4977" y="5821"/>
                  </a:cubicBezTo>
                  <a:cubicBezTo>
                    <a:pt x="4712" y="5897"/>
                    <a:pt x="4447" y="5941"/>
                    <a:pt x="4183" y="5941"/>
                  </a:cubicBezTo>
                  <a:cubicBezTo>
                    <a:pt x="4128" y="5941"/>
                    <a:pt x="4073" y="5939"/>
                    <a:pt x="4018" y="5935"/>
                  </a:cubicBezTo>
                  <a:cubicBezTo>
                    <a:pt x="3836" y="5912"/>
                    <a:pt x="3653" y="5890"/>
                    <a:pt x="3470" y="5844"/>
                  </a:cubicBezTo>
                  <a:cubicBezTo>
                    <a:pt x="3288" y="5798"/>
                    <a:pt x="3128" y="5753"/>
                    <a:pt x="2945" y="5684"/>
                  </a:cubicBezTo>
                  <a:cubicBezTo>
                    <a:pt x="2580" y="5524"/>
                    <a:pt x="2215" y="5296"/>
                    <a:pt x="1895" y="5022"/>
                  </a:cubicBezTo>
                  <a:cubicBezTo>
                    <a:pt x="1599" y="4771"/>
                    <a:pt x="1348" y="4474"/>
                    <a:pt x="1142" y="4132"/>
                  </a:cubicBezTo>
                  <a:cubicBezTo>
                    <a:pt x="937" y="3813"/>
                    <a:pt x="777" y="3447"/>
                    <a:pt x="663" y="3082"/>
                  </a:cubicBezTo>
                  <a:cubicBezTo>
                    <a:pt x="412" y="2329"/>
                    <a:pt x="343" y="1507"/>
                    <a:pt x="412" y="731"/>
                  </a:cubicBezTo>
                  <a:cubicBezTo>
                    <a:pt x="435" y="480"/>
                    <a:pt x="457" y="229"/>
                    <a:pt x="5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7729;p70">
              <a:extLst>
                <a:ext uri="{FF2B5EF4-FFF2-40B4-BE49-F238E27FC236}">
                  <a16:creationId xmlns:a16="http://schemas.microsoft.com/office/drawing/2014/main" id="{589E70C4-AFE6-40F3-8485-95C52389A7FE}"/>
                </a:ext>
              </a:extLst>
            </p:cNvPr>
            <p:cNvSpPr/>
            <p:nvPr/>
          </p:nvSpPr>
          <p:spPr>
            <a:xfrm>
              <a:off x="7587843" y="2755544"/>
              <a:ext cx="6192" cy="27038"/>
            </a:xfrm>
            <a:custGeom>
              <a:avLst/>
              <a:gdLst/>
              <a:ahLst/>
              <a:cxnLst/>
              <a:rect l="l" t="t" r="r" b="b"/>
              <a:pathLst>
                <a:path w="480" h="2096" extrusionOk="0">
                  <a:moveTo>
                    <a:pt x="229" y="1"/>
                  </a:moveTo>
                  <a:cubicBezTo>
                    <a:pt x="183" y="1"/>
                    <a:pt x="137" y="24"/>
                    <a:pt x="114" y="47"/>
                  </a:cubicBezTo>
                  <a:cubicBezTo>
                    <a:pt x="69" y="92"/>
                    <a:pt x="69" y="138"/>
                    <a:pt x="46" y="183"/>
                  </a:cubicBezTo>
                  <a:cubicBezTo>
                    <a:pt x="23" y="480"/>
                    <a:pt x="0" y="754"/>
                    <a:pt x="0" y="1051"/>
                  </a:cubicBezTo>
                  <a:cubicBezTo>
                    <a:pt x="0" y="1348"/>
                    <a:pt x="23" y="1644"/>
                    <a:pt x="92" y="1941"/>
                  </a:cubicBezTo>
                  <a:cubicBezTo>
                    <a:pt x="92" y="1987"/>
                    <a:pt x="137" y="2055"/>
                    <a:pt x="183" y="2078"/>
                  </a:cubicBezTo>
                  <a:cubicBezTo>
                    <a:pt x="206" y="2089"/>
                    <a:pt x="229" y="2095"/>
                    <a:pt x="251" y="2095"/>
                  </a:cubicBezTo>
                  <a:cubicBezTo>
                    <a:pt x="274" y="2095"/>
                    <a:pt x="297" y="2089"/>
                    <a:pt x="320" y="2078"/>
                  </a:cubicBezTo>
                  <a:cubicBezTo>
                    <a:pt x="388" y="2078"/>
                    <a:pt x="434" y="2032"/>
                    <a:pt x="457" y="1987"/>
                  </a:cubicBezTo>
                  <a:cubicBezTo>
                    <a:pt x="480" y="1941"/>
                    <a:pt x="480" y="1895"/>
                    <a:pt x="480" y="1850"/>
                  </a:cubicBezTo>
                  <a:cubicBezTo>
                    <a:pt x="457" y="1758"/>
                    <a:pt x="434" y="1667"/>
                    <a:pt x="434" y="1599"/>
                  </a:cubicBezTo>
                  <a:cubicBezTo>
                    <a:pt x="366" y="1119"/>
                    <a:pt x="366" y="663"/>
                    <a:pt x="434" y="183"/>
                  </a:cubicBezTo>
                  <a:cubicBezTo>
                    <a:pt x="434" y="138"/>
                    <a:pt x="411" y="92"/>
                    <a:pt x="366" y="47"/>
                  </a:cubicBezTo>
                  <a:cubicBezTo>
                    <a:pt x="343" y="24"/>
                    <a:pt x="297" y="1"/>
                    <a:pt x="229" y="1"/>
                  </a:cubicBezTo>
                  <a:close/>
                </a:path>
              </a:pathLst>
            </a:custGeom>
            <a:solidFill>
              <a:srgbClr val="8951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7730;p70">
              <a:extLst>
                <a:ext uri="{FF2B5EF4-FFF2-40B4-BE49-F238E27FC236}">
                  <a16:creationId xmlns:a16="http://schemas.microsoft.com/office/drawing/2014/main" id="{BA78D5BD-ED9D-40A5-AFDD-F645426FC228}"/>
                </a:ext>
              </a:extLst>
            </p:cNvPr>
            <p:cNvSpPr/>
            <p:nvPr/>
          </p:nvSpPr>
          <p:spPr>
            <a:xfrm>
              <a:off x="7583715" y="2310081"/>
              <a:ext cx="93357" cy="123672"/>
            </a:xfrm>
            <a:custGeom>
              <a:avLst/>
              <a:gdLst/>
              <a:ahLst/>
              <a:cxnLst/>
              <a:rect l="l" t="t" r="r" b="b"/>
              <a:pathLst>
                <a:path w="7237" h="9587" extrusionOk="0">
                  <a:moveTo>
                    <a:pt x="3858" y="0"/>
                  </a:moveTo>
                  <a:cubicBezTo>
                    <a:pt x="3607" y="0"/>
                    <a:pt x="3356" y="23"/>
                    <a:pt x="3082" y="92"/>
                  </a:cubicBezTo>
                  <a:cubicBezTo>
                    <a:pt x="2740" y="160"/>
                    <a:pt x="2397" y="297"/>
                    <a:pt x="2055" y="480"/>
                  </a:cubicBezTo>
                  <a:cubicBezTo>
                    <a:pt x="1735" y="662"/>
                    <a:pt x="1439" y="890"/>
                    <a:pt x="1165" y="1164"/>
                  </a:cubicBezTo>
                  <a:cubicBezTo>
                    <a:pt x="914" y="1438"/>
                    <a:pt x="686" y="1758"/>
                    <a:pt x="503" y="2100"/>
                  </a:cubicBezTo>
                  <a:cubicBezTo>
                    <a:pt x="297" y="2488"/>
                    <a:pt x="161" y="2945"/>
                    <a:pt x="92" y="3447"/>
                  </a:cubicBezTo>
                  <a:cubicBezTo>
                    <a:pt x="1" y="3995"/>
                    <a:pt x="1" y="4588"/>
                    <a:pt x="115" y="5182"/>
                  </a:cubicBezTo>
                  <a:cubicBezTo>
                    <a:pt x="229" y="5707"/>
                    <a:pt x="412" y="6277"/>
                    <a:pt x="731" y="6848"/>
                  </a:cubicBezTo>
                  <a:cubicBezTo>
                    <a:pt x="982" y="7350"/>
                    <a:pt x="1325" y="7829"/>
                    <a:pt x="1758" y="8331"/>
                  </a:cubicBezTo>
                  <a:cubicBezTo>
                    <a:pt x="2101" y="8765"/>
                    <a:pt x="2534" y="9153"/>
                    <a:pt x="3059" y="9564"/>
                  </a:cubicBezTo>
                  <a:cubicBezTo>
                    <a:pt x="3082" y="9587"/>
                    <a:pt x="3128" y="9587"/>
                    <a:pt x="3196" y="9587"/>
                  </a:cubicBezTo>
                  <a:lnTo>
                    <a:pt x="3265" y="9587"/>
                  </a:lnTo>
                  <a:cubicBezTo>
                    <a:pt x="3356" y="9564"/>
                    <a:pt x="3402" y="9518"/>
                    <a:pt x="3447" y="9450"/>
                  </a:cubicBezTo>
                  <a:cubicBezTo>
                    <a:pt x="3493" y="9381"/>
                    <a:pt x="3493" y="9313"/>
                    <a:pt x="3470" y="9222"/>
                  </a:cubicBezTo>
                  <a:cubicBezTo>
                    <a:pt x="4771" y="8902"/>
                    <a:pt x="5913" y="7852"/>
                    <a:pt x="6620" y="6368"/>
                  </a:cubicBezTo>
                  <a:cubicBezTo>
                    <a:pt x="6962" y="5638"/>
                    <a:pt x="7145" y="4885"/>
                    <a:pt x="7214" y="4109"/>
                  </a:cubicBezTo>
                  <a:cubicBezTo>
                    <a:pt x="7236" y="3744"/>
                    <a:pt x="7214" y="3378"/>
                    <a:pt x="7145" y="2990"/>
                  </a:cubicBezTo>
                  <a:cubicBezTo>
                    <a:pt x="7099" y="2648"/>
                    <a:pt x="6985" y="2283"/>
                    <a:pt x="6826" y="1940"/>
                  </a:cubicBezTo>
                  <a:cubicBezTo>
                    <a:pt x="6666" y="1598"/>
                    <a:pt x="6437" y="1278"/>
                    <a:pt x="6164" y="982"/>
                  </a:cubicBezTo>
                  <a:cubicBezTo>
                    <a:pt x="5890" y="708"/>
                    <a:pt x="5570" y="480"/>
                    <a:pt x="5228" y="320"/>
                  </a:cubicBezTo>
                  <a:cubicBezTo>
                    <a:pt x="4908" y="160"/>
                    <a:pt x="4566" y="69"/>
                    <a:pt x="4155" y="23"/>
                  </a:cubicBezTo>
                  <a:cubicBezTo>
                    <a:pt x="4064" y="0"/>
                    <a:pt x="3950" y="0"/>
                    <a:pt x="3858" y="0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7731;p70">
              <a:extLst>
                <a:ext uri="{FF2B5EF4-FFF2-40B4-BE49-F238E27FC236}">
                  <a16:creationId xmlns:a16="http://schemas.microsoft.com/office/drawing/2014/main" id="{70A0C21C-A191-4395-BE7C-6BDE7CB992C5}"/>
                </a:ext>
              </a:extLst>
            </p:cNvPr>
            <p:cNvSpPr/>
            <p:nvPr/>
          </p:nvSpPr>
          <p:spPr>
            <a:xfrm>
              <a:off x="7612274" y="2328630"/>
              <a:ext cx="46543" cy="42854"/>
            </a:xfrm>
            <a:custGeom>
              <a:avLst/>
              <a:gdLst/>
              <a:ahLst/>
              <a:cxnLst/>
              <a:rect l="l" t="t" r="r" b="b"/>
              <a:pathLst>
                <a:path w="3608" h="3322" extrusionOk="0">
                  <a:moveTo>
                    <a:pt x="1576" y="1027"/>
                  </a:moveTo>
                  <a:lnTo>
                    <a:pt x="1599" y="1050"/>
                  </a:lnTo>
                  <a:cubicBezTo>
                    <a:pt x="1599" y="1050"/>
                    <a:pt x="1599" y="1027"/>
                    <a:pt x="1576" y="1027"/>
                  </a:cubicBezTo>
                  <a:close/>
                  <a:moveTo>
                    <a:pt x="206" y="0"/>
                  </a:moveTo>
                  <a:cubicBezTo>
                    <a:pt x="92" y="0"/>
                    <a:pt x="24" y="69"/>
                    <a:pt x="1" y="160"/>
                  </a:cubicBezTo>
                  <a:cubicBezTo>
                    <a:pt x="1" y="274"/>
                    <a:pt x="69" y="365"/>
                    <a:pt x="183" y="365"/>
                  </a:cubicBezTo>
                  <a:cubicBezTo>
                    <a:pt x="275" y="388"/>
                    <a:pt x="366" y="388"/>
                    <a:pt x="480" y="411"/>
                  </a:cubicBezTo>
                  <a:cubicBezTo>
                    <a:pt x="686" y="457"/>
                    <a:pt x="868" y="548"/>
                    <a:pt x="1051" y="639"/>
                  </a:cubicBezTo>
                  <a:cubicBezTo>
                    <a:pt x="1256" y="753"/>
                    <a:pt x="1439" y="890"/>
                    <a:pt x="1621" y="1050"/>
                  </a:cubicBezTo>
                  <a:cubicBezTo>
                    <a:pt x="1872" y="1301"/>
                    <a:pt x="2078" y="1575"/>
                    <a:pt x="2283" y="1872"/>
                  </a:cubicBezTo>
                  <a:cubicBezTo>
                    <a:pt x="2512" y="2260"/>
                    <a:pt x="2717" y="2671"/>
                    <a:pt x="2877" y="3104"/>
                  </a:cubicBezTo>
                  <a:cubicBezTo>
                    <a:pt x="2900" y="3196"/>
                    <a:pt x="2991" y="3264"/>
                    <a:pt x="3082" y="3287"/>
                  </a:cubicBezTo>
                  <a:cubicBezTo>
                    <a:pt x="3128" y="3310"/>
                    <a:pt x="3179" y="3321"/>
                    <a:pt x="3231" y="3321"/>
                  </a:cubicBezTo>
                  <a:cubicBezTo>
                    <a:pt x="3282" y="3321"/>
                    <a:pt x="3333" y="3310"/>
                    <a:pt x="3379" y="3287"/>
                  </a:cubicBezTo>
                  <a:cubicBezTo>
                    <a:pt x="3470" y="3241"/>
                    <a:pt x="3539" y="3173"/>
                    <a:pt x="3562" y="3082"/>
                  </a:cubicBezTo>
                  <a:cubicBezTo>
                    <a:pt x="3607" y="2968"/>
                    <a:pt x="3584" y="2876"/>
                    <a:pt x="3562" y="2785"/>
                  </a:cubicBezTo>
                  <a:cubicBezTo>
                    <a:pt x="3447" y="2420"/>
                    <a:pt x="3265" y="2077"/>
                    <a:pt x="3059" y="1758"/>
                  </a:cubicBezTo>
                  <a:cubicBezTo>
                    <a:pt x="2831" y="1438"/>
                    <a:pt x="2557" y="1141"/>
                    <a:pt x="2261" y="868"/>
                  </a:cubicBezTo>
                  <a:cubicBezTo>
                    <a:pt x="1690" y="388"/>
                    <a:pt x="959" y="46"/>
                    <a:pt x="206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7732;p70">
              <a:extLst>
                <a:ext uri="{FF2B5EF4-FFF2-40B4-BE49-F238E27FC236}">
                  <a16:creationId xmlns:a16="http://schemas.microsoft.com/office/drawing/2014/main" id="{4D994F2F-B727-4B38-BB37-B511B501A91A}"/>
                </a:ext>
              </a:extLst>
            </p:cNvPr>
            <p:cNvSpPr/>
            <p:nvPr/>
          </p:nvSpPr>
          <p:spPr>
            <a:xfrm>
              <a:off x="7615809" y="2094263"/>
              <a:ext cx="569471" cy="521766"/>
            </a:xfrm>
            <a:custGeom>
              <a:avLst/>
              <a:gdLst/>
              <a:ahLst/>
              <a:cxnLst/>
              <a:rect l="l" t="t" r="r" b="b"/>
              <a:pathLst>
                <a:path w="44145" h="40447" extrusionOk="0">
                  <a:moveTo>
                    <a:pt x="16229" y="0"/>
                  </a:moveTo>
                  <a:cubicBezTo>
                    <a:pt x="14928" y="23"/>
                    <a:pt x="13901" y="46"/>
                    <a:pt x="12920" y="114"/>
                  </a:cubicBezTo>
                  <a:lnTo>
                    <a:pt x="12714" y="114"/>
                  </a:lnTo>
                  <a:cubicBezTo>
                    <a:pt x="10363" y="251"/>
                    <a:pt x="8492" y="571"/>
                    <a:pt x="6871" y="1096"/>
                  </a:cubicBezTo>
                  <a:lnTo>
                    <a:pt x="6917" y="1073"/>
                  </a:lnTo>
                  <a:cubicBezTo>
                    <a:pt x="6985" y="1027"/>
                    <a:pt x="7008" y="959"/>
                    <a:pt x="7008" y="868"/>
                  </a:cubicBezTo>
                  <a:cubicBezTo>
                    <a:pt x="7008" y="799"/>
                    <a:pt x="6962" y="708"/>
                    <a:pt x="6894" y="662"/>
                  </a:cubicBezTo>
                  <a:cubicBezTo>
                    <a:pt x="6848" y="617"/>
                    <a:pt x="6780" y="594"/>
                    <a:pt x="6711" y="594"/>
                  </a:cubicBezTo>
                  <a:cubicBezTo>
                    <a:pt x="6620" y="594"/>
                    <a:pt x="6529" y="617"/>
                    <a:pt x="6483" y="685"/>
                  </a:cubicBezTo>
                  <a:cubicBezTo>
                    <a:pt x="5342" y="1940"/>
                    <a:pt x="4429" y="3356"/>
                    <a:pt x="3813" y="4862"/>
                  </a:cubicBezTo>
                  <a:cubicBezTo>
                    <a:pt x="3447" y="5752"/>
                    <a:pt x="3151" y="6734"/>
                    <a:pt x="2945" y="7738"/>
                  </a:cubicBezTo>
                  <a:cubicBezTo>
                    <a:pt x="2740" y="8674"/>
                    <a:pt x="2603" y="9655"/>
                    <a:pt x="2511" y="10728"/>
                  </a:cubicBezTo>
                  <a:cubicBezTo>
                    <a:pt x="2420" y="11664"/>
                    <a:pt x="2375" y="12691"/>
                    <a:pt x="2375" y="13832"/>
                  </a:cubicBezTo>
                  <a:cubicBezTo>
                    <a:pt x="2352" y="14357"/>
                    <a:pt x="2352" y="14882"/>
                    <a:pt x="2352" y="15407"/>
                  </a:cubicBezTo>
                  <a:lnTo>
                    <a:pt x="2352" y="15567"/>
                  </a:lnTo>
                  <a:cubicBezTo>
                    <a:pt x="2352" y="16024"/>
                    <a:pt x="2352" y="16480"/>
                    <a:pt x="2329" y="16937"/>
                  </a:cubicBezTo>
                  <a:cubicBezTo>
                    <a:pt x="2169" y="18671"/>
                    <a:pt x="1667" y="20338"/>
                    <a:pt x="1188" y="21981"/>
                  </a:cubicBezTo>
                  <a:lnTo>
                    <a:pt x="982" y="22711"/>
                  </a:lnTo>
                  <a:cubicBezTo>
                    <a:pt x="663" y="23784"/>
                    <a:pt x="412" y="24674"/>
                    <a:pt x="252" y="25610"/>
                  </a:cubicBezTo>
                  <a:cubicBezTo>
                    <a:pt x="69" y="26706"/>
                    <a:pt x="1" y="27665"/>
                    <a:pt x="92" y="28532"/>
                  </a:cubicBezTo>
                  <a:cubicBezTo>
                    <a:pt x="138" y="29057"/>
                    <a:pt x="229" y="29559"/>
                    <a:pt x="366" y="30016"/>
                  </a:cubicBezTo>
                  <a:cubicBezTo>
                    <a:pt x="503" y="30518"/>
                    <a:pt x="708" y="31020"/>
                    <a:pt x="937" y="31499"/>
                  </a:cubicBezTo>
                  <a:cubicBezTo>
                    <a:pt x="1142" y="31910"/>
                    <a:pt x="1393" y="32344"/>
                    <a:pt x="1713" y="32823"/>
                  </a:cubicBezTo>
                  <a:cubicBezTo>
                    <a:pt x="1987" y="33211"/>
                    <a:pt x="2283" y="33576"/>
                    <a:pt x="2557" y="33941"/>
                  </a:cubicBezTo>
                  <a:cubicBezTo>
                    <a:pt x="3151" y="34649"/>
                    <a:pt x="3813" y="35311"/>
                    <a:pt x="4520" y="35904"/>
                  </a:cubicBezTo>
                  <a:cubicBezTo>
                    <a:pt x="5228" y="36475"/>
                    <a:pt x="5981" y="37000"/>
                    <a:pt x="6757" y="37479"/>
                  </a:cubicBezTo>
                  <a:cubicBezTo>
                    <a:pt x="8286" y="38347"/>
                    <a:pt x="9998" y="39054"/>
                    <a:pt x="11870" y="39557"/>
                  </a:cubicBezTo>
                  <a:cubicBezTo>
                    <a:pt x="14107" y="40150"/>
                    <a:pt x="16526" y="40447"/>
                    <a:pt x="19060" y="40447"/>
                  </a:cubicBezTo>
                  <a:cubicBezTo>
                    <a:pt x="20292" y="40447"/>
                    <a:pt x="21593" y="40378"/>
                    <a:pt x="22894" y="40218"/>
                  </a:cubicBezTo>
                  <a:cubicBezTo>
                    <a:pt x="23944" y="40104"/>
                    <a:pt x="24903" y="39945"/>
                    <a:pt x="25793" y="39762"/>
                  </a:cubicBezTo>
                  <a:cubicBezTo>
                    <a:pt x="26843" y="39534"/>
                    <a:pt x="27779" y="39260"/>
                    <a:pt x="28624" y="38940"/>
                  </a:cubicBezTo>
                  <a:cubicBezTo>
                    <a:pt x="29628" y="38552"/>
                    <a:pt x="30472" y="38119"/>
                    <a:pt x="31226" y="37616"/>
                  </a:cubicBezTo>
                  <a:cubicBezTo>
                    <a:pt x="31979" y="37137"/>
                    <a:pt x="32618" y="36589"/>
                    <a:pt x="33189" y="35973"/>
                  </a:cubicBezTo>
                  <a:cubicBezTo>
                    <a:pt x="33463" y="36201"/>
                    <a:pt x="33759" y="36384"/>
                    <a:pt x="34079" y="36521"/>
                  </a:cubicBezTo>
                  <a:cubicBezTo>
                    <a:pt x="34467" y="36703"/>
                    <a:pt x="34855" y="36863"/>
                    <a:pt x="35266" y="36954"/>
                  </a:cubicBezTo>
                  <a:cubicBezTo>
                    <a:pt x="35836" y="37114"/>
                    <a:pt x="36430" y="37183"/>
                    <a:pt x="37023" y="37183"/>
                  </a:cubicBezTo>
                  <a:cubicBezTo>
                    <a:pt x="37252" y="37183"/>
                    <a:pt x="37503" y="37160"/>
                    <a:pt x="37731" y="37137"/>
                  </a:cubicBezTo>
                  <a:cubicBezTo>
                    <a:pt x="38667" y="37046"/>
                    <a:pt x="39557" y="36795"/>
                    <a:pt x="40356" y="36407"/>
                  </a:cubicBezTo>
                  <a:cubicBezTo>
                    <a:pt x="40790" y="36201"/>
                    <a:pt x="41178" y="35973"/>
                    <a:pt x="41520" y="35699"/>
                  </a:cubicBezTo>
                  <a:cubicBezTo>
                    <a:pt x="41885" y="35425"/>
                    <a:pt x="42182" y="35151"/>
                    <a:pt x="42433" y="34877"/>
                  </a:cubicBezTo>
                  <a:cubicBezTo>
                    <a:pt x="42867" y="34398"/>
                    <a:pt x="43232" y="33827"/>
                    <a:pt x="43506" y="33211"/>
                  </a:cubicBezTo>
                  <a:cubicBezTo>
                    <a:pt x="43802" y="32526"/>
                    <a:pt x="43985" y="31842"/>
                    <a:pt x="44054" y="31202"/>
                  </a:cubicBezTo>
                  <a:cubicBezTo>
                    <a:pt x="44145" y="30449"/>
                    <a:pt x="44099" y="29810"/>
                    <a:pt x="43939" y="29217"/>
                  </a:cubicBezTo>
                  <a:cubicBezTo>
                    <a:pt x="43734" y="28555"/>
                    <a:pt x="43414" y="28007"/>
                    <a:pt x="42958" y="27596"/>
                  </a:cubicBezTo>
                  <a:cubicBezTo>
                    <a:pt x="42707" y="27368"/>
                    <a:pt x="42410" y="27185"/>
                    <a:pt x="42113" y="27025"/>
                  </a:cubicBezTo>
                  <a:cubicBezTo>
                    <a:pt x="41748" y="26866"/>
                    <a:pt x="41360" y="26752"/>
                    <a:pt x="41018" y="26706"/>
                  </a:cubicBezTo>
                  <a:cubicBezTo>
                    <a:pt x="40835" y="26683"/>
                    <a:pt x="40653" y="26660"/>
                    <a:pt x="40470" y="26660"/>
                  </a:cubicBezTo>
                  <a:lnTo>
                    <a:pt x="40219" y="26660"/>
                  </a:lnTo>
                  <a:cubicBezTo>
                    <a:pt x="39968" y="26683"/>
                    <a:pt x="39717" y="26729"/>
                    <a:pt x="39466" y="26774"/>
                  </a:cubicBezTo>
                  <a:cubicBezTo>
                    <a:pt x="39785" y="26181"/>
                    <a:pt x="40105" y="25565"/>
                    <a:pt x="40356" y="24926"/>
                  </a:cubicBezTo>
                  <a:cubicBezTo>
                    <a:pt x="40744" y="24013"/>
                    <a:pt x="41063" y="23099"/>
                    <a:pt x="41315" y="22164"/>
                  </a:cubicBezTo>
                  <a:cubicBezTo>
                    <a:pt x="41588" y="21159"/>
                    <a:pt x="41771" y="20178"/>
                    <a:pt x="41908" y="19242"/>
                  </a:cubicBezTo>
                  <a:cubicBezTo>
                    <a:pt x="42045" y="18192"/>
                    <a:pt x="42091" y="17233"/>
                    <a:pt x="42091" y="16366"/>
                  </a:cubicBezTo>
                  <a:cubicBezTo>
                    <a:pt x="42068" y="15430"/>
                    <a:pt x="41976" y="14586"/>
                    <a:pt x="41817" y="13810"/>
                  </a:cubicBezTo>
                  <a:cubicBezTo>
                    <a:pt x="41680" y="13148"/>
                    <a:pt x="41451" y="12486"/>
                    <a:pt x="41178" y="11824"/>
                  </a:cubicBezTo>
                  <a:cubicBezTo>
                    <a:pt x="40150" y="9473"/>
                    <a:pt x="38256" y="7350"/>
                    <a:pt x="35517" y="5524"/>
                  </a:cubicBezTo>
                  <a:cubicBezTo>
                    <a:pt x="34307" y="4702"/>
                    <a:pt x="32938" y="3949"/>
                    <a:pt x="31454" y="3287"/>
                  </a:cubicBezTo>
                  <a:cubicBezTo>
                    <a:pt x="30039" y="2671"/>
                    <a:pt x="28532" y="2100"/>
                    <a:pt x="26957" y="1644"/>
                  </a:cubicBezTo>
                  <a:cubicBezTo>
                    <a:pt x="25474" y="1210"/>
                    <a:pt x="23944" y="845"/>
                    <a:pt x="22415" y="571"/>
                  </a:cubicBezTo>
                  <a:cubicBezTo>
                    <a:pt x="20932" y="320"/>
                    <a:pt x="19494" y="137"/>
                    <a:pt x="18147" y="69"/>
                  </a:cubicBezTo>
                  <a:cubicBezTo>
                    <a:pt x="17531" y="23"/>
                    <a:pt x="16960" y="0"/>
                    <a:pt x="16435" y="0"/>
                  </a:cubicBezTo>
                  <a:close/>
                </a:path>
              </a:pathLst>
            </a:custGeom>
            <a:solidFill>
              <a:srgbClr val="8951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7733;p70">
              <a:extLst>
                <a:ext uri="{FF2B5EF4-FFF2-40B4-BE49-F238E27FC236}">
                  <a16:creationId xmlns:a16="http://schemas.microsoft.com/office/drawing/2014/main" id="{142DC03C-E506-45D9-AF0E-9D1014B3B062}"/>
                </a:ext>
              </a:extLst>
            </p:cNvPr>
            <p:cNvSpPr/>
            <p:nvPr/>
          </p:nvSpPr>
          <p:spPr>
            <a:xfrm>
              <a:off x="7664981" y="2094263"/>
              <a:ext cx="494096" cy="333620"/>
            </a:xfrm>
            <a:custGeom>
              <a:avLst/>
              <a:gdLst/>
              <a:ahLst/>
              <a:cxnLst/>
              <a:rect l="l" t="t" r="r" b="b"/>
              <a:pathLst>
                <a:path w="38302" h="25862" extrusionOk="0">
                  <a:moveTo>
                    <a:pt x="12417" y="0"/>
                  </a:moveTo>
                  <a:cubicBezTo>
                    <a:pt x="11116" y="23"/>
                    <a:pt x="10112" y="46"/>
                    <a:pt x="9108" y="92"/>
                  </a:cubicBezTo>
                  <a:lnTo>
                    <a:pt x="9017" y="92"/>
                  </a:lnTo>
                  <a:lnTo>
                    <a:pt x="8902" y="114"/>
                  </a:lnTo>
                  <a:cubicBezTo>
                    <a:pt x="6574" y="251"/>
                    <a:pt x="4725" y="571"/>
                    <a:pt x="3128" y="1073"/>
                  </a:cubicBezTo>
                  <a:cubicBezTo>
                    <a:pt x="3173" y="1027"/>
                    <a:pt x="3196" y="959"/>
                    <a:pt x="3196" y="868"/>
                  </a:cubicBezTo>
                  <a:cubicBezTo>
                    <a:pt x="3196" y="799"/>
                    <a:pt x="3150" y="708"/>
                    <a:pt x="3105" y="662"/>
                  </a:cubicBezTo>
                  <a:cubicBezTo>
                    <a:pt x="3036" y="617"/>
                    <a:pt x="2968" y="571"/>
                    <a:pt x="2899" y="571"/>
                  </a:cubicBezTo>
                  <a:cubicBezTo>
                    <a:pt x="2808" y="594"/>
                    <a:pt x="2717" y="617"/>
                    <a:pt x="2671" y="685"/>
                  </a:cubicBezTo>
                  <a:cubicBezTo>
                    <a:pt x="1530" y="1940"/>
                    <a:pt x="617" y="3333"/>
                    <a:pt x="1" y="4839"/>
                  </a:cubicBezTo>
                  <a:cubicBezTo>
                    <a:pt x="411" y="5204"/>
                    <a:pt x="822" y="5524"/>
                    <a:pt x="1279" y="5821"/>
                  </a:cubicBezTo>
                  <a:cubicBezTo>
                    <a:pt x="1758" y="6163"/>
                    <a:pt x="2260" y="6460"/>
                    <a:pt x="2785" y="6734"/>
                  </a:cubicBezTo>
                  <a:cubicBezTo>
                    <a:pt x="3995" y="7350"/>
                    <a:pt x="5273" y="7784"/>
                    <a:pt x="6620" y="8080"/>
                  </a:cubicBezTo>
                  <a:cubicBezTo>
                    <a:pt x="7711" y="8302"/>
                    <a:pt x="8817" y="8419"/>
                    <a:pt x="9926" y="8419"/>
                  </a:cubicBezTo>
                  <a:cubicBezTo>
                    <a:pt x="10186" y="8419"/>
                    <a:pt x="10446" y="8413"/>
                    <a:pt x="10706" y="8400"/>
                  </a:cubicBezTo>
                  <a:cubicBezTo>
                    <a:pt x="11276" y="8354"/>
                    <a:pt x="11847" y="8286"/>
                    <a:pt x="12417" y="8172"/>
                  </a:cubicBezTo>
                  <a:cubicBezTo>
                    <a:pt x="12965" y="8080"/>
                    <a:pt x="13513" y="7944"/>
                    <a:pt x="14061" y="7761"/>
                  </a:cubicBezTo>
                  <a:lnTo>
                    <a:pt x="14084" y="7761"/>
                  </a:lnTo>
                  <a:cubicBezTo>
                    <a:pt x="14540" y="7601"/>
                    <a:pt x="14997" y="7441"/>
                    <a:pt x="15408" y="7236"/>
                  </a:cubicBezTo>
                  <a:cubicBezTo>
                    <a:pt x="15864" y="7031"/>
                    <a:pt x="16275" y="6779"/>
                    <a:pt x="16686" y="6528"/>
                  </a:cubicBezTo>
                  <a:cubicBezTo>
                    <a:pt x="17028" y="6323"/>
                    <a:pt x="17348" y="6072"/>
                    <a:pt x="17644" y="5821"/>
                  </a:cubicBezTo>
                  <a:cubicBezTo>
                    <a:pt x="17964" y="5570"/>
                    <a:pt x="18238" y="5296"/>
                    <a:pt x="18512" y="4999"/>
                  </a:cubicBezTo>
                  <a:cubicBezTo>
                    <a:pt x="18535" y="4999"/>
                    <a:pt x="18558" y="4976"/>
                    <a:pt x="18580" y="4976"/>
                  </a:cubicBezTo>
                  <a:cubicBezTo>
                    <a:pt x="18603" y="4976"/>
                    <a:pt x="18603" y="4999"/>
                    <a:pt x="18626" y="4999"/>
                  </a:cubicBezTo>
                  <a:cubicBezTo>
                    <a:pt x="18649" y="4976"/>
                    <a:pt x="18649" y="4976"/>
                    <a:pt x="18672" y="4976"/>
                  </a:cubicBezTo>
                  <a:cubicBezTo>
                    <a:pt x="18694" y="4976"/>
                    <a:pt x="18717" y="4999"/>
                    <a:pt x="18740" y="5022"/>
                  </a:cubicBezTo>
                  <a:cubicBezTo>
                    <a:pt x="18854" y="5113"/>
                    <a:pt x="18968" y="5227"/>
                    <a:pt x="19082" y="5341"/>
                  </a:cubicBezTo>
                  <a:cubicBezTo>
                    <a:pt x="19082" y="5340"/>
                    <a:pt x="19082" y="5339"/>
                    <a:pt x="19082" y="5338"/>
                  </a:cubicBezTo>
                  <a:lnTo>
                    <a:pt x="19082" y="5338"/>
                  </a:lnTo>
                  <a:cubicBezTo>
                    <a:pt x="19259" y="5490"/>
                    <a:pt x="19455" y="5621"/>
                    <a:pt x="19630" y="5752"/>
                  </a:cubicBezTo>
                  <a:cubicBezTo>
                    <a:pt x="19836" y="5866"/>
                    <a:pt x="20018" y="5981"/>
                    <a:pt x="20224" y="6072"/>
                  </a:cubicBezTo>
                  <a:cubicBezTo>
                    <a:pt x="20361" y="6140"/>
                    <a:pt x="20520" y="6209"/>
                    <a:pt x="20657" y="6254"/>
                  </a:cubicBezTo>
                  <a:cubicBezTo>
                    <a:pt x="20817" y="6300"/>
                    <a:pt x="20977" y="6346"/>
                    <a:pt x="21137" y="6391"/>
                  </a:cubicBezTo>
                  <a:lnTo>
                    <a:pt x="21114" y="6391"/>
                  </a:lnTo>
                  <a:cubicBezTo>
                    <a:pt x="21251" y="6414"/>
                    <a:pt x="21365" y="6437"/>
                    <a:pt x="21502" y="6437"/>
                  </a:cubicBezTo>
                  <a:lnTo>
                    <a:pt x="21844" y="6437"/>
                  </a:lnTo>
                  <a:cubicBezTo>
                    <a:pt x="21958" y="6437"/>
                    <a:pt x="22050" y="6414"/>
                    <a:pt x="22164" y="6391"/>
                  </a:cubicBezTo>
                  <a:cubicBezTo>
                    <a:pt x="22232" y="6391"/>
                    <a:pt x="22324" y="6369"/>
                    <a:pt x="22392" y="6346"/>
                  </a:cubicBezTo>
                  <a:cubicBezTo>
                    <a:pt x="22392" y="6323"/>
                    <a:pt x="22415" y="6323"/>
                    <a:pt x="22415" y="6323"/>
                  </a:cubicBezTo>
                  <a:cubicBezTo>
                    <a:pt x="22506" y="6300"/>
                    <a:pt x="22598" y="6254"/>
                    <a:pt x="22689" y="6209"/>
                  </a:cubicBezTo>
                  <a:cubicBezTo>
                    <a:pt x="22780" y="6163"/>
                    <a:pt x="22849" y="6117"/>
                    <a:pt x="22917" y="6072"/>
                  </a:cubicBezTo>
                  <a:cubicBezTo>
                    <a:pt x="22917" y="6072"/>
                    <a:pt x="22917" y="6095"/>
                    <a:pt x="22917" y="6095"/>
                  </a:cubicBezTo>
                  <a:cubicBezTo>
                    <a:pt x="22986" y="6026"/>
                    <a:pt x="23077" y="5981"/>
                    <a:pt x="23145" y="5912"/>
                  </a:cubicBezTo>
                  <a:cubicBezTo>
                    <a:pt x="23164" y="5903"/>
                    <a:pt x="23183" y="5897"/>
                    <a:pt x="23202" y="5897"/>
                  </a:cubicBezTo>
                  <a:cubicBezTo>
                    <a:pt x="23229" y="5897"/>
                    <a:pt x="23256" y="5908"/>
                    <a:pt x="23282" y="5935"/>
                  </a:cubicBezTo>
                  <a:cubicBezTo>
                    <a:pt x="23305" y="5935"/>
                    <a:pt x="23305" y="5958"/>
                    <a:pt x="23305" y="5981"/>
                  </a:cubicBezTo>
                  <a:cubicBezTo>
                    <a:pt x="23328" y="6003"/>
                    <a:pt x="23328" y="6026"/>
                    <a:pt x="23328" y="6049"/>
                  </a:cubicBezTo>
                  <a:cubicBezTo>
                    <a:pt x="23396" y="6528"/>
                    <a:pt x="23511" y="7008"/>
                    <a:pt x="23670" y="7464"/>
                  </a:cubicBezTo>
                  <a:cubicBezTo>
                    <a:pt x="23670" y="7464"/>
                    <a:pt x="23670" y="7441"/>
                    <a:pt x="23670" y="7441"/>
                  </a:cubicBezTo>
                  <a:cubicBezTo>
                    <a:pt x="23899" y="8149"/>
                    <a:pt x="24241" y="8811"/>
                    <a:pt x="24652" y="9450"/>
                  </a:cubicBezTo>
                  <a:cubicBezTo>
                    <a:pt x="24652" y="9450"/>
                    <a:pt x="24652" y="9450"/>
                    <a:pt x="24652" y="9427"/>
                  </a:cubicBezTo>
                  <a:cubicBezTo>
                    <a:pt x="24834" y="9724"/>
                    <a:pt x="25040" y="9998"/>
                    <a:pt x="25268" y="10249"/>
                  </a:cubicBezTo>
                  <a:cubicBezTo>
                    <a:pt x="25496" y="10500"/>
                    <a:pt x="25725" y="10728"/>
                    <a:pt x="25953" y="10934"/>
                  </a:cubicBezTo>
                  <a:cubicBezTo>
                    <a:pt x="26158" y="11116"/>
                    <a:pt x="26364" y="11276"/>
                    <a:pt x="26592" y="11413"/>
                  </a:cubicBezTo>
                  <a:cubicBezTo>
                    <a:pt x="26797" y="11550"/>
                    <a:pt x="27026" y="11687"/>
                    <a:pt x="27254" y="11801"/>
                  </a:cubicBezTo>
                  <a:cubicBezTo>
                    <a:pt x="27437" y="11869"/>
                    <a:pt x="27642" y="11961"/>
                    <a:pt x="27847" y="12029"/>
                  </a:cubicBezTo>
                  <a:cubicBezTo>
                    <a:pt x="28053" y="12098"/>
                    <a:pt x="28258" y="12143"/>
                    <a:pt x="28464" y="12189"/>
                  </a:cubicBezTo>
                  <a:cubicBezTo>
                    <a:pt x="28646" y="12235"/>
                    <a:pt x="28829" y="12257"/>
                    <a:pt x="29011" y="12257"/>
                  </a:cubicBezTo>
                  <a:cubicBezTo>
                    <a:pt x="29114" y="12269"/>
                    <a:pt x="29211" y="12275"/>
                    <a:pt x="29308" y="12275"/>
                  </a:cubicBezTo>
                  <a:cubicBezTo>
                    <a:pt x="29405" y="12275"/>
                    <a:pt x="29502" y="12269"/>
                    <a:pt x="29605" y="12257"/>
                  </a:cubicBezTo>
                  <a:cubicBezTo>
                    <a:pt x="29628" y="12257"/>
                    <a:pt x="29651" y="12280"/>
                    <a:pt x="29673" y="12303"/>
                  </a:cubicBezTo>
                  <a:cubicBezTo>
                    <a:pt x="29696" y="12326"/>
                    <a:pt x="29696" y="12349"/>
                    <a:pt x="29696" y="12372"/>
                  </a:cubicBezTo>
                  <a:cubicBezTo>
                    <a:pt x="29696" y="12394"/>
                    <a:pt x="29673" y="12417"/>
                    <a:pt x="29651" y="12440"/>
                  </a:cubicBezTo>
                  <a:lnTo>
                    <a:pt x="29628" y="12440"/>
                  </a:lnTo>
                  <a:cubicBezTo>
                    <a:pt x="29491" y="13581"/>
                    <a:pt x="29331" y="14700"/>
                    <a:pt x="29263" y="15818"/>
                  </a:cubicBezTo>
                  <a:cubicBezTo>
                    <a:pt x="29240" y="16389"/>
                    <a:pt x="29217" y="16982"/>
                    <a:pt x="29217" y="17553"/>
                  </a:cubicBezTo>
                  <a:cubicBezTo>
                    <a:pt x="29217" y="18101"/>
                    <a:pt x="29263" y="18649"/>
                    <a:pt x="29308" y="19196"/>
                  </a:cubicBezTo>
                  <a:cubicBezTo>
                    <a:pt x="29377" y="19767"/>
                    <a:pt x="29468" y="20315"/>
                    <a:pt x="29605" y="20885"/>
                  </a:cubicBezTo>
                  <a:cubicBezTo>
                    <a:pt x="29719" y="21410"/>
                    <a:pt x="29902" y="21958"/>
                    <a:pt x="30084" y="22460"/>
                  </a:cubicBezTo>
                  <a:cubicBezTo>
                    <a:pt x="30221" y="22780"/>
                    <a:pt x="30335" y="23077"/>
                    <a:pt x="30495" y="23373"/>
                  </a:cubicBezTo>
                  <a:cubicBezTo>
                    <a:pt x="30632" y="23602"/>
                    <a:pt x="30769" y="23853"/>
                    <a:pt x="30952" y="24081"/>
                  </a:cubicBezTo>
                  <a:lnTo>
                    <a:pt x="30929" y="24081"/>
                  </a:lnTo>
                  <a:cubicBezTo>
                    <a:pt x="31066" y="24241"/>
                    <a:pt x="31203" y="24401"/>
                    <a:pt x="31363" y="24560"/>
                  </a:cubicBezTo>
                  <a:cubicBezTo>
                    <a:pt x="31499" y="24720"/>
                    <a:pt x="31659" y="24857"/>
                    <a:pt x="31819" y="24994"/>
                  </a:cubicBezTo>
                  <a:cubicBezTo>
                    <a:pt x="31819" y="24992"/>
                    <a:pt x="31819" y="24991"/>
                    <a:pt x="31819" y="24990"/>
                  </a:cubicBezTo>
                  <a:lnTo>
                    <a:pt x="31819" y="24990"/>
                  </a:lnTo>
                  <a:cubicBezTo>
                    <a:pt x="31951" y="25098"/>
                    <a:pt x="32102" y="25204"/>
                    <a:pt x="32253" y="25291"/>
                  </a:cubicBezTo>
                  <a:cubicBezTo>
                    <a:pt x="32390" y="25359"/>
                    <a:pt x="32527" y="25450"/>
                    <a:pt x="32664" y="25519"/>
                  </a:cubicBezTo>
                  <a:lnTo>
                    <a:pt x="32686" y="25519"/>
                  </a:lnTo>
                  <a:cubicBezTo>
                    <a:pt x="32846" y="25587"/>
                    <a:pt x="33006" y="25656"/>
                    <a:pt x="33166" y="25702"/>
                  </a:cubicBezTo>
                  <a:cubicBezTo>
                    <a:pt x="33348" y="25747"/>
                    <a:pt x="33508" y="25793"/>
                    <a:pt x="33691" y="25816"/>
                  </a:cubicBezTo>
                  <a:lnTo>
                    <a:pt x="33668" y="25816"/>
                  </a:lnTo>
                  <a:cubicBezTo>
                    <a:pt x="33850" y="25839"/>
                    <a:pt x="34033" y="25861"/>
                    <a:pt x="34193" y="25861"/>
                  </a:cubicBezTo>
                  <a:cubicBezTo>
                    <a:pt x="34375" y="25861"/>
                    <a:pt x="34558" y="25861"/>
                    <a:pt x="34718" y="25839"/>
                  </a:cubicBezTo>
                  <a:lnTo>
                    <a:pt x="34741" y="25839"/>
                  </a:lnTo>
                  <a:cubicBezTo>
                    <a:pt x="34946" y="25816"/>
                    <a:pt x="35174" y="25770"/>
                    <a:pt x="35380" y="25724"/>
                  </a:cubicBezTo>
                  <a:cubicBezTo>
                    <a:pt x="35585" y="25656"/>
                    <a:pt x="35813" y="25587"/>
                    <a:pt x="36019" y="25519"/>
                  </a:cubicBezTo>
                  <a:cubicBezTo>
                    <a:pt x="36133" y="25473"/>
                    <a:pt x="36247" y="25405"/>
                    <a:pt x="36361" y="25359"/>
                  </a:cubicBezTo>
                  <a:cubicBezTo>
                    <a:pt x="36430" y="25222"/>
                    <a:pt x="36498" y="25062"/>
                    <a:pt x="36567" y="24926"/>
                  </a:cubicBezTo>
                  <a:cubicBezTo>
                    <a:pt x="36932" y="24035"/>
                    <a:pt x="37251" y="23099"/>
                    <a:pt x="37503" y="22164"/>
                  </a:cubicBezTo>
                  <a:cubicBezTo>
                    <a:pt x="37776" y="21159"/>
                    <a:pt x="37982" y="20178"/>
                    <a:pt x="38096" y="19242"/>
                  </a:cubicBezTo>
                  <a:cubicBezTo>
                    <a:pt x="38233" y="18169"/>
                    <a:pt x="38301" y="17233"/>
                    <a:pt x="38279" y="16366"/>
                  </a:cubicBezTo>
                  <a:cubicBezTo>
                    <a:pt x="38256" y="15430"/>
                    <a:pt x="38187" y="14608"/>
                    <a:pt x="38005" y="13810"/>
                  </a:cubicBezTo>
                  <a:cubicBezTo>
                    <a:pt x="37868" y="13125"/>
                    <a:pt x="37639" y="12463"/>
                    <a:pt x="37366" y="11824"/>
                  </a:cubicBezTo>
                  <a:cubicBezTo>
                    <a:pt x="36361" y="9473"/>
                    <a:pt x="34444" y="7350"/>
                    <a:pt x="31728" y="5524"/>
                  </a:cubicBezTo>
                  <a:cubicBezTo>
                    <a:pt x="30495" y="4702"/>
                    <a:pt x="29126" y="3949"/>
                    <a:pt x="27642" y="3287"/>
                  </a:cubicBezTo>
                  <a:cubicBezTo>
                    <a:pt x="26227" y="2648"/>
                    <a:pt x="24720" y="2100"/>
                    <a:pt x="23145" y="1644"/>
                  </a:cubicBezTo>
                  <a:cubicBezTo>
                    <a:pt x="21662" y="1210"/>
                    <a:pt x="20155" y="845"/>
                    <a:pt x="18603" y="571"/>
                  </a:cubicBezTo>
                  <a:cubicBezTo>
                    <a:pt x="17120" y="297"/>
                    <a:pt x="15659" y="137"/>
                    <a:pt x="14335" y="46"/>
                  </a:cubicBezTo>
                  <a:cubicBezTo>
                    <a:pt x="13696" y="23"/>
                    <a:pt x="13125" y="0"/>
                    <a:pt x="12623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7734;p70">
              <a:extLst>
                <a:ext uri="{FF2B5EF4-FFF2-40B4-BE49-F238E27FC236}">
                  <a16:creationId xmlns:a16="http://schemas.microsoft.com/office/drawing/2014/main" id="{D33F90C4-8F85-4878-A15B-7E4D7E7AB5BE}"/>
                </a:ext>
              </a:extLst>
            </p:cNvPr>
            <p:cNvSpPr/>
            <p:nvPr/>
          </p:nvSpPr>
          <p:spPr>
            <a:xfrm>
              <a:off x="7982678" y="2215865"/>
              <a:ext cx="297" cy="13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7735;p70">
              <a:extLst>
                <a:ext uri="{FF2B5EF4-FFF2-40B4-BE49-F238E27FC236}">
                  <a16:creationId xmlns:a16="http://schemas.microsoft.com/office/drawing/2014/main" id="{71D53FF7-27B0-4B15-B485-53E1BE70E75F}"/>
                </a:ext>
              </a:extLst>
            </p:cNvPr>
            <p:cNvSpPr/>
            <p:nvPr/>
          </p:nvSpPr>
          <p:spPr>
            <a:xfrm>
              <a:off x="8063931" y="2404594"/>
              <a:ext cx="13" cy="297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7736;p70">
              <a:extLst>
                <a:ext uri="{FF2B5EF4-FFF2-40B4-BE49-F238E27FC236}">
                  <a16:creationId xmlns:a16="http://schemas.microsoft.com/office/drawing/2014/main" id="{90E8EB06-71B4-49DF-9331-3FECBAA40B14}"/>
                </a:ext>
              </a:extLst>
            </p:cNvPr>
            <p:cNvSpPr/>
            <p:nvPr/>
          </p:nvSpPr>
          <p:spPr>
            <a:xfrm>
              <a:off x="8112806" y="2427555"/>
              <a:ext cx="310" cy="13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4" y="1"/>
                    <a:pt x="24" y="1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7737;p70">
              <a:extLst>
                <a:ext uri="{FF2B5EF4-FFF2-40B4-BE49-F238E27FC236}">
                  <a16:creationId xmlns:a16="http://schemas.microsoft.com/office/drawing/2014/main" id="{10D8E077-0FE9-45E5-9A4E-AD5B6172374C}"/>
                </a:ext>
              </a:extLst>
            </p:cNvPr>
            <p:cNvSpPr/>
            <p:nvPr/>
          </p:nvSpPr>
          <p:spPr>
            <a:xfrm>
              <a:off x="7953822" y="2175812"/>
              <a:ext cx="297" cy="310"/>
            </a:xfrm>
            <a:custGeom>
              <a:avLst/>
              <a:gdLst/>
              <a:ahLst/>
              <a:cxnLst/>
              <a:rect l="l" t="t" r="r" b="b"/>
              <a:pathLst>
                <a:path w="23" h="24" extrusionOk="0">
                  <a:moveTo>
                    <a:pt x="23" y="1"/>
                  </a:moveTo>
                  <a:lnTo>
                    <a:pt x="0" y="24"/>
                  </a:lnTo>
                  <a:cubicBezTo>
                    <a:pt x="23" y="24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7738;p70">
              <a:extLst>
                <a:ext uri="{FF2B5EF4-FFF2-40B4-BE49-F238E27FC236}">
                  <a16:creationId xmlns:a16="http://schemas.microsoft.com/office/drawing/2014/main" id="{8E09C4ED-92AF-4011-9813-24BE2F37903F}"/>
                </a:ext>
              </a:extLst>
            </p:cNvPr>
            <p:cNvSpPr/>
            <p:nvPr/>
          </p:nvSpPr>
          <p:spPr>
            <a:xfrm>
              <a:off x="8078662" y="2467013"/>
              <a:ext cx="53303" cy="66706"/>
            </a:xfrm>
            <a:custGeom>
              <a:avLst/>
              <a:gdLst/>
              <a:ahLst/>
              <a:cxnLst/>
              <a:rect l="l" t="t" r="r" b="b"/>
              <a:pathLst>
                <a:path w="4132" h="5171" extrusionOk="0">
                  <a:moveTo>
                    <a:pt x="3721" y="0"/>
                  </a:moveTo>
                  <a:cubicBezTo>
                    <a:pt x="3492" y="0"/>
                    <a:pt x="3333" y="183"/>
                    <a:pt x="3333" y="388"/>
                  </a:cubicBezTo>
                  <a:cubicBezTo>
                    <a:pt x="3333" y="502"/>
                    <a:pt x="3310" y="616"/>
                    <a:pt x="3310" y="731"/>
                  </a:cubicBezTo>
                  <a:cubicBezTo>
                    <a:pt x="3241" y="1164"/>
                    <a:pt x="3104" y="1598"/>
                    <a:pt x="2945" y="2009"/>
                  </a:cubicBezTo>
                  <a:cubicBezTo>
                    <a:pt x="2762" y="2420"/>
                    <a:pt x="2534" y="2830"/>
                    <a:pt x="2260" y="3173"/>
                  </a:cubicBezTo>
                  <a:cubicBezTo>
                    <a:pt x="2009" y="3470"/>
                    <a:pt x="1735" y="3766"/>
                    <a:pt x="1438" y="3995"/>
                  </a:cubicBezTo>
                  <a:cubicBezTo>
                    <a:pt x="1210" y="4177"/>
                    <a:pt x="936" y="4337"/>
                    <a:pt x="662" y="4451"/>
                  </a:cubicBezTo>
                  <a:cubicBezTo>
                    <a:pt x="525" y="4520"/>
                    <a:pt x="388" y="4565"/>
                    <a:pt x="228" y="4611"/>
                  </a:cubicBezTo>
                  <a:cubicBezTo>
                    <a:pt x="91" y="4656"/>
                    <a:pt x="0" y="4816"/>
                    <a:pt x="46" y="4953"/>
                  </a:cubicBezTo>
                  <a:cubicBezTo>
                    <a:pt x="83" y="5085"/>
                    <a:pt x="183" y="5170"/>
                    <a:pt x="307" y="5170"/>
                  </a:cubicBezTo>
                  <a:cubicBezTo>
                    <a:pt x="333" y="5170"/>
                    <a:pt x="360" y="5167"/>
                    <a:pt x="388" y="5159"/>
                  </a:cubicBezTo>
                  <a:cubicBezTo>
                    <a:pt x="1415" y="4862"/>
                    <a:pt x="2305" y="4177"/>
                    <a:pt x="2945" y="3333"/>
                  </a:cubicBezTo>
                  <a:cubicBezTo>
                    <a:pt x="3104" y="3127"/>
                    <a:pt x="3241" y="2922"/>
                    <a:pt x="3378" y="2693"/>
                  </a:cubicBezTo>
                  <a:cubicBezTo>
                    <a:pt x="3515" y="2442"/>
                    <a:pt x="3629" y="2191"/>
                    <a:pt x="3743" y="1917"/>
                  </a:cubicBezTo>
                  <a:cubicBezTo>
                    <a:pt x="3949" y="1438"/>
                    <a:pt x="4063" y="913"/>
                    <a:pt x="4109" y="388"/>
                  </a:cubicBezTo>
                  <a:cubicBezTo>
                    <a:pt x="4131" y="183"/>
                    <a:pt x="3926" y="0"/>
                    <a:pt x="3721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7739;p70">
              <a:extLst>
                <a:ext uri="{FF2B5EF4-FFF2-40B4-BE49-F238E27FC236}">
                  <a16:creationId xmlns:a16="http://schemas.microsoft.com/office/drawing/2014/main" id="{05C900FD-549C-43BE-8748-0127726A65C5}"/>
                </a:ext>
              </a:extLst>
            </p:cNvPr>
            <p:cNvSpPr/>
            <p:nvPr/>
          </p:nvSpPr>
          <p:spPr>
            <a:xfrm>
              <a:off x="8122235" y="2461118"/>
              <a:ext cx="47704" cy="14809"/>
            </a:xfrm>
            <a:custGeom>
              <a:avLst/>
              <a:gdLst/>
              <a:ahLst/>
              <a:cxnLst/>
              <a:rect l="l" t="t" r="r" b="b"/>
              <a:pathLst>
                <a:path w="3698" h="1148" extrusionOk="0">
                  <a:moveTo>
                    <a:pt x="1530" y="1"/>
                  </a:moveTo>
                  <a:cubicBezTo>
                    <a:pt x="1370" y="1"/>
                    <a:pt x="1187" y="23"/>
                    <a:pt x="1005" y="69"/>
                  </a:cubicBezTo>
                  <a:cubicBezTo>
                    <a:pt x="868" y="92"/>
                    <a:pt x="731" y="138"/>
                    <a:pt x="594" y="206"/>
                  </a:cubicBezTo>
                  <a:cubicBezTo>
                    <a:pt x="502" y="229"/>
                    <a:pt x="434" y="275"/>
                    <a:pt x="343" y="320"/>
                  </a:cubicBezTo>
                  <a:cubicBezTo>
                    <a:pt x="251" y="366"/>
                    <a:pt x="160" y="434"/>
                    <a:pt x="92" y="503"/>
                  </a:cubicBezTo>
                  <a:cubicBezTo>
                    <a:pt x="46" y="548"/>
                    <a:pt x="23" y="594"/>
                    <a:pt x="23" y="663"/>
                  </a:cubicBezTo>
                  <a:cubicBezTo>
                    <a:pt x="0" y="754"/>
                    <a:pt x="0" y="845"/>
                    <a:pt x="69" y="914"/>
                  </a:cubicBezTo>
                  <a:cubicBezTo>
                    <a:pt x="121" y="1000"/>
                    <a:pt x="226" y="1074"/>
                    <a:pt x="333" y="1074"/>
                  </a:cubicBezTo>
                  <a:cubicBezTo>
                    <a:pt x="367" y="1074"/>
                    <a:pt x="401" y="1067"/>
                    <a:pt x="434" y="1051"/>
                  </a:cubicBezTo>
                  <a:cubicBezTo>
                    <a:pt x="525" y="1028"/>
                    <a:pt x="617" y="982"/>
                    <a:pt x="708" y="936"/>
                  </a:cubicBezTo>
                  <a:cubicBezTo>
                    <a:pt x="982" y="822"/>
                    <a:pt x="1256" y="708"/>
                    <a:pt x="1575" y="640"/>
                  </a:cubicBezTo>
                  <a:cubicBezTo>
                    <a:pt x="1720" y="624"/>
                    <a:pt x="1877" y="607"/>
                    <a:pt x="2037" y="607"/>
                  </a:cubicBezTo>
                  <a:cubicBezTo>
                    <a:pt x="2103" y="607"/>
                    <a:pt x="2170" y="610"/>
                    <a:pt x="2237" y="617"/>
                  </a:cubicBezTo>
                  <a:cubicBezTo>
                    <a:pt x="2420" y="640"/>
                    <a:pt x="2602" y="663"/>
                    <a:pt x="2762" y="731"/>
                  </a:cubicBezTo>
                  <a:cubicBezTo>
                    <a:pt x="2922" y="777"/>
                    <a:pt x="3059" y="845"/>
                    <a:pt x="3196" y="936"/>
                  </a:cubicBezTo>
                  <a:cubicBezTo>
                    <a:pt x="3264" y="982"/>
                    <a:pt x="3333" y="1051"/>
                    <a:pt x="3378" y="1096"/>
                  </a:cubicBezTo>
                  <a:cubicBezTo>
                    <a:pt x="3424" y="1130"/>
                    <a:pt x="3470" y="1148"/>
                    <a:pt x="3512" y="1148"/>
                  </a:cubicBezTo>
                  <a:cubicBezTo>
                    <a:pt x="3555" y="1148"/>
                    <a:pt x="3595" y="1130"/>
                    <a:pt x="3629" y="1096"/>
                  </a:cubicBezTo>
                  <a:cubicBezTo>
                    <a:pt x="3698" y="1005"/>
                    <a:pt x="3698" y="891"/>
                    <a:pt x="3629" y="845"/>
                  </a:cubicBezTo>
                  <a:cubicBezTo>
                    <a:pt x="3173" y="434"/>
                    <a:pt x="2602" y="138"/>
                    <a:pt x="2009" y="46"/>
                  </a:cubicBezTo>
                  <a:cubicBezTo>
                    <a:pt x="1849" y="23"/>
                    <a:pt x="1689" y="1"/>
                    <a:pt x="1530" y="1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7740;p70">
              <a:extLst>
                <a:ext uri="{FF2B5EF4-FFF2-40B4-BE49-F238E27FC236}">
                  <a16:creationId xmlns:a16="http://schemas.microsoft.com/office/drawing/2014/main" id="{8E5C1E4C-BF0B-4931-BD55-6C6326A1BF69}"/>
                </a:ext>
              </a:extLst>
            </p:cNvPr>
            <p:cNvSpPr/>
            <p:nvPr/>
          </p:nvSpPr>
          <p:spPr>
            <a:xfrm>
              <a:off x="7652610" y="2041260"/>
              <a:ext cx="538859" cy="407524"/>
            </a:xfrm>
            <a:custGeom>
              <a:avLst/>
              <a:gdLst/>
              <a:ahLst/>
              <a:cxnLst/>
              <a:rect l="l" t="t" r="r" b="b"/>
              <a:pathLst>
                <a:path w="41772" h="31591" extrusionOk="0">
                  <a:moveTo>
                    <a:pt x="14563" y="1"/>
                  </a:moveTo>
                  <a:cubicBezTo>
                    <a:pt x="12737" y="1"/>
                    <a:pt x="10980" y="183"/>
                    <a:pt x="9336" y="503"/>
                  </a:cubicBezTo>
                  <a:cubicBezTo>
                    <a:pt x="7830" y="822"/>
                    <a:pt x="6392" y="1256"/>
                    <a:pt x="5091" y="1827"/>
                  </a:cubicBezTo>
                  <a:cubicBezTo>
                    <a:pt x="4269" y="2192"/>
                    <a:pt x="3470" y="2671"/>
                    <a:pt x="2671" y="3265"/>
                  </a:cubicBezTo>
                  <a:cubicBezTo>
                    <a:pt x="1941" y="3813"/>
                    <a:pt x="1233" y="4452"/>
                    <a:pt x="389" y="5273"/>
                  </a:cubicBezTo>
                  <a:cubicBezTo>
                    <a:pt x="343" y="5319"/>
                    <a:pt x="298" y="5365"/>
                    <a:pt x="298" y="5456"/>
                  </a:cubicBezTo>
                  <a:cubicBezTo>
                    <a:pt x="275" y="5479"/>
                    <a:pt x="275" y="5502"/>
                    <a:pt x="275" y="5524"/>
                  </a:cubicBezTo>
                  <a:cubicBezTo>
                    <a:pt x="229" y="5524"/>
                    <a:pt x="161" y="5547"/>
                    <a:pt x="115" y="5593"/>
                  </a:cubicBezTo>
                  <a:cubicBezTo>
                    <a:pt x="1" y="5684"/>
                    <a:pt x="1" y="5867"/>
                    <a:pt x="92" y="5981"/>
                  </a:cubicBezTo>
                  <a:cubicBezTo>
                    <a:pt x="1165" y="7282"/>
                    <a:pt x="2534" y="8378"/>
                    <a:pt x="4041" y="9154"/>
                  </a:cubicBezTo>
                  <a:cubicBezTo>
                    <a:pt x="5479" y="9907"/>
                    <a:pt x="7077" y="10386"/>
                    <a:pt x="8766" y="10569"/>
                  </a:cubicBezTo>
                  <a:cubicBezTo>
                    <a:pt x="9245" y="10615"/>
                    <a:pt x="9724" y="10637"/>
                    <a:pt x="10181" y="10637"/>
                  </a:cubicBezTo>
                  <a:cubicBezTo>
                    <a:pt x="11368" y="10637"/>
                    <a:pt x="12555" y="10478"/>
                    <a:pt x="13696" y="10181"/>
                  </a:cubicBezTo>
                  <a:cubicBezTo>
                    <a:pt x="15317" y="9747"/>
                    <a:pt x="16846" y="9017"/>
                    <a:pt x="18215" y="7990"/>
                  </a:cubicBezTo>
                  <a:cubicBezTo>
                    <a:pt x="18603" y="7693"/>
                    <a:pt x="18969" y="7373"/>
                    <a:pt x="19334" y="7008"/>
                  </a:cubicBezTo>
                  <a:cubicBezTo>
                    <a:pt x="19562" y="6803"/>
                    <a:pt x="19745" y="6597"/>
                    <a:pt x="19905" y="6438"/>
                  </a:cubicBezTo>
                  <a:cubicBezTo>
                    <a:pt x="19973" y="6620"/>
                    <a:pt x="20064" y="6803"/>
                    <a:pt x="20156" y="6962"/>
                  </a:cubicBezTo>
                  <a:cubicBezTo>
                    <a:pt x="20293" y="7259"/>
                    <a:pt x="20498" y="7556"/>
                    <a:pt x="20726" y="7830"/>
                  </a:cubicBezTo>
                  <a:cubicBezTo>
                    <a:pt x="21137" y="8309"/>
                    <a:pt x="21639" y="8697"/>
                    <a:pt x="22210" y="8925"/>
                  </a:cubicBezTo>
                  <a:cubicBezTo>
                    <a:pt x="22552" y="9062"/>
                    <a:pt x="22940" y="9131"/>
                    <a:pt x="23328" y="9131"/>
                  </a:cubicBezTo>
                  <a:cubicBezTo>
                    <a:pt x="23534" y="9131"/>
                    <a:pt x="23762" y="9108"/>
                    <a:pt x="23990" y="9040"/>
                  </a:cubicBezTo>
                  <a:cubicBezTo>
                    <a:pt x="24424" y="8948"/>
                    <a:pt x="24858" y="8766"/>
                    <a:pt x="25268" y="8446"/>
                  </a:cubicBezTo>
                  <a:lnTo>
                    <a:pt x="25268" y="8446"/>
                  </a:lnTo>
                  <a:cubicBezTo>
                    <a:pt x="25246" y="8971"/>
                    <a:pt x="25314" y="9519"/>
                    <a:pt x="25428" y="10067"/>
                  </a:cubicBezTo>
                  <a:cubicBezTo>
                    <a:pt x="25611" y="10843"/>
                    <a:pt x="25930" y="11619"/>
                    <a:pt x="26364" y="12349"/>
                  </a:cubicBezTo>
                  <a:cubicBezTo>
                    <a:pt x="27300" y="13833"/>
                    <a:pt x="28647" y="14906"/>
                    <a:pt x="30107" y="15271"/>
                  </a:cubicBezTo>
                  <a:cubicBezTo>
                    <a:pt x="30473" y="15362"/>
                    <a:pt x="30861" y="15408"/>
                    <a:pt x="31272" y="15408"/>
                  </a:cubicBezTo>
                  <a:cubicBezTo>
                    <a:pt x="31500" y="15408"/>
                    <a:pt x="31751" y="15385"/>
                    <a:pt x="32002" y="15362"/>
                  </a:cubicBezTo>
                  <a:lnTo>
                    <a:pt x="32002" y="15362"/>
                  </a:lnTo>
                  <a:cubicBezTo>
                    <a:pt x="31523" y="18170"/>
                    <a:pt x="31340" y="20475"/>
                    <a:pt x="31454" y="22598"/>
                  </a:cubicBezTo>
                  <a:cubicBezTo>
                    <a:pt x="31500" y="23899"/>
                    <a:pt x="31682" y="25154"/>
                    <a:pt x="31979" y="26341"/>
                  </a:cubicBezTo>
                  <a:cubicBezTo>
                    <a:pt x="32139" y="26957"/>
                    <a:pt x="32344" y="27574"/>
                    <a:pt x="32573" y="28167"/>
                  </a:cubicBezTo>
                  <a:cubicBezTo>
                    <a:pt x="32687" y="28487"/>
                    <a:pt x="32801" y="28761"/>
                    <a:pt x="32915" y="29012"/>
                  </a:cubicBezTo>
                  <a:cubicBezTo>
                    <a:pt x="33029" y="29240"/>
                    <a:pt x="33166" y="29491"/>
                    <a:pt x="33326" y="29765"/>
                  </a:cubicBezTo>
                  <a:cubicBezTo>
                    <a:pt x="33828" y="30587"/>
                    <a:pt x="34513" y="31180"/>
                    <a:pt x="35266" y="31454"/>
                  </a:cubicBezTo>
                  <a:cubicBezTo>
                    <a:pt x="35540" y="31545"/>
                    <a:pt x="35837" y="31591"/>
                    <a:pt x="36133" y="31591"/>
                  </a:cubicBezTo>
                  <a:cubicBezTo>
                    <a:pt x="36225" y="31591"/>
                    <a:pt x="36316" y="31591"/>
                    <a:pt x="36407" y="31568"/>
                  </a:cubicBezTo>
                  <a:cubicBezTo>
                    <a:pt x="36750" y="31545"/>
                    <a:pt x="37138" y="31431"/>
                    <a:pt x="37503" y="31226"/>
                  </a:cubicBezTo>
                  <a:cubicBezTo>
                    <a:pt x="38256" y="30792"/>
                    <a:pt x="38895" y="30084"/>
                    <a:pt x="39466" y="29035"/>
                  </a:cubicBezTo>
                  <a:cubicBezTo>
                    <a:pt x="39945" y="28167"/>
                    <a:pt x="40333" y="27208"/>
                    <a:pt x="40630" y="26181"/>
                  </a:cubicBezTo>
                  <a:cubicBezTo>
                    <a:pt x="41771" y="22415"/>
                    <a:pt x="41497" y="18147"/>
                    <a:pt x="39900" y="14175"/>
                  </a:cubicBezTo>
                  <a:cubicBezTo>
                    <a:pt x="39146" y="12258"/>
                    <a:pt x="38096" y="10523"/>
                    <a:pt x="36795" y="8994"/>
                  </a:cubicBezTo>
                  <a:cubicBezTo>
                    <a:pt x="35677" y="7670"/>
                    <a:pt x="34262" y="6438"/>
                    <a:pt x="32527" y="5273"/>
                  </a:cubicBezTo>
                  <a:cubicBezTo>
                    <a:pt x="30952" y="4246"/>
                    <a:pt x="29194" y="3333"/>
                    <a:pt x="27300" y="2534"/>
                  </a:cubicBezTo>
                  <a:cubicBezTo>
                    <a:pt x="25428" y="1781"/>
                    <a:pt x="23465" y="1188"/>
                    <a:pt x="21388" y="754"/>
                  </a:cubicBezTo>
                  <a:cubicBezTo>
                    <a:pt x="19357" y="320"/>
                    <a:pt x="17302" y="69"/>
                    <a:pt x="15271" y="24"/>
                  </a:cubicBezTo>
                  <a:cubicBezTo>
                    <a:pt x="15043" y="24"/>
                    <a:pt x="14792" y="1"/>
                    <a:pt x="14563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7741;p70">
              <a:extLst>
                <a:ext uri="{FF2B5EF4-FFF2-40B4-BE49-F238E27FC236}">
                  <a16:creationId xmlns:a16="http://schemas.microsoft.com/office/drawing/2014/main" id="{66BD73C0-8926-4B15-AEFD-2DFFCC7F3068}"/>
                </a:ext>
              </a:extLst>
            </p:cNvPr>
            <p:cNvSpPr/>
            <p:nvPr/>
          </p:nvSpPr>
          <p:spPr>
            <a:xfrm>
              <a:off x="8086014" y="2252666"/>
              <a:ext cx="89526" cy="154349"/>
            </a:xfrm>
            <a:custGeom>
              <a:avLst/>
              <a:gdLst/>
              <a:ahLst/>
              <a:cxnLst/>
              <a:rect l="l" t="t" r="r" b="b"/>
              <a:pathLst>
                <a:path w="6940" h="11965" extrusionOk="0">
                  <a:moveTo>
                    <a:pt x="457" y="822"/>
                  </a:moveTo>
                  <a:lnTo>
                    <a:pt x="457" y="822"/>
                  </a:lnTo>
                  <a:cubicBezTo>
                    <a:pt x="457" y="825"/>
                    <a:pt x="456" y="828"/>
                    <a:pt x="456" y="830"/>
                  </a:cubicBezTo>
                  <a:lnTo>
                    <a:pt x="456" y="830"/>
                  </a:lnTo>
                  <a:cubicBezTo>
                    <a:pt x="457" y="828"/>
                    <a:pt x="457" y="825"/>
                    <a:pt x="457" y="822"/>
                  </a:cubicBezTo>
                  <a:close/>
                  <a:moveTo>
                    <a:pt x="4543" y="9450"/>
                  </a:moveTo>
                  <a:lnTo>
                    <a:pt x="4543" y="9450"/>
                  </a:lnTo>
                  <a:cubicBezTo>
                    <a:pt x="4543" y="9473"/>
                    <a:pt x="4549" y="9491"/>
                    <a:pt x="4555" y="9509"/>
                  </a:cubicBezTo>
                  <a:lnTo>
                    <a:pt x="4555" y="9509"/>
                  </a:lnTo>
                  <a:cubicBezTo>
                    <a:pt x="4552" y="9489"/>
                    <a:pt x="4548" y="9469"/>
                    <a:pt x="4543" y="9450"/>
                  </a:cubicBezTo>
                  <a:close/>
                  <a:moveTo>
                    <a:pt x="4556" y="9513"/>
                  </a:moveTo>
                  <a:cubicBezTo>
                    <a:pt x="4561" y="9528"/>
                    <a:pt x="4566" y="9544"/>
                    <a:pt x="4566" y="9564"/>
                  </a:cubicBezTo>
                  <a:cubicBezTo>
                    <a:pt x="4566" y="9547"/>
                    <a:pt x="4566" y="9530"/>
                    <a:pt x="4556" y="9513"/>
                  </a:cubicBezTo>
                  <a:close/>
                  <a:moveTo>
                    <a:pt x="434" y="0"/>
                  </a:moveTo>
                  <a:cubicBezTo>
                    <a:pt x="366" y="0"/>
                    <a:pt x="320" y="46"/>
                    <a:pt x="297" y="114"/>
                  </a:cubicBezTo>
                  <a:cubicBezTo>
                    <a:pt x="206" y="388"/>
                    <a:pt x="160" y="708"/>
                    <a:pt x="115" y="1005"/>
                  </a:cubicBezTo>
                  <a:cubicBezTo>
                    <a:pt x="69" y="1415"/>
                    <a:pt x="46" y="1849"/>
                    <a:pt x="46" y="2283"/>
                  </a:cubicBezTo>
                  <a:cubicBezTo>
                    <a:pt x="1" y="3378"/>
                    <a:pt x="24" y="4474"/>
                    <a:pt x="115" y="5547"/>
                  </a:cubicBezTo>
                  <a:cubicBezTo>
                    <a:pt x="206" y="6620"/>
                    <a:pt x="366" y="7715"/>
                    <a:pt x="663" y="8742"/>
                  </a:cubicBezTo>
                  <a:cubicBezTo>
                    <a:pt x="777" y="9176"/>
                    <a:pt x="937" y="9587"/>
                    <a:pt x="1165" y="9952"/>
                  </a:cubicBezTo>
                  <a:cubicBezTo>
                    <a:pt x="1325" y="10272"/>
                    <a:pt x="1576" y="10546"/>
                    <a:pt x="1872" y="10728"/>
                  </a:cubicBezTo>
                  <a:cubicBezTo>
                    <a:pt x="2078" y="10857"/>
                    <a:pt x="2306" y="10913"/>
                    <a:pt x="2531" y="10913"/>
                  </a:cubicBezTo>
                  <a:cubicBezTo>
                    <a:pt x="2705" y="10913"/>
                    <a:pt x="2877" y="10879"/>
                    <a:pt x="3036" y="10819"/>
                  </a:cubicBezTo>
                  <a:cubicBezTo>
                    <a:pt x="3356" y="10705"/>
                    <a:pt x="3630" y="10523"/>
                    <a:pt x="3881" y="10317"/>
                  </a:cubicBezTo>
                  <a:cubicBezTo>
                    <a:pt x="3904" y="10409"/>
                    <a:pt x="3927" y="10477"/>
                    <a:pt x="3950" y="10568"/>
                  </a:cubicBezTo>
                  <a:cubicBezTo>
                    <a:pt x="4064" y="10888"/>
                    <a:pt x="4246" y="11185"/>
                    <a:pt x="4497" y="11436"/>
                  </a:cubicBezTo>
                  <a:cubicBezTo>
                    <a:pt x="4726" y="11664"/>
                    <a:pt x="5045" y="11847"/>
                    <a:pt x="5387" y="11915"/>
                  </a:cubicBezTo>
                  <a:cubicBezTo>
                    <a:pt x="5527" y="11950"/>
                    <a:pt x="5670" y="11965"/>
                    <a:pt x="5813" y="11965"/>
                  </a:cubicBezTo>
                  <a:cubicBezTo>
                    <a:pt x="6046" y="11965"/>
                    <a:pt x="6280" y="11926"/>
                    <a:pt x="6506" y="11869"/>
                  </a:cubicBezTo>
                  <a:cubicBezTo>
                    <a:pt x="6780" y="11778"/>
                    <a:pt x="6940" y="11504"/>
                    <a:pt x="6871" y="11230"/>
                  </a:cubicBezTo>
                  <a:cubicBezTo>
                    <a:pt x="6825" y="11093"/>
                    <a:pt x="6757" y="11002"/>
                    <a:pt x="6643" y="10934"/>
                  </a:cubicBezTo>
                  <a:cubicBezTo>
                    <a:pt x="6561" y="10884"/>
                    <a:pt x="6455" y="10847"/>
                    <a:pt x="6351" y="10847"/>
                  </a:cubicBezTo>
                  <a:cubicBezTo>
                    <a:pt x="6310" y="10847"/>
                    <a:pt x="6270" y="10852"/>
                    <a:pt x="6232" y="10865"/>
                  </a:cubicBezTo>
                  <a:cubicBezTo>
                    <a:pt x="6118" y="10934"/>
                    <a:pt x="5981" y="10956"/>
                    <a:pt x="5867" y="10979"/>
                  </a:cubicBezTo>
                  <a:cubicBezTo>
                    <a:pt x="5810" y="10991"/>
                    <a:pt x="5758" y="10996"/>
                    <a:pt x="5710" y="10996"/>
                  </a:cubicBezTo>
                  <a:cubicBezTo>
                    <a:pt x="5661" y="10996"/>
                    <a:pt x="5616" y="10991"/>
                    <a:pt x="5570" y="10979"/>
                  </a:cubicBezTo>
                  <a:cubicBezTo>
                    <a:pt x="5502" y="10979"/>
                    <a:pt x="5410" y="10956"/>
                    <a:pt x="5342" y="10934"/>
                  </a:cubicBezTo>
                  <a:cubicBezTo>
                    <a:pt x="5273" y="10888"/>
                    <a:pt x="5182" y="10842"/>
                    <a:pt x="5114" y="10797"/>
                  </a:cubicBezTo>
                  <a:cubicBezTo>
                    <a:pt x="5045" y="10728"/>
                    <a:pt x="4977" y="10660"/>
                    <a:pt x="4908" y="10591"/>
                  </a:cubicBezTo>
                  <a:cubicBezTo>
                    <a:pt x="4840" y="10477"/>
                    <a:pt x="4771" y="10363"/>
                    <a:pt x="4726" y="10249"/>
                  </a:cubicBezTo>
                  <a:cubicBezTo>
                    <a:pt x="4657" y="10089"/>
                    <a:pt x="4611" y="9906"/>
                    <a:pt x="4589" y="9747"/>
                  </a:cubicBezTo>
                  <a:cubicBezTo>
                    <a:pt x="4571" y="9658"/>
                    <a:pt x="4567" y="9583"/>
                    <a:pt x="4555" y="9511"/>
                  </a:cubicBezTo>
                  <a:lnTo>
                    <a:pt x="4555" y="9511"/>
                  </a:lnTo>
                  <a:cubicBezTo>
                    <a:pt x="4556" y="9512"/>
                    <a:pt x="4556" y="9513"/>
                    <a:pt x="4556" y="9513"/>
                  </a:cubicBezTo>
                  <a:lnTo>
                    <a:pt x="4556" y="9513"/>
                  </a:lnTo>
                  <a:cubicBezTo>
                    <a:pt x="4556" y="9512"/>
                    <a:pt x="4555" y="9510"/>
                    <a:pt x="4555" y="9509"/>
                  </a:cubicBezTo>
                  <a:lnTo>
                    <a:pt x="4555" y="9509"/>
                  </a:lnTo>
                  <a:cubicBezTo>
                    <a:pt x="4555" y="9509"/>
                    <a:pt x="4555" y="9510"/>
                    <a:pt x="4555" y="9511"/>
                  </a:cubicBezTo>
                  <a:lnTo>
                    <a:pt x="4555" y="9511"/>
                  </a:lnTo>
                  <a:cubicBezTo>
                    <a:pt x="4552" y="9506"/>
                    <a:pt x="4548" y="9501"/>
                    <a:pt x="4543" y="9496"/>
                  </a:cubicBezTo>
                  <a:cubicBezTo>
                    <a:pt x="4543" y="9427"/>
                    <a:pt x="4543" y="9381"/>
                    <a:pt x="4497" y="9313"/>
                  </a:cubicBezTo>
                  <a:cubicBezTo>
                    <a:pt x="4452" y="9222"/>
                    <a:pt x="4383" y="9176"/>
                    <a:pt x="4269" y="9153"/>
                  </a:cubicBezTo>
                  <a:cubicBezTo>
                    <a:pt x="4246" y="9142"/>
                    <a:pt x="4218" y="9136"/>
                    <a:pt x="4186" y="9136"/>
                  </a:cubicBezTo>
                  <a:cubicBezTo>
                    <a:pt x="4155" y="9136"/>
                    <a:pt x="4121" y="9142"/>
                    <a:pt x="4086" y="9153"/>
                  </a:cubicBezTo>
                  <a:cubicBezTo>
                    <a:pt x="3972" y="9176"/>
                    <a:pt x="3927" y="9245"/>
                    <a:pt x="3858" y="9313"/>
                  </a:cubicBezTo>
                  <a:cubicBezTo>
                    <a:pt x="3835" y="9336"/>
                    <a:pt x="3813" y="9359"/>
                    <a:pt x="3813" y="9381"/>
                  </a:cubicBezTo>
                  <a:cubicBezTo>
                    <a:pt x="3607" y="9633"/>
                    <a:pt x="3402" y="9861"/>
                    <a:pt x="3173" y="10043"/>
                  </a:cubicBezTo>
                  <a:cubicBezTo>
                    <a:pt x="3059" y="10135"/>
                    <a:pt x="2945" y="10203"/>
                    <a:pt x="2808" y="10272"/>
                  </a:cubicBezTo>
                  <a:cubicBezTo>
                    <a:pt x="2717" y="10295"/>
                    <a:pt x="2648" y="10317"/>
                    <a:pt x="2557" y="10340"/>
                  </a:cubicBezTo>
                  <a:lnTo>
                    <a:pt x="2375" y="10340"/>
                  </a:lnTo>
                  <a:cubicBezTo>
                    <a:pt x="2306" y="10317"/>
                    <a:pt x="2260" y="10317"/>
                    <a:pt x="2192" y="10295"/>
                  </a:cubicBezTo>
                  <a:cubicBezTo>
                    <a:pt x="2123" y="10249"/>
                    <a:pt x="2055" y="10203"/>
                    <a:pt x="1987" y="10158"/>
                  </a:cubicBezTo>
                  <a:cubicBezTo>
                    <a:pt x="1895" y="10089"/>
                    <a:pt x="1804" y="9975"/>
                    <a:pt x="1713" y="9884"/>
                  </a:cubicBezTo>
                  <a:cubicBezTo>
                    <a:pt x="1530" y="9633"/>
                    <a:pt x="1393" y="9359"/>
                    <a:pt x="1256" y="9085"/>
                  </a:cubicBezTo>
                  <a:cubicBezTo>
                    <a:pt x="868" y="8126"/>
                    <a:pt x="685" y="7099"/>
                    <a:pt x="549" y="6095"/>
                  </a:cubicBezTo>
                  <a:cubicBezTo>
                    <a:pt x="549" y="6095"/>
                    <a:pt x="549" y="6117"/>
                    <a:pt x="549" y="6140"/>
                  </a:cubicBezTo>
                  <a:cubicBezTo>
                    <a:pt x="412" y="5159"/>
                    <a:pt x="343" y="4177"/>
                    <a:pt x="343" y="3196"/>
                  </a:cubicBezTo>
                  <a:cubicBezTo>
                    <a:pt x="320" y="2422"/>
                    <a:pt x="343" y="1626"/>
                    <a:pt x="456" y="830"/>
                  </a:cubicBezTo>
                  <a:lnTo>
                    <a:pt x="456" y="830"/>
                  </a:lnTo>
                  <a:cubicBezTo>
                    <a:pt x="452" y="842"/>
                    <a:pt x="441" y="846"/>
                    <a:pt x="437" y="857"/>
                  </a:cubicBezTo>
                  <a:lnTo>
                    <a:pt x="437" y="857"/>
                  </a:lnTo>
                  <a:cubicBezTo>
                    <a:pt x="481" y="632"/>
                    <a:pt x="504" y="408"/>
                    <a:pt x="571" y="206"/>
                  </a:cubicBezTo>
                  <a:cubicBezTo>
                    <a:pt x="617" y="114"/>
                    <a:pt x="549" y="23"/>
                    <a:pt x="480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7742;p70">
              <a:extLst>
                <a:ext uri="{FF2B5EF4-FFF2-40B4-BE49-F238E27FC236}">
                  <a16:creationId xmlns:a16="http://schemas.microsoft.com/office/drawing/2014/main" id="{2ECD7207-CCC5-46FD-B7A9-9C0EB1D64BD3}"/>
                </a:ext>
              </a:extLst>
            </p:cNvPr>
            <p:cNvSpPr/>
            <p:nvPr/>
          </p:nvSpPr>
          <p:spPr>
            <a:xfrm>
              <a:off x="7639660" y="2103383"/>
              <a:ext cx="272087" cy="75891"/>
            </a:xfrm>
            <a:custGeom>
              <a:avLst/>
              <a:gdLst/>
              <a:ahLst/>
              <a:cxnLst/>
              <a:rect l="l" t="t" r="r" b="b"/>
              <a:pathLst>
                <a:path w="21092" h="5883" extrusionOk="0">
                  <a:moveTo>
                    <a:pt x="15704" y="4726"/>
                  </a:moveTo>
                  <a:cubicBezTo>
                    <a:pt x="15704" y="4726"/>
                    <a:pt x="15694" y="4726"/>
                    <a:pt x="15680" y="4733"/>
                  </a:cubicBezTo>
                  <a:lnTo>
                    <a:pt x="15680" y="4733"/>
                  </a:lnTo>
                  <a:cubicBezTo>
                    <a:pt x="15688" y="4730"/>
                    <a:pt x="15696" y="4728"/>
                    <a:pt x="15704" y="4726"/>
                  </a:cubicBezTo>
                  <a:close/>
                  <a:moveTo>
                    <a:pt x="343" y="1"/>
                  </a:moveTo>
                  <a:cubicBezTo>
                    <a:pt x="274" y="1"/>
                    <a:pt x="206" y="24"/>
                    <a:pt x="138" y="69"/>
                  </a:cubicBezTo>
                  <a:cubicBezTo>
                    <a:pt x="1" y="161"/>
                    <a:pt x="1" y="366"/>
                    <a:pt x="92" y="503"/>
                  </a:cubicBezTo>
                  <a:cubicBezTo>
                    <a:pt x="708" y="1302"/>
                    <a:pt x="1439" y="2010"/>
                    <a:pt x="2237" y="2649"/>
                  </a:cubicBezTo>
                  <a:cubicBezTo>
                    <a:pt x="3036" y="3265"/>
                    <a:pt x="3927" y="3790"/>
                    <a:pt x="4840" y="4224"/>
                  </a:cubicBezTo>
                  <a:cubicBezTo>
                    <a:pt x="5753" y="4680"/>
                    <a:pt x="6688" y="5022"/>
                    <a:pt x="7670" y="5296"/>
                  </a:cubicBezTo>
                  <a:cubicBezTo>
                    <a:pt x="8537" y="5547"/>
                    <a:pt x="9427" y="5753"/>
                    <a:pt x="10340" y="5844"/>
                  </a:cubicBezTo>
                  <a:cubicBezTo>
                    <a:pt x="10666" y="5870"/>
                    <a:pt x="10994" y="5883"/>
                    <a:pt x="11323" y="5883"/>
                  </a:cubicBezTo>
                  <a:cubicBezTo>
                    <a:pt x="11872" y="5883"/>
                    <a:pt x="12423" y="5847"/>
                    <a:pt x="12965" y="5776"/>
                  </a:cubicBezTo>
                  <a:cubicBezTo>
                    <a:pt x="13856" y="5684"/>
                    <a:pt x="14723" y="5502"/>
                    <a:pt x="15590" y="5228"/>
                  </a:cubicBezTo>
                  <a:cubicBezTo>
                    <a:pt x="17256" y="4703"/>
                    <a:pt x="18854" y="3858"/>
                    <a:pt x="20132" y="2649"/>
                  </a:cubicBezTo>
                  <a:cubicBezTo>
                    <a:pt x="20452" y="2329"/>
                    <a:pt x="20772" y="2010"/>
                    <a:pt x="21045" y="1644"/>
                  </a:cubicBezTo>
                  <a:cubicBezTo>
                    <a:pt x="21091" y="1576"/>
                    <a:pt x="21068" y="1485"/>
                    <a:pt x="21000" y="1416"/>
                  </a:cubicBezTo>
                  <a:cubicBezTo>
                    <a:pt x="20976" y="1400"/>
                    <a:pt x="20948" y="1392"/>
                    <a:pt x="20922" y="1392"/>
                  </a:cubicBezTo>
                  <a:cubicBezTo>
                    <a:pt x="20872" y="1392"/>
                    <a:pt x="20824" y="1418"/>
                    <a:pt x="20794" y="1462"/>
                  </a:cubicBezTo>
                  <a:cubicBezTo>
                    <a:pt x="20641" y="1637"/>
                    <a:pt x="20488" y="1833"/>
                    <a:pt x="20335" y="2010"/>
                  </a:cubicBezTo>
                  <a:lnTo>
                    <a:pt x="20335" y="2010"/>
                  </a:lnTo>
                  <a:cubicBezTo>
                    <a:pt x="20315" y="2012"/>
                    <a:pt x="20314" y="2032"/>
                    <a:pt x="20292" y="2032"/>
                  </a:cubicBezTo>
                  <a:cubicBezTo>
                    <a:pt x="19790" y="2580"/>
                    <a:pt x="19197" y="3037"/>
                    <a:pt x="18558" y="3425"/>
                  </a:cubicBezTo>
                  <a:lnTo>
                    <a:pt x="18580" y="3425"/>
                  </a:lnTo>
                  <a:cubicBezTo>
                    <a:pt x="18124" y="3721"/>
                    <a:pt x="17645" y="3950"/>
                    <a:pt x="17165" y="4178"/>
                  </a:cubicBezTo>
                  <a:cubicBezTo>
                    <a:pt x="16686" y="4383"/>
                    <a:pt x="16184" y="4589"/>
                    <a:pt x="15659" y="4749"/>
                  </a:cubicBezTo>
                  <a:cubicBezTo>
                    <a:pt x="15666" y="4741"/>
                    <a:pt x="15674" y="4736"/>
                    <a:pt x="15680" y="4733"/>
                  </a:cubicBezTo>
                  <a:lnTo>
                    <a:pt x="15680" y="4733"/>
                  </a:lnTo>
                  <a:cubicBezTo>
                    <a:pt x="14592" y="5048"/>
                    <a:pt x="13459" y="5251"/>
                    <a:pt x="12326" y="5296"/>
                  </a:cubicBezTo>
                  <a:cubicBezTo>
                    <a:pt x="12123" y="5305"/>
                    <a:pt x="11920" y="5310"/>
                    <a:pt x="11717" y="5310"/>
                  </a:cubicBezTo>
                  <a:cubicBezTo>
                    <a:pt x="10848" y="5310"/>
                    <a:pt x="9982" y="5226"/>
                    <a:pt x="9131" y="5022"/>
                  </a:cubicBezTo>
                  <a:lnTo>
                    <a:pt x="9131" y="5022"/>
                  </a:lnTo>
                  <a:cubicBezTo>
                    <a:pt x="9139" y="5030"/>
                    <a:pt x="9144" y="5036"/>
                    <a:pt x="9148" y="5039"/>
                  </a:cubicBezTo>
                  <a:lnTo>
                    <a:pt x="9148" y="5039"/>
                  </a:lnTo>
                  <a:cubicBezTo>
                    <a:pt x="7537" y="4674"/>
                    <a:pt x="5972" y="4128"/>
                    <a:pt x="4520" y="3356"/>
                  </a:cubicBezTo>
                  <a:cubicBezTo>
                    <a:pt x="3534" y="2818"/>
                    <a:pt x="2591" y="2170"/>
                    <a:pt x="1758" y="1412"/>
                  </a:cubicBezTo>
                  <a:lnTo>
                    <a:pt x="1758" y="1412"/>
                  </a:lnTo>
                  <a:cubicBezTo>
                    <a:pt x="1758" y="1413"/>
                    <a:pt x="1758" y="1415"/>
                    <a:pt x="1758" y="1416"/>
                  </a:cubicBezTo>
                  <a:cubicBezTo>
                    <a:pt x="1753" y="1411"/>
                    <a:pt x="1749" y="1406"/>
                    <a:pt x="1745" y="1401"/>
                  </a:cubicBezTo>
                  <a:lnTo>
                    <a:pt x="1745" y="1401"/>
                  </a:lnTo>
                  <a:cubicBezTo>
                    <a:pt x="1750" y="1404"/>
                    <a:pt x="1754" y="1408"/>
                    <a:pt x="1758" y="1412"/>
                  </a:cubicBezTo>
                  <a:lnTo>
                    <a:pt x="1758" y="1412"/>
                  </a:lnTo>
                  <a:cubicBezTo>
                    <a:pt x="1755" y="1391"/>
                    <a:pt x="1734" y="1370"/>
                    <a:pt x="1712" y="1370"/>
                  </a:cubicBezTo>
                  <a:lnTo>
                    <a:pt x="1712" y="1370"/>
                  </a:lnTo>
                  <a:cubicBezTo>
                    <a:pt x="1730" y="1370"/>
                    <a:pt x="1734" y="1384"/>
                    <a:pt x="1745" y="1401"/>
                  </a:cubicBezTo>
                  <a:lnTo>
                    <a:pt x="1745" y="1401"/>
                  </a:lnTo>
                  <a:cubicBezTo>
                    <a:pt x="1734" y="1391"/>
                    <a:pt x="1723" y="1381"/>
                    <a:pt x="1712" y="1370"/>
                  </a:cubicBezTo>
                  <a:cubicBezTo>
                    <a:pt x="1302" y="982"/>
                    <a:pt x="936" y="549"/>
                    <a:pt x="594" y="115"/>
                  </a:cubicBezTo>
                  <a:cubicBezTo>
                    <a:pt x="526" y="24"/>
                    <a:pt x="434" y="1"/>
                    <a:pt x="343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7743;p70">
              <a:extLst>
                <a:ext uri="{FF2B5EF4-FFF2-40B4-BE49-F238E27FC236}">
                  <a16:creationId xmlns:a16="http://schemas.microsoft.com/office/drawing/2014/main" id="{01A03FB8-CFCA-4355-914D-EF12DBB79CCA}"/>
                </a:ext>
              </a:extLst>
            </p:cNvPr>
            <p:cNvSpPr/>
            <p:nvPr/>
          </p:nvSpPr>
          <p:spPr>
            <a:xfrm>
              <a:off x="7658802" y="1995042"/>
              <a:ext cx="220848" cy="70782"/>
            </a:xfrm>
            <a:custGeom>
              <a:avLst/>
              <a:gdLst/>
              <a:ahLst/>
              <a:cxnLst/>
              <a:rect l="l" t="t" r="r" b="b"/>
              <a:pathLst>
                <a:path w="17120" h="5487" extrusionOk="0">
                  <a:moveTo>
                    <a:pt x="12919" y="0"/>
                  </a:moveTo>
                  <a:cubicBezTo>
                    <a:pt x="12691" y="0"/>
                    <a:pt x="12463" y="23"/>
                    <a:pt x="12235" y="46"/>
                  </a:cubicBezTo>
                  <a:cubicBezTo>
                    <a:pt x="11527" y="114"/>
                    <a:pt x="10842" y="343"/>
                    <a:pt x="10249" y="685"/>
                  </a:cubicBezTo>
                  <a:cubicBezTo>
                    <a:pt x="9450" y="1141"/>
                    <a:pt x="8834" y="1849"/>
                    <a:pt x="8331" y="2602"/>
                  </a:cubicBezTo>
                  <a:cubicBezTo>
                    <a:pt x="8058" y="3013"/>
                    <a:pt x="7806" y="3470"/>
                    <a:pt x="7578" y="3926"/>
                  </a:cubicBezTo>
                  <a:cubicBezTo>
                    <a:pt x="7487" y="4154"/>
                    <a:pt x="7373" y="4383"/>
                    <a:pt x="7281" y="4611"/>
                  </a:cubicBezTo>
                  <a:cubicBezTo>
                    <a:pt x="7259" y="4679"/>
                    <a:pt x="7213" y="4748"/>
                    <a:pt x="7190" y="4816"/>
                  </a:cubicBezTo>
                  <a:cubicBezTo>
                    <a:pt x="7145" y="4634"/>
                    <a:pt x="7076" y="4474"/>
                    <a:pt x="7008" y="4314"/>
                  </a:cubicBezTo>
                  <a:cubicBezTo>
                    <a:pt x="6848" y="3949"/>
                    <a:pt x="6642" y="3629"/>
                    <a:pt x="6414" y="3333"/>
                  </a:cubicBezTo>
                  <a:cubicBezTo>
                    <a:pt x="5958" y="2694"/>
                    <a:pt x="5364" y="2169"/>
                    <a:pt x="4702" y="1758"/>
                  </a:cubicBezTo>
                  <a:cubicBezTo>
                    <a:pt x="4040" y="1370"/>
                    <a:pt x="3310" y="1096"/>
                    <a:pt x="2557" y="1005"/>
                  </a:cubicBezTo>
                  <a:cubicBezTo>
                    <a:pt x="2435" y="988"/>
                    <a:pt x="2311" y="981"/>
                    <a:pt x="2185" y="981"/>
                  </a:cubicBezTo>
                  <a:cubicBezTo>
                    <a:pt x="1956" y="981"/>
                    <a:pt x="1720" y="1006"/>
                    <a:pt x="1484" y="1050"/>
                  </a:cubicBezTo>
                  <a:cubicBezTo>
                    <a:pt x="1141" y="1119"/>
                    <a:pt x="799" y="1256"/>
                    <a:pt x="502" y="1438"/>
                  </a:cubicBezTo>
                  <a:cubicBezTo>
                    <a:pt x="320" y="1552"/>
                    <a:pt x="183" y="1666"/>
                    <a:pt x="23" y="1803"/>
                  </a:cubicBezTo>
                  <a:cubicBezTo>
                    <a:pt x="0" y="1826"/>
                    <a:pt x="0" y="1895"/>
                    <a:pt x="23" y="1940"/>
                  </a:cubicBezTo>
                  <a:cubicBezTo>
                    <a:pt x="46" y="1952"/>
                    <a:pt x="69" y="1957"/>
                    <a:pt x="92" y="1957"/>
                  </a:cubicBezTo>
                  <a:cubicBezTo>
                    <a:pt x="114" y="1957"/>
                    <a:pt x="137" y="1952"/>
                    <a:pt x="160" y="1940"/>
                  </a:cubicBezTo>
                  <a:cubicBezTo>
                    <a:pt x="223" y="1878"/>
                    <a:pt x="285" y="1815"/>
                    <a:pt x="366" y="1770"/>
                  </a:cubicBezTo>
                  <a:lnTo>
                    <a:pt x="366" y="1770"/>
                  </a:lnTo>
                  <a:cubicBezTo>
                    <a:pt x="365" y="1773"/>
                    <a:pt x="365" y="1776"/>
                    <a:pt x="365" y="1781"/>
                  </a:cubicBezTo>
                  <a:cubicBezTo>
                    <a:pt x="571" y="1598"/>
                    <a:pt x="799" y="1484"/>
                    <a:pt x="1050" y="1370"/>
                  </a:cubicBezTo>
                  <a:cubicBezTo>
                    <a:pt x="1301" y="1278"/>
                    <a:pt x="1529" y="1233"/>
                    <a:pt x="1781" y="1210"/>
                  </a:cubicBezTo>
                  <a:cubicBezTo>
                    <a:pt x="1906" y="1191"/>
                    <a:pt x="2035" y="1184"/>
                    <a:pt x="2166" y="1184"/>
                  </a:cubicBezTo>
                  <a:cubicBezTo>
                    <a:pt x="2343" y="1184"/>
                    <a:pt x="2522" y="1197"/>
                    <a:pt x="2694" y="1210"/>
                  </a:cubicBezTo>
                  <a:lnTo>
                    <a:pt x="2671" y="1210"/>
                  </a:lnTo>
                  <a:cubicBezTo>
                    <a:pt x="3059" y="1278"/>
                    <a:pt x="3447" y="1393"/>
                    <a:pt x="3812" y="1552"/>
                  </a:cubicBezTo>
                  <a:cubicBezTo>
                    <a:pt x="4269" y="1735"/>
                    <a:pt x="4702" y="2009"/>
                    <a:pt x="5090" y="2306"/>
                  </a:cubicBezTo>
                  <a:lnTo>
                    <a:pt x="5067" y="2306"/>
                  </a:lnTo>
                  <a:cubicBezTo>
                    <a:pt x="5501" y="2625"/>
                    <a:pt x="5866" y="3013"/>
                    <a:pt x="6209" y="3447"/>
                  </a:cubicBezTo>
                  <a:cubicBezTo>
                    <a:pt x="6209" y="3447"/>
                    <a:pt x="6209" y="3447"/>
                    <a:pt x="6209" y="3424"/>
                  </a:cubicBezTo>
                  <a:cubicBezTo>
                    <a:pt x="6437" y="3766"/>
                    <a:pt x="6642" y="4109"/>
                    <a:pt x="6802" y="4474"/>
                  </a:cubicBezTo>
                  <a:cubicBezTo>
                    <a:pt x="6893" y="4748"/>
                    <a:pt x="6985" y="5022"/>
                    <a:pt x="7008" y="5319"/>
                  </a:cubicBezTo>
                  <a:cubicBezTo>
                    <a:pt x="7008" y="5319"/>
                    <a:pt x="7008" y="5341"/>
                    <a:pt x="7008" y="5341"/>
                  </a:cubicBezTo>
                  <a:cubicBezTo>
                    <a:pt x="7008" y="5410"/>
                    <a:pt x="7053" y="5455"/>
                    <a:pt x="7122" y="5478"/>
                  </a:cubicBezTo>
                  <a:cubicBezTo>
                    <a:pt x="7139" y="5484"/>
                    <a:pt x="7156" y="5487"/>
                    <a:pt x="7172" y="5487"/>
                  </a:cubicBezTo>
                  <a:cubicBezTo>
                    <a:pt x="7222" y="5487"/>
                    <a:pt x="7264" y="5461"/>
                    <a:pt x="7281" y="5410"/>
                  </a:cubicBezTo>
                  <a:cubicBezTo>
                    <a:pt x="7350" y="5273"/>
                    <a:pt x="7418" y="5113"/>
                    <a:pt x="7487" y="4976"/>
                  </a:cubicBezTo>
                  <a:lnTo>
                    <a:pt x="7464" y="4976"/>
                  </a:lnTo>
                  <a:cubicBezTo>
                    <a:pt x="7852" y="4086"/>
                    <a:pt x="8309" y="3241"/>
                    <a:pt x="8902" y="2465"/>
                  </a:cubicBezTo>
                  <a:cubicBezTo>
                    <a:pt x="9222" y="2054"/>
                    <a:pt x="9587" y="1689"/>
                    <a:pt x="9998" y="1370"/>
                  </a:cubicBezTo>
                  <a:cubicBezTo>
                    <a:pt x="10009" y="1358"/>
                    <a:pt x="10015" y="1353"/>
                    <a:pt x="10021" y="1347"/>
                  </a:cubicBezTo>
                  <a:lnTo>
                    <a:pt x="10021" y="1347"/>
                  </a:lnTo>
                  <a:cubicBezTo>
                    <a:pt x="10317" y="1141"/>
                    <a:pt x="10637" y="959"/>
                    <a:pt x="10979" y="822"/>
                  </a:cubicBezTo>
                  <a:cubicBezTo>
                    <a:pt x="11390" y="662"/>
                    <a:pt x="11824" y="548"/>
                    <a:pt x="12280" y="502"/>
                  </a:cubicBezTo>
                  <a:lnTo>
                    <a:pt x="12303" y="502"/>
                  </a:lnTo>
                  <a:cubicBezTo>
                    <a:pt x="12488" y="482"/>
                    <a:pt x="12677" y="471"/>
                    <a:pt x="12869" y="471"/>
                  </a:cubicBezTo>
                  <a:cubicBezTo>
                    <a:pt x="13104" y="471"/>
                    <a:pt x="13343" y="487"/>
                    <a:pt x="13581" y="525"/>
                  </a:cubicBezTo>
                  <a:cubicBezTo>
                    <a:pt x="13946" y="571"/>
                    <a:pt x="14289" y="662"/>
                    <a:pt x="14631" y="822"/>
                  </a:cubicBezTo>
                  <a:cubicBezTo>
                    <a:pt x="14928" y="936"/>
                    <a:pt x="15202" y="1096"/>
                    <a:pt x="15430" y="1278"/>
                  </a:cubicBezTo>
                  <a:cubicBezTo>
                    <a:pt x="15658" y="1438"/>
                    <a:pt x="15841" y="1644"/>
                    <a:pt x="16024" y="1849"/>
                  </a:cubicBezTo>
                  <a:cubicBezTo>
                    <a:pt x="16161" y="2054"/>
                    <a:pt x="16275" y="2283"/>
                    <a:pt x="16366" y="2511"/>
                  </a:cubicBezTo>
                  <a:cubicBezTo>
                    <a:pt x="16457" y="2739"/>
                    <a:pt x="16526" y="2990"/>
                    <a:pt x="16571" y="3219"/>
                  </a:cubicBezTo>
                  <a:cubicBezTo>
                    <a:pt x="16592" y="3362"/>
                    <a:pt x="16723" y="3450"/>
                    <a:pt x="16865" y="3450"/>
                  </a:cubicBezTo>
                  <a:cubicBezTo>
                    <a:pt x="16881" y="3450"/>
                    <a:pt x="16897" y="3449"/>
                    <a:pt x="16914" y="3447"/>
                  </a:cubicBezTo>
                  <a:cubicBezTo>
                    <a:pt x="16982" y="3424"/>
                    <a:pt x="17051" y="3378"/>
                    <a:pt x="17074" y="3310"/>
                  </a:cubicBezTo>
                  <a:cubicBezTo>
                    <a:pt x="17119" y="3241"/>
                    <a:pt x="17119" y="3173"/>
                    <a:pt x="17119" y="3104"/>
                  </a:cubicBezTo>
                  <a:cubicBezTo>
                    <a:pt x="16982" y="2374"/>
                    <a:pt x="16617" y="1712"/>
                    <a:pt x="16115" y="1210"/>
                  </a:cubicBezTo>
                  <a:cubicBezTo>
                    <a:pt x="15636" y="708"/>
                    <a:pt x="14996" y="388"/>
                    <a:pt x="14334" y="206"/>
                  </a:cubicBezTo>
                  <a:cubicBezTo>
                    <a:pt x="13992" y="92"/>
                    <a:pt x="13650" y="46"/>
                    <a:pt x="13307" y="23"/>
                  </a:cubicBezTo>
                  <a:cubicBezTo>
                    <a:pt x="13170" y="0"/>
                    <a:pt x="13056" y="0"/>
                    <a:pt x="12919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7744;p70">
              <a:extLst>
                <a:ext uri="{FF2B5EF4-FFF2-40B4-BE49-F238E27FC236}">
                  <a16:creationId xmlns:a16="http://schemas.microsoft.com/office/drawing/2014/main" id="{60A00753-D817-4EBA-A2BA-CA014E4A96A3}"/>
                </a:ext>
              </a:extLst>
            </p:cNvPr>
            <p:cNvSpPr/>
            <p:nvPr/>
          </p:nvSpPr>
          <p:spPr>
            <a:xfrm>
              <a:off x="7958234" y="2087788"/>
              <a:ext cx="132509" cy="104658"/>
            </a:xfrm>
            <a:custGeom>
              <a:avLst/>
              <a:gdLst/>
              <a:ahLst/>
              <a:cxnLst/>
              <a:rect l="l" t="t" r="r" b="b"/>
              <a:pathLst>
                <a:path w="10272" h="8113" extrusionOk="0">
                  <a:moveTo>
                    <a:pt x="160" y="0"/>
                  </a:moveTo>
                  <a:cubicBezTo>
                    <a:pt x="115" y="0"/>
                    <a:pt x="69" y="46"/>
                    <a:pt x="69" y="69"/>
                  </a:cubicBezTo>
                  <a:cubicBezTo>
                    <a:pt x="23" y="343"/>
                    <a:pt x="1" y="594"/>
                    <a:pt x="46" y="868"/>
                  </a:cubicBezTo>
                  <a:cubicBezTo>
                    <a:pt x="69" y="1096"/>
                    <a:pt x="137" y="1324"/>
                    <a:pt x="252" y="1529"/>
                  </a:cubicBezTo>
                  <a:cubicBezTo>
                    <a:pt x="480" y="1917"/>
                    <a:pt x="868" y="2214"/>
                    <a:pt x="1279" y="2374"/>
                  </a:cubicBezTo>
                  <a:cubicBezTo>
                    <a:pt x="1532" y="2467"/>
                    <a:pt x="1800" y="2514"/>
                    <a:pt x="2071" y="2514"/>
                  </a:cubicBezTo>
                  <a:cubicBezTo>
                    <a:pt x="2264" y="2514"/>
                    <a:pt x="2458" y="2490"/>
                    <a:pt x="2648" y="2442"/>
                  </a:cubicBezTo>
                  <a:cubicBezTo>
                    <a:pt x="2945" y="2397"/>
                    <a:pt x="3219" y="2260"/>
                    <a:pt x="3470" y="2100"/>
                  </a:cubicBezTo>
                  <a:lnTo>
                    <a:pt x="3470" y="2100"/>
                  </a:lnTo>
                  <a:cubicBezTo>
                    <a:pt x="3424" y="2260"/>
                    <a:pt x="3402" y="2420"/>
                    <a:pt x="3379" y="2579"/>
                  </a:cubicBezTo>
                  <a:cubicBezTo>
                    <a:pt x="3310" y="2945"/>
                    <a:pt x="3265" y="3333"/>
                    <a:pt x="3242" y="3721"/>
                  </a:cubicBezTo>
                  <a:cubicBezTo>
                    <a:pt x="3196" y="4451"/>
                    <a:pt x="3242" y="5227"/>
                    <a:pt x="3493" y="5935"/>
                  </a:cubicBezTo>
                  <a:cubicBezTo>
                    <a:pt x="3607" y="6254"/>
                    <a:pt x="3767" y="6597"/>
                    <a:pt x="3972" y="6871"/>
                  </a:cubicBezTo>
                  <a:cubicBezTo>
                    <a:pt x="4086" y="7030"/>
                    <a:pt x="4200" y="7144"/>
                    <a:pt x="4337" y="7281"/>
                  </a:cubicBezTo>
                  <a:cubicBezTo>
                    <a:pt x="4474" y="7418"/>
                    <a:pt x="4657" y="7533"/>
                    <a:pt x="4817" y="7647"/>
                  </a:cubicBezTo>
                  <a:cubicBezTo>
                    <a:pt x="4999" y="7761"/>
                    <a:pt x="5182" y="7829"/>
                    <a:pt x="5364" y="7898"/>
                  </a:cubicBezTo>
                  <a:cubicBezTo>
                    <a:pt x="5570" y="7989"/>
                    <a:pt x="5798" y="8057"/>
                    <a:pt x="6026" y="8080"/>
                  </a:cubicBezTo>
                  <a:cubicBezTo>
                    <a:pt x="6172" y="8096"/>
                    <a:pt x="6328" y="8113"/>
                    <a:pt x="6480" y="8113"/>
                  </a:cubicBezTo>
                  <a:cubicBezTo>
                    <a:pt x="6543" y="8113"/>
                    <a:pt x="6605" y="8110"/>
                    <a:pt x="6666" y="8103"/>
                  </a:cubicBezTo>
                  <a:cubicBezTo>
                    <a:pt x="6894" y="8103"/>
                    <a:pt x="7145" y="8057"/>
                    <a:pt x="7350" y="8012"/>
                  </a:cubicBezTo>
                  <a:cubicBezTo>
                    <a:pt x="7579" y="7943"/>
                    <a:pt x="7784" y="7875"/>
                    <a:pt x="7967" y="7784"/>
                  </a:cubicBezTo>
                  <a:cubicBezTo>
                    <a:pt x="8172" y="7692"/>
                    <a:pt x="8355" y="7578"/>
                    <a:pt x="8537" y="7464"/>
                  </a:cubicBezTo>
                  <a:cubicBezTo>
                    <a:pt x="8743" y="7327"/>
                    <a:pt x="8925" y="7167"/>
                    <a:pt x="9108" y="7008"/>
                  </a:cubicBezTo>
                  <a:cubicBezTo>
                    <a:pt x="9268" y="6848"/>
                    <a:pt x="9427" y="6665"/>
                    <a:pt x="9564" y="6460"/>
                  </a:cubicBezTo>
                  <a:cubicBezTo>
                    <a:pt x="9838" y="6095"/>
                    <a:pt x="10044" y="5684"/>
                    <a:pt x="10158" y="5227"/>
                  </a:cubicBezTo>
                  <a:cubicBezTo>
                    <a:pt x="10226" y="4999"/>
                    <a:pt x="10249" y="4771"/>
                    <a:pt x="10272" y="4542"/>
                  </a:cubicBezTo>
                  <a:cubicBezTo>
                    <a:pt x="10272" y="4291"/>
                    <a:pt x="10249" y="4063"/>
                    <a:pt x="10203" y="3812"/>
                  </a:cubicBezTo>
                  <a:cubicBezTo>
                    <a:pt x="10181" y="3744"/>
                    <a:pt x="10158" y="3698"/>
                    <a:pt x="10112" y="3652"/>
                  </a:cubicBezTo>
                  <a:cubicBezTo>
                    <a:pt x="10044" y="3584"/>
                    <a:pt x="9930" y="3538"/>
                    <a:pt x="9838" y="3538"/>
                  </a:cubicBezTo>
                  <a:cubicBezTo>
                    <a:pt x="9747" y="3538"/>
                    <a:pt x="9633" y="3584"/>
                    <a:pt x="9564" y="3652"/>
                  </a:cubicBezTo>
                  <a:cubicBezTo>
                    <a:pt x="9496" y="3721"/>
                    <a:pt x="9450" y="3835"/>
                    <a:pt x="9450" y="3926"/>
                  </a:cubicBezTo>
                  <a:cubicBezTo>
                    <a:pt x="9496" y="4177"/>
                    <a:pt x="9496" y="4428"/>
                    <a:pt x="9473" y="4679"/>
                  </a:cubicBezTo>
                  <a:cubicBezTo>
                    <a:pt x="9427" y="4930"/>
                    <a:pt x="9359" y="5182"/>
                    <a:pt x="9268" y="5433"/>
                  </a:cubicBezTo>
                  <a:cubicBezTo>
                    <a:pt x="9153" y="5684"/>
                    <a:pt x="8994" y="5912"/>
                    <a:pt x="8834" y="6140"/>
                  </a:cubicBezTo>
                  <a:cubicBezTo>
                    <a:pt x="8651" y="6368"/>
                    <a:pt x="8446" y="6574"/>
                    <a:pt x="8240" y="6756"/>
                  </a:cubicBezTo>
                  <a:cubicBezTo>
                    <a:pt x="8012" y="6916"/>
                    <a:pt x="7761" y="7076"/>
                    <a:pt x="7510" y="7190"/>
                  </a:cubicBezTo>
                  <a:cubicBezTo>
                    <a:pt x="7282" y="7281"/>
                    <a:pt x="7031" y="7350"/>
                    <a:pt x="6780" y="7373"/>
                  </a:cubicBezTo>
                  <a:cubicBezTo>
                    <a:pt x="6646" y="7399"/>
                    <a:pt x="6520" y="7411"/>
                    <a:pt x="6393" y="7411"/>
                  </a:cubicBezTo>
                  <a:cubicBezTo>
                    <a:pt x="6303" y="7411"/>
                    <a:pt x="6212" y="7405"/>
                    <a:pt x="6118" y="7396"/>
                  </a:cubicBezTo>
                  <a:cubicBezTo>
                    <a:pt x="5867" y="7350"/>
                    <a:pt x="5638" y="7281"/>
                    <a:pt x="5410" y="7190"/>
                  </a:cubicBezTo>
                  <a:cubicBezTo>
                    <a:pt x="5228" y="7099"/>
                    <a:pt x="5022" y="7008"/>
                    <a:pt x="4862" y="6871"/>
                  </a:cubicBezTo>
                  <a:cubicBezTo>
                    <a:pt x="4703" y="6734"/>
                    <a:pt x="4543" y="6597"/>
                    <a:pt x="4406" y="6437"/>
                  </a:cubicBezTo>
                  <a:cubicBezTo>
                    <a:pt x="4269" y="6231"/>
                    <a:pt x="4155" y="6049"/>
                    <a:pt x="4063" y="5821"/>
                  </a:cubicBezTo>
                  <a:cubicBezTo>
                    <a:pt x="3926" y="5501"/>
                    <a:pt x="3858" y="5136"/>
                    <a:pt x="3790" y="4793"/>
                  </a:cubicBezTo>
                  <a:cubicBezTo>
                    <a:pt x="3698" y="4040"/>
                    <a:pt x="3744" y="3287"/>
                    <a:pt x="3858" y="2557"/>
                  </a:cubicBezTo>
                  <a:lnTo>
                    <a:pt x="3858" y="2557"/>
                  </a:lnTo>
                  <a:lnTo>
                    <a:pt x="3835" y="2602"/>
                  </a:lnTo>
                  <a:cubicBezTo>
                    <a:pt x="3858" y="2442"/>
                    <a:pt x="3881" y="2260"/>
                    <a:pt x="3904" y="2100"/>
                  </a:cubicBezTo>
                  <a:cubicBezTo>
                    <a:pt x="3949" y="1917"/>
                    <a:pt x="3972" y="1758"/>
                    <a:pt x="3995" y="1598"/>
                  </a:cubicBezTo>
                  <a:cubicBezTo>
                    <a:pt x="3995" y="1507"/>
                    <a:pt x="3972" y="1438"/>
                    <a:pt x="3904" y="1393"/>
                  </a:cubicBezTo>
                  <a:cubicBezTo>
                    <a:pt x="3873" y="1370"/>
                    <a:pt x="3840" y="1360"/>
                    <a:pt x="3808" y="1360"/>
                  </a:cubicBezTo>
                  <a:cubicBezTo>
                    <a:pt x="3744" y="1360"/>
                    <a:pt x="3683" y="1400"/>
                    <a:pt x="3653" y="1461"/>
                  </a:cubicBezTo>
                  <a:cubicBezTo>
                    <a:pt x="3630" y="1461"/>
                    <a:pt x="3630" y="1484"/>
                    <a:pt x="3630" y="1484"/>
                  </a:cubicBezTo>
                  <a:cubicBezTo>
                    <a:pt x="3516" y="1621"/>
                    <a:pt x="3402" y="1735"/>
                    <a:pt x="3265" y="1849"/>
                  </a:cubicBezTo>
                  <a:cubicBezTo>
                    <a:pt x="3128" y="1940"/>
                    <a:pt x="2991" y="2032"/>
                    <a:pt x="2831" y="2100"/>
                  </a:cubicBezTo>
                  <a:cubicBezTo>
                    <a:pt x="2671" y="2169"/>
                    <a:pt x="2488" y="2214"/>
                    <a:pt x="2306" y="2237"/>
                  </a:cubicBezTo>
                  <a:cubicBezTo>
                    <a:pt x="2215" y="2248"/>
                    <a:pt x="2123" y="2254"/>
                    <a:pt x="2032" y="2254"/>
                  </a:cubicBezTo>
                  <a:cubicBezTo>
                    <a:pt x="1941" y="2254"/>
                    <a:pt x="1849" y="2248"/>
                    <a:pt x="1758" y="2237"/>
                  </a:cubicBezTo>
                  <a:cubicBezTo>
                    <a:pt x="1575" y="2214"/>
                    <a:pt x="1393" y="2169"/>
                    <a:pt x="1233" y="2100"/>
                  </a:cubicBezTo>
                  <a:cubicBezTo>
                    <a:pt x="1096" y="2032"/>
                    <a:pt x="959" y="1940"/>
                    <a:pt x="822" y="1849"/>
                  </a:cubicBezTo>
                  <a:lnTo>
                    <a:pt x="822" y="1849"/>
                  </a:lnTo>
                  <a:cubicBezTo>
                    <a:pt x="822" y="1849"/>
                    <a:pt x="845" y="1872"/>
                    <a:pt x="845" y="1872"/>
                  </a:cubicBezTo>
                  <a:cubicBezTo>
                    <a:pt x="731" y="1781"/>
                    <a:pt x="640" y="1689"/>
                    <a:pt x="548" y="1575"/>
                  </a:cubicBezTo>
                  <a:cubicBezTo>
                    <a:pt x="480" y="1484"/>
                    <a:pt x="411" y="1370"/>
                    <a:pt x="343" y="1233"/>
                  </a:cubicBezTo>
                  <a:cubicBezTo>
                    <a:pt x="274" y="1096"/>
                    <a:pt x="252" y="959"/>
                    <a:pt x="229" y="799"/>
                  </a:cubicBezTo>
                  <a:cubicBezTo>
                    <a:pt x="229" y="822"/>
                    <a:pt x="229" y="822"/>
                    <a:pt x="229" y="845"/>
                  </a:cubicBezTo>
                  <a:cubicBezTo>
                    <a:pt x="206" y="639"/>
                    <a:pt x="206" y="434"/>
                    <a:pt x="229" y="251"/>
                  </a:cubicBezTo>
                  <a:cubicBezTo>
                    <a:pt x="229" y="206"/>
                    <a:pt x="252" y="183"/>
                    <a:pt x="252" y="137"/>
                  </a:cubicBezTo>
                  <a:cubicBezTo>
                    <a:pt x="252" y="69"/>
                    <a:pt x="229" y="23"/>
                    <a:pt x="183" y="23"/>
                  </a:cubicBezTo>
                  <a:cubicBezTo>
                    <a:pt x="183" y="0"/>
                    <a:pt x="160" y="0"/>
                    <a:pt x="160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7745;p70">
              <a:extLst>
                <a:ext uri="{FF2B5EF4-FFF2-40B4-BE49-F238E27FC236}">
                  <a16:creationId xmlns:a16="http://schemas.microsoft.com/office/drawing/2014/main" id="{ABDCB179-CD8A-45AE-B502-01466F768B87}"/>
                </a:ext>
              </a:extLst>
            </p:cNvPr>
            <p:cNvSpPr/>
            <p:nvPr/>
          </p:nvSpPr>
          <p:spPr>
            <a:xfrm>
              <a:off x="8147853" y="2210860"/>
              <a:ext cx="33863" cy="85101"/>
            </a:xfrm>
            <a:custGeom>
              <a:avLst/>
              <a:gdLst/>
              <a:ahLst/>
              <a:cxnLst/>
              <a:rect l="l" t="t" r="r" b="b"/>
              <a:pathLst>
                <a:path w="2625" h="6597" extrusionOk="0">
                  <a:moveTo>
                    <a:pt x="183" y="0"/>
                  </a:moveTo>
                  <a:cubicBezTo>
                    <a:pt x="114" y="0"/>
                    <a:pt x="69" y="23"/>
                    <a:pt x="46" y="91"/>
                  </a:cubicBezTo>
                  <a:cubicBezTo>
                    <a:pt x="0" y="160"/>
                    <a:pt x="23" y="274"/>
                    <a:pt x="91" y="297"/>
                  </a:cubicBezTo>
                  <a:cubicBezTo>
                    <a:pt x="320" y="411"/>
                    <a:pt x="548" y="525"/>
                    <a:pt x="730" y="685"/>
                  </a:cubicBezTo>
                  <a:cubicBezTo>
                    <a:pt x="730" y="683"/>
                    <a:pt x="730" y="681"/>
                    <a:pt x="730" y="680"/>
                  </a:cubicBezTo>
                  <a:lnTo>
                    <a:pt x="730" y="680"/>
                  </a:lnTo>
                  <a:cubicBezTo>
                    <a:pt x="928" y="837"/>
                    <a:pt x="1124" y="1035"/>
                    <a:pt x="1278" y="1233"/>
                  </a:cubicBezTo>
                  <a:cubicBezTo>
                    <a:pt x="1461" y="1484"/>
                    <a:pt x="1621" y="1735"/>
                    <a:pt x="1735" y="2009"/>
                  </a:cubicBezTo>
                  <a:cubicBezTo>
                    <a:pt x="1872" y="2351"/>
                    <a:pt x="1963" y="2694"/>
                    <a:pt x="2009" y="3059"/>
                  </a:cubicBezTo>
                  <a:cubicBezTo>
                    <a:pt x="2009" y="3036"/>
                    <a:pt x="2009" y="3013"/>
                    <a:pt x="2009" y="2990"/>
                  </a:cubicBezTo>
                  <a:cubicBezTo>
                    <a:pt x="2031" y="3310"/>
                    <a:pt x="2054" y="3652"/>
                    <a:pt x="2009" y="3972"/>
                  </a:cubicBezTo>
                  <a:cubicBezTo>
                    <a:pt x="1963" y="4268"/>
                    <a:pt x="1895" y="4542"/>
                    <a:pt x="1780" y="4839"/>
                  </a:cubicBezTo>
                  <a:cubicBezTo>
                    <a:pt x="1689" y="5045"/>
                    <a:pt x="1575" y="5250"/>
                    <a:pt x="1438" y="5433"/>
                  </a:cubicBezTo>
                  <a:cubicBezTo>
                    <a:pt x="1301" y="5592"/>
                    <a:pt x="1164" y="5729"/>
                    <a:pt x="1004" y="5866"/>
                  </a:cubicBezTo>
                  <a:lnTo>
                    <a:pt x="982" y="5866"/>
                  </a:lnTo>
                  <a:cubicBezTo>
                    <a:pt x="913" y="5935"/>
                    <a:pt x="845" y="6003"/>
                    <a:pt x="799" y="6094"/>
                  </a:cubicBezTo>
                  <a:cubicBezTo>
                    <a:pt x="776" y="6209"/>
                    <a:pt x="799" y="6323"/>
                    <a:pt x="845" y="6414"/>
                  </a:cubicBezTo>
                  <a:cubicBezTo>
                    <a:pt x="923" y="6532"/>
                    <a:pt x="1054" y="6597"/>
                    <a:pt x="1186" y="6597"/>
                  </a:cubicBezTo>
                  <a:cubicBezTo>
                    <a:pt x="1284" y="6597"/>
                    <a:pt x="1383" y="6561"/>
                    <a:pt x="1461" y="6483"/>
                  </a:cubicBezTo>
                  <a:cubicBezTo>
                    <a:pt x="1917" y="6026"/>
                    <a:pt x="2260" y="5478"/>
                    <a:pt x="2442" y="4839"/>
                  </a:cubicBezTo>
                  <a:cubicBezTo>
                    <a:pt x="2625" y="4223"/>
                    <a:pt x="2602" y="3561"/>
                    <a:pt x="2488" y="2922"/>
                  </a:cubicBezTo>
                  <a:cubicBezTo>
                    <a:pt x="2442" y="2602"/>
                    <a:pt x="2328" y="2305"/>
                    <a:pt x="2214" y="2032"/>
                  </a:cubicBezTo>
                  <a:cubicBezTo>
                    <a:pt x="2077" y="1735"/>
                    <a:pt x="1917" y="1438"/>
                    <a:pt x="1712" y="1187"/>
                  </a:cubicBezTo>
                  <a:cubicBezTo>
                    <a:pt x="1324" y="685"/>
                    <a:pt x="845" y="274"/>
                    <a:pt x="251" y="23"/>
                  </a:cubicBezTo>
                  <a:cubicBezTo>
                    <a:pt x="228" y="0"/>
                    <a:pt x="205" y="0"/>
                    <a:pt x="183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7746;p70">
              <a:extLst>
                <a:ext uri="{FF2B5EF4-FFF2-40B4-BE49-F238E27FC236}">
                  <a16:creationId xmlns:a16="http://schemas.microsoft.com/office/drawing/2014/main" id="{14873B84-9F70-48D1-9462-04C4E23CD9A6}"/>
                </a:ext>
              </a:extLst>
            </p:cNvPr>
            <p:cNvSpPr/>
            <p:nvPr/>
          </p:nvSpPr>
          <p:spPr>
            <a:xfrm>
              <a:off x="7590784" y="2271022"/>
              <a:ext cx="155187" cy="212360"/>
            </a:xfrm>
            <a:custGeom>
              <a:avLst/>
              <a:gdLst/>
              <a:ahLst/>
              <a:cxnLst/>
              <a:rect l="l" t="t" r="r" b="b"/>
              <a:pathLst>
                <a:path w="12030" h="16462" extrusionOk="0">
                  <a:moveTo>
                    <a:pt x="11276" y="5790"/>
                  </a:moveTo>
                  <a:cubicBezTo>
                    <a:pt x="11276" y="5796"/>
                    <a:pt x="11278" y="5804"/>
                    <a:pt x="11280" y="5812"/>
                  </a:cubicBezTo>
                  <a:lnTo>
                    <a:pt x="11280" y="5812"/>
                  </a:lnTo>
                  <a:cubicBezTo>
                    <a:pt x="11279" y="5805"/>
                    <a:pt x="11278" y="5797"/>
                    <a:pt x="11276" y="5790"/>
                  </a:cubicBezTo>
                  <a:close/>
                  <a:moveTo>
                    <a:pt x="6095" y="723"/>
                  </a:moveTo>
                  <a:cubicBezTo>
                    <a:pt x="6323" y="723"/>
                    <a:pt x="6574" y="723"/>
                    <a:pt x="6802" y="746"/>
                  </a:cubicBezTo>
                  <a:cubicBezTo>
                    <a:pt x="7054" y="769"/>
                    <a:pt x="7282" y="814"/>
                    <a:pt x="7510" y="883"/>
                  </a:cubicBezTo>
                  <a:cubicBezTo>
                    <a:pt x="7989" y="1020"/>
                    <a:pt x="8423" y="1248"/>
                    <a:pt x="8834" y="1545"/>
                  </a:cubicBezTo>
                  <a:cubicBezTo>
                    <a:pt x="9245" y="1864"/>
                    <a:pt x="9633" y="2252"/>
                    <a:pt x="9952" y="2686"/>
                  </a:cubicBezTo>
                  <a:cubicBezTo>
                    <a:pt x="10272" y="3120"/>
                    <a:pt x="10546" y="3599"/>
                    <a:pt x="10774" y="4147"/>
                  </a:cubicBezTo>
                  <a:cubicBezTo>
                    <a:pt x="10999" y="4665"/>
                    <a:pt x="11180" y="5250"/>
                    <a:pt x="11295" y="5858"/>
                  </a:cubicBezTo>
                  <a:lnTo>
                    <a:pt x="11295" y="5858"/>
                  </a:lnTo>
                  <a:cubicBezTo>
                    <a:pt x="11290" y="5843"/>
                    <a:pt x="11284" y="5826"/>
                    <a:pt x="11280" y="5812"/>
                  </a:cubicBezTo>
                  <a:lnTo>
                    <a:pt x="11280" y="5812"/>
                  </a:lnTo>
                  <a:cubicBezTo>
                    <a:pt x="11392" y="6444"/>
                    <a:pt x="11459" y="7076"/>
                    <a:pt x="11459" y="7753"/>
                  </a:cubicBezTo>
                  <a:cubicBezTo>
                    <a:pt x="11459" y="8438"/>
                    <a:pt x="11390" y="9145"/>
                    <a:pt x="11253" y="9830"/>
                  </a:cubicBezTo>
                  <a:cubicBezTo>
                    <a:pt x="11094" y="10469"/>
                    <a:pt x="10911" y="11108"/>
                    <a:pt x="10660" y="11702"/>
                  </a:cubicBezTo>
                  <a:cubicBezTo>
                    <a:pt x="10409" y="12272"/>
                    <a:pt x="10112" y="12797"/>
                    <a:pt x="9770" y="13300"/>
                  </a:cubicBezTo>
                  <a:cubicBezTo>
                    <a:pt x="9427" y="13756"/>
                    <a:pt x="9062" y="14167"/>
                    <a:pt x="8651" y="14532"/>
                  </a:cubicBezTo>
                  <a:cubicBezTo>
                    <a:pt x="8240" y="14875"/>
                    <a:pt x="7807" y="15171"/>
                    <a:pt x="7350" y="15377"/>
                  </a:cubicBezTo>
                  <a:cubicBezTo>
                    <a:pt x="6871" y="15582"/>
                    <a:pt x="6414" y="15696"/>
                    <a:pt x="5935" y="15742"/>
                  </a:cubicBezTo>
                  <a:cubicBezTo>
                    <a:pt x="5854" y="15746"/>
                    <a:pt x="5773" y="15748"/>
                    <a:pt x="5692" y="15748"/>
                  </a:cubicBezTo>
                  <a:cubicBezTo>
                    <a:pt x="5278" y="15748"/>
                    <a:pt x="4880" y="15697"/>
                    <a:pt x="4497" y="15582"/>
                  </a:cubicBezTo>
                  <a:cubicBezTo>
                    <a:pt x="4041" y="15445"/>
                    <a:pt x="3584" y="15217"/>
                    <a:pt x="3173" y="14920"/>
                  </a:cubicBezTo>
                  <a:cubicBezTo>
                    <a:pt x="3105" y="14875"/>
                    <a:pt x="3059" y="14829"/>
                    <a:pt x="3013" y="14783"/>
                  </a:cubicBezTo>
                  <a:lnTo>
                    <a:pt x="2991" y="14783"/>
                  </a:lnTo>
                  <a:cubicBezTo>
                    <a:pt x="2991" y="14783"/>
                    <a:pt x="2968" y="14760"/>
                    <a:pt x="2968" y="14760"/>
                  </a:cubicBezTo>
                  <a:cubicBezTo>
                    <a:pt x="2968" y="14760"/>
                    <a:pt x="2945" y="14738"/>
                    <a:pt x="2945" y="14738"/>
                  </a:cubicBezTo>
                  <a:cubicBezTo>
                    <a:pt x="2625" y="14464"/>
                    <a:pt x="2352" y="14167"/>
                    <a:pt x="2078" y="13825"/>
                  </a:cubicBezTo>
                  <a:cubicBezTo>
                    <a:pt x="1895" y="13574"/>
                    <a:pt x="1735" y="13322"/>
                    <a:pt x="1576" y="13049"/>
                  </a:cubicBezTo>
                  <a:cubicBezTo>
                    <a:pt x="1576" y="13049"/>
                    <a:pt x="1576" y="13049"/>
                    <a:pt x="1576" y="13026"/>
                  </a:cubicBezTo>
                  <a:cubicBezTo>
                    <a:pt x="1576" y="13026"/>
                    <a:pt x="1553" y="13026"/>
                    <a:pt x="1553" y="13003"/>
                  </a:cubicBezTo>
                  <a:cubicBezTo>
                    <a:pt x="1553" y="13003"/>
                    <a:pt x="1553" y="12980"/>
                    <a:pt x="1530" y="12957"/>
                  </a:cubicBezTo>
                  <a:cubicBezTo>
                    <a:pt x="1439" y="12775"/>
                    <a:pt x="1324" y="12569"/>
                    <a:pt x="1256" y="12364"/>
                  </a:cubicBezTo>
                  <a:cubicBezTo>
                    <a:pt x="1028" y="11816"/>
                    <a:pt x="845" y="11223"/>
                    <a:pt x="708" y="10629"/>
                  </a:cubicBezTo>
                  <a:lnTo>
                    <a:pt x="708" y="10583"/>
                  </a:lnTo>
                  <a:cubicBezTo>
                    <a:pt x="708" y="10583"/>
                    <a:pt x="708" y="10583"/>
                    <a:pt x="708" y="10561"/>
                  </a:cubicBezTo>
                  <a:lnTo>
                    <a:pt x="708" y="10538"/>
                  </a:lnTo>
                  <a:cubicBezTo>
                    <a:pt x="708" y="10515"/>
                    <a:pt x="708" y="10515"/>
                    <a:pt x="708" y="10492"/>
                  </a:cubicBezTo>
                  <a:cubicBezTo>
                    <a:pt x="685" y="10492"/>
                    <a:pt x="685" y="10469"/>
                    <a:pt x="685" y="10469"/>
                  </a:cubicBezTo>
                  <a:cubicBezTo>
                    <a:pt x="685" y="10446"/>
                    <a:pt x="685" y="10446"/>
                    <a:pt x="685" y="10424"/>
                  </a:cubicBezTo>
                  <a:lnTo>
                    <a:pt x="685" y="10401"/>
                  </a:lnTo>
                  <a:cubicBezTo>
                    <a:pt x="685" y="10401"/>
                    <a:pt x="685" y="10378"/>
                    <a:pt x="685" y="10355"/>
                  </a:cubicBezTo>
                  <a:lnTo>
                    <a:pt x="662" y="10355"/>
                  </a:lnTo>
                  <a:cubicBezTo>
                    <a:pt x="662" y="10332"/>
                    <a:pt x="662" y="10310"/>
                    <a:pt x="662" y="10287"/>
                  </a:cubicBezTo>
                  <a:cubicBezTo>
                    <a:pt x="594" y="9830"/>
                    <a:pt x="548" y="9328"/>
                    <a:pt x="548" y="8849"/>
                  </a:cubicBezTo>
                  <a:cubicBezTo>
                    <a:pt x="548" y="8780"/>
                    <a:pt x="548" y="8712"/>
                    <a:pt x="548" y="8666"/>
                  </a:cubicBezTo>
                  <a:cubicBezTo>
                    <a:pt x="548" y="8598"/>
                    <a:pt x="548" y="8552"/>
                    <a:pt x="548" y="8483"/>
                  </a:cubicBezTo>
                  <a:cubicBezTo>
                    <a:pt x="548" y="8483"/>
                    <a:pt x="548" y="8483"/>
                    <a:pt x="548" y="8461"/>
                  </a:cubicBezTo>
                  <a:cubicBezTo>
                    <a:pt x="548" y="8461"/>
                    <a:pt x="548" y="8438"/>
                    <a:pt x="548" y="8415"/>
                  </a:cubicBezTo>
                  <a:cubicBezTo>
                    <a:pt x="548" y="8392"/>
                    <a:pt x="548" y="8392"/>
                    <a:pt x="548" y="8369"/>
                  </a:cubicBezTo>
                  <a:cubicBezTo>
                    <a:pt x="594" y="7776"/>
                    <a:pt x="662" y="7205"/>
                    <a:pt x="777" y="6635"/>
                  </a:cubicBezTo>
                  <a:cubicBezTo>
                    <a:pt x="914" y="5996"/>
                    <a:pt x="1096" y="5379"/>
                    <a:pt x="1347" y="4809"/>
                  </a:cubicBezTo>
                  <a:cubicBezTo>
                    <a:pt x="1598" y="4215"/>
                    <a:pt x="1895" y="3690"/>
                    <a:pt x="2215" y="3211"/>
                  </a:cubicBezTo>
                  <a:cubicBezTo>
                    <a:pt x="2557" y="2732"/>
                    <a:pt x="2922" y="2321"/>
                    <a:pt x="3333" y="1955"/>
                  </a:cubicBezTo>
                  <a:cubicBezTo>
                    <a:pt x="3744" y="1613"/>
                    <a:pt x="4178" y="1316"/>
                    <a:pt x="4634" y="1111"/>
                  </a:cubicBezTo>
                  <a:cubicBezTo>
                    <a:pt x="5113" y="905"/>
                    <a:pt x="5593" y="769"/>
                    <a:pt x="6095" y="723"/>
                  </a:cubicBezTo>
                  <a:close/>
                  <a:moveTo>
                    <a:pt x="6464" y="0"/>
                  </a:moveTo>
                  <a:cubicBezTo>
                    <a:pt x="6268" y="0"/>
                    <a:pt x="6067" y="11"/>
                    <a:pt x="5867" y="38"/>
                  </a:cubicBezTo>
                  <a:cubicBezTo>
                    <a:pt x="5091" y="129"/>
                    <a:pt x="4337" y="449"/>
                    <a:pt x="3630" y="928"/>
                  </a:cubicBezTo>
                  <a:cubicBezTo>
                    <a:pt x="3333" y="1134"/>
                    <a:pt x="3059" y="1362"/>
                    <a:pt x="2785" y="1636"/>
                  </a:cubicBezTo>
                  <a:cubicBezTo>
                    <a:pt x="2740" y="1682"/>
                    <a:pt x="2694" y="1727"/>
                    <a:pt x="2625" y="1773"/>
                  </a:cubicBezTo>
                  <a:cubicBezTo>
                    <a:pt x="2237" y="2207"/>
                    <a:pt x="1872" y="2686"/>
                    <a:pt x="1530" y="3211"/>
                  </a:cubicBezTo>
                  <a:cubicBezTo>
                    <a:pt x="1028" y="4055"/>
                    <a:pt x="617" y="5060"/>
                    <a:pt x="366" y="6087"/>
                  </a:cubicBezTo>
                  <a:cubicBezTo>
                    <a:pt x="274" y="6452"/>
                    <a:pt x="206" y="6840"/>
                    <a:pt x="138" y="7205"/>
                  </a:cubicBezTo>
                  <a:cubicBezTo>
                    <a:pt x="138" y="7319"/>
                    <a:pt x="115" y="7434"/>
                    <a:pt x="92" y="7525"/>
                  </a:cubicBezTo>
                  <a:cubicBezTo>
                    <a:pt x="23" y="8164"/>
                    <a:pt x="1" y="8780"/>
                    <a:pt x="46" y="9419"/>
                  </a:cubicBezTo>
                  <a:cubicBezTo>
                    <a:pt x="46" y="9442"/>
                    <a:pt x="46" y="9488"/>
                    <a:pt x="46" y="9533"/>
                  </a:cubicBezTo>
                  <a:cubicBezTo>
                    <a:pt x="92" y="10378"/>
                    <a:pt x="252" y="11200"/>
                    <a:pt x="503" y="11953"/>
                  </a:cubicBezTo>
                  <a:cubicBezTo>
                    <a:pt x="548" y="12136"/>
                    <a:pt x="617" y="12295"/>
                    <a:pt x="662" y="12455"/>
                  </a:cubicBezTo>
                  <a:cubicBezTo>
                    <a:pt x="891" y="13049"/>
                    <a:pt x="1187" y="13596"/>
                    <a:pt x="1507" y="14076"/>
                  </a:cubicBezTo>
                  <a:lnTo>
                    <a:pt x="1530" y="14098"/>
                  </a:lnTo>
                  <a:cubicBezTo>
                    <a:pt x="1530" y="14121"/>
                    <a:pt x="1553" y="14121"/>
                    <a:pt x="1553" y="14144"/>
                  </a:cubicBezTo>
                  <a:cubicBezTo>
                    <a:pt x="1553" y="14144"/>
                    <a:pt x="1576" y="14167"/>
                    <a:pt x="1576" y="14167"/>
                  </a:cubicBezTo>
                  <a:cubicBezTo>
                    <a:pt x="1598" y="14213"/>
                    <a:pt x="1621" y="14258"/>
                    <a:pt x="1667" y="14304"/>
                  </a:cubicBezTo>
                  <a:cubicBezTo>
                    <a:pt x="1690" y="14327"/>
                    <a:pt x="1712" y="14372"/>
                    <a:pt x="1735" y="14395"/>
                  </a:cubicBezTo>
                  <a:cubicBezTo>
                    <a:pt x="1758" y="14418"/>
                    <a:pt x="1781" y="14464"/>
                    <a:pt x="1827" y="14509"/>
                  </a:cubicBezTo>
                  <a:cubicBezTo>
                    <a:pt x="1941" y="14646"/>
                    <a:pt x="2078" y="14806"/>
                    <a:pt x="2215" y="14943"/>
                  </a:cubicBezTo>
                  <a:cubicBezTo>
                    <a:pt x="2831" y="15582"/>
                    <a:pt x="3538" y="16039"/>
                    <a:pt x="4315" y="16267"/>
                  </a:cubicBezTo>
                  <a:cubicBezTo>
                    <a:pt x="4722" y="16399"/>
                    <a:pt x="5142" y="16461"/>
                    <a:pt x="5568" y="16461"/>
                  </a:cubicBezTo>
                  <a:cubicBezTo>
                    <a:pt x="5953" y="16461"/>
                    <a:pt x="6344" y="16410"/>
                    <a:pt x="6734" y="16313"/>
                  </a:cubicBezTo>
                  <a:cubicBezTo>
                    <a:pt x="7510" y="16107"/>
                    <a:pt x="8263" y="15696"/>
                    <a:pt x="8925" y="15103"/>
                  </a:cubicBezTo>
                  <a:cubicBezTo>
                    <a:pt x="9610" y="14532"/>
                    <a:pt x="10203" y="13779"/>
                    <a:pt x="10683" y="12889"/>
                  </a:cubicBezTo>
                  <a:cubicBezTo>
                    <a:pt x="10934" y="12432"/>
                    <a:pt x="11139" y="11953"/>
                    <a:pt x="11322" y="11451"/>
                  </a:cubicBezTo>
                  <a:cubicBezTo>
                    <a:pt x="11527" y="10926"/>
                    <a:pt x="11664" y="10378"/>
                    <a:pt x="11778" y="9830"/>
                  </a:cubicBezTo>
                  <a:cubicBezTo>
                    <a:pt x="11984" y="8712"/>
                    <a:pt x="12029" y="7548"/>
                    <a:pt x="11915" y="6452"/>
                  </a:cubicBezTo>
                  <a:cubicBezTo>
                    <a:pt x="11801" y="5379"/>
                    <a:pt x="11505" y="4352"/>
                    <a:pt x="11094" y="3462"/>
                  </a:cubicBezTo>
                  <a:cubicBezTo>
                    <a:pt x="10683" y="2549"/>
                    <a:pt x="10112" y="1750"/>
                    <a:pt x="9427" y="1179"/>
                  </a:cubicBezTo>
                  <a:cubicBezTo>
                    <a:pt x="9085" y="883"/>
                    <a:pt x="8720" y="632"/>
                    <a:pt x="8309" y="449"/>
                  </a:cubicBezTo>
                  <a:cubicBezTo>
                    <a:pt x="8309" y="426"/>
                    <a:pt x="8309" y="426"/>
                    <a:pt x="8286" y="426"/>
                  </a:cubicBezTo>
                  <a:cubicBezTo>
                    <a:pt x="8012" y="289"/>
                    <a:pt x="7716" y="198"/>
                    <a:pt x="7419" y="129"/>
                  </a:cubicBezTo>
                  <a:cubicBezTo>
                    <a:pt x="7373" y="107"/>
                    <a:pt x="7305" y="107"/>
                    <a:pt x="7259" y="84"/>
                  </a:cubicBezTo>
                  <a:cubicBezTo>
                    <a:pt x="7122" y="61"/>
                    <a:pt x="7008" y="38"/>
                    <a:pt x="6871" y="15"/>
                  </a:cubicBezTo>
                  <a:cubicBezTo>
                    <a:pt x="6739" y="6"/>
                    <a:pt x="6602" y="0"/>
                    <a:pt x="64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7747;p70">
              <a:extLst>
                <a:ext uri="{FF2B5EF4-FFF2-40B4-BE49-F238E27FC236}">
                  <a16:creationId xmlns:a16="http://schemas.microsoft.com/office/drawing/2014/main" id="{7406BBA0-1758-40D9-B9F6-50A7305D9A51}"/>
                </a:ext>
              </a:extLst>
            </p:cNvPr>
            <p:cNvSpPr/>
            <p:nvPr/>
          </p:nvSpPr>
          <p:spPr>
            <a:xfrm>
              <a:off x="7749781" y="2460525"/>
              <a:ext cx="58308" cy="53019"/>
            </a:xfrm>
            <a:custGeom>
              <a:avLst/>
              <a:gdLst/>
              <a:ahLst/>
              <a:cxnLst/>
              <a:rect l="l" t="t" r="r" b="b"/>
              <a:pathLst>
                <a:path w="4520" h="4110" extrusionOk="0">
                  <a:moveTo>
                    <a:pt x="4360" y="1"/>
                  </a:moveTo>
                  <a:cubicBezTo>
                    <a:pt x="4291" y="1"/>
                    <a:pt x="4269" y="69"/>
                    <a:pt x="4269" y="138"/>
                  </a:cubicBezTo>
                  <a:lnTo>
                    <a:pt x="4269" y="206"/>
                  </a:lnTo>
                  <a:cubicBezTo>
                    <a:pt x="4269" y="709"/>
                    <a:pt x="4177" y="1234"/>
                    <a:pt x="4040" y="1781"/>
                  </a:cubicBezTo>
                  <a:cubicBezTo>
                    <a:pt x="3926" y="2169"/>
                    <a:pt x="3789" y="2512"/>
                    <a:pt x="3607" y="2854"/>
                  </a:cubicBezTo>
                  <a:cubicBezTo>
                    <a:pt x="3492" y="3037"/>
                    <a:pt x="3378" y="3196"/>
                    <a:pt x="3241" y="3311"/>
                  </a:cubicBezTo>
                  <a:cubicBezTo>
                    <a:pt x="3127" y="3425"/>
                    <a:pt x="3036" y="3493"/>
                    <a:pt x="2922" y="3562"/>
                  </a:cubicBezTo>
                  <a:cubicBezTo>
                    <a:pt x="2831" y="3607"/>
                    <a:pt x="2739" y="3653"/>
                    <a:pt x="2625" y="3676"/>
                  </a:cubicBezTo>
                  <a:cubicBezTo>
                    <a:pt x="2557" y="3699"/>
                    <a:pt x="2511" y="3699"/>
                    <a:pt x="2443" y="3721"/>
                  </a:cubicBezTo>
                  <a:lnTo>
                    <a:pt x="2328" y="3721"/>
                  </a:lnTo>
                  <a:cubicBezTo>
                    <a:pt x="2237" y="3721"/>
                    <a:pt x="2146" y="3699"/>
                    <a:pt x="2054" y="3699"/>
                  </a:cubicBezTo>
                  <a:cubicBezTo>
                    <a:pt x="1940" y="3653"/>
                    <a:pt x="1849" y="3607"/>
                    <a:pt x="1735" y="3562"/>
                  </a:cubicBezTo>
                  <a:cubicBezTo>
                    <a:pt x="1621" y="3470"/>
                    <a:pt x="1530" y="3402"/>
                    <a:pt x="1415" y="3288"/>
                  </a:cubicBezTo>
                  <a:cubicBezTo>
                    <a:pt x="1233" y="3105"/>
                    <a:pt x="1073" y="2900"/>
                    <a:pt x="913" y="2626"/>
                  </a:cubicBezTo>
                  <a:cubicBezTo>
                    <a:pt x="708" y="2238"/>
                    <a:pt x="525" y="1827"/>
                    <a:pt x="411" y="1393"/>
                  </a:cubicBezTo>
                  <a:cubicBezTo>
                    <a:pt x="388" y="1348"/>
                    <a:pt x="388" y="1279"/>
                    <a:pt x="365" y="1211"/>
                  </a:cubicBezTo>
                  <a:cubicBezTo>
                    <a:pt x="346" y="1111"/>
                    <a:pt x="291" y="1047"/>
                    <a:pt x="202" y="1047"/>
                  </a:cubicBezTo>
                  <a:cubicBezTo>
                    <a:pt x="189" y="1047"/>
                    <a:pt x="175" y="1048"/>
                    <a:pt x="160" y="1051"/>
                  </a:cubicBezTo>
                  <a:cubicBezTo>
                    <a:pt x="114" y="1051"/>
                    <a:pt x="69" y="1074"/>
                    <a:pt x="46" y="1119"/>
                  </a:cubicBezTo>
                  <a:cubicBezTo>
                    <a:pt x="0" y="1165"/>
                    <a:pt x="0" y="1211"/>
                    <a:pt x="0" y="1256"/>
                  </a:cubicBezTo>
                  <a:lnTo>
                    <a:pt x="0" y="1279"/>
                  </a:lnTo>
                  <a:cubicBezTo>
                    <a:pt x="23" y="1393"/>
                    <a:pt x="46" y="1507"/>
                    <a:pt x="69" y="1622"/>
                  </a:cubicBezTo>
                  <a:cubicBezTo>
                    <a:pt x="160" y="2010"/>
                    <a:pt x="297" y="2329"/>
                    <a:pt x="434" y="2649"/>
                  </a:cubicBezTo>
                  <a:cubicBezTo>
                    <a:pt x="639" y="3014"/>
                    <a:pt x="845" y="3311"/>
                    <a:pt x="1096" y="3562"/>
                  </a:cubicBezTo>
                  <a:cubicBezTo>
                    <a:pt x="1347" y="3836"/>
                    <a:pt x="1666" y="4018"/>
                    <a:pt x="1963" y="4064"/>
                  </a:cubicBezTo>
                  <a:cubicBezTo>
                    <a:pt x="2123" y="4109"/>
                    <a:pt x="2283" y="4109"/>
                    <a:pt x="2420" y="4109"/>
                  </a:cubicBezTo>
                  <a:cubicBezTo>
                    <a:pt x="2443" y="4109"/>
                    <a:pt x="2488" y="4109"/>
                    <a:pt x="2511" y="4087"/>
                  </a:cubicBezTo>
                  <a:cubicBezTo>
                    <a:pt x="2694" y="4064"/>
                    <a:pt x="2853" y="4018"/>
                    <a:pt x="2968" y="3950"/>
                  </a:cubicBezTo>
                  <a:cubicBezTo>
                    <a:pt x="3127" y="3858"/>
                    <a:pt x="3287" y="3744"/>
                    <a:pt x="3401" y="3630"/>
                  </a:cubicBezTo>
                  <a:cubicBezTo>
                    <a:pt x="3515" y="3516"/>
                    <a:pt x="3629" y="3379"/>
                    <a:pt x="3721" y="3242"/>
                  </a:cubicBezTo>
                  <a:cubicBezTo>
                    <a:pt x="3926" y="2923"/>
                    <a:pt x="4086" y="2580"/>
                    <a:pt x="4200" y="2215"/>
                  </a:cubicBezTo>
                  <a:cubicBezTo>
                    <a:pt x="4406" y="1507"/>
                    <a:pt x="4520" y="800"/>
                    <a:pt x="4497" y="92"/>
                  </a:cubicBezTo>
                  <a:cubicBezTo>
                    <a:pt x="4497" y="69"/>
                    <a:pt x="4497" y="47"/>
                    <a:pt x="4474" y="24"/>
                  </a:cubicBezTo>
                  <a:cubicBezTo>
                    <a:pt x="4451" y="1"/>
                    <a:pt x="4406" y="1"/>
                    <a:pt x="4360" y="1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7748;p70">
              <a:extLst>
                <a:ext uri="{FF2B5EF4-FFF2-40B4-BE49-F238E27FC236}">
                  <a16:creationId xmlns:a16="http://schemas.microsoft.com/office/drawing/2014/main" id="{7D5B543F-46EF-4B0C-B380-E5338D76CD18}"/>
                </a:ext>
              </a:extLst>
            </p:cNvPr>
            <p:cNvSpPr/>
            <p:nvPr/>
          </p:nvSpPr>
          <p:spPr>
            <a:xfrm>
              <a:off x="7925843" y="2256781"/>
              <a:ext cx="75981" cy="53019"/>
            </a:xfrm>
            <a:custGeom>
              <a:avLst/>
              <a:gdLst/>
              <a:ahLst/>
              <a:cxnLst/>
              <a:rect l="l" t="t" r="r" b="b"/>
              <a:pathLst>
                <a:path w="5890" h="4110" extrusionOk="0">
                  <a:moveTo>
                    <a:pt x="1119" y="1"/>
                  </a:moveTo>
                  <a:cubicBezTo>
                    <a:pt x="663" y="47"/>
                    <a:pt x="343" y="229"/>
                    <a:pt x="206" y="503"/>
                  </a:cubicBezTo>
                  <a:cubicBezTo>
                    <a:pt x="1" y="868"/>
                    <a:pt x="92" y="1370"/>
                    <a:pt x="457" y="1918"/>
                  </a:cubicBezTo>
                  <a:cubicBezTo>
                    <a:pt x="822" y="2466"/>
                    <a:pt x="1439" y="2991"/>
                    <a:pt x="2169" y="3402"/>
                  </a:cubicBezTo>
                  <a:cubicBezTo>
                    <a:pt x="2945" y="3858"/>
                    <a:pt x="3813" y="4109"/>
                    <a:pt x="4497" y="4109"/>
                  </a:cubicBezTo>
                  <a:lnTo>
                    <a:pt x="4748" y="4109"/>
                  </a:lnTo>
                  <a:cubicBezTo>
                    <a:pt x="5205" y="4041"/>
                    <a:pt x="5524" y="3881"/>
                    <a:pt x="5661" y="3607"/>
                  </a:cubicBezTo>
                  <a:cubicBezTo>
                    <a:pt x="5890" y="3242"/>
                    <a:pt x="5776" y="2740"/>
                    <a:pt x="5410" y="2192"/>
                  </a:cubicBezTo>
                  <a:cubicBezTo>
                    <a:pt x="5045" y="1644"/>
                    <a:pt x="4429" y="1096"/>
                    <a:pt x="3698" y="686"/>
                  </a:cubicBezTo>
                  <a:cubicBezTo>
                    <a:pt x="2922" y="252"/>
                    <a:pt x="2055" y="1"/>
                    <a:pt x="1370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7749;p70">
              <a:extLst>
                <a:ext uri="{FF2B5EF4-FFF2-40B4-BE49-F238E27FC236}">
                  <a16:creationId xmlns:a16="http://schemas.microsoft.com/office/drawing/2014/main" id="{75499718-8D2B-4141-88DF-49CDD7844CAE}"/>
                </a:ext>
              </a:extLst>
            </p:cNvPr>
            <p:cNvSpPr/>
            <p:nvPr/>
          </p:nvSpPr>
          <p:spPr>
            <a:xfrm>
              <a:off x="7729761" y="2383981"/>
              <a:ext cx="45356" cy="66551"/>
            </a:xfrm>
            <a:custGeom>
              <a:avLst/>
              <a:gdLst/>
              <a:ahLst/>
              <a:cxnLst/>
              <a:rect l="l" t="t" r="r" b="b"/>
              <a:pathLst>
                <a:path w="3516" h="5159" extrusionOk="0">
                  <a:moveTo>
                    <a:pt x="3333" y="0"/>
                  </a:moveTo>
                  <a:cubicBezTo>
                    <a:pt x="3264" y="23"/>
                    <a:pt x="3196" y="69"/>
                    <a:pt x="3196" y="137"/>
                  </a:cubicBezTo>
                  <a:cubicBezTo>
                    <a:pt x="3173" y="617"/>
                    <a:pt x="3127" y="1073"/>
                    <a:pt x="3036" y="1484"/>
                  </a:cubicBezTo>
                  <a:lnTo>
                    <a:pt x="3013" y="1598"/>
                  </a:lnTo>
                  <a:cubicBezTo>
                    <a:pt x="2967" y="1530"/>
                    <a:pt x="2876" y="1438"/>
                    <a:pt x="2785" y="1370"/>
                  </a:cubicBezTo>
                  <a:cubicBezTo>
                    <a:pt x="2648" y="1233"/>
                    <a:pt x="2465" y="1142"/>
                    <a:pt x="2305" y="1073"/>
                  </a:cubicBezTo>
                  <a:cubicBezTo>
                    <a:pt x="2169" y="1028"/>
                    <a:pt x="2009" y="1005"/>
                    <a:pt x="1872" y="1005"/>
                  </a:cubicBezTo>
                  <a:cubicBezTo>
                    <a:pt x="1826" y="1005"/>
                    <a:pt x="1780" y="1005"/>
                    <a:pt x="1735" y="1028"/>
                  </a:cubicBezTo>
                  <a:cubicBezTo>
                    <a:pt x="890" y="1119"/>
                    <a:pt x="251" y="1918"/>
                    <a:pt x="91" y="2648"/>
                  </a:cubicBezTo>
                  <a:cubicBezTo>
                    <a:pt x="23" y="2945"/>
                    <a:pt x="0" y="3242"/>
                    <a:pt x="46" y="3493"/>
                  </a:cubicBezTo>
                  <a:cubicBezTo>
                    <a:pt x="91" y="3789"/>
                    <a:pt x="206" y="4063"/>
                    <a:pt x="388" y="4292"/>
                  </a:cubicBezTo>
                  <a:cubicBezTo>
                    <a:pt x="890" y="4953"/>
                    <a:pt x="1758" y="5136"/>
                    <a:pt x="2237" y="5159"/>
                  </a:cubicBezTo>
                  <a:lnTo>
                    <a:pt x="2283" y="5159"/>
                  </a:lnTo>
                  <a:cubicBezTo>
                    <a:pt x="2420" y="5136"/>
                    <a:pt x="2534" y="5045"/>
                    <a:pt x="2534" y="4908"/>
                  </a:cubicBezTo>
                  <a:cubicBezTo>
                    <a:pt x="2557" y="4817"/>
                    <a:pt x="2534" y="4748"/>
                    <a:pt x="2465" y="4680"/>
                  </a:cubicBezTo>
                  <a:cubicBezTo>
                    <a:pt x="2420" y="4634"/>
                    <a:pt x="2351" y="4611"/>
                    <a:pt x="2283" y="4588"/>
                  </a:cubicBezTo>
                  <a:lnTo>
                    <a:pt x="2237" y="4588"/>
                  </a:lnTo>
                  <a:cubicBezTo>
                    <a:pt x="1940" y="4497"/>
                    <a:pt x="1689" y="4428"/>
                    <a:pt x="1484" y="4337"/>
                  </a:cubicBezTo>
                  <a:cubicBezTo>
                    <a:pt x="1347" y="4246"/>
                    <a:pt x="1233" y="4177"/>
                    <a:pt x="1119" y="4063"/>
                  </a:cubicBezTo>
                  <a:cubicBezTo>
                    <a:pt x="1050" y="3995"/>
                    <a:pt x="982" y="3926"/>
                    <a:pt x="890" y="3812"/>
                  </a:cubicBezTo>
                  <a:cubicBezTo>
                    <a:pt x="845" y="3721"/>
                    <a:pt x="799" y="3630"/>
                    <a:pt x="776" y="3538"/>
                  </a:cubicBezTo>
                  <a:cubicBezTo>
                    <a:pt x="731" y="3424"/>
                    <a:pt x="708" y="3310"/>
                    <a:pt x="708" y="3196"/>
                  </a:cubicBezTo>
                  <a:cubicBezTo>
                    <a:pt x="708" y="3059"/>
                    <a:pt x="708" y="2922"/>
                    <a:pt x="753" y="2762"/>
                  </a:cubicBezTo>
                  <a:cubicBezTo>
                    <a:pt x="776" y="2580"/>
                    <a:pt x="845" y="2443"/>
                    <a:pt x="913" y="2283"/>
                  </a:cubicBezTo>
                  <a:cubicBezTo>
                    <a:pt x="1004" y="2146"/>
                    <a:pt x="1073" y="2032"/>
                    <a:pt x="1164" y="1918"/>
                  </a:cubicBezTo>
                  <a:cubicBezTo>
                    <a:pt x="1233" y="1826"/>
                    <a:pt x="1324" y="1758"/>
                    <a:pt x="1438" y="1689"/>
                  </a:cubicBezTo>
                  <a:cubicBezTo>
                    <a:pt x="1529" y="1621"/>
                    <a:pt x="1598" y="1598"/>
                    <a:pt x="1689" y="1553"/>
                  </a:cubicBezTo>
                  <a:cubicBezTo>
                    <a:pt x="1758" y="1530"/>
                    <a:pt x="1826" y="1530"/>
                    <a:pt x="1917" y="1507"/>
                  </a:cubicBezTo>
                  <a:cubicBezTo>
                    <a:pt x="2009" y="1507"/>
                    <a:pt x="2077" y="1530"/>
                    <a:pt x="2169" y="1530"/>
                  </a:cubicBezTo>
                  <a:cubicBezTo>
                    <a:pt x="2237" y="1553"/>
                    <a:pt x="2328" y="1575"/>
                    <a:pt x="2397" y="1621"/>
                  </a:cubicBezTo>
                  <a:cubicBezTo>
                    <a:pt x="2511" y="1689"/>
                    <a:pt x="2602" y="1758"/>
                    <a:pt x="2716" y="1849"/>
                  </a:cubicBezTo>
                  <a:cubicBezTo>
                    <a:pt x="2762" y="1895"/>
                    <a:pt x="2808" y="1941"/>
                    <a:pt x="2853" y="2009"/>
                  </a:cubicBezTo>
                  <a:lnTo>
                    <a:pt x="2899" y="2055"/>
                  </a:lnTo>
                  <a:lnTo>
                    <a:pt x="2945" y="2100"/>
                  </a:lnTo>
                  <a:cubicBezTo>
                    <a:pt x="2990" y="2146"/>
                    <a:pt x="3036" y="2169"/>
                    <a:pt x="3082" y="2169"/>
                  </a:cubicBezTo>
                  <a:cubicBezTo>
                    <a:pt x="3127" y="2146"/>
                    <a:pt x="3150" y="2146"/>
                    <a:pt x="3150" y="2146"/>
                  </a:cubicBezTo>
                  <a:cubicBezTo>
                    <a:pt x="3218" y="2123"/>
                    <a:pt x="3241" y="2077"/>
                    <a:pt x="3264" y="2009"/>
                  </a:cubicBezTo>
                  <a:lnTo>
                    <a:pt x="3264" y="1941"/>
                  </a:lnTo>
                  <a:lnTo>
                    <a:pt x="3287" y="1895"/>
                  </a:lnTo>
                  <a:lnTo>
                    <a:pt x="3287" y="1849"/>
                  </a:lnTo>
                  <a:lnTo>
                    <a:pt x="3310" y="1804"/>
                  </a:lnTo>
                  <a:cubicBezTo>
                    <a:pt x="3355" y="1575"/>
                    <a:pt x="3401" y="1324"/>
                    <a:pt x="3424" y="1096"/>
                  </a:cubicBezTo>
                  <a:cubicBezTo>
                    <a:pt x="3470" y="754"/>
                    <a:pt x="3492" y="457"/>
                    <a:pt x="3515" y="160"/>
                  </a:cubicBezTo>
                  <a:cubicBezTo>
                    <a:pt x="3515" y="69"/>
                    <a:pt x="3447" y="0"/>
                    <a:pt x="3333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7750;p70">
              <a:extLst>
                <a:ext uri="{FF2B5EF4-FFF2-40B4-BE49-F238E27FC236}">
                  <a16:creationId xmlns:a16="http://schemas.microsoft.com/office/drawing/2014/main" id="{D5CFAE78-4F85-462D-BD16-1117BB63BC0D}"/>
                </a:ext>
              </a:extLst>
            </p:cNvPr>
            <p:cNvSpPr/>
            <p:nvPr/>
          </p:nvSpPr>
          <p:spPr>
            <a:xfrm>
              <a:off x="7668515" y="2228815"/>
              <a:ext cx="77452" cy="40351"/>
            </a:xfrm>
            <a:custGeom>
              <a:avLst/>
              <a:gdLst/>
              <a:ahLst/>
              <a:cxnLst/>
              <a:rect l="l" t="t" r="r" b="b"/>
              <a:pathLst>
                <a:path w="6004" h="3128" extrusionOk="0">
                  <a:moveTo>
                    <a:pt x="3812" y="0"/>
                  </a:moveTo>
                  <a:cubicBezTo>
                    <a:pt x="3607" y="0"/>
                    <a:pt x="3424" y="0"/>
                    <a:pt x="3219" y="23"/>
                  </a:cubicBezTo>
                  <a:cubicBezTo>
                    <a:pt x="3059" y="46"/>
                    <a:pt x="2899" y="69"/>
                    <a:pt x="2739" y="92"/>
                  </a:cubicBezTo>
                  <a:cubicBezTo>
                    <a:pt x="1963" y="252"/>
                    <a:pt x="1256" y="548"/>
                    <a:pt x="731" y="913"/>
                  </a:cubicBezTo>
                  <a:cubicBezTo>
                    <a:pt x="229" y="1302"/>
                    <a:pt x="0" y="1712"/>
                    <a:pt x="69" y="2100"/>
                  </a:cubicBezTo>
                  <a:cubicBezTo>
                    <a:pt x="183" y="2717"/>
                    <a:pt x="1028" y="3128"/>
                    <a:pt x="2214" y="3128"/>
                  </a:cubicBezTo>
                  <a:cubicBezTo>
                    <a:pt x="2397" y="3128"/>
                    <a:pt x="2603" y="3105"/>
                    <a:pt x="2808" y="3082"/>
                  </a:cubicBezTo>
                  <a:cubicBezTo>
                    <a:pt x="2968" y="3059"/>
                    <a:pt x="3128" y="3036"/>
                    <a:pt x="3287" y="3013"/>
                  </a:cubicBezTo>
                  <a:cubicBezTo>
                    <a:pt x="4429" y="2808"/>
                    <a:pt x="5364" y="2306"/>
                    <a:pt x="5775" y="1712"/>
                  </a:cubicBezTo>
                  <a:cubicBezTo>
                    <a:pt x="5935" y="1461"/>
                    <a:pt x="6003" y="1233"/>
                    <a:pt x="5958" y="1005"/>
                  </a:cubicBezTo>
                  <a:cubicBezTo>
                    <a:pt x="5844" y="389"/>
                    <a:pt x="4999" y="0"/>
                    <a:pt x="3812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7751;p70">
              <a:extLst>
                <a:ext uri="{FF2B5EF4-FFF2-40B4-BE49-F238E27FC236}">
                  <a16:creationId xmlns:a16="http://schemas.microsoft.com/office/drawing/2014/main" id="{B14B8EB2-C7D5-4009-A6D5-85873148CEFC}"/>
                </a:ext>
              </a:extLst>
            </p:cNvPr>
            <p:cNvSpPr/>
            <p:nvPr/>
          </p:nvSpPr>
          <p:spPr>
            <a:xfrm>
              <a:off x="7890809" y="2394287"/>
              <a:ext cx="54490" cy="56812"/>
            </a:xfrm>
            <a:custGeom>
              <a:avLst/>
              <a:gdLst/>
              <a:ahLst/>
              <a:cxnLst/>
              <a:rect l="l" t="t" r="r" b="b"/>
              <a:pathLst>
                <a:path w="4224" h="4404" extrusionOk="0">
                  <a:moveTo>
                    <a:pt x="297" y="0"/>
                  </a:moveTo>
                  <a:cubicBezTo>
                    <a:pt x="206" y="0"/>
                    <a:pt x="160" y="69"/>
                    <a:pt x="160" y="137"/>
                  </a:cubicBezTo>
                  <a:cubicBezTo>
                    <a:pt x="115" y="731"/>
                    <a:pt x="23" y="1324"/>
                    <a:pt x="23" y="1918"/>
                  </a:cubicBezTo>
                  <a:cubicBezTo>
                    <a:pt x="1" y="2237"/>
                    <a:pt x="23" y="2557"/>
                    <a:pt x="69" y="2876"/>
                  </a:cubicBezTo>
                  <a:cubicBezTo>
                    <a:pt x="115" y="3173"/>
                    <a:pt x="206" y="3447"/>
                    <a:pt x="366" y="3698"/>
                  </a:cubicBezTo>
                  <a:cubicBezTo>
                    <a:pt x="503" y="3926"/>
                    <a:pt x="708" y="4132"/>
                    <a:pt x="959" y="4246"/>
                  </a:cubicBezTo>
                  <a:cubicBezTo>
                    <a:pt x="1186" y="4359"/>
                    <a:pt x="1435" y="4403"/>
                    <a:pt x="1683" y="4403"/>
                  </a:cubicBezTo>
                  <a:cubicBezTo>
                    <a:pt x="1785" y="4403"/>
                    <a:pt x="1887" y="4396"/>
                    <a:pt x="1986" y="4383"/>
                  </a:cubicBezTo>
                  <a:cubicBezTo>
                    <a:pt x="2717" y="4269"/>
                    <a:pt x="3219" y="3652"/>
                    <a:pt x="3561" y="3036"/>
                  </a:cubicBezTo>
                  <a:cubicBezTo>
                    <a:pt x="3744" y="2671"/>
                    <a:pt x="3881" y="2260"/>
                    <a:pt x="3995" y="1872"/>
                  </a:cubicBezTo>
                  <a:cubicBezTo>
                    <a:pt x="4041" y="1689"/>
                    <a:pt x="4086" y="1530"/>
                    <a:pt x="4109" y="1347"/>
                  </a:cubicBezTo>
                  <a:cubicBezTo>
                    <a:pt x="4155" y="1187"/>
                    <a:pt x="4178" y="1005"/>
                    <a:pt x="4200" y="845"/>
                  </a:cubicBezTo>
                  <a:cubicBezTo>
                    <a:pt x="4223" y="776"/>
                    <a:pt x="4223" y="685"/>
                    <a:pt x="4178" y="617"/>
                  </a:cubicBezTo>
                  <a:cubicBezTo>
                    <a:pt x="4132" y="548"/>
                    <a:pt x="4063" y="502"/>
                    <a:pt x="3995" y="480"/>
                  </a:cubicBezTo>
                  <a:cubicBezTo>
                    <a:pt x="3967" y="472"/>
                    <a:pt x="3939" y="468"/>
                    <a:pt x="3910" y="468"/>
                  </a:cubicBezTo>
                  <a:cubicBezTo>
                    <a:pt x="3776" y="468"/>
                    <a:pt x="3649" y="553"/>
                    <a:pt x="3630" y="685"/>
                  </a:cubicBezTo>
                  <a:cubicBezTo>
                    <a:pt x="3607" y="822"/>
                    <a:pt x="3561" y="936"/>
                    <a:pt x="3538" y="1073"/>
                  </a:cubicBezTo>
                  <a:cubicBezTo>
                    <a:pt x="3493" y="1210"/>
                    <a:pt x="3447" y="1370"/>
                    <a:pt x="3402" y="1530"/>
                  </a:cubicBezTo>
                  <a:cubicBezTo>
                    <a:pt x="3310" y="1849"/>
                    <a:pt x="3219" y="2169"/>
                    <a:pt x="3082" y="2488"/>
                  </a:cubicBezTo>
                  <a:cubicBezTo>
                    <a:pt x="2968" y="2785"/>
                    <a:pt x="2808" y="3059"/>
                    <a:pt x="2625" y="3310"/>
                  </a:cubicBezTo>
                  <a:cubicBezTo>
                    <a:pt x="2534" y="3447"/>
                    <a:pt x="2420" y="3538"/>
                    <a:pt x="2306" y="3652"/>
                  </a:cubicBezTo>
                  <a:cubicBezTo>
                    <a:pt x="2215" y="3721"/>
                    <a:pt x="2123" y="3766"/>
                    <a:pt x="2032" y="3812"/>
                  </a:cubicBezTo>
                  <a:cubicBezTo>
                    <a:pt x="1941" y="3858"/>
                    <a:pt x="1849" y="3881"/>
                    <a:pt x="1735" y="3881"/>
                  </a:cubicBezTo>
                  <a:cubicBezTo>
                    <a:pt x="1621" y="3903"/>
                    <a:pt x="1484" y="3903"/>
                    <a:pt x="1370" y="3903"/>
                  </a:cubicBezTo>
                  <a:cubicBezTo>
                    <a:pt x="1279" y="3881"/>
                    <a:pt x="1187" y="3858"/>
                    <a:pt x="1096" y="3835"/>
                  </a:cubicBezTo>
                  <a:cubicBezTo>
                    <a:pt x="1028" y="3789"/>
                    <a:pt x="959" y="3744"/>
                    <a:pt x="891" y="3698"/>
                  </a:cubicBezTo>
                  <a:cubicBezTo>
                    <a:pt x="822" y="3652"/>
                    <a:pt x="777" y="3584"/>
                    <a:pt x="708" y="3515"/>
                  </a:cubicBezTo>
                  <a:cubicBezTo>
                    <a:pt x="640" y="3424"/>
                    <a:pt x="571" y="3310"/>
                    <a:pt x="526" y="3196"/>
                  </a:cubicBezTo>
                  <a:cubicBezTo>
                    <a:pt x="434" y="2968"/>
                    <a:pt x="389" y="2716"/>
                    <a:pt x="343" y="2465"/>
                  </a:cubicBezTo>
                  <a:cubicBezTo>
                    <a:pt x="252" y="1689"/>
                    <a:pt x="343" y="913"/>
                    <a:pt x="411" y="137"/>
                  </a:cubicBezTo>
                  <a:cubicBezTo>
                    <a:pt x="411" y="69"/>
                    <a:pt x="343" y="0"/>
                    <a:pt x="297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7752;p70">
              <a:extLst>
                <a:ext uri="{FF2B5EF4-FFF2-40B4-BE49-F238E27FC236}">
                  <a16:creationId xmlns:a16="http://schemas.microsoft.com/office/drawing/2014/main" id="{EE8CA81A-BE06-4A7B-A416-CDC6DBEC8EA5}"/>
                </a:ext>
              </a:extLst>
            </p:cNvPr>
            <p:cNvSpPr/>
            <p:nvPr/>
          </p:nvSpPr>
          <p:spPr>
            <a:xfrm>
              <a:off x="7669392" y="2351294"/>
              <a:ext cx="50374" cy="54786"/>
            </a:xfrm>
            <a:custGeom>
              <a:avLst/>
              <a:gdLst/>
              <a:ahLst/>
              <a:cxnLst/>
              <a:rect l="l" t="t" r="r" b="b"/>
              <a:pathLst>
                <a:path w="3905" h="4247" extrusionOk="0">
                  <a:moveTo>
                    <a:pt x="526" y="1"/>
                  </a:moveTo>
                  <a:cubicBezTo>
                    <a:pt x="435" y="1"/>
                    <a:pt x="366" y="24"/>
                    <a:pt x="320" y="46"/>
                  </a:cubicBezTo>
                  <a:cubicBezTo>
                    <a:pt x="252" y="115"/>
                    <a:pt x="229" y="161"/>
                    <a:pt x="206" y="252"/>
                  </a:cubicBezTo>
                  <a:cubicBezTo>
                    <a:pt x="184" y="389"/>
                    <a:pt x="138" y="549"/>
                    <a:pt x="115" y="686"/>
                  </a:cubicBezTo>
                  <a:cubicBezTo>
                    <a:pt x="92" y="868"/>
                    <a:pt x="69" y="1028"/>
                    <a:pt x="47" y="1188"/>
                  </a:cubicBezTo>
                  <a:cubicBezTo>
                    <a:pt x="1" y="1553"/>
                    <a:pt x="1" y="1941"/>
                    <a:pt x="24" y="2329"/>
                  </a:cubicBezTo>
                  <a:cubicBezTo>
                    <a:pt x="92" y="2968"/>
                    <a:pt x="320" y="3653"/>
                    <a:pt x="914" y="3995"/>
                  </a:cubicBezTo>
                  <a:cubicBezTo>
                    <a:pt x="1188" y="4155"/>
                    <a:pt x="1507" y="4246"/>
                    <a:pt x="1827" y="4246"/>
                  </a:cubicBezTo>
                  <a:cubicBezTo>
                    <a:pt x="2078" y="4223"/>
                    <a:pt x="2329" y="4132"/>
                    <a:pt x="2535" y="3972"/>
                  </a:cubicBezTo>
                  <a:cubicBezTo>
                    <a:pt x="2740" y="3813"/>
                    <a:pt x="2900" y="3584"/>
                    <a:pt x="3037" y="3356"/>
                  </a:cubicBezTo>
                  <a:cubicBezTo>
                    <a:pt x="3196" y="3105"/>
                    <a:pt x="3311" y="2831"/>
                    <a:pt x="3425" y="2557"/>
                  </a:cubicBezTo>
                  <a:cubicBezTo>
                    <a:pt x="3607" y="2055"/>
                    <a:pt x="3744" y="1530"/>
                    <a:pt x="3904" y="1005"/>
                  </a:cubicBezTo>
                  <a:cubicBezTo>
                    <a:pt x="3904" y="937"/>
                    <a:pt x="3881" y="868"/>
                    <a:pt x="3836" y="845"/>
                  </a:cubicBezTo>
                  <a:cubicBezTo>
                    <a:pt x="3818" y="840"/>
                    <a:pt x="3801" y="837"/>
                    <a:pt x="3785" y="837"/>
                  </a:cubicBezTo>
                  <a:cubicBezTo>
                    <a:pt x="3736" y="837"/>
                    <a:pt x="3693" y="862"/>
                    <a:pt x="3676" y="914"/>
                  </a:cubicBezTo>
                  <a:cubicBezTo>
                    <a:pt x="3470" y="1599"/>
                    <a:pt x="3288" y="2306"/>
                    <a:pt x="2945" y="2922"/>
                  </a:cubicBezTo>
                  <a:cubicBezTo>
                    <a:pt x="2831" y="3128"/>
                    <a:pt x="2717" y="3310"/>
                    <a:pt x="2557" y="3493"/>
                  </a:cubicBezTo>
                  <a:cubicBezTo>
                    <a:pt x="2466" y="3562"/>
                    <a:pt x="2375" y="3630"/>
                    <a:pt x="2283" y="3698"/>
                  </a:cubicBezTo>
                  <a:cubicBezTo>
                    <a:pt x="2215" y="3744"/>
                    <a:pt x="2146" y="3767"/>
                    <a:pt x="2055" y="3790"/>
                  </a:cubicBezTo>
                  <a:cubicBezTo>
                    <a:pt x="1987" y="3813"/>
                    <a:pt x="1918" y="3813"/>
                    <a:pt x="1850" y="3813"/>
                  </a:cubicBezTo>
                  <a:cubicBezTo>
                    <a:pt x="1758" y="3813"/>
                    <a:pt x="1690" y="3813"/>
                    <a:pt x="1599" y="3790"/>
                  </a:cubicBezTo>
                  <a:cubicBezTo>
                    <a:pt x="1485" y="3767"/>
                    <a:pt x="1393" y="3721"/>
                    <a:pt x="1279" y="3676"/>
                  </a:cubicBezTo>
                  <a:cubicBezTo>
                    <a:pt x="1211" y="3607"/>
                    <a:pt x="1119" y="3562"/>
                    <a:pt x="1051" y="3493"/>
                  </a:cubicBezTo>
                  <a:cubicBezTo>
                    <a:pt x="1005" y="3425"/>
                    <a:pt x="937" y="3356"/>
                    <a:pt x="891" y="3265"/>
                  </a:cubicBezTo>
                  <a:cubicBezTo>
                    <a:pt x="823" y="3151"/>
                    <a:pt x="754" y="3014"/>
                    <a:pt x="708" y="2877"/>
                  </a:cubicBezTo>
                  <a:cubicBezTo>
                    <a:pt x="640" y="2603"/>
                    <a:pt x="617" y="2306"/>
                    <a:pt x="617" y="2009"/>
                  </a:cubicBezTo>
                  <a:cubicBezTo>
                    <a:pt x="617" y="1713"/>
                    <a:pt x="617" y="1393"/>
                    <a:pt x="663" y="1096"/>
                  </a:cubicBezTo>
                  <a:cubicBezTo>
                    <a:pt x="663" y="937"/>
                    <a:pt x="686" y="800"/>
                    <a:pt x="708" y="663"/>
                  </a:cubicBezTo>
                  <a:cubicBezTo>
                    <a:pt x="731" y="549"/>
                    <a:pt x="731" y="412"/>
                    <a:pt x="754" y="298"/>
                  </a:cubicBezTo>
                  <a:cubicBezTo>
                    <a:pt x="777" y="161"/>
                    <a:pt x="663" y="24"/>
                    <a:pt x="526" y="1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7753;p70">
              <a:extLst>
                <a:ext uri="{FF2B5EF4-FFF2-40B4-BE49-F238E27FC236}">
                  <a16:creationId xmlns:a16="http://schemas.microsoft.com/office/drawing/2014/main" id="{7202C7D9-ABA7-46A2-A19E-368F345BFF08}"/>
                </a:ext>
              </a:extLst>
            </p:cNvPr>
            <p:cNvSpPr/>
            <p:nvPr/>
          </p:nvSpPr>
          <p:spPr>
            <a:xfrm>
              <a:off x="7807196" y="2305953"/>
              <a:ext cx="225853" cy="224860"/>
            </a:xfrm>
            <a:custGeom>
              <a:avLst/>
              <a:gdLst/>
              <a:ahLst/>
              <a:cxnLst/>
              <a:rect l="l" t="t" r="r" b="b"/>
              <a:pathLst>
                <a:path w="17508" h="17431" extrusionOk="0">
                  <a:moveTo>
                    <a:pt x="8697" y="777"/>
                  </a:moveTo>
                  <a:cubicBezTo>
                    <a:pt x="9062" y="777"/>
                    <a:pt x="9404" y="800"/>
                    <a:pt x="9769" y="845"/>
                  </a:cubicBezTo>
                  <a:cubicBezTo>
                    <a:pt x="10454" y="937"/>
                    <a:pt x="11139" y="1119"/>
                    <a:pt x="11801" y="1393"/>
                  </a:cubicBezTo>
                  <a:cubicBezTo>
                    <a:pt x="12440" y="1667"/>
                    <a:pt x="13056" y="2032"/>
                    <a:pt x="13604" y="2443"/>
                  </a:cubicBezTo>
                  <a:cubicBezTo>
                    <a:pt x="14129" y="2877"/>
                    <a:pt x="14608" y="3356"/>
                    <a:pt x="15019" y="3881"/>
                  </a:cubicBezTo>
                  <a:cubicBezTo>
                    <a:pt x="15430" y="4429"/>
                    <a:pt x="15772" y="5022"/>
                    <a:pt x="16046" y="5661"/>
                  </a:cubicBezTo>
                  <a:cubicBezTo>
                    <a:pt x="16046" y="5616"/>
                    <a:pt x="16024" y="5593"/>
                    <a:pt x="16024" y="5570"/>
                  </a:cubicBezTo>
                  <a:lnTo>
                    <a:pt x="16024" y="5570"/>
                  </a:lnTo>
                  <a:cubicBezTo>
                    <a:pt x="16297" y="6209"/>
                    <a:pt x="16480" y="6894"/>
                    <a:pt x="16594" y="7579"/>
                  </a:cubicBezTo>
                  <a:cubicBezTo>
                    <a:pt x="16685" y="8332"/>
                    <a:pt x="16685" y="9062"/>
                    <a:pt x="16594" y="9793"/>
                  </a:cubicBezTo>
                  <a:cubicBezTo>
                    <a:pt x="16480" y="10500"/>
                    <a:pt x="16297" y="11185"/>
                    <a:pt x="16024" y="11824"/>
                  </a:cubicBezTo>
                  <a:cubicBezTo>
                    <a:pt x="15750" y="12463"/>
                    <a:pt x="15407" y="13057"/>
                    <a:pt x="14996" y="13605"/>
                  </a:cubicBezTo>
                  <a:cubicBezTo>
                    <a:pt x="14563" y="14130"/>
                    <a:pt x="14083" y="14609"/>
                    <a:pt x="13558" y="15043"/>
                  </a:cubicBezTo>
                  <a:cubicBezTo>
                    <a:pt x="13011" y="15453"/>
                    <a:pt x="12417" y="15796"/>
                    <a:pt x="11778" y="16047"/>
                  </a:cubicBezTo>
                  <a:cubicBezTo>
                    <a:pt x="11139" y="16321"/>
                    <a:pt x="10454" y="16503"/>
                    <a:pt x="9769" y="16595"/>
                  </a:cubicBezTo>
                  <a:cubicBezTo>
                    <a:pt x="9390" y="16644"/>
                    <a:pt x="9011" y="16666"/>
                    <a:pt x="8635" y="16666"/>
                  </a:cubicBezTo>
                  <a:cubicBezTo>
                    <a:pt x="8310" y="16666"/>
                    <a:pt x="7987" y="16649"/>
                    <a:pt x="7669" y="16617"/>
                  </a:cubicBezTo>
                  <a:cubicBezTo>
                    <a:pt x="6962" y="16503"/>
                    <a:pt x="6277" y="16321"/>
                    <a:pt x="5638" y="16047"/>
                  </a:cubicBezTo>
                  <a:cubicBezTo>
                    <a:pt x="5547" y="16024"/>
                    <a:pt x="5455" y="15978"/>
                    <a:pt x="5364" y="15933"/>
                  </a:cubicBezTo>
                  <a:lnTo>
                    <a:pt x="5341" y="15933"/>
                  </a:lnTo>
                  <a:cubicBezTo>
                    <a:pt x="5341" y="15933"/>
                    <a:pt x="5318" y="15910"/>
                    <a:pt x="5318" y="15910"/>
                  </a:cubicBezTo>
                  <a:cubicBezTo>
                    <a:pt x="5296" y="15910"/>
                    <a:pt x="5273" y="15887"/>
                    <a:pt x="5273" y="15887"/>
                  </a:cubicBezTo>
                  <a:lnTo>
                    <a:pt x="5250" y="15887"/>
                  </a:lnTo>
                  <a:cubicBezTo>
                    <a:pt x="4771" y="15636"/>
                    <a:pt x="4314" y="15362"/>
                    <a:pt x="3858" y="15020"/>
                  </a:cubicBezTo>
                  <a:cubicBezTo>
                    <a:pt x="3561" y="14791"/>
                    <a:pt x="3287" y="14540"/>
                    <a:pt x="3013" y="14266"/>
                  </a:cubicBezTo>
                  <a:cubicBezTo>
                    <a:pt x="2990" y="14244"/>
                    <a:pt x="2990" y="14244"/>
                    <a:pt x="2967" y="14221"/>
                  </a:cubicBezTo>
                  <a:cubicBezTo>
                    <a:pt x="2967" y="14221"/>
                    <a:pt x="2945" y="14198"/>
                    <a:pt x="2945" y="14198"/>
                  </a:cubicBezTo>
                  <a:lnTo>
                    <a:pt x="2945" y="14175"/>
                  </a:lnTo>
                  <a:cubicBezTo>
                    <a:pt x="2762" y="13993"/>
                    <a:pt x="2579" y="13787"/>
                    <a:pt x="2420" y="13582"/>
                  </a:cubicBezTo>
                  <a:cubicBezTo>
                    <a:pt x="2009" y="13034"/>
                    <a:pt x="1666" y="12440"/>
                    <a:pt x="1392" y="11824"/>
                  </a:cubicBezTo>
                  <a:cubicBezTo>
                    <a:pt x="1370" y="11801"/>
                    <a:pt x="1370" y="11801"/>
                    <a:pt x="1370" y="11779"/>
                  </a:cubicBezTo>
                  <a:cubicBezTo>
                    <a:pt x="1370" y="11779"/>
                    <a:pt x="1370" y="11779"/>
                    <a:pt x="1370" y="11756"/>
                  </a:cubicBezTo>
                  <a:cubicBezTo>
                    <a:pt x="1347" y="11756"/>
                    <a:pt x="1347" y="11733"/>
                    <a:pt x="1347" y="11733"/>
                  </a:cubicBezTo>
                  <a:cubicBezTo>
                    <a:pt x="1347" y="11710"/>
                    <a:pt x="1347" y="11710"/>
                    <a:pt x="1324" y="11687"/>
                  </a:cubicBezTo>
                  <a:cubicBezTo>
                    <a:pt x="1324" y="11687"/>
                    <a:pt x="1324" y="11664"/>
                    <a:pt x="1324" y="11664"/>
                  </a:cubicBezTo>
                  <a:cubicBezTo>
                    <a:pt x="1324" y="11642"/>
                    <a:pt x="1301" y="11642"/>
                    <a:pt x="1301" y="11619"/>
                  </a:cubicBezTo>
                  <a:lnTo>
                    <a:pt x="1301" y="11596"/>
                  </a:lnTo>
                  <a:cubicBezTo>
                    <a:pt x="1301" y="11596"/>
                    <a:pt x="1278" y="11573"/>
                    <a:pt x="1278" y="11550"/>
                  </a:cubicBezTo>
                  <a:cubicBezTo>
                    <a:pt x="1278" y="11527"/>
                    <a:pt x="1256" y="11505"/>
                    <a:pt x="1256" y="11482"/>
                  </a:cubicBezTo>
                  <a:cubicBezTo>
                    <a:pt x="1073" y="11002"/>
                    <a:pt x="936" y="10500"/>
                    <a:pt x="868" y="9975"/>
                  </a:cubicBezTo>
                  <a:cubicBezTo>
                    <a:pt x="845" y="9907"/>
                    <a:pt x="845" y="9838"/>
                    <a:pt x="822" y="9770"/>
                  </a:cubicBezTo>
                  <a:cubicBezTo>
                    <a:pt x="822" y="9724"/>
                    <a:pt x="822" y="9656"/>
                    <a:pt x="799" y="9587"/>
                  </a:cubicBezTo>
                  <a:cubicBezTo>
                    <a:pt x="799" y="9564"/>
                    <a:pt x="799" y="9542"/>
                    <a:pt x="799" y="9519"/>
                  </a:cubicBezTo>
                  <a:cubicBezTo>
                    <a:pt x="799" y="9519"/>
                    <a:pt x="799" y="9496"/>
                    <a:pt x="799" y="9473"/>
                  </a:cubicBezTo>
                  <a:cubicBezTo>
                    <a:pt x="731" y="8857"/>
                    <a:pt x="753" y="8241"/>
                    <a:pt x="822" y="7624"/>
                  </a:cubicBezTo>
                  <a:cubicBezTo>
                    <a:pt x="936" y="6962"/>
                    <a:pt x="1119" y="6278"/>
                    <a:pt x="1370" y="5639"/>
                  </a:cubicBezTo>
                  <a:cubicBezTo>
                    <a:pt x="1644" y="5022"/>
                    <a:pt x="1986" y="4406"/>
                    <a:pt x="2420" y="3858"/>
                  </a:cubicBezTo>
                  <a:cubicBezTo>
                    <a:pt x="2830" y="3333"/>
                    <a:pt x="3310" y="2854"/>
                    <a:pt x="3835" y="2443"/>
                  </a:cubicBezTo>
                  <a:cubicBezTo>
                    <a:pt x="4383" y="2032"/>
                    <a:pt x="4976" y="1667"/>
                    <a:pt x="5592" y="1393"/>
                  </a:cubicBezTo>
                  <a:cubicBezTo>
                    <a:pt x="6254" y="1119"/>
                    <a:pt x="6962" y="937"/>
                    <a:pt x="7669" y="845"/>
                  </a:cubicBezTo>
                  <a:cubicBezTo>
                    <a:pt x="8012" y="800"/>
                    <a:pt x="8354" y="777"/>
                    <a:pt x="8697" y="777"/>
                  </a:cubicBezTo>
                  <a:close/>
                  <a:moveTo>
                    <a:pt x="8697" y="1"/>
                  </a:moveTo>
                  <a:cubicBezTo>
                    <a:pt x="8194" y="1"/>
                    <a:pt x="7715" y="46"/>
                    <a:pt x="7213" y="138"/>
                  </a:cubicBezTo>
                  <a:cubicBezTo>
                    <a:pt x="6117" y="320"/>
                    <a:pt x="5045" y="731"/>
                    <a:pt x="4109" y="1325"/>
                  </a:cubicBezTo>
                  <a:cubicBezTo>
                    <a:pt x="3721" y="1576"/>
                    <a:pt x="3355" y="1850"/>
                    <a:pt x="2990" y="2146"/>
                  </a:cubicBezTo>
                  <a:cubicBezTo>
                    <a:pt x="2922" y="2215"/>
                    <a:pt x="2853" y="2260"/>
                    <a:pt x="2785" y="2329"/>
                  </a:cubicBezTo>
                  <a:cubicBezTo>
                    <a:pt x="2260" y="2808"/>
                    <a:pt x="1803" y="3356"/>
                    <a:pt x="1415" y="3949"/>
                  </a:cubicBezTo>
                  <a:cubicBezTo>
                    <a:pt x="799" y="4908"/>
                    <a:pt x="365" y="5981"/>
                    <a:pt x="160" y="7099"/>
                  </a:cubicBezTo>
                  <a:cubicBezTo>
                    <a:pt x="69" y="7487"/>
                    <a:pt x="23" y="7898"/>
                    <a:pt x="0" y="8309"/>
                  </a:cubicBezTo>
                  <a:cubicBezTo>
                    <a:pt x="0" y="8423"/>
                    <a:pt x="0" y="8537"/>
                    <a:pt x="0" y="8651"/>
                  </a:cubicBezTo>
                  <a:cubicBezTo>
                    <a:pt x="0" y="9313"/>
                    <a:pt x="69" y="9975"/>
                    <a:pt x="206" y="10637"/>
                  </a:cubicBezTo>
                  <a:cubicBezTo>
                    <a:pt x="228" y="10660"/>
                    <a:pt x="228" y="10706"/>
                    <a:pt x="228" y="10751"/>
                  </a:cubicBezTo>
                  <a:cubicBezTo>
                    <a:pt x="434" y="11642"/>
                    <a:pt x="799" y="12486"/>
                    <a:pt x="1278" y="13239"/>
                  </a:cubicBezTo>
                  <a:cubicBezTo>
                    <a:pt x="1370" y="13422"/>
                    <a:pt x="1484" y="13582"/>
                    <a:pt x="1598" y="13764"/>
                  </a:cubicBezTo>
                  <a:cubicBezTo>
                    <a:pt x="2032" y="14358"/>
                    <a:pt x="2534" y="14883"/>
                    <a:pt x="3082" y="15362"/>
                  </a:cubicBezTo>
                  <a:cubicBezTo>
                    <a:pt x="3082" y="15362"/>
                    <a:pt x="3082" y="15362"/>
                    <a:pt x="3082" y="15385"/>
                  </a:cubicBezTo>
                  <a:cubicBezTo>
                    <a:pt x="3104" y="15385"/>
                    <a:pt x="3127" y="15408"/>
                    <a:pt x="3150" y="15431"/>
                  </a:cubicBezTo>
                  <a:cubicBezTo>
                    <a:pt x="3173" y="15431"/>
                    <a:pt x="3173" y="15431"/>
                    <a:pt x="3173" y="15453"/>
                  </a:cubicBezTo>
                  <a:cubicBezTo>
                    <a:pt x="3219" y="15476"/>
                    <a:pt x="3287" y="15522"/>
                    <a:pt x="3333" y="15568"/>
                  </a:cubicBezTo>
                  <a:cubicBezTo>
                    <a:pt x="3378" y="15613"/>
                    <a:pt x="3424" y="15636"/>
                    <a:pt x="3447" y="15659"/>
                  </a:cubicBezTo>
                  <a:cubicBezTo>
                    <a:pt x="3492" y="15704"/>
                    <a:pt x="3538" y="15727"/>
                    <a:pt x="3584" y="15773"/>
                  </a:cubicBezTo>
                  <a:cubicBezTo>
                    <a:pt x="3789" y="15910"/>
                    <a:pt x="4017" y="16070"/>
                    <a:pt x="4223" y="16184"/>
                  </a:cubicBezTo>
                  <a:cubicBezTo>
                    <a:pt x="5227" y="16800"/>
                    <a:pt x="6346" y="17188"/>
                    <a:pt x="7510" y="17348"/>
                  </a:cubicBezTo>
                  <a:cubicBezTo>
                    <a:pt x="7918" y="17403"/>
                    <a:pt x="8326" y="17431"/>
                    <a:pt x="8733" y="17431"/>
                  </a:cubicBezTo>
                  <a:cubicBezTo>
                    <a:pt x="9508" y="17431"/>
                    <a:pt x="10276" y="17329"/>
                    <a:pt x="11025" y="17120"/>
                  </a:cubicBezTo>
                  <a:cubicBezTo>
                    <a:pt x="12120" y="16823"/>
                    <a:pt x="13148" y="16298"/>
                    <a:pt x="14061" y="15590"/>
                  </a:cubicBezTo>
                  <a:cubicBezTo>
                    <a:pt x="14928" y="14906"/>
                    <a:pt x="15681" y="14061"/>
                    <a:pt x="16252" y="13080"/>
                  </a:cubicBezTo>
                  <a:cubicBezTo>
                    <a:pt x="16549" y="12577"/>
                    <a:pt x="16777" y="12030"/>
                    <a:pt x="16982" y="11482"/>
                  </a:cubicBezTo>
                  <a:cubicBezTo>
                    <a:pt x="17165" y="10911"/>
                    <a:pt x="17279" y="10318"/>
                    <a:pt x="17370" y="9724"/>
                  </a:cubicBezTo>
                  <a:cubicBezTo>
                    <a:pt x="17507" y="8560"/>
                    <a:pt x="17393" y="7328"/>
                    <a:pt x="17051" y="6186"/>
                  </a:cubicBezTo>
                  <a:cubicBezTo>
                    <a:pt x="16708" y="5068"/>
                    <a:pt x="16138" y="4041"/>
                    <a:pt x="15384" y="3128"/>
                  </a:cubicBezTo>
                  <a:cubicBezTo>
                    <a:pt x="14631" y="2215"/>
                    <a:pt x="13673" y="1462"/>
                    <a:pt x="12600" y="937"/>
                  </a:cubicBezTo>
                  <a:cubicBezTo>
                    <a:pt x="12052" y="640"/>
                    <a:pt x="11458" y="434"/>
                    <a:pt x="10865" y="275"/>
                  </a:cubicBezTo>
                  <a:lnTo>
                    <a:pt x="10819" y="275"/>
                  </a:lnTo>
                  <a:cubicBezTo>
                    <a:pt x="10386" y="160"/>
                    <a:pt x="9952" y="92"/>
                    <a:pt x="9518" y="46"/>
                  </a:cubicBezTo>
                  <a:cubicBezTo>
                    <a:pt x="9427" y="46"/>
                    <a:pt x="9336" y="24"/>
                    <a:pt x="9267" y="24"/>
                  </a:cubicBezTo>
                  <a:cubicBezTo>
                    <a:pt x="9062" y="24"/>
                    <a:pt x="8879" y="1"/>
                    <a:pt x="86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7754;p70">
              <a:extLst>
                <a:ext uri="{FF2B5EF4-FFF2-40B4-BE49-F238E27FC236}">
                  <a16:creationId xmlns:a16="http://schemas.microsoft.com/office/drawing/2014/main" id="{DC24D737-DA54-4494-BD2E-C1E5D808654F}"/>
                </a:ext>
              </a:extLst>
            </p:cNvPr>
            <p:cNvSpPr/>
            <p:nvPr/>
          </p:nvSpPr>
          <p:spPr>
            <a:xfrm>
              <a:off x="7737410" y="2377802"/>
              <a:ext cx="79812" cy="21504"/>
            </a:xfrm>
            <a:custGeom>
              <a:avLst/>
              <a:gdLst/>
              <a:ahLst/>
              <a:cxnLst/>
              <a:rect l="l" t="t" r="r" b="b"/>
              <a:pathLst>
                <a:path w="6187" h="1667" extrusionOk="0">
                  <a:moveTo>
                    <a:pt x="2215" y="0"/>
                  </a:moveTo>
                  <a:cubicBezTo>
                    <a:pt x="1576" y="0"/>
                    <a:pt x="914" y="91"/>
                    <a:pt x="297" y="251"/>
                  </a:cubicBezTo>
                  <a:cubicBezTo>
                    <a:pt x="92" y="320"/>
                    <a:pt x="1" y="571"/>
                    <a:pt x="69" y="753"/>
                  </a:cubicBezTo>
                  <a:cubicBezTo>
                    <a:pt x="92" y="845"/>
                    <a:pt x="183" y="913"/>
                    <a:pt x="274" y="959"/>
                  </a:cubicBezTo>
                  <a:cubicBezTo>
                    <a:pt x="320" y="982"/>
                    <a:pt x="366" y="993"/>
                    <a:pt x="411" y="993"/>
                  </a:cubicBezTo>
                  <a:cubicBezTo>
                    <a:pt x="457" y="993"/>
                    <a:pt x="503" y="982"/>
                    <a:pt x="548" y="959"/>
                  </a:cubicBezTo>
                  <a:cubicBezTo>
                    <a:pt x="617" y="959"/>
                    <a:pt x="708" y="936"/>
                    <a:pt x="777" y="913"/>
                  </a:cubicBezTo>
                  <a:cubicBezTo>
                    <a:pt x="1234" y="814"/>
                    <a:pt x="1708" y="749"/>
                    <a:pt x="2170" y="749"/>
                  </a:cubicBezTo>
                  <a:cubicBezTo>
                    <a:pt x="2238" y="749"/>
                    <a:pt x="2307" y="750"/>
                    <a:pt x="2374" y="753"/>
                  </a:cubicBezTo>
                  <a:lnTo>
                    <a:pt x="2397" y="753"/>
                  </a:lnTo>
                  <a:cubicBezTo>
                    <a:pt x="2991" y="776"/>
                    <a:pt x="3584" y="867"/>
                    <a:pt x="4178" y="1050"/>
                  </a:cubicBezTo>
                  <a:cubicBezTo>
                    <a:pt x="4657" y="1210"/>
                    <a:pt x="5136" y="1392"/>
                    <a:pt x="5593" y="1621"/>
                  </a:cubicBezTo>
                  <a:cubicBezTo>
                    <a:pt x="5643" y="1652"/>
                    <a:pt x="5697" y="1666"/>
                    <a:pt x="5751" y="1666"/>
                  </a:cubicBezTo>
                  <a:cubicBezTo>
                    <a:pt x="5891" y="1666"/>
                    <a:pt x="6029" y="1570"/>
                    <a:pt x="6095" y="1438"/>
                  </a:cubicBezTo>
                  <a:cubicBezTo>
                    <a:pt x="6186" y="1233"/>
                    <a:pt x="6072" y="1027"/>
                    <a:pt x="5889" y="936"/>
                  </a:cubicBezTo>
                  <a:cubicBezTo>
                    <a:pt x="5045" y="479"/>
                    <a:pt x="4109" y="183"/>
                    <a:pt x="3173" y="46"/>
                  </a:cubicBezTo>
                  <a:cubicBezTo>
                    <a:pt x="2854" y="23"/>
                    <a:pt x="2534" y="0"/>
                    <a:pt x="2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7755;p70">
              <a:extLst>
                <a:ext uri="{FF2B5EF4-FFF2-40B4-BE49-F238E27FC236}">
                  <a16:creationId xmlns:a16="http://schemas.microsoft.com/office/drawing/2014/main" id="{BA4ABB39-B38F-48A0-A226-6E38122CD569}"/>
                </a:ext>
              </a:extLst>
            </p:cNvPr>
            <p:cNvSpPr/>
            <p:nvPr/>
          </p:nvSpPr>
          <p:spPr>
            <a:xfrm>
              <a:off x="8023594" y="2406941"/>
              <a:ext cx="183748" cy="75388"/>
            </a:xfrm>
            <a:custGeom>
              <a:avLst/>
              <a:gdLst/>
              <a:ahLst/>
              <a:cxnLst/>
              <a:rect l="l" t="t" r="r" b="b"/>
              <a:pathLst>
                <a:path w="14244" h="5844" extrusionOk="0">
                  <a:moveTo>
                    <a:pt x="8975" y="2116"/>
                  </a:moveTo>
                  <a:lnTo>
                    <a:pt x="8975" y="2116"/>
                  </a:lnTo>
                  <a:cubicBezTo>
                    <a:pt x="8980" y="2120"/>
                    <a:pt x="8985" y="2124"/>
                    <a:pt x="8994" y="2124"/>
                  </a:cubicBezTo>
                  <a:cubicBezTo>
                    <a:pt x="8988" y="2121"/>
                    <a:pt x="8982" y="2119"/>
                    <a:pt x="8975" y="2116"/>
                  </a:cubicBezTo>
                  <a:close/>
                  <a:moveTo>
                    <a:pt x="412" y="1"/>
                  </a:moveTo>
                  <a:cubicBezTo>
                    <a:pt x="343" y="1"/>
                    <a:pt x="252" y="24"/>
                    <a:pt x="183" y="69"/>
                  </a:cubicBezTo>
                  <a:cubicBezTo>
                    <a:pt x="115" y="138"/>
                    <a:pt x="46" y="229"/>
                    <a:pt x="24" y="320"/>
                  </a:cubicBezTo>
                  <a:cubicBezTo>
                    <a:pt x="1" y="503"/>
                    <a:pt x="138" y="754"/>
                    <a:pt x="343" y="754"/>
                  </a:cubicBezTo>
                  <a:cubicBezTo>
                    <a:pt x="1599" y="891"/>
                    <a:pt x="2877" y="982"/>
                    <a:pt x="4155" y="1142"/>
                  </a:cubicBezTo>
                  <a:cubicBezTo>
                    <a:pt x="5661" y="1325"/>
                    <a:pt x="7145" y="1576"/>
                    <a:pt x="8606" y="1987"/>
                  </a:cubicBezTo>
                  <a:cubicBezTo>
                    <a:pt x="8735" y="2030"/>
                    <a:pt x="8865" y="2073"/>
                    <a:pt x="8975" y="2116"/>
                  </a:cubicBezTo>
                  <a:lnTo>
                    <a:pt x="8975" y="2116"/>
                  </a:lnTo>
                  <a:cubicBezTo>
                    <a:pt x="8972" y="2113"/>
                    <a:pt x="8968" y="2109"/>
                    <a:pt x="8965" y="2106"/>
                  </a:cubicBezTo>
                  <a:lnTo>
                    <a:pt x="8965" y="2106"/>
                  </a:lnTo>
                  <a:cubicBezTo>
                    <a:pt x="9849" y="2402"/>
                    <a:pt x="10711" y="2766"/>
                    <a:pt x="11505" y="3265"/>
                  </a:cubicBezTo>
                  <a:cubicBezTo>
                    <a:pt x="11938" y="3561"/>
                    <a:pt x="12349" y="3881"/>
                    <a:pt x="12692" y="4269"/>
                  </a:cubicBezTo>
                  <a:cubicBezTo>
                    <a:pt x="12920" y="4543"/>
                    <a:pt x="13125" y="4863"/>
                    <a:pt x="13285" y="5182"/>
                  </a:cubicBezTo>
                  <a:cubicBezTo>
                    <a:pt x="13354" y="5319"/>
                    <a:pt x="13399" y="5456"/>
                    <a:pt x="13445" y="5593"/>
                  </a:cubicBezTo>
                  <a:cubicBezTo>
                    <a:pt x="13498" y="5753"/>
                    <a:pt x="13648" y="5844"/>
                    <a:pt x="13798" y="5844"/>
                  </a:cubicBezTo>
                  <a:cubicBezTo>
                    <a:pt x="13841" y="5844"/>
                    <a:pt x="13884" y="5836"/>
                    <a:pt x="13924" y="5821"/>
                  </a:cubicBezTo>
                  <a:cubicBezTo>
                    <a:pt x="14130" y="5753"/>
                    <a:pt x="14244" y="5547"/>
                    <a:pt x="14175" y="5342"/>
                  </a:cubicBezTo>
                  <a:cubicBezTo>
                    <a:pt x="14061" y="5045"/>
                    <a:pt x="13924" y="4726"/>
                    <a:pt x="13742" y="4452"/>
                  </a:cubicBezTo>
                  <a:cubicBezTo>
                    <a:pt x="13582" y="4155"/>
                    <a:pt x="13376" y="3904"/>
                    <a:pt x="13148" y="3653"/>
                  </a:cubicBezTo>
                  <a:cubicBezTo>
                    <a:pt x="12692" y="3151"/>
                    <a:pt x="12144" y="2763"/>
                    <a:pt x="11573" y="2420"/>
                  </a:cubicBezTo>
                  <a:cubicBezTo>
                    <a:pt x="10957" y="2055"/>
                    <a:pt x="10318" y="1781"/>
                    <a:pt x="9656" y="1530"/>
                  </a:cubicBezTo>
                  <a:cubicBezTo>
                    <a:pt x="8925" y="1279"/>
                    <a:pt x="8172" y="1074"/>
                    <a:pt x="7419" y="914"/>
                  </a:cubicBezTo>
                  <a:cubicBezTo>
                    <a:pt x="6186" y="617"/>
                    <a:pt x="4908" y="457"/>
                    <a:pt x="3653" y="297"/>
                  </a:cubicBezTo>
                  <a:cubicBezTo>
                    <a:pt x="2580" y="183"/>
                    <a:pt x="1530" y="115"/>
                    <a:pt x="480" y="24"/>
                  </a:cubicBezTo>
                  <a:cubicBezTo>
                    <a:pt x="457" y="24"/>
                    <a:pt x="434" y="1"/>
                    <a:pt x="4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7756;p70">
              <a:extLst>
                <a:ext uri="{FF2B5EF4-FFF2-40B4-BE49-F238E27FC236}">
                  <a16:creationId xmlns:a16="http://schemas.microsoft.com/office/drawing/2014/main" id="{CCE0ECF3-A037-4D13-84A1-DF45169CAB0D}"/>
                </a:ext>
              </a:extLst>
            </p:cNvPr>
            <p:cNvSpPr/>
            <p:nvPr/>
          </p:nvSpPr>
          <p:spPr>
            <a:xfrm>
              <a:off x="8078365" y="1737418"/>
              <a:ext cx="149292" cy="160773"/>
            </a:xfrm>
            <a:custGeom>
              <a:avLst/>
              <a:gdLst/>
              <a:ahLst/>
              <a:cxnLst/>
              <a:rect l="l" t="t" r="r" b="b"/>
              <a:pathLst>
                <a:path w="11573" h="12463" extrusionOk="0">
                  <a:moveTo>
                    <a:pt x="731" y="0"/>
                  </a:moveTo>
                  <a:cubicBezTo>
                    <a:pt x="708" y="23"/>
                    <a:pt x="708" y="23"/>
                    <a:pt x="685" y="46"/>
                  </a:cubicBezTo>
                  <a:cubicBezTo>
                    <a:pt x="411" y="616"/>
                    <a:pt x="206" y="1233"/>
                    <a:pt x="114" y="1917"/>
                  </a:cubicBezTo>
                  <a:cubicBezTo>
                    <a:pt x="23" y="2557"/>
                    <a:pt x="0" y="3241"/>
                    <a:pt x="92" y="4017"/>
                  </a:cubicBezTo>
                  <a:cubicBezTo>
                    <a:pt x="160" y="4702"/>
                    <a:pt x="320" y="5433"/>
                    <a:pt x="548" y="6163"/>
                  </a:cubicBezTo>
                  <a:cubicBezTo>
                    <a:pt x="799" y="6916"/>
                    <a:pt x="1096" y="7601"/>
                    <a:pt x="1461" y="8263"/>
                  </a:cubicBezTo>
                  <a:cubicBezTo>
                    <a:pt x="2214" y="9632"/>
                    <a:pt x="3219" y="10751"/>
                    <a:pt x="4360" y="11504"/>
                  </a:cubicBezTo>
                  <a:cubicBezTo>
                    <a:pt x="5273" y="12120"/>
                    <a:pt x="6346" y="12463"/>
                    <a:pt x="7373" y="12463"/>
                  </a:cubicBezTo>
                  <a:cubicBezTo>
                    <a:pt x="7738" y="12463"/>
                    <a:pt x="8103" y="12417"/>
                    <a:pt x="8446" y="12326"/>
                  </a:cubicBezTo>
                  <a:cubicBezTo>
                    <a:pt x="8879" y="12212"/>
                    <a:pt x="9290" y="12029"/>
                    <a:pt x="9678" y="11778"/>
                  </a:cubicBezTo>
                  <a:cubicBezTo>
                    <a:pt x="9861" y="11664"/>
                    <a:pt x="10043" y="11527"/>
                    <a:pt x="10203" y="11367"/>
                  </a:cubicBezTo>
                  <a:cubicBezTo>
                    <a:pt x="10340" y="11253"/>
                    <a:pt x="10500" y="11093"/>
                    <a:pt x="10683" y="10865"/>
                  </a:cubicBezTo>
                  <a:cubicBezTo>
                    <a:pt x="10956" y="10545"/>
                    <a:pt x="11162" y="10157"/>
                    <a:pt x="11344" y="9701"/>
                  </a:cubicBezTo>
                  <a:cubicBezTo>
                    <a:pt x="11481" y="9290"/>
                    <a:pt x="11573" y="8833"/>
                    <a:pt x="11573" y="8377"/>
                  </a:cubicBezTo>
                  <a:cubicBezTo>
                    <a:pt x="11573" y="7943"/>
                    <a:pt x="11481" y="7464"/>
                    <a:pt x="11299" y="6962"/>
                  </a:cubicBezTo>
                  <a:cubicBezTo>
                    <a:pt x="11162" y="6551"/>
                    <a:pt x="10934" y="6140"/>
                    <a:pt x="10614" y="5706"/>
                  </a:cubicBezTo>
                  <a:cubicBezTo>
                    <a:pt x="10363" y="5387"/>
                    <a:pt x="10043" y="5067"/>
                    <a:pt x="9610" y="4725"/>
                  </a:cubicBezTo>
                  <a:cubicBezTo>
                    <a:pt x="9267" y="4451"/>
                    <a:pt x="8879" y="4200"/>
                    <a:pt x="8423" y="3972"/>
                  </a:cubicBezTo>
                  <a:cubicBezTo>
                    <a:pt x="7989" y="3766"/>
                    <a:pt x="7510" y="3584"/>
                    <a:pt x="6962" y="3447"/>
                  </a:cubicBezTo>
                  <a:cubicBezTo>
                    <a:pt x="6665" y="3355"/>
                    <a:pt x="6323" y="3287"/>
                    <a:pt x="6026" y="3218"/>
                  </a:cubicBezTo>
                  <a:lnTo>
                    <a:pt x="5935" y="3196"/>
                  </a:lnTo>
                  <a:lnTo>
                    <a:pt x="5684" y="3150"/>
                  </a:lnTo>
                  <a:cubicBezTo>
                    <a:pt x="4794" y="2967"/>
                    <a:pt x="3881" y="2762"/>
                    <a:pt x="3036" y="2351"/>
                  </a:cubicBezTo>
                  <a:cubicBezTo>
                    <a:pt x="2945" y="2328"/>
                    <a:pt x="2853" y="2283"/>
                    <a:pt x="2785" y="2237"/>
                  </a:cubicBezTo>
                  <a:cubicBezTo>
                    <a:pt x="2762" y="2237"/>
                    <a:pt x="2762" y="2214"/>
                    <a:pt x="2739" y="2214"/>
                  </a:cubicBezTo>
                  <a:cubicBezTo>
                    <a:pt x="2580" y="2123"/>
                    <a:pt x="2465" y="2054"/>
                    <a:pt x="2328" y="1986"/>
                  </a:cubicBezTo>
                  <a:cubicBezTo>
                    <a:pt x="2237" y="1895"/>
                    <a:pt x="2123" y="1803"/>
                    <a:pt x="2009" y="1735"/>
                  </a:cubicBezTo>
                  <a:cubicBezTo>
                    <a:pt x="1781" y="1529"/>
                    <a:pt x="1575" y="1324"/>
                    <a:pt x="1393" y="1096"/>
                  </a:cubicBezTo>
                  <a:cubicBezTo>
                    <a:pt x="1210" y="867"/>
                    <a:pt x="1050" y="616"/>
                    <a:pt x="913" y="365"/>
                  </a:cubicBezTo>
                  <a:cubicBezTo>
                    <a:pt x="845" y="251"/>
                    <a:pt x="776" y="137"/>
                    <a:pt x="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7757;p70">
              <a:extLst>
                <a:ext uri="{FF2B5EF4-FFF2-40B4-BE49-F238E27FC236}">
                  <a16:creationId xmlns:a16="http://schemas.microsoft.com/office/drawing/2014/main" id="{8C7B3F76-5218-495A-899B-3BCA5BEDCE5E}"/>
                </a:ext>
              </a:extLst>
            </p:cNvPr>
            <p:cNvSpPr/>
            <p:nvPr/>
          </p:nvSpPr>
          <p:spPr>
            <a:xfrm>
              <a:off x="8078365" y="1737418"/>
              <a:ext cx="141939" cy="160773"/>
            </a:xfrm>
            <a:custGeom>
              <a:avLst/>
              <a:gdLst/>
              <a:ahLst/>
              <a:cxnLst/>
              <a:rect l="l" t="t" r="r" b="b"/>
              <a:pathLst>
                <a:path w="11003" h="12463" extrusionOk="0">
                  <a:moveTo>
                    <a:pt x="731" y="0"/>
                  </a:moveTo>
                  <a:cubicBezTo>
                    <a:pt x="708" y="0"/>
                    <a:pt x="685" y="23"/>
                    <a:pt x="685" y="46"/>
                  </a:cubicBezTo>
                  <a:cubicBezTo>
                    <a:pt x="388" y="616"/>
                    <a:pt x="206" y="1255"/>
                    <a:pt x="92" y="1917"/>
                  </a:cubicBezTo>
                  <a:cubicBezTo>
                    <a:pt x="0" y="2557"/>
                    <a:pt x="0" y="3241"/>
                    <a:pt x="69" y="4017"/>
                  </a:cubicBezTo>
                  <a:cubicBezTo>
                    <a:pt x="160" y="4725"/>
                    <a:pt x="320" y="5455"/>
                    <a:pt x="548" y="6186"/>
                  </a:cubicBezTo>
                  <a:cubicBezTo>
                    <a:pt x="799" y="6916"/>
                    <a:pt x="1096" y="7624"/>
                    <a:pt x="1461" y="8263"/>
                  </a:cubicBezTo>
                  <a:cubicBezTo>
                    <a:pt x="2214" y="9632"/>
                    <a:pt x="3219" y="10751"/>
                    <a:pt x="4337" y="11504"/>
                  </a:cubicBezTo>
                  <a:cubicBezTo>
                    <a:pt x="5273" y="12120"/>
                    <a:pt x="6346" y="12463"/>
                    <a:pt x="7373" y="12463"/>
                  </a:cubicBezTo>
                  <a:cubicBezTo>
                    <a:pt x="7738" y="12463"/>
                    <a:pt x="8103" y="12417"/>
                    <a:pt x="8446" y="12326"/>
                  </a:cubicBezTo>
                  <a:cubicBezTo>
                    <a:pt x="8879" y="12212"/>
                    <a:pt x="9290" y="12029"/>
                    <a:pt x="9678" y="11778"/>
                  </a:cubicBezTo>
                  <a:cubicBezTo>
                    <a:pt x="9861" y="11664"/>
                    <a:pt x="10043" y="11527"/>
                    <a:pt x="10203" y="11390"/>
                  </a:cubicBezTo>
                  <a:cubicBezTo>
                    <a:pt x="10340" y="11253"/>
                    <a:pt x="10500" y="11093"/>
                    <a:pt x="10683" y="10865"/>
                  </a:cubicBezTo>
                  <a:cubicBezTo>
                    <a:pt x="10819" y="10728"/>
                    <a:pt x="10911" y="10568"/>
                    <a:pt x="11002" y="10408"/>
                  </a:cubicBezTo>
                  <a:cubicBezTo>
                    <a:pt x="10568" y="10135"/>
                    <a:pt x="10089" y="9883"/>
                    <a:pt x="9610" y="9655"/>
                  </a:cubicBezTo>
                  <a:lnTo>
                    <a:pt x="9633" y="9655"/>
                  </a:lnTo>
                  <a:cubicBezTo>
                    <a:pt x="9085" y="9404"/>
                    <a:pt x="8537" y="9153"/>
                    <a:pt x="8012" y="8902"/>
                  </a:cubicBezTo>
                  <a:cubicBezTo>
                    <a:pt x="7487" y="8651"/>
                    <a:pt x="6985" y="8423"/>
                    <a:pt x="6483" y="8149"/>
                  </a:cubicBezTo>
                  <a:cubicBezTo>
                    <a:pt x="6140" y="7966"/>
                    <a:pt x="5821" y="7761"/>
                    <a:pt x="5478" y="7532"/>
                  </a:cubicBezTo>
                  <a:cubicBezTo>
                    <a:pt x="5113" y="7281"/>
                    <a:pt x="4748" y="7007"/>
                    <a:pt x="4406" y="6711"/>
                  </a:cubicBezTo>
                  <a:cubicBezTo>
                    <a:pt x="3698" y="6049"/>
                    <a:pt x="3059" y="5318"/>
                    <a:pt x="2534" y="4520"/>
                  </a:cubicBezTo>
                  <a:cubicBezTo>
                    <a:pt x="2009" y="3698"/>
                    <a:pt x="1598" y="2830"/>
                    <a:pt x="1278" y="1940"/>
                  </a:cubicBezTo>
                  <a:cubicBezTo>
                    <a:pt x="1119" y="1484"/>
                    <a:pt x="982" y="1004"/>
                    <a:pt x="868" y="525"/>
                  </a:cubicBezTo>
                  <a:cubicBezTo>
                    <a:pt x="845" y="388"/>
                    <a:pt x="822" y="251"/>
                    <a:pt x="799" y="114"/>
                  </a:cubicBezTo>
                  <a:cubicBezTo>
                    <a:pt x="776" y="91"/>
                    <a:pt x="753" y="46"/>
                    <a:pt x="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7758;p70">
              <a:extLst>
                <a:ext uri="{FF2B5EF4-FFF2-40B4-BE49-F238E27FC236}">
                  <a16:creationId xmlns:a16="http://schemas.microsoft.com/office/drawing/2014/main" id="{34260AD7-A398-405C-8783-A7919A72CB30}"/>
                </a:ext>
              </a:extLst>
            </p:cNvPr>
            <p:cNvSpPr/>
            <p:nvPr/>
          </p:nvSpPr>
          <p:spPr>
            <a:xfrm>
              <a:off x="8089252" y="1748898"/>
              <a:ext cx="160786" cy="143409"/>
            </a:xfrm>
            <a:custGeom>
              <a:avLst/>
              <a:gdLst/>
              <a:ahLst/>
              <a:cxnLst/>
              <a:rect l="l" t="t" r="r" b="b"/>
              <a:pathLst>
                <a:path w="12464" h="11117" extrusionOk="0">
                  <a:moveTo>
                    <a:pt x="4612" y="6209"/>
                  </a:moveTo>
                  <a:cubicBezTo>
                    <a:pt x="4619" y="6213"/>
                    <a:pt x="4625" y="6218"/>
                    <a:pt x="4632" y="6222"/>
                  </a:cubicBezTo>
                  <a:lnTo>
                    <a:pt x="4632" y="6222"/>
                  </a:lnTo>
                  <a:cubicBezTo>
                    <a:pt x="4630" y="6216"/>
                    <a:pt x="4624" y="6209"/>
                    <a:pt x="4612" y="6209"/>
                  </a:cubicBezTo>
                  <a:close/>
                  <a:moveTo>
                    <a:pt x="92" y="0"/>
                  </a:moveTo>
                  <a:cubicBezTo>
                    <a:pt x="46" y="23"/>
                    <a:pt x="1" y="92"/>
                    <a:pt x="24" y="137"/>
                  </a:cubicBezTo>
                  <a:cubicBezTo>
                    <a:pt x="434" y="1073"/>
                    <a:pt x="777" y="2055"/>
                    <a:pt x="1233" y="2990"/>
                  </a:cubicBezTo>
                  <a:cubicBezTo>
                    <a:pt x="1439" y="3447"/>
                    <a:pt x="1713" y="3903"/>
                    <a:pt x="2009" y="4314"/>
                  </a:cubicBezTo>
                  <a:cubicBezTo>
                    <a:pt x="2306" y="4771"/>
                    <a:pt x="2649" y="5182"/>
                    <a:pt x="3037" y="5547"/>
                  </a:cubicBezTo>
                  <a:cubicBezTo>
                    <a:pt x="3402" y="5912"/>
                    <a:pt x="3813" y="6277"/>
                    <a:pt x="4223" y="6597"/>
                  </a:cubicBezTo>
                  <a:cubicBezTo>
                    <a:pt x="4657" y="6916"/>
                    <a:pt x="5091" y="7213"/>
                    <a:pt x="5547" y="7487"/>
                  </a:cubicBezTo>
                  <a:cubicBezTo>
                    <a:pt x="6460" y="8058"/>
                    <a:pt x="7396" y="8560"/>
                    <a:pt x="8332" y="9062"/>
                  </a:cubicBezTo>
                  <a:cubicBezTo>
                    <a:pt x="8903" y="9381"/>
                    <a:pt x="9473" y="9701"/>
                    <a:pt x="10067" y="9998"/>
                  </a:cubicBezTo>
                  <a:cubicBezTo>
                    <a:pt x="10363" y="10180"/>
                    <a:pt x="10660" y="10340"/>
                    <a:pt x="10957" y="10523"/>
                  </a:cubicBezTo>
                  <a:cubicBezTo>
                    <a:pt x="11254" y="10683"/>
                    <a:pt x="11550" y="10888"/>
                    <a:pt x="11824" y="11071"/>
                  </a:cubicBezTo>
                  <a:cubicBezTo>
                    <a:pt x="11893" y="11093"/>
                    <a:pt x="11961" y="11116"/>
                    <a:pt x="12053" y="11116"/>
                  </a:cubicBezTo>
                  <a:cubicBezTo>
                    <a:pt x="12167" y="11093"/>
                    <a:pt x="12281" y="11048"/>
                    <a:pt x="12349" y="10956"/>
                  </a:cubicBezTo>
                  <a:cubicBezTo>
                    <a:pt x="12418" y="10888"/>
                    <a:pt x="12463" y="10774"/>
                    <a:pt x="12463" y="10660"/>
                  </a:cubicBezTo>
                  <a:cubicBezTo>
                    <a:pt x="12441" y="10546"/>
                    <a:pt x="12395" y="10409"/>
                    <a:pt x="12304" y="10340"/>
                  </a:cubicBezTo>
                  <a:cubicBezTo>
                    <a:pt x="11687" y="9884"/>
                    <a:pt x="11003" y="9518"/>
                    <a:pt x="10295" y="9199"/>
                  </a:cubicBezTo>
                  <a:cubicBezTo>
                    <a:pt x="9975" y="9039"/>
                    <a:pt x="9633" y="8902"/>
                    <a:pt x="9314" y="8742"/>
                  </a:cubicBezTo>
                  <a:cubicBezTo>
                    <a:pt x="8971" y="8583"/>
                    <a:pt x="8652" y="8400"/>
                    <a:pt x="8309" y="8240"/>
                  </a:cubicBezTo>
                  <a:cubicBezTo>
                    <a:pt x="7693" y="7921"/>
                    <a:pt x="7054" y="7624"/>
                    <a:pt x="6438" y="7282"/>
                  </a:cubicBezTo>
                  <a:cubicBezTo>
                    <a:pt x="5829" y="6966"/>
                    <a:pt x="5219" y="6605"/>
                    <a:pt x="4632" y="6222"/>
                  </a:cubicBezTo>
                  <a:lnTo>
                    <a:pt x="4632" y="6222"/>
                  </a:lnTo>
                  <a:cubicBezTo>
                    <a:pt x="4634" y="6227"/>
                    <a:pt x="4634" y="6232"/>
                    <a:pt x="4634" y="6232"/>
                  </a:cubicBezTo>
                  <a:cubicBezTo>
                    <a:pt x="4246" y="5958"/>
                    <a:pt x="3881" y="5684"/>
                    <a:pt x="3516" y="5387"/>
                  </a:cubicBezTo>
                  <a:cubicBezTo>
                    <a:pt x="3151" y="5090"/>
                    <a:pt x="2808" y="4748"/>
                    <a:pt x="2512" y="4383"/>
                  </a:cubicBezTo>
                  <a:lnTo>
                    <a:pt x="2512" y="4383"/>
                  </a:lnTo>
                  <a:cubicBezTo>
                    <a:pt x="2512" y="4406"/>
                    <a:pt x="2534" y="4406"/>
                    <a:pt x="2534" y="4428"/>
                  </a:cubicBezTo>
                  <a:cubicBezTo>
                    <a:pt x="1964" y="3721"/>
                    <a:pt x="1484" y="2945"/>
                    <a:pt x="1096" y="2123"/>
                  </a:cubicBezTo>
                  <a:cubicBezTo>
                    <a:pt x="777" y="1461"/>
                    <a:pt x="503" y="754"/>
                    <a:pt x="206" y="69"/>
                  </a:cubicBezTo>
                  <a:cubicBezTo>
                    <a:pt x="183" y="23"/>
                    <a:pt x="161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7759;p70">
              <a:extLst>
                <a:ext uri="{FF2B5EF4-FFF2-40B4-BE49-F238E27FC236}">
                  <a16:creationId xmlns:a16="http://schemas.microsoft.com/office/drawing/2014/main" id="{FD886BE1-A40E-40D7-BA17-7754D4D9A0A4}"/>
                </a:ext>
              </a:extLst>
            </p:cNvPr>
            <p:cNvSpPr/>
            <p:nvPr/>
          </p:nvSpPr>
          <p:spPr>
            <a:xfrm>
              <a:off x="8098088" y="1820437"/>
              <a:ext cx="45356" cy="12797"/>
            </a:xfrm>
            <a:custGeom>
              <a:avLst/>
              <a:gdLst/>
              <a:ahLst/>
              <a:cxnLst/>
              <a:rect l="l" t="t" r="r" b="b"/>
              <a:pathLst>
                <a:path w="3516" h="992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92"/>
                    <a:pt x="1" y="161"/>
                    <a:pt x="46" y="161"/>
                  </a:cubicBezTo>
                  <a:cubicBezTo>
                    <a:pt x="571" y="366"/>
                    <a:pt x="1096" y="549"/>
                    <a:pt x="1621" y="708"/>
                  </a:cubicBezTo>
                  <a:cubicBezTo>
                    <a:pt x="1895" y="777"/>
                    <a:pt x="2169" y="845"/>
                    <a:pt x="2443" y="914"/>
                  </a:cubicBezTo>
                  <a:cubicBezTo>
                    <a:pt x="2580" y="937"/>
                    <a:pt x="2717" y="959"/>
                    <a:pt x="2877" y="959"/>
                  </a:cubicBezTo>
                  <a:cubicBezTo>
                    <a:pt x="2990" y="976"/>
                    <a:pt x="3091" y="992"/>
                    <a:pt x="3197" y="992"/>
                  </a:cubicBezTo>
                  <a:cubicBezTo>
                    <a:pt x="3241" y="992"/>
                    <a:pt x="3286" y="989"/>
                    <a:pt x="3333" y="982"/>
                  </a:cubicBezTo>
                  <a:cubicBezTo>
                    <a:pt x="3424" y="982"/>
                    <a:pt x="3516" y="891"/>
                    <a:pt x="3493" y="800"/>
                  </a:cubicBezTo>
                  <a:cubicBezTo>
                    <a:pt x="3493" y="754"/>
                    <a:pt x="3470" y="708"/>
                    <a:pt x="3447" y="686"/>
                  </a:cubicBezTo>
                  <a:cubicBezTo>
                    <a:pt x="3402" y="663"/>
                    <a:pt x="3356" y="640"/>
                    <a:pt x="3310" y="640"/>
                  </a:cubicBezTo>
                  <a:lnTo>
                    <a:pt x="2625" y="640"/>
                  </a:lnTo>
                  <a:cubicBezTo>
                    <a:pt x="2466" y="617"/>
                    <a:pt x="2306" y="594"/>
                    <a:pt x="2146" y="571"/>
                  </a:cubicBezTo>
                  <a:cubicBezTo>
                    <a:pt x="1964" y="549"/>
                    <a:pt x="1781" y="503"/>
                    <a:pt x="1598" y="457"/>
                  </a:cubicBezTo>
                  <a:cubicBezTo>
                    <a:pt x="1256" y="389"/>
                    <a:pt x="936" y="275"/>
                    <a:pt x="594" y="161"/>
                  </a:cubicBezTo>
                  <a:lnTo>
                    <a:pt x="617" y="161"/>
                  </a:lnTo>
                  <a:cubicBezTo>
                    <a:pt x="457" y="115"/>
                    <a:pt x="297" y="46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7760;p70">
              <a:extLst>
                <a:ext uri="{FF2B5EF4-FFF2-40B4-BE49-F238E27FC236}">
                  <a16:creationId xmlns:a16="http://schemas.microsoft.com/office/drawing/2014/main" id="{F60F3399-7267-4265-89E2-70D1A9D99E1C}"/>
                </a:ext>
              </a:extLst>
            </p:cNvPr>
            <p:cNvSpPr/>
            <p:nvPr/>
          </p:nvSpPr>
          <p:spPr>
            <a:xfrm>
              <a:off x="8134593" y="1858129"/>
              <a:ext cx="64203" cy="12087"/>
            </a:xfrm>
            <a:custGeom>
              <a:avLst/>
              <a:gdLst/>
              <a:ahLst/>
              <a:cxnLst/>
              <a:rect l="l" t="t" r="r" b="b"/>
              <a:pathLst>
                <a:path w="4977" h="937" extrusionOk="0">
                  <a:moveTo>
                    <a:pt x="4726" y="0"/>
                  </a:moveTo>
                  <a:cubicBezTo>
                    <a:pt x="4703" y="0"/>
                    <a:pt x="4680" y="23"/>
                    <a:pt x="4657" y="23"/>
                  </a:cubicBezTo>
                  <a:cubicBezTo>
                    <a:pt x="4406" y="137"/>
                    <a:pt x="4155" y="252"/>
                    <a:pt x="3904" y="343"/>
                  </a:cubicBezTo>
                  <a:cubicBezTo>
                    <a:pt x="3630" y="434"/>
                    <a:pt x="3356" y="503"/>
                    <a:pt x="3059" y="571"/>
                  </a:cubicBezTo>
                  <a:lnTo>
                    <a:pt x="3105" y="548"/>
                  </a:lnTo>
                  <a:lnTo>
                    <a:pt x="3105" y="548"/>
                  </a:lnTo>
                  <a:cubicBezTo>
                    <a:pt x="2627" y="637"/>
                    <a:pt x="2150" y="670"/>
                    <a:pt x="1661" y="670"/>
                  </a:cubicBezTo>
                  <a:cubicBezTo>
                    <a:pt x="1520" y="670"/>
                    <a:pt x="1377" y="668"/>
                    <a:pt x="1233" y="662"/>
                  </a:cubicBezTo>
                  <a:lnTo>
                    <a:pt x="1256" y="662"/>
                  </a:lnTo>
                  <a:cubicBezTo>
                    <a:pt x="891" y="617"/>
                    <a:pt x="503" y="594"/>
                    <a:pt x="138" y="525"/>
                  </a:cubicBezTo>
                  <a:cubicBezTo>
                    <a:pt x="69" y="525"/>
                    <a:pt x="24" y="548"/>
                    <a:pt x="24" y="594"/>
                  </a:cubicBezTo>
                  <a:cubicBezTo>
                    <a:pt x="1" y="640"/>
                    <a:pt x="47" y="708"/>
                    <a:pt x="92" y="708"/>
                  </a:cubicBezTo>
                  <a:cubicBezTo>
                    <a:pt x="480" y="777"/>
                    <a:pt x="891" y="845"/>
                    <a:pt x="1279" y="891"/>
                  </a:cubicBezTo>
                  <a:cubicBezTo>
                    <a:pt x="1667" y="913"/>
                    <a:pt x="2078" y="936"/>
                    <a:pt x="2466" y="936"/>
                  </a:cubicBezTo>
                  <a:cubicBezTo>
                    <a:pt x="2854" y="913"/>
                    <a:pt x="3265" y="868"/>
                    <a:pt x="3653" y="799"/>
                  </a:cubicBezTo>
                  <a:cubicBezTo>
                    <a:pt x="4041" y="731"/>
                    <a:pt x="4429" y="640"/>
                    <a:pt x="4794" y="480"/>
                  </a:cubicBezTo>
                  <a:cubicBezTo>
                    <a:pt x="4817" y="457"/>
                    <a:pt x="4840" y="457"/>
                    <a:pt x="4863" y="457"/>
                  </a:cubicBezTo>
                  <a:cubicBezTo>
                    <a:pt x="4886" y="434"/>
                    <a:pt x="4908" y="388"/>
                    <a:pt x="4931" y="343"/>
                  </a:cubicBezTo>
                  <a:cubicBezTo>
                    <a:pt x="4954" y="297"/>
                    <a:pt x="4977" y="229"/>
                    <a:pt x="4954" y="183"/>
                  </a:cubicBezTo>
                  <a:cubicBezTo>
                    <a:pt x="4931" y="115"/>
                    <a:pt x="4886" y="69"/>
                    <a:pt x="4817" y="46"/>
                  </a:cubicBezTo>
                  <a:cubicBezTo>
                    <a:pt x="4794" y="23"/>
                    <a:pt x="4749" y="0"/>
                    <a:pt x="4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7761;p70">
              <a:extLst>
                <a:ext uri="{FF2B5EF4-FFF2-40B4-BE49-F238E27FC236}">
                  <a16:creationId xmlns:a16="http://schemas.microsoft.com/office/drawing/2014/main" id="{B66E6AD4-C7FB-489C-8CC7-1B92F5C1FA07}"/>
                </a:ext>
              </a:extLst>
            </p:cNvPr>
            <p:cNvSpPr/>
            <p:nvPr/>
          </p:nvSpPr>
          <p:spPr>
            <a:xfrm>
              <a:off x="8129588" y="1793065"/>
              <a:ext cx="15622" cy="35926"/>
            </a:xfrm>
            <a:custGeom>
              <a:avLst/>
              <a:gdLst/>
              <a:ahLst/>
              <a:cxnLst/>
              <a:rect l="l" t="t" r="r" b="b"/>
              <a:pathLst>
                <a:path w="1211" h="2785" extrusionOk="0">
                  <a:moveTo>
                    <a:pt x="823" y="2123"/>
                  </a:moveTo>
                  <a:cubicBezTo>
                    <a:pt x="823" y="2138"/>
                    <a:pt x="823" y="2143"/>
                    <a:pt x="830" y="2152"/>
                  </a:cubicBezTo>
                  <a:lnTo>
                    <a:pt x="830" y="2152"/>
                  </a:lnTo>
                  <a:cubicBezTo>
                    <a:pt x="827" y="2142"/>
                    <a:pt x="825" y="2133"/>
                    <a:pt x="823" y="2123"/>
                  </a:cubicBezTo>
                  <a:close/>
                  <a:moveTo>
                    <a:pt x="92" y="0"/>
                  </a:moveTo>
                  <a:cubicBezTo>
                    <a:pt x="92" y="0"/>
                    <a:pt x="69" y="0"/>
                    <a:pt x="47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138" y="342"/>
                    <a:pt x="229" y="525"/>
                    <a:pt x="320" y="708"/>
                  </a:cubicBezTo>
                  <a:cubicBezTo>
                    <a:pt x="320" y="708"/>
                    <a:pt x="343" y="730"/>
                    <a:pt x="343" y="730"/>
                  </a:cubicBezTo>
                  <a:cubicBezTo>
                    <a:pt x="435" y="936"/>
                    <a:pt x="526" y="1164"/>
                    <a:pt x="617" y="1392"/>
                  </a:cubicBezTo>
                  <a:cubicBezTo>
                    <a:pt x="708" y="1644"/>
                    <a:pt x="777" y="1895"/>
                    <a:pt x="845" y="2168"/>
                  </a:cubicBezTo>
                  <a:cubicBezTo>
                    <a:pt x="838" y="2161"/>
                    <a:pt x="833" y="2156"/>
                    <a:pt x="830" y="2152"/>
                  </a:cubicBezTo>
                  <a:lnTo>
                    <a:pt x="830" y="2152"/>
                  </a:lnTo>
                  <a:cubicBezTo>
                    <a:pt x="871" y="2323"/>
                    <a:pt x="891" y="2475"/>
                    <a:pt x="891" y="2648"/>
                  </a:cubicBezTo>
                  <a:cubicBezTo>
                    <a:pt x="914" y="2716"/>
                    <a:pt x="982" y="2785"/>
                    <a:pt x="1051" y="2785"/>
                  </a:cubicBezTo>
                  <a:cubicBezTo>
                    <a:pt x="1142" y="2785"/>
                    <a:pt x="1211" y="2716"/>
                    <a:pt x="1211" y="2625"/>
                  </a:cubicBezTo>
                  <a:cubicBezTo>
                    <a:pt x="1165" y="2168"/>
                    <a:pt x="1028" y="1735"/>
                    <a:pt x="845" y="1301"/>
                  </a:cubicBezTo>
                  <a:cubicBezTo>
                    <a:pt x="686" y="867"/>
                    <a:pt x="435" y="457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7762;p70">
              <a:extLst>
                <a:ext uri="{FF2B5EF4-FFF2-40B4-BE49-F238E27FC236}">
                  <a16:creationId xmlns:a16="http://schemas.microsoft.com/office/drawing/2014/main" id="{9B808F8C-676B-4645-80AD-FA02331CC80A}"/>
                </a:ext>
              </a:extLst>
            </p:cNvPr>
            <p:cNvSpPr/>
            <p:nvPr/>
          </p:nvSpPr>
          <p:spPr>
            <a:xfrm>
              <a:off x="8168157" y="1806609"/>
              <a:ext cx="31528" cy="53187"/>
            </a:xfrm>
            <a:custGeom>
              <a:avLst/>
              <a:gdLst/>
              <a:ahLst/>
              <a:cxnLst/>
              <a:rect l="l" t="t" r="r" b="b"/>
              <a:pathLst>
                <a:path w="2444" h="4123" extrusionOk="0">
                  <a:moveTo>
                    <a:pt x="161" y="0"/>
                  </a:moveTo>
                  <a:cubicBezTo>
                    <a:pt x="115" y="0"/>
                    <a:pt x="69" y="23"/>
                    <a:pt x="47" y="46"/>
                  </a:cubicBezTo>
                  <a:cubicBezTo>
                    <a:pt x="24" y="69"/>
                    <a:pt x="1" y="114"/>
                    <a:pt x="24" y="137"/>
                  </a:cubicBezTo>
                  <a:cubicBezTo>
                    <a:pt x="24" y="183"/>
                    <a:pt x="24" y="205"/>
                    <a:pt x="47" y="228"/>
                  </a:cubicBezTo>
                  <a:cubicBezTo>
                    <a:pt x="55" y="236"/>
                    <a:pt x="62" y="244"/>
                    <a:pt x="69" y="251"/>
                  </a:cubicBezTo>
                  <a:lnTo>
                    <a:pt x="69" y="251"/>
                  </a:lnTo>
                  <a:cubicBezTo>
                    <a:pt x="594" y="867"/>
                    <a:pt x="1005" y="1552"/>
                    <a:pt x="1348" y="2283"/>
                  </a:cubicBezTo>
                  <a:cubicBezTo>
                    <a:pt x="1348" y="2283"/>
                    <a:pt x="1348" y="2283"/>
                    <a:pt x="1371" y="2305"/>
                  </a:cubicBezTo>
                  <a:cubicBezTo>
                    <a:pt x="1485" y="2556"/>
                    <a:pt x="1599" y="2830"/>
                    <a:pt x="1713" y="3127"/>
                  </a:cubicBezTo>
                  <a:cubicBezTo>
                    <a:pt x="1827" y="3401"/>
                    <a:pt x="1918" y="3698"/>
                    <a:pt x="2010" y="3972"/>
                  </a:cubicBezTo>
                  <a:cubicBezTo>
                    <a:pt x="2046" y="4061"/>
                    <a:pt x="2124" y="4123"/>
                    <a:pt x="2200" y="4123"/>
                  </a:cubicBezTo>
                  <a:cubicBezTo>
                    <a:pt x="2221" y="4123"/>
                    <a:pt x="2241" y="4118"/>
                    <a:pt x="2261" y="4109"/>
                  </a:cubicBezTo>
                  <a:cubicBezTo>
                    <a:pt x="2375" y="4086"/>
                    <a:pt x="2443" y="3949"/>
                    <a:pt x="2398" y="3858"/>
                  </a:cubicBezTo>
                  <a:cubicBezTo>
                    <a:pt x="2306" y="3492"/>
                    <a:pt x="2169" y="3150"/>
                    <a:pt x="2010" y="2808"/>
                  </a:cubicBezTo>
                  <a:cubicBezTo>
                    <a:pt x="1873" y="2465"/>
                    <a:pt x="1713" y="2146"/>
                    <a:pt x="1530" y="1826"/>
                  </a:cubicBezTo>
                  <a:cubicBezTo>
                    <a:pt x="1165" y="1187"/>
                    <a:pt x="731" y="594"/>
                    <a:pt x="229" y="46"/>
                  </a:cubicBezTo>
                  <a:cubicBezTo>
                    <a:pt x="206" y="23"/>
                    <a:pt x="184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7763;p70">
              <a:extLst>
                <a:ext uri="{FF2B5EF4-FFF2-40B4-BE49-F238E27FC236}">
                  <a16:creationId xmlns:a16="http://schemas.microsoft.com/office/drawing/2014/main" id="{339CEBF5-59F5-4B86-B47E-612C81C78A21}"/>
                </a:ext>
              </a:extLst>
            </p:cNvPr>
            <p:cNvSpPr/>
            <p:nvPr/>
          </p:nvSpPr>
          <p:spPr>
            <a:xfrm>
              <a:off x="8195542" y="3111809"/>
              <a:ext cx="111314" cy="236457"/>
            </a:xfrm>
            <a:custGeom>
              <a:avLst/>
              <a:gdLst/>
              <a:ahLst/>
              <a:cxnLst/>
              <a:rect l="l" t="t" r="r" b="b"/>
              <a:pathLst>
                <a:path w="8629" h="18330" extrusionOk="0">
                  <a:moveTo>
                    <a:pt x="1323" y="16269"/>
                  </a:moveTo>
                  <a:cubicBezTo>
                    <a:pt x="1316" y="16301"/>
                    <a:pt x="1309" y="16334"/>
                    <a:pt x="1302" y="16366"/>
                  </a:cubicBezTo>
                  <a:cubicBezTo>
                    <a:pt x="1315" y="16328"/>
                    <a:pt x="1320" y="16297"/>
                    <a:pt x="1323" y="16269"/>
                  </a:cubicBezTo>
                  <a:close/>
                  <a:moveTo>
                    <a:pt x="8469" y="0"/>
                  </a:moveTo>
                  <a:cubicBezTo>
                    <a:pt x="8423" y="0"/>
                    <a:pt x="8378" y="0"/>
                    <a:pt x="8378" y="46"/>
                  </a:cubicBezTo>
                  <a:cubicBezTo>
                    <a:pt x="7853" y="982"/>
                    <a:pt x="7282" y="1872"/>
                    <a:pt x="6734" y="2785"/>
                  </a:cubicBezTo>
                  <a:cubicBezTo>
                    <a:pt x="6164" y="3698"/>
                    <a:pt x="5593" y="4634"/>
                    <a:pt x="5045" y="5547"/>
                  </a:cubicBezTo>
                  <a:cubicBezTo>
                    <a:pt x="4748" y="6003"/>
                    <a:pt x="4452" y="6483"/>
                    <a:pt x="4178" y="6939"/>
                  </a:cubicBezTo>
                  <a:cubicBezTo>
                    <a:pt x="3904" y="7419"/>
                    <a:pt x="3630" y="7875"/>
                    <a:pt x="3379" y="8354"/>
                  </a:cubicBezTo>
                  <a:cubicBezTo>
                    <a:pt x="2831" y="9313"/>
                    <a:pt x="2329" y="10295"/>
                    <a:pt x="1872" y="11299"/>
                  </a:cubicBezTo>
                  <a:cubicBezTo>
                    <a:pt x="1416" y="12326"/>
                    <a:pt x="1028" y="13376"/>
                    <a:pt x="708" y="14449"/>
                  </a:cubicBezTo>
                  <a:cubicBezTo>
                    <a:pt x="549" y="14974"/>
                    <a:pt x="412" y="15522"/>
                    <a:pt x="297" y="16069"/>
                  </a:cubicBezTo>
                  <a:cubicBezTo>
                    <a:pt x="161" y="16640"/>
                    <a:pt x="69" y="17211"/>
                    <a:pt x="24" y="17804"/>
                  </a:cubicBezTo>
                  <a:cubicBezTo>
                    <a:pt x="1" y="18078"/>
                    <a:pt x="229" y="18306"/>
                    <a:pt x="503" y="18329"/>
                  </a:cubicBezTo>
                  <a:cubicBezTo>
                    <a:pt x="617" y="18329"/>
                    <a:pt x="754" y="18283"/>
                    <a:pt x="845" y="18215"/>
                  </a:cubicBezTo>
                  <a:cubicBezTo>
                    <a:pt x="891" y="18169"/>
                    <a:pt x="914" y="18147"/>
                    <a:pt x="937" y="18124"/>
                  </a:cubicBezTo>
                  <a:cubicBezTo>
                    <a:pt x="982" y="18032"/>
                    <a:pt x="1028" y="17964"/>
                    <a:pt x="1028" y="17873"/>
                  </a:cubicBezTo>
                  <a:cubicBezTo>
                    <a:pt x="1119" y="17325"/>
                    <a:pt x="1210" y="16754"/>
                    <a:pt x="1325" y="16206"/>
                  </a:cubicBezTo>
                  <a:lnTo>
                    <a:pt x="1325" y="16206"/>
                  </a:lnTo>
                  <a:cubicBezTo>
                    <a:pt x="1325" y="16227"/>
                    <a:pt x="1325" y="16247"/>
                    <a:pt x="1323" y="16269"/>
                  </a:cubicBezTo>
                  <a:lnTo>
                    <a:pt x="1323" y="16269"/>
                  </a:lnTo>
                  <a:cubicBezTo>
                    <a:pt x="1641" y="14797"/>
                    <a:pt x="2090" y="13368"/>
                    <a:pt x="2626" y="11984"/>
                  </a:cubicBezTo>
                  <a:cubicBezTo>
                    <a:pt x="2900" y="11253"/>
                    <a:pt x="3196" y="10546"/>
                    <a:pt x="3539" y="9838"/>
                  </a:cubicBezTo>
                  <a:cubicBezTo>
                    <a:pt x="3858" y="9131"/>
                    <a:pt x="4178" y="8400"/>
                    <a:pt x="4543" y="7715"/>
                  </a:cubicBezTo>
                  <a:lnTo>
                    <a:pt x="4543" y="7715"/>
                  </a:lnTo>
                  <a:cubicBezTo>
                    <a:pt x="4520" y="7738"/>
                    <a:pt x="4520" y="7761"/>
                    <a:pt x="4497" y="7784"/>
                  </a:cubicBezTo>
                  <a:cubicBezTo>
                    <a:pt x="4695" y="7410"/>
                    <a:pt x="4893" y="7037"/>
                    <a:pt x="5091" y="6642"/>
                  </a:cubicBezTo>
                  <a:lnTo>
                    <a:pt x="5091" y="6642"/>
                  </a:lnTo>
                  <a:cubicBezTo>
                    <a:pt x="5091" y="6643"/>
                    <a:pt x="5091" y="6643"/>
                    <a:pt x="5091" y="6643"/>
                  </a:cubicBezTo>
                  <a:cubicBezTo>
                    <a:pt x="5639" y="5547"/>
                    <a:pt x="6255" y="4474"/>
                    <a:pt x="6848" y="3401"/>
                  </a:cubicBezTo>
                  <a:cubicBezTo>
                    <a:pt x="7145" y="2876"/>
                    <a:pt x="7419" y="2351"/>
                    <a:pt x="7716" y="1826"/>
                  </a:cubicBezTo>
                  <a:cubicBezTo>
                    <a:pt x="8012" y="1279"/>
                    <a:pt x="8286" y="731"/>
                    <a:pt x="8583" y="206"/>
                  </a:cubicBezTo>
                  <a:cubicBezTo>
                    <a:pt x="8629" y="137"/>
                    <a:pt x="8629" y="69"/>
                    <a:pt x="8560" y="23"/>
                  </a:cubicBezTo>
                  <a:cubicBezTo>
                    <a:pt x="8537" y="0"/>
                    <a:pt x="8515" y="0"/>
                    <a:pt x="8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7764;p70">
              <a:extLst>
                <a:ext uri="{FF2B5EF4-FFF2-40B4-BE49-F238E27FC236}">
                  <a16:creationId xmlns:a16="http://schemas.microsoft.com/office/drawing/2014/main" id="{DC33BB7D-4D54-4B68-A6F0-E773C0602CAF}"/>
                </a:ext>
              </a:extLst>
            </p:cNvPr>
            <p:cNvSpPr/>
            <p:nvPr/>
          </p:nvSpPr>
          <p:spPr>
            <a:xfrm>
              <a:off x="8204675" y="3155680"/>
              <a:ext cx="30921" cy="84843"/>
            </a:xfrm>
            <a:custGeom>
              <a:avLst/>
              <a:gdLst/>
              <a:ahLst/>
              <a:cxnLst/>
              <a:rect l="l" t="t" r="r" b="b"/>
              <a:pathLst>
                <a:path w="2397" h="6577" extrusionOk="0">
                  <a:moveTo>
                    <a:pt x="92" y="0"/>
                  </a:moveTo>
                  <a:cubicBezTo>
                    <a:pt x="46" y="0"/>
                    <a:pt x="0" y="46"/>
                    <a:pt x="0" y="115"/>
                  </a:cubicBezTo>
                  <a:cubicBezTo>
                    <a:pt x="69" y="640"/>
                    <a:pt x="137" y="1164"/>
                    <a:pt x="251" y="1667"/>
                  </a:cubicBezTo>
                  <a:cubicBezTo>
                    <a:pt x="366" y="2237"/>
                    <a:pt x="502" y="2785"/>
                    <a:pt x="639" y="3333"/>
                  </a:cubicBezTo>
                  <a:cubicBezTo>
                    <a:pt x="799" y="3858"/>
                    <a:pt x="982" y="4406"/>
                    <a:pt x="1187" y="4931"/>
                  </a:cubicBezTo>
                  <a:cubicBezTo>
                    <a:pt x="1393" y="5456"/>
                    <a:pt x="1598" y="5981"/>
                    <a:pt x="1895" y="6460"/>
                  </a:cubicBezTo>
                  <a:cubicBezTo>
                    <a:pt x="1938" y="6532"/>
                    <a:pt x="2027" y="6577"/>
                    <a:pt x="2116" y="6577"/>
                  </a:cubicBezTo>
                  <a:cubicBezTo>
                    <a:pt x="2167" y="6577"/>
                    <a:pt x="2218" y="6562"/>
                    <a:pt x="2260" y="6528"/>
                  </a:cubicBezTo>
                  <a:cubicBezTo>
                    <a:pt x="2329" y="6506"/>
                    <a:pt x="2374" y="6437"/>
                    <a:pt x="2374" y="6369"/>
                  </a:cubicBezTo>
                  <a:cubicBezTo>
                    <a:pt x="2397" y="6277"/>
                    <a:pt x="2374" y="6232"/>
                    <a:pt x="2351" y="6163"/>
                  </a:cubicBezTo>
                  <a:cubicBezTo>
                    <a:pt x="2214" y="5912"/>
                    <a:pt x="2077" y="5684"/>
                    <a:pt x="1940" y="5456"/>
                  </a:cubicBezTo>
                  <a:cubicBezTo>
                    <a:pt x="1804" y="5205"/>
                    <a:pt x="1667" y="4953"/>
                    <a:pt x="1552" y="4702"/>
                  </a:cubicBezTo>
                  <a:cubicBezTo>
                    <a:pt x="1415" y="4428"/>
                    <a:pt x="1279" y="4155"/>
                    <a:pt x="1164" y="3858"/>
                  </a:cubicBezTo>
                  <a:cubicBezTo>
                    <a:pt x="1050" y="3561"/>
                    <a:pt x="936" y="3264"/>
                    <a:pt x="845" y="2968"/>
                  </a:cubicBezTo>
                  <a:cubicBezTo>
                    <a:pt x="639" y="2351"/>
                    <a:pt x="480" y="1712"/>
                    <a:pt x="366" y="1073"/>
                  </a:cubicBezTo>
                  <a:cubicBezTo>
                    <a:pt x="366" y="1073"/>
                    <a:pt x="366" y="1096"/>
                    <a:pt x="366" y="1096"/>
                  </a:cubicBezTo>
                  <a:cubicBezTo>
                    <a:pt x="297" y="776"/>
                    <a:pt x="251" y="434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7765;p70">
              <a:extLst>
                <a:ext uri="{FF2B5EF4-FFF2-40B4-BE49-F238E27FC236}">
                  <a16:creationId xmlns:a16="http://schemas.microsoft.com/office/drawing/2014/main" id="{CDD11DF1-44E2-4AE9-ACAB-F707CD3F6B49}"/>
                </a:ext>
              </a:extLst>
            </p:cNvPr>
            <p:cNvSpPr/>
            <p:nvPr/>
          </p:nvSpPr>
          <p:spPr>
            <a:xfrm>
              <a:off x="8176696" y="3237229"/>
              <a:ext cx="38597" cy="51845"/>
            </a:xfrm>
            <a:custGeom>
              <a:avLst/>
              <a:gdLst/>
              <a:ahLst/>
              <a:cxnLst/>
              <a:rect l="l" t="t" r="r" b="b"/>
              <a:pathLst>
                <a:path w="2992" h="4019" extrusionOk="0">
                  <a:moveTo>
                    <a:pt x="115" y="1"/>
                  </a:moveTo>
                  <a:cubicBezTo>
                    <a:pt x="47" y="24"/>
                    <a:pt x="1" y="92"/>
                    <a:pt x="24" y="161"/>
                  </a:cubicBezTo>
                  <a:cubicBezTo>
                    <a:pt x="343" y="868"/>
                    <a:pt x="663" y="1553"/>
                    <a:pt x="1074" y="2192"/>
                  </a:cubicBezTo>
                  <a:cubicBezTo>
                    <a:pt x="1256" y="2512"/>
                    <a:pt x="1485" y="2808"/>
                    <a:pt x="1713" y="3105"/>
                  </a:cubicBezTo>
                  <a:cubicBezTo>
                    <a:pt x="1964" y="3402"/>
                    <a:pt x="2238" y="3699"/>
                    <a:pt x="2535" y="3950"/>
                  </a:cubicBezTo>
                  <a:cubicBezTo>
                    <a:pt x="2603" y="3995"/>
                    <a:pt x="2649" y="4018"/>
                    <a:pt x="2740" y="4018"/>
                  </a:cubicBezTo>
                  <a:cubicBezTo>
                    <a:pt x="2808" y="3995"/>
                    <a:pt x="2854" y="3973"/>
                    <a:pt x="2923" y="3927"/>
                  </a:cubicBezTo>
                  <a:cubicBezTo>
                    <a:pt x="2968" y="3881"/>
                    <a:pt x="2991" y="3790"/>
                    <a:pt x="2991" y="3722"/>
                  </a:cubicBezTo>
                  <a:cubicBezTo>
                    <a:pt x="2968" y="3676"/>
                    <a:pt x="2945" y="3585"/>
                    <a:pt x="2900" y="3539"/>
                  </a:cubicBezTo>
                  <a:cubicBezTo>
                    <a:pt x="2694" y="3402"/>
                    <a:pt x="2489" y="3242"/>
                    <a:pt x="2306" y="3082"/>
                  </a:cubicBezTo>
                  <a:cubicBezTo>
                    <a:pt x="2215" y="2991"/>
                    <a:pt x="2124" y="2900"/>
                    <a:pt x="2032" y="2831"/>
                  </a:cubicBezTo>
                  <a:cubicBezTo>
                    <a:pt x="1941" y="2740"/>
                    <a:pt x="1873" y="2626"/>
                    <a:pt x="1781" y="2535"/>
                  </a:cubicBezTo>
                  <a:cubicBezTo>
                    <a:pt x="1211" y="1873"/>
                    <a:pt x="777" y="1119"/>
                    <a:pt x="389" y="321"/>
                  </a:cubicBezTo>
                  <a:lnTo>
                    <a:pt x="389" y="321"/>
                  </a:lnTo>
                  <a:cubicBezTo>
                    <a:pt x="397" y="336"/>
                    <a:pt x="404" y="351"/>
                    <a:pt x="412" y="366"/>
                  </a:cubicBezTo>
                  <a:cubicBezTo>
                    <a:pt x="412" y="343"/>
                    <a:pt x="412" y="343"/>
                    <a:pt x="389" y="321"/>
                  </a:cubicBezTo>
                  <a:lnTo>
                    <a:pt x="389" y="321"/>
                  </a:lnTo>
                  <a:cubicBezTo>
                    <a:pt x="351" y="244"/>
                    <a:pt x="313" y="168"/>
                    <a:pt x="275" y="92"/>
                  </a:cubicBezTo>
                  <a:cubicBezTo>
                    <a:pt x="252" y="24"/>
                    <a:pt x="206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7766;p70">
              <a:extLst>
                <a:ext uri="{FF2B5EF4-FFF2-40B4-BE49-F238E27FC236}">
                  <a16:creationId xmlns:a16="http://schemas.microsoft.com/office/drawing/2014/main" id="{8584CAB8-4A86-4EE1-A541-EC86FA2AB19A}"/>
                </a:ext>
              </a:extLst>
            </p:cNvPr>
            <p:cNvSpPr/>
            <p:nvPr/>
          </p:nvSpPr>
          <p:spPr>
            <a:xfrm>
              <a:off x="8265624" y="3124760"/>
              <a:ext cx="9727" cy="42892"/>
            </a:xfrm>
            <a:custGeom>
              <a:avLst/>
              <a:gdLst/>
              <a:ahLst/>
              <a:cxnLst/>
              <a:rect l="l" t="t" r="r" b="b"/>
              <a:pathLst>
                <a:path w="754" h="3325" extrusionOk="0">
                  <a:moveTo>
                    <a:pt x="91" y="1"/>
                  </a:moveTo>
                  <a:cubicBezTo>
                    <a:pt x="46" y="1"/>
                    <a:pt x="0" y="46"/>
                    <a:pt x="0" y="115"/>
                  </a:cubicBezTo>
                  <a:cubicBezTo>
                    <a:pt x="23" y="640"/>
                    <a:pt x="46" y="1165"/>
                    <a:pt x="91" y="1690"/>
                  </a:cubicBezTo>
                  <a:cubicBezTo>
                    <a:pt x="137" y="2192"/>
                    <a:pt x="228" y="2717"/>
                    <a:pt x="411" y="3196"/>
                  </a:cubicBezTo>
                  <a:cubicBezTo>
                    <a:pt x="429" y="3268"/>
                    <a:pt x="488" y="3325"/>
                    <a:pt x="557" y="3325"/>
                  </a:cubicBezTo>
                  <a:cubicBezTo>
                    <a:pt x="576" y="3325"/>
                    <a:pt x="596" y="3320"/>
                    <a:pt x="616" y="3310"/>
                  </a:cubicBezTo>
                  <a:cubicBezTo>
                    <a:pt x="662" y="3310"/>
                    <a:pt x="708" y="3265"/>
                    <a:pt x="731" y="3219"/>
                  </a:cubicBezTo>
                  <a:cubicBezTo>
                    <a:pt x="753" y="3196"/>
                    <a:pt x="753" y="3128"/>
                    <a:pt x="731" y="3082"/>
                  </a:cubicBezTo>
                  <a:cubicBezTo>
                    <a:pt x="639" y="2900"/>
                    <a:pt x="571" y="2717"/>
                    <a:pt x="502" y="2512"/>
                  </a:cubicBezTo>
                  <a:cubicBezTo>
                    <a:pt x="434" y="2329"/>
                    <a:pt x="388" y="2123"/>
                    <a:pt x="365" y="1918"/>
                  </a:cubicBezTo>
                  <a:cubicBezTo>
                    <a:pt x="251" y="1325"/>
                    <a:pt x="228" y="708"/>
                    <a:pt x="206" y="92"/>
                  </a:cubicBezTo>
                  <a:cubicBezTo>
                    <a:pt x="183" y="46"/>
                    <a:pt x="160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7767;p70">
              <a:extLst>
                <a:ext uri="{FF2B5EF4-FFF2-40B4-BE49-F238E27FC236}">
                  <a16:creationId xmlns:a16="http://schemas.microsoft.com/office/drawing/2014/main" id="{1500E50C-E619-450C-82FB-BBC19134DF75}"/>
                </a:ext>
              </a:extLst>
            </p:cNvPr>
            <p:cNvSpPr/>
            <p:nvPr/>
          </p:nvSpPr>
          <p:spPr>
            <a:xfrm>
              <a:off x="8272977" y="3146547"/>
              <a:ext cx="34172" cy="22394"/>
            </a:xfrm>
            <a:custGeom>
              <a:avLst/>
              <a:gdLst/>
              <a:ahLst/>
              <a:cxnLst/>
              <a:rect l="l" t="t" r="r" b="b"/>
              <a:pathLst>
                <a:path w="2649" h="1736" extrusionOk="0">
                  <a:moveTo>
                    <a:pt x="2534" y="1"/>
                  </a:moveTo>
                  <a:cubicBezTo>
                    <a:pt x="2512" y="1"/>
                    <a:pt x="2489" y="1"/>
                    <a:pt x="2489" y="24"/>
                  </a:cubicBezTo>
                  <a:cubicBezTo>
                    <a:pt x="1872" y="503"/>
                    <a:pt x="1211" y="914"/>
                    <a:pt x="526" y="1256"/>
                  </a:cubicBezTo>
                  <a:cubicBezTo>
                    <a:pt x="526" y="1256"/>
                    <a:pt x="526" y="1256"/>
                    <a:pt x="526" y="1256"/>
                  </a:cubicBezTo>
                  <a:lnTo>
                    <a:pt x="526" y="1256"/>
                  </a:lnTo>
                  <a:cubicBezTo>
                    <a:pt x="526" y="1256"/>
                    <a:pt x="513" y="1256"/>
                    <a:pt x="507" y="1266"/>
                  </a:cubicBezTo>
                  <a:lnTo>
                    <a:pt x="507" y="1266"/>
                  </a:lnTo>
                  <a:cubicBezTo>
                    <a:pt x="376" y="1331"/>
                    <a:pt x="245" y="1396"/>
                    <a:pt x="115" y="1462"/>
                  </a:cubicBezTo>
                  <a:cubicBezTo>
                    <a:pt x="69" y="1462"/>
                    <a:pt x="46" y="1484"/>
                    <a:pt x="24" y="1530"/>
                  </a:cubicBezTo>
                  <a:cubicBezTo>
                    <a:pt x="1" y="1553"/>
                    <a:pt x="1" y="1599"/>
                    <a:pt x="24" y="1621"/>
                  </a:cubicBezTo>
                  <a:cubicBezTo>
                    <a:pt x="24" y="1667"/>
                    <a:pt x="46" y="1690"/>
                    <a:pt x="92" y="1713"/>
                  </a:cubicBezTo>
                  <a:cubicBezTo>
                    <a:pt x="115" y="1713"/>
                    <a:pt x="138" y="1736"/>
                    <a:pt x="161" y="1736"/>
                  </a:cubicBezTo>
                  <a:cubicBezTo>
                    <a:pt x="183" y="1713"/>
                    <a:pt x="206" y="1713"/>
                    <a:pt x="229" y="1690"/>
                  </a:cubicBezTo>
                  <a:cubicBezTo>
                    <a:pt x="434" y="1599"/>
                    <a:pt x="617" y="1484"/>
                    <a:pt x="823" y="1393"/>
                  </a:cubicBezTo>
                  <a:cubicBezTo>
                    <a:pt x="1028" y="1279"/>
                    <a:pt x="1211" y="1142"/>
                    <a:pt x="1416" y="1028"/>
                  </a:cubicBezTo>
                  <a:cubicBezTo>
                    <a:pt x="1827" y="754"/>
                    <a:pt x="2215" y="480"/>
                    <a:pt x="2580" y="183"/>
                  </a:cubicBezTo>
                  <a:cubicBezTo>
                    <a:pt x="2626" y="138"/>
                    <a:pt x="2649" y="92"/>
                    <a:pt x="2603" y="46"/>
                  </a:cubicBezTo>
                  <a:cubicBezTo>
                    <a:pt x="2603" y="24"/>
                    <a:pt x="2557" y="1"/>
                    <a:pt x="2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7768;p70">
              <a:extLst>
                <a:ext uri="{FF2B5EF4-FFF2-40B4-BE49-F238E27FC236}">
                  <a16:creationId xmlns:a16="http://schemas.microsoft.com/office/drawing/2014/main" id="{3CB4A26F-491B-492E-9FAB-E42913449CB8}"/>
                </a:ext>
              </a:extLst>
            </p:cNvPr>
            <p:cNvSpPr/>
            <p:nvPr/>
          </p:nvSpPr>
          <p:spPr>
            <a:xfrm>
              <a:off x="8235878" y="3201614"/>
              <a:ext cx="82173" cy="38287"/>
            </a:xfrm>
            <a:custGeom>
              <a:avLst/>
              <a:gdLst/>
              <a:ahLst/>
              <a:cxnLst/>
              <a:rect l="l" t="t" r="r" b="b"/>
              <a:pathLst>
                <a:path w="6370" h="2968" extrusionOk="0">
                  <a:moveTo>
                    <a:pt x="6255" y="0"/>
                  </a:moveTo>
                  <a:cubicBezTo>
                    <a:pt x="6232" y="0"/>
                    <a:pt x="6209" y="0"/>
                    <a:pt x="6209" y="23"/>
                  </a:cubicBezTo>
                  <a:cubicBezTo>
                    <a:pt x="5502" y="479"/>
                    <a:pt x="4771" y="913"/>
                    <a:pt x="4018" y="1278"/>
                  </a:cubicBezTo>
                  <a:lnTo>
                    <a:pt x="4041" y="1278"/>
                  </a:lnTo>
                  <a:cubicBezTo>
                    <a:pt x="3516" y="1529"/>
                    <a:pt x="2968" y="1758"/>
                    <a:pt x="2420" y="1963"/>
                  </a:cubicBezTo>
                  <a:cubicBezTo>
                    <a:pt x="1872" y="2146"/>
                    <a:pt x="1347" y="2305"/>
                    <a:pt x="800" y="2420"/>
                  </a:cubicBezTo>
                  <a:lnTo>
                    <a:pt x="777" y="2420"/>
                  </a:lnTo>
                  <a:cubicBezTo>
                    <a:pt x="777" y="2420"/>
                    <a:pt x="754" y="2420"/>
                    <a:pt x="731" y="2442"/>
                  </a:cubicBezTo>
                  <a:cubicBezTo>
                    <a:pt x="754" y="2420"/>
                    <a:pt x="754" y="2420"/>
                    <a:pt x="754" y="2420"/>
                  </a:cubicBezTo>
                  <a:lnTo>
                    <a:pt x="754" y="2420"/>
                  </a:lnTo>
                  <a:cubicBezTo>
                    <a:pt x="571" y="2465"/>
                    <a:pt x="412" y="2488"/>
                    <a:pt x="229" y="2511"/>
                  </a:cubicBezTo>
                  <a:cubicBezTo>
                    <a:pt x="161" y="2511"/>
                    <a:pt x="115" y="2534"/>
                    <a:pt x="69" y="2579"/>
                  </a:cubicBezTo>
                  <a:cubicBezTo>
                    <a:pt x="24" y="2648"/>
                    <a:pt x="1" y="2694"/>
                    <a:pt x="1" y="2762"/>
                  </a:cubicBezTo>
                  <a:cubicBezTo>
                    <a:pt x="24" y="2808"/>
                    <a:pt x="46" y="2876"/>
                    <a:pt x="92" y="2899"/>
                  </a:cubicBezTo>
                  <a:cubicBezTo>
                    <a:pt x="115" y="2945"/>
                    <a:pt x="161" y="2945"/>
                    <a:pt x="183" y="2967"/>
                  </a:cubicBezTo>
                  <a:cubicBezTo>
                    <a:pt x="229" y="2967"/>
                    <a:pt x="275" y="2967"/>
                    <a:pt x="298" y="2945"/>
                  </a:cubicBezTo>
                  <a:cubicBezTo>
                    <a:pt x="571" y="2899"/>
                    <a:pt x="823" y="2830"/>
                    <a:pt x="1051" y="2762"/>
                  </a:cubicBezTo>
                  <a:cubicBezTo>
                    <a:pt x="1347" y="2694"/>
                    <a:pt x="1621" y="2602"/>
                    <a:pt x="1895" y="2511"/>
                  </a:cubicBezTo>
                  <a:cubicBezTo>
                    <a:pt x="2420" y="2328"/>
                    <a:pt x="2922" y="2100"/>
                    <a:pt x="3425" y="1872"/>
                  </a:cubicBezTo>
                  <a:cubicBezTo>
                    <a:pt x="3927" y="1621"/>
                    <a:pt x="4429" y="1347"/>
                    <a:pt x="4931" y="1050"/>
                  </a:cubicBezTo>
                  <a:cubicBezTo>
                    <a:pt x="5388" y="776"/>
                    <a:pt x="5844" y="479"/>
                    <a:pt x="6301" y="183"/>
                  </a:cubicBezTo>
                  <a:cubicBezTo>
                    <a:pt x="6346" y="160"/>
                    <a:pt x="6369" y="91"/>
                    <a:pt x="6323" y="46"/>
                  </a:cubicBezTo>
                  <a:cubicBezTo>
                    <a:pt x="6323" y="23"/>
                    <a:pt x="6278" y="0"/>
                    <a:pt x="6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7769;p70">
              <a:extLst>
                <a:ext uri="{FF2B5EF4-FFF2-40B4-BE49-F238E27FC236}">
                  <a16:creationId xmlns:a16="http://schemas.microsoft.com/office/drawing/2014/main" id="{260A000E-EB83-44D6-A3A1-D1A9C1BC046C}"/>
                </a:ext>
              </a:extLst>
            </p:cNvPr>
            <p:cNvSpPr/>
            <p:nvPr/>
          </p:nvSpPr>
          <p:spPr>
            <a:xfrm>
              <a:off x="8214388" y="3269916"/>
              <a:ext cx="68318" cy="19157"/>
            </a:xfrm>
            <a:custGeom>
              <a:avLst/>
              <a:gdLst/>
              <a:ahLst/>
              <a:cxnLst/>
              <a:rect l="l" t="t" r="r" b="b"/>
              <a:pathLst>
                <a:path w="5296" h="1485" extrusionOk="0">
                  <a:moveTo>
                    <a:pt x="5091" y="1"/>
                  </a:moveTo>
                  <a:cubicBezTo>
                    <a:pt x="4703" y="160"/>
                    <a:pt x="4315" y="320"/>
                    <a:pt x="3904" y="457"/>
                  </a:cubicBezTo>
                  <a:cubicBezTo>
                    <a:pt x="3516" y="571"/>
                    <a:pt x="3128" y="685"/>
                    <a:pt x="2717" y="777"/>
                  </a:cubicBezTo>
                  <a:cubicBezTo>
                    <a:pt x="2306" y="845"/>
                    <a:pt x="1895" y="914"/>
                    <a:pt x="1484" y="959"/>
                  </a:cubicBezTo>
                  <a:cubicBezTo>
                    <a:pt x="1051" y="1005"/>
                    <a:pt x="640" y="1005"/>
                    <a:pt x="229" y="1005"/>
                  </a:cubicBezTo>
                  <a:cubicBezTo>
                    <a:pt x="92" y="1005"/>
                    <a:pt x="1" y="1142"/>
                    <a:pt x="1" y="1256"/>
                  </a:cubicBezTo>
                  <a:cubicBezTo>
                    <a:pt x="1" y="1324"/>
                    <a:pt x="46" y="1393"/>
                    <a:pt x="92" y="1416"/>
                  </a:cubicBezTo>
                  <a:cubicBezTo>
                    <a:pt x="138" y="1461"/>
                    <a:pt x="183" y="1484"/>
                    <a:pt x="252" y="1484"/>
                  </a:cubicBezTo>
                  <a:cubicBezTo>
                    <a:pt x="685" y="1484"/>
                    <a:pt x="1096" y="1461"/>
                    <a:pt x="1507" y="1393"/>
                  </a:cubicBezTo>
                  <a:cubicBezTo>
                    <a:pt x="1918" y="1324"/>
                    <a:pt x="2329" y="1256"/>
                    <a:pt x="2740" y="1142"/>
                  </a:cubicBezTo>
                  <a:cubicBezTo>
                    <a:pt x="3150" y="1028"/>
                    <a:pt x="3561" y="914"/>
                    <a:pt x="3949" y="777"/>
                  </a:cubicBezTo>
                  <a:cubicBezTo>
                    <a:pt x="4360" y="617"/>
                    <a:pt x="4771" y="457"/>
                    <a:pt x="5182" y="274"/>
                  </a:cubicBezTo>
                  <a:cubicBezTo>
                    <a:pt x="5250" y="229"/>
                    <a:pt x="5296" y="160"/>
                    <a:pt x="5273" y="92"/>
                  </a:cubicBezTo>
                  <a:cubicBezTo>
                    <a:pt x="5250" y="23"/>
                    <a:pt x="5205" y="1"/>
                    <a:pt x="5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7770;p70">
              <a:extLst>
                <a:ext uri="{FF2B5EF4-FFF2-40B4-BE49-F238E27FC236}">
                  <a16:creationId xmlns:a16="http://schemas.microsoft.com/office/drawing/2014/main" id="{86AA2DC9-677E-448A-BC7C-E6749B3D8C8B}"/>
                </a:ext>
              </a:extLst>
            </p:cNvPr>
            <p:cNvSpPr/>
            <p:nvPr/>
          </p:nvSpPr>
          <p:spPr>
            <a:xfrm>
              <a:off x="8296827" y="2473786"/>
              <a:ext cx="151356" cy="147821"/>
            </a:xfrm>
            <a:custGeom>
              <a:avLst/>
              <a:gdLst/>
              <a:ahLst/>
              <a:cxnLst/>
              <a:rect l="l" t="t" r="r" b="b"/>
              <a:pathLst>
                <a:path w="11733" h="11459" extrusionOk="0">
                  <a:moveTo>
                    <a:pt x="8309" y="0"/>
                  </a:moveTo>
                  <a:cubicBezTo>
                    <a:pt x="8081" y="0"/>
                    <a:pt x="7853" y="46"/>
                    <a:pt x="7579" y="160"/>
                  </a:cubicBezTo>
                  <a:cubicBezTo>
                    <a:pt x="7350" y="251"/>
                    <a:pt x="7122" y="365"/>
                    <a:pt x="6871" y="548"/>
                  </a:cubicBezTo>
                  <a:cubicBezTo>
                    <a:pt x="6643" y="708"/>
                    <a:pt x="6392" y="890"/>
                    <a:pt x="6141" y="1096"/>
                  </a:cubicBezTo>
                  <a:cubicBezTo>
                    <a:pt x="5935" y="1255"/>
                    <a:pt x="5753" y="1438"/>
                    <a:pt x="5547" y="1598"/>
                  </a:cubicBezTo>
                  <a:lnTo>
                    <a:pt x="5502" y="1644"/>
                  </a:lnTo>
                  <a:lnTo>
                    <a:pt x="5365" y="1780"/>
                  </a:lnTo>
                  <a:lnTo>
                    <a:pt x="5205" y="1895"/>
                  </a:lnTo>
                  <a:cubicBezTo>
                    <a:pt x="5182" y="1872"/>
                    <a:pt x="5159" y="1849"/>
                    <a:pt x="5136" y="1849"/>
                  </a:cubicBezTo>
                  <a:cubicBezTo>
                    <a:pt x="4954" y="1780"/>
                    <a:pt x="4771" y="1735"/>
                    <a:pt x="4589" y="1666"/>
                  </a:cubicBezTo>
                  <a:lnTo>
                    <a:pt x="4406" y="1598"/>
                  </a:lnTo>
                  <a:cubicBezTo>
                    <a:pt x="4155" y="1507"/>
                    <a:pt x="3835" y="1392"/>
                    <a:pt x="3493" y="1301"/>
                  </a:cubicBezTo>
                  <a:cubicBezTo>
                    <a:pt x="3219" y="1233"/>
                    <a:pt x="2922" y="1141"/>
                    <a:pt x="2603" y="1096"/>
                  </a:cubicBezTo>
                  <a:cubicBezTo>
                    <a:pt x="2534" y="1096"/>
                    <a:pt x="2489" y="1096"/>
                    <a:pt x="2443" y="1073"/>
                  </a:cubicBezTo>
                  <a:lnTo>
                    <a:pt x="2146" y="1073"/>
                  </a:lnTo>
                  <a:cubicBezTo>
                    <a:pt x="2009" y="1073"/>
                    <a:pt x="1895" y="1073"/>
                    <a:pt x="1804" y="1096"/>
                  </a:cubicBezTo>
                  <a:cubicBezTo>
                    <a:pt x="1690" y="1119"/>
                    <a:pt x="1553" y="1141"/>
                    <a:pt x="1439" y="1210"/>
                  </a:cubicBezTo>
                  <a:cubicBezTo>
                    <a:pt x="1302" y="1278"/>
                    <a:pt x="1210" y="1370"/>
                    <a:pt x="1096" y="1461"/>
                  </a:cubicBezTo>
                  <a:cubicBezTo>
                    <a:pt x="914" y="1666"/>
                    <a:pt x="800" y="1917"/>
                    <a:pt x="800" y="2168"/>
                  </a:cubicBezTo>
                  <a:cubicBezTo>
                    <a:pt x="777" y="2420"/>
                    <a:pt x="822" y="2671"/>
                    <a:pt x="936" y="2945"/>
                  </a:cubicBezTo>
                  <a:cubicBezTo>
                    <a:pt x="1028" y="3173"/>
                    <a:pt x="1142" y="3424"/>
                    <a:pt x="1325" y="3698"/>
                  </a:cubicBezTo>
                  <a:cubicBezTo>
                    <a:pt x="1461" y="3880"/>
                    <a:pt x="1598" y="4086"/>
                    <a:pt x="1804" y="4337"/>
                  </a:cubicBezTo>
                  <a:lnTo>
                    <a:pt x="1918" y="4474"/>
                  </a:lnTo>
                  <a:cubicBezTo>
                    <a:pt x="1986" y="4542"/>
                    <a:pt x="2032" y="4634"/>
                    <a:pt x="2101" y="4725"/>
                  </a:cubicBezTo>
                  <a:cubicBezTo>
                    <a:pt x="1781" y="4953"/>
                    <a:pt x="1507" y="5136"/>
                    <a:pt x="1279" y="5341"/>
                  </a:cubicBezTo>
                  <a:cubicBezTo>
                    <a:pt x="1051" y="5547"/>
                    <a:pt x="868" y="5706"/>
                    <a:pt x="708" y="5889"/>
                  </a:cubicBezTo>
                  <a:cubicBezTo>
                    <a:pt x="548" y="6049"/>
                    <a:pt x="389" y="6254"/>
                    <a:pt x="252" y="6505"/>
                  </a:cubicBezTo>
                  <a:cubicBezTo>
                    <a:pt x="92" y="6779"/>
                    <a:pt x="1" y="7030"/>
                    <a:pt x="1" y="7259"/>
                  </a:cubicBezTo>
                  <a:cubicBezTo>
                    <a:pt x="1" y="7510"/>
                    <a:pt x="69" y="7761"/>
                    <a:pt x="206" y="7966"/>
                  </a:cubicBezTo>
                  <a:cubicBezTo>
                    <a:pt x="343" y="8172"/>
                    <a:pt x="548" y="8331"/>
                    <a:pt x="800" y="8423"/>
                  </a:cubicBezTo>
                  <a:cubicBezTo>
                    <a:pt x="959" y="8468"/>
                    <a:pt x="1119" y="8514"/>
                    <a:pt x="1325" y="8537"/>
                  </a:cubicBezTo>
                  <a:lnTo>
                    <a:pt x="1530" y="8537"/>
                  </a:lnTo>
                  <a:cubicBezTo>
                    <a:pt x="2123" y="8537"/>
                    <a:pt x="2694" y="8400"/>
                    <a:pt x="3173" y="8263"/>
                  </a:cubicBezTo>
                  <a:cubicBezTo>
                    <a:pt x="3379" y="8217"/>
                    <a:pt x="3584" y="8149"/>
                    <a:pt x="3790" y="8103"/>
                  </a:cubicBezTo>
                  <a:lnTo>
                    <a:pt x="3927" y="8057"/>
                  </a:lnTo>
                  <a:lnTo>
                    <a:pt x="4064" y="8012"/>
                  </a:lnTo>
                  <a:lnTo>
                    <a:pt x="4246" y="7966"/>
                  </a:lnTo>
                  <a:lnTo>
                    <a:pt x="4246" y="8149"/>
                  </a:lnTo>
                  <a:lnTo>
                    <a:pt x="4246" y="8194"/>
                  </a:lnTo>
                  <a:cubicBezTo>
                    <a:pt x="4269" y="8468"/>
                    <a:pt x="4292" y="8719"/>
                    <a:pt x="4315" y="8993"/>
                  </a:cubicBezTo>
                  <a:cubicBezTo>
                    <a:pt x="4360" y="9518"/>
                    <a:pt x="4452" y="10089"/>
                    <a:pt x="4657" y="10591"/>
                  </a:cubicBezTo>
                  <a:cubicBezTo>
                    <a:pt x="4771" y="10819"/>
                    <a:pt x="4885" y="11002"/>
                    <a:pt x="5022" y="11139"/>
                  </a:cubicBezTo>
                  <a:cubicBezTo>
                    <a:pt x="5114" y="11230"/>
                    <a:pt x="5205" y="11299"/>
                    <a:pt x="5319" y="11344"/>
                  </a:cubicBezTo>
                  <a:cubicBezTo>
                    <a:pt x="5365" y="11367"/>
                    <a:pt x="5433" y="11413"/>
                    <a:pt x="5479" y="11413"/>
                  </a:cubicBezTo>
                  <a:cubicBezTo>
                    <a:pt x="5547" y="11436"/>
                    <a:pt x="5616" y="11458"/>
                    <a:pt x="5661" y="11458"/>
                  </a:cubicBezTo>
                  <a:lnTo>
                    <a:pt x="5798" y="11458"/>
                  </a:lnTo>
                  <a:cubicBezTo>
                    <a:pt x="6278" y="11458"/>
                    <a:pt x="6666" y="11070"/>
                    <a:pt x="6803" y="10911"/>
                  </a:cubicBezTo>
                  <a:cubicBezTo>
                    <a:pt x="7328" y="10317"/>
                    <a:pt x="7647" y="9564"/>
                    <a:pt x="7944" y="8856"/>
                  </a:cubicBezTo>
                  <a:lnTo>
                    <a:pt x="8012" y="8651"/>
                  </a:lnTo>
                  <a:lnTo>
                    <a:pt x="8400" y="8651"/>
                  </a:lnTo>
                  <a:cubicBezTo>
                    <a:pt x="8880" y="8651"/>
                    <a:pt x="9519" y="8628"/>
                    <a:pt x="10158" y="8491"/>
                  </a:cubicBezTo>
                  <a:cubicBezTo>
                    <a:pt x="10569" y="8400"/>
                    <a:pt x="11025" y="8240"/>
                    <a:pt x="11368" y="7898"/>
                  </a:cubicBezTo>
                  <a:cubicBezTo>
                    <a:pt x="11527" y="7761"/>
                    <a:pt x="11619" y="7578"/>
                    <a:pt x="11664" y="7350"/>
                  </a:cubicBezTo>
                  <a:cubicBezTo>
                    <a:pt x="11733" y="7076"/>
                    <a:pt x="11687" y="6825"/>
                    <a:pt x="11619" y="6642"/>
                  </a:cubicBezTo>
                  <a:cubicBezTo>
                    <a:pt x="11550" y="6414"/>
                    <a:pt x="11390" y="6163"/>
                    <a:pt x="11185" y="5935"/>
                  </a:cubicBezTo>
                  <a:cubicBezTo>
                    <a:pt x="10980" y="5729"/>
                    <a:pt x="10729" y="5524"/>
                    <a:pt x="10477" y="5341"/>
                  </a:cubicBezTo>
                  <a:cubicBezTo>
                    <a:pt x="10089" y="5067"/>
                    <a:pt x="9679" y="4839"/>
                    <a:pt x="9313" y="4634"/>
                  </a:cubicBezTo>
                  <a:lnTo>
                    <a:pt x="9108" y="4519"/>
                  </a:lnTo>
                  <a:cubicBezTo>
                    <a:pt x="9222" y="4131"/>
                    <a:pt x="9313" y="3721"/>
                    <a:pt x="9382" y="3333"/>
                  </a:cubicBezTo>
                  <a:cubicBezTo>
                    <a:pt x="9450" y="2945"/>
                    <a:pt x="9496" y="2625"/>
                    <a:pt x="9519" y="2328"/>
                  </a:cubicBezTo>
                  <a:cubicBezTo>
                    <a:pt x="9564" y="1963"/>
                    <a:pt x="9564" y="1689"/>
                    <a:pt x="9542" y="1415"/>
                  </a:cubicBezTo>
                  <a:cubicBezTo>
                    <a:pt x="9496" y="1141"/>
                    <a:pt x="9450" y="913"/>
                    <a:pt x="9382" y="708"/>
                  </a:cubicBezTo>
                  <a:cubicBezTo>
                    <a:pt x="9291" y="502"/>
                    <a:pt x="9154" y="342"/>
                    <a:pt x="8994" y="206"/>
                  </a:cubicBezTo>
                  <a:cubicBezTo>
                    <a:pt x="8834" y="91"/>
                    <a:pt x="8629" y="23"/>
                    <a:pt x="84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30" name="Google Shape;7771;p70">
            <a:extLst>
              <a:ext uri="{FF2B5EF4-FFF2-40B4-BE49-F238E27FC236}">
                <a16:creationId xmlns:a16="http://schemas.microsoft.com/office/drawing/2014/main" id="{339A76AA-5237-4891-AAC3-E820120FA8E3}"/>
              </a:ext>
            </a:extLst>
          </p:cNvPr>
          <p:cNvGrpSpPr/>
          <p:nvPr/>
        </p:nvGrpSpPr>
        <p:grpSpPr>
          <a:xfrm>
            <a:off x="-66840" y="3341112"/>
            <a:ext cx="1916848" cy="3320745"/>
            <a:chOff x="4917278" y="1718275"/>
            <a:chExt cx="965025" cy="2034951"/>
          </a:xfrm>
        </p:grpSpPr>
        <p:grpSp>
          <p:nvGrpSpPr>
            <p:cNvPr id="931" name="Google Shape;7772;p70">
              <a:extLst>
                <a:ext uri="{FF2B5EF4-FFF2-40B4-BE49-F238E27FC236}">
                  <a16:creationId xmlns:a16="http://schemas.microsoft.com/office/drawing/2014/main" id="{44A51275-B8D8-4F2C-B339-A44A392D4FAD}"/>
                </a:ext>
              </a:extLst>
            </p:cNvPr>
            <p:cNvGrpSpPr/>
            <p:nvPr/>
          </p:nvGrpSpPr>
          <p:grpSpPr>
            <a:xfrm>
              <a:off x="5160053" y="1978682"/>
              <a:ext cx="722250" cy="1774544"/>
              <a:chOff x="5128462" y="1918485"/>
              <a:chExt cx="722250" cy="1774544"/>
            </a:xfrm>
          </p:grpSpPr>
          <p:sp>
            <p:nvSpPr>
              <p:cNvPr id="1099" name="Google Shape;7773;p70">
                <a:extLst>
                  <a:ext uri="{FF2B5EF4-FFF2-40B4-BE49-F238E27FC236}">
                    <a16:creationId xmlns:a16="http://schemas.microsoft.com/office/drawing/2014/main" id="{B67687A2-ED26-4241-9581-0B668F44A37A}"/>
                  </a:ext>
                </a:extLst>
              </p:cNvPr>
              <p:cNvSpPr/>
              <p:nvPr/>
            </p:nvSpPr>
            <p:spPr>
              <a:xfrm>
                <a:off x="5128462" y="2476727"/>
                <a:ext cx="641904" cy="658687"/>
              </a:xfrm>
              <a:custGeom>
                <a:avLst/>
                <a:gdLst/>
                <a:ahLst/>
                <a:cxnLst/>
                <a:rect l="l" t="t" r="r" b="b"/>
                <a:pathLst>
                  <a:path w="49760" h="51061" extrusionOk="0">
                    <a:moveTo>
                      <a:pt x="30107" y="0"/>
                    </a:moveTo>
                    <a:cubicBezTo>
                      <a:pt x="29377" y="0"/>
                      <a:pt x="28601" y="23"/>
                      <a:pt x="27825" y="69"/>
                    </a:cubicBezTo>
                    <a:cubicBezTo>
                      <a:pt x="25428" y="183"/>
                      <a:pt x="23077" y="594"/>
                      <a:pt x="20794" y="1324"/>
                    </a:cubicBezTo>
                    <a:cubicBezTo>
                      <a:pt x="18626" y="2032"/>
                      <a:pt x="16526" y="3013"/>
                      <a:pt x="14540" y="4269"/>
                    </a:cubicBezTo>
                    <a:cubicBezTo>
                      <a:pt x="12669" y="5456"/>
                      <a:pt x="10888" y="6894"/>
                      <a:pt x="9245" y="8560"/>
                    </a:cubicBezTo>
                    <a:cubicBezTo>
                      <a:pt x="6118" y="11801"/>
                      <a:pt x="3630" y="15818"/>
                      <a:pt x="2100" y="20246"/>
                    </a:cubicBezTo>
                    <a:cubicBezTo>
                      <a:pt x="548" y="24697"/>
                      <a:pt x="1" y="29513"/>
                      <a:pt x="525" y="34147"/>
                    </a:cubicBezTo>
                    <a:cubicBezTo>
                      <a:pt x="662" y="35402"/>
                      <a:pt x="868" y="36635"/>
                      <a:pt x="1165" y="37776"/>
                    </a:cubicBezTo>
                    <a:cubicBezTo>
                      <a:pt x="1439" y="38940"/>
                      <a:pt x="1827" y="40104"/>
                      <a:pt x="2283" y="41200"/>
                    </a:cubicBezTo>
                    <a:cubicBezTo>
                      <a:pt x="3150" y="43231"/>
                      <a:pt x="4337" y="45012"/>
                      <a:pt x="5821" y="46473"/>
                    </a:cubicBezTo>
                    <a:cubicBezTo>
                      <a:pt x="6506" y="47135"/>
                      <a:pt x="7305" y="47774"/>
                      <a:pt x="8149" y="48321"/>
                    </a:cubicBezTo>
                    <a:cubicBezTo>
                      <a:pt x="8948" y="48846"/>
                      <a:pt x="9815" y="49303"/>
                      <a:pt x="10797" y="49714"/>
                    </a:cubicBezTo>
                    <a:cubicBezTo>
                      <a:pt x="12600" y="50444"/>
                      <a:pt x="14654" y="50878"/>
                      <a:pt x="16891" y="51015"/>
                    </a:cubicBezTo>
                    <a:cubicBezTo>
                      <a:pt x="17393" y="51060"/>
                      <a:pt x="17896" y="51060"/>
                      <a:pt x="18398" y="51060"/>
                    </a:cubicBezTo>
                    <a:cubicBezTo>
                      <a:pt x="19744" y="51060"/>
                      <a:pt x="21182" y="50946"/>
                      <a:pt x="22643" y="50741"/>
                    </a:cubicBezTo>
                    <a:cubicBezTo>
                      <a:pt x="24971" y="50604"/>
                      <a:pt x="27414" y="50307"/>
                      <a:pt x="29879" y="49805"/>
                    </a:cubicBezTo>
                    <a:cubicBezTo>
                      <a:pt x="31431" y="49508"/>
                      <a:pt x="33074" y="49097"/>
                      <a:pt x="34718" y="48618"/>
                    </a:cubicBezTo>
                    <a:cubicBezTo>
                      <a:pt x="35471" y="48413"/>
                      <a:pt x="36247" y="48162"/>
                      <a:pt x="37069" y="47888"/>
                    </a:cubicBezTo>
                    <a:cubicBezTo>
                      <a:pt x="37685" y="47705"/>
                      <a:pt x="38393" y="47454"/>
                      <a:pt x="39100" y="47180"/>
                    </a:cubicBezTo>
                    <a:cubicBezTo>
                      <a:pt x="40264" y="46724"/>
                      <a:pt x="41269" y="46221"/>
                      <a:pt x="42227" y="45651"/>
                    </a:cubicBezTo>
                    <a:cubicBezTo>
                      <a:pt x="43140" y="45080"/>
                      <a:pt x="43985" y="44441"/>
                      <a:pt x="44715" y="43711"/>
                    </a:cubicBezTo>
                    <a:cubicBezTo>
                      <a:pt x="45446" y="43003"/>
                      <a:pt x="46085" y="42204"/>
                      <a:pt x="46655" y="41314"/>
                    </a:cubicBezTo>
                    <a:cubicBezTo>
                      <a:pt x="47180" y="40470"/>
                      <a:pt x="47637" y="39488"/>
                      <a:pt x="48002" y="38415"/>
                    </a:cubicBezTo>
                    <a:cubicBezTo>
                      <a:pt x="48367" y="37388"/>
                      <a:pt x="48618" y="36247"/>
                      <a:pt x="48824" y="34969"/>
                    </a:cubicBezTo>
                    <a:cubicBezTo>
                      <a:pt x="48915" y="34307"/>
                      <a:pt x="49006" y="33622"/>
                      <a:pt x="49075" y="32937"/>
                    </a:cubicBezTo>
                    <a:cubicBezTo>
                      <a:pt x="49166" y="32230"/>
                      <a:pt x="49235" y="31522"/>
                      <a:pt x="49303" y="30814"/>
                    </a:cubicBezTo>
                    <a:cubicBezTo>
                      <a:pt x="49646" y="27596"/>
                      <a:pt x="49760" y="24697"/>
                      <a:pt x="49668" y="21958"/>
                    </a:cubicBezTo>
                    <a:cubicBezTo>
                      <a:pt x="49554" y="18717"/>
                      <a:pt x="49166" y="15864"/>
                      <a:pt x="48481" y="13285"/>
                    </a:cubicBezTo>
                    <a:cubicBezTo>
                      <a:pt x="48116" y="11961"/>
                      <a:pt x="47660" y="10683"/>
                      <a:pt x="47089" y="9450"/>
                    </a:cubicBezTo>
                    <a:cubicBezTo>
                      <a:pt x="46587" y="8354"/>
                      <a:pt x="45994" y="7327"/>
                      <a:pt x="45309" y="6391"/>
                    </a:cubicBezTo>
                    <a:cubicBezTo>
                      <a:pt x="44670" y="5524"/>
                      <a:pt x="43962" y="4702"/>
                      <a:pt x="43186" y="4018"/>
                    </a:cubicBezTo>
                    <a:cubicBezTo>
                      <a:pt x="42433" y="3356"/>
                      <a:pt x="41588" y="2762"/>
                      <a:pt x="40698" y="2260"/>
                    </a:cubicBezTo>
                    <a:cubicBezTo>
                      <a:pt x="39055" y="1324"/>
                      <a:pt x="37069" y="685"/>
                      <a:pt x="34809" y="343"/>
                    </a:cubicBezTo>
                    <a:cubicBezTo>
                      <a:pt x="33371" y="114"/>
                      <a:pt x="31819" y="0"/>
                      <a:pt x="301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0" name="Google Shape;7774;p70">
                <a:extLst>
                  <a:ext uri="{FF2B5EF4-FFF2-40B4-BE49-F238E27FC236}">
                    <a16:creationId xmlns:a16="http://schemas.microsoft.com/office/drawing/2014/main" id="{EC2D9A39-55E9-4227-95A8-E79AB4DDEFF7}"/>
                  </a:ext>
                </a:extLst>
              </p:cNvPr>
              <p:cNvSpPr/>
              <p:nvPr/>
            </p:nvSpPr>
            <p:spPr>
              <a:xfrm>
                <a:off x="5133170" y="2887156"/>
                <a:ext cx="137527" cy="207006"/>
              </a:xfrm>
              <a:custGeom>
                <a:avLst/>
                <a:gdLst/>
                <a:ahLst/>
                <a:cxnLst/>
                <a:rect l="l" t="t" r="r" b="b"/>
                <a:pathLst>
                  <a:path w="10661" h="16047" extrusionOk="0">
                    <a:moveTo>
                      <a:pt x="7054" y="1"/>
                    </a:moveTo>
                    <a:cubicBezTo>
                      <a:pt x="6392" y="252"/>
                      <a:pt x="5707" y="434"/>
                      <a:pt x="5022" y="549"/>
                    </a:cubicBezTo>
                    <a:cubicBezTo>
                      <a:pt x="4338" y="663"/>
                      <a:pt x="3630" y="708"/>
                      <a:pt x="2922" y="708"/>
                    </a:cubicBezTo>
                    <a:cubicBezTo>
                      <a:pt x="1941" y="686"/>
                      <a:pt x="959" y="594"/>
                      <a:pt x="1" y="412"/>
                    </a:cubicBezTo>
                    <a:lnTo>
                      <a:pt x="1" y="412"/>
                    </a:lnTo>
                    <a:cubicBezTo>
                      <a:pt x="24" y="1051"/>
                      <a:pt x="69" y="1690"/>
                      <a:pt x="160" y="2329"/>
                    </a:cubicBezTo>
                    <a:cubicBezTo>
                      <a:pt x="297" y="3584"/>
                      <a:pt x="503" y="4817"/>
                      <a:pt x="777" y="5958"/>
                    </a:cubicBezTo>
                    <a:cubicBezTo>
                      <a:pt x="1051" y="7122"/>
                      <a:pt x="1439" y="8286"/>
                      <a:pt x="1918" y="9382"/>
                    </a:cubicBezTo>
                    <a:cubicBezTo>
                      <a:pt x="2785" y="11413"/>
                      <a:pt x="3972" y="13194"/>
                      <a:pt x="5456" y="14655"/>
                    </a:cubicBezTo>
                    <a:cubicBezTo>
                      <a:pt x="5958" y="15134"/>
                      <a:pt x="6506" y="15613"/>
                      <a:pt x="7077" y="16047"/>
                    </a:cubicBezTo>
                    <a:cubicBezTo>
                      <a:pt x="7214" y="16024"/>
                      <a:pt x="7350" y="16024"/>
                      <a:pt x="7465" y="16001"/>
                    </a:cubicBezTo>
                    <a:lnTo>
                      <a:pt x="7487" y="16001"/>
                    </a:lnTo>
                    <a:cubicBezTo>
                      <a:pt x="7846" y="15956"/>
                      <a:pt x="8205" y="15868"/>
                      <a:pt x="8542" y="15713"/>
                    </a:cubicBezTo>
                    <a:lnTo>
                      <a:pt x="8542" y="15713"/>
                    </a:lnTo>
                    <a:cubicBezTo>
                      <a:pt x="8539" y="15716"/>
                      <a:pt x="8537" y="15721"/>
                      <a:pt x="8537" y="15727"/>
                    </a:cubicBezTo>
                    <a:cubicBezTo>
                      <a:pt x="8811" y="15613"/>
                      <a:pt x="9062" y="15453"/>
                      <a:pt x="9291" y="15271"/>
                    </a:cubicBezTo>
                    <a:cubicBezTo>
                      <a:pt x="9496" y="15134"/>
                      <a:pt x="9679" y="14951"/>
                      <a:pt x="9838" y="14746"/>
                    </a:cubicBezTo>
                    <a:cubicBezTo>
                      <a:pt x="9838" y="14723"/>
                      <a:pt x="9838" y="14723"/>
                      <a:pt x="9838" y="14723"/>
                    </a:cubicBezTo>
                    <a:cubicBezTo>
                      <a:pt x="10021" y="14495"/>
                      <a:pt x="10158" y="14244"/>
                      <a:pt x="10272" y="13993"/>
                    </a:cubicBezTo>
                    <a:lnTo>
                      <a:pt x="10272" y="13993"/>
                    </a:lnTo>
                    <a:lnTo>
                      <a:pt x="10249" y="14015"/>
                    </a:lnTo>
                    <a:cubicBezTo>
                      <a:pt x="10409" y="13627"/>
                      <a:pt x="10500" y="13217"/>
                      <a:pt x="10569" y="12829"/>
                    </a:cubicBezTo>
                    <a:cubicBezTo>
                      <a:pt x="10660" y="12052"/>
                      <a:pt x="10614" y="11254"/>
                      <a:pt x="10523" y="10478"/>
                    </a:cubicBezTo>
                    <a:cubicBezTo>
                      <a:pt x="10363" y="9313"/>
                      <a:pt x="10067" y="8172"/>
                      <a:pt x="9724" y="7054"/>
                    </a:cubicBezTo>
                    <a:cubicBezTo>
                      <a:pt x="9291" y="5730"/>
                      <a:pt x="8788" y="4406"/>
                      <a:pt x="8286" y="3128"/>
                    </a:cubicBezTo>
                    <a:cubicBezTo>
                      <a:pt x="8058" y="2557"/>
                      <a:pt x="7830" y="2009"/>
                      <a:pt x="7602" y="1462"/>
                    </a:cubicBezTo>
                    <a:cubicBezTo>
                      <a:pt x="7442" y="1028"/>
                      <a:pt x="7259" y="594"/>
                      <a:pt x="7099" y="138"/>
                    </a:cubicBezTo>
                    <a:cubicBezTo>
                      <a:pt x="7099" y="138"/>
                      <a:pt x="7077" y="115"/>
                      <a:pt x="7077" y="92"/>
                    </a:cubicBezTo>
                    <a:cubicBezTo>
                      <a:pt x="7077" y="69"/>
                      <a:pt x="7077" y="46"/>
                      <a:pt x="70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1" name="Google Shape;7775;p70">
                <a:extLst>
                  <a:ext uri="{FF2B5EF4-FFF2-40B4-BE49-F238E27FC236}">
                    <a16:creationId xmlns:a16="http://schemas.microsoft.com/office/drawing/2014/main" id="{22CD5EE1-9C0B-4F2C-860C-39A54EBD43DD}"/>
                  </a:ext>
                </a:extLst>
              </p:cNvPr>
              <p:cNvSpPr/>
              <p:nvPr/>
            </p:nvSpPr>
            <p:spPr>
              <a:xfrm>
                <a:off x="5260073" y="3077072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2" name="Google Shape;7776;p70">
                <a:extLst>
                  <a:ext uri="{FF2B5EF4-FFF2-40B4-BE49-F238E27FC236}">
                    <a16:creationId xmlns:a16="http://schemas.microsoft.com/office/drawing/2014/main" id="{50A88352-9BF2-4DF8-9564-CE8FAEE7FBC3}"/>
                  </a:ext>
                </a:extLst>
              </p:cNvPr>
              <p:cNvSpPr/>
              <p:nvPr/>
            </p:nvSpPr>
            <p:spPr>
              <a:xfrm>
                <a:off x="5260073" y="307735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3" name="Google Shape;7777;p70">
                <a:extLst>
                  <a:ext uri="{FF2B5EF4-FFF2-40B4-BE49-F238E27FC236}">
                    <a16:creationId xmlns:a16="http://schemas.microsoft.com/office/drawing/2014/main" id="{4B2549CE-CDC8-4F44-8AF6-97B1537FDA21}"/>
                  </a:ext>
                </a:extLst>
              </p:cNvPr>
              <p:cNvSpPr/>
              <p:nvPr/>
            </p:nvSpPr>
            <p:spPr>
              <a:xfrm>
                <a:off x="5229450" y="3093557"/>
                <a:ext cx="31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1" y="0"/>
                      <a:pt x="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4" name="Google Shape;7778;p70">
                <a:extLst>
                  <a:ext uri="{FF2B5EF4-FFF2-40B4-BE49-F238E27FC236}">
                    <a16:creationId xmlns:a16="http://schemas.microsoft.com/office/drawing/2014/main" id="{85ACC0C1-7B6C-4F89-B3B3-82C33130A53E}"/>
                  </a:ext>
                </a:extLst>
              </p:cNvPr>
              <p:cNvSpPr/>
              <p:nvPr/>
            </p:nvSpPr>
            <p:spPr>
              <a:xfrm>
                <a:off x="5151719" y="2476727"/>
                <a:ext cx="400751" cy="282162"/>
              </a:xfrm>
              <a:custGeom>
                <a:avLst/>
                <a:gdLst/>
                <a:ahLst/>
                <a:cxnLst/>
                <a:rect l="l" t="t" r="r" b="b"/>
                <a:pathLst>
                  <a:path w="31066" h="21873" extrusionOk="0">
                    <a:moveTo>
                      <a:pt x="28304" y="0"/>
                    </a:moveTo>
                    <a:cubicBezTo>
                      <a:pt x="27619" y="0"/>
                      <a:pt x="26866" y="0"/>
                      <a:pt x="26022" y="46"/>
                    </a:cubicBezTo>
                    <a:cubicBezTo>
                      <a:pt x="23648" y="160"/>
                      <a:pt x="21274" y="594"/>
                      <a:pt x="18991" y="1324"/>
                    </a:cubicBezTo>
                    <a:cubicBezTo>
                      <a:pt x="16823" y="2009"/>
                      <a:pt x="14723" y="3013"/>
                      <a:pt x="12737" y="4246"/>
                    </a:cubicBezTo>
                    <a:cubicBezTo>
                      <a:pt x="10843" y="5456"/>
                      <a:pt x="9062" y="6894"/>
                      <a:pt x="7442" y="8560"/>
                    </a:cubicBezTo>
                    <a:cubicBezTo>
                      <a:pt x="4292" y="11778"/>
                      <a:pt x="1827" y="15818"/>
                      <a:pt x="275" y="20224"/>
                    </a:cubicBezTo>
                    <a:cubicBezTo>
                      <a:pt x="183" y="20520"/>
                      <a:pt x="92" y="20794"/>
                      <a:pt x="1" y="21068"/>
                    </a:cubicBezTo>
                    <a:cubicBezTo>
                      <a:pt x="92" y="21182"/>
                      <a:pt x="206" y="21273"/>
                      <a:pt x="320" y="21342"/>
                    </a:cubicBezTo>
                    <a:cubicBezTo>
                      <a:pt x="526" y="21479"/>
                      <a:pt x="777" y="21593"/>
                      <a:pt x="1005" y="21662"/>
                    </a:cubicBezTo>
                    <a:cubicBezTo>
                      <a:pt x="1416" y="21798"/>
                      <a:pt x="1827" y="21844"/>
                      <a:pt x="2238" y="21867"/>
                    </a:cubicBezTo>
                    <a:cubicBezTo>
                      <a:pt x="2333" y="21871"/>
                      <a:pt x="2428" y="21873"/>
                      <a:pt x="2524" y="21873"/>
                    </a:cubicBezTo>
                    <a:cubicBezTo>
                      <a:pt x="3005" y="21873"/>
                      <a:pt x="3493" y="21825"/>
                      <a:pt x="3949" y="21730"/>
                    </a:cubicBezTo>
                    <a:cubicBezTo>
                      <a:pt x="4383" y="21639"/>
                      <a:pt x="4817" y="21502"/>
                      <a:pt x="5205" y="21296"/>
                    </a:cubicBezTo>
                    <a:lnTo>
                      <a:pt x="5182" y="21296"/>
                    </a:lnTo>
                    <a:cubicBezTo>
                      <a:pt x="5410" y="21182"/>
                      <a:pt x="5639" y="21045"/>
                      <a:pt x="5844" y="20885"/>
                    </a:cubicBezTo>
                    <a:cubicBezTo>
                      <a:pt x="6095" y="20726"/>
                      <a:pt x="6323" y="20520"/>
                      <a:pt x="6552" y="20338"/>
                    </a:cubicBezTo>
                    <a:cubicBezTo>
                      <a:pt x="7191" y="19767"/>
                      <a:pt x="7761" y="19128"/>
                      <a:pt x="8286" y="18443"/>
                    </a:cubicBezTo>
                    <a:cubicBezTo>
                      <a:pt x="8834" y="17758"/>
                      <a:pt x="9336" y="17028"/>
                      <a:pt x="9816" y="16298"/>
                    </a:cubicBezTo>
                    <a:lnTo>
                      <a:pt x="9816" y="16298"/>
                    </a:lnTo>
                    <a:lnTo>
                      <a:pt x="9793" y="16320"/>
                    </a:lnTo>
                    <a:cubicBezTo>
                      <a:pt x="10295" y="15567"/>
                      <a:pt x="10774" y="14791"/>
                      <a:pt x="11276" y="14015"/>
                    </a:cubicBezTo>
                    <a:cubicBezTo>
                      <a:pt x="11710" y="13285"/>
                      <a:pt x="12167" y="12577"/>
                      <a:pt x="12669" y="11892"/>
                    </a:cubicBezTo>
                    <a:cubicBezTo>
                      <a:pt x="12829" y="11641"/>
                      <a:pt x="13011" y="11390"/>
                      <a:pt x="13194" y="11139"/>
                    </a:cubicBezTo>
                    <a:cubicBezTo>
                      <a:pt x="13376" y="10934"/>
                      <a:pt x="13536" y="10705"/>
                      <a:pt x="13719" y="10500"/>
                    </a:cubicBezTo>
                    <a:cubicBezTo>
                      <a:pt x="14084" y="10066"/>
                      <a:pt x="14472" y="9633"/>
                      <a:pt x="14883" y="9199"/>
                    </a:cubicBezTo>
                    <a:cubicBezTo>
                      <a:pt x="15682" y="8377"/>
                      <a:pt x="16549" y="7578"/>
                      <a:pt x="17462" y="6848"/>
                    </a:cubicBezTo>
                    <a:cubicBezTo>
                      <a:pt x="19334" y="5341"/>
                      <a:pt x="21388" y="4040"/>
                      <a:pt x="23534" y="2968"/>
                    </a:cubicBezTo>
                    <a:cubicBezTo>
                      <a:pt x="25770" y="1849"/>
                      <a:pt x="28121" y="936"/>
                      <a:pt x="30541" y="251"/>
                    </a:cubicBezTo>
                    <a:cubicBezTo>
                      <a:pt x="30701" y="206"/>
                      <a:pt x="30883" y="137"/>
                      <a:pt x="31066" y="92"/>
                    </a:cubicBezTo>
                    <a:cubicBezTo>
                      <a:pt x="30176" y="23"/>
                      <a:pt x="29263" y="0"/>
                      <a:pt x="28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5" name="Google Shape;7779;p70">
                <a:extLst>
                  <a:ext uri="{FF2B5EF4-FFF2-40B4-BE49-F238E27FC236}">
                    <a16:creationId xmlns:a16="http://schemas.microsoft.com/office/drawing/2014/main" id="{D6233A5C-6BEB-4C50-9F9D-B21C0846FCF8}"/>
                  </a:ext>
                </a:extLst>
              </p:cNvPr>
              <p:cNvSpPr/>
              <p:nvPr/>
            </p:nvSpPr>
            <p:spPr>
              <a:xfrm>
                <a:off x="5260073" y="307735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6" name="Google Shape;7780;p70">
                <a:extLst>
                  <a:ext uri="{FF2B5EF4-FFF2-40B4-BE49-F238E27FC236}">
                    <a16:creationId xmlns:a16="http://schemas.microsoft.com/office/drawing/2014/main" id="{CD01BA6B-8B2B-4EAD-9ABB-D45E38714F4D}"/>
                  </a:ext>
                </a:extLst>
              </p:cNvPr>
              <p:cNvSpPr/>
              <p:nvPr/>
            </p:nvSpPr>
            <p:spPr>
              <a:xfrm>
                <a:off x="5296578" y="2562997"/>
                <a:ext cx="473778" cy="561511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43528" extrusionOk="0">
                    <a:moveTo>
                      <a:pt x="21867" y="0"/>
                    </a:moveTo>
                    <a:cubicBezTo>
                      <a:pt x="21228" y="23"/>
                      <a:pt x="20566" y="69"/>
                      <a:pt x="19927" y="137"/>
                    </a:cubicBezTo>
                    <a:cubicBezTo>
                      <a:pt x="19060" y="274"/>
                      <a:pt x="18170" y="457"/>
                      <a:pt x="17302" y="708"/>
                    </a:cubicBezTo>
                    <a:cubicBezTo>
                      <a:pt x="16435" y="936"/>
                      <a:pt x="15590" y="1256"/>
                      <a:pt x="14769" y="1598"/>
                    </a:cubicBezTo>
                    <a:lnTo>
                      <a:pt x="14792" y="1598"/>
                    </a:lnTo>
                    <a:cubicBezTo>
                      <a:pt x="12669" y="2488"/>
                      <a:pt x="10683" y="3698"/>
                      <a:pt x="8857" y="5090"/>
                    </a:cubicBezTo>
                    <a:cubicBezTo>
                      <a:pt x="7099" y="6460"/>
                      <a:pt x="5479" y="8012"/>
                      <a:pt x="4109" y="9769"/>
                    </a:cubicBezTo>
                    <a:cubicBezTo>
                      <a:pt x="3630" y="10408"/>
                      <a:pt x="3173" y="11070"/>
                      <a:pt x="2763" y="11755"/>
                    </a:cubicBezTo>
                    <a:cubicBezTo>
                      <a:pt x="2580" y="12098"/>
                      <a:pt x="2375" y="12417"/>
                      <a:pt x="2215" y="12782"/>
                    </a:cubicBezTo>
                    <a:cubicBezTo>
                      <a:pt x="2032" y="13125"/>
                      <a:pt x="1872" y="13467"/>
                      <a:pt x="1735" y="13832"/>
                    </a:cubicBezTo>
                    <a:lnTo>
                      <a:pt x="1735" y="13809"/>
                    </a:lnTo>
                    <a:cubicBezTo>
                      <a:pt x="1347" y="14722"/>
                      <a:pt x="1028" y="15658"/>
                      <a:pt x="777" y="16617"/>
                    </a:cubicBezTo>
                    <a:cubicBezTo>
                      <a:pt x="526" y="17553"/>
                      <a:pt x="343" y="18511"/>
                      <a:pt x="206" y="19470"/>
                    </a:cubicBezTo>
                    <a:cubicBezTo>
                      <a:pt x="206" y="19470"/>
                      <a:pt x="206" y="19447"/>
                      <a:pt x="206" y="19447"/>
                    </a:cubicBezTo>
                    <a:cubicBezTo>
                      <a:pt x="69" y="20497"/>
                      <a:pt x="1" y="21547"/>
                      <a:pt x="1" y="22620"/>
                    </a:cubicBezTo>
                    <a:cubicBezTo>
                      <a:pt x="1" y="23145"/>
                      <a:pt x="24" y="23670"/>
                      <a:pt x="46" y="24195"/>
                    </a:cubicBezTo>
                    <a:cubicBezTo>
                      <a:pt x="92" y="24697"/>
                      <a:pt x="138" y="25199"/>
                      <a:pt x="206" y="25701"/>
                    </a:cubicBezTo>
                    <a:cubicBezTo>
                      <a:pt x="206" y="25701"/>
                      <a:pt x="206" y="25701"/>
                      <a:pt x="206" y="25679"/>
                    </a:cubicBezTo>
                    <a:cubicBezTo>
                      <a:pt x="320" y="26660"/>
                      <a:pt x="526" y="27619"/>
                      <a:pt x="777" y="28555"/>
                    </a:cubicBezTo>
                    <a:cubicBezTo>
                      <a:pt x="914" y="29057"/>
                      <a:pt x="1051" y="29536"/>
                      <a:pt x="1211" y="29993"/>
                    </a:cubicBezTo>
                    <a:cubicBezTo>
                      <a:pt x="1370" y="30449"/>
                      <a:pt x="1530" y="30883"/>
                      <a:pt x="1713" y="31316"/>
                    </a:cubicBezTo>
                    <a:lnTo>
                      <a:pt x="1713" y="31294"/>
                    </a:lnTo>
                    <a:cubicBezTo>
                      <a:pt x="2032" y="32047"/>
                      <a:pt x="2375" y="32777"/>
                      <a:pt x="2785" y="33485"/>
                    </a:cubicBezTo>
                    <a:cubicBezTo>
                      <a:pt x="3196" y="34170"/>
                      <a:pt x="3630" y="34831"/>
                      <a:pt x="4132" y="35471"/>
                    </a:cubicBezTo>
                    <a:cubicBezTo>
                      <a:pt x="4132" y="35493"/>
                      <a:pt x="4132" y="35493"/>
                      <a:pt x="4132" y="35493"/>
                    </a:cubicBezTo>
                    <a:cubicBezTo>
                      <a:pt x="4566" y="36041"/>
                      <a:pt x="5022" y="36566"/>
                      <a:pt x="5502" y="37068"/>
                    </a:cubicBezTo>
                    <a:cubicBezTo>
                      <a:pt x="5821" y="37388"/>
                      <a:pt x="6118" y="37662"/>
                      <a:pt x="6460" y="37959"/>
                    </a:cubicBezTo>
                    <a:cubicBezTo>
                      <a:pt x="6780" y="38232"/>
                      <a:pt x="7099" y="38506"/>
                      <a:pt x="7442" y="38757"/>
                    </a:cubicBezTo>
                    <a:lnTo>
                      <a:pt x="7419" y="38757"/>
                    </a:lnTo>
                    <a:cubicBezTo>
                      <a:pt x="8400" y="39488"/>
                      <a:pt x="9428" y="40173"/>
                      <a:pt x="10455" y="40812"/>
                    </a:cubicBezTo>
                    <a:cubicBezTo>
                      <a:pt x="11482" y="41451"/>
                      <a:pt x="12509" y="42067"/>
                      <a:pt x="13513" y="42729"/>
                    </a:cubicBezTo>
                    <a:cubicBezTo>
                      <a:pt x="13901" y="42980"/>
                      <a:pt x="14289" y="43254"/>
                      <a:pt x="14655" y="43528"/>
                    </a:cubicBezTo>
                    <a:cubicBezTo>
                      <a:pt x="15385" y="43414"/>
                      <a:pt x="16115" y="43277"/>
                      <a:pt x="16846" y="43140"/>
                    </a:cubicBezTo>
                    <a:cubicBezTo>
                      <a:pt x="18398" y="42820"/>
                      <a:pt x="20041" y="42409"/>
                      <a:pt x="21685" y="41953"/>
                    </a:cubicBezTo>
                    <a:cubicBezTo>
                      <a:pt x="22438" y="41725"/>
                      <a:pt x="23214" y="41496"/>
                      <a:pt x="24036" y="41223"/>
                    </a:cubicBezTo>
                    <a:cubicBezTo>
                      <a:pt x="24698" y="40994"/>
                      <a:pt x="25383" y="40766"/>
                      <a:pt x="26067" y="40492"/>
                    </a:cubicBezTo>
                    <a:cubicBezTo>
                      <a:pt x="27231" y="40036"/>
                      <a:pt x="28258" y="39533"/>
                      <a:pt x="29194" y="38963"/>
                    </a:cubicBezTo>
                    <a:cubicBezTo>
                      <a:pt x="30107" y="38392"/>
                      <a:pt x="30952" y="37753"/>
                      <a:pt x="31705" y="37023"/>
                    </a:cubicBezTo>
                    <a:cubicBezTo>
                      <a:pt x="32436" y="36315"/>
                      <a:pt x="33075" y="35516"/>
                      <a:pt x="33622" y="34626"/>
                    </a:cubicBezTo>
                    <a:cubicBezTo>
                      <a:pt x="34147" y="33782"/>
                      <a:pt x="34604" y="32800"/>
                      <a:pt x="34969" y="31727"/>
                    </a:cubicBezTo>
                    <a:cubicBezTo>
                      <a:pt x="35334" y="30700"/>
                      <a:pt x="35608" y="29559"/>
                      <a:pt x="35791" y="28281"/>
                    </a:cubicBezTo>
                    <a:cubicBezTo>
                      <a:pt x="35882" y="27619"/>
                      <a:pt x="35973" y="26957"/>
                      <a:pt x="36042" y="26318"/>
                    </a:cubicBezTo>
                    <a:lnTo>
                      <a:pt x="36065" y="26249"/>
                    </a:lnTo>
                    <a:cubicBezTo>
                      <a:pt x="36133" y="25542"/>
                      <a:pt x="36225" y="24834"/>
                      <a:pt x="36293" y="24126"/>
                    </a:cubicBezTo>
                    <a:cubicBezTo>
                      <a:pt x="36613" y="20908"/>
                      <a:pt x="36727" y="18009"/>
                      <a:pt x="36635" y="15270"/>
                    </a:cubicBezTo>
                    <a:cubicBezTo>
                      <a:pt x="36567" y="12896"/>
                      <a:pt x="36339" y="10728"/>
                      <a:pt x="35951" y="8742"/>
                    </a:cubicBezTo>
                    <a:cubicBezTo>
                      <a:pt x="35905" y="8651"/>
                      <a:pt x="35859" y="8560"/>
                      <a:pt x="35791" y="8468"/>
                    </a:cubicBezTo>
                    <a:cubicBezTo>
                      <a:pt x="35540" y="8035"/>
                      <a:pt x="35289" y="7601"/>
                      <a:pt x="35015" y="7190"/>
                    </a:cubicBezTo>
                    <a:cubicBezTo>
                      <a:pt x="34741" y="6756"/>
                      <a:pt x="34444" y="6368"/>
                      <a:pt x="34147" y="5958"/>
                    </a:cubicBezTo>
                    <a:cubicBezTo>
                      <a:pt x="33782" y="5501"/>
                      <a:pt x="33394" y="5045"/>
                      <a:pt x="32983" y="4611"/>
                    </a:cubicBezTo>
                    <a:cubicBezTo>
                      <a:pt x="32778" y="4405"/>
                      <a:pt x="32572" y="4200"/>
                      <a:pt x="32344" y="4017"/>
                    </a:cubicBezTo>
                    <a:cubicBezTo>
                      <a:pt x="32145" y="3841"/>
                      <a:pt x="31925" y="3664"/>
                      <a:pt x="31704" y="3487"/>
                    </a:cubicBezTo>
                    <a:lnTo>
                      <a:pt x="31704" y="3487"/>
                    </a:lnTo>
                    <a:cubicBezTo>
                      <a:pt x="31705" y="3490"/>
                      <a:pt x="31705" y="3492"/>
                      <a:pt x="31705" y="3492"/>
                    </a:cubicBezTo>
                    <a:cubicBezTo>
                      <a:pt x="31705" y="3492"/>
                      <a:pt x="31682" y="3470"/>
                      <a:pt x="31682" y="3470"/>
                    </a:cubicBezTo>
                    <a:lnTo>
                      <a:pt x="31682" y="3470"/>
                    </a:lnTo>
                    <a:cubicBezTo>
                      <a:pt x="31690" y="3475"/>
                      <a:pt x="31697" y="3481"/>
                      <a:pt x="31704" y="3487"/>
                    </a:cubicBezTo>
                    <a:lnTo>
                      <a:pt x="31704" y="3487"/>
                    </a:lnTo>
                    <a:cubicBezTo>
                      <a:pt x="31703" y="3481"/>
                      <a:pt x="31698" y="3470"/>
                      <a:pt x="31682" y="3470"/>
                    </a:cubicBezTo>
                    <a:cubicBezTo>
                      <a:pt x="31134" y="3036"/>
                      <a:pt x="30541" y="2648"/>
                      <a:pt x="29925" y="2305"/>
                    </a:cubicBezTo>
                    <a:cubicBezTo>
                      <a:pt x="29308" y="1963"/>
                      <a:pt x="28669" y="1666"/>
                      <a:pt x="28007" y="1392"/>
                    </a:cubicBezTo>
                    <a:cubicBezTo>
                      <a:pt x="27642" y="1233"/>
                      <a:pt x="27277" y="1073"/>
                      <a:pt x="26889" y="936"/>
                    </a:cubicBezTo>
                    <a:cubicBezTo>
                      <a:pt x="26706" y="868"/>
                      <a:pt x="26501" y="799"/>
                      <a:pt x="26296" y="731"/>
                    </a:cubicBezTo>
                    <a:cubicBezTo>
                      <a:pt x="26136" y="662"/>
                      <a:pt x="25953" y="616"/>
                      <a:pt x="25793" y="548"/>
                    </a:cubicBezTo>
                    <a:cubicBezTo>
                      <a:pt x="25451" y="457"/>
                      <a:pt x="25131" y="365"/>
                      <a:pt x="24789" y="297"/>
                    </a:cubicBezTo>
                    <a:cubicBezTo>
                      <a:pt x="24447" y="228"/>
                      <a:pt x="24104" y="160"/>
                      <a:pt x="23762" y="114"/>
                    </a:cubicBezTo>
                    <a:lnTo>
                      <a:pt x="23785" y="114"/>
                    </a:lnTo>
                    <a:cubicBezTo>
                      <a:pt x="23214" y="46"/>
                      <a:pt x="22621" y="0"/>
                      <a:pt x="220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7" name="Google Shape;7781;p70">
                <a:extLst>
                  <a:ext uri="{FF2B5EF4-FFF2-40B4-BE49-F238E27FC236}">
                    <a16:creationId xmlns:a16="http://schemas.microsoft.com/office/drawing/2014/main" id="{21CF7F44-751C-46F2-B42F-EBB3303B39B5}"/>
                  </a:ext>
                </a:extLst>
              </p:cNvPr>
              <p:cNvSpPr/>
              <p:nvPr/>
            </p:nvSpPr>
            <p:spPr>
              <a:xfrm>
                <a:off x="5130822" y="2748772"/>
                <a:ext cx="47124" cy="147537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1437" extrusionOk="0">
                    <a:moveTo>
                      <a:pt x="1621" y="1"/>
                    </a:moveTo>
                    <a:cubicBezTo>
                      <a:pt x="479" y="3562"/>
                      <a:pt x="0" y="7419"/>
                      <a:pt x="183" y="11140"/>
                    </a:cubicBezTo>
                    <a:lnTo>
                      <a:pt x="342" y="11162"/>
                    </a:lnTo>
                    <a:cubicBezTo>
                      <a:pt x="1233" y="11322"/>
                      <a:pt x="2032" y="11414"/>
                      <a:pt x="2808" y="11436"/>
                    </a:cubicBezTo>
                    <a:cubicBezTo>
                      <a:pt x="2716" y="10637"/>
                      <a:pt x="2671" y="9816"/>
                      <a:pt x="2648" y="9017"/>
                    </a:cubicBezTo>
                    <a:cubicBezTo>
                      <a:pt x="2602" y="7351"/>
                      <a:pt x="2716" y="5662"/>
                      <a:pt x="2967" y="4018"/>
                    </a:cubicBezTo>
                    <a:cubicBezTo>
                      <a:pt x="3082" y="3196"/>
                      <a:pt x="3264" y="2375"/>
                      <a:pt x="3447" y="1553"/>
                    </a:cubicBezTo>
                    <a:cubicBezTo>
                      <a:pt x="3515" y="1279"/>
                      <a:pt x="3584" y="1028"/>
                      <a:pt x="3652" y="777"/>
                    </a:cubicBezTo>
                    <a:cubicBezTo>
                      <a:pt x="3287" y="731"/>
                      <a:pt x="2945" y="686"/>
                      <a:pt x="2625" y="572"/>
                    </a:cubicBezTo>
                    <a:cubicBezTo>
                      <a:pt x="2511" y="526"/>
                      <a:pt x="2397" y="480"/>
                      <a:pt x="2283" y="435"/>
                    </a:cubicBezTo>
                    <a:cubicBezTo>
                      <a:pt x="2146" y="389"/>
                      <a:pt x="2054" y="320"/>
                      <a:pt x="1940" y="252"/>
                    </a:cubicBezTo>
                    <a:cubicBezTo>
                      <a:pt x="1849" y="183"/>
                      <a:pt x="1735" y="115"/>
                      <a:pt x="16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8" name="Google Shape;7782;p70">
                <a:extLst>
                  <a:ext uri="{FF2B5EF4-FFF2-40B4-BE49-F238E27FC236}">
                    <a16:creationId xmlns:a16="http://schemas.microsoft.com/office/drawing/2014/main" id="{D5D999FD-8125-4729-9E25-8A4350033882}"/>
                  </a:ext>
                </a:extLst>
              </p:cNvPr>
              <p:cNvSpPr/>
              <p:nvPr/>
            </p:nvSpPr>
            <p:spPr>
              <a:xfrm>
                <a:off x="5225039" y="3075305"/>
                <a:ext cx="214075" cy="60372"/>
              </a:xfrm>
              <a:custGeom>
                <a:avLst/>
                <a:gdLst/>
                <a:ahLst/>
                <a:cxnLst/>
                <a:rect l="l" t="t" r="r" b="b"/>
                <a:pathLst>
                  <a:path w="16595" h="4680" extrusionOk="0">
                    <a:moveTo>
                      <a:pt x="2808" y="0"/>
                    </a:moveTo>
                    <a:cubicBezTo>
                      <a:pt x="2785" y="46"/>
                      <a:pt x="2762" y="91"/>
                      <a:pt x="2716" y="137"/>
                    </a:cubicBezTo>
                    <a:cubicBezTo>
                      <a:pt x="2557" y="365"/>
                      <a:pt x="2374" y="548"/>
                      <a:pt x="2169" y="685"/>
                    </a:cubicBezTo>
                    <a:cubicBezTo>
                      <a:pt x="1940" y="867"/>
                      <a:pt x="1689" y="1027"/>
                      <a:pt x="1415" y="1141"/>
                    </a:cubicBezTo>
                    <a:cubicBezTo>
                      <a:pt x="1073" y="1278"/>
                      <a:pt x="708" y="1370"/>
                      <a:pt x="365" y="1415"/>
                    </a:cubicBezTo>
                    <a:cubicBezTo>
                      <a:pt x="228" y="1438"/>
                      <a:pt x="114" y="1438"/>
                      <a:pt x="0" y="1461"/>
                    </a:cubicBezTo>
                    <a:cubicBezTo>
                      <a:pt x="206" y="1621"/>
                      <a:pt x="411" y="1780"/>
                      <a:pt x="662" y="1940"/>
                    </a:cubicBezTo>
                    <a:cubicBezTo>
                      <a:pt x="1461" y="2465"/>
                      <a:pt x="2328" y="2899"/>
                      <a:pt x="3310" y="3310"/>
                    </a:cubicBezTo>
                    <a:cubicBezTo>
                      <a:pt x="5113" y="4040"/>
                      <a:pt x="7167" y="4497"/>
                      <a:pt x="9404" y="4634"/>
                    </a:cubicBezTo>
                    <a:cubicBezTo>
                      <a:pt x="9929" y="4656"/>
                      <a:pt x="10431" y="4679"/>
                      <a:pt x="10911" y="4679"/>
                    </a:cubicBezTo>
                    <a:cubicBezTo>
                      <a:pt x="12257" y="4679"/>
                      <a:pt x="13673" y="4565"/>
                      <a:pt x="15156" y="4337"/>
                    </a:cubicBezTo>
                    <a:cubicBezTo>
                      <a:pt x="15636" y="4314"/>
                      <a:pt x="16115" y="4291"/>
                      <a:pt x="16594" y="4246"/>
                    </a:cubicBezTo>
                    <a:cubicBezTo>
                      <a:pt x="16549" y="4246"/>
                      <a:pt x="16503" y="4223"/>
                      <a:pt x="16480" y="4223"/>
                    </a:cubicBezTo>
                    <a:cubicBezTo>
                      <a:pt x="14700" y="3995"/>
                      <a:pt x="12919" y="3721"/>
                      <a:pt x="11185" y="3355"/>
                    </a:cubicBezTo>
                    <a:cubicBezTo>
                      <a:pt x="10454" y="3196"/>
                      <a:pt x="9701" y="3036"/>
                      <a:pt x="8993" y="2830"/>
                    </a:cubicBezTo>
                    <a:cubicBezTo>
                      <a:pt x="8331" y="2648"/>
                      <a:pt x="7692" y="2442"/>
                      <a:pt x="7053" y="2191"/>
                    </a:cubicBezTo>
                    <a:cubicBezTo>
                      <a:pt x="5821" y="1735"/>
                      <a:pt x="4611" y="1164"/>
                      <a:pt x="3492" y="457"/>
                    </a:cubicBezTo>
                    <a:cubicBezTo>
                      <a:pt x="3264" y="297"/>
                      <a:pt x="3036" y="160"/>
                      <a:pt x="28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9" name="Google Shape;7783;p70">
                <a:extLst>
                  <a:ext uri="{FF2B5EF4-FFF2-40B4-BE49-F238E27FC236}">
                    <a16:creationId xmlns:a16="http://schemas.microsoft.com/office/drawing/2014/main" id="{D508B92F-4C47-43B4-A108-A23763304EF9}"/>
                  </a:ext>
                </a:extLst>
              </p:cNvPr>
              <p:cNvSpPr/>
              <p:nvPr/>
            </p:nvSpPr>
            <p:spPr>
              <a:xfrm>
                <a:off x="5133170" y="2892457"/>
                <a:ext cx="128097" cy="201704"/>
              </a:xfrm>
              <a:custGeom>
                <a:avLst/>
                <a:gdLst/>
                <a:ahLst/>
                <a:cxnLst/>
                <a:rect l="l" t="t" r="r" b="b"/>
                <a:pathLst>
                  <a:path w="9930" h="15636" extrusionOk="0">
                    <a:moveTo>
                      <a:pt x="1" y="1"/>
                    </a:moveTo>
                    <a:cubicBezTo>
                      <a:pt x="24" y="617"/>
                      <a:pt x="69" y="1256"/>
                      <a:pt x="138" y="1918"/>
                    </a:cubicBezTo>
                    <a:cubicBezTo>
                      <a:pt x="275" y="3196"/>
                      <a:pt x="503" y="4406"/>
                      <a:pt x="777" y="5547"/>
                    </a:cubicBezTo>
                    <a:cubicBezTo>
                      <a:pt x="1051" y="6711"/>
                      <a:pt x="1439" y="7875"/>
                      <a:pt x="1918" y="8971"/>
                    </a:cubicBezTo>
                    <a:cubicBezTo>
                      <a:pt x="2763" y="11002"/>
                      <a:pt x="3972" y="12783"/>
                      <a:pt x="5433" y="14244"/>
                    </a:cubicBezTo>
                    <a:cubicBezTo>
                      <a:pt x="5935" y="14746"/>
                      <a:pt x="6483" y="15202"/>
                      <a:pt x="7077" y="15636"/>
                    </a:cubicBezTo>
                    <a:cubicBezTo>
                      <a:pt x="7236" y="15613"/>
                      <a:pt x="7350" y="15613"/>
                      <a:pt x="7487" y="15590"/>
                    </a:cubicBezTo>
                    <a:cubicBezTo>
                      <a:pt x="7830" y="15545"/>
                      <a:pt x="8195" y="15453"/>
                      <a:pt x="8537" y="15316"/>
                    </a:cubicBezTo>
                    <a:cubicBezTo>
                      <a:pt x="8811" y="15179"/>
                      <a:pt x="9062" y="15042"/>
                      <a:pt x="9291" y="14860"/>
                    </a:cubicBezTo>
                    <a:cubicBezTo>
                      <a:pt x="9496" y="14723"/>
                      <a:pt x="9679" y="14540"/>
                      <a:pt x="9838" y="14312"/>
                    </a:cubicBezTo>
                    <a:cubicBezTo>
                      <a:pt x="9884" y="14266"/>
                      <a:pt x="9907" y="14221"/>
                      <a:pt x="9930" y="14175"/>
                    </a:cubicBezTo>
                    <a:cubicBezTo>
                      <a:pt x="9565" y="13901"/>
                      <a:pt x="9199" y="13627"/>
                      <a:pt x="8857" y="13331"/>
                    </a:cubicBezTo>
                    <a:cubicBezTo>
                      <a:pt x="8263" y="12828"/>
                      <a:pt x="7716" y="12303"/>
                      <a:pt x="7236" y="11710"/>
                    </a:cubicBezTo>
                    <a:cubicBezTo>
                      <a:pt x="6734" y="11117"/>
                      <a:pt x="6255" y="10500"/>
                      <a:pt x="5844" y="9838"/>
                    </a:cubicBezTo>
                    <a:cubicBezTo>
                      <a:pt x="5410" y="9131"/>
                      <a:pt x="4999" y="8377"/>
                      <a:pt x="4634" y="7601"/>
                    </a:cubicBezTo>
                    <a:cubicBezTo>
                      <a:pt x="3950" y="6095"/>
                      <a:pt x="3402" y="4497"/>
                      <a:pt x="3059" y="2877"/>
                    </a:cubicBezTo>
                    <a:cubicBezTo>
                      <a:pt x="2877" y="2032"/>
                      <a:pt x="2717" y="1165"/>
                      <a:pt x="2626" y="297"/>
                    </a:cubicBezTo>
                    <a:cubicBezTo>
                      <a:pt x="1850" y="275"/>
                      <a:pt x="1051" y="183"/>
                      <a:pt x="160" y="2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7784;p70">
                <a:extLst>
                  <a:ext uri="{FF2B5EF4-FFF2-40B4-BE49-F238E27FC236}">
                    <a16:creationId xmlns:a16="http://schemas.microsoft.com/office/drawing/2014/main" id="{4B7B0935-5E12-4310-8AC0-043A99C2FA8F}"/>
                  </a:ext>
                </a:extLst>
              </p:cNvPr>
              <p:cNvSpPr/>
              <p:nvPr/>
            </p:nvSpPr>
            <p:spPr>
              <a:xfrm>
                <a:off x="5151719" y="2538553"/>
                <a:ext cx="153716" cy="220255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17074" extrusionOk="0">
                    <a:moveTo>
                      <a:pt x="11916" y="1"/>
                    </a:moveTo>
                    <a:lnTo>
                      <a:pt x="11916" y="1"/>
                    </a:lnTo>
                    <a:cubicBezTo>
                      <a:pt x="10341" y="1073"/>
                      <a:pt x="8834" y="2352"/>
                      <a:pt x="7442" y="3767"/>
                    </a:cubicBezTo>
                    <a:cubicBezTo>
                      <a:pt x="4292" y="6985"/>
                      <a:pt x="1827" y="11025"/>
                      <a:pt x="275" y="15431"/>
                    </a:cubicBezTo>
                    <a:cubicBezTo>
                      <a:pt x="183" y="15727"/>
                      <a:pt x="92" y="16001"/>
                      <a:pt x="1" y="16275"/>
                    </a:cubicBezTo>
                    <a:cubicBezTo>
                      <a:pt x="115" y="16389"/>
                      <a:pt x="229" y="16480"/>
                      <a:pt x="320" y="16549"/>
                    </a:cubicBezTo>
                    <a:cubicBezTo>
                      <a:pt x="412" y="16617"/>
                      <a:pt x="526" y="16686"/>
                      <a:pt x="663" y="16732"/>
                    </a:cubicBezTo>
                    <a:cubicBezTo>
                      <a:pt x="777" y="16777"/>
                      <a:pt x="891" y="16823"/>
                      <a:pt x="1005" y="16869"/>
                    </a:cubicBezTo>
                    <a:cubicBezTo>
                      <a:pt x="1325" y="16983"/>
                      <a:pt x="1667" y="17028"/>
                      <a:pt x="2032" y="17074"/>
                    </a:cubicBezTo>
                    <a:cubicBezTo>
                      <a:pt x="2192" y="16458"/>
                      <a:pt x="2375" y="15864"/>
                      <a:pt x="2557" y="15294"/>
                    </a:cubicBezTo>
                    <a:cubicBezTo>
                      <a:pt x="3082" y="13627"/>
                      <a:pt x="3721" y="11984"/>
                      <a:pt x="4474" y="10386"/>
                    </a:cubicBezTo>
                    <a:cubicBezTo>
                      <a:pt x="5228" y="8788"/>
                      <a:pt x="6095" y="7236"/>
                      <a:pt x="7099" y="5775"/>
                    </a:cubicBezTo>
                    <a:cubicBezTo>
                      <a:pt x="7579" y="5045"/>
                      <a:pt x="8081" y="4360"/>
                      <a:pt x="8606" y="3676"/>
                    </a:cubicBezTo>
                    <a:cubicBezTo>
                      <a:pt x="9062" y="3105"/>
                      <a:pt x="9519" y="2557"/>
                      <a:pt x="9998" y="2032"/>
                    </a:cubicBezTo>
                    <a:cubicBezTo>
                      <a:pt x="10614" y="1325"/>
                      <a:pt x="11254" y="640"/>
                      <a:pt x="11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7785;p70">
                <a:extLst>
                  <a:ext uri="{FF2B5EF4-FFF2-40B4-BE49-F238E27FC236}">
                    <a16:creationId xmlns:a16="http://schemas.microsoft.com/office/drawing/2014/main" id="{B712F7EF-D047-4F04-8310-31E60DBD49F3}"/>
                  </a:ext>
                </a:extLst>
              </p:cNvPr>
              <p:cNvSpPr/>
              <p:nvPr/>
            </p:nvSpPr>
            <p:spPr>
              <a:xfrm>
                <a:off x="5152906" y="2758782"/>
                <a:ext cx="32689" cy="129361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0028" extrusionOk="0">
                    <a:moveTo>
                      <a:pt x="1712" y="1"/>
                    </a:moveTo>
                    <a:cubicBezTo>
                      <a:pt x="1392" y="1"/>
                      <a:pt x="1050" y="229"/>
                      <a:pt x="982" y="572"/>
                    </a:cubicBezTo>
                    <a:cubicBezTo>
                      <a:pt x="639" y="2010"/>
                      <a:pt x="342" y="3448"/>
                      <a:pt x="160" y="4931"/>
                    </a:cubicBezTo>
                    <a:cubicBezTo>
                      <a:pt x="0" y="6438"/>
                      <a:pt x="23" y="7967"/>
                      <a:pt x="297" y="9473"/>
                    </a:cubicBezTo>
                    <a:cubicBezTo>
                      <a:pt x="372" y="9813"/>
                      <a:pt x="713" y="10028"/>
                      <a:pt x="1035" y="10028"/>
                    </a:cubicBezTo>
                    <a:cubicBezTo>
                      <a:pt x="1102" y="10028"/>
                      <a:pt x="1169" y="10018"/>
                      <a:pt x="1233" y="9998"/>
                    </a:cubicBezTo>
                    <a:cubicBezTo>
                      <a:pt x="1438" y="9953"/>
                      <a:pt x="1598" y="9816"/>
                      <a:pt x="1689" y="9656"/>
                    </a:cubicBezTo>
                    <a:cubicBezTo>
                      <a:pt x="1803" y="9473"/>
                      <a:pt x="1803" y="9268"/>
                      <a:pt x="1780" y="9063"/>
                    </a:cubicBezTo>
                    <a:cubicBezTo>
                      <a:pt x="1735" y="8880"/>
                      <a:pt x="1712" y="8675"/>
                      <a:pt x="1666" y="8492"/>
                    </a:cubicBezTo>
                    <a:cubicBezTo>
                      <a:pt x="1529" y="7191"/>
                      <a:pt x="1575" y="5890"/>
                      <a:pt x="1735" y="4589"/>
                    </a:cubicBezTo>
                    <a:cubicBezTo>
                      <a:pt x="1895" y="3356"/>
                      <a:pt x="2168" y="2169"/>
                      <a:pt x="2442" y="960"/>
                    </a:cubicBezTo>
                    <a:cubicBezTo>
                      <a:pt x="2534" y="572"/>
                      <a:pt x="2328" y="138"/>
                      <a:pt x="1917" y="24"/>
                    </a:cubicBezTo>
                    <a:cubicBezTo>
                      <a:pt x="1849" y="24"/>
                      <a:pt x="1780" y="1"/>
                      <a:pt x="1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2" name="Google Shape;7786;p70">
                <a:extLst>
                  <a:ext uri="{FF2B5EF4-FFF2-40B4-BE49-F238E27FC236}">
                    <a16:creationId xmlns:a16="http://schemas.microsoft.com/office/drawing/2014/main" id="{3DB62A68-0F34-4852-8F5A-469F2A1612AB}"/>
                  </a:ext>
                </a:extLst>
              </p:cNvPr>
              <p:cNvSpPr/>
              <p:nvPr/>
            </p:nvSpPr>
            <p:spPr>
              <a:xfrm>
                <a:off x="5260667" y="3072351"/>
                <a:ext cx="110721" cy="52155"/>
              </a:xfrm>
              <a:custGeom>
                <a:avLst/>
                <a:gdLst/>
                <a:ahLst/>
                <a:cxnLst/>
                <a:rect l="l" t="t" r="r" b="b"/>
                <a:pathLst>
                  <a:path w="8583" h="4043" extrusionOk="0">
                    <a:moveTo>
                      <a:pt x="776" y="1"/>
                    </a:moveTo>
                    <a:cubicBezTo>
                      <a:pt x="730" y="1"/>
                      <a:pt x="708" y="24"/>
                      <a:pt x="685" y="24"/>
                    </a:cubicBezTo>
                    <a:cubicBezTo>
                      <a:pt x="479" y="46"/>
                      <a:pt x="297" y="138"/>
                      <a:pt x="160" y="298"/>
                    </a:cubicBezTo>
                    <a:cubicBezTo>
                      <a:pt x="46" y="457"/>
                      <a:pt x="0" y="663"/>
                      <a:pt x="23" y="868"/>
                    </a:cubicBezTo>
                    <a:cubicBezTo>
                      <a:pt x="46" y="1051"/>
                      <a:pt x="137" y="1256"/>
                      <a:pt x="297" y="1370"/>
                    </a:cubicBezTo>
                    <a:cubicBezTo>
                      <a:pt x="2511" y="2808"/>
                      <a:pt x="5022" y="3813"/>
                      <a:pt x="7669" y="4041"/>
                    </a:cubicBezTo>
                    <a:cubicBezTo>
                      <a:pt x="7687" y="4042"/>
                      <a:pt x="7704" y="4042"/>
                      <a:pt x="7721" y="4042"/>
                    </a:cubicBezTo>
                    <a:cubicBezTo>
                      <a:pt x="8112" y="4042"/>
                      <a:pt x="8470" y="3794"/>
                      <a:pt x="8514" y="3379"/>
                    </a:cubicBezTo>
                    <a:cubicBezTo>
                      <a:pt x="8582" y="2991"/>
                      <a:pt x="8286" y="2557"/>
                      <a:pt x="7875" y="2534"/>
                    </a:cubicBezTo>
                    <a:cubicBezTo>
                      <a:pt x="7099" y="2466"/>
                      <a:pt x="6323" y="2329"/>
                      <a:pt x="5569" y="2124"/>
                    </a:cubicBezTo>
                    <a:cubicBezTo>
                      <a:pt x="4246" y="1758"/>
                      <a:pt x="2990" y="1211"/>
                      <a:pt x="1803" y="526"/>
                    </a:cubicBezTo>
                    <a:cubicBezTo>
                      <a:pt x="1598" y="412"/>
                      <a:pt x="1415" y="298"/>
                      <a:pt x="1233" y="183"/>
                    </a:cubicBezTo>
                    <a:cubicBezTo>
                      <a:pt x="1096" y="69"/>
                      <a:pt x="936" y="1"/>
                      <a:pt x="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3" name="Google Shape;7787;p70">
                <a:extLst>
                  <a:ext uri="{FF2B5EF4-FFF2-40B4-BE49-F238E27FC236}">
                    <a16:creationId xmlns:a16="http://schemas.microsoft.com/office/drawing/2014/main" id="{60B48F4A-1C95-4FB5-BDEB-23FA30AC97AA}"/>
                  </a:ext>
                </a:extLst>
              </p:cNvPr>
              <p:cNvSpPr/>
              <p:nvPr/>
            </p:nvSpPr>
            <p:spPr>
              <a:xfrm>
                <a:off x="5161149" y="2735525"/>
                <a:ext cx="12074" cy="8166"/>
              </a:xfrm>
              <a:custGeom>
                <a:avLst/>
                <a:gdLst/>
                <a:ahLst/>
                <a:cxnLst/>
                <a:rect l="l" t="t" r="r" b="b"/>
                <a:pathLst>
                  <a:path w="936" h="633" extrusionOk="0">
                    <a:moveTo>
                      <a:pt x="274" y="1"/>
                    </a:moveTo>
                    <a:cubicBezTo>
                      <a:pt x="228" y="1"/>
                      <a:pt x="160" y="46"/>
                      <a:pt x="114" y="69"/>
                    </a:cubicBezTo>
                    <a:cubicBezTo>
                      <a:pt x="46" y="138"/>
                      <a:pt x="23" y="206"/>
                      <a:pt x="23" y="275"/>
                    </a:cubicBezTo>
                    <a:cubicBezTo>
                      <a:pt x="0" y="366"/>
                      <a:pt x="46" y="434"/>
                      <a:pt x="91" y="480"/>
                    </a:cubicBezTo>
                    <a:cubicBezTo>
                      <a:pt x="137" y="549"/>
                      <a:pt x="206" y="571"/>
                      <a:pt x="297" y="571"/>
                    </a:cubicBezTo>
                    <a:cubicBezTo>
                      <a:pt x="320" y="571"/>
                      <a:pt x="343" y="594"/>
                      <a:pt x="388" y="594"/>
                    </a:cubicBezTo>
                    <a:cubicBezTo>
                      <a:pt x="434" y="594"/>
                      <a:pt x="479" y="617"/>
                      <a:pt x="525" y="617"/>
                    </a:cubicBezTo>
                    <a:cubicBezTo>
                      <a:pt x="563" y="626"/>
                      <a:pt x="597" y="632"/>
                      <a:pt x="628" y="632"/>
                    </a:cubicBezTo>
                    <a:cubicBezTo>
                      <a:pt x="673" y="632"/>
                      <a:pt x="713" y="621"/>
                      <a:pt x="753" y="594"/>
                    </a:cubicBezTo>
                    <a:cubicBezTo>
                      <a:pt x="822" y="571"/>
                      <a:pt x="867" y="503"/>
                      <a:pt x="890" y="434"/>
                    </a:cubicBezTo>
                    <a:cubicBezTo>
                      <a:pt x="936" y="297"/>
                      <a:pt x="845" y="115"/>
                      <a:pt x="708" y="69"/>
                    </a:cubicBezTo>
                    <a:cubicBezTo>
                      <a:pt x="571" y="46"/>
                      <a:pt x="434" y="24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4" name="Google Shape;7788;p70">
                <a:extLst>
                  <a:ext uri="{FF2B5EF4-FFF2-40B4-BE49-F238E27FC236}">
                    <a16:creationId xmlns:a16="http://schemas.microsoft.com/office/drawing/2014/main" id="{EC03F16D-CB14-4E66-86DE-203D3D9D7F59}"/>
                  </a:ext>
                </a:extLst>
              </p:cNvPr>
              <p:cNvSpPr/>
              <p:nvPr/>
            </p:nvSpPr>
            <p:spPr>
              <a:xfrm>
                <a:off x="5184109" y="2738466"/>
                <a:ext cx="15325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742" extrusionOk="0">
                    <a:moveTo>
                      <a:pt x="891" y="1"/>
                    </a:moveTo>
                    <a:cubicBezTo>
                      <a:pt x="868" y="1"/>
                      <a:pt x="845" y="1"/>
                      <a:pt x="822" y="24"/>
                    </a:cubicBezTo>
                    <a:cubicBezTo>
                      <a:pt x="617" y="69"/>
                      <a:pt x="434" y="115"/>
                      <a:pt x="252" y="161"/>
                    </a:cubicBezTo>
                    <a:cubicBezTo>
                      <a:pt x="92" y="206"/>
                      <a:pt x="1" y="343"/>
                      <a:pt x="23" y="503"/>
                    </a:cubicBezTo>
                    <a:cubicBezTo>
                      <a:pt x="62" y="639"/>
                      <a:pt x="167" y="742"/>
                      <a:pt x="295" y="742"/>
                    </a:cubicBezTo>
                    <a:cubicBezTo>
                      <a:pt x="318" y="742"/>
                      <a:pt x="342" y="738"/>
                      <a:pt x="366" y="731"/>
                    </a:cubicBezTo>
                    <a:cubicBezTo>
                      <a:pt x="548" y="686"/>
                      <a:pt x="754" y="617"/>
                      <a:pt x="936" y="572"/>
                    </a:cubicBezTo>
                    <a:cubicBezTo>
                      <a:pt x="1096" y="526"/>
                      <a:pt x="1187" y="389"/>
                      <a:pt x="1165" y="229"/>
                    </a:cubicBezTo>
                    <a:cubicBezTo>
                      <a:pt x="1142" y="115"/>
                      <a:pt x="1005" y="1"/>
                      <a:pt x="8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5" name="Google Shape;7789;p70">
                <a:extLst>
                  <a:ext uri="{FF2B5EF4-FFF2-40B4-BE49-F238E27FC236}">
                    <a16:creationId xmlns:a16="http://schemas.microsoft.com/office/drawing/2014/main" id="{717AB45D-1512-4C5C-8990-4E9976776DCB}"/>
                  </a:ext>
                </a:extLst>
              </p:cNvPr>
              <p:cNvSpPr/>
              <p:nvPr/>
            </p:nvSpPr>
            <p:spPr>
              <a:xfrm>
                <a:off x="5212965" y="2727579"/>
                <a:ext cx="14138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31" extrusionOk="0">
                    <a:moveTo>
                      <a:pt x="776" y="0"/>
                    </a:moveTo>
                    <a:cubicBezTo>
                      <a:pt x="708" y="0"/>
                      <a:pt x="639" y="23"/>
                      <a:pt x="594" y="69"/>
                    </a:cubicBezTo>
                    <a:cubicBezTo>
                      <a:pt x="457" y="183"/>
                      <a:pt x="320" y="274"/>
                      <a:pt x="183" y="366"/>
                    </a:cubicBezTo>
                    <a:cubicBezTo>
                      <a:pt x="183" y="388"/>
                      <a:pt x="160" y="388"/>
                      <a:pt x="160" y="388"/>
                    </a:cubicBezTo>
                    <a:cubicBezTo>
                      <a:pt x="92" y="434"/>
                      <a:pt x="46" y="480"/>
                      <a:pt x="23" y="571"/>
                    </a:cubicBezTo>
                    <a:cubicBezTo>
                      <a:pt x="0" y="640"/>
                      <a:pt x="0" y="708"/>
                      <a:pt x="46" y="777"/>
                    </a:cubicBezTo>
                    <a:cubicBezTo>
                      <a:pt x="69" y="845"/>
                      <a:pt x="137" y="891"/>
                      <a:pt x="206" y="913"/>
                    </a:cubicBezTo>
                    <a:cubicBezTo>
                      <a:pt x="240" y="925"/>
                      <a:pt x="280" y="931"/>
                      <a:pt x="317" y="931"/>
                    </a:cubicBezTo>
                    <a:cubicBezTo>
                      <a:pt x="354" y="931"/>
                      <a:pt x="388" y="925"/>
                      <a:pt x="411" y="913"/>
                    </a:cubicBezTo>
                    <a:cubicBezTo>
                      <a:pt x="617" y="777"/>
                      <a:pt x="799" y="640"/>
                      <a:pt x="959" y="503"/>
                    </a:cubicBezTo>
                    <a:cubicBezTo>
                      <a:pt x="1096" y="411"/>
                      <a:pt x="1096" y="206"/>
                      <a:pt x="982" y="92"/>
                    </a:cubicBezTo>
                    <a:cubicBezTo>
                      <a:pt x="936" y="46"/>
                      <a:pt x="868" y="0"/>
                      <a:pt x="7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7790;p70">
                <a:extLst>
                  <a:ext uri="{FF2B5EF4-FFF2-40B4-BE49-F238E27FC236}">
                    <a16:creationId xmlns:a16="http://schemas.microsoft.com/office/drawing/2014/main" id="{DBF55255-E3FD-46A4-AE8F-52B83FD85279}"/>
                  </a:ext>
                </a:extLst>
              </p:cNvPr>
              <p:cNvSpPr/>
              <p:nvPr/>
            </p:nvSpPr>
            <p:spPr>
              <a:xfrm>
                <a:off x="5235049" y="2702554"/>
                <a:ext cx="13558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144" extrusionOk="0">
                    <a:moveTo>
                      <a:pt x="708" y="0"/>
                    </a:moveTo>
                    <a:cubicBezTo>
                      <a:pt x="617" y="0"/>
                      <a:pt x="525" y="46"/>
                      <a:pt x="480" y="137"/>
                    </a:cubicBezTo>
                    <a:cubicBezTo>
                      <a:pt x="343" y="320"/>
                      <a:pt x="206" y="502"/>
                      <a:pt x="92" y="708"/>
                    </a:cubicBezTo>
                    <a:cubicBezTo>
                      <a:pt x="0" y="845"/>
                      <a:pt x="46" y="1005"/>
                      <a:pt x="160" y="1096"/>
                    </a:cubicBezTo>
                    <a:cubicBezTo>
                      <a:pt x="209" y="1128"/>
                      <a:pt x="263" y="1143"/>
                      <a:pt x="317" y="1143"/>
                    </a:cubicBezTo>
                    <a:cubicBezTo>
                      <a:pt x="415" y="1143"/>
                      <a:pt x="512" y="1093"/>
                      <a:pt x="571" y="1005"/>
                    </a:cubicBezTo>
                    <a:cubicBezTo>
                      <a:pt x="685" y="822"/>
                      <a:pt x="822" y="639"/>
                      <a:pt x="959" y="434"/>
                    </a:cubicBezTo>
                    <a:cubicBezTo>
                      <a:pt x="1050" y="320"/>
                      <a:pt x="982" y="137"/>
                      <a:pt x="868" y="46"/>
                    </a:cubicBezTo>
                    <a:cubicBezTo>
                      <a:pt x="822" y="23"/>
                      <a:pt x="776" y="0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7791;p70">
                <a:extLst>
                  <a:ext uri="{FF2B5EF4-FFF2-40B4-BE49-F238E27FC236}">
                    <a16:creationId xmlns:a16="http://schemas.microsoft.com/office/drawing/2014/main" id="{D0FC2D9C-5DA1-414E-82BF-9EA50F935610}"/>
                  </a:ext>
                </a:extLst>
              </p:cNvPr>
              <p:cNvSpPr/>
              <p:nvPr/>
            </p:nvSpPr>
            <p:spPr>
              <a:xfrm>
                <a:off x="5257429" y="2672808"/>
                <a:ext cx="13842" cy="16989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317" extrusionOk="0">
                    <a:moveTo>
                      <a:pt x="753" y="1"/>
                    </a:moveTo>
                    <a:cubicBezTo>
                      <a:pt x="662" y="1"/>
                      <a:pt x="571" y="47"/>
                      <a:pt x="525" y="138"/>
                    </a:cubicBezTo>
                    <a:cubicBezTo>
                      <a:pt x="365" y="389"/>
                      <a:pt x="205" y="617"/>
                      <a:pt x="68" y="868"/>
                    </a:cubicBezTo>
                    <a:cubicBezTo>
                      <a:pt x="0" y="1005"/>
                      <a:pt x="23" y="1188"/>
                      <a:pt x="160" y="1279"/>
                    </a:cubicBezTo>
                    <a:cubicBezTo>
                      <a:pt x="201" y="1304"/>
                      <a:pt x="253" y="1317"/>
                      <a:pt x="307" y="1317"/>
                    </a:cubicBezTo>
                    <a:cubicBezTo>
                      <a:pt x="404" y="1317"/>
                      <a:pt x="504" y="1276"/>
                      <a:pt x="548" y="1188"/>
                    </a:cubicBezTo>
                    <a:cubicBezTo>
                      <a:pt x="685" y="937"/>
                      <a:pt x="845" y="686"/>
                      <a:pt x="1004" y="457"/>
                    </a:cubicBezTo>
                    <a:cubicBezTo>
                      <a:pt x="1073" y="321"/>
                      <a:pt x="1050" y="138"/>
                      <a:pt x="913" y="47"/>
                    </a:cubicBezTo>
                    <a:cubicBezTo>
                      <a:pt x="867" y="24"/>
                      <a:pt x="822" y="1"/>
                      <a:pt x="7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7792;p70">
                <a:extLst>
                  <a:ext uri="{FF2B5EF4-FFF2-40B4-BE49-F238E27FC236}">
                    <a16:creationId xmlns:a16="http://schemas.microsoft.com/office/drawing/2014/main" id="{6B45491F-EF44-48C7-AE12-C0E82DD73043}"/>
                  </a:ext>
                </a:extLst>
              </p:cNvPr>
              <p:cNvSpPr/>
              <p:nvPr/>
            </p:nvSpPr>
            <p:spPr>
              <a:xfrm>
                <a:off x="5279216" y="2637774"/>
                <a:ext cx="14435" cy="17996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395" extrusionOk="0">
                    <a:moveTo>
                      <a:pt x="799" y="1"/>
                    </a:moveTo>
                    <a:cubicBezTo>
                      <a:pt x="708" y="1"/>
                      <a:pt x="616" y="46"/>
                      <a:pt x="548" y="138"/>
                    </a:cubicBezTo>
                    <a:cubicBezTo>
                      <a:pt x="388" y="412"/>
                      <a:pt x="228" y="686"/>
                      <a:pt x="69" y="959"/>
                    </a:cubicBezTo>
                    <a:cubicBezTo>
                      <a:pt x="0" y="1096"/>
                      <a:pt x="23" y="1256"/>
                      <a:pt x="160" y="1347"/>
                    </a:cubicBezTo>
                    <a:cubicBezTo>
                      <a:pt x="200" y="1380"/>
                      <a:pt x="252" y="1395"/>
                      <a:pt x="305" y="1395"/>
                    </a:cubicBezTo>
                    <a:cubicBezTo>
                      <a:pt x="402" y="1395"/>
                      <a:pt x="504" y="1345"/>
                      <a:pt x="548" y="1256"/>
                    </a:cubicBezTo>
                    <a:cubicBezTo>
                      <a:pt x="708" y="982"/>
                      <a:pt x="867" y="708"/>
                      <a:pt x="1027" y="457"/>
                    </a:cubicBezTo>
                    <a:cubicBezTo>
                      <a:pt x="1119" y="320"/>
                      <a:pt x="1073" y="138"/>
                      <a:pt x="959" y="46"/>
                    </a:cubicBezTo>
                    <a:cubicBezTo>
                      <a:pt x="913" y="24"/>
                      <a:pt x="845" y="1"/>
                      <a:pt x="7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7793;p70">
                <a:extLst>
                  <a:ext uri="{FF2B5EF4-FFF2-40B4-BE49-F238E27FC236}">
                    <a16:creationId xmlns:a16="http://schemas.microsoft.com/office/drawing/2014/main" id="{765D8916-C4CA-4614-8434-69B7C2ADDF55}"/>
                  </a:ext>
                </a:extLst>
              </p:cNvPr>
              <p:cNvSpPr/>
              <p:nvPr/>
            </p:nvSpPr>
            <p:spPr>
              <a:xfrm>
                <a:off x="5302177" y="2602740"/>
                <a:ext cx="16202" cy="18602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442" extrusionOk="0">
                    <a:moveTo>
                      <a:pt x="891" y="1"/>
                    </a:moveTo>
                    <a:cubicBezTo>
                      <a:pt x="799" y="23"/>
                      <a:pt x="754" y="69"/>
                      <a:pt x="708" y="138"/>
                    </a:cubicBezTo>
                    <a:cubicBezTo>
                      <a:pt x="480" y="411"/>
                      <a:pt x="274" y="708"/>
                      <a:pt x="92" y="1005"/>
                    </a:cubicBezTo>
                    <a:cubicBezTo>
                      <a:pt x="0" y="1142"/>
                      <a:pt x="46" y="1324"/>
                      <a:pt x="183" y="1393"/>
                    </a:cubicBezTo>
                    <a:cubicBezTo>
                      <a:pt x="225" y="1426"/>
                      <a:pt x="279" y="1441"/>
                      <a:pt x="334" y="1441"/>
                    </a:cubicBezTo>
                    <a:cubicBezTo>
                      <a:pt x="430" y="1441"/>
                      <a:pt x="528" y="1397"/>
                      <a:pt x="571" y="1324"/>
                    </a:cubicBezTo>
                    <a:cubicBezTo>
                      <a:pt x="754" y="1005"/>
                      <a:pt x="959" y="708"/>
                      <a:pt x="1187" y="434"/>
                    </a:cubicBezTo>
                    <a:cubicBezTo>
                      <a:pt x="1233" y="389"/>
                      <a:pt x="1256" y="274"/>
                      <a:pt x="1233" y="229"/>
                    </a:cubicBezTo>
                    <a:cubicBezTo>
                      <a:pt x="1210" y="138"/>
                      <a:pt x="1165" y="69"/>
                      <a:pt x="1096" y="46"/>
                    </a:cubicBezTo>
                    <a:cubicBezTo>
                      <a:pt x="1050" y="1"/>
                      <a:pt x="1005" y="1"/>
                      <a:pt x="9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7794;p70">
                <a:extLst>
                  <a:ext uri="{FF2B5EF4-FFF2-40B4-BE49-F238E27FC236}">
                    <a16:creationId xmlns:a16="http://schemas.microsoft.com/office/drawing/2014/main" id="{136DFF62-C4FE-4E34-85B6-BB4FA2B244C1}"/>
                  </a:ext>
                </a:extLst>
              </p:cNvPr>
              <p:cNvSpPr/>
              <p:nvPr/>
            </p:nvSpPr>
            <p:spPr>
              <a:xfrm>
                <a:off x="5328672" y="2573007"/>
                <a:ext cx="15325" cy="1560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210" extrusionOk="0">
                    <a:moveTo>
                      <a:pt x="868" y="0"/>
                    </a:moveTo>
                    <a:cubicBezTo>
                      <a:pt x="800" y="0"/>
                      <a:pt x="731" y="23"/>
                      <a:pt x="685" y="69"/>
                    </a:cubicBezTo>
                    <a:cubicBezTo>
                      <a:pt x="457" y="297"/>
                      <a:pt x="252" y="525"/>
                      <a:pt x="46" y="776"/>
                    </a:cubicBezTo>
                    <a:cubicBezTo>
                      <a:pt x="1" y="822"/>
                      <a:pt x="1" y="913"/>
                      <a:pt x="24" y="982"/>
                    </a:cubicBezTo>
                    <a:cubicBezTo>
                      <a:pt x="24" y="1050"/>
                      <a:pt x="69" y="1119"/>
                      <a:pt x="138" y="1164"/>
                    </a:cubicBezTo>
                    <a:cubicBezTo>
                      <a:pt x="206" y="1210"/>
                      <a:pt x="275" y="1210"/>
                      <a:pt x="366" y="1210"/>
                    </a:cubicBezTo>
                    <a:cubicBezTo>
                      <a:pt x="434" y="1187"/>
                      <a:pt x="480" y="1141"/>
                      <a:pt x="526" y="1073"/>
                    </a:cubicBezTo>
                    <a:cubicBezTo>
                      <a:pt x="571" y="1027"/>
                      <a:pt x="617" y="982"/>
                      <a:pt x="663" y="913"/>
                    </a:cubicBezTo>
                    <a:lnTo>
                      <a:pt x="663" y="913"/>
                    </a:lnTo>
                    <a:cubicBezTo>
                      <a:pt x="640" y="936"/>
                      <a:pt x="640" y="959"/>
                      <a:pt x="617" y="959"/>
                    </a:cubicBezTo>
                    <a:cubicBezTo>
                      <a:pt x="754" y="799"/>
                      <a:pt x="914" y="639"/>
                      <a:pt x="1051" y="502"/>
                    </a:cubicBezTo>
                    <a:cubicBezTo>
                      <a:pt x="1165" y="388"/>
                      <a:pt x="1188" y="206"/>
                      <a:pt x="1074" y="92"/>
                    </a:cubicBezTo>
                    <a:cubicBezTo>
                      <a:pt x="1028" y="46"/>
                      <a:pt x="937" y="0"/>
                      <a:pt x="8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7795;p70">
                <a:extLst>
                  <a:ext uri="{FF2B5EF4-FFF2-40B4-BE49-F238E27FC236}">
                    <a16:creationId xmlns:a16="http://schemas.microsoft.com/office/drawing/2014/main" id="{B0D91CAE-2443-4D26-BD3B-A58E3D51283A}"/>
                  </a:ext>
                </a:extLst>
              </p:cNvPr>
              <p:cNvSpPr/>
              <p:nvPr/>
            </p:nvSpPr>
            <p:spPr>
              <a:xfrm>
                <a:off x="5359295" y="2550330"/>
                <a:ext cx="15029" cy="1345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43" extrusionOk="0">
                    <a:moveTo>
                      <a:pt x="868" y="1"/>
                    </a:moveTo>
                    <a:cubicBezTo>
                      <a:pt x="799" y="1"/>
                      <a:pt x="731" y="23"/>
                      <a:pt x="662" y="69"/>
                    </a:cubicBezTo>
                    <a:cubicBezTo>
                      <a:pt x="480" y="229"/>
                      <a:pt x="297" y="389"/>
                      <a:pt x="115" y="548"/>
                    </a:cubicBezTo>
                    <a:cubicBezTo>
                      <a:pt x="1" y="640"/>
                      <a:pt x="1" y="822"/>
                      <a:pt x="92" y="936"/>
                    </a:cubicBezTo>
                    <a:cubicBezTo>
                      <a:pt x="152" y="1008"/>
                      <a:pt x="230" y="1042"/>
                      <a:pt x="307" y="1042"/>
                    </a:cubicBezTo>
                    <a:cubicBezTo>
                      <a:pt x="378" y="1042"/>
                      <a:pt x="448" y="1014"/>
                      <a:pt x="503" y="959"/>
                    </a:cubicBezTo>
                    <a:cubicBezTo>
                      <a:pt x="685" y="800"/>
                      <a:pt x="868" y="663"/>
                      <a:pt x="1051" y="503"/>
                    </a:cubicBezTo>
                    <a:cubicBezTo>
                      <a:pt x="1165" y="389"/>
                      <a:pt x="1165" y="206"/>
                      <a:pt x="1073" y="92"/>
                    </a:cubicBezTo>
                    <a:cubicBezTo>
                      <a:pt x="1005" y="23"/>
                      <a:pt x="936" y="1"/>
                      <a:pt x="8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7796;p70">
                <a:extLst>
                  <a:ext uri="{FF2B5EF4-FFF2-40B4-BE49-F238E27FC236}">
                    <a16:creationId xmlns:a16="http://schemas.microsoft.com/office/drawing/2014/main" id="{7F0A3695-4A77-41A6-AB4D-FA4A11743744}"/>
                  </a:ext>
                </a:extLst>
              </p:cNvPr>
              <p:cNvSpPr/>
              <p:nvPr/>
            </p:nvSpPr>
            <p:spPr>
              <a:xfrm>
                <a:off x="5388744" y="2532077"/>
                <a:ext cx="12074" cy="10617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23" extrusionOk="0">
                    <a:moveTo>
                      <a:pt x="639" y="0"/>
                    </a:moveTo>
                    <a:cubicBezTo>
                      <a:pt x="594" y="0"/>
                      <a:pt x="548" y="0"/>
                      <a:pt x="525" y="23"/>
                    </a:cubicBezTo>
                    <a:cubicBezTo>
                      <a:pt x="388" y="115"/>
                      <a:pt x="251" y="229"/>
                      <a:pt x="114" y="320"/>
                    </a:cubicBezTo>
                    <a:cubicBezTo>
                      <a:pt x="0" y="411"/>
                      <a:pt x="0" y="617"/>
                      <a:pt x="91" y="731"/>
                    </a:cubicBezTo>
                    <a:cubicBezTo>
                      <a:pt x="137" y="777"/>
                      <a:pt x="228" y="822"/>
                      <a:pt x="297" y="822"/>
                    </a:cubicBezTo>
                    <a:cubicBezTo>
                      <a:pt x="365" y="822"/>
                      <a:pt x="434" y="799"/>
                      <a:pt x="502" y="754"/>
                    </a:cubicBezTo>
                    <a:cubicBezTo>
                      <a:pt x="561" y="695"/>
                      <a:pt x="620" y="653"/>
                      <a:pt x="679" y="613"/>
                    </a:cubicBezTo>
                    <a:lnTo>
                      <a:pt x="679" y="613"/>
                    </a:lnTo>
                    <a:cubicBezTo>
                      <a:pt x="695" y="607"/>
                      <a:pt x="708" y="594"/>
                      <a:pt x="708" y="594"/>
                    </a:cubicBezTo>
                    <a:lnTo>
                      <a:pt x="708" y="594"/>
                    </a:lnTo>
                    <a:cubicBezTo>
                      <a:pt x="708" y="594"/>
                      <a:pt x="708" y="594"/>
                      <a:pt x="708" y="594"/>
                    </a:cubicBezTo>
                    <a:cubicBezTo>
                      <a:pt x="708" y="571"/>
                      <a:pt x="730" y="571"/>
                      <a:pt x="730" y="571"/>
                    </a:cubicBezTo>
                    <a:lnTo>
                      <a:pt x="708" y="571"/>
                    </a:lnTo>
                    <a:cubicBezTo>
                      <a:pt x="730" y="571"/>
                      <a:pt x="753" y="548"/>
                      <a:pt x="776" y="548"/>
                    </a:cubicBezTo>
                    <a:cubicBezTo>
                      <a:pt x="845" y="503"/>
                      <a:pt x="890" y="457"/>
                      <a:pt x="913" y="366"/>
                    </a:cubicBezTo>
                    <a:cubicBezTo>
                      <a:pt x="936" y="297"/>
                      <a:pt x="936" y="229"/>
                      <a:pt x="913" y="160"/>
                    </a:cubicBezTo>
                    <a:cubicBezTo>
                      <a:pt x="867" y="92"/>
                      <a:pt x="799" y="46"/>
                      <a:pt x="730" y="23"/>
                    </a:cubicBezTo>
                    <a:cubicBezTo>
                      <a:pt x="708" y="0"/>
                      <a:pt x="685" y="0"/>
                      <a:pt x="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3" name="Google Shape;7797;p70">
                <a:extLst>
                  <a:ext uri="{FF2B5EF4-FFF2-40B4-BE49-F238E27FC236}">
                    <a16:creationId xmlns:a16="http://schemas.microsoft.com/office/drawing/2014/main" id="{18F7B5EE-4D76-43E4-8BA7-20077D98BBC6}"/>
                  </a:ext>
                </a:extLst>
              </p:cNvPr>
              <p:cNvSpPr/>
              <p:nvPr/>
            </p:nvSpPr>
            <p:spPr>
              <a:xfrm>
                <a:off x="5212668" y="2902170"/>
                <a:ext cx="12384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1188" extrusionOk="0">
                    <a:moveTo>
                      <a:pt x="320" y="1"/>
                    </a:moveTo>
                    <a:cubicBezTo>
                      <a:pt x="252" y="1"/>
                      <a:pt x="206" y="24"/>
                      <a:pt x="160" y="46"/>
                    </a:cubicBezTo>
                    <a:cubicBezTo>
                      <a:pt x="23" y="138"/>
                      <a:pt x="1" y="320"/>
                      <a:pt x="92" y="457"/>
                    </a:cubicBezTo>
                    <a:cubicBezTo>
                      <a:pt x="206" y="640"/>
                      <a:pt x="320" y="845"/>
                      <a:pt x="434" y="1074"/>
                    </a:cubicBezTo>
                    <a:cubicBezTo>
                      <a:pt x="480" y="1119"/>
                      <a:pt x="571" y="1165"/>
                      <a:pt x="617" y="1188"/>
                    </a:cubicBezTo>
                    <a:cubicBezTo>
                      <a:pt x="708" y="1188"/>
                      <a:pt x="777" y="1165"/>
                      <a:pt x="845" y="1119"/>
                    </a:cubicBezTo>
                    <a:cubicBezTo>
                      <a:pt x="914" y="1096"/>
                      <a:pt x="936" y="1028"/>
                      <a:pt x="959" y="937"/>
                    </a:cubicBezTo>
                    <a:cubicBezTo>
                      <a:pt x="959" y="868"/>
                      <a:pt x="936" y="800"/>
                      <a:pt x="914" y="731"/>
                    </a:cubicBezTo>
                    <a:cubicBezTo>
                      <a:pt x="799" y="526"/>
                      <a:pt x="685" y="320"/>
                      <a:pt x="548" y="115"/>
                    </a:cubicBezTo>
                    <a:cubicBezTo>
                      <a:pt x="503" y="46"/>
                      <a:pt x="411" y="1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4" name="Google Shape;7798;p70">
                <a:extLst>
                  <a:ext uri="{FF2B5EF4-FFF2-40B4-BE49-F238E27FC236}">
                    <a16:creationId xmlns:a16="http://schemas.microsoft.com/office/drawing/2014/main" id="{1F99B061-53E9-4088-BEA5-309A1C8AB17A}"/>
                  </a:ext>
                </a:extLst>
              </p:cNvPr>
              <p:cNvSpPr/>
              <p:nvPr/>
            </p:nvSpPr>
            <p:spPr>
              <a:xfrm>
                <a:off x="5225039" y="2931619"/>
                <a:ext cx="11197" cy="1668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1293" extrusionOk="0">
                    <a:moveTo>
                      <a:pt x="206" y="0"/>
                    </a:moveTo>
                    <a:cubicBezTo>
                      <a:pt x="69" y="69"/>
                      <a:pt x="0" y="229"/>
                      <a:pt x="46" y="388"/>
                    </a:cubicBezTo>
                    <a:cubicBezTo>
                      <a:pt x="137" y="617"/>
                      <a:pt x="206" y="868"/>
                      <a:pt x="297" y="1096"/>
                    </a:cubicBezTo>
                    <a:cubicBezTo>
                      <a:pt x="333" y="1223"/>
                      <a:pt x="456" y="1292"/>
                      <a:pt x="574" y="1292"/>
                    </a:cubicBezTo>
                    <a:cubicBezTo>
                      <a:pt x="604" y="1292"/>
                      <a:pt x="634" y="1288"/>
                      <a:pt x="662" y="1279"/>
                    </a:cubicBezTo>
                    <a:cubicBezTo>
                      <a:pt x="799" y="1210"/>
                      <a:pt x="868" y="1050"/>
                      <a:pt x="822" y="913"/>
                    </a:cubicBezTo>
                    <a:cubicBezTo>
                      <a:pt x="731" y="662"/>
                      <a:pt x="662" y="411"/>
                      <a:pt x="571" y="183"/>
                    </a:cubicBezTo>
                    <a:cubicBezTo>
                      <a:pt x="548" y="69"/>
                      <a:pt x="434" y="0"/>
                      <a:pt x="3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5" name="Google Shape;7799;p70">
                <a:extLst>
                  <a:ext uri="{FF2B5EF4-FFF2-40B4-BE49-F238E27FC236}">
                    <a16:creationId xmlns:a16="http://schemas.microsoft.com/office/drawing/2014/main" id="{0D1EC239-C669-48C0-8FF3-5CAE1225D71D}"/>
                  </a:ext>
                </a:extLst>
              </p:cNvPr>
              <p:cNvSpPr/>
              <p:nvPr/>
            </p:nvSpPr>
            <p:spPr>
              <a:xfrm>
                <a:off x="5236816" y="2967828"/>
                <a:ext cx="11791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25" extrusionOk="0">
                    <a:moveTo>
                      <a:pt x="320" y="1"/>
                    </a:moveTo>
                    <a:cubicBezTo>
                      <a:pt x="297" y="1"/>
                      <a:pt x="251" y="1"/>
                      <a:pt x="228" y="24"/>
                    </a:cubicBezTo>
                    <a:cubicBezTo>
                      <a:pt x="92" y="69"/>
                      <a:pt x="0" y="252"/>
                      <a:pt x="69" y="389"/>
                    </a:cubicBezTo>
                    <a:cubicBezTo>
                      <a:pt x="160" y="594"/>
                      <a:pt x="228" y="823"/>
                      <a:pt x="320" y="1051"/>
                    </a:cubicBezTo>
                    <a:cubicBezTo>
                      <a:pt x="356" y="1159"/>
                      <a:pt x="478" y="1225"/>
                      <a:pt x="595" y="1225"/>
                    </a:cubicBezTo>
                    <a:cubicBezTo>
                      <a:pt x="626" y="1225"/>
                      <a:pt x="656" y="1220"/>
                      <a:pt x="685" y="1211"/>
                    </a:cubicBezTo>
                    <a:cubicBezTo>
                      <a:pt x="845" y="1165"/>
                      <a:pt x="913" y="982"/>
                      <a:pt x="845" y="845"/>
                    </a:cubicBezTo>
                    <a:cubicBezTo>
                      <a:pt x="776" y="617"/>
                      <a:pt x="685" y="412"/>
                      <a:pt x="594" y="183"/>
                    </a:cubicBezTo>
                    <a:cubicBezTo>
                      <a:pt x="548" y="69"/>
                      <a:pt x="434" y="1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6" name="Google Shape;7800;p70">
                <a:extLst>
                  <a:ext uri="{FF2B5EF4-FFF2-40B4-BE49-F238E27FC236}">
                    <a16:creationId xmlns:a16="http://schemas.microsoft.com/office/drawing/2014/main" id="{E50717FF-6FAE-401C-B498-E9A57F0B4299}"/>
                  </a:ext>
                </a:extLst>
              </p:cNvPr>
              <p:cNvSpPr/>
              <p:nvPr/>
            </p:nvSpPr>
            <p:spPr>
              <a:xfrm>
                <a:off x="5246826" y="2999921"/>
                <a:ext cx="10320" cy="1787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386" extrusionOk="0">
                    <a:moveTo>
                      <a:pt x="297" y="1"/>
                    </a:moveTo>
                    <a:cubicBezTo>
                      <a:pt x="251" y="1"/>
                      <a:pt x="229" y="1"/>
                      <a:pt x="183" y="24"/>
                    </a:cubicBezTo>
                    <a:cubicBezTo>
                      <a:pt x="114" y="46"/>
                      <a:pt x="69" y="92"/>
                      <a:pt x="23" y="161"/>
                    </a:cubicBezTo>
                    <a:cubicBezTo>
                      <a:pt x="0" y="229"/>
                      <a:pt x="0" y="298"/>
                      <a:pt x="23" y="389"/>
                    </a:cubicBezTo>
                    <a:cubicBezTo>
                      <a:pt x="92" y="663"/>
                      <a:pt x="160" y="937"/>
                      <a:pt x="229" y="1188"/>
                    </a:cubicBezTo>
                    <a:cubicBezTo>
                      <a:pt x="251" y="1256"/>
                      <a:pt x="320" y="1325"/>
                      <a:pt x="388" y="1348"/>
                    </a:cubicBezTo>
                    <a:cubicBezTo>
                      <a:pt x="428" y="1374"/>
                      <a:pt x="469" y="1385"/>
                      <a:pt x="509" y="1385"/>
                    </a:cubicBezTo>
                    <a:cubicBezTo>
                      <a:pt x="537" y="1385"/>
                      <a:pt x="565" y="1380"/>
                      <a:pt x="594" y="1370"/>
                    </a:cubicBezTo>
                    <a:cubicBezTo>
                      <a:pt x="662" y="1348"/>
                      <a:pt x="731" y="1279"/>
                      <a:pt x="754" y="1211"/>
                    </a:cubicBezTo>
                    <a:cubicBezTo>
                      <a:pt x="799" y="1142"/>
                      <a:pt x="799" y="1074"/>
                      <a:pt x="776" y="1005"/>
                    </a:cubicBezTo>
                    <a:cubicBezTo>
                      <a:pt x="685" y="731"/>
                      <a:pt x="617" y="457"/>
                      <a:pt x="548" y="183"/>
                    </a:cubicBezTo>
                    <a:cubicBezTo>
                      <a:pt x="525" y="115"/>
                      <a:pt x="480" y="46"/>
                      <a:pt x="411" y="24"/>
                    </a:cubicBezTo>
                    <a:cubicBezTo>
                      <a:pt x="365" y="1"/>
                      <a:pt x="320" y="1"/>
                      <a:pt x="2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7801;p70">
                <a:extLst>
                  <a:ext uri="{FF2B5EF4-FFF2-40B4-BE49-F238E27FC236}">
                    <a16:creationId xmlns:a16="http://schemas.microsoft.com/office/drawing/2014/main" id="{A19C1230-B4B9-4D38-846D-0B84B9A26E0A}"/>
                  </a:ext>
                </a:extLst>
              </p:cNvPr>
              <p:cNvSpPr/>
              <p:nvPr/>
            </p:nvSpPr>
            <p:spPr>
              <a:xfrm>
                <a:off x="5252127" y="3028196"/>
                <a:ext cx="7959" cy="1741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50" extrusionOk="0">
                    <a:moveTo>
                      <a:pt x="251" y="0"/>
                    </a:moveTo>
                    <a:cubicBezTo>
                      <a:pt x="91" y="23"/>
                      <a:pt x="0" y="160"/>
                      <a:pt x="0" y="320"/>
                    </a:cubicBezTo>
                    <a:cubicBezTo>
                      <a:pt x="23" y="571"/>
                      <a:pt x="46" y="845"/>
                      <a:pt x="46" y="1096"/>
                    </a:cubicBezTo>
                    <a:cubicBezTo>
                      <a:pt x="67" y="1242"/>
                      <a:pt x="183" y="1350"/>
                      <a:pt x="325" y="1350"/>
                    </a:cubicBezTo>
                    <a:cubicBezTo>
                      <a:pt x="338" y="1350"/>
                      <a:pt x="352" y="1349"/>
                      <a:pt x="365" y="1347"/>
                    </a:cubicBezTo>
                    <a:cubicBezTo>
                      <a:pt x="525" y="1324"/>
                      <a:pt x="616" y="1187"/>
                      <a:pt x="616" y="1027"/>
                    </a:cubicBezTo>
                    <a:cubicBezTo>
                      <a:pt x="594" y="776"/>
                      <a:pt x="594" y="525"/>
                      <a:pt x="571" y="251"/>
                    </a:cubicBezTo>
                    <a:cubicBezTo>
                      <a:pt x="571" y="114"/>
                      <a:pt x="434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7802;p70">
                <a:extLst>
                  <a:ext uri="{FF2B5EF4-FFF2-40B4-BE49-F238E27FC236}">
                    <a16:creationId xmlns:a16="http://schemas.microsoft.com/office/drawing/2014/main" id="{14615314-A161-47CD-82CF-09D936A6E045}"/>
                  </a:ext>
                </a:extLst>
              </p:cNvPr>
              <p:cNvSpPr/>
              <p:nvPr/>
            </p:nvSpPr>
            <p:spPr>
              <a:xfrm>
                <a:off x="5245059" y="3056459"/>
                <a:ext cx="11791" cy="16718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96" extrusionOk="0">
                    <a:moveTo>
                      <a:pt x="594" y="0"/>
                    </a:moveTo>
                    <a:cubicBezTo>
                      <a:pt x="457" y="0"/>
                      <a:pt x="343" y="114"/>
                      <a:pt x="320" y="251"/>
                    </a:cubicBezTo>
                    <a:cubicBezTo>
                      <a:pt x="297" y="320"/>
                      <a:pt x="274" y="388"/>
                      <a:pt x="251" y="457"/>
                    </a:cubicBezTo>
                    <a:cubicBezTo>
                      <a:pt x="206" y="617"/>
                      <a:pt x="160" y="754"/>
                      <a:pt x="92" y="890"/>
                    </a:cubicBezTo>
                    <a:cubicBezTo>
                      <a:pt x="0" y="1027"/>
                      <a:pt x="92" y="1210"/>
                      <a:pt x="229" y="1278"/>
                    </a:cubicBezTo>
                    <a:cubicBezTo>
                      <a:pt x="262" y="1290"/>
                      <a:pt x="296" y="1295"/>
                      <a:pt x="331" y="1295"/>
                    </a:cubicBezTo>
                    <a:cubicBezTo>
                      <a:pt x="438" y="1295"/>
                      <a:pt x="542" y="1240"/>
                      <a:pt x="594" y="1119"/>
                    </a:cubicBezTo>
                    <a:cubicBezTo>
                      <a:pt x="731" y="890"/>
                      <a:pt x="822" y="617"/>
                      <a:pt x="868" y="343"/>
                    </a:cubicBezTo>
                    <a:cubicBezTo>
                      <a:pt x="913" y="183"/>
                      <a:pt x="799" y="46"/>
                      <a:pt x="639" y="23"/>
                    </a:cubicBezTo>
                    <a:cubicBezTo>
                      <a:pt x="617" y="23"/>
                      <a:pt x="617" y="0"/>
                      <a:pt x="5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7803;p70">
                <a:extLst>
                  <a:ext uri="{FF2B5EF4-FFF2-40B4-BE49-F238E27FC236}">
                    <a16:creationId xmlns:a16="http://schemas.microsoft.com/office/drawing/2014/main" id="{430E9809-5765-449E-A36F-A8D5E953BCA5}"/>
                  </a:ext>
                </a:extLst>
              </p:cNvPr>
              <p:cNvSpPr/>
              <p:nvPr/>
            </p:nvSpPr>
            <p:spPr>
              <a:xfrm>
                <a:off x="5227683" y="3075305"/>
                <a:ext cx="12087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08" extrusionOk="0">
                    <a:moveTo>
                      <a:pt x="640" y="0"/>
                    </a:moveTo>
                    <a:cubicBezTo>
                      <a:pt x="594" y="0"/>
                      <a:pt x="526" y="0"/>
                      <a:pt x="480" y="46"/>
                    </a:cubicBezTo>
                    <a:cubicBezTo>
                      <a:pt x="389" y="137"/>
                      <a:pt x="275" y="228"/>
                      <a:pt x="160" y="274"/>
                    </a:cubicBezTo>
                    <a:cubicBezTo>
                      <a:pt x="23" y="365"/>
                      <a:pt x="1" y="571"/>
                      <a:pt x="92" y="685"/>
                    </a:cubicBezTo>
                    <a:cubicBezTo>
                      <a:pt x="138" y="753"/>
                      <a:pt x="206" y="776"/>
                      <a:pt x="275" y="799"/>
                    </a:cubicBezTo>
                    <a:cubicBezTo>
                      <a:pt x="299" y="805"/>
                      <a:pt x="320" y="808"/>
                      <a:pt x="339" y="808"/>
                    </a:cubicBezTo>
                    <a:cubicBezTo>
                      <a:pt x="392" y="808"/>
                      <a:pt x="430" y="787"/>
                      <a:pt x="480" y="753"/>
                    </a:cubicBezTo>
                    <a:cubicBezTo>
                      <a:pt x="617" y="685"/>
                      <a:pt x="708" y="616"/>
                      <a:pt x="822" y="502"/>
                    </a:cubicBezTo>
                    <a:cubicBezTo>
                      <a:pt x="868" y="457"/>
                      <a:pt x="914" y="411"/>
                      <a:pt x="936" y="320"/>
                    </a:cubicBezTo>
                    <a:cubicBezTo>
                      <a:pt x="936" y="251"/>
                      <a:pt x="914" y="183"/>
                      <a:pt x="891" y="114"/>
                    </a:cubicBezTo>
                    <a:cubicBezTo>
                      <a:pt x="845" y="46"/>
                      <a:pt x="777" y="23"/>
                      <a:pt x="6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7804;p70">
                <a:extLst>
                  <a:ext uri="{FF2B5EF4-FFF2-40B4-BE49-F238E27FC236}">
                    <a16:creationId xmlns:a16="http://schemas.microsoft.com/office/drawing/2014/main" id="{2CBA9BD8-A2CD-4F6F-944E-83920C1BEC8C}"/>
                  </a:ext>
                </a:extLst>
              </p:cNvPr>
              <p:cNvSpPr/>
              <p:nvPr/>
            </p:nvSpPr>
            <p:spPr>
              <a:xfrm>
                <a:off x="5174693" y="1918485"/>
                <a:ext cx="652495" cy="606274"/>
              </a:xfrm>
              <a:custGeom>
                <a:avLst/>
                <a:gdLst/>
                <a:ahLst/>
                <a:cxnLst/>
                <a:rect l="l" t="t" r="r" b="b"/>
                <a:pathLst>
                  <a:path w="50581" h="46998" extrusionOk="0">
                    <a:moveTo>
                      <a:pt x="28189" y="1"/>
                    </a:moveTo>
                    <a:cubicBezTo>
                      <a:pt x="26455" y="1"/>
                      <a:pt x="24720" y="138"/>
                      <a:pt x="23054" y="411"/>
                    </a:cubicBezTo>
                    <a:cubicBezTo>
                      <a:pt x="20748" y="777"/>
                      <a:pt x="18557" y="1393"/>
                      <a:pt x="16548" y="2260"/>
                    </a:cubicBezTo>
                    <a:cubicBezTo>
                      <a:pt x="15567" y="2694"/>
                      <a:pt x="14563" y="3219"/>
                      <a:pt x="13604" y="3812"/>
                    </a:cubicBezTo>
                    <a:cubicBezTo>
                      <a:pt x="12782" y="4315"/>
                      <a:pt x="11938" y="4908"/>
                      <a:pt x="11116" y="5593"/>
                    </a:cubicBezTo>
                    <a:cubicBezTo>
                      <a:pt x="10408" y="6163"/>
                      <a:pt x="9746" y="6803"/>
                      <a:pt x="9107" y="7465"/>
                    </a:cubicBezTo>
                    <a:cubicBezTo>
                      <a:pt x="8423" y="8172"/>
                      <a:pt x="7829" y="8902"/>
                      <a:pt x="7350" y="9633"/>
                    </a:cubicBezTo>
                    <a:cubicBezTo>
                      <a:pt x="6460" y="10957"/>
                      <a:pt x="5912" y="12258"/>
                      <a:pt x="5706" y="13536"/>
                    </a:cubicBezTo>
                    <a:cubicBezTo>
                      <a:pt x="5569" y="13194"/>
                      <a:pt x="5387" y="12874"/>
                      <a:pt x="5181" y="12555"/>
                    </a:cubicBezTo>
                    <a:cubicBezTo>
                      <a:pt x="4953" y="12212"/>
                      <a:pt x="4702" y="11915"/>
                      <a:pt x="4405" y="11642"/>
                    </a:cubicBezTo>
                    <a:cubicBezTo>
                      <a:pt x="4131" y="11368"/>
                      <a:pt x="3835" y="11162"/>
                      <a:pt x="3515" y="11025"/>
                    </a:cubicBezTo>
                    <a:cubicBezTo>
                      <a:pt x="3264" y="10911"/>
                      <a:pt x="3013" y="10843"/>
                      <a:pt x="2762" y="10843"/>
                    </a:cubicBezTo>
                    <a:cubicBezTo>
                      <a:pt x="2648" y="10843"/>
                      <a:pt x="2557" y="10865"/>
                      <a:pt x="2465" y="10888"/>
                    </a:cubicBezTo>
                    <a:cubicBezTo>
                      <a:pt x="2305" y="10911"/>
                      <a:pt x="2146" y="10957"/>
                      <a:pt x="1963" y="11048"/>
                    </a:cubicBezTo>
                    <a:cubicBezTo>
                      <a:pt x="1780" y="11117"/>
                      <a:pt x="1644" y="11208"/>
                      <a:pt x="1529" y="11322"/>
                    </a:cubicBezTo>
                    <a:cubicBezTo>
                      <a:pt x="1301" y="11527"/>
                      <a:pt x="1164" y="11778"/>
                      <a:pt x="1141" y="12075"/>
                    </a:cubicBezTo>
                    <a:cubicBezTo>
                      <a:pt x="1119" y="12326"/>
                      <a:pt x="1187" y="12600"/>
                      <a:pt x="1347" y="12874"/>
                    </a:cubicBezTo>
                    <a:cubicBezTo>
                      <a:pt x="1461" y="13148"/>
                      <a:pt x="1644" y="13399"/>
                      <a:pt x="1895" y="13673"/>
                    </a:cubicBezTo>
                    <a:cubicBezTo>
                      <a:pt x="2100" y="13924"/>
                      <a:pt x="2351" y="14152"/>
                      <a:pt x="2625" y="14426"/>
                    </a:cubicBezTo>
                    <a:cubicBezTo>
                      <a:pt x="2876" y="14632"/>
                      <a:pt x="3104" y="14837"/>
                      <a:pt x="3355" y="15020"/>
                    </a:cubicBezTo>
                    <a:lnTo>
                      <a:pt x="3036" y="14997"/>
                    </a:lnTo>
                    <a:cubicBezTo>
                      <a:pt x="2648" y="15020"/>
                      <a:pt x="2214" y="15042"/>
                      <a:pt x="1803" y="15157"/>
                    </a:cubicBezTo>
                    <a:cubicBezTo>
                      <a:pt x="1347" y="15248"/>
                      <a:pt x="1004" y="15408"/>
                      <a:pt x="731" y="15659"/>
                    </a:cubicBezTo>
                    <a:cubicBezTo>
                      <a:pt x="594" y="15796"/>
                      <a:pt x="479" y="15933"/>
                      <a:pt x="365" y="16138"/>
                    </a:cubicBezTo>
                    <a:cubicBezTo>
                      <a:pt x="297" y="16207"/>
                      <a:pt x="251" y="16298"/>
                      <a:pt x="228" y="16389"/>
                    </a:cubicBezTo>
                    <a:cubicBezTo>
                      <a:pt x="183" y="16480"/>
                      <a:pt x="160" y="16549"/>
                      <a:pt x="114" y="16663"/>
                    </a:cubicBezTo>
                    <a:cubicBezTo>
                      <a:pt x="91" y="16800"/>
                      <a:pt x="91" y="16960"/>
                      <a:pt x="91" y="17097"/>
                    </a:cubicBezTo>
                    <a:cubicBezTo>
                      <a:pt x="114" y="17234"/>
                      <a:pt x="183" y="17393"/>
                      <a:pt x="274" y="17530"/>
                    </a:cubicBezTo>
                    <a:cubicBezTo>
                      <a:pt x="320" y="17645"/>
                      <a:pt x="411" y="17736"/>
                      <a:pt x="548" y="17827"/>
                    </a:cubicBezTo>
                    <a:cubicBezTo>
                      <a:pt x="639" y="17918"/>
                      <a:pt x="776" y="18010"/>
                      <a:pt x="936" y="18078"/>
                    </a:cubicBezTo>
                    <a:cubicBezTo>
                      <a:pt x="1210" y="18192"/>
                      <a:pt x="1529" y="18284"/>
                      <a:pt x="1895" y="18307"/>
                    </a:cubicBezTo>
                    <a:cubicBezTo>
                      <a:pt x="1986" y="18329"/>
                      <a:pt x="2100" y="18329"/>
                      <a:pt x="2214" y="18329"/>
                    </a:cubicBezTo>
                    <a:cubicBezTo>
                      <a:pt x="2328" y="18329"/>
                      <a:pt x="2442" y="18329"/>
                      <a:pt x="2557" y="18307"/>
                    </a:cubicBezTo>
                    <a:lnTo>
                      <a:pt x="2557" y="18307"/>
                    </a:lnTo>
                    <a:cubicBezTo>
                      <a:pt x="2054" y="18900"/>
                      <a:pt x="1644" y="19585"/>
                      <a:pt x="1278" y="20315"/>
                    </a:cubicBezTo>
                    <a:cubicBezTo>
                      <a:pt x="822" y="21228"/>
                      <a:pt x="479" y="22255"/>
                      <a:pt x="251" y="23374"/>
                    </a:cubicBezTo>
                    <a:cubicBezTo>
                      <a:pt x="69" y="24355"/>
                      <a:pt x="0" y="25451"/>
                      <a:pt x="46" y="26615"/>
                    </a:cubicBezTo>
                    <a:cubicBezTo>
                      <a:pt x="91" y="27665"/>
                      <a:pt x="228" y="28760"/>
                      <a:pt x="502" y="29902"/>
                    </a:cubicBezTo>
                    <a:cubicBezTo>
                      <a:pt x="1004" y="32002"/>
                      <a:pt x="1872" y="34124"/>
                      <a:pt x="3104" y="36179"/>
                    </a:cubicBezTo>
                    <a:cubicBezTo>
                      <a:pt x="4246" y="38096"/>
                      <a:pt x="5638" y="39808"/>
                      <a:pt x="7213" y="41246"/>
                    </a:cubicBezTo>
                    <a:cubicBezTo>
                      <a:pt x="8628" y="42547"/>
                      <a:pt x="10317" y="43665"/>
                      <a:pt x="12189" y="44578"/>
                    </a:cubicBezTo>
                    <a:cubicBezTo>
                      <a:pt x="13901" y="45423"/>
                      <a:pt x="15795" y="46062"/>
                      <a:pt x="17804" y="46473"/>
                    </a:cubicBezTo>
                    <a:cubicBezTo>
                      <a:pt x="19470" y="46815"/>
                      <a:pt x="21205" y="46998"/>
                      <a:pt x="22985" y="46998"/>
                    </a:cubicBezTo>
                    <a:cubicBezTo>
                      <a:pt x="23236" y="46998"/>
                      <a:pt x="23487" y="46998"/>
                      <a:pt x="23738" y="46975"/>
                    </a:cubicBezTo>
                    <a:cubicBezTo>
                      <a:pt x="25701" y="46929"/>
                      <a:pt x="27687" y="46655"/>
                      <a:pt x="29627" y="46153"/>
                    </a:cubicBezTo>
                    <a:cubicBezTo>
                      <a:pt x="33576" y="45149"/>
                      <a:pt x="37183" y="43255"/>
                      <a:pt x="40013" y="40675"/>
                    </a:cubicBezTo>
                    <a:cubicBezTo>
                      <a:pt x="41382" y="39443"/>
                      <a:pt x="42569" y="38050"/>
                      <a:pt x="43551" y="36567"/>
                    </a:cubicBezTo>
                    <a:cubicBezTo>
                      <a:pt x="44053" y="35813"/>
                      <a:pt x="44509" y="34992"/>
                      <a:pt x="44897" y="34147"/>
                    </a:cubicBezTo>
                    <a:cubicBezTo>
                      <a:pt x="45400" y="33143"/>
                      <a:pt x="45993" y="31773"/>
                      <a:pt x="46153" y="30290"/>
                    </a:cubicBezTo>
                    <a:cubicBezTo>
                      <a:pt x="46176" y="30244"/>
                      <a:pt x="46176" y="30221"/>
                      <a:pt x="46153" y="30176"/>
                    </a:cubicBezTo>
                    <a:cubicBezTo>
                      <a:pt x="46997" y="28920"/>
                      <a:pt x="47682" y="27551"/>
                      <a:pt x="48207" y="26067"/>
                    </a:cubicBezTo>
                    <a:cubicBezTo>
                      <a:pt x="48527" y="25200"/>
                      <a:pt x="48778" y="24310"/>
                      <a:pt x="48960" y="23419"/>
                    </a:cubicBezTo>
                    <a:cubicBezTo>
                      <a:pt x="49120" y="22529"/>
                      <a:pt x="49211" y="21616"/>
                      <a:pt x="49234" y="20703"/>
                    </a:cubicBezTo>
                    <a:cubicBezTo>
                      <a:pt x="49234" y="19539"/>
                      <a:pt x="49074" y="18421"/>
                      <a:pt x="48732" y="17348"/>
                    </a:cubicBezTo>
                    <a:cubicBezTo>
                      <a:pt x="48435" y="16344"/>
                      <a:pt x="47933" y="15408"/>
                      <a:pt x="47271" y="14586"/>
                    </a:cubicBezTo>
                    <a:cubicBezTo>
                      <a:pt x="47591" y="14540"/>
                      <a:pt x="47933" y="14449"/>
                      <a:pt x="48253" y="14312"/>
                    </a:cubicBezTo>
                    <a:cubicBezTo>
                      <a:pt x="48686" y="14129"/>
                      <a:pt x="49074" y="13856"/>
                      <a:pt x="49440" y="13490"/>
                    </a:cubicBezTo>
                    <a:cubicBezTo>
                      <a:pt x="50079" y="12806"/>
                      <a:pt x="50467" y="11870"/>
                      <a:pt x="50535" y="10865"/>
                    </a:cubicBezTo>
                    <a:cubicBezTo>
                      <a:pt x="50581" y="9952"/>
                      <a:pt x="50353" y="9017"/>
                      <a:pt x="49851" y="8172"/>
                    </a:cubicBezTo>
                    <a:cubicBezTo>
                      <a:pt x="49417" y="7419"/>
                      <a:pt x="48801" y="6711"/>
                      <a:pt x="47979" y="6004"/>
                    </a:cubicBezTo>
                    <a:cubicBezTo>
                      <a:pt x="47294" y="5433"/>
                      <a:pt x="46518" y="4908"/>
                      <a:pt x="45514" y="4360"/>
                    </a:cubicBezTo>
                    <a:cubicBezTo>
                      <a:pt x="44783" y="3949"/>
                      <a:pt x="43962" y="3561"/>
                      <a:pt x="43049" y="3151"/>
                    </a:cubicBezTo>
                    <a:cubicBezTo>
                      <a:pt x="41108" y="2283"/>
                      <a:pt x="38986" y="1553"/>
                      <a:pt x="36749" y="1028"/>
                    </a:cubicBezTo>
                    <a:cubicBezTo>
                      <a:pt x="34512" y="503"/>
                      <a:pt x="32229" y="160"/>
                      <a:pt x="29924" y="46"/>
                    </a:cubicBezTo>
                    <a:cubicBezTo>
                      <a:pt x="29353" y="23"/>
                      <a:pt x="28760" y="1"/>
                      <a:pt x="28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7805;p70">
                <a:extLst>
                  <a:ext uri="{FF2B5EF4-FFF2-40B4-BE49-F238E27FC236}">
                    <a16:creationId xmlns:a16="http://schemas.microsoft.com/office/drawing/2014/main" id="{636B1C8C-5A69-4BA2-9FCA-59FF48395EE8}"/>
                  </a:ext>
                </a:extLst>
              </p:cNvPr>
              <p:cNvSpPr/>
              <p:nvPr/>
            </p:nvSpPr>
            <p:spPr>
              <a:xfrm>
                <a:off x="5202065" y="206157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7806;p70">
                <a:extLst>
                  <a:ext uri="{FF2B5EF4-FFF2-40B4-BE49-F238E27FC236}">
                    <a16:creationId xmlns:a16="http://schemas.microsoft.com/office/drawing/2014/main" id="{7EB9AAFC-6B56-4056-B7B4-701F651AD897}"/>
                  </a:ext>
                </a:extLst>
              </p:cNvPr>
              <p:cNvSpPr/>
              <p:nvPr/>
            </p:nvSpPr>
            <p:spPr>
              <a:xfrm>
                <a:off x="5202065" y="20674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7807;p70">
                <a:extLst>
                  <a:ext uri="{FF2B5EF4-FFF2-40B4-BE49-F238E27FC236}">
                    <a16:creationId xmlns:a16="http://schemas.microsoft.com/office/drawing/2014/main" id="{1EB25577-76D0-4C51-9B38-0B56E34B7317}"/>
                  </a:ext>
                </a:extLst>
              </p:cNvPr>
              <p:cNvSpPr/>
              <p:nvPr/>
            </p:nvSpPr>
            <p:spPr>
              <a:xfrm>
                <a:off x="5714090" y="2085724"/>
                <a:ext cx="75684" cy="217610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16869" extrusionOk="0">
                    <a:moveTo>
                      <a:pt x="1507" y="0"/>
                    </a:moveTo>
                    <a:cubicBezTo>
                      <a:pt x="1392" y="23"/>
                      <a:pt x="1301" y="46"/>
                      <a:pt x="1210" y="92"/>
                    </a:cubicBezTo>
                    <a:cubicBezTo>
                      <a:pt x="1118" y="137"/>
                      <a:pt x="1050" y="183"/>
                      <a:pt x="959" y="229"/>
                    </a:cubicBezTo>
                    <a:cubicBezTo>
                      <a:pt x="867" y="320"/>
                      <a:pt x="776" y="411"/>
                      <a:pt x="685" y="503"/>
                    </a:cubicBezTo>
                    <a:cubicBezTo>
                      <a:pt x="548" y="685"/>
                      <a:pt x="457" y="868"/>
                      <a:pt x="365" y="1096"/>
                    </a:cubicBezTo>
                    <a:cubicBezTo>
                      <a:pt x="228" y="1416"/>
                      <a:pt x="137" y="1804"/>
                      <a:pt x="69" y="2214"/>
                    </a:cubicBezTo>
                    <a:cubicBezTo>
                      <a:pt x="46" y="2443"/>
                      <a:pt x="23" y="2694"/>
                      <a:pt x="23" y="2991"/>
                    </a:cubicBezTo>
                    <a:cubicBezTo>
                      <a:pt x="0" y="3264"/>
                      <a:pt x="0" y="3561"/>
                      <a:pt x="23" y="3835"/>
                    </a:cubicBezTo>
                    <a:cubicBezTo>
                      <a:pt x="46" y="4406"/>
                      <a:pt x="91" y="4999"/>
                      <a:pt x="160" y="5570"/>
                    </a:cubicBezTo>
                    <a:cubicBezTo>
                      <a:pt x="434" y="7487"/>
                      <a:pt x="1004" y="9473"/>
                      <a:pt x="1917" y="11664"/>
                    </a:cubicBezTo>
                    <a:cubicBezTo>
                      <a:pt x="2625" y="13330"/>
                      <a:pt x="3492" y="15019"/>
                      <a:pt x="4565" y="16868"/>
                    </a:cubicBezTo>
                    <a:cubicBezTo>
                      <a:pt x="5022" y="16184"/>
                      <a:pt x="5410" y="15453"/>
                      <a:pt x="5752" y="14700"/>
                    </a:cubicBezTo>
                    <a:cubicBezTo>
                      <a:pt x="5729" y="14198"/>
                      <a:pt x="5729" y="13696"/>
                      <a:pt x="5729" y="13171"/>
                    </a:cubicBezTo>
                    <a:cubicBezTo>
                      <a:pt x="5729" y="12668"/>
                      <a:pt x="5729" y="12166"/>
                      <a:pt x="5752" y="11641"/>
                    </a:cubicBezTo>
                    <a:lnTo>
                      <a:pt x="5775" y="11093"/>
                    </a:lnTo>
                    <a:cubicBezTo>
                      <a:pt x="5798" y="10660"/>
                      <a:pt x="5821" y="10226"/>
                      <a:pt x="5843" y="9815"/>
                    </a:cubicBezTo>
                    <a:cubicBezTo>
                      <a:pt x="5843" y="9267"/>
                      <a:pt x="5866" y="8628"/>
                      <a:pt x="5843" y="7966"/>
                    </a:cubicBezTo>
                    <a:cubicBezTo>
                      <a:pt x="5821" y="7327"/>
                      <a:pt x="5775" y="6734"/>
                      <a:pt x="5706" y="6163"/>
                    </a:cubicBezTo>
                    <a:cubicBezTo>
                      <a:pt x="5615" y="5570"/>
                      <a:pt x="5524" y="5022"/>
                      <a:pt x="5364" y="4543"/>
                    </a:cubicBezTo>
                    <a:cubicBezTo>
                      <a:pt x="5250" y="4063"/>
                      <a:pt x="5067" y="3607"/>
                      <a:pt x="4885" y="3173"/>
                    </a:cubicBezTo>
                    <a:cubicBezTo>
                      <a:pt x="4588" y="2466"/>
                      <a:pt x="4268" y="1872"/>
                      <a:pt x="3880" y="1370"/>
                    </a:cubicBezTo>
                    <a:cubicBezTo>
                      <a:pt x="3629" y="1050"/>
                      <a:pt x="3401" y="822"/>
                      <a:pt x="3150" y="617"/>
                    </a:cubicBezTo>
                    <a:cubicBezTo>
                      <a:pt x="2876" y="411"/>
                      <a:pt x="2625" y="274"/>
                      <a:pt x="2351" y="160"/>
                    </a:cubicBezTo>
                    <a:cubicBezTo>
                      <a:pt x="2283" y="115"/>
                      <a:pt x="2168" y="92"/>
                      <a:pt x="2077" y="46"/>
                    </a:cubicBezTo>
                    <a:cubicBezTo>
                      <a:pt x="2009" y="46"/>
                      <a:pt x="1940" y="23"/>
                      <a:pt x="18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7808;p70">
                <a:extLst>
                  <a:ext uri="{FF2B5EF4-FFF2-40B4-BE49-F238E27FC236}">
                    <a16:creationId xmlns:a16="http://schemas.microsoft.com/office/drawing/2014/main" id="{28F79D02-B407-41D8-8ED6-8EC8A2FBF90F}"/>
                  </a:ext>
                </a:extLst>
              </p:cNvPr>
              <p:cNvSpPr/>
              <p:nvPr/>
            </p:nvSpPr>
            <p:spPr>
              <a:xfrm>
                <a:off x="5174396" y="2060996"/>
                <a:ext cx="240275" cy="459047"/>
              </a:xfrm>
              <a:custGeom>
                <a:avLst/>
                <a:gdLst/>
                <a:ahLst/>
                <a:cxnLst/>
                <a:rect l="l" t="t" r="r" b="b"/>
                <a:pathLst>
                  <a:path w="18626" h="35585" extrusionOk="0">
                    <a:moveTo>
                      <a:pt x="1940" y="0"/>
                    </a:moveTo>
                    <a:cubicBezTo>
                      <a:pt x="1781" y="69"/>
                      <a:pt x="1644" y="160"/>
                      <a:pt x="1530" y="274"/>
                    </a:cubicBezTo>
                    <a:cubicBezTo>
                      <a:pt x="1301" y="479"/>
                      <a:pt x="1187" y="730"/>
                      <a:pt x="1164" y="1027"/>
                    </a:cubicBezTo>
                    <a:cubicBezTo>
                      <a:pt x="1142" y="1278"/>
                      <a:pt x="1210" y="1552"/>
                      <a:pt x="1347" y="1826"/>
                    </a:cubicBezTo>
                    <a:cubicBezTo>
                      <a:pt x="1484" y="2100"/>
                      <a:pt x="1644" y="2351"/>
                      <a:pt x="1895" y="2648"/>
                    </a:cubicBezTo>
                    <a:cubicBezTo>
                      <a:pt x="2100" y="2876"/>
                      <a:pt x="2351" y="3127"/>
                      <a:pt x="2648" y="3378"/>
                    </a:cubicBezTo>
                    <a:cubicBezTo>
                      <a:pt x="2876" y="3584"/>
                      <a:pt x="3127" y="3789"/>
                      <a:pt x="3378" y="3972"/>
                    </a:cubicBezTo>
                    <a:lnTo>
                      <a:pt x="3059" y="3949"/>
                    </a:lnTo>
                    <a:cubicBezTo>
                      <a:pt x="2671" y="3949"/>
                      <a:pt x="2237" y="3994"/>
                      <a:pt x="1826" y="4086"/>
                    </a:cubicBezTo>
                    <a:cubicBezTo>
                      <a:pt x="1370" y="4177"/>
                      <a:pt x="1005" y="4360"/>
                      <a:pt x="754" y="4611"/>
                    </a:cubicBezTo>
                    <a:cubicBezTo>
                      <a:pt x="594" y="4725"/>
                      <a:pt x="480" y="4885"/>
                      <a:pt x="365" y="5067"/>
                    </a:cubicBezTo>
                    <a:cubicBezTo>
                      <a:pt x="320" y="5159"/>
                      <a:pt x="274" y="5250"/>
                      <a:pt x="229" y="5318"/>
                    </a:cubicBezTo>
                    <a:cubicBezTo>
                      <a:pt x="183" y="5410"/>
                      <a:pt x="160" y="5501"/>
                      <a:pt x="137" y="5615"/>
                    </a:cubicBezTo>
                    <a:cubicBezTo>
                      <a:pt x="92" y="5752"/>
                      <a:pt x="92" y="5912"/>
                      <a:pt x="114" y="6049"/>
                    </a:cubicBezTo>
                    <a:cubicBezTo>
                      <a:pt x="137" y="6209"/>
                      <a:pt x="183" y="6345"/>
                      <a:pt x="274" y="6505"/>
                    </a:cubicBezTo>
                    <a:cubicBezTo>
                      <a:pt x="343" y="6597"/>
                      <a:pt x="411" y="6688"/>
                      <a:pt x="548" y="6802"/>
                    </a:cubicBezTo>
                    <a:cubicBezTo>
                      <a:pt x="662" y="6893"/>
                      <a:pt x="799" y="6962"/>
                      <a:pt x="959" y="7053"/>
                    </a:cubicBezTo>
                    <a:cubicBezTo>
                      <a:pt x="1210" y="7167"/>
                      <a:pt x="1530" y="7236"/>
                      <a:pt x="1918" y="7281"/>
                    </a:cubicBezTo>
                    <a:cubicBezTo>
                      <a:pt x="2009" y="7281"/>
                      <a:pt x="2123" y="7304"/>
                      <a:pt x="2237" y="7304"/>
                    </a:cubicBezTo>
                    <a:cubicBezTo>
                      <a:pt x="2351" y="7304"/>
                      <a:pt x="2465" y="7281"/>
                      <a:pt x="2580" y="7281"/>
                    </a:cubicBezTo>
                    <a:cubicBezTo>
                      <a:pt x="2100" y="7806"/>
                      <a:pt x="1667" y="8491"/>
                      <a:pt x="1278" y="9267"/>
                    </a:cubicBezTo>
                    <a:cubicBezTo>
                      <a:pt x="822" y="10180"/>
                      <a:pt x="480" y="11207"/>
                      <a:pt x="251" y="12326"/>
                    </a:cubicBezTo>
                    <a:cubicBezTo>
                      <a:pt x="69" y="13307"/>
                      <a:pt x="0" y="14403"/>
                      <a:pt x="46" y="15567"/>
                    </a:cubicBezTo>
                    <a:cubicBezTo>
                      <a:pt x="92" y="16617"/>
                      <a:pt x="251" y="17735"/>
                      <a:pt x="525" y="18854"/>
                    </a:cubicBezTo>
                    <a:cubicBezTo>
                      <a:pt x="1005" y="20954"/>
                      <a:pt x="1895" y="23076"/>
                      <a:pt x="3105" y="25131"/>
                    </a:cubicBezTo>
                    <a:cubicBezTo>
                      <a:pt x="4269" y="27048"/>
                      <a:pt x="5638" y="28760"/>
                      <a:pt x="7236" y="30221"/>
                    </a:cubicBezTo>
                    <a:cubicBezTo>
                      <a:pt x="8651" y="31522"/>
                      <a:pt x="10340" y="32640"/>
                      <a:pt x="12212" y="33553"/>
                    </a:cubicBezTo>
                    <a:cubicBezTo>
                      <a:pt x="13924" y="34398"/>
                      <a:pt x="15818" y="35037"/>
                      <a:pt x="17827" y="35448"/>
                    </a:cubicBezTo>
                    <a:cubicBezTo>
                      <a:pt x="18078" y="35493"/>
                      <a:pt x="18352" y="35539"/>
                      <a:pt x="18626" y="35585"/>
                    </a:cubicBezTo>
                    <a:cubicBezTo>
                      <a:pt x="18078" y="35105"/>
                      <a:pt x="17462" y="34603"/>
                      <a:pt x="16708" y="34010"/>
                    </a:cubicBezTo>
                    <a:cubicBezTo>
                      <a:pt x="15339" y="32960"/>
                      <a:pt x="13901" y="31933"/>
                      <a:pt x="12509" y="30951"/>
                    </a:cubicBezTo>
                    <a:lnTo>
                      <a:pt x="12463" y="30905"/>
                    </a:lnTo>
                    <a:lnTo>
                      <a:pt x="12280" y="30769"/>
                    </a:lnTo>
                    <a:cubicBezTo>
                      <a:pt x="11824" y="30449"/>
                      <a:pt x="11367" y="30129"/>
                      <a:pt x="10911" y="29810"/>
                    </a:cubicBezTo>
                    <a:cubicBezTo>
                      <a:pt x="10363" y="29399"/>
                      <a:pt x="9884" y="29034"/>
                      <a:pt x="9473" y="28691"/>
                    </a:cubicBezTo>
                    <a:cubicBezTo>
                      <a:pt x="8491" y="27870"/>
                      <a:pt x="7624" y="27002"/>
                      <a:pt x="6871" y="26135"/>
                    </a:cubicBezTo>
                    <a:cubicBezTo>
                      <a:pt x="6072" y="25222"/>
                      <a:pt x="5387" y="24240"/>
                      <a:pt x="4816" y="23282"/>
                    </a:cubicBezTo>
                    <a:cubicBezTo>
                      <a:pt x="4200" y="22232"/>
                      <a:pt x="3698" y="21159"/>
                      <a:pt x="3287" y="20041"/>
                    </a:cubicBezTo>
                    <a:cubicBezTo>
                      <a:pt x="3082" y="19402"/>
                      <a:pt x="2899" y="18831"/>
                      <a:pt x="2739" y="18260"/>
                    </a:cubicBezTo>
                    <a:cubicBezTo>
                      <a:pt x="2671" y="17964"/>
                      <a:pt x="2580" y="17621"/>
                      <a:pt x="2511" y="17302"/>
                    </a:cubicBezTo>
                    <a:cubicBezTo>
                      <a:pt x="2465" y="17028"/>
                      <a:pt x="2420" y="16731"/>
                      <a:pt x="2374" y="16434"/>
                    </a:cubicBezTo>
                    <a:cubicBezTo>
                      <a:pt x="2214" y="15225"/>
                      <a:pt x="2214" y="14015"/>
                      <a:pt x="2374" y="12782"/>
                    </a:cubicBezTo>
                    <a:cubicBezTo>
                      <a:pt x="2534" y="11572"/>
                      <a:pt x="2853" y="10408"/>
                      <a:pt x="3333" y="9336"/>
                    </a:cubicBezTo>
                    <a:cubicBezTo>
                      <a:pt x="3607" y="8742"/>
                      <a:pt x="3903" y="8194"/>
                      <a:pt x="4223" y="7715"/>
                    </a:cubicBezTo>
                    <a:cubicBezTo>
                      <a:pt x="4428" y="7441"/>
                      <a:pt x="4588" y="7190"/>
                      <a:pt x="4771" y="6985"/>
                    </a:cubicBezTo>
                    <a:cubicBezTo>
                      <a:pt x="4931" y="6802"/>
                      <a:pt x="5090" y="6597"/>
                      <a:pt x="5250" y="6414"/>
                    </a:cubicBezTo>
                    <a:cubicBezTo>
                      <a:pt x="5022" y="6323"/>
                      <a:pt x="4862" y="6231"/>
                      <a:pt x="4702" y="6163"/>
                    </a:cubicBezTo>
                    <a:cubicBezTo>
                      <a:pt x="4611" y="6094"/>
                      <a:pt x="4520" y="6049"/>
                      <a:pt x="4428" y="5980"/>
                    </a:cubicBezTo>
                    <a:cubicBezTo>
                      <a:pt x="4383" y="5935"/>
                      <a:pt x="4337" y="5889"/>
                      <a:pt x="4291" y="5843"/>
                    </a:cubicBezTo>
                    <a:cubicBezTo>
                      <a:pt x="4223" y="5798"/>
                      <a:pt x="4177" y="5752"/>
                      <a:pt x="4132" y="5684"/>
                    </a:cubicBezTo>
                    <a:cubicBezTo>
                      <a:pt x="4086" y="5638"/>
                      <a:pt x="4040" y="5569"/>
                      <a:pt x="4018" y="5501"/>
                    </a:cubicBezTo>
                    <a:cubicBezTo>
                      <a:pt x="3972" y="5432"/>
                      <a:pt x="3972" y="5387"/>
                      <a:pt x="3949" y="5318"/>
                    </a:cubicBezTo>
                    <a:cubicBezTo>
                      <a:pt x="3949" y="5250"/>
                      <a:pt x="3949" y="5227"/>
                      <a:pt x="3949" y="5181"/>
                    </a:cubicBezTo>
                    <a:cubicBezTo>
                      <a:pt x="3949" y="5044"/>
                      <a:pt x="3972" y="4930"/>
                      <a:pt x="4018" y="4816"/>
                    </a:cubicBezTo>
                    <a:cubicBezTo>
                      <a:pt x="4086" y="4679"/>
                      <a:pt x="4154" y="4565"/>
                      <a:pt x="4269" y="4451"/>
                    </a:cubicBezTo>
                    <a:cubicBezTo>
                      <a:pt x="4474" y="4223"/>
                      <a:pt x="4725" y="4017"/>
                      <a:pt x="5067" y="3812"/>
                    </a:cubicBezTo>
                    <a:cubicBezTo>
                      <a:pt x="4611" y="3538"/>
                      <a:pt x="4269" y="3310"/>
                      <a:pt x="3949" y="3081"/>
                    </a:cubicBezTo>
                    <a:cubicBezTo>
                      <a:pt x="3766" y="2945"/>
                      <a:pt x="3538" y="2785"/>
                      <a:pt x="3333" y="2579"/>
                    </a:cubicBezTo>
                    <a:cubicBezTo>
                      <a:pt x="3082" y="2374"/>
                      <a:pt x="2899" y="2191"/>
                      <a:pt x="2739" y="2009"/>
                    </a:cubicBezTo>
                    <a:cubicBezTo>
                      <a:pt x="2580" y="1849"/>
                      <a:pt x="2420" y="1643"/>
                      <a:pt x="2283" y="1415"/>
                    </a:cubicBezTo>
                    <a:cubicBezTo>
                      <a:pt x="2146" y="1164"/>
                      <a:pt x="2055" y="959"/>
                      <a:pt x="2009" y="753"/>
                    </a:cubicBezTo>
                    <a:cubicBezTo>
                      <a:pt x="1940" y="502"/>
                      <a:pt x="1918" y="274"/>
                      <a:pt x="1940" y="91"/>
                    </a:cubicBezTo>
                    <a:lnTo>
                      <a:pt x="1963" y="46"/>
                    </a:lnTo>
                    <a:lnTo>
                      <a:pt x="19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7809;p70">
                <a:extLst>
                  <a:ext uri="{FF2B5EF4-FFF2-40B4-BE49-F238E27FC236}">
                    <a16:creationId xmlns:a16="http://schemas.microsoft.com/office/drawing/2014/main" id="{6B6800D4-FD55-4C44-A281-27C24CE5A506}"/>
                  </a:ext>
                </a:extLst>
              </p:cNvPr>
              <p:cNvSpPr/>
              <p:nvPr/>
            </p:nvSpPr>
            <p:spPr>
              <a:xfrm>
                <a:off x="5525064" y="2530904"/>
                <a:ext cx="136921" cy="137514"/>
              </a:xfrm>
              <a:custGeom>
                <a:avLst/>
                <a:gdLst/>
                <a:ahLst/>
                <a:cxnLst/>
                <a:rect l="l" t="t" r="r" b="b"/>
                <a:pathLst>
                  <a:path w="10614" h="10660" extrusionOk="0">
                    <a:moveTo>
                      <a:pt x="5615" y="0"/>
                    </a:moveTo>
                    <a:cubicBezTo>
                      <a:pt x="5341" y="0"/>
                      <a:pt x="5090" y="23"/>
                      <a:pt x="4816" y="46"/>
                    </a:cubicBezTo>
                    <a:cubicBezTo>
                      <a:pt x="4109" y="114"/>
                      <a:pt x="3378" y="320"/>
                      <a:pt x="2671" y="616"/>
                    </a:cubicBezTo>
                    <a:cubicBezTo>
                      <a:pt x="2123" y="845"/>
                      <a:pt x="1621" y="1141"/>
                      <a:pt x="1187" y="1484"/>
                    </a:cubicBezTo>
                    <a:cubicBezTo>
                      <a:pt x="1164" y="1370"/>
                      <a:pt x="1119" y="1256"/>
                      <a:pt x="1050" y="1164"/>
                    </a:cubicBezTo>
                    <a:cubicBezTo>
                      <a:pt x="1027" y="1073"/>
                      <a:pt x="913" y="1027"/>
                      <a:pt x="822" y="1027"/>
                    </a:cubicBezTo>
                    <a:cubicBezTo>
                      <a:pt x="753" y="1027"/>
                      <a:pt x="708" y="1027"/>
                      <a:pt x="662" y="1050"/>
                    </a:cubicBezTo>
                    <a:cubicBezTo>
                      <a:pt x="594" y="1096"/>
                      <a:pt x="548" y="1164"/>
                      <a:pt x="525" y="1233"/>
                    </a:cubicBezTo>
                    <a:cubicBezTo>
                      <a:pt x="502" y="1324"/>
                      <a:pt x="525" y="1393"/>
                      <a:pt x="548" y="1461"/>
                    </a:cubicBezTo>
                    <a:lnTo>
                      <a:pt x="594" y="1507"/>
                    </a:lnTo>
                    <a:lnTo>
                      <a:pt x="616" y="1575"/>
                    </a:lnTo>
                    <a:cubicBezTo>
                      <a:pt x="753" y="1918"/>
                      <a:pt x="868" y="2283"/>
                      <a:pt x="913" y="2671"/>
                    </a:cubicBezTo>
                    <a:cubicBezTo>
                      <a:pt x="959" y="3127"/>
                      <a:pt x="959" y="3607"/>
                      <a:pt x="913" y="4086"/>
                    </a:cubicBezTo>
                    <a:cubicBezTo>
                      <a:pt x="913" y="4086"/>
                      <a:pt x="913" y="4109"/>
                      <a:pt x="913" y="4109"/>
                    </a:cubicBezTo>
                    <a:cubicBezTo>
                      <a:pt x="913" y="4109"/>
                      <a:pt x="913" y="4132"/>
                      <a:pt x="913" y="4132"/>
                    </a:cubicBezTo>
                    <a:cubicBezTo>
                      <a:pt x="822" y="4679"/>
                      <a:pt x="662" y="5250"/>
                      <a:pt x="434" y="5821"/>
                    </a:cubicBezTo>
                    <a:lnTo>
                      <a:pt x="411" y="5889"/>
                    </a:lnTo>
                    <a:cubicBezTo>
                      <a:pt x="320" y="6095"/>
                      <a:pt x="206" y="6323"/>
                      <a:pt x="69" y="6551"/>
                    </a:cubicBezTo>
                    <a:cubicBezTo>
                      <a:pt x="0" y="6688"/>
                      <a:pt x="46" y="6871"/>
                      <a:pt x="183" y="6939"/>
                    </a:cubicBezTo>
                    <a:cubicBezTo>
                      <a:pt x="206" y="6962"/>
                      <a:pt x="206" y="6962"/>
                      <a:pt x="228" y="6962"/>
                    </a:cubicBezTo>
                    <a:cubicBezTo>
                      <a:pt x="1027" y="7669"/>
                      <a:pt x="1735" y="8240"/>
                      <a:pt x="2420" y="8719"/>
                    </a:cubicBezTo>
                    <a:cubicBezTo>
                      <a:pt x="3310" y="9336"/>
                      <a:pt x="4154" y="9815"/>
                      <a:pt x="4999" y="10157"/>
                    </a:cubicBezTo>
                    <a:cubicBezTo>
                      <a:pt x="5455" y="10340"/>
                      <a:pt x="5912" y="10477"/>
                      <a:pt x="6391" y="10568"/>
                    </a:cubicBezTo>
                    <a:cubicBezTo>
                      <a:pt x="6711" y="10637"/>
                      <a:pt x="7053" y="10660"/>
                      <a:pt x="7418" y="10660"/>
                    </a:cubicBezTo>
                    <a:lnTo>
                      <a:pt x="7761" y="10660"/>
                    </a:lnTo>
                    <a:cubicBezTo>
                      <a:pt x="8217" y="10637"/>
                      <a:pt x="8697" y="10523"/>
                      <a:pt x="9108" y="10340"/>
                    </a:cubicBezTo>
                    <a:cubicBezTo>
                      <a:pt x="9496" y="10180"/>
                      <a:pt x="9838" y="9952"/>
                      <a:pt x="10112" y="9655"/>
                    </a:cubicBezTo>
                    <a:cubicBezTo>
                      <a:pt x="10294" y="9427"/>
                      <a:pt x="10431" y="9130"/>
                      <a:pt x="10523" y="8834"/>
                    </a:cubicBezTo>
                    <a:cubicBezTo>
                      <a:pt x="10591" y="8537"/>
                      <a:pt x="10614" y="8217"/>
                      <a:pt x="10591" y="7852"/>
                    </a:cubicBezTo>
                    <a:cubicBezTo>
                      <a:pt x="10568" y="7555"/>
                      <a:pt x="10477" y="7236"/>
                      <a:pt x="10340" y="6871"/>
                    </a:cubicBezTo>
                    <a:cubicBezTo>
                      <a:pt x="10226" y="6574"/>
                      <a:pt x="10066" y="6254"/>
                      <a:pt x="9838" y="5912"/>
                    </a:cubicBezTo>
                    <a:cubicBezTo>
                      <a:pt x="9815" y="5866"/>
                      <a:pt x="9769" y="5843"/>
                      <a:pt x="9747" y="5821"/>
                    </a:cubicBezTo>
                    <a:cubicBezTo>
                      <a:pt x="9541" y="5296"/>
                      <a:pt x="9381" y="4725"/>
                      <a:pt x="9290" y="4109"/>
                    </a:cubicBezTo>
                    <a:cubicBezTo>
                      <a:pt x="9176" y="3219"/>
                      <a:pt x="9176" y="2260"/>
                      <a:pt x="9313" y="1256"/>
                    </a:cubicBezTo>
                    <a:lnTo>
                      <a:pt x="9313" y="1324"/>
                    </a:lnTo>
                    <a:cubicBezTo>
                      <a:pt x="9359" y="1050"/>
                      <a:pt x="9404" y="753"/>
                      <a:pt x="9450" y="457"/>
                    </a:cubicBezTo>
                    <a:cubicBezTo>
                      <a:pt x="9496" y="274"/>
                      <a:pt x="9404" y="137"/>
                      <a:pt x="9267" y="91"/>
                    </a:cubicBezTo>
                    <a:cubicBezTo>
                      <a:pt x="9244" y="91"/>
                      <a:pt x="9222" y="69"/>
                      <a:pt x="9176" y="69"/>
                    </a:cubicBezTo>
                    <a:cubicBezTo>
                      <a:pt x="9062" y="69"/>
                      <a:pt x="8925" y="160"/>
                      <a:pt x="8902" y="297"/>
                    </a:cubicBezTo>
                    <a:cubicBezTo>
                      <a:pt x="8856" y="525"/>
                      <a:pt x="8811" y="753"/>
                      <a:pt x="8788" y="1004"/>
                    </a:cubicBezTo>
                    <a:cubicBezTo>
                      <a:pt x="8286" y="594"/>
                      <a:pt x="7692" y="320"/>
                      <a:pt x="7008" y="160"/>
                    </a:cubicBezTo>
                    <a:cubicBezTo>
                      <a:pt x="6574" y="46"/>
                      <a:pt x="6095" y="0"/>
                      <a:pt x="5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7810;p70">
                <a:extLst>
                  <a:ext uri="{FF2B5EF4-FFF2-40B4-BE49-F238E27FC236}">
                    <a16:creationId xmlns:a16="http://schemas.microsoft.com/office/drawing/2014/main" id="{1724DA90-5BD0-40CE-A10F-AE8AA346B3F0}"/>
                  </a:ext>
                </a:extLst>
              </p:cNvPr>
              <p:cNvSpPr/>
              <p:nvPr/>
            </p:nvSpPr>
            <p:spPr>
              <a:xfrm>
                <a:off x="5531539" y="2530904"/>
                <a:ext cx="116023" cy="63739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4941" extrusionOk="0">
                    <a:moveTo>
                      <a:pt x="5113" y="0"/>
                    </a:moveTo>
                    <a:cubicBezTo>
                      <a:pt x="4839" y="0"/>
                      <a:pt x="4565" y="0"/>
                      <a:pt x="4314" y="46"/>
                    </a:cubicBezTo>
                    <a:cubicBezTo>
                      <a:pt x="3607" y="114"/>
                      <a:pt x="2876" y="297"/>
                      <a:pt x="2169" y="616"/>
                    </a:cubicBezTo>
                    <a:cubicBezTo>
                      <a:pt x="1621" y="845"/>
                      <a:pt x="1119" y="1119"/>
                      <a:pt x="685" y="1484"/>
                    </a:cubicBezTo>
                    <a:cubicBezTo>
                      <a:pt x="662" y="1370"/>
                      <a:pt x="617" y="1256"/>
                      <a:pt x="571" y="1164"/>
                    </a:cubicBezTo>
                    <a:cubicBezTo>
                      <a:pt x="525" y="1073"/>
                      <a:pt x="434" y="1004"/>
                      <a:pt x="297" y="1004"/>
                    </a:cubicBezTo>
                    <a:cubicBezTo>
                      <a:pt x="251" y="1004"/>
                      <a:pt x="206" y="1027"/>
                      <a:pt x="160" y="1050"/>
                    </a:cubicBezTo>
                    <a:cubicBezTo>
                      <a:pt x="92" y="1096"/>
                      <a:pt x="46" y="1141"/>
                      <a:pt x="23" y="1233"/>
                    </a:cubicBezTo>
                    <a:cubicBezTo>
                      <a:pt x="0" y="1324"/>
                      <a:pt x="23" y="1393"/>
                      <a:pt x="46" y="1461"/>
                    </a:cubicBezTo>
                    <a:lnTo>
                      <a:pt x="69" y="1507"/>
                    </a:lnTo>
                    <a:lnTo>
                      <a:pt x="114" y="1575"/>
                    </a:lnTo>
                    <a:cubicBezTo>
                      <a:pt x="251" y="1918"/>
                      <a:pt x="343" y="2283"/>
                      <a:pt x="411" y="2671"/>
                    </a:cubicBezTo>
                    <a:cubicBezTo>
                      <a:pt x="411" y="2808"/>
                      <a:pt x="434" y="2945"/>
                      <a:pt x="434" y="3082"/>
                    </a:cubicBezTo>
                    <a:cubicBezTo>
                      <a:pt x="571" y="3173"/>
                      <a:pt x="685" y="3241"/>
                      <a:pt x="822" y="3310"/>
                    </a:cubicBezTo>
                    <a:cubicBezTo>
                      <a:pt x="1918" y="3903"/>
                      <a:pt x="3082" y="4337"/>
                      <a:pt x="4292" y="4634"/>
                    </a:cubicBezTo>
                    <a:cubicBezTo>
                      <a:pt x="5149" y="4829"/>
                      <a:pt x="6007" y="4940"/>
                      <a:pt x="6865" y="4940"/>
                    </a:cubicBezTo>
                    <a:cubicBezTo>
                      <a:pt x="7011" y="4940"/>
                      <a:pt x="7158" y="4937"/>
                      <a:pt x="7304" y="4930"/>
                    </a:cubicBezTo>
                    <a:lnTo>
                      <a:pt x="7282" y="4930"/>
                    </a:lnTo>
                    <a:cubicBezTo>
                      <a:pt x="7624" y="4930"/>
                      <a:pt x="7966" y="4908"/>
                      <a:pt x="8309" y="4839"/>
                    </a:cubicBezTo>
                    <a:cubicBezTo>
                      <a:pt x="8514" y="4816"/>
                      <a:pt x="8720" y="4771"/>
                      <a:pt x="8902" y="4725"/>
                    </a:cubicBezTo>
                    <a:cubicBezTo>
                      <a:pt x="8857" y="4520"/>
                      <a:pt x="8834" y="4314"/>
                      <a:pt x="8788" y="4109"/>
                    </a:cubicBezTo>
                    <a:cubicBezTo>
                      <a:pt x="8674" y="3219"/>
                      <a:pt x="8697" y="2260"/>
                      <a:pt x="8834" y="1256"/>
                    </a:cubicBezTo>
                    <a:lnTo>
                      <a:pt x="8834" y="1256"/>
                    </a:lnTo>
                    <a:lnTo>
                      <a:pt x="8788" y="1324"/>
                    </a:lnTo>
                    <a:lnTo>
                      <a:pt x="8857" y="982"/>
                    </a:lnTo>
                    <a:cubicBezTo>
                      <a:pt x="8902" y="799"/>
                      <a:pt x="8925" y="616"/>
                      <a:pt x="8971" y="457"/>
                    </a:cubicBezTo>
                    <a:cubicBezTo>
                      <a:pt x="8994" y="274"/>
                      <a:pt x="8902" y="114"/>
                      <a:pt x="8765" y="91"/>
                    </a:cubicBezTo>
                    <a:cubicBezTo>
                      <a:pt x="8742" y="69"/>
                      <a:pt x="8720" y="69"/>
                      <a:pt x="8674" y="69"/>
                    </a:cubicBezTo>
                    <a:cubicBezTo>
                      <a:pt x="8560" y="69"/>
                      <a:pt x="8423" y="160"/>
                      <a:pt x="8400" y="297"/>
                    </a:cubicBezTo>
                    <a:cubicBezTo>
                      <a:pt x="8354" y="525"/>
                      <a:pt x="8309" y="753"/>
                      <a:pt x="8263" y="1004"/>
                    </a:cubicBezTo>
                    <a:cubicBezTo>
                      <a:pt x="7784" y="594"/>
                      <a:pt x="7190" y="320"/>
                      <a:pt x="6506" y="160"/>
                    </a:cubicBezTo>
                    <a:cubicBezTo>
                      <a:pt x="6072" y="46"/>
                      <a:pt x="5593" y="0"/>
                      <a:pt x="51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7811;p70">
                <a:extLst>
                  <a:ext uri="{FF2B5EF4-FFF2-40B4-BE49-F238E27FC236}">
                    <a16:creationId xmlns:a16="http://schemas.microsoft.com/office/drawing/2014/main" id="{EAFDDE8B-7347-49DD-AD81-09AFF5EA2AEE}"/>
                  </a:ext>
                </a:extLst>
              </p:cNvPr>
              <p:cNvSpPr/>
              <p:nvPr/>
            </p:nvSpPr>
            <p:spPr>
              <a:xfrm>
                <a:off x="5745887" y="2229989"/>
                <a:ext cx="95408" cy="135463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10501" extrusionOk="0">
                    <a:moveTo>
                      <a:pt x="3447" y="1"/>
                    </a:moveTo>
                    <a:cubicBezTo>
                      <a:pt x="2808" y="1"/>
                      <a:pt x="2191" y="161"/>
                      <a:pt x="1621" y="480"/>
                    </a:cubicBezTo>
                    <a:cubicBezTo>
                      <a:pt x="959" y="822"/>
                      <a:pt x="434" y="1393"/>
                      <a:pt x="69" y="2078"/>
                    </a:cubicBezTo>
                    <a:cubicBezTo>
                      <a:pt x="23" y="2169"/>
                      <a:pt x="0" y="2215"/>
                      <a:pt x="23" y="2306"/>
                    </a:cubicBezTo>
                    <a:cubicBezTo>
                      <a:pt x="46" y="2375"/>
                      <a:pt x="91" y="2443"/>
                      <a:pt x="137" y="2489"/>
                    </a:cubicBezTo>
                    <a:cubicBezTo>
                      <a:pt x="183" y="2512"/>
                      <a:pt x="251" y="2534"/>
                      <a:pt x="320" y="2534"/>
                    </a:cubicBezTo>
                    <a:lnTo>
                      <a:pt x="365" y="2534"/>
                    </a:lnTo>
                    <a:cubicBezTo>
                      <a:pt x="434" y="2512"/>
                      <a:pt x="502" y="2466"/>
                      <a:pt x="548" y="2420"/>
                    </a:cubicBezTo>
                    <a:cubicBezTo>
                      <a:pt x="685" y="2124"/>
                      <a:pt x="868" y="1872"/>
                      <a:pt x="1073" y="1644"/>
                    </a:cubicBezTo>
                    <a:cubicBezTo>
                      <a:pt x="1141" y="1576"/>
                      <a:pt x="1210" y="1484"/>
                      <a:pt x="1301" y="1416"/>
                    </a:cubicBezTo>
                    <a:lnTo>
                      <a:pt x="1301" y="1416"/>
                    </a:lnTo>
                    <a:cubicBezTo>
                      <a:pt x="1256" y="1484"/>
                      <a:pt x="1233" y="1576"/>
                      <a:pt x="1210" y="1667"/>
                    </a:cubicBezTo>
                    <a:cubicBezTo>
                      <a:pt x="1119" y="2032"/>
                      <a:pt x="1073" y="2420"/>
                      <a:pt x="1050" y="2854"/>
                    </a:cubicBezTo>
                    <a:cubicBezTo>
                      <a:pt x="1004" y="3630"/>
                      <a:pt x="1119" y="4475"/>
                      <a:pt x="1370" y="5342"/>
                    </a:cubicBezTo>
                    <a:cubicBezTo>
                      <a:pt x="1621" y="6141"/>
                      <a:pt x="1986" y="6894"/>
                      <a:pt x="2442" y="7602"/>
                    </a:cubicBezTo>
                    <a:cubicBezTo>
                      <a:pt x="2899" y="8332"/>
                      <a:pt x="3447" y="8948"/>
                      <a:pt x="4063" y="9450"/>
                    </a:cubicBezTo>
                    <a:lnTo>
                      <a:pt x="4040" y="9496"/>
                    </a:lnTo>
                    <a:lnTo>
                      <a:pt x="4040" y="9473"/>
                    </a:lnTo>
                    <a:cubicBezTo>
                      <a:pt x="3744" y="9656"/>
                      <a:pt x="3447" y="9816"/>
                      <a:pt x="3150" y="9930"/>
                    </a:cubicBezTo>
                    <a:cubicBezTo>
                      <a:pt x="2990" y="9930"/>
                      <a:pt x="2876" y="10044"/>
                      <a:pt x="2853" y="10204"/>
                    </a:cubicBezTo>
                    <a:cubicBezTo>
                      <a:pt x="2853" y="10272"/>
                      <a:pt x="2876" y="10363"/>
                      <a:pt x="2922" y="10409"/>
                    </a:cubicBezTo>
                    <a:cubicBezTo>
                      <a:pt x="2990" y="10478"/>
                      <a:pt x="3059" y="10500"/>
                      <a:pt x="3127" y="10500"/>
                    </a:cubicBezTo>
                    <a:lnTo>
                      <a:pt x="3287" y="10500"/>
                    </a:lnTo>
                    <a:cubicBezTo>
                      <a:pt x="3310" y="10478"/>
                      <a:pt x="3356" y="10478"/>
                      <a:pt x="3401" y="10455"/>
                    </a:cubicBezTo>
                    <a:lnTo>
                      <a:pt x="3424" y="10432"/>
                    </a:lnTo>
                    <a:cubicBezTo>
                      <a:pt x="3515" y="10409"/>
                      <a:pt x="3607" y="10363"/>
                      <a:pt x="3698" y="10318"/>
                    </a:cubicBezTo>
                    <a:cubicBezTo>
                      <a:pt x="3880" y="10249"/>
                      <a:pt x="4063" y="10158"/>
                      <a:pt x="4246" y="10021"/>
                    </a:cubicBezTo>
                    <a:cubicBezTo>
                      <a:pt x="4588" y="9816"/>
                      <a:pt x="4930" y="9542"/>
                      <a:pt x="5227" y="9268"/>
                    </a:cubicBezTo>
                    <a:cubicBezTo>
                      <a:pt x="5821" y="8697"/>
                      <a:pt x="6323" y="7990"/>
                      <a:pt x="6711" y="7191"/>
                    </a:cubicBezTo>
                    <a:cubicBezTo>
                      <a:pt x="7076" y="6415"/>
                      <a:pt x="7281" y="5570"/>
                      <a:pt x="7350" y="4748"/>
                    </a:cubicBezTo>
                    <a:cubicBezTo>
                      <a:pt x="7396" y="3904"/>
                      <a:pt x="7259" y="3059"/>
                      <a:pt x="6939" y="2306"/>
                    </a:cubicBezTo>
                    <a:cubicBezTo>
                      <a:pt x="6642" y="1621"/>
                      <a:pt x="6163" y="1051"/>
                      <a:pt x="5547" y="640"/>
                    </a:cubicBezTo>
                    <a:cubicBezTo>
                      <a:pt x="4976" y="252"/>
                      <a:pt x="4314" y="46"/>
                      <a:pt x="36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7812;p70">
                <a:extLst>
                  <a:ext uri="{FF2B5EF4-FFF2-40B4-BE49-F238E27FC236}">
                    <a16:creationId xmlns:a16="http://schemas.microsoft.com/office/drawing/2014/main" id="{8FDD3110-313F-426B-90BC-8B5C691E1296}"/>
                  </a:ext>
                </a:extLst>
              </p:cNvPr>
              <p:cNvSpPr/>
              <p:nvPr/>
            </p:nvSpPr>
            <p:spPr>
              <a:xfrm>
                <a:off x="5767970" y="2251492"/>
                <a:ext cx="44170" cy="43731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3390" extrusionOk="0">
                    <a:moveTo>
                      <a:pt x="3150" y="0"/>
                    </a:moveTo>
                    <a:cubicBezTo>
                      <a:pt x="3127" y="0"/>
                      <a:pt x="3104" y="0"/>
                      <a:pt x="3081" y="23"/>
                    </a:cubicBezTo>
                    <a:cubicBezTo>
                      <a:pt x="2716" y="91"/>
                      <a:pt x="2374" y="228"/>
                      <a:pt x="2054" y="411"/>
                    </a:cubicBezTo>
                    <a:cubicBezTo>
                      <a:pt x="1735" y="571"/>
                      <a:pt x="1438" y="822"/>
                      <a:pt x="1164" y="1073"/>
                    </a:cubicBezTo>
                    <a:cubicBezTo>
                      <a:pt x="639" y="1621"/>
                      <a:pt x="251" y="2283"/>
                      <a:pt x="46" y="3013"/>
                    </a:cubicBezTo>
                    <a:cubicBezTo>
                      <a:pt x="0" y="3150"/>
                      <a:pt x="91" y="3333"/>
                      <a:pt x="251" y="3378"/>
                    </a:cubicBezTo>
                    <a:cubicBezTo>
                      <a:pt x="279" y="3386"/>
                      <a:pt x="307" y="3390"/>
                      <a:pt x="334" y="3390"/>
                    </a:cubicBezTo>
                    <a:cubicBezTo>
                      <a:pt x="463" y="3390"/>
                      <a:pt x="579" y="3305"/>
                      <a:pt x="616" y="3173"/>
                    </a:cubicBezTo>
                    <a:cubicBezTo>
                      <a:pt x="662" y="3036"/>
                      <a:pt x="708" y="2922"/>
                      <a:pt x="753" y="2785"/>
                    </a:cubicBezTo>
                    <a:cubicBezTo>
                      <a:pt x="936" y="2397"/>
                      <a:pt x="1141" y="2031"/>
                      <a:pt x="1415" y="1689"/>
                    </a:cubicBezTo>
                    <a:cubicBezTo>
                      <a:pt x="1575" y="1461"/>
                      <a:pt x="1780" y="1278"/>
                      <a:pt x="1986" y="1096"/>
                    </a:cubicBezTo>
                    <a:cubicBezTo>
                      <a:pt x="2214" y="936"/>
                      <a:pt x="2442" y="776"/>
                      <a:pt x="2693" y="662"/>
                    </a:cubicBezTo>
                    <a:cubicBezTo>
                      <a:pt x="2876" y="616"/>
                      <a:pt x="3036" y="548"/>
                      <a:pt x="3218" y="502"/>
                    </a:cubicBezTo>
                    <a:cubicBezTo>
                      <a:pt x="3355" y="479"/>
                      <a:pt x="3424" y="320"/>
                      <a:pt x="3401" y="183"/>
                    </a:cubicBezTo>
                    <a:cubicBezTo>
                      <a:pt x="3355" y="68"/>
                      <a:pt x="3264" y="0"/>
                      <a:pt x="31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7813;p70">
                <a:extLst>
                  <a:ext uri="{FF2B5EF4-FFF2-40B4-BE49-F238E27FC236}">
                    <a16:creationId xmlns:a16="http://schemas.microsoft.com/office/drawing/2014/main" id="{D314BB1A-71F5-4CE4-A953-941BB38C6C55}"/>
                  </a:ext>
                </a:extLst>
              </p:cNvPr>
              <p:cNvSpPr/>
              <p:nvPr/>
            </p:nvSpPr>
            <p:spPr>
              <a:xfrm>
                <a:off x="5248593" y="2038022"/>
                <a:ext cx="565936" cy="525017"/>
              </a:xfrm>
              <a:custGeom>
                <a:avLst/>
                <a:gdLst/>
                <a:ahLst/>
                <a:cxnLst/>
                <a:rect l="l" t="t" r="r" b="b"/>
                <a:pathLst>
                  <a:path w="43871" h="40699" extrusionOk="0">
                    <a:moveTo>
                      <a:pt x="29331" y="1"/>
                    </a:moveTo>
                    <a:cubicBezTo>
                      <a:pt x="28349" y="1"/>
                      <a:pt x="27299" y="46"/>
                      <a:pt x="26021" y="115"/>
                    </a:cubicBezTo>
                    <a:cubicBezTo>
                      <a:pt x="25428" y="138"/>
                      <a:pt x="24811" y="206"/>
                      <a:pt x="24127" y="275"/>
                    </a:cubicBezTo>
                    <a:cubicBezTo>
                      <a:pt x="22780" y="434"/>
                      <a:pt x="21342" y="708"/>
                      <a:pt x="19881" y="1051"/>
                    </a:cubicBezTo>
                    <a:cubicBezTo>
                      <a:pt x="18375" y="1416"/>
                      <a:pt x="16868" y="1850"/>
                      <a:pt x="15407" y="2397"/>
                    </a:cubicBezTo>
                    <a:cubicBezTo>
                      <a:pt x="13878" y="2945"/>
                      <a:pt x="12417" y="3584"/>
                      <a:pt x="11025" y="4315"/>
                    </a:cubicBezTo>
                    <a:cubicBezTo>
                      <a:pt x="9587" y="5045"/>
                      <a:pt x="8263" y="5890"/>
                      <a:pt x="7099" y="6780"/>
                    </a:cubicBezTo>
                    <a:cubicBezTo>
                      <a:pt x="4474" y="8766"/>
                      <a:pt x="2716" y="11002"/>
                      <a:pt x="1849" y="13399"/>
                    </a:cubicBezTo>
                    <a:cubicBezTo>
                      <a:pt x="1598" y="14084"/>
                      <a:pt x="1415" y="14769"/>
                      <a:pt x="1324" y="15431"/>
                    </a:cubicBezTo>
                    <a:cubicBezTo>
                      <a:pt x="1210" y="16207"/>
                      <a:pt x="1164" y="17051"/>
                      <a:pt x="1210" y="17987"/>
                    </a:cubicBezTo>
                    <a:cubicBezTo>
                      <a:pt x="1256" y="18854"/>
                      <a:pt x="1370" y="19790"/>
                      <a:pt x="1575" y="20840"/>
                    </a:cubicBezTo>
                    <a:cubicBezTo>
                      <a:pt x="1735" y="21776"/>
                      <a:pt x="2009" y="22757"/>
                      <a:pt x="2328" y="23716"/>
                    </a:cubicBezTo>
                    <a:cubicBezTo>
                      <a:pt x="2625" y="24629"/>
                      <a:pt x="3013" y="25542"/>
                      <a:pt x="3447" y="26432"/>
                    </a:cubicBezTo>
                    <a:cubicBezTo>
                      <a:pt x="3766" y="27094"/>
                      <a:pt x="4109" y="27688"/>
                      <a:pt x="4474" y="28258"/>
                    </a:cubicBezTo>
                    <a:cubicBezTo>
                      <a:pt x="4177" y="28190"/>
                      <a:pt x="3926" y="28167"/>
                      <a:pt x="3675" y="28167"/>
                    </a:cubicBezTo>
                    <a:cubicBezTo>
                      <a:pt x="3401" y="28167"/>
                      <a:pt x="3150" y="28190"/>
                      <a:pt x="2899" y="28236"/>
                    </a:cubicBezTo>
                    <a:cubicBezTo>
                      <a:pt x="2534" y="28304"/>
                      <a:pt x="2169" y="28441"/>
                      <a:pt x="1803" y="28646"/>
                    </a:cubicBezTo>
                    <a:cubicBezTo>
                      <a:pt x="1530" y="28806"/>
                      <a:pt x="1256" y="29012"/>
                      <a:pt x="1005" y="29263"/>
                    </a:cubicBezTo>
                    <a:cubicBezTo>
                      <a:pt x="594" y="29696"/>
                      <a:pt x="297" y="30267"/>
                      <a:pt x="137" y="30929"/>
                    </a:cubicBezTo>
                    <a:cubicBezTo>
                      <a:pt x="0" y="31522"/>
                      <a:pt x="0" y="32184"/>
                      <a:pt x="137" y="32915"/>
                    </a:cubicBezTo>
                    <a:cubicBezTo>
                      <a:pt x="251" y="33554"/>
                      <a:pt x="480" y="34216"/>
                      <a:pt x="799" y="34878"/>
                    </a:cubicBezTo>
                    <a:cubicBezTo>
                      <a:pt x="1119" y="35494"/>
                      <a:pt x="1507" y="36019"/>
                      <a:pt x="1963" y="36498"/>
                    </a:cubicBezTo>
                    <a:cubicBezTo>
                      <a:pt x="2237" y="36749"/>
                      <a:pt x="2534" y="37000"/>
                      <a:pt x="2945" y="37252"/>
                    </a:cubicBezTo>
                    <a:cubicBezTo>
                      <a:pt x="3287" y="37480"/>
                      <a:pt x="3698" y="37708"/>
                      <a:pt x="4132" y="37891"/>
                    </a:cubicBezTo>
                    <a:cubicBezTo>
                      <a:pt x="4953" y="38233"/>
                      <a:pt x="5866" y="38416"/>
                      <a:pt x="6802" y="38461"/>
                    </a:cubicBezTo>
                    <a:lnTo>
                      <a:pt x="7076" y="38461"/>
                    </a:lnTo>
                    <a:cubicBezTo>
                      <a:pt x="7829" y="38461"/>
                      <a:pt x="8560" y="38347"/>
                      <a:pt x="9267" y="38119"/>
                    </a:cubicBezTo>
                    <a:cubicBezTo>
                      <a:pt x="9633" y="38005"/>
                      <a:pt x="10021" y="37822"/>
                      <a:pt x="10409" y="37617"/>
                    </a:cubicBezTo>
                    <a:cubicBezTo>
                      <a:pt x="10705" y="37457"/>
                      <a:pt x="10979" y="37274"/>
                      <a:pt x="11276" y="37023"/>
                    </a:cubicBezTo>
                    <a:cubicBezTo>
                      <a:pt x="11869" y="37594"/>
                      <a:pt x="12554" y="38096"/>
                      <a:pt x="13307" y="38553"/>
                    </a:cubicBezTo>
                    <a:cubicBezTo>
                      <a:pt x="14106" y="38986"/>
                      <a:pt x="14974" y="39374"/>
                      <a:pt x="16001" y="39694"/>
                    </a:cubicBezTo>
                    <a:cubicBezTo>
                      <a:pt x="16868" y="39968"/>
                      <a:pt x="17804" y="40173"/>
                      <a:pt x="18877" y="40356"/>
                    </a:cubicBezTo>
                    <a:cubicBezTo>
                      <a:pt x="19790" y="40493"/>
                      <a:pt x="20748" y="40584"/>
                      <a:pt x="21798" y="40652"/>
                    </a:cubicBezTo>
                    <a:cubicBezTo>
                      <a:pt x="22415" y="40675"/>
                      <a:pt x="23031" y="40698"/>
                      <a:pt x="23624" y="40698"/>
                    </a:cubicBezTo>
                    <a:cubicBezTo>
                      <a:pt x="26911" y="40698"/>
                      <a:pt x="29970" y="40219"/>
                      <a:pt x="32755" y="39306"/>
                    </a:cubicBezTo>
                    <a:cubicBezTo>
                      <a:pt x="34581" y="38690"/>
                      <a:pt x="36270" y="37891"/>
                      <a:pt x="37730" y="36909"/>
                    </a:cubicBezTo>
                    <a:cubicBezTo>
                      <a:pt x="38484" y="36407"/>
                      <a:pt x="39214" y="35836"/>
                      <a:pt x="39876" y="35220"/>
                    </a:cubicBezTo>
                    <a:cubicBezTo>
                      <a:pt x="40515" y="34604"/>
                      <a:pt x="41131" y="33896"/>
                      <a:pt x="41702" y="33143"/>
                    </a:cubicBezTo>
                    <a:cubicBezTo>
                      <a:pt x="41976" y="32778"/>
                      <a:pt x="42227" y="32390"/>
                      <a:pt x="42478" y="31979"/>
                    </a:cubicBezTo>
                    <a:cubicBezTo>
                      <a:pt x="42752" y="31500"/>
                      <a:pt x="42980" y="31043"/>
                      <a:pt x="43186" y="30609"/>
                    </a:cubicBezTo>
                    <a:cubicBezTo>
                      <a:pt x="43391" y="30107"/>
                      <a:pt x="43551" y="29605"/>
                      <a:pt x="43665" y="29103"/>
                    </a:cubicBezTo>
                    <a:cubicBezTo>
                      <a:pt x="43756" y="28624"/>
                      <a:pt x="43825" y="28121"/>
                      <a:pt x="43848" y="27596"/>
                    </a:cubicBezTo>
                    <a:cubicBezTo>
                      <a:pt x="43870" y="26729"/>
                      <a:pt x="43756" y="25770"/>
                      <a:pt x="43505" y="24698"/>
                    </a:cubicBezTo>
                    <a:cubicBezTo>
                      <a:pt x="43300" y="23785"/>
                      <a:pt x="43003" y="22894"/>
                      <a:pt x="42615" y="21844"/>
                    </a:cubicBezTo>
                    <a:lnTo>
                      <a:pt x="42364" y="21137"/>
                    </a:lnTo>
                    <a:cubicBezTo>
                      <a:pt x="41771" y="19539"/>
                      <a:pt x="41154" y="17873"/>
                      <a:pt x="40926" y="16161"/>
                    </a:cubicBezTo>
                    <a:cubicBezTo>
                      <a:pt x="40858" y="15682"/>
                      <a:pt x="40835" y="15202"/>
                      <a:pt x="40812" y="14746"/>
                    </a:cubicBezTo>
                    <a:lnTo>
                      <a:pt x="40789" y="14632"/>
                    </a:lnTo>
                    <a:cubicBezTo>
                      <a:pt x="40766" y="14107"/>
                      <a:pt x="40721" y="13605"/>
                      <a:pt x="40698" y="13080"/>
                    </a:cubicBezTo>
                    <a:cubicBezTo>
                      <a:pt x="40606" y="11915"/>
                      <a:pt x="40492" y="10911"/>
                      <a:pt x="40355" y="9975"/>
                    </a:cubicBezTo>
                    <a:cubicBezTo>
                      <a:pt x="40196" y="8903"/>
                      <a:pt x="39990" y="7944"/>
                      <a:pt x="39739" y="7008"/>
                    </a:cubicBezTo>
                    <a:cubicBezTo>
                      <a:pt x="39465" y="6027"/>
                      <a:pt x="39123" y="5091"/>
                      <a:pt x="38689" y="4201"/>
                    </a:cubicBezTo>
                    <a:cubicBezTo>
                      <a:pt x="37982" y="2717"/>
                      <a:pt x="37000" y="1370"/>
                      <a:pt x="35790" y="206"/>
                    </a:cubicBezTo>
                    <a:cubicBezTo>
                      <a:pt x="35722" y="138"/>
                      <a:pt x="35653" y="115"/>
                      <a:pt x="35585" y="115"/>
                    </a:cubicBezTo>
                    <a:cubicBezTo>
                      <a:pt x="35494" y="115"/>
                      <a:pt x="35425" y="138"/>
                      <a:pt x="35379" y="206"/>
                    </a:cubicBezTo>
                    <a:cubicBezTo>
                      <a:pt x="35311" y="252"/>
                      <a:pt x="35288" y="320"/>
                      <a:pt x="35288" y="412"/>
                    </a:cubicBezTo>
                    <a:cubicBezTo>
                      <a:pt x="35288" y="480"/>
                      <a:pt x="35334" y="549"/>
                      <a:pt x="35379" y="594"/>
                    </a:cubicBezTo>
                    <a:lnTo>
                      <a:pt x="35425" y="640"/>
                    </a:lnTo>
                    <a:cubicBezTo>
                      <a:pt x="33759" y="206"/>
                      <a:pt x="31887" y="1"/>
                      <a:pt x="295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7814;p70">
                <a:extLst>
                  <a:ext uri="{FF2B5EF4-FFF2-40B4-BE49-F238E27FC236}">
                    <a16:creationId xmlns:a16="http://schemas.microsoft.com/office/drawing/2014/main" id="{868C7B1A-E8F3-44A1-9FD9-F11A93FA67C6}"/>
                  </a:ext>
                </a:extLst>
              </p:cNvPr>
              <p:cNvSpPr/>
              <p:nvPr/>
            </p:nvSpPr>
            <p:spPr>
              <a:xfrm>
                <a:off x="5263608" y="2038022"/>
                <a:ext cx="494096" cy="349526"/>
              </a:xfrm>
              <a:custGeom>
                <a:avLst/>
                <a:gdLst/>
                <a:ahLst/>
                <a:cxnLst/>
                <a:rect l="l" t="t" r="r" b="b"/>
                <a:pathLst>
                  <a:path w="38302" h="27095" extrusionOk="0">
                    <a:moveTo>
                      <a:pt x="14038" y="13627"/>
                    </a:moveTo>
                    <a:cubicBezTo>
                      <a:pt x="14030" y="13627"/>
                      <a:pt x="14023" y="13627"/>
                      <a:pt x="14015" y="13627"/>
                    </a:cubicBezTo>
                    <a:lnTo>
                      <a:pt x="14038" y="13627"/>
                    </a:lnTo>
                    <a:cubicBezTo>
                      <a:pt x="14038" y="13627"/>
                      <a:pt x="14038" y="13627"/>
                      <a:pt x="14038" y="13627"/>
                    </a:cubicBezTo>
                    <a:close/>
                    <a:moveTo>
                      <a:pt x="8514" y="25360"/>
                    </a:moveTo>
                    <a:lnTo>
                      <a:pt x="8514" y="25360"/>
                    </a:lnTo>
                    <a:cubicBezTo>
                      <a:pt x="8509" y="25367"/>
                      <a:pt x="8503" y="25374"/>
                      <a:pt x="8498" y="25381"/>
                    </a:cubicBezTo>
                    <a:lnTo>
                      <a:pt x="8498" y="25381"/>
                    </a:lnTo>
                    <a:cubicBezTo>
                      <a:pt x="8504" y="25380"/>
                      <a:pt x="8514" y="25374"/>
                      <a:pt x="8514" y="25360"/>
                    </a:cubicBezTo>
                    <a:close/>
                    <a:moveTo>
                      <a:pt x="7623" y="26279"/>
                    </a:moveTo>
                    <a:cubicBezTo>
                      <a:pt x="7616" y="26284"/>
                      <a:pt x="7609" y="26290"/>
                      <a:pt x="7601" y="26295"/>
                    </a:cubicBezTo>
                    <a:cubicBezTo>
                      <a:pt x="7601" y="26295"/>
                      <a:pt x="7620" y="26295"/>
                      <a:pt x="7623" y="26279"/>
                    </a:cubicBezTo>
                    <a:close/>
                    <a:moveTo>
                      <a:pt x="28167" y="1"/>
                    </a:moveTo>
                    <a:cubicBezTo>
                      <a:pt x="27208" y="1"/>
                      <a:pt x="26158" y="46"/>
                      <a:pt x="24857" y="92"/>
                    </a:cubicBezTo>
                    <a:cubicBezTo>
                      <a:pt x="24264" y="138"/>
                      <a:pt x="23647" y="183"/>
                      <a:pt x="22963" y="275"/>
                    </a:cubicBezTo>
                    <a:cubicBezTo>
                      <a:pt x="21616" y="434"/>
                      <a:pt x="20178" y="685"/>
                      <a:pt x="18717" y="1051"/>
                    </a:cubicBezTo>
                    <a:cubicBezTo>
                      <a:pt x="17211" y="1393"/>
                      <a:pt x="15704" y="1850"/>
                      <a:pt x="14243" y="2375"/>
                    </a:cubicBezTo>
                    <a:cubicBezTo>
                      <a:pt x="12714" y="2945"/>
                      <a:pt x="11230" y="3584"/>
                      <a:pt x="9861" y="4292"/>
                    </a:cubicBezTo>
                    <a:cubicBezTo>
                      <a:pt x="8423" y="5045"/>
                      <a:pt x="7099" y="5867"/>
                      <a:pt x="5935" y="6757"/>
                    </a:cubicBezTo>
                    <a:cubicBezTo>
                      <a:pt x="3310" y="8766"/>
                      <a:pt x="1552" y="11002"/>
                      <a:pt x="662" y="13399"/>
                    </a:cubicBezTo>
                    <a:cubicBezTo>
                      <a:pt x="434" y="14084"/>
                      <a:pt x="251" y="14746"/>
                      <a:pt x="160" y="15431"/>
                    </a:cubicBezTo>
                    <a:cubicBezTo>
                      <a:pt x="23" y="16207"/>
                      <a:pt x="0" y="17051"/>
                      <a:pt x="23" y="17987"/>
                    </a:cubicBezTo>
                    <a:cubicBezTo>
                      <a:pt x="69" y="18854"/>
                      <a:pt x="183" y="19790"/>
                      <a:pt x="388" y="20840"/>
                    </a:cubicBezTo>
                    <a:cubicBezTo>
                      <a:pt x="571" y="21799"/>
                      <a:pt x="845" y="22757"/>
                      <a:pt x="1164" y="23716"/>
                    </a:cubicBezTo>
                    <a:cubicBezTo>
                      <a:pt x="1324" y="24195"/>
                      <a:pt x="1507" y="24675"/>
                      <a:pt x="1689" y="25154"/>
                    </a:cubicBezTo>
                    <a:cubicBezTo>
                      <a:pt x="1872" y="25337"/>
                      <a:pt x="2032" y="25519"/>
                      <a:pt x="2214" y="25679"/>
                    </a:cubicBezTo>
                    <a:cubicBezTo>
                      <a:pt x="2397" y="25839"/>
                      <a:pt x="2580" y="25999"/>
                      <a:pt x="2762" y="26136"/>
                    </a:cubicBezTo>
                    <a:cubicBezTo>
                      <a:pt x="2945" y="26273"/>
                      <a:pt x="3150" y="26410"/>
                      <a:pt x="3356" y="26524"/>
                    </a:cubicBezTo>
                    <a:cubicBezTo>
                      <a:pt x="3538" y="26638"/>
                      <a:pt x="3744" y="26729"/>
                      <a:pt x="3949" y="26820"/>
                    </a:cubicBezTo>
                    <a:cubicBezTo>
                      <a:pt x="4109" y="26889"/>
                      <a:pt x="4269" y="26935"/>
                      <a:pt x="4428" y="26980"/>
                    </a:cubicBezTo>
                    <a:cubicBezTo>
                      <a:pt x="4588" y="27026"/>
                      <a:pt x="4771" y="27049"/>
                      <a:pt x="4931" y="27071"/>
                    </a:cubicBezTo>
                    <a:cubicBezTo>
                      <a:pt x="5090" y="27094"/>
                      <a:pt x="5250" y="27094"/>
                      <a:pt x="5410" y="27094"/>
                    </a:cubicBezTo>
                    <a:cubicBezTo>
                      <a:pt x="5570" y="27094"/>
                      <a:pt x="5729" y="27071"/>
                      <a:pt x="5889" y="27049"/>
                    </a:cubicBezTo>
                    <a:lnTo>
                      <a:pt x="5866" y="27049"/>
                    </a:lnTo>
                    <a:cubicBezTo>
                      <a:pt x="6026" y="27026"/>
                      <a:pt x="6186" y="27003"/>
                      <a:pt x="6346" y="26957"/>
                    </a:cubicBezTo>
                    <a:cubicBezTo>
                      <a:pt x="6483" y="26912"/>
                      <a:pt x="6620" y="26866"/>
                      <a:pt x="6757" y="26798"/>
                    </a:cubicBezTo>
                    <a:lnTo>
                      <a:pt x="6757" y="26798"/>
                    </a:lnTo>
                    <a:lnTo>
                      <a:pt x="6734" y="26820"/>
                    </a:lnTo>
                    <a:cubicBezTo>
                      <a:pt x="6894" y="26752"/>
                      <a:pt x="7053" y="26661"/>
                      <a:pt x="7213" y="26569"/>
                    </a:cubicBezTo>
                    <a:cubicBezTo>
                      <a:pt x="7350" y="26478"/>
                      <a:pt x="7487" y="26387"/>
                      <a:pt x="7624" y="26273"/>
                    </a:cubicBezTo>
                    <a:lnTo>
                      <a:pt x="7624" y="26273"/>
                    </a:lnTo>
                    <a:cubicBezTo>
                      <a:pt x="7624" y="26275"/>
                      <a:pt x="7624" y="26277"/>
                      <a:pt x="7623" y="26279"/>
                    </a:cubicBezTo>
                    <a:lnTo>
                      <a:pt x="7623" y="26279"/>
                    </a:lnTo>
                    <a:cubicBezTo>
                      <a:pt x="7797" y="26147"/>
                      <a:pt x="7950" y="26015"/>
                      <a:pt x="8103" y="25862"/>
                    </a:cubicBezTo>
                    <a:cubicBezTo>
                      <a:pt x="8235" y="25708"/>
                      <a:pt x="8366" y="25555"/>
                      <a:pt x="8498" y="25381"/>
                    </a:cubicBezTo>
                    <a:lnTo>
                      <a:pt x="8498" y="25381"/>
                    </a:lnTo>
                    <a:cubicBezTo>
                      <a:pt x="8494" y="25382"/>
                      <a:pt x="8491" y="25382"/>
                      <a:pt x="8491" y="25382"/>
                    </a:cubicBezTo>
                    <a:cubicBezTo>
                      <a:pt x="8674" y="25177"/>
                      <a:pt x="8811" y="24949"/>
                      <a:pt x="8948" y="24698"/>
                    </a:cubicBezTo>
                    <a:cubicBezTo>
                      <a:pt x="9085" y="24447"/>
                      <a:pt x="9222" y="24173"/>
                      <a:pt x="9313" y="23922"/>
                    </a:cubicBezTo>
                    <a:cubicBezTo>
                      <a:pt x="9450" y="23579"/>
                      <a:pt x="9564" y="23214"/>
                      <a:pt x="9678" y="22849"/>
                    </a:cubicBezTo>
                    <a:cubicBezTo>
                      <a:pt x="9770" y="22506"/>
                      <a:pt x="9861" y="22141"/>
                      <a:pt x="9952" y="21799"/>
                    </a:cubicBezTo>
                    <a:cubicBezTo>
                      <a:pt x="10112" y="21023"/>
                      <a:pt x="10249" y="20270"/>
                      <a:pt x="10340" y="19493"/>
                    </a:cubicBezTo>
                    <a:cubicBezTo>
                      <a:pt x="10340" y="19493"/>
                      <a:pt x="10340" y="19493"/>
                      <a:pt x="10340" y="19471"/>
                    </a:cubicBezTo>
                    <a:cubicBezTo>
                      <a:pt x="10431" y="18695"/>
                      <a:pt x="10477" y="17919"/>
                      <a:pt x="10477" y="17120"/>
                    </a:cubicBezTo>
                    <a:cubicBezTo>
                      <a:pt x="10477" y="16366"/>
                      <a:pt x="10431" y="15590"/>
                      <a:pt x="10317" y="14837"/>
                    </a:cubicBezTo>
                    <a:cubicBezTo>
                      <a:pt x="10226" y="14221"/>
                      <a:pt x="10112" y="13627"/>
                      <a:pt x="9907" y="13057"/>
                    </a:cubicBezTo>
                    <a:cubicBezTo>
                      <a:pt x="9884" y="13011"/>
                      <a:pt x="9907" y="12965"/>
                      <a:pt x="9929" y="12943"/>
                    </a:cubicBezTo>
                    <a:cubicBezTo>
                      <a:pt x="9929" y="12920"/>
                      <a:pt x="9929" y="12897"/>
                      <a:pt x="9929" y="12851"/>
                    </a:cubicBezTo>
                    <a:cubicBezTo>
                      <a:pt x="9946" y="12818"/>
                      <a:pt x="9987" y="12797"/>
                      <a:pt x="10026" y="12797"/>
                    </a:cubicBezTo>
                    <a:cubicBezTo>
                      <a:pt x="10040" y="12797"/>
                      <a:pt x="10054" y="12800"/>
                      <a:pt x="10066" y="12806"/>
                    </a:cubicBezTo>
                    <a:cubicBezTo>
                      <a:pt x="10431" y="12965"/>
                      <a:pt x="10797" y="13080"/>
                      <a:pt x="11162" y="13194"/>
                    </a:cubicBezTo>
                    <a:lnTo>
                      <a:pt x="11139" y="13194"/>
                    </a:lnTo>
                    <a:cubicBezTo>
                      <a:pt x="11618" y="13331"/>
                      <a:pt x="12098" y="13422"/>
                      <a:pt x="12577" y="13490"/>
                    </a:cubicBezTo>
                    <a:cubicBezTo>
                      <a:pt x="13056" y="13559"/>
                      <a:pt x="13558" y="13605"/>
                      <a:pt x="14038" y="13627"/>
                    </a:cubicBezTo>
                    <a:lnTo>
                      <a:pt x="14038" y="13627"/>
                    </a:lnTo>
                    <a:cubicBezTo>
                      <a:pt x="14691" y="13626"/>
                      <a:pt x="15324" y="13581"/>
                      <a:pt x="15978" y="13513"/>
                    </a:cubicBezTo>
                    <a:cubicBezTo>
                      <a:pt x="16594" y="13422"/>
                      <a:pt x="17233" y="13308"/>
                      <a:pt x="17827" y="13171"/>
                    </a:cubicBezTo>
                    <a:cubicBezTo>
                      <a:pt x="17850" y="13148"/>
                      <a:pt x="17850" y="13148"/>
                      <a:pt x="17850" y="13148"/>
                    </a:cubicBezTo>
                    <a:lnTo>
                      <a:pt x="17850" y="13148"/>
                    </a:lnTo>
                    <a:cubicBezTo>
                      <a:pt x="17850" y="13148"/>
                      <a:pt x="17850" y="13148"/>
                      <a:pt x="17850" y="13148"/>
                    </a:cubicBezTo>
                    <a:cubicBezTo>
                      <a:pt x="19493" y="12737"/>
                      <a:pt x="21091" y="12075"/>
                      <a:pt x="22575" y="11254"/>
                    </a:cubicBezTo>
                    <a:lnTo>
                      <a:pt x="22552" y="11254"/>
                    </a:lnTo>
                    <a:cubicBezTo>
                      <a:pt x="23465" y="10751"/>
                      <a:pt x="24332" y="10181"/>
                      <a:pt x="25131" y="9519"/>
                    </a:cubicBezTo>
                    <a:cubicBezTo>
                      <a:pt x="25154" y="9519"/>
                      <a:pt x="25177" y="9496"/>
                      <a:pt x="25199" y="9496"/>
                    </a:cubicBezTo>
                    <a:cubicBezTo>
                      <a:pt x="25222" y="9496"/>
                      <a:pt x="25245" y="9519"/>
                      <a:pt x="25268" y="9542"/>
                    </a:cubicBezTo>
                    <a:cubicBezTo>
                      <a:pt x="25291" y="9564"/>
                      <a:pt x="25291" y="9587"/>
                      <a:pt x="25291" y="9610"/>
                    </a:cubicBezTo>
                    <a:cubicBezTo>
                      <a:pt x="25291" y="9587"/>
                      <a:pt x="25314" y="9587"/>
                      <a:pt x="25336" y="9587"/>
                    </a:cubicBezTo>
                    <a:cubicBezTo>
                      <a:pt x="25344" y="9580"/>
                      <a:pt x="25352" y="9577"/>
                      <a:pt x="25359" y="9577"/>
                    </a:cubicBezTo>
                    <a:cubicBezTo>
                      <a:pt x="25374" y="9577"/>
                      <a:pt x="25390" y="9587"/>
                      <a:pt x="25405" y="9587"/>
                    </a:cubicBezTo>
                    <a:cubicBezTo>
                      <a:pt x="25473" y="9610"/>
                      <a:pt x="25542" y="9633"/>
                      <a:pt x="25610" y="9679"/>
                    </a:cubicBezTo>
                    <a:lnTo>
                      <a:pt x="25588" y="9656"/>
                    </a:lnTo>
                    <a:lnTo>
                      <a:pt x="25588" y="9656"/>
                    </a:lnTo>
                    <a:cubicBezTo>
                      <a:pt x="26021" y="9838"/>
                      <a:pt x="26478" y="9975"/>
                      <a:pt x="26934" y="10089"/>
                    </a:cubicBezTo>
                    <a:cubicBezTo>
                      <a:pt x="27391" y="10204"/>
                      <a:pt x="27824" y="10272"/>
                      <a:pt x="28258" y="10318"/>
                    </a:cubicBezTo>
                    <a:lnTo>
                      <a:pt x="28235" y="10318"/>
                    </a:lnTo>
                    <a:cubicBezTo>
                      <a:pt x="28595" y="10369"/>
                      <a:pt x="28954" y="10395"/>
                      <a:pt x="29314" y="10395"/>
                    </a:cubicBezTo>
                    <a:cubicBezTo>
                      <a:pt x="29434" y="10395"/>
                      <a:pt x="29553" y="10392"/>
                      <a:pt x="29673" y="10386"/>
                    </a:cubicBezTo>
                    <a:cubicBezTo>
                      <a:pt x="30153" y="10386"/>
                      <a:pt x="30609" y="10363"/>
                      <a:pt x="31088" y="10295"/>
                    </a:cubicBezTo>
                    <a:cubicBezTo>
                      <a:pt x="31591" y="10226"/>
                      <a:pt x="32093" y="10112"/>
                      <a:pt x="32572" y="9975"/>
                    </a:cubicBezTo>
                    <a:cubicBezTo>
                      <a:pt x="33051" y="9838"/>
                      <a:pt x="33508" y="9679"/>
                      <a:pt x="33942" y="9473"/>
                    </a:cubicBezTo>
                    <a:cubicBezTo>
                      <a:pt x="34398" y="9291"/>
                      <a:pt x="34832" y="9062"/>
                      <a:pt x="35265" y="8811"/>
                    </a:cubicBezTo>
                    <a:cubicBezTo>
                      <a:pt x="35676" y="8537"/>
                      <a:pt x="36087" y="8263"/>
                      <a:pt x="36475" y="7944"/>
                    </a:cubicBezTo>
                    <a:cubicBezTo>
                      <a:pt x="36840" y="7647"/>
                      <a:pt x="37206" y="7328"/>
                      <a:pt x="37525" y="6985"/>
                    </a:cubicBezTo>
                    <a:cubicBezTo>
                      <a:pt x="37799" y="6711"/>
                      <a:pt x="38073" y="6392"/>
                      <a:pt x="38301" y="6072"/>
                    </a:cubicBezTo>
                    <a:cubicBezTo>
                      <a:pt x="38073" y="5433"/>
                      <a:pt x="37822" y="4794"/>
                      <a:pt x="37525" y="4201"/>
                    </a:cubicBezTo>
                    <a:cubicBezTo>
                      <a:pt x="36818" y="2717"/>
                      <a:pt x="35836" y="1370"/>
                      <a:pt x="34626" y="183"/>
                    </a:cubicBezTo>
                    <a:cubicBezTo>
                      <a:pt x="34558" y="138"/>
                      <a:pt x="34489" y="115"/>
                      <a:pt x="34421" y="115"/>
                    </a:cubicBezTo>
                    <a:cubicBezTo>
                      <a:pt x="34330" y="115"/>
                      <a:pt x="34261" y="138"/>
                      <a:pt x="34215" y="183"/>
                    </a:cubicBezTo>
                    <a:cubicBezTo>
                      <a:pt x="34147" y="252"/>
                      <a:pt x="34124" y="320"/>
                      <a:pt x="34124" y="412"/>
                    </a:cubicBezTo>
                    <a:cubicBezTo>
                      <a:pt x="34124" y="480"/>
                      <a:pt x="34147" y="549"/>
                      <a:pt x="34215" y="617"/>
                    </a:cubicBezTo>
                    <a:lnTo>
                      <a:pt x="34261" y="663"/>
                    </a:lnTo>
                    <a:cubicBezTo>
                      <a:pt x="32618" y="206"/>
                      <a:pt x="30746" y="1"/>
                      <a:pt x="283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7815;p70">
                <a:extLst>
                  <a:ext uri="{FF2B5EF4-FFF2-40B4-BE49-F238E27FC236}">
                    <a16:creationId xmlns:a16="http://schemas.microsoft.com/office/drawing/2014/main" id="{FB22E228-82F3-48C1-953C-1EB2F2489B2A}"/>
                  </a:ext>
                </a:extLst>
              </p:cNvPr>
              <p:cNvSpPr/>
              <p:nvPr/>
            </p:nvSpPr>
            <p:spPr>
              <a:xfrm>
                <a:off x="5396987" y="22891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7816;p70">
                <a:extLst>
                  <a:ext uri="{FF2B5EF4-FFF2-40B4-BE49-F238E27FC236}">
                    <a16:creationId xmlns:a16="http://schemas.microsoft.com/office/drawing/2014/main" id="{F141C922-E909-4B5E-AFD7-CA9187DB456B}"/>
                  </a:ext>
                </a:extLst>
              </p:cNvPr>
              <p:cNvSpPr/>
              <p:nvPr/>
            </p:nvSpPr>
            <p:spPr>
              <a:xfrm>
                <a:off x="5396987" y="228946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7817;p70">
                <a:extLst>
                  <a:ext uri="{FF2B5EF4-FFF2-40B4-BE49-F238E27FC236}">
                    <a16:creationId xmlns:a16="http://schemas.microsoft.com/office/drawing/2014/main" id="{B0B9B57F-79E9-4AB4-AA06-DE7B7957FC12}"/>
                  </a:ext>
                </a:extLst>
              </p:cNvPr>
              <p:cNvSpPr/>
              <p:nvPr/>
            </p:nvSpPr>
            <p:spPr>
              <a:xfrm>
                <a:off x="5396987" y="228946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7818;p70">
                <a:extLst>
                  <a:ext uri="{FF2B5EF4-FFF2-40B4-BE49-F238E27FC236}">
                    <a16:creationId xmlns:a16="http://schemas.microsoft.com/office/drawing/2014/main" id="{4389511A-65CA-4455-B30F-9B8FA005650D}"/>
                  </a:ext>
                </a:extLst>
              </p:cNvPr>
              <p:cNvSpPr/>
              <p:nvPr/>
            </p:nvSpPr>
            <p:spPr>
              <a:xfrm>
                <a:off x="5734110" y="214048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7819;p70">
                <a:extLst>
                  <a:ext uri="{FF2B5EF4-FFF2-40B4-BE49-F238E27FC236}">
                    <a16:creationId xmlns:a16="http://schemas.microsoft.com/office/drawing/2014/main" id="{CC46909F-5554-4674-B8A2-54D696E0D2CA}"/>
                  </a:ext>
                </a:extLst>
              </p:cNvPr>
              <p:cNvSpPr/>
              <p:nvPr/>
            </p:nvSpPr>
            <p:spPr>
              <a:xfrm>
                <a:off x="5701423" y="2160217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7820;p70">
                <a:extLst>
                  <a:ext uri="{FF2B5EF4-FFF2-40B4-BE49-F238E27FC236}">
                    <a16:creationId xmlns:a16="http://schemas.microsoft.com/office/drawing/2014/main" id="{E636E814-5DB9-43D2-AF95-3A9E4373409C}"/>
                  </a:ext>
                </a:extLst>
              </p:cNvPr>
              <p:cNvSpPr/>
              <p:nvPr/>
            </p:nvSpPr>
            <p:spPr>
              <a:xfrm>
                <a:off x="5701720" y="2160217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7821;p70">
                <a:extLst>
                  <a:ext uri="{FF2B5EF4-FFF2-40B4-BE49-F238E27FC236}">
                    <a16:creationId xmlns:a16="http://schemas.microsoft.com/office/drawing/2014/main" id="{B9509284-DFF5-48F8-9CB4-B6F2EE27252B}"/>
                  </a:ext>
                </a:extLst>
              </p:cNvPr>
              <p:cNvSpPr/>
              <p:nvPr/>
            </p:nvSpPr>
            <p:spPr>
              <a:xfrm>
                <a:off x="5304241" y="2431966"/>
                <a:ext cx="49768" cy="65829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5103" extrusionOk="0">
                    <a:moveTo>
                      <a:pt x="1735" y="3242"/>
                    </a:moveTo>
                    <a:cubicBezTo>
                      <a:pt x="1735" y="3242"/>
                      <a:pt x="1758" y="3265"/>
                      <a:pt x="1758" y="3265"/>
                    </a:cubicBezTo>
                    <a:cubicBezTo>
                      <a:pt x="1758" y="3265"/>
                      <a:pt x="1758" y="3242"/>
                      <a:pt x="1735" y="3242"/>
                    </a:cubicBezTo>
                    <a:close/>
                    <a:moveTo>
                      <a:pt x="365" y="1"/>
                    </a:moveTo>
                    <a:cubicBezTo>
                      <a:pt x="183" y="1"/>
                      <a:pt x="0" y="161"/>
                      <a:pt x="23" y="366"/>
                    </a:cubicBezTo>
                    <a:cubicBezTo>
                      <a:pt x="69" y="1416"/>
                      <a:pt x="411" y="2443"/>
                      <a:pt x="1050" y="3311"/>
                    </a:cubicBezTo>
                    <a:cubicBezTo>
                      <a:pt x="1187" y="3516"/>
                      <a:pt x="1370" y="3699"/>
                      <a:pt x="1552" y="3881"/>
                    </a:cubicBezTo>
                    <a:cubicBezTo>
                      <a:pt x="1735" y="4064"/>
                      <a:pt x="1918" y="4224"/>
                      <a:pt x="2123" y="4383"/>
                    </a:cubicBezTo>
                    <a:cubicBezTo>
                      <a:pt x="2557" y="4703"/>
                      <a:pt x="3036" y="4931"/>
                      <a:pt x="3538" y="5091"/>
                    </a:cubicBezTo>
                    <a:cubicBezTo>
                      <a:pt x="3559" y="5099"/>
                      <a:pt x="3580" y="5103"/>
                      <a:pt x="3601" y="5103"/>
                    </a:cubicBezTo>
                    <a:cubicBezTo>
                      <a:pt x="3699" y="5103"/>
                      <a:pt x="3797" y="5025"/>
                      <a:pt x="3835" y="4931"/>
                    </a:cubicBezTo>
                    <a:cubicBezTo>
                      <a:pt x="3858" y="4794"/>
                      <a:pt x="3789" y="4680"/>
                      <a:pt x="3652" y="4634"/>
                    </a:cubicBezTo>
                    <a:cubicBezTo>
                      <a:pt x="3561" y="4612"/>
                      <a:pt x="3447" y="4566"/>
                      <a:pt x="3356" y="4520"/>
                    </a:cubicBezTo>
                    <a:cubicBezTo>
                      <a:pt x="3059" y="4383"/>
                      <a:pt x="2762" y="4224"/>
                      <a:pt x="2511" y="4018"/>
                    </a:cubicBezTo>
                    <a:cubicBezTo>
                      <a:pt x="2237" y="3813"/>
                      <a:pt x="1986" y="3562"/>
                      <a:pt x="1758" y="3288"/>
                    </a:cubicBezTo>
                    <a:cubicBezTo>
                      <a:pt x="1507" y="2945"/>
                      <a:pt x="1301" y="2580"/>
                      <a:pt x="1141" y="2215"/>
                    </a:cubicBezTo>
                    <a:cubicBezTo>
                      <a:pt x="959" y="1781"/>
                      <a:pt x="845" y="1325"/>
                      <a:pt x="776" y="868"/>
                    </a:cubicBezTo>
                    <a:cubicBezTo>
                      <a:pt x="753" y="708"/>
                      <a:pt x="753" y="526"/>
                      <a:pt x="731" y="366"/>
                    </a:cubicBezTo>
                    <a:cubicBezTo>
                      <a:pt x="731" y="184"/>
                      <a:pt x="571" y="1"/>
                      <a:pt x="3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7822;p70">
                <a:extLst>
                  <a:ext uri="{FF2B5EF4-FFF2-40B4-BE49-F238E27FC236}">
                    <a16:creationId xmlns:a16="http://schemas.microsoft.com/office/drawing/2014/main" id="{40F70A91-C9A0-44BA-B809-37CDA1DF5EF4}"/>
                  </a:ext>
                </a:extLst>
              </p:cNvPr>
              <p:cNvSpPr/>
              <p:nvPr/>
            </p:nvSpPr>
            <p:spPr>
              <a:xfrm>
                <a:off x="5264485" y="2429322"/>
                <a:ext cx="48594" cy="24329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886" extrusionOk="0">
                    <a:moveTo>
                      <a:pt x="2717" y="0"/>
                    </a:moveTo>
                    <a:cubicBezTo>
                      <a:pt x="2649" y="0"/>
                      <a:pt x="2557" y="23"/>
                      <a:pt x="2489" y="23"/>
                    </a:cubicBezTo>
                    <a:cubicBezTo>
                      <a:pt x="2124" y="46"/>
                      <a:pt x="1758" y="160"/>
                      <a:pt x="1416" y="320"/>
                    </a:cubicBezTo>
                    <a:cubicBezTo>
                      <a:pt x="1096" y="457"/>
                      <a:pt x="823" y="662"/>
                      <a:pt x="571" y="891"/>
                    </a:cubicBezTo>
                    <a:cubicBezTo>
                      <a:pt x="320" y="1142"/>
                      <a:pt x="115" y="1416"/>
                      <a:pt x="24" y="1758"/>
                    </a:cubicBezTo>
                    <a:cubicBezTo>
                      <a:pt x="1" y="1804"/>
                      <a:pt x="24" y="1849"/>
                      <a:pt x="69" y="1872"/>
                    </a:cubicBezTo>
                    <a:cubicBezTo>
                      <a:pt x="86" y="1880"/>
                      <a:pt x="106" y="1886"/>
                      <a:pt x="125" y="1886"/>
                    </a:cubicBezTo>
                    <a:cubicBezTo>
                      <a:pt x="159" y="1886"/>
                      <a:pt x="192" y="1870"/>
                      <a:pt x="206" y="1826"/>
                    </a:cubicBezTo>
                    <a:cubicBezTo>
                      <a:pt x="252" y="1712"/>
                      <a:pt x="298" y="1598"/>
                      <a:pt x="366" y="1484"/>
                    </a:cubicBezTo>
                    <a:cubicBezTo>
                      <a:pt x="434" y="1370"/>
                      <a:pt x="526" y="1233"/>
                      <a:pt x="640" y="1142"/>
                    </a:cubicBezTo>
                    <a:lnTo>
                      <a:pt x="640" y="1142"/>
                    </a:lnTo>
                    <a:lnTo>
                      <a:pt x="617" y="1165"/>
                    </a:lnTo>
                    <a:cubicBezTo>
                      <a:pt x="754" y="1028"/>
                      <a:pt x="891" y="936"/>
                      <a:pt x="1051" y="845"/>
                    </a:cubicBezTo>
                    <a:cubicBezTo>
                      <a:pt x="1233" y="731"/>
                      <a:pt x="1439" y="662"/>
                      <a:pt x="1667" y="594"/>
                    </a:cubicBezTo>
                    <a:cubicBezTo>
                      <a:pt x="1872" y="548"/>
                      <a:pt x="2101" y="525"/>
                      <a:pt x="2306" y="525"/>
                    </a:cubicBezTo>
                    <a:cubicBezTo>
                      <a:pt x="2489" y="525"/>
                      <a:pt x="2671" y="548"/>
                      <a:pt x="2831" y="594"/>
                    </a:cubicBezTo>
                    <a:cubicBezTo>
                      <a:pt x="2922" y="617"/>
                      <a:pt x="3037" y="662"/>
                      <a:pt x="3128" y="708"/>
                    </a:cubicBezTo>
                    <a:cubicBezTo>
                      <a:pt x="3128" y="731"/>
                      <a:pt x="3151" y="731"/>
                      <a:pt x="3174" y="754"/>
                    </a:cubicBezTo>
                    <a:cubicBezTo>
                      <a:pt x="3243" y="803"/>
                      <a:pt x="3320" y="827"/>
                      <a:pt x="3397" y="827"/>
                    </a:cubicBezTo>
                    <a:cubicBezTo>
                      <a:pt x="3498" y="827"/>
                      <a:pt x="3598" y="786"/>
                      <a:pt x="3676" y="708"/>
                    </a:cubicBezTo>
                    <a:cubicBezTo>
                      <a:pt x="3721" y="640"/>
                      <a:pt x="3767" y="525"/>
                      <a:pt x="3744" y="434"/>
                    </a:cubicBezTo>
                    <a:cubicBezTo>
                      <a:pt x="3744" y="389"/>
                      <a:pt x="3721" y="320"/>
                      <a:pt x="3676" y="274"/>
                    </a:cubicBezTo>
                    <a:cubicBezTo>
                      <a:pt x="3653" y="229"/>
                      <a:pt x="3607" y="183"/>
                      <a:pt x="3539" y="160"/>
                    </a:cubicBezTo>
                    <a:cubicBezTo>
                      <a:pt x="3379" y="115"/>
                      <a:pt x="3219" y="69"/>
                      <a:pt x="3059" y="23"/>
                    </a:cubicBezTo>
                    <a:cubicBezTo>
                      <a:pt x="2945" y="23"/>
                      <a:pt x="2831" y="0"/>
                      <a:pt x="27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7823;p70">
                <a:extLst>
                  <a:ext uri="{FF2B5EF4-FFF2-40B4-BE49-F238E27FC236}">
                    <a16:creationId xmlns:a16="http://schemas.microsoft.com/office/drawing/2014/main" id="{D47465F8-836C-4200-AE24-56381E73AFD1}"/>
                  </a:ext>
                </a:extLst>
              </p:cNvPr>
              <p:cNvSpPr/>
              <p:nvPr/>
            </p:nvSpPr>
            <p:spPr>
              <a:xfrm>
                <a:off x="5588064" y="3538440"/>
                <a:ext cx="240585" cy="154297"/>
              </a:xfrm>
              <a:custGeom>
                <a:avLst/>
                <a:gdLst/>
                <a:ahLst/>
                <a:cxnLst/>
                <a:rect l="l" t="t" r="r" b="b"/>
                <a:pathLst>
                  <a:path w="18650" h="11961" extrusionOk="0">
                    <a:moveTo>
                      <a:pt x="7054" y="0"/>
                    </a:moveTo>
                    <a:cubicBezTo>
                      <a:pt x="5798" y="0"/>
                      <a:pt x="4475" y="114"/>
                      <a:pt x="2877" y="365"/>
                    </a:cubicBezTo>
                    <a:cubicBezTo>
                      <a:pt x="2146" y="480"/>
                      <a:pt x="1416" y="639"/>
                      <a:pt x="686" y="799"/>
                    </a:cubicBezTo>
                    <a:cubicBezTo>
                      <a:pt x="686" y="776"/>
                      <a:pt x="663" y="776"/>
                      <a:pt x="663" y="776"/>
                    </a:cubicBezTo>
                    <a:lnTo>
                      <a:pt x="571" y="776"/>
                    </a:lnTo>
                    <a:cubicBezTo>
                      <a:pt x="526" y="776"/>
                      <a:pt x="480" y="776"/>
                      <a:pt x="435" y="799"/>
                    </a:cubicBezTo>
                    <a:cubicBezTo>
                      <a:pt x="389" y="845"/>
                      <a:pt x="320" y="913"/>
                      <a:pt x="298" y="982"/>
                    </a:cubicBezTo>
                    <a:cubicBezTo>
                      <a:pt x="69" y="2579"/>
                      <a:pt x="1" y="3926"/>
                      <a:pt x="69" y="5159"/>
                    </a:cubicBezTo>
                    <a:cubicBezTo>
                      <a:pt x="138" y="6574"/>
                      <a:pt x="389" y="7875"/>
                      <a:pt x="845" y="9062"/>
                    </a:cubicBezTo>
                    <a:cubicBezTo>
                      <a:pt x="868" y="9108"/>
                      <a:pt x="891" y="9153"/>
                      <a:pt x="914" y="9199"/>
                    </a:cubicBezTo>
                    <a:cubicBezTo>
                      <a:pt x="982" y="9290"/>
                      <a:pt x="1028" y="9359"/>
                      <a:pt x="1096" y="9450"/>
                    </a:cubicBezTo>
                    <a:cubicBezTo>
                      <a:pt x="1142" y="9496"/>
                      <a:pt x="1188" y="9541"/>
                      <a:pt x="1233" y="9587"/>
                    </a:cubicBezTo>
                    <a:cubicBezTo>
                      <a:pt x="1302" y="9632"/>
                      <a:pt x="1348" y="9678"/>
                      <a:pt x="1416" y="9724"/>
                    </a:cubicBezTo>
                    <a:cubicBezTo>
                      <a:pt x="1462" y="9769"/>
                      <a:pt x="1484" y="9792"/>
                      <a:pt x="1530" y="9838"/>
                    </a:cubicBezTo>
                    <a:cubicBezTo>
                      <a:pt x="2671" y="10546"/>
                      <a:pt x="4018" y="11070"/>
                      <a:pt x="5639" y="11459"/>
                    </a:cubicBezTo>
                    <a:cubicBezTo>
                      <a:pt x="7031" y="11801"/>
                      <a:pt x="8515" y="11961"/>
                      <a:pt x="10044" y="11961"/>
                    </a:cubicBezTo>
                    <a:cubicBezTo>
                      <a:pt x="10386" y="11961"/>
                      <a:pt x="10729" y="11961"/>
                      <a:pt x="11048" y="11938"/>
                    </a:cubicBezTo>
                    <a:cubicBezTo>
                      <a:pt x="12190" y="11869"/>
                      <a:pt x="13285" y="11710"/>
                      <a:pt x="14335" y="11436"/>
                    </a:cubicBezTo>
                    <a:cubicBezTo>
                      <a:pt x="15294" y="11185"/>
                      <a:pt x="16161" y="10865"/>
                      <a:pt x="16914" y="10431"/>
                    </a:cubicBezTo>
                    <a:cubicBezTo>
                      <a:pt x="16937" y="10409"/>
                      <a:pt x="16983" y="10386"/>
                      <a:pt x="17006" y="10363"/>
                    </a:cubicBezTo>
                    <a:cubicBezTo>
                      <a:pt x="17097" y="10317"/>
                      <a:pt x="17188" y="10249"/>
                      <a:pt x="17257" y="10180"/>
                    </a:cubicBezTo>
                    <a:cubicBezTo>
                      <a:pt x="17325" y="10135"/>
                      <a:pt x="17371" y="10089"/>
                      <a:pt x="17417" y="10043"/>
                    </a:cubicBezTo>
                    <a:cubicBezTo>
                      <a:pt x="17576" y="9884"/>
                      <a:pt x="17690" y="9724"/>
                      <a:pt x="17805" y="9564"/>
                    </a:cubicBezTo>
                    <a:cubicBezTo>
                      <a:pt x="17919" y="9381"/>
                      <a:pt x="18033" y="9176"/>
                      <a:pt x="18170" y="8902"/>
                    </a:cubicBezTo>
                    <a:cubicBezTo>
                      <a:pt x="18330" y="8514"/>
                      <a:pt x="18466" y="8058"/>
                      <a:pt x="18558" y="7533"/>
                    </a:cubicBezTo>
                    <a:cubicBezTo>
                      <a:pt x="18626" y="7076"/>
                      <a:pt x="18649" y="6597"/>
                      <a:pt x="18603" y="6095"/>
                    </a:cubicBezTo>
                    <a:cubicBezTo>
                      <a:pt x="18581" y="5638"/>
                      <a:pt x="18512" y="5227"/>
                      <a:pt x="18398" y="4862"/>
                    </a:cubicBezTo>
                    <a:cubicBezTo>
                      <a:pt x="18284" y="4542"/>
                      <a:pt x="18124" y="4269"/>
                      <a:pt x="17942" y="4017"/>
                    </a:cubicBezTo>
                    <a:cubicBezTo>
                      <a:pt x="17782" y="3789"/>
                      <a:pt x="17553" y="3607"/>
                      <a:pt x="17302" y="3447"/>
                    </a:cubicBezTo>
                    <a:cubicBezTo>
                      <a:pt x="16823" y="3127"/>
                      <a:pt x="16230" y="2990"/>
                      <a:pt x="15682" y="2899"/>
                    </a:cubicBezTo>
                    <a:cubicBezTo>
                      <a:pt x="15499" y="2853"/>
                      <a:pt x="15339" y="2831"/>
                      <a:pt x="15157" y="2785"/>
                    </a:cubicBezTo>
                    <a:cubicBezTo>
                      <a:pt x="14929" y="2762"/>
                      <a:pt x="14700" y="2716"/>
                      <a:pt x="14472" y="2671"/>
                    </a:cubicBezTo>
                    <a:lnTo>
                      <a:pt x="14472" y="2671"/>
                    </a:lnTo>
                    <a:lnTo>
                      <a:pt x="14518" y="2694"/>
                    </a:lnTo>
                    <a:cubicBezTo>
                      <a:pt x="14084" y="2579"/>
                      <a:pt x="13719" y="2465"/>
                      <a:pt x="13422" y="2328"/>
                    </a:cubicBezTo>
                    <a:cubicBezTo>
                      <a:pt x="13217" y="2214"/>
                      <a:pt x="13057" y="2100"/>
                      <a:pt x="12920" y="1986"/>
                    </a:cubicBezTo>
                    <a:cubicBezTo>
                      <a:pt x="12783" y="1849"/>
                      <a:pt x="12646" y="1689"/>
                      <a:pt x="12532" y="1530"/>
                    </a:cubicBezTo>
                    <a:cubicBezTo>
                      <a:pt x="12463" y="1415"/>
                      <a:pt x="12418" y="1301"/>
                      <a:pt x="12349" y="1164"/>
                    </a:cubicBezTo>
                    <a:cubicBezTo>
                      <a:pt x="12304" y="1073"/>
                      <a:pt x="12212" y="1005"/>
                      <a:pt x="12098" y="1005"/>
                    </a:cubicBezTo>
                    <a:cubicBezTo>
                      <a:pt x="12053" y="1005"/>
                      <a:pt x="12007" y="1005"/>
                      <a:pt x="11961" y="1027"/>
                    </a:cubicBezTo>
                    <a:cubicBezTo>
                      <a:pt x="11916" y="1050"/>
                      <a:pt x="11893" y="1096"/>
                      <a:pt x="11847" y="1119"/>
                    </a:cubicBezTo>
                    <a:cubicBezTo>
                      <a:pt x="11413" y="799"/>
                      <a:pt x="10866" y="548"/>
                      <a:pt x="10181" y="343"/>
                    </a:cubicBezTo>
                    <a:cubicBezTo>
                      <a:pt x="9519" y="160"/>
                      <a:pt x="8766" y="46"/>
                      <a:pt x="7853" y="23"/>
                    </a:cubicBezTo>
                    <a:cubicBezTo>
                      <a:pt x="7579" y="0"/>
                      <a:pt x="7328" y="0"/>
                      <a:pt x="70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7824;p70">
                <a:extLst>
                  <a:ext uri="{FF2B5EF4-FFF2-40B4-BE49-F238E27FC236}">
                    <a16:creationId xmlns:a16="http://schemas.microsoft.com/office/drawing/2014/main" id="{C1FC92A7-E6BD-4917-B925-E72F5422C055}"/>
                  </a:ext>
                </a:extLst>
              </p:cNvPr>
              <p:cNvSpPr/>
              <p:nvPr/>
            </p:nvSpPr>
            <p:spPr>
              <a:xfrm>
                <a:off x="5591302" y="3574068"/>
                <a:ext cx="237347" cy="118667"/>
              </a:xfrm>
              <a:custGeom>
                <a:avLst/>
                <a:gdLst/>
                <a:ahLst/>
                <a:cxnLst/>
                <a:rect l="l" t="t" r="r" b="b"/>
                <a:pathLst>
                  <a:path w="18399" h="9199" extrusionOk="0">
                    <a:moveTo>
                      <a:pt x="13513" y="890"/>
                    </a:moveTo>
                    <a:cubicBezTo>
                      <a:pt x="13491" y="890"/>
                      <a:pt x="13491" y="890"/>
                      <a:pt x="13491" y="911"/>
                    </a:cubicBezTo>
                    <a:lnTo>
                      <a:pt x="13491" y="911"/>
                    </a:lnTo>
                    <a:cubicBezTo>
                      <a:pt x="13498" y="904"/>
                      <a:pt x="13506" y="897"/>
                      <a:pt x="13513" y="890"/>
                    </a:cubicBezTo>
                    <a:close/>
                    <a:moveTo>
                      <a:pt x="11505" y="6254"/>
                    </a:moveTo>
                    <a:cubicBezTo>
                      <a:pt x="11505" y="6254"/>
                      <a:pt x="11505" y="6254"/>
                      <a:pt x="11505" y="6277"/>
                    </a:cubicBezTo>
                    <a:cubicBezTo>
                      <a:pt x="11505" y="6276"/>
                      <a:pt x="11505" y="6275"/>
                      <a:pt x="11505" y="6274"/>
                    </a:cubicBezTo>
                    <a:lnTo>
                      <a:pt x="11505" y="6274"/>
                    </a:lnTo>
                    <a:cubicBezTo>
                      <a:pt x="11505" y="6267"/>
                      <a:pt x="11505" y="6261"/>
                      <a:pt x="11505" y="6254"/>
                    </a:cubicBezTo>
                    <a:close/>
                    <a:moveTo>
                      <a:pt x="14723" y="0"/>
                    </a:moveTo>
                    <a:cubicBezTo>
                      <a:pt x="14655" y="23"/>
                      <a:pt x="14586" y="69"/>
                      <a:pt x="14518" y="114"/>
                    </a:cubicBezTo>
                    <a:cubicBezTo>
                      <a:pt x="14335" y="206"/>
                      <a:pt x="14153" y="342"/>
                      <a:pt x="13970" y="479"/>
                    </a:cubicBezTo>
                    <a:cubicBezTo>
                      <a:pt x="13810" y="616"/>
                      <a:pt x="13650" y="753"/>
                      <a:pt x="13491" y="913"/>
                    </a:cubicBezTo>
                    <a:cubicBezTo>
                      <a:pt x="13491" y="912"/>
                      <a:pt x="13491" y="912"/>
                      <a:pt x="13491" y="911"/>
                    </a:cubicBezTo>
                    <a:lnTo>
                      <a:pt x="13491" y="911"/>
                    </a:lnTo>
                    <a:cubicBezTo>
                      <a:pt x="13296" y="1088"/>
                      <a:pt x="13142" y="1286"/>
                      <a:pt x="12988" y="1484"/>
                    </a:cubicBezTo>
                    <a:cubicBezTo>
                      <a:pt x="12806" y="1712"/>
                      <a:pt x="12669" y="1940"/>
                      <a:pt x="12532" y="2168"/>
                    </a:cubicBezTo>
                    <a:lnTo>
                      <a:pt x="12555" y="2146"/>
                    </a:lnTo>
                    <a:lnTo>
                      <a:pt x="12555" y="2146"/>
                    </a:lnTo>
                    <a:cubicBezTo>
                      <a:pt x="12372" y="2442"/>
                      <a:pt x="12235" y="2739"/>
                      <a:pt x="12098" y="3059"/>
                    </a:cubicBezTo>
                    <a:cubicBezTo>
                      <a:pt x="11961" y="3378"/>
                      <a:pt x="11870" y="3698"/>
                      <a:pt x="11779" y="4040"/>
                    </a:cubicBezTo>
                    <a:cubicBezTo>
                      <a:pt x="11779" y="4017"/>
                      <a:pt x="11779" y="4017"/>
                      <a:pt x="11779" y="4017"/>
                    </a:cubicBezTo>
                    <a:cubicBezTo>
                      <a:pt x="11596" y="4747"/>
                      <a:pt x="11505" y="5499"/>
                      <a:pt x="11505" y="6274"/>
                    </a:cubicBezTo>
                    <a:lnTo>
                      <a:pt x="11505" y="6274"/>
                    </a:lnTo>
                    <a:cubicBezTo>
                      <a:pt x="11505" y="6494"/>
                      <a:pt x="11506" y="6694"/>
                      <a:pt x="11528" y="6916"/>
                    </a:cubicBezTo>
                    <a:cubicBezTo>
                      <a:pt x="11551" y="6962"/>
                      <a:pt x="11551" y="7007"/>
                      <a:pt x="11551" y="7053"/>
                    </a:cubicBezTo>
                    <a:cubicBezTo>
                      <a:pt x="11573" y="7076"/>
                      <a:pt x="11573" y="7099"/>
                      <a:pt x="11573" y="7122"/>
                    </a:cubicBezTo>
                    <a:cubicBezTo>
                      <a:pt x="11573" y="7144"/>
                      <a:pt x="11573" y="7167"/>
                      <a:pt x="11551" y="7190"/>
                    </a:cubicBezTo>
                    <a:cubicBezTo>
                      <a:pt x="11528" y="7190"/>
                      <a:pt x="11505" y="7213"/>
                      <a:pt x="11482" y="7213"/>
                    </a:cubicBezTo>
                    <a:cubicBezTo>
                      <a:pt x="11140" y="7281"/>
                      <a:pt x="10774" y="7327"/>
                      <a:pt x="10409" y="7350"/>
                    </a:cubicBezTo>
                    <a:cubicBezTo>
                      <a:pt x="10050" y="7376"/>
                      <a:pt x="9687" y="7388"/>
                      <a:pt x="9324" y="7388"/>
                    </a:cubicBezTo>
                    <a:cubicBezTo>
                      <a:pt x="8718" y="7388"/>
                      <a:pt x="8110" y="7353"/>
                      <a:pt x="7510" y="7281"/>
                    </a:cubicBezTo>
                    <a:cubicBezTo>
                      <a:pt x="6506" y="7144"/>
                      <a:pt x="5547" y="6916"/>
                      <a:pt x="4589" y="6597"/>
                    </a:cubicBezTo>
                    <a:cubicBezTo>
                      <a:pt x="3653" y="6300"/>
                      <a:pt x="2740" y="5912"/>
                      <a:pt x="1895" y="5433"/>
                    </a:cubicBezTo>
                    <a:cubicBezTo>
                      <a:pt x="1233" y="5067"/>
                      <a:pt x="594" y="4634"/>
                      <a:pt x="1" y="4177"/>
                    </a:cubicBezTo>
                    <a:lnTo>
                      <a:pt x="1" y="4177"/>
                    </a:lnTo>
                    <a:cubicBezTo>
                      <a:pt x="138" y="4908"/>
                      <a:pt x="343" y="5638"/>
                      <a:pt x="594" y="6300"/>
                    </a:cubicBezTo>
                    <a:lnTo>
                      <a:pt x="617" y="6368"/>
                    </a:lnTo>
                    <a:lnTo>
                      <a:pt x="663" y="6437"/>
                    </a:lnTo>
                    <a:cubicBezTo>
                      <a:pt x="708" y="6528"/>
                      <a:pt x="777" y="6597"/>
                      <a:pt x="845" y="6688"/>
                    </a:cubicBezTo>
                    <a:cubicBezTo>
                      <a:pt x="891" y="6734"/>
                      <a:pt x="937" y="6779"/>
                      <a:pt x="982" y="6825"/>
                    </a:cubicBezTo>
                    <a:lnTo>
                      <a:pt x="1097" y="6916"/>
                    </a:lnTo>
                    <a:lnTo>
                      <a:pt x="1142" y="6985"/>
                    </a:lnTo>
                    <a:lnTo>
                      <a:pt x="1279" y="7076"/>
                    </a:lnTo>
                    <a:cubicBezTo>
                      <a:pt x="2420" y="7784"/>
                      <a:pt x="3744" y="8308"/>
                      <a:pt x="5365" y="8697"/>
                    </a:cubicBezTo>
                    <a:cubicBezTo>
                      <a:pt x="6780" y="9039"/>
                      <a:pt x="8264" y="9199"/>
                      <a:pt x="9793" y="9199"/>
                    </a:cubicBezTo>
                    <a:cubicBezTo>
                      <a:pt x="10135" y="9199"/>
                      <a:pt x="10478" y="9199"/>
                      <a:pt x="10797" y="9176"/>
                    </a:cubicBezTo>
                    <a:cubicBezTo>
                      <a:pt x="11961" y="9130"/>
                      <a:pt x="13057" y="8948"/>
                      <a:pt x="14107" y="8697"/>
                    </a:cubicBezTo>
                    <a:cubicBezTo>
                      <a:pt x="15043" y="8445"/>
                      <a:pt x="15910" y="8103"/>
                      <a:pt x="16663" y="7669"/>
                    </a:cubicBezTo>
                    <a:lnTo>
                      <a:pt x="16732" y="7624"/>
                    </a:lnTo>
                    <a:lnTo>
                      <a:pt x="16755" y="7601"/>
                    </a:lnTo>
                    <a:cubicBezTo>
                      <a:pt x="16846" y="7555"/>
                      <a:pt x="16937" y="7487"/>
                      <a:pt x="17029" y="7418"/>
                    </a:cubicBezTo>
                    <a:cubicBezTo>
                      <a:pt x="17074" y="7373"/>
                      <a:pt x="17120" y="7327"/>
                      <a:pt x="17188" y="7281"/>
                    </a:cubicBezTo>
                    <a:cubicBezTo>
                      <a:pt x="17325" y="7122"/>
                      <a:pt x="17439" y="6962"/>
                      <a:pt x="17554" y="6802"/>
                    </a:cubicBezTo>
                    <a:cubicBezTo>
                      <a:pt x="17691" y="6619"/>
                      <a:pt x="17805" y="6414"/>
                      <a:pt x="17919" y="6140"/>
                    </a:cubicBezTo>
                    <a:cubicBezTo>
                      <a:pt x="18101" y="5775"/>
                      <a:pt x="18215" y="5318"/>
                      <a:pt x="18307" y="4771"/>
                    </a:cubicBezTo>
                    <a:cubicBezTo>
                      <a:pt x="18375" y="4314"/>
                      <a:pt x="18398" y="3835"/>
                      <a:pt x="18375" y="3333"/>
                    </a:cubicBezTo>
                    <a:cubicBezTo>
                      <a:pt x="18352" y="2876"/>
                      <a:pt x="18261" y="2465"/>
                      <a:pt x="18147" y="2100"/>
                    </a:cubicBezTo>
                    <a:cubicBezTo>
                      <a:pt x="18033" y="1780"/>
                      <a:pt x="17896" y="1507"/>
                      <a:pt x="17691" y="1233"/>
                    </a:cubicBezTo>
                    <a:cubicBezTo>
                      <a:pt x="17531" y="1027"/>
                      <a:pt x="17325" y="845"/>
                      <a:pt x="17051" y="662"/>
                    </a:cubicBezTo>
                    <a:cubicBezTo>
                      <a:pt x="16572" y="365"/>
                      <a:pt x="16001" y="228"/>
                      <a:pt x="15431" y="114"/>
                    </a:cubicBezTo>
                    <a:cubicBezTo>
                      <a:pt x="15248" y="91"/>
                      <a:pt x="15088" y="46"/>
                      <a:pt x="14906" y="23"/>
                    </a:cubicBezTo>
                    <a:lnTo>
                      <a:pt x="148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7825;p70">
                <a:extLst>
                  <a:ext uri="{FF2B5EF4-FFF2-40B4-BE49-F238E27FC236}">
                    <a16:creationId xmlns:a16="http://schemas.microsoft.com/office/drawing/2014/main" id="{68DCC788-6338-4F16-9344-5DC6CCF27608}"/>
                  </a:ext>
                </a:extLst>
              </p:cNvPr>
              <p:cNvSpPr/>
              <p:nvPr/>
            </p:nvSpPr>
            <p:spPr>
              <a:xfrm>
                <a:off x="5729105" y="3559337"/>
                <a:ext cx="31515" cy="2887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2238" extrusionOk="0">
                    <a:moveTo>
                      <a:pt x="2146" y="1"/>
                    </a:moveTo>
                    <a:cubicBezTo>
                      <a:pt x="2100" y="1"/>
                      <a:pt x="2054" y="24"/>
                      <a:pt x="2009" y="46"/>
                    </a:cubicBezTo>
                    <a:cubicBezTo>
                      <a:pt x="1164" y="366"/>
                      <a:pt x="411" y="959"/>
                      <a:pt x="46" y="1804"/>
                    </a:cubicBezTo>
                    <a:cubicBezTo>
                      <a:pt x="23" y="1872"/>
                      <a:pt x="0" y="1941"/>
                      <a:pt x="23" y="2009"/>
                    </a:cubicBezTo>
                    <a:cubicBezTo>
                      <a:pt x="46" y="2078"/>
                      <a:pt x="91" y="2146"/>
                      <a:pt x="160" y="2192"/>
                    </a:cubicBezTo>
                    <a:cubicBezTo>
                      <a:pt x="206" y="2238"/>
                      <a:pt x="297" y="2238"/>
                      <a:pt x="365" y="2238"/>
                    </a:cubicBezTo>
                    <a:cubicBezTo>
                      <a:pt x="434" y="2215"/>
                      <a:pt x="502" y="2169"/>
                      <a:pt x="548" y="2101"/>
                    </a:cubicBezTo>
                    <a:cubicBezTo>
                      <a:pt x="639" y="1872"/>
                      <a:pt x="753" y="1690"/>
                      <a:pt x="890" y="1507"/>
                    </a:cubicBezTo>
                    <a:cubicBezTo>
                      <a:pt x="1050" y="1302"/>
                      <a:pt x="1233" y="1142"/>
                      <a:pt x="1438" y="982"/>
                    </a:cubicBezTo>
                    <a:cubicBezTo>
                      <a:pt x="1712" y="800"/>
                      <a:pt x="1986" y="663"/>
                      <a:pt x="2283" y="549"/>
                    </a:cubicBezTo>
                    <a:cubicBezTo>
                      <a:pt x="2351" y="526"/>
                      <a:pt x="2397" y="435"/>
                      <a:pt x="2420" y="366"/>
                    </a:cubicBezTo>
                    <a:cubicBezTo>
                      <a:pt x="2442" y="298"/>
                      <a:pt x="2442" y="229"/>
                      <a:pt x="2397" y="161"/>
                    </a:cubicBezTo>
                    <a:cubicBezTo>
                      <a:pt x="2351" y="92"/>
                      <a:pt x="2305" y="46"/>
                      <a:pt x="2214" y="24"/>
                    </a:cubicBezTo>
                    <a:cubicBezTo>
                      <a:pt x="2191" y="1"/>
                      <a:pt x="2169" y="1"/>
                      <a:pt x="2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7826;p70">
                <a:extLst>
                  <a:ext uri="{FF2B5EF4-FFF2-40B4-BE49-F238E27FC236}">
                    <a16:creationId xmlns:a16="http://schemas.microsoft.com/office/drawing/2014/main" id="{C549332D-8442-4FD7-B064-24D41F78111A}"/>
                  </a:ext>
                </a:extLst>
              </p:cNvPr>
              <p:cNvSpPr/>
              <p:nvPr/>
            </p:nvSpPr>
            <p:spPr>
              <a:xfrm>
                <a:off x="5741759" y="3564058"/>
                <a:ext cx="32405" cy="32585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2526" extrusionOk="0">
                    <a:moveTo>
                      <a:pt x="2192" y="0"/>
                    </a:moveTo>
                    <a:cubicBezTo>
                      <a:pt x="2146" y="0"/>
                      <a:pt x="2101" y="0"/>
                      <a:pt x="2055" y="23"/>
                    </a:cubicBezTo>
                    <a:cubicBezTo>
                      <a:pt x="1233" y="525"/>
                      <a:pt x="480" y="1210"/>
                      <a:pt x="46" y="2100"/>
                    </a:cubicBezTo>
                    <a:cubicBezTo>
                      <a:pt x="1" y="2168"/>
                      <a:pt x="1" y="2237"/>
                      <a:pt x="1" y="2305"/>
                    </a:cubicBezTo>
                    <a:cubicBezTo>
                      <a:pt x="23" y="2397"/>
                      <a:pt x="69" y="2442"/>
                      <a:pt x="138" y="2488"/>
                    </a:cubicBezTo>
                    <a:cubicBezTo>
                      <a:pt x="187" y="2513"/>
                      <a:pt x="242" y="2525"/>
                      <a:pt x="295" y="2525"/>
                    </a:cubicBezTo>
                    <a:cubicBezTo>
                      <a:pt x="391" y="2525"/>
                      <a:pt x="482" y="2484"/>
                      <a:pt x="526" y="2397"/>
                    </a:cubicBezTo>
                    <a:cubicBezTo>
                      <a:pt x="663" y="2146"/>
                      <a:pt x="800" y="1895"/>
                      <a:pt x="982" y="1666"/>
                    </a:cubicBezTo>
                    <a:cubicBezTo>
                      <a:pt x="1256" y="1347"/>
                      <a:pt x="1576" y="1050"/>
                      <a:pt x="1941" y="799"/>
                    </a:cubicBezTo>
                    <a:cubicBezTo>
                      <a:pt x="2055" y="708"/>
                      <a:pt x="2192" y="616"/>
                      <a:pt x="2329" y="525"/>
                    </a:cubicBezTo>
                    <a:cubicBezTo>
                      <a:pt x="2466" y="457"/>
                      <a:pt x="2511" y="297"/>
                      <a:pt x="2443" y="137"/>
                    </a:cubicBezTo>
                    <a:cubicBezTo>
                      <a:pt x="2397" y="46"/>
                      <a:pt x="2283" y="0"/>
                      <a:pt x="21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7827;p70">
                <a:extLst>
                  <a:ext uri="{FF2B5EF4-FFF2-40B4-BE49-F238E27FC236}">
                    <a16:creationId xmlns:a16="http://schemas.microsoft.com/office/drawing/2014/main" id="{E38348EA-32E9-4668-B24B-15AFE2B9BC81}"/>
                  </a:ext>
                </a:extLst>
              </p:cNvPr>
              <p:cNvSpPr/>
              <p:nvPr/>
            </p:nvSpPr>
            <p:spPr>
              <a:xfrm>
                <a:off x="5606316" y="3580543"/>
                <a:ext cx="58321" cy="58321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521" extrusionOk="0">
                    <a:moveTo>
                      <a:pt x="2318" y="577"/>
                    </a:moveTo>
                    <a:cubicBezTo>
                      <a:pt x="2392" y="577"/>
                      <a:pt x="2466" y="582"/>
                      <a:pt x="2535" y="594"/>
                    </a:cubicBezTo>
                    <a:cubicBezTo>
                      <a:pt x="2694" y="639"/>
                      <a:pt x="2854" y="685"/>
                      <a:pt x="2991" y="753"/>
                    </a:cubicBezTo>
                    <a:cubicBezTo>
                      <a:pt x="3128" y="822"/>
                      <a:pt x="3242" y="890"/>
                      <a:pt x="3356" y="982"/>
                    </a:cubicBezTo>
                    <a:cubicBezTo>
                      <a:pt x="3448" y="1073"/>
                      <a:pt x="3562" y="1187"/>
                      <a:pt x="3630" y="1301"/>
                    </a:cubicBezTo>
                    <a:cubicBezTo>
                      <a:pt x="3722" y="1415"/>
                      <a:pt x="3790" y="1552"/>
                      <a:pt x="3836" y="1689"/>
                    </a:cubicBezTo>
                    <a:cubicBezTo>
                      <a:pt x="3881" y="1826"/>
                      <a:pt x="3904" y="1963"/>
                      <a:pt x="3927" y="2123"/>
                    </a:cubicBezTo>
                    <a:cubicBezTo>
                      <a:pt x="3950" y="2260"/>
                      <a:pt x="3927" y="2420"/>
                      <a:pt x="3904" y="2557"/>
                    </a:cubicBezTo>
                    <a:cubicBezTo>
                      <a:pt x="3881" y="2716"/>
                      <a:pt x="3836" y="2853"/>
                      <a:pt x="3767" y="2990"/>
                    </a:cubicBezTo>
                    <a:cubicBezTo>
                      <a:pt x="3699" y="3127"/>
                      <a:pt x="3630" y="3241"/>
                      <a:pt x="3539" y="3356"/>
                    </a:cubicBezTo>
                    <a:cubicBezTo>
                      <a:pt x="3448" y="3470"/>
                      <a:pt x="3333" y="3561"/>
                      <a:pt x="3219" y="3652"/>
                    </a:cubicBezTo>
                    <a:cubicBezTo>
                      <a:pt x="3082" y="3721"/>
                      <a:pt x="2968" y="3789"/>
                      <a:pt x="2809" y="3858"/>
                    </a:cubicBezTo>
                    <a:cubicBezTo>
                      <a:pt x="2672" y="3881"/>
                      <a:pt x="2535" y="3926"/>
                      <a:pt x="2398" y="3949"/>
                    </a:cubicBezTo>
                    <a:cubicBezTo>
                      <a:pt x="2261" y="3949"/>
                      <a:pt x="2101" y="3949"/>
                      <a:pt x="1964" y="3926"/>
                    </a:cubicBezTo>
                    <a:cubicBezTo>
                      <a:pt x="1804" y="3881"/>
                      <a:pt x="1667" y="3835"/>
                      <a:pt x="1507" y="3766"/>
                    </a:cubicBezTo>
                    <a:cubicBezTo>
                      <a:pt x="1393" y="3721"/>
                      <a:pt x="1279" y="3629"/>
                      <a:pt x="1165" y="3538"/>
                    </a:cubicBezTo>
                    <a:cubicBezTo>
                      <a:pt x="1051" y="3447"/>
                      <a:pt x="960" y="3356"/>
                      <a:pt x="868" y="3241"/>
                    </a:cubicBezTo>
                    <a:cubicBezTo>
                      <a:pt x="800" y="3104"/>
                      <a:pt x="731" y="2990"/>
                      <a:pt x="686" y="2853"/>
                    </a:cubicBezTo>
                    <a:cubicBezTo>
                      <a:pt x="617" y="2694"/>
                      <a:pt x="594" y="2557"/>
                      <a:pt x="572" y="2397"/>
                    </a:cubicBezTo>
                    <a:cubicBezTo>
                      <a:pt x="572" y="2260"/>
                      <a:pt x="572" y="2123"/>
                      <a:pt x="594" y="1986"/>
                    </a:cubicBezTo>
                    <a:cubicBezTo>
                      <a:pt x="594" y="1963"/>
                      <a:pt x="594" y="1940"/>
                      <a:pt x="594" y="1940"/>
                    </a:cubicBezTo>
                    <a:cubicBezTo>
                      <a:pt x="594" y="1918"/>
                      <a:pt x="617" y="1918"/>
                      <a:pt x="617" y="1895"/>
                    </a:cubicBezTo>
                    <a:cubicBezTo>
                      <a:pt x="617" y="1895"/>
                      <a:pt x="617" y="1872"/>
                      <a:pt x="617" y="1872"/>
                    </a:cubicBezTo>
                    <a:cubicBezTo>
                      <a:pt x="617" y="1849"/>
                      <a:pt x="617" y="1849"/>
                      <a:pt x="617" y="1849"/>
                    </a:cubicBezTo>
                    <a:cubicBezTo>
                      <a:pt x="663" y="1735"/>
                      <a:pt x="686" y="1644"/>
                      <a:pt x="731" y="1530"/>
                    </a:cubicBezTo>
                    <a:cubicBezTo>
                      <a:pt x="777" y="1461"/>
                      <a:pt x="823" y="1393"/>
                      <a:pt x="868" y="1324"/>
                    </a:cubicBezTo>
                    <a:cubicBezTo>
                      <a:pt x="891" y="1278"/>
                      <a:pt x="937" y="1233"/>
                      <a:pt x="960" y="1187"/>
                    </a:cubicBezTo>
                    <a:cubicBezTo>
                      <a:pt x="1074" y="1073"/>
                      <a:pt x="1165" y="959"/>
                      <a:pt x="1302" y="868"/>
                    </a:cubicBezTo>
                    <a:cubicBezTo>
                      <a:pt x="1348" y="845"/>
                      <a:pt x="1393" y="822"/>
                      <a:pt x="1462" y="776"/>
                    </a:cubicBezTo>
                    <a:cubicBezTo>
                      <a:pt x="1530" y="753"/>
                      <a:pt x="1576" y="708"/>
                      <a:pt x="1644" y="685"/>
                    </a:cubicBezTo>
                    <a:cubicBezTo>
                      <a:pt x="1804" y="639"/>
                      <a:pt x="1941" y="594"/>
                      <a:pt x="2101" y="594"/>
                    </a:cubicBezTo>
                    <a:cubicBezTo>
                      <a:pt x="2169" y="582"/>
                      <a:pt x="2244" y="577"/>
                      <a:pt x="2318" y="577"/>
                    </a:cubicBezTo>
                    <a:close/>
                    <a:moveTo>
                      <a:pt x="2169" y="0"/>
                    </a:moveTo>
                    <a:cubicBezTo>
                      <a:pt x="1781" y="23"/>
                      <a:pt x="1393" y="137"/>
                      <a:pt x="1074" y="343"/>
                    </a:cubicBezTo>
                    <a:cubicBezTo>
                      <a:pt x="891" y="457"/>
                      <a:pt x="731" y="571"/>
                      <a:pt x="594" y="731"/>
                    </a:cubicBezTo>
                    <a:cubicBezTo>
                      <a:pt x="594" y="731"/>
                      <a:pt x="594" y="731"/>
                      <a:pt x="594" y="753"/>
                    </a:cubicBezTo>
                    <a:lnTo>
                      <a:pt x="572" y="753"/>
                    </a:lnTo>
                    <a:cubicBezTo>
                      <a:pt x="526" y="799"/>
                      <a:pt x="503" y="845"/>
                      <a:pt x="457" y="890"/>
                    </a:cubicBezTo>
                    <a:cubicBezTo>
                      <a:pt x="457" y="890"/>
                      <a:pt x="457" y="890"/>
                      <a:pt x="457" y="913"/>
                    </a:cubicBezTo>
                    <a:cubicBezTo>
                      <a:pt x="457" y="913"/>
                      <a:pt x="435" y="913"/>
                      <a:pt x="435" y="936"/>
                    </a:cubicBezTo>
                    <a:cubicBezTo>
                      <a:pt x="389" y="1005"/>
                      <a:pt x="321" y="1096"/>
                      <a:pt x="275" y="1164"/>
                    </a:cubicBezTo>
                    <a:cubicBezTo>
                      <a:pt x="92" y="1507"/>
                      <a:pt x="1" y="1872"/>
                      <a:pt x="1" y="2260"/>
                    </a:cubicBezTo>
                    <a:lnTo>
                      <a:pt x="1" y="2283"/>
                    </a:lnTo>
                    <a:lnTo>
                      <a:pt x="1" y="2306"/>
                    </a:lnTo>
                    <a:cubicBezTo>
                      <a:pt x="1" y="2853"/>
                      <a:pt x="229" y="3378"/>
                      <a:pt x="594" y="3789"/>
                    </a:cubicBezTo>
                    <a:cubicBezTo>
                      <a:pt x="754" y="3972"/>
                      <a:pt x="960" y="4132"/>
                      <a:pt x="1188" y="4246"/>
                    </a:cubicBezTo>
                    <a:cubicBezTo>
                      <a:pt x="1439" y="4383"/>
                      <a:pt x="1690" y="4451"/>
                      <a:pt x="1964" y="4497"/>
                    </a:cubicBezTo>
                    <a:cubicBezTo>
                      <a:pt x="2061" y="4513"/>
                      <a:pt x="2158" y="4521"/>
                      <a:pt x="2255" y="4521"/>
                    </a:cubicBezTo>
                    <a:cubicBezTo>
                      <a:pt x="2432" y="4521"/>
                      <a:pt x="2609" y="4495"/>
                      <a:pt x="2786" y="4451"/>
                    </a:cubicBezTo>
                    <a:cubicBezTo>
                      <a:pt x="3037" y="4383"/>
                      <a:pt x="3311" y="4269"/>
                      <a:pt x="3516" y="4109"/>
                    </a:cubicBezTo>
                    <a:cubicBezTo>
                      <a:pt x="3950" y="3812"/>
                      <a:pt x="4269" y="3378"/>
                      <a:pt x="4429" y="2876"/>
                    </a:cubicBezTo>
                    <a:cubicBezTo>
                      <a:pt x="4498" y="2602"/>
                      <a:pt x="4520" y="2328"/>
                      <a:pt x="4498" y="2055"/>
                    </a:cubicBezTo>
                    <a:cubicBezTo>
                      <a:pt x="4475" y="1781"/>
                      <a:pt x="4406" y="1552"/>
                      <a:pt x="4292" y="1301"/>
                    </a:cubicBezTo>
                    <a:cubicBezTo>
                      <a:pt x="4201" y="1096"/>
                      <a:pt x="4041" y="890"/>
                      <a:pt x="3881" y="708"/>
                    </a:cubicBezTo>
                    <a:cubicBezTo>
                      <a:pt x="3699" y="502"/>
                      <a:pt x="3448" y="343"/>
                      <a:pt x="3197" y="228"/>
                    </a:cubicBezTo>
                    <a:cubicBezTo>
                      <a:pt x="2900" y="69"/>
                      <a:pt x="2580" y="0"/>
                      <a:pt x="22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4" name="Google Shape;7828;p70">
                <a:extLst>
                  <a:ext uri="{FF2B5EF4-FFF2-40B4-BE49-F238E27FC236}">
                    <a16:creationId xmlns:a16="http://schemas.microsoft.com/office/drawing/2014/main" id="{B369DE86-1C4F-4B22-8CA2-9FE85CE54C8E}"/>
                  </a:ext>
                </a:extLst>
              </p:cNvPr>
              <p:cNvSpPr/>
              <p:nvPr/>
            </p:nvSpPr>
            <p:spPr>
              <a:xfrm>
                <a:off x="5588064" y="3543742"/>
                <a:ext cx="830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9405" extrusionOk="0">
                    <a:moveTo>
                      <a:pt x="2534" y="0"/>
                    </a:moveTo>
                    <a:lnTo>
                      <a:pt x="2534" y="0"/>
                    </a:lnTo>
                    <a:cubicBezTo>
                      <a:pt x="1918" y="114"/>
                      <a:pt x="1302" y="228"/>
                      <a:pt x="686" y="365"/>
                    </a:cubicBezTo>
                    <a:cubicBezTo>
                      <a:pt x="640" y="342"/>
                      <a:pt x="594" y="342"/>
                      <a:pt x="571" y="342"/>
                    </a:cubicBezTo>
                    <a:cubicBezTo>
                      <a:pt x="526" y="342"/>
                      <a:pt x="480" y="365"/>
                      <a:pt x="435" y="388"/>
                    </a:cubicBezTo>
                    <a:cubicBezTo>
                      <a:pt x="366" y="434"/>
                      <a:pt x="298" y="502"/>
                      <a:pt x="298" y="571"/>
                    </a:cubicBezTo>
                    <a:cubicBezTo>
                      <a:pt x="69" y="2168"/>
                      <a:pt x="1" y="3515"/>
                      <a:pt x="69" y="4748"/>
                    </a:cubicBezTo>
                    <a:cubicBezTo>
                      <a:pt x="92" y="5364"/>
                      <a:pt x="161" y="5980"/>
                      <a:pt x="252" y="6528"/>
                    </a:cubicBezTo>
                    <a:cubicBezTo>
                      <a:pt x="275" y="6528"/>
                      <a:pt x="275" y="6528"/>
                      <a:pt x="275" y="6551"/>
                    </a:cubicBezTo>
                    <a:cubicBezTo>
                      <a:pt x="275" y="6528"/>
                      <a:pt x="275" y="6528"/>
                      <a:pt x="275" y="6528"/>
                    </a:cubicBezTo>
                    <a:cubicBezTo>
                      <a:pt x="845" y="6985"/>
                      <a:pt x="1484" y="7418"/>
                      <a:pt x="2146" y="7784"/>
                    </a:cubicBezTo>
                    <a:cubicBezTo>
                      <a:pt x="2945" y="8240"/>
                      <a:pt x="3858" y="8628"/>
                      <a:pt x="4840" y="8948"/>
                    </a:cubicBezTo>
                    <a:cubicBezTo>
                      <a:pt x="5365" y="9130"/>
                      <a:pt x="5890" y="9290"/>
                      <a:pt x="6438" y="9404"/>
                    </a:cubicBezTo>
                    <a:cubicBezTo>
                      <a:pt x="6369" y="9358"/>
                      <a:pt x="6323" y="9313"/>
                      <a:pt x="6255" y="9290"/>
                    </a:cubicBezTo>
                    <a:cubicBezTo>
                      <a:pt x="5593" y="8879"/>
                      <a:pt x="4977" y="8377"/>
                      <a:pt x="4452" y="7806"/>
                    </a:cubicBezTo>
                    <a:cubicBezTo>
                      <a:pt x="4315" y="7647"/>
                      <a:pt x="4201" y="7487"/>
                      <a:pt x="4064" y="7327"/>
                    </a:cubicBezTo>
                    <a:cubicBezTo>
                      <a:pt x="3927" y="7350"/>
                      <a:pt x="3790" y="7373"/>
                      <a:pt x="3653" y="7373"/>
                    </a:cubicBezTo>
                    <a:cubicBezTo>
                      <a:pt x="3562" y="7373"/>
                      <a:pt x="3470" y="7373"/>
                      <a:pt x="3379" y="7350"/>
                    </a:cubicBezTo>
                    <a:cubicBezTo>
                      <a:pt x="3082" y="7304"/>
                      <a:pt x="2831" y="7213"/>
                      <a:pt x="2603" y="7099"/>
                    </a:cubicBezTo>
                    <a:cubicBezTo>
                      <a:pt x="2375" y="6985"/>
                      <a:pt x="2169" y="6802"/>
                      <a:pt x="2009" y="6642"/>
                    </a:cubicBezTo>
                    <a:cubicBezTo>
                      <a:pt x="1621" y="6209"/>
                      <a:pt x="1416" y="5684"/>
                      <a:pt x="1416" y="5136"/>
                    </a:cubicBezTo>
                    <a:cubicBezTo>
                      <a:pt x="1416" y="4725"/>
                      <a:pt x="1507" y="4360"/>
                      <a:pt x="1690" y="4017"/>
                    </a:cubicBezTo>
                    <a:cubicBezTo>
                      <a:pt x="1736" y="3926"/>
                      <a:pt x="1804" y="3858"/>
                      <a:pt x="1850" y="3789"/>
                    </a:cubicBezTo>
                    <a:cubicBezTo>
                      <a:pt x="1918" y="3698"/>
                      <a:pt x="1941" y="3652"/>
                      <a:pt x="1987" y="3606"/>
                    </a:cubicBezTo>
                    <a:lnTo>
                      <a:pt x="2009" y="3584"/>
                    </a:lnTo>
                    <a:cubicBezTo>
                      <a:pt x="2146" y="3447"/>
                      <a:pt x="2283" y="3310"/>
                      <a:pt x="2443" y="3218"/>
                    </a:cubicBezTo>
                    <a:cubicBezTo>
                      <a:pt x="2420" y="3081"/>
                      <a:pt x="2420" y="2922"/>
                      <a:pt x="2397" y="2785"/>
                    </a:cubicBezTo>
                    <a:cubicBezTo>
                      <a:pt x="2329" y="1872"/>
                      <a:pt x="2375" y="936"/>
                      <a:pt x="25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5" name="Google Shape;7829;p70">
                <a:extLst>
                  <a:ext uri="{FF2B5EF4-FFF2-40B4-BE49-F238E27FC236}">
                    <a16:creationId xmlns:a16="http://schemas.microsoft.com/office/drawing/2014/main" id="{A7285E9E-1FEB-4DA1-A77C-68679D8193C7}"/>
                  </a:ext>
                </a:extLst>
              </p:cNvPr>
              <p:cNvSpPr/>
              <p:nvPr/>
            </p:nvSpPr>
            <p:spPr>
              <a:xfrm>
                <a:off x="5613682" y="3593494"/>
                <a:ext cx="22098" cy="3799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2945" extrusionOk="0">
                    <a:moveTo>
                      <a:pt x="548" y="1"/>
                    </a:moveTo>
                    <a:cubicBezTo>
                      <a:pt x="503" y="69"/>
                      <a:pt x="434" y="115"/>
                      <a:pt x="389" y="183"/>
                    </a:cubicBezTo>
                    <a:cubicBezTo>
                      <a:pt x="343" y="229"/>
                      <a:pt x="320" y="274"/>
                      <a:pt x="275" y="320"/>
                    </a:cubicBezTo>
                    <a:cubicBezTo>
                      <a:pt x="252" y="389"/>
                      <a:pt x="206" y="457"/>
                      <a:pt x="160" y="526"/>
                    </a:cubicBezTo>
                    <a:lnTo>
                      <a:pt x="138" y="571"/>
                    </a:lnTo>
                    <a:cubicBezTo>
                      <a:pt x="115" y="662"/>
                      <a:pt x="69" y="754"/>
                      <a:pt x="46" y="845"/>
                    </a:cubicBezTo>
                    <a:lnTo>
                      <a:pt x="46" y="891"/>
                    </a:lnTo>
                    <a:cubicBezTo>
                      <a:pt x="23" y="959"/>
                      <a:pt x="23" y="959"/>
                      <a:pt x="23" y="982"/>
                    </a:cubicBezTo>
                    <a:cubicBezTo>
                      <a:pt x="1" y="1119"/>
                      <a:pt x="1" y="1256"/>
                      <a:pt x="1" y="1393"/>
                    </a:cubicBezTo>
                    <a:cubicBezTo>
                      <a:pt x="23" y="1530"/>
                      <a:pt x="46" y="1690"/>
                      <a:pt x="115" y="1849"/>
                    </a:cubicBezTo>
                    <a:cubicBezTo>
                      <a:pt x="160" y="1986"/>
                      <a:pt x="229" y="2100"/>
                      <a:pt x="297" y="2215"/>
                    </a:cubicBezTo>
                    <a:cubicBezTo>
                      <a:pt x="389" y="2352"/>
                      <a:pt x="503" y="2443"/>
                      <a:pt x="594" y="2534"/>
                    </a:cubicBezTo>
                    <a:cubicBezTo>
                      <a:pt x="708" y="2625"/>
                      <a:pt x="822" y="2694"/>
                      <a:pt x="936" y="2762"/>
                    </a:cubicBezTo>
                    <a:cubicBezTo>
                      <a:pt x="1096" y="2831"/>
                      <a:pt x="1233" y="2877"/>
                      <a:pt x="1393" y="2922"/>
                    </a:cubicBezTo>
                    <a:cubicBezTo>
                      <a:pt x="1507" y="2922"/>
                      <a:pt x="1598" y="2945"/>
                      <a:pt x="1690" y="2945"/>
                    </a:cubicBezTo>
                    <a:lnTo>
                      <a:pt x="1713" y="2945"/>
                    </a:lnTo>
                    <a:cubicBezTo>
                      <a:pt x="1461" y="2557"/>
                      <a:pt x="1233" y="2146"/>
                      <a:pt x="1073" y="1712"/>
                    </a:cubicBezTo>
                    <a:cubicBezTo>
                      <a:pt x="845" y="1165"/>
                      <a:pt x="663" y="594"/>
                      <a:pt x="5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6" name="Google Shape;7830;p70">
                <a:extLst>
                  <a:ext uri="{FF2B5EF4-FFF2-40B4-BE49-F238E27FC236}">
                    <a16:creationId xmlns:a16="http://schemas.microsoft.com/office/drawing/2014/main" id="{E9A9CF15-2F35-4971-9B33-42F4A941BB4A}"/>
                  </a:ext>
                </a:extLst>
              </p:cNvPr>
              <p:cNvSpPr/>
              <p:nvPr/>
            </p:nvSpPr>
            <p:spPr>
              <a:xfrm>
                <a:off x="5591598" y="3627948"/>
                <a:ext cx="201124" cy="65081"/>
              </a:xfrm>
              <a:custGeom>
                <a:avLst/>
                <a:gdLst/>
                <a:ahLst/>
                <a:cxnLst/>
                <a:rect l="l" t="t" r="r" b="b"/>
                <a:pathLst>
                  <a:path w="15591" h="50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5" y="731"/>
                      <a:pt x="297" y="1438"/>
                      <a:pt x="549" y="2123"/>
                    </a:cubicBezTo>
                    <a:lnTo>
                      <a:pt x="594" y="2191"/>
                    </a:lnTo>
                    <a:lnTo>
                      <a:pt x="617" y="2260"/>
                    </a:lnTo>
                    <a:cubicBezTo>
                      <a:pt x="685" y="2351"/>
                      <a:pt x="754" y="2442"/>
                      <a:pt x="800" y="2511"/>
                    </a:cubicBezTo>
                    <a:cubicBezTo>
                      <a:pt x="868" y="2557"/>
                      <a:pt x="914" y="2602"/>
                      <a:pt x="959" y="2648"/>
                    </a:cubicBezTo>
                    <a:lnTo>
                      <a:pt x="1074" y="2762"/>
                    </a:lnTo>
                    <a:lnTo>
                      <a:pt x="1119" y="2808"/>
                    </a:lnTo>
                    <a:lnTo>
                      <a:pt x="1256" y="2899"/>
                    </a:lnTo>
                    <a:cubicBezTo>
                      <a:pt x="2397" y="3607"/>
                      <a:pt x="3721" y="4154"/>
                      <a:pt x="5342" y="4520"/>
                    </a:cubicBezTo>
                    <a:cubicBezTo>
                      <a:pt x="6757" y="4862"/>
                      <a:pt x="8241" y="5044"/>
                      <a:pt x="9770" y="5044"/>
                    </a:cubicBezTo>
                    <a:cubicBezTo>
                      <a:pt x="10112" y="5044"/>
                      <a:pt x="10455" y="5022"/>
                      <a:pt x="10774" y="5022"/>
                    </a:cubicBezTo>
                    <a:cubicBezTo>
                      <a:pt x="11938" y="4953"/>
                      <a:pt x="13034" y="4793"/>
                      <a:pt x="14084" y="4520"/>
                    </a:cubicBezTo>
                    <a:cubicBezTo>
                      <a:pt x="14609" y="4383"/>
                      <a:pt x="15111" y="4223"/>
                      <a:pt x="15590" y="4017"/>
                    </a:cubicBezTo>
                    <a:cubicBezTo>
                      <a:pt x="15522" y="4017"/>
                      <a:pt x="15431" y="4040"/>
                      <a:pt x="15362" y="4040"/>
                    </a:cubicBezTo>
                    <a:cubicBezTo>
                      <a:pt x="14563" y="4177"/>
                      <a:pt x="13742" y="4268"/>
                      <a:pt x="12920" y="4291"/>
                    </a:cubicBezTo>
                    <a:cubicBezTo>
                      <a:pt x="12726" y="4297"/>
                      <a:pt x="12531" y="4299"/>
                      <a:pt x="12335" y="4299"/>
                    </a:cubicBezTo>
                    <a:cubicBezTo>
                      <a:pt x="11702" y="4299"/>
                      <a:pt x="11065" y="4270"/>
                      <a:pt x="10455" y="4200"/>
                    </a:cubicBezTo>
                    <a:cubicBezTo>
                      <a:pt x="9656" y="4109"/>
                      <a:pt x="8857" y="3949"/>
                      <a:pt x="8104" y="3721"/>
                    </a:cubicBezTo>
                    <a:cubicBezTo>
                      <a:pt x="7442" y="3492"/>
                      <a:pt x="6780" y="3218"/>
                      <a:pt x="6164" y="2876"/>
                    </a:cubicBezTo>
                    <a:cubicBezTo>
                      <a:pt x="5616" y="2762"/>
                      <a:pt x="5091" y="2602"/>
                      <a:pt x="4566" y="2442"/>
                    </a:cubicBezTo>
                    <a:cubicBezTo>
                      <a:pt x="3584" y="2100"/>
                      <a:pt x="2694" y="1712"/>
                      <a:pt x="1872" y="1256"/>
                    </a:cubicBezTo>
                    <a:cubicBezTo>
                      <a:pt x="1210" y="890"/>
                      <a:pt x="571" y="45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7" name="Google Shape;7831;p70">
                <a:extLst>
                  <a:ext uri="{FF2B5EF4-FFF2-40B4-BE49-F238E27FC236}">
                    <a16:creationId xmlns:a16="http://schemas.microsoft.com/office/drawing/2014/main" id="{87DA4160-71F9-40A6-ACF8-70870D690348}"/>
                  </a:ext>
                </a:extLst>
              </p:cNvPr>
              <p:cNvSpPr/>
              <p:nvPr/>
            </p:nvSpPr>
            <p:spPr>
              <a:xfrm>
                <a:off x="5606316" y="3585252"/>
                <a:ext cx="34172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4155" extrusionOk="0">
                    <a:moveTo>
                      <a:pt x="1028" y="0"/>
                    </a:moveTo>
                    <a:cubicBezTo>
                      <a:pt x="868" y="92"/>
                      <a:pt x="731" y="229"/>
                      <a:pt x="594" y="366"/>
                    </a:cubicBezTo>
                    <a:lnTo>
                      <a:pt x="572" y="388"/>
                    </a:lnTo>
                    <a:cubicBezTo>
                      <a:pt x="526" y="434"/>
                      <a:pt x="503" y="480"/>
                      <a:pt x="435" y="571"/>
                    </a:cubicBezTo>
                    <a:cubicBezTo>
                      <a:pt x="389" y="640"/>
                      <a:pt x="321" y="708"/>
                      <a:pt x="275" y="799"/>
                    </a:cubicBezTo>
                    <a:cubicBezTo>
                      <a:pt x="92" y="1142"/>
                      <a:pt x="1" y="1507"/>
                      <a:pt x="1" y="1918"/>
                    </a:cubicBezTo>
                    <a:cubicBezTo>
                      <a:pt x="1" y="2466"/>
                      <a:pt x="206" y="2991"/>
                      <a:pt x="594" y="3424"/>
                    </a:cubicBezTo>
                    <a:cubicBezTo>
                      <a:pt x="754" y="3584"/>
                      <a:pt x="960" y="3744"/>
                      <a:pt x="1188" y="3881"/>
                    </a:cubicBezTo>
                    <a:cubicBezTo>
                      <a:pt x="1416" y="3995"/>
                      <a:pt x="1667" y="4086"/>
                      <a:pt x="1964" y="4132"/>
                    </a:cubicBezTo>
                    <a:cubicBezTo>
                      <a:pt x="2055" y="4155"/>
                      <a:pt x="2147" y="4155"/>
                      <a:pt x="2238" y="4155"/>
                    </a:cubicBezTo>
                    <a:cubicBezTo>
                      <a:pt x="2375" y="4155"/>
                      <a:pt x="2512" y="4132"/>
                      <a:pt x="2649" y="4109"/>
                    </a:cubicBezTo>
                    <a:cubicBezTo>
                      <a:pt x="2535" y="3949"/>
                      <a:pt x="2398" y="3767"/>
                      <a:pt x="2284" y="3607"/>
                    </a:cubicBezTo>
                    <a:cubicBezTo>
                      <a:pt x="2284" y="3584"/>
                      <a:pt x="2284" y="3584"/>
                      <a:pt x="2284" y="3584"/>
                    </a:cubicBezTo>
                    <a:lnTo>
                      <a:pt x="2261" y="3584"/>
                    </a:lnTo>
                    <a:cubicBezTo>
                      <a:pt x="2169" y="3584"/>
                      <a:pt x="2078" y="3561"/>
                      <a:pt x="1964" y="3561"/>
                    </a:cubicBezTo>
                    <a:cubicBezTo>
                      <a:pt x="1804" y="3516"/>
                      <a:pt x="1667" y="3470"/>
                      <a:pt x="1507" y="3401"/>
                    </a:cubicBezTo>
                    <a:cubicBezTo>
                      <a:pt x="1393" y="3356"/>
                      <a:pt x="1279" y="3264"/>
                      <a:pt x="1165" y="3173"/>
                    </a:cubicBezTo>
                    <a:cubicBezTo>
                      <a:pt x="1074" y="3082"/>
                      <a:pt x="960" y="2991"/>
                      <a:pt x="868" y="2854"/>
                    </a:cubicBezTo>
                    <a:cubicBezTo>
                      <a:pt x="800" y="2739"/>
                      <a:pt x="731" y="2625"/>
                      <a:pt x="686" y="2488"/>
                    </a:cubicBezTo>
                    <a:cubicBezTo>
                      <a:pt x="617" y="2329"/>
                      <a:pt x="594" y="2169"/>
                      <a:pt x="572" y="2032"/>
                    </a:cubicBezTo>
                    <a:cubicBezTo>
                      <a:pt x="572" y="1895"/>
                      <a:pt x="572" y="1758"/>
                      <a:pt x="594" y="1621"/>
                    </a:cubicBezTo>
                    <a:cubicBezTo>
                      <a:pt x="594" y="1598"/>
                      <a:pt x="594" y="1598"/>
                      <a:pt x="617" y="1530"/>
                    </a:cubicBezTo>
                    <a:lnTo>
                      <a:pt x="617" y="1484"/>
                    </a:lnTo>
                    <a:cubicBezTo>
                      <a:pt x="640" y="1393"/>
                      <a:pt x="686" y="1301"/>
                      <a:pt x="709" y="1210"/>
                    </a:cubicBezTo>
                    <a:lnTo>
                      <a:pt x="731" y="1165"/>
                    </a:lnTo>
                    <a:cubicBezTo>
                      <a:pt x="777" y="1096"/>
                      <a:pt x="823" y="1028"/>
                      <a:pt x="846" y="959"/>
                    </a:cubicBezTo>
                    <a:cubicBezTo>
                      <a:pt x="891" y="913"/>
                      <a:pt x="914" y="868"/>
                      <a:pt x="960" y="822"/>
                    </a:cubicBezTo>
                    <a:cubicBezTo>
                      <a:pt x="1005" y="754"/>
                      <a:pt x="1074" y="708"/>
                      <a:pt x="1119" y="640"/>
                    </a:cubicBezTo>
                    <a:cubicBezTo>
                      <a:pt x="1097" y="434"/>
                      <a:pt x="1051" y="229"/>
                      <a:pt x="10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8" name="Google Shape;7832;p70">
                <a:extLst>
                  <a:ext uri="{FF2B5EF4-FFF2-40B4-BE49-F238E27FC236}">
                    <a16:creationId xmlns:a16="http://schemas.microsoft.com/office/drawing/2014/main" id="{53DA36E7-A373-403A-B422-CD15A6B67FED}"/>
                  </a:ext>
                </a:extLst>
              </p:cNvPr>
              <p:cNvSpPr/>
              <p:nvPr/>
            </p:nvSpPr>
            <p:spPr>
              <a:xfrm>
                <a:off x="5135234" y="3416348"/>
                <a:ext cx="193758" cy="245190"/>
              </a:xfrm>
              <a:custGeom>
                <a:avLst/>
                <a:gdLst/>
                <a:ahLst/>
                <a:cxnLst/>
                <a:rect l="l" t="t" r="r" b="b"/>
                <a:pathLst>
                  <a:path w="15020" h="19007" extrusionOk="0">
                    <a:moveTo>
                      <a:pt x="6195" y="1"/>
                    </a:moveTo>
                    <a:cubicBezTo>
                      <a:pt x="6149" y="1"/>
                      <a:pt x="6099" y="12"/>
                      <a:pt x="6072" y="38"/>
                    </a:cubicBezTo>
                    <a:cubicBezTo>
                      <a:pt x="4680" y="883"/>
                      <a:pt x="3607" y="1682"/>
                      <a:pt x="2694" y="2526"/>
                    </a:cubicBezTo>
                    <a:cubicBezTo>
                      <a:pt x="1644" y="3462"/>
                      <a:pt x="799" y="4489"/>
                      <a:pt x="183" y="5585"/>
                    </a:cubicBezTo>
                    <a:cubicBezTo>
                      <a:pt x="160" y="5631"/>
                      <a:pt x="137" y="5676"/>
                      <a:pt x="115" y="5722"/>
                    </a:cubicBezTo>
                    <a:cubicBezTo>
                      <a:pt x="92" y="5836"/>
                      <a:pt x="69" y="5927"/>
                      <a:pt x="46" y="6019"/>
                    </a:cubicBezTo>
                    <a:cubicBezTo>
                      <a:pt x="23" y="6087"/>
                      <a:pt x="23" y="6156"/>
                      <a:pt x="23" y="6224"/>
                    </a:cubicBezTo>
                    <a:cubicBezTo>
                      <a:pt x="23" y="6293"/>
                      <a:pt x="23" y="6384"/>
                      <a:pt x="0" y="6452"/>
                    </a:cubicBezTo>
                    <a:cubicBezTo>
                      <a:pt x="23" y="6498"/>
                      <a:pt x="23" y="6566"/>
                      <a:pt x="23" y="6612"/>
                    </a:cubicBezTo>
                    <a:cubicBezTo>
                      <a:pt x="183" y="7936"/>
                      <a:pt x="640" y="9305"/>
                      <a:pt x="1370" y="10812"/>
                    </a:cubicBezTo>
                    <a:cubicBezTo>
                      <a:pt x="2009" y="12113"/>
                      <a:pt x="2808" y="13346"/>
                      <a:pt x="3790" y="14532"/>
                    </a:cubicBezTo>
                    <a:cubicBezTo>
                      <a:pt x="3995" y="14784"/>
                      <a:pt x="4223" y="15057"/>
                      <a:pt x="4451" y="15308"/>
                    </a:cubicBezTo>
                    <a:cubicBezTo>
                      <a:pt x="5205" y="16130"/>
                      <a:pt x="6049" y="16883"/>
                      <a:pt x="6917" y="17523"/>
                    </a:cubicBezTo>
                    <a:cubicBezTo>
                      <a:pt x="7715" y="18093"/>
                      <a:pt x="8537" y="18550"/>
                      <a:pt x="9336" y="18869"/>
                    </a:cubicBezTo>
                    <a:cubicBezTo>
                      <a:pt x="9382" y="18869"/>
                      <a:pt x="9405" y="18892"/>
                      <a:pt x="9450" y="18892"/>
                    </a:cubicBezTo>
                    <a:cubicBezTo>
                      <a:pt x="9541" y="18915"/>
                      <a:pt x="9656" y="18938"/>
                      <a:pt x="9747" y="18983"/>
                    </a:cubicBezTo>
                    <a:cubicBezTo>
                      <a:pt x="9815" y="18983"/>
                      <a:pt x="9884" y="19006"/>
                      <a:pt x="9952" y="19006"/>
                    </a:cubicBezTo>
                    <a:lnTo>
                      <a:pt x="10569" y="19006"/>
                    </a:lnTo>
                    <a:cubicBezTo>
                      <a:pt x="10797" y="18983"/>
                      <a:pt x="11025" y="18938"/>
                      <a:pt x="11299" y="18869"/>
                    </a:cubicBezTo>
                    <a:cubicBezTo>
                      <a:pt x="11710" y="18755"/>
                      <a:pt x="12144" y="18550"/>
                      <a:pt x="12623" y="18276"/>
                    </a:cubicBezTo>
                    <a:cubicBezTo>
                      <a:pt x="13011" y="18048"/>
                      <a:pt x="13399" y="17774"/>
                      <a:pt x="13764" y="17408"/>
                    </a:cubicBezTo>
                    <a:cubicBezTo>
                      <a:pt x="14107" y="17112"/>
                      <a:pt x="14358" y="16792"/>
                      <a:pt x="14563" y="16473"/>
                    </a:cubicBezTo>
                    <a:cubicBezTo>
                      <a:pt x="14746" y="16176"/>
                      <a:pt x="14860" y="15879"/>
                      <a:pt x="14951" y="15560"/>
                    </a:cubicBezTo>
                    <a:cubicBezTo>
                      <a:pt x="14997" y="15308"/>
                      <a:pt x="15020" y="15012"/>
                      <a:pt x="14974" y="14715"/>
                    </a:cubicBezTo>
                    <a:cubicBezTo>
                      <a:pt x="14905" y="14144"/>
                      <a:pt x="14654" y="13619"/>
                      <a:pt x="14380" y="13117"/>
                    </a:cubicBezTo>
                    <a:cubicBezTo>
                      <a:pt x="14289" y="12957"/>
                      <a:pt x="14198" y="12798"/>
                      <a:pt x="14107" y="12638"/>
                    </a:cubicBezTo>
                    <a:cubicBezTo>
                      <a:pt x="13993" y="12456"/>
                      <a:pt x="13879" y="12251"/>
                      <a:pt x="13765" y="12047"/>
                    </a:cubicBezTo>
                    <a:lnTo>
                      <a:pt x="13765" y="12047"/>
                    </a:lnTo>
                    <a:cubicBezTo>
                      <a:pt x="13572" y="11655"/>
                      <a:pt x="13442" y="11325"/>
                      <a:pt x="13376" y="10995"/>
                    </a:cubicBezTo>
                    <a:cubicBezTo>
                      <a:pt x="13330" y="10789"/>
                      <a:pt x="13308" y="10584"/>
                      <a:pt x="13308" y="10401"/>
                    </a:cubicBezTo>
                    <a:cubicBezTo>
                      <a:pt x="13330" y="10218"/>
                      <a:pt x="13376" y="10013"/>
                      <a:pt x="13422" y="9830"/>
                    </a:cubicBezTo>
                    <a:cubicBezTo>
                      <a:pt x="13467" y="9693"/>
                      <a:pt x="13513" y="9579"/>
                      <a:pt x="13582" y="9442"/>
                    </a:cubicBezTo>
                    <a:cubicBezTo>
                      <a:pt x="13627" y="9351"/>
                      <a:pt x="13627" y="9237"/>
                      <a:pt x="13536" y="9146"/>
                    </a:cubicBezTo>
                    <a:cubicBezTo>
                      <a:pt x="13513" y="9100"/>
                      <a:pt x="13490" y="9077"/>
                      <a:pt x="13445" y="9077"/>
                    </a:cubicBezTo>
                    <a:cubicBezTo>
                      <a:pt x="13399" y="9054"/>
                      <a:pt x="13353" y="9032"/>
                      <a:pt x="13308" y="9032"/>
                    </a:cubicBezTo>
                    <a:cubicBezTo>
                      <a:pt x="13285" y="8484"/>
                      <a:pt x="13125" y="7913"/>
                      <a:pt x="12828" y="7251"/>
                    </a:cubicBezTo>
                    <a:cubicBezTo>
                      <a:pt x="12554" y="6612"/>
                      <a:pt x="12166" y="5973"/>
                      <a:pt x="11619" y="5243"/>
                    </a:cubicBezTo>
                    <a:cubicBezTo>
                      <a:pt x="11459" y="5037"/>
                      <a:pt x="11299" y="4832"/>
                      <a:pt x="11116" y="4626"/>
                    </a:cubicBezTo>
                    <a:cubicBezTo>
                      <a:pt x="10318" y="3668"/>
                      <a:pt x="9382" y="2709"/>
                      <a:pt x="8172" y="1636"/>
                    </a:cubicBezTo>
                    <a:cubicBezTo>
                      <a:pt x="7624" y="1157"/>
                      <a:pt x="7054" y="678"/>
                      <a:pt x="6460" y="221"/>
                    </a:cubicBezTo>
                    <a:cubicBezTo>
                      <a:pt x="6460" y="198"/>
                      <a:pt x="6460" y="198"/>
                      <a:pt x="6437" y="175"/>
                    </a:cubicBezTo>
                    <a:cubicBezTo>
                      <a:pt x="6437" y="153"/>
                      <a:pt x="6414" y="130"/>
                      <a:pt x="6414" y="107"/>
                    </a:cubicBezTo>
                    <a:cubicBezTo>
                      <a:pt x="6369" y="61"/>
                      <a:pt x="6323" y="38"/>
                      <a:pt x="6277" y="16"/>
                    </a:cubicBezTo>
                    <a:cubicBezTo>
                      <a:pt x="6259" y="6"/>
                      <a:pt x="6228" y="1"/>
                      <a:pt x="61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9" name="Google Shape;7833;p70">
                <a:extLst>
                  <a:ext uri="{FF2B5EF4-FFF2-40B4-BE49-F238E27FC236}">
                    <a16:creationId xmlns:a16="http://schemas.microsoft.com/office/drawing/2014/main" id="{A67FA53B-7867-421B-A204-426923B7A478}"/>
                  </a:ext>
                </a:extLst>
              </p:cNvPr>
              <p:cNvSpPr/>
              <p:nvPr/>
            </p:nvSpPr>
            <p:spPr>
              <a:xfrm>
                <a:off x="5135234" y="3465121"/>
                <a:ext cx="193758" cy="196635"/>
              </a:xfrm>
              <a:custGeom>
                <a:avLst/>
                <a:gdLst/>
                <a:ahLst/>
                <a:cxnLst/>
                <a:rect l="l" t="t" r="r" b="b"/>
                <a:pathLst>
                  <a:path w="15020" h="15243" extrusionOk="0">
                    <a:moveTo>
                      <a:pt x="1438" y="1"/>
                    </a:moveTo>
                    <a:cubicBezTo>
                      <a:pt x="959" y="571"/>
                      <a:pt x="525" y="1188"/>
                      <a:pt x="160" y="1804"/>
                    </a:cubicBezTo>
                    <a:lnTo>
                      <a:pt x="137" y="1872"/>
                    </a:lnTo>
                    <a:lnTo>
                      <a:pt x="115" y="1941"/>
                    </a:lnTo>
                    <a:cubicBezTo>
                      <a:pt x="69" y="2055"/>
                      <a:pt x="46" y="2146"/>
                      <a:pt x="23" y="2238"/>
                    </a:cubicBezTo>
                    <a:cubicBezTo>
                      <a:pt x="23" y="2306"/>
                      <a:pt x="23" y="2375"/>
                      <a:pt x="23" y="2443"/>
                    </a:cubicBezTo>
                    <a:lnTo>
                      <a:pt x="0" y="2603"/>
                    </a:lnTo>
                    <a:lnTo>
                      <a:pt x="0" y="2671"/>
                    </a:lnTo>
                    <a:lnTo>
                      <a:pt x="23" y="2831"/>
                    </a:lnTo>
                    <a:cubicBezTo>
                      <a:pt x="183" y="4155"/>
                      <a:pt x="617" y="5524"/>
                      <a:pt x="1370" y="7031"/>
                    </a:cubicBezTo>
                    <a:cubicBezTo>
                      <a:pt x="2009" y="8332"/>
                      <a:pt x="2808" y="9587"/>
                      <a:pt x="3767" y="10751"/>
                    </a:cubicBezTo>
                    <a:cubicBezTo>
                      <a:pt x="3995" y="11025"/>
                      <a:pt x="4223" y="11276"/>
                      <a:pt x="4451" y="11527"/>
                    </a:cubicBezTo>
                    <a:cubicBezTo>
                      <a:pt x="5205" y="12372"/>
                      <a:pt x="6049" y="13125"/>
                      <a:pt x="6917" y="13742"/>
                    </a:cubicBezTo>
                    <a:cubicBezTo>
                      <a:pt x="7715" y="14335"/>
                      <a:pt x="8514" y="14769"/>
                      <a:pt x="9336" y="15088"/>
                    </a:cubicBezTo>
                    <a:lnTo>
                      <a:pt x="9405" y="15111"/>
                    </a:lnTo>
                    <a:lnTo>
                      <a:pt x="9450" y="15111"/>
                    </a:lnTo>
                    <a:cubicBezTo>
                      <a:pt x="9541" y="15157"/>
                      <a:pt x="9656" y="15180"/>
                      <a:pt x="9747" y="15202"/>
                    </a:cubicBezTo>
                    <a:cubicBezTo>
                      <a:pt x="9815" y="15202"/>
                      <a:pt x="9884" y="15225"/>
                      <a:pt x="9952" y="15225"/>
                    </a:cubicBezTo>
                    <a:cubicBezTo>
                      <a:pt x="10066" y="15237"/>
                      <a:pt x="10169" y="15242"/>
                      <a:pt x="10269" y="15242"/>
                    </a:cubicBezTo>
                    <a:cubicBezTo>
                      <a:pt x="10369" y="15242"/>
                      <a:pt x="10466" y="15237"/>
                      <a:pt x="10569" y="15225"/>
                    </a:cubicBezTo>
                    <a:cubicBezTo>
                      <a:pt x="10797" y="15202"/>
                      <a:pt x="11025" y="15157"/>
                      <a:pt x="11299" y="15088"/>
                    </a:cubicBezTo>
                    <a:cubicBezTo>
                      <a:pt x="11710" y="14974"/>
                      <a:pt x="12144" y="14792"/>
                      <a:pt x="12623" y="14518"/>
                    </a:cubicBezTo>
                    <a:cubicBezTo>
                      <a:pt x="13011" y="14289"/>
                      <a:pt x="13399" y="13993"/>
                      <a:pt x="13764" y="13650"/>
                    </a:cubicBezTo>
                    <a:cubicBezTo>
                      <a:pt x="14107" y="13331"/>
                      <a:pt x="14358" y="13011"/>
                      <a:pt x="14563" y="12692"/>
                    </a:cubicBezTo>
                    <a:cubicBezTo>
                      <a:pt x="14746" y="12395"/>
                      <a:pt x="14883" y="12098"/>
                      <a:pt x="14951" y="11779"/>
                    </a:cubicBezTo>
                    <a:cubicBezTo>
                      <a:pt x="15020" y="11527"/>
                      <a:pt x="15020" y="11254"/>
                      <a:pt x="14974" y="10934"/>
                    </a:cubicBezTo>
                    <a:cubicBezTo>
                      <a:pt x="14905" y="10363"/>
                      <a:pt x="14654" y="9838"/>
                      <a:pt x="14380" y="9336"/>
                    </a:cubicBezTo>
                    <a:cubicBezTo>
                      <a:pt x="14289" y="9176"/>
                      <a:pt x="14198" y="9017"/>
                      <a:pt x="14107" y="8857"/>
                    </a:cubicBezTo>
                    <a:lnTo>
                      <a:pt x="14084" y="8788"/>
                    </a:lnTo>
                    <a:lnTo>
                      <a:pt x="14038" y="8743"/>
                    </a:lnTo>
                    <a:cubicBezTo>
                      <a:pt x="14038" y="8720"/>
                      <a:pt x="14038" y="8720"/>
                      <a:pt x="14015" y="8697"/>
                    </a:cubicBezTo>
                    <a:cubicBezTo>
                      <a:pt x="13947" y="8674"/>
                      <a:pt x="13878" y="8652"/>
                      <a:pt x="13810" y="8606"/>
                    </a:cubicBezTo>
                    <a:cubicBezTo>
                      <a:pt x="13604" y="8537"/>
                      <a:pt x="13399" y="8469"/>
                      <a:pt x="13194" y="8423"/>
                    </a:cubicBezTo>
                    <a:cubicBezTo>
                      <a:pt x="12965" y="8378"/>
                      <a:pt x="12760" y="8355"/>
                      <a:pt x="12532" y="8332"/>
                    </a:cubicBezTo>
                    <a:lnTo>
                      <a:pt x="12554" y="8332"/>
                    </a:lnTo>
                    <a:cubicBezTo>
                      <a:pt x="12377" y="8316"/>
                      <a:pt x="12188" y="8300"/>
                      <a:pt x="11996" y="8300"/>
                    </a:cubicBezTo>
                    <a:cubicBezTo>
                      <a:pt x="11916" y="8300"/>
                      <a:pt x="11836" y="8302"/>
                      <a:pt x="11756" y="8309"/>
                    </a:cubicBezTo>
                    <a:cubicBezTo>
                      <a:pt x="11482" y="8332"/>
                      <a:pt x="11231" y="8355"/>
                      <a:pt x="10957" y="8400"/>
                    </a:cubicBezTo>
                    <a:lnTo>
                      <a:pt x="10979" y="8400"/>
                    </a:lnTo>
                    <a:cubicBezTo>
                      <a:pt x="10637" y="8446"/>
                      <a:pt x="10318" y="8515"/>
                      <a:pt x="9998" y="8629"/>
                    </a:cubicBezTo>
                    <a:cubicBezTo>
                      <a:pt x="9656" y="8743"/>
                      <a:pt x="9336" y="8857"/>
                      <a:pt x="9039" y="8994"/>
                    </a:cubicBezTo>
                    <a:lnTo>
                      <a:pt x="9062" y="8994"/>
                    </a:lnTo>
                    <a:cubicBezTo>
                      <a:pt x="8364" y="9309"/>
                      <a:pt x="7732" y="9714"/>
                      <a:pt x="7145" y="10185"/>
                    </a:cubicBezTo>
                    <a:lnTo>
                      <a:pt x="7145" y="10185"/>
                    </a:lnTo>
                    <a:cubicBezTo>
                      <a:pt x="7145" y="10184"/>
                      <a:pt x="7145" y="10182"/>
                      <a:pt x="7145" y="10181"/>
                    </a:cubicBezTo>
                    <a:lnTo>
                      <a:pt x="7145" y="10181"/>
                    </a:lnTo>
                    <a:cubicBezTo>
                      <a:pt x="6985" y="10341"/>
                      <a:pt x="6802" y="10500"/>
                      <a:pt x="6643" y="10660"/>
                    </a:cubicBezTo>
                    <a:cubicBezTo>
                      <a:pt x="6620" y="10683"/>
                      <a:pt x="6597" y="10729"/>
                      <a:pt x="6574" y="10751"/>
                    </a:cubicBezTo>
                    <a:lnTo>
                      <a:pt x="6551" y="10751"/>
                    </a:lnTo>
                    <a:cubicBezTo>
                      <a:pt x="6551" y="10774"/>
                      <a:pt x="6551" y="10797"/>
                      <a:pt x="6529" y="10797"/>
                    </a:cubicBezTo>
                    <a:cubicBezTo>
                      <a:pt x="6506" y="10820"/>
                      <a:pt x="6483" y="10820"/>
                      <a:pt x="6460" y="10820"/>
                    </a:cubicBezTo>
                    <a:cubicBezTo>
                      <a:pt x="6437" y="10820"/>
                      <a:pt x="6414" y="10820"/>
                      <a:pt x="6392" y="10797"/>
                    </a:cubicBezTo>
                    <a:cubicBezTo>
                      <a:pt x="6118" y="10569"/>
                      <a:pt x="5867" y="10318"/>
                      <a:pt x="5593" y="10044"/>
                    </a:cubicBezTo>
                    <a:cubicBezTo>
                      <a:pt x="4931" y="9359"/>
                      <a:pt x="4337" y="8583"/>
                      <a:pt x="3812" y="7761"/>
                    </a:cubicBezTo>
                    <a:cubicBezTo>
                      <a:pt x="3287" y="6917"/>
                      <a:pt x="2831" y="6027"/>
                      <a:pt x="2466" y="5091"/>
                    </a:cubicBezTo>
                    <a:cubicBezTo>
                      <a:pt x="2123" y="4178"/>
                      <a:pt x="1849" y="3219"/>
                      <a:pt x="1667" y="2260"/>
                    </a:cubicBezTo>
                    <a:cubicBezTo>
                      <a:pt x="1530" y="1507"/>
                      <a:pt x="1461" y="754"/>
                      <a:pt x="1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0" name="Google Shape;7834;p70">
                <a:extLst>
                  <a:ext uri="{FF2B5EF4-FFF2-40B4-BE49-F238E27FC236}">
                    <a16:creationId xmlns:a16="http://schemas.microsoft.com/office/drawing/2014/main" id="{768FB1ED-1BCD-4ABF-A9F4-18C3F9C5FBF4}"/>
                  </a:ext>
                </a:extLst>
              </p:cNvPr>
              <p:cNvSpPr/>
              <p:nvPr/>
            </p:nvSpPr>
            <p:spPr>
              <a:xfrm>
                <a:off x="5273618" y="3541742"/>
                <a:ext cx="39177" cy="1353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049" extrusionOk="0">
                    <a:moveTo>
                      <a:pt x="1041" y="1"/>
                    </a:moveTo>
                    <a:cubicBezTo>
                      <a:pt x="775" y="1"/>
                      <a:pt x="509" y="35"/>
                      <a:pt x="251" y="109"/>
                    </a:cubicBezTo>
                    <a:cubicBezTo>
                      <a:pt x="183" y="132"/>
                      <a:pt x="115" y="155"/>
                      <a:pt x="69" y="224"/>
                    </a:cubicBezTo>
                    <a:cubicBezTo>
                      <a:pt x="23" y="269"/>
                      <a:pt x="0" y="361"/>
                      <a:pt x="0" y="429"/>
                    </a:cubicBezTo>
                    <a:cubicBezTo>
                      <a:pt x="23" y="497"/>
                      <a:pt x="69" y="566"/>
                      <a:pt x="115" y="612"/>
                    </a:cubicBezTo>
                    <a:cubicBezTo>
                      <a:pt x="170" y="649"/>
                      <a:pt x="242" y="686"/>
                      <a:pt x="303" y="686"/>
                    </a:cubicBezTo>
                    <a:cubicBezTo>
                      <a:pt x="317" y="686"/>
                      <a:pt x="330" y="684"/>
                      <a:pt x="343" y="680"/>
                    </a:cubicBezTo>
                    <a:cubicBezTo>
                      <a:pt x="548" y="612"/>
                      <a:pt x="776" y="566"/>
                      <a:pt x="1005" y="566"/>
                    </a:cubicBezTo>
                    <a:cubicBezTo>
                      <a:pt x="1256" y="566"/>
                      <a:pt x="1507" y="612"/>
                      <a:pt x="1758" y="657"/>
                    </a:cubicBezTo>
                    <a:cubicBezTo>
                      <a:pt x="2077" y="749"/>
                      <a:pt x="2351" y="863"/>
                      <a:pt x="2625" y="1022"/>
                    </a:cubicBezTo>
                    <a:cubicBezTo>
                      <a:pt x="2654" y="1042"/>
                      <a:pt x="2687" y="1049"/>
                      <a:pt x="2721" y="1049"/>
                    </a:cubicBezTo>
                    <a:cubicBezTo>
                      <a:pt x="2767" y="1049"/>
                      <a:pt x="2814" y="1036"/>
                      <a:pt x="2854" y="1022"/>
                    </a:cubicBezTo>
                    <a:cubicBezTo>
                      <a:pt x="2922" y="1000"/>
                      <a:pt x="2991" y="931"/>
                      <a:pt x="3013" y="863"/>
                    </a:cubicBezTo>
                    <a:cubicBezTo>
                      <a:pt x="3036" y="794"/>
                      <a:pt x="3036" y="726"/>
                      <a:pt x="3013" y="657"/>
                    </a:cubicBezTo>
                    <a:cubicBezTo>
                      <a:pt x="2991" y="634"/>
                      <a:pt x="2991" y="612"/>
                      <a:pt x="2968" y="589"/>
                    </a:cubicBezTo>
                    <a:cubicBezTo>
                      <a:pt x="2945" y="543"/>
                      <a:pt x="2899" y="520"/>
                      <a:pt x="2854" y="497"/>
                    </a:cubicBezTo>
                    <a:cubicBezTo>
                      <a:pt x="2308" y="193"/>
                      <a:pt x="1672" y="1"/>
                      <a:pt x="10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1" name="Google Shape;7835;p70">
                <a:extLst>
                  <a:ext uri="{FF2B5EF4-FFF2-40B4-BE49-F238E27FC236}">
                    <a16:creationId xmlns:a16="http://schemas.microsoft.com/office/drawing/2014/main" id="{E40FCD92-8D39-4A12-9154-90D8BF67FB4E}"/>
                  </a:ext>
                </a:extLst>
              </p:cNvPr>
              <p:cNvSpPr/>
              <p:nvPr/>
            </p:nvSpPr>
            <p:spPr>
              <a:xfrm>
                <a:off x="5274791" y="3556783"/>
                <a:ext cx="43009" cy="11623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901" extrusionOk="0">
                    <a:moveTo>
                      <a:pt x="1207" y="0"/>
                    </a:moveTo>
                    <a:cubicBezTo>
                      <a:pt x="890" y="0"/>
                      <a:pt x="571" y="33"/>
                      <a:pt x="252" y="108"/>
                    </a:cubicBezTo>
                    <a:cubicBezTo>
                      <a:pt x="183" y="130"/>
                      <a:pt x="115" y="153"/>
                      <a:pt x="69" y="222"/>
                    </a:cubicBezTo>
                    <a:cubicBezTo>
                      <a:pt x="24" y="290"/>
                      <a:pt x="1" y="359"/>
                      <a:pt x="24" y="450"/>
                    </a:cubicBezTo>
                    <a:cubicBezTo>
                      <a:pt x="43" y="569"/>
                      <a:pt x="166" y="687"/>
                      <a:pt x="287" y="687"/>
                    </a:cubicBezTo>
                    <a:cubicBezTo>
                      <a:pt x="306" y="687"/>
                      <a:pt x="325" y="684"/>
                      <a:pt x="343" y="678"/>
                    </a:cubicBezTo>
                    <a:cubicBezTo>
                      <a:pt x="617" y="610"/>
                      <a:pt x="914" y="587"/>
                      <a:pt x="1188" y="564"/>
                    </a:cubicBezTo>
                    <a:cubicBezTo>
                      <a:pt x="1621" y="564"/>
                      <a:pt x="2055" y="633"/>
                      <a:pt x="2466" y="747"/>
                    </a:cubicBezTo>
                    <a:cubicBezTo>
                      <a:pt x="2626" y="792"/>
                      <a:pt x="2785" y="838"/>
                      <a:pt x="2922" y="884"/>
                    </a:cubicBezTo>
                    <a:cubicBezTo>
                      <a:pt x="2956" y="895"/>
                      <a:pt x="2991" y="900"/>
                      <a:pt x="3027" y="900"/>
                    </a:cubicBezTo>
                    <a:cubicBezTo>
                      <a:pt x="3140" y="900"/>
                      <a:pt x="3253" y="845"/>
                      <a:pt x="3288" y="724"/>
                    </a:cubicBezTo>
                    <a:cubicBezTo>
                      <a:pt x="3333" y="633"/>
                      <a:pt x="3310" y="518"/>
                      <a:pt x="3242" y="427"/>
                    </a:cubicBezTo>
                    <a:cubicBezTo>
                      <a:pt x="3219" y="404"/>
                      <a:pt x="3173" y="359"/>
                      <a:pt x="3128" y="359"/>
                    </a:cubicBezTo>
                    <a:cubicBezTo>
                      <a:pt x="2512" y="143"/>
                      <a:pt x="1864" y="0"/>
                      <a:pt x="12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2" name="Google Shape;7836;p70">
                <a:extLst>
                  <a:ext uri="{FF2B5EF4-FFF2-40B4-BE49-F238E27FC236}">
                    <a16:creationId xmlns:a16="http://schemas.microsoft.com/office/drawing/2014/main" id="{B13711C5-3FA2-4938-9527-30D35C191272}"/>
                  </a:ext>
                </a:extLst>
              </p:cNvPr>
              <p:cNvSpPr/>
              <p:nvPr/>
            </p:nvSpPr>
            <p:spPr>
              <a:xfrm>
                <a:off x="5166437" y="3458426"/>
                <a:ext cx="58618" cy="58179"/>
              </a:xfrm>
              <a:custGeom>
                <a:avLst/>
                <a:gdLst/>
                <a:ahLst/>
                <a:cxnLst/>
                <a:rect l="l" t="t" r="r" b="b"/>
                <a:pathLst>
                  <a:path w="4544" h="4510" extrusionOk="0">
                    <a:moveTo>
                      <a:pt x="3441" y="3487"/>
                    </a:moveTo>
                    <a:cubicBezTo>
                      <a:pt x="3428" y="3487"/>
                      <a:pt x="3425" y="3489"/>
                      <a:pt x="3425" y="3500"/>
                    </a:cubicBezTo>
                    <a:lnTo>
                      <a:pt x="3425" y="3500"/>
                    </a:lnTo>
                    <a:cubicBezTo>
                      <a:pt x="3430" y="3496"/>
                      <a:pt x="3436" y="3491"/>
                      <a:pt x="3441" y="3487"/>
                    </a:cubicBezTo>
                    <a:close/>
                    <a:moveTo>
                      <a:pt x="2306" y="565"/>
                    </a:moveTo>
                    <a:cubicBezTo>
                      <a:pt x="2443" y="588"/>
                      <a:pt x="2580" y="611"/>
                      <a:pt x="2740" y="634"/>
                    </a:cubicBezTo>
                    <a:cubicBezTo>
                      <a:pt x="2786" y="657"/>
                      <a:pt x="2854" y="680"/>
                      <a:pt x="2923" y="702"/>
                    </a:cubicBezTo>
                    <a:cubicBezTo>
                      <a:pt x="2991" y="725"/>
                      <a:pt x="3037" y="771"/>
                      <a:pt x="3105" y="794"/>
                    </a:cubicBezTo>
                    <a:cubicBezTo>
                      <a:pt x="3242" y="885"/>
                      <a:pt x="3356" y="976"/>
                      <a:pt x="3470" y="1068"/>
                    </a:cubicBezTo>
                    <a:cubicBezTo>
                      <a:pt x="3585" y="1182"/>
                      <a:pt x="3676" y="1296"/>
                      <a:pt x="3744" y="1433"/>
                    </a:cubicBezTo>
                    <a:cubicBezTo>
                      <a:pt x="3813" y="1570"/>
                      <a:pt x="3881" y="1707"/>
                      <a:pt x="3927" y="1866"/>
                    </a:cubicBezTo>
                    <a:cubicBezTo>
                      <a:pt x="3950" y="2003"/>
                      <a:pt x="3973" y="2140"/>
                      <a:pt x="3973" y="2300"/>
                    </a:cubicBezTo>
                    <a:cubicBezTo>
                      <a:pt x="3950" y="2437"/>
                      <a:pt x="3927" y="2574"/>
                      <a:pt x="3904" y="2711"/>
                    </a:cubicBezTo>
                    <a:cubicBezTo>
                      <a:pt x="3858" y="2848"/>
                      <a:pt x="3790" y="2985"/>
                      <a:pt x="3722" y="3122"/>
                    </a:cubicBezTo>
                    <a:cubicBezTo>
                      <a:pt x="3653" y="3236"/>
                      <a:pt x="3562" y="3350"/>
                      <a:pt x="3470" y="3464"/>
                    </a:cubicBezTo>
                    <a:cubicBezTo>
                      <a:pt x="3461" y="3472"/>
                      <a:pt x="3451" y="3479"/>
                      <a:pt x="3441" y="3487"/>
                    </a:cubicBezTo>
                    <a:lnTo>
                      <a:pt x="3441" y="3487"/>
                    </a:lnTo>
                    <a:cubicBezTo>
                      <a:pt x="3443" y="3487"/>
                      <a:pt x="3445" y="3487"/>
                      <a:pt x="3448" y="3487"/>
                    </a:cubicBezTo>
                    <a:lnTo>
                      <a:pt x="3425" y="3510"/>
                    </a:lnTo>
                    <a:cubicBezTo>
                      <a:pt x="3425" y="3506"/>
                      <a:pt x="3425" y="3503"/>
                      <a:pt x="3425" y="3500"/>
                    </a:cubicBezTo>
                    <a:lnTo>
                      <a:pt x="3425" y="3500"/>
                    </a:lnTo>
                    <a:cubicBezTo>
                      <a:pt x="3321" y="3579"/>
                      <a:pt x="3205" y="3659"/>
                      <a:pt x="3105" y="3738"/>
                    </a:cubicBezTo>
                    <a:cubicBezTo>
                      <a:pt x="2968" y="3807"/>
                      <a:pt x="2831" y="3852"/>
                      <a:pt x="2672" y="3898"/>
                    </a:cubicBezTo>
                    <a:cubicBezTo>
                      <a:pt x="2535" y="3921"/>
                      <a:pt x="2398" y="3944"/>
                      <a:pt x="2261" y="3944"/>
                    </a:cubicBezTo>
                    <a:cubicBezTo>
                      <a:pt x="2101" y="3944"/>
                      <a:pt x="1964" y="3921"/>
                      <a:pt x="1827" y="3875"/>
                    </a:cubicBezTo>
                    <a:cubicBezTo>
                      <a:pt x="1690" y="3829"/>
                      <a:pt x="1553" y="3784"/>
                      <a:pt x="1416" y="3692"/>
                    </a:cubicBezTo>
                    <a:cubicBezTo>
                      <a:pt x="1302" y="3624"/>
                      <a:pt x="1188" y="3533"/>
                      <a:pt x="1074" y="3441"/>
                    </a:cubicBezTo>
                    <a:cubicBezTo>
                      <a:pt x="982" y="3327"/>
                      <a:pt x="891" y="3213"/>
                      <a:pt x="823" y="3099"/>
                    </a:cubicBezTo>
                    <a:cubicBezTo>
                      <a:pt x="731" y="2962"/>
                      <a:pt x="686" y="2802"/>
                      <a:pt x="640" y="2665"/>
                    </a:cubicBezTo>
                    <a:cubicBezTo>
                      <a:pt x="617" y="2506"/>
                      <a:pt x="594" y="2369"/>
                      <a:pt x="594" y="2232"/>
                    </a:cubicBezTo>
                    <a:cubicBezTo>
                      <a:pt x="594" y="2095"/>
                      <a:pt x="617" y="1958"/>
                      <a:pt x="663" y="1821"/>
                    </a:cubicBezTo>
                    <a:cubicBezTo>
                      <a:pt x="709" y="1661"/>
                      <a:pt x="754" y="1547"/>
                      <a:pt x="823" y="1410"/>
                    </a:cubicBezTo>
                    <a:cubicBezTo>
                      <a:pt x="914" y="1273"/>
                      <a:pt x="1005" y="1159"/>
                      <a:pt x="1119" y="1045"/>
                    </a:cubicBezTo>
                    <a:cubicBezTo>
                      <a:pt x="1211" y="953"/>
                      <a:pt x="1325" y="862"/>
                      <a:pt x="1439" y="794"/>
                    </a:cubicBezTo>
                    <a:cubicBezTo>
                      <a:pt x="1462" y="794"/>
                      <a:pt x="1462" y="771"/>
                      <a:pt x="1485" y="771"/>
                    </a:cubicBezTo>
                    <a:lnTo>
                      <a:pt x="1507" y="771"/>
                    </a:lnTo>
                    <a:cubicBezTo>
                      <a:pt x="1507" y="771"/>
                      <a:pt x="1507" y="748"/>
                      <a:pt x="1507" y="748"/>
                    </a:cubicBezTo>
                    <a:lnTo>
                      <a:pt x="1553" y="748"/>
                    </a:lnTo>
                    <a:cubicBezTo>
                      <a:pt x="1553" y="748"/>
                      <a:pt x="1553" y="748"/>
                      <a:pt x="1553" y="725"/>
                    </a:cubicBezTo>
                    <a:cubicBezTo>
                      <a:pt x="1667" y="680"/>
                      <a:pt x="1759" y="657"/>
                      <a:pt x="1873" y="611"/>
                    </a:cubicBezTo>
                    <a:cubicBezTo>
                      <a:pt x="1964" y="611"/>
                      <a:pt x="2032" y="588"/>
                      <a:pt x="2124" y="588"/>
                    </a:cubicBezTo>
                    <a:cubicBezTo>
                      <a:pt x="2169" y="588"/>
                      <a:pt x="2238" y="565"/>
                      <a:pt x="2306" y="565"/>
                    </a:cubicBezTo>
                    <a:close/>
                    <a:moveTo>
                      <a:pt x="2284" y="0"/>
                    </a:moveTo>
                    <a:cubicBezTo>
                      <a:pt x="2255" y="0"/>
                      <a:pt x="2226" y="6"/>
                      <a:pt x="2192" y="18"/>
                    </a:cubicBezTo>
                    <a:lnTo>
                      <a:pt x="2147" y="18"/>
                    </a:lnTo>
                    <a:cubicBezTo>
                      <a:pt x="2055" y="18"/>
                      <a:pt x="1964" y="18"/>
                      <a:pt x="1873" y="40"/>
                    </a:cubicBezTo>
                    <a:cubicBezTo>
                      <a:pt x="1485" y="109"/>
                      <a:pt x="1142" y="269"/>
                      <a:pt x="846" y="520"/>
                    </a:cubicBezTo>
                    <a:cubicBezTo>
                      <a:pt x="846" y="520"/>
                      <a:pt x="823" y="543"/>
                      <a:pt x="823" y="543"/>
                    </a:cubicBezTo>
                    <a:cubicBezTo>
                      <a:pt x="389" y="885"/>
                      <a:pt x="138" y="1387"/>
                      <a:pt x="47" y="1935"/>
                    </a:cubicBezTo>
                    <a:cubicBezTo>
                      <a:pt x="1" y="2186"/>
                      <a:pt x="24" y="2460"/>
                      <a:pt x="69" y="2711"/>
                    </a:cubicBezTo>
                    <a:cubicBezTo>
                      <a:pt x="115" y="2985"/>
                      <a:pt x="229" y="3236"/>
                      <a:pt x="366" y="3464"/>
                    </a:cubicBezTo>
                    <a:cubicBezTo>
                      <a:pt x="503" y="3692"/>
                      <a:pt x="709" y="3898"/>
                      <a:pt x="914" y="4058"/>
                    </a:cubicBezTo>
                    <a:cubicBezTo>
                      <a:pt x="1142" y="4217"/>
                      <a:pt x="1393" y="4354"/>
                      <a:pt x="1667" y="4423"/>
                    </a:cubicBezTo>
                    <a:cubicBezTo>
                      <a:pt x="1876" y="4480"/>
                      <a:pt x="2089" y="4509"/>
                      <a:pt x="2301" y="4509"/>
                    </a:cubicBezTo>
                    <a:cubicBezTo>
                      <a:pt x="2598" y="4509"/>
                      <a:pt x="2894" y="4451"/>
                      <a:pt x="3174" y="4332"/>
                    </a:cubicBezTo>
                    <a:cubicBezTo>
                      <a:pt x="3448" y="4217"/>
                      <a:pt x="3676" y="4035"/>
                      <a:pt x="3881" y="3852"/>
                    </a:cubicBezTo>
                    <a:cubicBezTo>
                      <a:pt x="4064" y="3670"/>
                      <a:pt x="4201" y="3464"/>
                      <a:pt x="4315" y="3236"/>
                    </a:cubicBezTo>
                    <a:cubicBezTo>
                      <a:pt x="4429" y="3008"/>
                      <a:pt x="4475" y="2779"/>
                      <a:pt x="4520" y="2528"/>
                    </a:cubicBezTo>
                    <a:cubicBezTo>
                      <a:pt x="4543" y="2254"/>
                      <a:pt x="4520" y="1958"/>
                      <a:pt x="4452" y="1684"/>
                    </a:cubicBezTo>
                    <a:cubicBezTo>
                      <a:pt x="4383" y="1364"/>
                      <a:pt x="4224" y="1068"/>
                      <a:pt x="4018" y="816"/>
                    </a:cubicBezTo>
                    <a:cubicBezTo>
                      <a:pt x="3995" y="794"/>
                      <a:pt x="3973" y="771"/>
                      <a:pt x="3950" y="748"/>
                    </a:cubicBezTo>
                    <a:cubicBezTo>
                      <a:pt x="3699" y="474"/>
                      <a:pt x="3356" y="246"/>
                      <a:pt x="3014" y="132"/>
                    </a:cubicBezTo>
                    <a:cubicBezTo>
                      <a:pt x="2808" y="63"/>
                      <a:pt x="2626" y="18"/>
                      <a:pt x="2420" y="18"/>
                    </a:cubicBezTo>
                    <a:lnTo>
                      <a:pt x="2375" y="18"/>
                    </a:lnTo>
                    <a:cubicBezTo>
                      <a:pt x="2341" y="6"/>
                      <a:pt x="2312" y="0"/>
                      <a:pt x="22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3" name="Google Shape;7837;p70">
                <a:extLst>
                  <a:ext uri="{FF2B5EF4-FFF2-40B4-BE49-F238E27FC236}">
                    <a16:creationId xmlns:a16="http://schemas.microsoft.com/office/drawing/2014/main" id="{08DE7D66-1260-4296-AC65-283061015671}"/>
                  </a:ext>
                </a:extLst>
              </p:cNvPr>
              <p:cNvSpPr/>
              <p:nvPr/>
            </p:nvSpPr>
            <p:spPr>
              <a:xfrm>
                <a:off x="5153783" y="3416323"/>
                <a:ext cx="83631" cy="133915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10381" extrusionOk="0">
                    <a:moveTo>
                      <a:pt x="4734" y="0"/>
                    </a:moveTo>
                    <a:cubicBezTo>
                      <a:pt x="4691" y="0"/>
                      <a:pt x="4645" y="6"/>
                      <a:pt x="4611" y="18"/>
                    </a:cubicBezTo>
                    <a:cubicBezTo>
                      <a:pt x="3242" y="885"/>
                      <a:pt x="2169" y="1661"/>
                      <a:pt x="1233" y="2506"/>
                    </a:cubicBezTo>
                    <a:cubicBezTo>
                      <a:pt x="777" y="2916"/>
                      <a:pt x="366" y="3350"/>
                      <a:pt x="0" y="3807"/>
                    </a:cubicBezTo>
                    <a:cubicBezTo>
                      <a:pt x="23" y="4537"/>
                      <a:pt x="92" y="5290"/>
                      <a:pt x="229" y="6043"/>
                    </a:cubicBezTo>
                    <a:cubicBezTo>
                      <a:pt x="389" y="6956"/>
                      <a:pt x="662" y="7915"/>
                      <a:pt x="1028" y="8874"/>
                    </a:cubicBezTo>
                    <a:cubicBezTo>
                      <a:pt x="1233" y="9376"/>
                      <a:pt x="1461" y="9878"/>
                      <a:pt x="1712" y="10380"/>
                    </a:cubicBezTo>
                    <a:cubicBezTo>
                      <a:pt x="1712" y="10312"/>
                      <a:pt x="1690" y="10243"/>
                      <a:pt x="1690" y="10175"/>
                    </a:cubicBezTo>
                    <a:cubicBezTo>
                      <a:pt x="1575" y="9399"/>
                      <a:pt x="1575" y="8600"/>
                      <a:pt x="1690" y="7824"/>
                    </a:cubicBezTo>
                    <a:cubicBezTo>
                      <a:pt x="1712" y="7641"/>
                      <a:pt x="1758" y="7436"/>
                      <a:pt x="1804" y="7230"/>
                    </a:cubicBezTo>
                    <a:cubicBezTo>
                      <a:pt x="1690" y="7139"/>
                      <a:pt x="1598" y="7048"/>
                      <a:pt x="1507" y="6956"/>
                    </a:cubicBezTo>
                    <a:cubicBezTo>
                      <a:pt x="1461" y="6888"/>
                      <a:pt x="1393" y="6797"/>
                      <a:pt x="1347" y="6728"/>
                    </a:cubicBezTo>
                    <a:cubicBezTo>
                      <a:pt x="1210" y="6454"/>
                      <a:pt x="1096" y="6226"/>
                      <a:pt x="1050" y="5975"/>
                    </a:cubicBezTo>
                    <a:cubicBezTo>
                      <a:pt x="1005" y="5701"/>
                      <a:pt x="982" y="5427"/>
                      <a:pt x="1028" y="5199"/>
                    </a:cubicBezTo>
                    <a:cubicBezTo>
                      <a:pt x="1119" y="4628"/>
                      <a:pt x="1393" y="4149"/>
                      <a:pt x="1804" y="3807"/>
                    </a:cubicBezTo>
                    <a:cubicBezTo>
                      <a:pt x="2123" y="3533"/>
                      <a:pt x="2488" y="3373"/>
                      <a:pt x="2854" y="3304"/>
                    </a:cubicBezTo>
                    <a:cubicBezTo>
                      <a:pt x="2945" y="3282"/>
                      <a:pt x="3036" y="3282"/>
                      <a:pt x="3128" y="3282"/>
                    </a:cubicBezTo>
                    <a:cubicBezTo>
                      <a:pt x="3242" y="3259"/>
                      <a:pt x="3287" y="3259"/>
                      <a:pt x="3356" y="3259"/>
                    </a:cubicBezTo>
                    <a:lnTo>
                      <a:pt x="3401" y="3282"/>
                    </a:lnTo>
                    <a:cubicBezTo>
                      <a:pt x="3584" y="3282"/>
                      <a:pt x="3767" y="3304"/>
                      <a:pt x="3949" y="3373"/>
                    </a:cubicBezTo>
                    <a:cubicBezTo>
                      <a:pt x="4041" y="3259"/>
                      <a:pt x="4155" y="3167"/>
                      <a:pt x="4246" y="3053"/>
                    </a:cubicBezTo>
                    <a:cubicBezTo>
                      <a:pt x="4908" y="2414"/>
                      <a:pt x="5661" y="1866"/>
                      <a:pt x="6483" y="1410"/>
                    </a:cubicBezTo>
                    <a:cubicBezTo>
                      <a:pt x="6004" y="999"/>
                      <a:pt x="5524" y="588"/>
                      <a:pt x="5022" y="200"/>
                    </a:cubicBezTo>
                    <a:cubicBezTo>
                      <a:pt x="4999" y="155"/>
                      <a:pt x="4999" y="132"/>
                      <a:pt x="4976" y="109"/>
                    </a:cubicBezTo>
                    <a:cubicBezTo>
                      <a:pt x="4931" y="63"/>
                      <a:pt x="4908" y="40"/>
                      <a:pt x="4839" y="18"/>
                    </a:cubicBezTo>
                    <a:cubicBezTo>
                      <a:pt x="4817" y="6"/>
                      <a:pt x="4777" y="0"/>
                      <a:pt x="47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4" name="Google Shape;7838;p70">
                <a:extLst>
                  <a:ext uri="{FF2B5EF4-FFF2-40B4-BE49-F238E27FC236}">
                    <a16:creationId xmlns:a16="http://schemas.microsoft.com/office/drawing/2014/main" id="{9057EAD8-BAC5-469A-99A2-BD2506077242}"/>
                  </a:ext>
                </a:extLst>
              </p:cNvPr>
              <p:cNvSpPr/>
              <p:nvPr/>
            </p:nvSpPr>
            <p:spPr>
              <a:xfrm>
                <a:off x="5174099" y="3465714"/>
                <a:ext cx="25039" cy="35939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2786" extrusionOk="0">
                    <a:moveTo>
                      <a:pt x="1712" y="0"/>
                    </a:moveTo>
                    <a:cubicBezTo>
                      <a:pt x="1644" y="0"/>
                      <a:pt x="1575" y="0"/>
                      <a:pt x="1530" y="23"/>
                    </a:cubicBezTo>
                    <a:cubicBezTo>
                      <a:pt x="1438" y="23"/>
                      <a:pt x="1370" y="46"/>
                      <a:pt x="1279" y="46"/>
                    </a:cubicBezTo>
                    <a:lnTo>
                      <a:pt x="1233" y="69"/>
                    </a:lnTo>
                    <a:cubicBezTo>
                      <a:pt x="1142" y="92"/>
                      <a:pt x="1050" y="137"/>
                      <a:pt x="959" y="160"/>
                    </a:cubicBezTo>
                    <a:lnTo>
                      <a:pt x="913" y="206"/>
                    </a:lnTo>
                    <a:cubicBezTo>
                      <a:pt x="868" y="206"/>
                      <a:pt x="868" y="229"/>
                      <a:pt x="845" y="229"/>
                    </a:cubicBezTo>
                    <a:cubicBezTo>
                      <a:pt x="731" y="297"/>
                      <a:pt x="617" y="388"/>
                      <a:pt x="525" y="480"/>
                    </a:cubicBezTo>
                    <a:cubicBezTo>
                      <a:pt x="411" y="594"/>
                      <a:pt x="320" y="708"/>
                      <a:pt x="229" y="845"/>
                    </a:cubicBezTo>
                    <a:cubicBezTo>
                      <a:pt x="160" y="982"/>
                      <a:pt x="92" y="1119"/>
                      <a:pt x="69" y="1233"/>
                    </a:cubicBezTo>
                    <a:cubicBezTo>
                      <a:pt x="23" y="1393"/>
                      <a:pt x="0" y="1530"/>
                      <a:pt x="0" y="1667"/>
                    </a:cubicBezTo>
                    <a:cubicBezTo>
                      <a:pt x="0" y="1804"/>
                      <a:pt x="23" y="1941"/>
                      <a:pt x="46" y="2077"/>
                    </a:cubicBezTo>
                    <a:cubicBezTo>
                      <a:pt x="92" y="2237"/>
                      <a:pt x="137" y="2374"/>
                      <a:pt x="229" y="2534"/>
                    </a:cubicBezTo>
                    <a:cubicBezTo>
                      <a:pt x="274" y="2625"/>
                      <a:pt x="343" y="2694"/>
                      <a:pt x="388" y="2762"/>
                    </a:cubicBezTo>
                    <a:cubicBezTo>
                      <a:pt x="388" y="2785"/>
                      <a:pt x="411" y="2785"/>
                      <a:pt x="411" y="2785"/>
                    </a:cubicBezTo>
                    <a:cubicBezTo>
                      <a:pt x="548" y="2351"/>
                      <a:pt x="731" y="1918"/>
                      <a:pt x="936" y="1507"/>
                    </a:cubicBezTo>
                    <a:cubicBezTo>
                      <a:pt x="1210" y="982"/>
                      <a:pt x="1553" y="480"/>
                      <a:pt x="1941" y="23"/>
                    </a:cubicBezTo>
                    <a:cubicBezTo>
                      <a:pt x="1849" y="23"/>
                      <a:pt x="1781" y="0"/>
                      <a:pt x="17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5" name="Google Shape;7839;p70">
                <a:extLst>
                  <a:ext uri="{FF2B5EF4-FFF2-40B4-BE49-F238E27FC236}">
                    <a16:creationId xmlns:a16="http://schemas.microsoft.com/office/drawing/2014/main" id="{7D09344C-EB06-4B71-935F-076A491C97B4}"/>
                  </a:ext>
                </a:extLst>
              </p:cNvPr>
              <p:cNvSpPr/>
              <p:nvPr/>
            </p:nvSpPr>
            <p:spPr>
              <a:xfrm>
                <a:off x="5135234" y="3465417"/>
                <a:ext cx="106606" cy="188159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14586" extrusionOk="0">
                    <a:moveTo>
                      <a:pt x="1438" y="1"/>
                    </a:moveTo>
                    <a:cubicBezTo>
                      <a:pt x="959" y="548"/>
                      <a:pt x="525" y="1142"/>
                      <a:pt x="160" y="1781"/>
                    </a:cubicBezTo>
                    <a:lnTo>
                      <a:pt x="137" y="1849"/>
                    </a:lnTo>
                    <a:lnTo>
                      <a:pt x="92" y="1918"/>
                    </a:lnTo>
                    <a:cubicBezTo>
                      <a:pt x="69" y="2009"/>
                      <a:pt x="46" y="2123"/>
                      <a:pt x="23" y="2215"/>
                    </a:cubicBezTo>
                    <a:cubicBezTo>
                      <a:pt x="23" y="2283"/>
                      <a:pt x="0" y="2352"/>
                      <a:pt x="0" y="2420"/>
                    </a:cubicBezTo>
                    <a:lnTo>
                      <a:pt x="0" y="2580"/>
                    </a:lnTo>
                    <a:lnTo>
                      <a:pt x="0" y="2648"/>
                    </a:lnTo>
                    <a:lnTo>
                      <a:pt x="0" y="2808"/>
                    </a:lnTo>
                    <a:cubicBezTo>
                      <a:pt x="183" y="4132"/>
                      <a:pt x="617" y="5501"/>
                      <a:pt x="1347" y="7008"/>
                    </a:cubicBezTo>
                    <a:cubicBezTo>
                      <a:pt x="1986" y="8309"/>
                      <a:pt x="2808" y="9564"/>
                      <a:pt x="3767" y="10728"/>
                    </a:cubicBezTo>
                    <a:cubicBezTo>
                      <a:pt x="3995" y="11002"/>
                      <a:pt x="4200" y="11253"/>
                      <a:pt x="4429" y="11504"/>
                    </a:cubicBezTo>
                    <a:cubicBezTo>
                      <a:pt x="5205" y="12349"/>
                      <a:pt x="6049" y="13102"/>
                      <a:pt x="6917" y="13741"/>
                    </a:cubicBezTo>
                    <a:cubicBezTo>
                      <a:pt x="7350" y="14061"/>
                      <a:pt x="7807" y="14335"/>
                      <a:pt x="8263" y="14586"/>
                    </a:cubicBezTo>
                    <a:cubicBezTo>
                      <a:pt x="8218" y="14540"/>
                      <a:pt x="8149" y="14472"/>
                      <a:pt x="8103" y="14426"/>
                    </a:cubicBezTo>
                    <a:cubicBezTo>
                      <a:pt x="7487" y="13878"/>
                      <a:pt x="6894" y="13308"/>
                      <a:pt x="6346" y="12691"/>
                    </a:cubicBezTo>
                    <a:cubicBezTo>
                      <a:pt x="5798" y="12075"/>
                      <a:pt x="5296" y="11413"/>
                      <a:pt x="4839" y="10728"/>
                    </a:cubicBezTo>
                    <a:cubicBezTo>
                      <a:pt x="4429" y="10044"/>
                      <a:pt x="4041" y="9359"/>
                      <a:pt x="3744" y="8606"/>
                    </a:cubicBezTo>
                    <a:cubicBezTo>
                      <a:pt x="3470" y="7944"/>
                      <a:pt x="3265" y="7282"/>
                      <a:pt x="3150" y="6574"/>
                    </a:cubicBezTo>
                    <a:cubicBezTo>
                      <a:pt x="2899" y="6095"/>
                      <a:pt x="2671" y="5570"/>
                      <a:pt x="2466" y="5068"/>
                    </a:cubicBezTo>
                    <a:cubicBezTo>
                      <a:pt x="2100" y="4109"/>
                      <a:pt x="1827" y="3150"/>
                      <a:pt x="1667" y="2237"/>
                    </a:cubicBezTo>
                    <a:cubicBezTo>
                      <a:pt x="1530" y="1484"/>
                      <a:pt x="1461" y="731"/>
                      <a:pt x="1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6" name="Google Shape;7840;p70">
                <a:extLst>
                  <a:ext uri="{FF2B5EF4-FFF2-40B4-BE49-F238E27FC236}">
                    <a16:creationId xmlns:a16="http://schemas.microsoft.com/office/drawing/2014/main" id="{DDC8F2A9-8AE4-4BE5-AE9C-BF66A7AB91DA}"/>
                  </a:ext>
                </a:extLst>
              </p:cNvPr>
              <p:cNvSpPr/>
              <p:nvPr/>
            </p:nvSpPr>
            <p:spPr>
              <a:xfrm>
                <a:off x="5166437" y="3458426"/>
                <a:ext cx="38300" cy="51174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3967" extrusionOk="0">
                    <a:moveTo>
                      <a:pt x="2278" y="0"/>
                    </a:moveTo>
                    <a:cubicBezTo>
                      <a:pt x="2244" y="0"/>
                      <a:pt x="2204" y="6"/>
                      <a:pt x="2147" y="18"/>
                    </a:cubicBezTo>
                    <a:cubicBezTo>
                      <a:pt x="2055" y="18"/>
                      <a:pt x="1964" y="18"/>
                      <a:pt x="1873" y="40"/>
                    </a:cubicBezTo>
                    <a:cubicBezTo>
                      <a:pt x="1507" y="109"/>
                      <a:pt x="1142" y="269"/>
                      <a:pt x="823" y="543"/>
                    </a:cubicBezTo>
                    <a:cubicBezTo>
                      <a:pt x="412" y="885"/>
                      <a:pt x="138" y="1364"/>
                      <a:pt x="47" y="1935"/>
                    </a:cubicBezTo>
                    <a:cubicBezTo>
                      <a:pt x="1" y="2163"/>
                      <a:pt x="24" y="2437"/>
                      <a:pt x="69" y="2711"/>
                    </a:cubicBezTo>
                    <a:cubicBezTo>
                      <a:pt x="115" y="2962"/>
                      <a:pt x="229" y="3213"/>
                      <a:pt x="366" y="3464"/>
                    </a:cubicBezTo>
                    <a:cubicBezTo>
                      <a:pt x="412" y="3533"/>
                      <a:pt x="480" y="3624"/>
                      <a:pt x="526" y="3692"/>
                    </a:cubicBezTo>
                    <a:cubicBezTo>
                      <a:pt x="617" y="3784"/>
                      <a:pt x="709" y="3875"/>
                      <a:pt x="823" y="3966"/>
                    </a:cubicBezTo>
                    <a:cubicBezTo>
                      <a:pt x="868" y="3761"/>
                      <a:pt x="914" y="3578"/>
                      <a:pt x="982" y="3373"/>
                    </a:cubicBezTo>
                    <a:cubicBezTo>
                      <a:pt x="982" y="3350"/>
                      <a:pt x="982" y="3350"/>
                      <a:pt x="1005" y="3350"/>
                    </a:cubicBezTo>
                    <a:lnTo>
                      <a:pt x="982" y="3350"/>
                    </a:lnTo>
                    <a:cubicBezTo>
                      <a:pt x="937" y="3259"/>
                      <a:pt x="868" y="3190"/>
                      <a:pt x="823" y="3099"/>
                    </a:cubicBezTo>
                    <a:cubicBezTo>
                      <a:pt x="731" y="2939"/>
                      <a:pt x="686" y="2802"/>
                      <a:pt x="640" y="2642"/>
                    </a:cubicBezTo>
                    <a:cubicBezTo>
                      <a:pt x="617" y="2506"/>
                      <a:pt x="594" y="2369"/>
                      <a:pt x="594" y="2232"/>
                    </a:cubicBezTo>
                    <a:cubicBezTo>
                      <a:pt x="594" y="2095"/>
                      <a:pt x="617" y="1958"/>
                      <a:pt x="663" y="1821"/>
                    </a:cubicBezTo>
                    <a:cubicBezTo>
                      <a:pt x="686" y="1684"/>
                      <a:pt x="754" y="1547"/>
                      <a:pt x="823" y="1410"/>
                    </a:cubicBezTo>
                    <a:cubicBezTo>
                      <a:pt x="914" y="1273"/>
                      <a:pt x="1005" y="1159"/>
                      <a:pt x="1119" y="1045"/>
                    </a:cubicBezTo>
                    <a:cubicBezTo>
                      <a:pt x="1211" y="953"/>
                      <a:pt x="1325" y="862"/>
                      <a:pt x="1439" y="794"/>
                    </a:cubicBezTo>
                    <a:cubicBezTo>
                      <a:pt x="1462" y="794"/>
                      <a:pt x="1462" y="794"/>
                      <a:pt x="1507" y="771"/>
                    </a:cubicBezTo>
                    <a:lnTo>
                      <a:pt x="1553" y="748"/>
                    </a:lnTo>
                    <a:cubicBezTo>
                      <a:pt x="1644" y="702"/>
                      <a:pt x="1736" y="657"/>
                      <a:pt x="1827" y="634"/>
                    </a:cubicBezTo>
                    <a:lnTo>
                      <a:pt x="1873" y="611"/>
                    </a:lnTo>
                    <a:cubicBezTo>
                      <a:pt x="1964" y="611"/>
                      <a:pt x="2032" y="588"/>
                      <a:pt x="2124" y="588"/>
                    </a:cubicBezTo>
                    <a:cubicBezTo>
                      <a:pt x="2169" y="588"/>
                      <a:pt x="2238" y="565"/>
                      <a:pt x="2306" y="565"/>
                    </a:cubicBezTo>
                    <a:cubicBezTo>
                      <a:pt x="2375" y="565"/>
                      <a:pt x="2443" y="588"/>
                      <a:pt x="2535" y="588"/>
                    </a:cubicBezTo>
                    <a:cubicBezTo>
                      <a:pt x="2672" y="428"/>
                      <a:pt x="2808" y="269"/>
                      <a:pt x="2968" y="109"/>
                    </a:cubicBezTo>
                    <a:cubicBezTo>
                      <a:pt x="2786" y="40"/>
                      <a:pt x="2603" y="18"/>
                      <a:pt x="2420" y="18"/>
                    </a:cubicBezTo>
                    <a:lnTo>
                      <a:pt x="2375" y="18"/>
                    </a:lnTo>
                    <a:cubicBezTo>
                      <a:pt x="2341" y="6"/>
                      <a:pt x="2312" y="0"/>
                      <a:pt x="2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7" name="Google Shape;7841;p70">
                <a:extLst>
                  <a:ext uri="{FF2B5EF4-FFF2-40B4-BE49-F238E27FC236}">
                    <a16:creationId xmlns:a16="http://schemas.microsoft.com/office/drawing/2014/main" id="{8C24C1D2-64F1-4AC2-8562-D82623DF906C}"/>
                  </a:ext>
                </a:extLst>
              </p:cNvPr>
              <p:cNvSpPr/>
              <p:nvPr/>
            </p:nvSpPr>
            <p:spPr>
              <a:xfrm>
                <a:off x="5565697" y="3010524"/>
                <a:ext cx="229968" cy="569470"/>
              </a:xfrm>
              <a:custGeom>
                <a:avLst/>
                <a:gdLst/>
                <a:ahLst/>
                <a:cxnLst/>
                <a:rect l="l" t="t" r="r" b="b"/>
                <a:pathLst>
                  <a:path w="17827" h="44145" extrusionOk="0">
                    <a:moveTo>
                      <a:pt x="594" y="9952"/>
                    </a:moveTo>
                    <a:cubicBezTo>
                      <a:pt x="616" y="12166"/>
                      <a:pt x="662" y="14426"/>
                      <a:pt x="685" y="16617"/>
                    </a:cubicBezTo>
                    <a:lnTo>
                      <a:pt x="685" y="17097"/>
                    </a:lnTo>
                    <a:cubicBezTo>
                      <a:pt x="662" y="16754"/>
                      <a:pt x="639" y="16389"/>
                      <a:pt x="639" y="16024"/>
                    </a:cubicBezTo>
                    <a:lnTo>
                      <a:pt x="639" y="16047"/>
                    </a:lnTo>
                    <a:cubicBezTo>
                      <a:pt x="594" y="15111"/>
                      <a:pt x="571" y="14244"/>
                      <a:pt x="594" y="13376"/>
                    </a:cubicBezTo>
                    <a:lnTo>
                      <a:pt x="594" y="13057"/>
                    </a:lnTo>
                    <a:cubicBezTo>
                      <a:pt x="594" y="12783"/>
                      <a:pt x="594" y="12509"/>
                      <a:pt x="594" y="12235"/>
                    </a:cubicBezTo>
                    <a:cubicBezTo>
                      <a:pt x="594" y="11961"/>
                      <a:pt x="594" y="11687"/>
                      <a:pt x="594" y="11413"/>
                    </a:cubicBezTo>
                    <a:lnTo>
                      <a:pt x="594" y="11025"/>
                    </a:lnTo>
                    <a:cubicBezTo>
                      <a:pt x="594" y="10660"/>
                      <a:pt x="594" y="10318"/>
                      <a:pt x="594" y="9952"/>
                    </a:cubicBezTo>
                    <a:close/>
                    <a:moveTo>
                      <a:pt x="9427" y="1"/>
                    </a:moveTo>
                    <a:cubicBezTo>
                      <a:pt x="8582" y="1"/>
                      <a:pt x="7738" y="92"/>
                      <a:pt x="6916" y="252"/>
                    </a:cubicBezTo>
                    <a:cubicBezTo>
                      <a:pt x="5159" y="617"/>
                      <a:pt x="3629" y="1347"/>
                      <a:pt x="2511" y="2374"/>
                    </a:cubicBezTo>
                    <a:cubicBezTo>
                      <a:pt x="2214" y="2648"/>
                      <a:pt x="1940" y="2945"/>
                      <a:pt x="1666" y="3287"/>
                    </a:cubicBezTo>
                    <a:cubicBezTo>
                      <a:pt x="1438" y="3584"/>
                      <a:pt x="1233" y="3926"/>
                      <a:pt x="1027" y="4337"/>
                    </a:cubicBezTo>
                    <a:cubicBezTo>
                      <a:pt x="616" y="5136"/>
                      <a:pt x="342" y="6072"/>
                      <a:pt x="183" y="7282"/>
                    </a:cubicBezTo>
                    <a:cubicBezTo>
                      <a:pt x="23" y="8309"/>
                      <a:pt x="0" y="9359"/>
                      <a:pt x="0" y="10318"/>
                    </a:cubicBezTo>
                    <a:cubicBezTo>
                      <a:pt x="0" y="10751"/>
                      <a:pt x="0" y="11185"/>
                      <a:pt x="23" y="11619"/>
                    </a:cubicBezTo>
                    <a:lnTo>
                      <a:pt x="23" y="11870"/>
                    </a:lnTo>
                    <a:cubicBezTo>
                      <a:pt x="23" y="12303"/>
                      <a:pt x="23" y="12737"/>
                      <a:pt x="0" y="13194"/>
                    </a:cubicBezTo>
                    <a:lnTo>
                      <a:pt x="0" y="13399"/>
                    </a:lnTo>
                    <a:cubicBezTo>
                      <a:pt x="0" y="15636"/>
                      <a:pt x="137" y="17941"/>
                      <a:pt x="411" y="20452"/>
                    </a:cubicBezTo>
                    <a:cubicBezTo>
                      <a:pt x="434" y="20589"/>
                      <a:pt x="571" y="20680"/>
                      <a:pt x="708" y="20680"/>
                    </a:cubicBezTo>
                    <a:cubicBezTo>
                      <a:pt x="731" y="20794"/>
                      <a:pt x="731" y="20931"/>
                      <a:pt x="731" y="21045"/>
                    </a:cubicBezTo>
                    <a:cubicBezTo>
                      <a:pt x="799" y="25565"/>
                      <a:pt x="936" y="30883"/>
                      <a:pt x="1301" y="36133"/>
                    </a:cubicBezTo>
                    <a:cubicBezTo>
                      <a:pt x="1461" y="38164"/>
                      <a:pt x="1644" y="40150"/>
                      <a:pt x="1872" y="42067"/>
                    </a:cubicBezTo>
                    <a:cubicBezTo>
                      <a:pt x="1872" y="42159"/>
                      <a:pt x="1895" y="42204"/>
                      <a:pt x="1940" y="42250"/>
                    </a:cubicBezTo>
                    <a:cubicBezTo>
                      <a:pt x="1963" y="42341"/>
                      <a:pt x="2009" y="42387"/>
                      <a:pt x="2054" y="42433"/>
                    </a:cubicBezTo>
                    <a:cubicBezTo>
                      <a:pt x="2534" y="42844"/>
                      <a:pt x="3127" y="43186"/>
                      <a:pt x="3858" y="43460"/>
                    </a:cubicBezTo>
                    <a:cubicBezTo>
                      <a:pt x="4542" y="43711"/>
                      <a:pt x="5296" y="43894"/>
                      <a:pt x="6186" y="44030"/>
                    </a:cubicBezTo>
                    <a:cubicBezTo>
                      <a:pt x="6779" y="44122"/>
                      <a:pt x="7418" y="44145"/>
                      <a:pt x="8057" y="44145"/>
                    </a:cubicBezTo>
                    <a:lnTo>
                      <a:pt x="8697" y="44145"/>
                    </a:lnTo>
                    <a:cubicBezTo>
                      <a:pt x="9564" y="44099"/>
                      <a:pt x="10408" y="44008"/>
                      <a:pt x="11184" y="43825"/>
                    </a:cubicBezTo>
                    <a:cubicBezTo>
                      <a:pt x="12463" y="43528"/>
                      <a:pt x="13467" y="43117"/>
                      <a:pt x="14266" y="42524"/>
                    </a:cubicBezTo>
                    <a:cubicBezTo>
                      <a:pt x="14312" y="42478"/>
                      <a:pt x="14357" y="42433"/>
                      <a:pt x="14380" y="42364"/>
                    </a:cubicBezTo>
                    <a:cubicBezTo>
                      <a:pt x="14403" y="42319"/>
                      <a:pt x="14403" y="42273"/>
                      <a:pt x="14426" y="42204"/>
                    </a:cubicBezTo>
                    <a:cubicBezTo>
                      <a:pt x="14677" y="39351"/>
                      <a:pt x="14905" y="36818"/>
                      <a:pt x="15133" y="34444"/>
                    </a:cubicBezTo>
                    <a:cubicBezTo>
                      <a:pt x="15316" y="32709"/>
                      <a:pt x="15498" y="30952"/>
                      <a:pt x="15658" y="29217"/>
                    </a:cubicBezTo>
                    <a:lnTo>
                      <a:pt x="15932" y="26638"/>
                    </a:lnTo>
                    <a:cubicBezTo>
                      <a:pt x="16389" y="21936"/>
                      <a:pt x="16936" y="16435"/>
                      <a:pt x="17325" y="11002"/>
                    </a:cubicBezTo>
                    <a:cubicBezTo>
                      <a:pt x="17553" y="7944"/>
                      <a:pt x="17713" y="5136"/>
                      <a:pt x="17827" y="2443"/>
                    </a:cubicBezTo>
                    <a:cubicBezTo>
                      <a:pt x="17827" y="2374"/>
                      <a:pt x="17804" y="2306"/>
                      <a:pt x="17735" y="2237"/>
                    </a:cubicBezTo>
                    <a:cubicBezTo>
                      <a:pt x="17690" y="2192"/>
                      <a:pt x="17598" y="2146"/>
                      <a:pt x="17530" y="2146"/>
                    </a:cubicBezTo>
                    <a:cubicBezTo>
                      <a:pt x="17370" y="2146"/>
                      <a:pt x="17256" y="2283"/>
                      <a:pt x="17233" y="2443"/>
                    </a:cubicBezTo>
                    <a:cubicBezTo>
                      <a:pt x="17233" y="2671"/>
                      <a:pt x="17210" y="2899"/>
                      <a:pt x="17210" y="3128"/>
                    </a:cubicBezTo>
                    <a:cubicBezTo>
                      <a:pt x="16389" y="2443"/>
                      <a:pt x="15635" y="1872"/>
                      <a:pt x="14882" y="1439"/>
                    </a:cubicBezTo>
                    <a:cubicBezTo>
                      <a:pt x="13924" y="868"/>
                      <a:pt x="12942" y="480"/>
                      <a:pt x="11961" y="252"/>
                    </a:cubicBezTo>
                    <a:cubicBezTo>
                      <a:pt x="11207" y="92"/>
                      <a:pt x="10363" y="1"/>
                      <a:pt x="94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8" name="Google Shape;7842;p70">
                <a:extLst>
                  <a:ext uri="{FF2B5EF4-FFF2-40B4-BE49-F238E27FC236}">
                    <a16:creationId xmlns:a16="http://schemas.microsoft.com/office/drawing/2014/main" id="{FEA836D3-CEEC-40F4-B9F5-A90A7899023C}"/>
                  </a:ext>
                </a:extLst>
              </p:cNvPr>
              <p:cNvSpPr/>
              <p:nvPr/>
            </p:nvSpPr>
            <p:spPr>
              <a:xfrm>
                <a:off x="5206490" y="3028480"/>
                <a:ext cx="416064" cy="514117"/>
              </a:xfrm>
              <a:custGeom>
                <a:avLst/>
                <a:gdLst/>
                <a:ahLst/>
                <a:cxnLst/>
                <a:rect l="l" t="t" r="r" b="b"/>
                <a:pathLst>
                  <a:path w="32253" h="39854" extrusionOk="0">
                    <a:moveTo>
                      <a:pt x="20840" y="1"/>
                    </a:moveTo>
                    <a:cubicBezTo>
                      <a:pt x="20155" y="1"/>
                      <a:pt x="19425" y="47"/>
                      <a:pt x="18694" y="115"/>
                    </a:cubicBezTo>
                    <a:cubicBezTo>
                      <a:pt x="17028" y="275"/>
                      <a:pt x="15407" y="617"/>
                      <a:pt x="13855" y="1119"/>
                    </a:cubicBezTo>
                    <a:cubicBezTo>
                      <a:pt x="13855" y="1005"/>
                      <a:pt x="13855" y="914"/>
                      <a:pt x="13855" y="800"/>
                    </a:cubicBezTo>
                    <a:cubicBezTo>
                      <a:pt x="13832" y="686"/>
                      <a:pt x="13787" y="617"/>
                      <a:pt x="13695" y="572"/>
                    </a:cubicBezTo>
                    <a:cubicBezTo>
                      <a:pt x="13650" y="2489"/>
                      <a:pt x="13650" y="4406"/>
                      <a:pt x="13604" y="6323"/>
                    </a:cubicBezTo>
                    <a:cubicBezTo>
                      <a:pt x="13581" y="7510"/>
                      <a:pt x="13558" y="8697"/>
                      <a:pt x="13490" y="9884"/>
                    </a:cubicBezTo>
                    <a:cubicBezTo>
                      <a:pt x="13422" y="11025"/>
                      <a:pt x="13307" y="12144"/>
                      <a:pt x="13170" y="13285"/>
                    </a:cubicBezTo>
                    <a:cubicBezTo>
                      <a:pt x="13102" y="13787"/>
                      <a:pt x="13011" y="14312"/>
                      <a:pt x="12897" y="14814"/>
                    </a:cubicBezTo>
                    <a:cubicBezTo>
                      <a:pt x="12782" y="15294"/>
                      <a:pt x="12623" y="15750"/>
                      <a:pt x="12463" y="16184"/>
                    </a:cubicBezTo>
                    <a:cubicBezTo>
                      <a:pt x="12143" y="17051"/>
                      <a:pt x="11710" y="17896"/>
                      <a:pt x="11207" y="18695"/>
                    </a:cubicBezTo>
                    <a:cubicBezTo>
                      <a:pt x="10180" y="20293"/>
                      <a:pt x="8902" y="21731"/>
                      <a:pt x="7555" y="23077"/>
                    </a:cubicBezTo>
                    <a:cubicBezTo>
                      <a:pt x="6871" y="23762"/>
                      <a:pt x="6163" y="24424"/>
                      <a:pt x="5478" y="25086"/>
                    </a:cubicBezTo>
                    <a:cubicBezTo>
                      <a:pt x="5136" y="25405"/>
                      <a:pt x="4794" y="25725"/>
                      <a:pt x="4451" y="26067"/>
                    </a:cubicBezTo>
                    <a:cubicBezTo>
                      <a:pt x="4086" y="26433"/>
                      <a:pt x="3698" y="26798"/>
                      <a:pt x="3310" y="27163"/>
                    </a:cubicBezTo>
                    <a:cubicBezTo>
                      <a:pt x="2534" y="27916"/>
                      <a:pt x="1712" y="28669"/>
                      <a:pt x="868" y="29354"/>
                    </a:cubicBezTo>
                    <a:cubicBezTo>
                      <a:pt x="594" y="29582"/>
                      <a:pt x="297" y="29788"/>
                      <a:pt x="0" y="29993"/>
                    </a:cubicBezTo>
                    <a:cubicBezTo>
                      <a:pt x="183" y="31477"/>
                      <a:pt x="799" y="32983"/>
                      <a:pt x="1781" y="34490"/>
                    </a:cubicBezTo>
                    <a:cubicBezTo>
                      <a:pt x="2876" y="36133"/>
                      <a:pt x="4291" y="37594"/>
                      <a:pt x="5912" y="38713"/>
                    </a:cubicBezTo>
                    <a:cubicBezTo>
                      <a:pt x="6597" y="39192"/>
                      <a:pt x="7304" y="39580"/>
                      <a:pt x="7966" y="39854"/>
                    </a:cubicBezTo>
                    <a:lnTo>
                      <a:pt x="8058" y="39854"/>
                    </a:lnTo>
                    <a:cubicBezTo>
                      <a:pt x="8103" y="39854"/>
                      <a:pt x="8126" y="39854"/>
                      <a:pt x="8172" y="39831"/>
                    </a:cubicBezTo>
                    <a:cubicBezTo>
                      <a:pt x="8195" y="39831"/>
                      <a:pt x="8240" y="39831"/>
                      <a:pt x="8263" y="39808"/>
                    </a:cubicBezTo>
                    <a:cubicBezTo>
                      <a:pt x="10043" y="38713"/>
                      <a:pt x="11915" y="37457"/>
                      <a:pt x="14289" y="35722"/>
                    </a:cubicBezTo>
                    <a:cubicBezTo>
                      <a:pt x="14905" y="35289"/>
                      <a:pt x="15499" y="34855"/>
                      <a:pt x="16092" y="34421"/>
                    </a:cubicBezTo>
                    <a:lnTo>
                      <a:pt x="17119" y="33645"/>
                    </a:lnTo>
                    <a:cubicBezTo>
                      <a:pt x="17462" y="33417"/>
                      <a:pt x="17781" y="33166"/>
                      <a:pt x="18124" y="32915"/>
                    </a:cubicBezTo>
                    <a:cubicBezTo>
                      <a:pt x="18580" y="32595"/>
                      <a:pt x="19037" y="32253"/>
                      <a:pt x="19516" y="31911"/>
                    </a:cubicBezTo>
                    <a:cubicBezTo>
                      <a:pt x="20908" y="30861"/>
                      <a:pt x="22574" y="29605"/>
                      <a:pt x="24058" y="28213"/>
                    </a:cubicBezTo>
                    <a:cubicBezTo>
                      <a:pt x="25565" y="26798"/>
                      <a:pt x="26820" y="25314"/>
                      <a:pt x="27756" y="23808"/>
                    </a:cubicBezTo>
                    <a:cubicBezTo>
                      <a:pt x="28281" y="22963"/>
                      <a:pt x="28737" y="22073"/>
                      <a:pt x="29102" y="21137"/>
                    </a:cubicBezTo>
                    <a:cubicBezTo>
                      <a:pt x="29468" y="20201"/>
                      <a:pt x="29810" y="19220"/>
                      <a:pt x="30152" y="18124"/>
                    </a:cubicBezTo>
                    <a:cubicBezTo>
                      <a:pt x="30814" y="16001"/>
                      <a:pt x="31339" y="13810"/>
                      <a:pt x="31682" y="11596"/>
                    </a:cubicBezTo>
                    <a:cubicBezTo>
                      <a:pt x="32093" y="9040"/>
                      <a:pt x="32252" y="6689"/>
                      <a:pt x="32184" y="4452"/>
                    </a:cubicBezTo>
                    <a:cubicBezTo>
                      <a:pt x="32184" y="4292"/>
                      <a:pt x="32047" y="4155"/>
                      <a:pt x="31887" y="4155"/>
                    </a:cubicBezTo>
                    <a:cubicBezTo>
                      <a:pt x="31819" y="4155"/>
                      <a:pt x="31727" y="4201"/>
                      <a:pt x="31682" y="4269"/>
                    </a:cubicBezTo>
                    <a:cubicBezTo>
                      <a:pt x="31636" y="4315"/>
                      <a:pt x="31590" y="4383"/>
                      <a:pt x="31613" y="4452"/>
                    </a:cubicBezTo>
                    <a:cubicBezTo>
                      <a:pt x="31613" y="4566"/>
                      <a:pt x="31613" y="4680"/>
                      <a:pt x="31613" y="4794"/>
                    </a:cubicBezTo>
                    <a:cubicBezTo>
                      <a:pt x="31499" y="4566"/>
                      <a:pt x="31362" y="4338"/>
                      <a:pt x="31202" y="4109"/>
                    </a:cubicBezTo>
                    <a:cubicBezTo>
                      <a:pt x="30700" y="3425"/>
                      <a:pt x="30038" y="2808"/>
                      <a:pt x="29148" y="2215"/>
                    </a:cubicBezTo>
                    <a:cubicBezTo>
                      <a:pt x="27756" y="1279"/>
                      <a:pt x="26044" y="617"/>
                      <a:pt x="24012" y="275"/>
                    </a:cubicBezTo>
                    <a:cubicBezTo>
                      <a:pt x="23008" y="92"/>
                      <a:pt x="21958" y="1"/>
                      <a:pt x="208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9" name="Google Shape;7843;p70">
                <a:extLst>
                  <a:ext uri="{FF2B5EF4-FFF2-40B4-BE49-F238E27FC236}">
                    <a16:creationId xmlns:a16="http://schemas.microsoft.com/office/drawing/2014/main" id="{49638DB2-59C3-4E34-9443-C1435A8102BF}"/>
                  </a:ext>
                </a:extLst>
              </p:cNvPr>
              <p:cNvSpPr/>
              <p:nvPr/>
            </p:nvSpPr>
            <p:spPr>
              <a:xfrm>
                <a:off x="5206490" y="3028480"/>
                <a:ext cx="281207" cy="436381"/>
              </a:xfrm>
              <a:custGeom>
                <a:avLst/>
                <a:gdLst/>
                <a:ahLst/>
                <a:cxnLst/>
                <a:rect l="l" t="t" r="r" b="b"/>
                <a:pathLst>
                  <a:path w="21799" h="33828" extrusionOk="0">
                    <a:moveTo>
                      <a:pt x="7510" y="29634"/>
                    </a:moveTo>
                    <a:cubicBezTo>
                      <a:pt x="7502" y="29640"/>
                      <a:pt x="7495" y="29645"/>
                      <a:pt x="7487" y="29651"/>
                    </a:cubicBezTo>
                    <a:cubicBezTo>
                      <a:pt x="7508" y="29651"/>
                      <a:pt x="7510" y="29651"/>
                      <a:pt x="7510" y="29634"/>
                    </a:cubicBezTo>
                    <a:close/>
                    <a:moveTo>
                      <a:pt x="20840" y="1"/>
                    </a:moveTo>
                    <a:cubicBezTo>
                      <a:pt x="20178" y="1"/>
                      <a:pt x="19447" y="47"/>
                      <a:pt x="18694" y="115"/>
                    </a:cubicBezTo>
                    <a:cubicBezTo>
                      <a:pt x="17028" y="252"/>
                      <a:pt x="15384" y="594"/>
                      <a:pt x="13855" y="1119"/>
                    </a:cubicBezTo>
                    <a:cubicBezTo>
                      <a:pt x="13878" y="1005"/>
                      <a:pt x="13855" y="914"/>
                      <a:pt x="13855" y="800"/>
                    </a:cubicBezTo>
                    <a:cubicBezTo>
                      <a:pt x="13855" y="686"/>
                      <a:pt x="13787" y="594"/>
                      <a:pt x="13695" y="549"/>
                    </a:cubicBezTo>
                    <a:cubicBezTo>
                      <a:pt x="13650" y="2466"/>
                      <a:pt x="13650" y="4406"/>
                      <a:pt x="13604" y="6323"/>
                    </a:cubicBezTo>
                    <a:cubicBezTo>
                      <a:pt x="13581" y="7510"/>
                      <a:pt x="13558" y="8697"/>
                      <a:pt x="13490" y="9884"/>
                    </a:cubicBezTo>
                    <a:cubicBezTo>
                      <a:pt x="13422" y="11025"/>
                      <a:pt x="13307" y="12144"/>
                      <a:pt x="13170" y="13262"/>
                    </a:cubicBezTo>
                    <a:cubicBezTo>
                      <a:pt x="13102" y="13787"/>
                      <a:pt x="13011" y="14312"/>
                      <a:pt x="12897" y="14814"/>
                    </a:cubicBezTo>
                    <a:cubicBezTo>
                      <a:pt x="12782" y="15294"/>
                      <a:pt x="12645" y="15750"/>
                      <a:pt x="12463" y="16184"/>
                    </a:cubicBezTo>
                    <a:cubicBezTo>
                      <a:pt x="12143" y="17051"/>
                      <a:pt x="11710" y="17896"/>
                      <a:pt x="11207" y="18695"/>
                    </a:cubicBezTo>
                    <a:cubicBezTo>
                      <a:pt x="10180" y="20293"/>
                      <a:pt x="8902" y="21731"/>
                      <a:pt x="7555" y="23077"/>
                    </a:cubicBezTo>
                    <a:cubicBezTo>
                      <a:pt x="6871" y="23762"/>
                      <a:pt x="6163" y="24424"/>
                      <a:pt x="5478" y="25086"/>
                    </a:cubicBezTo>
                    <a:cubicBezTo>
                      <a:pt x="5136" y="25405"/>
                      <a:pt x="4794" y="25725"/>
                      <a:pt x="4451" y="26067"/>
                    </a:cubicBezTo>
                    <a:cubicBezTo>
                      <a:pt x="4086" y="26433"/>
                      <a:pt x="3698" y="26798"/>
                      <a:pt x="3310" y="27163"/>
                    </a:cubicBezTo>
                    <a:cubicBezTo>
                      <a:pt x="2534" y="27916"/>
                      <a:pt x="1712" y="28669"/>
                      <a:pt x="868" y="29354"/>
                    </a:cubicBezTo>
                    <a:cubicBezTo>
                      <a:pt x="571" y="29582"/>
                      <a:pt x="297" y="29788"/>
                      <a:pt x="0" y="29993"/>
                    </a:cubicBezTo>
                    <a:cubicBezTo>
                      <a:pt x="160" y="31249"/>
                      <a:pt x="617" y="32527"/>
                      <a:pt x="1370" y="33828"/>
                    </a:cubicBezTo>
                    <a:cubicBezTo>
                      <a:pt x="1781" y="33554"/>
                      <a:pt x="2191" y="33280"/>
                      <a:pt x="2602" y="33029"/>
                    </a:cubicBezTo>
                    <a:cubicBezTo>
                      <a:pt x="4269" y="31933"/>
                      <a:pt x="5912" y="30815"/>
                      <a:pt x="7510" y="29628"/>
                    </a:cubicBezTo>
                    <a:lnTo>
                      <a:pt x="7510" y="29628"/>
                    </a:lnTo>
                    <a:cubicBezTo>
                      <a:pt x="7510" y="29630"/>
                      <a:pt x="7510" y="29632"/>
                      <a:pt x="7510" y="29634"/>
                    </a:cubicBezTo>
                    <a:lnTo>
                      <a:pt x="7510" y="29634"/>
                    </a:lnTo>
                    <a:cubicBezTo>
                      <a:pt x="8985" y="28544"/>
                      <a:pt x="10393" y="27408"/>
                      <a:pt x="11732" y="26159"/>
                    </a:cubicBezTo>
                    <a:cubicBezTo>
                      <a:pt x="13033" y="24972"/>
                      <a:pt x="14266" y="23716"/>
                      <a:pt x="15362" y="22324"/>
                    </a:cubicBezTo>
                    <a:cubicBezTo>
                      <a:pt x="15362" y="22324"/>
                      <a:pt x="15362" y="22347"/>
                      <a:pt x="15362" y="22347"/>
                    </a:cubicBezTo>
                    <a:cubicBezTo>
                      <a:pt x="15978" y="21548"/>
                      <a:pt x="16571" y="20726"/>
                      <a:pt x="17074" y="19882"/>
                    </a:cubicBezTo>
                    <a:cubicBezTo>
                      <a:pt x="17599" y="19014"/>
                      <a:pt x="18055" y="18124"/>
                      <a:pt x="18443" y="17211"/>
                    </a:cubicBezTo>
                    <a:cubicBezTo>
                      <a:pt x="18443" y="17188"/>
                      <a:pt x="18443" y="17188"/>
                      <a:pt x="18443" y="17188"/>
                    </a:cubicBezTo>
                    <a:cubicBezTo>
                      <a:pt x="19151" y="15568"/>
                      <a:pt x="19676" y="13879"/>
                      <a:pt x="20109" y="12144"/>
                    </a:cubicBezTo>
                    <a:cubicBezTo>
                      <a:pt x="20543" y="10386"/>
                      <a:pt x="20863" y="8583"/>
                      <a:pt x="21114" y="6780"/>
                    </a:cubicBezTo>
                    <a:cubicBezTo>
                      <a:pt x="21410" y="4680"/>
                      <a:pt x="21593" y="2580"/>
                      <a:pt x="21776" y="457"/>
                    </a:cubicBezTo>
                    <a:cubicBezTo>
                      <a:pt x="21776" y="320"/>
                      <a:pt x="21798" y="161"/>
                      <a:pt x="21798" y="24"/>
                    </a:cubicBezTo>
                    <a:cubicBezTo>
                      <a:pt x="21479" y="1"/>
                      <a:pt x="21159" y="1"/>
                      <a:pt x="208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0" name="Google Shape;7844;p70">
                <a:extLst>
                  <a:ext uri="{FF2B5EF4-FFF2-40B4-BE49-F238E27FC236}">
                    <a16:creationId xmlns:a16="http://schemas.microsoft.com/office/drawing/2014/main" id="{AB1222EB-831B-4F5E-AB3C-AC87361339DC}"/>
                  </a:ext>
                </a:extLst>
              </p:cNvPr>
              <p:cNvSpPr/>
              <p:nvPr/>
            </p:nvSpPr>
            <p:spPr>
              <a:xfrm>
                <a:off x="5444391" y="3250193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1" name="Google Shape;7845;p70">
                <a:extLst>
                  <a:ext uri="{FF2B5EF4-FFF2-40B4-BE49-F238E27FC236}">
                    <a16:creationId xmlns:a16="http://schemas.microsoft.com/office/drawing/2014/main" id="{7D29CFA9-427D-4D41-B942-F3B74D8589FE}"/>
                  </a:ext>
                </a:extLst>
              </p:cNvPr>
              <p:cNvSpPr/>
              <p:nvPr/>
            </p:nvSpPr>
            <p:spPr>
              <a:xfrm>
                <a:off x="5471183" y="3099439"/>
                <a:ext cx="10320" cy="2449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899" extrusionOk="0">
                    <a:moveTo>
                      <a:pt x="502" y="1"/>
                    </a:moveTo>
                    <a:cubicBezTo>
                      <a:pt x="365" y="1"/>
                      <a:pt x="251" y="115"/>
                      <a:pt x="228" y="252"/>
                    </a:cubicBezTo>
                    <a:cubicBezTo>
                      <a:pt x="183" y="708"/>
                      <a:pt x="114" y="1142"/>
                      <a:pt x="23" y="1576"/>
                    </a:cubicBezTo>
                    <a:cubicBezTo>
                      <a:pt x="0" y="1735"/>
                      <a:pt x="114" y="1872"/>
                      <a:pt x="274" y="1895"/>
                    </a:cubicBezTo>
                    <a:cubicBezTo>
                      <a:pt x="290" y="1898"/>
                      <a:pt x="306" y="1899"/>
                      <a:pt x="322" y="1899"/>
                    </a:cubicBezTo>
                    <a:cubicBezTo>
                      <a:pt x="461" y="1899"/>
                      <a:pt x="573" y="1810"/>
                      <a:pt x="594" y="1667"/>
                    </a:cubicBezTo>
                    <a:cubicBezTo>
                      <a:pt x="685" y="1233"/>
                      <a:pt x="753" y="777"/>
                      <a:pt x="799" y="343"/>
                    </a:cubicBezTo>
                    <a:cubicBezTo>
                      <a:pt x="799" y="183"/>
                      <a:pt x="708" y="46"/>
                      <a:pt x="548" y="24"/>
                    </a:cubicBezTo>
                    <a:cubicBezTo>
                      <a:pt x="548" y="1"/>
                      <a:pt x="525" y="1"/>
                      <a:pt x="5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2" name="Google Shape;7846;p70">
                <a:extLst>
                  <a:ext uri="{FF2B5EF4-FFF2-40B4-BE49-F238E27FC236}">
                    <a16:creationId xmlns:a16="http://schemas.microsoft.com/office/drawing/2014/main" id="{39570FB9-1A68-48F2-B008-A7875CFE5A11}"/>
                  </a:ext>
                </a:extLst>
              </p:cNvPr>
              <p:cNvSpPr/>
              <p:nvPr/>
            </p:nvSpPr>
            <p:spPr>
              <a:xfrm>
                <a:off x="5459987" y="3154506"/>
                <a:ext cx="12681" cy="2545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973" extrusionOk="0">
                    <a:moveTo>
                      <a:pt x="663" y="0"/>
                    </a:moveTo>
                    <a:cubicBezTo>
                      <a:pt x="617" y="0"/>
                      <a:pt x="549" y="23"/>
                      <a:pt x="503" y="46"/>
                    </a:cubicBezTo>
                    <a:cubicBezTo>
                      <a:pt x="434" y="114"/>
                      <a:pt x="412" y="160"/>
                      <a:pt x="389" y="251"/>
                    </a:cubicBezTo>
                    <a:cubicBezTo>
                      <a:pt x="275" y="708"/>
                      <a:pt x="138" y="1187"/>
                      <a:pt x="24" y="1644"/>
                    </a:cubicBezTo>
                    <a:cubicBezTo>
                      <a:pt x="1" y="1712"/>
                      <a:pt x="46" y="1803"/>
                      <a:pt x="69" y="1849"/>
                    </a:cubicBezTo>
                    <a:cubicBezTo>
                      <a:pt x="115" y="1917"/>
                      <a:pt x="183" y="1963"/>
                      <a:pt x="275" y="1963"/>
                    </a:cubicBezTo>
                    <a:cubicBezTo>
                      <a:pt x="293" y="1969"/>
                      <a:pt x="311" y="1972"/>
                      <a:pt x="330" y="1972"/>
                    </a:cubicBezTo>
                    <a:cubicBezTo>
                      <a:pt x="380" y="1972"/>
                      <a:pt x="430" y="1951"/>
                      <a:pt x="480" y="1917"/>
                    </a:cubicBezTo>
                    <a:cubicBezTo>
                      <a:pt x="549" y="1872"/>
                      <a:pt x="571" y="1803"/>
                      <a:pt x="594" y="1735"/>
                    </a:cubicBezTo>
                    <a:cubicBezTo>
                      <a:pt x="708" y="1255"/>
                      <a:pt x="845" y="799"/>
                      <a:pt x="959" y="342"/>
                    </a:cubicBezTo>
                    <a:cubicBezTo>
                      <a:pt x="982" y="274"/>
                      <a:pt x="937" y="183"/>
                      <a:pt x="914" y="114"/>
                    </a:cubicBezTo>
                    <a:cubicBezTo>
                      <a:pt x="868" y="69"/>
                      <a:pt x="800" y="23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3" name="Google Shape;7847;p70">
                <a:extLst>
                  <a:ext uri="{FF2B5EF4-FFF2-40B4-BE49-F238E27FC236}">
                    <a16:creationId xmlns:a16="http://schemas.microsoft.com/office/drawing/2014/main" id="{0A4CFC1E-1ACE-4AE0-BCB4-E55248B3CE07}"/>
                  </a:ext>
                </a:extLst>
              </p:cNvPr>
              <p:cNvSpPr/>
              <p:nvPr/>
            </p:nvSpPr>
            <p:spPr>
              <a:xfrm>
                <a:off x="5444095" y="3212205"/>
                <a:ext cx="14435" cy="23917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854" extrusionOk="0">
                    <a:moveTo>
                      <a:pt x="822" y="1"/>
                    </a:moveTo>
                    <a:cubicBezTo>
                      <a:pt x="708" y="1"/>
                      <a:pt x="594" y="69"/>
                      <a:pt x="548" y="183"/>
                    </a:cubicBezTo>
                    <a:cubicBezTo>
                      <a:pt x="411" y="617"/>
                      <a:pt x="251" y="1028"/>
                      <a:pt x="69" y="1462"/>
                    </a:cubicBezTo>
                    <a:cubicBezTo>
                      <a:pt x="0" y="1599"/>
                      <a:pt x="69" y="1758"/>
                      <a:pt x="206" y="1827"/>
                    </a:cubicBezTo>
                    <a:cubicBezTo>
                      <a:pt x="242" y="1845"/>
                      <a:pt x="282" y="1854"/>
                      <a:pt x="322" y="1854"/>
                    </a:cubicBezTo>
                    <a:cubicBezTo>
                      <a:pt x="431" y="1854"/>
                      <a:pt x="537" y="1790"/>
                      <a:pt x="571" y="1690"/>
                    </a:cubicBezTo>
                    <a:cubicBezTo>
                      <a:pt x="753" y="1279"/>
                      <a:pt x="936" y="845"/>
                      <a:pt x="1073" y="412"/>
                    </a:cubicBezTo>
                    <a:cubicBezTo>
                      <a:pt x="1096" y="343"/>
                      <a:pt x="1119" y="275"/>
                      <a:pt x="1073" y="183"/>
                    </a:cubicBezTo>
                    <a:cubicBezTo>
                      <a:pt x="1050" y="115"/>
                      <a:pt x="1005" y="69"/>
                      <a:pt x="936" y="24"/>
                    </a:cubicBezTo>
                    <a:cubicBezTo>
                      <a:pt x="890" y="24"/>
                      <a:pt x="868" y="1"/>
                      <a:pt x="8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4" name="Google Shape;7848;p70">
                <a:extLst>
                  <a:ext uri="{FF2B5EF4-FFF2-40B4-BE49-F238E27FC236}">
                    <a16:creationId xmlns:a16="http://schemas.microsoft.com/office/drawing/2014/main" id="{EDBD24FB-A4A5-40E5-9E9F-5F180D67E3DD}"/>
                  </a:ext>
                </a:extLst>
              </p:cNvPr>
              <p:cNvSpPr/>
              <p:nvPr/>
            </p:nvSpPr>
            <p:spPr>
              <a:xfrm>
                <a:off x="5427893" y="3258732"/>
                <a:ext cx="14448" cy="1945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08" extrusionOk="0">
                    <a:moveTo>
                      <a:pt x="800" y="0"/>
                    </a:moveTo>
                    <a:cubicBezTo>
                      <a:pt x="686" y="0"/>
                      <a:pt x="571" y="69"/>
                      <a:pt x="526" y="160"/>
                    </a:cubicBezTo>
                    <a:cubicBezTo>
                      <a:pt x="389" y="480"/>
                      <a:pt x="229" y="799"/>
                      <a:pt x="69" y="1096"/>
                    </a:cubicBezTo>
                    <a:cubicBezTo>
                      <a:pt x="1" y="1233"/>
                      <a:pt x="69" y="1415"/>
                      <a:pt x="206" y="1484"/>
                    </a:cubicBezTo>
                    <a:cubicBezTo>
                      <a:pt x="244" y="1500"/>
                      <a:pt x="280" y="1507"/>
                      <a:pt x="314" y="1507"/>
                    </a:cubicBezTo>
                    <a:cubicBezTo>
                      <a:pt x="428" y="1507"/>
                      <a:pt x="524" y="1429"/>
                      <a:pt x="594" y="1324"/>
                    </a:cubicBezTo>
                    <a:cubicBezTo>
                      <a:pt x="754" y="1027"/>
                      <a:pt x="891" y="708"/>
                      <a:pt x="1051" y="411"/>
                    </a:cubicBezTo>
                    <a:cubicBezTo>
                      <a:pt x="1119" y="251"/>
                      <a:pt x="1051" y="92"/>
                      <a:pt x="914" y="23"/>
                    </a:cubicBezTo>
                    <a:cubicBezTo>
                      <a:pt x="868" y="0"/>
                      <a:pt x="823" y="0"/>
                      <a:pt x="8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5" name="Google Shape;7849;p70">
                <a:extLst>
                  <a:ext uri="{FF2B5EF4-FFF2-40B4-BE49-F238E27FC236}">
                    <a16:creationId xmlns:a16="http://schemas.microsoft.com/office/drawing/2014/main" id="{E22CB6B2-A3C2-4DBA-B201-0260CC2DA327}"/>
                  </a:ext>
                </a:extLst>
              </p:cNvPr>
              <p:cNvSpPr/>
              <p:nvPr/>
            </p:nvSpPr>
            <p:spPr>
              <a:xfrm>
                <a:off x="5400224" y="3301713"/>
                <a:ext cx="15325" cy="1897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471" extrusionOk="0">
                    <a:moveTo>
                      <a:pt x="890" y="1"/>
                    </a:moveTo>
                    <a:cubicBezTo>
                      <a:pt x="822" y="1"/>
                      <a:pt x="731" y="24"/>
                      <a:pt x="685" y="92"/>
                    </a:cubicBezTo>
                    <a:cubicBezTo>
                      <a:pt x="480" y="389"/>
                      <a:pt x="274" y="708"/>
                      <a:pt x="69" y="1005"/>
                    </a:cubicBezTo>
                    <a:cubicBezTo>
                      <a:pt x="23" y="1074"/>
                      <a:pt x="0" y="1142"/>
                      <a:pt x="0" y="1210"/>
                    </a:cubicBezTo>
                    <a:cubicBezTo>
                      <a:pt x="23" y="1279"/>
                      <a:pt x="46" y="1347"/>
                      <a:pt x="114" y="1416"/>
                    </a:cubicBezTo>
                    <a:cubicBezTo>
                      <a:pt x="148" y="1449"/>
                      <a:pt x="206" y="1470"/>
                      <a:pt x="261" y="1470"/>
                    </a:cubicBezTo>
                    <a:cubicBezTo>
                      <a:pt x="281" y="1470"/>
                      <a:pt x="301" y="1468"/>
                      <a:pt x="320" y="1462"/>
                    </a:cubicBezTo>
                    <a:cubicBezTo>
                      <a:pt x="388" y="1462"/>
                      <a:pt x="480" y="1416"/>
                      <a:pt x="502" y="1370"/>
                    </a:cubicBezTo>
                    <a:cubicBezTo>
                      <a:pt x="708" y="1051"/>
                      <a:pt x="913" y="754"/>
                      <a:pt x="1119" y="457"/>
                    </a:cubicBezTo>
                    <a:cubicBezTo>
                      <a:pt x="1164" y="389"/>
                      <a:pt x="1187" y="343"/>
                      <a:pt x="1187" y="252"/>
                    </a:cubicBezTo>
                    <a:cubicBezTo>
                      <a:pt x="1187" y="183"/>
                      <a:pt x="1142" y="115"/>
                      <a:pt x="1096" y="69"/>
                    </a:cubicBezTo>
                    <a:cubicBezTo>
                      <a:pt x="1027" y="24"/>
                      <a:pt x="959" y="1"/>
                      <a:pt x="8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6" name="Google Shape;7850;p70">
                <a:extLst>
                  <a:ext uri="{FF2B5EF4-FFF2-40B4-BE49-F238E27FC236}">
                    <a16:creationId xmlns:a16="http://schemas.microsoft.com/office/drawing/2014/main" id="{6538814B-C3EE-4B66-B95E-49B41B56B598}"/>
                  </a:ext>
                </a:extLst>
              </p:cNvPr>
              <p:cNvSpPr/>
              <p:nvPr/>
            </p:nvSpPr>
            <p:spPr>
              <a:xfrm>
                <a:off x="5368427" y="3339998"/>
                <a:ext cx="15906" cy="16318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265" extrusionOk="0">
                    <a:moveTo>
                      <a:pt x="913" y="0"/>
                    </a:moveTo>
                    <a:cubicBezTo>
                      <a:pt x="845" y="0"/>
                      <a:pt x="753" y="46"/>
                      <a:pt x="708" y="114"/>
                    </a:cubicBezTo>
                    <a:cubicBezTo>
                      <a:pt x="502" y="365"/>
                      <a:pt x="297" y="593"/>
                      <a:pt x="69" y="799"/>
                    </a:cubicBezTo>
                    <a:cubicBezTo>
                      <a:pt x="23" y="845"/>
                      <a:pt x="0" y="936"/>
                      <a:pt x="0" y="1004"/>
                    </a:cubicBezTo>
                    <a:cubicBezTo>
                      <a:pt x="23" y="1073"/>
                      <a:pt x="46" y="1141"/>
                      <a:pt x="114" y="1210"/>
                    </a:cubicBezTo>
                    <a:cubicBezTo>
                      <a:pt x="148" y="1243"/>
                      <a:pt x="206" y="1264"/>
                      <a:pt x="261" y="1264"/>
                    </a:cubicBezTo>
                    <a:cubicBezTo>
                      <a:pt x="281" y="1264"/>
                      <a:pt x="301" y="1262"/>
                      <a:pt x="320" y="1255"/>
                    </a:cubicBezTo>
                    <a:cubicBezTo>
                      <a:pt x="411" y="1255"/>
                      <a:pt x="457" y="1210"/>
                      <a:pt x="502" y="1164"/>
                    </a:cubicBezTo>
                    <a:cubicBezTo>
                      <a:pt x="731" y="936"/>
                      <a:pt x="936" y="708"/>
                      <a:pt x="1141" y="479"/>
                    </a:cubicBezTo>
                    <a:cubicBezTo>
                      <a:pt x="1233" y="342"/>
                      <a:pt x="1210" y="160"/>
                      <a:pt x="1096" y="68"/>
                    </a:cubicBezTo>
                    <a:cubicBezTo>
                      <a:pt x="1050" y="23"/>
                      <a:pt x="982" y="0"/>
                      <a:pt x="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7" name="Google Shape;7851;p70">
                <a:extLst>
                  <a:ext uri="{FF2B5EF4-FFF2-40B4-BE49-F238E27FC236}">
                    <a16:creationId xmlns:a16="http://schemas.microsoft.com/office/drawing/2014/main" id="{3FF24911-6E2A-4B10-A475-AB5782F86245}"/>
                  </a:ext>
                </a:extLst>
              </p:cNvPr>
              <p:cNvSpPr/>
              <p:nvPr/>
            </p:nvSpPr>
            <p:spPr>
              <a:xfrm>
                <a:off x="5333096" y="3370904"/>
                <a:ext cx="17970" cy="16538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82" extrusionOk="0">
                    <a:moveTo>
                      <a:pt x="1073" y="1"/>
                    </a:moveTo>
                    <a:cubicBezTo>
                      <a:pt x="1004" y="1"/>
                      <a:pt x="913" y="46"/>
                      <a:pt x="845" y="115"/>
                    </a:cubicBezTo>
                    <a:cubicBezTo>
                      <a:pt x="731" y="229"/>
                      <a:pt x="616" y="343"/>
                      <a:pt x="502" y="480"/>
                    </a:cubicBezTo>
                    <a:cubicBezTo>
                      <a:pt x="388" y="571"/>
                      <a:pt x="274" y="663"/>
                      <a:pt x="160" y="777"/>
                    </a:cubicBezTo>
                    <a:cubicBezTo>
                      <a:pt x="46" y="868"/>
                      <a:pt x="0" y="1028"/>
                      <a:pt x="91" y="1165"/>
                    </a:cubicBezTo>
                    <a:cubicBezTo>
                      <a:pt x="149" y="1237"/>
                      <a:pt x="244" y="1282"/>
                      <a:pt x="334" y="1282"/>
                    </a:cubicBezTo>
                    <a:cubicBezTo>
                      <a:pt x="386" y="1282"/>
                      <a:pt x="438" y="1267"/>
                      <a:pt x="479" y="1233"/>
                    </a:cubicBezTo>
                    <a:cubicBezTo>
                      <a:pt x="776" y="1005"/>
                      <a:pt x="1050" y="754"/>
                      <a:pt x="1301" y="480"/>
                    </a:cubicBezTo>
                    <a:cubicBezTo>
                      <a:pt x="1392" y="366"/>
                      <a:pt x="1370" y="160"/>
                      <a:pt x="1255" y="69"/>
                    </a:cubicBezTo>
                    <a:cubicBezTo>
                      <a:pt x="1210" y="23"/>
                      <a:pt x="1141" y="1"/>
                      <a:pt x="10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8" name="Google Shape;7852;p70">
                <a:extLst>
                  <a:ext uri="{FF2B5EF4-FFF2-40B4-BE49-F238E27FC236}">
                    <a16:creationId xmlns:a16="http://schemas.microsoft.com/office/drawing/2014/main" id="{F93FF115-6E48-4092-B72E-54A78BC3CAD9}"/>
                  </a:ext>
                </a:extLst>
              </p:cNvPr>
              <p:cNvSpPr/>
              <p:nvPr/>
            </p:nvSpPr>
            <p:spPr>
              <a:xfrm>
                <a:off x="5293044" y="3403591"/>
                <a:ext cx="19453" cy="16538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282" extrusionOk="0">
                    <a:moveTo>
                      <a:pt x="1188" y="0"/>
                    </a:moveTo>
                    <a:cubicBezTo>
                      <a:pt x="1142" y="0"/>
                      <a:pt x="1074" y="0"/>
                      <a:pt x="1028" y="46"/>
                    </a:cubicBezTo>
                    <a:cubicBezTo>
                      <a:pt x="708" y="274"/>
                      <a:pt x="412" y="502"/>
                      <a:pt x="138" y="753"/>
                    </a:cubicBezTo>
                    <a:cubicBezTo>
                      <a:pt x="69" y="822"/>
                      <a:pt x="24" y="868"/>
                      <a:pt x="24" y="959"/>
                    </a:cubicBezTo>
                    <a:cubicBezTo>
                      <a:pt x="1" y="1027"/>
                      <a:pt x="24" y="1096"/>
                      <a:pt x="69" y="1164"/>
                    </a:cubicBezTo>
                    <a:cubicBezTo>
                      <a:pt x="113" y="1237"/>
                      <a:pt x="211" y="1281"/>
                      <a:pt x="306" y="1281"/>
                    </a:cubicBezTo>
                    <a:cubicBezTo>
                      <a:pt x="361" y="1281"/>
                      <a:pt x="415" y="1266"/>
                      <a:pt x="457" y="1233"/>
                    </a:cubicBezTo>
                    <a:cubicBezTo>
                      <a:pt x="754" y="982"/>
                      <a:pt x="1051" y="731"/>
                      <a:pt x="1348" y="502"/>
                    </a:cubicBezTo>
                    <a:cubicBezTo>
                      <a:pt x="1485" y="411"/>
                      <a:pt x="1507" y="251"/>
                      <a:pt x="1416" y="114"/>
                    </a:cubicBezTo>
                    <a:cubicBezTo>
                      <a:pt x="1370" y="46"/>
                      <a:pt x="1279" y="0"/>
                      <a:pt x="11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9" name="Google Shape;7853;p70">
                <a:extLst>
                  <a:ext uri="{FF2B5EF4-FFF2-40B4-BE49-F238E27FC236}">
                    <a16:creationId xmlns:a16="http://schemas.microsoft.com/office/drawing/2014/main" id="{7E43A11D-0127-45D3-ABD0-171E21F25E7C}"/>
                  </a:ext>
                </a:extLst>
              </p:cNvPr>
              <p:cNvSpPr/>
              <p:nvPr/>
            </p:nvSpPr>
            <p:spPr>
              <a:xfrm>
                <a:off x="5261247" y="3429493"/>
                <a:ext cx="14732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884" extrusionOk="0">
                    <a:moveTo>
                      <a:pt x="822" y="1"/>
                    </a:moveTo>
                    <a:cubicBezTo>
                      <a:pt x="777" y="1"/>
                      <a:pt x="708" y="24"/>
                      <a:pt x="663" y="47"/>
                    </a:cubicBezTo>
                    <a:cubicBezTo>
                      <a:pt x="503" y="161"/>
                      <a:pt x="320" y="252"/>
                      <a:pt x="161" y="366"/>
                    </a:cubicBezTo>
                    <a:cubicBezTo>
                      <a:pt x="46" y="457"/>
                      <a:pt x="1" y="640"/>
                      <a:pt x="92" y="777"/>
                    </a:cubicBezTo>
                    <a:cubicBezTo>
                      <a:pt x="149" y="848"/>
                      <a:pt x="242" y="884"/>
                      <a:pt x="337" y="884"/>
                    </a:cubicBezTo>
                    <a:cubicBezTo>
                      <a:pt x="394" y="884"/>
                      <a:pt x="452" y="871"/>
                      <a:pt x="503" y="845"/>
                    </a:cubicBezTo>
                    <a:cubicBezTo>
                      <a:pt x="663" y="731"/>
                      <a:pt x="822" y="617"/>
                      <a:pt x="982" y="526"/>
                    </a:cubicBezTo>
                    <a:cubicBezTo>
                      <a:pt x="1119" y="435"/>
                      <a:pt x="1142" y="229"/>
                      <a:pt x="1051" y="115"/>
                    </a:cubicBezTo>
                    <a:cubicBezTo>
                      <a:pt x="1005" y="47"/>
                      <a:pt x="914" y="1"/>
                      <a:pt x="8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0" name="Google Shape;7854;p70">
                <a:extLst>
                  <a:ext uri="{FF2B5EF4-FFF2-40B4-BE49-F238E27FC236}">
                    <a16:creationId xmlns:a16="http://schemas.microsoft.com/office/drawing/2014/main" id="{72DCF089-966C-42F3-91C8-0B640B5961C3}"/>
                  </a:ext>
                </a:extLst>
              </p:cNvPr>
              <p:cNvSpPr/>
              <p:nvPr/>
            </p:nvSpPr>
            <p:spPr>
              <a:xfrm>
                <a:off x="5230044" y="3449809"/>
                <a:ext cx="15906" cy="13222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25" extrusionOk="0">
                    <a:moveTo>
                      <a:pt x="913" y="1"/>
                    </a:moveTo>
                    <a:cubicBezTo>
                      <a:pt x="845" y="1"/>
                      <a:pt x="799" y="1"/>
                      <a:pt x="753" y="46"/>
                    </a:cubicBezTo>
                    <a:cubicBezTo>
                      <a:pt x="548" y="183"/>
                      <a:pt x="343" y="343"/>
                      <a:pt x="160" y="503"/>
                    </a:cubicBezTo>
                    <a:cubicBezTo>
                      <a:pt x="46" y="594"/>
                      <a:pt x="0" y="777"/>
                      <a:pt x="92" y="891"/>
                    </a:cubicBezTo>
                    <a:cubicBezTo>
                      <a:pt x="147" y="975"/>
                      <a:pt x="237" y="1024"/>
                      <a:pt x="324" y="1024"/>
                    </a:cubicBezTo>
                    <a:cubicBezTo>
                      <a:pt x="380" y="1024"/>
                      <a:pt x="435" y="1004"/>
                      <a:pt x="480" y="959"/>
                    </a:cubicBezTo>
                    <a:cubicBezTo>
                      <a:pt x="685" y="823"/>
                      <a:pt x="868" y="663"/>
                      <a:pt x="1073" y="503"/>
                    </a:cubicBezTo>
                    <a:cubicBezTo>
                      <a:pt x="1210" y="412"/>
                      <a:pt x="1233" y="252"/>
                      <a:pt x="1142" y="115"/>
                    </a:cubicBezTo>
                    <a:cubicBezTo>
                      <a:pt x="1096" y="24"/>
                      <a:pt x="1005" y="1"/>
                      <a:pt x="9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1" name="Google Shape;7855;p70">
                <a:extLst>
                  <a:ext uri="{FF2B5EF4-FFF2-40B4-BE49-F238E27FC236}">
                    <a16:creationId xmlns:a16="http://schemas.microsoft.com/office/drawing/2014/main" id="{C7F7A8D5-45C6-4A73-B166-A5AFC5CF2F11}"/>
                  </a:ext>
                </a:extLst>
              </p:cNvPr>
              <p:cNvSpPr/>
              <p:nvPr/>
            </p:nvSpPr>
            <p:spPr>
              <a:xfrm>
                <a:off x="5656675" y="3111809"/>
                <a:ext cx="8256" cy="22098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713" extrusionOk="0">
                    <a:moveTo>
                      <a:pt x="342" y="0"/>
                    </a:moveTo>
                    <a:cubicBezTo>
                      <a:pt x="183" y="0"/>
                      <a:pt x="69" y="137"/>
                      <a:pt x="69" y="274"/>
                    </a:cubicBezTo>
                    <a:cubicBezTo>
                      <a:pt x="46" y="662"/>
                      <a:pt x="23" y="1050"/>
                      <a:pt x="0" y="1416"/>
                    </a:cubicBezTo>
                    <a:cubicBezTo>
                      <a:pt x="0" y="1575"/>
                      <a:pt x="137" y="1712"/>
                      <a:pt x="297" y="1712"/>
                    </a:cubicBezTo>
                    <a:cubicBezTo>
                      <a:pt x="457" y="1712"/>
                      <a:pt x="571" y="1575"/>
                      <a:pt x="571" y="1416"/>
                    </a:cubicBezTo>
                    <a:cubicBezTo>
                      <a:pt x="594" y="1050"/>
                      <a:pt x="616" y="662"/>
                      <a:pt x="639" y="274"/>
                    </a:cubicBezTo>
                    <a:cubicBezTo>
                      <a:pt x="639" y="137"/>
                      <a:pt x="502" y="0"/>
                      <a:pt x="3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2" name="Google Shape;7856;p70">
                <a:extLst>
                  <a:ext uri="{FF2B5EF4-FFF2-40B4-BE49-F238E27FC236}">
                    <a16:creationId xmlns:a16="http://schemas.microsoft.com/office/drawing/2014/main" id="{8DAF77CD-0ED8-4BE8-88BF-95F4E7C9ECF3}"/>
                  </a:ext>
                </a:extLst>
              </p:cNvPr>
              <p:cNvSpPr/>
              <p:nvPr/>
            </p:nvSpPr>
            <p:spPr>
              <a:xfrm>
                <a:off x="5654908" y="3153616"/>
                <a:ext cx="8256" cy="2033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576" extrusionOk="0">
                    <a:moveTo>
                      <a:pt x="320" y="1"/>
                    </a:moveTo>
                    <a:cubicBezTo>
                      <a:pt x="183" y="1"/>
                      <a:pt x="46" y="138"/>
                      <a:pt x="46" y="275"/>
                    </a:cubicBezTo>
                    <a:cubicBezTo>
                      <a:pt x="69" y="617"/>
                      <a:pt x="46" y="959"/>
                      <a:pt x="23" y="1302"/>
                    </a:cubicBezTo>
                    <a:cubicBezTo>
                      <a:pt x="0" y="1461"/>
                      <a:pt x="160" y="1576"/>
                      <a:pt x="297" y="1576"/>
                    </a:cubicBezTo>
                    <a:cubicBezTo>
                      <a:pt x="388" y="1576"/>
                      <a:pt x="457" y="1553"/>
                      <a:pt x="502" y="1507"/>
                    </a:cubicBezTo>
                    <a:cubicBezTo>
                      <a:pt x="571" y="1439"/>
                      <a:pt x="594" y="1370"/>
                      <a:pt x="594" y="1302"/>
                    </a:cubicBezTo>
                    <a:cubicBezTo>
                      <a:pt x="616" y="959"/>
                      <a:pt x="639" y="617"/>
                      <a:pt x="616" y="275"/>
                    </a:cubicBezTo>
                    <a:cubicBezTo>
                      <a:pt x="616" y="138"/>
                      <a:pt x="479" y="1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3" name="Google Shape;7857;p70">
                <a:extLst>
                  <a:ext uri="{FF2B5EF4-FFF2-40B4-BE49-F238E27FC236}">
                    <a16:creationId xmlns:a16="http://schemas.microsoft.com/office/drawing/2014/main" id="{20894DD4-C10D-4860-957E-288CD1F59320}"/>
                  </a:ext>
                </a:extLst>
              </p:cNvPr>
              <p:cNvSpPr/>
              <p:nvPr/>
            </p:nvSpPr>
            <p:spPr>
              <a:xfrm>
                <a:off x="5654908" y="3202195"/>
                <a:ext cx="7959" cy="2062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599" extrusionOk="0">
                    <a:moveTo>
                      <a:pt x="320" y="1"/>
                    </a:moveTo>
                    <a:cubicBezTo>
                      <a:pt x="160" y="1"/>
                      <a:pt x="46" y="115"/>
                      <a:pt x="46" y="275"/>
                    </a:cubicBezTo>
                    <a:cubicBezTo>
                      <a:pt x="23" y="617"/>
                      <a:pt x="0" y="959"/>
                      <a:pt x="0" y="1302"/>
                    </a:cubicBezTo>
                    <a:cubicBezTo>
                      <a:pt x="0" y="1462"/>
                      <a:pt x="137" y="1599"/>
                      <a:pt x="297" y="1599"/>
                    </a:cubicBezTo>
                    <a:cubicBezTo>
                      <a:pt x="457" y="1599"/>
                      <a:pt x="571" y="1462"/>
                      <a:pt x="571" y="1302"/>
                    </a:cubicBezTo>
                    <a:cubicBezTo>
                      <a:pt x="571" y="959"/>
                      <a:pt x="594" y="617"/>
                      <a:pt x="616" y="275"/>
                    </a:cubicBezTo>
                    <a:cubicBezTo>
                      <a:pt x="616" y="115"/>
                      <a:pt x="479" y="1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4" name="Google Shape;7858;p70">
                <a:extLst>
                  <a:ext uri="{FF2B5EF4-FFF2-40B4-BE49-F238E27FC236}">
                    <a16:creationId xmlns:a16="http://schemas.microsoft.com/office/drawing/2014/main" id="{AAC90828-AE16-4CA5-A692-B465F5815808}"/>
                  </a:ext>
                </a:extLst>
              </p:cNvPr>
              <p:cNvSpPr/>
              <p:nvPr/>
            </p:nvSpPr>
            <p:spPr>
              <a:xfrm>
                <a:off x="5653438" y="3251367"/>
                <a:ext cx="8256" cy="23568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827" extrusionOk="0">
                    <a:moveTo>
                      <a:pt x="342" y="1"/>
                    </a:moveTo>
                    <a:cubicBezTo>
                      <a:pt x="183" y="1"/>
                      <a:pt x="69" y="138"/>
                      <a:pt x="69" y="297"/>
                    </a:cubicBezTo>
                    <a:cubicBezTo>
                      <a:pt x="46" y="708"/>
                      <a:pt x="46" y="1119"/>
                      <a:pt x="0" y="1553"/>
                    </a:cubicBezTo>
                    <a:cubicBezTo>
                      <a:pt x="0" y="1690"/>
                      <a:pt x="137" y="1827"/>
                      <a:pt x="297" y="1827"/>
                    </a:cubicBezTo>
                    <a:cubicBezTo>
                      <a:pt x="365" y="1827"/>
                      <a:pt x="434" y="1804"/>
                      <a:pt x="479" y="1735"/>
                    </a:cubicBezTo>
                    <a:cubicBezTo>
                      <a:pt x="548" y="1690"/>
                      <a:pt x="571" y="1621"/>
                      <a:pt x="571" y="1553"/>
                    </a:cubicBezTo>
                    <a:cubicBezTo>
                      <a:pt x="616" y="1119"/>
                      <a:pt x="616" y="708"/>
                      <a:pt x="639" y="297"/>
                    </a:cubicBezTo>
                    <a:cubicBezTo>
                      <a:pt x="639" y="138"/>
                      <a:pt x="502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5" name="Google Shape;7859;p70">
                <a:extLst>
                  <a:ext uri="{FF2B5EF4-FFF2-40B4-BE49-F238E27FC236}">
                    <a16:creationId xmlns:a16="http://schemas.microsoft.com/office/drawing/2014/main" id="{A31AAC1B-BBA0-409D-BE4A-DB34C5DB86E6}"/>
                  </a:ext>
                </a:extLst>
              </p:cNvPr>
              <p:cNvSpPr/>
              <p:nvPr/>
            </p:nvSpPr>
            <p:spPr>
              <a:xfrm>
                <a:off x="5653141" y="3304654"/>
                <a:ext cx="7663" cy="2328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805" extrusionOk="0">
                    <a:moveTo>
                      <a:pt x="297" y="1"/>
                    </a:moveTo>
                    <a:cubicBezTo>
                      <a:pt x="137" y="1"/>
                      <a:pt x="23" y="115"/>
                      <a:pt x="23" y="275"/>
                    </a:cubicBezTo>
                    <a:cubicBezTo>
                      <a:pt x="0" y="686"/>
                      <a:pt x="0" y="1119"/>
                      <a:pt x="0" y="1530"/>
                    </a:cubicBezTo>
                    <a:cubicBezTo>
                      <a:pt x="0" y="1690"/>
                      <a:pt x="137" y="1804"/>
                      <a:pt x="274" y="1804"/>
                    </a:cubicBezTo>
                    <a:cubicBezTo>
                      <a:pt x="434" y="1804"/>
                      <a:pt x="571" y="1690"/>
                      <a:pt x="571" y="1530"/>
                    </a:cubicBezTo>
                    <a:cubicBezTo>
                      <a:pt x="571" y="1119"/>
                      <a:pt x="571" y="686"/>
                      <a:pt x="594" y="275"/>
                    </a:cubicBezTo>
                    <a:cubicBezTo>
                      <a:pt x="594" y="115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6" name="Google Shape;7860;p70">
                <a:extLst>
                  <a:ext uri="{FF2B5EF4-FFF2-40B4-BE49-F238E27FC236}">
                    <a16:creationId xmlns:a16="http://schemas.microsoft.com/office/drawing/2014/main" id="{FDC1537F-A407-4B9C-9777-6CC9587E5973}"/>
                  </a:ext>
                </a:extLst>
              </p:cNvPr>
              <p:cNvSpPr/>
              <p:nvPr/>
            </p:nvSpPr>
            <p:spPr>
              <a:xfrm>
                <a:off x="5653141" y="3353826"/>
                <a:ext cx="7959" cy="2033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576" extrusionOk="0">
                    <a:moveTo>
                      <a:pt x="320" y="1"/>
                    </a:moveTo>
                    <a:cubicBezTo>
                      <a:pt x="160" y="1"/>
                      <a:pt x="46" y="115"/>
                      <a:pt x="23" y="275"/>
                    </a:cubicBezTo>
                    <a:cubicBezTo>
                      <a:pt x="23" y="617"/>
                      <a:pt x="0" y="959"/>
                      <a:pt x="0" y="1302"/>
                    </a:cubicBezTo>
                    <a:cubicBezTo>
                      <a:pt x="0" y="1462"/>
                      <a:pt x="137" y="1576"/>
                      <a:pt x="274" y="1576"/>
                    </a:cubicBezTo>
                    <a:cubicBezTo>
                      <a:pt x="434" y="1576"/>
                      <a:pt x="571" y="1462"/>
                      <a:pt x="571" y="1302"/>
                    </a:cubicBezTo>
                    <a:cubicBezTo>
                      <a:pt x="571" y="959"/>
                      <a:pt x="594" y="617"/>
                      <a:pt x="594" y="275"/>
                    </a:cubicBezTo>
                    <a:cubicBezTo>
                      <a:pt x="616" y="115"/>
                      <a:pt x="457" y="1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7" name="Google Shape;7861;p70">
                <a:extLst>
                  <a:ext uri="{FF2B5EF4-FFF2-40B4-BE49-F238E27FC236}">
                    <a16:creationId xmlns:a16="http://schemas.microsoft.com/office/drawing/2014/main" id="{7A412A5B-634A-4DAF-8B3F-66FE53BEAA52}"/>
                  </a:ext>
                </a:extLst>
              </p:cNvPr>
              <p:cNvSpPr/>
              <p:nvPr/>
            </p:nvSpPr>
            <p:spPr>
              <a:xfrm>
                <a:off x="5652251" y="3407409"/>
                <a:ext cx="8256" cy="2858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2216" extrusionOk="0">
                    <a:moveTo>
                      <a:pt x="343" y="1"/>
                    </a:moveTo>
                    <a:cubicBezTo>
                      <a:pt x="275" y="1"/>
                      <a:pt x="206" y="24"/>
                      <a:pt x="138" y="92"/>
                    </a:cubicBezTo>
                    <a:cubicBezTo>
                      <a:pt x="92" y="138"/>
                      <a:pt x="69" y="206"/>
                      <a:pt x="69" y="275"/>
                    </a:cubicBezTo>
                    <a:cubicBezTo>
                      <a:pt x="24" y="823"/>
                      <a:pt x="1" y="1371"/>
                      <a:pt x="1" y="1918"/>
                    </a:cubicBezTo>
                    <a:cubicBezTo>
                      <a:pt x="1" y="2078"/>
                      <a:pt x="138" y="2215"/>
                      <a:pt x="297" y="2215"/>
                    </a:cubicBezTo>
                    <a:cubicBezTo>
                      <a:pt x="434" y="2215"/>
                      <a:pt x="571" y="2078"/>
                      <a:pt x="571" y="1918"/>
                    </a:cubicBezTo>
                    <a:cubicBezTo>
                      <a:pt x="571" y="1371"/>
                      <a:pt x="594" y="823"/>
                      <a:pt x="640" y="275"/>
                    </a:cubicBezTo>
                    <a:cubicBezTo>
                      <a:pt x="640" y="138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8" name="Google Shape;7862;p70">
                <a:extLst>
                  <a:ext uri="{FF2B5EF4-FFF2-40B4-BE49-F238E27FC236}">
                    <a16:creationId xmlns:a16="http://schemas.microsoft.com/office/drawing/2014/main" id="{9DCDAE9E-D6B2-4F9D-A032-7B085DB2B667}"/>
                  </a:ext>
                </a:extLst>
              </p:cNvPr>
              <p:cNvSpPr/>
              <p:nvPr/>
            </p:nvSpPr>
            <p:spPr>
              <a:xfrm>
                <a:off x="5653141" y="3468952"/>
                <a:ext cx="9430" cy="25336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964" extrusionOk="0">
                    <a:moveTo>
                      <a:pt x="434" y="0"/>
                    </a:moveTo>
                    <a:cubicBezTo>
                      <a:pt x="297" y="0"/>
                      <a:pt x="183" y="92"/>
                      <a:pt x="160" y="206"/>
                    </a:cubicBezTo>
                    <a:cubicBezTo>
                      <a:pt x="46" y="685"/>
                      <a:pt x="0" y="1187"/>
                      <a:pt x="46" y="1667"/>
                    </a:cubicBezTo>
                    <a:cubicBezTo>
                      <a:pt x="46" y="1826"/>
                      <a:pt x="160" y="1963"/>
                      <a:pt x="320" y="1963"/>
                    </a:cubicBezTo>
                    <a:cubicBezTo>
                      <a:pt x="480" y="1963"/>
                      <a:pt x="616" y="1826"/>
                      <a:pt x="616" y="1667"/>
                    </a:cubicBezTo>
                    <a:cubicBezTo>
                      <a:pt x="594" y="1347"/>
                      <a:pt x="594" y="1028"/>
                      <a:pt x="639" y="685"/>
                    </a:cubicBezTo>
                    <a:cubicBezTo>
                      <a:pt x="662" y="571"/>
                      <a:pt x="685" y="480"/>
                      <a:pt x="708" y="366"/>
                    </a:cubicBezTo>
                    <a:cubicBezTo>
                      <a:pt x="731" y="206"/>
                      <a:pt x="662" y="46"/>
                      <a:pt x="5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9" name="Google Shape;7863;p70">
                <a:extLst>
                  <a:ext uri="{FF2B5EF4-FFF2-40B4-BE49-F238E27FC236}">
                    <a16:creationId xmlns:a16="http://schemas.microsoft.com/office/drawing/2014/main" id="{5491A4DA-5F87-40A7-A7AC-ACC8DEE1A28C}"/>
                  </a:ext>
                </a:extLst>
              </p:cNvPr>
              <p:cNvSpPr/>
              <p:nvPr/>
            </p:nvSpPr>
            <p:spPr>
              <a:xfrm>
                <a:off x="5654315" y="3513699"/>
                <a:ext cx="7959" cy="2180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690" extrusionOk="0">
                    <a:moveTo>
                      <a:pt x="343" y="1"/>
                    </a:moveTo>
                    <a:cubicBezTo>
                      <a:pt x="183" y="1"/>
                      <a:pt x="46" y="138"/>
                      <a:pt x="46" y="298"/>
                    </a:cubicBezTo>
                    <a:cubicBezTo>
                      <a:pt x="46" y="663"/>
                      <a:pt x="23" y="1028"/>
                      <a:pt x="1" y="1393"/>
                    </a:cubicBezTo>
                    <a:cubicBezTo>
                      <a:pt x="1" y="1553"/>
                      <a:pt x="137" y="1690"/>
                      <a:pt x="297" y="1690"/>
                    </a:cubicBezTo>
                    <a:cubicBezTo>
                      <a:pt x="366" y="1690"/>
                      <a:pt x="434" y="1644"/>
                      <a:pt x="480" y="1599"/>
                    </a:cubicBezTo>
                    <a:cubicBezTo>
                      <a:pt x="548" y="1530"/>
                      <a:pt x="571" y="1462"/>
                      <a:pt x="571" y="1393"/>
                    </a:cubicBezTo>
                    <a:cubicBezTo>
                      <a:pt x="594" y="1028"/>
                      <a:pt x="617" y="663"/>
                      <a:pt x="617" y="298"/>
                    </a:cubicBezTo>
                    <a:cubicBezTo>
                      <a:pt x="617" y="138"/>
                      <a:pt x="480" y="1"/>
                      <a:pt x="3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0" name="Google Shape;7864;p70">
                <a:extLst>
                  <a:ext uri="{FF2B5EF4-FFF2-40B4-BE49-F238E27FC236}">
                    <a16:creationId xmlns:a16="http://schemas.microsoft.com/office/drawing/2014/main" id="{43D2F710-5270-4FE2-A4EF-A611A9ED2E17}"/>
                  </a:ext>
                </a:extLst>
              </p:cNvPr>
              <p:cNvSpPr/>
              <p:nvPr/>
            </p:nvSpPr>
            <p:spPr>
              <a:xfrm>
                <a:off x="5654018" y="3553455"/>
                <a:ext cx="8553" cy="1562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211" extrusionOk="0">
                    <a:moveTo>
                      <a:pt x="366" y="0"/>
                    </a:moveTo>
                    <a:cubicBezTo>
                      <a:pt x="275" y="0"/>
                      <a:pt x="206" y="23"/>
                      <a:pt x="160" y="69"/>
                    </a:cubicBezTo>
                    <a:cubicBezTo>
                      <a:pt x="92" y="137"/>
                      <a:pt x="92" y="206"/>
                      <a:pt x="69" y="274"/>
                    </a:cubicBezTo>
                    <a:cubicBezTo>
                      <a:pt x="46" y="502"/>
                      <a:pt x="24" y="708"/>
                      <a:pt x="24" y="936"/>
                    </a:cubicBezTo>
                    <a:cubicBezTo>
                      <a:pt x="1" y="1073"/>
                      <a:pt x="160" y="1210"/>
                      <a:pt x="297" y="1210"/>
                    </a:cubicBezTo>
                    <a:cubicBezTo>
                      <a:pt x="457" y="1210"/>
                      <a:pt x="571" y="1073"/>
                      <a:pt x="594" y="936"/>
                    </a:cubicBezTo>
                    <a:cubicBezTo>
                      <a:pt x="594" y="708"/>
                      <a:pt x="617" y="502"/>
                      <a:pt x="640" y="274"/>
                    </a:cubicBezTo>
                    <a:cubicBezTo>
                      <a:pt x="663" y="206"/>
                      <a:pt x="617" y="114"/>
                      <a:pt x="571" y="69"/>
                    </a:cubicBezTo>
                    <a:cubicBezTo>
                      <a:pt x="503" y="23"/>
                      <a:pt x="434" y="0"/>
                      <a:pt x="3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1" name="Google Shape;7865;p70">
                <a:extLst>
                  <a:ext uri="{FF2B5EF4-FFF2-40B4-BE49-F238E27FC236}">
                    <a16:creationId xmlns:a16="http://schemas.microsoft.com/office/drawing/2014/main" id="{955A74F6-882A-4438-A304-327F38DA6481}"/>
                  </a:ext>
                </a:extLst>
              </p:cNvPr>
              <p:cNvSpPr/>
              <p:nvPr/>
            </p:nvSpPr>
            <p:spPr>
              <a:xfrm>
                <a:off x="5651954" y="2602443"/>
                <a:ext cx="107496" cy="84147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6523" extrusionOk="0">
                    <a:moveTo>
                      <a:pt x="5000" y="3932"/>
                    </a:moveTo>
                    <a:cubicBezTo>
                      <a:pt x="5003" y="3949"/>
                      <a:pt x="5022" y="3949"/>
                      <a:pt x="5022" y="3949"/>
                    </a:cubicBezTo>
                    <a:cubicBezTo>
                      <a:pt x="5015" y="3944"/>
                      <a:pt x="5008" y="3938"/>
                      <a:pt x="5000" y="3932"/>
                    </a:cubicBezTo>
                    <a:close/>
                    <a:moveTo>
                      <a:pt x="526" y="1"/>
                    </a:moveTo>
                    <a:cubicBezTo>
                      <a:pt x="389" y="24"/>
                      <a:pt x="229" y="46"/>
                      <a:pt x="69" y="69"/>
                    </a:cubicBezTo>
                    <a:cubicBezTo>
                      <a:pt x="24" y="92"/>
                      <a:pt x="1" y="161"/>
                      <a:pt x="1" y="229"/>
                    </a:cubicBezTo>
                    <a:cubicBezTo>
                      <a:pt x="1" y="366"/>
                      <a:pt x="115" y="480"/>
                      <a:pt x="252" y="480"/>
                    </a:cubicBezTo>
                    <a:cubicBezTo>
                      <a:pt x="503" y="503"/>
                      <a:pt x="754" y="526"/>
                      <a:pt x="1005" y="571"/>
                    </a:cubicBezTo>
                    <a:lnTo>
                      <a:pt x="1028" y="571"/>
                    </a:lnTo>
                    <a:cubicBezTo>
                      <a:pt x="1439" y="640"/>
                      <a:pt x="1827" y="754"/>
                      <a:pt x="2215" y="914"/>
                    </a:cubicBezTo>
                    <a:cubicBezTo>
                      <a:pt x="2055" y="937"/>
                      <a:pt x="1895" y="1028"/>
                      <a:pt x="1804" y="1165"/>
                    </a:cubicBezTo>
                    <a:cubicBezTo>
                      <a:pt x="1713" y="1302"/>
                      <a:pt x="1690" y="1462"/>
                      <a:pt x="1736" y="1621"/>
                    </a:cubicBezTo>
                    <a:cubicBezTo>
                      <a:pt x="1758" y="1758"/>
                      <a:pt x="1850" y="1941"/>
                      <a:pt x="1987" y="2009"/>
                    </a:cubicBezTo>
                    <a:cubicBezTo>
                      <a:pt x="2261" y="2146"/>
                      <a:pt x="2535" y="2260"/>
                      <a:pt x="2786" y="2420"/>
                    </a:cubicBezTo>
                    <a:cubicBezTo>
                      <a:pt x="3060" y="2557"/>
                      <a:pt x="3333" y="2740"/>
                      <a:pt x="3607" y="2900"/>
                    </a:cubicBezTo>
                    <a:cubicBezTo>
                      <a:pt x="4101" y="3214"/>
                      <a:pt x="4551" y="3572"/>
                      <a:pt x="5000" y="3932"/>
                    </a:cubicBezTo>
                    <a:lnTo>
                      <a:pt x="5000" y="3932"/>
                    </a:lnTo>
                    <a:cubicBezTo>
                      <a:pt x="5000" y="3930"/>
                      <a:pt x="5000" y="3928"/>
                      <a:pt x="5000" y="3927"/>
                    </a:cubicBezTo>
                    <a:lnTo>
                      <a:pt x="5000" y="3927"/>
                    </a:lnTo>
                    <a:cubicBezTo>
                      <a:pt x="5022" y="3949"/>
                      <a:pt x="5022" y="3949"/>
                      <a:pt x="5045" y="3972"/>
                    </a:cubicBezTo>
                    <a:cubicBezTo>
                      <a:pt x="5045" y="3972"/>
                      <a:pt x="5068" y="3995"/>
                      <a:pt x="5068" y="3995"/>
                    </a:cubicBezTo>
                    <a:cubicBezTo>
                      <a:pt x="5068" y="3995"/>
                      <a:pt x="5091" y="4018"/>
                      <a:pt x="5091" y="4018"/>
                    </a:cubicBezTo>
                    <a:cubicBezTo>
                      <a:pt x="5913" y="4726"/>
                      <a:pt x="6620" y="5524"/>
                      <a:pt x="7328" y="6346"/>
                    </a:cubicBezTo>
                    <a:cubicBezTo>
                      <a:pt x="7429" y="6462"/>
                      <a:pt x="7576" y="6522"/>
                      <a:pt x="7728" y="6522"/>
                    </a:cubicBezTo>
                    <a:cubicBezTo>
                      <a:pt x="7816" y="6522"/>
                      <a:pt x="7906" y="6502"/>
                      <a:pt x="7990" y="6460"/>
                    </a:cubicBezTo>
                    <a:cubicBezTo>
                      <a:pt x="8195" y="6346"/>
                      <a:pt x="8332" y="6095"/>
                      <a:pt x="8264" y="5844"/>
                    </a:cubicBezTo>
                    <a:cubicBezTo>
                      <a:pt x="8081" y="4999"/>
                      <a:pt x="7647" y="4223"/>
                      <a:pt x="7100" y="3539"/>
                    </a:cubicBezTo>
                    <a:cubicBezTo>
                      <a:pt x="6529" y="2831"/>
                      <a:pt x="5844" y="2215"/>
                      <a:pt x="5091" y="1713"/>
                    </a:cubicBezTo>
                    <a:cubicBezTo>
                      <a:pt x="4361" y="1188"/>
                      <a:pt x="3539" y="754"/>
                      <a:pt x="2694" y="457"/>
                    </a:cubicBezTo>
                    <a:cubicBezTo>
                      <a:pt x="2010" y="206"/>
                      <a:pt x="1279" y="46"/>
                      <a:pt x="5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2" name="Google Shape;7866;p70">
                <a:extLst>
                  <a:ext uri="{FF2B5EF4-FFF2-40B4-BE49-F238E27FC236}">
                    <a16:creationId xmlns:a16="http://schemas.microsoft.com/office/drawing/2014/main" id="{7439C898-7A04-48DD-99B3-487FF1AE8C78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3" name="Google Shape;7867;p70">
                <a:extLst>
                  <a:ext uri="{FF2B5EF4-FFF2-40B4-BE49-F238E27FC236}">
                    <a16:creationId xmlns:a16="http://schemas.microsoft.com/office/drawing/2014/main" id="{5F2915BD-8B23-448B-A3A0-B8B8A29AF8AF}"/>
                  </a:ext>
                </a:extLst>
              </p:cNvPr>
              <p:cNvSpPr/>
              <p:nvPr/>
            </p:nvSpPr>
            <p:spPr>
              <a:xfrm>
                <a:off x="5717328" y="2653976"/>
                <a:ext cx="297" cy="297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cubicBezTo>
                      <a:pt x="23" y="23"/>
                      <a:pt x="0" y="0"/>
                      <a:pt x="0" y="0"/>
                    </a:cubicBez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4" name="Google Shape;7868;p70">
                <a:extLst>
                  <a:ext uri="{FF2B5EF4-FFF2-40B4-BE49-F238E27FC236}">
                    <a16:creationId xmlns:a16="http://schemas.microsoft.com/office/drawing/2014/main" id="{0A6DD9A5-19EC-4D6E-B064-D19D89B7F603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5" name="Google Shape;7869;p70">
                <a:extLst>
                  <a:ext uri="{FF2B5EF4-FFF2-40B4-BE49-F238E27FC236}">
                    <a16:creationId xmlns:a16="http://schemas.microsoft.com/office/drawing/2014/main" id="{18AB85E1-34C0-4C0C-832A-7CEACEAA8C62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6" name="Google Shape;7870;p70">
                <a:extLst>
                  <a:ext uri="{FF2B5EF4-FFF2-40B4-BE49-F238E27FC236}">
                    <a16:creationId xmlns:a16="http://schemas.microsoft.com/office/drawing/2014/main" id="{88A19848-D3A0-40F0-BFF1-B2F86F7F0C5C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7" name="Google Shape;7871;p70">
                <a:extLst>
                  <a:ext uri="{FF2B5EF4-FFF2-40B4-BE49-F238E27FC236}">
                    <a16:creationId xmlns:a16="http://schemas.microsoft.com/office/drawing/2014/main" id="{CD359BA8-1795-4AF3-8884-6B2F3F6EB91A}"/>
                  </a:ext>
                </a:extLst>
              </p:cNvPr>
              <p:cNvSpPr/>
              <p:nvPr/>
            </p:nvSpPr>
            <p:spPr>
              <a:xfrm>
                <a:off x="5716734" y="2653382"/>
                <a:ext cx="310" cy="31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1"/>
                      <a:pt x="0" y="23"/>
                      <a:pt x="23" y="23"/>
                    </a:cubicBezTo>
                    <a:cubicBezTo>
                      <a:pt x="18" y="18"/>
                      <a:pt x="12" y="12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8" name="Google Shape;7872;p70">
                <a:extLst>
                  <a:ext uri="{FF2B5EF4-FFF2-40B4-BE49-F238E27FC236}">
                    <a16:creationId xmlns:a16="http://schemas.microsoft.com/office/drawing/2014/main" id="{1A7E36B5-EC89-4953-AC4A-8CE84DE9DC8E}"/>
                  </a:ext>
                </a:extLst>
              </p:cNvPr>
              <p:cNvSpPr/>
              <p:nvPr/>
            </p:nvSpPr>
            <p:spPr>
              <a:xfrm>
                <a:off x="5668736" y="2611576"/>
                <a:ext cx="20047" cy="7598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589" extrusionOk="0">
                    <a:moveTo>
                      <a:pt x="138" y="0"/>
                    </a:moveTo>
                    <a:cubicBezTo>
                      <a:pt x="92" y="0"/>
                      <a:pt x="47" y="23"/>
                      <a:pt x="24" y="69"/>
                    </a:cubicBezTo>
                    <a:cubicBezTo>
                      <a:pt x="1" y="114"/>
                      <a:pt x="1" y="206"/>
                      <a:pt x="69" y="251"/>
                    </a:cubicBezTo>
                    <a:cubicBezTo>
                      <a:pt x="252" y="320"/>
                      <a:pt x="457" y="388"/>
                      <a:pt x="640" y="434"/>
                    </a:cubicBezTo>
                    <a:cubicBezTo>
                      <a:pt x="777" y="480"/>
                      <a:pt x="914" y="502"/>
                      <a:pt x="1074" y="525"/>
                    </a:cubicBezTo>
                    <a:cubicBezTo>
                      <a:pt x="1097" y="548"/>
                      <a:pt x="1119" y="548"/>
                      <a:pt x="1142" y="548"/>
                    </a:cubicBezTo>
                    <a:cubicBezTo>
                      <a:pt x="1211" y="548"/>
                      <a:pt x="1279" y="571"/>
                      <a:pt x="1348" y="571"/>
                    </a:cubicBezTo>
                    <a:cubicBezTo>
                      <a:pt x="1370" y="582"/>
                      <a:pt x="1393" y="588"/>
                      <a:pt x="1416" y="588"/>
                    </a:cubicBezTo>
                    <a:cubicBezTo>
                      <a:pt x="1439" y="588"/>
                      <a:pt x="1462" y="582"/>
                      <a:pt x="1485" y="571"/>
                    </a:cubicBezTo>
                    <a:cubicBezTo>
                      <a:pt x="1507" y="548"/>
                      <a:pt x="1530" y="502"/>
                      <a:pt x="1553" y="457"/>
                    </a:cubicBezTo>
                    <a:cubicBezTo>
                      <a:pt x="1553" y="411"/>
                      <a:pt x="1553" y="366"/>
                      <a:pt x="1530" y="343"/>
                    </a:cubicBezTo>
                    <a:cubicBezTo>
                      <a:pt x="1507" y="297"/>
                      <a:pt x="1485" y="251"/>
                      <a:pt x="1439" y="251"/>
                    </a:cubicBezTo>
                    <a:cubicBezTo>
                      <a:pt x="1211" y="229"/>
                      <a:pt x="1005" y="183"/>
                      <a:pt x="800" y="160"/>
                    </a:cubicBezTo>
                    <a:cubicBezTo>
                      <a:pt x="777" y="137"/>
                      <a:pt x="754" y="137"/>
                      <a:pt x="731" y="137"/>
                    </a:cubicBezTo>
                    <a:cubicBezTo>
                      <a:pt x="549" y="69"/>
                      <a:pt x="366" y="23"/>
                      <a:pt x="1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9" name="Google Shape;7873;p70">
                <a:extLst>
                  <a:ext uri="{FF2B5EF4-FFF2-40B4-BE49-F238E27FC236}">
                    <a16:creationId xmlns:a16="http://schemas.microsoft.com/office/drawing/2014/main" id="{A03D48DD-A104-46A9-B8D4-375CDFC589D9}"/>
                  </a:ext>
                </a:extLst>
              </p:cNvPr>
              <p:cNvSpPr/>
              <p:nvPr/>
            </p:nvSpPr>
            <p:spPr>
              <a:xfrm>
                <a:off x="5671097" y="2608041"/>
                <a:ext cx="36236" cy="13855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1074" extrusionOk="0">
                    <a:moveTo>
                      <a:pt x="115" y="0"/>
                    </a:moveTo>
                    <a:cubicBezTo>
                      <a:pt x="69" y="0"/>
                      <a:pt x="23" y="46"/>
                      <a:pt x="1" y="92"/>
                    </a:cubicBezTo>
                    <a:cubicBezTo>
                      <a:pt x="1" y="137"/>
                      <a:pt x="23" y="183"/>
                      <a:pt x="92" y="206"/>
                    </a:cubicBezTo>
                    <a:cubicBezTo>
                      <a:pt x="526" y="320"/>
                      <a:pt x="959" y="457"/>
                      <a:pt x="1393" y="594"/>
                    </a:cubicBezTo>
                    <a:cubicBezTo>
                      <a:pt x="1827" y="731"/>
                      <a:pt x="2260" y="891"/>
                      <a:pt x="2694" y="1073"/>
                    </a:cubicBezTo>
                    <a:cubicBezTo>
                      <a:pt x="2717" y="1073"/>
                      <a:pt x="2740" y="1073"/>
                      <a:pt x="2762" y="1050"/>
                    </a:cubicBezTo>
                    <a:cubicBezTo>
                      <a:pt x="2785" y="1050"/>
                      <a:pt x="2808" y="1028"/>
                      <a:pt x="2808" y="1005"/>
                    </a:cubicBezTo>
                    <a:cubicBezTo>
                      <a:pt x="2808" y="959"/>
                      <a:pt x="2808" y="936"/>
                      <a:pt x="2808" y="913"/>
                    </a:cubicBezTo>
                    <a:cubicBezTo>
                      <a:pt x="2785" y="891"/>
                      <a:pt x="2762" y="891"/>
                      <a:pt x="2740" y="868"/>
                    </a:cubicBezTo>
                    <a:cubicBezTo>
                      <a:pt x="1895" y="525"/>
                      <a:pt x="1005" y="251"/>
                      <a:pt x="1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0" name="Google Shape;7874;p70">
                <a:extLst>
                  <a:ext uri="{FF2B5EF4-FFF2-40B4-BE49-F238E27FC236}">
                    <a16:creationId xmlns:a16="http://schemas.microsoft.com/office/drawing/2014/main" id="{0E431A4A-69E7-4A8D-B3E5-BD17AA791C61}"/>
                  </a:ext>
                </a:extLst>
              </p:cNvPr>
              <p:cNvSpPr/>
              <p:nvPr/>
            </p:nvSpPr>
            <p:spPr>
              <a:xfrm>
                <a:off x="5659913" y="2605681"/>
                <a:ext cx="32392" cy="974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755" extrusionOk="0">
                    <a:moveTo>
                      <a:pt x="91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8"/>
                      <a:pt x="23" y="161"/>
                      <a:pt x="46" y="183"/>
                    </a:cubicBezTo>
                    <a:cubicBezTo>
                      <a:pt x="46" y="183"/>
                      <a:pt x="69" y="206"/>
                      <a:pt x="114" y="206"/>
                    </a:cubicBezTo>
                    <a:cubicBezTo>
                      <a:pt x="228" y="206"/>
                      <a:pt x="343" y="229"/>
                      <a:pt x="457" y="252"/>
                    </a:cubicBezTo>
                    <a:lnTo>
                      <a:pt x="434" y="252"/>
                    </a:lnTo>
                    <a:cubicBezTo>
                      <a:pt x="753" y="298"/>
                      <a:pt x="1073" y="343"/>
                      <a:pt x="1393" y="434"/>
                    </a:cubicBezTo>
                    <a:cubicBezTo>
                      <a:pt x="1735" y="503"/>
                      <a:pt x="2054" y="617"/>
                      <a:pt x="2397" y="754"/>
                    </a:cubicBezTo>
                    <a:lnTo>
                      <a:pt x="2465" y="754"/>
                    </a:lnTo>
                    <a:cubicBezTo>
                      <a:pt x="2488" y="731"/>
                      <a:pt x="2488" y="708"/>
                      <a:pt x="2511" y="686"/>
                    </a:cubicBezTo>
                    <a:cubicBezTo>
                      <a:pt x="2511" y="663"/>
                      <a:pt x="2511" y="640"/>
                      <a:pt x="2488" y="617"/>
                    </a:cubicBezTo>
                    <a:cubicBezTo>
                      <a:pt x="2488" y="594"/>
                      <a:pt x="2465" y="571"/>
                      <a:pt x="2443" y="571"/>
                    </a:cubicBezTo>
                    <a:cubicBezTo>
                      <a:pt x="2260" y="503"/>
                      <a:pt x="2077" y="434"/>
                      <a:pt x="1918" y="366"/>
                    </a:cubicBezTo>
                    <a:cubicBezTo>
                      <a:pt x="1712" y="298"/>
                      <a:pt x="1507" y="252"/>
                      <a:pt x="1301" y="206"/>
                    </a:cubicBezTo>
                    <a:cubicBezTo>
                      <a:pt x="913" y="115"/>
                      <a:pt x="502" y="46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1" name="Google Shape;7875;p70">
                <a:extLst>
                  <a:ext uri="{FF2B5EF4-FFF2-40B4-BE49-F238E27FC236}">
                    <a16:creationId xmlns:a16="http://schemas.microsoft.com/office/drawing/2014/main" id="{5E553044-3081-4ACE-A8DC-8A5823DBDAC7}"/>
                  </a:ext>
                </a:extLst>
              </p:cNvPr>
              <p:cNvSpPr/>
              <p:nvPr/>
            </p:nvSpPr>
            <p:spPr>
              <a:xfrm>
                <a:off x="5656959" y="2604803"/>
                <a:ext cx="20330" cy="5018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389" extrusionOk="0">
                    <a:moveTo>
                      <a:pt x="115" y="0"/>
                    </a:moveTo>
                    <a:cubicBezTo>
                      <a:pt x="92" y="0"/>
                      <a:pt x="69" y="0"/>
                      <a:pt x="47" y="23"/>
                    </a:cubicBezTo>
                    <a:cubicBezTo>
                      <a:pt x="24" y="46"/>
                      <a:pt x="1" y="92"/>
                      <a:pt x="1" y="114"/>
                    </a:cubicBezTo>
                    <a:cubicBezTo>
                      <a:pt x="1" y="137"/>
                      <a:pt x="24" y="183"/>
                      <a:pt x="47" y="206"/>
                    </a:cubicBezTo>
                    <a:cubicBezTo>
                      <a:pt x="69" y="229"/>
                      <a:pt x="92" y="229"/>
                      <a:pt x="115" y="229"/>
                    </a:cubicBezTo>
                    <a:cubicBezTo>
                      <a:pt x="503" y="251"/>
                      <a:pt x="891" y="297"/>
                      <a:pt x="1279" y="366"/>
                    </a:cubicBezTo>
                    <a:cubicBezTo>
                      <a:pt x="1256" y="343"/>
                      <a:pt x="1256" y="343"/>
                      <a:pt x="1256" y="343"/>
                    </a:cubicBezTo>
                    <a:lnTo>
                      <a:pt x="1256" y="343"/>
                    </a:lnTo>
                    <a:cubicBezTo>
                      <a:pt x="1325" y="366"/>
                      <a:pt x="1393" y="366"/>
                      <a:pt x="1462" y="388"/>
                    </a:cubicBezTo>
                    <a:cubicBezTo>
                      <a:pt x="1485" y="388"/>
                      <a:pt x="1507" y="388"/>
                      <a:pt x="1530" y="366"/>
                    </a:cubicBezTo>
                    <a:cubicBezTo>
                      <a:pt x="1553" y="366"/>
                      <a:pt x="1576" y="343"/>
                      <a:pt x="1576" y="320"/>
                    </a:cubicBezTo>
                    <a:cubicBezTo>
                      <a:pt x="1576" y="297"/>
                      <a:pt x="1576" y="274"/>
                      <a:pt x="1576" y="251"/>
                    </a:cubicBezTo>
                    <a:cubicBezTo>
                      <a:pt x="1553" y="229"/>
                      <a:pt x="1530" y="206"/>
                      <a:pt x="1507" y="206"/>
                    </a:cubicBezTo>
                    <a:cubicBezTo>
                      <a:pt x="1051" y="137"/>
                      <a:pt x="594" y="46"/>
                      <a:pt x="1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2" name="Google Shape;7876;p70">
                <a:extLst>
                  <a:ext uri="{FF2B5EF4-FFF2-40B4-BE49-F238E27FC236}">
                    <a16:creationId xmlns:a16="http://schemas.microsoft.com/office/drawing/2014/main" id="{A60E0517-97D9-414B-81B8-E82E2BC33FEF}"/>
                  </a:ext>
                </a:extLst>
              </p:cNvPr>
              <p:cNvSpPr/>
              <p:nvPr/>
            </p:nvSpPr>
            <p:spPr>
              <a:xfrm>
                <a:off x="5654908" y="2603630"/>
                <a:ext cx="16796" cy="5599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434" extrusionOk="0">
                    <a:moveTo>
                      <a:pt x="160" y="0"/>
                    </a:moveTo>
                    <a:cubicBezTo>
                      <a:pt x="69" y="0"/>
                      <a:pt x="0" y="91"/>
                      <a:pt x="0" y="160"/>
                    </a:cubicBezTo>
                    <a:cubicBezTo>
                      <a:pt x="0" y="205"/>
                      <a:pt x="23" y="251"/>
                      <a:pt x="46" y="274"/>
                    </a:cubicBezTo>
                    <a:cubicBezTo>
                      <a:pt x="69" y="320"/>
                      <a:pt x="114" y="320"/>
                      <a:pt x="160" y="320"/>
                    </a:cubicBezTo>
                    <a:cubicBezTo>
                      <a:pt x="434" y="365"/>
                      <a:pt x="708" y="365"/>
                      <a:pt x="982" y="411"/>
                    </a:cubicBezTo>
                    <a:cubicBezTo>
                      <a:pt x="1004" y="411"/>
                      <a:pt x="1050" y="411"/>
                      <a:pt x="1073" y="434"/>
                    </a:cubicBezTo>
                    <a:cubicBezTo>
                      <a:pt x="1119" y="434"/>
                      <a:pt x="1164" y="434"/>
                      <a:pt x="1187" y="411"/>
                    </a:cubicBezTo>
                    <a:cubicBezTo>
                      <a:pt x="1233" y="388"/>
                      <a:pt x="1256" y="342"/>
                      <a:pt x="1278" y="320"/>
                    </a:cubicBezTo>
                    <a:cubicBezTo>
                      <a:pt x="1301" y="228"/>
                      <a:pt x="1256" y="137"/>
                      <a:pt x="1164" y="114"/>
                    </a:cubicBezTo>
                    <a:cubicBezTo>
                      <a:pt x="822" y="69"/>
                      <a:pt x="502" y="23"/>
                      <a:pt x="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3" name="Google Shape;7877;p70">
                <a:extLst>
                  <a:ext uri="{FF2B5EF4-FFF2-40B4-BE49-F238E27FC236}">
                    <a16:creationId xmlns:a16="http://schemas.microsoft.com/office/drawing/2014/main" id="{A9E80180-5736-4678-8F06-DA94FEBDAA57}"/>
                  </a:ext>
                </a:extLst>
              </p:cNvPr>
              <p:cNvSpPr/>
              <p:nvPr/>
            </p:nvSpPr>
            <p:spPr>
              <a:xfrm>
                <a:off x="5652548" y="2603913"/>
                <a:ext cx="14435" cy="390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303" extrusionOk="0">
                    <a:moveTo>
                      <a:pt x="138" y="1"/>
                    </a:moveTo>
                    <a:cubicBezTo>
                      <a:pt x="46" y="1"/>
                      <a:pt x="1" y="69"/>
                      <a:pt x="1" y="138"/>
                    </a:cubicBezTo>
                    <a:cubicBezTo>
                      <a:pt x="1" y="206"/>
                      <a:pt x="46" y="275"/>
                      <a:pt x="138" y="275"/>
                    </a:cubicBezTo>
                    <a:cubicBezTo>
                      <a:pt x="411" y="298"/>
                      <a:pt x="708" y="298"/>
                      <a:pt x="1005" y="298"/>
                    </a:cubicBezTo>
                    <a:cubicBezTo>
                      <a:pt x="1014" y="301"/>
                      <a:pt x="1023" y="302"/>
                      <a:pt x="1031" y="302"/>
                    </a:cubicBezTo>
                    <a:cubicBezTo>
                      <a:pt x="1085" y="302"/>
                      <a:pt x="1119" y="243"/>
                      <a:pt x="1119" y="183"/>
                    </a:cubicBezTo>
                    <a:cubicBezTo>
                      <a:pt x="1119" y="138"/>
                      <a:pt x="1119" y="115"/>
                      <a:pt x="1096" y="92"/>
                    </a:cubicBezTo>
                    <a:cubicBezTo>
                      <a:pt x="1073" y="69"/>
                      <a:pt x="1028" y="47"/>
                      <a:pt x="1005" y="47"/>
                    </a:cubicBezTo>
                    <a:cubicBezTo>
                      <a:pt x="731" y="24"/>
                      <a:pt x="480" y="1"/>
                      <a:pt x="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4" name="Google Shape;7878;p70">
                <a:extLst>
                  <a:ext uri="{FF2B5EF4-FFF2-40B4-BE49-F238E27FC236}">
                    <a16:creationId xmlns:a16="http://schemas.microsoft.com/office/drawing/2014/main" id="{76177D96-2202-4B76-8409-D190EA1414C1}"/>
                  </a:ext>
                </a:extLst>
              </p:cNvPr>
              <p:cNvSpPr/>
              <p:nvPr/>
            </p:nvSpPr>
            <p:spPr>
              <a:xfrm>
                <a:off x="5649903" y="2603333"/>
                <a:ext cx="14732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343" extrusionOk="0">
                    <a:moveTo>
                      <a:pt x="160" y="0"/>
                    </a:moveTo>
                    <a:lnTo>
                      <a:pt x="0" y="23"/>
                    </a:lnTo>
                    <a:cubicBezTo>
                      <a:pt x="0" y="69"/>
                      <a:pt x="23" y="92"/>
                      <a:pt x="23" y="114"/>
                    </a:cubicBezTo>
                    <a:cubicBezTo>
                      <a:pt x="46" y="160"/>
                      <a:pt x="46" y="206"/>
                      <a:pt x="69" y="228"/>
                    </a:cubicBezTo>
                    <a:cubicBezTo>
                      <a:pt x="69" y="251"/>
                      <a:pt x="69" y="251"/>
                      <a:pt x="69" y="274"/>
                    </a:cubicBezTo>
                    <a:cubicBezTo>
                      <a:pt x="388" y="297"/>
                      <a:pt x="708" y="320"/>
                      <a:pt x="1004" y="343"/>
                    </a:cubicBezTo>
                    <a:cubicBezTo>
                      <a:pt x="1073" y="343"/>
                      <a:pt x="1141" y="274"/>
                      <a:pt x="1141" y="206"/>
                    </a:cubicBezTo>
                    <a:cubicBezTo>
                      <a:pt x="1141" y="183"/>
                      <a:pt x="1119" y="137"/>
                      <a:pt x="1096" y="114"/>
                    </a:cubicBezTo>
                    <a:cubicBezTo>
                      <a:pt x="1073" y="92"/>
                      <a:pt x="1050" y="92"/>
                      <a:pt x="1004" y="92"/>
                    </a:cubicBezTo>
                    <a:cubicBezTo>
                      <a:pt x="731" y="69"/>
                      <a:pt x="434" y="23"/>
                      <a:pt x="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5" name="Google Shape;7879;p70">
                <a:extLst>
                  <a:ext uri="{FF2B5EF4-FFF2-40B4-BE49-F238E27FC236}">
                    <a16:creationId xmlns:a16="http://schemas.microsoft.com/office/drawing/2014/main" id="{5FB5C643-0D0F-46BD-9339-CDB888F91D93}"/>
                  </a:ext>
                </a:extLst>
              </p:cNvPr>
              <p:cNvSpPr/>
              <p:nvPr/>
            </p:nvSpPr>
            <p:spPr>
              <a:xfrm>
                <a:off x="5649903" y="2603333"/>
                <a:ext cx="14138" cy="4128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320" extrusionOk="0">
                    <a:moveTo>
                      <a:pt x="137" y="0"/>
                    </a:moveTo>
                    <a:cubicBezTo>
                      <a:pt x="91" y="23"/>
                      <a:pt x="46" y="23"/>
                      <a:pt x="0" y="23"/>
                    </a:cubicBezTo>
                    <a:cubicBezTo>
                      <a:pt x="0" y="69"/>
                      <a:pt x="23" y="92"/>
                      <a:pt x="23" y="114"/>
                    </a:cubicBezTo>
                    <a:cubicBezTo>
                      <a:pt x="46" y="160"/>
                      <a:pt x="46" y="206"/>
                      <a:pt x="69" y="228"/>
                    </a:cubicBezTo>
                    <a:cubicBezTo>
                      <a:pt x="69" y="251"/>
                      <a:pt x="69" y="251"/>
                      <a:pt x="69" y="251"/>
                    </a:cubicBezTo>
                    <a:cubicBezTo>
                      <a:pt x="365" y="274"/>
                      <a:pt x="662" y="274"/>
                      <a:pt x="982" y="320"/>
                    </a:cubicBezTo>
                    <a:cubicBezTo>
                      <a:pt x="1027" y="320"/>
                      <a:pt x="1096" y="251"/>
                      <a:pt x="1096" y="183"/>
                    </a:cubicBezTo>
                    <a:cubicBezTo>
                      <a:pt x="1096" y="160"/>
                      <a:pt x="1073" y="137"/>
                      <a:pt x="1050" y="114"/>
                    </a:cubicBezTo>
                    <a:cubicBezTo>
                      <a:pt x="1027" y="92"/>
                      <a:pt x="1004" y="92"/>
                      <a:pt x="982" y="69"/>
                    </a:cubicBezTo>
                    <a:cubicBezTo>
                      <a:pt x="685" y="46"/>
                      <a:pt x="411" y="23"/>
                      <a:pt x="1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6" name="Google Shape;7880;p70">
                <a:extLst>
                  <a:ext uri="{FF2B5EF4-FFF2-40B4-BE49-F238E27FC236}">
                    <a16:creationId xmlns:a16="http://schemas.microsoft.com/office/drawing/2014/main" id="{DA4A2949-2EB3-4ABB-A787-818F71ADD5CF}"/>
                  </a:ext>
                </a:extLst>
              </p:cNvPr>
              <p:cNvSpPr/>
              <p:nvPr/>
            </p:nvSpPr>
            <p:spPr>
              <a:xfrm>
                <a:off x="5649903" y="2602740"/>
                <a:ext cx="15325" cy="4657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361" extrusionOk="0">
                    <a:moveTo>
                      <a:pt x="502" y="1"/>
                    </a:moveTo>
                    <a:cubicBezTo>
                      <a:pt x="343" y="23"/>
                      <a:pt x="160" y="46"/>
                      <a:pt x="0" y="69"/>
                    </a:cubicBezTo>
                    <a:cubicBezTo>
                      <a:pt x="0" y="69"/>
                      <a:pt x="0" y="92"/>
                      <a:pt x="0" y="92"/>
                    </a:cubicBezTo>
                    <a:cubicBezTo>
                      <a:pt x="23" y="115"/>
                      <a:pt x="23" y="138"/>
                      <a:pt x="23" y="160"/>
                    </a:cubicBezTo>
                    <a:cubicBezTo>
                      <a:pt x="23" y="183"/>
                      <a:pt x="46" y="183"/>
                      <a:pt x="46" y="206"/>
                    </a:cubicBezTo>
                    <a:cubicBezTo>
                      <a:pt x="69" y="229"/>
                      <a:pt x="114" y="252"/>
                      <a:pt x="137" y="252"/>
                    </a:cubicBezTo>
                    <a:cubicBezTo>
                      <a:pt x="320" y="252"/>
                      <a:pt x="502" y="274"/>
                      <a:pt x="685" y="297"/>
                    </a:cubicBezTo>
                    <a:lnTo>
                      <a:pt x="662" y="297"/>
                    </a:lnTo>
                    <a:cubicBezTo>
                      <a:pt x="776" y="320"/>
                      <a:pt x="890" y="343"/>
                      <a:pt x="1004" y="343"/>
                    </a:cubicBezTo>
                    <a:cubicBezTo>
                      <a:pt x="1016" y="354"/>
                      <a:pt x="1033" y="360"/>
                      <a:pt x="1050" y="360"/>
                    </a:cubicBezTo>
                    <a:cubicBezTo>
                      <a:pt x="1067" y="360"/>
                      <a:pt x="1084" y="354"/>
                      <a:pt x="1096" y="343"/>
                    </a:cubicBezTo>
                    <a:cubicBezTo>
                      <a:pt x="1141" y="320"/>
                      <a:pt x="1164" y="297"/>
                      <a:pt x="1164" y="252"/>
                    </a:cubicBezTo>
                    <a:cubicBezTo>
                      <a:pt x="1187" y="183"/>
                      <a:pt x="1141" y="92"/>
                      <a:pt x="1073" y="92"/>
                    </a:cubicBezTo>
                    <a:cubicBezTo>
                      <a:pt x="890" y="46"/>
                      <a:pt x="685" y="23"/>
                      <a:pt x="5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7" name="Google Shape;7881;p70">
                <a:extLst>
                  <a:ext uri="{FF2B5EF4-FFF2-40B4-BE49-F238E27FC236}">
                    <a16:creationId xmlns:a16="http://schemas.microsoft.com/office/drawing/2014/main" id="{AE15C0FE-7F81-4B51-97FC-9290CC093667}"/>
                  </a:ext>
                </a:extLst>
              </p:cNvPr>
              <p:cNvSpPr/>
              <p:nvPr/>
            </p:nvSpPr>
            <p:spPr>
              <a:xfrm>
                <a:off x="5658726" y="26065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8" name="Google Shape;7882;p70">
                <a:extLst>
                  <a:ext uri="{FF2B5EF4-FFF2-40B4-BE49-F238E27FC236}">
                    <a16:creationId xmlns:a16="http://schemas.microsoft.com/office/drawing/2014/main" id="{74FEC448-EC31-48A1-811D-450A6745BECB}"/>
                  </a:ext>
                </a:extLst>
              </p:cNvPr>
              <p:cNvSpPr/>
              <p:nvPr/>
            </p:nvSpPr>
            <p:spPr>
              <a:xfrm>
                <a:off x="5650187" y="2602740"/>
                <a:ext cx="14151" cy="4063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315" extrusionOk="0">
                    <a:moveTo>
                      <a:pt x="526" y="1"/>
                    </a:moveTo>
                    <a:cubicBezTo>
                      <a:pt x="343" y="23"/>
                      <a:pt x="184" y="46"/>
                      <a:pt x="24" y="69"/>
                    </a:cubicBezTo>
                    <a:cubicBezTo>
                      <a:pt x="24" y="69"/>
                      <a:pt x="1" y="92"/>
                      <a:pt x="1" y="92"/>
                    </a:cubicBezTo>
                    <a:cubicBezTo>
                      <a:pt x="1" y="183"/>
                      <a:pt x="69" y="229"/>
                      <a:pt x="138" y="229"/>
                    </a:cubicBezTo>
                    <a:cubicBezTo>
                      <a:pt x="343" y="229"/>
                      <a:pt x="526" y="252"/>
                      <a:pt x="709" y="274"/>
                    </a:cubicBezTo>
                    <a:cubicBezTo>
                      <a:pt x="777" y="274"/>
                      <a:pt x="845" y="297"/>
                      <a:pt x="914" y="297"/>
                    </a:cubicBezTo>
                    <a:cubicBezTo>
                      <a:pt x="937" y="309"/>
                      <a:pt x="954" y="314"/>
                      <a:pt x="968" y="314"/>
                    </a:cubicBezTo>
                    <a:cubicBezTo>
                      <a:pt x="982" y="314"/>
                      <a:pt x="994" y="309"/>
                      <a:pt x="1005" y="297"/>
                    </a:cubicBezTo>
                    <a:cubicBezTo>
                      <a:pt x="1051" y="274"/>
                      <a:pt x="1074" y="252"/>
                      <a:pt x="1074" y="206"/>
                    </a:cubicBezTo>
                    <a:cubicBezTo>
                      <a:pt x="1097" y="160"/>
                      <a:pt x="1051" y="69"/>
                      <a:pt x="982" y="46"/>
                    </a:cubicBezTo>
                    <a:cubicBezTo>
                      <a:pt x="823" y="23"/>
                      <a:pt x="686" y="1"/>
                      <a:pt x="5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9" name="Google Shape;7883;p70">
                <a:extLst>
                  <a:ext uri="{FF2B5EF4-FFF2-40B4-BE49-F238E27FC236}">
                    <a16:creationId xmlns:a16="http://schemas.microsoft.com/office/drawing/2014/main" id="{B452CC94-4DDC-454B-B4C1-FD18430CEEAB}"/>
                  </a:ext>
                </a:extLst>
              </p:cNvPr>
              <p:cNvSpPr/>
              <p:nvPr/>
            </p:nvSpPr>
            <p:spPr>
              <a:xfrm>
                <a:off x="5649606" y="2603036"/>
                <a:ext cx="11791" cy="265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206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46"/>
                    </a:cubicBezTo>
                    <a:cubicBezTo>
                      <a:pt x="23" y="92"/>
                      <a:pt x="46" y="137"/>
                      <a:pt x="69" y="183"/>
                    </a:cubicBezTo>
                    <a:cubicBezTo>
                      <a:pt x="320" y="183"/>
                      <a:pt x="571" y="206"/>
                      <a:pt x="845" y="206"/>
                    </a:cubicBezTo>
                    <a:cubicBezTo>
                      <a:pt x="868" y="206"/>
                      <a:pt x="890" y="206"/>
                      <a:pt x="890" y="183"/>
                    </a:cubicBezTo>
                    <a:cubicBezTo>
                      <a:pt x="913" y="160"/>
                      <a:pt x="913" y="137"/>
                      <a:pt x="913" y="115"/>
                    </a:cubicBezTo>
                    <a:cubicBezTo>
                      <a:pt x="913" y="92"/>
                      <a:pt x="913" y="69"/>
                      <a:pt x="890" y="46"/>
                    </a:cubicBezTo>
                    <a:cubicBezTo>
                      <a:pt x="868" y="23"/>
                      <a:pt x="845" y="23"/>
                      <a:pt x="822" y="23"/>
                    </a:cubicBezTo>
                    <a:cubicBezTo>
                      <a:pt x="548" y="23"/>
                      <a:pt x="274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0" name="Google Shape;7884;p70">
                <a:extLst>
                  <a:ext uri="{FF2B5EF4-FFF2-40B4-BE49-F238E27FC236}">
                    <a16:creationId xmlns:a16="http://schemas.microsoft.com/office/drawing/2014/main" id="{AECEA803-977B-4CF3-9027-D38CC5B876C2}"/>
                  </a:ext>
                </a:extLst>
              </p:cNvPr>
              <p:cNvSpPr/>
              <p:nvPr/>
            </p:nvSpPr>
            <p:spPr>
              <a:xfrm>
                <a:off x="5649310" y="2602146"/>
                <a:ext cx="11197" cy="2967"/>
              </a:xfrm>
              <a:custGeom>
                <a:avLst/>
                <a:gdLst/>
                <a:ahLst/>
                <a:cxnLst/>
                <a:rect l="l" t="t" r="r" b="b"/>
                <a:pathLst>
                  <a:path w="868" h="230" extrusionOk="0">
                    <a:moveTo>
                      <a:pt x="297" y="1"/>
                    </a:moveTo>
                    <a:cubicBezTo>
                      <a:pt x="206" y="1"/>
                      <a:pt x="115" y="24"/>
                      <a:pt x="0" y="24"/>
                    </a:cubicBezTo>
                    <a:cubicBezTo>
                      <a:pt x="23" y="47"/>
                      <a:pt x="23" y="92"/>
                      <a:pt x="46" y="115"/>
                    </a:cubicBezTo>
                    <a:cubicBezTo>
                      <a:pt x="46" y="161"/>
                      <a:pt x="69" y="184"/>
                      <a:pt x="69" y="206"/>
                    </a:cubicBezTo>
                    <a:cubicBezTo>
                      <a:pt x="297" y="206"/>
                      <a:pt x="548" y="206"/>
                      <a:pt x="777" y="229"/>
                    </a:cubicBezTo>
                    <a:cubicBezTo>
                      <a:pt x="799" y="229"/>
                      <a:pt x="822" y="206"/>
                      <a:pt x="845" y="184"/>
                    </a:cubicBezTo>
                    <a:cubicBezTo>
                      <a:pt x="868" y="161"/>
                      <a:pt x="868" y="138"/>
                      <a:pt x="868" y="115"/>
                    </a:cubicBezTo>
                    <a:cubicBezTo>
                      <a:pt x="868" y="92"/>
                      <a:pt x="845" y="69"/>
                      <a:pt x="822" y="47"/>
                    </a:cubicBezTo>
                    <a:cubicBezTo>
                      <a:pt x="822" y="24"/>
                      <a:pt x="777" y="24"/>
                      <a:pt x="754" y="24"/>
                    </a:cubicBezTo>
                    <a:cubicBezTo>
                      <a:pt x="594" y="24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1" name="Google Shape;7885;p70">
                <a:extLst>
                  <a:ext uri="{FF2B5EF4-FFF2-40B4-BE49-F238E27FC236}">
                    <a16:creationId xmlns:a16="http://schemas.microsoft.com/office/drawing/2014/main" id="{12C4813F-9CEB-489E-8E8A-E7DCFB908469}"/>
                  </a:ext>
                </a:extLst>
              </p:cNvPr>
              <p:cNvSpPr/>
              <p:nvPr/>
            </p:nvSpPr>
            <p:spPr>
              <a:xfrm>
                <a:off x="5649310" y="2601862"/>
                <a:ext cx="13558" cy="3251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52" extrusionOk="0">
                    <a:moveTo>
                      <a:pt x="434" y="0"/>
                    </a:moveTo>
                    <a:cubicBezTo>
                      <a:pt x="434" y="0"/>
                      <a:pt x="411" y="0"/>
                      <a:pt x="411" y="23"/>
                    </a:cubicBezTo>
                    <a:lnTo>
                      <a:pt x="0" y="23"/>
                    </a:lnTo>
                    <a:cubicBezTo>
                      <a:pt x="23" y="46"/>
                      <a:pt x="23" y="91"/>
                      <a:pt x="46" y="137"/>
                    </a:cubicBezTo>
                    <a:cubicBezTo>
                      <a:pt x="46" y="160"/>
                      <a:pt x="46" y="183"/>
                      <a:pt x="69" y="206"/>
                    </a:cubicBezTo>
                    <a:cubicBezTo>
                      <a:pt x="206" y="206"/>
                      <a:pt x="366" y="206"/>
                      <a:pt x="525" y="228"/>
                    </a:cubicBezTo>
                    <a:lnTo>
                      <a:pt x="503" y="228"/>
                    </a:lnTo>
                    <a:cubicBezTo>
                      <a:pt x="640" y="228"/>
                      <a:pt x="777" y="228"/>
                      <a:pt x="913" y="251"/>
                    </a:cubicBezTo>
                    <a:cubicBezTo>
                      <a:pt x="936" y="251"/>
                      <a:pt x="959" y="251"/>
                      <a:pt x="982" y="228"/>
                    </a:cubicBezTo>
                    <a:cubicBezTo>
                      <a:pt x="1005" y="228"/>
                      <a:pt x="1028" y="206"/>
                      <a:pt x="1028" y="160"/>
                    </a:cubicBezTo>
                    <a:cubicBezTo>
                      <a:pt x="1050" y="114"/>
                      <a:pt x="1005" y="46"/>
                      <a:pt x="959" y="46"/>
                    </a:cubicBezTo>
                    <a:cubicBezTo>
                      <a:pt x="777" y="23"/>
                      <a:pt x="617" y="23"/>
                      <a:pt x="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2" name="Google Shape;7886;p70">
                <a:extLst>
                  <a:ext uri="{FF2B5EF4-FFF2-40B4-BE49-F238E27FC236}">
                    <a16:creationId xmlns:a16="http://schemas.microsoft.com/office/drawing/2014/main" id="{1EDE34F4-DCEF-48D4-BB1C-0284ED11BC56}"/>
                  </a:ext>
                </a:extLst>
              </p:cNvPr>
              <p:cNvSpPr/>
              <p:nvPr/>
            </p:nvSpPr>
            <p:spPr>
              <a:xfrm>
                <a:off x="5649903" y="2602146"/>
                <a:ext cx="12964" cy="3341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259" extrusionOk="0">
                    <a:moveTo>
                      <a:pt x="46" y="1"/>
                    </a:moveTo>
                    <a:cubicBezTo>
                      <a:pt x="23" y="1"/>
                      <a:pt x="23" y="24"/>
                      <a:pt x="0" y="47"/>
                    </a:cubicBezTo>
                    <a:cubicBezTo>
                      <a:pt x="0" y="69"/>
                      <a:pt x="23" y="92"/>
                      <a:pt x="23" y="115"/>
                    </a:cubicBezTo>
                    <a:cubicBezTo>
                      <a:pt x="46" y="138"/>
                      <a:pt x="69" y="161"/>
                      <a:pt x="91" y="161"/>
                    </a:cubicBezTo>
                    <a:cubicBezTo>
                      <a:pt x="343" y="184"/>
                      <a:pt x="616" y="206"/>
                      <a:pt x="890" y="252"/>
                    </a:cubicBezTo>
                    <a:cubicBezTo>
                      <a:pt x="899" y="256"/>
                      <a:pt x="907" y="258"/>
                      <a:pt x="915" y="258"/>
                    </a:cubicBezTo>
                    <a:cubicBezTo>
                      <a:pt x="951" y="258"/>
                      <a:pt x="982" y="221"/>
                      <a:pt x="982" y="184"/>
                    </a:cubicBezTo>
                    <a:cubicBezTo>
                      <a:pt x="1004" y="138"/>
                      <a:pt x="959" y="69"/>
                      <a:pt x="913" y="69"/>
                    </a:cubicBezTo>
                    <a:cubicBezTo>
                      <a:pt x="731" y="47"/>
                      <a:pt x="548" y="1"/>
                      <a:pt x="3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3" name="Google Shape;7887;p70">
                <a:extLst>
                  <a:ext uri="{FF2B5EF4-FFF2-40B4-BE49-F238E27FC236}">
                    <a16:creationId xmlns:a16="http://schemas.microsoft.com/office/drawing/2014/main" id="{A493D21C-2869-481F-86BF-5B3B5C9D41D4}"/>
                  </a:ext>
                </a:extLst>
              </p:cNvPr>
              <p:cNvSpPr/>
              <p:nvPr/>
            </p:nvSpPr>
            <p:spPr>
              <a:xfrm>
                <a:off x="5649310" y="2602146"/>
                <a:ext cx="23865" cy="561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435" extrusionOk="0">
                    <a:moveTo>
                      <a:pt x="0" y="1"/>
                    </a:moveTo>
                    <a:cubicBezTo>
                      <a:pt x="23" y="47"/>
                      <a:pt x="23" y="92"/>
                      <a:pt x="46" y="115"/>
                    </a:cubicBezTo>
                    <a:cubicBezTo>
                      <a:pt x="46" y="161"/>
                      <a:pt x="69" y="184"/>
                      <a:pt x="69" y="206"/>
                    </a:cubicBezTo>
                    <a:cubicBezTo>
                      <a:pt x="137" y="206"/>
                      <a:pt x="183" y="206"/>
                      <a:pt x="252" y="229"/>
                    </a:cubicBezTo>
                    <a:lnTo>
                      <a:pt x="274" y="229"/>
                    </a:lnTo>
                    <a:cubicBezTo>
                      <a:pt x="754" y="252"/>
                      <a:pt x="1233" y="366"/>
                      <a:pt x="1712" y="435"/>
                    </a:cubicBezTo>
                    <a:cubicBezTo>
                      <a:pt x="1781" y="435"/>
                      <a:pt x="1827" y="389"/>
                      <a:pt x="1849" y="343"/>
                    </a:cubicBezTo>
                    <a:cubicBezTo>
                      <a:pt x="1849" y="298"/>
                      <a:pt x="1804" y="229"/>
                      <a:pt x="1758" y="229"/>
                    </a:cubicBezTo>
                    <a:cubicBezTo>
                      <a:pt x="1484" y="184"/>
                      <a:pt x="1187" y="138"/>
                      <a:pt x="913" y="92"/>
                    </a:cubicBezTo>
                    <a:cubicBezTo>
                      <a:pt x="640" y="47"/>
                      <a:pt x="343" y="1"/>
                      <a:pt x="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4" name="Google Shape;7888;p70">
                <a:extLst>
                  <a:ext uri="{FF2B5EF4-FFF2-40B4-BE49-F238E27FC236}">
                    <a16:creationId xmlns:a16="http://schemas.microsoft.com/office/drawing/2014/main" id="{19C43DBC-42CA-47C3-9C78-198D93E45FE5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5" name="Google Shape;7889;p70">
                <a:extLst>
                  <a:ext uri="{FF2B5EF4-FFF2-40B4-BE49-F238E27FC236}">
                    <a16:creationId xmlns:a16="http://schemas.microsoft.com/office/drawing/2014/main" id="{8FA28A27-A2F5-4877-8A51-BDB0F635FBB3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6" name="Google Shape;7890;p70">
                <a:extLst>
                  <a:ext uri="{FF2B5EF4-FFF2-40B4-BE49-F238E27FC236}">
                    <a16:creationId xmlns:a16="http://schemas.microsoft.com/office/drawing/2014/main" id="{82AE248D-9B12-48E8-960B-E3FF03877638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7" name="Google Shape;7891;p70">
                <a:extLst>
                  <a:ext uri="{FF2B5EF4-FFF2-40B4-BE49-F238E27FC236}">
                    <a16:creationId xmlns:a16="http://schemas.microsoft.com/office/drawing/2014/main" id="{D9AB738A-DF7B-408C-A9E5-84487D27739A}"/>
                  </a:ext>
                </a:extLst>
              </p:cNvPr>
              <p:cNvSpPr/>
              <p:nvPr/>
            </p:nvSpPr>
            <p:spPr>
              <a:xfrm>
                <a:off x="5651077" y="2602740"/>
                <a:ext cx="22678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343" extrusionOk="0">
                    <a:moveTo>
                      <a:pt x="92" y="1"/>
                    </a:moveTo>
                    <a:cubicBezTo>
                      <a:pt x="46" y="1"/>
                      <a:pt x="0" y="46"/>
                      <a:pt x="0" y="92"/>
                    </a:cubicBezTo>
                    <a:cubicBezTo>
                      <a:pt x="23" y="160"/>
                      <a:pt x="69" y="183"/>
                      <a:pt x="115" y="183"/>
                    </a:cubicBezTo>
                    <a:lnTo>
                      <a:pt x="548" y="183"/>
                    </a:lnTo>
                    <a:cubicBezTo>
                      <a:pt x="913" y="229"/>
                      <a:pt x="1279" y="274"/>
                      <a:pt x="1621" y="343"/>
                    </a:cubicBezTo>
                    <a:cubicBezTo>
                      <a:pt x="1690" y="343"/>
                      <a:pt x="1735" y="320"/>
                      <a:pt x="1735" y="274"/>
                    </a:cubicBezTo>
                    <a:cubicBezTo>
                      <a:pt x="1758" y="206"/>
                      <a:pt x="1712" y="160"/>
                      <a:pt x="1667" y="160"/>
                    </a:cubicBezTo>
                    <a:cubicBezTo>
                      <a:pt x="1393" y="115"/>
                      <a:pt x="1142" y="69"/>
                      <a:pt x="868" y="23"/>
                    </a:cubicBezTo>
                    <a:cubicBezTo>
                      <a:pt x="640" y="1"/>
                      <a:pt x="411" y="1"/>
                      <a:pt x="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8" name="Google Shape;7892;p70">
                <a:extLst>
                  <a:ext uri="{FF2B5EF4-FFF2-40B4-BE49-F238E27FC236}">
                    <a16:creationId xmlns:a16="http://schemas.microsoft.com/office/drawing/2014/main" id="{5820A13D-1B7C-40B0-9B1D-BDBBAC0637F5}"/>
                  </a:ext>
                </a:extLst>
              </p:cNvPr>
              <p:cNvSpPr/>
              <p:nvPr/>
            </p:nvSpPr>
            <p:spPr>
              <a:xfrm>
                <a:off x="5531539" y="2567705"/>
                <a:ext cx="278266" cy="433440"/>
              </a:xfrm>
              <a:custGeom>
                <a:avLst/>
                <a:gdLst/>
                <a:ahLst/>
                <a:cxnLst/>
                <a:rect l="l" t="t" r="r" b="b"/>
                <a:pathLst>
                  <a:path w="21571" h="33600" extrusionOk="0">
                    <a:moveTo>
                      <a:pt x="10432" y="0"/>
                    </a:moveTo>
                    <a:cubicBezTo>
                      <a:pt x="10203" y="0"/>
                      <a:pt x="9975" y="23"/>
                      <a:pt x="9792" y="92"/>
                    </a:cubicBezTo>
                    <a:cubicBezTo>
                      <a:pt x="9633" y="137"/>
                      <a:pt x="9541" y="274"/>
                      <a:pt x="9564" y="434"/>
                    </a:cubicBezTo>
                    <a:cubicBezTo>
                      <a:pt x="9587" y="480"/>
                      <a:pt x="9587" y="525"/>
                      <a:pt x="9610" y="571"/>
                    </a:cubicBezTo>
                    <a:cubicBezTo>
                      <a:pt x="9655" y="639"/>
                      <a:pt x="9724" y="662"/>
                      <a:pt x="9792" y="685"/>
                    </a:cubicBezTo>
                    <a:lnTo>
                      <a:pt x="9884" y="731"/>
                    </a:lnTo>
                    <a:cubicBezTo>
                      <a:pt x="10295" y="913"/>
                      <a:pt x="10705" y="1164"/>
                      <a:pt x="11116" y="1461"/>
                    </a:cubicBezTo>
                    <a:cubicBezTo>
                      <a:pt x="11755" y="1963"/>
                      <a:pt x="12395" y="2625"/>
                      <a:pt x="13034" y="3447"/>
                    </a:cubicBezTo>
                    <a:cubicBezTo>
                      <a:pt x="13604" y="4200"/>
                      <a:pt x="14129" y="5022"/>
                      <a:pt x="14677" y="5981"/>
                    </a:cubicBezTo>
                    <a:cubicBezTo>
                      <a:pt x="15088" y="6757"/>
                      <a:pt x="15499" y="7578"/>
                      <a:pt x="15864" y="8423"/>
                    </a:cubicBezTo>
                    <a:cubicBezTo>
                      <a:pt x="16161" y="9108"/>
                      <a:pt x="16389" y="9770"/>
                      <a:pt x="16572" y="10409"/>
                    </a:cubicBezTo>
                    <a:cubicBezTo>
                      <a:pt x="16777" y="11139"/>
                      <a:pt x="16937" y="11915"/>
                      <a:pt x="17051" y="12691"/>
                    </a:cubicBezTo>
                    <a:cubicBezTo>
                      <a:pt x="17256" y="14152"/>
                      <a:pt x="17256" y="15613"/>
                      <a:pt x="17051" y="17028"/>
                    </a:cubicBezTo>
                    <a:cubicBezTo>
                      <a:pt x="16960" y="17690"/>
                      <a:pt x="16823" y="18352"/>
                      <a:pt x="16663" y="18991"/>
                    </a:cubicBezTo>
                    <a:cubicBezTo>
                      <a:pt x="16503" y="19539"/>
                      <a:pt x="16298" y="20109"/>
                      <a:pt x="16047" y="20726"/>
                    </a:cubicBezTo>
                    <a:cubicBezTo>
                      <a:pt x="15499" y="22050"/>
                      <a:pt x="14746" y="23305"/>
                      <a:pt x="13855" y="24492"/>
                    </a:cubicBezTo>
                    <a:cubicBezTo>
                      <a:pt x="12874" y="25747"/>
                      <a:pt x="11687" y="26911"/>
                      <a:pt x="10340" y="27961"/>
                    </a:cubicBezTo>
                    <a:cubicBezTo>
                      <a:pt x="8788" y="29148"/>
                      <a:pt x="7031" y="30175"/>
                      <a:pt x="5090" y="30997"/>
                    </a:cubicBezTo>
                    <a:cubicBezTo>
                      <a:pt x="3538" y="31659"/>
                      <a:pt x="1895" y="32184"/>
                      <a:pt x="229" y="32549"/>
                    </a:cubicBezTo>
                    <a:cubicBezTo>
                      <a:pt x="160" y="32549"/>
                      <a:pt x="92" y="32595"/>
                      <a:pt x="46" y="32663"/>
                    </a:cubicBezTo>
                    <a:cubicBezTo>
                      <a:pt x="23" y="32732"/>
                      <a:pt x="0" y="32823"/>
                      <a:pt x="23" y="32892"/>
                    </a:cubicBezTo>
                    <a:cubicBezTo>
                      <a:pt x="23" y="32914"/>
                      <a:pt x="23" y="32937"/>
                      <a:pt x="46" y="32937"/>
                    </a:cubicBezTo>
                    <a:cubicBezTo>
                      <a:pt x="46" y="33006"/>
                      <a:pt x="69" y="33051"/>
                      <a:pt x="114" y="33097"/>
                    </a:cubicBezTo>
                    <a:cubicBezTo>
                      <a:pt x="297" y="33280"/>
                      <a:pt x="480" y="33439"/>
                      <a:pt x="708" y="33553"/>
                    </a:cubicBezTo>
                    <a:cubicBezTo>
                      <a:pt x="754" y="33576"/>
                      <a:pt x="799" y="33599"/>
                      <a:pt x="868" y="33599"/>
                    </a:cubicBezTo>
                    <a:lnTo>
                      <a:pt x="1119" y="33599"/>
                    </a:lnTo>
                    <a:cubicBezTo>
                      <a:pt x="3242" y="33211"/>
                      <a:pt x="5341" y="32618"/>
                      <a:pt x="7350" y="31864"/>
                    </a:cubicBezTo>
                    <a:cubicBezTo>
                      <a:pt x="9382" y="31111"/>
                      <a:pt x="11299" y="30153"/>
                      <a:pt x="12988" y="29057"/>
                    </a:cubicBezTo>
                    <a:cubicBezTo>
                      <a:pt x="13878" y="28509"/>
                      <a:pt x="14723" y="27893"/>
                      <a:pt x="15476" y="27254"/>
                    </a:cubicBezTo>
                    <a:cubicBezTo>
                      <a:pt x="16229" y="26615"/>
                      <a:pt x="16960" y="25907"/>
                      <a:pt x="17621" y="25154"/>
                    </a:cubicBezTo>
                    <a:cubicBezTo>
                      <a:pt x="19014" y="23579"/>
                      <a:pt x="20064" y="21890"/>
                      <a:pt x="20726" y="20064"/>
                    </a:cubicBezTo>
                    <a:cubicBezTo>
                      <a:pt x="21091" y="19082"/>
                      <a:pt x="21342" y="17987"/>
                      <a:pt x="21456" y="16823"/>
                    </a:cubicBezTo>
                    <a:cubicBezTo>
                      <a:pt x="21570" y="15727"/>
                      <a:pt x="21570" y="14609"/>
                      <a:pt x="21410" y="13490"/>
                    </a:cubicBezTo>
                    <a:cubicBezTo>
                      <a:pt x="21274" y="12394"/>
                      <a:pt x="21000" y="11299"/>
                      <a:pt x="20589" y="10249"/>
                    </a:cubicBezTo>
                    <a:cubicBezTo>
                      <a:pt x="20338" y="9518"/>
                      <a:pt x="19973" y="8742"/>
                      <a:pt x="19448" y="7807"/>
                    </a:cubicBezTo>
                    <a:cubicBezTo>
                      <a:pt x="18557" y="6186"/>
                      <a:pt x="17553" y="4748"/>
                      <a:pt x="16457" y="3538"/>
                    </a:cubicBezTo>
                    <a:cubicBezTo>
                      <a:pt x="15818" y="2831"/>
                      <a:pt x="15179" y="2260"/>
                      <a:pt x="14540" y="1781"/>
                    </a:cubicBezTo>
                    <a:cubicBezTo>
                      <a:pt x="14380" y="1667"/>
                      <a:pt x="14221" y="1575"/>
                      <a:pt x="14084" y="1461"/>
                    </a:cubicBezTo>
                    <a:cubicBezTo>
                      <a:pt x="14061" y="1461"/>
                      <a:pt x="14038" y="1438"/>
                      <a:pt x="14038" y="1438"/>
                    </a:cubicBezTo>
                    <a:cubicBezTo>
                      <a:pt x="13513" y="1096"/>
                      <a:pt x="13034" y="845"/>
                      <a:pt x="12554" y="639"/>
                    </a:cubicBezTo>
                    <a:cubicBezTo>
                      <a:pt x="12098" y="388"/>
                      <a:pt x="11641" y="206"/>
                      <a:pt x="11208" y="92"/>
                    </a:cubicBezTo>
                    <a:cubicBezTo>
                      <a:pt x="10934" y="23"/>
                      <a:pt x="10660" y="0"/>
                      <a:pt x="104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9" name="Google Shape;7893;p70">
                <a:extLst>
                  <a:ext uri="{FF2B5EF4-FFF2-40B4-BE49-F238E27FC236}">
                    <a16:creationId xmlns:a16="http://schemas.microsoft.com/office/drawing/2014/main" id="{1F0904E8-37BC-461C-9067-EA6D37159789}"/>
                  </a:ext>
                </a:extLst>
              </p:cNvPr>
              <p:cNvSpPr/>
              <p:nvPr/>
            </p:nvSpPr>
            <p:spPr>
              <a:xfrm>
                <a:off x="5645775" y="2555038"/>
                <a:ext cx="57431" cy="28999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248" extrusionOk="0">
                    <a:moveTo>
                      <a:pt x="3630" y="1"/>
                    </a:moveTo>
                    <a:cubicBezTo>
                      <a:pt x="2511" y="1"/>
                      <a:pt x="1416" y="229"/>
                      <a:pt x="457" y="777"/>
                    </a:cubicBezTo>
                    <a:cubicBezTo>
                      <a:pt x="274" y="891"/>
                      <a:pt x="138" y="1028"/>
                      <a:pt x="46" y="1233"/>
                    </a:cubicBezTo>
                    <a:cubicBezTo>
                      <a:pt x="1" y="1416"/>
                      <a:pt x="1" y="1621"/>
                      <a:pt x="92" y="1804"/>
                    </a:cubicBezTo>
                    <a:cubicBezTo>
                      <a:pt x="210" y="2057"/>
                      <a:pt x="502" y="2247"/>
                      <a:pt x="793" y="2247"/>
                    </a:cubicBezTo>
                    <a:cubicBezTo>
                      <a:pt x="897" y="2247"/>
                      <a:pt x="1000" y="2223"/>
                      <a:pt x="1096" y="2169"/>
                    </a:cubicBezTo>
                    <a:cubicBezTo>
                      <a:pt x="1393" y="1987"/>
                      <a:pt x="1712" y="1850"/>
                      <a:pt x="2055" y="1736"/>
                    </a:cubicBezTo>
                    <a:cubicBezTo>
                      <a:pt x="2466" y="1621"/>
                      <a:pt x="2877" y="1553"/>
                      <a:pt x="3287" y="1530"/>
                    </a:cubicBezTo>
                    <a:lnTo>
                      <a:pt x="3584" y="1530"/>
                    </a:lnTo>
                    <a:cubicBezTo>
                      <a:pt x="3790" y="1530"/>
                      <a:pt x="3972" y="1485"/>
                      <a:pt x="4155" y="1348"/>
                    </a:cubicBezTo>
                    <a:cubicBezTo>
                      <a:pt x="4292" y="1211"/>
                      <a:pt x="4383" y="1028"/>
                      <a:pt x="4406" y="823"/>
                    </a:cubicBezTo>
                    <a:cubicBezTo>
                      <a:pt x="4452" y="435"/>
                      <a:pt x="4132" y="1"/>
                      <a:pt x="37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0" name="Google Shape;7894;p70">
                <a:extLst>
                  <a:ext uri="{FF2B5EF4-FFF2-40B4-BE49-F238E27FC236}">
                    <a16:creationId xmlns:a16="http://schemas.microsoft.com/office/drawing/2014/main" id="{A86E2C91-C384-4CD3-A073-F635C1999564}"/>
                  </a:ext>
                </a:extLst>
              </p:cNvPr>
              <p:cNvSpPr/>
              <p:nvPr/>
            </p:nvSpPr>
            <p:spPr>
              <a:xfrm>
                <a:off x="5760012" y="2755261"/>
                <a:ext cx="90700" cy="138107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10706" extrusionOk="0">
                    <a:moveTo>
                      <a:pt x="6164" y="0"/>
                    </a:moveTo>
                    <a:cubicBezTo>
                      <a:pt x="6141" y="0"/>
                      <a:pt x="6141" y="23"/>
                      <a:pt x="6118" y="23"/>
                    </a:cubicBezTo>
                    <a:cubicBezTo>
                      <a:pt x="6072" y="23"/>
                      <a:pt x="6027" y="69"/>
                      <a:pt x="6004" y="114"/>
                    </a:cubicBezTo>
                    <a:lnTo>
                      <a:pt x="5958" y="114"/>
                    </a:lnTo>
                    <a:cubicBezTo>
                      <a:pt x="5913" y="114"/>
                      <a:pt x="5867" y="114"/>
                      <a:pt x="5821" y="137"/>
                    </a:cubicBezTo>
                    <a:cubicBezTo>
                      <a:pt x="4885" y="457"/>
                      <a:pt x="4064" y="890"/>
                      <a:pt x="3333" y="1438"/>
                    </a:cubicBezTo>
                    <a:cubicBezTo>
                      <a:pt x="2922" y="1758"/>
                      <a:pt x="2580" y="2054"/>
                      <a:pt x="2261" y="2397"/>
                    </a:cubicBezTo>
                    <a:cubicBezTo>
                      <a:pt x="1964" y="2716"/>
                      <a:pt x="1644" y="3081"/>
                      <a:pt x="1370" y="3515"/>
                    </a:cubicBezTo>
                    <a:cubicBezTo>
                      <a:pt x="1119" y="3880"/>
                      <a:pt x="891" y="4268"/>
                      <a:pt x="708" y="4702"/>
                    </a:cubicBezTo>
                    <a:cubicBezTo>
                      <a:pt x="503" y="5159"/>
                      <a:pt x="343" y="5615"/>
                      <a:pt x="229" y="6072"/>
                    </a:cubicBezTo>
                    <a:cubicBezTo>
                      <a:pt x="115" y="6551"/>
                      <a:pt x="46" y="7053"/>
                      <a:pt x="24" y="7532"/>
                    </a:cubicBezTo>
                    <a:cubicBezTo>
                      <a:pt x="1" y="7966"/>
                      <a:pt x="46" y="8377"/>
                      <a:pt x="138" y="8788"/>
                    </a:cubicBezTo>
                    <a:cubicBezTo>
                      <a:pt x="183" y="8970"/>
                      <a:pt x="252" y="9153"/>
                      <a:pt x="320" y="9313"/>
                    </a:cubicBezTo>
                    <a:cubicBezTo>
                      <a:pt x="389" y="9450"/>
                      <a:pt x="457" y="9587"/>
                      <a:pt x="549" y="9701"/>
                    </a:cubicBezTo>
                    <a:cubicBezTo>
                      <a:pt x="731" y="9998"/>
                      <a:pt x="982" y="10226"/>
                      <a:pt x="1256" y="10408"/>
                    </a:cubicBezTo>
                    <a:cubicBezTo>
                      <a:pt x="1576" y="10591"/>
                      <a:pt x="1987" y="10705"/>
                      <a:pt x="2420" y="10705"/>
                    </a:cubicBezTo>
                    <a:cubicBezTo>
                      <a:pt x="2649" y="10705"/>
                      <a:pt x="2854" y="10682"/>
                      <a:pt x="3082" y="10637"/>
                    </a:cubicBezTo>
                    <a:cubicBezTo>
                      <a:pt x="3356" y="10568"/>
                      <a:pt x="3676" y="10431"/>
                      <a:pt x="3995" y="10249"/>
                    </a:cubicBezTo>
                    <a:cubicBezTo>
                      <a:pt x="4269" y="10089"/>
                      <a:pt x="4543" y="9861"/>
                      <a:pt x="4840" y="9564"/>
                    </a:cubicBezTo>
                    <a:cubicBezTo>
                      <a:pt x="5136" y="9313"/>
                      <a:pt x="5388" y="8993"/>
                      <a:pt x="5639" y="8628"/>
                    </a:cubicBezTo>
                    <a:cubicBezTo>
                      <a:pt x="5890" y="8217"/>
                      <a:pt x="6118" y="7783"/>
                      <a:pt x="6323" y="7327"/>
                    </a:cubicBezTo>
                    <a:cubicBezTo>
                      <a:pt x="6438" y="7053"/>
                      <a:pt x="6529" y="6779"/>
                      <a:pt x="6620" y="6528"/>
                    </a:cubicBezTo>
                    <a:cubicBezTo>
                      <a:pt x="6711" y="6209"/>
                      <a:pt x="6780" y="5889"/>
                      <a:pt x="6826" y="5615"/>
                    </a:cubicBezTo>
                    <a:cubicBezTo>
                      <a:pt x="6963" y="4999"/>
                      <a:pt x="7008" y="4382"/>
                      <a:pt x="7008" y="3743"/>
                    </a:cubicBezTo>
                    <a:cubicBezTo>
                      <a:pt x="7031" y="2762"/>
                      <a:pt x="6871" y="1803"/>
                      <a:pt x="6597" y="890"/>
                    </a:cubicBezTo>
                    <a:cubicBezTo>
                      <a:pt x="6552" y="799"/>
                      <a:pt x="6529" y="730"/>
                      <a:pt x="6483" y="662"/>
                    </a:cubicBezTo>
                    <a:cubicBezTo>
                      <a:pt x="6392" y="434"/>
                      <a:pt x="6278" y="228"/>
                      <a:pt x="61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1" name="Google Shape;7895;p70">
                <a:extLst>
                  <a:ext uri="{FF2B5EF4-FFF2-40B4-BE49-F238E27FC236}">
                    <a16:creationId xmlns:a16="http://schemas.microsoft.com/office/drawing/2014/main" id="{136F832C-9972-4F7E-8CED-43CCBC1930E3}"/>
                  </a:ext>
                </a:extLst>
              </p:cNvPr>
              <p:cNvSpPr/>
              <p:nvPr/>
            </p:nvSpPr>
            <p:spPr>
              <a:xfrm>
                <a:off x="5754130" y="2677813"/>
                <a:ext cx="90700" cy="146634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11367" extrusionOk="0">
                    <a:moveTo>
                      <a:pt x="3287" y="1"/>
                    </a:moveTo>
                    <a:cubicBezTo>
                      <a:pt x="3219" y="1"/>
                      <a:pt x="3150" y="24"/>
                      <a:pt x="3059" y="47"/>
                    </a:cubicBezTo>
                    <a:cubicBezTo>
                      <a:pt x="2945" y="69"/>
                      <a:pt x="2853" y="138"/>
                      <a:pt x="2762" y="206"/>
                    </a:cubicBezTo>
                    <a:cubicBezTo>
                      <a:pt x="2602" y="389"/>
                      <a:pt x="2465" y="617"/>
                      <a:pt x="2443" y="891"/>
                    </a:cubicBezTo>
                    <a:cubicBezTo>
                      <a:pt x="2443" y="960"/>
                      <a:pt x="2443" y="1028"/>
                      <a:pt x="2443" y="1097"/>
                    </a:cubicBezTo>
                    <a:cubicBezTo>
                      <a:pt x="2328" y="982"/>
                      <a:pt x="2192" y="868"/>
                      <a:pt x="2077" y="754"/>
                    </a:cubicBezTo>
                    <a:cubicBezTo>
                      <a:pt x="1986" y="686"/>
                      <a:pt x="1872" y="594"/>
                      <a:pt x="1735" y="549"/>
                    </a:cubicBezTo>
                    <a:cubicBezTo>
                      <a:pt x="1575" y="457"/>
                      <a:pt x="1438" y="435"/>
                      <a:pt x="1301" y="435"/>
                    </a:cubicBezTo>
                    <a:cubicBezTo>
                      <a:pt x="1281" y="428"/>
                      <a:pt x="1259" y="425"/>
                      <a:pt x="1236" y="425"/>
                    </a:cubicBezTo>
                    <a:cubicBezTo>
                      <a:pt x="1179" y="425"/>
                      <a:pt x="1115" y="441"/>
                      <a:pt x="1050" y="457"/>
                    </a:cubicBezTo>
                    <a:cubicBezTo>
                      <a:pt x="1027" y="457"/>
                      <a:pt x="982" y="480"/>
                      <a:pt x="959" y="503"/>
                    </a:cubicBezTo>
                    <a:cubicBezTo>
                      <a:pt x="799" y="572"/>
                      <a:pt x="662" y="663"/>
                      <a:pt x="571" y="800"/>
                    </a:cubicBezTo>
                    <a:cubicBezTo>
                      <a:pt x="480" y="937"/>
                      <a:pt x="388" y="1051"/>
                      <a:pt x="365" y="1165"/>
                    </a:cubicBezTo>
                    <a:cubicBezTo>
                      <a:pt x="297" y="1348"/>
                      <a:pt x="274" y="1485"/>
                      <a:pt x="274" y="1667"/>
                    </a:cubicBezTo>
                    <a:cubicBezTo>
                      <a:pt x="274" y="1804"/>
                      <a:pt x="297" y="1941"/>
                      <a:pt x="320" y="2101"/>
                    </a:cubicBezTo>
                    <a:cubicBezTo>
                      <a:pt x="388" y="2398"/>
                      <a:pt x="502" y="2694"/>
                      <a:pt x="685" y="3014"/>
                    </a:cubicBezTo>
                    <a:cubicBezTo>
                      <a:pt x="754" y="3128"/>
                      <a:pt x="822" y="3265"/>
                      <a:pt x="890" y="3356"/>
                    </a:cubicBezTo>
                    <a:cubicBezTo>
                      <a:pt x="799" y="3356"/>
                      <a:pt x="685" y="3356"/>
                      <a:pt x="594" y="3379"/>
                    </a:cubicBezTo>
                    <a:cubicBezTo>
                      <a:pt x="548" y="3402"/>
                      <a:pt x="480" y="3425"/>
                      <a:pt x="434" y="3448"/>
                    </a:cubicBezTo>
                    <a:cubicBezTo>
                      <a:pt x="297" y="3539"/>
                      <a:pt x="160" y="3722"/>
                      <a:pt x="92" y="3904"/>
                    </a:cubicBezTo>
                    <a:cubicBezTo>
                      <a:pt x="23" y="4132"/>
                      <a:pt x="23" y="4383"/>
                      <a:pt x="46" y="4635"/>
                    </a:cubicBezTo>
                    <a:cubicBezTo>
                      <a:pt x="69" y="4771"/>
                      <a:pt x="92" y="4931"/>
                      <a:pt x="137" y="5091"/>
                    </a:cubicBezTo>
                    <a:cubicBezTo>
                      <a:pt x="183" y="5228"/>
                      <a:pt x="229" y="5388"/>
                      <a:pt x="297" y="5525"/>
                    </a:cubicBezTo>
                    <a:cubicBezTo>
                      <a:pt x="411" y="5776"/>
                      <a:pt x="548" y="6027"/>
                      <a:pt x="662" y="6255"/>
                    </a:cubicBezTo>
                    <a:cubicBezTo>
                      <a:pt x="617" y="6255"/>
                      <a:pt x="594" y="6278"/>
                      <a:pt x="571" y="6278"/>
                    </a:cubicBezTo>
                    <a:cubicBezTo>
                      <a:pt x="137" y="6506"/>
                      <a:pt x="0" y="7100"/>
                      <a:pt x="46" y="7602"/>
                    </a:cubicBezTo>
                    <a:cubicBezTo>
                      <a:pt x="69" y="8241"/>
                      <a:pt x="297" y="8903"/>
                      <a:pt x="708" y="9428"/>
                    </a:cubicBezTo>
                    <a:cubicBezTo>
                      <a:pt x="868" y="9679"/>
                      <a:pt x="1096" y="9907"/>
                      <a:pt x="1415" y="10158"/>
                    </a:cubicBezTo>
                    <a:cubicBezTo>
                      <a:pt x="1712" y="10386"/>
                      <a:pt x="1986" y="10592"/>
                      <a:pt x="2260" y="10752"/>
                    </a:cubicBezTo>
                    <a:cubicBezTo>
                      <a:pt x="2648" y="10980"/>
                      <a:pt x="3036" y="11140"/>
                      <a:pt x="3401" y="11231"/>
                    </a:cubicBezTo>
                    <a:cubicBezTo>
                      <a:pt x="3704" y="11327"/>
                      <a:pt x="3984" y="11367"/>
                      <a:pt x="4242" y="11367"/>
                    </a:cubicBezTo>
                    <a:cubicBezTo>
                      <a:pt x="4354" y="11367"/>
                      <a:pt x="4462" y="11359"/>
                      <a:pt x="4565" y="11345"/>
                    </a:cubicBezTo>
                    <a:cubicBezTo>
                      <a:pt x="4725" y="11345"/>
                      <a:pt x="4862" y="11299"/>
                      <a:pt x="4999" y="11254"/>
                    </a:cubicBezTo>
                    <a:cubicBezTo>
                      <a:pt x="5250" y="11185"/>
                      <a:pt x="5456" y="11094"/>
                      <a:pt x="5661" y="10957"/>
                    </a:cubicBezTo>
                    <a:cubicBezTo>
                      <a:pt x="6003" y="10706"/>
                      <a:pt x="6300" y="10364"/>
                      <a:pt x="6528" y="9953"/>
                    </a:cubicBezTo>
                    <a:cubicBezTo>
                      <a:pt x="6871" y="9291"/>
                      <a:pt x="7030" y="8424"/>
                      <a:pt x="6962" y="7465"/>
                    </a:cubicBezTo>
                    <a:cubicBezTo>
                      <a:pt x="6916" y="7008"/>
                      <a:pt x="6848" y="6529"/>
                      <a:pt x="6734" y="5981"/>
                    </a:cubicBezTo>
                    <a:cubicBezTo>
                      <a:pt x="6551" y="5365"/>
                      <a:pt x="6346" y="4771"/>
                      <a:pt x="6163" y="4178"/>
                    </a:cubicBezTo>
                    <a:cubicBezTo>
                      <a:pt x="6095" y="4064"/>
                      <a:pt x="6049" y="3927"/>
                      <a:pt x="5981" y="3790"/>
                    </a:cubicBezTo>
                    <a:cubicBezTo>
                      <a:pt x="5889" y="3562"/>
                      <a:pt x="5821" y="3333"/>
                      <a:pt x="5729" y="3082"/>
                    </a:cubicBezTo>
                    <a:cubicBezTo>
                      <a:pt x="5661" y="2900"/>
                      <a:pt x="5615" y="2740"/>
                      <a:pt x="5547" y="2557"/>
                    </a:cubicBezTo>
                    <a:cubicBezTo>
                      <a:pt x="5387" y="2124"/>
                      <a:pt x="5204" y="1690"/>
                      <a:pt x="4953" y="1302"/>
                    </a:cubicBezTo>
                    <a:cubicBezTo>
                      <a:pt x="4702" y="891"/>
                      <a:pt x="4428" y="572"/>
                      <a:pt x="4132" y="343"/>
                    </a:cubicBezTo>
                    <a:cubicBezTo>
                      <a:pt x="3881" y="138"/>
                      <a:pt x="3607" y="24"/>
                      <a:pt x="3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2" name="Google Shape;7896;p70">
                <a:extLst>
                  <a:ext uri="{FF2B5EF4-FFF2-40B4-BE49-F238E27FC236}">
                    <a16:creationId xmlns:a16="http://schemas.microsoft.com/office/drawing/2014/main" id="{52D55DEC-68C8-4F0B-8C28-00451F73912F}"/>
                  </a:ext>
                </a:extLst>
              </p:cNvPr>
              <p:cNvSpPr/>
              <p:nvPr/>
            </p:nvSpPr>
            <p:spPr>
              <a:xfrm>
                <a:off x="5764436" y="2721103"/>
                <a:ext cx="8836" cy="11907"/>
              </a:xfrm>
              <a:custGeom>
                <a:avLst/>
                <a:gdLst/>
                <a:ahLst/>
                <a:cxnLst/>
                <a:rect l="l" t="t" r="r" b="b"/>
                <a:pathLst>
                  <a:path w="685" h="923" extrusionOk="0">
                    <a:moveTo>
                      <a:pt x="91" y="0"/>
                    </a:moveTo>
                    <a:cubicBezTo>
                      <a:pt x="91" y="0"/>
                      <a:pt x="69" y="23"/>
                      <a:pt x="46" y="23"/>
                    </a:cubicBezTo>
                    <a:cubicBezTo>
                      <a:pt x="23" y="46"/>
                      <a:pt x="23" y="92"/>
                      <a:pt x="23" y="114"/>
                    </a:cubicBezTo>
                    <a:cubicBezTo>
                      <a:pt x="0" y="160"/>
                      <a:pt x="23" y="183"/>
                      <a:pt x="46" y="206"/>
                    </a:cubicBezTo>
                    <a:cubicBezTo>
                      <a:pt x="91" y="343"/>
                      <a:pt x="183" y="480"/>
                      <a:pt x="251" y="594"/>
                    </a:cubicBezTo>
                    <a:cubicBezTo>
                      <a:pt x="343" y="685"/>
                      <a:pt x="411" y="799"/>
                      <a:pt x="502" y="890"/>
                    </a:cubicBezTo>
                    <a:cubicBezTo>
                      <a:pt x="518" y="907"/>
                      <a:pt x="546" y="923"/>
                      <a:pt x="569" y="923"/>
                    </a:cubicBezTo>
                    <a:cubicBezTo>
                      <a:pt x="578" y="923"/>
                      <a:pt x="587" y="920"/>
                      <a:pt x="594" y="913"/>
                    </a:cubicBezTo>
                    <a:cubicBezTo>
                      <a:pt x="616" y="913"/>
                      <a:pt x="639" y="890"/>
                      <a:pt x="662" y="868"/>
                    </a:cubicBezTo>
                    <a:cubicBezTo>
                      <a:pt x="685" y="845"/>
                      <a:pt x="685" y="799"/>
                      <a:pt x="685" y="776"/>
                    </a:cubicBezTo>
                    <a:cubicBezTo>
                      <a:pt x="685" y="731"/>
                      <a:pt x="662" y="708"/>
                      <a:pt x="639" y="685"/>
                    </a:cubicBezTo>
                    <a:cubicBezTo>
                      <a:pt x="616" y="662"/>
                      <a:pt x="594" y="639"/>
                      <a:pt x="594" y="617"/>
                    </a:cubicBezTo>
                    <a:cubicBezTo>
                      <a:pt x="502" y="525"/>
                      <a:pt x="434" y="434"/>
                      <a:pt x="365" y="320"/>
                    </a:cubicBezTo>
                    <a:cubicBezTo>
                      <a:pt x="320" y="229"/>
                      <a:pt x="274" y="137"/>
                      <a:pt x="206" y="46"/>
                    </a:cubicBezTo>
                    <a:cubicBezTo>
                      <a:pt x="183" y="0"/>
                      <a:pt x="137" y="0"/>
                      <a:pt x="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3" name="Google Shape;7897;p70">
                <a:extLst>
                  <a:ext uri="{FF2B5EF4-FFF2-40B4-BE49-F238E27FC236}">
                    <a16:creationId xmlns:a16="http://schemas.microsoft.com/office/drawing/2014/main" id="{241DADA2-39E5-407A-B3F8-5D638B844407}"/>
                  </a:ext>
                </a:extLst>
              </p:cNvPr>
              <p:cNvSpPr/>
              <p:nvPr/>
            </p:nvSpPr>
            <p:spPr>
              <a:xfrm>
                <a:off x="5762372" y="2757196"/>
                <a:ext cx="8256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19" extrusionOk="0">
                    <a:moveTo>
                      <a:pt x="155" y="1"/>
                    </a:moveTo>
                    <a:cubicBezTo>
                      <a:pt x="141" y="1"/>
                      <a:pt x="127" y="4"/>
                      <a:pt x="115" y="10"/>
                    </a:cubicBezTo>
                    <a:cubicBezTo>
                      <a:pt x="115" y="10"/>
                      <a:pt x="92" y="33"/>
                      <a:pt x="69" y="33"/>
                    </a:cubicBezTo>
                    <a:cubicBezTo>
                      <a:pt x="23" y="78"/>
                      <a:pt x="0" y="170"/>
                      <a:pt x="46" y="238"/>
                    </a:cubicBezTo>
                    <a:cubicBezTo>
                      <a:pt x="160" y="421"/>
                      <a:pt x="274" y="603"/>
                      <a:pt x="411" y="763"/>
                    </a:cubicBezTo>
                    <a:cubicBezTo>
                      <a:pt x="434" y="786"/>
                      <a:pt x="457" y="809"/>
                      <a:pt x="480" y="809"/>
                    </a:cubicBezTo>
                    <a:cubicBezTo>
                      <a:pt x="493" y="815"/>
                      <a:pt x="506" y="818"/>
                      <a:pt x="519" y="818"/>
                    </a:cubicBezTo>
                    <a:cubicBezTo>
                      <a:pt x="550" y="818"/>
                      <a:pt x="578" y="802"/>
                      <a:pt x="594" y="786"/>
                    </a:cubicBezTo>
                    <a:cubicBezTo>
                      <a:pt x="617" y="763"/>
                      <a:pt x="640" y="717"/>
                      <a:pt x="640" y="695"/>
                    </a:cubicBezTo>
                    <a:cubicBezTo>
                      <a:pt x="640" y="649"/>
                      <a:pt x="640" y="603"/>
                      <a:pt x="617" y="558"/>
                    </a:cubicBezTo>
                    <a:cubicBezTo>
                      <a:pt x="480" y="398"/>
                      <a:pt x="366" y="238"/>
                      <a:pt x="251" y="55"/>
                    </a:cubicBezTo>
                    <a:cubicBezTo>
                      <a:pt x="235" y="22"/>
                      <a:pt x="194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4" name="Google Shape;7898;p70">
                <a:extLst>
                  <a:ext uri="{FF2B5EF4-FFF2-40B4-BE49-F238E27FC236}">
                    <a16:creationId xmlns:a16="http://schemas.microsoft.com/office/drawing/2014/main" id="{ABF5B3FD-5C54-4796-9784-DED5A147C053}"/>
                  </a:ext>
                </a:extLst>
              </p:cNvPr>
              <p:cNvSpPr/>
              <p:nvPr/>
            </p:nvSpPr>
            <p:spPr>
              <a:xfrm>
                <a:off x="5785036" y="2693009"/>
                <a:ext cx="30057" cy="33914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2629" extrusionOk="0">
                    <a:moveTo>
                      <a:pt x="104" y="0"/>
                    </a:moveTo>
                    <a:cubicBezTo>
                      <a:pt x="94" y="0"/>
                      <a:pt x="83" y="3"/>
                      <a:pt x="69" y="10"/>
                    </a:cubicBezTo>
                    <a:lnTo>
                      <a:pt x="47" y="10"/>
                    </a:lnTo>
                    <a:cubicBezTo>
                      <a:pt x="24" y="56"/>
                      <a:pt x="1" y="101"/>
                      <a:pt x="24" y="147"/>
                    </a:cubicBezTo>
                    <a:cubicBezTo>
                      <a:pt x="343" y="603"/>
                      <a:pt x="663" y="1037"/>
                      <a:pt x="1028" y="1471"/>
                    </a:cubicBezTo>
                    <a:cubicBezTo>
                      <a:pt x="1348" y="1859"/>
                      <a:pt x="1690" y="2224"/>
                      <a:pt x="2055" y="2589"/>
                    </a:cubicBezTo>
                    <a:cubicBezTo>
                      <a:pt x="2082" y="2616"/>
                      <a:pt x="2116" y="2629"/>
                      <a:pt x="2151" y="2629"/>
                    </a:cubicBezTo>
                    <a:cubicBezTo>
                      <a:pt x="2203" y="2629"/>
                      <a:pt x="2256" y="2599"/>
                      <a:pt x="2283" y="2544"/>
                    </a:cubicBezTo>
                    <a:cubicBezTo>
                      <a:pt x="2329" y="2475"/>
                      <a:pt x="2329" y="2338"/>
                      <a:pt x="2261" y="2270"/>
                    </a:cubicBezTo>
                    <a:cubicBezTo>
                      <a:pt x="1690" y="1790"/>
                      <a:pt x="1165" y="1265"/>
                      <a:pt x="663" y="695"/>
                    </a:cubicBezTo>
                    <a:cubicBezTo>
                      <a:pt x="480" y="489"/>
                      <a:pt x="321" y="261"/>
                      <a:pt x="161" y="33"/>
                    </a:cubicBezTo>
                    <a:cubicBezTo>
                      <a:pt x="145" y="17"/>
                      <a:pt x="128" y="0"/>
                      <a:pt x="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5" name="Google Shape;7899;p70">
                <a:extLst>
                  <a:ext uri="{FF2B5EF4-FFF2-40B4-BE49-F238E27FC236}">
                    <a16:creationId xmlns:a16="http://schemas.microsoft.com/office/drawing/2014/main" id="{D7F7A7BB-3258-442C-9A2C-4CD7DCD537BF}"/>
                  </a:ext>
                </a:extLst>
              </p:cNvPr>
              <p:cNvSpPr/>
              <p:nvPr/>
            </p:nvSpPr>
            <p:spPr>
              <a:xfrm>
                <a:off x="5366364" y="2599502"/>
                <a:ext cx="443154" cy="521186"/>
              </a:xfrm>
              <a:custGeom>
                <a:avLst/>
                <a:gdLst/>
                <a:ahLst/>
                <a:cxnLst/>
                <a:rect l="l" t="t" r="r" b="b"/>
                <a:pathLst>
                  <a:path w="34353" h="40402" extrusionOk="0">
                    <a:moveTo>
                      <a:pt x="12417" y="0"/>
                    </a:moveTo>
                    <a:cubicBezTo>
                      <a:pt x="12395" y="0"/>
                      <a:pt x="12372" y="23"/>
                      <a:pt x="12349" y="23"/>
                    </a:cubicBezTo>
                    <a:cubicBezTo>
                      <a:pt x="10705" y="1165"/>
                      <a:pt x="9245" y="2443"/>
                      <a:pt x="8012" y="3835"/>
                    </a:cubicBezTo>
                    <a:cubicBezTo>
                      <a:pt x="6871" y="5136"/>
                      <a:pt x="5866" y="6620"/>
                      <a:pt x="5022" y="8218"/>
                    </a:cubicBezTo>
                    <a:cubicBezTo>
                      <a:pt x="3607" y="10934"/>
                      <a:pt x="2602" y="14129"/>
                      <a:pt x="1895" y="18261"/>
                    </a:cubicBezTo>
                    <a:cubicBezTo>
                      <a:pt x="1552" y="20201"/>
                      <a:pt x="1324" y="22209"/>
                      <a:pt x="1142" y="23739"/>
                    </a:cubicBezTo>
                    <a:cubicBezTo>
                      <a:pt x="1028" y="24697"/>
                      <a:pt x="936" y="25633"/>
                      <a:pt x="822" y="26592"/>
                    </a:cubicBezTo>
                    <a:lnTo>
                      <a:pt x="799" y="26934"/>
                    </a:lnTo>
                    <a:cubicBezTo>
                      <a:pt x="685" y="27961"/>
                      <a:pt x="571" y="29011"/>
                      <a:pt x="457" y="30039"/>
                    </a:cubicBezTo>
                    <a:lnTo>
                      <a:pt x="320" y="31134"/>
                    </a:lnTo>
                    <a:lnTo>
                      <a:pt x="251" y="31728"/>
                    </a:lnTo>
                    <a:lnTo>
                      <a:pt x="160" y="32435"/>
                    </a:lnTo>
                    <a:cubicBezTo>
                      <a:pt x="114" y="32892"/>
                      <a:pt x="69" y="33325"/>
                      <a:pt x="23" y="33782"/>
                    </a:cubicBezTo>
                    <a:cubicBezTo>
                      <a:pt x="0" y="33828"/>
                      <a:pt x="23" y="33873"/>
                      <a:pt x="69" y="33919"/>
                    </a:cubicBezTo>
                    <a:cubicBezTo>
                      <a:pt x="69" y="33987"/>
                      <a:pt x="92" y="34033"/>
                      <a:pt x="160" y="34101"/>
                    </a:cubicBezTo>
                    <a:cubicBezTo>
                      <a:pt x="2214" y="36452"/>
                      <a:pt x="5250" y="38210"/>
                      <a:pt x="9153" y="39283"/>
                    </a:cubicBezTo>
                    <a:cubicBezTo>
                      <a:pt x="10797" y="39739"/>
                      <a:pt x="12600" y="40059"/>
                      <a:pt x="14517" y="40241"/>
                    </a:cubicBezTo>
                    <a:cubicBezTo>
                      <a:pt x="15613" y="40333"/>
                      <a:pt x="16708" y="40401"/>
                      <a:pt x="17781" y="40401"/>
                    </a:cubicBezTo>
                    <a:cubicBezTo>
                      <a:pt x="18398" y="40401"/>
                      <a:pt x="19059" y="40378"/>
                      <a:pt x="19721" y="40333"/>
                    </a:cubicBezTo>
                    <a:cubicBezTo>
                      <a:pt x="21844" y="40219"/>
                      <a:pt x="23830" y="39899"/>
                      <a:pt x="25656" y="39374"/>
                    </a:cubicBezTo>
                    <a:cubicBezTo>
                      <a:pt x="27756" y="38781"/>
                      <a:pt x="29673" y="37913"/>
                      <a:pt x="31408" y="36772"/>
                    </a:cubicBezTo>
                    <a:cubicBezTo>
                      <a:pt x="32184" y="36247"/>
                      <a:pt x="32937" y="35699"/>
                      <a:pt x="33599" y="35083"/>
                    </a:cubicBezTo>
                    <a:cubicBezTo>
                      <a:pt x="33622" y="35060"/>
                      <a:pt x="33645" y="35037"/>
                      <a:pt x="33645" y="34992"/>
                    </a:cubicBezTo>
                    <a:cubicBezTo>
                      <a:pt x="33691" y="34946"/>
                      <a:pt x="33713" y="34855"/>
                      <a:pt x="33713" y="34809"/>
                    </a:cubicBezTo>
                    <a:cubicBezTo>
                      <a:pt x="34284" y="29605"/>
                      <a:pt x="34352" y="24903"/>
                      <a:pt x="33919" y="20429"/>
                    </a:cubicBezTo>
                    <a:cubicBezTo>
                      <a:pt x="33691" y="17964"/>
                      <a:pt x="33302" y="15590"/>
                      <a:pt x="32755" y="13330"/>
                    </a:cubicBezTo>
                    <a:cubicBezTo>
                      <a:pt x="32298" y="11459"/>
                      <a:pt x="31636" y="9678"/>
                      <a:pt x="30746" y="8035"/>
                    </a:cubicBezTo>
                    <a:cubicBezTo>
                      <a:pt x="29810" y="6323"/>
                      <a:pt x="28692" y="4817"/>
                      <a:pt x="27368" y="3516"/>
                    </a:cubicBezTo>
                    <a:cubicBezTo>
                      <a:pt x="25976" y="2146"/>
                      <a:pt x="24423" y="1096"/>
                      <a:pt x="22712" y="343"/>
                    </a:cubicBezTo>
                    <a:cubicBezTo>
                      <a:pt x="22620" y="320"/>
                      <a:pt x="22529" y="274"/>
                      <a:pt x="22438" y="229"/>
                    </a:cubicBezTo>
                    <a:cubicBezTo>
                      <a:pt x="22415" y="229"/>
                      <a:pt x="22392" y="206"/>
                      <a:pt x="22369" y="206"/>
                    </a:cubicBezTo>
                    <a:cubicBezTo>
                      <a:pt x="22301" y="206"/>
                      <a:pt x="22255" y="229"/>
                      <a:pt x="22209" y="252"/>
                    </a:cubicBezTo>
                    <a:cubicBezTo>
                      <a:pt x="22141" y="297"/>
                      <a:pt x="22095" y="366"/>
                      <a:pt x="22072" y="434"/>
                    </a:cubicBezTo>
                    <a:cubicBezTo>
                      <a:pt x="22050" y="503"/>
                      <a:pt x="22050" y="571"/>
                      <a:pt x="22095" y="640"/>
                    </a:cubicBezTo>
                    <a:lnTo>
                      <a:pt x="22095" y="685"/>
                    </a:lnTo>
                    <a:lnTo>
                      <a:pt x="22118" y="754"/>
                    </a:lnTo>
                    <a:cubicBezTo>
                      <a:pt x="22141" y="891"/>
                      <a:pt x="22164" y="1028"/>
                      <a:pt x="22164" y="1165"/>
                    </a:cubicBezTo>
                    <a:cubicBezTo>
                      <a:pt x="22164" y="1347"/>
                      <a:pt x="22118" y="1553"/>
                      <a:pt x="22072" y="1781"/>
                    </a:cubicBezTo>
                    <a:cubicBezTo>
                      <a:pt x="21935" y="2215"/>
                      <a:pt x="21821" y="2534"/>
                      <a:pt x="21662" y="2831"/>
                    </a:cubicBezTo>
                    <a:cubicBezTo>
                      <a:pt x="21525" y="3036"/>
                      <a:pt x="21388" y="3196"/>
                      <a:pt x="21251" y="3356"/>
                    </a:cubicBezTo>
                    <a:cubicBezTo>
                      <a:pt x="21114" y="3493"/>
                      <a:pt x="20977" y="3584"/>
                      <a:pt x="20817" y="3675"/>
                    </a:cubicBezTo>
                    <a:cubicBezTo>
                      <a:pt x="20657" y="3767"/>
                      <a:pt x="20475" y="3835"/>
                      <a:pt x="20292" y="3881"/>
                    </a:cubicBezTo>
                    <a:cubicBezTo>
                      <a:pt x="20064" y="3926"/>
                      <a:pt x="19836" y="3949"/>
                      <a:pt x="19562" y="3949"/>
                    </a:cubicBezTo>
                    <a:cubicBezTo>
                      <a:pt x="19174" y="3949"/>
                      <a:pt x="18808" y="3881"/>
                      <a:pt x="18398" y="3767"/>
                    </a:cubicBezTo>
                    <a:cubicBezTo>
                      <a:pt x="17667" y="3561"/>
                      <a:pt x="16914" y="3242"/>
                      <a:pt x="16115" y="2762"/>
                    </a:cubicBezTo>
                    <a:cubicBezTo>
                      <a:pt x="15567" y="2443"/>
                      <a:pt x="15019" y="2078"/>
                      <a:pt x="14494" y="1667"/>
                    </a:cubicBezTo>
                    <a:cubicBezTo>
                      <a:pt x="14015" y="1279"/>
                      <a:pt x="13581" y="913"/>
                      <a:pt x="13216" y="525"/>
                    </a:cubicBezTo>
                    <a:cubicBezTo>
                      <a:pt x="13079" y="389"/>
                      <a:pt x="12965" y="252"/>
                      <a:pt x="12851" y="115"/>
                    </a:cubicBezTo>
                    <a:cubicBezTo>
                      <a:pt x="12828" y="92"/>
                      <a:pt x="12805" y="69"/>
                      <a:pt x="12760" y="46"/>
                    </a:cubicBezTo>
                    <a:cubicBezTo>
                      <a:pt x="12646" y="23"/>
                      <a:pt x="12531" y="23"/>
                      <a:pt x="12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6" name="Google Shape;7900;p70">
                <a:extLst>
                  <a:ext uri="{FF2B5EF4-FFF2-40B4-BE49-F238E27FC236}">
                    <a16:creationId xmlns:a16="http://schemas.microsoft.com/office/drawing/2014/main" id="{DC75AFC4-DCFD-4932-ABAC-0FE68679E31E}"/>
                  </a:ext>
                </a:extLst>
              </p:cNvPr>
              <p:cNvSpPr/>
              <p:nvPr/>
            </p:nvSpPr>
            <p:spPr>
              <a:xfrm>
                <a:off x="5366364" y="2607745"/>
                <a:ext cx="292108" cy="513226"/>
              </a:xfrm>
              <a:custGeom>
                <a:avLst/>
                <a:gdLst/>
                <a:ahLst/>
                <a:cxnLst/>
                <a:rect l="l" t="t" r="r" b="b"/>
                <a:pathLst>
                  <a:path w="22644" h="39785" extrusionOk="0">
                    <a:moveTo>
                      <a:pt x="11481" y="1"/>
                    </a:moveTo>
                    <a:cubicBezTo>
                      <a:pt x="10180" y="959"/>
                      <a:pt x="9016" y="2032"/>
                      <a:pt x="8012" y="3173"/>
                    </a:cubicBezTo>
                    <a:cubicBezTo>
                      <a:pt x="6848" y="4497"/>
                      <a:pt x="5844" y="5958"/>
                      <a:pt x="5022" y="7556"/>
                    </a:cubicBezTo>
                    <a:cubicBezTo>
                      <a:pt x="3584" y="10295"/>
                      <a:pt x="2602" y="13490"/>
                      <a:pt x="1872" y="17622"/>
                    </a:cubicBezTo>
                    <a:cubicBezTo>
                      <a:pt x="1552" y="19539"/>
                      <a:pt x="1324" y="21456"/>
                      <a:pt x="1119" y="23100"/>
                    </a:cubicBezTo>
                    <a:cubicBezTo>
                      <a:pt x="1028" y="24058"/>
                      <a:pt x="913" y="24994"/>
                      <a:pt x="822" y="25953"/>
                    </a:cubicBezTo>
                    <a:lnTo>
                      <a:pt x="776" y="26295"/>
                    </a:lnTo>
                    <a:lnTo>
                      <a:pt x="731" y="26638"/>
                    </a:lnTo>
                    <a:cubicBezTo>
                      <a:pt x="639" y="27551"/>
                      <a:pt x="548" y="28487"/>
                      <a:pt x="434" y="29400"/>
                    </a:cubicBezTo>
                    <a:lnTo>
                      <a:pt x="297" y="30495"/>
                    </a:lnTo>
                    <a:lnTo>
                      <a:pt x="229" y="31089"/>
                    </a:lnTo>
                    <a:lnTo>
                      <a:pt x="160" y="31796"/>
                    </a:lnTo>
                    <a:lnTo>
                      <a:pt x="114" y="32116"/>
                    </a:lnTo>
                    <a:lnTo>
                      <a:pt x="0" y="33143"/>
                    </a:lnTo>
                    <a:cubicBezTo>
                      <a:pt x="0" y="33189"/>
                      <a:pt x="0" y="33257"/>
                      <a:pt x="46" y="33303"/>
                    </a:cubicBezTo>
                    <a:cubicBezTo>
                      <a:pt x="46" y="33348"/>
                      <a:pt x="92" y="33417"/>
                      <a:pt x="137" y="33485"/>
                    </a:cubicBezTo>
                    <a:cubicBezTo>
                      <a:pt x="2192" y="35836"/>
                      <a:pt x="5227" y="37571"/>
                      <a:pt x="9153" y="38667"/>
                    </a:cubicBezTo>
                    <a:cubicBezTo>
                      <a:pt x="10797" y="39123"/>
                      <a:pt x="12600" y="39443"/>
                      <a:pt x="14517" y="39625"/>
                    </a:cubicBezTo>
                    <a:cubicBezTo>
                      <a:pt x="15636" y="39717"/>
                      <a:pt x="16731" y="39785"/>
                      <a:pt x="17781" y="39785"/>
                    </a:cubicBezTo>
                    <a:cubicBezTo>
                      <a:pt x="18352" y="39785"/>
                      <a:pt x="18991" y="39762"/>
                      <a:pt x="19721" y="39717"/>
                    </a:cubicBezTo>
                    <a:cubicBezTo>
                      <a:pt x="20726" y="39671"/>
                      <a:pt x="21707" y="39557"/>
                      <a:pt x="22643" y="39420"/>
                    </a:cubicBezTo>
                    <a:lnTo>
                      <a:pt x="22301" y="39397"/>
                    </a:lnTo>
                    <a:cubicBezTo>
                      <a:pt x="22118" y="39397"/>
                      <a:pt x="21935" y="39420"/>
                      <a:pt x="21776" y="39420"/>
                    </a:cubicBezTo>
                    <a:cubicBezTo>
                      <a:pt x="20612" y="39420"/>
                      <a:pt x="19516" y="39329"/>
                      <a:pt x="18489" y="39169"/>
                    </a:cubicBezTo>
                    <a:cubicBezTo>
                      <a:pt x="16800" y="38918"/>
                      <a:pt x="15270" y="38438"/>
                      <a:pt x="13947" y="37776"/>
                    </a:cubicBezTo>
                    <a:cubicBezTo>
                      <a:pt x="13239" y="37434"/>
                      <a:pt x="12577" y="37023"/>
                      <a:pt x="11984" y="36544"/>
                    </a:cubicBezTo>
                    <a:cubicBezTo>
                      <a:pt x="11345" y="36042"/>
                      <a:pt x="10774" y="35494"/>
                      <a:pt x="10272" y="34900"/>
                    </a:cubicBezTo>
                    <a:cubicBezTo>
                      <a:pt x="9724" y="34261"/>
                      <a:pt x="9245" y="33554"/>
                      <a:pt x="8857" y="32823"/>
                    </a:cubicBezTo>
                    <a:cubicBezTo>
                      <a:pt x="8606" y="32367"/>
                      <a:pt x="8400" y="31910"/>
                      <a:pt x="8217" y="31477"/>
                    </a:cubicBezTo>
                    <a:cubicBezTo>
                      <a:pt x="7989" y="30883"/>
                      <a:pt x="7807" y="30290"/>
                      <a:pt x="7647" y="29696"/>
                    </a:cubicBezTo>
                    <a:cubicBezTo>
                      <a:pt x="7373" y="28532"/>
                      <a:pt x="7236" y="27300"/>
                      <a:pt x="7259" y="26021"/>
                    </a:cubicBezTo>
                    <a:cubicBezTo>
                      <a:pt x="7259" y="24834"/>
                      <a:pt x="7350" y="23602"/>
                      <a:pt x="7578" y="22255"/>
                    </a:cubicBezTo>
                    <a:cubicBezTo>
                      <a:pt x="7989" y="19653"/>
                      <a:pt x="8720" y="17142"/>
                      <a:pt x="9496" y="14586"/>
                    </a:cubicBezTo>
                    <a:lnTo>
                      <a:pt x="9655" y="14015"/>
                    </a:lnTo>
                    <a:cubicBezTo>
                      <a:pt x="9952" y="13011"/>
                      <a:pt x="10272" y="11984"/>
                      <a:pt x="10546" y="10957"/>
                    </a:cubicBezTo>
                    <a:cubicBezTo>
                      <a:pt x="10728" y="10363"/>
                      <a:pt x="10911" y="9701"/>
                      <a:pt x="11048" y="9039"/>
                    </a:cubicBezTo>
                    <a:cubicBezTo>
                      <a:pt x="11208" y="8309"/>
                      <a:pt x="11345" y="7556"/>
                      <a:pt x="11459" y="6803"/>
                    </a:cubicBezTo>
                    <a:cubicBezTo>
                      <a:pt x="11618" y="5593"/>
                      <a:pt x="11687" y="4337"/>
                      <a:pt x="11687" y="3105"/>
                    </a:cubicBezTo>
                    <a:cubicBezTo>
                      <a:pt x="11687" y="2466"/>
                      <a:pt x="11641" y="1827"/>
                      <a:pt x="11596" y="1233"/>
                    </a:cubicBezTo>
                    <a:cubicBezTo>
                      <a:pt x="11573" y="822"/>
                      <a:pt x="11550" y="411"/>
                      <a:pt x="11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7" name="Google Shape;7901;p70">
                <a:extLst>
                  <a:ext uri="{FF2B5EF4-FFF2-40B4-BE49-F238E27FC236}">
                    <a16:creationId xmlns:a16="http://schemas.microsoft.com/office/drawing/2014/main" id="{BD511927-5CA1-42F7-ABA4-2D550B34A34A}"/>
                  </a:ext>
                </a:extLst>
              </p:cNvPr>
              <p:cNvSpPr/>
              <p:nvPr/>
            </p:nvSpPr>
            <p:spPr>
              <a:xfrm>
                <a:off x="5265375" y="2599205"/>
                <a:ext cx="267662" cy="346571"/>
              </a:xfrm>
              <a:custGeom>
                <a:avLst/>
                <a:gdLst/>
                <a:ahLst/>
                <a:cxnLst/>
                <a:rect l="l" t="t" r="r" b="b"/>
                <a:pathLst>
                  <a:path w="20749" h="26866" extrusionOk="0">
                    <a:moveTo>
                      <a:pt x="20178" y="1"/>
                    </a:moveTo>
                    <a:cubicBezTo>
                      <a:pt x="20064" y="1"/>
                      <a:pt x="19950" y="23"/>
                      <a:pt x="19835" y="23"/>
                    </a:cubicBezTo>
                    <a:cubicBezTo>
                      <a:pt x="18991" y="115"/>
                      <a:pt x="18146" y="297"/>
                      <a:pt x="17325" y="548"/>
                    </a:cubicBezTo>
                    <a:cubicBezTo>
                      <a:pt x="16389" y="822"/>
                      <a:pt x="15430" y="1210"/>
                      <a:pt x="14472" y="1667"/>
                    </a:cubicBezTo>
                    <a:cubicBezTo>
                      <a:pt x="12737" y="2511"/>
                      <a:pt x="11002" y="3698"/>
                      <a:pt x="9267" y="5159"/>
                    </a:cubicBezTo>
                    <a:cubicBezTo>
                      <a:pt x="7807" y="6415"/>
                      <a:pt x="6369" y="7898"/>
                      <a:pt x="5022" y="9564"/>
                    </a:cubicBezTo>
                    <a:cubicBezTo>
                      <a:pt x="4360" y="10386"/>
                      <a:pt x="3744" y="11231"/>
                      <a:pt x="3150" y="12098"/>
                    </a:cubicBezTo>
                    <a:cubicBezTo>
                      <a:pt x="2488" y="13080"/>
                      <a:pt x="1940" y="13993"/>
                      <a:pt x="1484" y="14906"/>
                    </a:cubicBezTo>
                    <a:cubicBezTo>
                      <a:pt x="982" y="15933"/>
                      <a:pt x="594" y="16937"/>
                      <a:pt x="343" y="17941"/>
                    </a:cubicBezTo>
                    <a:cubicBezTo>
                      <a:pt x="114" y="18877"/>
                      <a:pt x="0" y="19790"/>
                      <a:pt x="0" y="20658"/>
                    </a:cubicBezTo>
                    <a:cubicBezTo>
                      <a:pt x="0" y="21274"/>
                      <a:pt x="46" y="21913"/>
                      <a:pt x="160" y="22529"/>
                    </a:cubicBezTo>
                    <a:cubicBezTo>
                      <a:pt x="480" y="23465"/>
                      <a:pt x="822" y="24355"/>
                      <a:pt x="1324" y="25200"/>
                    </a:cubicBezTo>
                    <a:cubicBezTo>
                      <a:pt x="1438" y="25382"/>
                      <a:pt x="1552" y="25565"/>
                      <a:pt x="1689" y="25725"/>
                    </a:cubicBezTo>
                    <a:cubicBezTo>
                      <a:pt x="1689" y="25748"/>
                      <a:pt x="1712" y="25748"/>
                      <a:pt x="1712" y="25770"/>
                    </a:cubicBezTo>
                    <a:cubicBezTo>
                      <a:pt x="1918" y="25999"/>
                      <a:pt x="2146" y="26204"/>
                      <a:pt x="2351" y="26432"/>
                    </a:cubicBezTo>
                    <a:lnTo>
                      <a:pt x="2351" y="26409"/>
                    </a:lnTo>
                    <a:cubicBezTo>
                      <a:pt x="2397" y="26455"/>
                      <a:pt x="2443" y="26501"/>
                      <a:pt x="2488" y="26546"/>
                    </a:cubicBezTo>
                    <a:cubicBezTo>
                      <a:pt x="2671" y="26638"/>
                      <a:pt x="2876" y="26706"/>
                      <a:pt x="3082" y="26775"/>
                    </a:cubicBezTo>
                    <a:cubicBezTo>
                      <a:pt x="3241" y="26820"/>
                      <a:pt x="3401" y="26843"/>
                      <a:pt x="3630" y="26866"/>
                    </a:cubicBezTo>
                    <a:lnTo>
                      <a:pt x="3789" y="26866"/>
                    </a:lnTo>
                    <a:cubicBezTo>
                      <a:pt x="3926" y="26866"/>
                      <a:pt x="4063" y="26843"/>
                      <a:pt x="4200" y="26843"/>
                    </a:cubicBezTo>
                    <a:cubicBezTo>
                      <a:pt x="4634" y="26775"/>
                      <a:pt x="5068" y="26615"/>
                      <a:pt x="5341" y="26478"/>
                    </a:cubicBezTo>
                    <a:cubicBezTo>
                      <a:pt x="5684" y="26341"/>
                      <a:pt x="6026" y="26136"/>
                      <a:pt x="6460" y="25839"/>
                    </a:cubicBezTo>
                    <a:cubicBezTo>
                      <a:pt x="7213" y="25314"/>
                      <a:pt x="7898" y="24720"/>
                      <a:pt x="8583" y="24104"/>
                    </a:cubicBezTo>
                    <a:cubicBezTo>
                      <a:pt x="8879" y="23830"/>
                      <a:pt x="9176" y="23556"/>
                      <a:pt x="9496" y="23282"/>
                    </a:cubicBezTo>
                    <a:cubicBezTo>
                      <a:pt x="9747" y="23077"/>
                      <a:pt x="9998" y="22872"/>
                      <a:pt x="10272" y="22666"/>
                    </a:cubicBezTo>
                    <a:lnTo>
                      <a:pt x="10500" y="22461"/>
                    </a:lnTo>
                    <a:cubicBezTo>
                      <a:pt x="11253" y="21867"/>
                      <a:pt x="12075" y="21228"/>
                      <a:pt x="12851" y="20543"/>
                    </a:cubicBezTo>
                    <a:cubicBezTo>
                      <a:pt x="14654" y="18946"/>
                      <a:pt x="15887" y="17485"/>
                      <a:pt x="16754" y="15933"/>
                    </a:cubicBezTo>
                    <a:cubicBezTo>
                      <a:pt x="17005" y="15499"/>
                      <a:pt x="17211" y="15042"/>
                      <a:pt x="17462" y="14472"/>
                    </a:cubicBezTo>
                    <a:cubicBezTo>
                      <a:pt x="17667" y="13947"/>
                      <a:pt x="17872" y="13399"/>
                      <a:pt x="18078" y="12783"/>
                    </a:cubicBezTo>
                    <a:cubicBezTo>
                      <a:pt x="18397" y="11778"/>
                      <a:pt x="18671" y="10706"/>
                      <a:pt x="18968" y="9359"/>
                    </a:cubicBezTo>
                    <a:cubicBezTo>
                      <a:pt x="19196" y="8218"/>
                      <a:pt x="19402" y="7054"/>
                      <a:pt x="19607" y="5935"/>
                    </a:cubicBezTo>
                    <a:cubicBezTo>
                      <a:pt x="19813" y="4771"/>
                      <a:pt x="20041" y="3584"/>
                      <a:pt x="20292" y="2397"/>
                    </a:cubicBezTo>
                    <a:lnTo>
                      <a:pt x="20383" y="1941"/>
                    </a:lnTo>
                    <a:lnTo>
                      <a:pt x="20475" y="1484"/>
                    </a:lnTo>
                    <a:cubicBezTo>
                      <a:pt x="20543" y="1188"/>
                      <a:pt x="20612" y="845"/>
                      <a:pt x="20726" y="526"/>
                    </a:cubicBezTo>
                    <a:cubicBezTo>
                      <a:pt x="20748" y="412"/>
                      <a:pt x="20703" y="252"/>
                      <a:pt x="20566" y="206"/>
                    </a:cubicBezTo>
                    <a:cubicBezTo>
                      <a:pt x="20566" y="138"/>
                      <a:pt x="20543" y="92"/>
                      <a:pt x="20497" y="69"/>
                    </a:cubicBezTo>
                    <a:cubicBezTo>
                      <a:pt x="20383" y="46"/>
                      <a:pt x="20292" y="23"/>
                      <a:pt x="201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8" name="Google Shape;7902;p70">
                <a:extLst>
                  <a:ext uri="{FF2B5EF4-FFF2-40B4-BE49-F238E27FC236}">
                    <a16:creationId xmlns:a16="http://schemas.microsoft.com/office/drawing/2014/main" id="{55F8CD33-E127-4D41-90A8-0B70EACDA56C}"/>
                  </a:ext>
                </a:extLst>
              </p:cNvPr>
              <p:cNvSpPr/>
              <p:nvPr/>
            </p:nvSpPr>
            <p:spPr>
              <a:xfrm>
                <a:off x="5265078" y="2609512"/>
                <a:ext cx="212902" cy="294455"/>
              </a:xfrm>
              <a:custGeom>
                <a:avLst/>
                <a:gdLst/>
                <a:ahLst/>
                <a:cxnLst/>
                <a:rect l="l" t="t" r="r" b="b"/>
                <a:pathLst>
                  <a:path w="16504" h="22826" extrusionOk="0">
                    <a:moveTo>
                      <a:pt x="16503" y="1"/>
                    </a:moveTo>
                    <a:lnTo>
                      <a:pt x="16503" y="1"/>
                    </a:lnTo>
                    <a:cubicBezTo>
                      <a:pt x="15841" y="252"/>
                      <a:pt x="15156" y="526"/>
                      <a:pt x="14495" y="868"/>
                    </a:cubicBezTo>
                    <a:cubicBezTo>
                      <a:pt x="12760" y="1712"/>
                      <a:pt x="11002" y="2877"/>
                      <a:pt x="9290" y="4360"/>
                    </a:cubicBezTo>
                    <a:cubicBezTo>
                      <a:pt x="7807" y="5616"/>
                      <a:pt x="6392" y="7099"/>
                      <a:pt x="5045" y="8765"/>
                    </a:cubicBezTo>
                    <a:cubicBezTo>
                      <a:pt x="4360" y="9587"/>
                      <a:pt x="3744" y="10432"/>
                      <a:pt x="3150" y="11299"/>
                    </a:cubicBezTo>
                    <a:cubicBezTo>
                      <a:pt x="2511" y="12258"/>
                      <a:pt x="1963" y="13171"/>
                      <a:pt x="1507" y="14107"/>
                    </a:cubicBezTo>
                    <a:cubicBezTo>
                      <a:pt x="1005" y="15134"/>
                      <a:pt x="617" y="16138"/>
                      <a:pt x="366" y="17119"/>
                    </a:cubicBezTo>
                    <a:cubicBezTo>
                      <a:pt x="137" y="18078"/>
                      <a:pt x="0" y="18991"/>
                      <a:pt x="0" y="19859"/>
                    </a:cubicBezTo>
                    <a:cubicBezTo>
                      <a:pt x="0" y="20475"/>
                      <a:pt x="69" y="21114"/>
                      <a:pt x="160" y="21730"/>
                    </a:cubicBezTo>
                    <a:cubicBezTo>
                      <a:pt x="297" y="22095"/>
                      <a:pt x="411" y="22461"/>
                      <a:pt x="571" y="22826"/>
                    </a:cubicBezTo>
                    <a:cubicBezTo>
                      <a:pt x="571" y="22734"/>
                      <a:pt x="571" y="22666"/>
                      <a:pt x="571" y="22575"/>
                    </a:cubicBezTo>
                    <a:cubicBezTo>
                      <a:pt x="571" y="21662"/>
                      <a:pt x="617" y="20772"/>
                      <a:pt x="754" y="19904"/>
                    </a:cubicBezTo>
                    <a:cubicBezTo>
                      <a:pt x="891" y="19014"/>
                      <a:pt x="1073" y="18169"/>
                      <a:pt x="1324" y="17325"/>
                    </a:cubicBezTo>
                    <a:cubicBezTo>
                      <a:pt x="1849" y="15590"/>
                      <a:pt x="2603" y="13947"/>
                      <a:pt x="3516" y="12417"/>
                    </a:cubicBezTo>
                    <a:cubicBezTo>
                      <a:pt x="4451" y="10843"/>
                      <a:pt x="5547" y="9382"/>
                      <a:pt x="6757" y="8012"/>
                    </a:cubicBezTo>
                    <a:cubicBezTo>
                      <a:pt x="7989" y="6620"/>
                      <a:pt x="9336" y="5342"/>
                      <a:pt x="10751" y="4132"/>
                    </a:cubicBezTo>
                    <a:cubicBezTo>
                      <a:pt x="12166" y="2968"/>
                      <a:pt x="13650" y="1849"/>
                      <a:pt x="15179" y="845"/>
                    </a:cubicBezTo>
                    <a:cubicBezTo>
                      <a:pt x="15613" y="571"/>
                      <a:pt x="16047" y="274"/>
                      <a:pt x="165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9" name="Google Shape;7903;p70">
                <a:extLst>
                  <a:ext uri="{FF2B5EF4-FFF2-40B4-BE49-F238E27FC236}">
                    <a16:creationId xmlns:a16="http://schemas.microsoft.com/office/drawing/2014/main" id="{B6D5C704-1838-4041-BDF2-934D1AC21880}"/>
                  </a:ext>
                </a:extLst>
              </p:cNvPr>
              <p:cNvSpPr/>
              <p:nvPr/>
            </p:nvSpPr>
            <p:spPr>
              <a:xfrm>
                <a:off x="5319552" y="2575651"/>
                <a:ext cx="278550" cy="433737"/>
              </a:xfrm>
              <a:custGeom>
                <a:avLst/>
                <a:gdLst/>
                <a:ahLst/>
                <a:cxnLst/>
                <a:rect l="l" t="t" r="r" b="b"/>
                <a:pathLst>
                  <a:path w="21593" h="33623" extrusionOk="0">
                    <a:moveTo>
                      <a:pt x="10454" y="1"/>
                    </a:moveTo>
                    <a:cubicBezTo>
                      <a:pt x="10203" y="1"/>
                      <a:pt x="9998" y="46"/>
                      <a:pt x="9792" y="115"/>
                    </a:cubicBezTo>
                    <a:cubicBezTo>
                      <a:pt x="9632" y="160"/>
                      <a:pt x="9541" y="297"/>
                      <a:pt x="9587" y="457"/>
                    </a:cubicBezTo>
                    <a:cubicBezTo>
                      <a:pt x="9587" y="503"/>
                      <a:pt x="9610" y="548"/>
                      <a:pt x="9632" y="571"/>
                    </a:cubicBezTo>
                    <a:cubicBezTo>
                      <a:pt x="9678" y="640"/>
                      <a:pt x="9724" y="685"/>
                      <a:pt x="9792" y="708"/>
                    </a:cubicBezTo>
                    <a:lnTo>
                      <a:pt x="9906" y="754"/>
                    </a:lnTo>
                    <a:cubicBezTo>
                      <a:pt x="10317" y="936"/>
                      <a:pt x="10728" y="1165"/>
                      <a:pt x="11116" y="1484"/>
                    </a:cubicBezTo>
                    <a:cubicBezTo>
                      <a:pt x="11755" y="1986"/>
                      <a:pt x="12394" y="2626"/>
                      <a:pt x="13033" y="3447"/>
                    </a:cubicBezTo>
                    <a:cubicBezTo>
                      <a:pt x="13604" y="4200"/>
                      <a:pt x="14152" y="5045"/>
                      <a:pt x="14677" y="6004"/>
                    </a:cubicBezTo>
                    <a:cubicBezTo>
                      <a:pt x="15110" y="6757"/>
                      <a:pt x="15521" y="7579"/>
                      <a:pt x="15887" y="8446"/>
                    </a:cubicBezTo>
                    <a:cubicBezTo>
                      <a:pt x="16160" y="9131"/>
                      <a:pt x="16389" y="9770"/>
                      <a:pt x="16594" y="10409"/>
                    </a:cubicBezTo>
                    <a:cubicBezTo>
                      <a:pt x="16800" y="11162"/>
                      <a:pt x="16959" y="11915"/>
                      <a:pt x="17073" y="12691"/>
                    </a:cubicBezTo>
                    <a:cubicBezTo>
                      <a:pt x="17256" y="14152"/>
                      <a:pt x="17256" y="15613"/>
                      <a:pt x="17073" y="17051"/>
                    </a:cubicBezTo>
                    <a:cubicBezTo>
                      <a:pt x="16982" y="17713"/>
                      <a:pt x="16845" y="18352"/>
                      <a:pt x="16663" y="18991"/>
                    </a:cubicBezTo>
                    <a:cubicBezTo>
                      <a:pt x="16503" y="19562"/>
                      <a:pt x="16320" y="20133"/>
                      <a:pt x="16069" y="20749"/>
                    </a:cubicBezTo>
                    <a:cubicBezTo>
                      <a:pt x="15499" y="22073"/>
                      <a:pt x="14768" y="23328"/>
                      <a:pt x="13855" y="24515"/>
                    </a:cubicBezTo>
                    <a:cubicBezTo>
                      <a:pt x="12874" y="25770"/>
                      <a:pt x="11710" y="26934"/>
                      <a:pt x="10363" y="27984"/>
                    </a:cubicBezTo>
                    <a:cubicBezTo>
                      <a:pt x="8811" y="29171"/>
                      <a:pt x="7030" y="30198"/>
                      <a:pt x="5113" y="31020"/>
                    </a:cubicBezTo>
                    <a:cubicBezTo>
                      <a:pt x="3538" y="31682"/>
                      <a:pt x="1895" y="32184"/>
                      <a:pt x="228" y="32549"/>
                    </a:cubicBezTo>
                    <a:cubicBezTo>
                      <a:pt x="160" y="32572"/>
                      <a:pt x="114" y="32618"/>
                      <a:pt x="69" y="32686"/>
                    </a:cubicBezTo>
                    <a:cubicBezTo>
                      <a:pt x="23" y="32755"/>
                      <a:pt x="0" y="32846"/>
                      <a:pt x="23" y="32915"/>
                    </a:cubicBezTo>
                    <a:cubicBezTo>
                      <a:pt x="23" y="32937"/>
                      <a:pt x="46" y="32937"/>
                      <a:pt x="46" y="32960"/>
                    </a:cubicBezTo>
                    <a:cubicBezTo>
                      <a:pt x="46" y="33006"/>
                      <a:pt x="69" y="33074"/>
                      <a:pt x="114" y="33097"/>
                    </a:cubicBezTo>
                    <a:cubicBezTo>
                      <a:pt x="297" y="33303"/>
                      <a:pt x="502" y="33462"/>
                      <a:pt x="708" y="33554"/>
                    </a:cubicBezTo>
                    <a:cubicBezTo>
                      <a:pt x="776" y="33599"/>
                      <a:pt x="822" y="33599"/>
                      <a:pt x="868" y="33599"/>
                    </a:cubicBezTo>
                    <a:lnTo>
                      <a:pt x="936" y="33599"/>
                    </a:lnTo>
                    <a:cubicBezTo>
                      <a:pt x="959" y="33622"/>
                      <a:pt x="1004" y="33622"/>
                      <a:pt x="1050" y="33622"/>
                    </a:cubicBezTo>
                    <a:cubicBezTo>
                      <a:pt x="1073" y="33622"/>
                      <a:pt x="1096" y="33622"/>
                      <a:pt x="1119" y="33599"/>
                    </a:cubicBezTo>
                    <a:cubicBezTo>
                      <a:pt x="3264" y="33211"/>
                      <a:pt x="5364" y="32641"/>
                      <a:pt x="7350" y="31888"/>
                    </a:cubicBezTo>
                    <a:cubicBezTo>
                      <a:pt x="9404" y="31111"/>
                      <a:pt x="11299" y="30176"/>
                      <a:pt x="13011" y="29080"/>
                    </a:cubicBezTo>
                    <a:cubicBezTo>
                      <a:pt x="13878" y="28509"/>
                      <a:pt x="14722" y="27893"/>
                      <a:pt x="15499" y="27254"/>
                    </a:cubicBezTo>
                    <a:cubicBezTo>
                      <a:pt x="16252" y="26638"/>
                      <a:pt x="16959" y="25930"/>
                      <a:pt x="17644" y="25154"/>
                    </a:cubicBezTo>
                    <a:cubicBezTo>
                      <a:pt x="19014" y="23602"/>
                      <a:pt x="20064" y="21890"/>
                      <a:pt x="20726" y="20087"/>
                    </a:cubicBezTo>
                    <a:cubicBezTo>
                      <a:pt x="21091" y="19083"/>
                      <a:pt x="21342" y="17987"/>
                      <a:pt x="21479" y="16823"/>
                    </a:cubicBezTo>
                    <a:cubicBezTo>
                      <a:pt x="21593" y="15750"/>
                      <a:pt x="21570" y="14632"/>
                      <a:pt x="21410" y="13513"/>
                    </a:cubicBezTo>
                    <a:cubicBezTo>
                      <a:pt x="21273" y="12395"/>
                      <a:pt x="20999" y="11299"/>
                      <a:pt x="20611" y="10249"/>
                    </a:cubicBezTo>
                    <a:cubicBezTo>
                      <a:pt x="20337" y="9542"/>
                      <a:pt x="19972" y="8766"/>
                      <a:pt x="19447" y="7807"/>
                    </a:cubicBezTo>
                    <a:cubicBezTo>
                      <a:pt x="18580" y="6209"/>
                      <a:pt x="17576" y="4771"/>
                      <a:pt x="16457" y="3561"/>
                    </a:cubicBezTo>
                    <a:cubicBezTo>
                      <a:pt x="15818" y="2854"/>
                      <a:pt x="15179" y="2260"/>
                      <a:pt x="14540" y="1804"/>
                    </a:cubicBezTo>
                    <a:cubicBezTo>
                      <a:pt x="14403" y="1690"/>
                      <a:pt x="14243" y="1576"/>
                      <a:pt x="14083" y="1484"/>
                    </a:cubicBezTo>
                    <a:cubicBezTo>
                      <a:pt x="14061" y="1461"/>
                      <a:pt x="14061" y="1461"/>
                      <a:pt x="14038" y="1439"/>
                    </a:cubicBezTo>
                    <a:cubicBezTo>
                      <a:pt x="13536" y="1119"/>
                      <a:pt x="13056" y="845"/>
                      <a:pt x="12554" y="663"/>
                    </a:cubicBezTo>
                    <a:cubicBezTo>
                      <a:pt x="12098" y="389"/>
                      <a:pt x="11641" y="206"/>
                      <a:pt x="11207" y="115"/>
                    </a:cubicBezTo>
                    <a:cubicBezTo>
                      <a:pt x="10933" y="46"/>
                      <a:pt x="10682" y="1"/>
                      <a:pt x="10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0" name="Google Shape;7904;p70">
                <a:extLst>
                  <a:ext uri="{FF2B5EF4-FFF2-40B4-BE49-F238E27FC236}">
                    <a16:creationId xmlns:a16="http://schemas.microsoft.com/office/drawing/2014/main" id="{BBF31C5D-6395-4EBC-B6BB-677D7A514A58}"/>
                  </a:ext>
                </a:extLst>
              </p:cNvPr>
              <p:cNvSpPr/>
              <p:nvPr/>
            </p:nvSpPr>
            <p:spPr>
              <a:xfrm>
                <a:off x="5417883" y="2564467"/>
                <a:ext cx="73040" cy="48091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3728" extrusionOk="0">
                    <a:moveTo>
                      <a:pt x="4863" y="0"/>
                    </a:moveTo>
                    <a:cubicBezTo>
                      <a:pt x="4429" y="46"/>
                      <a:pt x="4018" y="137"/>
                      <a:pt x="3607" y="251"/>
                    </a:cubicBezTo>
                    <a:cubicBezTo>
                      <a:pt x="3151" y="388"/>
                      <a:pt x="2717" y="594"/>
                      <a:pt x="2283" y="822"/>
                    </a:cubicBezTo>
                    <a:cubicBezTo>
                      <a:pt x="1530" y="1233"/>
                      <a:pt x="823" y="1803"/>
                      <a:pt x="252" y="2465"/>
                    </a:cubicBezTo>
                    <a:cubicBezTo>
                      <a:pt x="1" y="2785"/>
                      <a:pt x="1" y="3264"/>
                      <a:pt x="320" y="3538"/>
                    </a:cubicBezTo>
                    <a:cubicBezTo>
                      <a:pt x="468" y="3665"/>
                      <a:pt x="654" y="3728"/>
                      <a:pt x="837" y="3728"/>
                    </a:cubicBezTo>
                    <a:cubicBezTo>
                      <a:pt x="1050" y="3728"/>
                      <a:pt x="1258" y="3642"/>
                      <a:pt x="1393" y="3470"/>
                    </a:cubicBezTo>
                    <a:cubicBezTo>
                      <a:pt x="1576" y="3241"/>
                      <a:pt x="1781" y="3036"/>
                      <a:pt x="1987" y="2853"/>
                    </a:cubicBezTo>
                    <a:cubicBezTo>
                      <a:pt x="2397" y="2534"/>
                      <a:pt x="2831" y="2237"/>
                      <a:pt x="3288" y="2009"/>
                    </a:cubicBezTo>
                    <a:cubicBezTo>
                      <a:pt x="3744" y="1803"/>
                      <a:pt x="4201" y="1667"/>
                      <a:pt x="4680" y="1552"/>
                    </a:cubicBezTo>
                    <a:cubicBezTo>
                      <a:pt x="4771" y="1530"/>
                      <a:pt x="4840" y="1530"/>
                      <a:pt x="4931" y="1507"/>
                    </a:cubicBezTo>
                    <a:cubicBezTo>
                      <a:pt x="5136" y="1484"/>
                      <a:pt x="5319" y="1415"/>
                      <a:pt x="5456" y="1256"/>
                    </a:cubicBezTo>
                    <a:cubicBezTo>
                      <a:pt x="5593" y="1119"/>
                      <a:pt x="5661" y="913"/>
                      <a:pt x="5639" y="731"/>
                    </a:cubicBezTo>
                    <a:cubicBezTo>
                      <a:pt x="5639" y="365"/>
                      <a:pt x="5319" y="0"/>
                      <a:pt x="4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1" name="Google Shape;7905;p70">
                <a:extLst>
                  <a:ext uri="{FF2B5EF4-FFF2-40B4-BE49-F238E27FC236}">
                    <a16:creationId xmlns:a16="http://schemas.microsoft.com/office/drawing/2014/main" id="{BFB139F2-9512-4832-AA48-A1BB048D01D5}"/>
                  </a:ext>
                </a:extLst>
              </p:cNvPr>
              <p:cNvSpPr/>
              <p:nvPr/>
            </p:nvSpPr>
            <p:spPr>
              <a:xfrm>
                <a:off x="5303647" y="2976070"/>
                <a:ext cx="56257" cy="49317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3823" extrusionOk="0">
                    <a:moveTo>
                      <a:pt x="845" y="1"/>
                    </a:moveTo>
                    <a:cubicBezTo>
                      <a:pt x="731" y="1"/>
                      <a:pt x="594" y="24"/>
                      <a:pt x="480" y="92"/>
                    </a:cubicBezTo>
                    <a:cubicBezTo>
                      <a:pt x="115" y="321"/>
                      <a:pt x="1" y="777"/>
                      <a:pt x="206" y="1142"/>
                    </a:cubicBezTo>
                    <a:cubicBezTo>
                      <a:pt x="526" y="1736"/>
                      <a:pt x="936" y="2261"/>
                      <a:pt x="1461" y="2694"/>
                    </a:cubicBezTo>
                    <a:cubicBezTo>
                      <a:pt x="2032" y="3174"/>
                      <a:pt x="2671" y="3516"/>
                      <a:pt x="3379" y="3790"/>
                    </a:cubicBezTo>
                    <a:cubicBezTo>
                      <a:pt x="3437" y="3812"/>
                      <a:pt x="3500" y="3822"/>
                      <a:pt x="3565" y="3822"/>
                    </a:cubicBezTo>
                    <a:cubicBezTo>
                      <a:pt x="3701" y="3822"/>
                      <a:pt x="3841" y="3776"/>
                      <a:pt x="3949" y="3699"/>
                    </a:cubicBezTo>
                    <a:cubicBezTo>
                      <a:pt x="4132" y="3607"/>
                      <a:pt x="4246" y="3448"/>
                      <a:pt x="4315" y="3242"/>
                    </a:cubicBezTo>
                    <a:cubicBezTo>
                      <a:pt x="4360" y="3060"/>
                      <a:pt x="4337" y="2854"/>
                      <a:pt x="4223" y="2672"/>
                    </a:cubicBezTo>
                    <a:cubicBezTo>
                      <a:pt x="4132" y="2489"/>
                      <a:pt x="3972" y="2398"/>
                      <a:pt x="3767" y="2306"/>
                    </a:cubicBezTo>
                    <a:cubicBezTo>
                      <a:pt x="3721" y="2284"/>
                      <a:pt x="3653" y="2261"/>
                      <a:pt x="3584" y="2238"/>
                    </a:cubicBezTo>
                    <a:cubicBezTo>
                      <a:pt x="3219" y="2078"/>
                      <a:pt x="2899" y="1873"/>
                      <a:pt x="2580" y="1644"/>
                    </a:cubicBezTo>
                    <a:cubicBezTo>
                      <a:pt x="2329" y="1439"/>
                      <a:pt x="2078" y="1211"/>
                      <a:pt x="1872" y="960"/>
                    </a:cubicBezTo>
                    <a:cubicBezTo>
                      <a:pt x="1735" y="777"/>
                      <a:pt x="1621" y="572"/>
                      <a:pt x="1507" y="366"/>
                    </a:cubicBezTo>
                    <a:cubicBezTo>
                      <a:pt x="1393" y="138"/>
                      <a:pt x="1119" y="1"/>
                      <a:pt x="8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2" name="Google Shape;7906;p70">
                <a:extLst>
                  <a:ext uri="{FF2B5EF4-FFF2-40B4-BE49-F238E27FC236}">
                    <a16:creationId xmlns:a16="http://schemas.microsoft.com/office/drawing/2014/main" id="{D2775848-6AA0-4261-92F9-BC9327E15AFE}"/>
                  </a:ext>
                </a:extLst>
              </p:cNvPr>
              <p:cNvSpPr/>
              <p:nvPr/>
            </p:nvSpPr>
            <p:spPr>
              <a:xfrm>
                <a:off x="5527115" y="2676059"/>
                <a:ext cx="109843" cy="149588"/>
              </a:xfrm>
              <a:custGeom>
                <a:avLst/>
                <a:gdLst/>
                <a:ahLst/>
                <a:cxnLst/>
                <a:rect l="l" t="t" r="r" b="b"/>
                <a:pathLst>
                  <a:path w="8515" h="11596" extrusionOk="0">
                    <a:moveTo>
                      <a:pt x="5502" y="0"/>
                    </a:moveTo>
                    <a:cubicBezTo>
                      <a:pt x="5388" y="0"/>
                      <a:pt x="5296" y="0"/>
                      <a:pt x="5182" y="46"/>
                    </a:cubicBezTo>
                    <a:cubicBezTo>
                      <a:pt x="5045" y="91"/>
                      <a:pt x="4908" y="160"/>
                      <a:pt x="4726" y="274"/>
                    </a:cubicBezTo>
                    <a:cubicBezTo>
                      <a:pt x="4612" y="365"/>
                      <a:pt x="4498" y="479"/>
                      <a:pt x="4406" y="571"/>
                    </a:cubicBezTo>
                    <a:cubicBezTo>
                      <a:pt x="4292" y="708"/>
                      <a:pt x="4178" y="867"/>
                      <a:pt x="4064" y="1004"/>
                    </a:cubicBezTo>
                    <a:cubicBezTo>
                      <a:pt x="4064" y="936"/>
                      <a:pt x="4041" y="867"/>
                      <a:pt x="4018" y="799"/>
                    </a:cubicBezTo>
                    <a:cubicBezTo>
                      <a:pt x="3927" y="571"/>
                      <a:pt x="3722" y="365"/>
                      <a:pt x="3470" y="251"/>
                    </a:cubicBezTo>
                    <a:cubicBezTo>
                      <a:pt x="3356" y="183"/>
                      <a:pt x="3242" y="160"/>
                      <a:pt x="3105" y="160"/>
                    </a:cubicBezTo>
                    <a:cubicBezTo>
                      <a:pt x="2991" y="160"/>
                      <a:pt x="2877" y="183"/>
                      <a:pt x="2763" y="228"/>
                    </a:cubicBezTo>
                    <a:cubicBezTo>
                      <a:pt x="2466" y="320"/>
                      <a:pt x="2215" y="502"/>
                      <a:pt x="1964" y="776"/>
                    </a:cubicBezTo>
                    <a:cubicBezTo>
                      <a:pt x="1690" y="1073"/>
                      <a:pt x="1462" y="1461"/>
                      <a:pt x="1256" y="1917"/>
                    </a:cubicBezTo>
                    <a:cubicBezTo>
                      <a:pt x="1074" y="2374"/>
                      <a:pt x="982" y="2853"/>
                      <a:pt x="891" y="3310"/>
                    </a:cubicBezTo>
                    <a:cubicBezTo>
                      <a:pt x="868" y="3492"/>
                      <a:pt x="823" y="3698"/>
                      <a:pt x="800" y="3880"/>
                    </a:cubicBezTo>
                    <a:cubicBezTo>
                      <a:pt x="777" y="4131"/>
                      <a:pt x="731" y="4382"/>
                      <a:pt x="686" y="4634"/>
                    </a:cubicBezTo>
                    <a:cubicBezTo>
                      <a:pt x="594" y="5113"/>
                      <a:pt x="480" y="5501"/>
                      <a:pt x="298" y="5866"/>
                    </a:cubicBezTo>
                    <a:cubicBezTo>
                      <a:pt x="229" y="6003"/>
                      <a:pt x="161" y="6140"/>
                      <a:pt x="69" y="6277"/>
                    </a:cubicBezTo>
                    <a:cubicBezTo>
                      <a:pt x="24" y="6345"/>
                      <a:pt x="1" y="6414"/>
                      <a:pt x="24" y="6505"/>
                    </a:cubicBezTo>
                    <a:cubicBezTo>
                      <a:pt x="47" y="6574"/>
                      <a:pt x="92" y="6642"/>
                      <a:pt x="138" y="6688"/>
                    </a:cubicBezTo>
                    <a:cubicBezTo>
                      <a:pt x="206" y="6711"/>
                      <a:pt x="252" y="6733"/>
                      <a:pt x="298" y="6733"/>
                    </a:cubicBezTo>
                    <a:cubicBezTo>
                      <a:pt x="321" y="6733"/>
                      <a:pt x="343" y="6733"/>
                      <a:pt x="366" y="6711"/>
                    </a:cubicBezTo>
                    <a:cubicBezTo>
                      <a:pt x="366" y="7418"/>
                      <a:pt x="389" y="7966"/>
                      <a:pt x="480" y="8468"/>
                    </a:cubicBezTo>
                    <a:cubicBezTo>
                      <a:pt x="617" y="9427"/>
                      <a:pt x="1005" y="10226"/>
                      <a:pt x="1576" y="10751"/>
                    </a:cubicBezTo>
                    <a:cubicBezTo>
                      <a:pt x="1918" y="11093"/>
                      <a:pt x="2352" y="11344"/>
                      <a:pt x="2786" y="11481"/>
                    </a:cubicBezTo>
                    <a:cubicBezTo>
                      <a:pt x="3060" y="11572"/>
                      <a:pt x="3333" y="11595"/>
                      <a:pt x="3630" y="11595"/>
                    </a:cubicBezTo>
                    <a:cubicBezTo>
                      <a:pt x="3790" y="11595"/>
                      <a:pt x="3973" y="11595"/>
                      <a:pt x="4132" y="11572"/>
                    </a:cubicBezTo>
                    <a:cubicBezTo>
                      <a:pt x="4543" y="11504"/>
                      <a:pt x="4977" y="11367"/>
                      <a:pt x="5433" y="11116"/>
                    </a:cubicBezTo>
                    <a:cubicBezTo>
                      <a:pt x="5821" y="10933"/>
                      <a:pt x="6209" y="10659"/>
                      <a:pt x="6620" y="10317"/>
                    </a:cubicBezTo>
                    <a:cubicBezTo>
                      <a:pt x="6894" y="10089"/>
                      <a:pt x="7145" y="9838"/>
                      <a:pt x="7442" y="9518"/>
                    </a:cubicBezTo>
                    <a:cubicBezTo>
                      <a:pt x="7716" y="9176"/>
                      <a:pt x="7921" y="8879"/>
                      <a:pt x="8081" y="8605"/>
                    </a:cubicBezTo>
                    <a:cubicBezTo>
                      <a:pt x="8401" y="7966"/>
                      <a:pt x="8515" y="7281"/>
                      <a:pt x="8378" y="6619"/>
                    </a:cubicBezTo>
                    <a:cubicBezTo>
                      <a:pt x="8287" y="6140"/>
                      <a:pt x="8013" y="5592"/>
                      <a:pt x="7465" y="5501"/>
                    </a:cubicBezTo>
                    <a:lnTo>
                      <a:pt x="7351" y="5501"/>
                    </a:lnTo>
                    <a:cubicBezTo>
                      <a:pt x="7442" y="5250"/>
                      <a:pt x="7511" y="4976"/>
                      <a:pt x="7579" y="4702"/>
                    </a:cubicBezTo>
                    <a:cubicBezTo>
                      <a:pt x="7625" y="4542"/>
                      <a:pt x="7647" y="4382"/>
                      <a:pt x="7647" y="4223"/>
                    </a:cubicBezTo>
                    <a:cubicBezTo>
                      <a:pt x="7670" y="4063"/>
                      <a:pt x="7647" y="3903"/>
                      <a:pt x="7647" y="3766"/>
                    </a:cubicBezTo>
                    <a:cubicBezTo>
                      <a:pt x="7625" y="3515"/>
                      <a:pt x="7556" y="3287"/>
                      <a:pt x="7419" y="3081"/>
                    </a:cubicBezTo>
                    <a:cubicBezTo>
                      <a:pt x="7305" y="2899"/>
                      <a:pt x="7122" y="2762"/>
                      <a:pt x="6917" y="2739"/>
                    </a:cubicBezTo>
                    <a:cubicBezTo>
                      <a:pt x="6871" y="2716"/>
                      <a:pt x="6803" y="2716"/>
                      <a:pt x="6734" y="2716"/>
                    </a:cubicBezTo>
                    <a:cubicBezTo>
                      <a:pt x="6620" y="2716"/>
                      <a:pt x="6506" y="2739"/>
                      <a:pt x="6369" y="2762"/>
                    </a:cubicBezTo>
                    <a:cubicBezTo>
                      <a:pt x="6438" y="2648"/>
                      <a:pt x="6483" y="2511"/>
                      <a:pt x="6529" y="2374"/>
                    </a:cubicBezTo>
                    <a:cubicBezTo>
                      <a:pt x="6666" y="2009"/>
                      <a:pt x="6712" y="1689"/>
                      <a:pt x="6712" y="1370"/>
                    </a:cubicBezTo>
                    <a:cubicBezTo>
                      <a:pt x="6734" y="1233"/>
                      <a:pt x="6712" y="1073"/>
                      <a:pt x="6666" y="936"/>
                    </a:cubicBezTo>
                    <a:cubicBezTo>
                      <a:pt x="6620" y="776"/>
                      <a:pt x="6575" y="639"/>
                      <a:pt x="6461" y="502"/>
                    </a:cubicBezTo>
                    <a:cubicBezTo>
                      <a:pt x="6392" y="388"/>
                      <a:pt x="6278" y="297"/>
                      <a:pt x="6118" y="183"/>
                    </a:cubicBezTo>
                    <a:cubicBezTo>
                      <a:pt x="5981" y="91"/>
                      <a:pt x="5821" y="23"/>
                      <a:pt x="56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3" name="Google Shape;7907;p70">
                <a:extLst>
                  <a:ext uri="{FF2B5EF4-FFF2-40B4-BE49-F238E27FC236}">
                    <a16:creationId xmlns:a16="http://schemas.microsoft.com/office/drawing/2014/main" id="{0432A613-D40F-4558-8552-64065257DE92}"/>
                  </a:ext>
                </a:extLst>
              </p:cNvPr>
              <p:cNvSpPr/>
              <p:nvPr/>
            </p:nvSpPr>
            <p:spPr>
              <a:xfrm>
                <a:off x="5603079" y="2711674"/>
                <a:ext cx="7972" cy="13390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038" extrusionOk="0">
                    <a:moveTo>
                      <a:pt x="480" y="1"/>
                    </a:moveTo>
                    <a:cubicBezTo>
                      <a:pt x="435" y="1"/>
                      <a:pt x="389" y="47"/>
                      <a:pt x="366" y="92"/>
                    </a:cubicBezTo>
                    <a:cubicBezTo>
                      <a:pt x="343" y="183"/>
                      <a:pt x="298" y="298"/>
                      <a:pt x="252" y="389"/>
                    </a:cubicBezTo>
                    <a:cubicBezTo>
                      <a:pt x="206" y="503"/>
                      <a:pt x="138" y="617"/>
                      <a:pt x="69" y="731"/>
                    </a:cubicBezTo>
                    <a:lnTo>
                      <a:pt x="92" y="731"/>
                    </a:lnTo>
                    <a:cubicBezTo>
                      <a:pt x="69" y="754"/>
                      <a:pt x="47" y="800"/>
                      <a:pt x="24" y="823"/>
                    </a:cubicBezTo>
                    <a:cubicBezTo>
                      <a:pt x="1" y="845"/>
                      <a:pt x="1" y="891"/>
                      <a:pt x="1" y="914"/>
                    </a:cubicBezTo>
                    <a:cubicBezTo>
                      <a:pt x="1" y="960"/>
                      <a:pt x="24" y="982"/>
                      <a:pt x="47" y="1005"/>
                    </a:cubicBezTo>
                    <a:cubicBezTo>
                      <a:pt x="63" y="1021"/>
                      <a:pt x="90" y="1037"/>
                      <a:pt x="121" y="1037"/>
                    </a:cubicBezTo>
                    <a:cubicBezTo>
                      <a:pt x="134" y="1037"/>
                      <a:pt x="147" y="1035"/>
                      <a:pt x="161" y="1028"/>
                    </a:cubicBezTo>
                    <a:cubicBezTo>
                      <a:pt x="184" y="1028"/>
                      <a:pt x="229" y="1005"/>
                      <a:pt x="252" y="982"/>
                    </a:cubicBezTo>
                    <a:cubicBezTo>
                      <a:pt x="320" y="868"/>
                      <a:pt x="389" y="754"/>
                      <a:pt x="457" y="617"/>
                    </a:cubicBezTo>
                    <a:cubicBezTo>
                      <a:pt x="503" y="480"/>
                      <a:pt x="572" y="343"/>
                      <a:pt x="617" y="183"/>
                    </a:cubicBezTo>
                    <a:cubicBezTo>
                      <a:pt x="617" y="161"/>
                      <a:pt x="617" y="115"/>
                      <a:pt x="617" y="92"/>
                    </a:cubicBezTo>
                    <a:cubicBezTo>
                      <a:pt x="594" y="47"/>
                      <a:pt x="572" y="24"/>
                      <a:pt x="549" y="24"/>
                    </a:cubicBezTo>
                    <a:cubicBezTo>
                      <a:pt x="526" y="1"/>
                      <a:pt x="503" y="1"/>
                      <a:pt x="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4" name="Google Shape;7908;p70">
                <a:extLst>
                  <a:ext uri="{FF2B5EF4-FFF2-40B4-BE49-F238E27FC236}">
                    <a16:creationId xmlns:a16="http://schemas.microsoft.com/office/drawing/2014/main" id="{05D72B1A-7A77-4A82-9956-0419F17307DF}"/>
                  </a:ext>
                </a:extLst>
              </p:cNvPr>
              <p:cNvSpPr/>
              <p:nvPr/>
            </p:nvSpPr>
            <p:spPr>
              <a:xfrm>
                <a:off x="5614275" y="2746425"/>
                <a:ext cx="7959" cy="1149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891" extrusionOk="0">
                    <a:moveTo>
                      <a:pt x="457" y="0"/>
                    </a:moveTo>
                    <a:cubicBezTo>
                      <a:pt x="388" y="0"/>
                      <a:pt x="343" y="23"/>
                      <a:pt x="320" y="92"/>
                    </a:cubicBezTo>
                    <a:cubicBezTo>
                      <a:pt x="229" y="297"/>
                      <a:pt x="137" y="480"/>
                      <a:pt x="23" y="685"/>
                    </a:cubicBezTo>
                    <a:cubicBezTo>
                      <a:pt x="0" y="708"/>
                      <a:pt x="23" y="754"/>
                      <a:pt x="23" y="799"/>
                    </a:cubicBezTo>
                    <a:cubicBezTo>
                      <a:pt x="46" y="845"/>
                      <a:pt x="69" y="868"/>
                      <a:pt x="114" y="890"/>
                    </a:cubicBezTo>
                    <a:lnTo>
                      <a:pt x="229" y="890"/>
                    </a:lnTo>
                    <a:cubicBezTo>
                      <a:pt x="274" y="868"/>
                      <a:pt x="297" y="845"/>
                      <a:pt x="320" y="799"/>
                    </a:cubicBezTo>
                    <a:cubicBezTo>
                      <a:pt x="434" y="617"/>
                      <a:pt x="525" y="411"/>
                      <a:pt x="594" y="206"/>
                    </a:cubicBezTo>
                    <a:cubicBezTo>
                      <a:pt x="617" y="137"/>
                      <a:pt x="594" y="46"/>
                      <a:pt x="5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5" name="Google Shape;7909;p70">
                <a:extLst>
                  <a:ext uri="{FF2B5EF4-FFF2-40B4-BE49-F238E27FC236}">
                    <a16:creationId xmlns:a16="http://schemas.microsoft.com/office/drawing/2014/main" id="{9F115C53-26FC-4410-8CEC-C32CD531E22A}"/>
                  </a:ext>
                </a:extLst>
              </p:cNvPr>
              <p:cNvSpPr/>
              <p:nvPr/>
            </p:nvSpPr>
            <p:spPr>
              <a:xfrm>
                <a:off x="5553623" y="2690184"/>
                <a:ext cx="27103" cy="40596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3147" extrusionOk="0">
                    <a:moveTo>
                      <a:pt x="2009" y="1"/>
                    </a:moveTo>
                    <a:cubicBezTo>
                      <a:pt x="1963" y="1"/>
                      <a:pt x="1918" y="23"/>
                      <a:pt x="1918" y="69"/>
                    </a:cubicBezTo>
                    <a:cubicBezTo>
                      <a:pt x="1781" y="320"/>
                      <a:pt x="1644" y="594"/>
                      <a:pt x="1507" y="845"/>
                    </a:cubicBezTo>
                    <a:cubicBezTo>
                      <a:pt x="1073" y="1553"/>
                      <a:pt x="571" y="2192"/>
                      <a:pt x="69" y="2831"/>
                    </a:cubicBezTo>
                    <a:cubicBezTo>
                      <a:pt x="0" y="2922"/>
                      <a:pt x="23" y="3036"/>
                      <a:pt x="114" y="3105"/>
                    </a:cubicBezTo>
                    <a:cubicBezTo>
                      <a:pt x="143" y="3134"/>
                      <a:pt x="180" y="3146"/>
                      <a:pt x="218" y="3146"/>
                    </a:cubicBezTo>
                    <a:cubicBezTo>
                      <a:pt x="270" y="3146"/>
                      <a:pt x="326" y="3122"/>
                      <a:pt x="365" y="3082"/>
                    </a:cubicBezTo>
                    <a:cubicBezTo>
                      <a:pt x="685" y="2626"/>
                      <a:pt x="1005" y="2169"/>
                      <a:pt x="1278" y="1690"/>
                    </a:cubicBezTo>
                    <a:cubicBezTo>
                      <a:pt x="1575" y="1188"/>
                      <a:pt x="1849" y="663"/>
                      <a:pt x="2077" y="138"/>
                    </a:cubicBezTo>
                    <a:cubicBezTo>
                      <a:pt x="2100" y="92"/>
                      <a:pt x="2077" y="23"/>
                      <a:pt x="2032" y="23"/>
                    </a:cubicBezTo>
                    <a:cubicBezTo>
                      <a:pt x="2032" y="1"/>
                      <a:pt x="2009" y="1"/>
                      <a:pt x="20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6" name="Google Shape;7910;p70">
                <a:extLst>
                  <a:ext uri="{FF2B5EF4-FFF2-40B4-BE49-F238E27FC236}">
                    <a16:creationId xmlns:a16="http://schemas.microsoft.com/office/drawing/2014/main" id="{44B3AA44-9990-489D-BBFF-7EB4FF293495}"/>
                  </a:ext>
                </a:extLst>
              </p:cNvPr>
              <p:cNvSpPr/>
              <p:nvPr/>
            </p:nvSpPr>
            <p:spPr>
              <a:xfrm>
                <a:off x="5272728" y="2745535"/>
                <a:ext cx="310658" cy="217030"/>
              </a:xfrm>
              <a:custGeom>
                <a:avLst/>
                <a:gdLst/>
                <a:ahLst/>
                <a:cxnLst/>
                <a:rect l="l" t="t" r="r" b="b"/>
                <a:pathLst>
                  <a:path w="24082" h="16824" extrusionOk="0">
                    <a:moveTo>
                      <a:pt x="19790" y="1"/>
                    </a:moveTo>
                    <a:cubicBezTo>
                      <a:pt x="19745" y="1"/>
                      <a:pt x="19722" y="1"/>
                      <a:pt x="19676" y="24"/>
                    </a:cubicBezTo>
                    <a:cubicBezTo>
                      <a:pt x="18170" y="708"/>
                      <a:pt x="16618" y="1211"/>
                      <a:pt x="14723" y="1758"/>
                    </a:cubicBezTo>
                    <a:cubicBezTo>
                      <a:pt x="14198" y="1918"/>
                      <a:pt x="13650" y="2055"/>
                      <a:pt x="13125" y="2215"/>
                    </a:cubicBezTo>
                    <a:cubicBezTo>
                      <a:pt x="11893" y="2534"/>
                      <a:pt x="10638" y="2900"/>
                      <a:pt x="9428" y="3288"/>
                    </a:cubicBezTo>
                    <a:cubicBezTo>
                      <a:pt x="7419" y="3927"/>
                      <a:pt x="5844" y="4612"/>
                      <a:pt x="4498" y="5433"/>
                    </a:cubicBezTo>
                    <a:cubicBezTo>
                      <a:pt x="3744" y="5890"/>
                      <a:pt x="3037" y="6415"/>
                      <a:pt x="2420" y="6985"/>
                    </a:cubicBezTo>
                    <a:cubicBezTo>
                      <a:pt x="2055" y="7328"/>
                      <a:pt x="1736" y="7670"/>
                      <a:pt x="1439" y="8012"/>
                    </a:cubicBezTo>
                    <a:cubicBezTo>
                      <a:pt x="1119" y="8401"/>
                      <a:pt x="823" y="8834"/>
                      <a:pt x="594" y="9291"/>
                    </a:cubicBezTo>
                    <a:cubicBezTo>
                      <a:pt x="184" y="10090"/>
                      <a:pt x="1" y="10934"/>
                      <a:pt x="47" y="11779"/>
                    </a:cubicBezTo>
                    <a:cubicBezTo>
                      <a:pt x="92" y="12509"/>
                      <a:pt x="343" y="13262"/>
                      <a:pt x="800" y="13970"/>
                    </a:cubicBezTo>
                    <a:cubicBezTo>
                      <a:pt x="1005" y="14267"/>
                      <a:pt x="1256" y="14563"/>
                      <a:pt x="1576" y="14883"/>
                    </a:cubicBezTo>
                    <a:cubicBezTo>
                      <a:pt x="1850" y="15134"/>
                      <a:pt x="2169" y="15408"/>
                      <a:pt x="2535" y="15636"/>
                    </a:cubicBezTo>
                    <a:cubicBezTo>
                      <a:pt x="3265" y="16093"/>
                      <a:pt x="4064" y="16435"/>
                      <a:pt x="4954" y="16618"/>
                    </a:cubicBezTo>
                    <a:cubicBezTo>
                      <a:pt x="5525" y="16755"/>
                      <a:pt x="6095" y="16823"/>
                      <a:pt x="6689" y="16823"/>
                    </a:cubicBezTo>
                    <a:cubicBezTo>
                      <a:pt x="7031" y="16823"/>
                      <a:pt x="7373" y="16800"/>
                      <a:pt x="7716" y="16755"/>
                    </a:cubicBezTo>
                    <a:cubicBezTo>
                      <a:pt x="8697" y="16640"/>
                      <a:pt x="9724" y="16412"/>
                      <a:pt x="10729" y="16115"/>
                    </a:cubicBezTo>
                    <a:cubicBezTo>
                      <a:pt x="12486" y="15613"/>
                      <a:pt x="14267" y="14769"/>
                      <a:pt x="16047" y="13650"/>
                    </a:cubicBezTo>
                    <a:cubicBezTo>
                      <a:pt x="19129" y="11665"/>
                      <a:pt x="21845" y="8948"/>
                      <a:pt x="24013" y="6757"/>
                    </a:cubicBezTo>
                    <a:cubicBezTo>
                      <a:pt x="24059" y="6689"/>
                      <a:pt x="24082" y="6597"/>
                      <a:pt x="24082" y="6529"/>
                    </a:cubicBezTo>
                    <a:cubicBezTo>
                      <a:pt x="24059" y="6506"/>
                      <a:pt x="24059" y="6483"/>
                      <a:pt x="24059" y="6460"/>
                    </a:cubicBezTo>
                    <a:cubicBezTo>
                      <a:pt x="24036" y="6072"/>
                      <a:pt x="23967" y="5661"/>
                      <a:pt x="23853" y="5251"/>
                    </a:cubicBezTo>
                    <a:cubicBezTo>
                      <a:pt x="23739" y="4908"/>
                      <a:pt x="23602" y="4566"/>
                      <a:pt x="23374" y="4109"/>
                    </a:cubicBezTo>
                    <a:cubicBezTo>
                      <a:pt x="23260" y="3881"/>
                      <a:pt x="23123" y="3653"/>
                      <a:pt x="22986" y="3425"/>
                    </a:cubicBezTo>
                    <a:lnTo>
                      <a:pt x="22895" y="3265"/>
                    </a:lnTo>
                    <a:cubicBezTo>
                      <a:pt x="22758" y="3014"/>
                      <a:pt x="22621" y="2763"/>
                      <a:pt x="22461" y="2534"/>
                    </a:cubicBezTo>
                    <a:cubicBezTo>
                      <a:pt x="22073" y="1872"/>
                      <a:pt x="21685" y="1370"/>
                      <a:pt x="21320" y="959"/>
                    </a:cubicBezTo>
                    <a:cubicBezTo>
                      <a:pt x="21114" y="754"/>
                      <a:pt x="20863" y="549"/>
                      <a:pt x="20635" y="389"/>
                    </a:cubicBezTo>
                    <a:cubicBezTo>
                      <a:pt x="20430" y="252"/>
                      <a:pt x="20224" y="138"/>
                      <a:pt x="19996" y="92"/>
                    </a:cubicBezTo>
                    <a:cubicBezTo>
                      <a:pt x="19950" y="24"/>
                      <a:pt x="19859" y="1"/>
                      <a:pt x="197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7" name="Google Shape;7911;p70">
                <a:extLst>
                  <a:ext uri="{FF2B5EF4-FFF2-40B4-BE49-F238E27FC236}">
                    <a16:creationId xmlns:a16="http://schemas.microsoft.com/office/drawing/2014/main" id="{F2EEE792-7CB2-4CCB-8A3D-DBEB17F10636}"/>
                  </a:ext>
                </a:extLst>
              </p:cNvPr>
              <p:cNvSpPr/>
              <p:nvPr/>
            </p:nvSpPr>
            <p:spPr>
              <a:xfrm>
                <a:off x="5293044" y="2745238"/>
                <a:ext cx="246764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19129" h="7876" extrusionOk="0">
                    <a:moveTo>
                      <a:pt x="18215" y="1"/>
                    </a:moveTo>
                    <a:cubicBezTo>
                      <a:pt x="18170" y="1"/>
                      <a:pt x="18147" y="24"/>
                      <a:pt x="18101" y="47"/>
                    </a:cubicBezTo>
                    <a:cubicBezTo>
                      <a:pt x="16595" y="731"/>
                      <a:pt x="15020" y="1234"/>
                      <a:pt x="13148" y="1781"/>
                    </a:cubicBezTo>
                    <a:cubicBezTo>
                      <a:pt x="12623" y="1918"/>
                      <a:pt x="12075" y="2078"/>
                      <a:pt x="11550" y="2215"/>
                    </a:cubicBezTo>
                    <a:lnTo>
                      <a:pt x="11505" y="2238"/>
                    </a:lnTo>
                    <a:cubicBezTo>
                      <a:pt x="10295" y="2557"/>
                      <a:pt x="9063" y="2900"/>
                      <a:pt x="7853" y="3311"/>
                    </a:cubicBezTo>
                    <a:cubicBezTo>
                      <a:pt x="5844" y="3950"/>
                      <a:pt x="4269" y="4635"/>
                      <a:pt x="2923" y="5456"/>
                    </a:cubicBezTo>
                    <a:cubicBezTo>
                      <a:pt x="2169" y="5913"/>
                      <a:pt x="1462" y="6438"/>
                      <a:pt x="845" y="7008"/>
                    </a:cubicBezTo>
                    <a:cubicBezTo>
                      <a:pt x="549" y="7282"/>
                      <a:pt x="252" y="7579"/>
                      <a:pt x="1" y="7876"/>
                    </a:cubicBezTo>
                    <a:cubicBezTo>
                      <a:pt x="115" y="7762"/>
                      <a:pt x="229" y="7647"/>
                      <a:pt x="366" y="7556"/>
                    </a:cubicBezTo>
                    <a:cubicBezTo>
                      <a:pt x="868" y="7145"/>
                      <a:pt x="1439" y="6757"/>
                      <a:pt x="2009" y="6438"/>
                    </a:cubicBezTo>
                    <a:cubicBezTo>
                      <a:pt x="2626" y="6118"/>
                      <a:pt x="3265" y="5821"/>
                      <a:pt x="3904" y="5548"/>
                    </a:cubicBezTo>
                    <a:cubicBezTo>
                      <a:pt x="4475" y="5319"/>
                      <a:pt x="5068" y="5091"/>
                      <a:pt x="5662" y="4886"/>
                    </a:cubicBezTo>
                    <a:cubicBezTo>
                      <a:pt x="7373" y="4292"/>
                      <a:pt x="9108" y="3836"/>
                      <a:pt x="10866" y="3356"/>
                    </a:cubicBezTo>
                    <a:cubicBezTo>
                      <a:pt x="12646" y="2877"/>
                      <a:pt x="14426" y="2375"/>
                      <a:pt x="16161" y="1759"/>
                    </a:cubicBezTo>
                    <a:cubicBezTo>
                      <a:pt x="17029" y="1439"/>
                      <a:pt x="17873" y="1074"/>
                      <a:pt x="18695" y="686"/>
                    </a:cubicBezTo>
                    <a:cubicBezTo>
                      <a:pt x="18832" y="594"/>
                      <a:pt x="18992" y="526"/>
                      <a:pt x="19128" y="457"/>
                    </a:cubicBezTo>
                    <a:cubicBezTo>
                      <a:pt x="19106" y="435"/>
                      <a:pt x="19083" y="412"/>
                      <a:pt x="19060" y="389"/>
                    </a:cubicBezTo>
                    <a:cubicBezTo>
                      <a:pt x="18855" y="252"/>
                      <a:pt x="18649" y="161"/>
                      <a:pt x="18421" y="115"/>
                    </a:cubicBezTo>
                    <a:cubicBezTo>
                      <a:pt x="18375" y="47"/>
                      <a:pt x="18284" y="1"/>
                      <a:pt x="18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8" name="Google Shape;7912;p70">
                <a:extLst>
                  <a:ext uri="{FF2B5EF4-FFF2-40B4-BE49-F238E27FC236}">
                    <a16:creationId xmlns:a16="http://schemas.microsoft.com/office/drawing/2014/main" id="{50224C77-BFD6-49DF-8838-F2BD9B8B3F51}"/>
                  </a:ext>
                </a:extLst>
              </p:cNvPr>
              <p:cNvSpPr/>
              <p:nvPr/>
            </p:nvSpPr>
            <p:spPr>
              <a:xfrm>
                <a:off x="5501510" y="2767915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9" name="Google Shape;7913;p70">
                <a:extLst>
                  <a:ext uri="{FF2B5EF4-FFF2-40B4-BE49-F238E27FC236}">
                    <a16:creationId xmlns:a16="http://schemas.microsoft.com/office/drawing/2014/main" id="{F1649B69-B941-424C-9CAA-66D0158B6FC7}"/>
                  </a:ext>
                </a:extLst>
              </p:cNvPr>
              <p:cNvSpPr/>
              <p:nvPr/>
            </p:nvSpPr>
            <p:spPr>
              <a:xfrm>
                <a:off x="5290103" y="2806780"/>
                <a:ext cx="293282" cy="155780"/>
              </a:xfrm>
              <a:custGeom>
                <a:avLst/>
                <a:gdLst/>
                <a:ahLst/>
                <a:cxnLst/>
                <a:rect l="l" t="t" r="r" b="b"/>
                <a:pathLst>
                  <a:path w="22735" h="12076" extrusionOk="0">
                    <a:moveTo>
                      <a:pt x="22324" y="0"/>
                    </a:moveTo>
                    <a:cubicBezTo>
                      <a:pt x="21365" y="1142"/>
                      <a:pt x="20338" y="2237"/>
                      <a:pt x="19265" y="3287"/>
                    </a:cubicBezTo>
                    <a:cubicBezTo>
                      <a:pt x="17873" y="4611"/>
                      <a:pt x="16389" y="5867"/>
                      <a:pt x="14814" y="6962"/>
                    </a:cubicBezTo>
                    <a:cubicBezTo>
                      <a:pt x="14038" y="7510"/>
                      <a:pt x="13239" y="8012"/>
                      <a:pt x="12440" y="8469"/>
                    </a:cubicBezTo>
                    <a:cubicBezTo>
                      <a:pt x="11642" y="8902"/>
                      <a:pt x="10820" y="9290"/>
                      <a:pt x="9998" y="9633"/>
                    </a:cubicBezTo>
                    <a:cubicBezTo>
                      <a:pt x="9199" y="9952"/>
                      <a:pt x="8377" y="10226"/>
                      <a:pt x="7533" y="10432"/>
                    </a:cubicBezTo>
                    <a:cubicBezTo>
                      <a:pt x="6803" y="10591"/>
                      <a:pt x="6049" y="10728"/>
                      <a:pt x="5296" y="10774"/>
                    </a:cubicBezTo>
                    <a:cubicBezTo>
                      <a:pt x="5053" y="10789"/>
                      <a:pt x="4809" y="10797"/>
                      <a:pt x="4567" y="10797"/>
                    </a:cubicBezTo>
                    <a:cubicBezTo>
                      <a:pt x="4081" y="10797"/>
                      <a:pt x="3599" y="10766"/>
                      <a:pt x="3128" y="10706"/>
                    </a:cubicBezTo>
                    <a:cubicBezTo>
                      <a:pt x="2352" y="10614"/>
                      <a:pt x="1576" y="10477"/>
                      <a:pt x="845" y="10226"/>
                    </a:cubicBezTo>
                    <a:cubicBezTo>
                      <a:pt x="548" y="10135"/>
                      <a:pt x="275" y="10021"/>
                      <a:pt x="1" y="9907"/>
                    </a:cubicBezTo>
                    <a:lnTo>
                      <a:pt x="1" y="9907"/>
                    </a:lnTo>
                    <a:cubicBezTo>
                      <a:pt x="69" y="9975"/>
                      <a:pt x="138" y="10066"/>
                      <a:pt x="229" y="10135"/>
                    </a:cubicBezTo>
                    <a:cubicBezTo>
                      <a:pt x="503" y="10409"/>
                      <a:pt x="822" y="10660"/>
                      <a:pt x="1188" y="10888"/>
                    </a:cubicBezTo>
                    <a:cubicBezTo>
                      <a:pt x="1895" y="11345"/>
                      <a:pt x="2717" y="11687"/>
                      <a:pt x="3607" y="11892"/>
                    </a:cubicBezTo>
                    <a:cubicBezTo>
                      <a:pt x="4178" y="12007"/>
                      <a:pt x="4748" y="12075"/>
                      <a:pt x="5342" y="12075"/>
                    </a:cubicBezTo>
                    <a:cubicBezTo>
                      <a:pt x="5684" y="12075"/>
                      <a:pt x="6026" y="12052"/>
                      <a:pt x="6369" y="12007"/>
                    </a:cubicBezTo>
                    <a:cubicBezTo>
                      <a:pt x="7373" y="11892"/>
                      <a:pt x="8377" y="11687"/>
                      <a:pt x="9382" y="11390"/>
                    </a:cubicBezTo>
                    <a:cubicBezTo>
                      <a:pt x="11139" y="10865"/>
                      <a:pt x="12920" y="10021"/>
                      <a:pt x="14700" y="8902"/>
                    </a:cubicBezTo>
                    <a:cubicBezTo>
                      <a:pt x="17804" y="6917"/>
                      <a:pt x="20498" y="4200"/>
                      <a:pt x="22666" y="2009"/>
                    </a:cubicBezTo>
                    <a:cubicBezTo>
                      <a:pt x="22712" y="1963"/>
                      <a:pt x="22735" y="1872"/>
                      <a:pt x="22735" y="1804"/>
                    </a:cubicBezTo>
                    <a:cubicBezTo>
                      <a:pt x="22735" y="1758"/>
                      <a:pt x="22712" y="1735"/>
                      <a:pt x="22712" y="1712"/>
                    </a:cubicBezTo>
                    <a:cubicBezTo>
                      <a:pt x="22689" y="1301"/>
                      <a:pt x="22620" y="891"/>
                      <a:pt x="22506" y="503"/>
                    </a:cubicBezTo>
                    <a:cubicBezTo>
                      <a:pt x="22461" y="343"/>
                      <a:pt x="22392" y="160"/>
                      <a:pt x="223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0" name="Google Shape;7914;p70">
                <a:extLst>
                  <a:ext uri="{FF2B5EF4-FFF2-40B4-BE49-F238E27FC236}">
                    <a16:creationId xmlns:a16="http://schemas.microsoft.com/office/drawing/2014/main" id="{A62038A3-B578-4429-ADFF-BAED74157FB1}"/>
                  </a:ext>
                </a:extLst>
              </p:cNvPr>
              <p:cNvSpPr/>
              <p:nvPr/>
            </p:nvSpPr>
            <p:spPr>
              <a:xfrm>
                <a:off x="5295998" y="2743484"/>
                <a:ext cx="232910" cy="99137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7685" extrusionOk="0">
                    <a:moveTo>
                      <a:pt x="17735" y="0"/>
                    </a:moveTo>
                    <a:cubicBezTo>
                      <a:pt x="17268" y="222"/>
                      <a:pt x="16801" y="402"/>
                      <a:pt x="16334" y="579"/>
                    </a:cubicBezTo>
                    <a:lnTo>
                      <a:pt x="16334" y="579"/>
                    </a:lnTo>
                    <a:cubicBezTo>
                      <a:pt x="16337" y="577"/>
                      <a:pt x="16340" y="574"/>
                      <a:pt x="16343" y="571"/>
                    </a:cubicBezTo>
                    <a:lnTo>
                      <a:pt x="16343" y="571"/>
                    </a:lnTo>
                    <a:cubicBezTo>
                      <a:pt x="15795" y="776"/>
                      <a:pt x="15247" y="959"/>
                      <a:pt x="14677" y="1141"/>
                    </a:cubicBezTo>
                    <a:cubicBezTo>
                      <a:pt x="14175" y="1301"/>
                      <a:pt x="13695" y="1461"/>
                      <a:pt x="13193" y="1598"/>
                    </a:cubicBezTo>
                    <a:cubicBezTo>
                      <a:pt x="12349" y="1849"/>
                      <a:pt x="11527" y="2077"/>
                      <a:pt x="10682" y="2283"/>
                    </a:cubicBezTo>
                    <a:cubicBezTo>
                      <a:pt x="8925" y="2762"/>
                      <a:pt x="7167" y="3218"/>
                      <a:pt x="5478" y="3880"/>
                    </a:cubicBezTo>
                    <a:cubicBezTo>
                      <a:pt x="4428" y="4291"/>
                      <a:pt x="3401" y="4771"/>
                      <a:pt x="2465" y="5387"/>
                    </a:cubicBezTo>
                    <a:cubicBezTo>
                      <a:pt x="1552" y="5980"/>
                      <a:pt x="731" y="6688"/>
                      <a:pt x="23" y="7532"/>
                    </a:cubicBezTo>
                    <a:cubicBezTo>
                      <a:pt x="0" y="7578"/>
                      <a:pt x="23" y="7646"/>
                      <a:pt x="69" y="7669"/>
                    </a:cubicBezTo>
                    <a:cubicBezTo>
                      <a:pt x="88" y="7679"/>
                      <a:pt x="106" y="7684"/>
                      <a:pt x="125" y="7684"/>
                    </a:cubicBezTo>
                    <a:cubicBezTo>
                      <a:pt x="152" y="7684"/>
                      <a:pt x="179" y="7673"/>
                      <a:pt x="206" y="7646"/>
                    </a:cubicBezTo>
                    <a:cubicBezTo>
                      <a:pt x="206" y="7624"/>
                      <a:pt x="206" y="7624"/>
                      <a:pt x="206" y="7624"/>
                    </a:cubicBezTo>
                    <a:cubicBezTo>
                      <a:pt x="457" y="7327"/>
                      <a:pt x="708" y="7053"/>
                      <a:pt x="1004" y="6802"/>
                    </a:cubicBezTo>
                    <a:cubicBezTo>
                      <a:pt x="1278" y="6528"/>
                      <a:pt x="1598" y="6277"/>
                      <a:pt x="1917" y="6049"/>
                    </a:cubicBezTo>
                    <a:lnTo>
                      <a:pt x="1895" y="6049"/>
                    </a:lnTo>
                    <a:cubicBezTo>
                      <a:pt x="3036" y="5250"/>
                      <a:pt x="4291" y="4656"/>
                      <a:pt x="5569" y="4177"/>
                    </a:cubicBezTo>
                    <a:cubicBezTo>
                      <a:pt x="7259" y="3561"/>
                      <a:pt x="9016" y="3104"/>
                      <a:pt x="10774" y="2648"/>
                    </a:cubicBezTo>
                    <a:cubicBezTo>
                      <a:pt x="11595" y="2420"/>
                      <a:pt x="12440" y="2214"/>
                      <a:pt x="13262" y="1963"/>
                    </a:cubicBezTo>
                    <a:cubicBezTo>
                      <a:pt x="13467" y="1895"/>
                      <a:pt x="13672" y="1826"/>
                      <a:pt x="13878" y="1758"/>
                    </a:cubicBezTo>
                    <a:cubicBezTo>
                      <a:pt x="14175" y="1666"/>
                      <a:pt x="14471" y="1575"/>
                      <a:pt x="14768" y="1506"/>
                    </a:cubicBezTo>
                    <a:cubicBezTo>
                      <a:pt x="15316" y="1324"/>
                      <a:pt x="15887" y="1141"/>
                      <a:pt x="16434" y="959"/>
                    </a:cubicBezTo>
                    <a:cubicBezTo>
                      <a:pt x="16685" y="867"/>
                      <a:pt x="16914" y="776"/>
                      <a:pt x="17142" y="685"/>
                    </a:cubicBezTo>
                    <a:cubicBezTo>
                      <a:pt x="17416" y="593"/>
                      <a:pt x="17667" y="479"/>
                      <a:pt x="17918" y="342"/>
                    </a:cubicBezTo>
                    <a:cubicBezTo>
                      <a:pt x="18009" y="297"/>
                      <a:pt x="18055" y="183"/>
                      <a:pt x="17986" y="91"/>
                    </a:cubicBezTo>
                    <a:cubicBezTo>
                      <a:pt x="17964" y="46"/>
                      <a:pt x="17941" y="23"/>
                      <a:pt x="178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1" name="Google Shape;7915;p70">
                <a:extLst>
                  <a:ext uri="{FF2B5EF4-FFF2-40B4-BE49-F238E27FC236}">
                    <a16:creationId xmlns:a16="http://schemas.microsoft.com/office/drawing/2014/main" id="{195A6C8B-CA16-4EFA-A452-9EAEAD5DBB51}"/>
                  </a:ext>
                </a:extLst>
              </p:cNvPr>
              <p:cNvSpPr/>
              <p:nvPr/>
            </p:nvSpPr>
            <p:spPr>
              <a:xfrm>
                <a:off x="5248890" y="1985612"/>
                <a:ext cx="504390" cy="433440"/>
              </a:xfrm>
              <a:custGeom>
                <a:avLst/>
                <a:gdLst/>
                <a:ahLst/>
                <a:cxnLst/>
                <a:rect l="l" t="t" r="r" b="b"/>
                <a:pathLst>
                  <a:path w="39100" h="33600" extrusionOk="0">
                    <a:moveTo>
                      <a:pt x="26797" y="1"/>
                    </a:moveTo>
                    <a:cubicBezTo>
                      <a:pt x="26158" y="1"/>
                      <a:pt x="25496" y="24"/>
                      <a:pt x="24811" y="46"/>
                    </a:cubicBezTo>
                    <a:cubicBezTo>
                      <a:pt x="23693" y="115"/>
                      <a:pt x="22574" y="206"/>
                      <a:pt x="21502" y="366"/>
                    </a:cubicBezTo>
                    <a:cubicBezTo>
                      <a:pt x="20132" y="571"/>
                      <a:pt x="18717" y="868"/>
                      <a:pt x="17210" y="1325"/>
                    </a:cubicBezTo>
                    <a:cubicBezTo>
                      <a:pt x="15430" y="1850"/>
                      <a:pt x="13718" y="2534"/>
                      <a:pt x="12075" y="3356"/>
                    </a:cubicBezTo>
                    <a:cubicBezTo>
                      <a:pt x="10454" y="4178"/>
                      <a:pt x="8902" y="5159"/>
                      <a:pt x="7487" y="6278"/>
                    </a:cubicBezTo>
                    <a:cubicBezTo>
                      <a:pt x="6072" y="7396"/>
                      <a:pt x="4793" y="8652"/>
                      <a:pt x="3721" y="10067"/>
                    </a:cubicBezTo>
                    <a:cubicBezTo>
                      <a:pt x="2648" y="11459"/>
                      <a:pt x="1780" y="13011"/>
                      <a:pt x="1141" y="14677"/>
                    </a:cubicBezTo>
                    <a:cubicBezTo>
                      <a:pt x="479" y="16367"/>
                      <a:pt x="114" y="18193"/>
                      <a:pt x="23" y="20087"/>
                    </a:cubicBezTo>
                    <a:cubicBezTo>
                      <a:pt x="0" y="20795"/>
                      <a:pt x="0" y="21548"/>
                      <a:pt x="23" y="22438"/>
                    </a:cubicBezTo>
                    <a:cubicBezTo>
                      <a:pt x="46" y="23260"/>
                      <a:pt x="114" y="24104"/>
                      <a:pt x="228" y="24926"/>
                    </a:cubicBezTo>
                    <a:cubicBezTo>
                      <a:pt x="342" y="25748"/>
                      <a:pt x="502" y="26569"/>
                      <a:pt x="685" y="27345"/>
                    </a:cubicBezTo>
                    <a:cubicBezTo>
                      <a:pt x="845" y="28030"/>
                      <a:pt x="1073" y="28738"/>
                      <a:pt x="1301" y="29423"/>
                    </a:cubicBezTo>
                    <a:cubicBezTo>
                      <a:pt x="1233" y="29514"/>
                      <a:pt x="1210" y="29651"/>
                      <a:pt x="1278" y="29765"/>
                    </a:cubicBezTo>
                    <a:cubicBezTo>
                      <a:pt x="1689" y="30564"/>
                      <a:pt x="2146" y="31249"/>
                      <a:pt x="2625" y="31888"/>
                    </a:cubicBezTo>
                    <a:cubicBezTo>
                      <a:pt x="3287" y="32709"/>
                      <a:pt x="3903" y="33212"/>
                      <a:pt x="4588" y="33463"/>
                    </a:cubicBezTo>
                    <a:cubicBezTo>
                      <a:pt x="4748" y="33508"/>
                      <a:pt x="4908" y="33554"/>
                      <a:pt x="5136" y="33577"/>
                    </a:cubicBezTo>
                    <a:cubicBezTo>
                      <a:pt x="5204" y="33577"/>
                      <a:pt x="5250" y="33600"/>
                      <a:pt x="5318" y="33600"/>
                    </a:cubicBezTo>
                    <a:cubicBezTo>
                      <a:pt x="5410" y="33600"/>
                      <a:pt x="5547" y="33577"/>
                      <a:pt x="5684" y="33554"/>
                    </a:cubicBezTo>
                    <a:cubicBezTo>
                      <a:pt x="5980" y="33508"/>
                      <a:pt x="6300" y="33394"/>
                      <a:pt x="6597" y="33189"/>
                    </a:cubicBezTo>
                    <a:cubicBezTo>
                      <a:pt x="7122" y="32869"/>
                      <a:pt x="7555" y="32344"/>
                      <a:pt x="7966" y="31568"/>
                    </a:cubicBezTo>
                    <a:cubicBezTo>
                      <a:pt x="8286" y="30998"/>
                      <a:pt x="8560" y="30358"/>
                      <a:pt x="8811" y="29514"/>
                    </a:cubicBezTo>
                    <a:cubicBezTo>
                      <a:pt x="9039" y="28806"/>
                      <a:pt x="9221" y="28076"/>
                      <a:pt x="9358" y="27345"/>
                    </a:cubicBezTo>
                    <a:cubicBezTo>
                      <a:pt x="9701" y="25519"/>
                      <a:pt x="9815" y="23556"/>
                      <a:pt x="9701" y="21479"/>
                    </a:cubicBezTo>
                    <a:cubicBezTo>
                      <a:pt x="9610" y="19996"/>
                      <a:pt x="9381" y="18535"/>
                      <a:pt x="9039" y="17143"/>
                    </a:cubicBezTo>
                    <a:cubicBezTo>
                      <a:pt x="8765" y="16001"/>
                      <a:pt x="8400" y="14929"/>
                      <a:pt x="7943" y="13947"/>
                    </a:cubicBezTo>
                    <a:lnTo>
                      <a:pt x="7943" y="13947"/>
                    </a:lnTo>
                    <a:cubicBezTo>
                      <a:pt x="9176" y="14540"/>
                      <a:pt x="10568" y="14974"/>
                      <a:pt x="12075" y="15248"/>
                    </a:cubicBezTo>
                    <a:cubicBezTo>
                      <a:pt x="13079" y="15408"/>
                      <a:pt x="14083" y="15499"/>
                      <a:pt x="15088" y="15499"/>
                    </a:cubicBezTo>
                    <a:cubicBezTo>
                      <a:pt x="15841" y="15499"/>
                      <a:pt x="16617" y="15454"/>
                      <a:pt x="17370" y="15362"/>
                    </a:cubicBezTo>
                    <a:cubicBezTo>
                      <a:pt x="19082" y="15134"/>
                      <a:pt x="20703" y="14677"/>
                      <a:pt x="22186" y="13970"/>
                    </a:cubicBezTo>
                    <a:cubicBezTo>
                      <a:pt x="22940" y="13605"/>
                      <a:pt x="23647" y="13171"/>
                      <a:pt x="24332" y="12692"/>
                    </a:cubicBezTo>
                    <a:cubicBezTo>
                      <a:pt x="24948" y="12235"/>
                      <a:pt x="25542" y="11710"/>
                      <a:pt x="26067" y="11140"/>
                    </a:cubicBezTo>
                    <a:cubicBezTo>
                      <a:pt x="26637" y="11482"/>
                      <a:pt x="27276" y="11779"/>
                      <a:pt x="27938" y="11984"/>
                    </a:cubicBezTo>
                    <a:cubicBezTo>
                      <a:pt x="28669" y="12212"/>
                      <a:pt x="29445" y="12349"/>
                      <a:pt x="30266" y="12395"/>
                    </a:cubicBezTo>
                    <a:cubicBezTo>
                      <a:pt x="30472" y="12418"/>
                      <a:pt x="30654" y="12418"/>
                      <a:pt x="30860" y="12418"/>
                    </a:cubicBezTo>
                    <a:cubicBezTo>
                      <a:pt x="32252" y="12418"/>
                      <a:pt x="33622" y="12144"/>
                      <a:pt x="34854" y="11596"/>
                    </a:cubicBezTo>
                    <a:cubicBezTo>
                      <a:pt x="35767" y="11185"/>
                      <a:pt x="36612" y="10637"/>
                      <a:pt x="37297" y="9975"/>
                    </a:cubicBezTo>
                    <a:cubicBezTo>
                      <a:pt x="38004" y="9291"/>
                      <a:pt x="38575" y="8492"/>
                      <a:pt x="38986" y="7602"/>
                    </a:cubicBezTo>
                    <a:cubicBezTo>
                      <a:pt x="38986" y="7579"/>
                      <a:pt x="39009" y="7556"/>
                      <a:pt x="39009" y="7533"/>
                    </a:cubicBezTo>
                    <a:cubicBezTo>
                      <a:pt x="39009" y="7533"/>
                      <a:pt x="39009" y="7510"/>
                      <a:pt x="39031" y="7510"/>
                    </a:cubicBezTo>
                    <a:cubicBezTo>
                      <a:pt x="39054" y="7442"/>
                      <a:pt x="39054" y="7396"/>
                      <a:pt x="39031" y="7328"/>
                    </a:cubicBezTo>
                    <a:cubicBezTo>
                      <a:pt x="39100" y="6734"/>
                      <a:pt x="39077" y="6164"/>
                      <a:pt x="38986" y="5616"/>
                    </a:cubicBezTo>
                    <a:cubicBezTo>
                      <a:pt x="38894" y="5068"/>
                      <a:pt x="38712" y="4566"/>
                      <a:pt x="38438" y="4064"/>
                    </a:cubicBezTo>
                    <a:cubicBezTo>
                      <a:pt x="37959" y="3196"/>
                      <a:pt x="37182" y="2443"/>
                      <a:pt x="36133" y="1827"/>
                    </a:cubicBezTo>
                    <a:cubicBezTo>
                      <a:pt x="35653" y="1576"/>
                      <a:pt x="35105" y="1325"/>
                      <a:pt x="34489" y="1096"/>
                    </a:cubicBezTo>
                    <a:cubicBezTo>
                      <a:pt x="33964" y="891"/>
                      <a:pt x="33371" y="731"/>
                      <a:pt x="32686" y="571"/>
                    </a:cubicBezTo>
                    <a:cubicBezTo>
                      <a:pt x="31499" y="320"/>
                      <a:pt x="30198" y="138"/>
                      <a:pt x="28714" y="46"/>
                    </a:cubicBezTo>
                    <a:cubicBezTo>
                      <a:pt x="28075" y="24"/>
                      <a:pt x="27436" y="1"/>
                      <a:pt x="26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2" name="Google Shape;7916;p70">
                <a:extLst>
                  <a:ext uri="{FF2B5EF4-FFF2-40B4-BE49-F238E27FC236}">
                    <a16:creationId xmlns:a16="http://schemas.microsoft.com/office/drawing/2014/main" id="{0EEC0D24-BA27-4889-83D0-9CF09EF78D03}"/>
                  </a:ext>
                </a:extLst>
              </p:cNvPr>
              <p:cNvSpPr/>
              <p:nvPr/>
            </p:nvSpPr>
            <p:spPr>
              <a:xfrm>
                <a:off x="5295108" y="2106040"/>
                <a:ext cx="252350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9562" h="3955" extrusionOk="0">
                    <a:moveTo>
                      <a:pt x="18147" y="525"/>
                    </a:moveTo>
                    <a:cubicBezTo>
                      <a:pt x="18147" y="525"/>
                      <a:pt x="18127" y="525"/>
                      <a:pt x="18124" y="544"/>
                    </a:cubicBezTo>
                    <a:lnTo>
                      <a:pt x="18124" y="544"/>
                    </a:lnTo>
                    <a:cubicBezTo>
                      <a:pt x="18132" y="538"/>
                      <a:pt x="18139" y="532"/>
                      <a:pt x="18147" y="525"/>
                    </a:cubicBezTo>
                    <a:close/>
                    <a:moveTo>
                      <a:pt x="2717" y="1781"/>
                    </a:moveTo>
                    <a:cubicBezTo>
                      <a:pt x="2723" y="1783"/>
                      <a:pt x="2729" y="1785"/>
                      <a:pt x="2735" y="1787"/>
                    </a:cubicBezTo>
                    <a:lnTo>
                      <a:pt x="2735" y="1787"/>
                    </a:lnTo>
                    <a:cubicBezTo>
                      <a:pt x="2730" y="1784"/>
                      <a:pt x="2725" y="1781"/>
                      <a:pt x="2717" y="1781"/>
                    </a:cubicBezTo>
                    <a:close/>
                    <a:moveTo>
                      <a:pt x="18923" y="0"/>
                    </a:moveTo>
                    <a:cubicBezTo>
                      <a:pt x="18786" y="0"/>
                      <a:pt x="18672" y="69"/>
                      <a:pt x="18558" y="160"/>
                    </a:cubicBezTo>
                    <a:cubicBezTo>
                      <a:pt x="18421" y="297"/>
                      <a:pt x="18284" y="411"/>
                      <a:pt x="18124" y="548"/>
                    </a:cubicBezTo>
                    <a:cubicBezTo>
                      <a:pt x="18124" y="547"/>
                      <a:pt x="18124" y="545"/>
                      <a:pt x="18124" y="544"/>
                    </a:cubicBezTo>
                    <a:lnTo>
                      <a:pt x="18124" y="544"/>
                    </a:lnTo>
                    <a:cubicBezTo>
                      <a:pt x="17469" y="1083"/>
                      <a:pt x="16768" y="1534"/>
                      <a:pt x="16001" y="1895"/>
                    </a:cubicBezTo>
                    <a:cubicBezTo>
                      <a:pt x="15020" y="2329"/>
                      <a:pt x="13970" y="2625"/>
                      <a:pt x="12920" y="2831"/>
                    </a:cubicBezTo>
                    <a:cubicBezTo>
                      <a:pt x="12121" y="2968"/>
                      <a:pt x="11299" y="3059"/>
                      <a:pt x="10477" y="3082"/>
                    </a:cubicBezTo>
                    <a:cubicBezTo>
                      <a:pt x="10272" y="3087"/>
                      <a:pt x="10065" y="3090"/>
                      <a:pt x="9858" y="3090"/>
                    </a:cubicBezTo>
                    <a:cubicBezTo>
                      <a:pt x="9235" y="3090"/>
                      <a:pt x="8606" y="3065"/>
                      <a:pt x="7989" y="3013"/>
                    </a:cubicBezTo>
                    <a:lnTo>
                      <a:pt x="8012" y="3013"/>
                    </a:lnTo>
                    <a:cubicBezTo>
                      <a:pt x="6193" y="2854"/>
                      <a:pt x="4441" y="2423"/>
                      <a:pt x="2735" y="1787"/>
                    </a:cubicBezTo>
                    <a:lnTo>
                      <a:pt x="2735" y="1787"/>
                    </a:lnTo>
                    <a:cubicBezTo>
                      <a:pt x="2738" y="1790"/>
                      <a:pt x="2741" y="1794"/>
                      <a:pt x="2745" y="1797"/>
                    </a:cubicBezTo>
                    <a:lnTo>
                      <a:pt x="2745" y="1797"/>
                    </a:lnTo>
                    <a:cubicBezTo>
                      <a:pt x="1884" y="1478"/>
                      <a:pt x="1045" y="1070"/>
                      <a:pt x="252" y="594"/>
                    </a:cubicBezTo>
                    <a:cubicBezTo>
                      <a:pt x="229" y="588"/>
                      <a:pt x="206" y="585"/>
                      <a:pt x="184" y="585"/>
                    </a:cubicBezTo>
                    <a:cubicBezTo>
                      <a:pt x="119" y="585"/>
                      <a:pt x="63" y="611"/>
                      <a:pt x="46" y="662"/>
                    </a:cubicBezTo>
                    <a:cubicBezTo>
                      <a:pt x="1" y="731"/>
                      <a:pt x="23" y="822"/>
                      <a:pt x="92" y="868"/>
                    </a:cubicBezTo>
                    <a:cubicBezTo>
                      <a:pt x="777" y="1279"/>
                      <a:pt x="1461" y="1644"/>
                      <a:pt x="2169" y="1963"/>
                    </a:cubicBezTo>
                    <a:cubicBezTo>
                      <a:pt x="2945" y="2329"/>
                      <a:pt x="3721" y="2625"/>
                      <a:pt x="4520" y="2876"/>
                    </a:cubicBezTo>
                    <a:cubicBezTo>
                      <a:pt x="5342" y="3150"/>
                      <a:pt x="6186" y="3356"/>
                      <a:pt x="7031" y="3538"/>
                    </a:cubicBezTo>
                    <a:cubicBezTo>
                      <a:pt x="7898" y="3721"/>
                      <a:pt x="8788" y="3835"/>
                      <a:pt x="9679" y="3903"/>
                    </a:cubicBezTo>
                    <a:cubicBezTo>
                      <a:pt x="10104" y="3937"/>
                      <a:pt x="10530" y="3954"/>
                      <a:pt x="10956" y="3954"/>
                    </a:cubicBezTo>
                    <a:cubicBezTo>
                      <a:pt x="12269" y="3954"/>
                      <a:pt x="13579" y="3792"/>
                      <a:pt x="14837" y="3447"/>
                    </a:cubicBezTo>
                    <a:cubicBezTo>
                      <a:pt x="15659" y="3219"/>
                      <a:pt x="16458" y="2899"/>
                      <a:pt x="17211" y="2488"/>
                    </a:cubicBezTo>
                    <a:cubicBezTo>
                      <a:pt x="17553" y="2306"/>
                      <a:pt x="17896" y="2077"/>
                      <a:pt x="18238" y="1849"/>
                    </a:cubicBezTo>
                    <a:cubicBezTo>
                      <a:pt x="18603" y="1598"/>
                      <a:pt x="18946" y="1324"/>
                      <a:pt x="19242" y="1005"/>
                    </a:cubicBezTo>
                    <a:cubicBezTo>
                      <a:pt x="19288" y="982"/>
                      <a:pt x="19311" y="936"/>
                      <a:pt x="19357" y="913"/>
                    </a:cubicBezTo>
                    <a:cubicBezTo>
                      <a:pt x="19562" y="708"/>
                      <a:pt x="19539" y="343"/>
                      <a:pt x="19311" y="137"/>
                    </a:cubicBezTo>
                    <a:cubicBezTo>
                      <a:pt x="19220" y="46"/>
                      <a:pt x="19083" y="0"/>
                      <a:pt x="189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3" name="Google Shape;7917;p70">
                <a:extLst>
                  <a:ext uri="{FF2B5EF4-FFF2-40B4-BE49-F238E27FC236}">
                    <a16:creationId xmlns:a16="http://schemas.microsoft.com/office/drawing/2014/main" id="{50687E75-6B09-4E4D-BA77-055D9322A89A}"/>
                  </a:ext>
                </a:extLst>
              </p:cNvPr>
              <p:cNvSpPr/>
              <p:nvPr/>
            </p:nvSpPr>
            <p:spPr>
              <a:xfrm>
                <a:off x="5447036" y="2029483"/>
                <a:ext cx="123685" cy="81476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6316" extrusionOk="0">
                    <a:moveTo>
                      <a:pt x="9085" y="1"/>
                    </a:moveTo>
                    <a:cubicBezTo>
                      <a:pt x="9039" y="1"/>
                      <a:pt x="8971" y="1"/>
                      <a:pt x="8925" y="24"/>
                    </a:cubicBezTo>
                    <a:cubicBezTo>
                      <a:pt x="8857" y="46"/>
                      <a:pt x="8765" y="92"/>
                      <a:pt x="8720" y="161"/>
                    </a:cubicBezTo>
                    <a:cubicBezTo>
                      <a:pt x="8651" y="229"/>
                      <a:pt x="8606" y="297"/>
                      <a:pt x="8583" y="389"/>
                    </a:cubicBezTo>
                    <a:cubicBezTo>
                      <a:pt x="8583" y="389"/>
                      <a:pt x="8583" y="389"/>
                      <a:pt x="8583" y="412"/>
                    </a:cubicBezTo>
                    <a:cubicBezTo>
                      <a:pt x="8469" y="731"/>
                      <a:pt x="8309" y="1051"/>
                      <a:pt x="8149" y="1370"/>
                    </a:cubicBezTo>
                    <a:cubicBezTo>
                      <a:pt x="7989" y="1690"/>
                      <a:pt x="7784" y="1987"/>
                      <a:pt x="7579" y="2283"/>
                    </a:cubicBezTo>
                    <a:cubicBezTo>
                      <a:pt x="7168" y="2877"/>
                      <a:pt x="6643" y="3379"/>
                      <a:pt x="6095" y="3858"/>
                    </a:cubicBezTo>
                    <a:cubicBezTo>
                      <a:pt x="6118" y="3835"/>
                      <a:pt x="6141" y="3813"/>
                      <a:pt x="6163" y="3790"/>
                    </a:cubicBezTo>
                    <a:lnTo>
                      <a:pt x="6163" y="3790"/>
                    </a:lnTo>
                    <a:cubicBezTo>
                      <a:pt x="5524" y="4315"/>
                      <a:pt x="4839" y="4771"/>
                      <a:pt x="4086" y="5136"/>
                    </a:cubicBezTo>
                    <a:cubicBezTo>
                      <a:pt x="3356" y="5479"/>
                      <a:pt x="2603" y="5730"/>
                      <a:pt x="1804" y="5867"/>
                    </a:cubicBezTo>
                    <a:cubicBezTo>
                      <a:pt x="1328" y="5946"/>
                      <a:pt x="852" y="6008"/>
                      <a:pt x="361" y="6008"/>
                    </a:cubicBezTo>
                    <a:cubicBezTo>
                      <a:pt x="287" y="6008"/>
                      <a:pt x="212" y="6007"/>
                      <a:pt x="137" y="6004"/>
                    </a:cubicBezTo>
                    <a:cubicBezTo>
                      <a:pt x="69" y="6004"/>
                      <a:pt x="0" y="6072"/>
                      <a:pt x="0" y="6164"/>
                    </a:cubicBezTo>
                    <a:cubicBezTo>
                      <a:pt x="0" y="6255"/>
                      <a:pt x="69" y="6301"/>
                      <a:pt x="160" y="6301"/>
                    </a:cubicBezTo>
                    <a:cubicBezTo>
                      <a:pt x="340" y="6310"/>
                      <a:pt x="523" y="6316"/>
                      <a:pt x="708" y="6316"/>
                    </a:cubicBezTo>
                    <a:cubicBezTo>
                      <a:pt x="968" y="6316"/>
                      <a:pt x="1230" y="6304"/>
                      <a:pt x="1484" y="6278"/>
                    </a:cubicBezTo>
                    <a:cubicBezTo>
                      <a:pt x="1918" y="6255"/>
                      <a:pt x="2352" y="6164"/>
                      <a:pt x="2785" y="6072"/>
                    </a:cubicBezTo>
                    <a:cubicBezTo>
                      <a:pt x="3698" y="5844"/>
                      <a:pt x="4543" y="5502"/>
                      <a:pt x="5342" y="5068"/>
                    </a:cubicBezTo>
                    <a:cubicBezTo>
                      <a:pt x="6163" y="4657"/>
                      <a:pt x="6917" y="4086"/>
                      <a:pt x="7579" y="3447"/>
                    </a:cubicBezTo>
                    <a:cubicBezTo>
                      <a:pt x="7898" y="3151"/>
                      <a:pt x="8218" y="2808"/>
                      <a:pt x="8492" y="2466"/>
                    </a:cubicBezTo>
                    <a:cubicBezTo>
                      <a:pt x="8765" y="2101"/>
                      <a:pt x="9039" y="1713"/>
                      <a:pt x="9245" y="1302"/>
                    </a:cubicBezTo>
                    <a:cubicBezTo>
                      <a:pt x="9359" y="1119"/>
                      <a:pt x="9450" y="937"/>
                      <a:pt x="9519" y="731"/>
                    </a:cubicBezTo>
                    <a:cubicBezTo>
                      <a:pt x="9541" y="686"/>
                      <a:pt x="9564" y="663"/>
                      <a:pt x="9564" y="617"/>
                    </a:cubicBezTo>
                    <a:cubicBezTo>
                      <a:pt x="9587" y="526"/>
                      <a:pt x="9587" y="434"/>
                      <a:pt x="9564" y="343"/>
                    </a:cubicBezTo>
                    <a:cubicBezTo>
                      <a:pt x="9519" y="229"/>
                      <a:pt x="9427" y="115"/>
                      <a:pt x="9313" y="46"/>
                    </a:cubicBezTo>
                    <a:cubicBezTo>
                      <a:pt x="9245" y="24"/>
                      <a:pt x="9153" y="1"/>
                      <a:pt x="90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4" name="Google Shape;7918;p70">
                <a:extLst>
                  <a:ext uri="{FF2B5EF4-FFF2-40B4-BE49-F238E27FC236}">
                    <a16:creationId xmlns:a16="http://schemas.microsoft.com/office/drawing/2014/main" id="{8C1BED16-0656-4254-80F7-5A6A96CDBF7A}"/>
                  </a:ext>
                </a:extLst>
              </p:cNvPr>
              <p:cNvSpPr/>
              <p:nvPr/>
            </p:nvSpPr>
            <p:spPr>
              <a:xfrm>
                <a:off x="5581292" y="2054224"/>
                <a:ext cx="186986" cy="90881"/>
              </a:xfrm>
              <a:custGeom>
                <a:avLst/>
                <a:gdLst/>
                <a:ahLst/>
                <a:cxnLst/>
                <a:rect l="l" t="t" r="r" b="b"/>
                <a:pathLst>
                  <a:path w="14495" h="7045" extrusionOk="0">
                    <a:moveTo>
                      <a:pt x="6620" y="6209"/>
                    </a:moveTo>
                    <a:cubicBezTo>
                      <a:pt x="6602" y="6209"/>
                      <a:pt x="6587" y="6212"/>
                      <a:pt x="6573" y="6217"/>
                    </a:cubicBezTo>
                    <a:lnTo>
                      <a:pt x="6573" y="6217"/>
                    </a:lnTo>
                    <a:cubicBezTo>
                      <a:pt x="6589" y="6214"/>
                      <a:pt x="6605" y="6211"/>
                      <a:pt x="6620" y="6209"/>
                    </a:cubicBezTo>
                    <a:close/>
                    <a:moveTo>
                      <a:pt x="13901" y="0"/>
                    </a:moveTo>
                    <a:cubicBezTo>
                      <a:pt x="13787" y="0"/>
                      <a:pt x="13696" y="23"/>
                      <a:pt x="13605" y="69"/>
                    </a:cubicBezTo>
                    <a:cubicBezTo>
                      <a:pt x="13491" y="160"/>
                      <a:pt x="13422" y="274"/>
                      <a:pt x="13376" y="411"/>
                    </a:cubicBezTo>
                    <a:cubicBezTo>
                      <a:pt x="13331" y="571"/>
                      <a:pt x="13262" y="731"/>
                      <a:pt x="13217" y="890"/>
                    </a:cubicBezTo>
                    <a:cubicBezTo>
                      <a:pt x="12943" y="1621"/>
                      <a:pt x="12578" y="2305"/>
                      <a:pt x="12144" y="2945"/>
                    </a:cubicBezTo>
                    <a:cubicBezTo>
                      <a:pt x="11733" y="3492"/>
                      <a:pt x="11277" y="3972"/>
                      <a:pt x="10774" y="4405"/>
                    </a:cubicBezTo>
                    <a:cubicBezTo>
                      <a:pt x="10249" y="4839"/>
                      <a:pt x="9656" y="5181"/>
                      <a:pt x="9040" y="5478"/>
                    </a:cubicBezTo>
                    <a:cubicBezTo>
                      <a:pt x="8257" y="5836"/>
                      <a:pt x="7408" y="6063"/>
                      <a:pt x="6558" y="6222"/>
                    </a:cubicBezTo>
                    <a:lnTo>
                      <a:pt x="6558" y="6222"/>
                    </a:lnTo>
                    <a:cubicBezTo>
                      <a:pt x="6563" y="6220"/>
                      <a:pt x="6568" y="6218"/>
                      <a:pt x="6573" y="6217"/>
                    </a:cubicBezTo>
                    <a:lnTo>
                      <a:pt x="6573" y="6217"/>
                    </a:lnTo>
                    <a:cubicBezTo>
                      <a:pt x="5989" y="6316"/>
                      <a:pt x="5395" y="6369"/>
                      <a:pt x="4804" y="6369"/>
                    </a:cubicBezTo>
                    <a:cubicBezTo>
                      <a:pt x="4488" y="6369"/>
                      <a:pt x="4172" y="6354"/>
                      <a:pt x="3858" y="6323"/>
                    </a:cubicBezTo>
                    <a:lnTo>
                      <a:pt x="3858" y="6323"/>
                    </a:lnTo>
                    <a:cubicBezTo>
                      <a:pt x="3858" y="6328"/>
                      <a:pt x="3858" y="6331"/>
                      <a:pt x="3859" y="6334"/>
                    </a:cubicBezTo>
                    <a:lnTo>
                      <a:pt x="3859" y="6334"/>
                    </a:lnTo>
                    <a:cubicBezTo>
                      <a:pt x="3853" y="6329"/>
                      <a:pt x="3847" y="6323"/>
                      <a:pt x="3835" y="6323"/>
                    </a:cubicBezTo>
                    <a:lnTo>
                      <a:pt x="3813" y="6323"/>
                    </a:lnTo>
                    <a:cubicBezTo>
                      <a:pt x="2763" y="6231"/>
                      <a:pt x="1713" y="6003"/>
                      <a:pt x="731" y="5615"/>
                    </a:cubicBezTo>
                    <a:cubicBezTo>
                      <a:pt x="617" y="5592"/>
                      <a:pt x="526" y="5547"/>
                      <a:pt x="412" y="5501"/>
                    </a:cubicBezTo>
                    <a:cubicBezTo>
                      <a:pt x="370" y="5487"/>
                      <a:pt x="329" y="5480"/>
                      <a:pt x="289" y="5480"/>
                    </a:cubicBezTo>
                    <a:cubicBezTo>
                      <a:pt x="196" y="5480"/>
                      <a:pt x="110" y="5520"/>
                      <a:pt x="46" y="5615"/>
                    </a:cubicBezTo>
                    <a:cubicBezTo>
                      <a:pt x="1" y="5729"/>
                      <a:pt x="24" y="5912"/>
                      <a:pt x="161" y="5957"/>
                    </a:cubicBezTo>
                    <a:cubicBezTo>
                      <a:pt x="937" y="6277"/>
                      <a:pt x="1758" y="6551"/>
                      <a:pt x="2580" y="6734"/>
                    </a:cubicBezTo>
                    <a:cubicBezTo>
                      <a:pt x="3379" y="6916"/>
                      <a:pt x="4224" y="7007"/>
                      <a:pt x="5045" y="7030"/>
                    </a:cubicBezTo>
                    <a:cubicBezTo>
                      <a:pt x="5217" y="7040"/>
                      <a:pt x="5388" y="7044"/>
                      <a:pt x="5560" y="7044"/>
                    </a:cubicBezTo>
                    <a:cubicBezTo>
                      <a:pt x="6210" y="7044"/>
                      <a:pt x="6860" y="6979"/>
                      <a:pt x="7510" y="6870"/>
                    </a:cubicBezTo>
                    <a:cubicBezTo>
                      <a:pt x="8309" y="6711"/>
                      <a:pt x="9062" y="6460"/>
                      <a:pt x="9793" y="6117"/>
                    </a:cubicBezTo>
                    <a:cubicBezTo>
                      <a:pt x="10843" y="5615"/>
                      <a:pt x="11802" y="4930"/>
                      <a:pt x="12555" y="4063"/>
                    </a:cubicBezTo>
                    <a:cubicBezTo>
                      <a:pt x="13422" y="3082"/>
                      <a:pt x="14061" y="1895"/>
                      <a:pt x="14404" y="639"/>
                    </a:cubicBezTo>
                    <a:cubicBezTo>
                      <a:pt x="14495" y="365"/>
                      <a:pt x="14289" y="69"/>
                      <a:pt x="14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5" name="Google Shape;7919;p70">
                <a:extLst>
                  <a:ext uri="{FF2B5EF4-FFF2-40B4-BE49-F238E27FC236}">
                    <a16:creationId xmlns:a16="http://schemas.microsoft.com/office/drawing/2014/main" id="{DC78F9CF-AF9F-4973-95C4-2686A7A914E7}"/>
                  </a:ext>
                </a:extLst>
              </p:cNvPr>
              <p:cNvSpPr/>
              <p:nvPr/>
            </p:nvSpPr>
            <p:spPr>
              <a:xfrm>
                <a:off x="5317488" y="2186415"/>
                <a:ext cx="27683" cy="168255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3043" extrusionOk="0">
                    <a:moveTo>
                      <a:pt x="366" y="1"/>
                    </a:moveTo>
                    <a:cubicBezTo>
                      <a:pt x="297" y="1"/>
                      <a:pt x="251" y="69"/>
                      <a:pt x="274" y="138"/>
                    </a:cubicBezTo>
                    <a:cubicBezTo>
                      <a:pt x="434" y="434"/>
                      <a:pt x="571" y="731"/>
                      <a:pt x="685" y="1051"/>
                    </a:cubicBezTo>
                    <a:cubicBezTo>
                      <a:pt x="799" y="1324"/>
                      <a:pt x="891" y="1598"/>
                      <a:pt x="982" y="1872"/>
                    </a:cubicBezTo>
                    <a:cubicBezTo>
                      <a:pt x="1073" y="2146"/>
                      <a:pt x="1142" y="2420"/>
                      <a:pt x="1210" y="2717"/>
                    </a:cubicBezTo>
                    <a:cubicBezTo>
                      <a:pt x="1324" y="3287"/>
                      <a:pt x="1416" y="3881"/>
                      <a:pt x="1484" y="4474"/>
                    </a:cubicBezTo>
                    <a:cubicBezTo>
                      <a:pt x="1552" y="5159"/>
                      <a:pt x="1552" y="5844"/>
                      <a:pt x="1552" y="6529"/>
                    </a:cubicBezTo>
                    <a:cubicBezTo>
                      <a:pt x="1530" y="7213"/>
                      <a:pt x="1461" y="7875"/>
                      <a:pt x="1347" y="8537"/>
                    </a:cubicBezTo>
                    <a:cubicBezTo>
                      <a:pt x="1164" y="9633"/>
                      <a:pt x="868" y="10729"/>
                      <a:pt x="411" y="11756"/>
                    </a:cubicBezTo>
                    <a:cubicBezTo>
                      <a:pt x="297" y="11961"/>
                      <a:pt x="206" y="12166"/>
                      <a:pt x="92" y="12372"/>
                    </a:cubicBezTo>
                    <a:cubicBezTo>
                      <a:pt x="23" y="12486"/>
                      <a:pt x="0" y="12600"/>
                      <a:pt x="23" y="12714"/>
                    </a:cubicBezTo>
                    <a:cubicBezTo>
                      <a:pt x="46" y="12806"/>
                      <a:pt x="114" y="12920"/>
                      <a:pt x="229" y="12965"/>
                    </a:cubicBezTo>
                    <a:cubicBezTo>
                      <a:pt x="297" y="13017"/>
                      <a:pt x="378" y="13042"/>
                      <a:pt x="463" y="13042"/>
                    </a:cubicBezTo>
                    <a:cubicBezTo>
                      <a:pt x="491" y="13042"/>
                      <a:pt x="520" y="13040"/>
                      <a:pt x="548" y="13034"/>
                    </a:cubicBezTo>
                    <a:cubicBezTo>
                      <a:pt x="639" y="13011"/>
                      <a:pt x="754" y="12943"/>
                      <a:pt x="822" y="12828"/>
                    </a:cubicBezTo>
                    <a:cubicBezTo>
                      <a:pt x="1233" y="11961"/>
                      <a:pt x="1575" y="11048"/>
                      <a:pt x="1781" y="10089"/>
                    </a:cubicBezTo>
                    <a:cubicBezTo>
                      <a:pt x="2009" y="9108"/>
                      <a:pt x="2123" y="8104"/>
                      <a:pt x="2146" y="7099"/>
                    </a:cubicBezTo>
                    <a:cubicBezTo>
                      <a:pt x="2146" y="6095"/>
                      <a:pt x="2055" y="5091"/>
                      <a:pt x="1872" y="4086"/>
                    </a:cubicBezTo>
                    <a:cubicBezTo>
                      <a:pt x="1689" y="3128"/>
                      <a:pt x="1393" y="2192"/>
                      <a:pt x="1028" y="1279"/>
                    </a:cubicBezTo>
                    <a:cubicBezTo>
                      <a:pt x="868" y="868"/>
                      <a:pt x="662" y="457"/>
                      <a:pt x="457" y="46"/>
                    </a:cubicBezTo>
                    <a:cubicBezTo>
                      <a:pt x="434" y="1"/>
                      <a:pt x="388" y="1"/>
                      <a:pt x="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6" name="Google Shape;7920;p70">
                <a:extLst>
                  <a:ext uri="{FF2B5EF4-FFF2-40B4-BE49-F238E27FC236}">
                    <a16:creationId xmlns:a16="http://schemas.microsoft.com/office/drawing/2014/main" id="{BC64DBEF-A5F9-4DFC-87CE-B74B31855491}"/>
                  </a:ext>
                </a:extLst>
              </p:cNvPr>
              <p:cNvSpPr/>
              <p:nvPr/>
            </p:nvSpPr>
            <p:spPr>
              <a:xfrm>
                <a:off x="5291870" y="2241470"/>
                <a:ext cx="14151" cy="7967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6176" extrusionOk="0">
                    <a:moveTo>
                      <a:pt x="343" y="1"/>
                    </a:moveTo>
                    <a:cubicBezTo>
                      <a:pt x="252" y="24"/>
                      <a:pt x="160" y="138"/>
                      <a:pt x="206" y="229"/>
                    </a:cubicBezTo>
                    <a:cubicBezTo>
                      <a:pt x="297" y="526"/>
                      <a:pt x="366" y="800"/>
                      <a:pt x="434" y="1097"/>
                    </a:cubicBezTo>
                    <a:cubicBezTo>
                      <a:pt x="503" y="1370"/>
                      <a:pt x="526" y="1644"/>
                      <a:pt x="571" y="1918"/>
                    </a:cubicBezTo>
                    <a:cubicBezTo>
                      <a:pt x="571" y="1941"/>
                      <a:pt x="571" y="1964"/>
                      <a:pt x="571" y="1964"/>
                    </a:cubicBezTo>
                    <a:cubicBezTo>
                      <a:pt x="640" y="2717"/>
                      <a:pt x="594" y="3493"/>
                      <a:pt x="480" y="4246"/>
                    </a:cubicBezTo>
                    <a:cubicBezTo>
                      <a:pt x="389" y="4771"/>
                      <a:pt x="252" y="5274"/>
                      <a:pt x="69" y="5776"/>
                    </a:cubicBezTo>
                    <a:cubicBezTo>
                      <a:pt x="1" y="5936"/>
                      <a:pt x="115" y="6118"/>
                      <a:pt x="274" y="6164"/>
                    </a:cubicBezTo>
                    <a:cubicBezTo>
                      <a:pt x="298" y="6172"/>
                      <a:pt x="324" y="6176"/>
                      <a:pt x="351" y="6176"/>
                    </a:cubicBezTo>
                    <a:cubicBezTo>
                      <a:pt x="478" y="6176"/>
                      <a:pt x="625" y="6090"/>
                      <a:pt x="662" y="5958"/>
                    </a:cubicBezTo>
                    <a:cubicBezTo>
                      <a:pt x="914" y="5000"/>
                      <a:pt x="1073" y="4018"/>
                      <a:pt x="1096" y="3037"/>
                    </a:cubicBezTo>
                    <a:cubicBezTo>
                      <a:pt x="1096" y="2557"/>
                      <a:pt x="1051" y="2078"/>
                      <a:pt x="959" y="1599"/>
                    </a:cubicBezTo>
                    <a:cubicBezTo>
                      <a:pt x="936" y="1348"/>
                      <a:pt x="868" y="1119"/>
                      <a:pt x="799" y="868"/>
                    </a:cubicBezTo>
                    <a:cubicBezTo>
                      <a:pt x="731" y="617"/>
                      <a:pt x="662" y="389"/>
                      <a:pt x="571" y="138"/>
                    </a:cubicBezTo>
                    <a:cubicBezTo>
                      <a:pt x="571" y="92"/>
                      <a:pt x="548" y="47"/>
                      <a:pt x="503" y="24"/>
                    </a:cubicBezTo>
                    <a:cubicBezTo>
                      <a:pt x="457" y="1"/>
                      <a:pt x="434" y="1"/>
                      <a:pt x="3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7" name="Google Shape;7921;p70">
                <a:extLst>
                  <a:ext uri="{FF2B5EF4-FFF2-40B4-BE49-F238E27FC236}">
                    <a16:creationId xmlns:a16="http://schemas.microsoft.com/office/drawing/2014/main" id="{19E9AE8C-50F1-4017-92DE-D9299B846549}"/>
                  </a:ext>
                </a:extLst>
              </p:cNvPr>
              <p:cNvSpPr/>
              <p:nvPr/>
            </p:nvSpPr>
            <p:spPr>
              <a:xfrm>
                <a:off x="5274495" y="1947340"/>
                <a:ext cx="310954" cy="141062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10935" extrusionOk="0">
                    <a:moveTo>
                      <a:pt x="20247" y="1"/>
                    </a:moveTo>
                    <a:cubicBezTo>
                      <a:pt x="19676" y="1"/>
                      <a:pt x="19106" y="23"/>
                      <a:pt x="18535" y="69"/>
                    </a:cubicBezTo>
                    <a:cubicBezTo>
                      <a:pt x="16732" y="183"/>
                      <a:pt x="14951" y="548"/>
                      <a:pt x="13194" y="1050"/>
                    </a:cubicBezTo>
                    <a:cubicBezTo>
                      <a:pt x="11436" y="1575"/>
                      <a:pt x="9747" y="2283"/>
                      <a:pt x="8127" y="3150"/>
                    </a:cubicBezTo>
                    <a:cubicBezTo>
                      <a:pt x="6529" y="3995"/>
                      <a:pt x="5000" y="5022"/>
                      <a:pt x="3653" y="6209"/>
                    </a:cubicBezTo>
                    <a:cubicBezTo>
                      <a:pt x="2923" y="6848"/>
                      <a:pt x="2261" y="7533"/>
                      <a:pt x="1644" y="8263"/>
                    </a:cubicBezTo>
                    <a:cubicBezTo>
                      <a:pt x="1051" y="8971"/>
                      <a:pt x="526" y="9747"/>
                      <a:pt x="47" y="10569"/>
                    </a:cubicBezTo>
                    <a:cubicBezTo>
                      <a:pt x="1" y="10683"/>
                      <a:pt x="1" y="10820"/>
                      <a:pt x="115" y="10888"/>
                    </a:cubicBezTo>
                    <a:cubicBezTo>
                      <a:pt x="155" y="10918"/>
                      <a:pt x="208" y="10935"/>
                      <a:pt x="260" y="10935"/>
                    </a:cubicBezTo>
                    <a:cubicBezTo>
                      <a:pt x="328" y="10935"/>
                      <a:pt x="396" y="10907"/>
                      <a:pt x="435" y="10843"/>
                    </a:cubicBezTo>
                    <a:cubicBezTo>
                      <a:pt x="982" y="9907"/>
                      <a:pt x="1644" y="9039"/>
                      <a:pt x="2398" y="8240"/>
                    </a:cubicBezTo>
                    <a:lnTo>
                      <a:pt x="2398" y="8240"/>
                    </a:lnTo>
                    <a:cubicBezTo>
                      <a:pt x="2393" y="8245"/>
                      <a:pt x="2388" y="8249"/>
                      <a:pt x="2384" y="8252"/>
                    </a:cubicBezTo>
                    <a:lnTo>
                      <a:pt x="2384" y="8252"/>
                    </a:lnTo>
                    <a:cubicBezTo>
                      <a:pt x="3632" y="6920"/>
                      <a:pt x="5081" y="5790"/>
                      <a:pt x="6620" y="4839"/>
                    </a:cubicBezTo>
                    <a:cubicBezTo>
                      <a:pt x="8606" y="3630"/>
                      <a:pt x="10752" y="2717"/>
                      <a:pt x="12988" y="2055"/>
                    </a:cubicBezTo>
                    <a:cubicBezTo>
                      <a:pt x="12943" y="2055"/>
                      <a:pt x="12920" y="2078"/>
                      <a:pt x="12874" y="2078"/>
                    </a:cubicBezTo>
                    <a:cubicBezTo>
                      <a:pt x="14951" y="1484"/>
                      <a:pt x="17120" y="1096"/>
                      <a:pt x="19288" y="1050"/>
                    </a:cubicBezTo>
                    <a:cubicBezTo>
                      <a:pt x="19465" y="1045"/>
                      <a:pt x="19642" y="1042"/>
                      <a:pt x="19819" y="1042"/>
                    </a:cubicBezTo>
                    <a:cubicBezTo>
                      <a:pt x="20350" y="1042"/>
                      <a:pt x="20880" y="1068"/>
                      <a:pt x="21411" y="1119"/>
                    </a:cubicBezTo>
                    <a:cubicBezTo>
                      <a:pt x="22119" y="1187"/>
                      <a:pt x="22803" y="1302"/>
                      <a:pt x="23488" y="1439"/>
                    </a:cubicBezTo>
                    <a:cubicBezTo>
                      <a:pt x="23506" y="1442"/>
                      <a:pt x="23525" y="1443"/>
                      <a:pt x="23543" y="1443"/>
                    </a:cubicBezTo>
                    <a:cubicBezTo>
                      <a:pt x="23666" y="1443"/>
                      <a:pt x="23800" y="1381"/>
                      <a:pt x="23899" y="1302"/>
                    </a:cubicBezTo>
                    <a:cubicBezTo>
                      <a:pt x="24013" y="1210"/>
                      <a:pt x="24082" y="1073"/>
                      <a:pt x="24104" y="936"/>
                    </a:cubicBezTo>
                    <a:cubicBezTo>
                      <a:pt x="24104" y="799"/>
                      <a:pt x="24059" y="640"/>
                      <a:pt x="23967" y="526"/>
                    </a:cubicBezTo>
                    <a:cubicBezTo>
                      <a:pt x="23876" y="411"/>
                      <a:pt x="23762" y="343"/>
                      <a:pt x="23602" y="320"/>
                    </a:cubicBezTo>
                    <a:cubicBezTo>
                      <a:pt x="22507" y="92"/>
                      <a:pt x="21365" y="1"/>
                      <a:pt x="202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8" name="Google Shape;7922;p70">
                <a:extLst>
                  <a:ext uri="{FF2B5EF4-FFF2-40B4-BE49-F238E27FC236}">
                    <a16:creationId xmlns:a16="http://schemas.microsoft.com/office/drawing/2014/main" id="{3DEDBD8A-F2AF-44BA-9A30-2072E623E205}"/>
                  </a:ext>
                </a:extLst>
              </p:cNvPr>
              <p:cNvSpPr/>
              <p:nvPr/>
            </p:nvSpPr>
            <p:spPr>
              <a:xfrm>
                <a:off x="5426126" y="2203494"/>
                <a:ext cx="71866" cy="57431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452" extrusionOk="0">
                    <a:moveTo>
                      <a:pt x="4383" y="0"/>
                    </a:moveTo>
                    <a:cubicBezTo>
                      <a:pt x="3653" y="0"/>
                      <a:pt x="2717" y="366"/>
                      <a:pt x="1895" y="959"/>
                    </a:cubicBezTo>
                    <a:cubicBezTo>
                      <a:pt x="1211" y="1461"/>
                      <a:pt x="663" y="2032"/>
                      <a:pt x="343" y="2625"/>
                    </a:cubicBezTo>
                    <a:cubicBezTo>
                      <a:pt x="24" y="3219"/>
                      <a:pt x="1" y="3721"/>
                      <a:pt x="229" y="4063"/>
                    </a:cubicBezTo>
                    <a:cubicBezTo>
                      <a:pt x="412" y="4314"/>
                      <a:pt x="754" y="4451"/>
                      <a:pt x="1188" y="4451"/>
                    </a:cubicBezTo>
                    <a:cubicBezTo>
                      <a:pt x="1918" y="4451"/>
                      <a:pt x="2854" y="4086"/>
                      <a:pt x="3699" y="3493"/>
                    </a:cubicBezTo>
                    <a:cubicBezTo>
                      <a:pt x="4383" y="2991"/>
                      <a:pt x="4908" y="2420"/>
                      <a:pt x="5228" y="1827"/>
                    </a:cubicBezTo>
                    <a:cubicBezTo>
                      <a:pt x="5547" y="1233"/>
                      <a:pt x="5570" y="731"/>
                      <a:pt x="5342" y="389"/>
                    </a:cubicBezTo>
                    <a:cubicBezTo>
                      <a:pt x="5159" y="137"/>
                      <a:pt x="4817" y="0"/>
                      <a:pt x="43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9" name="Google Shape;7923;p70">
                <a:extLst>
                  <a:ext uri="{FF2B5EF4-FFF2-40B4-BE49-F238E27FC236}">
                    <a16:creationId xmlns:a16="http://schemas.microsoft.com/office/drawing/2014/main" id="{6CEE4496-17E6-4EFF-A864-111B9135066E}"/>
                  </a:ext>
                </a:extLst>
              </p:cNvPr>
              <p:cNvSpPr/>
              <p:nvPr/>
            </p:nvSpPr>
            <p:spPr>
              <a:xfrm>
                <a:off x="5674334" y="2162268"/>
                <a:ext cx="77452" cy="3859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2992" extrusionOk="0">
                    <a:moveTo>
                      <a:pt x="2648" y="1"/>
                    </a:moveTo>
                    <a:cubicBezTo>
                      <a:pt x="1188" y="1"/>
                      <a:pt x="69" y="526"/>
                      <a:pt x="23" y="1256"/>
                    </a:cubicBezTo>
                    <a:cubicBezTo>
                      <a:pt x="1" y="1485"/>
                      <a:pt x="92" y="1713"/>
                      <a:pt x="275" y="1918"/>
                    </a:cubicBezTo>
                    <a:cubicBezTo>
                      <a:pt x="731" y="2466"/>
                      <a:pt x="1735" y="2877"/>
                      <a:pt x="2877" y="2968"/>
                    </a:cubicBezTo>
                    <a:cubicBezTo>
                      <a:pt x="3036" y="2968"/>
                      <a:pt x="3219" y="2991"/>
                      <a:pt x="3356" y="2991"/>
                    </a:cubicBezTo>
                    <a:cubicBezTo>
                      <a:pt x="4817" y="2991"/>
                      <a:pt x="5912" y="2443"/>
                      <a:pt x="5981" y="1736"/>
                    </a:cubicBezTo>
                    <a:cubicBezTo>
                      <a:pt x="6004" y="1325"/>
                      <a:pt x="5730" y="937"/>
                      <a:pt x="5182" y="617"/>
                    </a:cubicBezTo>
                    <a:cubicBezTo>
                      <a:pt x="4657" y="298"/>
                      <a:pt x="3904" y="92"/>
                      <a:pt x="3128" y="24"/>
                    </a:cubicBezTo>
                    <a:cubicBezTo>
                      <a:pt x="2945" y="1"/>
                      <a:pt x="2785" y="1"/>
                      <a:pt x="26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0" name="Google Shape;7924;p70">
                <a:extLst>
                  <a:ext uri="{FF2B5EF4-FFF2-40B4-BE49-F238E27FC236}">
                    <a16:creationId xmlns:a16="http://schemas.microsoft.com/office/drawing/2014/main" id="{76333840-8A3F-4B6C-AD55-7E5BA3822BB3}"/>
                  </a:ext>
                </a:extLst>
              </p:cNvPr>
              <p:cNvSpPr/>
              <p:nvPr/>
            </p:nvSpPr>
            <p:spPr>
              <a:xfrm>
                <a:off x="5660493" y="2312145"/>
                <a:ext cx="49188" cy="64784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5022" extrusionOk="0">
                    <a:moveTo>
                      <a:pt x="161" y="0"/>
                    </a:moveTo>
                    <a:cubicBezTo>
                      <a:pt x="46" y="23"/>
                      <a:pt x="1" y="91"/>
                      <a:pt x="24" y="183"/>
                    </a:cubicBezTo>
                    <a:cubicBezTo>
                      <a:pt x="69" y="479"/>
                      <a:pt x="115" y="776"/>
                      <a:pt x="206" y="1096"/>
                    </a:cubicBezTo>
                    <a:cubicBezTo>
                      <a:pt x="252" y="1347"/>
                      <a:pt x="343" y="1621"/>
                      <a:pt x="412" y="1872"/>
                    </a:cubicBezTo>
                    <a:lnTo>
                      <a:pt x="435" y="1917"/>
                    </a:lnTo>
                    <a:lnTo>
                      <a:pt x="457" y="1986"/>
                    </a:lnTo>
                    <a:cubicBezTo>
                      <a:pt x="480" y="2054"/>
                      <a:pt x="526" y="2077"/>
                      <a:pt x="571" y="2100"/>
                    </a:cubicBezTo>
                    <a:lnTo>
                      <a:pt x="617" y="2100"/>
                    </a:lnTo>
                    <a:cubicBezTo>
                      <a:pt x="686" y="2100"/>
                      <a:pt x="731" y="2077"/>
                      <a:pt x="777" y="2031"/>
                    </a:cubicBezTo>
                    <a:lnTo>
                      <a:pt x="800" y="1986"/>
                    </a:lnTo>
                    <a:lnTo>
                      <a:pt x="845" y="1940"/>
                    </a:lnTo>
                    <a:cubicBezTo>
                      <a:pt x="891" y="1872"/>
                      <a:pt x="937" y="1826"/>
                      <a:pt x="982" y="1758"/>
                    </a:cubicBezTo>
                    <a:cubicBezTo>
                      <a:pt x="1074" y="1643"/>
                      <a:pt x="1165" y="1575"/>
                      <a:pt x="1256" y="1506"/>
                    </a:cubicBezTo>
                    <a:cubicBezTo>
                      <a:pt x="1325" y="1461"/>
                      <a:pt x="1416" y="1415"/>
                      <a:pt x="1507" y="1392"/>
                    </a:cubicBezTo>
                    <a:cubicBezTo>
                      <a:pt x="1576" y="1370"/>
                      <a:pt x="1644" y="1347"/>
                      <a:pt x="1736" y="1347"/>
                    </a:cubicBezTo>
                    <a:cubicBezTo>
                      <a:pt x="1827" y="1347"/>
                      <a:pt x="1895" y="1347"/>
                      <a:pt x="1964" y="1370"/>
                    </a:cubicBezTo>
                    <a:cubicBezTo>
                      <a:pt x="2055" y="1392"/>
                      <a:pt x="2146" y="1415"/>
                      <a:pt x="2238" y="1461"/>
                    </a:cubicBezTo>
                    <a:cubicBezTo>
                      <a:pt x="2352" y="1529"/>
                      <a:pt x="2443" y="1598"/>
                      <a:pt x="2534" y="1666"/>
                    </a:cubicBezTo>
                    <a:cubicBezTo>
                      <a:pt x="2626" y="1758"/>
                      <a:pt x="2717" y="1872"/>
                      <a:pt x="2808" y="2009"/>
                    </a:cubicBezTo>
                    <a:cubicBezTo>
                      <a:pt x="2900" y="2146"/>
                      <a:pt x="2991" y="2305"/>
                      <a:pt x="3037" y="2465"/>
                    </a:cubicBezTo>
                    <a:cubicBezTo>
                      <a:pt x="3082" y="2625"/>
                      <a:pt x="3105" y="2762"/>
                      <a:pt x="3128" y="2876"/>
                    </a:cubicBezTo>
                    <a:cubicBezTo>
                      <a:pt x="3128" y="3013"/>
                      <a:pt x="3128" y="3127"/>
                      <a:pt x="3105" y="3241"/>
                    </a:cubicBezTo>
                    <a:cubicBezTo>
                      <a:pt x="3082" y="3333"/>
                      <a:pt x="3037" y="3447"/>
                      <a:pt x="2991" y="3538"/>
                    </a:cubicBezTo>
                    <a:cubicBezTo>
                      <a:pt x="2945" y="3652"/>
                      <a:pt x="2877" y="3743"/>
                      <a:pt x="2808" y="3812"/>
                    </a:cubicBezTo>
                    <a:cubicBezTo>
                      <a:pt x="2694" y="3926"/>
                      <a:pt x="2603" y="4017"/>
                      <a:pt x="2466" y="4109"/>
                    </a:cubicBezTo>
                    <a:cubicBezTo>
                      <a:pt x="2261" y="4223"/>
                      <a:pt x="2032" y="4337"/>
                      <a:pt x="1758" y="4428"/>
                    </a:cubicBezTo>
                    <a:lnTo>
                      <a:pt x="1713" y="4451"/>
                    </a:lnTo>
                    <a:cubicBezTo>
                      <a:pt x="1621" y="4474"/>
                      <a:pt x="1576" y="4519"/>
                      <a:pt x="1530" y="4565"/>
                    </a:cubicBezTo>
                    <a:cubicBezTo>
                      <a:pt x="1484" y="4634"/>
                      <a:pt x="1462" y="4702"/>
                      <a:pt x="1484" y="4793"/>
                    </a:cubicBezTo>
                    <a:cubicBezTo>
                      <a:pt x="1507" y="4907"/>
                      <a:pt x="1621" y="5022"/>
                      <a:pt x="1758" y="5022"/>
                    </a:cubicBezTo>
                    <a:cubicBezTo>
                      <a:pt x="1781" y="5022"/>
                      <a:pt x="1804" y="4999"/>
                      <a:pt x="1804" y="4999"/>
                    </a:cubicBezTo>
                    <a:cubicBezTo>
                      <a:pt x="2283" y="4930"/>
                      <a:pt x="3128" y="4679"/>
                      <a:pt x="3539" y="3949"/>
                    </a:cubicBezTo>
                    <a:cubicBezTo>
                      <a:pt x="3699" y="3698"/>
                      <a:pt x="3767" y="3424"/>
                      <a:pt x="3790" y="3127"/>
                    </a:cubicBezTo>
                    <a:cubicBezTo>
                      <a:pt x="3813" y="2853"/>
                      <a:pt x="3767" y="2579"/>
                      <a:pt x="3676" y="2283"/>
                    </a:cubicBezTo>
                    <a:cubicBezTo>
                      <a:pt x="3425" y="1598"/>
                      <a:pt x="2717" y="845"/>
                      <a:pt x="1873" y="845"/>
                    </a:cubicBezTo>
                    <a:cubicBezTo>
                      <a:pt x="1667" y="845"/>
                      <a:pt x="1484" y="890"/>
                      <a:pt x="1302" y="959"/>
                    </a:cubicBezTo>
                    <a:cubicBezTo>
                      <a:pt x="1142" y="1050"/>
                      <a:pt x="982" y="1164"/>
                      <a:pt x="845" y="1301"/>
                    </a:cubicBezTo>
                    <a:cubicBezTo>
                      <a:pt x="777" y="1392"/>
                      <a:pt x="708" y="1461"/>
                      <a:pt x="640" y="1552"/>
                    </a:cubicBezTo>
                    <a:lnTo>
                      <a:pt x="617" y="1438"/>
                    </a:lnTo>
                    <a:cubicBezTo>
                      <a:pt x="480" y="1050"/>
                      <a:pt x="389" y="616"/>
                      <a:pt x="298" y="114"/>
                    </a:cubicBezTo>
                    <a:cubicBezTo>
                      <a:pt x="298" y="68"/>
                      <a:pt x="229" y="0"/>
                      <a:pt x="1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1" name="Google Shape;7925;p70">
                <a:extLst>
                  <a:ext uri="{FF2B5EF4-FFF2-40B4-BE49-F238E27FC236}">
                    <a16:creationId xmlns:a16="http://schemas.microsoft.com/office/drawing/2014/main" id="{530D5631-CE8C-40EE-9B94-EC5D1B6A1AB9}"/>
                  </a:ext>
                </a:extLst>
              </p:cNvPr>
              <p:cNvSpPr/>
              <p:nvPr/>
            </p:nvSpPr>
            <p:spPr>
              <a:xfrm>
                <a:off x="5508565" y="2335105"/>
                <a:ext cx="38003" cy="6066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4703" extrusionOk="0">
                    <a:moveTo>
                      <a:pt x="1005" y="0"/>
                    </a:moveTo>
                    <a:cubicBezTo>
                      <a:pt x="937" y="0"/>
                      <a:pt x="868" y="23"/>
                      <a:pt x="823" y="46"/>
                    </a:cubicBezTo>
                    <a:cubicBezTo>
                      <a:pt x="184" y="229"/>
                      <a:pt x="1" y="1438"/>
                      <a:pt x="389" y="2717"/>
                    </a:cubicBezTo>
                    <a:cubicBezTo>
                      <a:pt x="754" y="3858"/>
                      <a:pt x="1485" y="4702"/>
                      <a:pt x="2078" y="4702"/>
                    </a:cubicBezTo>
                    <a:cubicBezTo>
                      <a:pt x="2147" y="4702"/>
                      <a:pt x="2215" y="4702"/>
                      <a:pt x="2261" y="4680"/>
                    </a:cubicBezTo>
                    <a:cubicBezTo>
                      <a:pt x="2580" y="4588"/>
                      <a:pt x="2786" y="4246"/>
                      <a:pt x="2877" y="3744"/>
                    </a:cubicBezTo>
                    <a:cubicBezTo>
                      <a:pt x="2945" y="3242"/>
                      <a:pt x="2877" y="2625"/>
                      <a:pt x="2694" y="2009"/>
                    </a:cubicBezTo>
                    <a:cubicBezTo>
                      <a:pt x="2329" y="868"/>
                      <a:pt x="1599" y="0"/>
                      <a:pt x="10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2" name="Google Shape;7926;p70">
                <a:extLst>
                  <a:ext uri="{FF2B5EF4-FFF2-40B4-BE49-F238E27FC236}">
                    <a16:creationId xmlns:a16="http://schemas.microsoft.com/office/drawing/2014/main" id="{B2292F81-0302-45AC-BD79-3CEE794144F1}"/>
                  </a:ext>
                </a:extLst>
              </p:cNvPr>
              <p:cNvSpPr/>
              <p:nvPr/>
            </p:nvSpPr>
            <p:spPr>
              <a:xfrm>
                <a:off x="5712903" y="2269745"/>
                <a:ext cx="40054" cy="60669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4703" extrusionOk="0">
                    <a:moveTo>
                      <a:pt x="1005" y="0"/>
                    </a:moveTo>
                    <a:cubicBezTo>
                      <a:pt x="959" y="0"/>
                      <a:pt x="891" y="0"/>
                      <a:pt x="822" y="23"/>
                    </a:cubicBezTo>
                    <a:cubicBezTo>
                      <a:pt x="206" y="228"/>
                      <a:pt x="1" y="1438"/>
                      <a:pt x="412" y="2716"/>
                    </a:cubicBezTo>
                    <a:cubicBezTo>
                      <a:pt x="754" y="3835"/>
                      <a:pt x="1484" y="4702"/>
                      <a:pt x="2101" y="4702"/>
                    </a:cubicBezTo>
                    <a:cubicBezTo>
                      <a:pt x="2169" y="4702"/>
                      <a:pt x="2215" y="4702"/>
                      <a:pt x="2283" y="4679"/>
                    </a:cubicBezTo>
                    <a:cubicBezTo>
                      <a:pt x="2922" y="4474"/>
                      <a:pt x="3105" y="3264"/>
                      <a:pt x="2694" y="1986"/>
                    </a:cubicBezTo>
                    <a:cubicBezTo>
                      <a:pt x="2352" y="845"/>
                      <a:pt x="1621" y="0"/>
                      <a:pt x="10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3" name="Google Shape;7927;p70">
                <a:extLst>
                  <a:ext uri="{FF2B5EF4-FFF2-40B4-BE49-F238E27FC236}">
                    <a16:creationId xmlns:a16="http://schemas.microsoft.com/office/drawing/2014/main" id="{7769290E-27A2-4F21-8481-24DA62A74423}"/>
                  </a:ext>
                </a:extLst>
              </p:cNvPr>
              <p:cNvSpPr/>
              <p:nvPr/>
            </p:nvSpPr>
            <p:spPr>
              <a:xfrm>
                <a:off x="5636062" y="2391630"/>
                <a:ext cx="59198" cy="50078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3882" extrusionOk="0">
                    <a:moveTo>
                      <a:pt x="114" y="1"/>
                    </a:moveTo>
                    <a:cubicBezTo>
                      <a:pt x="92" y="1"/>
                      <a:pt x="46" y="24"/>
                      <a:pt x="23" y="46"/>
                    </a:cubicBezTo>
                    <a:cubicBezTo>
                      <a:pt x="0" y="69"/>
                      <a:pt x="0" y="92"/>
                      <a:pt x="0" y="138"/>
                    </a:cubicBezTo>
                    <a:cubicBezTo>
                      <a:pt x="69" y="823"/>
                      <a:pt x="251" y="1507"/>
                      <a:pt x="525" y="2192"/>
                    </a:cubicBezTo>
                    <a:cubicBezTo>
                      <a:pt x="685" y="2557"/>
                      <a:pt x="868" y="2877"/>
                      <a:pt x="1119" y="3151"/>
                    </a:cubicBezTo>
                    <a:cubicBezTo>
                      <a:pt x="1210" y="3288"/>
                      <a:pt x="1324" y="3402"/>
                      <a:pt x="1461" y="3516"/>
                    </a:cubicBezTo>
                    <a:cubicBezTo>
                      <a:pt x="1598" y="3630"/>
                      <a:pt x="1758" y="3699"/>
                      <a:pt x="1918" y="3790"/>
                    </a:cubicBezTo>
                    <a:cubicBezTo>
                      <a:pt x="2055" y="3835"/>
                      <a:pt x="2214" y="3881"/>
                      <a:pt x="2397" y="3881"/>
                    </a:cubicBezTo>
                    <a:lnTo>
                      <a:pt x="2488" y="3881"/>
                    </a:lnTo>
                    <a:cubicBezTo>
                      <a:pt x="2625" y="3881"/>
                      <a:pt x="2785" y="3858"/>
                      <a:pt x="2945" y="3813"/>
                    </a:cubicBezTo>
                    <a:cubicBezTo>
                      <a:pt x="3242" y="3699"/>
                      <a:pt x="3515" y="3493"/>
                      <a:pt x="3767" y="3196"/>
                    </a:cubicBezTo>
                    <a:cubicBezTo>
                      <a:pt x="3972" y="2945"/>
                      <a:pt x="4155" y="2603"/>
                      <a:pt x="4314" y="2215"/>
                    </a:cubicBezTo>
                    <a:cubicBezTo>
                      <a:pt x="4428" y="1895"/>
                      <a:pt x="4497" y="1553"/>
                      <a:pt x="4565" y="1165"/>
                    </a:cubicBezTo>
                    <a:cubicBezTo>
                      <a:pt x="4565" y="1051"/>
                      <a:pt x="4588" y="937"/>
                      <a:pt x="4588" y="823"/>
                    </a:cubicBezTo>
                    <a:lnTo>
                      <a:pt x="4588" y="800"/>
                    </a:lnTo>
                    <a:cubicBezTo>
                      <a:pt x="4588" y="754"/>
                      <a:pt x="4565" y="708"/>
                      <a:pt x="4543" y="663"/>
                    </a:cubicBezTo>
                    <a:cubicBezTo>
                      <a:pt x="4497" y="617"/>
                      <a:pt x="4451" y="594"/>
                      <a:pt x="4406" y="594"/>
                    </a:cubicBezTo>
                    <a:cubicBezTo>
                      <a:pt x="4314" y="594"/>
                      <a:pt x="4223" y="686"/>
                      <a:pt x="4223" y="777"/>
                    </a:cubicBezTo>
                    <a:cubicBezTo>
                      <a:pt x="4223" y="845"/>
                      <a:pt x="4200" y="914"/>
                      <a:pt x="4200" y="982"/>
                    </a:cubicBezTo>
                    <a:cubicBezTo>
                      <a:pt x="4132" y="1416"/>
                      <a:pt x="3995" y="1850"/>
                      <a:pt x="3835" y="2261"/>
                    </a:cubicBezTo>
                    <a:cubicBezTo>
                      <a:pt x="3698" y="2557"/>
                      <a:pt x="3561" y="2786"/>
                      <a:pt x="3401" y="2968"/>
                    </a:cubicBezTo>
                    <a:cubicBezTo>
                      <a:pt x="3310" y="3082"/>
                      <a:pt x="3219" y="3174"/>
                      <a:pt x="3105" y="3265"/>
                    </a:cubicBezTo>
                    <a:cubicBezTo>
                      <a:pt x="3013" y="3333"/>
                      <a:pt x="2922" y="3379"/>
                      <a:pt x="2808" y="3425"/>
                    </a:cubicBezTo>
                    <a:cubicBezTo>
                      <a:pt x="2717" y="3470"/>
                      <a:pt x="2625" y="3470"/>
                      <a:pt x="2557" y="3493"/>
                    </a:cubicBezTo>
                    <a:lnTo>
                      <a:pt x="2237" y="3493"/>
                    </a:lnTo>
                    <a:cubicBezTo>
                      <a:pt x="2123" y="3470"/>
                      <a:pt x="2032" y="3425"/>
                      <a:pt x="1940" y="3402"/>
                    </a:cubicBezTo>
                    <a:cubicBezTo>
                      <a:pt x="1826" y="3333"/>
                      <a:pt x="1712" y="3265"/>
                      <a:pt x="1598" y="3196"/>
                    </a:cubicBezTo>
                    <a:cubicBezTo>
                      <a:pt x="1461" y="3082"/>
                      <a:pt x="1324" y="2922"/>
                      <a:pt x="1187" y="2763"/>
                    </a:cubicBezTo>
                    <a:cubicBezTo>
                      <a:pt x="959" y="2443"/>
                      <a:pt x="799" y="2124"/>
                      <a:pt x="639" y="1736"/>
                    </a:cubicBezTo>
                    <a:cubicBezTo>
                      <a:pt x="434" y="1233"/>
                      <a:pt x="297" y="708"/>
                      <a:pt x="251" y="206"/>
                    </a:cubicBezTo>
                    <a:lnTo>
                      <a:pt x="229" y="138"/>
                    </a:lnTo>
                    <a:cubicBezTo>
                      <a:pt x="229" y="69"/>
                      <a:pt x="206" y="24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4" name="Google Shape;7928;p70">
                <a:extLst>
                  <a:ext uri="{FF2B5EF4-FFF2-40B4-BE49-F238E27FC236}">
                    <a16:creationId xmlns:a16="http://schemas.microsoft.com/office/drawing/2014/main" id="{A08099E5-22C3-4083-8AB9-253672F81D7D}"/>
                  </a:ext>
                </a:extLst>
              </p:cNvPr>
              <p:cNvSpPr/>
              <p:nvPr/>
            </p:nvSpPr>
            <p:spPr>
              <a:xfrm>
                <a:off x="5506811" y="2333480"/>
                <a:ext cx="42402" cy="64423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994" extrusionOk="0">
                    <a:moveTo>
                      <a:pt x="1058" y="1"/>
                    </a:moveTo>
                    <a:cubicBezTo>
                      <a:pt x="985" y="1"/>
                      <a:pt x="914" y="12"/>
                      <a:pt x="845" y="35"/>
                    </a:cubicBezTo>
                    <a:cubicBezTo>
                      <a:pt x="183" y="241"/>
                      <a:pt x="0" y="1519"/>
                      <a:pt x="434" y="2888"/>
                    </a:cubicBezTo>
                    <a:cubicBezTo>
                      <a:pt x="827" y="4110"/>
                      <a:pt x="1596" y="4994"/>
                      <a:pt x="2230" y="4994"/>
                    </a:cubicBezTo>
                    <a:cubicBezTo>
                      <a:pt x="2295" y="4994"/>
                      <a:pt x="2358" y="4984"/>
                      <a:pt x="2420" y="4965"/>
                    </a:cubicBezTo>
                    <a:cubicBezTo>
                      <a:pt x="3104" y="4737"/>
                      <a:pt x="3287" y="3459"/>
                      <a:pt x="2853" y="2112"/>
                    </a:cubicBezTo>
                    <a:cubicBezTo>
                      <a:pt x="2463" y="881"/>
                      <a:pt x="1705" y="1"/>
                      <a:pt x="10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32" name="Google Shape;7929;p70">
              <a:extLst>
                <a:ext uri="{FF2B5EF4-FFF2-40B4-BE49-F238E27FC236}">
                  <a16:creationId xmlns:a16="http://schemas.microsoft.com/office/drawing/2014/main" id="{06421E32-CEFD-42AB-9804-0BE9CA112D7C}"/>
                </a:ext>
              </a:extLst>
            </p:cNvPr>
            <p:cNvGrpSpPr/>
            <p:nvPr/>
          </p:nvGrpSpPr>
          <p:grpSpPr>
            <a:xfrm>
              <a:off x="5059567" y="1718275"/>
              <a:ext cx="791145" cy="1974754"/>
              <a:chOff x="5059567" y="1718275"/>
              <a:chExt cx="791145" cy="1974754"/>
            </a:xfrm>
          </p:grpSpPr>
          <p:sp>
            <p:nvSpPr>
              <p:cNvPr id="942" name="Google Shape;7930;p70">
                <a:extLst>
                  <a:ext uri="{FF2B5EF4-FFF2-40B4-BE49-F238E27FC236}">
                    <a16:creationId xmlns:a16="http://schemas.microsoft.com/office/drawing/2014/main" id="{093B8275-B989-43CB-A55E-9FFCC10FBD20}"/>
                  </a:ext>
                </a:extLst>
              </p:cNvPr>
              <p:cNvSpPr/>
              <p:nvPr/>
            </p:nvSpPr>
            <p:spPr>
              <a:xfrm>
                <a:off x="5128462" y="2476727"/>
                <a:ext cx="641904" cy="658687"/>
              </a:xfrm>
              <a:custGeom>
                <a:avLst/>
                <a:gdLst/>
                <a:ahLst/>
                <a:cxnLst/>
                <a:rect l="l" t="t" r="r" b="b"/>
                <a:pathLst>
                  <a:path w="49760" h="51061" extrusionOk="0">
                    <a:moveTo>
                      <a:pt x="30107" y="0"/>
                    </a:moveTo>
                    <a:cubicBezTo>
                      <a:pt x="29377" y="0"/>
                      <a:pt x="28601" y="23"/>
                      <a:pt x="27825" y="69"/>
                    </a:cubicBezTo>
                    <a:cubicBezTo>
                      <a:pt x="25428" y="183"/>
                      <a:pt x="23077" y="594"/>
                      <a:pt x="20794" y="1324"/>
                    </a:cubicBezTo>
                    <a:cubicBezTo>
                      <a:pt x="18626" y="2032"/>
                      <a:pt x="16526" y="3013"/>
                      <a:pt x="14540" y="4269"/>
                    </a:cubicBezTo>
                    <a:cubicBezTo>
                      <a:pt x="12669" y="5456"/>
                      <a:pt x="10888" y="6894"/>
                      <a:pt x="9245" y="8560"/>
                    </a:cubicBezTo>
                    <a:cubicBezTo>
                      <a:pt x="6118" y="11801"/>
                      <a:pt x="3630" y="15818"/>
                      <a:pt x="2100" y="20246"/>
                    </a:cubicBezTo>
                    <a:cubicBezTo>
                      <a:pt x="548" y="24697"/>
                      <a:pt x="1" y="29513"/>
                      <a:pt x="525" y="34147"/>
                    </a:cubicBezTo>
                    <a:cubicBezTo>
                      <a:pt x="662" y="35402"/>
                      <a:pt x="868" y="36635"/>
                      <a:pt x="1165" y="37776"/>
                    </a:cubicBezTo>
                    <a:cubicBezTo>
                      <a:pt x="1439" y="38940"/>
                      <a:pt x="1827" y="40104"/>
                      <a:pt x="2283" y="41200"/>
                    </a:cubicBezTo>
                    <a:cubicBezTo>
                      <a:pt x="3150" y="43231"/>
                      <a:pt x="4337" y="45012"/>
                      <a:pt x="5821" y="46473"/>
                    </a:cubicBezTo>
                    <a:cubicBezTo>
                      <a:pt x="6506" y="47135"/>
                      <a:pt x="7305" y="47774"/>
                      <a:pt x="8149" y="48321"/>
                    </a:cubicBezTo>
                    <a:cubicBezTo>
                      <a:pt x="8948" y="48846"/>
                      <a:pt x="9815" y="49303"/>
                      <a:pt x="10797" y="49714"/>
                    </a:cubicBezTo>
                    <a:cubicBezTo>
                      <a:pt x="12600" y="50444"/>
                      <a:pt x="14654" y="50878"/>
                      <a:pt x="16891" y="51015"/>
                    </a:cubicBezTo>
                    <a:cubicBezTo>
                      <a:pt x="17393" y="51060"/>
                      <a:pt x="17896" y="51060"/>
                      <a:pt x="18398" y="51060"/>
                    </a:cubicBezTo>
                    <a:cubicBezTo>
                      <a:pt x="19744" y="51060"/>
                      <a:pt x="21182" y="50946"/>
                      <a:pt x="22643" y="50741"/>
                    </a:cubicBezTo>
                    <a:cubicBezTo>
                      <a:pt x="24971" y="50604"/>
                      <a:pt x="27414" y="50307"/>
                      <a:pt x="29879" y="49805"/>
                    </a:cubicBezTo>
                    <a:cubicBezTo>
                      <a:pt x="31431" y="49508"/>
                      <a:pt x="33074" y="49097"/>
                      <a:pt x="34718" y="48618"/>
                    </a:cubicBezTo>
                    <a:cubicBezTo>
                      <a:pt x="35471" y="48413"/>
                      <a:pt x="36247" y="48162"/>
                      <a:pt x="37069" y="47888"/>
                    </a:cubicBezTo>
                    <a:cubicBezTo>
                      <a:pt x="37685" y="47705"/>
                      <a:pt x="38393" y="47454"/>
                      <a:pt x="39100" y="47180"/>
                    </a:cubicBezTo>
                    <a:cubicBezTo>
                      <a:pt x="40264" y="46724"/>
                      <a:pt x="41269" y="46221"/>
                      <a:pt x="42227" y="45651"/>
                    </a:cubicBezTo>
                    <a:cubicBezTo>
                      <a:pt x="43140" y="45080"/>
                      <a:pt x="43985" y="44441"/>
                      <a:pt x="44715" y="43711"/>
                    </a:cubicBezTo>
                    <a:cubicBezTo>
                      <a:pt x="45446" y="43003"/>
                      <a:pt x="46085" y="42204"/>
                      <a:pt x="46655" y="41314"/>
                    </a:cubicBezTo>
                    <a:cubicBezTo>
                      <a:pt x="47180" y="40470"/>
                      <a:pt x="47637" y="39488"/>
                      <a:pt x="48002" y="38415"/>
                    </a:cubicBezTo>
                    <a:cubicBezTo>
                      <a:pt x="48367" y="37388"/>
                      <a:pt x="48618" y="36247"/>
                      <a:pt x="48824" y="34969"/>
                    </a:cubicBezTo>
                    <a:cubicBezTo>
                      <a:pt x="48915" y="34307"/>
                      <a:pt x="49006" y="33622"/>
                      <a:pt x="49075" y="32937"/>
                    </a:cubicBezTo>
                    <a:cubicBezTo>
                      <a:pt x="49166" y="32230"/>
                      <a:pt x="49235" y="31522"/>
                      <a:pt x="49303" y="30814"/>
                    </a:cubicBezTo>
                    <a:cubicBezTo>
                      <a:pt x="49646" y="27596"/>
                      <a:pt x="49760" y="24697"/>
                      <a:pt x="49668" y="21958"/>
                    </a:cubicBezTo>
                    <a:cubicBezTo>
                      <a:pt x="49554" y="18717"/>
                      <a:pt x="49166" y="15864"/>
                      <a:pt x="48481" y="13285"/>
                    </a:cubicBezTo>
                    <a:cubicBezTo>
                      <a:pt x="48116" y="11961"/>
                      <a:pt x="47660" y="10683"/>
                      <a:pt x="47089" y="9450"/>
                    </a:cubicBezTo>
                    <a:cubicBezTo>
                      <a:pt x="46587" y="8354"/>
                      <a:pt x="45994" y="7327"/>
                      <a:pt x="45309" y="6391"/>
                    </a:cubicBezTo>
                    <a:cubicBezTo>
                      <a:pt x="44670" y="5524"/>
                      <a:pt x="43962" y="4702"/>
                      <a:pt x="43186" y="4018"/>
                    </a:cubicBezTo>
                    <a:cubicBezTo>
                      <a:pt x="42433" y="3356"/>
                      <a:pt x="41588" y="2762"/>
                      <a:pt x="40698" y="2260"/>
                    </a:cubicBezTo>
                    <a:cubicBezTo>
                      <a:pt x="39055" y="1324"/>
                      <a:pt x="37069" y="685"/>
                      <a:pt x="34809" y="343"/>
                    </a:cubicBezTo>
                    <a:cubicBezTo>
                      <a:pt x="33371" y="114"/>
                      <a:pt x="31819" y="0"/>
                      <a:pt x="30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7931;p70">
                <a:extLst>
                  <a:ext uri="{FF2B5EF4-FFF2-40B4-BE49-F238E27FC236}">
                    <a16:creationId xmlns:a16="http://schemas.microsoft.com/office/drawing/2014/main" id="{4CBF11A8-4E26-47D7-99E6-474344C661A2}"/>
                  </a:ext>
                </a:extLst>
              </p:cNvPr>
              <p:cNvSpPr/>
              <p:nvPr/>
            </p:nvSpPr>
            <p:spPr>
              <a:xfrm>
                <a:off x="5133170" y="2887156"/>
                <a:ext cx="137527" cy="207006"/>
              </a:xfrm>
              <a:custGeom>
                <a:avLst/>
                <a:gdLst/>
                <a:ahLst/>
                <a:cxnLst/>
                <a:rect l="l" t="t" r="r" b="b"/>
                <a:pathLst>
                  <a:path w="10661" h="16047" extrusionOk="0">
                    <a:moveTo>
                      <a:pt x="7054" y="1"/>
                    </a:moveTo>
                    <a:cubicBezTo>
                      <a:pt x="6392" y="252"/>
                      <a:pt x="5707" y="434"/>
                      <a:pt x="5022" y="549"/>
                    </a:cubicBezTo>
                    <a:cubicBezTo>
                      <a:pt x="4338" y="663"/>
                      <a:pt x="3630" y="708"/>
                      <a:pt x="2922" y="708"/>
                    </a:cubicBezTo>
                    <a:cubicBezTo>
                      <a:pt x="1941" y="686"/>
                      <a:pt x="959" y="594"/>
                      <a:pt x="1" y="412"/>
                    </a:cubicBezTo>
                    <a:lnTo>
                      <a:pt x="1" y="412"/>
                    </a:lnTo>
                    <a:cubicBezTo>
                      <a:pt x="24" y="1051"/>
                      <a:pt x="69" y="1690"/>
                      <a:pt x="160" y="2329"/>
                    </a:cubicBezTo>
                    <a:cubicBezTo>
                      <a:pt x="297" y="3584"/>
                      <a:pt x="503" y="4817"/>
                      <a:pt x="777" y="5958"/>
                    </a:cubicBezTo>
                    <a:cubicBezTo>
                      <a:pt x="1051" y="7122"/>
                      <a:pt x="1439" y="8286"/>
                      <a:pt x="1918" y="9382"/>
                    </a:cubicBezTo>
                    <a:cubicBezTo>
                      <a:pt x="2785" y="11413"/>
                      <a:pt x="3972" y="13194"/>
                      <a:pt x="5456" y="14655"/>
                    </a:cubicBezTo>
                    <a:cubicBezTo>
                      <a:pt x="5958" y="15134"/>
                      <a:pt x="6506" y="15613"/>
                      <a:pt x="7077" y="16047"/>
                    </a:cubicBezTo>
                    <a:cubicBezTo>
                      <a:pt x="7214" y="16024"/>
                      <a:pt x="7350" y="16024"/>
                      <a:pt x="7465" y="16001"/>
                    </a:cubicBezTo>
                    <a:lnTo>
                      <a:pt x="7487" y="16001"/>
                    </a:lnTo>
                    <a:cubicBezTo>
                      <a:pt x="7846" y="15956"/>
                      <a:pt x="8205" y="15868"/>
                      <a:pt x="8542" y="15713"/>
                    </a:cubicBezTo>
                    <a:lnTo>
                      <a:pt x="8542" y="15713"/>
                    </a:lnTo>
                    <a:cubicBezTo>
                      <a:pt x="8539" y="15716"/>
                      <a:pt x="8537" y="15721"/>
                      <a:pt x="8537" y="15727"/>
                    </a:cubicBezTo>
                    <a:cubicBezTo>
                      <a:pt x="8811" y="15613"/>
                      <a:pt x="9062" y="15453"/>
                      <a:pt x="9291" y="15271"/>
                    </a:cubicBezTo>
                    <a:cubicBezTo>
                      <a:pt x="9496" y="15134"/>
                      <a:pt x="9679" y="14951"/>
                      <a:pt x="9838" y="14746"/>
                    </a:cubicBezTo>
                    <a:cubicBezTo>
                      <a:pt x="9838" y="14723"/>
                      <a:pt x="9838" y="14723"/>
                      <a:pt x="9838" y="14723"/>
                    </a:cubicBezTo>
                    <a:cubicBezTo>
                      <a:pt x="10021" y="14495"/>
                      <a:pt x="10158" y="14244"/>
                      <a:pt x="10272" y="13993"/>
                    </a:cubicBezTo>
                    <a:lnTo>
                      <a:pt x="10272" y="13993"/>
                    </a:lnTo>
                    <a:lnTo>
                      <a:pt x="10249" y="14015"/>
                    </a:lnTo>
                    <a:cubicBezTo>
                      <a:pt x="10409" y="13627"/>
                      <a:pt x="10500" y="13217"/>
                      <a:pt x="10569" y="12829"/>
                    </a:cubicBezTo>
                    <a:cubicBezTo>
                      <a:pt x="10660" y="12052"/>
                      <a:pt x="10614" y="11254"/>
                      <a:pt x="10523" y="10478"/>
                    </a:cubicBezTo>
                    <a:cubicBezTo>
                      <a:pt x="10363" y="9313"/>
                      <a:pt x="10067" y="8172"/>
                      <a:pt x="9724" y="7054"/>
                    </a:cubicBezTo>
                    <a:cubicBezTo>
                      <a:pt x="9291" y="5730"/>
                      <a:pt x="8788" y="4406"/>
                      <a:pt x="8286" y="3128"/>
                    </a:cubicBezTo>
                    <a:cubicBezTo>
                      <a:pt x="8058" y="2557"/>
                      <a:pt x="7830" y="2009"/>
                      <a:pt x="7602" y="1462"/>
                    </a:cubicBezTo>
                    <a:cubicBezTo>
                      <a:pt x="7442" y="1028"/>
                      <a:pt x="7259" y="594"/>
                      <a:pt x="7099" y="138"/>
                    </a:cubicBezTo>
                    <a:cubicBezTo>
                      <a:pt x="7099" y="138"/>
                      <a:pt x="7077" y="115"/>
                      <a:pt x="7077" y="92"/>
                    </a:cubicBezTo>
                    <a:cubicBezTo>
                      <a:pt x="7077" y="69"/>
                      <a:pt x="7077" y="46"/>
                      <a:pt x="7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7932;p70">
                <a:extLst>
                  <a:ext uri="{FF2B5EF4-FFF2-40B4-BE49-F238E27FC236}">
                    <a16:creationId xmlns:a16="http://schemas.microsoft.com/office/drawing/2014/main" id="{A4B9364A-F999-4B83-B2A7-BFC4574FEBD5}"/>
                  </a:ext>
                </a:extLst>
              </p:cNvPr>
              <p:cNvSpPr/>
              <p:nvPr/>
            </p:nvSpPr>
            <p:spPr>
              <a:xfrm>
                <a:off x="5260073" y="3077072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A0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7933;p70">
                <a:extLst>
                  <a:ext uri="{FF2B5EF4-FFF2-40B4-BE49-F238E27FC236}">
                    <a16:creationId xmlns:a16="http://schemas.microsoft.com/office/drawing/2014/main" id="{132B2683-2B74-48DA-A4FE-07667327CA17}"/>
                  </a:ext>
                </a:extLst>
              </p:cNvPr>
              <p:cNvSpPr/>
              <p:nvPr/>
            </p:nvSpPr>
            <p:spPr>
              <a:xfrm>
                <a:off x="5260073" y="307735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00A0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6" name="Google Shape;7934;p70">
                <a:extLst>
                  <a:ext uri="{FF2B5EF4-FFF2-40B4-BE49-F238E27FC236}">
                    <a16:creationId xmlns:a16="http://schemas.microsoft.com/office/drawing/2014/main" id="{B57D9B79-1097-490C-9FFB-170DAA208E7E}"/>
                  </a:ext>
                </a:extLst>
              </p:cNvPr>
              <p:cNvSpPr/>
              <p:nvPr/>
            </p:nvSpPr>
            <p:spPr>
              <a:xfrm>
                <a:off x="5229450" y="3093557"/>
                <a:ext cx="31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1" y="0"/>
                      <a:pt x="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00A0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7" name="Google Shape;7935;p70">
                <a:extLst>
                  <a:ext uri="{FF2B5EF4-FFF2-40B4-BE49-F238E27FC236}">
                    <a16:creationId xmlns:a16="http://schemas.microsoft.com/office/drawing/2014/main" id="{69D36BA1-AE52-4890-9C11-24CB1C1DE02A}"/>
                  </a:ext>
                </a:extLst>
              </p:cNvPr>
              <p:cNvSpPr/>
              <p:nvPr/>
            </p:nvSpPr>
            <p:spPr>
              <a:xfrm>
                <a:off x="5151719" y="2476727"/>
                <a:ext cx="400751" cy="282162"/>
              </a:xfrm>
              <a:custGeom>
                <a:avLst/>
                <a:gdLst/>
                <a:ahLst/>
                <a:cxnLst/>
                <a:rect l="l" t="t" r="r" b="b"/>
                <a:pathLst>
                  <a:path w="31066" h="21873" extrusionOk="0">
                    <a:moveTo>
                      <a:pt x="28304" y="0"/>
                    </a:moveTo>
                    <a:cubicBezTo>
                      <a:pt x="27619" y="0"/>
                      <a:pt x="26866" y="0"/>
                      <a:pt x="26022" y="46"/>
                    </a:cubicBezTo>
                    <a:cubicBezTo>
                      <a:pt x="23648" y="160"/>
                      <a:pt x="21274" y="594"/>
                      <a:pt x="18991" y="1324"/>
                    </a:cubicBezTo>
                    <a:cubicBezTo>
                      <a:pt x="16823" y="2009"/>
                      <a:pt x="14723" y="3013"/>
                      <a:pt x="12737" y="4246"/>
                    </a:cubicBezTo>
                    <a:cubicBezTo>
                      <a:pt x="10843" y="5456"/>
                      <a:pt x="9062" y="6894"/>
                      <a:pt x="7442" y="8560"/>
                    </a:cubicBezTo>
                    <a:cubicBezTo>
                      <a:pt x="4292" y="11778"/>
                      <a:pt x="1827" y="15818"/>
                      <a:pt x="275" y="20224"/>
                    </a:cubicBezTo>
                    <a:cubicBezTo>
                      <a:pt x="183" y="20520"/>
                      <a:pt x="92" y="20794"/>
                      <a:pt x="1" y="21068"/>
                    </a:cubicBezTo>
                    <a:cubicBezTo>
                      <a:pt x="92" y="21182"/>
                      <a:pt x="206" y="21273"/>
                      <a:pt x="320" y="21342"/>
                    </a:cubicBezTo>
                    <a:cubicBezTo>
                      <a:pt x="526" y="21479"/>
                      <a:pt x="777" y="21593"/>
                      <a:pt x="1005" y="21662"/>
                    </a:cubicBezTo>
                    <a:cubicBezTo>
                      <a:pt x="1416" y="21798"/>
                      <a:pt x="1827" y="21844"/>
                      <a:pt x="2238" y="21867"/>
                    </a:cubicBezTo>
                    <a:cubicBezTo>
                      <a:pt x="2333" y="21871"/>
                      <a:pt x="2428" y="21873"/>
                      <a:pt x="2524" y="21873"/>
                    </a:cubicBezTo>
                    <a:cubicBezTo>
                      <a:pt x="3005" y="21873"/>
                      <a:pt x="3493" y="21825"/>
                      <a:pt x="3949" y="21730"/>
                    </a:cubicBezTo>
                    <a:cubicBezTo>
                      <a:pt x="4383" y="21639"/>
                      <a:pt x="4817" y="21502"/>
                      <a:pt x="5205" y="21296"/>
                    </a:cubicBezTo>
                    <a:lnTo>
                      <a:pt x="5182" y="21296"/>
                    </a:lnTo>
                    <a:cubicBezTo>
                      <a:pt x="5410" y="21182"/>
                      <a:pt x="5639" y="21045"/>
                      <a:pt x="5844" y="20885"/>
                    </a:cubicBezTo>
                    <a:cubicBezTo>
                      <a:pt x="6095" y="20726"/>
                      <a:pt x="6323" y="20520"/>
                      <a:pt x="6552" y="20338"/>
                    </a:cubicBezTo>
                    <a:cubicBezTo>
                      <a:pt x="7191" y="19767"/>
                      <a:pt x="7761" y="19128"/>
                      <a:pt x="8286" y="18443"/>
                    </a:cubicBezTo>
                    <a:cubicBezTo>
                      <a:pt x="8834" y="17758"/>
                      <a:pt x="9336" y="17028"/>
                      <a:pt x="9816" y="16298"/>
                    </a:cubicBezTo>
                    <a:lnTo>
                      <a:pt x="9816" y="16298"/>
                    </a:lnTo>
                    <a:lnTo>
                      <a:pt x="9793" y="16320"/>
                    </a:lnTo>
                    <a:cubicBezTo>
                      <a:pt x="10295" y="15567"/>
                      <a:pt x="10774" y="14791"/>
                      <a:pt x="11276" y="14015"/>
                    </a:cubicBezTo>
                    <a:cubicBezTo>
                      <a:pt x="11710" y="13285"/>
                      <a:pt x="12167" y="12577"/>
                      <a:pt x="12669" y="11892"/>
                    </a:cubicBezTo>
                    <a:cubicBezTo>
                      <a:pt x="12829" y="11641"/>
                      <a:pt x="13011" y="11390"/>
                      <a:pt x="13194" y="11139"/>
                    </a:cubicBezTo>
                    <a:cubicBezTo>
                      <a:pt x="13376" y="10934"/>
                      <a:pt x="13536" y="10705"/>
                      <a:pt x="13719" y="10500"/>
                    </a:cubicBezTo>
                    <a:cubicBezTo>
                      <a:pt x="14084" y="10066"/>
                      <a:pt x="14472" y="9633"/>
                      <a:pt x="14883" y="9199"/>
                    </a:cubicBezTo>
                    <a:cubicBezTo>
                      <a:pt x="15682" y="8377"/>
                      <a:pt x="16549" y="7578"/>
                      <a:pt x="17462" y="6848"/>
                    </a:cubicBezTo>
                    <a:cubicBezTo>
                      <a:pt x="19334" y="5341"/>
                      <a:pt x="21388" y="4040"/>
                      <a:pt x="23534" y="2968"/>
                    </a:cubicBezTo>
                    <a:cubicBezTo>
                      <a:pt x="25770" y="1849"/>
                      <a:pt x="28121" y="936"/>
                      <a:pt x="30541" y="251"/>
                    </a:cubicBezTo>
                    <a:cubicBezTo>
                      <a:pt x="30701" y="206"/>
                      <a:pt x="30883" y="137"/>
                      <a:pt x="31066" y="92"/>
                    </a:cubicBezTo>
                    <a:cubicBezTo>
                      <a:pt x="30176" y="23"/>
                      <a:pt x="29263" y="0"/>
                      <a:pt x="283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7936;p70">
                <a:extLst>
                  <a:ext uri="{FF2B5EF4-FFF2-40B4-BE49-F238E27FC236}">
                    <a16:creationId xmlns:a16="http://schemas.microsoft.com/office/drawing/2014/main" id="{DC64DDCD-A469-4308-8FE4-061187C67012}"/>
                  </a:ext>
                </a:extLst>
              </p:cNvPr>
              <p:cNvSpPr/>
              <p:nvPr/>
            </p:nvSpPr>
            <p:spPr>
              <a:xfrm>
                <a:off x="5260073" y="307735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00A0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7937;p70">
                <a:extLst>
                  <a:ext uri="{FF2B5EF4-FFF2-40B4-BE49-F238E27FC236}">
                    <a16:creationId xmlns:a16="http://schemas.microsoft.com/office/drawing/2014/main" id="{E7BA1104-2E03-4BB2-B370-84A2D939254D}"/>
                  </a:ext>
                </a:extLst>
              </p:cNvPr>
              <p:cNvSpPr/>
              <p:nvPr/>
            </p:nvSpPr>
            <p:spPr>
              <a:xfrm>
                <a:off x="5296578" y="2562997"/>
                <a:ext cx="473778" cy="561511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43528" extrusionOk="0">
                    <a:moveTo>
                      <a:pt x="21867" y="0"/>
                    </a:moveTo>
                    <a:cubicBezTo>
                      <a:pt x="21228" y="23"/>
                      <a:pt x="20566" y="69"/>
                      <a:pt x="19927" y="137"/>
                    </a:cubicBezTo>
                    <a:cubicBezTo>
                      <a:pt x="19060" y="274"/>
                      <a:pt x="18170" y="457"/>
                      <a:pt x="17302" y="708"/>
                    </a:cubicBezTo>
                    <a:cubicBezTo>
                      <a:pt x="16435" y="936"/>
                      <a:pt x="15590" y="1256"/>
                      <a:pt x="14769" y="1598"/>
                    </a:cubicBezTo>
                    <a:lnTo>
                      <a:pt x="14792" y="1598"/>
                    </a:lnTo>
                    <a:cubicBezTo>
                      <a:pt x="12669" y="2488"/>
                      <a:pt x="10683" y="3698"/>
                      <a:pt x="8857" y="5090"/>
                    </a:cubicBezTo>
                    <a:cubicBezTo>
                      <a:pt x="7099" y="6460"/>
                      <a:pt x="5479" y="8012"/>
                      <a:pt x="4109" y="9769"/>
                    </a:cubicBezTo>
                    <a:cubicBezTo>
                      <a:pt x="3630" y="10408"/>
                      <a:pt x="3173" y="11070"/>
                      <a:pt x="2763" y="11755"/>
                    </a:cubicBezTo>
                    <a:cubicBezTo>
                      <a:pt x="2580" y="12098"/>
                      <a:pt x="2375" y="12417"/>
                      <a:pt x="2215" y="12782"/>
                    </a:cubicBezTo>
                    <a:cubicBezTo>
                      <a:pt x="2032" y="13125"/>
                      <a:pt x="1872" y="13467"/>
                      <a:pt x="1735" y="13832"/>
                    </a:cubicBezTo>
                    <a:lnTo>
                      <a:pt x="1735" y="13809"/>
                    </a:lnTo>
                    <a:cubicBezTo>
                      <a:pt x="1347" y="14722"/>
                      <a:pt x="1028" y="15658"/>
                      <a:pt x="777" y="16617"/>
                    </a:cubicBezTo>
                    <a:cubicBezTo>
                      <a:pt x="526" y="17553"/>
                      <a:pt x="343" y="18511"/>
                      <a:pt x="206" y="19470"/>
                    </a:cubicBezTo>
                    <a:cubicBezTo>
                      <a:pt x="206" y="19470"/>
                      <a:pt x="206" y="19447"/>
                      <a:pt x="206" y="19447"/>
                    </a:cubicBezTo>
                    <a:cubicBezTo>
                      <a:pt x="69" y="20497"/>
                      <a:pt x="1" y="21547"/>
                      <a:pt x="1" y="22620"/>
                    </a:cubicBezTo>
                    <a:cubicBezTo>
                      <a:pt x="1" y="23145"/>
                      <a:pt x="24" y="23670"/>
                      <a:pt x="46" y="24195"/>
                    </a:cubicBezTo>
                    <a:cubicBezTo>
                      <a:pt x="92" y="24697"/>
                      <a:pt x="138" y="25199"/>
                      <a:pt x="206" y="25701"/>
                    </a:cubicBezTo>
                    <a:cubicBezTo>
                      <a:pt x="206" y="25701"/>
                      <a:pt x="206" y="25701"/>
                      <a:pt x="206" y="25679"/>
                    </a:cubicBezTo>
                    <a:cubicBezTo>
                      <a:pt x="320" y="26660"/>
                      <a:pt x="526" y="27619"/>
                      <a:pt x="777" y="28555"/>
                    </a:cubicBezTo>
                    <a:cubicBezTo>
                      <a:pt x="914" y="29057"/>
                      <a:pt x="1051" y="29536"/>
                      <a:pt x="1211" y="29993"/>
                    </a:cubicBezTo>
                    <a:cubicBezTo>
                      <a:pt x="1370" y="30449"/>
                      <a:pt x="1530" y="30883"/>
                      <a:pt x="1713" y="31316"/>
                    </a:cubicBezTo>
                    <a:lnTo>
                      <a:pt x="1713" y="31294"/>
                    </a:lnTo>
                    <a:cubicBezTo>
                      <a:pt x="2032" y="32047"/>
                      <a:pt x="2375" y="32777"/>
                      <a:pt x="2785" y="33485"/>
                    </a:cubicBezTo>
                    <a:cubicBezTo>
                      <a:pt x="3196" y="34170"/>
                      <a:pt x="3630" y="34831"/>
                      <a:pt x="4132" y="35471"/>
                    </a:cubicBezTo>
                    <a:cubicBezTo>
                      <a:pt x="4132" y="35493"/>
                      <a:pt x="4132" y="35493"/>
                      <a:pt x="4132" y="35493"/>
                    </a:cubicBezTo>
                    <a:cubicBezTo>
                      <a:pt x="4566" y="36041"/>
                      <a:pt x="5022" y="36566"/>
                      <a:pt x="5502" y="37068"/>
                    </a:cubicBezTo>
                    <a:cubicBezTo>
                      <a:pt x="5821" y="37388"/>
                      <a:pt x="6118" y="37662"/>
                      <a:pt x="6460" y="37959"/>
                    </a:cubicBezTo>
                    <a:cubicBezTo>
                      <a:pt x="6780" y="38232"/>
                      <a:pt x="7099" y="38506"/>
                      <a:pt x="7442" y="38757"/>
                    </a:cubicBezTo>
                    <a:lnTo>
                      <a:pt x="7419" y="38757"/>
                    </a:lnTo>
                    <a:cubicBezTo>
                      <a:pt x="8400" y="39488"/>
                      <a:pt x="9428" y="40173"/>
                      <a:pt x="10455" y="40812"/>
                    </a:cubicBezTo>
                    <a:cubicBezTo>
                      <a:pt x="11482" y="41451"/>
                      <a:pt x="12509" y="42067"/>
                      <a:pt x="13513" y="42729"/>
                    </a:cubicBezTo>
                    <a:cubicBezTo>
                      <a:pt x="13901" y="42980"/>
                      <a:pt x="14289" y="43254"/>
                      <a:pt x="14655" y="43528"/>
                    </a:cubicBezTo>
                    <a:cubicBezTo>
                      <a:pt x="15385" y="43414"/>
                      <a:pt x="16115" y="43277"/>
                      <a:pt x="16846" y="43140"/>
                    </a:cubicBezTo>
                    <a:cubicBezTo>
                      <a:pt x="18398" y="42820"/>
                      <a:pt x="20041" y="42409"/>
                      <a:pt x="21685" y="41953"/>
                    </a:cubicBezTo>
                    <a:cubicBezTo>
                      <a:pt x="22438" y="41725"/>
                      <a:pt x="23214" y="41496"/>
                      <a:pt x="24036" y="41223"/>
                    </a:cubicBezTo>
                    <a:cubicBezTo>
                      <a:pt x="24698" y="40994"/>
                      <a:pt x="25383" y="40766"/>
                      <a:pt x="26067" y="40492"/>
                    </a:cubicBezTo>
                    <a:cubicBezTo>
                      <a:pt x="27231" y="40036"/>
                      <a:pt x="28258" y="39533"/>
                      <a:pt x="29194" y="38963"/>
                    </a:cubicBezTo>
                    <a:cubicBezTo>
                      <a:pt x="30107" y="38392"/>
                      <a:pt x="30952" y="37753"/>
                      <a:pt x="31705" y="37023"/>
                    </a:cubicBezTo>
                    <a:cubicBezTo>
                      <a:pt x="32436" y="36315"/>
                      <a:pt x="33075" y="35516"/>
                      <a:pt x="33622" y="34626"/>
                    </a:cubicBezTo>
                    <a:cubicBezTo>
                      <a:pt x="34147" y="33782"/>
                      <a:pt x="34604" y="32800"/>
                      <a:pt x="34969" y="31727"/>
                    </a:cubicBezTo>
                    <a:cubicBezTo>
                      <a:pt x="35334" y="30700"/>
                      <a:pt x="35608" y="29559"/>
                      <a:pt x="35791" y="28281"/>
                    </a:cubicBezTo>
                    <a:cubicBezTo>
                      <a:pt x="35882" y="27619"/>
                      <a:pt x="35973" y="26957"/>
                      <a:pt x="36042" y="26318"/>
                    </a:cubicBezTo>
                    <a:lnTo>
                      <a:pt x="36065" y="26249"/>
                    </a:lnTo>
                    <a:cubicBezTo>
                      <a:pt x="36133" y="25542"/>
                      <a:pt x="36225" y="24834"/>
                      <a:pt x="36293" y="24126"/>
                    </a:cubicBezTo>
                    <a:cubicBezTo>
                      <a:pt x="36613" y="20908"/>
                      <a:pt x="36727" y="18009"/>
                      <a:pt x="36635" y="15270"/>
                    </a:cubicBezTo>
                    <a:cubicBezTo>
                      <a:pt x="36567" y="12896"/>
                      <a:pt x="36339" y="10728"/>
                      <a:pt x="35951" y="8742"/>
                    </a:cubicBezTo>
                    <a:cubicBezTo>
                      <a:pt x="35905" y="8651"/>
                      <a:pt x="35859" y="8560"/>
                      <a:pt x="35791" y="8468"/>
                    </a:cubicBezTo>
                    <a:cubicBezTo>
                      <a:pt x="35540" y="8035"/>
                      <a:pt x="35289" y="7601"/>
                      <a:pt x="35015" y="7190"/>
                    </a:cubicBezTo>
                    <a:cubicBezTo>
                      <a:pt x="34741" y="6756"/>
                      <a:pt x="34444" y="6368"/>
                      <a:pt x="34147" y="5958"/>
                    </a:cubicBezTo>
                    <a:cubicBezTo>
                      <a:pt x="33782" y="5501"/>
                      <a:pt x="33394" y="5045"/>
                      <a:pt x="32983" y="4611"/>
                    </a:cubicBezTo>
                    <a:cubicBezTo>
                      <a:pt x="32778" y="4405"/>
                      <a:pt x="32572" y="4200"/>
                      <a:pt x="32344" y="4017"/>
                    </a:cubicBezTo>
                    <a:cubicBezTo>
                      <a:pt x="32145" y="3841"/>
                      <a:pt x="31925" y="3664"/>
                      <a:pt x="31704" y="3487"/>
                    </a:cubicBezTo>
                    <a:lnTo>
                      <a:pt x="31704" y="3487"/>
                    </a:lnTo>
                    <a:cubicBezTo>
                      <a:pt x="31705" y="3490"/>
                      <a:pt x="31705" y="3492"/>
                      <a:pt x="31705" y="3492"/>
                    </a:cubicBezTo>
                    <a:cubicBezTo>
                      <a:pt x="31705" y="3492"/>
                      <a:pt x="31682" y="3470"/>
                      <a:pt x="31682" y="3470"/>
                    </a:cubicBezTo>
                    <a:lnTo>
                      <a:pt x="31682" y="3470"/>
                    </a:lnTo>
                    <a:cubicBezTo>
                      <a:pt x="31690" y="3475"/>
                      <a:pt x="31697" y="3481"/>
                      <a:pt x="31704" y="3487"/>
                    </a:cubicBezTo>
                    <a:lnTo>
                      <a:pt x="31704" y="3487"/>
                    </a:lnTo>
                    <a:cubicBezTo>
                      <a:pt x="31703" y="3481"/>
                      <a:pt x="31698" y="3470"/>
                      <a:pt x="31682" y="3470"/>
                    </a:cubicBezTo>
                    <a:cubicBezTo>
                      <a:pt x="31134" y="3036"/>
                      <a:pt x="30541" y="2648"/>
                      <a:pt x="29925" y="2305"/>
                    </a:cubicBezTo>
                    <a:cubicBezTo>
                      <a:pt x="29308" y="1963"/>
                      <a:pt x="28669" y="1666"/>
                      <a:pt x="28007" y="1392"/>
                    </a:cubicBezTo>
                    <a:cubicBezTo>
                      <a:pt x="27642" y="1233"/>
                      <a:pt x="27277" y="1073"/>
                      <a:pt x="26889" y="936"/>
                    </a:cubicBezTo>
                    <a:cubicBezTo>
                      <a:pt x="26706" y="868"/>
                      <a:pt x="26501" y="799"/>
                      <a:pt x="26296" y="731"/>
                    </a:cubicBezTo>
                    <a:cubicBezTo>
                      <a:pt x="26136" y="662"/>
                      <a:pt x="25953" y="616"/>
                      <a:pt x="25793" y="548"/>
                    </a:cubicBezTo>
                    <a:cubicBezTo>
                      <a:pt x="25451" y="457"/>
                      <a:pt x="25131" y="365"/>
                      <a:pt x="24789" y="297"/>
                    </a:cubicBezTo>
                    <a:cubicBezTo>
                      <a:pt x="24447" y="228"/>
                      <a:pt x="24104" y="160"/>
                      <a:pt x="23762" y="114"/>
                    </a:cubicBezTo>
                    <a:lnTo>
                      <a:pt x="23785" y="114"/>
                    </a:lnTo>
                    <a:cubicBezTo>
                      <a:pt x="23214" y="46"/>
                      <a:pt x="22621" y="0"/>
                      <a:pt x="22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7938;p70">
                <a:extLst>
                  <a:ext uri="{FF2B5EF4-FFF2-40B4-BE49-F238E27FC236}">
                    <a16:creationId xmlns:a16="http://schemas.microsoft.com/office/drawing/2014/main" id="{6380D176-3E76-4F26-A415-7E51B5CFE21A}"/>
                  </a:ext>
                </a:extLst>
              </p:cNvPr>
              <p:cNvSpPr/>
              <p:nvPr/>
            </p:nvSpPr>
            <p:spPr>
              <a:xfrm>
                <a:off x="5130822" y="2748772"/>
                <a:ext cx="47124" cy="147537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1437" extrusionOk="0">
                    <a:moveTo>
                      <a:pt x="1621" y="1"/>
                    </a:moveTo>
                    <a:cubicBezTo>
                      <a:pt x="479" y="3562"/>
                      <a:pt x="0" y="7419"/>
                      <a:pt x="183" y="11140"/>
                    </a:cubicBezTo>
                    <a:lnTo>
                      <a:pt x="342" y="11162"/>
                    </a:lnTo>
                    <a:cubicBezTo>
                      <a:pt x="1233" y="11322"/>
                      <a:pt x="2032" y="11414"/>
                      <a:pt x="2808" y="11436"/>
                    </a:cubicBezTo>
                    <a:cubicBezTo>
                      <a:pt x="2716" y="10637"/>
                      <a:pt x="2671" y="9816"/>
                      <a:pt x="2648" y="9017"/>
                    </a:cubicBezTo>
                    <a:cubicBezTo>
                      <a:pt x="2602" y="7351"/>
                      <a:pt x="2716" y="5662"/>
                      <a:pt x="2967" y="4018"/>
                    </a:cubicBezTo>
                    <a:cubicBezTo>
                      <a:pt x="3082" y="3196"/>
                      <a:pt x="3264" y="2375"/>
                      <a:pt x="3447" y="1553"/>
                    </a:cubicBezTo>
                    <a:cubicBezTo>
                      <a:pt x="3515" y="1279"/>
                      <a:pt x="3584" y="1028"/>
                      <a:pt x="3652" y="777"/>
                    </a:cubicBezTo>
                    <a:cubicBezTo>
                      <a:pt x="3287" y="731"/>
                      <a:pt x="2945" y="686"/>
                      <a:pt x="2625" y="572"/>
                    </a:cubicBezTo>
                    <a:cubicBezTo>
                      <a:pt x="2511" y="526"/>
                      <a:pt x="2397" y="480"/>
                      <a:pt x="2283" y="435"/>
                    </a:cubicBezTo>
                    <a:cubicBezTo>
                      <a:pt x="2146" y="389"/>
                      <a:pt x="2054" y="320"/>
                      <a:pt x="1940" y="252"/>
                    </a:cubicBezTo>
                    <a:cubicBezTo>
                      <a:pt x="1849" y="183"/>
                      <a:pt x="1735" y="115"/>
                      <a:pt x="1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1" name="Google Shape;7939;p70">
                <a:extLst>
                  <a:ext uri="{FF2B5EF4-FFF2-40B4-BE49-F238E27FC236}">
                    <a16:creationId xmlns:a16="http://schemas.microsoft.com/office/drawing/2014/main" id="{41DA11CC-26A6-435D-A0A4-1EF45086F2C9}"/>
                  </a:ext>
                </a:extLst>
              </p:cNvPr>
              <p:cNvSpPr/>
              <p:nvPr/>
            </p:nvSpPr>
            <p:spPr>
              <a:xfrm>
                <a:off x="5225039" y="3075305"/>
                <a:ext cx="214075" cy="60372"/>
              </a:xfrm>
              <a:custGeom>
                <a:avLst/>
                <a:gdLst/>
                <a:ahLst/>
                <a:cxnLst/>
                <a:rect l="l" t="t" r="r" b="b"/>
                <a:pathLst>
                  <a:path w="16595" h="4680" extrusionOk="0">
                    <a:moveTo>
                      <a:pt x="2808" y="0"/>
                    </a:moveTo>
                    <a:cubicBezTo>
                      <a:pt x="2785" y="46"/>
                      <a:pt x="2762" y="91"/>
                      <a:pt x="2716" y="137"/>
                    </a:cubicBezTo>
                    <a:cubicBezTo>
                      <a:pt x="2557" y="365"/>
                      <a:pt x="2374" y="548"/>
                      <a:pt x="2169" y="685"/>
                    </a:cubicBezTo>
                    <a:cubicBezTo>
                      <a:pt x="1940" y="867"/>
                      <a:pt x="1689" y="1027"/>
                      <a:pt x="1415" y="1141"/>
                    </a:cubicBezTo>
                    <a:cubicBezTo>
                      <a:pt x="1073" y="1278"/>
                      <a:pt x="708" y="1370"/>
                      <a:pt x="365" y="1415"/>
                    </a:cubicBezTo>
                    <a:cubicBezTo>
                      <a:pt x="228" y="1438"/>
                      <a:pt x="114" y="1438"/>
                      <a:pt x="0" y="1461"/>
                    </a:cubicBezTo>
                    <a:cubicBezTo>
                      <a:pt x="206" y="1621"/>
                      <a:pt x="411" y="1780"/>
                      <a:pt x="662" y="1940"/>
                    </a:cubicBezTo>
                    <a:cubicBezTo>
                      <a:pt x="1461" y="2465"/>
                      <a:pt x="2328" y="2899"/>
                      <a:pt x="3310" y="3310"/>
                    </a:cubicBezTo>
                    <a:cubicBezTo>
                      <a:pt x="5113" y="4040"/>
                      <a:pt x="7167" y="4497"/>
                      <a:pt x="9404" y="4634"/>
                    </a:cubicBezTo>
                    <a:cubicBezTo>
                      <a:pt x="9929" y="4656"/>
                      <a:pt x="10431" y="4679"/>
                      <a:pt x="10911" y="4679"/>
                    </a:cubicBezTo>
                    <a:cubicBezTo>
                      <a:pt x="12257" y="4679"/>
                      <a:pt x="13673" y="4565"/>
                      <a:pt x="15156" y="4337"/>
                    </a:cubicBezTo>
                    <a:cubicBezTo>
                      <a:pt x="15636" y="4314"/>
                      <a:pt x="16115" y="4291"/>
                      <a:pt x="16594" y="4246"/>
                    </a:cubicBezTo>
                    <a:cubicBezTo>
                      <a:pt x="16549" y="4246"/>
                      <a:pt x="16503" y="4223"/>
                      <a:pt x="16480" y="4223"/>
                    </a:cubicBezTo>
                    <a:cubicBezTo>
                      <a:pt x="14700" y="3995"/>
                      <a:pt x="12919" y="3721"/>
                      <a:pt x="11185" y="3355"/>
                    </a:cubicBezTo>
                    <a:cubicBezTo>
                      <a:pt x="10454" y="3196"/>
                      <a:pt x="9701" y="3036"/>
                      <a:pt x="8993" y="2830"/>
                    </a:cubicBezTo>
                    <a:cubicBezTo>
                      <a:pt x="8331" y="2648"/>
                      <a:pt x="7692" y="2442"/>
                      <a:pt x="7053" y="2191"/>
                    </a:cubicBezTo>
                    <a:cubicBezTo>
                      <a:pt x="5821" y="1735"/>
                      <a:pt x="4611" y="1164"/>
                      <a:pt x="3492" y="457"/>
                    </a:cubicBezTo>
                    <a:cubicBezTo>
                      <a:pt x="3264" y="297"/>
                      <a:pt x="3036" y="16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2" name="Google Shape;7940;p70">
                <a:extLst>
                  <a:ext uri="{FF2B5EF4-FFF2-40B4-BE49-F238E27FC236}">
                    <a16:creationId xmlns:a16="http://schemas.microsoft.com/office/drawing/2014/main" id="{02BA3634-1429-4442-9882-522B0C6B4C38}"/>
                  </a:ext>
                </a:extLst>
              </p:cNvPr>
              <p:cNvSpPr/>
              <p:nvPr/>
            </p:nvSpPr>
            <p:spPr>
              <a:xfrm>
                <a:off x="5133170" y="2892457"/>
                <a:ext cx="128097" cy="201704"/>
              </a:xfrm>
              <a:custGeom>
                <a:avLst/>
                <a:gdLst/>
                <a:ahLst/>
                <a:cxnLst/>
                <a:rect l="l" t="t" r="r" b="b"/>
                <a:pathLst>
                  <a:path w="9930" h="15636" extrusionOk="0">
                    <a:moveTo>
                      <a:pt x="1" y="1"/>
                    </a:moveTo>
                    <a:cubicBezTo>
                      <a:pt x="24" y="617"/>
                      <a:pt x="69" y="1256"/>
                      <a:pt x="138" y="1918"/>
                    </a:cubicBezTo>
                    <a:cubicBezTo>
                      <a:pt x="275" y="3196"/>
                      <a:pt x="503" y="4406"/>
                      <a:pt x="777" y="5547"/>
                    </a:cubicBezTo>
                    <a:cubicBezTo>
                      <a:pt x="1051" y="6711"/>
                      <a:pt x="1439" y="7875"/>
                      <a:pt x="1918" y="8971"/>
                    </a:cubicBezTo>
                    <a:cubicBezTo>
                      <a:pt x="2763" y="11002"/>
                      <a:pt x="3972" y="12783"/>
                      <a:pt x="5433" y="14244"/>
                    </a:cubicBezTo>
                    <a:cubicBezTo>
                      <a:pt x="5935" y="14746"/>
                      <a:pt x="6483" y="15202"/>
                      <a:pt x="7077" y="15636"/>
                    </a:cubicBezTo>
                    <a:cubicBezTo>
                      <a:pt x="7236" y="15613"/>
                      <a:pt x="7350" y="15613"/>
                      <a:pt x="7487" y="15590"/>
                    </a:cubicBezTo>
                    <a:cubicBezTo>
                      <a:pt x="7830" y="15545"/>
                      <a:pt x="8195" y="15453"/>
                      <a:pt x="8537" y="15316"/>
                    </a:cubicBezTo>
                    <a:cubicBezTo>
                      <a:pt x="8811" y="15179"/>
                      <a:pt x="9062" y="15042"/>
                      <a:pt x="9291" y="14860"/>
                    </a:cubicBezTo>
                    <a:cubicBezTo>
                      <a:pt x="9496" y="14723"/>
                      <a:pt x="9679" y="14540"/>
                      <a:pt x="9838" y="14312"/>
                    </a:cubicBezTo>
                    <a:cubicBezTo>
                      <a:pt x="9884" y="14266"/>
                      <a:pt x="9907" y="14221"/>
                      <a:pt x="9930" y="14175"/>
                    </a:cubicBezTo>
                    <a:cubicBezTo>
                      <a:pt x="9565" y="13901"/>
                      <a:pt x="9199" y="13627"/>
                      <a:pt x="8857" y="13331"/>
                    </a:cubicBezTo>
                    <a:cubicBezTo>
                      <a:pt x="8263" y="12828"/>
                      <a:pt x="7716" y="12303"/>
                      <a:pt x="7236" y="11710"/>
                    </a:cubicBezTo>
                    <a:cubicBezTo>
                      <a:pt x="6734" y="11117"/>
                      <a:pt x="6255" y="10500"/>
                      <a:pt x="5844" y="9838"/>
                    </a:cubicBezTo>
                    <a:cubicBezTo>
                      <a:pt x="5410" y="9131"/>
                      <a:pt x="4999" y="8377"/>
                      <a:pt x="4634" y="7601"/>
                    </a:cubicBezTo>
                    <a:cubicBezTo>
                      <a:pt x="3950" y="6095"/>
                      <a:pt x="3402" y="4497"/>
                      <a:pt x="3059" y="2877"/>
                    </a:cubicBezTo>
                    <a:cubicBezTo>
                      <a:pt x="2877" y="2032"/>
                      <a:pt x="2717" y="1165"/>
                      <a:pt x="2626" y="297"/>
                    </a:cubicBezTo>
                    <a:cubicBezTo>
                      <a:pt x="1850" y="275"/>
                      <a:pt x="1051" y="183"/>
                      <a:pt x="160" y="2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3" name="Google Shape;7941;p70">
                <a:extLst>
                  <a:ext uri="{FF2B5EF4-FFF2-40B4-BE49-F238E27FC236}">
                    <a16:creationId xmlns:a16="http://schemas.microsoft.com/office/drawing/2014/main" id="{6D2A5416-2DD3-445A-AD6E-C2D487F61B00}"/>
                  </a:ext>
                </a:extLst>
              </p:cNvPr>
              <p:cNvSpPr/>
              <p:nvPr/>
            </p:nvSpPr>
            <p:spPr>
              <a:xfrm>
                <a:off x="5151719" y="2538553"/>
                <a:ext cx="153716" cy="220255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17074" extrusionOk="0">
                    <a:moveTo>
                      <a:pt x="11916" y="1"/>
                    </a:moveTo>
                    <a:lnTo>
                      <a:pt x="11916" y="1"/>
                    </a:lnTo>
                    <a:cubicBezTo>
                      <a:pt x="10341" y="1073"/>
                      <a:pt x="8834" y="2352"/>
                      <a:pt x="7442" y="3767"/>
                    </a:cubicBezTo>
                    <a:cubicBezTo>
                      <a:pt x="4292" y="6985"/>
                      <a:pt x="1827" y="11025"/>
                      <a:pt x="275" y="15431"/>
                    </a:cubicBezTo>
                    <a:cubicBezTo>
                      <a:pt x="183" y="15727"/>
                      <a:pt x="92" y="16001"/>
                      <a:pt x="1" y="16275"/>
                    </a:cubicBezTo>
                    <a:cubicBezTo>
                      <a:pt x="115" y="16389"/>
                      <a:pt x="229" y="16480"/>
                      <a:pt x="320" y="16549"/>
                    </a:cubicBezTo>
                    <a:cubicBezTo>
                      <a:pt x="412" y="16617"/>
                      <a:pt x="526" y="16686"/>
                      <a:pt x="663" y="16732"/>
                    </a:cubicBezTo>
                    <a:cubicBezTo>
                      <a:pt x="777" y="16777"/>
                      <a:pt x="891" y="16823"/>
                      <a:pt x="1005" y="16869"/>
                    </a:cubicBezTo>
                    <a:cubicBezTo>
                      <a:pt x="1325" y="16983"/>
                      <a:pt x="1667" y="17028"/>
                      <a:pt x="2032" y="17074"/>
                    </a:cubicBezTo>
                    <a:cubicBezTo>
                      <a:pt x="2192" y="16458"/>
                      <a:pt x="2375" y="15864"/>
                      <a:pt x="2557" y="15294"/>
                    </a:cubicBezTo>
                    <a:cubicBezTo>
                      <a:pt x="3082" y="13627"/>
                      <a:pt x="3721" y="11984"/>
                      <a:pt x="4474" y="10386"/>
                    </a:cubicBezTo>
                    <a:cubicBezTo>
                      <a:pt x="5228" y="8788"/>
                      <a:pt x="6095" y="7236"/>
                      <a:pt x="7099" y="5775"/>
                    </a:cubicBezTo>
                    <a:cubicBezTo>
                      <a:pt x="7579" y="5045"/>
                      <a:pt x="8081" y="4360"/>
                      <a:pt x="8606" y="3676"/>
                    </a:cubicBezTo>
                    <a:cubicBezTo>
                      <a:pt x="9062" y="3105"/>
                      <a:pt x="9519" y="2557"/>
                      <a:pt x="9998" y="2032"/>
                    </a:cubicBezTo>
                    <a:cubicBezTo>
                      <a:pt x="10614" y="1325"/>
                      <a:pt x="11254" y="640"/>
                      <a:pt x="11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7942;p70">
                <a:extLst>
                  <a:ext uri="{FF2B5EF4-FFF2-40B4-BE49-F238E27FC236}">
                    <a16:creationId xmlns:a16="http://schemas.microsoft.com/office/drawing/2014/main" id="{45D88B06-6541-426A-867C-58CB6FD86F35}"/>
                  </a:ext>
                </a:extLst>
              </p:cNvPr>
              <p:cNvSpPr/>
              <p:nvPr/>
            </p:nvSpPr>
            <p:spPr>
              <a:xfrm>
                <a:off x="5152906" y="2758782"/>
                <a:ext cx="32689" cy="129361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0028" extrusionOk="0">
                    <a:moveTo>
                      <a:pt x="1712" y="1"/>
                    </a:moveTo>
                    <a:cubicBezTo>
                      <a:pt x="1392" y="1"/>
                      <a:pt x="1050" y="229"/>
                      <a:pt x="982" y="572"/>
                    </a:cubicBezTo>
                    <a:cubicBezTo>
                      <a:pt x="639" y="2010"/>
                      <a:pt x="342" y="3448"/>
                      <a:pt x="160" y="4931"/>
                    </a:cubicBezTo>
                    <a:cubicBezTo>
                      <a:pt x="0" y="6438"/>
                      <a:pt x="23" y="7967"/>
                      <a:pt x="297" y="9473"/>
                    </a:cubicBezTo>
                    <a:cubicBezTo>
                      <a:pt x="372" y="9813"/>
                      <a:pt x="713" y="10028"/>
                      <a:pt x="1035" y="10028"/>
                    </a:cubicBezTo>
                    <a:cubicBezTo>
                      <a:pt x="1102" y="10028"/>
                      <a:pt x="1169" y="10018"/>
                      <a:pt x="1233" y="9998"/>
                    </a:cubicBezTo>
                    <a:cubicBezTo>
                      <a:pt x="1438" y="9953"/>
                      <a:pt x="1598" y="9816"/>
                      <a:pt x="1689" y="9656"/>
                    </a:cubicBezTo>
                    <a:cubicBezTo>
                      <a:pt x="1803" y="9473"/>
                      <a:pt x="1803" y="9268"/>
                      <a:pt x="1780" y="9063"/>
                    </a:cubicBezTo>
                    <a:cubicBezTo>
                      <a:pt x="1735" y="8880"/>
                      <a:pt x="1712" y="8675"/>
                      <a:pt x="1666" y="8492"/>
                    </a:cubicBezTo>
                    <a:cubicBezTo>
                      <a:pt x="1529" y="7191"/>
                      <a:pt x="1575" y="5890"/>
                      <a:pt x="1735" y="4589"/>
                    </a:cubicBezTo>
                    <a:cubicBezTo>
                      <a:pt x="1895" y="3356"/>
                      <a:pt x="2168" y="2169"/>
                      <a:pt x="2442" y="960"/>
                    </a:cubicBezTo>
                    <a:cubicBezTo>
                      <a:pt x="2534" y="572"/>
                      <a:pt x="2328" y="138"/>
                      <a:pt x="1917" y="24"/>
                    </a:cubicBezTo>
                    <a:cubicBezTo>
                      <a:pt x="1849" y="24"/>
                      <a:pt x="1780" y="1"/>
                      <a:pt x="17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7943;p70">
                <a:extLst>
                  <a:ext uri="{FF2B5EF4-FFF2-40B4-BE49-F238E27FC236}">
                    <a16:creationId xmlns:a16="http://schemas.microsoft.com/office/drawing/2014/main" id="{6A673AEF-8680-488A-8623-410E891A60CF}"/>
                  </a:ext>
                </a:extLst>
              </p:cNvPr>
              <p:cNvSpPr/>
              <p:nvPr/>
            </p:nvSpPr>
            <p:spPr>
              <a:xfrm>
                <a:off x="5260667" y="3072351"/>
                <a:ext cx="110721" cy="52155"/>
              </a:xfrm>
              <a:custGeom>
                <a:avLst/>
                <a:gdLst/>
                <a:ahLst/>
                <a:cxnLst/>
                <a:rect l="l" t="t" r="r" b="b"/>
                <a:pathLst>
                  <a:path w="8583" h="4043" extrusionOk="0">
                    <a:moveTo>
                      <a:pt x="776" y="1"/>
                    </a:moveTo>
                    <a:cubicBezTo>
                      <a:pt x="730" y="1"/>
                      <a:pt x="708" y="24"/>
                      <a:pt x="685" y="24"/>
                    </a:cubicBezTo>
                    <a:cubicBezTo>
                      <a:pt x="479" y="46"/>
                      <a:pt x="297" y="138"/>
                      <a:pt x="160" y="298"/>
                    </a:cubicBezTo>
                    <a:cubicBezTo>
                      <a:pt x="46" y="457"/>
                      <a:pt x="0" y="663"/>
                      <a:pt x="23" y="868"/>
                    </a:cubicBezTo>
                    <a:cubicBezTo>
                      <a:pt x="46" y="1051"/>
                      <a:pt x="137" y="1256"/>
                      <a:pt x="297" y="1370"/>
                    </a:cubicBezTo>
                    <a:cubicBezTo>
                      <a:pt x="2511" y="2808"/>
                      <a:pt x="5022" y="3813"/>
                      <a:pt x="7669" y="4041"/>
                    </a:cubicBezTo>
                    <a:cubicBezTo>
                      <a:pt x="7687" y="4042"/>
                      <a:pt x="7704" y="4042"/>
                      <a:pt x="7721" y="4042"/>
                    </a:cubicBezTo>
                    <a:cubicBezTo>
                      <a:pt x="8112" y="4042"/>
                      <a:pt x="8470" y="3794"/>
                      <a:pt x="8514" y="3379"/>
                    </a:cubicBezTo>
                    <a:cubicBezTo>
                      <a:pt x="8582" y="2991"/>
                      <a:pt x="8286" y="2557"/>
                      <a:pt x="7875" y="2534"/>
                    </a:cubicBezTo>
                    <a:cubicBezTo>
                      <a:pt x="7099" y="2466"/>
                      <a:pt x="6323" y="2329"/>
                      <a:pt x="5569" y="2124"/>
                    </a:cubicBezTo>
                    <a:cubicBezTo>
                      <a:pt x="4246" y="1758"/>
                      <a:pt x="2990" y="1211"/>
                      <a:pt x="1803" y="526"/>
                    </a:cubicBezTo>
                    <a:cubicBezTo>
                      <a:pt x="1598" y="412"/>
                      <a:pt x="1415" y="298"/>
                      <a:pt x="1233" y="183"/>
                    </a:cubicBezTo>
                    <a:cubicBezTo>
                      <a:pt x="1096" y="69"/>
                      <a:pt x="936" y="1"/>
                      <a:pt x="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7944;p70">
                <a:extLst>
                  <a:ext uri="{FF2B5EF4-FFF2-40B4-BE49-F238E27FC236}">
                    <a16:creationId xmlns:a16="http://schemas.microsoft.com/office/drawing/2014/main" id="{81B8896F-43BC-4132-886B-303DCAF6E298}"/>
                  </a:ext>
                </a:extLst>
              </p:cNvPr>
              <p:cNvSpPr/>
              <p:nvPr/>
            </p:nvSpPr>
            <p:spPr>
              <a:xfrm>
                <a:off x="5161149" y="2735525"/>
                <a:ext cx="12074" cy="8166"/>
              </a:xfrm>
              <a:custGeom>
                <a:avLst/>
                <a:gdLst/>
                <a:ahLst/>
                <a:cxnLst/>
                <a:rect l="l" t="t" r="r" b="b"/>
                <a:pathLst>
                  <a:path w="936" h="633" extrusionOk="0">
                    <a:moveTo>
                      <a:pt x="274" y="1"/>
                    </a:moveTo>
                    <a:cubicBezTo>
                      <a:pt x="228" y="1"/>
                      <a:pt x="160" y="46"/>
                      <a:pt x="114" y="69"/>
                    </a:cubicBezTo>
                    <a:cubicBezTo>
                      <a:pt x="46" y="138"/>
                      <a:pt x="23" y="206"/>
                      <a:pt x="23" y="275"/>
                    </a:cubicBezTo>
                    <a:cubicBezTo>
                      <a:pt x="0" y="366"/>
                      <a:pt x="46" y="434"/>
                      <a:pt x="91" y="480"/>
                    </a:cubicBezTo>
                    <a:cubicBezTo>
                      <a:pt x="137" y="549"/>
                      <a:pt x="206" y="571"/>
                      <a:pt x="297" y="571"/>
                    </a:cubicBezTo>
                    <a:cubicBezTo>
                      <a:pt x="320" y="571"/>
                      <a:pt x="343" y="594"/>
                      <a:pt x="388" y="594"/>
                    </a:cubicBezTo>
                    <a:cubicBezTo>
                      <a:pt x="434" y="594"/>
                      <a:pt x="479" y="617"/>
                      <a:pt x="525" y="617"/>
                    </a:cubicBezTo>
                    <a:cubicBezTo>
                      <a:pt x="563" y="626"/>
                      <a:pt x="597" y="632"/>
                      <a:pt x="628" y="632"/>
                    </a:cubicBezTo>
                    <a:cubicBezTo>
                      <a:pt x="673" y="632"/>
                      <a:pt x="713" y="621"/>
                      <a:pt x="753" y="594"/>
                    </a:cubicBezTo>
                    <a:cubicBezTo>
                      <a:pt x="822" y="571"/>
                      <a:pt x="867" y="503"/>
                      <a:pt x="890" y="434"/>
                    </a:cubicBezTo>
                    <a:cubicBezTo>
                      <a:pt x="936" y="297"/>
                      <a:pt x="845" y="115"/>
                      <a:pt x="708" y="69"/>
                    </a:cubicBezTo>
                    <a:cubicBezTo>
                      <a:pt x="571" y="46"/>
                      <a:pt x="434" y="24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7945;p70">
                <a:extLst>
                  <a:ext uri="{FF2B5EF4-FFF2-40B4-BE49-F238E27FC236}">
                    <a16:creationId xmlns:a16="http://schemas.microsoft.com/office/drawing/2014/main" id="{E889504E-3D57-45D3-9800-9A8B37254E8B}"/>
                  </a:ext>
                </a:extLst>
              </p:cNvPr>
              <p:cNvSpPr/>
              <p:nvPr/>
            </p:nvSpPr>
            <p:spPr>
              <a:xfrm>
                <a:off x="5184109" y="2738466"/>
                <a:ext cx="15325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742" extrusionOk="0">
                    <a:moveTo>
                      <a:pt x="891" y="1"/>
                    </a:moveTo>
                    <a:cubicBezTo>
                      <a:pt x="868" y="1"/>
                      <a:pt x="845" y="1"/>
                      <a:pt x="822" y="24"/>
                    </a:cubicBezTo>
                    <a:cubicBezTo>
                      <a:pt x="617" y="69"/>
                      <a:pt x="434" y="115"/>
                      <a:pt x="252" y="161"/>
                    </a:cubicBezTo>
                    <a:cubicBezTo>
                      <a:pt x="92" y="206"/>
                      <a:pt x="1" y="343"/>
                      <a:pt x="23" y="503"/>
                    </a:cubicBezTo>
                    <a:cubicBezTo>
                      <a:pt x="62" y="639"/>
                      <a:pt x="167" y="742"/>
                      <a:pt x="295" y="742"/>
                    </a:cubicBezTo>
                    <a:cubicBezTo>
                      <a:pt x="318" y="742"/>
                      <a:pt x="342" y="738"/>
                      <a:pt x="366" y="731"/>
                    </a:cubicBezTo>
                    <a:cubicBezTo>
                      <a:pt x="548" y="686"/>
                      <a:pt x="754" y="617"/>
                      <a:pt x="936" y="572"/>
                    </a:cubicBezTo>
                    <a:cubicBezTo>
                      <a:pt x="1096" y="526"/>
                      <a:pt x="1187" y="389"/>
                      <a:pt x="1165" y="229"/>
                    </a:cubicBezTo>
                    <a:cubicBezTo>
                      <a:pt x="1142" y="115"/>
                      <a:pt x="1005" y="1"/>
                      <a:pt x="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8" name="Google Shape;7946;p70">
                <a:extLst>
                  <a:ext uri="{FF2B5EF4-FFF2-40B4-BE49-F238E27FC236}">
                    <a16:creationId xmlns:a16="http://schemas.microsoft.com/office/drawing/2014/main" id="{40DAD393-EF11-4F8A-9B58-2B3579FB43EA}"/>
                  </a:ext>
                </a:extLst>
              </p:cNvPr>
              <p:cNvSpPr/>
              <p:nvPr/>
            </p:nvSpPr>
            <p:spPr>
              <a:xfrm>
                <a:off x="5212965" y="2727579"/>
                <a:ext cx="14138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31" extrusionOk="0">
                    <a:moveTo>
                      <a:pt x="776" y="0"/>
                    </a:moveTo>
                    <a:cubicBezTo>
                      <a:pt x="708" y="0"/>
                      <a:pt x="639" y="23"/>
                      <a:pt x="594" y="69"/>
                    </a:cubicBezTo>
                    <a:cubicBezTo>
                      <a:pt x="457" y="183"/>
                      <a:pt x="320" y="274"/>
                      <a:pt x="183" y="366"/>
                    </a:cubicBezTo>
                    <a:cubicBezTo>
                      <a:pt x="183" y="388"/>
                      <a:pt x="160" y="388"/>
                      <a:pt x="160" y="388"/>
                    </a:cubicBezTo>
                    <a:cubicBezTo>
                      <a:pt x="92" y="434"/>
                      <a:pt x="46" y="480"/>
                      <a:pt x="23" y="571"/>
                    </a:cubicBezTo>
                    <a:cubicBezTo>
                      <a:pt x="0" y="640"/>
                      <a:pt x="0" y="708"/>
                      <a:pt x="46" y="777"/>
                    </a:cubicBezTo>
                    <a:cubicBezTo>
                      <a:pt x="69" y="845"/>
                      <a:pt x="137" y="891"/>
                      <a:pt x="206" y="913"/>
                    </a:cubicBezTo>
                    <a:cubicBezTo>
                      <a:pt x="240" y="925"/>
                      <a:pt x="280" y="931"/>
                      <a:pt x="317" y="931"/>
                    </a:cubicBezTo>
                    <a:cubicBezTo>
                      <a:pt x="354" y="931"/>
                      <a:pt x="388" y="925"/>
                      <a:pt x="411" y="913"/>
                    </a:cubicBezTo>
                    <a:cubicBezTo>
                      <a:pt x="617" y="777"/>
                      <a:pt x="799" y="640"/>
                      <a:pt x="959" y="503"/>
                    </a:cubicBezTo>
                    <a:cubicBezTo>
                      <a:pt x="1096" y="411"/>
                      <a:pt x="1096" y="206"/>
                      <a:pt x="982" y="92"/>
                    </a:cubicBezTo>
                    <a:cubicBezTo>
                      <a:pt x="936" y="46"/>
                      <a:pt x="868" y="0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9" name="Google Shape;7947;p70">
                <a:extLst>
                  <a:ext uri="{FF2B5EF4-FFF2-40B4-BE49-F238E27FC236}">
                    <a16:creationId xmlns:a16="http://schemas.microsoft.com/office/drawing/2014/main" id="{4082D336-26D1-4F2B-A850-3A4B2530968E}"/>
                  </a:ext>
                </a:extLst>
              </p:cNvPr>
              <p:cNvSpPr/>
              <p:nvPr/>
            </p:nvSpPr>
            <p:spPr>
              <a:xfrm>
                <a:off x="5235049" y="2702554"/>
                <a:ext cx="13558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144" extrusionOk="0">
                    <a:moveTo>
                      <a:pt x="708" y="0"/>
                    </a:moveTo>
                    <a:cubicBezTo>
                      <a:pt x="617" y="0"/>
                      <a:pt x="525" y="46"/>
                      <a:pt x="480" y="137"/>
                    </a:cubicBezTo>
                    <a:cubicBezTo>
                      <a:pt x="343" y="320"/>
                      <a:pt x="206" y="502"/>
                      <a:pt x="92" y="708"/>
                    </a:cubicBezTo>
                    <a:cubicBezTo>
                      <a:pt x="0" y="845"/>
                      <a:pt x="46" y="1005"/>
                      <a:pt x="160" y="1096"/>
                    </a:cubicBezTo>
                    <a:cubicBezTo>
                      <a:pt x="209" y="1128"/>
                      <a:pt x="263" y="1143"/>
                      <a:pt x="317" y="1143"/>
                    </a:cubicBezTo>
                    <a:cubicBezTo>
                      <a:pt x="415" y="1143"/>
                      <a:pt x="512" y="1093"/>
                      <a:pt x="571" y="1005"/>
                    </a:cubicBezTo>
                    <a:cubicBezTo>
                      <a:pt x="685" y="822"/>
                      <a:pt x="822" y="639"/>
                      <a:pt x="959" y="434"/>
                    </a:cubicBezTo>
                    <a:cubicBezTo>
                      <a:pt x="1050" y="320"/>
                      <a:pt x="982" y="137"/>
                      <a:pt x="868" y="46"/>
                    </a:cubicBezTo>
                    <a:cubicBezTo>
                      <a:pt x="822" y="23"/>
                      <a:pt x="776" y="0"/>
                      <a:pt x="7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7948;p70">
                <a:extLst>
                  <a:ext uri="{FF2B5EF4-FFF2-40B4-BE49-F238E27FC236}">
                    <a16:creationId xmlns:a16="http://schemas.microsoft.com/office/drawing/2014/main" id="{0CAE235A-3447-43EA-B5D5-1C228B695804}"/>
                  </a:ext>
                </a:extLst>
              </p:cNvPr>
              <p:cNvSpPr/>
              <p:nvPr/>
            </p:nvSpPr>
            <p:spPr>
              <a:xfrm>
                <a:off x="5257429" y="2672808"/>
                <a:ext cx="13842" cy="16989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317" extrusionOk="0">
                    <a:moveTo>
                      <a:pt x="753" y="1"/>
                    </a:moveTo>
                    <a:cubicBezTo>
                      <a:pt x="662" y="1"/>
                      <a:pt x="571" y="47"/>
                      <a:pt x="525" y="138"/>
                    </a:cubicBezTo>
                    <a:cubicBezTo>
                      <a:pt x="365" y="389"/>
                      <a:pt x="205" y="617"/>
                      <a:pt x="68" y="868"/>
                    </a:cubicBezTo>
                    <a:cubicBezTo>
                      <a:pt x="0" y="1005"/>
                      <a:pt x="23" y="1188"/>
                      <a:pt x="160" y="1279"/>
                    </a:cubicBezTo>
                    <a:cubicBezTo>
                      <a:pt x="201" y="1304"/>
                      <a:pt x="253" y="1317"/>
                      <a:pt x="307" y="1317"/>
                    </a:cubicBezTo>
                    <a:cubicBezTo>
                      <a:pt x="404" y="1317"/>
                      <a:pt x="504" y="1276"/>
                      <a:pt x="548" y="1188"/>
                    </a:cubicBezTo>
                    <a:cubicBezTo>
                      <a:pt x="685" y="937"/>
                      <a:pt x="845" y="686"/>
                      <a:pt x="1004" y="457"/>
                    </a:cubicBezTo>
                    <a:cubicBezTo>
                      <a:pt x="1073" y="321"/>
                      <a:pt x="1050" y="138"/>
                      <a:pt x="913" y="47"/>
                    </a:cubicBezTo>
                    <a:cubicBezTo>
                      <a:pt x="867" y="24"/>
                      <a:pt x="822" y="1"/>
                      <a:pt x="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7949;p70">
                <a:extLst>
                  <a:ext uri="{FF2B5EF4-FFF2-40B4-BE49-F238E27FC236}">
                    <a16:creationId xmlns:a16="http://schemas.microsoft.com/office/drawing/2014/main" id="{3CA55556-5DB0-40B2-82B3-D5878E1FF657}"/>
                  </a:ext>
                </a:extLst>
              </p:cNvPr>
              <p:cNvSpPr/>
              <p:nvPr/>
            </p:nvSpPr>
            <p:spPr>
              <a:xfrm>
                <a:off x="5279216" y="2637774"/>
                <a:ext cx="14435" cy="17996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395" extrusionOk="0">
                    <a:moveTo>
                      <a:pt x="799" y="1"/>
                    </a:moveTo>
                    <a:cubicBezTo>
                      <a:pt x="708" y="1"/>
                      <a:pt x="616" y="46"/>
                      <a:pt x="548" y="138"/>
                    </a:cubicBezTo>
                    <a:cubicBezTo>
                      <a:pt x="388" y="412"/>
                      <a:pt x="228" y="686"/>
                      <a:pt x="69" y="959"/>
                    </a:cubicBezTo>
                    <a:cubicBezTo>
                      <a:pt x="0" y="1096"/>
                      <a:pt x="23" y="1256"/>
                      <a:pt x="160" y="1347"/>
                    </a:cubicBezTo>
                    <a:cubicBezTo>
                      <a:pt x="200" y="1380"/>
                      <a:pt x="252" y="1395"/>
                      <a:pt x="305" y="1395"/>
                    </a:cubicBezTo>
                    <a:cubicBezTo>
                      <a:pt x="402" y="1395"/>
                      <a:pt x="504" y="1345"/>
                      <a:pt x="548" y="1256"/>
                    </a:cubicBezTo>
                    <a:cubicBezTo>
                      <a:pt x="708" y="982"/>
                      <a:pt x="867" y="708"/>
                      <a:pt x="1027" y="457"/>
                    </a:cubicBezTo>
                    <a:cubicBezTo>
                      <a:pt x="1119" y="320"/>
                      <a:pt x="1073" y="138"/>
                      <a:pt x="959" y="46"/>
                    </a:cubicBezTo>
                    <a:cubicBezTo>
                      <a:pt x="913" y="24"/>
                      <a:pt x="845" y="1"/>
                      <a:pt x="7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2" name="Google Shape;7950;p70">
                <a:extLst>
                  <a:ext uri="{FF2B5EF4-FFF2-40B4-BE49-F238E27FC236}">
                    <a16:creationId xmlns:a16="http://schemas.microsoft.com/office/drawing/2014/main" id="{5A33CDB4-6E03-4549-8C72-EAC3B5AE5B47}"/>
                  </a:ext>
                </a:extLst>
              </p:cNvPr>
              <p:cNvSpPr/>
              <p:nvPr/>
            </p:nvSpPr>
            <p:spPr>
              <a:xfrm>
                <a:off x="5302177" y="2602740"/>
                <a:ext cx="16202" cy="18602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442" extrusionOk="0">
                    <a:moveTo>
                      <a:pt x="891" y="1"/>
                    </a:moveTo>
                    <a:cubicBezTo>
                      <a:pt x="799" y="23"/>
                      <a:pt x="754" y="69"/>
                      <a:pt x="708" y="138"/>
                    </a:cubicBezTo>
                    <a:cubicBezTo>
                      <a:pt x="480" y="411"/>
                      <a:pt x="274" y="708"/>
                      <a:pt x="92" y="1005"/>
                    </a:cubicBezTo>
                    <a:cubicBezTo>
                      <a:pt x="0" y="1142"/>
                      <a:pt x="46" y="1324"/>
                      <a:pt x="183" y="1393"/>
                    </a:cubicBezTo>
                    <a:cubicBezTo>
                      <a:pt x="225" y="1426"/>
                      <a:pt x="279" y="1441"/>
                      <a:pt x="334" y="1441"/>
                    </a:cubicBezTo>
                    <a:cubicBezTo>
                      <a:pt x="430" y="1441"/>
                      <a:pt x="528" y="1397"/>
                      <a:pt x="571" y="1324"/>
                    </a:cubicBezTo>
                    <a:cubicBezTo>
                      <a:pt x="754" y="1005"/>
                      <a:pt x="959" y="708"/>
                      <a:pt x="1187" y="434"/>
                    </a:cubicBezTo>
                    <a:cubicBezTo>
                      <a:pt x="1233" y="389"/>
                      <a:pt x="1256" y="274"/>
                      <a:pt x="1233" y="229"/>
                    </a:cubicBezTo>
                    <a:cubicBezTo>
                      <a:pt x="1210" y="138"/>
                      <a:pt x="1165" y="69"/>
                      <a:pt x="1096" y="46"/>
                    </a:cubicBezTo>
                    <a:cubicBezTo>
                      <a:pt x="1050" y="1"/>
                      <a:pt x="1005" y="1"/>
                      <a:pt x="9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3" name="Google Shape;7951;p70">
                <a:extLst>
                  <a:ext uri="{FF2B5EF4-FFF2-40B4-BE49-F238E27FC236}">
                    <a16:creationId xmlns:a16="http://schemas.microsoft.com/office/drawing/2014/main" id="{202545AF-F23F-482A-92F8-EBB5F3327E4A}"/>
                  </a:ext>
                </a:extLst>
              </p:cNvPr>
              <p:cNvSpPr/>
              <p:nvPr/>
            </p:nvSpPr>
            <p:spPr>
              <a:xfrm>
                <a:off x="5328672" y="2573007"/>
                <a:ext cx="15325" cy="1560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210" extrusionOk="0">
                    <a:moveTo>
                      <a:pt x="868" y="0"/>
                    </a:moveTo>
                    <a:cubicBezTo>
                      <a:pt x="800" y="0"/>
                      <a:pt x="731" y="23"/>
                      <a:pt x="685" y="69"/>
                    </a:cubicBezTo>
                    <a:cubicBezTo>
                      <a:pt x="457" y="297"/>
                      <a:pt x="252" y="525"/>
                      <a:pt x="46" y="776"/>
                    </a:cubicBezTo>
                    <a:cubicBezTo>
                      <a:pt x="1" y="822"/>
                      <a:pt x="1" y="913"/>
                      <a:pt x="24" y="982"/>
                    </a:cubicBezTo>
                    <a:cubicBezTo>
                      <a:pt x="24" y="1050"/>
                      <a:pt x="69" y="1119"/>
                      <a:pt x="138" y="1164"/>
                    </a:cubicBezTo>
                    <a:cubicBezTo>
                      <a:pt x="206" y="1210"/>
                      <a:pt x="275" y="1210"/>
                      <a:pt x="366" y="1210"/>
                    </a:cubicBezTo>
                    <a:cubicBezTo>
                      <a:pt x="434" y="1187"/>
                      <a:pt x="480" y="1141"/>
                      <a:pt x="526" y="1073"/>
                    </a:cubicBezTo>
                    <a:cubicBezTo>
                      <a:pt x="571" y="1027"/>
                      <a:pt x="617" y="982"/>
                      <a:pt x="663" y="913"/>
                    </a:cubicBezTo>
                    <a:lnTo>
                      <a:pt x="663" y="913"/>
                    </a:lnTo>
                    <a:cubicBezTo>
                      <a:pt x="640" y="936"/>
                      <a:pt x="640" y="959"/>
                      <a:pt x="617" y="959"/>
                    </a:cubicBezTo>
                    <a:cubicBezTo>
                      <a:pt x="754" y="799"/>
                      <a:pt x="914" y="639"/>
                      <a:pt x="1051" y="502"/>
                    </a:cubicBezTo>
                    <a:cubicBezTo>
                      <a:pt x="1165" y="388"/>
                      <a:pt x="1188" y="206"/>
                      <a:pt x="1074" y="92"/>
                    </a:cubicBezTo>
                    <a:cubicBezTo>
                      <a:pt x="1028" y="46"/>
                      <a:pt x="937" y="0"/>
                      <a:pt x="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4" name="Google Shape;7952;p70">
                <a:extLst>
                  <a:ext uri="{FF2B5EF4-FFF2-40B4-BE49-F238E27FC236}">
                    <a16:creationId xmlns:a16="http://schemas.microsoft.com/office/drawing/2014/main" id="{7F92E89E-31F1-4E81-9D05-3E4A5EA55F22}"/>
                  </a:ext>
                </a:extLst>
              </p:cNvPr>
              <p:cNvSpPr/>
              <p:nvPr/>
            </p:nvSpPr>
            <p:spPr>
              <a:xfrm>
                <a:off x="5359295" y="2550330"/>
                <a:ext cx="15029" cy="1345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43" extrusionOk="0">
                    <a:moveTo>
                      <a:pt x="868" y="1"/>
                    </a:moveTo>
                    <a:cubicBezTo>
                      <a:pt x="799" y="1"/>
                      <a:pt x="731" y="23"/>
                      <a:pt x="662" y="69"/>
                    </a:cubicBezTo>
                    <a:cubicBezTo>
                      <a:pt x="480" y="229"/>
                      <a:pt x="297" y="389"/>
                      <a:pt x="115" y="548"/>
                    </a:cubicBezTo>
                    <a:cubicBezTo>
                      <a:pt x="1" y="640"/>
                      <a:pt x="1" y="822"/>
                      <a:pt x="92" y="936"/>
                    </a:cubicBezTo>
                    <a:cubicBezTo>
                      <a:pt x="152" y="1008"/>
                      <a:pt x="230" y="1042"/>
                      <a:pt x="307" y="1042"/>
                    </a:cubicBezTo>
                    <a:cubicBezTo>
                      <a:pt x="378" y="1042"/>
                      <a:pt x="448" y="1014"/>
                      <a:pt x="503" y="959"/>
                    </a:cubicBezTo>
                    <a:cubicBezTo>
                      <a:pt x="685" y="800"/>
                      <a:pt x="868" y="663"/>
                      <a:pt x="1051" y="503"/>
                    </a:cubicBezTo>
                    <a:cubicBezTo>
                      <a:pt x="1165" y="389"/>
                      <a:pt x="1165" y="206"/>
                      <a:pt x="1073" y="92"/>
                    </a:cubicBezTo>
                    <a:cubicBezTo>
                      <a:pt x="1005" y="23"/>
                      <a:pt x="936" y="1"/>
                      <a:pt x="8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5" name="Google Shape;7953;p70">
                <a:extLst>
                  <a:ext uri="{FF2B5EF4-FFF2-40B4-BE49-F238E27FC236}">
                    <a16:creationId xmlns:a16="http://schemas.microsoft.com/office/drawing/2014/main" id="{77A83279-B318-4AE4-BAED-6BEB9E55E136}"/>
                  </a:ext>
                </a:extLst>
              </p:cNvPr>
              <p:cNvSpPr/>
              <p:nvPr/>
            </p:nvSpPr>
            <p:spPr>
              <a:xfrm>
                <a:off x="5388744" y="2532077"/>
                <a:ext cx="12074" cy="10617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23" extrusionOk="0">
                    <a:moveTo>
                      <a:pt x="639" y="0"/>
                    </a:moveTo>
                    <a:cubicBezTo>
                      <a:pt x="594" y="0"/>
                      <a:pt x="548" y="0"/>
                      <a:pt x="525" y="23"/>
                    </a:cubicBezTo>
                    <a:cubicBezTo>
                      <a:pt x="388" y="115"/>
                      <a:pt x="251" y="229"/>
                      <a:pt x="114" y="320"/>
                    </a:cubicBezTo>
                    <a:cubicBezTo>
                      <a:pt x="0" y="411"/>
                      <a:pt x="0" y="617"/>
                      <a:pt x="91" y="731"/>
                    </a:cubicBezTo>
                    <a:cubicBezTo>
                      <a:pt x="137" y="777"/>
                      <a:pt x="228" y="822"/>
                      <a:pt x="297" y="822"/>
                    </a:cubicBezTo>
                    <a:cubicBezTo>
                      <a:pt x="365" y="822"/>
                      <a:pt x="434" y="799"/>
                      <a:pt x="502" y="754"/>
                    </a:cubicBezTo>
                    <a:cubicBezTo>
                      <a:pt x="561" y="695"/>
                      <a:pt x="620" y="653"/>
                      <a:pt x="679" y="613"/>
                    </a:cubicBezTo>
                    <a:lnTo>
                      <a:pt x="679" y="613"/>
                    </a:lnTo>
                    <a:cubicBezTo>
                      <a:pt x="695" y="607"/>
                      <a:pt x="708" y="594"/>
                      <a:pt x="708" y="594"/>
                    </a:cubicBezTo>
                    <a:lnTo>
                      <a:pt x="708" y="594"/>
                    </a:lnTo>
                    <a:cubicBezTo>
                      <a:pt x="708" y="594"/>
                      <a:pt x="708" y="594"/>
                      <a:pt x="708" y="594"/>
                    </a:cubicBezTo>
                    <a:cubicBezTo>
                      <a:pt x="708" y="571"/>
                      <a:pt x="730" y="571"/>
                      <a:pt x="730" y="571"/>
                    </a:cubicBezTo>
                    <a:lnTo>
                      <a:pt x="708" y="571"/>
                    </a:lnTo>
                    <a:cubicBezTo>
                      <a:pt x="730" y="571"/>
                      <a:pt x="753" y="548"/>
                      <a:pt x="776" y="548"/>
                    </a:cubicBezTo>
                    <a:cubicBezTo>
                      <a:pt x="845" y="503"/>
                      <a:pt x="890" y="457"/>
                      <a:pt x="913" y="366"/>
                    </a:cubicBezTo>
                    <a:cubicBezTo>
                      <a:pt x="936" y="297"/>
                      <a:pt x="936" y="229"/>
                      <a:pt x="913" y="160"/>
                    </a:cubicBezTo>
                    <a:cubicBezTo>
                      <a:pt x="867" y="92"/>
                      <a:pt x="799" y="46"/>
                      <a:pt x="730" y="23"/>
                    </a:cubicBezTo>
                    <a:cubicBezTo>
                      <a:pt x="708" y="0"/>
                      <a:pt x="685" y="0"/>
                      <a:pt x="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6" name="Google Shape;7954;p70">
                <a:extLst>
                  <a:ext uri="{FF2B5EF4-FFF2-40B4-BE49-F238E27FC236}">
                    <a16:creationId xmlns:a16="http://schemas.microsoft.com/office/drawing/2014/main" id="{1BD82308-5DE2-4EBB-9C4C-5778E65BF258}"/>
                  </a:ext>
                </a:extLst>
              </p:cNvPr>
              <p:cNvSpPr/>
              <p:nvPr/>
            </p:nvSpPr>
            <p:spPr>
              <a:xfrm>
                <a:off x="5212668" y="2902170"/>
                <a:ext cx="12384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1188" extrusionOk="0">
                    <a:moveTo>
                      <a:pt x="320" y="1"/>
                    </a:moveTo>
                    <a:cubicBezTo>
                      <a:pt x="252" y="1"/>
                      <a:pt x="206" y="24"/>
                      <a:pt x="160" y="46"/>
                    </a:cubicBezTo>
                    <a:cubicBezTo>
                      <a:pt x="23" y="138"/>
                      <a:pt x="1" y="320"/>
                      <a:pt x="92" y="457"/>
                    </a:cubicBezTo>
                    <a:cubicBezTo>
                      <a:pt x="206" y="640"/>
                      <a:pt x="320" y="845"/>
                      <a:pt x="434" y="1074"/>
                    </a:cubicBezTo>
                    <a:cubicBezTo>
                      <a:pt x="480" y="1119"/>
                      <a:pt x="571" y="1165"/>
                      <a:pt x="617" y="1188"/>
                    </a:cubicBezTo>
                    <a:cubicBezTo>
                      <a:pt x="708" y="1188"/>
                      <a:pt x="777" y="1165"/>
                      <a:pt x="845" y="1119"/>
                    </a:cubicBezTo>
                    <a:cubicBezTo>
                      <a:pt x="914" y="1096"/>
                      <a:pt x="936" y="1028"/>
                      <a:pt x="959" y="937"/>
                    </a:cubicBezTo>
                    <a:cubicBezTo>
                      <a:pt x="959" y="868"/>
                      <a:pt x="936" y="800"/>
                      <a:pt x="914" y="731"/>
                    </a:cubicBezTo>
                    <a:cubicBezTo>
                      <a:pt x="799" y="526"/>
                      <a:pt x="685" y="320"/>
                      <a:pt x="548" y="115"/>
                    </a:cubicBezTo>
                    <a:cubicBezTo>
                      <a:pt x="503" y="46"/>
                      <a:pt x="411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7" name="Google Shape;7955;p70">
                <a:extLst>
                  <a:ext uri="{FF2B5EF4-FFF2-40B4-BE49-F238E27FC236}">
                    <a16:creationId xmlns:a16="http://schemas.microsoft.com/office/drawing/2014/main" id="{8741C367-489B-4A0D-BE81-686E71A5335A}"/>
                  </a:ext>
                </a:extLst>
              </p:cNvPr>
              <p:cNvSpPr/>
              <p:nvPr/>
            </p:nvSpPr>
            <p:spPr>
              <a:xfrm>
                <a:off x="5225039" y="2931619"/>
                <a:ext cx="11197" cy="1668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1293" extrusionOk="0">
                    <a:moveTo>
                      <a:pt x="206" y="0"/>
                    </a:moveTo>
                    <a:cubicBezTo>
                      <a:pt x="69" y="69"/>
                      <a:pt x="0" y="229"/>
                      <a:pt x="46" y="388"/>
                    </a:cubicBezTo>
                    <a:cubicBezTo>
                      <a:pt x="137" y="617"/>
                      <a:pt x="206" y="868"/>
                      <a:pt x="297" y="1096"/>
                    </a:cubicBezTo>
                    <a:cubicBezTo>
                      <a:pt x="333" y="1223"/>
                      <a:pt x="456" y="1292"/>
                      <a:pt x="574" y="1292"/>
                    </a:cubicBezTo>
                    <a:cubicBezTo>
                      <a:pt x="604" y="1292"/>
                      <a:pt x="634" y="1288"/>
                      <a:pt x="662" y="1279"/>
                    </a:cubicBezTo>
                    <a:cubicBezTo>
                      <a:pt x="799" y="1210"/>
                      <a:pt x="868" y="1050"/>
                      <a:pt x="822" y="913"/>
                    </a:cubicBezTo>
                    <a:cubicBezTo>
                      <a:pt x="731" y="662"/>
                      <a:pt x="662" y="411"/>
                      <a:pt x="571" y="183"/>
                    </a:cubicBezTo>
                    <a:cubicBezTo>
                      <a:pt x="548" y="69"/>
                      <a:pt x="434" y="0"/>
                      <a:pt x="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8" name="Google Shape;7956;p70">
                <a:extLst>
                  <a:ext uri="{FF2B5EF4-FFF2-40B4-BE49-F238E27FC236}">
                    <a16:creationId xmlns:a16="http://schemas.microsoft.com/office/drawing/2014/main" id="{D36A3A31-613E-43D9-813D-BD7DF2683C07}"/>
                  </a:ext>
                </a:extLst>
              </p:cNvPr>
              <p:cNvSpPr/>
              <p:nvPr/>
            </p:nvSpPr>
            <p:spPr>
              <a:xfrm>
                <a:off x="5236816" y="2967828"/>
                <a:ext cx="11791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25" extrusionOk="0">
                    <a:moveTo>
                      <a:pt x="320" y="1"/>
                    </a:moveTo>
                    <a:cubicBezTo>
                      <a:pt x="297" y="1"/>
                      <a:pt x="251" y="1"/>
                      <a:pt x="228" y="24"/>
                    </a:cubicBezTo>
                    <a:cubicBezTo>
                      <a:pt x="92" y="69"/>
                      <a:pt x="0" y="252"/>
                      <a:pt x="69" y="389"/>
                    </a:cubicBezTo>
                    <a:cubicBezTo>
                      <a:pt x="160" y="594"/>
                      <a:pt x="228" y="823"/>
                      <a:pt x="320" y="1051"/>
                    </a:cubicBezTo>
                    <a:cubicBezTo>
                      <a:pt x="356" y="1159"/>
                      <a:pt x="478" y="1225"/>
                      <a:pt x="595" y="1225"/>
                    </a:cubicBezTo>
                    <a:cubicBezTo>
                      <a:pt x="626" y="1225"/>
                      <a:pt x="656" y="1220"/>
                      <a:pt x="685" y="1211"/>
                    </a:cubicBezTo>
                    <a:cubicBezTo>
                      <a:pt x="845" y="1165"/>
                      <a:pt x="913" y="982"/>
                      <a:pt x="845" y="845"/>
                    </a:cubicBezTo>
                    <a:cubicBezTo>
                      <a:pt x="776" y="617"/>
                      <a:pt x="685" y="412"/>
                      <a:pt x="594" y="183"/>
                    </a:cubicBezTo>
                    <a:cubicBezTo>
                      <a:pt x="548" y="69"/>
                      <a:pt x="434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9" name="Google Shape;7957;p70">
                <a:extLst>
                  <a:ext uri="{FF2B5EF4-FFF2-40B4-BE49-F238E27FC236}">
                    <a16:creationId xmlns:a16="http://schemas.microsoft.com/office/drawing/2014/main" id="{2CDE0416-B8C3-4718-8BFE-9848EEDC3778}"/>
                  </a:ext>
                </a:extLst>
              </p:cNvPr>
              <p:cNvSpPr/>
              <p:nvPr/>
            </p:nvSpPr>
            <p:spPr>
              <a:xfrm>
                <a:off x="5246826" y="2999921"/>
                <a:ext cx="10320" cy="1787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386" extrusionOk="0">
                    <a:moveTo>
                      <a:pt x="297" y="1"/>
                    </a:moveTo>
                    <a:cubicBezTo>
                      <a:pt x="251" y="1"/>
                      <a:pt x="229" y="1"/>
                      <a:pt x="183" y="24"/>
                    </a:cubicBezTo>
                    <a:cubicBezTo>
                      <a:pt x="114" y="46"/>
                      <a:pt x="69" y="92"/>
                      <a:pt x="23" y="161"/>
                    </a:cubicBezTo>
                    <a:cubicBezTo>
                      <a:pt x="0" y="229"/>
                      <a:pt x="0" y="298"/>
                      <a:pt x="23" y="389"/>
                    </a:cubicBezTo>
                    <a:cubicBezTo>
                      <a:pt x="92" y="663"/>
                      <a:pt x="160" y="937"/>
                      <a:pt x="229" y="1188"/>
                    </a:cubicBezTo>
                    <a:cubicBezTo>
                      <a:pt x="251" y="1256"/>
                      <a:pt x="320" y="1325"/>
                      <a:pt x="388" y="1348"/>
                    </a:cubicBezTo>
                    <a:cubicBezTo>
                      <a:pt x="428" y="1374"/>
                      <a:pt x="469" y="1385"/>
                      <a:pt x="509" y="1385"/>
                    </a:cubicBezTo>
                    <a:cubicBezTo>
                      <a:pt x="537" y="1385"/>
                      <a:pt x="565" y="1380"/>
                      <a:pt x="594" y="1370"/>
                    </a:cubicBezTo>
                    <a:cubicBezTo>
                      <a:pt x="662" y="1348"/>
                      <a:pt x="731" y="1279"/>
                      <a:pt x="754" y="1211"/>
                    </a:cubicBezTo>
                    <a:cubicBezTo>
                      <a:pt x="799" y="1142"/>
                      <a:pt x="799" y="1074"/>
                      <a:pt x="776" y="1005"/>
                    </a:cubicBezTo>
                    <a:cubicBezTo>
                      <a:pt x="685" y="731"/>
                      <a:pt x="617" y="457"/>
                      <a:pt x="548" y="183"/>
                    </a:cubicBezTo>
                    <a:cubicBezTo>
                      <a:pt x="525" y="115"/>
                      <a:pt x="480" y="46"/>
                      <a:pt x="411" y="24"/>
                    </a:cubicBezTo>
                    <a:cubicBezTo>
                      <a:pt x="365" y="1"/>
                      <a:pt x="320" y="1"/>
                      <a:pt x="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0" name="Google Shape;7958;p70">
                <a:extLst>
                  <a:ext uri="{FF2B5EF4-FFF2-40B4-BE49-F238E27FC236}">
                    <a16:creationId xmlns:a16="http://schemas.microsoft.com/office/drawing/2014/main" id="{CDC031E3-0F28-4187-8DE4-98B1976BD307}"/>
                  </a:ext>
                </a:extLst>
              </p:cNvPr>
              <p:cNvSpPr/>
              <p:nvPr/>
            </p:nvSpPr>
            <p:spPr>
              <a:xfrm>
                <a:off x="5252127" y="3028196"/>
                <a:ext cx="7959" cy="1741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50" extrusionOk="0">
                    <a:moveTo>
                      <a:pt x="251" y="0"/>
                    </a:moveTo>
                    <a:cubicBezTo>
                      <a:pt x="91" y="23"/>
                      <a:pt x="0" y="160"/>
                      <a:pt x="0" y="320"/>
                    </a:cubicBezTo>
                    <a:cubicBezTo>
                      <a:pt x="23" y="571"/>
                      <a:pt x="46" y="845"/>
                      <a:pt x="46" y="1096"/>
                    </a:cubicBezTo>
                    <a:cubicBezTo>
                      <a:pt x="67" y="1242"/>
                      <a:pt x="183" y="1350"/>
                      <a:pt x="325" y="1350"/>
                    </a:cubicBezTo>
                    <a:cubicBezTo>
                      <a:pt x="338" y="1350"/>
                      <a:pt x="352" y="1349"/>
                      <a:pt x="365" y="1347"/>
                    </a:cubicBezTo>
                    <a:cubicBezTo>
                      <a:pt x="525" y="1324"/>
                      <a:pt x="616" y="1187"/>
                      <a:pt x="616" y="1027"/>
                    </a:cubicBezTo>
                    <a:cubicBezTo>
                      <a:pt x="594" y="776"/>
                      <a:pt x="594" y="525"/>
                      <a:pt x="571" y="251"/>
                    </a:cubicBezTo>
                    <a:cubicBezTo>
                      <a:pt x="571" y="114"/>
                      <a:pt x="434" y="0"/>
                      <a:pt x="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1" name="Google Shape;7959;p70">
                <a:extLst>
                  <a:ext uri="{FF2B5EF4-FFF2-40B4-BE49-F238E27FC236}">
                    <a16:creationId xmlns:a16="http://schemas.microsoft.com/office/drawing/2014/main" id="{B56438E7-2220-4A28-8495-E6C286676F42}"/>
                  </a:ext>
                </a:extLst>
              </p:cNvPr>
              <p:cNvSpPr/>
              <p:nvPr/>
            </p:nvSpPr>
            <p:spPr>
              <a:xfrm>
                <a:off x="5245059" y="3056459"/>
                <a:ext cx="11791" cy="16718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96" extrusionOk="0">
                    <a:moveTo>
                      <a:pt x="594" y="0"/>
                    </a:moveTo>
                    <a:cubicBezTo>
                      <a:pt x="457" y="0"/>
                      <a:pt x="343" y="114"/>
                      <a:pt x="320" y="251"/>
                    </a:cubicBezTo>
                    <a:cubicBezTo>
                      <a:pt x="297" y="320"/>
                      <a:pt x="274" y="388"/>
                      <a:pt x="251" y="457"/>
                    </a:cubicBezTo>
                    <a:cubicBezTo>
                      <a:pt x="206" y="617"/>
                      <a:pt x="160" y="754"/>
                      <a:pt x="92" y="890"/>
                    </a:cubicBezTo>
                    <a:cubicBezTo>
                      <a:pt x="0" y="1027"/>
                      <a:pt x="92" y="1210"/>
                      <a:pt x="229" y="1278"/>
                    </a:cubicBezTo>
                    <a:cubicBezTo>
                      <a:pt x="262" y="1290"/>
                      <a:pt x="296" y="1295"/>
                      <a:pt x="331" y="1295"/>
                    </a:cubicBezTo>
                    <a:cubicBezTo>
                      <a:pt x="438" y="1295"/>
                      <a:pt x="542" y="1240"/>
                      <a:pt x="594" y="1119"/>
                    </a:cubicBezTo>
                    <a:cubicBezTo>
                      <a:pt x="731" y="890"/>
                      <a:pt x="822" y="617"/>
                      <a:pt x="868" y="343"/>
                    </a:cubicBezTo>
                    <a:cubicBezTo>
                      <a:pt x="913" y="183"/>
                      <a:pt x="799" y="46"/>
                      <a:pt x="639" y="23"/>
                    </a:cubicBezTo>
                    <a:cubicBezTo>
                      <a:pt x="617" y="23"/>
                      <a:pt x="617" y="0"/>
                      <a:pt x="5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2" name="Google Shape;7960;p70">
                <a:extLst>
                  <a:ext uri="{FF2B5EF4-FFF2-40B4-BE49-F238E27FC236}">
                    <a16:creationId xmlns:a16="http://schemas.microsoft.com/office/drawing/2014/main" id="{91F65E1C-85E1-46D6-9428-E1890E041E41}"/>
                  </a:ext>
                </a:extLst>
              </p:cNvPr>
              <p:cNvSpPr/>
              <p:nvPr/>
            </p:nvSpPr>
            <p:spPr>
              <a:xfrm>
                <a:off x="5227683" y="3075305"/>
                <a:ext cx="12087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08" extrusionOk="0">
                    <a:moveTo>
                      <a:pt x="640" y="0"/>
                    </a:moveTo>
                    <a:cubicBezTo>
                      <a:pt x="594" y="0"/>
                      <a:pt x="526" y="0"/>
                      <a:pt x="480" y="46"/>
                    </a:cubicBezTo>
                    <a:cubicBezTo>
                      <a:pt x="389" y="137"/>
                      <a:pt x="275" y="228"/>
                      <a:pt x="160" y="274"/>
                    </a:cubicBezTo>
                    <a:cubicBezTo>
                      <a:pt x="23" y="365"/>
                      <a:pt x="1" y="571"/>
                      <a:pt x="92" y="685"/>
                    </a:cubicBezTo>
                    <a:cubicBezTo>
                      <a:pt x="138" y="753"/>
                      <a:pt x="206" y="776"/>
                      <a:pt x="275" y="799"/>
                    </a:cubicBezTo>
                    <a:cubicBezTo>
                      <a:pt x="299" y="805"/>
                      <a:pt x="320" y="808"/>
                      <a:pt x="339" y="808"/>
                    </a:cubicBezTo>
                    <a:cubicBezTo>
                      <a:pt x="392" y="808"/>
                      <a:pt x="430" y="787"/>
                      <a:pt x="480" y="753"/>
                    </a:cubicBezTo>
                    <a:cubicBezTo>
                      <a:pt x="617" y="685"/>
                      <a:pt x="708" y="616"/>
                      <a:pt x="822" y="502"/>
                    </a:cubicBezTo>
                    <a:cubicBezTo>
                      <a:pt x="868" y="457"/>
                      <a:pt x="914" y="411"/>
                      <a:pt x="936" y="320"/>
                    </a:cubicBezTo>
                    <a:cubicBezTo>
                      <a:pt x="936" y="251"/>
                      <a:pt x="914" y="183"/>
                      <a:pt x="891" y="114"/>
                    </a:cubicBezTo>
                    <a:cubicBezTo>
                      <a:pt x="845" y="46"/>
                      <a:pt x="777" y="23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3" name="Google Shape;7961;p70">
                <a:extLst>
                  <a:ext uri="{FF2B5EF4-FFF2-40B4-BE49-F238E27FC236}">
                    <a16:creationId xmlns:a16="http://schemas.microsoft.com/office/drawing/2014/main" id="{F4B48E50-69D5-4BF3-960C-13274AED89A2}"/>
                  </a:ext>
                </a:extLst>
              </p:cNvPr>
              <p:cNvSpPr/>
              <p:nvPr/>
            </p:nvSpPr>
            <p:spPr>
              <a:xfrm>
                <a:off x="5174693" y="1918485"/>
                <a:ext cx="652495" cy="606274"/>
              </a:xfrm>
              <a:custGeom>
                <a:avLst/>
                <a:gdLst/>
                <a:ahLst/>
                <a:cxnLst/>
                <a:rect l="l" t="t" r="r" b="b"/>
                <a:pathLst>
                  <a:path w="50581" h="46998" extrusionOk="0">
                    <a:moveTo>
                      <a:pt x="28189" y="1"/>
                    </a:moveTo>
                    <a:cubicBezTo>
                      <a:pt x="26455" y="1"/>
                      <a:pt x="24720" y="138"/>
                      <a:pt x="23054" y="411"/>
                    </a:cubicBezTo>
                    <a:cubicBezTo>
                      <a:pt x="20748" y="777"/>
                      <a:pt x="18557" y="1393"/>
                      <a:pt x="16548" y="2260"/>
                    </a:cubicBezTo>
                    <a:cubicBezTo>
                      <a:pt x="15567" y="2694"/>
                      <a:pt x="14563" y="3219"/>
                      <a:pt x="13604" y="3812"/>
                    </a:cubicBezTo>
                    <a:cubicBezTo>
                      <a:pt x="12782" y="4315"/>
                      <a:pt x="11938" y="4908"/>
                      <a:pt x="11116" y="5593"/>
                    </a:cubicBezTo>
                    <a:cubicBezTo>
                      <a:pt x="10408" y="6163"/>
                      <a:pt x="9746" y="6803"/>
                      <a:pt x="9107" y="7465"/>
                    </a:cubicBezTo>
                    <a:cubicBezTo>
                      <a:pt x="8423" y="8172"/>
                      <a:pt x="7829" y="8902"/>
                      <a:pt x="7350" y="9633"/>
                    </a:cubicBezTo>
                    <a:cubicBezTo>
                      <a:pt x="6460" y="10957"/>
                      <a:pt x="5912" y="12258"/>
                      <a:pt x="5706" y="13536"/>
                    </a:cubicBezTo>
                    <a:cubicBezTo>
                      <a:pt x="5569" y="13194"/>
                      <a:pt x="5387" y="12874"/>
                      <a:pt x="5181" y="12555"/>
                    </a:cubicBezTo>
                    <a:cubicBezTo>
                      <a:pt x="4953" y="12212"/>
                      <a:pt x="4702" y="11915"/>
                      <a:pt x="4405" y="11642"/>
                    </a:cubicBezTo>
                    <a:cubicBezTo>
                      <a:pt x="4131" y="11368"/>
                      <a:pt x="3835" y="11162"/>
                      <a:pt x="3515" y="11025"/>
                    </a:cubicBezTo>
                    <a:cubicBezTo>
                      <a:pt x="3264" y="10911"/>
                      <a:pt x="3013" y="10843"/>
                      <a:pt x="2762" y="10843"/>
                    </a:cubicBezTo>
                    <a:cubicBezTo>
                      <a:pt x="2648" y="10843"/>
                      <a:pt x="2557" y="10865"/>
                      <a:pt x="2465" y="10888"/>
                    </a:cubicBezTo>
                    <a:cubicBezTo>
                      <a:pt x="2305" y="10911"/>
                      <a:pt x="2146" y="10957"/>
                      <a:pt x="1963" y="11048"/>
                    </a:cubicBezTo>
                    <a:cubicBezTo>
                      <a:pt x="1780" y="11117"/>
                      <a:pt x="1644" y="11208"/>
                      <a:pt x="1529" y="11322"/>
                    </a:cubicBezTo>
                    <a:cubicBezTo>
                      <a:pt x="1301" y="11527"/>
                      <a:pt x="1164" y="11778"/>
                      <a:pt x="1141" y="12075"/>
                    </a:cubicBezTo>
                    <a:cubicBezTo>
                      <a:pt x="1119" y="12326"/>
                      <a:pt x="1187" y="12600"/>
                      <a:pt x="1347" y="12874"/>
                    </a:cubicBezTo>
                    <a:cubicBezTo>
                      <a:pt x="1461" y="13148"/>
                      <a:pt x="1644" y="13399"/>
                      <a:pt x="1895" y="13673"/>
                    </a:cubicBezTo>
                    <a:cubicBezTo>
                      <a:pt x="2100" y="13924"/>
                      <a:pt x="2351" y="14152"/>
                      <a:pt x="2625" y="14426"/>
                    </a:cubicBezTo>
                    <a:cubicBezTo>
                      <a:pt x="2876" y="14632"/>
                      <a:pt x="3104" y="14837"/>
                      <a:pt x="3355" y="15020"/>
                    </a:cubicBezTo>
                    <a:lnTo>
                      <a:pt x="3036" y="14997"/>
                    </a:lnTo>
                    <a:cubicBezTo>
                      <a:pt x="2648" y="15020"/>
                      <a:pt x="2214" y="15042"/>
                      <a:pt x="1803" y="15157"/>
                    </a:cubicBezTo>
                    <a:cubicBezTo>
                      <a:pt x="1347" y="15248"/>
                      <a:pt x="1004" y="15408"/>
                      <a:pt x="731" y="15659"/>
                    </a:cubicBezTo>
                    <a:cubicBezTo>
                      <a:pt x="594" y="15796"/>
                      <a:pt x="479" y="15933"/>
                      <a:pt x="365" y="16138"/>
                    </a:cubicBezTo>
                    <a:cubicBezTo>
                      <a:pt x="297" y="16207"/>
                      <a:pt x="251" y="16298"/>
                      <a:pt x="228" y="16389"/>
                    </a:cubicBezTo>
                    <a:cubicBezTo>
                      <a:pt x="183" y="16480"/>
                      <a:pt x="160" y="16549"/>
                      <a:pt x="114" y="16663"/>
                    </a:cubicBezTo>
                    <a:cubicBezTo>
                      <a:pt x="91" y="16800"/>
                      <a:pt x="91" y="16960"/>
                      <a:pt x="91" y="17097"/>
                    </a:cubicBezTo>
                    <a:cubicBezTo>
                      <a:pt x="114" y="17234"/>
                      <a:pt x="183" y="17393"/>
                      <a:pt x="274" y="17530"/>
                    </a:cubicBezTo>
                    <a:cubicBezTo>
                      <a:pt x="320" y="17645"/>
                      <a:pt x="411" y="17736"/>
                      <a:pt x="548" y="17827"/>
                    </a:cubicBezTo>
                    <a:cubicBezTo>
                      <a:pt x="639" y="17918"/>
                      <a:pt x="776" y="18010"/>
                      <a:pt x="936" y="18078"/>
                    </a:cubicBezTo>
                    <a:cubicBezTo>
                      <a:pt x="1210" y="18192"/>
                      <a:pt x="1529" y="18284"/>
                      <a:pt x="1895" y="18307"/>
                    </a:cubicBezTo>
                    <a:cubicBezTo>
                      <a:pt x="1986" y="18329"/>
                      <a:pt x="2100" y="18329"/>
                      <a:pt x="2214" y="18329"/>
                    </a:cubicBezTo>
                    <a:cubicBezTo>
                      <a:pt x="2328" y="18329"/>
                      <a:pt x="2442" y="18329"/>
                      <a:pt x="2557" y="18307"/>
                    </a:cubicBezTo>
                    <a:lnTo>
                      <a:pt x="2557" y="18307"/>
                    </a:lnTo>
                    <a:cubicBezTo>
                      <a:pt x="2054" y="18900"/>
                      <a:pt x="1644" y="19585"/>
                      <a:pt x="1278" y="20315"/>
                    </a:cubicBezTo>
                    <a:cubicBezTo>
                      <a:pt x="822" y="21228"/>
                      <a:pt x="479" y="22255"/>
                      <a:pt x="251" y="23374"/>
                    </a:cubicBezTo>
                    <a:cubicBezTo>
                      <a:pt x="69" y="24355"/>
                      <a:pt x="0" y="25451"/>
                      <a:pt x="46" y="26615"/>
                    </a:cubicBezTo>
                    <a:cubicBezTo>
                      <a:pt x="91" y="27665"/>
                      <a:pt x="228" y="28760"/>
                      <a:pt x="502" y="29902"/>
                    </a:cubicBezTo>
                    <a:cubicBezTo>
                      <a:pt x="1004" y="32002"/>
                      <a:pt x="1872" y="34124"/>
                      <a:pt x="3104" y="36179"/>
                    </a:cubicBezTo>
                    <a:cubicBezTo>
                      <a:pt x="4246" y="38096"/>
                      <a:pt x="5638" y="39808"/>
                      <a:pt x="7213" y="41246"/>
                    </a:cubicBezTo>
                    <a:cubicBezTo>
                      <a:pt x="8628" y="42547"/>
                      <a:pt x="10317" y="43665"/>
                      <a:pt x="12189" y="44578"/>
                    </a:cubicBezTo>
                    <a:cubicBezTo>
                      <a:pt x="13901" y="45423"/>
                      <a:pt x="15795" y="46062"/>
                      <a:pt x="17804" y="46473"/>
                    </a:cubicBezTo>
                    <a:cubicBezTo>
                      <a:pt x="19470" y="46815"/>
                      <a:pt x="21205" y="46998"/>
                      <a:pt x="22985" y="46998"/>
                    </a:cubicBezTo>
                    <a:cubicBezTo>
                      <a:pt x="23236" y="46998"/>
                      <a:pt x="23487" y="46998"/>
                      <a:pt x="23738" y="46975"/>
                    </a:cubicBezTo>
                    <a:cubicBezTo>
                      <a:pt x="25701" y="46929"/>
                      <a:pt x="27687" y="46655"/>
                      <a:pt x="29627" y="46153"/>
                    </a:cubicBezTo>
                    <a:cubicBezTo>
                      <a:pt x="33576" y="45149"/>
                      <a:pt x="37183" y="43255"/>
                      <a:pt x="40013" y="40675"/>
                    </a:cubicBezTo>
                    <a:cubicBezTo>
                      <a:pt x="41382" y="39443"/>
                      <a:pt x="42569" y="38050"/>
                      <a:pt x="43551" y="36567"/>
                    </a:cubicBezTo>
                    <a:cubicBezTo>
                      <a:pt x="44053" y="35813"/>
                      <a:pt x="44509" y="34992"/>
                      <a:pt x="44897" y="34147"/>
                    </a:cubicBezTo>
                    <a:cubicBezTo>
                      <a:pt x="45400" y="33143"/>
                      <a:pt x="45993" y="31773"/>
                      <a:pt x="46153" y="30290"/>
                    </a:cubicBezTo>
                    <a:cubicBezTo>
                      <a:pt x="46176" y="30244"/>
                      <a:pt x="46176" y="30221"/>
                      <a:pt x="46153" y="30176"/>
                    </a:cubicBezTo>
                    <a:cubicBezTo>
                      <a:pt x="46997" y="28920"/>
                      <a:pt x="47682" y="27551"/>
                      <a:pt x="48207" y="26067"/>
                    </a:cubicBezTo>
                    <a:cubicBezTo>
                      <a:pt x="48527" y="25200"/>
                      <a:pt x="48778" y="24310"/>
                      <a:pt x="48960" y="23419"/>
                    </a:cubicBezTo>
                    <a:cubicBezTo>
                      <a:pt x="49120" y="22529"/>
                      <a:pt x="49211" y="21616"/>
                      <a:pt x="49234" y="20703"/>
                    </a:cubicBezTo>
                    <a:cubicBezTo>
                      <a:pt x="49234" y="19539"/>
                      <a:pt x="49074" y="18421"/>
                      <a:pt x="48732" y="17348"/>
                    </a:cubicBezTo>
                    <a:cubicBezTo>
                      <a:pt x="48435" y="16344"/>
                      <a:pt x="47933" y="15408"/>
                      <a:pt x="47271" y="14586"/>
                    </a:cubicBezTo>
                    <a:cubicBezTo>
                      <a:pt x="47591" y="14540"/>
                      <a:pt x="47933" y="14449"/>
                      <a:pt x="48253" y="14312"/>
                    </a:cubicBezTo>
                    <a:cubicBezTo>
                      <a:pt x="48686" y="14129"/>
                      <a:pt x="49074" y="13856"/>
                      <a:pt x="49440" y="13490"/>
                    </a:cubicBezTo>
                    <a:cubicBezTo>
                      <a:pt x="50079" y="12806"/>
                      <a:pt x="50467" y="11870"/>
                      <a:pt x="50535" y="10865"/>
                    </a:cubicBezTo>
                    <a:cubicBezTo>
                      <a:pt x="50581" y="9952"/>
                      <a:pt x="50353" y="9017"/>
                      <a:pt x="49851" y="8172"/>
                    </a:cubicBezTo>
                    <a:cubicBezTo>
                      <a:pt x="49417" y="7419"/>
                      <a:pt x="48801" y="6711"/>
                      <a:pt x="47979" y="6004"/>
                    </a:cubicBezTo>
                    <a:cubicBezTo>
                      <a:pt x="47294" y="5433"/>
                      <a:pt x="46518" y="4908"/>
                      <a:pt x="45514" y="4360"/>
                    </a:cubicBezTo>
                    <a:cubicBezTo>
                      <a:pt x="44783" y="3949"/>
                      <a:pt x="43962" y="3561"/>
                      <a:pt x="43049" y="3151"/>
                    </a:cubicBezTo>
                    <a:cubicBezTo>
                      <a:pt x="41108" y="2283"/>
                      <a:pt x="38986" y="1553"/>
                      <a:pt x="36749" y="1028"/>
                    </a:cubicBezTo>
                    <a:cubicBezTo>
                      <a:pt x="34512" y="503"/>
                      <a:pt x="32229" y="160"/>
                      <a:pt x="29924" y="46"/>
                    </a:cubicBezTo>
                    <a:cubicBezTo>
                      <a:pt x="29353" y="23"/>
                      <a:pt x="28760" y="1"/>
                      <a:pt x="281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4" name="Google Shape;7962;p70">
                <a:extLst>
                  <a:ext uri="{FF2B5EF4-FFF2-40B4-BE49-F238E27FC236}">
                    <a16:creationId xmlns:a16="http://schemas.microsoft.com/office/drawing/2014/main" id="{B2C33C18-6F19-4662-BA6F-6A7B285581CE}"/>
                  </a:ext>
                </a:extLst>
              </p:cNvPr>
              <p:cNvSpPr/>
              <p:nvPr/>
            </p:nvSpPr>
            <p:spPr>
              <a:xfrm>
                <a:off x="5202065" y="206157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AC2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5" name="Google Shape;7963;p70">
                <a:extLst>
                  <a:ext uri="{FF2B5EF4-FFF2-40B4-BE49-F238E27FC236}">
                    <a16:creationId xmlns:a16="http://schemas.microsoft.com/office/drawing/2014/main" id="{0FD360E9-6560-435F-B2B8-049B41DEF81D}"/>
                  </a:ext>
                </a:extLst>
              </p:cNvPr>
              <p:cNvSpPr/>
              <p:nvPr/>
            </p:nvSpPr>
            <p:spPr>
              <a:xfrm>
                <a:off x="5202065" y="20674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AC2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6" name="Google Shape;7964;p70">
                <a:extLst>
                  <a:ext uri="{FF2B5EF4-FFF2-40B4-BE49-F238E27FC236}">
                    <a16:creationId xmlns:a16="http://schemas.microsoft.com/office/drawing/2014/main" id="{1DB3A2D7-4961-45B4-AFA2-6B350D8A0356}"/>
                  </a:ext>
                </a:extLst>
              </p:cNvPr>
              <p:cNvSpPr/>
              <p:nvPr/>
            </p:nvSpPr>
            <p:spPr>
              <a:xfrm>
                <a:off x="5714090" y="2085724"/>
                <a:ext cx="75684" cy="217610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16869" extrusionOk="0">
                    <a:moveTo>
                      <a:pt x="1507" y="0"/>
                    </a:moveTo>
                    <a:cubicBezTo>
                      <a:pt x="1392" y="23"/>
                      <a:pt x="1301" y="46"/>
                      <a:pt x="1210" y="92"/>
                    </a:cubicBezTo>
                    <a:cubicBezTo>
                      <a:pt x="1118" y="137"/>
                      <a:pt x="1050" y="183"/>
                      <a:pt x="959" y="229"/>
                    </a:cubicBezTo>
                    <a:cubicBezTo>
                      <a:pt x="867" y="320"/>
                      <a:pt x="776" y="411"/>
                      <a:pt x="685" y="503"/>
                    </a:cubicBezTo>
                    <a:cubicBezTo>
                      <a:pt x="548" y="685"/>
                      <a:pt x="457" y="868"/>
                      <a:pt x="365" y="1096"/>
                    </a:cubicBezTo>
                    <a:cubicBezTo>
                      <a:pt x="228" y="1416"/>
                      <a:pt x="137" y="1804"/>
                      <a:pt x="69" y="2214"/>
                    </a:cubicBezTo>
                    <a:cubicBezTo>
                      <a:pt x="46" y="2443"/>
                      <a:pt x="23" y="2694"/>
                      <a:pt x="23" y="2991"/>
                    </a:cubicBezTo>
                    <a:cubicBezTo>
                      <a:pt x="0" y="3264"/>
                      <a:pt x="0" y="3561"/>
                      <a:pt x="23" y="3835"/>
                    </a:cubicBezTo>
                    <a:cubicBezTo>
                      <a:pt x="46" y="4406"/>
                      <a:pt x="91" y="4999"/>
                      <a:pt x="160" y="5570"/>
                    </a:cubicBezTo>
                    <a:cubicBezTo>
                      <a:pt x="434" y="7487"/>
                      <a:pt x="1004" y="9473"/>
                      <a:pt x="1917" y="11664"/>
                    </a:cubicBezTo>
                    <a:cubicBezTo>
                      <a:pt x="2625" y="13330"/>
                      <a:pt x="3492" y="15019"/>
                      <a:pt x="4565" y="16868"/>
                    </a:cubicBezTo>
                    <a:cubicBezTo>
                      <a:pt x="5022" y="16184"/>
                      <a:pt x="5410" y="15453"/>
                      <a:pt x="5752" y="14700"/>
                    </a:cubicBezTo>
                    <a:cubicBezTo>
                      <a:pt x="5729" y="14198"/>
                      <a:pt x="5729" y="13696"/>
                      <a:pt x="5729" y="13171"/>
                    </a:cubicBezTo>
                    <a:cubicBezTo>
                      <a:pt x="5729" y="12668"/>
                      <a:pt x="5729" y="12166"/>
                      <a:pt x="5752" y="11641"/>
                    </a:cubicBezTo>
                    <a:lnTo>
                      <a:pt x="5775" y="11093"/>
                    </a:lnTo>
                    <a:cubicBezTo>
                      <a:pt x="5798" y="10660"/>
                      <a:pt x="5821" y="10226"/>
                      <a:pt x="5843" y="9815"/>
                    </a:cubicBezTo>
                    <a:cubicBezTo>
                      <a:pt x="5843" y="9267"/>
                      <a:pt x="5866" y="8628"/>
                      <a:pt x="5843" y="7966"/>
                    </a:cubicBezTo>
                    <a:cubicBezTo>
                      <a:pt x="5821" y="7327"/>
                      <a:pt x="5775" y="6734"/>
                      <a:pt x="5706" y="6163"/>
                    </a:cubicBezTo>
                    <a:cubicBezTo>
                      <a:pt x="5615" y="5570"/>
                      <a:pt x="5524" y="5022"/>
                      <a:pt x="5364" y="4543"/>
                    </a:cubicBezTo>
                    <a:cubicBezTo>
                      <a:pt x="5250" y="4063"/>
                      <a:pt x="5067" y="3607"/>
                      <a:pt x="4885" y="3173"/>
                    </a:cubicBezTo>
                    <a:cubicBezTo>
                      <a:pt x="4588" y="2466"/>
                      <a:pt x="4268" y="1872"/>
                      <a:pt x="3880" y="1370"/>
                    </a:cubicBezTo>
                    <a:cubicBezTo>
                      <a:pt x="3629" y="1050"/>
                      <a:pt x="3401" y="822"/>
                      <a:pt x="3150" y="617"/>
                    </a:cubicBezTo>
                    <a:cubicBezTo>
                      <a:pt x="2876" y="411"/>
                      <a:pt x="2625" y="274"/>
                      <a:pt x="2351" y="160"/>
                    </a:cubicBezTo>
                    <a:cubicBezTo>
                      <a:pt x="2283" y="115"/>
                      <a:pt x="2168" y="92"/>
                      <a:pt x="2077" y="46"/>
                    </a:cubicBezTo>
                    <a:cubicBezTo>
                      <a:pt x="2009" y="46"/>
                      <a:pt x="1940" y="23"/>
                      <a:pt x="1849" y="0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7" name="Google Shape;7965;p70">
                <a:extLst>
                  <a:ext uri="{FF2B5EF4-FFF2-40B4-BE49-F238E27FC236}">
                    <a16:creationId xmlns:a16="http://schemas.microsoft.com/office/drawing/2014/main" id="{68BFE1F4-9D83-4B16-9306-CB1E7C76536B}"/>
                  </a:ext>
                </a:extLst>
              </p:cNvPr>
              <p:cNvSpPr/>
              <p:nvPr/>
            </p:nvSpPr>
            <p:spPr>
              <a:xfrm>
                <a:off x="5174396" y="2060996"/>
                <a:ext cx="240275" cy="459047"/>
              </a:xfrm>
              <a:custGeom>
                <a:avLst/>
                <a:gdLst/>
                <a:ahLst/>
                <a:cxnLst/>
                <a:rect l="l" t="t" r="r" b="b"/>
                <a:pathLst>
                  <a:path w="18626" h="35585" extrusionOk="0">
                    <a:moveTo>
                      <a:pt x="1940" y="0"/>
                    </a:moveTo>
                    <a:cubicBezTo>
                      <a:pt x="1781" y="69"/>
                      <a:pt x="1644" y="160"/>
                      <a:pt x="1530" y="274"/>
                    </a:cubicBezTo>
                    <a:cubicBezTo>
                      <a:pt x="1301" y="479"/>
                      <a:pt x="1187" y="730"/>
                      <a:pt x="1164" y="1027"/>
                    </a:cubicBezTo>
                    <a:cubicBezTo>
                      <a:pt x="1142" y="1278"/>
                      <a:pt x="1210" y="1552"/>
                      <a:pt x="1347" y="1826"/>
                    </a:cubicBezTo>
                    <a:cubicBezTo>
                      <a:pt x="1484" y="2100"/>
                      <a:pt x="1644" y="2351"/>
                      <a:pt x="1895" y="2648"/>
                    </a:cubicBezTo>
                    <a:cubicBezTo>
                      <a:pt x="2100" y="2876"/>
                      <a:pt x="2351" y="3127"/>
                      <a:pt x="2648" y="3378"/>
                    </a:cubicBezTo>
                    <a:cubicBezTo>
                      <a:pt x="2876" y="3584"/>
                      <a:pt x="3127" y="3789"/>
                      <a:pt x="3378" y="3972"/>
                    </a:cubicBezTo>
                    <a:lnTo>
                      <a:pt x="3059" y="3949"/>
                    </a:lnTo>
                    <a:cubicBezTo>
                      <a:pt x="2671" y="3949"/>
                      <a:pt x="2237" y="3994"/>
                      <a:pt x="1826" y="4086"/>
                    </a:cubicBezTo>
                    <a:cubicBezTo>
                      <a:pt x="1370" y="4177"/>
                      <a:pt x="1005" y="4360"/>
                      <a:pt x="754" y="4611"/>
                    </a:cubicBezTo>
                    <a:cubicBezTo>
                      <a:pt x="594" y="4725"/>
                      <a:pt x="480" y="4885"/>
                      <a:pt x="365" y="5067"/>
                    </a:cubicBezTo>
                    <a:cubicBezTo>
                      <a:pt x="320" y="5159"/>
                      <a:pt x="274" y="5250"/>
                      <a:pt x="229" y="5318"/>
                    </a:cubicBezTo>
                    <a:cubicBezTo>
                      <a:pt x="183" y="5410"/>
                      <a:pt x="160" y="5501"/>
                      <a:pt x="137" y="5615"/>
                    </a:cubicBezTo>
                    <a:cubicBezTo>
                      <a:pt x="92" y="5752"/>
                      <a:pt x="92" y="5912"/>
                      <a:pt x="114" y="6049"/>
                    </a:cubicBezTo>
                    <a:cubicBezTo>
                      <a:pt x="137" y="6209"/>
                      <a:pt x="183" y="6345"/>
                      <a:pt x="274" y="6505"/>
                    </a:cubicBezTo>
                    <a:cubicBezTo>
                      <a:pt x="343" y="6597"/>
                      <a:pt x="411" y="6688"/>
                      <a:pt x="548" y="6802"/>
                    </a:cubicBezTo>
                    <a:cubicBezTo>
                      <a:pt x="662" y="6893"/>
                      <a:pt x="799" y="6962"/>
                      <a:pt x="959" y="7053"/>
                    </a:cubicBezTo>
                    <a:cubicBezTo>
                      <a:pt x="1210" y="7167"/>
                      <a:pt x="1530" y="7236"/>
                      <a:pt x="1918" y="7281"/>
                    </a:cubicBezTo>
                    <a:cubicBezTo>
                      <a:pt x="2009" y="7281"/>
                      <a:pt x="2123" y="7304"/>
                      <a:pt x="2237" y="7304"/>
                    </a:cubicBezTo>
                    <a:cubicBezTo>
                      <a:pt x="2351" y="7304"/>
                      <a:pt x="2465" y="7281"/>
                      <a:pt x="2580" y="7281"/>
                    </a:cubicBezTo>
                    <a:cubicBezTo>
                      <a:pt x="2100" y="7806"/>
                      <a:pt x="1667" y="8491"/>
                      <a:pt x="1278" y="9267"/>
                    </a:cubicBezTo>
                    <a:cubicBezTo>
                      <a:pt x="822" y="10180"/>
                      <a:pt x="480" y="11207"/>
                      <a:pt x="251" y="12326"/>
                    </a:cubicBezTo>
                    <a:cubicBezTo>
                      <a:pt x="69" y="13307"/>
                      <a:pt x="0" y="14403"/>
                      <a:pt x="46" y="15567"/>
                    </a:cubicBezTo>
                    <a:cubicBezTo>
                      <a:pt x="92" y="16617"/>
                      <a:pt x="251" y="17735"/>
                      <a:pt x="525" y="18854"/>
                    </a:cubicBezTo>
                    <a:cubicBezTo>
                      <a:pt x="1005" y="20954"/>
                      <a:pt x="1895" y="23076"/>
                      <a:pt x="3105" y="25131"/>
                    </a:cubicBezTo>
                    <a:cubicBezTo>
                      <a:pt x="4269" y="27048"/>
                      <a:pt x="5638" y="28760"/>
                      <a:pt x="7236" y="30221"/>
                    </a:cubicBezTo>
                    <a:cubicBezTo>
                      <a:pt x="8651" y="31522"/>
                      <a:pt x="10340" y="32640"/>
                      <a:pt x="12212" y="33553"/>
                    </a:cubicBezTo>
                    <a:cubicBezTo>
                      <a:pt x="13924" y="34398"/>
                      <a:pt x="15818" y="35037"/>
                      <a:pt x="17827" y="35448"/>
                    </a:cubicBezTo>
                    <a:cubicBezTo>
                      <a:pt x="18078" y="35493"/>
                      <a:pt x="18352" y="35539"/>
                      <a:pt x="18626" y="35585"/>
                    </a:cubicBezTo>
                    <a:cubicBezTo>
                      <a:pt x="18078" y="35105"/>
                      <a:pt x="17462" y="34603"/>
                      <a:pt x="16708" y="34010"/>
                    </a:cubicBezTo>
                    <a:cubicBezTo>
                      <a:pt x="15339" y="32960"/>
                      <a:pt x="13901" y="31933"/>
                      <a:pt x="12509" y="30951"/>
                    </a:cubicBezTo>
                    <a:lnTo>
                      <a:pt x="12463" y="30905"/>
                    </a:lnTo>
                    <a:lnTo>
                      <a:pt x="12280" y="30769"/>
                    </a:lnTo>
                    <a:cubicBezTo>
                      <a:pt x="11824" y="30449"/>
                      <a:pt x="11367" y="30129"/>
                      <a:pt x="10911" y="29810"/>
                    </a:cubicBezTo>
                    <a:cubicBezTo>
                      <a:pt x="10363" y="29399"/>
                      <a:pt x="9884" y="29034"/>
                      <a:pt x="9473" y="28691"/>
                    </a:cubicBezTo>
                    <a:cubicBezTo>
                      <a:pt x="8491" y="27870"/>
                      <a:pt x="7624" y="27002"/>
                      <a:pt x="6871" y="26135"/>
                    </a:cubicBezTo>
                    <a:cubicBezTo>
                      <a:pt x="6072" y="25222"/>
                      <a:pt x="5387" y="24240"/>
                      <a:pt x="4816" y="23282"/>
                    </a:cubicBezTo>
                    <a:cubicBezTo>
                      <a:pt x="4200" y="22232"/>
                      <a:pt x="3698" y="21159"/>
                      <a:pt x="3287" y="20041"/>
                    </a:cubicBezTo>
                    <a:cubicBezTo>
                      <a:pt x="3082" y="19402"/>
                      <a:pt x="2899" y="18831"/>
                      <a:pt x="2739" y="18260"/>
                    </a:cubicBezTo>
                    <a:cubicBezTo>
                      <a:pt x="2671" y="17964"/>
                      <a:pt x="2580" y="17621"/>
                      <a:pt x="2511" y="17302"/>
                    </a:cubicBezTo>
                    <a:cubicBezTo>
                      <a:pt x="2465" y="17028"/>
                      <a:pt x="2420" y="16731"/>
                      <a:pt x="2374" y="16434"/>
                    </a:cubicBezTo>
                    <a:cubicBezTo>
                      <a:pt x="2214" y="15225"/>
                      <a:pt x="2214" y="14015"/>
                      <a:pt x="2374" y="12782"/>
                    </a:cubicBezTo>
                    <a:cubicBezTo>
                      <a:pt x="2534" y="11572"/>
                      <a:pt x="2853" y="10408"/>
                      <a:pt x="3333" y="9336"/>
                    </a:cubicBezTo>
                    <a:cubicBezTo>
                      <a:pt x="3607" y="8742"/>
                      <a:pt x="3903" y="8194"/>
                      <a:pt x="4223" y="7715"/>
                    </a:cubicBezTo>
                    <a:cubicBezTo>
                      <a:pt x="4428" y="7441"/>
                      <a:pt x="4588" y="7190"/>
                      <a:pt x="4771" y="6985"/>
                    </a:cubicBezTo>
                    <a:cubicBezTo>
                      <a:pt x="4931" y="6802"/>
                      <a:pt x="5090" y="6597"/>
                      <a:pt x="5250" y="6414"/>
                    </a:cubicBezTo>
                    <a:cubicBezTo>
                      <a:pt x="5022" y="6323"/>
                      <a:pt x="4862" y="6231"/>
                      <a:pt x="4702" y="6163"/>
                    </a:cubicBezTo>
                    <a:cubicBezTo>
                      <a:pt x="4611" y="6094"/>
                      <a:pt x="4520" y="6049"/>
                      <a:pt x="4428" y="5980"/>
                    </a:cubicBezTo>
                    <a:cubicBezTo>
                      <a:pt x="4383" y="5935"/>
                      <a:pt x="4337" y="5889"/>
                      <a:pt x="4291" y="5843"/>
                    </a:cubicBezTo>
                    <a:cubicBezTo>
                      <a:pt x="4223" y="5798"/>
                      <a:pt x="4177" y="5752"/>
                      <a:pt x="4132" y="5684"/>
                    </a:cubicBezTo>
                    <a:cubicBezTo>
                      <a:pt x="4086" y="5638"/>
                      <a:pt x="4040" y="5569"/>
                      <a:pt x="4018" y="5501"/>
                    </a:cubicBezTo>
                    <a:cubicBezTo>
                      <a:pt x="3972" y="5432"/>
                      <a:pt x="3972" y="5387"/>
                      <a:pt x="3949" y="5318"/>
                    </a:cubicBezTo>
                    <a:cubicBezTo>
                      <a:pt x="3949" y="5250"/>
                      <a:pt x="3949" y="5227"/>
                      <a:pt x="3949" y="5181"/>
                    </a:cubicBezTo>
                    <a:cubicBezTo>
                      <a:pt x="3949" y="5044"/>
                      <a:pt x="3972" y="4930"/>
                      <a:pt x="4018" y="4816"/>
                    </a:cubicBezTo>
                    <a:cubicBezTo>
                      <a:pt x="4086" y="4679"/>
                      <a:pt x="4154" y="4565"/>
                      <a:pt x="4269" y="4451"/>
                    </a:cubicBezTo>
                    <a:cubicBezTo>
                      <a:pt x="4474" y="4223"/>
                      <a:pt x="4725" y="4017"/>
                      <a:pt x="5067" y="3812"/>
                    </a:cubicBezTo>
                    <a:cubicBezTo>
                      <a:pt x="4611" y="3538"/>
                      <a:pt x="4269" y="3310"/>
                      <a:pt x="3949" y="3081"/>
                    </a:cubicBezTo>
                    <a:cubicBezTo>
                      <a:pt x="3766" y="2945"/>
                      <a:pt x="3538" y="2785"/>
                      <a:pt x="3333" y="2579"/>
                    </a:cubicBezTo>
                    <a:cubicBezTo>
                      <a:pt x="3082" y="2374"/>
                      <a:pt x="2899" y="2191"/>
                      <a:pt x="2739" y="2009"/>
                    </a:cubicBezTo>
                    <a:cubicBezTo>
                      <a:pt x="2580" y="1849"/>
                      <a:pt x="2420" y="1643"/>
                      <a:pt x="2283" y="1415"/>
                    </a:cubicBezTo>
                    <a:cubicBezTo>
                      <a:pt x="2146" y="1164"/>
                      <a:pt x="2055" y="959"/>
                      <a:pt x="2009" y="753"/>
                    </a:cubicBezTo>
                    <a:cubicBezTo>
                      <a:pt x="1940" y="502"/>
                      <a:pt x="1918" y="274"/>
                      <a:pt x="1940" y="91"/>
                    </a:cubicBezTo>
                    <a:lnTo>
                      <a:pt x="1963" y="46"/>
                    </a:lnTo>
                    <a:lnTo>
                      <a:pt x="196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8" name="Google Shape;7966;p70">
                <a:extLst>
                  <a:ext uri="{FF2B5EF4-FFF2-40B4-BE49-F238E27FC236}">
                    <a16:creationId xmlns:a16="http://schemas.microsoft.com/office/drawing/2014/main" id="{A55EDA87-C338-4BD2-811F-62A0D8425ADB}"/>
                  </a:ext>
                </a:extLst>
              </p:cNvPr>
              <p:cNvSpPr/>
              <p:nvPr/>
            </p:nvSpPr>
            <p:spPr>
              <a:xfrm>
                <a:off x="5525064" y="2530904"/>
                <a:ext cx="136921" cy="137514"/>
              </a:xfrm>
              <a:custGeom>
                <a:avLst/>
                <a:gdLst/>
                <a:ahLst/>
                <a:cxnLst/>
                <a:rect l="l" t="t" r="r" b="b"/>
                <a:pathLst>
                  <a:path w="10614" h="10660" extrusionOk="0">
                    <a:moveTo>
                      <a:pt x="5615" y="0"/>
                    </a:moveTo>
                    <a:cubicBezTo>
                      <a:pt x="5341" y="0"/>
                      <a:pt x="5090" y="23"/>
                      <a:pt x="4816" y="46"/>
                    </a:cubicBezTo>
                    <a:cubicBezTo>
                      <a:pt x="4109" y="114"/>
                      <a:pt x="3378" y="320"/>
                      <a:pt x="2671" y="616"/>
                    </a:cubicBezTo>
                    <a:cubicBezTo>
                      <a:pt x="2123" y="845"/>
                      <a:pt x="1621" y="1141"/>
                      <a:pt x="1187" y="1484"/>
                    </a:cubicBezTo>
                    <a:cubicBezTo>
                      <a:pt x="1164" y="1370"/>
                      <a:pt x="1119" y="1256"/>
                      <a:pt x="1050" y="1164"/>
                    </a:cubicBezTo>
                    <a:cubicBezTo>
                      <a:pt x="1027" y="1073"/>
                      <a:pt x="913" y="1027"/>
                      <a:pt x="822" y="1027"/>
                    </a:cubicBezTo>
                    <a:cubicBezTo>
                      <a:pt x="753" y="1027"/>
                      <a:pt x="708" y="1027"/>
                      <a:pt x="662" y="1050"/>
                    </a:cubicBezTo>
                    <a:cubicBezTo>
                      <a:pt x="594" y="1096"/>
                      <a:pt x="548" y="1164"/>
                      <a:pt x="525" y="1233"/>
                    </a:cubicBezTo>
                    <a:cubicBezTo>
                      <a:pt x="502" y="1324"/>
                      <a:pt x="525" y="1393"/>
                      <a:pt x="548" y="1461"/>
                    </a:cubicBezTo>
                    <a:lnTo>
                      <a:pt x="594" y="1507"/>
                    </a:lnTo>
                    <a:lnTo>
                      <a:pt x="616" y="1575"/>
                    </a:lnTo>
                    <a:cubicBezTo>
                      <a:pt x="753" y="1918"/>
                      <a:pt x="868" y="2283"/>
                      <a:pt x="913" y="2671"/>
                    </a:cubicBezTo>
                    <a:cubicBezTo>
                      <a:pt x="959" y="3127"/>
                      <a:pt x="959" y="3607"/>
                      <a:pt x="913" y="4086"/>
                    </a:cubicBezTo>
                    <a:cubicBezTo>
                      <a:pt x="913" y="4086"/>
                      <a:pt x="913" y="4109"/>
                      <a:pt x="913" y="4109"/>
                    </a:cubicBezTo>
                    <a:cubicBezTo>
                      <a:pt x="913" y="4109"/>
                      <a:pt x="913" y="4132"/>
                      <a:pt x="913" y="4132"/>
                    </a:cubicBezTo>
                    <a:cubicBezTo>
                      <a:pt x="822" y="4679"/>
                      <a:pt x="662" y="5250"/>
                      <a:pt x="434" y="5821"/>
                    </a:cubicBezTo>
                    <a:lnTo>
                      <a:pt x="411" y="5889"/>
                    </a:lnTo>
                    <a:cubicBezTo>
                      <a:pt x="320" y="6095"/>
                      <a:pt x="206" y="6323"/>
                      <a:pt x="69" y="6551"/>
                    </a:cubicBezTo>
                    <a:cubicBezTo>
                      <a:pt x="0" y="6688"/>
                      <a:pt x="46" y="6871"/>
                      <a:pt x="183" y="6939"/>
                    </a:cubicBezTo>
                    <a:cubicBezTo>
                      <a:pt x="206" y="6962"/>
                      <a:pt x="206" y="6962"/>
                      <a:pt x="228" y="6962"/>
                    </a:cubicBezTo>
                    <a:cubicBezTo>
                      <a:pt x="1027" y="7669"/>
                      <a:pt x="1735" y="8240"/>
                      <a:pt x="2420" y="8719"/>
                    </a:cubicBezTo>
                    <a:cubicBezTo>
                      <a:pt x="3310" y="9336"/>
                      <a:pt x="4154" y="9815"/>
                      <a:pt x="4999" y="10157"/>
                    </a:cubicBezTo>
                    <a:cubicBezTo>
                      <a:pt x="5455" y="10340"/>
                      <a:pt x="5912" y="10477"/>
                      <a:pt x="6391" y="10568"/>
                    </a:cubicBezTo>
                    <a:cubicBezTo>
                      <a:pt x="6711" y="10637"/>
                      <a:pt x="7053" y="10660"/>
                      <a:pt x="7418" y="10660"/>
                    </a:cubicBezTo>
                    <a:lnTo>
                      <a:pt x="7761" y="10660"/>
                    </a:lnTo>
                    <a:cubicBezTo>
                      <a:pt x="8217" y="10637"/>
                      <a:pt x="8697" y="10523"/>
                      <a:pt x="9108" y="10340"/>
                    </a:cubicBezTo>
                    <a:cubicBezTo>
                      <a:pt x="9496" y="10180"/>
                      <a:pt x="9838" y="9952"/>
                      <a:pt x="10112" y="9655"/>
                    </a:cubicBezTo>
                    <a:cubicBezTo>
                      <a:pt x="10294" y="9427"/>
                      <a:pt x="10431" y="9130"/>
                      <a:pt x="10523" y="8834"/>
                    </a:cubicBezTo>
                    <a:cubicBezTo>
                      <a:pt x="10591" y="8537"/>
                      <a:pt x="10614" y="8217"/>
                      <a:pt x="10591" y="7852"/>
                    </a:cubicBezTo>
                    <a:cubicBezTo>
                      <a:pt x="10568" y="7555"/>
                      <a:pt x="10477" y="7236"/>
                      <a:pt x="10340" y="6871"/>
                    </a:cubicBezTo>
                    <a:cubicBezTo>
                      <a:pt x="10226" y="6574"/>
                      <a:pt x="10066" y="6254"/>
                      <a:pt x="9838" y="5912"/>
                    </a:cubicBezTo>
                    <a:cubicBezTo>
                      <a:pt x="9815" y="5866"/>
                      <a:pt x="9769" y="5843"/>
                      <a:pt x="9747" y="5821"/>
                    </a:cubicBezTo>
                    <a:cubicBezTo>
                      <a:pt x="9541" y="5296"/>
                      <a:pt x="9381" y="4725"/>
                      <a:pt x="9290" y="4109"/>
                    </a:cubicBezTo>
                    <a:cubicBezTo>
                      <a:pt x="9176" y="3219"/>
                      <a:pt x="9176" y="2260"/>
                      <a:pt x="9313" y="1256"/>
                    </a:cubicBezTo>
                    <a:lnTo>
                      <a:pt x="9313" y="1324"/>
                    </a:lnTo>
                    <a:cubicBezTo>
                      <a:pt x="9359" y="1050"/>
                      <a:pt x="9404" y="753"/>
                      <a:pt x="9450" y="457"/>
                    </a:cubicBezTo>
                    <a:cubicBezTo>
                      <a:pt x="9496" y="274"/>
                      <a:pt x="9404" y="137"/>
                      <a:pt x="9267" y="91"/>
                    </a:cubicBezTo>
                    <a:cubicBezTo>
                      <a:pt x="9244" y="91"/>
                      <a:pt x="9222" y="69"/>
                      <a:pt x="9176" y="69"/>
                    </a:cubicBezTo>
                    <a:cubicBezTo>
                      <a:pt x="9062" y="69"/>
                      <a:pt x="8925" y="160"/>
                      <a:pt x="8902" y="297"/>
                    </a:cubicBezTo>
                    <a:cubicBezTo>
                      <a:pt x="8856" y="525"/>
                      <a:pt x="8811" y="753"/>
                      <a:pt x="8788" y="1004"/>
                    </a:cubicBezTo>
                    <a:cubicBezTo>
                      <a:pt x="8286" y="594"/>
                      <a:pt x="7692" y="320"/>
                      <a:pt x="7008" y="160"/>
                    </a:cubicBezTo>
                    <a:cubicBezTo>
                      <a:pt x="6574" y="46"/>
                      <a:pt x="6095" y="0"/>
                      <a:pt x="5615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9" name="Google Shape;7967;p70">
                <a:extLst>
                  <a:ext uri="{FF2B5EF4-FFF2-40B4-BE49-F238E27FC236}">
                    <a16:creationId xmlns:a16="http://schemas.microsoft.com/office/drawing/2014/main" id="{C7F3D6DD-253E-49B1-B724-64E76A36939B}"/>
                  </a:ext>
                </a:extLst>
              </p:cNvPr>
              <p:cNvSpPr/>
              <p:nvPr/>
            </p:nvSpPr>
            <p:spPr>
              <a:xfrm>
                <a:off x="5531539" y="2530904"/>
                <a:ext cx="116023" cy="63739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4941" extrusionOk="0">
                    <a:moveTo>
                      <a:pt x="5113" y="0"/>
                    </a:moveTo>
                    <a:cubicBezTo>
                      <a:pt x="4839" y="0"/>
                      <a:pt x="4565" y="0"/>
                      <a:pt x="4314" y="46"/>
                    </a:cubicBezTo>
                    <a:cubicBezTo>
                      <a:pt x="3607" y="114"/>
                      <a:pt x="2876" y="297"/>
                      <a:pt x="2169" y="616"/>
                    </a:cubicBezTo>
                    <a:cubicBezTo>
                      <a:pt x="1621" y="845"/>
                      <a:pt x="1119" y="1119"/>
                      <a:pt x="685" y="1484"/>
                    </a:cubicBezTo>
                    <a:cubicBezTo>
                      <a:pt x="662" y="1370"/>
                      <a:pt x="617" y="1256"/>
                      <a:pt x="571" y="1164"/>
                    </a:cubicBezTo>
                    <a:cubicBezTo>
                      <a:pt x="525" y="1073"/>
                      <a:pt x="434" y="1004"/>
                      <a:pt x="297" y="1004"/>
                    </a:cubicBezTo>
                    <a:cubicBezTo>
                      <a:pt x="251" y="1004"/>
                      <a:pt x="206" y="1027"/>
                      <a:pt x="160" y="1050"/>
                    </a:cubicBezTo>
                    <a:cubicBezTo>
                      <a:pt x="92" y="1096"/>
                      <a:pt x="46" y="1141"/>
                      <a:pt x="23" y="1233"/>
                    </a:cubicBezTo>
                    <a:cubicBezTo>
                      <a:pt x="0" y="1324"/>
                      <a:pt x="23" y="1393"/>
                      <a:pt x="46" y="1461"/>
                    </a:cubicBezTo>
                    <a:lnTo>
                      <a:pt x="69" y="1507"/>
                    </a:lnTo>
                    <a:lnTo>
                      <a:pt x="114" y="1575"/>
                    </a:lnTo>
                    <a:cubicBezTo>
                      <a:pt x="251" y="1918"/>
                      <a:pt x="343" y="2283"/>
                      <a:pt x="411" y="2671"/>
                    </a:cubicBezTo>
                    <a:cubicBezTo>
                      <a:pt x="411" y="2808"/>
                      <a:pt x="434" y="2945"/>
                      <a:pt x="434" y="3082"/>
                    </a:cubicBezTo>
                    <a:cubicBezTo>
                      <a:pt x="571" y="3173"/>
                      <a:pt x="685" y="3241"/>
                      <a:pt x="822" y="3310"/>
                    </a:cubicBezTo>
                    <a:cubicBezTo>
                      <a:pt x="1918" y="3903"/>
                      <a:pt x="3082" y="4337"/>
                      <a:pt x="4292" y="4634"/>
                    </a:cubicBezTo>
                    <a:cubicBezTo>
                      <a:pt x="5149" y="4829"/>
                      <a:pt x="6007" y="4940"/>
                      <a:pt x="6865" y="4940"/>
                    </a:cubicBezTo>
                    <a:cubicBezTo>
                      <a:pt x="7011" y="4940"/>
                      <a:pt x="7158" y="4937"/>
                      <a:pt x="7304" y="4930"/>
                    </a:cubicBezTo>
                    <a:lnTo>
                      <a:pt x="7282" y="4930"/>
                    </a:lnTo>
                    <a:cubicBezTo>
                      <a:pt x="7624" y="4930"/>
                      <a:pt x="7966" y="4908"/>
                      <a:pt x="8309" y="4839"/>
                    </a:cubicBezTo>
                    <a:cubicBezTo>
                      <a:pt x="8514" y="4816"/>
                      <a:pt x="8720" y="4771"/>
                      <a:pt x="8902" y="4725"/>
                    </a:cubicBezTo>
                    <a:cubicBezTo>
                      <a:pt x="8857" y="4520"/>
                      <a:pt x="8834" y="4314"/>
                      <a:pt x="8788" y="4109"/>
                    </a:cubicBezTo>
                    <a:cubicBezTo>
                      <a:pt x="8674" y="3219"/>
                      <a:pt x="8697" y="2260"/>
                      <a:pt x="8834" y="1256"/>
                    </a:cubicBezTo>
                    <a:lnTo>
                      <a:pt x="8834" y="1256"/>
                    </a:lnTo>
                    <a:lnTo>
                      <a:pt x="8788" y="1324"/>
                    </a:lnTo>
                    <a:lnTo>
                      <a:pt x="8857" y="982"/>
                    </a:lnTo>
                    <a:cubicBezTo>
                      <a:pt x="8902" y="799"/>
                      <a:pt x="8925" y="616"/>
                      <a:pt x="8971" y="457"/>
                    </a:cubicBezTo>
                    <a:cubicBezTo>
                      <a:pt x="8994" y="274"/>
                      <a:pt x="8902" y="114"/>
                      <a:pt x="8765" y="91"/>
                    </a:cubicBezTo>
                    <a:cubicBezTo>
                      <a:pt x="8742" y="69"/>
                      <a:pt x="8720" y="69"/>
                      <a:pt x="8674" y="69"/>
                    </a:cubicBezTo>
                    <a:cubicBezTo>
                      <a:pt x="8560" y="69"/>
                      <a:pt x="8423" y="160"/>
                      <a:pt x="8400" y="297"/>
                    </a:cubicBezTo>
                    <a:cubicBezTo>
                      <a:pt x="8354" y="525"/>
                      <a:pt x="8309" y="753"/>
                      <a:pt x="8263" y="1004"/>
                    </a:cubicBezTo>
                    <a:cubicBezTo>
                      <a:pt x="7784" y="594"/>
                      <a:pt x="7190" y="320"/>
                      <a:pt x="6506" y="160"/>
                    </a:cubicBezTo>
                    <a:cubicBezTo>
                      <a:pt x="6072" y="46"/>
                      <a:pt x="5593" y="0"/>
                      <a:pt x="5113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0" name="Google Shape;7968;p70">
                <a:extLst>
                  <a:ext uri="{FF2B5EF4-FFF2-40B4-BE49-F238E27FC236}">
                    <a16:creationId xmlns:a16="http://schemas.microsoft.com/office/drawing/2014/main" id="{5ACF275F-F619-4244-BF5A-DE90115CC674}"/>
                  </a:ext>
                </a:extLst>
              </p:cNvPr>
              <p:cNvSpPr/>
              <p:nvPr/>
            </p:nvSpPr>
            <p:spPr>
              <a:xfrm>
                <a:off x="5745887" y="2229989"/>
                <a:ext cx="95408" cy="135463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10501" extrusionOk="0">
                    <a:moveTo>
                      <a:pt x="3447" y="1"/>
                    </a:moveTo>
                    <a:cubicBezTo>
                      <a:pt x="2808" y="1"/>
                      <a:pt x="2191" y="161"/>
                      <a:pt x="1621" y="480"/>
                    </a:cubicBezTo>
                    <a:cubicBezTo>
                      <a:pt x="959" y="822"/>
                      <a:pt x="434" y="1393"/>
                      <a:pt x="69" y="2078"/>
                    </a:cubicBezTo>
                    <a:cubicBezTo>
                      <a:pt x="23" y="2169"/>
                      <a:pt x="0" y="2215"/>
                      <a:pt x="23" y="2306"/>
                    </a:cubicBezTo>
                    <a:cubicBezTo>
                      <a:pt x="46" y="2375"/>
                      <a:pt x="91" y="2443"/>
                      <a:pt x="137" y="2489"/>
                    </a:cubicBezTo>
                    <a:cubicBezTo>
                      <a:pt x="183" y="2512"/>
                      <a:pt x="251" y="2534"/>
                      <a:pt x="320" y="2534"/>
                    </a:cubicBezTo>
                    <a:lnTo>
                      <a:pt x="365" y="2534"/>
                    </a:lnTo>
                    <a:cubicBezTo>
                      <a:pt x="434" y="2512"/>
                      <a:pt x="502" y="2466"/>
                      <a:pt x="548" y="2420"/>
                    </a:cubicBezTo>
                    <a:cubicBezTo>
                      <a:pt x="685" y="2124"/>
                      <a:pt x="868" y="1872"/>
                      <a:pt x="1073" y="1644"/>
                    </a:cubicBezTo>
                    <a:cubicBezTo>
                      <a:pt x="1141" y="1576"/>
                      <a:pt x="1210" y="1484"/>
                      <a:pt x="1301" y="1416"/>
                    </a:cubicBezTo>
                    <a:lnTo>
                      <a:pt x="1301" y="1416"/>
                    </a:lnTo>
                    <a:cubicBezTo>
                      <a:pt x="1256" y="1484"/>
                      <a:pt x="1233" y="1576"/>
                      <a:pt x="1210" y="1667"/>
                    </a:cubicBezTo>
                    <a:cubicBezTo>
                      <a:pt x="1119" y="2032"/>
                      <a:pt x="1073" y="2420"/>
                      <a:pt x="1050" y="2854"/>
                    </a:cubicBezTo>
                    <a:cubicBezTo>
                      <a:pt x="1004" y="3630"/>
                      <a:pt x="1119" y="4475"/>
                      <a:pt x="1370" y="5342"/>
                    </a:cubicBezTo>
                    <a:cubicBezTo>
                      <a:pt x="1621" y="6141"/>
                      <a:pt x="1986" y="6894"/>
                      <a:pt x="2442" y="7602"/>
                    </a:cubicBezTo>
                    <a:cubicBezTo>
                      <a:pt x="2899" y="8332"/>
                      <a:pt x="3447" y="8948"/>
                      <a:pt x="4063" y="9450"/>
                    </a:cubicBezTo>
                    <a:lnTo>
                      <a:pt x="4040" y="9496"/>
                    </a:lnTo>
                    <a:lnTo>
                      <a:pt x="4040" y="9473"/>
                    </a:lnTo>
                    <a:cubicBezTo>
                      <a:pt x="3744" y="9656"/>
                      <a:pt x="3447" y="9816"/>
                      <a:pt x="3150" y="9930"/>
                    </a:cubicBezTo>
                    <a:cubicBezTo>
                      <a:pt x="2990" y="9930"/>
                      <a:pt x="2876" y="10044"/>
                      <a:pt x="2853" y="10204"/>
                    </a:cubicBezTo>
                    <a:cubicBezTo>
                      <a:pt x="2853" y="10272"/>
                      <a:pt x="2876" y="10363"/>
                      <a:pt x="2922" y="10409"/>
                    </a:cubicBezTo>
                    <a:cubicBezTo>
                      <a:pt x="2990" y="10478"/>
                      <a:pt x="3059" y="10500"/>
                      <a:pt x="3127" y="10500"/>
                    </a:cubicBezTo>
                    <a:lnTo>
                      <a:pt x="3287" y="10500"/>
                    </a:lnTo>
                    <a:cubicBezTo>
                      <a:pt x="3310" y="10478"/>
                      <a:pt x="3356" y="10478"/>
                      <a:pt x="3401" y="10455"/>
                    </a:cubicBezTo>
                    <a:lnTo>
                      <a:pt x="3424" y="10432"/>
                    </a:lnTo>
                    <a:cubicBezTo>
                      <a:pt x="3515" y="10409"/>
                      <a:pt x="3607" y="10363"/>
                      <a:pt x="3698" y="10318"/>
                    </a:cubicBezTo>
                    <a:cubicBezTo>
                      <a:pt x="3880" y="10249"/>
                      <a:pt x="4063" y="10158"/>
                      <a:pt x="4246" y="10021"/>
                    </a:cubicBezTo>
                    <a:cubicBezTo>
                      <a:pt x="4588" y="9816"/>
                      <a:pt x="4930" y="9542"/>
                      <a:pt x="5227" y="9268"/>
                    </a:cubicBezTo>
                    <a:cubicBezTo>
                      <a:pt x="5821" y="8697"/>
                      <a:pt x="6323" y="7990"/>
                      <a:pt x="6711" y="7191"/>
                    </a:cubicBezTo>
                    <a:cubicBezTo>
                      <a:pt x="7076" y="6415"/>
                      <a:pt x="7281" y="5570"/>
                      <a:pt x="7350" y="4748"/>
                    </a:cubicBezTo>
                    <a:cubicBezTo>
                      <a:pt x="7396" y="3904"/>
                      <a:pt x="7259" y="3059"/>
                      <a:pt x="6939" y="2306"/>
                    </a:cubicBezTo>
                    <a:cubicBezTo>
                      <a:pt x="6642" y="1621"/>
                      <a:pt x="6163" y="1051"/>
                      <a:pt x="5547" y="640"/>
                    </a:cubicBezTo>
                    <a:cubicBezTo>
                      <a:pt x="4976" y="252"/>
                      <a:pt x="4314" y="46"/>
                      <a:pt x="3607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1" name="Google Shape;7969;p70">
                <a:extLst>
                  <a:ext uri="{FF2B5EF4-FFF2-40B4-BE49-F238E27FC236}">
                    <a16:creationId xmlns:a16="http://schemas.microsoft.com/office/drawing/2014/main" id="{342EF832-C5B7-4DF2-8F22-0C0B2CD46C56}"/>
                  </a:ext>
                </a:extLst>
              </p:cNvPr>
              <p:cNvSpPr/>
              <p:nvPr/>
            </p:nvSpPr>
            <p:spPr>
              <a:xfrm>
                <a:off x="5767970" y="2251492"/>
                <a:ext cx="44170" cy="43731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3390" extrusionOk="0">
                    <a:moveTo>
                      <a:pt x="3150" y="0"/>
                    </a:moveTo>
                    <a:cubicBezTo>
                      <a:pt x="3127" y="0"/>
                      <a:pt x="3104" y="0"/>
                      <a:pt x="3081" y="23"/>
                    </a:cubicBezTo>
                    <a:cubicBezTo>
                      <a:pt x="2716" y="91"/>
                      <a:pt x="2374" y="228"/>
                      <a:pt x="2054" y="411"/>
                    </a:cubicBezTo>
                    <a:cubicBezTo>
                      <a:pt x="1735" y="571"/>
                      <a:pt x="1438" y="822"/>
                      <a:pt x="1164" y="1073"/>
                    </a:cubicBezTo>
                    <a:cubicBezTo>
                      <a:pt x="639" y="1621"/>
                      <a:pt x="251" y="2283"/>
                      <a:pt x="46" y="3013"/>
                    </a:cubicBezTo>
                    <a:cubicBezTo>
                      <a:pt x="0" y="3150"/>
                      <a:pt x="91" y="3333"/>
                      <a:pt x="251" y="3378"/>
                    </a:cubicBezTo>
                    <a:cubicBezTo>
                      <a:pt x="279" y="3386"/>
                      <a:pt x="307" y="3390"/>
                      <a:pt x="334" y="3390"/>
                    </a:cubicBezTo>
                    <a:cubicBezTo>
                      <a:pt x="463" y="3390"/>
                      <a:pt x="579" y="3305"/>
                      <a:pt x="616" y="3173"/>
                    </a:cubicBezTo>
                    <a:cubicBezTo>
                      <a:pt x="662" y="3036"/>
                      <a:pt x="708" y="2922"/>
                      <a:pt x="753" y="2785"/>
                    </a:cubicBezTo>
                    <a:cubicBezTo>
                      <a:pt x="936" y="2397"/>
                      <a:pt x="1141" y="2031"/>
                      <a:pt x="1415" y="1689"/>
                    </a:cubicBezTo>
                    <a:cubicBezTo>
                      <a:pt x="1575" y="1461"/>
                      <a:pt x="1780" y="1278"/>
                      <a:pt x="1986" y="1096"/>
                    </a:cubicBezTo>
                    <a:cubicBezTo>
                      <a:pt x="2214" y="936"/>
                      <a:pt x="2442" y="776"/>
                      <a:pt x="2693" y="662"/>
                    </a:cubicBezTo>
                    <a:cubicBezTo>
                      <a:pt x="2876" y="616"/>
                      <a:pt x="3036" y="548"/>
                      <a:pt x="3218" y="502"/>
                    </a:cubicBezTo>
                    <a:cubicBezTo>
                      <a:pt x="3355" y="479"/>
                      <a:pt x="3424" y="320"/>
                      <a:pt x="3401" y="183"/>
                    </a:cubicBezTo>
                    <a:cubicBezTo>
                      <a:pt x="3355" y="68"/>
                      <a:pt x="3264" y="0"/>
                      <a:pt x="3150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2" name="Google Shape;7970;p70">
                <a:extLst>
                  <a:ext uri="{FF2B5EF4-FFF2-40B4-BE49-F238E27FC236}">
                    <a16:creationId xmlns:a16="http://schemas.microsoft.com/office/drawing/2014/main" id="{8DF1EDF8-7DAB-475F-8175-C546755D166B}"/>
                  </a:ext>
                </a:extLst>
              </p:cNvPr>
              <p:cNvSpPr/>
              <p:nvPr/>
            </p:nvSpPr>
            <p:spPr>
              <a:xfrm>
                <a:off x="5248593" y="2038022"/>
                <a:ext cx="565936" cy="525017"/>
              </a:xfrm>
              <a:custGeom>
                <a:avLst/>
                <a:gdLst/>
                <a:ahLst/>
                <a:cxnLst/>
                <a:rect l="l" t="t" r="r" b="b"/>
                <a:pathLst>
                  <a:path w="43871" h="40699" extrusionOk="0">
                    <a:moveTo>
                      <a:pt x="29331" y="1"/>
                    </a:moveTo>
                    <a:cubicBezTo>
                      <a:pt x="28349" y="1"/>
                      <a:pt x="27299" y="46"/>
                      <a:pt x="26021" y="115"/>
                    </a:cubicBezTo>
                    <a:cubicBezTo>
                      <a:pt x="25428" y="138"/>
                      <a:pt x="24811" y="206"/>
                      <a:pt x="24127" y="275"/>
                    </a:cubicBezTo>
                    <a:cubicBezTo>
                      <a:pt x="22780" y="434"/>
                      <a:pt x="21342" y="708"/>
                      <a:pt x="19881" y="1051"/>
                    </a:cubicBezTo>
                    <a:cubicBezTo>
                      <a:pt x="18375" y="1416"/>
                      <a:pt x="16868" y="1850"/>
                      <a:pt x="15407" y="2397"/>
                    </a:cubicBezTo>
                    <a:cubicBezTo>
                      <a:pt x="13878" y="2945"/>
                      <a:pt x="12417" y="3584"/>
                      <a:pt x="11025" y="4315"/>
                    </a:cubicBezTo>
                    <a:cubicBezTo>
                      <a:pt x="9587" y="5045"/>
                      <a:pt x="8263" y="5890"/>
                      <a:pt x="7099" y="6780"/>
                    </a:cubicBezTo>
                    <a:cubicBezTo>
                      <a:pt x="4474" y="8766"/>
                      <a:pt x="2716" y="11002"/>
                      <a:pt x="1849" y="13399"/>
                    </a:cubicBezTo>
                    <a:cubicBezTo>
                      <a:pt x="1598" y="14084"/>
                      <a:pt x="1415" y="14769"/>
                      <a:pt x="1324" y="15431"/>
                    </a:cubicBezTo>
                    <a:cubicBezTo>
                      <a:pt x="1210" y="16207"/>
                      <a:pt x="1164" y="17051"/>
                      <a:pt x="1210" y="17987"/>
                    </a:cubicBezTo>
                    <a:cubicBezTo>
                      <a:pt x="1256" y="18854"/>
                      <a:pt x="1370" y="19790"/>
                      <a:pt x="1575" y="20840"/>
                    </a:cubicBezTo>
                    <a:cubicBezTo>
                      <a:pt x="1735" y="21776"/>
                      <a:pt x="2009" y="22757"/>
                      <a:pt x="2328" y="23716"/>
                    </a:cubicBezTo>
                    <a:cubicBezTo>
                      <a:pt x="2625" y="24629"/>
                      <a:pt x="3013" y="25542"/>
                      <a:pt x="3447" y="26432"/>
                    </a:cubicBezTo>
                    <a:cubicBezTo>
                      <a:pt x="3766" y="27094"/>
                      <a:pt x="4109" y="27688"/>
                      <a:pt x="4474" y="28258"/>
                    </a:cubicBezTo>
                    <a:cubicBezTo>
                      <a:pt x="4177" y="28190"/>
                      <a:pt x="3926" y="28167"/>
                      <a:pt x="3675" y="28167"/>
                    </a:cubicBezTo>
                    <a:cubicBezTo>
                      <a:pt x="3401" y="28167"/>
                      <a:pt x="3150" y="28190"/>
                      <a:pt x="2899" y="28236"/>
                    </a:cubicBezTo>
                    <a:cubicBezTo>
                      <a:pt x="2534" y="28304"/>
                      <a:pt x="2169" y="28441"/>
                      <a:pt x="1803" y="28646"/>
                    </a:cubicBezTo>
                    <a:cubicBezTo>
                      <a:pt x="1530" y="28806"/>
                      <a:pt x="1256" y="29012"/>
                      <a:pt x="1005" y="29263"/>
                    </a:cubicBezTo>
                    <a:cubicBezTo>
                      <a:pt x="594" y="29696"/>
                      <a:pt x="297" y="30267"/>
                      <a:pt x="137" y="30929"/>
                    </a:cubicBezTo>
                    <a:cubicBezTo>
                      <a:pt x="0" y="31522"/>
                      <a:pt x="0" y="32184"/>
                      <a:pt x="137" y="32915"/>
                    </a:cubicBezTo>
                    <a:cubicBezTo>
                      <a:pt x="251" y="33554"/>
                      <a:pt x="480" y="34216"/>
                      <a:pt x="799" y="34878"/>
                    </a:cubicBezTo>
                    <a:cubicBezTo>
                      <a:pt x="1119" y="35494"/>
                      <a:pt x="1507" y="36019"/>
                      <a:pt x="1963" y="36498"/>
                    </a:cubicBezTo>
                    <a:cubicBezTo>
                      <a:pt x="2237" y="36749"/>
                      <a:pt x="2534" y="37000"/>
                      <a:pt x="2945" y="37252"/>
                    </a:cubicBezTo>
                    <a:cubicBezTo>
                      <a:pt x="3287" y="37480"/>
                      <a:pt x="3698" y="37708"/>
                      <a:pt x="4132" y="37891"/>
                    </a:cubicBezTo>
                    <a:cubicBezTo>
                      <a:pt x="4953" y="38233"/>
                      <a:pt x="5866" y="38416"/>
                      <a:pt x="6802" y="38461"/>
                    </a:cubicBezTo>
                    <a:lnTo>
                      <a:pt x="7076" y="38461"/>
                    </a:lnTo>
                    <a:cubicBezTo>
                      <a:pt x="7829" y="38461"/>
                      <a:pt x="8560" y="38347"/>
                      <a:pt x="9267" y="38119"/>
                    </a:cubicBezTo>
                    <a:cubicBezTo>
                      <a:pt x="9633" y="38005"/>
                      <a:pt x="10021" y="37822"/>
                      <a:pt x="10409" y="37617"/>
                    </a:cubicBezTo>
                    <a:cubicBezTo>
                      <a:pt x="10705" y="37457"/>
                      <a:pt x="10979" y="37274"/>
                      <a:pt x="11276" y="37023"/>
                    </a:cubicBezTo>
                    <a:cubicBezTo>
                      <a:pt x="11869" y="37594"/>
                      <a:pt x="12554" y="38096"/>
                      <a:pt x="13307" y="38553"/>
                    </a:cubicBezTo>
                    <a:cubicBezTo>
                      <a:pt x="14106" y="38986"/>
                      <a:pt x="14974" y="39374"/>
                      <a:pt x="16001" y="39694"/>
                    </a:cubicBezTo>
                    <a:cubicBezTo>
                      <a:pt x="16868" y="39968"/>
                      <a:pt x="17804" y="40173"/>
                      <a:pt x="18877" y="40356"/>
                    </a:cubicBezTo>
                    <a:cubicBezTo>
                      <a:pt x="19790" y="40493"/>
                      <a:pt x="20748" y="40584"/>
                      <a:pt x="21798" y="40652"/>
                    </a:cubicBezTo>
                    <a:cubicBezTo>
                      <a:pt x="22415" y="40675"/>
                      <a:pt x="23031" y="40698"/>
                      <a:pt x="23624" y="40698"/>
                    </a:cubicBezTo>
                    <a:cubicBezTo>
                      <a:pt x="26911" y="40698"/>
                      <a:pt x="29970" y="40219"/>
                      <a:pt x="32755" y="39306"/>
                    </a:cubicBezTo>
                    <a:cubicBezTo>
                      <a:pt x="34581" y="38690"/>
                      <a:pt x="36270" y="37891"/>
                      <a:pt x="37730" y="36909"/>
                    </a:cubicBezTo>
                    <a:cubicBezTo>
                      <a:pt x="38484" y="36407"/>
                      <a:pt x="39214" y="35836"/>
                      <a:pt x="39876" y="35220"/>
                    </a:cubicBezTo>
                    <a:cubicBezTo>
                      <a:pt x="40515" y="34604"/>
                      <a:pt x="41131" y="33896"/>
                      <a:pt x="41702" y="33143"/>
                    </a:cubicBezTo>
                    <a:cubicBezTo>
                      <a:pt x="41976" y="32778"/>
                      <a:pt x="42227" y="32390"/>
                      <a:pt x="42478" y="31979"/>
                    </a:cubicBezTo>
                    <a:cubicBezTo>
                      <a:pt x="42752" y="31500"/>
                      <a:pt x="42980" y="31043"/>
                      <a:pt x="43186" y="30609"/>
                    </a:cubicBezTo>
                    <a:cubicBezTo>
                      <a:pt x="43391" y="30107"/>
                      <a:pt x="43551" y="29605"/>
                      <a:pt x="43665" y="29103"/>
                    </a:cubicBezTo>
                    <a:cubicBezTo>
                      <a:pt x="43756" y="28624"/>
                      <a:pt x="43825" y="28121"/>
                      <a:pt x="43848" y="27596"/>
                    </a:cubicBezTo>
                    <a:cubicBezTo>
                      <a:pt x="43870" y="26729"/>
                      <a:pt x="43756" y="25770"/>
                      <a:pt x="43505" y="24698"/>
                    </a:cubicBezTo>
                    <a:cubicBezTo>
                      <a:pt x="43300" y="23785"/>
                      <a:pt x="43003" y="22894"/>
                      <a:pt x="42615" y="21844"/>
                    </a:cubicBezTo>
                    <a:lnTo>
                      <a:pt x="42364" y="21137"/>
                    </a:lnTo>
                    <a:cubicBezTo>
                      <a:pt x="41771" y="19539"/>
                      <a:pt x="41154" y="17873"/>
                      <a:pt x="40926" y="16161"/>
                    </a:cubicBezTo>
                    <a:cubicBezTo>
                      <a:pt x="40858" y="15682"/>
                      <a:pt x="40835" y="15202"/>
                      <a:pt x="40812" y="14746"/>
                    </a:cubicBezTo>
                    <a:lnTo>
                      <a:pt x="40789" y="14632"/>
                    </a:lnTo>
                    <a:cubicBezTo>
                      <a:pt x="40766" y="14107"/>
                      <a:pt x="40721" y="13605"/>
                      <a:pt x="40698" y="13080"/>
                    </a:cubicBezTo>
                    <a:cubicBezTo>
                      <a:pt x="40606" y="11915"/>
                      <a:pt x="40492" y="10911"/>
                      <a:pt x="40355" y="9975"/>
                    </a:cubicBezTo>
                    <a:cubicBezTo>
                      <a:pt x="40196" y="8903"/>
                      <a:pt x="39990" y="7944"/>
                      <a:pt x="39739" y="7008"/>
                    </a:cubicBezTo>
                    <a:cubicBezTo>
                      <a:pt x="39465" y="6027"/>
                      <a:pt x="39123" y="5091"/>
                      <a:pt x="38689" y="4201"/>
                    </a:cubicBezTo>
                    <a:cubicBezTo>
                      <a:pt x="37982" y="2717"/>
                      <a:pt x="37000" y="1370"/>
                      <a:pt x="35790" y="206"/>
                    </a:cubicBezTo>
                    <a:cubicBezTo>
                      <a:pt x="35722" y="138"/>
                      <a:pt x="35653" y="115"/>
                      <a:pt x="35585" y="115"/>
                    </a:cubicBezTo>
                    <a:cubicBezTo>
                      <a:pt x="35494" y="115"/>
                      <a:pt x="35425" y="138"/>
                      <a:pt x="35379" y="206"/>
                    </a:cubicBezTo>
                    <a:cubicBezTo>
                      <a:pt x="35311" y="252"/>
                      <a:pt x="35288" y="320"/>
                      <a:pt x="35288" y="412"/>
                    </a:cubicBezTo>
                    <a:cubicBezTo>
                      <a:pt x="35288" y="480"/>
                      <a:pt x="35334" y="549"/>
                      <a:pt x="35379" y="594"/>
                    </a:cubicBezTo>
                    <a:lnTo>
                      <a:pt x="35425" y="640"/>
                    </a:lnTo>
                    <a:cubicBezTo>
                      <a:pt x="33759" y="206"/>
                      <a:pt x="31887" y="1"/>
                      <a:pt x="29536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3" name="Google Shape;7971;p70">
                <a:extLst>
                  <a:ext uri="{FF2B5EF4-FFF2-40B4-BE49-F238E27FC236}">
                    <a16:creationId xmlns:a16="http://schemas.microsoft.com/office/drawing/2014/main" id="{62A37C42-12A5-41FA-88AE-9FD47B3239BF}"/>
                  </a:ext>
                </a:extLst>
              </p:cNvPr>
              <p:cNvSpPr/>
              <p:nvPr/>
            </p:nvSpPr>
            <p:spPr>
              <a:xfrm>
                <a:off x="5263608" y="2038022"/>
                <a:ext cx="494096" cy="349526"/>
              </a:xfrm>
              <a:custGeom>
                <a:avLst/>
                <a:gdLst/>
                <a:ahLst/>
                <a:cxnLst/>
                <a:rect l="l" t="t" r="r" b="b"/>
                <a:pathLst>
                  <a:path w="38302" h="27095" extrusionOk="0">
                    <a:moveTo>
                      <a:pt x="14038" y="13627"/>
                    </a:moveTo>
                    <a:cubicBezTo>
                      <a:pt x="14030" y="13627"/>
                      <a:pt x="14023" y="13627"/>
                      <a:pt x="14015" y="13627"/>
                    </a:cubicBezTo>
                    <a:lnTo>
                      <a:pt x="14038" y="13627"/>
                    </a:lnTo>
                    <a:cubicBezTo>
                      <a:pt x="14038" y="13627"/>
                      <a:pt x="14038" y="13627"/>
                      <a:pt x="14038" y="13627"/>
                    </a:cubicBezTo>
                    <a:close/>
                    <a:moveTo>
                      <a:pt x="8514" y="25360"/>
                    </a:moveTo>
                    <a:lnTo>
                      <a:pt x="8514" y="25360"/>
                    </a:lnTo>
                    <a:cubicBezTo>
                      <a:pt x="8509" y="25367"/>
                      <a:pt x="8503" y="25374"/>
                      <a:pt x="8498" y="25381"/>
                    </a:cubicBezTo>
                    <a:lnTo>
                      <a:pt x="8498" y="25381"/>
                    </a:lnTo>
                    <a:cubicBezTo>
                      <a:pt x="8504" y="25380"/>
                      <a:pt x="8514" y="25374"/>
                      <a:pt x="8514" y="25360"/>
                    </a:cubicBezTo>
                    <a:close/>
                    <a:moveTo>
                      <a:pt x="7623" y="26279"/>
                    </a:moveTo>
                    <a:cubicBezTo>
                      <a:pt x="7616" y="26284"/>
                      <a:pt x="7609" y="26290"/>
                      <a:pt x="7601" y="26295"/>
                    </a:cubicBezTo>
                    <a:cubicBezTo>
                      <a:pt x="7601" y="26295"/>
                      <a:pt x="7620" y="26295"/>
                      <a:pt x="7623" y="26279"/>
                    </a:cubicBezTo>
                    <a:close/>
                    <a:moveTo>
                      <a:pt x="28167" y="1"/>
                    </a:moveTo>
                    <a:cubicBezTo>
                      <a:pt x="27208" y="1"/>
                      <a:pt x="26158" y="46"/>
                      <a:pt x="24857" y="92"/>
                    </a:cubicBezTo>
                    <a:cubicBezTo>
                      <a:pt x="24264" y="138"/>
                      <a:pt x="23647" y="183"/>
                      <a:pt x="22963" y="275"/>
                    </a:cubicBezTo>
                    <a:cubicBezTo>
                      <a:pt x="21616" y="434"/>
                      <a:pt x="20178" y="685"/>
                      <a:pt x="18717" y="1051"/>
                    </a:cubicBezTo>
                    <a:cubicBezTo>
                      <a:pt x="17211" y="1393"/>
                      <a:pt x="15704" y="1850"/>
                      <a:pt x="14243" y="2375"/>
                    </a:cubicBezTo>
                    <a:cubicBezTo>
                      <a:pt x="12714" y="2945"/>
                      <a:pt x="11230" y="3584"/>
                      <a:pt x="9861" y="4292"/>
                    </a:cubicBezTo>
                    <a:cubicBezTo>
                      <a:pt x="8423" y="5045"/>
                      <a:pt x="7099" y="5867"/>
                      <a:pt x="5935" y="6757"/>
                    </a:cubicBezTo>
                    <a:cubicBezTo>
                      <a:pt x="3310" y="8766"/>
                      <a:pt x="1552" y="11002"/>
                      <a:pt x="662" y="13399"/>
                    </a:cubicBezTo>
                    <a:cubicBezTo>
                      <a:pt x="434" y="14084"/>
                      <a:pt x="251" y="14746"/>
                      <a:pt x="160" y="15431"/>
                    </a:cubicBezTo>
                    <a:cubicBezTo>
                      <a:pt x="23" y="16207"/>
                      <a:pt x="0" y="17051"/>
                      <a:pt x="23" y="17987"/>
                    </a:cubicBezTo>
                    <a:cubicBezTo>
                      <a:pt x="69" y="18854"/>
                      <a:pt x="183" y="19790"/>
                      <a:pt x="388" y="20840"/>
                    </a:cubicBezTo>
                    <a:cubicBezTo>
                      <a:pt x="571" y="21799"/>
                      <a:pt x="845" y="22757"/>
                      <a:pt x="1164" y="23716"/>
                    </a:cubicBezTo>
                    <a:cubicBezTo>
                      <a:pt x="1324" y="24195"/>
                      <a:pt x="1507" y="24675"/>
                      <a:pt x="1689" y="25154"/>
                    </a:cubicBezTo>
                    <a:cubicBezTo>
                      <a:pt x="1872" y="25337"/>
                      <a:pt x="2032" y="25519"/>
                      <a:pt x="2214" y="25679"/>
                    </a:cubicBezTo>
                    <a:cubicBezTo>
                      <a:pt x="2397" y="25839"/>
                      <a:pt x="2580" y="25999"/>
                      <a:pt x="2762" y="26136"/>
                    </a:cubicBezTo>
                    <a:cubicBezTo>
                      <a:pt x="2945" y="26273"/>
                      <a:pt x="3150" y="26410"/>
                      <a:pt x="3356" y="26524"/>
                    </a:cubicBezTo>
                    <a:cubicBezTo>
                      <a:pt x="3538" y="26638"/>
                      <a:pt x="3744" y="26729"/>
                      <a:pt x="3949" y="26820"/>
                    </a:cubicBezTo>
                    <a:cubicBezTo>
                      <a:pt x="4109" y="26889"/>
                      <a:pt x="4269" y="26935"/>
                      <a:pt x="4428" y="26980"/>
                    </a:cubicBezTo>
                    <a:cubicBezTo>
                      <a:pt x="4588" y="27026"/>
                      <a:pt x="4771" y="27049"/>
                      <a:pt x="4931" y="27071"/>
                    </a:cubicBezTo>
                    <a:cubicBezTo>
                      <a:pt x="5090" y="27094"/>
                      <a:pt x="5250" y="27094"/>
                      <a:pt x="5410" y="27094"/>
                    </a:cubicBezTo>
                    <a:cubicBezTo>
                      <a:pt x="5570" y="27094"/>
                      <a:pt x="5729" y="27071"/>
                      <a:pt x="5889" y="27049"/>
                    </a:cubicBezTo>
                    <a:lnTo>
                      <a:pt x="5866" y="27049"/>
                    </a:lnTo>
                    <a:cubicBezTo>
                      <a:pt x="6026" y="27026"/>
                      <a:pt x="6186" y="27003"/>
                      <a:pt x="6346" y="26957"/>
                    </a:cubicBezTo>
                    <a:cubicBezTo>
                      <a:pt x="6483" y="26912"/>
                      <a:pt x="6620" y="26866"/>
                      <a:pt x="6757" y="26798"/>
                    </a:cubicBezTo>
                    <a:lnTo>
                      <a:pt x="6757" y="26798"/>
                    </a:lnTo>
                    <a:lnTo>
                      <a:pt x="6734" y="26820"/>
                    </a:lnTo>
                    <a:cubicBezTo>
                      <a:pt x="6894" y="26752"/>
                      <a:pt x="7053" y="26661"/>
                      <a:pt x="7213" y="26569"/>
                    </a:cubicBezTo>
                    <a:cubicBezTo>
                      <a:pt x="7350" y="26478"/>
                      <a:pt x="7487" y="26387"/>
                      <a:pt x="7624" y="26273"/>
                    </a:cubicBezTo>
                    <a:lnTo>
                      <a:pt x="7624" y="26273"/>
                    </a:lnTo>
                    <a:cubicBezTo>
                      <a:pt x="7624" y="26275"/>
                      <a:pt x="7624" y="26277"/>
                      <a:pt x="7623" y="26279"/>
                    </a:cubicBezTo>
                    <a:lnTo>
                      <a:pt x="7623" y="26279"/>
                    </a:lnTo>
                    <a:cubicBezTo>
                      <a:pt x="7797" y="26147"/>
                      <a:pt x="7950" y="26015"/>
                      <a:pt x="8103" y="25862"/>
                    </a:cubicBezTo>
                    <a:cubicBezTo>
                      <a:pt x="8235" y="25708"/>
                      <a:pt x="8366" y="25555"/>
                      <a:pt x="8498" y="25381"/>
                    </a:cubicBezTo>
                    <a:lnTo>
                      <a:pt x="8498" y="25381"/>
                    </a:lnTo>
                    <a:cubicBezTo>
                      <a:pt x="8494" y="25382"/>
                      <a:pt x="8491" y="25382"/>
                      <a:pt x="8491" y="25382"/>
                    </a:cubicBezTo>
                    <a:cubicBezTo>
                      <a:pt x="8674" y="25177"/>
                      <a:pt x="8811" y="24949"/>
                      <a:pt x="8948" y="24698"/>
                    </a:cubicBezTo>
                    <a:cubicBezTo>
                      <a:pt x="9085" y="24447"/>
                      <a:pt x="9222" y="24173"/>
                      <a:pt x="9313" y="23922"/>
                    </a:cubicBezTo>
                    <a:cubicBezTo>
                      <a:pt x="9450" y="23579"/>
                      <a:pt x="9564" y="23214"/>
                      <a:pt x="9678" y="22849"/>
                    </a:cubicBezTo>
                    <a:cubicBezTo>
                      <a:pt x="9770" y="22506"/>
                      <a:pt x="9861" y="22141"/>
                      <a:pt x="9952" y="21799"/>
                    </a:cubicBezTo>
                    <a:cubicBezTo>
                      <a:pt x="10112" y="21023"/>
                      <a:pt x="10249" y="20270"/>
                      <a:pt x="10340" y="19493"/>
                    </a:cubicBezTo>
                    <a:cubicBezTo>
                      <a:pt x="10340" y="19493"/>
                      <a:pt x="10340" y="19493"/>
                      <a:pt x="10340" y="19471"/>
                    </a:cubicBezTo>
                    <a:cubicBezTo>
                      <a:pt x="10431" y="18695"/>
                      <a:pt x="10477" y="17919"/>
                      <a:pt x="10477" y="17120"/>
                    </a:cubicBezTo>
                    <a:cubicBezTo>
                      <a:pt x="10477" y="16366"/>
                      <a:pt x="10431" y="15590"/>
                      <a:pt x="10317" y="14837"/>
                    </a:cubicBezTo>
                    <a:cubicBezTo>
                      <a:pt x="10226" y="14221"/>
                      <a:pt x="10112" y="13627"/>
                      <a:pt x="9907" y="13057"/>
                    </a:cubicBezTo>
                    <a:cubicBezTo>
                      <a:pt x="9884" y="13011"/>
                      <a:pt x="9907" y="12965"/>
                      <a:pt x="9929" y="12943"/>
                    </a:cubicBezTo>
                    <a:cubicBezTo>
                      <a:pt x="9929" y="12920"/>
                      <a:pt x="9929" y="12897"/>
                      <a:pt x="9929" y="12851"/>
                    </a:cubicBezTo>
                    <a:cubicBezTo>
                      <a:pt x="9946" y="12818"/>
                      <a:pt x="9987" y="12797"/>
                      <a:pt x="10026" y="12797"/>
                    </a:cubicBezTo>
                    <a:cubicBezTo>
                      <a:pt x="10040" y="12797"/>
                      <a:pt x="10054" y="12800"/>
                      <a:pt x="10066" y="12806"/>
                    </a:cubicBezTo>
                    <a:cubicBezTo>
                      <a:pt x="10431" y="12965"/>
                      <a:pt x="10797" y="13080"/>
                      <a:pt x="11162" y="13194"/>
                    </a:cubicBezTo>
                    <a:lnTo>
                      <a:pt x="11139" y="13194"/>
                    </a:lnTo>
                    <a:cubicBezTo>
                      <a:pt x="11618" y="13331"/>
                      <a:pt x="12098" y="13422"/>
                      <a:pt x="12577" y="13490"/>
                    </a:cubicBezTo>
                    <a:cubicBezTo>
                      <a:pt x="13056" y="13559"/>
                      <a:pt x="13558" y="13605"/>
                      <a:pt x="14038" y="13627"/>
                    </a:cubicBezTo>
                    <a:lnTo>
                      <a:pt x="14038" y="13627"/>
                    </a:lnTo>
                    <a:cubicBezTo>
                      <a:pt x="14691" y="13626"/>
                      <a:pt x="15324" y="13581"/>
                      <a:pt x="15978" y="13513"/>
                    </a:cubicBezTo>
                    <a:cubicBezTo>
                      <a:pt x="16594" y="13422"/>
                      <a:pt x="17233" y="13308"/>
                      <a:pt x="17827" y="13171"/>
                    </a:cubicBezTo>
                    <a:cubicBezTo>
                      <a:pt x="17850" y="13148"/>
                      <a:pt x="17850" y="13148"/>
                      <a:pt x="17850" y="13148"/>
                    </a:cubicBezTo>
                    <a:lnTo>
                      <a:pt x="17850" y="13148"/>
                    </a:lnTo>
                    <a:cubicBezTo>
                      <a:pt x="17850" y="13148"/>
                      <a:pt x="17850" y="13148"/>
                      <a:pt x="17850" y="13148"/>
                    </a:cubicBezTo>
                    <a:cubicBezTo>
                      <a:pt x="19493" y="12737"/>
                      <a:pt x="21091" y="12075"/>
                      <a:pt x="22575" y="11254"/>
                    </a:cubicBezTo>
                    <a:lnTo>
                      <a:pt x="22552" y="11254"/>
                    </a:lnTo>
                    <a:cubicBezTo>
                      <a:pt x="23465" y="10751"/>
                      <a:pt x="24332" y="10181"/>
                      <a:pt x="25131" y="9519"/>
                    </a:cubicBezTo>
                    <a:cubicBezTo>
                      <a:pt x="25154" y="9519"/>
                      <a:pt x="25177" y="9496"/>
                      <a:pt x="25199" y="9496"/>
                    </a:cubicBezTo>
                    <a:cubicBezTo>
                      <a:pt x="25222" y="9496"/>
                      <a:pt x="25245" y="9519"/>
                      <a:pt x="25268" y="9542"/>
                    </a:cubicBezTo>
                    <a:cubicBezTo>
                      <a:pt x="25291" y="9564"/>
                      <a:pt x="25291" y="9587"/>
                      <a:pt x="25291" y="9610"/>
                    </a:cubicBezTo>
                    <a:cubicBezTo>
                      <a:pt x="25291" y="9587"/>
                      <a:pt x="25314" y="9587"/>
                      <a:pt x="25336" y="9587"/>
                    </a:cubicBezTo>
                    <a:cubicBezTo>
                      <a:pt x="25344" y="9580"/>
                      <a:pt x="25352" y="9577"/>
                      <a:pt x="25359" y="9577"/>
                    </a:cubicBezTo>
                    <a:cubicBezTo>
                      <a:pt x="25374" y="9577"/>
                      <a:pt x="25390" y="9587"/>
                      <a:pt x="25405" y="9587"/>
                    </a:cubicBezTo>
                    <a:cubicBezTo>
                      <a:pt x="25473" y="9610"/>
                      <a:pt x="25542" y="9633"/>
                      <a:pt x="25610" y="9679"/>
                    </a:cubicBezTo>
                    <a:lnTo>
                      <a:pt x="25588" y="9656"/>
                    </a:lnTo>
                    <a:lnTo>
                      <a:pt x="25588" y="9656"/>
                    </a:lnTo>
                    <a:cubicBezTo>
                      <a:pt x="26021" y="9838"/>
                      <a:pt x="26478" y="9975"/>
                      <a:pt x="26934" y="10089"/>
                    </a:cubicBezTo>
                    <a:cubicBezTo>
                      <a:pt x="27391" y="10204"/>
                      <a:pt x="27824" y="10272"/>
                      <a:pt x="28258" y="10318"/>
                    </a:cubicBezTo>
                    <a:lnTo>
                      <a:pt x="28235" y="10318"/>
                    </a:lnTo>
                    <a:cubicBezTo>
                      <a:pt x="28595" y="10369"/>
                      <a:pt x="28954" y="10395"/>
                      <a:pt x="29314" y="10395"/>
                    </a:cubicBezTo>
                    <a:cubicBezTo>
                      <a:pt x="29434" y="10395"/>
                      <a:pt x="29553" y="10392"/>
                      <a:pt x="29673" y="10386"/>
                    </a:cubicBezTo>
                    <a:cubicBezTo>
                      <a:pt x="30153" y="10386"/>
                      <a:pt x="30609" y="10363"/>
                      <a:pt x="31088" y="10295"/>
                    </a:cubicBezTo>
                    <a:cubicBezTo>
                      <a:pt x="31591" y="10226"/>
                      <a:pt x="32093" y="10112"/>
                      <a:pt x="32572" y="9975"/>
                    </a:cubicBezTo>
                    <a:cubicBezTo>
                      <a:pt x="33051" y="9838"/>
                      <a:pt x="33508" y="9679"/>
                      <a:pt x="33942" y="9473"/>
                    </a:cubicBezTo>
                    <a:cubicBezTo>
                      <a:pt x="34398" y="9291"/>
                      <a:pt x="34832" y="9062"/>
                      <a:pt x="35265" y="8811"/>
                    </a:cubicBezTo>
                    <a:cubicBezTo>
                      <a:pt x="35676" y="8537"/>
                      <a:pt x="36087" y="8263"/>
                      <a:pt x="36475" y="7944"/>
                    </a:cubicBezTo>
                    <a:cubicBezTo>
                      <a:pt x="36840" y="7647"/>
                      <a:pt x="37206" y="7328"/>
                      <a:pt x="37525" y="6985"/>
                    </a:cubicBezTo>
                    <a:cubicBezTo>
                      <a:pt x="37799" y="6711"/>
                      <a:pt x="38073" y="6392"/>
                      <a:pt x="38301" y="6072"/>
                    </a:cubicBezTo>
                    <a:cubicBezTo>
                      <a:pt x="38073" y="5433"/>
                      <a:pt x="37822" y="4794"/>
                      <a:pt x="37525" y="4201"/>
                    </a:cubicBezTo>
                    <a:cubicBezTo>
                      <a:pt x="36818" y="2717"/>
                      <a:pt x="35836" y="1370"/>
                      <a:pt x="34626" y="183"/>
                    </a:cubicBezTo>
                    <a:cubicBezTo>
                      <a:pt x="34558" y="138"/>
                      <a:pt x="34489" y="115"/>
                      <a:pt x="34421" y="115"/>
                    </a:cubicBezTo>
                    <a:cubicBezTo>
                      <a:pt x="34330" y="115"/>
                      <a:pt x="34261" y="138"/>
                      <a:pt x="34215" y="183"/>
                    </a:cubicBezTo>
                    <a:cubicBezTo>
                      <a:pt x="34147" y="252"/>
                      <a:pt x="34124" y="320"/>
                      <a:pt x="34124" y="412"/>
                    </a:cubicBezTo>
                    <a:cubicBezTo>
                      <a:pt x="34124" y="480"/>
                      <a:pt x="34147" y="549"/>
                      <a:pt x="34215" y="617"/>
                    </a:cubicBezTo>
                    <a:lnTo>
                      <a:pt x="34261" y="663"/>
                    </a:lnTo>
                    <a:cubicBezTo>
                      <a:pt x="32618" y="206"/>
                      <a:pt x="30746" y="1"/>
                      <a:pt x="28372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4" name="Google Shape;7972;p70">
                <a:extLst>
                  <a:ext uri="{FF2B5EF4-FFF2-40B4-BE49-F238E27FC236}">
                    <a16:creationId xmlns:a16="http://schemas.microsoft.com/office/drawing/2014/main" id="{C2CBF878-8CE7-4673-A10C-852CB1EBE35A}"/>
                  </a:ext>
                </a:extLst>
              </p:cNvPr>
              <p:cNvSpPr/>
              <p:nvPr/>
            </p:nvSpPr>
            <p:spPr>
              <a:xfrm>
                <a:off x="5396987" y="22891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5" name="Google Shape;7973;p70">
                <a:extLst>
                  <a:ext uri="{FF2B5EF4-FFF2-40B4-BE49-F238E27FC236}">
                    <a16:creationId xmlns:a16="http://schemas.microsoft.com/office/drawing/2014/main" id="{C1D250BF-C2B5-44A6-BF42-6234E89072A6}"/>
                  </a:ext>
                </a:extLst>
              </p:cNvPr>
              <p:cNvSpPr/>
              <p:nvPr/>
            </p:nvSpPr>
            <p:spPr>
              <a:xfrm>
                <a:off x="5396987" y="228946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6" name="Google Shape;7974;p70">
                <a:extLst>
                  <a:ext uri="{FF2B5EF4-FFF2-40B4-BE49-F238E27FC236}">
                    <a16:creationId xmlns:a16="http://schemas.microsoft.com/office/drawing/2014/main" id="{69FC944D-FD9C-4D87-8074-ABD0EDAC653B}"/>
                  </a:ext>
                </a:extLst>
              </p:cNvPr>
              <p:cNvSpPr/>
              <p:nvPr/>
            </p:nvSpPr>
            <p:spPr>
              <a:xfrm>
                <a:off x="5396987" y="228946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7" name="Google Shape;7975;p70">
                <a:extLst>
                  <a:ext uri="{FF2B5EF4-FFF2-40B4-BE49-F238E27FC236}">
                    <a16:creationId xmlns:a16="http://schemas.microsoft.com/office/drawing/2014/main" id="{3A532871-733C-4474-83B3-4D0DCA45DE66}"/>
                  </a:ext>
                </a:extLst>
              </p:cNvPr>
              <p:cNvSpPr/>
              <p:nvPr/>
            </p:nvSpPr>
            <p:spPr>
              <a:xfrm>
                <a:off x="5734110" y="214048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8" name="Google Shape;7976;p70">
                <a:extLst>
                  <a:ext uri="{FF2B5EF4-FFF2-40B4-BE49-F238E27FC236}">
                    <a16:creationId xmlns:a16="http://schemas.microsoft.com/office/drawing/2014/main" id="{5A13D530-A7C3-47AA-A8CC-410FBD9D63E2}"/>
                  </a:ext>
                </a:extLst>
              </p:cNvPr>
              <p:cNvSpPr/>
              <p:nvPr/>
            </p:nvSpPr>
            <p:spPr>
              <a:xfrm>
                <a:off x="5701423" y="2160217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9" name="Google Shape;7977;p70">
                <a:extLst>
                  <a:ext uri="{FF2B5EF4-FFF2-40B4-BE49-F238E27FC236}">
                    <a16:creationId xmlns:a16="http://schemas.microsoft.com/office/drawing/2014/main" id="{2022135D-443C-4E98-8831-83E3F60D4A75}"/>
                  </a:ext>
                </a:extLst>
              </p:cNvPr>
              <p:cNvSpPr/>
              <p:nvPr/>
            </p:nvSpPr>
            <p:spPr>
              <a:xfrm>
                <a:off x="5701720" y="2160217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0" name="Google Shape;7978;p70">
                <a:extLst>
                  <a:ext uri="{FF2B5EF4-FFF2-40B4-BE49-F238E27FC236}">
                    <a16:creationId xmlns:a16="http://schemas.microsoft.com/office/drawing/2014/main" id="{23D08C42-3D61-46DA-B1F1-825F3D812A0B}"/>
                  </a:ext>
                </a:extLst>
              </p:cNvPr>
              <p:cNvSpPr/>
              <p:nvPr/>
            </p:nvSpPr>
            <p:spPr>
              <a:xfrm>
                <a:off x="5304241" y="2431966"/>
                <a:ext cx="49768" cy="65829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5103" extrusionOk="0">
                    <a:moveTo>
                      <a:pt x="1735" y="3242"/>
                    </a:moveTo>
                    <a:cubicBezTo>
                      <a:pt x="1735" y="3242"/>
                      <a:pt x="1758" y="3265"/>
                      <a:pt x="1758" y="3265"/>
                    </a:cubicBezTo>
                    <a:cubicBezTo>
                      <a:pt x="1758" y="3265"/>
                      <a:pt x="1758" y="3242"/>
                      <a:pt x="1735" y="3242"/>
                    </a:cubicBezTo>
                    <a:close/>
                    <a:moveTo>
                      <a:pt x="365" y="1"/>
                    </a:moveTo>
                    <a:cubicBezTo>
                      <a:pt x="183" y="1"/>
                      <a:pt x="0" y="161"/>
                      <a:pt x="23" y="366"/>
                    </a:cubicBezTo>
                    <a:cubicBezTo>
                      <a:pt x="69" y="1416"/>
                      <a:pt x="411" y="2443"/>
                      <a:pt x="1050" y="3311"/>
                    </a:cubicBezTo>
                    <a:cubicBezTo>
                      <a:pt x="1187" y="3516"/>
                      <a:pt x="1370" y="3699"/>
                      <a:pt x="1552" y="3881"/>
                    </a:cubicBezTo>
                    <a:cubicBezTo>
                      <a:pt x="1735" y="4064"/>
                      <a:pt x="1918" y="4224"/>
                      <a:pt x="2123" y="4383"/>
                    </a:cubicBezTo>
                    <a:cubicBezTo>
                      <a:pt x="2557" y="4703"/>
                      <a:pt x="3036" y="4931"/>
                      <a:pt x="3538" y="5091"/>
                    </a:cubicBezTo>
                    <a:cubicBezTo>
                      <a:pt x="3559" y="5099"/>
                      <a:pt x="3580" y="5103"/>
                      <a:pt x="3601" y="5103"/>
                    </a:cubicBezTo>
                    <a:cubicBezTo>
                      <a:pt x="3699" y="5103"/>
                      <a:pt x="3797" y="5025"/>
                      <a:pt x="3835" y="4931"/>
                    </a:cubicBezTo>
                    <a:cubicBezTo>
                      <a:pt x="3858" y="4794"/>
                      <a:pt x="3789" y="4680"/>
                      <a:pt x="3652" y="4634"/>
                    </a:cubicBezTo>
                    <a:cubicBezTo>
                      <a:pt x="3561" y="4612"/>
                      <a:pt x="3447" y="4566"/>
                      <a:pt x="3356" y="4520"/>
                    </a:cubicBezTo>
                    <a:cubicBezTo>
                      <a:pt x="3059" y="4383"/>
                      <a:pt x="2762" y="4224"/>
                      <a:pt x="2511" y="4018"/>
                    </a:cubicBezTo>
                    <a:cubicBezTo>
                      <a:pt x="2237" y="3813"/>
                      <a:pt x="1986" y="3562"/>
                      <a:pt x="1758" y="3288"/>
                    </a:cubicBezTo>
                    <a:cubicBezTo>
                      <a:pt x="1507" y="2945"/>
                      <a:pt x="1301" y="2580"/>
                      <a:pt x="1141" y="2215"/>
                    </a:cubicBezTo>
                    <a:cubicBezTo>
                      <a:pt x="959" y="1781"/>
                      <a:pt x="845" y="1325"/>
                      <a:pt x="776" y="868"/>
                    </a:cubicBezTo>
                    <a:cubicBezTo>
                      <a:pt x="753" y="708"/>
                      <a:pt x="753" y="526"/>
                      <a:pt x="731" y="366"/>
                    </a:cubicBezTo>
                    <a:cubicBezTo>
                      <a:pt x="731" y="184"/>
                      <a:pt x="571" y="1"/>
                      <a:pt x="365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1" name="Google Shape;7979;p70">
                <a:extLst>
                  <a:ext uri="{FF2B5EF4-FFF2-40B4-BE49-F238E27FC236}">
                    <a16:creationId xmlns:a16="http://schemas.microsoft.com/office/drawing/2014/main" id="{993CA5E3-3687-4937-8729-2B2DE11EE553}"/>
                  </a:ext>
                </a:extLst>
              </p:cNvPr>
              <p:cNvSpPr/>
              <p:nvPr/>
            </p:nvSpPr>
            <p:spPr>
              <a:xfrm>
                <a:off x="5264485" y="2429322"/>
                <a:ext cx="48594" cy="24329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886" extrusionOk="0">
                    <a:moveTo>
                      <a:pt x="2717" y="0"/>
                    </a:moveTo>
                    <a:cubicBezTo>
                      <a:pt x="2649" y="0"/>
                      <a:pt x="2557" y="23"/>
                      <a:pt x="2489" y="23"/>
                    </a:cubicBezTo>
                    <a:cubicBezTo>
                      <a:pt x="2124" y="46"/>
                      <a:pt x="1758" y="160"/>
                      <a:pt x="1416" y="320"/>
                    </a:cubicBezTo>
                    <a:cubicBezTo>
                      <a:pt x="1096" y="457"/>
                      <a:pt x="823" y="662"/>
                      <a:pt x="571" y="891"/>
                    </a:cubicBezTo>
                    <a:cubicBezTo>
                      <a:pt x="320" y="1142"/>
                      <a:pt x="115" y="1416"/>
                      <a:pt x="24" y="1758"/>
                    </a:cubicBezTo>
                    <a:cubicBezTo>
                      <a:pt x="1" y="1804"/>
                      <a:pt x="24" y="1849"/>
                      <a:pt x="69" y="1872"/>
                    </a:cubicBezTo>
                    <a:cubicBezTo>
                      <a:pt x="86" y="1880"/>
                      <a:pt x="106" y="1886"/>
                      <a:pt x="125" y="1886"/>
                    </a:cubicBezTo>
                    <a:cubicBezTo>
                      <a:pt x="159" y="1886"/>
                      <a:pt x="192" y="1870"/>
                      <a:pt x="206" y="1826"/>
                    </a:cubicBezTo>
                    <a:cubicBezTo>
                      <a:pt x="252" y="1712"/>
                      <a:pt x="298" y="1598"/>
                      <a:pt x="366" y="1484"/>
                    </a:cubicBezTo>
                    <a:cubicBezTo>
                      <a:pt x="434" y="1370"/>
                      <a:pt x="526" y="1233"/>
                      <a:pt x="640" y="1142"/>
                    </a:cubicBezTo>
                    <a:lnTo>
                      <a:pt x="640" y="1142"/>
                    </a:lnTo>
                    <a:lnTo>
                      <a:pt x="617" y="1165"/>
                    </a:lnTo>
                    <a:cubicBezTo>
                      <a:pt x="754" y="1028"/>
                      <a:pt x="891" y="936"/>
                      <a:pt x="1051" y="845"/>
                    </a:cubicBezTo>
                    <a:cubicBezTo>
                      <a:pt x="1233" y="731"/>
                      <a:pt x="1439" y="662"/>
                      <a:pt x="1667" y="594"/>
                    </a:cubicBezTo>
                    <a:cubicBezTo>
                      <a:pt x="1872" y="548"/>
                      <a:pt x="2101" y="525"/>
                      <a:pt x="2306" y="525"/>
                    </a:cubicBezTo>
                    <a:cubicBezTo>
                      <a:pt x="2489" y="525"/>
                      <a:pt x="2671" y="548"/>
                      <a:pt x="2831" y="594"/>
                    </a:cubicBezTo>
                    <a:cubicBezTo>
                      <a:pt x="2922" y="617"/>
                      <a:pt x="3037" y="662"/>
                      <a:pt x="3128" y="708"/>
                    </a:cubicBezTo>
                    <a:cubicBezTo>
                      <a:pt x="3128" y="731"/>
                      <a:pt x="3151" y="731"/>
                      <a:pt x="3174" y="754"/>
                    </a:cubicBezTo>
                    <a:cubicBezTo>
                      <a:pt x="3243" y="803"/>
                      <a:pt x="3320" y="827"/>
                      <a:pt x="3397" y="827"/>
                    </a:cubicBezTo>
                    <a:cubicBezTo>
                      <a:pt x="3498" y="827"/>
                      <a:pt x="3598" y="786"/>
                      <a:pt x="3676" y="708"/>
                    </a:cubicBezTo>
                    <a:cubicBezTo>
                      <a:pt x="3721" y="640"/>
                      <a:pt x="3767" y="525"/>
                      <a:pt x="3744" y="434"/>
                    </a:cubicBezTo>
                    <a:cubicBezTo>
                      <a:pt x="3744" y="389"/>
                      <a:pt x="3721" y="320"/>
                      <a:pt x="3676" y="274"/>
                    </a:cubicBezTo>
                    <a:cubicBezTo>
                      <a:pt x="3653" y="229"/>
                      <a:pt x="3607" y="183"/>
                      <a:pt x="3539" y="160"/>
                    </a:cubicBezTo>
                    <a:cubicBezTo>
                      <a:pt x="3379" y="115"/>
                      <a:pt x="3219" y="69"/>
                      <a:pt x="3059" y="23"/>
                    </a:cubicBezTo>
                    <a:cubicBezTo>
                      <a:pt x="2945" y="23"/>
                      <a:pt x="2831" y="0"/>
                      <a:pt x="2717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2" name="Google Shape;7980;p70">
                <a:extLst>
                  <a:ext uri="{FF2B5EF4-FFF2-40B4-BE49-F238E27FC236}">
                    <a16:creationId xmlns:a16="http://schemas.microsoft.com/office/drawing/2014/main" id="{6C6F12F0-5A6C-4AE4-9B72-00E6CB5F23C8}"/>
                  </a:ext>
                </a:extLst>
              </p:cNvPr>
              <p:cNvSpPr/>
              <p:nvPr/>
            </p:nvSpPr>
            <p:spPr>
              <a:xfrm>
                <a:off x="5588064" y="3538440"/>
                <a:ext cx="240585" cy="154297"/>
              </a:xfrm>
              <a:custGeom>
                <a:avLst/>
                <a:gdLst/>
                <a:ahLst/>
                <a:cxnLst/>
                <a:rect l="l" t="t" r="r" b="b"/>
                <a:pathLst>
                  <a:path w="18650" h="11961" extrusionOk="0">
                    <a:moveTo>
                      <a:pt x="7054" y="0"/>
                    </a:moveTo>
                    <a:cubicBezTo>
                      <a:pt x="5798" y="0"/>
                      <a:pt x="4475" y="114"/>
                      <a:pt x="2877" y="365"/>
                    </a:cubicBezTo>
                    <a:cubicBezTo>
                      <a:pt x="2146" y="480"/>
                      <a:pt x="1416" y="639"/>
                      <a:pt x="686" y="799"/>
                    </a:cubicBezTo>
                    <a:cubicBezTo>
                      <a:pt x="686" y="776"/>
                      <a:pt x="663" y="776"/>
                      <a:pt x="663" y="776"/>
                    </a:cubicBezTo>
                    <a:lnTo>
                      <a:pt x="571" y="776"/>
                    </a:lnTo>
                    <a:cubicBezTo>
                      <a:pt x="526" y="776"/>
                      <a:pt x="480" y="776"/>
                      <a:pt x="435" y="799"/>
                    </a:cubicBezTo>
                    <a:cubicBezTo>
                      <a:pt x="389" y="845"/>
                      <a:pt x="320" y="913"/>
                      <a:pt x="298" y="982"/>
                    </a:cubicBezTo>
                    <a:cubicBezTo>
                      <a:pt x="69" y="2579"/>
                      <a:pt x="1" y="3926"/>
                      <a:pt x="69" y="5159"/>
                    </a:cubicBezTo>
                    <a:cubicBezTo>
                      <a:pt x="138" y="6574"/>
                      <a:pt x="389" y="7875"/>
                      <a:pt x="845" y="9062"/>
                    </a:cubicBezTo>
                    <a:cubicBezTo>
                      <a:pt x="868" y="9108"/>
                      <a:pt x="891" y="9153"/>
                      <a:pt x="914" y="9199"/>
                    </a:cubicBezTo>
                    <a:cubicBezTo>
                      <a:pt x="982" y="9290"/>
                      <a:pt x="1028" y="9359"/>
                      <a:pt x="1096" y="9450"/>
                    </a:cubicBezTo>
                    <a:cubicBezTo>
                      <a:pt x="1142" y="9496"/>
                      <a:pt x="1188" y="9541"/>
                      <a:pt x="1233" y="9587"/>
                    </a:cubicBezTo>
                    <a:cubicBezTo>
                      <a:pt x="1302" y="9632"/>
                      <a:pt x="1348" y="9678"/>
                      <a:pt x="1416" y="9724"/>
                    </a:cubicBezTo>
                    <a:cubicBezTo>
                      <a:pt x="1462" y="9769"/>
                      <a:pt x="1484" y="9792"/>
                      <a:pt x="1530" y="9838"/>
                    </a:cubicBezTo>
                    <a:cubicBezTo>
                      <a:pt x="2671" y="10546"/>
                      <a:pt x="4018" y="11070"/>
                      <a:pt x="5639" y="11459"/>
                    </a:cubicBezTo>
                    <a:cubicBezTo>
                      <a:pt x="7031" y="11801"/>
                      <a:pt x="8515" y="11961"/>
                      <a:pt x="10044" y="11961"/>
                    </a:cubicBezTo>
                    <a:cubicBezTo>
                      <a:pt x="10386" y="11961"/>
                      <a:pt x="10729" y="11961"/>
                      <a:pt x="11048" y="11938"/>
                    </a:cubicBezTo>
                    <a:cubicBezTo>
                      <a:pt x="12190" y="11869"/>
                      <a:pt x="13285" y="11710"/>
                      <a:pt x="14335" y="11436"/>
                    </a:cubicBezTo>
                    <a:cubicBezTo>
                      <a:pt x="15294" y="11185"/>
                      <a:pt x="16161" y="10865"/>
                      <a:pt x="16914" y="10431"/>
                    </a:cubicBezTo>
                    <a:cubicBezTo>
                      <a:pt x="16937" y="10409"/>
                      <a:pt x="16983" y="10386"/>
                      <a:pt x="17006" y="10363"/>
                    </a:cubicBezTo>
                    <a:cubicBezTo>
                      <a:pt x="17097" y="10317"/>
                      <a:pt x="17188" y="10249"/>
                      <a:pt x="17257" y="10180"/>
                    </a:cubicBezTo>
                    <a:cubicBezTo>
                      <a:pt x="17325" y="10135"/>
                      <a:pt x="17371" y="10089"/>
                      <a:pt x="17417" y="10043"/>
                    </a:cubicBezTo>
                    <a:cubicBezTo>
                      <a:pt x="17576" y="9884"/>
                      <a:pt x="17690" y="9724"/>
                      <a:pt x="17805" y="9564"/>
                    </a:cubicBezTo>
                    <a:cubicBezTo>
                      <a:pt x="17919" y="9381"/>
                      <a:pt x="18033" y="9176"/>
                      <a:pt x="18170" y="8902"/>
                    </a:cubicBezTo>
                    <a:cubicBezTo>
                      <a:pt x="18330" y="8514"/>
                      <a:pt x="18466" y="8058"/>
                      <a:pt x="18558" y="7533"/>
                    </a:cubicBezTo>
                    <a:cubicBezTo>
                      <a:pt x="18626" y="7076"/>
                      <a:pt x="18649" y="6597"/>
                      <a:pt x="18603" y="6095"/>
                    </a:cubicBezTo>
                    <a:cubicBezTo>
                      <a:pt x="18581" y="5638"/>
                      <a:pt x="18512" y="5227"/>
                      <a:pt x="18398" y="4862"/>
                    </a:cubicBezTo>
                    <a:cubicBezTo>
                      <a:pt x="18284" y="4542"/>
                      <a:pt x="18124" y="4269"/>
                      <a:pt x="17942" y="4017"/>
                    </a:cubicBezTo>
                    <a:cubicBezTo>
                      <a:pt x="17782" y="3789"/>
                      <a:pt x="17553" y="3607"/>
                      <a:pt x="17302" y="3447"/>
                    </a:cubicBezTo>
                    <a:cubicBezTo>
                      <a:pt x="16823" y="3127"/>
                      <a:pt x="16230" y="2990"/>
                      <a:pt x="15682" y="2899"/>
                    </a:cubicBezTo>
                    <a:cubicBezTo>
                      <a:pt x="15499" y="2853"/>
                      <a:pt x="15339" y="2831"/>
                      <a:pt x="15157" y="2785"/>
                    </a:cubicBezTo>
                    <a:cubicBezTo>
                      <a:pt x="14929" y="2762"/>
                      <a:pt x="14700" y="2716"/>
                      <a:pt x="14472" y="2671"/>
                    </a:cubicBezTo>
                    <a:lnTo>
                      <a:pt x="14472" y="2671"/>
                    </a:lnTo>
                    <a:lnTo>
                      <a:pt x="14518" y="2694"/>
                    </a:lnTo>
                    <a:cubicBezTo>
                      <a:pt x="14084" y="2579"/>
                      <a:pt x="13719" y="2465"/>
                      <a:pt x="13422" y="2328"/>
                    </a:cubicBezTo>
                    <a:cubicBezTo>
                      <a:pt x="13217" y="2214"/>
                      <a:pt x="13057" y="2100"/>
                      <a:pt x="12920" y="1986"/>
                    </a:cubicBezTo>
                    <a:cubicBezTo>
                      <a:pt x="12783" y="1849"/>
                      <a:pt x="12646" y="1689"/>
                      <a:pt x="12532" y="1530"/>
                    </a:cubicBezTo>
                    <a:cubicBezTo>
                      <a:pt x="12463" y="1415"/>
                      <a:pt x="12418" y="1301"/>
                      <a:pt x="12349" y="1164"/>
                    </a:cubicBezTo>
                    <a:cubicBezTo>
                      <a:pt x="12304" y="1073"/>
                      <a:pt x="12212" y="1005"/>
                      <a:pt x="12098" y="1005"/>
                    </a:cubicBezTo>
                    <a:cubicBezTo>
                      <a:pt x="12053" y="1005"/>
                      <a:pt x="12007" y="1005"/>
                      <a:pt x="11961" y="1027"/>
                    </a:cubicBezTo>
                    <a:cubicBezTo>
                      <a:pt x="11916" y="1050"/>
                      <a:pt x="11893" y="1096"/>
                      <a:pt x="11847" y="1119"/>
                    </a:cubicBezTo>
                    <a:cubicBezTo>
                      <a:pt x="11413" y="799"/>
                      <a:pt x="10866" y="548"/>
                      <a:pt x="10181" y="343"/>
                    </a:cubicBezTo>
                    <a:cubicBezTo>
                      <a:pt x="9519" y="160"/>
                      <a:pt x="8766" y="46"/>
                      <a:pt x="7853" y="23"/>
                    </a:cubicBezTo>
                    <a:cubicBezTo>
                      <a:pt x="7579" y="0"/>
                      <a:pt x="7328" y="0"/>
                      <a:pt x="70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3" name="Google Shape;7981;p70">
                <a:extLst>
                  <a:ext uri="{FF2B5EF4-FFF2-40B4-BE49-F238E27FC236}">
                    <a16:creationId xmlns:a16="http://schemas.microsoft.com/office/drawing/2014/main" id="{BFC7B3C3-9F66-4D96-9970-2AE7DA9FADB2}"/>
                  </a:ext>
                </a:extLst>
              </p:cNvPr>
              <p:cNvSpPr/>
              <p:nvPr/>
            </p:nvSpPr>
            <p:spPr>
              <a:xfrm>
                <a:off x="5591302" y="3574068"/>
                <a:ext cx="237347" cy="118667"/>
              </a:xfrm>
              <a:custGeom>
                <a:avLst/>
                <a:gdLst/>
                <a:ahLst/>
                <a:cxnLst/>
                <a:rect l="l" t="t" r="r" b="b"/>
                <a:pathLst>
                  <a:path w="18399" h="9199" extrusionOk="0">
                    <a:moveTo>
                      <a:pt x="13513" y="890"/>
                    </a:moveTo>
                    <a:cubicBezTo>
                      <a:pt x="13491" y="890"/>
                      <a:pt x="13491" y="890"/>
                      <a:pt x="13491" y="911"/>
                    </a:cubicBezTo>
                    <a:lnTo>
                      <a:pt x="13491" y="911"/>
                    </a:lnTo>
                    <a:cubicBezTo>
                      <a:pt x="13498" y="904"/>
                      <a:pt x="13506" y="897"/>
                      <a:pt x="13513" y="890"/>
                    </a:cubicBezTo>
                    <a:close/>
                    <a:moveTo>
                      <a:pt x="11505" y="6254"/>
                    </a:moveTo>
                    <a:cubicBezTo>
                      <a:pt x="11505" y="6254"/>
                      <a:pt x="11505" y="6254"/>
                      <a:pt x="11505" y="6277"/>
                    </a:cubicBezTo>
                    <a:cubicBezTo>
                      <a:pt x="11505" y="6276"/>
                      <a:pt x="11505" y="6275"/>
                      <a:pt x="11505" y="6274"/>
                    </a:cubicBezTo>
                    <a:lnTo>
                      <a:pt x="11505" y="6274"/>
                    </a:lnTo>
                    <a:cubicBezTo>
                      <a:pt x="11505" y="6267"/>
                      <a:pt x="11505" y="6261"/>
                      <a:pt x="11505" y="6254"/>
                    </a:cubicBezTo>
                    <a:close/>
                    <a:moveTo>
                      <a:pt x="14723" y="0"/>
                    </a:moveTo>
                    <a:cubicBezTo>
                      <a:pt x="14655" y="23"/>
                      <a:pt x="14586" y="69"/>
                      <a:pt x="14518" y="114"/>
                    </a:cubicBezTo>
                    <a:cubicBezTo>
                      <a:pt x="14335" y="206"/>
                      <a:pt x="14153" y="342"/>
                      <a:pt x="13970" y="479"/>
                    </a:cubicBezTo>
                    <a:cubicBezTo>
                      <a:pt x="13810" y="616"/>
                      <a:pt x="13650" y="753"/>
                      <a:pt x="13491" y="913"/>
                    </a:cubicBezTo>
                    <a:cubicBezTo>
                      <a:pt x="13491" y="912"/>
                      <a:pt x="13491" y="912"/>
                      <a:pt x="13491" y="911"/>
                    </a:cubicBezTo>
                    <a:lnTo>
                      <a:pt x="13491" y="911"/>
                    </a:lnTo>
                    <a:cubicBezTo>
                      <a:pt x="13296" y="1088"/>
                      <a:pt x="13142" y="1286"/>
                      <a:pt x="12988" y="1484"/>
                    </a:cubicBezTo>
                    <a:cubicBezTo>
                      <a:pt x="12806" y="1712"/>
                      <a:pt x="12669" y="1940"/>
                      <a:pt x="12532" y="2168"/>
                    </a:cubicBezTo>
                    <a:lnTo>
                      <a:pt x="12555" y="2146"/>
                    </a:lnTo>
                    <a:lnTo>
                      <a:pt x="12555" y="2146"/>
                    </a:lnTo>
                    <a:cubicBezTo>
                      <a:pt x="12372" y="2442"/>
                      <a:pt x="12235" y="2739"/>
                      <a:pt x="12098" y="3059"/>
                    </a:cubicBezTo>
                    <a:cubicBezTo>
                      <a:pt x="11961" y="3378"/>
                      <a:pt x="11870" y="3698"/>
                      <a:pt x="11779" y="4040"/>
                    </a:cubicBezTo>
                    <a:cubicBezTo>
                      <a:pt x="11779" y="4017"/>
                      <a:pt x="11779" y="4017"/>
                      <a:pt x="11779" y="4017"/>
                    </a:cubicBezTo>
                    <a:cubicBezTo>
                      <a:pt x="11596" y="4747"/>
                      <a:pt x="11505" y="5499"/>
                      <a:pt x="11505" y="6274"/>
                    </a:cubicBezTo>
                    <a:lnTo>
                      <a:pt x="11505" y="6274"/>
                    </a:lnTo>
                    <a:cubicBezTo>
                      <a:pt x="11505" y="6494"/>
                      <a:pt x="11506" y="6694"/>
                      <a:pt x="11528" y="6916"/>
                    </a:cubicBezTo>
                    <a:cubicBezTo>
                      <a:pt x="11551" y="6962"/>
                      <a:pt x="11551" y="7007"/>
                      <a:pt x="11551" y="7053"/>
                    </a:cubicBezTo>
                    <a:cubicBezTo>
                      <a:pt x="11573" y="7076"/>
                      <a:pt x="11573" y="7099"/>
                      <a:pt x="11573" y="7122"/>
                    </a:cubicBezTo>
                    <a:cubicBezTo>
                      <a:pt x="11573" y="7144"/>
                      <a:pt x="11573" y="7167"/>
                      <a:pt x="11551" y="7190"/>
                    </a:cubicBezTo>
                    <a:cubicBezTo>
                      <a:pt x="11528" y="7190"/>
                      <a:pt x="11505" y="7213"/>
                      <a:pt x="11482" y="7213"/>
                    </a:cubicBezTo>
                    <a:cubicBezTo>
                      <a:pt x="11140" y="7281"/>
                      <a:pt x="10774" y="7327"/>
                      <a:pt x="10409" y="7350"/>
                    </a:cubicBezTo>
                    <a:cubicBezTo>
                      <a:pt x="10050" y="7376"/>
                      <a:pt x="9687" y="7388"/>
                      <a:pt x="9324" y="7388"/>
                    </a:cubicBezTo>
                    <a:cubicBezTo>
                      <a:pt x="8718" y="7388"/>
                      <a:pt x="8110" y="7353"/>
                      <a:pt x="7510" y="7281"/>
                    </a:cubicBezTo>
                    <a:cubicBezTo>
                      <a:pt x="6506" y="7144"/>
                      <a:pt x="5547" y="6916"/>
                      <a:pt x="4589" y="6597"/>
                    </a:cubicBezTo>
                    <a:cubicBezTo>
                      <a:pt x="3653" y="6300"/>
                      <a:pt x="2740" y="5912"/>
                      <a:pt x="1895" y="5433"/>
                    </a:cubicBezTo>
                    <a:cubicBezTo>
                      <a:pt x="1233" y="5067"/>
                      <a:pt x="594" y="4634"/>
                      <a:pt x="1" y="4177"/>
                    </a:cubicBezTo>
                    <a:lnTo>
                      <a:pt x="1" y="4177"/>
                    </a:lnTo>
                    <a:cubicBezTo>
                      <a:pt x="138" y="4908"/>
                      <a:pt x="343" y="5638"/>
                      <a:pt x="594" y="6300"/>
                    </a:cubicBezTo>
                    <a:lnTo>
                      <a:pt x="617" y="6368"/>
                    </a:lnTo>
                    <a:lnTo>
                      <a:pt x="663" y="6437"/>
                    </a:lnTo>
                    <a:cubicBezTo>
                      <a:pt x="708" y="6528"/>
                      <a:pt x="777" y="6597"/>
                      <a:pt x="845" y="6688"/>
                    </a:cubicBezTo>
                    <a:cubicBezTo>
                      <a:pt x="891" y="6734"/>
                      <a:pt x="937" y="6779"/>
                      <a:pt x="982" y="6825"/>
                    </a:cubicBezTo>
                    <a:lnTo>
                      <a:pt x="1097" y="6916"/>
                    </a:lnTo>
                    <a:lnTo>
                      <a:pt x="1142" y="6985"/>
                    </a:lnTo>
                    <a:lnTo>
                      <a:pt x="1279" y="7076"/>
                    </a:lnTo>
                    <a:cubicBezTo>
                      <a:pt x="2420" y="7784"/>
                      <a:pt x="3744" y="8308"/>
                      <a:pt x="5365" y="8697"/>
                    </a:cubicBezTo>
                    <a:cubicBezTo>
                      <a:pt x="6780" y="9039"/>
                      <a:pt x="8264" y="9199"/>
                      <a:pt x="9793" y="9199"/>
                    </a:cubicBezTo>
                    <a:cubicBezTo>
                      <a:pt x="10135" y="9199"/>
                      <a:pt x="10478" y="9199"/>
                      <a:pt x="10797" y="9176"/>
                    </a:cubicBezTo>
                    <a:cubicBezTo>
                      <a:pt x="11961" y="9130"/>
                      <a:pt x="13057" y="8948"/>
                      <a:pt x="14107" y="8697"/>
                    </a:cubicBezTo>
                    <a:cubicBezTo>
                      <a:pt x="15043" y="8445"/>
                      <a:pt x="15910" y="8103"/>
                      <a:pt x="16663" y="7669"/>
                    </a:cubicBezTo>
                    <a:lnTo>
                      <a:pt x="16732" y="7624"/>
                    </a:lnTo>
                    <a:lnTo>
                      <a:pt x="16755" y="7601"/>
                    </a:lnTo>
                    <a:cubicBezTo>
                      <a:pt x="16846" y="7555"/>
                      <a:pt x="16937" y="7487"/>
                      <a:pt x="17029" y="7418"/>
                    </a:cubicBezTo>
                    <a:cubicBezTo>
                      <a:pt x="17074" y="7373"/>
                      <a:pt x="17120" y="7327"/>
                      <a:pt x="17188" y="7281"/>
                    </a:cubicBezTo>
                    <a:cubicBezTo>
                      <a:pt x="17325" y="7122"/>
                      <a:pt x="17439" y="6962"/>
                      <a:pt x="17554" y="6802"/>
                    </a:cubicBezTo>
                    <a:cubicBezTo>
                      <a:pt x="17691" y="6619"/>
                      <a:pt x="17805" y="6414"/>
                      <a:pt x="17919" y="6140"/>
                    </a:cubicBezTo>
                    <a:cubicBezTo>
                      <a:pt x="18101" y="5775"/>
                      <a:pt x="18215" y="5318"/>
                      <a:pt x="18307" y="4771"/>
                    </a:cubicBezTo>
                    <a:cubicBezTo>
                      <a:pt x="18375" y="4314"/>
                      <a:pt x="18398" y="3835"/>
                      <a:pt x="18375" y="3333"/>
                    </a:cubicBezTo>
                    <a:cubicBezTo>
                      <a:pt x="18352" y="2876"/>
                      <a:pt x="18261" y="2465"/>
                      <a:pt x="18147" y="2100"/>
                    </a:cubicBezTo>
                    <a:cubicBezTo>
                      <a:pt x="18033" y="1780"/>
                      <a:pt x="17896" y="1507"/>
                      <a:pt x="17691" y="1233"/>
                    </a:cubicBezTo>
                    <a:cubicBezTo>
                      <a:pt x="17531" y="1027"/>
                      <a:pt x="17325" y="845"/>
                      <a:pt x="17051" y="662"/>
                    </a:cubicBezTo>
                    <a:cubicBezTo>
                      <a:pt x="16572" y="365"/>
                      <a:pt x="16001" y="228"/>
                      <a:pt x="15431" y="114"/>
                    </a:cubicBezTo>
                    <a:cubicBezTo>
                      <a:pt x="15248" y="91"/>
                      <a:pt x="15088" y="46"/>
                      <a:pt x="14906" y="23"/>
                    </a:cubicBezTo>
                    <a:lnTo>
                      <a:pt x="1481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4" name="Google Shape;7982;p70">
                <a:extLst>
                  <a:ext uri="{FF2B5EF4-FFF2-40B4-BE49-F238E27FC236}">
                    <a16:creationId xmlns:a16="http://schemas.microsoft.com/office/drawing/2014/main" id="{88282783-730B-43C5-A440-00ECDAE861B9}"/>
                  </a:ext>
                </a:extLst>
              </p:cNvPr>
              <p:cNvSpPr/>
              <p:nvPr/>
            </p:nvSpPr>
            <p:spPr>
              <a:xfrm>
                <a:off x="5729105" y="3559337"/>
                <a:ext cx="31515" cy="2887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2238" extrusionOk="0">
                    <a:moveTo>
                      <a:pt x="2146" y="1"/>
                    </a:moveTo>
                    <a:cubicBezTo>
                      <a:pt x="2100" y="1"/>
                      <a:pt x="2054" y="24"/>
                      <a:pt x="2009" y="46"/>
                    </a:cubicBezTo>
                    <a:cubicBezTo>
                      <a:pt x="1164" y="366"/>
                      <a:pt x="411" y="959"/>
                      <a:pt x="46" y="1804"/>
                    </a:cubicBezTo>
                    <a:cubicBezTo>
                      <a:pt x="23" y="1872"/>
                      <a:pt x="0" y="1941"/>
                      <a:pt x="23" y="2009"/>
                    </a:cubicBezTo>
                    <a:cubicBezTo>
                      <a:pt x="46" y="2078"/>
                      <a:pt x="91" y="2146"/>
                      <a:pt x="160" y="2192"/>
                    </a:cubicBezTo>
                    <a:cubicBezTo>
                      <a:pt x="206" y="2238"/>
                      <a:pt x="297" y="2238"/>
                      <a:pt x="365" y="2238"/>
                    </a:cubicBezTo>
                    <a:cubicBezTo>
                      <a:pt x="434" y="2215"/>
                      <a:pt x="502" y="2169"/>
                      <a:pt x="548" y="2101"/>
                    </a:cubicBezTo>
                    <a:cubicBezTo>
                      <a:pt x="639" y="1872"/>
                      <a:pt x="753" y="1690"/>
                      <a:pt x="890" y="1507"/>
                    </a:cubicBezTo>
                    <a:cubicBezTo>
                      <a:pt x="1050" y="1302"/>
                      <a:pt x="1233" y="1142"/>
                      <a:pt x="1438" y="982"/>
                    </a:cubicBezTo>
                    <a:cubicBezTo>
                      <a:pt x="1712" y="800"/>
                      <a:pt x="1986" y="663"/>
                      <a:pt x="2283" y="549"/>
                    </a:cubicBezTo>
                    <a:cubicBezTo>
                      <a:pt x="2351" y="526"/>
                      <a:pt x="2397" y="435"/>
                      <a:pt x="2420" y="366"/>
                    </a:cubicBezTo>
                    <a:cubicBezTo>
                      <a:pt x="2442" y="298"/>
                      <a:pt x="2442" y="229"/>
                      <a:pt x="2397" y="161"/>
                    </a:cubicBezTo>
                    <a:cubicBezTo>
                      <a:pt x="2351" y="92"/>
                      <a:pt x="2305" y="46"/>
                      <a:pt x="2214" y="24"/>
                    </a:cubicBezTo>
                    <a:cubicBezTo>
                      <a:pt x="2191" y="1"/>
                      <a:pt x="2169" y="1"/>
                      <a:pt x="21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5" name="Google Shape;7983;p70">
                <a:extLst>
                  <a:ext uri="{FF2B5EF4-FFF2-40B4-BE49-F238E27FC236}">
                    <a16:creationId xmlns:a16="http://schemas.microsoft.com/office/drawing/2014/main" id="{EC7D8D63-C323-483E-B442-F7E3893EFDF5}"/>
                  </a:ext>
                </a:extLst>
              </p:cNvPr>
              <p:cNvSpPr/>
              <p:nvPr/>
            </p:nvSpPr>
            <p:spPr>
              <a:xfrm>
                <a:off x="5741759" y="3564058"/>
                <a:ext cx="32405" cy="32585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2526" extrusionOk="0">
                    <a:moveTo>
                      <a:pt x="2192" y="0"/>
                    </a:moveTo>
                    <a:cubicBezTo>
                      <a:pt x="2146" y="0"/>
                      <a:pt x="2101" y="0"/>
                      <a:pt x="2055" y="23"/>
                    </a:cubicBezTo>
                    <a:cubicBezTo>
                      <a:pt x="1233" y="525"/>
                      <a:pt x="480" y="1210"/>
                      <a:pt x="46" y="2100"/>
                    </a:cubicBezTo>
                    <a:cubicBezTo>
                      <a:pt x="1" y="2168"/>
                      <a:pt x="1" y="2237"/>
                      <a:pt x="1" y="2305"/>
                    </a:cubicBezTo>
                    <a:cubicBezTo>
                      <a:pt x="23" y="2397"/>
                      <a:pt x="69" y="2442"/>
                      <a:pt x="138" y="2488"/>
                    </a:cubicBezTo>
                    <a:cubicBezTo>
                      <a:pt x="187" y="2513"/>
                      <a:pt x="242" y="2525"/>
                      <a:pt x="295" y="2525"/>
                    </a:cubicBezTo>
                    <a:cubicBezTo>
                      <a:pt x="391" y="2525"/>
                      <a:pt x="482" y="2484"/>
                      <a:pt x="526" y="2397"/>
                    </a:cubicBezTo>
                    <a:cubicBezTo>
                      <a:pt x="663" y="2146"/>
                      <a:pt x="800" y="1895"/>
                      <a:pt x="982" y="1666"/>
                    </a:cubicBezTo>
                    <a:cubicBezTo>
                      <a:pt x="1256" y="1347"/>
                      <a:pt x="1576" y="1050"/>
                      <a:pt x="1941" y="799"/>
                    </a:cubicBezTo>
                    <a:cubicBezTo>
                      <a:pt x="2055" y="708"/>
                      <a:pt x="2192" y="616"/>
                      <a:pt x="2329" y="525"/>
                    </a:cubicBezTo>
                    <a:cubicBezTo>
                      <a:pt x="2466" y="457"/>
                      <a:pt x="2511" y="297"/>
                      <a:pt x="2443" y="137"/>
                    </a:cubicBezTo>
                    <a:cubicBezTo>
                      <a:pt x="2397" y="46"/>
                      <a:pt x="2283" y="0"/>
                      <a:pt x="21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6" name="Google Shape;7984;p70">
                <a:extLst>
                  <a:ext uri="{FF2B5EF4-FFF2-40B4-BE49-F238E27FC236}">
                    <a16:creationId xmlns:a16="http://schemas.microsoft.com/office/drawing/2014/main" id="{9956B1DB-5ACA-46FE-9423-C0720D6CC6F6}"/>
                  </a:ext>
                </a:extLst>
              </p:cNvPr>
              <p:cNvSpPr/>
              <p:nvPr/>
            </p:nvSpPr>
            <p:spPr>
              <a:xfrm>
                <a:off x="5606316" y="3580543"/>
                <a:ext cx="58321" cy="58321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521" extrusionOk="0">
                    <a:moveTo>
                      <a:pt x="2318" y="577"/>
                    </a:moveTo>
                    <a:cubicBezTo>
                      <a:pt x="2392" y="577"/>
                      <a:pt x="2466" y="582"/>
                      <a:pt x="2535" y="594"/>
                    </a:cubicBezTo>
                    <a:cubicBezTo>
                      <a:pt x="2694" y="639"/>
                      <a:pt x="2854" y="685"/>
                      <a:pt x="2991" y="753"/>
                    </a:cubicBezTo>
                    <a:cubicBezTo>
                      <a:pt x="3128" y="822"/>
                      <a:pt x="3242" y="890"/>
                      <a:pt x="3356" y="982"/>
                    </a:cubicBezTo>
                    <a:cubicBezTo>
                      <a:pt x="3448" y="1073"/>
                      <a:pt x="3562" y="1187"/>
                      <a:pt x="3630" y="1301"/>
                    </a:cubicBezTo>
                    <a:cubicBezTo>
                      <a:pt x="3722" y="1415"/>
                      <a:pt x="3790" y="1552"/>
                      <a:pt x="3836" y="1689"/>
                    </a:cubicBezTo>
                    <a:cubicBezTo>
                      <a:pt x="3881" y="1826"/>
                      <a:pt x="3904" y="1963"/>
                      <a:pt x="3927" y="2123"/>
                    </a:cubicBezTo>
                    <a:cubicBezTo>
                      <a:pt x="3950" y="2260"/>
                      <a:pt x="3927" y="2420"/>
                      <a:pt x="3904" y="2557"/>
                    </a:cubicBezTo>
                    <a:cubicBezTo>
                      <a:pt x="3881" y="2716"/>
                      <a:pt x="3836" y="2853"/>
                      <a:pt x="3767" y="2990"/>
                    </a:cubicBezTo>
                    <a:cubicBezTo>
                      <a:pt x="3699" y="3127"/>
                      <a:pt x="3630" y="3241"/>
                      <a:pt x="3539" y="3356"/>
                    </a:cubicBezTo>
                    <a:cubicBezTo>
                      <a:pt x="3448" y="3470"/>
                      <a:pt x="3333" y="3561"/>
                      <a:pt x="3219" y="3652"/>
                    </a:cubicBezTo>
                    <a:cubicBezTo>
                      <a:pt x="3082" y="3721"/>
                      <a:pt x="2968" y="3789"/>
                      <a:pt x="2809" y="3858"/>
                    </a:cubicBezTo>
                    <a:cubicBezTo>
                      <a:pt x="2672" y="3881"/>
                      <a:pt x="2535" y="3926"/>
                      <a:pt x="2398" y="3949"/>
                    </a:cubicBezTo>
                    <a:cubicBezTo>
                      <a:pt x="2261" y="3949"/>
                      <a:pt x="2101" y="3949"/>
                      <a:pt x="1964" y="3926"/>
                    </a:cubicBezTo>
                    <a:cubicBezTo>
                      <a:pt x="1804" y="3881"/>
                      <a:pt x="1667" y="3835"/>
                      <a:pt x="1507" y="3766"/>
                    </a:cubicBezTo>
                    <a:cubicBezTo>
                      <a:pt x="1393" y="3721"/>
                      <a:pt x="1279" y="3629"/>
                      <a:pt x="1165" y="3538"/>
                    </a:cubicBezTo>
                    <a:cubicBezTo>
                      <a:pt x="1051" y="3447"/>
                      <a:pt x="960" y="3356"/>
                      <a:pt x="868" y="3241"/>
                    </a:cubicBezTo>
                    <a:cubicBezTo>
                      <a:pt x="800" y="3104"/>
                      <a:pt x="731" y="2990"/>
                      <a:pt x="686" y="2853"/>
                    </a:cubicBezTo>
                    <a:cubicBezTo>
                      <a:pt x="617" y="2694"/>
                      <a:pt x="594" y="2557"/>
                      <a:pt x="572" y="2397"/>
                    </a:cubicBezTo>
                    <a:cubicBezTo>
                      <a:pt x="572" y="2260"/>
                      <a:pt x="572" y="2123"/>
                      <a:pt x="594" y="1986"/>
                    </a:cubicBezTo>
                    <a:cubicBezTo>
                      <a:pt x="594" y="1963"/>
                      <a:pt x="594" y="1940"/>
                      <a:pt x="594" y="1940"/>
                    </a:cubicBezTo>
                    <a:cubicBezTo>
                      <a:pt x="594" y="1918"/>
                      <a:pt x="617" y="1918"/>
                      <a:pt x="617" y="1895"/>
                    </a:cubicBezTo>
                    <a:cubicBezTo>
                      <a:pt x="617" y="1895"/>
                      <a:pt x="617" y="1872"/>
                      <a:pt x="617" y="1872"/>
                    </a:cubicBezTo>
                    <a:cubicBezTo>
                      <a:pt x="617" y="1849"/>
                      <a:pt x="617" y="1849"/>
                      <a:pt x="617" y="1849"/>
                    </a:cubicBezTo>
                    <a:cubicBezTo>
                      <a:pt x="663" y="1735"/>
                      <a:pt x="686" y="1644"/>
                      <a:pt x="731" y="1530"/>
                    </a:cubicBezTo>
                    <a:cubicBezTo>
                      <a:pt x="777" y="1461"/>
                      <a:pt x="823" y="1393"/>
                      <a:pt x="868" y="1324"/>
                    </a:cubicBezTo>
                    <a:cubicBezTo>
                      <a:pt x="891" y="1278"/>
                      <a:pt x="937" y="1233"/>
                      <a:pt x="960" y="1187"/>
                    </a:cubicBezTo>
                    <a:cubicBezTo>
                      <a:pt x="1074" y="1073"/>
                      <a:pt x="1165" y="959"/>
                      <a:pt x="1302" y="868"/>
                    </a:cubicBezTo>
                    <a:cubicBezTo>
                      <a:pt x="1348" y="845"/>
                      <a:pt x="1393" y="822"/>
                      <a:pt x="1462" y="776"/>
                    </a:cubicBezTo>
                    <a:cubicBezTo>
                      <a:pt x="1530" y="753"/>
                      <a:pt x="1576" y="708"/>
                      <a:pt x="1644" y="685"/>
                    </a:cubicBezTo>
                    <a:cubicBezTo>
                      <a:pt x="1804" y="639"/>
                      <a:pt x="1941" y="594"/>
                      <a:pt x="2101" y="594"/>
                    </a:cubicBezTo>
                    <a:cubicBezTo>
                      <a:pt x="2169" y="582"/>
                      <a:pt x="2244" y="577"/>
                      <a:pt x="2318" y="577"/>
                    </a:cubicBezTo>
                    <a:close/>
                    <a:moveTo>
                      <a:pt x="2169" y="0"/>
                    </a:moveTo>
                    <a:cubicBezTo>
                      <a:pt x="1781" y="23"/>
                      <a:pt x="1393" y="137"/>
                      <a:pt x="1074" y="343"/>
                    </a:cubicBezTo>
                    <a:cubicBezTo>
                      <a:pt x="891" y="457"/>
                      <a:pt x="731" y="571"/>
                      <a:pt x="594" y="731"/>
                    </a:cubicBezTo>
                    <a:cubicBezTo>
                      <a:pt x="594" y="731"/>
                      <a:pt x="594" y="731"/>
                      <a:pt x="594" y="753"/>
                    </a:cubicBezTo>
                    <a:lnTo>
                      <a:pt x="572" y="753"/>
                    </a:lnTo>
                    <a:cubicBezTo>
                      <a:pt x="526" y="799"/>
                      <a:pt x="503" y="845"/>
                      <a:pt x="457" y="890"/>
                    </a:cubicBezTo>
                    <a:cubicBezTo>
                      <a:pt x="457" y="890"/>
                      <a:pt x="457" y="890"/>
                      <a:pt x="457" y="913"/>
                    </a:cubicBezTo>
                    <a:cubicBezTo>
                      <a:pt x="457" y="913"/>
                      <a:pt x="435" y="913"/>
                      <a:pt x="435" y="936"/>
                    </a:cubicBezTo>
                    <a:cubicBezTo>
                      <a:pt x="389" y="1005"/>
                      <a:pt x="321" y="1096"/>
                      <a:pt x="275" y="1164"/>
                    </a:cubicBezTo>
                    <a:cubicBezTo>
                      <a:pt x="92" y="1507"/>
                      <a:pt x="1" y="1872"/>
                      <a:pt x="1" y="2260"/>
                    </a:cubicBezTo>
                    <a:lnTo>
                      <a:pt x="1" y="2283"/>
                    </a:lnTo>
                    <a:lnTo>
                      <a:pt x="1" y="2306"/>
                    </a:lnTo>
                    <a:cubicBezTo>
                      <a:pt x="1" y="2853"/>
                      <a:pt x="229" y="3378"/>
                      <a:pt x="594" y="3789"/>
                    </a:cubicBezTo>
                    <a:cubicBezTo>
                      <a:pt x="754" y="3972"/>
                      <a:pt x="960" y="4132"/>
                      <a:pt x="1188" y="4246"/>
                    </a:cubicBezTo>
                    <a:cubicBezTo>
                      <a:pt x="1439" y="4383"/>
                      <a:pt x="1690" y="4451"/>
                      <a:pt x="1964" y="4497"/>
                    </a:cubicBezTo>
                    <a:cubicBezTo>
                      <a:pt x="2061" y="4513"/>
                      <a:pt x="2158" y="4521"/>
                      <a:pt x="2255" y="4521"/>
                    </a:cubicBezTo>
                    <a:cubicBezTo>
                      <a:pt x="2432" y="4521"/>
                      <a:pt x="2609" y="4495"/>
                      <a:pt x="2786" y="4451"/>
                    </a:cubicBezTo>
                    <a:cubicBezTo>
                      <a:pt x="3037" y="4383"/>
                      <a:pt x="3311" y="4269"/>
                      <a:pt x="3516" y="4109"/>
                    </a:cubicBezTo>
                    <a:cubicBezTo>
                      <a:pt x="3950" y="3812"/>
                      <a:pt x="4269" y="3378"/>
                      <a:pt x="4429" y="2876"/>
                    </a:cubicBezTo>
                    <a:cubicBezTo>
                      <a:pt x="4498" y="2602"/>
                      <a:pt x="4520" y="2328"/>
                      <a:pt x="4498" y="2055"/>
                    </a:cubicBezTo>
                    <a:cubicBezTo>
                      <a:pt x="4475" y="1781"/>
                      <a:pt x="4406" y="1552"/>
                      <a:pt x="4292" y="1301"/>
                    </a:cubicBezTo>
                    <a:cubicBezTo>
                      <a:pt x="4201" y="1096"/>
                      <a:pt x="4041" y="890"/>
                      <a:pt x="3881" y="708"/>
                    </a:cubicBezTo>
                    <a:cubicBezTo>
                      <a:pt x="3699" y="502"/>
                      <a:pt x="3448" y="343"/>
                      <a:pt x="3197" y="228"/>
                    </a:cubicBezTo>
                    <a:cubicBezTo>
                      <a:pt x="2900" y="69"/>
                      <a:pt x="2580" y="0"/>
                      <a:pt x="2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7" name="Google Shape;7985;p70">
                <a:extLst>
                  <a:ext uri="{FF2B5EF4-FFF2-40B4-BE49-F238E27FC236}">
                    <a16:creationId xmlns:a16="http://schemas.microsoft.com/office/drawing/2014/main" id="{F5A13B04-F9FD-4E5C-9B4E-B65D896CD736}"/>
                  </a:ext>
                </a:extLst>
              </p:cNvPr>
              <p:cNvSpPr/>
              <p:nvPr/>
            </p:nvSpPr>
            <p:spPr>
              <a:xfrm>
                <a:off x="5588064" y="3543742"/>
                <a:ext cx="830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9405" extrusionOk="0">
                    <a:moveTo>
                      <a:pt x="2534" y="0"/>
                    </a:moveTo>
                    <a:lnTo>
                      <a:pt x="2534" y="0"/>
                    </a:lnTo>
                    <a:cubicBezTo>
                      <a:pt x="1918" y="114"/>
                      <a:pt x="1302" y="228"/>
                      <a:pt x="686" y="365"/>
                    </a:cubicBezTo>
                    <a:cubicBezTo>
                      <a:pt x="640" y="342"/>
                      <a:pt x="594" y="342"/>
                      <a:pt x="571" y="342"/>
                    </a:cubicBezTo>
                    <a:cubicBezTo>
                      <a:pt x="526" y="342"/>
                      <a:pt x="480" y="365"/>
                      <a:pt x="435" y="388"/>
                    </a:cubicBezTo>
                    <a:cubicBezTo>
                      <a:pt x="366" y="434"/>
                      <a:pt x="298" y="502"/>
                      <a:pt x="298" y="571"/>
                    </a:cubicBezTo>
                    <a:cubicBezTo>
                      <a:pt x="69" y="2168"/>
                      <a:pt x="1" y="3515"/>
                      <a:pt x="69" y="4748"/>
                    </a:cubicBezTo>
                    <a:cubicBezTo>
                      <a:pt x="92" y="5364"/>
                      <a:pt x="161" y="5980"/>
                      <a:pt x="252" y="6528"/>
                    </a:cubicBezTo>
                    <a:cubicBezTo>
                      <a:pt x="275" y="6528"/>
                      <a:pt x="275" y="6528"/>
                      <a:pt x="275" y="6551"/>
                    </a:cubicBezTo>
                    <a:cubicBezTo>
                      <a:pt x="275" y="6528"/>
                      <a:pt x="275" y="6528"/>
                      <a:pt x="275" y="6528"/>
                    </a:cubicBezTo>
                    <a:cubicBezTo>
                      <a:pt x="845" y="6985"/>
                      <a:pt x="1484" y="7418"/>
                      <a:pt x="2146" y="7784"/>
                    </a:cubicBezTo>
                    <a:cubicBezTo>
                      <a:pt x="2945" y="8240"/>
                      <a:pt x="3858" y="8628"/>
                      <a:pt x="4840" y="8948"/>
                    </a:cubicBezTo>
                    <a:cubicBezTo>
                      <a:pt x="5365" y="9130"/>
                      <a:pt x="5890" y="9290"/>
                      <a:pt x="6438" y="9404"/>
                    </a:cubicBezTo>
                    <a:cubicBezTo>
                      <a:pt x="6369" y="9358"/>
                      <a:pt x="6323" y="9313"/>
                      <a:pt x="6255" y="9290"/>
                    </a:cubicBezTo>
                    <a:cubicBezTo>
                      <a:pt x="5593" y="8879"/>
                      <a:pt x="4977" y="8377"/>
                      <a:pt x="4452" y="7806"/>
                    </a:cubicBezTo>
                    <a:cubicBezTo>
                      <a:pt x="4315" y="7647"/>
                      <a:pt x="4201" y="7487"/>
                      <a:pt x="4064" y="7327"/>
                    </a:cubicBezTo>
                    <a:cubicBezTo>
                      <a:pt x="3927" y="7350"/>
                      <a:pt x="3790" y="7373"/>
                      <a:pt x="3653" y="7373"/>
                    </a:cubicBezTo>
                    <a:cubicBezTo>
                      <a:pt x="3562" y="7373"/>
                      <a:pt x="3470" y="7373"/>
                      <a:pt x="3379" y="7350"/>
                    </a:cubicBezTo>
                    <a:cubicBezTo>
                      <a:pt x="3082" y="7304"/>
                      <a:pt x="2831" y="7213"/>
                      <a:pt x="2603" y="7099"/>
                    </a:cubicBezTo>
                    <a:cubicBezTo>
                      <a:pt x="2375" y="6985"/>
                      <a:pt x="2169" y="6802"/>
                      <a:pt x="2009" y="6642"/>
                    </a:cubicBezTo>
                    <a:cubicBezTo>
                      <a:pt x="1621" y="6209"/>
                      <a:pt x="1416" y="5684"/>
                      <a:pt x="1416" y="5136"/>
                    </a:cubicBezTo>
                    <a:cubicBezTo>
                      <a:pt x="1416" y="4725"/>
                      <a:pt x="1507" y="4360"/>
                      <a:pt x="1690" y="4017"/>
                    </a:cubicBezTo>
                    <a:cubicBezTo>
                      <a:pt x="1736" y="3926"/>
                      <a:pt x="1804" y="3858"/>
                      <a:pt x="1850" y="3789"/>
                    </a:cubicBezTo>
                    <a:cubicBezTo>
                      <a:pt x="1918" y="3698"/>
                      <a:pt x="1941" y="3652"/>
                      <a:pt x="1987" y="3606"/>
                    </a:cubicBezTo>
                    <a:lnTo>
                      <a:pt x="2009" y="3584"/>
                    </a:lnTo>
                    <a:cubicBezTo>
                      <a:pt x="2146" y="3447"/>
                      <a:pt x="2283" y="3310"/>
                      <a:pt x="2443" y="3218"/>
                    </a:cubicBezTo>
                    <a:cubicBezTo>
                      <a:pt x="2420" y="3081"/>
                      <a:pt x="2420" y="2922"/>
                      <a:pt x="2397" y="2785"/>
                    </a:cubicBezTo>
                    <a:cubicBezTo>
                      <a:pt x="2329" y="1872"/>
                      <a:pt x="2375" y="936"/>
                      <a:pt x="25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8" name="Google Shape;7986;p70">
                <a:extLst>
                  <a:ext uri="{FF2B5EF4-FFF2-40B4-BE49-F238E27FC236}">
                    <a16:creationId xmlns:a16="http://schemas.microsoft.com/office/drawing/2014/main" id="{4EE6AC05-3DF9-4E7D-91F7-039378431ACC}"/>
                  </a:ext>
                </a:extLst>
              </p:cNvPr>
              <p:cNvSpPr/>
              <p:nvPr/>
            </p:nvSpPr>
            <p:spPr>
              <a:xfrm>
                <a:off x="5613682" y="3593494"/>
                <a:ext cx="22098" cy="3799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2945" extrusionOk="0">
                    <a:moveTo>
                      <a:pt x="548" y="1"/>
                    </a:moveTo>
                    <a:cubicBezTo>
                      <a:pt x="503" y="69"/>
                      <a:pt x="434" y="115"/>
                      <a:pt x="389" y="183"/>
                    </a:cubicBezTo>
                    <a:cubicBezTo>
                      <a:pt x="343" y="229"/>
                      <a:pt x="320" y="274"/>
                      <a:pt x="275" y="320"/>
                    </a:cubicBezTo>
                    <a:cubicBezTo>
                      <a:pt x="252" y="389"/>
                      <a:pt x="206" y="457"/>
                      <a:pt x="160" y="526"/>
                    </a:cubicBezTo>
                    <a:lnTo>
                      <a:pt x="138" y="571"/>
                    </a:lnTo>
                    <a:cubicBezTo>
                      <a:pt x="115" y="662"/>
                      <a:pt x="69" y="754"/>
                      <a:pt x="46" y="845"/>
                    </a:cubicBezTo>
                    <a:lnTo>
                      <a:pt x="46" y="891"/>
                    </a:lnTo>
                    <a:cubicBezTo>
                      <a:pt x="23" y="959"/>
                      <a:pt x="23" y="959"/>
                      <a:pt x="23" y="982"/>
                    </a:cubicBezTo>
                    <a:cubicBezTo>
                      <a:pt x="1" y="1119"/>
                      <a:pt x="1" y="1256"/>
                      <a:pt x="1" y="1393"/>
                    </a:cubicBezTo>
                    <a:cubicBezTo>
                      <a:pt x="23" y="1530"/>
                      <a:pt x="46" y="1690"/>
                      <a:pt x="115" y="1849"/>
                    </a:cubicBezTo>
                    <a:cubicBezTo>
                      <a:pt x="160" y="1986"/>
                      <a:pt x="229" y="2100"/>
                      <a:pt x="297" y="2215"/>
                    </a:cubicBezTo>
                    <a:cubicBezTo>
                      <a:pt x="389" y="2352"/>
                      <a:pt x="503" y="2443"/>
                      <a:pt x="594" y="2534"/>
                    </a:cubicBezTo>
                    <a:cubicBezTo>
                      <a:pt x="708" y="2625"/>
                      <a:pt x="822" y="2694"/>
                      <a:pt x="936" y="2762"/>
                    </a:cubicBezTo>
                    <a:cubicBezTo>
                      <a:pt x="1096" y="2831"/>
                      <a:pt x="1233" y="2877"/>
                      <a:pt x="1393" y="2922"/>
                    </a:cubicBezTo>
                    <a:cubicBezTo>
                      <a:pt x="1507" y="2922"/>
                      <a:pt x="1598" y="2945"/>
                      <a:pt x="1690" y="2945"/>
                    </a:cubicBezTo>
                    <a:lnTo>
                      <a:pt x="1713" y="2945"/>
                    </a:lnTo>
                    <a:cubicBezTo>
                      <a:pt x="1461" y="2557"/>
                      <a:pt x="1233" y="2146"/>
                      <a:pt x="1073" y="1712"/>
                    </a:cubicBezTo>
                    <a:cubicBezTo>
                      <a:pt x="845" y="1165"/>
                      <a:pt x="663" y="594"/>
                      <a:pt x="5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9" name="Google Shape;7987;p70">
                <a:extLst>
                  <a:ext uri="{FF2B5EF4-FFF2-40B4-BE49-F238E27FC236}">
                    <a16:creationId xmlns:a16="http://schemas.microsoft.com/office/drawing/2014/main" id="{AAEF821C-C9D7-49AD-BC02-6075FFAFF992}"/>
                  </a:ext>
                </a:extLst>
              </p:cNvPr>
              <p:cNvSpPr/>
              <p:nvPr/>
            </p:nvSpPr>
            <p:spPr>
              <a:xfrm>
                <a:off x="5591598" y="3627948"/>
                <a:ext cx="201124" cy="65081"/>
              </a:xfrm>
              <a:custGeom>
                <a:avLst/>
                <a:gdLst/>
                <a:ahLst/>
                <a:cxnLst/>
                <a:rect l="l" t="t" r="r" b="b"/>
                <a:pathLst>
                  <a:path w="15591" h="50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5" y="731"/>
                      <a:pt x="297" y="1438"/>
                      <a:pt x="549" y="2123"/>
                    </a:cubicBezTo>
                    <a:lnTo>
                      <a:pt x="594" y="2191"/>
                    </a:lnTo>
                    <a:lnTo>
                      <a:pt x="617" y="2260"/>
                    </a:lnTo>
                    <a:cubicBezTo>
                      <a:pt x="685" y="2351"/>
                      <a:pt x="754" y="2442"/>
                      <a:pt x="800" y="2511"/>
                    </a:cubicBezTo>
                    <a:cubicBezTo>
                      <a:pt x="868" y="2557"/>
                      <a:pt x="914" y="2602"/>
                      <a:pt x="959" y="2648"/>
                    </a:cubicBezTo>
                    <a:lnTo>
                      <a:pt x="1074" y="2762"/>
                    </a:lnTo>
                    <a:lnTo>
                      <a:pt x="1119" y="2808"/>
                    </a:lnTo>
                    <a:lnTo>
                      <a:pt x="1256" y="2899"/>
                    </a:lnTo>
                    <a:cubicBezTo>
                      <a:pt x="2397" y="3607"/>
                      <a:pt x="3721" y="4154"/>
                      <a:pt x="5342" y="4520"/>
                    </a:cubicBezTo>
                    <a:cubicBezTo>
                      <a:pt x="6757" y="4862"/>
                      <a:pt x="8241" y="5044"/>
                      <a:pt x="9770" y="5044"/>
                    </a:cubicBezTo>
                    <a:cubicBezTo>
                      <a:pt x="10112" y="5044"/>
                      <a:pt x="10455" y="5022"/>
                      <a:pt x="10774" y="5022"/>
                    </a:cubicBezTo>
                    <a:cubicBezTo>
                      <a:pt x="11938" y="4953"/>
                      <a:pt x="13034" y="4793"/>
                      <a:pt x="14084" y="4520"/>
                    </a:cubicBezTo>
                    <a:cubicBezTo>
                      <a:pt x="14609" y="4383"/>
                      <a:pt x="15111" y="4223"/>
                      <a:pt x="15590" y="4017"/>
                    </a:cubicBezTo>
                    <a:cubicBezTo>
                      <a:pt x="15522" y="4017"/>
                      <a:pt x="15431" y="4040"/>
                      <a:pt x="15362" y="4040"/>
                    </a:cubicBezTo>
                    <a:cubicBezTo>
                      <a:pt x="14563" y="4177"/>
                      <a:pt x="13742" y="4268"/>
                      <a:pt x="12920" y="4291"/>
                    </a:cubicBezTo>
                    <a:cubicBezTo>
                      <a:pt x="12726" y="4297"/>
                      <a:pt x="12531" y="4299"/>
                      <a:pt x="12335" y="4299"/>
                    </a:cubicBezTo>
                    <a:cubicBezTo>
                      <a:pt x="11702" y="4299"/>
                      <a:pt x="11065" y="4270"/>
                      <a:pt x="10455" y="4200"/>
                    </a:cubicBezTo>
                    <a:cubicBezTo>
                      <a:pt x="9656" y="4109"/>
                      <a:pt x="8857" y="3949"/>
                      <a:pt x="8104" y="3721"/>
                    </a:cubicBezTo>
                    <a:cubicBezTo>
                      <a:pt x="7442" y="3492"/>
                      <a:pt x="6780" y="3218"/>
                      <a:pt x="6164" y="2876"/>
                    </a:cubicBezTo>
                    <a:cubicBezTo>
                      <a:pt x="5616" y="2762"/>
                      <a:pt x="5091" y="2602"/>
                      <a:pt x="4566" y="2442"/>
                    </a:cubicBezTo>
                    <a:cubicBezTo>
                      <a:pt x="3584" y="2100"/>
                      <a:pt x="2694" y="1712"/>
                      <a:pt x="1872" y="1256"/>
                    </a:cubicBezTo>
                    <a:cubicBezTo>
                      <a:pt x="1210" y="890"/>
                      <a:pt x="571" y="457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0" name="Google Shape;7988;p70">
                <a:extLst>
                  <a:ext uri="{FF2B5EF4-FFF2-40B4-BE49-F238E27FC236}">
                    <a16:creationId xmlns:a16="http://schemas.microsoft.com/office/drawing/2014/main" id="{EFABDFF7-7CDC-41B1-BC58-07826ADE3EAD}"/>
                  </a:ext>
                </a:extLst>
              </p:cNvPr>
              <p:cNvSpPr/>
              <p:nvPr/>
            </p:nvSpPr>
            <p:spPr>
              <a:xfrm>
                <a:off x="5606316" y="3585252"/>
                <a:ext cx="34172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4155" extrusionOk="0">
                    <a:moveTo>
                      <a:pt x="1028" y="0"/>
                    </a:moveTo>
                    <a:cubicBezTo>
                      <a:pt x="868" y="92"/>
                      <a:pt x="731" y="229"/>
                      <a:pt x="594" y="366"/>
                    </a:cubicBezTo>
                    <a:lnTo>
                      <a:pt x="572" y="388"/>
                    </a:lnTo>
                    <a:cubicBezTo>
                      <a:pt x="526" y="434"/>
                      <a:pt x="503" y="480"/>
                      <a:pt x="435" y="571"/>
                    </a:cubicBezTo>
                    <a:cubicBezTo>
                      <a:pt x="389" y="640"/>
                      <a:pt x="321" y="708"/>
                      <a:pt x="275" y="799"/>
                    </a:cubicBezTo>
                    <a:cubicBezTo>
                      <a:pt x="92" y="1142"/>
                      <a:pt x="1" y="1507"/>
                      <a:pt x="1" y="1918"/>
                    </a:cubicBezTo>
                    <a:cubicBezTo>
                      <a:pt x="1" y="2466"/>
                      <a:pt x="206" y="2991"/>
                      <a:pt x="594" y="3424"/>
                    </a:cubicBezTo>
                    <a:cubicBezTo>
                      <a:pt x="754" y="3584"/>
                      <a:pt x="960" y="3744"/>
                      <a:pt x="1188" y="3881"/>
                    </a:cubicBezTo>
                    <a:cubicBezTo>
                      <a:pt x="1416" y="3995"/>
                      <a:pt x="1667" y="4086"/>
                      <a:pt x="1964" y="4132"/>
                    </a:cubicBezTo>
                    <a:cubicBezTo>
                      <a:pt x="2055" y="4155"/>
                      <a:pt x="2147" y="4155"/>
                      <a:pt x="2238" y="4155"/>
                    </a:cubicBezTo>
                    <a:cubicBezTo>
                      <a:pt x="2375" y="4155"/>
                      <a:pt x="2512" y="4132"/>
                      <a:pt x="2649" y="4109"/>
                    </a:cubicBezTo>
                    <a:cubicBezTo>
                      <a:pt x="2535" y="3949"/>
                      <a:pt x="2398" y="3767"/>
                      <a:pt x="2284" y="3607"/>
                    </a:cubicBezTo>
                    <a:cubicBezTo>
                      <a:pt x="2284" y="3584"/>
                      <a:pt x="2284" y="3584"/>
                      <a:pt x="2284" y="3584"/>
                    </a:cubicBezTo>
                    <a:lnTo>
                      <a:pt x="2261" y="3584"/>
                    </a:lnTo>
                    <a:cubicBezTo>
                      <a:pt x="2169" y="3584"/>
                      <a:pt x="2078" y="3561"/>
                      <a:pt x="1964" y="3561"/>
                    </a:cubicBezTo>
                    <a:cubicBezTo>
                      <a:pt x="1804" y="3516"/>
                      <a:pt x="1667" y="3470"/>
                      <a:pt x="1507" y="3401"/>
                    </a:cubicBezTo>
                    <a:cubicBezTo>
                      <a:pt x="1393" y="3356"/>
                      <a:pt x="1279" y="3264"/>
                      <a:pt x="1165" y="3173"/>
                    </a:cubicBezTo>
                    <a:cubicBezTo>
                      <a:pt x="1074" y="3082"/>
                      <a:pt x="960" y="2991"/>
                      <a:pt x="868" y="2854"/>
                    </a:cubicBezTo>
                    <a:cubicBezTo>
                      <a:pt x="800" y="2739"/>
                      <a:pt x="731" y="2625"/>
                      <a:pt x="686" y="2488"/>
                    </a:cubicBezTo>
                    <a:cubicBezTo>
                      <a:pt x="617" y="2329"/>
                      <a:pt x="594" y="2169"/>
                      <a:pt x="572" y="2032"/>
                    </a:cubicBezTo>
                    <a:cubicBezTo>
                      <a:pt x="572" y="1895"/>
                      <a:pt x="572" y="1758"/>
                      <a:pt x="594" y="1621"/>
                    </a:cubicBezTo>
                    <a:cubicBezTo>
                      <a:pt x="594" y="1598"/>
                      <a:pt x="594" y="1598"/>
                      <a:pt x="617" y="1530"/>
                    </a:cubicBezTo>
                    <a:lnTo>
                      <a:pt x="617" y="1484"/>
                    </a:lnTo>
                    <a:cubicBezTo>
                      <a:pt x="640" y="1393"/>
                      <a:pt x="686" y="1301"/>
                      <a:pt x="709" y="1210"/>
                    </a:cubicBezTo>
                    <a:lnTo>
                      <a:pt x="731" y="1165"/>
                    </a:lnTo>
                    <a:cubicBezTo>
                      <a:pt x="777" y="1096"/>
                      <a:pt x="823" y="1028"/>
                      <a:pt x="846" y="959"/>
                    </a:cubicBezTo>
                    <a:cubicBezTo>
                      <a:pt x="891" y="913"/>
                      <a:pt x="914" y="868"/>
                      <a:pt x="960" y="822"/>
                    </a:cubicBezTo>
                    <a:cubicBezTo>
                      <a:pt x="1005" y="754"/>
                      <a:pt x="1074" y="708"/>
                      <a:pt x="1119" y="640"/>
                    </a:cubicBezTo>
                    <a:cubicBezTo>
                      <a:pt x="1097" y="434"/>
                      <a:pt x="1051" y="229"/>
                      <a:pt x="10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1" name="Google Shape;7989;p70">
                <a:extLst>
                  <a:ext uri="{FF2B5EF4-FFF2-40B4-BE49-F238E27FC236}">
                    <a16:creationId xmlns:a16="http://schemas.microsoft.com/office/drawing/2014/main" id="{368A17F4-D5A1-4311-90B7-2D00B16ABD20}"/>
                  </a:ext>
                </a:extLst>
              </p:cNvPr>
              <p:cNvSpPr/>
              <p:nvPr/>
            </p:nvSpPr>
            <p:spPr>
              <a:xfrm>
                <a:off x="5135234" y="3416348"/>
                <a:ext cx="193758" cy="245190"/>
              </a:xfrm>
              <a:custGeom>
                <a:avLst/>
                <a:gdLst/>
                <a:ahLst/>
                <a:cxnLst/>
                <a:rect l="l" t="t" r="r" b="b"/>
                <a:pathLst>
                  <a:path w="15020" h="19007" extrusionOk="0">
                    <a:moveTo>
                      <a:pt x="6195" y="1"/>
                    </a:moveTo>
                    <a:cubicBezTo>
                      <a:pt x="6149" y="1"/>
                      <a:pt x="6099" y="12"/>
                      <a:pt x="6072" y="38"/>
                    </a:cubicBezTo>
                    <a:cubicBezTo>
                      <a:pt x="4680" y="883"/>
                      <a:pt x="3607" y="1682"/>
                      <a:pt x="2694" y="2526"/>
                    </a:cubicBezTo>
                    <a:cubicBezTo>
                      <a:pt x="1644" y="3462"/>
                      <a:pt x="799" y="4489"/>
                      <a:pt x="183" y="5585"/>
                    </a:cubicBezTo>
                    <a:cubicBezTo>
                      <a:pt x="160" y="5631"/>
                      <a:pt x="137" y="5676"/>
                      <a:pt x="115" y="5722"/>
                    </a:cubicBezTo>
                    <a:cubicBezTo>
                      <a:pt x="92" y="5836"/>
                      <a:pt x="69" y="5927"/>
                      <a:pt x="46" y="6019"/>
                    </a:cubicBezTo>
                    <a:cubicBezTo>
                      <a:pt x="23" y="6087"/>
                      <a:pt x="23" y="6156"/>
                      <a:pt x="23" y="6224"/>
                    </a:cubicBezTo>
                    <a:cubicBezTo>
                      <a:pt x="23" y="6293"/>
                      <a:pt x="23" y="6384"/>
                      <a:pt x="0" y="6452"/>
                    </a:cubicBezTo>
                    <a:cubicBezTo>
                      <a:pt x="23" y="6498"/>
                      <a:pt x="23" y="6566"/>
                      <a:pt x="23" y="6612"/>
                    </a:cubicBezTo>
                    <a:cubicBezTo>
                      <a:pt x="183" y="7936"/>
                      <a:pt x="640" y="9305"/>
                      <a:pt x="1370" y="10812"/>
                    </a:cubicBezTo>
                    <a:cubicBezTo>
                      <a:pt x="2009" y="12113"/>
                      <a:pt x="2808" y="13346"/>
                      <a:pt x="3790" y="14532"/>
                    </a:cubicBezTo>
                    <a:cubicBezTo>
                      <a:pt x="3995" y="14784"/>
                      <a:pt x="4223" y="15057"/>
                      <a:pt x="4451" y="15308"/>
                    </a:cubicBezTo>
                    <a:cubicBezTo>
                      <a:pt x="5205" y="16130"/>
                      <a:pt x="6049" y="16883"/>
                      <a:pt x="6917" y="17523"/>
                    </a:cubicBezTo>
                    <a:cubicBezTo>
                      <a:pt x="7715" y="18093"/>
                      <a:pt x="8537" y="18550"/>
                      <a:pt x="9336" y="18869"/>
                    </a:cubicBezTo>
                    <a:cubicBezTo>
                      <a:pt x="9382" y="18869"/>
                      <a:pt x="9405" y="18892"/>
                      <a:pt x="9450" y="18892"/>
                    </a:cubicBezTo>
                    <a:cubicBezTo>
                      <a:pt x="9541" y="18915"/>
                      <a:pt x="9656" y="18938"/>
                      <a:pt x="9747" y="18983"/>
                    </a:cubicBezTo>
                    <a:cubicBezTo>
                      <a:pt x="9815" y="18983"/>
                      <a:pt x="9884" y="19006"/>
                      <a:pt x="9952" y="19006"/>
                    </a:cubicBezTo>
                    <a:lnTo>
                      <a:pt x="10569" y="19006"/>
                    </a:lnTo>
                    <a:cubicBezTo>
                      <a:pt x="10797" y="18983"/>
                      <a:pt x="11025" y="18938"/>
                      <a:pt x="11299" y="18869"/>
                    </a:cubicBezTo>
                    <a:cubicBezTo>
                      <a:pt x="11710" y="18755"/>
                      <a:pt x="12144" y="18550"/>
                      <a:pt x="12623" y="18276"/>
                    </a:cubicBezTo>
                    <a:cubicBezTo>
                      <a:pt x="13011" y="18048"/>
                      <a:pt x="13399" y="17774"/>
                      <a:pt x="13764" y="17408"/>
                    </a:cubicBezTo>
                    <a:cubicBezTo>
                      <a:pt x="14107" y="17112"/>
                      <a:pt x="14358" y="16792"/>
                      <a:pt x="14563" y="16473"/>
                    </a:cubicBezTo>
                    <a:cubicBezTo>
                      <a:pt x="14746" y="16176"/>
                      <a:pt x="14860" y="15879"/>
                      <a:pt x="14951" y="15560"/>
                    </a:cubicBezTo>
                    <a:cubicBezTo>
                      <a:pt x="14997" y="15308"/>
                      <a:pt x="15020" y="15012"/>
                      <a:pt x="14974" y="14715"/>
                    </a:cubicBezTo>
                    <a:cubicBezTo>
                      <a:pt x="14905" y="14144"/>
                      <a:pt x="14654" y="13619"/>
                      <a:pt x="14380" y="13117"/>
                    </a:cubicBezTo>
                    <a:cubicBezTo>
                      <a:pt x="14289" y="12957"/>
                      <a:pt x="14198" y="12798"/>
                      <a:pt x="14107" y="12638"/>
                    </a:cubicBezTo>
                    <a:cubicBezTo>
                      <a:pt x="13993" y="12456"/>
                      <a:pt x="13879" y="12251"/>
                      <a:pt x="13765" y="12047"/>
                    </a:cubicBezTo>
                    <a:lnTo>
                      <a:pt x="13765" y="12047"/>
                    </a:lnTo>
                    <a:cubicBezTo>
                      <a:pt x="13572" y="11655"/>
                      <a:pt x="13442" y="11325"/>
                      <a:pt x="13376" y="10995"/>
                    </a:cubicBezTo>
                    <a:cubicBezTo>
                      <a:pt x="13330" y="10789"/>
                      <a:pt x="13308" y="10584"/>
                      <a:pt x="13308" y="10401"/>
                    </a:cubicBezTo>
                    <a:cubicBezTo>
                      <a:pt x="13330" y="10218"/>
                      <a:pt x="13376" y="10013"/>
                      <a:pt x="13422" y="9830"/>
                    </a:cubicBezTo>
                    <a:cubicBezTo>
                      <a:pt x="13467" y="9693"/>
                      <a:pt x="13513" y="9579"/>
                      <a:pt x="13582" y="9442"/>
                    </a:cubicBezTo>
                    <a:cubicBezTo>
                      <a:pt x="13627" y="9351"/>
                      <a:pt x="13627" y="9237"/>
                      <a:pt x="13536" y="9146"/>
                    </a:cubicBezTo>
                    <a:cubicBezTo>
                      <a:pt x="13513" y="9100"/>
                      <a:pt x="13490" y="9077"/>
                      <a:pt x="13445" y="9077"/>
                    </a:cubicBezTo>
                    <a:cubicBezTo>
                      <a:pt x="13399" y="9054"/>
                      <a:pt x="13353" y="9032"/>
                      <a:pt x="13308" y="9032"/>
                    </a:cubicBezTo>
                    <a:cubicBezTo>
                      <a:pt x="13285" y="8484"/>
                      <a:pt x="13125" y="7913"/>
                      <a:pt x="12828" y="7251"/>
                    </a:cubicBezTo>
                    <a:cubicBezTo>
                      <a:pt x="12554" y="6612"/>
                      <a:pt x="12166" y="5973"/>
                      <a:pt x="11619" y="5243"/>
                    </a:cubicBezTo>
                    <a:cubicBezTo>
                      <a:pt x="11459" y="5037"/>
                      <a:pt x="11299" y="4832"/>
                      <a:pt x="11116" y="4626"/>
                    </a:cubicBezTo>
                    <a:cubicBezTo>
                      <a:pt x="10318" y="3668"/>
                      <a:pt x="9382" y="2709"/>
                      <a:pt x="8172" y="1636"/>
                    </a:cubicBezTo>
                    <a:cubicBezTo>
                      <a:pt x="7624" y="1157"/>
                      <a:pt x="7054" y="678"/>
                      <a:pt x="6460" y="221"/>
                    </a:cubicBezTo>
                    <a:cubicBezTo>
                      <a:pt x="6460" y="198"/>
                      <a:pt x="6460" y="198"/>
                      <a:pt x="6437" y="175"/>
                    </a:cubicBezTo>
                    <a:cubicBezTo>
                      <a:pt x="6437" y="153"/>
                      <a:pt x="6414" y="130"/>
                      <a:pt x="6414" y="107"/>
                    </a:cubicBezTo>
                    <a:cubicBezTo>
                      <a:pt x="6369" y="61"/>
                      <a:pt x="6323" y="38"/>
                      <a:pt x="6277" y="16"/>
                    </a:cubicBezTo>
                    <a:cubicBezTo>
                      <a:pt x="6259" y="6"/>
                      <a:pt x="6228" y="1"/>
                      <a:pt x="61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2" name="Google Shape;7990;p70">
                <a:extLst>
                  <a:ext uri="{FF2B5EF4-FFF2-40B4-BE49-F238E27FC236}">
                    <a16:creationId xmlns:a16="http://schemas.microsoft.com/office/drawing/2014/main" id="{5D50548A-1F65-45F3-AC9A-C34E7306230B}"/>
                  </a:ext>
                </a:extLst>
              </p:cNvPr>
              <p:cNvSpPr/>
              <p:nvPr/>
            </p:nvSpPr>
            <p:spPr>
              <a:xfrm>
                <a:off x="5135234" y="3465121"/>
                <a:ext cx="193758" cy="196635"/>
              </a:xfrm>
              <a:custGeom>
                <a:avLst/>
                <a:gdLst/>
                <a:ahLst/>
                <a:cxnLst/>
                <a:rect l="l" t="t" r="r" b="b"/>
                <a:pathLst>
                  <a:path w="15020" h="15243" extrusionOk="0">
                    <a:moveTo>
                      <a:pt x="1438" y="1"/>
                    </a:moveTo>
                    <a:cubicBezTo>
                      <a:pt x="959" y="571"/>
                      <a:pt x="525" y="1188"/>
                      <a:pt x="160" y="1804"/>
                    </a:cubicBezTo>
                    <a:lnTo>
                      <a:pt x="137" y="1872"/>
                    </a:lnTo>
                    <a:lnTo>
                      <a:pt x="115" y="1941"/>
                    </a:lnTo>
                    <a:cubicBezTo>
                      <a:pt x="69" y="2055"/>
                      <a:pt x="46" y="2146"/>
                      <a:pt x="23" y="2238"/>
                    </a:cubicBezTo>
                    <a:cubicBezTo>
                      <a:pt x="23" y="2306"/>
                      <a:pt x="23" y="2375"/>
                      <a:pt x="23" y="2443"/>
                    </a:cubicBezTo>
                    <a:lnTo>
                      <a:pt x="0" y="2603"/>
                    </a:lnTo>
                    <a:lnTo>
                      <a:pt x="0" y="2671"/>
                    </a:lnTo>
                    <a:lnTo>
                      <a:pt x="23" y="2831"/>
                    </a:lnTo>
                    <a:cubicBezTo>
                      <a:pt x="183" y="4155"/>
                      <a:pt x="617" y="5524"/>
                      <a:pt x="1370" y="7031"/>
                    </a:cubicBezTo>
                    <a:cubicBezTo>
                      <a:pt x="2009" y="8332"/>
                      <a:pt x="2808" y="9587"/>
                      <a:pt x="3767" y="10751"/>
                    </a:cubicBezTo>
                    <a:cubicBezTo>
                      <a:pt x="3995" y="11025"/>
                      <a:pt x="4223" y="11276"/>
                      <a:pt x="4451" y="11527"/>
                    </a:cubicBezTo>
                    <a:cubicBezTo>
                      <a:pt x="5205" y="12372"/>
                      <a:pt x="6049" y="13125"/>
                      <a:pt x="6917" y="13742"/>
                    </a:cubicBezTo>
                    <a:cubicBezTo>
                      <a:pt x="7715" y="14335"/>
                      <a:pt x="8514" y="14769"/>
                      <a:pt x="9336" y="15088"/>
                    </a:cubicBezTo>
                    <a:lnTo>
                      <a:pt x="9405" y="15111"/>
                    </a:lnTo>
                    <a:lnTo>
                      <a:pt x="9450" y="15111"/>
                    </a:lnTo>
                    <a:cubicBezTo>
                      <a:pt x="9541" y="15157"/>
                      <a:pt x="9656" y="15180"/>
                      <a:pt x="9747" y="15202"/>
                    </a:cubicBezTo>
                    <a:cubicBezTo>
                      <a:pt x="9815" y="15202"/>
                      <a:pt x="9884" y="15225"/>
                      <a:pt x="9952" y="15225"/>
                    </a:cubicBezTo>
                    <a:cubicBezTo>
                      <a:pt x="10066" y="15237"/>
                      <a:pt x="10169" y="15242"/>
                      <a:pt x="10269" y="15242"/>
                    </a:cubicBezTo>
                    <a:cubicBezTo>
                      <a:pt x="10369" y="15242"/>
                      <a:pt x="10466" y="15237"/>
                      <a:pt x="10569" y="15225"/>
                    </a:cubicBezTo>
                    <a:cubicBezTo>
                      <a:pt x="10797" y="15202"/>
                      <a:pt x="11025" y="15157"/>
                      <a:pt x="11299" y="15088"/>
                    </a:cubicBezTo>
                    <a:cubicBezTo>
                      <a:pt x="11710" y="14974"/>
                      <a:pt x="12144" y="14792"/>
                      <a:pt x="12623" y="14518"/>
                    </a:cubicBezTo>
                    <a:cubicBezTo>
                      <a:pt x="13011" y="14289"/>
                      <a:pt x="13399" y="13993"/>
                      <a:pt x="13764" y="13650"/>
                    </a:cubicBezTo>
                    <a:cubicBezTo>
                      <a:pt x="14107" y="13331"/>
                      <a:pt x="14358" y="13011"/>
                      <a:pt x="14563" y="12692"/>
                    </a:cubicBezTo>
                    <a:cubicBezTo>
                      <a:pt x="14746" y="12395"/>
                      <a:pt x="14883" y="12098"/>
                      <a:pt x="14951" y="11779"/>
                    </a:cubicBezTo>
                    <a:cubicBezTo>
                      <a:pt x="15020" y="11527"/>
                      <a:pt x="15020" y="11254"/>
                      <a:pt x="14974" y="10934"/>
                    </a:cubicBezTo>
                    <a:cubicBezTo>
                      <a:pt x="14905" y="10363"/>
                      <a:pt x="14654" y="9838"/>
                      <a:pt x="14380" y="9336"/>
                    </a:cubicBezTo>
                    <a:cubicBezTo>
                      <a:pt x="14289" y="9176"/>
                      <a:pt x="14198" y="9017"/>
                      <a:pt x="14107" y="8857"/>
                    </a:cubicBezTo>
                    <a:lnTo>
                      <a:pt x="14084" y="8788"/>
                    </a:lnTo>
                    <a:lnTo>
                      <a:pt x="14038" y="8743"/>
                    </a:lnTo>
                    <a:cubicBezTo>
                      <a:pt x="14038" y="8720"/>
                      <a:pt x="14038" y="8720"/>
                      <a:pt x="14015" y="8697"/>
                    </a:cubicBezTo>
                    <a:cubicBezTo>
                      <a:pt x="13947" y="8674"/>
                      <a:pt x="13878" y="8652"/>
                      <a:pt x="13810" y="8606"/>
                    </a:cubicBezTo>
                    <a:cubicBezTo>
                      <a:pt x="13604" y="8537"/>
                      <a:pt x="13399" y="8469"/>
                      <a:pt x="13194" y="8423"/>
                    </a:cubicBezTo>
                    <a:cubicBezTo>
                      <a:pt x="12965" y="8378"/>
                      <a:pt x="12760" y="8355"/>
                      <a:pt x="12532" y="8332"/>
                    </a:cubicBezTo>
                    <a:lnTo>
                      <a:pt x="12554" y="8332"/>
                    </a:lnTo>
                    <a:cubicBezTo>
                      <a:pt x="12377" y="8316"/>
                      <a:pt x="12188" y="8300"/>
                      <a:pt x="11996" y="8300"/>
                    </a:cubicBezTo>
                    <a:cubicBezTo>
                      <a:pt x="11916" y="8300"/>
                      <a:pt x="11836" y="8302"/>
                      <a:pt x="11756" y="8309"/>
                    </a:cubicBezTo>
                    <a:cubicBezTo>
                      <a:pt x="11482" y="8332"/>
                      <a:pt x="11231" y="8355"/>
                      <a:pt x="10957" y="8400"/>
                    </a:cubicBezTo>
                    <a:lnTo>
                      <a:pt x="10979" y="8400"/>
                    </a:lnTo>
                    <a:cubicBezTo>
                      <a:pt x="10637" y="8446"/>
                      <a:pt x="10318" y="8515"/>
                      <a:pt x="9998" y="8629"/>
                    </a:cubicBezTo>
                    <a:cubicBezTo>
                      <a:pt x="9656" y="8743"/>
                      <a:pt x="9336" y="8857"/>
                      <a:pt x="9039" y="8994"/>
                    </a:cubicBezTo>
                    <a:lnTo>
                      <a:pt x="9062" y="8994"/>
                    </a:lnTo>
                    <a:cubicBezTo>
                      <a:pt x="8364" y="9309"/>
                      <a:pt x="7732" y="9714"/>
                      <a:pt x="7145" y="10185"/>
                    </a:cubicBezTo>
                    <a:lnTo>
                      <a:pt x="7145" y="10185"/>
                    </a:lnTo>
                    <a:cubicBezTo>
                      <a:pt x="7145" y="10184"/>
                      <a:pt x="7145" y="10182"/>
                      <a:pt x="7145" y="10181"/>
                    </a:cubicBezTo>
                    <a:lnTo>
                      <a:pt x="7145" y="10181"/>
                    </a:lnTo>
                    <a:cubicBezTo>
                      <a:pt x="6985" y="10341"/>
                      <a:pt x="6802" y="10500"/>
                      <a:pt x="6643" y="10660"/>
                    </a:cubicBezTo>
                    <a:cubicBezTo>
                      <a:pt x="6620" y="10683"/>
                      <a:pt x="6597" y="10729"/>
                      <a:pt x="6574" y="10751"/>
                    </a:cubicBezTo>
                    <a:lnTo>
                      <a:pt x="6551" y="10751"/>
                    </a:lnTo>
                    <a:cubicBezTo>
                      <a:pt x="6551" y="10774"/>
                      <a:pt x="6551" y="10797"/>
                      <a:pt x="6529" y="10797"/>
                    </a:cubicBezTo>
                    <a:cubicBezTo>
                      <a:pt x="6506" y="10820"/>
                      <a:pt x="6483" y="10820"/>
                      <a:pt x="6460" y="10820"/>
                    </a:cubicBezTo>
                    <a:cubicBezTo>
                      <a:pt x="6437" y="10820"/>
                      <a:pt x="6414" y="10820"/>
                      <a:pt x="6392" y="10797"/>
                    </a:cubicBezTo>
                    <a:cubicBezTo>
                      <a:pt x="6118" y="10569"/>
                      <a:pt x="5867" y="10318"/>
                      <a:pt x="5593" y="10044"/>
                    </a:cubicBezTo>
                    <a:cubicBezTo>
                      <a:pt x="4931" y="9359"/>
                      <a:pt x="4337" y="8583"/>
                      <a:pt x="3812" y="7761"/>
                    </a:cubicBezTo>
                    <a:cubicBezTo>
                      <a:pt x="3287" y="6917"/>
                      <a:pt x="2831" y="6027"/>
                      <a:pt x="2466" y="5091"/>
                    </a:cubicBezTo>
                    <a:cubicBezTo>
                      <a:pt x="2123" y="4178"/>
                      <a:pt x="1849" y="3219"/>
                      <a:pt x="1667" y="2260"/>
                    </a:cubicBezTo>
                    <a:cubicBezTo>
                      <a:pt x="1530" y="1507"/>
                      <a:pt x="1461" y="754"/>
                      <a:pt x="1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3" name="Google Shape;7991;p70">
                <a:extLst>
                  <a:ext uri="{FF2B5EF4-FFF2-40B4-BE49-F238E27FC236}">
                    <a16:creationId xmlns:a16="http://schemas.microsoft.com/office/drawing/2014/main" id="{4547DA39-7F8B-4CBD-B503-F1224FB4E0C3}"/>
                  </a:ext>
                </a:extLst>
              </p:cNvPr>
              <p:cNvSpPr/>
              <p:nvPr/>
            </p:nvSpPr>
            <p:spPr>
              <a:xfrm>
                <a:off x="5273618" y="3541742"/>
                <a:ext cx="39177" cy="1353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049" extrusionOk="0">
                    <a:moveTo>
                      <a:pt x="1041" y="1"/>
                    </a:moveTo>
                    <a:cubicBezTo>
                      <a:pt x="775" y="1"/>
                      <a:pt x="509" y="35"/>
                      <a:pt x="251" y="109"/>
                    </a:cubicBezTo>
                    <a:cubicBezTo>
                      <a:pt x="183" y="132"/>
                      <a:pt x="115" y="155"/>
                      <a:pt x="69" y="224"/>
                    </a:cubicBezTo>
                    <a:cubicBezTo>
                      <a:pt x="23" y="269"/>
                      <a:pt x="0" y="361"/>
                      <a:pt x="0" y="429"/>
                    </a:cubicBezTo>
                    <a:cubicBezTo>
                      <a:pt x="23" y="497"/>
                      <a:pt x="69" y="566"/>
                      <a:pt x="115" y="612"/>
                    </a:cubicBezTo>
                    <a:cubicBezTo>
                      <a:pt x="170" y="649"/>
                      <a:pt x="242" y="686"/>
                      <a:pt x="303" y="686"/>
                    </a:cubicBezTo>
                    <a:cubicBezTo>
                      <a:pt x="317" y="686"/>
                      <a:pt x="330" y="684"/>
                      <a:pt x="343" y="680"/>
                    </a:cubicBezTo>
                    <a:cubicBezTo>
                      <a:pt x="548" y="612"/>
                      <a:pt x="776" y="566"/>
                      <a:pt x="1005" y="566"/>
                    </a:cubicBezTo>
                    <a:cubicBezTo>
                      <a:pt x="1256" y="566"/>
                      <a:pt x="1507" y="612"/>
                      <a:pt x="1758" y="657"/>
                    </a:cubicBezTo>
                    <a:cubicBezTo>
                      <a:pt x="2077" y="749"/>
                      <a:pt x="2351" y="863"/>
                      <a:pt x="2625" y="1022"/>
                    </a:cubicBezTo>
                    <a:cubicBezTo>
                      <a:pt x="2654" y="1042"/>
                      <a:pt x="2687" y="1049"/>
                      <a:pt x="2721" y="1049"/>
                    </a:cubicBezTo>
                    <a:cubicBezTo>
                      <a:pt x="2767" y="1049"/>
                      <a:pt x="2814" y="1036"/>
                      <a:pt x="2854" y="1022"/>
                    </a:cubicBezTo>
                    <a:cubicBezTo>
                      <a:pt x="2922" y="1000"/>
                      <a:pt x="2991" y="931"/>
                      <a:pt x="3013" y="863"/>
                    </a:cubicBezTo>
                    <a:cubicBezTo>
                      <a:pt x="3036" y="794"/>
                      <a:pt x="3036" y="726"/>
                      <a:pt x="3013" y="657"/>
                    </a:cubicBezTo>
                    <a:cubicBezTo>
                      <a:pt x="2991" y="634"/>
                      <a:pt x="2991" y="612"/>
                      <a:pt x="2968" y="589"/>
                    </a:cubicBezTo>
                    <a:cubicBezTo>
                      <a:pt x="2945" y="543"/>
                      <a:pt x="2899" y="520"/>
                      <a:pt x="2854" y="497"/>
                    </a:cubicBezTo>
                    <a:cubicBezTo>
                      <a:pt x="2308" y="193"/>
                      <a:pt x="1672" y="1"/>
                      <a:pt x="10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4" name="Google Shape;7992;p70">
                <a:extLst>
                  <a:ext uri="{FF2B5EF4-FFF2-40B4-BE49-F238E27FC236}">
                    <a16:creationId xmlns:a16="http://schemas.microsoft.com/office/drawing/2014/main" id="{0711E445-E2A2-46C2-983D-F2C8B8DF5DB4}"/>
                  </a:ext>
                </a:extLst>
              </p:cNvPr>
              <p:cNvSpPr/>
              <p:nvPr/>
            </p:nvSpPr>
            <p:spPr>
              <a:xfrm>
                <a:off x="5274791" y="3556783"/>
                <a:ext cx="43009" cy="11623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901" extrusionOk="0">
                    <a:moveTo>
                      <a:pt x="1207" y="0"/>
                    </a:moveTo>
                    <a:cubicBezTo>
                      <a:pt x="890" y="0"/>
                      <a:pt x="571" y="33"/>
                      <a:pt x="252" y="108"/>
                    </a:cubicBezTo>
                    <a:cubicBezTo>
                      <a:pt x="183" y="130"/>
                      <a:pt x="115" y="153"/>
                      <a:pt x="69" y="222"/>
                    </a:cubicBezTo>
                    <a:cubicBezTo>
                      <a:pt x="24" y="290"/>
                      <a:pt x="1" y="359"/>
                      <a:pt x="24" y="450"/>
                    </a:cubicBezTo>
                    <a:cubicBezTo>
                      <a:pt x="43" y="569"/>
                      <a:pt x="166" y="687"/>
                      <a:pt x="287" y="687"/>
                    </a:cubicBezTo>
                    <a:cubicBezTo>
                      <a:pt x="306" y="687"/>
                      <a:pt x="325" y="684"/>
                      <a:pt x="343" y="678"/>
                    </a:cubicBezTo>
                    <a:cubicBezTo>
                      <a:pt x="617" y="610"/>
                      <a:pt x="914" y="587"/>
                      <a:pt x="1188" y="564"/>
                    </a:cubicBezTo>
                    <a:cubicBezTo>
                      <a:pt x="1621" y="564"/>
                      <a:pt x="2055" y="633"/>
                      <a:pt x="2466" y="747"/>
                    </a:cubicBezTo>
                    <a:cubicBezTo>
                      <a:pt x="2626" y="792"/>
                      <a:pt x="2785" y="838"/>
                      <a:pt x="2922" y="884"/>
                    </a:cubicBezTo>
                    <a:cubicBezTo>
                      <a:pt x="2956" y="895"/>
                      <a:pt x="2991" y="900"/>
                      <a:pt x="3027" y="900"/>
                    </a:cubicBezTo>
                    <a:cubicBezTo>
                      <a:pt x="3140" y="900"/>
                      <a:pt x="3253" y="845"/>
                      <a:pt x="3288" y="724"/>
                    </a:cubicBezTo>
                    <a:cubicBezTo>
                      <a:pt x="3333" y="633"/>
                      <a:pt x="3310" y="518"/>
                      <a:pt x="3242" y="427"/>
                    </a:cubicBezTo>
                    <a:cubicBezTo>
                      <a:pt x="3219" y="404"/>
                      <a:pt x="3173" y="359"/>
                      <a:pt x="3128" y="359"/>
                    </a:cubicBezTo>
                    <a:cubicBezTo>
                      <a:pt x="2512" y="143"/>
                      <a:pt x="1864" y="0"/>
                      <a:pt x="12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5" name="Google Shape;7993;p70">
                <a:extLst>
                  <a:ext uri="{FF2B5EF4-FFF2-40B4-BE49-F238E27FC236}">
                    <a16:creationId xmlns:a16="http://schemas.microsoft.com/office/drawing/2014/main" id="{14702E64-9298-4A3C-8D81-A7A9ED653687}"/>
                  </a:ext>
                </a:extLst>
              </p:cNvPr>
              <p:cNvSpPr/>
              <p:nvPr/>
            </p:nvSpPr>
            <p:spPr>
              <a:xfrm>
                <a:off x="5166437" y="3458426"/>
                <a:ext cx="58618" cy="58179"/>
              </a:xfrm>
              <a:custGeom>
                <a:avLst/>
                <a:gdLst/>
                <a:ahLst/>
                <a:cxnLst/>
                <a:rect l="l" t="t" r="r" b="b"/>
                <a:pathLst>
                  <a:path w="4544" h="4510" extrusionOk="0">
                    <a:moveTo>
                      <a:pt x="3441" y="3487"/>
                    </a:moveTo>
                    <a:cubicBezTo>
                      <a:pt x="3428" y="3487"/>
                      <a:pt x="3425" y="3489"/>
                      <a:pt x="3425" y="3500"/>
                    </a:cubicBezTo>
                    <a:lnTo>
                      <a:pt x="3425" y="3500"/>
                    </a:lnTo>
                    <a:cubicBezTo>
                      <a:pt x="3430" y="3496"/>
                      <a:pt x="3436" y="3491"/>
                      <a:pt x="3441" y="3487"/>
                    </a:cubicBezTo>
                    <a:close/>
                    <a:moveTo>
                      <a:pt x="2306" y="565"/>
                    </a:moveTo>
                    <a:cubicBezTo>
                      <a:pt x="2443" y="588"/>
                      <a:pt x="2580" y="611"/>
                      <a:pt x="2740" y="634"/>
                    </a:cubicBezTo>
                    <a:cubicBezTo>
                      <a:pt x="2786" y="657"/>
                      <a:pt x="2854" y="680"/>
                      <a:pt x="2923" y="702"/>
                    </a:cubicBezTo>
                    <a:cubicBezTo>
                      <a:pt x="2991" y="725"/>
                      <a:pt x="3037" y="771"/>
                      <a:pt x="3105" y="794"/>
                    </a:cubicBezTo>
                    <a:cubicBezTo>
                      <a:pt x="3242" y="885"/>
                      <a:pt x="3356" y="976"/>
                      <a:pt x="3470" y="1068"/>
                    </a:cubicBezTo>
                    <a:cubicBezTo>
                      <a:pt x="3585" y="1182"/>
                      <a:pt x="3676" y="1296"/>
                      <a:pt x="3744" y="1433"/>
                    </a:cubicBezTo>
                    <a:cubicBezTo>
                      <a:pt x="3813" y="1570"/>
                      <a:pt x="3881" y="1707"/>
                      <a:pt x="3927" y="1866"/>
                    </a:cubicBezTo>
                    <a:cubicBezTo>
                      <a:pt x="3950" y="2003"/>
                      <a:pt x="3973" y="2140"/>
                      <a:pt x="3973" y="2300"/>
                    </a:cubicBezTo>
                    <a:cubicBezTo>
                      <a:pt x="3950" y="2437"/>
                      <a:pt x="3927" y="2574"/>
                      <a:pt x="3904" y="2711"/>
                    </a:cubicBezTo>
                    <a:cubicBezTo>
                      <a:pt x="3858" y="2848"/>
                      <a:pt x="3790" y="2985"/>
                      <a:pt x="3722" y="3122"/>
                    </a:cubicBezTo>
                    <a:cubicBezTo>
                      <a:pt x="3653" y="3236"/>
                      <a:pt x="3562" y="3350"/>
                      <a:pt x="3470" y="3464"/>
                    </a:cubicBezTo>
                    <a:cubicBezTo>
                      <a:pt x="3461" y="3472"/>
                      <a:pt x="3451" y="3479"/>
                      <a:pt x="3441" y="3487"/>
                    </a:cubicBezTo>
                    <a:lnTo>
                      <a:pt x="3441" y="3487"/>
                    </a:lnTo>
                    <a:cubicBezTo>
                      <a:pt x="3443" y="3487"/>
                      <a:pt x="3445" y="3487"/>
                      <a:pt x="3448" y="3487"/>
                    </a:cubicBezTo>
                    <a:lnTo>
                      <a:pt x="3425" y="3510"/>
                    </a:lnTo>
                    <a:cubicBezTo>
                      <a:pt x="3425" y="3506"/>
                      <a:pt x="3425" y="3503"/>
                      <a:pt x="3425" y="3500"/>
                    </a:cubicBezTo>
                    <a:lnTo>
                      <a:pt x="3425" y="3500"/>
                    </a:lnTo>
                    <a:cubicBezTo>
                      <a:pt x="3321" y="3579"/>
                      <a:pt x="3205" y="3659"/>
                      <a:pt x="3105" y="3738"/>
                    </a:cubicBezTo>
                    <a:cubicBezTo>
                      <a:pt x="2968" y="3807"/>
                      <a:pt x="2831" y="3852"/>
                      <a:pt x="2672" y="3898"/>
                    </a:cubicBezTo>
                    <a:cubicBezTo>
                      <a:pt x="2535" y="3921"/>
                      <a:pt x="2398" y="3944"/>
                      <a:pt x="2261" y="3944"/>
                    </a:cubicBezTo>
                    <a:cubicBezTo>
                      <a:pt x="2101" y="3944"/>
                      <a:pt x="1964" y="3921"/>
                      <a:pt x="1827" y="3875"/>
                    </a:cubicBezTo>
                    <a:cubicBezTo>
                      <a:pt x="1690" y="3829"/>
                      <a:pt x="1553" y="3784"/>
                      <a:pt x="1416" y="3692"/>
                    </a:cubicBezTo>
                    <a:cubicBezTo>
                      <a:pt x="1302" y="3624"/>
                      <a:pt x="1188" y="3533"/>
                      <a:pt x="1074" y="3441"/>
                    </a:cubicBezTo>
                    <a:cubicBezTo>
                      <a:pt x="982" y="3327"/>
                      <a:pt x="891" y="3213"/>
                      <a:pt x="823" y="3099"/>
                    </a:cubicBezTo>
                    <a:cubicBezTo>
                      <a:pt x="731" y="2962"/>
                      <a:pt x="686" y="2802"/>
                      <a:pt x="640" y="2665"/>
                    </a:cubicBezTo>
                    <a:cubicBezTo>
                      <a:pt x="617" y="2506"/>
                      <a:pt x="594" y="2369"/>
                      <a:pt x="594" y="2232"/>
                    </a:cubicBezTo>
                    <a:cubicBezTo>
                      <a:pt x="594" y="2095"/>
                      <a:pt x="617" y="1958"/>
                      <a:pt x="663" y="1821"/>
                    </a:cubicBezTo>
                    <a:cubicBezTo>
                      <a:pt x="709" y="1661"/>
                      <a:pt x="754" y="1547"/>
                      <a:pt x="823" y="1410"/>
                    </a:cubicBezTo>
                    <a:cubicBezTo>
                      <a:pt x="914" y="1273"/>
                      <a:pt x="1005" y="1159"/>
                      <a:pt x="1119" y="1045"/>
                    </a:cubicBezTo>
                    <a:cubicBezTo>
                      <a:pt x="1211" y="953"/>
                      <a:pt x="1325" y="862"/>
                      <a:pt x="1439" y="794"/>
                    </a:cubicBezTo>
                    <a:cubicBezTo>
                      <a:pt x="1462" y="794"/>
                      <a:pt x="1462" y="771"/>
                      <a:pt x="1485" y="771"/>
                    </a:cubicBezTo>
                    <a:lnTo>
                      <a:pt x="1507" y="771"/>
                    </a:lnTo>
                    <a:cubicBezTo>
                      <a:pt x="1507" y="771"/>
                      <a:pt x="1507" y="748"/>
                      <a:pt x="1507" y="748"/>
                    </a:cubicBezTo>
                    <a:lnTo>
                      <a:pt x="1553" y="748"/>
                    </a:lnTo>
                    <a:cubicBezTo>
                      <a:pt x="1553" y="748"/>
                      <a:pt x="1553" y="748"/>
                      <a:pt x="1553" y="725"/>
                    </a:cubicBezTo>
                    <a:cubicBezTo>
                      <a:pt x="1667" y="680"/>
                      <a:pt x="1759" y="657"/>
                      <a:pt x="1873" y="611"/>
                    </a:cubicBezTo>
                    <a:cubicBezTo>
                      <a:pt x="1964" y="611"/>
                      <a:pt x="2032" y="588"/>
                      <a:pt x="2124" y="588"/>
                    </a:cubicBezTo>
                    <a:cubicBezTo>
                      <a:pt x="2169" y="588"/>
                      <a:pt x="2238" y="565"/>
                      <a:pt x="2306" y="565"/>
                    </a:cubicBezTo>
                    <a:close/>
                    <a:moveTo>
                      <a:pt x="2284" y="0"/>
                    </a:moveTo>
                    <a:cubicBezTo>
                      <a:pt x="2255" y="0"/>
                      <a:pt x="2226" y="6"/>
                      <a:pt x="2192" y="18"/>
                    </a:cubicBezTo>
                    <a:lnTo>
                      <a:pt x="2147" y="18"/>
                    </a:lnTo>
                    <a:cubicBezTo>
                      <a:pt x="2055" y="18"/>
                      <a:pt x="1964" y="18"/>
                      <a:pt x="1873" y="40"/>
                    </a:cubicBezTo>
                    <a:cubicBezTo>
                      <a:pt x="1485" y="109"/>
                      <a:pt x="1142" y="269"/>
                      <a:pt x="846" y="520"/>
                    </a:cubicBezTo>
                    <a:cubicBezTo>
                      <a:pt x="846" y="520"/>
                      <a:pt x="823" y="543"/>
                      <a:pt x="823" y="543"/>
                    </a:cubicBezTo>
                    <a:cubicBezTo>
                      <a:pt x="389" y="885"/>
                      <a:pt x="138" y="1387"/>
                      <a:pt x="47" y="1935"/>
                    </a:cubicBezTo>
                    <a:cubicBezTo>
                      <a:pt x="1" y="2186"/>
                      <a:pt x="24" y="2460"/>
                      <a:pt x="69" y="2711"/>
                    </a:cubicBezTo>
                    <a:cubicBezTo>
                      <a:pt x="115" y="2985"/>
                      <a:pt x="229" y="3236"/>
                      <a:pt x="366" y="3464"/>
                    </a:cubicBezTo>
                    <a:cubicBezTo>
                      <a:pt x="503" y="3692"/>
                      <a:pt x="709" y="3898"/>
                      <a:pt x="914" y="4058"/>
                    </a:cubicBezTo>
                    <a:cubicBezTo>
                      <a:pt x="1142" y="4217"/>
                      <a:pt x="1393" y="4354"/>
                      <a:pt x="1667" y="4423"/>
                    </a:cubicBezTo>
                    <a:cubicBezTo>
                      <a:pt x="1876" y="4480"/>
                      <a:pt x="2089" y="4509"/>
                      <a:pt x="2301" y="4509"/>
                    </a:cubicBezTo>
                    <a:cubicBezTo>
                      <a:pt x="2598" y="4509"/>
                      <a:pt x="2894" y="4451"/>
                      <a:pt x="3174" y="4332"/>
                    </a:cubicBezTo>
                    <a:cubicBezTo>
                      <a:pt x="3448" y="4217"/>
                      <a:pt x="3676" y="4035"/>
                      <a:pt x="3881" y="3852"/>
                    </a:cubicBezTo>
                    <a:cubicBezTo>
                      <a:pt x="4064" y="3670"/>
                      <a:pt x="4201" y="3464"/>
                      <a:pt x="4315" y="3236"/>
                    </a:cubicBezTo>
                    <a:cubicBezTo>
                      <a:pt x="4429" y="3008"/>
                      <a:pt x="4475" y="2779"/>
                      <a:pt x="4520" y="2528"/>
                    </a:cubicBezTo>
                    <a:cubicBezTo>
                      <a:pt x="4543" y="2254"/>
                      <a:pt x="4520" y="1958"/>
                      <a:pt x="4452" y="1684"/>
                    </a:cubicBezTo>
                    <a:cubicBezTo>
                      <a:pt x="4383" y="1364"/>
                      <a:pt x="4224" y="1068"/>
                      <a:pt x="4018" y="816"/>
                    </a:cubicBezTo>
                    <a:cubicBezTo>
                      <a:pt x="3995" y="794"/>
                      <a:pt x="3973" y="771"/>
                      <a:pt x="3950" y="748"/>
                    </a:cubicBezTo>
                    <a:cubicBezTo>
                      <a:pt x="3699" y="474"/>
                      <a:pt x="3356" y="246"/>
                      <a:pt x="3014" y="132"/>
                    </a:cubicBezTo>
                    <a:cubicBezTo>
                      <a:pt x="2808" y="63"/>
                      <a:pt x="2626" y="18"/>
                      <a:pt x="2420" y="18"/>
                    </a:cubicBezTo>
                    <a:lnTo>
                      <a:pt x="2375" y="18"/>
                    </a:lnTo>
                    <a:cubicBezTo>
                      <a:pt x="2341" y="6"/>
                      <a:pt x="2312" y="0"/>
                      <a:pt x="2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6" name="Google Shape;7994;p70">
                <a:extLst>
                  <a:ext uri="{FF2B5EF4-FFF2-40B4-BE49-F238E27FC236}">
                    <a16:creationId xmlns:a16="http://schemas.microsoft.com/office/drawing/2014/main" id="{0F71417D-00C3-485C-BA1B-7080DF8224EB}"/>
                  </a:ext>
                </a:extLst>
              </p:cNvPr>
              <p:cNvSpPr/>
              <p:nvPr/>
            </p:nvSpPr>
            <p:spPr>
              <a:xfrm>
                <a:off x="5153783" y="3416323"/>
                <a:ext cx="83631" cy="133915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10381" extrusionOk="0">
                    <a:moveTo>
                      <a:pt x="4734" y="0"/>
                    </a:moveTo>
                    <a:cubicBezTo>
                      <a:pt x="4691" y="0"/>
                      <a:pt x="4645" y="6"/>
                      <a:pt x="4611" y="18"/>
                    </a:cubicBezTo>
                    <a:cubicBezTo>
                      <a:pt x="3242" y="885"/>
                      <a:pt x="2169" y="1661"/>
                      <a:pt x="1233" y="2506"/>
                    </a:cubicBezTo>
                    <a:cubicBezTo>
                      <a:pt x="777" y="2916"/>
                      <a:pt x="366" y="3350"/>
                      <a:pt x="0" y="3807"/>
                    </a:cubicBezTo>
                    <a:cubicBezTo>
                      <a:pt x="23" y="4537"/>
                      <a:pt x="92" y="5290"/>
                      <a:pt x="229" y="6043"/>
                    </a:cubicBezTo>
                    <a:cubicBezTo>
                      <a:pt x="389" y="6956"/>
                      <a:pt x="662" y="7915"/>
                      <a:pt x="1028" y="8874"/>
                    </a:cubicBezTo>
                    <a:cubicBezTo>
                      <a:pt x="1233" y="9376"/>
                      <a:pt x="1461" y="9878"/>
                      <a:pt x="1712" y="10380"/>
                    </a:cubicBezTo>
                    <a:cubicBezTo>
                      <a:pt x="1712" y="10312"/>
                      <a:pt x="1690" y="10243"/>
                      <a:pt x="1690" y="10175"/>
                    </a:cubicBezTo>
                    <a:cubicBezTo>
                      <a:pt x="1575" y="9399"/>
                      <a:pt x="1575" y="8600"/>
                      <a:pt x="1690" y="7824"/>
                    </a:cubicBezTo>
                    <a:cubicBezTo>
                      <a:pt x="1712" y="7641"/>
                      <a:pt x="1758" y="7436"/>
                      <a:pt x="1804" y="7230"/>
                    </a:cubicBezTo>
                    <a:cubicBezTo>
                      <a:pt x="1690" y="7139"/>
                      <a:pt x="1598" y="7048"/>
                      <a:pt x="1507" y="6956"/>
                    </a:cubicBezTo>
                    <a:cubicBezTo>
                      <a:pt x="1461" y="6888"/>
                      <a:pt x="1393" y="6797"/>
                      <a:pt x="1347" y="6728"/>
                    </a:cubicBezTo>
                    <a:cubicBezTo>
                      <a:pt x="1210" y="6454"/>
                      <a:pt x="1096" y="6226"/>
                      <a:pt x="1050" y="5975"/>
                    </a:cubicBezTo>
                    <a:cubicBezTo>
                      <a:pt x="1005" y="5701"/>
                      <a:pt x="982" y="5427"/>
                      <a:pt x="1028" y="5199"/>
                    </a:cubicBezTo>
                    <a:cubicBezTo>
                      <a:pt x="1119" y="4628"/>
                      <a:pt x="1393" y="4149"/>
                      <a:pt x="1804" y="3807"/>
                    </a:cubicBezTo>
                    <a:cubicBezTo>
                      <a:pt x="2123" y="3533"/>
                      <a:pt x="2488" y="3373"/>
                      <a:pt x="2854" y="3304"/>
                    </a:cubicBezTo>
                    <a:cubicBezTo>
                      <a:pt x="2945" y="3282"/>
                      <a:pt x="3036" y="3282"/>
                      <a:pt x="3128" y="3282"/>
                    </a:cubicBezTo>
                    <a:cubicBezTo>
                      <a:pt x="3242" y="3259"/>
                      <a:pt x="3287" y="3259"/>
                      <a:pt x="3356" y="3259"/>
                    </a:cubicBezTo>
                    <a:lnTo>
                      <a:pt x="3401" y="3282"/>
                    </a:lnTo>
                    <a:cubicBezTo>
                      <a:pt x="3584" y="3282"/>
                      <a:pt x="3767" y="3304"/>
                      <a:pt x="3949" y="3373"/>
                    </a:cubicBezTo>
                    <a:cubicBezTo>
                      <a:pt x="4041" y="3259"/>
                      <a:pt x="4155" y="3167"/>
                      <a:pt x="4246" y="3053"/>
                    </a:cubicBezTo>
                    <a:cubicBezTo>
                      <a:pt x="4908" y="2414"/>
                      <a:pt x="5661" y="1866"/>
                      <a:pt x="6483" y="1410"/>
                    </a:cubicBezTo>
                    <a:cubicBezTo>
                      <a:pt x="6004" y="999"/>
                      <a:pt x="5524" y="588"/>
                      <a:pt x="5022" y="200"/>
                    </a:cubicBezTo>
                    <a:cubicBezTo>
                      <a:pt x="4999" y="155"/>
                      <a:pt x="4999" y="132"/>
                      <a:pt x="4976" y="109"/>
                    </a:cubicBezTo>
                    <a:cubicBezTo>
                      <a:pt x="4931" y="63"/>
                      <a:pt x="4908" y="40"/>
                      <a:pt x="4839" y="18"/>
                    </a:cubicBezTo>
                    <a:cubicBezTo>
                      <a:pt x="4817" y="6"/>
                      <a:pt x="4777" y="0"/>
                      <a:pt x="47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7" name="Google Shape;7995;p70">
                <a:extLst>
                  <a:ext uri="{FF2B5EF4-FFF2-40B4-BE49-F238E27FC236}">
                    <a16:creationId xmlns:a16="http://schemas.microsoft.com/office/drawing/2014/main" id="{53EBED9D-204E-458F-858E-20849AB6EFEB}"/>
                  </a:ext>
                </a:extLst>
              </p:cNvPr>
              <p:cNvSpPr/>
              <p:nvPr/>
            </p:nvSpPr>
            <p:spPr>
              <a:xfrm>
                <a:off x="5174099" y="3465714"/>
                <a:ext cx="25039" cy="35939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2786" extrusionOk="0">
                    <a:moveTo>
                      <a:pt x="1712" y="0"/>
                    </a:moveTo>
                    <a:cubicBezTo>
                      <a:pt x="1644" y="0"/>
                      <a:pt x="1575" y="0"/>
                      <a:pt x="1530" y="23"/>
                    </a:cubicBezTo>
                    <a:cubicBezTo>
                      <a:pt x="1438" y="23"/>
                      <a:pt x="1370" y="46"/>
                      <a:pt x="1279" y="46"/>
                    </a:cubicBezTo>
                    <a:lnTo>
                      <a:pt x="1233" y="69"/>
                    </a:lnTo>
                    <a:cubicBezTo>
                      <a:pt x="1142" y="92"/>
                      <a:pt x="1050" y="137"/>
                      <a:pt x="959" y="160"/>
                    </a:cubicBezTo>
                    <a:lnTo>
                      <a:pt x="913" y="206"/>
                    </a:lnTo>
                    <a:cubicBezTo>
                      <a:pt x="868" y="206"/>
                      <a:pt x="868" y="229"/>
                      <a:pt x="845" y="229"/>
                    </a:cubicBezTo>
                    <a:cubicBezTo>
                      <a:pt x="731" y="297"/>
                      <a:pt x="617" y="388"/>
                      <a:pt x="525" y="480"/>
                    </a:cubicBezTo>
                    <a:cubicBezTo>
                      <a:pt x="411" y="594"/>
                      <a:pt x="320" y="708"/>
                      <a:pt x="229" y="845"/>
                    </a:cubicBezTo>
                    <a:cubicBezTo>
                      <a:pt x="160" y="982"/>
                      <a:pt x="92" y="1119"/>
                      <a:pt x="69" y="1233"/>
                    </a:cubicBezTo>
                    <a:cubicBezTo>
                      <a:pt x="23" y="1393"/>
                      <a:pt x="0" y="1530"/>
                      <a:pt x="0" y="1667"/>
                    </a:cubicBezTo>
                    <a:cubicBezTo>
                      <a:pt x="0" y="1804"/>
                      <a:pt x="23" y="1941"/>
                      <a:pt x="46" y="2077"/>
                    </a:cubicBezTo>
                    <a:cubicBezTo>
                      <a:pt x="92" y="2237"/>
                      <a:pt x="137" y="2374"/>
                      <a:pt x="229" y="2534"/>
                    </a:cubicBezTo>
                    <a:cubicBezTo>
                      <a:pt x="274" y="2625"/>
                      <a:pt x="343" y="2694"/>
                      <a:pt x="388" y="2762"/>
                    </a:cubicBezTo>
                    <a:cubicBezTo>
                      <a:pt x="388" y="2785"/>
                      <a:pt x="411" y="2785"/>
                      <a:pt x="411" y="2785"/>
                    </a:cubicBezTo>
                    <a:cubicBezTo>
                      <a:pt x="548" y="2351"/>
                      <a:pt x="731" y="1918"/>
                      <a:pt x="936" y="1507"/>
                    </a:cubicBezTo>
                    <a:cubicBezTo>
                      <a:pt x="1210" y="982"/>
                      <a:pt x="1553" y="480"/>
                      <a:pt x="1941" y="23"/>
                    </a:cubicBezTo>
                    <a:cubicBezTo>
                      <a:pt x="1849" y="23"/>
                      <a:pt x="1781" y="0"/>
                      <a:pt x="17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8" name="Google Shape;7996;p70">
                <a:extLst>
                  <a:ext uri="{FF2B5EF4-FFF2-40B4-BE49-F238E27FC236}">
                    <a16:creationId xmlns:a16="http://schemas.microsoft.com/office/drawing/2014/main" id="{6B9E3781-68B3-4CFB-8A84-063A6ECCEB13}"/>
                  </a:ext>
                </a:extLst>
              </p:cNvPr>
              <p:cNvSpPr/>
              <p:nvPr/>
            </p:nvSpPr>
            <p:spPr>
              <a:xfrm>
                <a:off x="5135234" y="3465417"/>
                <a:ext cx="106606" cy="188159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14586" extrusionOk="0">
                    <a:moveTo>
                      <a:pt x="1438" y="1"/>
                    </a:moveTo>
                    <a:cubicBezTo>
                      <a:pt x="959" y="548"/>
                      <a:pt x="525" y="1142"/>
                      <a:pt x="160" y="1781"/>
                    </a:cubicBezTo>
                    <a:lnTo>
                      <a:pt x="137" y="1849"/>
                    </a:lnTo>
                    <a:lnTo>
                      <a:pt x="92" y="1918"/>
                    </a:lnTo>
                    <a:cubicBezTo>
                      <a:pt x="69" y="2009"/>
                      <a:pt x="46" y="2123"/>
                      <a:pt x="23" y="2215"/>
                    </a:cubicBezTo>
                    <a:cubicBezTo>
                      <a:pt x="23" y="2283"/>
                      <a:pt x="0" y="2352"/>
                      <a:pt x="0" y="2420"/>
                    </a:cubicBezTo>
                    <a:lnTo>
                      <a:pt x="0" y="2580"/>
                    </a:lnTo>
                    <a:lnTo>
                      <a:pt x="0" y="2648"/>
                    </a:lnTo>
                    <a:lnTo>
                      <a:pt x="0" y="2808"/>
                    </a:lnTo>
                    <a:cubicBezTo>
                      <a:pt x="183" y="4132"/>
                      <a:pt x="617" y="5501"/>
                      <a:pt x="1347" y="7008"/>
                    </a:cubicBezTo>
                    <a:cubicBezTo>
                      <a:pt x="1986" y="8309"/>
                      <a:pt x="2808" y="9564"/>
                      <a:pt x="3767" y="10728"/>
                    </a:cubicBezTo>
                    <a:cubicBezTo>
                      <a:pt x="3995" y="11002"/>
                      <a:pt x="4200" y="11253"/>
                      <a:pt x="4429" y="11504"/>
                    </a:cubicBezTo>
                    <a:cubicBezTo>
                      <a:pt x="5205" y="12349"/>
                      <a:pt x="6049" y="13102"/>
                      <a:pt x="6917" y="13741"/>
                    </a:cubicBezTo>
                    <a:cubicBezTo>
                      <a:pt x="7350" y="14061"/>
                      <a:pt x="7807" y="14335"/>
                      <a:pt x="8263" y="14586"/>
                    </a:cubicBezTo>
                    <a:cubicBezTo>
                      <a:pt x="8218" y="14540"/>
                      <a:pt x="8149" y="14472"/>
                      <a:pt x="8103" y="14426"/>
                    </a:cubicBezTo>
                    <a:cubicBezTo>
                      <a:pt x="7487" y="13878"/>
                      <a:pt x="6894" y="13308"/>
                      <a:pt x="6346" y="12691"/>
                    </a:cubicBezTo>
                    <a:cubicBezTo>
                      <a:pt x="5798" y="12075"/>
                      <a:pt x="5296" y="11413"/>
                      <a:pt x="4839" y="10728"/>
                    </a:cubicBezTo>
                    <a:cubicBezTo>
                      <a:pt x="4429" y="10044"/>
                      <a:pt x="4041" y="9359"/>
                      <a:pt x="3744" y="8606"/>
                    </a:cubicBezTo>
                    <a:cubicBezTo>
                      <a:pt x="3470" y="7944"/>
                      <a:pt x="3265" y="7282"/>
                      <a:pt x="3150" y="6574"/>
                    </a:cubicBezTo>
                    <a:cubicBezTo>
                      <a:pt x="2899" y="6095"/>
                      <a:pt x="2671" y="5570"/>
                      <a:pt x="2466" y="5068"/>
                    </a:cubicBezTo>
                    <a:cubicBezTo>
                      <a:pt x="2100" y="4109"/>
                      <a:pt x="1827" y="3150"/>
                      <a:pt x="1667" y="2237"/>
                    </a:cubicBezTo>
                    <a:cubicBezTo>
                      <a:pt x="1530" y="1484"/>
                      <a:pt x="1461" y="731"/>
                      <a:pt x="1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9" name="Google Shape;7997;p70">
                <a:extLst>
                  <a:ext uri="{FF2B5EF4-FFF2-40B4-BE49-F238E27FC236}">
                    <a16:creationId xmlns:a16="http://schemas.microsoft.com/office/drawing/2014/main" id="{6F78BFC5-CB85-4F6A-A164-494AE4DF9B79}"/>
                  </a:ext>
                </a:extLst>
              </p:cNvPr>
              <p:cNvSpPr/>
              <p:nvPr/>
            </p:nvSpPr>
            <p:spPr>
              <a:xfrm>
                <a:off x="5166437" y="3458426"/>
                <a:ext cx="38300" cy="51174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3967" extrusionOk="0">
                    <a:moveTo>
                      <a:pt x="2278" y="0"/>
                    </a:moveTo>
                    <a:cubicBezTo>
                      <a:pt x="2244" y="0"/>
                      <a:pt x="2204" y="6"/>
                      <a:pt x="2147" y="18"/>
                    </a:cubicBezTo>
                    <a:cubicBezTo>
                      <a:pt x="2055" y="18"/>
                      <a:pt x="1964" y="18"/>
                      <a:pt x="1873" y="40"/>
                    </a:cubicBezTo>
                    <a:cubicBezTo>
                      <a:pt x="1507" y="109"/>
                      <a:pt x="1142" y="269"/>
                      <a:pt x="823" y="543"/>
                    </a:cubicBezTo>
                    <a:cubicBezTo>
                      <a:pt x="412" y="885"/>
                      <a:pt x="138" y="1364"/>
                      <a:pt x="47" y="1935"/>
                    </a:cubicBezTo>
                    <a:cubicBezTo>
                      <a:pt x="1" y="2163"/>
                      <a:pt x="24" y="2437"/>
                      <a:pt x="69" y="2711"/>
                    </a:cubicBezTo>
                    <a:cubicBezTo>
                      <a:pt x="115" y="2962"/>
                      <a:pt x="229" y="3213"/>
                      <a:pt x="366" y="3464"/>
                    </a:cubicBezTo>
                    <a:cubicBezTo>
                      <a:pt x="412" y="3533"/>
                      <a:pt x="480" y="3624"/>
                      <a:pt x="526" y="3692"/>
                    </a:cubicBezTo>
                    <a:cubicBezTo>
                      <a:pt x="617" y="3784"/>
                      <a:pt x="709" y="3875"/>
                      <a:pt x="823" y="3966"/>
                    </a:cubicBezTo>
                    <a:cubicBezTo>
                      <a:pt x="868" y="3761"/>
                      <a:pt x="914" y="3578"/>
                      <a:pt x="982" y="3373"/>
                    </a:cubicBezTo>
                    <a:cubicBezTo>
                      <a:pt x="982" y="3350"/>
                      <a:pt x="982" y="3350"/>
                      <a:pt x="1005" y="3350"/>
                    </a:cubicBezTo>
                    <a:lnTo>
                      <a:pt x="982" y="3350"/>
                    </a:lnTo>
                    <a:cubicBezTo>
                      <a:pt x="937" y="3259"/>
                      <a:pt x="868" y="3190"/>
                      <a:pt x="823" y="3099"/>
                    </a:cubicBezTo>
                    <a:cubicBezTo>
                      <a:pt x="731" y="2939"/>
                      <a:pt x="686" y="2802"/>
                      <a:pt x="640" y="2642"/>
                    </a:cubicBezTo>
                    <a:cubicBezTo>
                      <a:pt x="617" y="2506"/>
                      <a:pt x="594" y="2369"/>
                      <a:pt x="594" y="2232"/>
                    </a:cubicBezTo>
                    <a:cubicBezTo>
                      <a:pt x="594" y="2095"/>
                      <a:pt x="617" y="1958"/>
                      <a:pt x="663" y="1821"/>
                    </a:cubicBezTo>
                    <a:cubicBezTo>
                      <a:pt x="686" y="1684"/>
                      <a:pt x="754" y="1547"/>
                      <a:pt x="823" y="1410"/>
                    </a:cubicBezTo>
                    <a:cubicBezTo>
                      <a:pt x="914" y="1273"/>
                      <a:pt x="1005" y="1159"/>
                      <a:pt x="1119" y="1045"/>
                    </a:cubicBezTo>
                    <a:cubicBezTo>
                      <a:pt x="1211" y="953"/>
                      <a:pt x="1325" y="862"/>
                      <a:pt x="1439" y="794"/>
                    </a:cubicBezTo>
                    <a:cubicBezTo>
                      <a:pt x="1462" y="794"/>
                      <a:pt x="1462" y="794"/>
                      <a:pt x="1507" y="771"/>
                    </a:cubicBezTo>
                    <a:lnTo>
                      <a:pt x="1553" y="748"/>
                    </a:lnTo>
                    <a:cubicBezTo>
                      <a:pt x="1644" y="702"/>
                      <a:pt x="1736" y="657"/>
                      <a:pt x="1827" y="634"/>
                    </a:cubicBezTo>
                    <a:lnTo>
                      <a:pt x="1873" y="611"/>
                    </a:lnTo>
                    <a:cubicBezTo>
                      <a:pt x="1964" y="611"/>
                      <a:pt x="2032" y="588"/>
                      <a:pt x="2124" y="588"/>
                    </a:cubicBezTo>
                    <a:cubicBezTo>
                      <a:pt x="2169" y="588"/>
                      <a:pt x="2238" y="565"/>
                      <a:pt x="2306" y="565"/>
                    </a:cubicBezTo>
                    <a:cubicBezTo>
                      <a:pt x="2375" y="565"/>
                      <a:pt x="2443" y="588"/>
                      <a:pt x="2535" y="588"/>
                    </a:cubicBezTo>
                    <a:cubicBezTo>
                      <a:pt x="2672" y="428"/>
                      <a:pt x="2808" y="269"/>
                      <a:pt x="2968" y="109"/>
                    </a:cubicBezTo>
                    <a:cubicBezTo>
                      <a:pt x="2786" y="40"/>
                      <a:pt x="2603" y="18"/>
                      <a:pt x="2420" y="18"/>
                    </a:cubicBezTo>
                    <a:lnTo>
                      <a:pt x="2375" y="18"/>
                    </a:lnTo>
                    <a:cubicBezTo>
                      <a:pt x="2341" y="6"/>
                      <a:pt x="2312" y="0"/>
                      <a:pt x="2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0" name="Google Shape;7998;p70">
                <a:extLst>
                  <a:ext uri="{FF2B5EF4-FFF2-40B4-BE49-F238E27FC236}">
                    <a16:creationId xmlns:a16="http://schemas.microsoft.com/office/drawing/2014/main" id="{D5C53E1B-7F9E-4B0E-9064-1261DFD950F6}"/>
                  </a:ext>
                </a:extLst>
              </p:cNvPr>
              <p:cNvSpPr/>
              <p:nvPr/>
            </p:nvSpPr>
            <p:spPr>
              <a:xfrm>
                <a:off x="5565697" y="3010524"/>
                <a:ext cx="229968" cy="569470"/>
              </a:xfrm>
              <a:custGeom>
                <a:avLst/>
                <a:gdLst/>
                <a:ahLst/>
                <a:cxnLst/>
                <a:rect l="l" t="t" r="r" b="b"/>
                <a:pathLst>
                  <a:path w="17827" h="44145" extrusionOk="0">
                    <a:moveTo>
                      <a:pt x="594" y="9952"/>
                    </a:moveTo>
                    <a:cubicBezTo>
                      <a:pt x="616" y="12166"/>
                      <a:pt x="662" y="14426"/>
                      <a:pt x="685" y="16617"/>
                    </a:cubicBezTo>
                    <a:lnTo>
                      <a:pt x="685" y="17097"/>
                    </a:lnTo>
                    <a:cubicBezTo>
                      <a:pt x="662" y="16754"/>
                      <a:pt x="639" y="16389"/>
                      <a:pt x="639" y="16024"/>
                    </a:cubicBezTo>
                    <a:lnTo>
                      <a:pt x="639" y="16047"/>
                    </a:lnTo>
                    <a:cubicBezTo>
                      <a:pt x="594" y="15111"/>
                      <a:pt x="571" y="14244"/>
                      <a:pt x="594" y="13376"/>
                    </a:cubicBezTo>
                    <a:lnTo>
                      <a:pt x="594" y="13057"/>
                    </a:lnTo>
                    <a:cubicBezTo>
                      <a:pt x="594" y="12783"/>
                      <a:pt x="594" y="12509"/>
                      <a:pt x="594" y="12235"/>
                    </a:cubicBezTo>
                    <a:cubicBezTo>
                      <a:pt x="594" y="11961"/>
                      <a:pt x="594" y="11687"/>
                      <a:pt x="594" y="11413"/>
                    </a:cubicBezTo>
                    <a:lnTo>
                      <a:pt x="594" y="11025"/>
                    </a:lnTo>
                    <a:cubicBezTo>
                      <a:pt x="594" y="10660"/>
                      <a:pt x="594" y="10318"/>
                      <a:pt x="594" y="9952"/>
                    </a:cubicBezTo>
                    <a:close/>
                    <a:moveTo>
                      <a:pt x="9427" y="1"/>
                    </a:moveTo>
                    <a:cubicBezTo>
                      <a:pt x="8582" y="1"/>
                      <a:pt x="7738" y="92"/>
                      <a:pt x="6916" y="252"/>
                    </a:cubicBezTo>
                    <a:cubicBezTo>
                      <a:pt x="5159" y="617"/>
                      <a:pt x="3629" y="1347"/>
                      <a:pt x="2511" y="2374"/>
                    </a:cubicBezTo>
                    <a:cubicBezTo>
                      <a:pt x="2214" y="2648"/>
                      <a:pt x="1940" y="2945"/>
                      <a:pt x="1666" y="3287"/>
                    </a:cubicBezTo>
                    <a:cubicBezTo>
                      <a:pt x="1438" y="3584"/>
                      <a:pt x="1233" y="3926"/>
                      <a:pt x="1027" y="4337"/>
                    </a:cubicBezTo>
                    <a:cubicBezTo>
                      <a:pt x="616" y="5136"/>
                      <a:pt x="342" y="6072"/>
                      <a:pt x="183" y="7282"/>
                    </a:cubicBezTo>
                    <a:cubicBezTo>
                      <a:pt x="23" y="8309"/>
                      <a:pt x="0" y="9359"/>
                      <a:pt x="0" y="10318"/>
                    </a:cubicBezTo>
                    <a:cubicBezTo>
                      <a:pt x="0" y="10751"/>
                      <a:pt x="0" y="11185"/>
                      <a:pt x="23" y="11619"/>
                    </a:cubicBezTo>
                    <a:lnTo>
                      <a:pt x="23" y="11870"/>
                    </a:lnTo>
                    <a:cubicBezTo>
                      <a:pt x="23" y="12303"/>
                      <a:pt x="23" y="12737"/>
                      <a:pt x="0" y="13194"/>
                    </a:cubicBezTo>
                    <a:lnTo>
                      <a:pt x="0" y="13399"/>
                    </a:lnTo>
                    <a:cubicBezTo>
                      <a:pt x="0" y="15636"/>
                      <a:pt x="137" y="17941"/>
                      <a:pt x="411" y="20452"/>
                    </a:cubicBezTo>
                    <a:cubicBezTo>
                      <a:pt x="434" y="20589"/>
                      <a:pt x="571" y="20680"/>
                      <a:pt x="708" y="20680"/>
                    </a:cubicBezTo>
                    <a:cubicBezTo>
                      <a:pt x="731" y="20794"/>
                      <a:pt x="731" y="20931"/>
                      <a:pt x="731" y="21045"/>
                    </a:cubicBezTo>
                    <a:cubicBezTo>
                      <a:pt x="799" y="25565"/>
                      <a:pt x="936" y="30883"/>
                      <a:pt x="1301" y="36133"/>
                    </a:cubicBezTo>
                    <a:cubicBezTo>
                      <a:pt x="1461" y="38164"/>
                      <a:pt x="1644" y="40150"/>
                      <a:pt x="1872" y="42067"/>
                    </a:cubicBezTo>
                    <a:cubicBezTo>
                      <a:pt x="1872" y="42159"/>
                      <a:pt x="1895" y="42204"/>
                      <a:pt x="1940" y="42250"/>
                    </a:cubicBezTo>
                    <a:cubicBezTo>
                      <a:pt x="1963" y="42341"/>
                      <a:pt x="2009" y="42387"/>
                      <a:pt x="2054" y="42433"/>
                    </a:cubicBezTo>
                    <a:cubicBezTo>
                      <a:pt x="2534" y="42844"/>
                      <a:pt x="3127" y="43186"/>
                      <a:pt x="3858" y="43460"/>
                    </a:cubicBezTo>
                    <a:cubicBezTo>
                      <a:pt x="4542" y="43711"/>
                      <a:pt x="5296" y="43894"/>
                      <a:pt x="6186" y="44030"/>
                    </a:cubicBezTo>
                    <a:cubicBezTo>
                      <a:pt x="6779" y="44122"/>
                      <a:pt x="7418" y="44145"/>
                      <a:pt x="8057" y="44145"/>
                    </a:cubicBezTo>
                    <a:lnTo>
                      <a:pt x="8697" y="44145"/>
                    </a:lnTo>
                    <a:cubicBezTo>
                      <a:pt x="9564" y="44099"/>
                      <a:pt x="10408" y="44008"/>
                      <a:pt x="11184" y="43825"/>
                    </a:cubicBezTo>
                    <a:cubicBezTo>
                      <a:pt x="12463" y="43528"/>
                      <a:pt x="13467" y="43117"/>
                      <a:pt x="14266" y="42524"/>
                    </a:cubicBezTo>
                    <a:cubicBezTo>
                      <a:pt x="14312" y="42478"/>
                      <a:pt x="14357" y="42433"/>
                      <a:pt x="14380" y="42364"/>
                    </a:cubicBezTo>
                    <a:cubicBezTo>
                      <a:pt x="14403" y="42319"/>
                      <a:pt x="14403" y="42273"/>
                      <a:pt x="14426" y="42204"/>
                    </a:cubicBezTo>
                    <a:cubicBezTo>
                      <a:pt x="14677" y="39351"/>
                      <a:pt x="14905" y="36818"/>
                      <a:pt x="15133" y="34444"/>
                    </a:cubicBezTo>
                    <a:cubicBezTo>
                      <a:pt x="15316" y="32709"/>
                      <a:pt x="15498" y="30952"/>
                      <a:pt x="15658" y="29217"/>
                    </a:cubicBezTo>
                    <a:lnTo>
                      <a:pt x="15932" y="26638"/>
                    </a:lnTo>
                    <a:cubicBezTo>
                      <a:pt x="16389" y="21936"/>
                      <a:pt x="16936" y="16435"/>
                      <a:pt x="17325" y="11002"/>
                    </a:cubicBezTo>
                    <a:cubicBezTo>
                      <a:pt x="17553" y="7944"/>
                      <a:pt x="17713" y="5136"/>
                      <a:pt x="17827" y="2443"/>
                    </a:cubicBezTo>
                    <a:cubicBezTo>
                      <a:pt x="17827" y="2374"/>
                      <a:pt x="17804" y="2306"/>
                      <a:pt x="17735" y="2237"/>
                    </a:cubicBezTo>
                    <a:cubicBezTo>
                      <a:pt x="17690" y="2192"/>
                      <a:pt x="17598" y="2146"/>
                      <a:pt x="17530" y="2146"/>
                    </a:cubicBezTo>
                    <a:cubicBezTo>
                      <a:pt x="17370" y="2146"/>
                      <a:pt x="17256" y="2283"/>
                      <a:pt x="17233" y="2443"/>
                    </a:cubicBezTo>
                    <a:cubicBezTo>
                      <a:pt x="17233" y="2671"/>
                      <a:pt x="17210" y="2899"/>
                      <a:pt x="17210" y="3128"/>
                    </a:cubicBezTo>
                    <a:cubicBezTo>
                      <a:pt x="16389" y="2443"/>
                      <a:pt x="15635" y="1872"/>
                      <a:pt x="14882" y="1439"/>
                    </a:cubicBezTo>
                    <a:cubicBezTo>
                      <a:pt x="13924" y="868"/>
                      <a:pt x="12942" y="480"/>
                      <a:pt x="11961" y="252"/>
                    </a:cubicBezTo>
                    <a:cubicBezTo>
                      <a:pt x="11207" y="92"/>
                      <a:pt x="10363" y="1"/>
                      <a:pt x="94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1" name="Google Shape;7999;p70">
                <a:extLst>
                  <a:ext uri="{FF2B5EF4-FFF2-40B4-BE49-F238E27FC236}">
                    <a16:creationId xmlns:a16="http://schemas.microsoft.com/office/drawing/2014/main" id="{C63BE312-F88E-4A59-9D2C-49DAA655ACC9}"/>
                  </a:ext>
                </a:extLst>
              </p:cNvPr>
              <p:cNvSpPr/>
              <p:nvPr/>
            </p:nvSpPr>
            <p:spPr>
              <a:xfrm>
                <a:off x="5206490" y="3028480"/>
                <a:ext cx="416064" cy="514117"/>
              </a:xfrm>
              <a:custGeom>
                <a:avLst/>
                <a:gdLst/>
                <a:ahLst/>
                <a:cxnLst/>
                <a:rect l="l" t="t" r="r" b="b"/>
                <a:pathLst>
                  <a:path w="32253" h="39854" extrusionOk="0">
                    <a:moveTo>
                      <a:pt x="20840" y="1"/>
                    </a:moveTo>
                    <a:cubicBezTo>
                      <a:pt x="20155" y="1"/>
                      <a:pt x="19425" y="47"/>
                      <a:pt x="18694" y="115"/>
                    </a:cubicBezTo>
                    <a:cubicBezTo>
                      <a:pt x="17028" y="275"/>
                      <a:pt x="15407" y="617"/>
                      <a:pt x="13855" y="1119"/>
                    </a:cubicBezTo>
                    <a:cubicBezTo>
                      <a:pt x="13855" y="1005"/>
                      <a:pt x="13855" y="914"/>
                      <a:pt x="13855" y="800"/>
                    </a:cubicBezTo>
                    <a:cubicBezTo>
                      <a:pt x="13832" y="686"/>
                      <a:pt x="13787" y="617"/>
                      <a:pt x="13695" y="572"/>
                    </a:cubicBezTo>
                    <a:cubicBezTo>
                      <a:pt x="13650" y="2489"/>
                      <a:pt x="13650" y="4406"/>
                      <a:pt x="13604" y="6323"/>
                    </a:cubicBezTo>
                    <a:cubicBezTo>
                      <a:pt x="13581" y="7510"/>
                      <a:pt x="13558" y="8697"/>
                      <a:pt x="13490" y="9884"/>
                    </a:cubicBezTo>
                    <a:cubicBezTo>
                      <a:pt x="13422" y="11025"/>
                      <a:pt x="13307" y="12144"/>
                      <a:pt x="13170" y="13285"/>
                    </a:cubicBezTo>
                    <a:cubicBezTo>
                      <a:pt x="13102" y="13787"/>
                      <a:pt x="13011" y="14312"/>
                      <a:pt x="12897" y="14814"/>
                    </a:cubicBezTo>
                    <a:cubicBezTo>
                      <a:pt x="12782" y="15294"/>
                      <a:pt x="12623" y="15750"/>
                      <a:pt x="12463" y="16184"/>
                    </a:cubicBezTo>
                    <a:cubicBezTo>
                      <a:pt x="12143" y="17051"/>
                      <a:pt x="11710" y="17896"/>
                      <a:pt x="11207" y="18695"/>
                    </a:cubicBezTo>
                    <a:cubicBezTo>
                      <a:pt x="10180" y="20293"/>
                      <a:pt x="8902" y="21731"/>
                      <a:pt x="7555" y="23077"/>
                    </a:cubicBezTo>
                    <a:cubicBezTo>
                      <a:pt x="6871" y="23762"/>
                      <a:pt x="6163" y="24424"/>
                      <a:pt x="5478" y="25086"/>
                    </a:cubicBezTo>
                    <a:cubicBezTo>
                      <a:pt x="5136" y="25405"/>
                      <a:pt x="4794" y="25725"/>
                      <a:pt x="4451" y="26067"/>
                    </a:cubicBezTo>
                    <a:cubicBezTo>
                      <a:pt x="4086" y="26433"/>
                      <a:pt x="3698" y="26798"/>
                      <a:pt x="3310" y="27163"/>
                    </a:cubicBezTo>
                    <a:cubicBezTo>
                      <a:pt x="2534" y="27916"/>
                      <a:pt x="1712" y="28669"/>
                      <a:pt x="868" y="29354"/>
                    </a:cubicBezTo>
                    <a:cubicBezTo>
                      <a:pt x="594" y="29582"/>
                      <a:pt x="297" y="29788"/>
                      <a:pt x="0" y="29993"/>
                    </a:cubicBezTo>
                    <a:cubicBezTo>
                      <a:pt x="183" y="31477"/>
                      <a:pt x="799" y="32983"/>
                      <a:pt x="1781" y="34490"/>
                    </a:cubicBezTo>
                    <a:cubicBezTo>
                      <a:pt x="2876" y="36133"/>
                      <a:pt x="4291" y="37594"/>
                      <a:pt x="5912" y="38713"/>
                    </a:cubicBezTo>
                    <a:cubicBezTo>
                      <a:pt x="6597" y="39192"/>
                      <a:pt x="7304" y="39580"/>
                      <a:pt x="7966" y="39854"/>
                    </a:cubicBezTo>
                    <a:lnTo>
                      <a:pt x="8058" y="39854"/>
                    </a:lnTo>
                    <a:cubicBezTo>
                      <a:pt x="8103" y="39854"/>
                      <a:pt x="8126" y="39854"/>
                      <a:pt x="8172" y="39831"/>
                    </a:cubicBezTo>
                    <a:cubicBezTo>
                      <a:pt x="8195" y="39831"/>
                      <a:pt x="8240" y="39831"/>
                      <a:pt x="8263" y="39808"/>
                    </a:cubicBezTo>
                    <a:cubicBezTo>
                      <a:pt x="10043" y="38713"/>
                      <a:pt x="11915" y="37457"/>
                      <a:pt x="14289" y="35722"/>
                    </a:cubicBezTo>
                    <a:cubicBezTo>
                      <a:pt x="14905" y="35289"/>
                      <a:pt x="15499" y="34855"/>
                      <a:pt x="16092" y="34421"/>
                    </a:cubicBezTo>
                    <a:lnTo>
                      <a:pt x="17119" y="33645"/>
                    </a:lnTo>
                    <a:cubicBezTo>
                      <a:pt x="17462" y="33417"/>
                      <a:pt x="17781" y="33166"/>
                      <a:pt x="18124" y="32915"/>
                    </a:cubicBezTo>
                    <a:cubicBezTo>
                      <a:pt x="18580" y="32595"/>
                      <a:pt x="19037" y="32253"/>
                      <a:pt x="19516" y="31911"/>
                    </a:cubicBezTo>
                    <a:cubicBezTo>
                      <a:pt x="20908" y="30861"/>
                      <a:pt x="22574" y="29605"/>
                      <a:pt x="24058" y="28213"/>
                    </a:cubicBezTo>
                    <a:cubicBezTo>
                      <a:pt x="25565" y="26798"/>
                      <a:pt x="26820" y="25314"/>
                      <a:pt x="27756" y="23808"/>
                    </a:cubicBezTo>
                    <a:cubicBezTo>
                      <a:pt x="28281" y="22963"/>
                      <a:pt x="28737" y="22073"/>
                      <a:pt x="29102" y="21137"/>
                    </a:cubicBezTo>
                    <a:cubicBezTo>
                      <a:pt x="29468" y="20201"/>
                      <a:pt x="29810" y="19220"/>
                      <a:pt x="30152" y="18124"/>
                    </a:cubicBezTo>
                    <a:cubicBezTo>
                      <a:pt x="30814" y="16001"/>
                      <a:pt x="31339" y="13810"/>
                      <a:pt x="31682" y="11596"/>
                    </a:cubicBezTo>
                    <a:cubicBezTo>
                      <a:pt x="32093" y="9040"/>
                      <a:pt x="32252" y="6689"/>
                      <a:pt x="32184" y="4452"/>
                    </a:cubicBezTo>
                    <a:cubicBezTo>
                      <a:pt x="32184" y="4292"/>
                      <a:pt x="32047" y="4155"/>
                      <a:pt x="31887" y="4155"/>
                    </a:cubicBezTo>
                    <a:cubicBezTo>
                      <a:pt x="31819" y="4155"/>
                      <a:pt x="31727" y="4201"/>
                      <a:pt x="31682" y="4269"/>
                    </a:cubicBezTo>
                    <a:cubicBezTo>
                      <a:pt x="31636" y="4315"/>
                      <a:pt x="31590" y="4383"/>
                      <a:pt x="31613" y="4452"/>
                    </a:cubicBezTo>
                    <a:cubicBezTo>
                      <a:pt x="31613" y="4566"/>
                      <a:pt x="31613" y="4680"/>
                      <a:pt x="31613" y="4794"/>
                    </a:cubicBezTo>
                    <a:cubicBezTo>
                      <a:pt x="31499" y="4566"/>
                      <a:pt x="31362" y="4338"/>
                      <a:pt x="31202" y="4109"/>
                    </a:cubicBezTo>
                    <a:cubicBezTo>
                      <a:pt x="30700" y="3425"/>
                      <a:pt x="30038" y="2808"/>
                      <a:pt x="29148" y="2215"/>
                    </a:cubicBezTo>
                    <a:cubicBezTo>
                      <a:pt x="27756" y="1279"/>
                      <a:pt x="26044" y="617"/>
                      <a:pt x="24012" y="275"/>
                    </a:cubicBezTo>
                    <a:cubicBezTo>
                      <a:pt x="23008" y="92"/>
                      <a:pt x="21958" y="1"/>
                      <a:pt x="20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2" name="Google Shape;8000;p70">
                <a:extLst>
                  <a:ext uri="{FF2B5EF4-FFF2-40B4-BE49-F238E27FC236}">
                    <a16:creationId xmlns:a16="http://schemas.microsoft.com/office/drawing/2014/main" id="{89FFD722-4BA7-4C32-98D6-DDCAE479410C}"/>
                  </a:ext>
                </a:extLst>
              </p:cNvPr>
              <p:cNvSpPr/>
              <p:nvPr/>
            </p:nvSpPr>
            <p:spPr>
              <a:xfrm>
                <a:off x="5206490" y="3028480"/>
                <a:ext cx="281207" cy="436381"/>
              </a:xfrm>
              <a:custGeom>
                <a:avLst/>
                <a:gdLst/>
                <a:ahLst/>
                <a:cxnLst/>
                <a:rect l="l" t="t" r="r" b="b"/>
                <a:pathLst>
                  <a:path w="21799" h="33828" extrusionOk="0">
                    <a:moveTo>
                      <a:pt x="7510" y="29634"/>
                    </a:moveTo>
                    <a:cubicBezTo>
                      <a:pt x="7502" y="29640"/>
                      <a:pt x="7495" y="29645"/>
                      <a:pt x="7487" y="29651"/>
                    </a:cubicBezTo>
                    <a:cubicBezTo>
                      <a:pt x="7508" y="29651"/>
                      <a:pt x="7510" y="29651"/>
                      <a:pt x="7510" y="29634"/>
                    </a:cubicBezTo>
                    <a:close/>
                    <a:moveTo>
                      <a:pt x="20840" y="1"/>
                    </a:moveTo>
                    <a:cubicBezTo>
                      <a:pt x="20178" y="1"/>
                      <a:pt x="19447" y="47"/>
                      <a:pt x="18694" y="115"/>
                    </a:cubicBezTo>
                    <a:cubicBezTo>
                      <a:pt x="17028" y="252"/>
                      <a:pt x="15384" y="594"/>
                      <a:pt x="13855" y="1119"/>
                    </a:cubicBezTo>
                    <a:cubicBezTo>
                      <a:pt x="13878" y="1005"/>
                      <a:pt x="13855" y="914"/>
                      <a:pt x="13855" y="800"/>
                    </a:cubicBezTo>
                    <a:cubicBezTo>
                      <a:pt x="13855" y="686"/>
                      <a:pt x="13787" y="594"/>
                      <a:pt x="13695" y="549"/>
                    </a:cubicBezTo>
                    <a:cubicBezTo>
                      <a:pt x="13650" y="2466"/>
                      <a:pt x="13650" y="4406"/>
                      <a:pt x="13604" y="6323"/>
                    </a:cubicBezTo>
                    <a:cubicBezTo>
                      <a:pt x="13581" y="7510"/>
                      <a:pt x="13558" y="8697"/>
                      <a:pt x="13490" y="9884"/>
                    </a:cubicBezTo>
                    <a:cubicBezTo>
                      <a:pt x="13422" y="11025"/>
                      <a:pt x="13307" y="12144"/>
                      <a:pt x="13170" y="13262"/>
                    </a:cubicBezTo>
                    <a:cubicBezTo>
                      <a:pt x="13102" y="13787"/>
                      <a:pt x="13011" y="14312"/>
                      <a:pt x="12897" y="14814"/>
                    </a:cubicBezTo>
                    <a:cubicBezTo>
                      <a:pt x="12782" y="15294"/>
                      <a:pt x="12645" y="15750"/>
                      <a:pt x="12463" y="16184"/>
                    </a:cubicBezTo>
                    <a:cubicBezTo>
                      <a:pt x="12143" y="17051"/>
                      <a:pt x="11710" y="17896"/>
                      <a:pt x="11207" y="18695"/>
                    </a:cubicBezTo>
                    <a:cubicBezTo>
                      <a:pt x="10180" y="20293"/>
                      <a:pt x="8902" y="21731"/>
                      <a:pt x="7555" y="23077"/>
                    </a:cubicBezTo>
                    <a:cubicBezTo>
                      <a:pt x="6871" y="23762"/>
                      <a:pt x="6163" y="24424"/>
                      <a:pt x="5478" y="25086"/>
                    </a:cubicBezTo>
                    <a:cubicBezTo>
                      <a:pt x="5136" y="25405"/>
                      <a:pt x="4794" y="25725"/>
                      <a:pt x="4451" y="26067"/>
                    </a:cubicBezTo>
                    <a:cubicBezTo>
                      <a:pt x="4086" y="26433"/>
                      <a:pt x="3698" y="26798"/>
                      <a:pt x="3310" y="27163"/>
                    </a:cubicBezTo>
                    <a:cubicBezTo>
                      <a:pt x="2534" y="27916"/>
                      <a:pt x="1712" y="28669"/>
                      <a:pt x="868" y="29354"/>
                    </a:cubicBezTo>
                    <a:cubicBezTo>
                      <a:pt x="571" y="29582"/>
                      <a:pt x="297" y="29788"/>
                      <a:pt x="0" y="29993"/>
                    </a:cubicBezTo>
                    <a:cubicBezTo>
                      <a:pt x="160" y="31249"/>
                      <a:pt x="617" y="32527"/>
                      <a:pt x="1370" y="33828"/>
                    </a:cubicBezTo>
                    <a:cubicBezTo>
                      <a:pt x="1781" y="33554"/>
                      <a:pt x="2191" y="33280"/>
                      <a:pt x="2602" y="33029"/>
                    </a:cubicBezTo>
                    <a:cubicBezTo>
                      <a:pt x="4269" y="31933"/>
                      <a:pt x="5912" y="30815"/>
                      <a:pt x="7510" y="29628"/>
                    </a:cubicBezTo>
                    <a:lnTo>
                      <a:pt x="7510" y="29628"/>
                    </a:lnTo>
                    <a:cubicBezTo>
                      <a:pt x="7510" y="29630"/>
                      <a:pt x="7510" y="29632"/>
                      <a:pt x="7510" y="29634"/>
                    </a:cubicBezTo>
                    <a:lnTo>
                      <a:pt x="7510" y="29634"/>
                    </a:lnTo>
                    <a:cubicBezTo>
                      <a:pt x="8985" y="28544"/>
                      <a:pt x="10393" y="27408"/>
                      <a:pt x="11732" y="26159"/>
                    </a:cubicBezTo>
                    <a:cubicBezTo>
                      <a:pt x="13033" y="24972"/>
                      <a:pt x="14266" y="23716"/>
                      <a:pt x="15362" y="22324"/>
                    </a:cubicBezTo>
                    <a:cubicBezTo>
                      <a:pt x="15362" y="22324"/>
                      <a:pt x="15362" y="22347"/>
                      <a:pt x="15362" y="22347"/>
                    </a:cubicBezTo>
                    <a:cubicBezTo>
                      <a:pt x="15978" y="21548"/>
                      <a:pt x="16571" y="20726"/>
                      <a:pt x="17074" y="19882"/>
                    </a:cubicBezTo>
                    <a:cubicBezTo>
                      <a:pt x="17599" y="19014"/>
                      <a:pt x="18055" y="18124"/>
                      <a:pt x="18443" y="17211"/>
                    </a:cubicBezTo>
                    <a:cubicBezTo>
                      <a:pt x="18443" y="17188"/>
                      <a:pt x="18443" y="17188"/>
                      <a:pt x="18443" y="17188"/>
                    </a:cubicBezTo>
                    <a:cubicBezTo>
                      <a:pt x="19151" y="15568"/>
                      <a:pt x="19676" y="13879"/>
                      <a:pt x="20109" y="12144"/>
                    </a:cubicBezTo>
                    <a:cubicBezTo>
                      <a:pt x="20543" y="10386"/>
                      <a:pt x="20863" y="8583"/>
                      <a:pt x="21114" y="6780"/>
                    </a:cubicBezTo>
                    <a:cubicBezTo>
                      <a:pt x="21410" y="4680"/>
                      <a:pt x="21593" y="2580"/>
                      <a:pt x="21776" y="457"/>
                    </a:cubicBezTo>
                    <a:cubicBezTo>
                      <a:pt x="21776" y="320"/>
                      <a:pt x="21798" y="161"/>
                      <a:pt x="21798" y="24"/>
                    </a:cubicBezTo>
                    <a:cubicBezTo>
                      <a:pt x="21479" y="1"/>
                      <a:pt x="21159" y="1"/>
                      <a:pt x="20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3" name="Google Shape;8001;p70">
                <a:extLst>
                  <a:ext uri="{FF2B5EF4-FFF2-40B4-BE49-F238E27FC236}">
                    <a16:creationId xmlns:a16="http://schemas.microsoft.com/office/drawing/2014/main" id="{3748C2FF-9DCC-4788-AA12-0344BFF21BE8}"/>
                  </a:ext>
                </a:extLst>
              </p:cNvPr>
              <p:cNvSpPr/>
              <p:nvPr/>
            </p:nvSpPr>
            <p:spPr>
              <a:xfrm>
                <a:off x="5444391" y="3250193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94A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4" name="Google Shape;8002;p70">
                <a:extLst>
                  <a:ext uri="{FF2B5EF4-FFF2-40B4-BE49-F238E27FC236}">
                    <a16:creationId xmlns:a16="http://schemas.microsoft.com/office/drawing/2014/main" id="{B59D30F9-354D-4CB4-8A85-F62DA589412F}"/>
                  </a:ext>
                </a:extLst>
              </p:cNvPr>
              <p:cNvSpPr/>
              <p:nvPr/>
            </p:nvSpPr>
            <p:spPr>
              <a:xfrm>
                <a:off x="5471183" y="3099439"/>
                <a:ext cx="10320" cy="2449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899" extrusionOk="0">
                    <a:moveTo>
                      <a:pt x="502" y="1"/>
                    </a:moveTo>
                    <a:cubicBezTo>
                      <a:pt x="365" y="1"/>
                      <a:pt x="251" y="115"/>
                      <a:pt x="228" y="252"/>
                    </a:cubicBezTo>
                    <a:cubicBezTo>
                      <a:pt x="183" y="708"/>
                      <a:pt x="114" y="1142"/>
                      <a:pt x="23" y="1576"/>
                    </a:cubicBezTo>
                    <a:cubicBezTo>
                      <a:pt x="0" y="1735"/>
                      <a:pt x="114" y="1872"/>
                      <a:pt x="274" y="1895"/>
                    </a:cubicBezTo>
                    <a:cubicBezTo>
                      <a:pt x="290" y="1898"/>
                      <a:pt x="306" y="1899"/>
                      <a:pt x="322" y="1899"/>
                    </a:cubicBezTo>
                    <a:cubicBezTo>
                      <a:pt x="461" y="1899"/>
                      <a:pt x="573" y="1810"/>
                      <a:pt x="594" y="1667"/>
                    </a:cubicBezTo>
                    <a:cubicBezTo>
                      <a:pt x="685" y="1233"/>
                      <a:pt x="753" y="777"/>
                      <a:pt x="799" y="343"/>
                    </a:cubicBezTo>
                    <a:cubicBezTo>
                      <a:pt x="799" y="183"/>
                      <a:pt x="708" y="46"/>
                      <a:pt x="548" y="24"/>
                    </a:cubicBezTo>
                    <a:cubicBezTo>
                      <a:pt x="548" y="1"/>
                      <a:pt x="525" y="1"/>
                      <a:pt x="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5" name="Google Shape;8003;p70">
                <a:extLst>
                  <a:ext uri="{FF2B5EF4-FFF2-40B4-BE49-F238E27FC236}">
                    <a16:creationId xmlns:a16="http://schemas.microsoft.com/office/drawing/2014/main" id="{5F94EC7D-0E91-4BE1-9F23-4AE43BF210DF}"/>
                  </a:ext>
                </a:extLst>
              </p:cNvPr>
              <p:cNvSpPr/>
              <p:nvPr/>
            </p:nvSpPr>
            <p:spPr>
              <a:xfrm>
                <a:off x="5459987" y="3154506"/>
                <a:ext cx="12681" cy="2545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973" extrusionOk="0">
                    <a:moveTo>
                      <a:pt x="663" y="0"/>
                    </a:moveTo>
                    <a:cubicBezTo>
                      <a:pt x="617" y="0"/>
                      <a:pt x="549" y="23"/>
                      <a:pt x="503" y="46"/>
                    </a:cubicBezTo>
                    <a:cubicBezTo>
                      <a:pt x="434" y="114"/>
                      <a:pt x="412" y="160"/>
                      <a:pt x="389" y="251"/>
                    </a:cubicBezTo>
                    <a:cubicBezTo>
                      <a:pt x="275" y="708"/>
                      <a:pt x="138" y="1187"/>
                      <a:pt x="24" y="1644"/>
                    </a:cubicBezTo>
                    <a:cubicBezTo>
                      <a:pt x="1" y="1712"/>
                      <a:pt x="46" y="1803"/>
                      <a:pt x="69" y="1849"/>
                    </a:cubicBezTo>
                    <a:cubicBezTo>
                      <a:pt x="115" y="1917"/>
                      <a:pt x="183" y="1963"/>
                      <a:pt x="275" y="1963"/>
                    </a:cubicBezTo>
                    <a:cubicBezTo>
                      <a:pt x="293" y="1969"/>
                      <a:pt x="311" y="1972"/>
                      <a:pt x="330" y="1972"/>
                    </a:cubicBezTo>
                    <a:cubicBezTo>
                      <a:pt x="380" y="1972"/>
                      <a:pt x="430" y="1951"/>
                      <a:pt x="480" y="1917"/>
                    </a:cubicBezTo>
                    <a:cubicBezTo>
                      <a:pt x="549" y="1872"/>
                      <a:pt x="571" y="1803"/>
                      <a:pt x="594" y="1735"/>
                    </a:cubicBezTo>
                    <a:cubicBezTo>
                      <a:pt x="708" y="1255"/>
                      <a:pt x="845" y="799"/>
                      <a:pt x="959" y="342"/>
                    </a:cubicBezTo>
                    <a:cubicBezTo>
                      <a:pt x="982" y="274"/>
                      <a:pt x="937" y="183"/>
                      <a:pt x="914" y="114"/>
                    </a:cubicBezTo>
                    <a:cubicBezTo>
                      <a:pt x="868" y="69"/>
                      <a:pt x="800" y="23"/>
                      <a:pt x="7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6" name="Google Shape;8004;p70">
                <a:extLst>
                  <a:ext uri="{FF2B5EF4-FFF2-40B4-BE49-F238E27FC236}">
                    <a16:creationId xmlns:a16="http://schemas.microsoft.com/office/drawing/2014/main" id="{82CB376E-7191-46A6-AA49-2CE79F106F2F}"/>
                  </a:ext>
                </a:extLst>
              </p:cNvPr>
              <p:cNvSpPr/>
              <p:nvPr/>
            </p:nvSpPr>
            <p:spPr>
              <a:xfrm>
                <a:off x="5444095" y="3212205"/>
                <a:ext cx="14435" cy="23917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854" extrusionOk="0">
                    <a:moveTo>
                      <a:pt x="822" y="1"/>
                    </a:moveTo>
                    <a:cubicBezTo>
                      <a:pt x="708" y="1"/>
                      <a:pt x="594" y="69"/>
                      <a:pt x="548" y="183"/>
                    </a:cubicBezTo>
                    <a:cubicBezTo>
                      <a:pt x="411" y="617"/>
                      <a:pt x="251" y="1028"/>
                      <a:pt x="69" y="1462"/>
                    </a:cubicBezTo>
                    <a:cubicBezTo>
                      <a:pt x="0" y="1599"/>
                      <a:pt x="69" y="1758"/>
                      <a:pt x="206" y="1827"/>
                    </a:cubicBezTo>
                    <a:cubicBezTo>
                      <a:pt x="242" y="1845"/>
                      <a:pt x="282" y="1854"/>
                      <a:pt x="322" y="1854"/>
                    </a:cubicBezTo>
                    <a:cubicBezTo>
                      <a:pt x="431" y="1854"/>
                      <a:pt x="537" y="1790"/>
                      <a:pt x="571" y="1690"/>
                    </a:cubicBezTo>
                    <a:cubicBezTo>
                      <a:pt x="753" y="1279"/>
                      <a:pt x="936" y="845"/>
                      <a:pt x="1073" y="412"/>
                    </a:cubicBezTo>
                    <a:cubicBezTo>
                      <a:pt x="1096" y="343"/>
                      <a:pt x="1119" y="275"/>
                      <a:pt x="1073" y="183"/>
                    </a:cubicBezTo>
                    <a:cubicBezTo>
                      <a:pt x="1050" y="115"/>
                      <a:pt x="1005" y="69"/>
                      <a:pt x="936" y="24"/>
                    </a:cubicBezTo>
                    <a:cubicBezTo>
                      <a:pt x="890" y="24"/>
                      <a:pt x="868" y="1"/>
                      <a:pt x="8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7" name="Google Shape;8005;p70">
                <a:extLst>
                  <a:ext uri="{FF2B5EF4-FFF2-40B4-BE49-F238E27FC236}">
                    <a16:creationId xmlns:a16="http://schemas.microsoft.com/office/drawing/2014/main" id="{82028D6D-6246-47A5-BEEC-79716908F89C}"/>
                  </a:ext>
                </a:extLst>
              </p:cNvPr>
              <p:cNvSpPr/>
              <p:nvPr/>
            </p:nvSpPr>
            <p:spPr>
              <a:xfrm>
                <a:off x="5427893" y="3258732"/>
                <a:ext cx="14448" cy="1945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08" extrusionOk="0">
                    <a:moveTo>
                      <a:pt x="800" y="0"/>
                    </a:moveTo>
                    <a:cubicBezTo>
                      <a:pt x="686" y="0"/>
                      <a:pt x="571" y="69"/>
                      <a:pt x="526" y="160"/>
                    </a:cubicBezTo>
                    <a:cubicBezTo>
                      <a:pt x="389" y="480"/>
                      <a:pt x="229" y="799"/>
                      <a:pt x="69" y="1096"/>
                    </a:cubicBezTo>
                    <a:cubicBezTo>
                      <a:pt x="1" y="1233"/>
                      <a:pt x="69" y="1415"/>
                      <a:pt x="206" y="1484"/>
                    </a:cubicBezTo>
                    <a:cubicBezTo>
                      <a:pt x="244" y="1500"/>
                      <a:pt x="280" y="1507"/>
                      <a:pt x="314" y="1507"/>
                    </a:cubicBezTo>
                    <a:cubicBezTo>
                      <a:pt x="428" y="1507"/>
                      <a:pt x="524" y="1429"/>
                      <a:pt x="594" y="1324"/>
                    </a:cubicBezTo>
                    <a:cubicBezTo>
                      <a:pt x="754" y="1027"/>
                      <a:pt x="891" y="708"/>
                      <a:pt x="1051" y="411"/>
                    </a:cubicBezTo>
                    <a:cubicBezTo>
                      <a:pt x="1119" y="251"/>
                      <a:pt x="1051" y="92"/>
                      <a:pt x="914" y="23"/>
                    </a:cubicBezTo>
                    <a:cubicBezTo>
                      <a:pt x="868" y="0"/>
                      <a:pt x="823" y="0"/>
                      <a:pt x="8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8" name="Google Shape;8006;p70">
                <a:extLst>
                  <a:ext uri="{FF2B5EF4-FFF2-40B4-BE49-F238E27FC236}">
                    <a16:creationId xmlns:a16="http://schemas.microsoft.com/office/drawing/2014/main" id="{4677ABF6-A506-40F4-9B6F-C3CC37425A34}"/>
                  </a:ext>
                </a:extLst>
              </p:cNvPr>
              <p:cNvSpPr/>
              <p:nvPr/>
            </p:nvSpPr>
            <p:spPr>
              <a:xfrm>
                <a:off x="5400224" y="3301713"/>
                <a:ext cx="15325" cy="1897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471" extrusionOk="0">
                    <a:moveTo>
                      <a:pt x="890" y="1"/>
                    </a:moveTo>
                    <a:cubicBezTo>
                      <a:pt x="822" y="1"/>
                      <a:pt x="731" y="24"/>
                      <a:pt x="685" y="92"/>
                    </a:cubicBezTo>
                    <a:cubicBezTo>
                      <a:pt x="480" y="389"/>
                      <a:pt x="274" y="708"/>
                      <a:pt x="69" y="1005"/>
                    </a:cubicBezTo>
                    <a:cubicBezTo>
                      <a:pt x="23" y="1074"/>
                      <a:pt x="0" y="1142"/>
                      <a:pt x="0" y="1210"/>
                    </a:cubicBezTo>
                    <a:cubicBezTo>
                      <a:pt x="23" y="1279"/>
                      <a:pt x="46" y="1347"/>
                      <a:pt x="114" y="1416"/>
                    </a:cubicBezTo>
                    <a:cubicBezTo>
                      <a:pt x="148" y="1449"/>
                      <a:pt x="206" y="1470"/>
                      <a:pt x="261" y="1470"/>
                    </a:cubicBezTo>
                    <a:cubicBezTo>
                      <a:pt x="281" y="1470"/>
                      <a:pt x="301" y="1468"/>
                      <a:pt x="320" y="1462"/>
                    </a:cubicBezTo>
                    <a:cubicBezTo>
                      <a:pt x="388" y="1462"/>
                      <a:pt x="480" y="1416"/>
                      <a:pt x="502" y="1370"/>
                    </a:cubicBezTo>
                    <a:cubicBezTo>
                      <a:pt x="708" y="1051"/>
                      <a:pt x="913" y="754"/>
                      <a:pt x="1119" y="457"/>
                    </a:cubicBezTo>
                    <a:cubicBezTo>
                      <a:pt x="1164" y="389"/>
                      <a:pt x="1187" y="343"/>
                      <a:pt x="1187" y="252"/>
                    </a:cubicBezTo>
                    <a:cubicBezTo>
                      <a:pt x="1187" y="183"/>
                      <a:pt x="1142" y="115"/>
                      <a:pt x="1096" y="69"/>
                    </a:cubicBezTo>
                    <a:cubicBezTo>
                      <a:pt x="1027" y="24"/>
                      <a:pt x="959" y="1"/>
                      <a:pt x="8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9" name="Google Shape;8007;p70">
                <a:extLst>
                  <a:ext uri="{FF2B5EF4-FFF2-40B4-BE49-F238E27FC236}">
                    <a16:creationId xmlns:a16="http://schemas.microsoft.com/office/drawing/2014/main" id="{A0FFEB3A-CFDD-4C3A-A997-E339FB3DB445}"/>
                  </a:ext>
                </a:extLst>
              </p:cNvPr>
              <p:cNvSpPr/>
              <p:nvPr/>
            </p:nvSpPr>
            <p:spPr>
              <a:xfrm>
                <a:off x="5368427" y="3339998"/>
                <a:ext cx="15906" cy="16318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265" extrusionOk="0">
                    <a:moveTo>
                      <a:pt x="913" y="0"/>
                    </a:moveTo>
                    <a:cubicBezTo>
                      <a:pt x="845" y="0"/>
                      <a:pt x="753" y="46"/>
                      <a:pt x="708" y="114"/>
                    </a:cubicBezTo>
                    <a:cubicBezTo>
                      <a:pt x="502" y="365"/>
                      <a:pt x="297" y="593"/>
                      <a:pt x="69" y="799"/>
                    </a:cubicBezTo>
                    <a:cubicBezTo>
                      <a:pt x="23" y="845"/>
                      <a:pt x="0" y="936"/>
                      <a:pt x="0" y="1004"/>
                    </a:cubicBezTo>
                    <a:cubicBezTo>
                      <a:pt x="23" y="1073"/>
                      <a:pt x="46" y="1141"/>
                      <a:pt x="114" y="1210"/>
                    </a:cubicBezTo>
                    <a:cubicBezTo>
                      <a:pt x="148" y="1243"/>
                      <a:pt x="206" y="1264"/>
                      <a:pt x="261" y="1264"/>
                    </a:cubicBezTo>
                    <a:cubicBezTo>
                      <a:pt x="281" y="1264"/>
                      <a:pt x="301" y="1262"/>
                      <a:pt x="320" y="1255"/>
                    </a:cubicBezTo>
                    <a:cubicBezTo>
                      <a:pt x="411" y="1255"/>
                      <a:pt x="457" y="1210"/>
                      <a:pt x="502" y="1164"/>
                    </a:cubicBezTo>
                    <a:cubicBezTo>
                      <a:pt x="731" y="936"/>
                      <a:pt x="936" y="708"/>
                      <a:pt x="1141" y="479"/>
                    </a:cubicBezTo>
                    <a:cubicBezTo>
                      <a:pt x="1233" y="342"/>
                      <a:pt x="1210" y="160"/>
                      <a:pt x="1096" y="68"/>
                    </a:cubicBezTo>
                    <a:cubicBezTo>
                      <a:pt x="1050" y="23"/>
                      <a:pt x="982" y="0"/>
                      <a:pt x="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0" name="Google Shape;8008;p70">
                <a:extLst>
                  <a:ext uri="{FF2B5EF4-FFF2-40B4-BE49-F238E27FC236}">
                    <a16:creationId xmlns:a16="http://schemas.microsoft.com/office/drawing/2014/main" id="{D2E9AC9C-B59E-4968-B17F-11A4CF607103}"/>
                  </a:ext>
                </a:extLst>
              </p:cNvPr>
              <p:cNvSpPr/>
              <p:nvPr/>
            </p:nvSpPr>
            <p:spPr>
              <a:xfrm>
                <a:off x="5333096" y="3370904"/>
                <a:ext cx="17970" cy="16538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82" extrusionOk="0">
                    <a:moveTo>
                      <a:pt x="1073" y="1"/>
                    </a:moveTo>
                    <a:cubicBezTo>
                      <a:pt x="1004" y="1"/>
                      <a:pt x="913" y="46"/>
                      <a:pt x="845" y="115"/>
                    </a:cubicBezTo>
                    <a:cubicBezTo>
                      <a:pt x="731" y="229"/>
                      <a:pt x="616" y="343"/>
                      <a:pt x="502" y="480"/>
                    </a:cubicBezTo>
                    <a:cubicBezTo>
                      <a:pt x="388" y="571"/>
                      <a:pt x="274" y="663"/>
                      <a:pt x="160" y="777"/>
                    </a:cubicBezTo>
                    <a:cubicBezTo>
                      <a:pt x="46" y="868"/>
                      <a:pt x="0" y="1028"/>
                      <a:pt x="91" y="1165"/>
                    </a:cubicBezTo>
                    <a:cubicBezTo>
                      <a:pt x="149" y="1237"/>
                      <a:pt x="244" y="1282"/>
                      <a:pt x="334" y="1282"/>
                    </a:cubicBezTo>
                    <a:cubicBezTo>
                      <a:pt x="386" y="1282"/>
                      <a:pt x="438" y="1267"/>
                      <a:pt x="479" y="1233"/>
                    </a:cubicBezTo>
                    <a:cubicBezTo>
                      <a:pt x="776" y="1005"/>
                      <a:pt x="1050" y="754"/>
                      <a:pt x="1301" y="480"/>
                    </a:cubicBezTo>
                    <a:cubicBezTo>
                      <a:pt x="1392" y="366"/>
                      <a:pt x="1370" y="160"/>
                      <a:pt x="1255" y="69"/>
                    </a:cubicBezTo>
                    <a:cubicBezTo>
                      <a:pt x="1210" y="23"/>
                      <a:pt x="1141" y="1"/>
                      <a:pt x="1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1" name="Google Shape;8009;p70">
                <a:extLst>
                  <a:ext uri="{FF2B5EF4-FFF2-40B4-BE49-F238E27FC236}">
                    <a16:creationId xmlns:a16="http://schemas.microsoft.com/office/drawing/2014/main" id="{D449044F-84B2-4D59-A21E-1224BF0EF886}"/>
                  </a:ext>
                </a:extLst>
              </p:cNvPr>
              <p:cNvSpPr/>
              <p:nvPr/>
            </p:nvSpPr>
            <p:spPr>
              <a:xfrm>
                <a:off x="5293044" y="3403591"/>
                <a:ext cx="19453" cy="16538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282" extrusionOk="0">
                    <a:moveTo>
                      <a:pt x="1188" y="0"/>
                    </a:moveTo>
                    <a:cubicBezTo>
                      <a:pt x="1142" y="0"/>
                      <a:pt x="1074" y="0"/>
                      <a:pt x="1028" y="46"/>
                    </a:cubicBezTo>
                    <a:cubicBezTo>
                      <a:pt x="708" y="274"/>
                      <a:pt x="412" y="502"/>
                      <a:pt x="138" y="753"/>
                    </a:cubicBezTo>
                    <a:cubicBezTo>
                      <a:pt x="69" y="822"/>
                      <a:pt x="24" y="868"/>
                      <a:pt x="24" y="959"/>
                    </a:cubicBezTo>
                    <a:cubicBezTo>
                      <a:pt x="1" y="1027"/>
                      <a:pt x="24" y="1096"/>
                      <a:pt x="69" y="1164"/>
                    </a:cubicBezTo>
                    <a:cubicBezTo>
                      <a:pt x="113" y="1237"/>
                      <a:pt x="211" y="1281"/>
                      <a:pt x="306" y="1281"/>
                    </a:cubicBezTo>
                    <a:cubicBezTo>
                      <a:pt x="361" y="1281"/>
                      <a:pt x="415" y="1266"/>
                      <a:pt x="457" y="1233"/>
                    </a:cubicBezTo>
                    <a:cubicBezTo>
                      <a:pt x="754" y="982"/>
                      <a:pt x="1051" y="731"/>
                      <a:pt x="1348" y="502"/>
                    </a:cubicBezTo>
                    <a:cubicBezTo>
                      <a:pt x="1485" y="411"/>
                      <a:pt x="1507" y="251"/>
                      <a:pt x="1416" y="114"/>
                    </a:cubicBezTo>
                    <a:cubicBezTo>
                      <a:pt x="1370" y="46"/>
                      <a:pt x="1279" y="0"/>
                      <a:pt x="11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2" name="Google Shape;8010;p70">
                <a:extLst>
                  <a:ext uri="{FF2B5EF4-FFF2-40B4-BE49-F238E27FC236}">
                    <a16:creationId xmlns:a16="http://schemas.microsoft.com/office/drawing/2014/main" id="{D995067D-A785-4ACD-B9C3-86F0B8CB5F71}"/>
                  </a:ext>
                </a:extLst>
              </p:cNvPr>
              <p:cNvSpPr/>
              <p:nvPr/>
            </p:nvSpPr>
            <p:spPr>
              <a:xfrm>
                <a:off x="5261247" y="3429493"/>
                <a:ext cx="14732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884" extrusionOk="0">
                    <a:moveTo>
                      <a:pt x="822" y="1"/>
                    </a:moveTo>
                    <a:cubicBezTo>
                      <a:pt x="777" y="1"/>
                      <a:pt x="708" y="24"/>
                      <a:pt x="663" y="47"/>
                    </a:cubicBezTo>
                    <a:cubicBezTo>
                      <a:pt x="503" y="161"/>
                      <a:pt x="320" y="252"/>
                      <a:pt x="161" y="366"/>
                    </a:cubicBezTo>
                    <a:cubicBezTo>
                      <a:pt x="46" y="457"/>
                      <a:pt x="1" y="640"/>
                      <a:pt x="92" y="777"/>
                    </a:cubicBezTo>
                    <a:cubicBezTo>
                      <a:pt x="149" y="848"/>
                      <a:pt x="242" y="884"/>
                      <a:pt x="337" y="884"/>
                    </a:cubicBezTo>
                    <a:cubicBezTo>
                      <a:pt x="394" y="884"/>
                      <a:pt x="452" y="871"/>
                      <a:pt x="503" y="845"/>
                    </a:cubicBezTo>
                    <a:cubicBezTo>
                      <a:pt x="663" y="731"/>
                      <a:pt x="822" y="617"/>
                      <a:pt x="982" y="526"/>
                    </a:cubicBezTo>
                    <a:cubicBezTo>
                      <a:pt x="1119" y="435"/>
                      <a:pt x="1142" y="229"/>
                      <a:pt x="1051" y="115"/>
                    </a:cubicBezTo>
                    <a:cubicBezTo>
                      <a:pt x="1005" y="47"/>
                      <a:pt x="914" y="1"/>
                      <a:pt x="8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3" name="Google Shape;8011;p70">
                <a:extLst>
                  <a:ext uri="{FF2B5EF4-FFF2-40B4-BE49-F238E27FC236}">
                    <a16:creationId xmlns:a16="http://schemas.microsoft.com/office/drawing/2014/main" id="{25BBD656-4A9F-4097-A5AA-747A4D730C80}"/>
                  </a:ext>
                </a:extLst>
              </p:cNvPr>
              <p:cNvSpPr/>
              <p:nvPr/>
            </p:nvSpPr>
            <p:spPr>
              <a:xfrm>
                <a:off x="5230044" y="3449809"/>
                <a:ext cx="15906" cy="13222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25" extrusionOk="0">
                    <a:moveTo>
                      <a:pt x="913" y="1"/>
                    </a:moveTo>
                    <a:cubicBezTo>
                      <a:pt x="845" y="1"/>
                      <a:pt x="799" y="1"/>
                      <a:pt x="753" y="46"/>
                    </a:cubicBezTo>
                    <a:cubicBezTo>
                      <a:pt x="548" y="183"/>
                      <a:pt x="343" y="343"/>
                      <a:pt x="160" y="503"/>
                    </a:cubicBezTo>
                    <a:cubicBezTo>
                      <a:pt x="46" y="594"/>
                      <a:pt x="0" y="777"/>
                      <a:pt x="92" y="891"/>
                    </a:cubicBezTo>
                    <a:cubicBezTo>
                      <a:pt x="147" y="975"/>
                      <a:pt x="237" y="1024"/>
                      <a:pt x="324" y="1024"/>
                    </a:cubicBezTo>
                    <a:cubicBezTo>
                      <a:pt x="380" y="1024"/>
                      <a:pt x="435" y="1004"/>
                      <a:pt x="480" y="959"/>
                    </a:cubicBezTo>
                    <a:cubicBezTo>
                      <a:pt x="685" y="823"/>
                      <a:pt x="868" y="663"/>
                      <a:pt x="1073" y="503"/>
                    </a:cubicBezTo>
                    <a:cubicBezTo>
                      <a:pt x="1210" y="412"/>
                      <a:pt x="1233" y="252"/>
                      <a:pt x="1142" y="115"/>
                    </a:cubicBezTo>
                    <a:cubicBezTo>
                      <a:pt x="1096" y="24"/>
                      <a:pt x="1005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" name="Google Shape;8012;p70">
                <a:extLst>
                  <a:ext uri="{FF2B5EF4-FFF2-40B4-BE49-F238E27FC236}">
                    <a16:creationId xmlns:a16="http://schemas.microsoft.com/office/drawing/2014/main" id="{521F1BA9-C3FB-4BBB-A439-48FC31BE8DD8}"/>
                  </a:ext>
                </a:extLst>
              </p:cNvPr>
              <p:cNvSpPr/>
              <p:nvPr/>
            </p:nvSpPr>
            <p:spPr>
              <a:xfrm>
                <a:off x="5656675" y="3111809"/>
                <a:ext cx="8256" cy="22098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713" extrusionOk="0">
                    <a:moveTo>
                      <a:pt x="342" y="0"/>
                    </a:moveTo>
                    <a:cubicBezTo>
                      <a:pt x="183" y="0"/>
                      <a:pt x="69" y="137"/>
                      <a:pt x="69" y="274"/>
                    </a:cubicBezTo>
                    <a:cubicBezTo>
                      <a:pt x="46" y="662"/>
                      <a:pt x="23" y="1050"/>
                      <a:pt x="0" y="1416"/>
                    </a:cubicBezTo>
                    <a:cubicBezTo>
                      <a:pt x="0" y="1575"/>
                      <a:pt x="137" y="1712"/>
                      <a:pt x="297" y="1712"/>
                    </a:cubicBezTo>
                    <a:cubicBezTo>
                      <a:pt x="457" y="1712"/>
                      <a:pt x="571" y="1575"/>
                      <a:pt x="571" y="1416"/>
                    </a:cubicBezTo>
                    <a:cubicBezTo>
                      <a:pt x="594" y="1050"/>
                      <a:pt x="616" y="662"/>
                      <a:pt x="639" y="274"/>
                    </a:cubicBezTo>
                    <a:cubicBezTo>
                      <a:pt x="639" y="137"/>
                      <a:pt x="502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5" name="Google Shape;8013;p70">
                <a:extLst>
                  <a:ext uri="{FF2B5EF4-FFF2-40B4-BE49-F238E27FC236}">
                    <a16:creationId xmlns:a16="http://schemas.microsoft.com/office/drawing/2014/main" id="{1E932C06-3D62-4F7D-80D9-96FC81AF0866}"/>
                  </a:ext>
                </a:extLst>
              </p:cNvPr>
              <p:cNvSpPr/>
              <p:nvPr/>
            </p:nvSpPr>
            <p:spPr>
              <a:xfrm>
                <a:off x="5654908" y="3153616"/>
                <a:ext cx="8256" cy="2033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576" extrusionOk="0">
                    <a:moveTo>
                      <a:pt x="320" y="1"/>
                    </a:moveTo>
                    <a:cubicBezTo>
                      <a:pt x="183" y="1"/>
                      <a:pt x="46" y="138"/>
                      <a:pt x="46" y="275"/>
                    </a:cubicBezTo>
                    <a:cubicBezTo>
                      <a:pt x="69" y="617"/>
                      <a:pt x="46" y="959"/>
                      <a:pt x="23" y="1302"/>
                    </a:cubicBezTo>
                    <a:cubicBezTo>
                      <a:pt x="0" y="1461"/>
                      <a:pt x="160" y="1576"/>
                      <a:pt x="297" y="1576"/>
                    </a:cubicBezTo>
                    <a:cubicBezTo>
                      <a:pt x="388" y="1576"/>
                      <a:pt x="457" y="1553"/>
                      <a:pt x="502" y="1507"/>
                    </a:cubicBezTo>
                    <a:cubicBezTo>
                      <a:pt x="571" y="1439"/>
                      <a:pt x="594" y="1370"/>
                      <a:pt x="594" y="1302"/>
                    </a:cubicBezTo>
                    <a:cubicBezTo>
                      <a:pt x="616" y="959"/>
                      <a:pt x="639" y="617"/>
                      <a:pt x="616" y="275"/>
                    </a:cubicBezTo>
                    <a:cubicBezTo>
                      <a:pt x="616" y="138"/>
                      <a:pt x="479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6" name="Google Shape;8014;p70">
                <a:extLst>
                  <a:ext uri="{FF2B5EF4-FFF2-40B4-BE49-F238E27FC236}">
                    <a16:creationId xmlns:a16="http://schemas.microsoft.com/office/drawing/2014/main" id="{7F92C1C7-FDB7-49F2-864C-36244FDE3E68}"/>
                  </a:ext>
                </a:extLst>
              </p:cNvPr>
              <p:cNvSpPr/>
              <p:nvPr/>
            </p:nvSpPr>
            <p:spPr>
              <a:xfrm>
                <a:off x="5654908" y="3202195"/>
                <a:ext cx="7959" cy="2062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599" extrusionOk="0">
                    <a:moveTo>
                      <a:pt x="320" y="1"/>
                    </a:moveTo>
                    <a:cubicBezTo>
                      <a:pt x="160" y="1"/>
                      <a:pt x="46" y="115"/>
                      <a:pt x="46" y="275"/>
                    </a:cubicBezTo>
                    <a:cubicBezTo>
                      <a:pt x="23" y="617"/>
                      <a:pt x="0" y="959"/>
                      <a:pt x="0" y="1302"/>
                    </a:cubicBezTo>
                    <a:cubicBezTo>
                      <a:pt x="0" y="1462"/>
                      <a:pt x="137" y="1599"/>
                      <a:pt x="297" y="1599"/>
                    </a:cubicBezTo>
                    <a:cubicBezTo>
                      <a:pt x="457" y="1599"/>
                      <a:pt x="571" y="1462"/>
                      <a:pt x="571" y="1302"/>
                    </a:cubicBezTo>
                    <a:cubicBezTo>
                      <a:pt x="571" y="959"/>
                      <a:pt x="594" y="617"/>
                      <a:pt x="616" y="275"/>
                    </a:cubicBezTo>
                    <a:cubicBezTo>
                      <a:pt x="616" y="115"/>
                      <a:pt x="479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7" name="Google Shape;8015;p70">
                <a:extLst>
                  <a:ext uri="{FF2B5EF4-FFF2-40B4-BE49-F238E27FC236}">
                    <a16:creationId xmlns:a16="http://schemas.microsoft.com/office/drawing/2014/main" id="{C55BC686-CB24-495D-B211-0FB47580AB07}"/>
                  </a:ext>
                </a:extLst>
              </p:cNvPr>
              <p:cNvSpPr/>
              <p:nvPr/>
            </p:nvSpPr>
            <p:spPr>
              <a:xfrm>
                <a:off x="5653438" y="3251367"/>
                <a:ext cx="8256" cy="23568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827" extrusionOk="0">
                    <a:moveTo>
                      <a:pt x="342" y="1"/>
                    </a:moveTo>
                    <a:cubicBezTo>
                      <a:pt x="183" y="1"/>
                      <a:pt x="69" y="138"/>
                      <a:pt x="69" y="297"/>
                    </a:cubicBezTo>
                    <a:cubicBezTo>
                      <a:pt x="46" y="708"/>
                      <a:pt x="46" y="1119"/>
                      <a:pt x="0" y="1553"/>
                    </a:cubicBezTo>
                    <a:cubicBezTo>
                      <a:pt x="0" y="1690"/>
                      <a:pt x="137" y="1827"/>
                      <a:pt x="297" y="1827"/>
                    </a:cubicBezTo>
                    <a:cubicBezTo>
                      <a:pt x="365" y="1827"/>
                      <a:pt x="434" y="1804"/>
                      <a:pt x="479" y="1735"/>
                    </a:cubicBezTo>
                    <a:cubicBezTo>
                      <a:pt x="548" y="1690"/>
                      <a:pt x="571" y="1621"/>
                      <a:pt x="571" y="1553"/>
                    </a:cubicBezTo>
                    <a:cubicBezTo>
                      <a:pt x="616" y="1119"/>
                      <a:pt x="616" y="708"/>
                      <a:pt x="639" y="297"/>
                    </a:cubicBezTo>
                    <a:cubicBezTo>
                      <a:pt x="639" y="138"/>
                      <a:pt x="502" y="1"/>
                      <a:pt x="3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8" name="Google Shape;8016;p70">
                <a:extLst>
                  <a:ext uri="{FF2B5EF4-FFF2-40B4-BE49-F238E27FC236}">
                    <a16:creationId xmlns:a16="http://schemas.microsoft.com/office/drawing/2014/main" id="{50426B64-948B-4B91-BA82-DCB6AA800D19}"/>
                  </a:ext>
                </a:extLst>
              </p:cNvPr>
              <p:cNvSpPr/>
              <p:nvPr/>
            </p:nvSpPr>
            <p:spPr>
              <a:xfrm>
                <a:off x="5653141" y="3304654"/>
                <a:ext cx="7663" cy="2328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805" extrusionOk="0">
                    <a:moveTo>
                      <a:pt x="297" y="1"/>
                    </a:moveTo>
                    <a:cubicBezTo>
                      <a:pt x="137" y="1"/>
                      <a:pt x="23" y="115"/>
                      <a:pt x="23" y="275"/>
                    </a:cubicBezTo>
                    <a:cubicBezTo>
                      <a:pt x="0" y="686"/>
                      <a:pt x="0" y="1119"/>
                      <a:pt x="0" y="1530"/>
                    </a:cubicBezTo>
                    <a:cubicBezTo>
                      <a:pt x="0" y="1690"/>
                      <a:pt x="137" y="1804"/>
                      <a:pt x="274" y="1804"/>
                    </a:cubicBezTo>
                    <a:cubicBezTo>
                      <a:pt x="434" y="1804"/>
                      <a:pt x="571" y="1690"/>
                      <a:pt x="571" y="1530"/>
                    </a:cubicBezTo>
                    <a:cubicBezTo>
                      <a:pt x="571" y="1119"/>
                      <a:pt x="571" y="686"/>
                      <a:pt x="594" y="275"/>
                    </a:cubicBezTo>
                    <a:cubicBezTo>
                      <a:pt x="594" y="115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9" name="Google Shape;8017;p70">
                <a:extLst>
                  <a:ext uri="{FF2B5EF4-FFF2-40B4-BE49-F238E27FC236}">
                    <a16:creationId xmlns:a16="http://schemas.microsoft.com/office/drawing/2014/main" id="{C08FF851-117E-49CB-A991-FB09A39305CB}"/>
                  </a:ext>
                </a:extLst>
              </p:cNvPr>
              <p:cNvSpPr/>
              <p:nvPr/>
            </p:nvSpPr>
            <p:spPr>
              <a:xfrm>
                <a:off x="5653141" y="3353826"/>
                <a:ext cx="7959" cy="2033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576" extrusionOk="0">
                    <a:moveTo>
                      <a:pt x="320" y="1"/>
                    </a:moveTo>
                    <a:cubicBezTo>
                      <a:pt x="160" y="1"/>
                      <a:pt x="46" y="115"/>
                      <a:pt x="23" y="275"/>
                    </a:cubicBezTo>
                    <a:cubicBezTo>
                      <a:pt x="23" y="617"/>
                      <a:pt x="0" y="959"/>
                      <a:pt x="0" y="1302"/>
                    </a:cubicBezTo>
                    <a:cubicBezTo>
                      <a:pt x="0" y="1462"/>
                      <a:pt x="137" y="1576"/>
                      <a:pt x="274" y="1576"/>
                    </a:cubicBezTo>
                    <a:cubicBezTo>
                      <a:pt x="434" y="1576"/>
                      <a:pt x="571" y="1462"/>
                      <a:pt x="571" y="1302"/>
                    </a:cubicBezTo>
                    <a:cubicBezTo>
                      <a:pt x="571" y="959"/>
                      <a:pt x="594" y="617"/>
                      <a:pt x="594" y="275"/>
                    </a:cubicBezTo>
                    <a:cubicBezTo>
                      <a:pt x="616" y="115"/>
                      <a:pt x="457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0" name="Google Shape;8018;p70">
                <a:extLst>
                  <a:ext uri="{FF2B5EF4-FFF2-40B4-BE49-F238E27FC236}">
                    <a16:creationId xmlns:a16="http://schemas.microsoft.com/office/drawing/2014/main" id="{42352ACB-BAC8-4CEF-9A7E-39380A1C31B8}"/>
                  </a:ext>
                </a:extLst>
              </p:cNvPr>
              <p:cNvSpPr/>
              <p:nvPr/>
            </p:nvSpPr>
            <p:spPr>
              <a:xfrm>
                <a:off x="5652251" y="3407409"/>
                <a:ext cx="8256" cy="2858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2216" extrusionOk="0">
                    <a:moveTo>
                      <a:pt x="343" y="1"/>
                    </a:moveTo>
                    <a:cubicBezTo>
                      <a:pt x="275" y="1"/>
                      <a:pt x="206" y="24"/>
                      <a:pt x="138" y="92"/>
                    </a:cubicBezTo>
                    <a:cubicBezTo>
                      <a:pt x="92" y="138"/>
                      <a:pt x="69" y="206"/>
                      <a:pt x="69" y="275"/>
                    </a:cubicBezTo>
                    <a:cubicBezTo>
                      <a:pt x="24" y="823"/>
                      <a:pt x="1" y="1371"/>
                      <a:pt x="1" y="1918"/>
                    </a:cubicBezTo>
                    <a:cubicBezTo>
                      <a:pt x="1" y="2078"/>
                      <a:pt x="138" y="2215"/>
                      <a:pt x="297" y="2215"/>
                    </a:cubicBezTo>
                    <a:cubicBezTo>
                      <a:pt x="434" y="2215"/>
                      <a:pt x="571" y="2078"/>
                      <a:pt x="571" y="1918"/>
                    </a:cubicBezTo>
                    <a:cubicBezTo>
                      <a:pt x="571" y="1371"/>
                      <a:pt x="594" y="823"/>
                      <a:pt x="640" y="275"/>
                    </a:cubicBezTo>
                    <a:cubicBezTo>
                      <a:pt x="640" y="138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1" name="Google Shape;8019;p70">
                <a:extLst>
                  <a:ext uri="{FF2B5EF4-FFF2-40B4-BE49-F238E27FC236}">
                    <a16:creationId xmlns:a16="http://schemas.microsoft.com/office/drawing/2014/main" id="{CE517853-A930-4473-939F-095F0A015DF9}"/>
                  </a:ext>
                </a:extLst>
              </p:cNvPr>
              <p:cNvSpPr/>
              <p:nvPr/>
            </p:nvSpPr>
            <p:spPr>
              <a:xfrm>
                <a:off x="5653141" y="3468952"/>
                <a:ext cx="9430" cy="25336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964" extrusionOk="0">
                    <a:moveTo>
                      <a:pt x="434" y="0"/>
                    </a:moveTo>
                    <a:cubicBezTo>
                      <a:pt x="297" y="0"/>
                      <a:pt x="183" y="92"/>
                      <a:pt x="160" y="206"/>
                    </a:cubicBezTo>
                    <a:cubicBezTo>
                      <a:pt x="46" y="685"/>
                      <a:pt x="0" y="1187"/>
                      <a:pt x="46" y="1667"/>
                    </a:cubicBezTo>
                    <a:cubicBezTo>
                      <a:pt x="46" y="1826"/>
                      <a:pt x="160" y="1963"/>
                      <a:pt x="320" y="1963"/>
                    </a:cubicBezTo>
                    <a:cubicBezTo>
                      <a:pt x="480" y="1963"/>
                      <a:pt x="616" y="1826"/>
                      <a:pt x="616" y="1667"/>
                    </a:cubicBezTo>
                    <a:cubicBezTo>
                      <a:pt x="594" y="1347"/>
                      <a:pt x="594" y="1028"/>
                      <a:pt x="639" y="685"/>
                    </a:cubicBezTo>
                    <a:cubicBezTo>
                      <a:pt x="662" y="571"/>
                      <a:pt x="685" y="480"/>
                      <a:pt x="708" y="366"/>
                    </a:cubicBezTo>
                    <a:cubicBezTo>
                      <a:pt x="731" y="206"/>
                      <a:pt x="662" y="46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2" name="Google Shape;8020;p70">
                <a:extLst>
                  <a:ext uri="{FF2B5EF4-FFF2-40B4-BE49-F238E27FC236}">
                    <a16:creationId xmlns:a16="http://schemas.microsoft.com/office/drawing/2014/main" id="{FE8F2DC9-95A5-4DE7-AA9F-707C7A6365CC}"/>
                  </a:ext>
                </a:extLst>
              </p:cNvPr>
              <p:cNvSpPr/>
              <p:nvPr/>
            </p:nvSpPr>
            <p:spPr>
              <a:xfrm>
                <a:off x="5654315" y="3513699"/>
                <a:ext cx="7959" cy="2180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690" extrusionOk="0">
                    <a:moveTo>
                      <a:pt x="343" y="1"/>
                    </a:moveTo>
                    <a:cubicBezTo>
                      <a:pt x="183" y="1"/>
                      <a:pt x="46" y="138"/>
                      <a:pt x="46" y="298"/>
                    </a:cubicBezTo>
                    <a:cubicBezTo>
                      <a:pt x="46" y="663"/>
                      <a:pt x="23" y="1028"/>
                      <a:pt x="1" y="1393"/>
                    </a:cubicBezTo>
                    <a:cubicBezTo>
                      <a:pt x="1" y="1553"/>
                      <a:pt x="137" y="1690"/>
                      <a:pt x="297" y="1690"/>
                    </a:cubicBezTo>
                    <a:cubicBezTo>
                      <a:pt x="366" y="1690"/>
                      <a:pt x="434" y="1644"/>
                      <a:pt x="480" y="1599"/>
                    </a:cubicBezTo>
                    <a:cubicBezTo>
                      <a:pt x="548" y="1530"/>
                      <a:pt x="571" y="1462"/>
                      <a:pt x="571" y="1393"/>
                    </a:cubicBezTo>
                    <a:cubicBezTo>
                      <a:pt x="594" y="1028"/>
                      <a:pt x="617" y="663"/>
                      <a:pt x="617" y="298"/>
                    </a:cubicBezTo>
                    <a:cubicBezTo>
                      <a:pt x="617" y="138"/>
                      <a:pt x="480" y="1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3" name="Google Shape;8021;p70">
                <a:extLst>
                  <a:ext uri="{FF2B5EF4-FFF2-40B4-BE49-F238E27FC236}">
                    <a16:creationId xmlns:a16="http://schemas.microsoft.com/office/drawing/2014/main" id="{930A46F3-3AF1-4243-88B2-09832B3E2DDE}"/>
                  </a:ext>
                </a:extLst>
              </p:cNvPr>
              <p:cNvSpPr/>
              <p:nvPr/>
            </p:nvSpPr>
            <p:spPr>
              <a:xfrm>
                <a:off x="5654018" y="3553455"/>
                <a:ext cx="8553" cy="1562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211" extrusionOk="0">
                    <a:moveTo>
                      <a:pt x="366" y="0"/>
                    </a:moveTo>
                    <a:cubicBezTo>
                      <a:pt x="275" y="0"/>
                      <a:pt x="206" y="23"/>
                      <a:pt x="160" y="69"/>
                    </a:cubicBezTo>
                    <a:cubicBezTo>
                      <a:pt x="92" y="137"/>
                      <a:pt x="92" y="206"/>
                      <a:pt x="69" y="274"/>
                    </a:cubicBezTo>
                    <a:cubicBezTo>
                      <a:pt x="46" y="502"/>
                      <a:pt x="24" y="708"/>
                      <a:pt x="24" y="936"/>
                    </a:cubicBezTo>
                    <a:cubicBezTo>
                      <a:pt x="1" y="1073"/>
                      <a:pt x="160" y="1210"/>
                      <a:pt x="297" y="1210"/>
                    </a:cubicBezTo>
                    <a:cubicBezTo>
                      <a:pt x="457" y="1210"/>
                      <a:pt x="571" y="1073"/>
                      <a:pt x="594" y="936"/>
                    </a:cubicBezTo>
                    <a:cubicBezTo>
                      <a:pt x="594" y="708"/>
                      <a:pt x="617" y="502"/>
                      <a:pt x="640" y="274"/>
                    </a:cubicBezTo>
                    <a:cubicBezTo>
                      <a:pt x="663" y="206"/>
                      <a:pt x="617" y="114"/>
                      <a:pt x="571" y="69"/>
                    </a:cubicBezTo>
                    <a:cubicBezTo>
                      <a:pt x="503" y="23"/>
                      <a:pt x="434" y="0"/>
                      <a:pt x="3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4" name="Google Shape;8022;p70">
                <a:extLst>
                  <a:ext uri="{FF2B5EF4-FFF2-40B4-BE49-F238E27FC236}">
                    <a16:creationId xmlns:a16="http://schemas.microsoft.com/office/drawing/2014/main" id="{47706FA8-7002-4DA6-9D83-E2F503A01AD1}"/>
                  </a:ext>
                </a:extLst>
              </p:cNvPr>
              <p:cNvSpPr/>
              <p:nvPr/>
            </p:nvSpPr>
            <p:spPr>
              <a:xfrm>
                <a:off x="5651954" y="2602443"/>
                <a:ext cx="107496" cy="84147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6523" extrusionOk="0">
                    <a:moveTo>
                      <a:pt x="5000" y="3932"/>
                    </a:moveTo>
                    <a:cubicBezTo>
                      <a:pt x="5003" y="3949"/>
                      <a:pt x="5022" y="3949"/>
                      <a:pt x="5022" y="3949"/>
                    </a:cubicBezTo>
                    <a:cubicBezTo>
                      <a:pt x="5015" y="3944"/>
                      <a:pt x="5008" y="3938"/>
                      <a:pt x="5000" y="3932"/>
                    </a:cubicBezTo>
                    <a:close/>
                    <a:moveTo>
                      <a:pt x="526" y="1"/>
                    </a:moveTo>
                    <a:cubicBezTo>
                      <a:pt x="389" y="24"/>
                      <a:pt x="229" y="46"/>
                      <a:pt x="69" y="69"/>
                    </a:cubicBezTo>
                    <a:cubicBezTo>
                      <a:pt x="24" y="92"/>
                      <a:pt x="1" y="161"/>
                      <a:pt x="1" y="229"/>
                    </a:cubicBezTo>
                    <a:cubicBezTo>
                      <a:pt x="1" y="366"/>
                      <a:pt x="115" y="480"/>
                      <a:pt x="252" y="480"/>
                    </a:cubicBezTo>
                    <a:cubicBezTo>
                      <a:pt x="503" y="503"/>
                      <a:pt x="754" y="526"/>
                      <a:pt x="1005" y="571"/>
                    </a:cubicBezTo>
                    <a:lnTo>
                      <a:pt x="1028" y="571"/>
                    </a:lnTo>
                    <a:cubicBezTo>
                      <a:pt x="1439" y="640"/>
                      <a:pt x="1827" y="754"/>
                      <a:pt x="2215" y="914"/>
                    </a:cubicBezTo>
                    <a:cubicBezTo>
                      <a:pt x="2055" y="937"/>
                      <a:pt x="1895" y="1028"/>
                      <a:pt x="1804" y="1165"/>
                    </a:cubicBezTo>
                    <a:cubicBezTo>
                      <a:pt x="1713" y="1302"/>
                      <a:pt x="1690" y="1462"/>
                      <a:pt x="1736" y="1621"/>
                    </a:cubicBezTo>
                    <a:cubicBezTo>
                      <a:pt x="1758" y="1758"/>
                      <a:pt x="1850" y="1941"/>
                      <a:pt x="1987" y="2009"/>
                    </a:cubicBezTo>
                    <a:cubicBezTo>
                      <a:pt x="2261" y="2146"/>
                      <a:pt x="2535" y="2260"/>
                      <a:pt x="2786" y="2420"/>
                    </a:cubicBezTo>
                    <a:cubicBezTo>
                      <a:pt x="3060" y="2557"/>
                      <a:pt x="3333" y="2740"/>
                      <a:pt x="3607" y="2900"/>
                    </a:cubicBezTo>
                    <a:cubicBezTo>
                      <a:pt x="4101" y="3214"/>
                      <a:pt x="4551" y="3572"/>
                      <a:pt x="5000" y="3932"/>
                    </a:cubicBezTo>
                    <a:lnTo>
                      <a:pt x="5000" y="3932"/>
                    </a:lnTo>
                    <a:cubicBezTo>
                      <a:pt x="5000" y="3930"/>
                      <a:pt x="5000" y="3928"/>
                      <a:pt x="5000" y="3927"/>
                    </a:cubicBezTo>
                    <a:lnTo>
                      <a:pt x="5000" y="3927"/>
                    </a:lnTo>
                    <a:cubicBezTo>
                      <a:pt x="5022" y="3949"/>
                      <a:pt x="5022" y="3949"/>
                      <a:pt x="5045" y="3972"/>
                    </a:cubicBezTo>
                    <a:cubicBezTo>
                      <a:pt x="5045" y="3972"/>
                      <a:pt x="5068" y="3995"/>
                      <a:pt x="5068" y="3995"/>
                    </a:cubicBezTo>
                    <a:cubicBezTo>
                      <a:pt x="5068" y="3995"/>
                      <a:pt x="5091" y="4018"/>
                      <a:pt x="5091" y="4018"/>
                    </a:cubicBezTo>
                    <a:cubicBezTo>
                      <a:pt x="5913" y="4726"/>
                      <a:pt x="6620" y="5524"/>
                      <a:pt x="7328" y="6346"/>
                    </a:cubicBezTo>
                    <a:cubicBezTo>
                      <a:pt x="7429" y="6462"/>
                      <a:pt x="7576" y="6522"/>
                      <a:pt x="7728" y="6522"/>
                    </a:cubicBezTo>
                    <a:cubicBezTo>
                      <a:pt x="7816" y="6522"/>
                      <a:pt x="7906" y="6502"/>
                      <a:pt x="7990" y="6460"/>
                    </a:cubicBezTo>
                    <a:cubicBezTo>
                      <a:pt x="8195" y="6346"/>
                      <a:pt x="8332" y="6095"/>
                      <a:pt x="8264" y="5844"/>
                    </a:cubicBezTo>
                    <a:cubicBezTo>
                      <a:pt x="8081" y="4999"/>
                      <a:pt x="7647" y="4223"/>
                      <a:pt x="7100" y="3539"/>
                    </a:cubicBezTo>
                    <a:cubicBezTo>
                      <a:pt x="6529" y="2831"/>
                      <a:pt x="5844" y="2215"/>
                      <a:pt x="5091" y="1713"/>
                    </a:cubicBezTo>
                    <a:cubicBezTo>
                      <a:pt x="4361" y="1188"/>
                      <a:pt x="3539" y="754"/>
                      <a:pt x="2694" y="457"/>
                    </a:cubicBezTo>
                    <a:cubicBezTo>
                      <a:pt x="2010" y="206"/>
                      <a:pt x="1279" y="46"/>
                      <a:pt x="526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5" name="Google Shape;8023;p70">
                <a:extLst>
                  <a:ext uri="{FF2B5EF4-FFF2-40B4-BE49-F238E27FC236}">
                    <a16:creationId xmlns:a16="http://schemas.microsoft.com/office/drawing/2014/main" id="{BB8362BE-09FF-4D8E-8402-D503F6BF0925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6" name="Google Shape;8024;p70">
                <a:extLst>
                  <a:ext uri="{FF2B5EF4-FFF2-40B4-BE49-F238E27FC236}">
                    <a16:creationId xmlns:a16="http://schemas.microsoft.com/office/drawing/2014/main" id="{50797C6F-B73F-48C1-9413-90F3B26A2357}"/>
                  </a:ext>
                </a:extLst>
              </p:cNvPr>
              <p:cNvSpPr/>
              <p:nvPr/>
            </p:nvSpPr>
            <p:spPr>
              <a:xfrm>
                <a:off x="5717328" y="2653976"/>
                <a:ext cx="297" cy="297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cubicBezTo>
                      <a:pt x="23" y="23"/>
                      <a:pt x="0" y="0"/>
                      <a:pt x="0" y="0"/>
                    </a:cubicBez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7" name="Google Shape;8025;p70">
                <a:extLst>
                  <a:ext uri="{FF2B5EF4-FFF2-40B4-BE49-F238E27FC236}">
                    <a16:creationId xmlns:a16="http://schemas.microsoft.com/office/drawing/2014/main" id="{2617F2D9-139D-49ED-8635-8211DFEC5CB6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8" name="Google Shape;8026;p70">
                <a:extLst>
                  <a:ext uri="{FF2B5EF4-FFF2-40B4-BE49-F238E27FC236}">
                    <a16:creationId xmlns:a16="http://schemas.microsoft.com/office/drawing/2014/main" id="{386EAE3D-FC98-4934-90A2-B9E349BCF54C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9" name="Google Shape;8027;p70">
                <a:extLst>
                  <a:ext uri="{FF2B5EF4-FFF2-40B4-BE49-F238E27FC236}">
                    <a16:creationId xmlns:a16="http://schemas.microsoft.com/office/drawing/2014/main" id="{A6B95FB3-EBAE-4DC0-9476-736EB5C40790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8028;p70">
                <a:extLst>
                  <a:ext uri="{FF2B5EF4-FFF2-40B4-BE49-F238E27FC236}">
                    <a16:creationId xmlns:a16="http://schemas.microsoft.com/office/drawing/2014/main" id="{5908A39B-3F9D-4A1F-9B9F-6A58A7D8BB67}"/>
                  </a:ext>
                </a:extLst>
              </p:cNvPr>
              <p:cNvSpPr/>
              <p:nvPr/>
            </p:nvSpPr>
            <p:spPr>
              <a:xfrm>
                <a:off x="5716734" y="2653382"/>
                <a:ext cx="310" cy="31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1"/>
                      <a:pt x="0" y="23"/>
                      <a:pt x="23" y="23"/>
                    </a:cubicBezTo>
                    <a:cubicBezTo>
                      <a:pt x="18" y="18"/>
                      <a:pt x="12" y="12"/>
                      <a:pt x="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8029;p70">
                <a:extLst>
                  <a:ext uri="{FF2B5EF4-FFF2-40B4-BE49-F238E27FC236}">
                    <a16:creationId xmlns:a16="http://schemas.microsoft.com/office/drawing/2014/main" id="{FE2737D6-8B38-4091-9D64-5387DAC62888}"/>
                  </a:ext>
                </a:extLst>
              </p:cNvPr>
              <p:cNvSpPr/>
              <p:nvPr/>
            </p:nvSpPr>
            <p:spPr>
              <a:xfrm>
                <a:off x="5668736" y="2611576"/>
                <a:ext cx="20047" cy="7598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589" extrusionOk="0">
                    <a:moveTo>
                      <a:pt x="138" y="0"/>
                    </a:moveTo>
                    <a:cubicBezTo>
                      <a:pt x="92" y="0"/>
                      <a:pt x="47" y="23"/>
                      <a:pt x="24" y="69"/>
                    </a:cubicBezTo>
                    <a:cubicBezTo>
                      <a:pt x="1" y="114"/>
                      <a:pt x="1" y="206"/>
                      <a:pt x="69" y="251"/>
                    </a:cubicBezTo>
                    <a:cubicBezTo>
                      <a:pt x="252" y="320"/>
                      <a:pt x="457" y="388"/>
                      <a:pt x="640" y="434"/>
                    </a:cubicBezTo>
                    <a:cubicBezTo>
                      <a:pt x="777" y="480"/>
                      <a:pt x="914" y="502"/>
                      <a:pt x="1074" y="525"/>
                    </a:cubicBezTo>
                    <a:cubicBezTo>
                      <a:pt x="1097" y="548"/>
                      <a:pt x="1119" y="548"/>
                      <a:pt x="1142" y="548"/>
                    </a:cubicBezTo>
                    <a:cubicBezTo>
                      <a:pt x="1211" y="548"/>
                      <a:pt x="1279" y="571"/>
                      <a:pt x="1348" y="571"/>
                    </a:cubicBezTo>
                    <a:cubicBezTo>
                      <a:pt x="1370" y="582"/>
                      <a:pt x="1393" y="588"/>
                      <a:pt x="1416" y="588"/>
                    </a:cubicBezTo>
                    <a:cubicBezTo>
                      <a:pt x="1439" y="588"/>
                      <a:pt x="1462" y="582"/>
                      <a:pt x="1485" y="571"/>
                    </a:cubicBezTo>
                    <a:cubicBezTo>
                      <a:pt x="1507" y="548"/>
                      <a:pt x="1530" y="502"/>
                      <a:pt x="1553" y="457"/>
                    </a:cubicBezTo>
                    <a:cubicBezTo>
                      <a:pt x="1553" y="411"/>
                      <a:pt x="1553" y="366"/>
                      <a:pt x="1530" y="343"/>
                    </a:cubicBezTo>
                    <a:cubicBezTo>
                      <a:pt x="1507" y="297"/>
                      <a:pt x="1485" y="251"/>
                      <a:pt x="1439" y="251"/>
                    </a:cubicBezTo>
                    <a:cubicBezTo>
                      <a:pt x="1211" y="229"/>
                      <a:pt x="1005" y="183"/>
                      <a:pt x="800" y="160"/>
                    </a:cubicBezTo>
                    <a:cubicBezTo>
                      <a:pt x="777" y="137"/>
                      <a:pt x="754" y="137"/>
                      <a:pt x="731" y="137"/>
                    </a:cubicBezTo>
                    <a:cubicBezTo>
                      <a:pt x="549" y="69"/>
                      <a:pt x="366" y="23"/>
                      <a:pt x="184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8030;p70">
                <a:extLst>
                  <a:ext uri="{FF2B5EF4-FFF2-40B4-BE49-F238E27FC236}">
                    <a16:creationId xmlns:a16="http://schemas.microsoft.com/office/drawing/2014/main" id="{84FA6FE3-48F8-4979-9536-2EC2788E9E1D}"/>
                  </a:ext>
                </a:extLst>
              </p:cNvPr>
              <p:cNvSpPr/>
              <p:nvPr/>
            </p:nvSpPr>
            <p:spPr>
              <a:xfrm>
                <a:off x="5671097" y="2608041"/>
                <a:ext cx="36236" cy="13855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1074" extrusionOk="0">
                    <a:moveTo>
                      <a:pt x="115" y="0"/>
                    </a:moveTo>
                    <a:cubicBezTo>
                      <a:pt x="69" y="0"/>
                      <a:pt x="23" y="46"/>
                      <a:pt x="1" y="92"/>
                    </a:cubicBezTo>
                    <a:cubicBezTo>
                      <a:pt x="1" y="137"/>
                      <a:pt x="23" y="183"/>
                      <a:pt x="92" y="206"/>
                    </a:cubicBezTo>
                    <a:cubicBezTo>
                      <a:pt x="526" y="320"/>
                      <a:pt x="959" y="457"/>
                      <a:pt x="1393" y="594"/>
                    </a:cubicBezTo>
                    <a:cubicBezTo>
                      <a:pt x="1827" y="731"/>
                      <a:pt x="2260" y="891"/>
                      <a:pt x="2694" y="1073"/>
                    </a:cubicBezTo>
                    <a:cubicBezTo>
                      <a:pt x="2717" y="1073"/>
                      <a:pt x="2740" y="1073"/>
                      <a:pt x="2762" y="1050"/>
                    </a:cubicBezTo>
                    <a:cubicBezTo>
                      <a:pt x="2785" y="1050"/>
                      <a:pt x="2808" y="1028"/>
                      <a:pt x="2808" y="1005"/>
                    </a:cubicBezTo>
                    <a:cubicBezTo>
                      <a:pt x="2808" y="959"/>
                      <a:pt x="2808" y="936"/>
                      <a:pt x="2808" y="913"/>
                    </a:cubicBezTo>
                    <a:cubicBezTo>
                      <a:pt x="2785" y="891"/>
                      <a:pt x="2762" y="891"/>
                      <a:pt x="2740" y="868"/>
                    </a:cubicBezTo>
                    <a:cubicBezTo>
                      <a:pt x="1895" y="525"/>
                      <a:pt x="1005" y="251"/>
                      <a:pt x="138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8031;p70">
                <a:extLst>
                  <a:ext uri="{FF2B5EF4-FFF2-40B4-BE49-F238E27FC236}">
                    <a16:creationId xmlns:a16="http://schemas.microsoft.com/office/drawing/2014/main" id="{E7312B53-40D9-4FCB-9BE8-B64494D0F2EF}"/>
                  </a:ext>
                </a:extLst>
              </p:cNvPr>
              <p:cNvSpPr/>
              <p:nvPr/>
            </p:nvSpPr>
            <p:spPr>
              <a:xfrm>
                <a:off x="5659913" y="2605681"/>
                <a:ext cx="32392" cy="974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755" extrusionOk="0">
                    <a:moveTo>
                      <a:pt x="91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8"/>
                      <a:pt x="23" y="161"/>
                      <a:pt x="46" y="183"/>
                    </a:cubicBezTo>
                    <a:cubicBezTo>
                      <a:pt x="46" y="183"/>
                      <a:pt x="69" y="206"/>
                      <a:pt x="114" y="206"/>
                    </a:cubicBezTo>
                    <a:cubicBezTo>
                      <a:pt x="228" y="206"/>
                      <a:pt x="343" y="229"/>
                      <a:pt x="457" y="252"/>
                    </a:cubicBezTo>
                    <a:lnTo>
                      <a:pt x="434" y="252"/>
                    </a:lnTo>
                    <a:cubicBezTo>
                      <a:pt x="753" y="298"/>
                      <a:pt x="1073" y="343"/>
                      <a:pt x="1393" y="434"/>
                    </a:cubicBezTo>
                    <a:cubicBezTo>
                      <a:pt x="1735" y="503"/>
                      <a:pt x="2054" y="617"/>
                      <a:pt x="2397" y="754"/>
                    </a:cubicBezTo>
                    <a:lnTo>
                      <a:pt x="2465" y="754"/>
                    </a:lnTo>
                    <a:cubicBezTo>
                      <a:pt x="2488" y="731"/>
                      <a:pt x="2488" y="708"/>
                      <a:pt x="2511" y="686"/>
                    </a:cubicBezTo>
                    <a:cubicBezTo>
                      <a:pt x="2511" y="663"/>
                      <a:pt x="2511" y="640"/>
                      <a:pt x="2488" y="617"/>
                    </a:cubicBezTo>
                    <a:cubicBezTo>
                      <a:pt x="2488" y="594"/>
                      <a:pt x="2465" y="571"/>
                      <a:pt x="2443" y="571"/>
                    </a:cubicBezTo>
                    <a:cubicBezTo>
                      <a:pt x="2260" y="503"/>
                      <a:pt x="2077" y="434"/>
                      <a:pt x="1918" y="366"/>
                    </a:cubicBezTo>
                    <a:cubicBezTo>
                      <a:pt x="1712" y="298"/>
                      <a:pt x="1507" y="252"/>
                      <a:pt x="1301" y="206"/>
                    </a:cubicBezTo>
                    <a:cubicBezTo>
                      <a:pt x="913" y="115"/>
                      <a:pt x="502" y="46"/>
                      <a:pt x="114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8032;p70">
                <a:extLst>
                  <a:ext uri="{FF2B5EF4-FFF2-40B4-BE49-F238E27FC236}">
                    <a16:creationId xmlns:a16="http://schemas.microsoft.com/office/drawing/2014/main" id="{B8413D2E-6036-4574-AF16-3F9959EE270F}"/>
                  </a:ext>
                </a:extLst>
              </p:cNvPr>
              <p:cNvSpPr/>
              <p:nvPr/>
            </p:nvSpPr>
            <p:spPr>
              <a:xfrm>
                <a:off x="5656959" y="2604803"/>
                <a:ext cx="20330" cy="5018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389" extrusionOk="0">
                    <a:moveTo>
                      <a:pt x="115" y="0"/>
                    </a:moveTo>
                    <a:cubicBezTo>
                      <a:pt x="92" y="0"/>
                      <a:pt x="69" y="0"/>
                      <a:pt x="47" y="23"/>
                    </a:cubicBezTo>
                    <a:cubicBezTo>
                      <a:pt x="24" y="46"/>
                      <a:pt x="1" y="92"/>
                      <a:pt x="1" y="114"/>
                    </a:cubicBezTo>
                    <a:cubicBezTo>
                      <a:pt x="1" y="137"/>
                      <a:pt x="24" y="183"/>
                      <a:pt x="47" y="206"/>
                    </a:cubicBezTo>
                    <a:cubicBezTo>
                      <a:pt x="69" y="229"/>
                      <a:pt x="92" y="229"/>
                      <a:pt x="115" y="229"/>
                    </a:cubicBezTo>
                    <a:cubicBezTo>
                      <a:pt x="503" y="251"/>
                      <a:pt x="891" y="297"/>
                      <a:pt x="1279" y="366"/>
                    </a:cubicBezTo>
                    <a:cubicBezTo>
                      <a:pt x="1256" y="343"/>
                      <a:pt x="1256" y="343"/>
                      <a:pt x="1256" y="343"/>
                    </a:cubicBezTo>
                    <a:lnTo>
                      <a:pt x="1256" y="343"/>
                    </a:lnTo>
                    <a:cubicBezTo>
                      <a:pt x="1325" y="366"/>
                      <a:pt x="1393" y="366"/>
                      <a:pt x="1462" y="388"/>
                    </a:cubicBezTo>
                    <a:cubicBezTo>
                      <a:pt x="1485" y="388"/>
                      <a:pt x="1507" y="388"/>
                      <a:pt x="1530" y="366"/>
                    </a:cubicBezTo>
                    <a:cubicBezTo>
                      <a:pt x="1553" y="366"/>
                      <a:pt x="1576" y="343"/>
                      <a:pt x="1576" y="320"/>
                    </a:cubicBezTo>
                    <a:cubicBezTo>
                      <a:pt x="1576" y="297"/>
                      <a:pt x="1576" y="274"/>
                      <a:pt x="1576" y="251"/>
                    </a:cubicBezTo>
                    <a:cubicBezTo>
                      <a:pt x="1553" y="229"/>
                      <a:pt x="1530" y="206"/>
                      <a:pt x="1507" y="206"/>
                    </a:cubicBezTo>
                    <a:cubicBezTo>
                      <a:pt x="1051" y="137"/>
                      <a:pt x="594" y="46"/>
                      <a:pt x="115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8033;p70">
                <a:extLst>
                  <a:ext uri="{FF2B5EF4-FFF2-40B4-BE49-F238E27FC236}">
                    <a16:creationId xmlns:a16="http://schemas.microsoft.com/office/drawing/2014/main" id="{1467ECB3-C157-4F1E-8FA7-9C06F01C107A}"/>
                  </a:ext>
                </a:extLst>
              </p:cNvPr>
              <p:cNvSpPr/>
              <p:nvPr/>
            </p:nvSpPr>
            <p:spPr>
              <a:xfrm>
                <a:off x="5654908" y="2603630"/>
                <a:ext cx="16796" cy="5599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434" extrusionOk="0">
                    <a:moveTo>
                      <a:pt x="160" y="0"/>
                    </a:moveTo>
                    <a:cubicBezTo>
                      <a:pt x="69" y="0"/>
                      <a:pt x="0" y="91"/>
                      <a:pt x="0" y="160"/>
                    </a:cubicBezTo>
                    <a:cubicBezTo>
                      <a:pt x="0" y="205"/>
                      <a:pt x="23" y="251"/>
                      <a:pt x="46" y="274"/>
                    </a:cubicBezTo>
                    <a:cubicBezTo>
                      <a:pt x="69" y="320"/>
                      <a:pt x="114" y="320"/>
                      <a:pt x="160" y="320"/>
                    </a:cubicBezTo>
                    <a:cubicBezTo>
                      <a:pt x="434" y="365"/>
                      <a:pt x="708" y="365"/>
                      <a:pt x="982" y="411"/>
                    </a:cubicBezTo>
                    <a:cubicBezTo>
                      <a:pt x="1004" y="411"/>
                      <a:pt x="1050" y="411"/>
                      <a:pt x="1073" y="434"/>
                    </a:cubicBezTo>
                    <a:cubicBezTo>
                      <a:pt x="1119" y="434"/>
                      <a:pt x="1164" y="434"/>
                      <a:pt x="1187" y="411"/>
                    </a:cubicBezTo>
                    <a:cubicBezTo>
                      <a:pt x="1233" y="388"/>
                      <a:pt x="1256" y="342"/>
                      <a:pt x="1278" y="320"/>
                    </a:cubicBezTo>
                    <a:cubicBezTo>
                      <a:pt x="1301" y="228"/>
                      <a:pt x="1256" y="137"/>
                      <a:pt x="1164" y="114"/>
                    </a:cubicBezTo>
                    <a:cubicBezTo>
                      <a:pt x="822" y="69"/>
                      <a:pt x="502" y="23"/>
                      <a:pt x="16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8034;p70">
                <a:extLst>
                  <a:ext uri="{FF2B5EF4-FFF2-40B4-BE49-F238E27FC236}">
                    <a16:creationId xmlns:a16="http://schemas.microsoft.com/office/drawing/2014/main" id="{82989E1B-2F70-49C1-898D-8115D329028B}"/>
                  </a:ext>
                </a:extLst>
              </p:cNvPr>
              <p:cNvSpPr/>
              <p:nvPr/>
            </p:nvSpPr>
            <p:spPr>
              <a:xfrm>
                <a:off x="5652548" y="2603913"/>
                <a:ext cx="14435" cy="390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303" extrusionOk="0">
                    <a:moveTo>
                      <a:pt x="138" y="1"/>
                    </a:moveTo>
                    <a:cubicBezTo>
                      <a:pt x="46" y="1"/>
                      <a:pt x="1" y="69"/>
                      <a:pt x="1" y="138"/>
                    </a:cubicBezTo>
                    <a:cubicBezTo>
                      <a:pt x="1" y="206"/>
                      <a:pt x="46" y="275"/>
                      <a:pt x="138" y="275"/>
                    </a:cubicBezTo>
                    <a:cubicBezTo>
                      <a:pt x="411" y="298"/>
                      <a:pt x="708" y="298"/>
                      <a:pt x="1005" y="298"/>
                    </a:cubicBezTo>
                    <a:cubicBezTo>
                      <a:pt x="1014" y="301"/>
                      <a:pt x="1023" y="302"/>
                      <a:pt x="1031" y="302"/>
                    </a:cubicBezTo>
                    <a:cubicBezTo>
                      <a:pt x="1085" y="302"/>
                      <a:pt x="1119" y="243"/>
                      <a:pt x="1119" y="183"/>
                    </a:cubicBezTo>
                    <a:cubicBezTo>
                      <a:pt x="1119" y="138"/>
                      <a:pt x="1119" y="115"/>
                      <a:pt x="1096" y="92"/>
                    </a:cubicBezTo>
                    <a:cubicBezTo>
                      <a:pt x="1073" y="69"/>
                      <a:pt x="1028" y="47"/>
                      <a:pt x="1005" y="47"/>
                    </a:cubicBezTo>
                    <a:cubicBezTo>
                      <a:pt x="731" y="24"/>
                      <a:pt x="480" y="1"/>
                      <a:pt x="206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8035;p70">
                <a:extLst>
                  <a:ext uri="{FF2B5EF4-FFF2-40B4-BE49-F238E27FC236}">
                    <a16:creationId xmlns:a16="http://schemas.microsoft.com/office/drawing/2014/main" id="{48C220D8-52E0-45AF-A7F4-936E796BAB6D}"/>
                  </a:ext>
                </a:extLst>
              </p:cNvPr>
              <p:cNvSpPr/>
              <p:nvPr/>
            </p:nvSpPr>
            <p:spPr>
              <a:xfrm>
                <a:off x="5649903" y="2603333"/>
                <a:ext cx="14732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343" extrusionOk="0">
                    <a:moveTo>
                      <a:pt x="160" y="0"/>
                    </a:moveTo>
                    <a:lnTo>
                      <a:pt x="0" y="23"/>
                    </a:lnTo>
                    <a:cubicBezTo>
                      <a:pt x="0" y="69"/>
                      <a:pt x="23" y="92"/>
                      <a:pt x="23" y="114"/>
                    </a:cubicBezTo>
                    <a:cubicBezTo>
                      <a:pt x="46" y="160"/>
                      <a:pt x="46" y="206"/>
                      <a:pt x="69" y="228"/>
                    </a:cubicBezTo>
                    <a:cubicBezTo>
                      <a:pt x="69" y="251"/>
                      <a:pt x="69" y="251"/>
                      <a:pt x="69" y="274"/>
                    </a:cubicBezTo>
                    <a:cubicBezTo>
                      <a:pt x="388" y="297"/>
                      <a:pt x="708" y="320"/>
                      <a:pt x="1004" y="343"/>
                    </a:cubicBezTo>
                    <a:cubicBezTo>
                      <a:pt x="1073" y="343"/>
                      <a:pt x="1141" y="274"/>
                      <a:pt x="1141" y="206"/>
                    </a:cubicBezTo>
                    <a:cubicBezTo>
                      <a:pt x="1141" y="183"/>
                      <a:pt x="1119" y="137"/>
                      <a:pt x="1096" y="114"/>
                    </a:cubicBezTo>
                    <a:cubicBezTo>
                      <a:pt x="1073" y="92"/>
                      <a:pt x="1050" y="92"/>
                      <a:pt x="1004" y="92"/>
                    </a:cubicBezTo>
                    <a:cubicBezTo>
                      <a:pt x="731" y="69"/>
                      <a:pt x="434" y="23"/>
                      <a:pt x="16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8036;p70">
                <a:extLst>
                  <a:ext uri="{FF2B5EF4-FFF2-40B4-BE49-F238E27FC236}">
                    <a16:creationId xmlns:a16="http://schemas.microsoft.com/office/drawing/2014/main" id="{5A989B74-A2D8-4100-8CEC-DA9A39137FAA}"/>
                  </a:ext>
                </a:extLst>
              </p:cNvPr>
              <p:cNvSpPr/>
              <p:nvPr/>
            </p:nvSpPr>
            <p:spPr>
              <a:xfrm>
                <a:off x="5649903" y="2603333"/>
                <a:ext cx="14138" cy="4128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320" extrusionOk="0">
                    <a:moveTo>
                      <a:pt x="137" y="0"/>
                    </a:moveTo>
                    <a:cubicBezTo>
                      <a:pt x="91" y="23"/>
                      <a:pt x="46" y="23"/>
                      <a:pt x="0" y="23"/>
                    </a:cubicBezTo>
                    <a:cubicBezTo>
                      <a:pt x="0" y="69"/>
                      <a:pt x="23" y="92"/>
                      <a:pt x="23" y="114"/>
                    </a:cubicBezTo>
                    <a:cubicBezTo>
                      <a:pt x="46" y="160"/>
                      <a:pt x="46" y="206"/>
                      <a:pt x="69" y="228"/>
                    </a:cubicBezTo>
                    <a:cubicBezTo>
                      <a:pt x="69" y="251"/>
                      <a:pt x="69" y="251"/>
                      <a:pt x="69" y="251"/>
                    </a:cubicBezTo>
                    <a:cubicBezTo>
                      <a:pt x="365" y="274"/>
                      <a:pt x="662" y="274"/>
                      <a:pt x="982" y="320"/>
                    </a:cubicBezTo>
                    <a:cubicBezTo>
                      <a:pt x="1027" y="320"/>
                      <a:pt x="1096" y="251"/>
                      <a:pt x="1096" y="183"/>
                    </a:cubicBezTo>
                    <a:cubicBezTo>
                      <a:pt x="1096" y="160"/>
                      <a:pt x="1073" y="137"/>
                      <a:pt x="1050" y="114"/>
                    </a:cubicBezTo>
                    <a:cubicBezTo>
                      <a:pt x="1027" y="92"/>
                      <a:pt x="1004" y="92"/>
                      <a:pt x="982" y="69"/>
                    </a:cubicBezTo>
                    <a:cubicBezTo>
                      <a:pt x="685" y="46"/>
                      <a:pt x="411" y="23"/>
                      <a:pt x="137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8037;p70">
                <a:extLst>
                  <a:ext uri="{FF2B5EF4-FFF2-40B4-BE49-F238E27FC236}">
                    <a16:creationId xmlns:a16="http://schemas.microsoft.com/office/drawing/2014/main" id="{B6B8D6AA-F363-49B2-B4F0-4D6E518D71A3}"/>
                  </a:ext>
                </a:extLst>
              </p:cNvPr>
              <p:cNvSpPr/>
              <p:nvPr/>
            </p:nvSpPr>
            <p:spPr>
              <a:xfrm>
                <a:off x="5649903" y="2602740"/>
                <a:ext cx="15325" cy="4657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361" extrusionOk="0">
                    <a:moveTo>
                      <a:pt x="502" y="1"/>
                    </a:moveTo>
                    <a:cubicBezTo>
                      <a:pt x="343" y="23"/>
                      <a:pt x="160" y="46"/>
                      <a:pt x="0" y="69"/>
                    </a:cubicBezTo>
                    <a:cubicBezTo>
                      <a:pt x="0" y="69"/>
                      <a:pt x="0" y="92"/>
                      <a:pt x="0" y="92"/>
                    </a:cubicBezTo>
                    <a:cubicBezTo>
                      <a:pt x="23" y="115"/>
                      <a:pt x="23" y="138"/>
                      <a:pt x="23" y="160"/>
                    </a:cubicBezTo>
                    <a:cubicBezTo>
                      <a:pt x="23" y="183"/>
                      <a:pt x="46" y="183"/>
                      <a:pt x="46" y="206"/>
                    </a:cubicBezTo>
                    <a:cubicBezTo>
                      <a:pt x="69" y="229"/>
                      <a:pt x="114" y="252"/>
                      <a:pt x="137" y="252"/>
                    </a:cubicBezTo>
                    <a:cubicBezTo>
                      <a:pt x="320" y="252"/>
                      <a:pt x="502" y="274"/>
                      <a:pt x="685" y="297"/>
                    </a:cubicBezTo>
                    <a:lnTo>
                      <a:pt x="662" y="297"/>
                    </a:lnTo>
                    <a:cubicBezTo>
                      <a:pt x="776" y="320"/>
                      <a:pt x="890" y="343"/>
                      <a:pt x="1004" y="343"/>
                    </a:cubicBezTo>
                    <a:cubicBezTo>
                      <a:pt x="1016" y="354"/>
                      <a:pt x="1033" y="360"/>
                      <a:pt x="1050" y="360"/>
                    </a:cubicBezTo>
                    <a:cubicBezTo>
                      <a:pt x="1067" y="360"/>
                      <a:pt x="1084" y="354"/>
                      <a:pt x="1096" y="343"/>
                    </a:cubicBezTo>
                    <a:cubicBezTo>
                      <a:pt x="1141" y="320"/>
                      <a:pt x="1164" y="297"/>
                      <a:pt x="1164" y="252"/>
                    </a:cubicBezTo>
                    <a:cubicBezTo>
                      <a:pt x="1187" y="183"/>
                      <a:pt x="1141" y="92"/>
                      <a:pt x="1073" y="92"/>
                    </a:cubicBezTo>
                    <a:cubicBezTo>
                      <a:pt x="890" y="46"/>
                      <a:pt x="685" y="23"/>
                      <a:pt x="502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8038;p70">
                <a:extLst>
                  <a:ext uri="{FF2B5EF4-FFF2-40B4-BE49-F238E27FC236}">
                    <a16:creationId xmlns:a16="http://schemas.microsoft.com/office/drawing/2014/main" id="{D8DDEBAE-D798-4A9A-AA44-9943D29FD9AC}"/>
                  </a:ext>
                </a:extLst>
              </p:cNvPr>
              <p:cNvSpPr/>
              <p:nvPr/>
            </p:nvSpPr>
            <p:spPr>
              <a:xfrm>
                <a:off x="5658726" y="26065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8039;p70">
                <a:extLst>
                  <a:ext uri="{FF2B5EF4-FFF2-40B4-BE49-F238E27FC236}">
                    <a16:creationId xmlns:a16="http://schemas.microsoft.com/office/drawing/2014/main" id="{B86B045A-E3A7-4286-9E4F-461ABAE0D7E5}"/>
                  </a:ext>
                </a:extLst>
              </p:cNvPr>
              <p:cNvSpPr/>
              <p:nvPr/>
            </p:nvSpPr>
            <p:spPr>
              <a:xfrm>
                <a:off x="5650187" y="2602740"/>
                <a:ext cx="14151" cy="4063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315" extrusionOk="0">
                    <a:moveTo>
                      <a:pt x="526" y="1"/>
                    </a:moveTo>
                    <a:cubicBezTo>
                      <a:pt x="343" y="23"/>
                      <a:pt x="184" y="46"/>
                      <a:pt x="24" y="69"/>
                    </a:cubicBezTo>
                    <a:cubicBezTo>
                      <a:pt x="24" y="69"/>
                      <a:pt x="1" y="92"/>
                      <a:pt x="1" y="92"/>
                    </a:cubicBezTo>
                    <a:cubicBezTo>
                      <a:pt x="1" y="183"/>
                      <a:pt x="69" y="229"/>
                      <a:pt x="138" y="229"/>
                    </a:cubicBezTo>
                    <a:cubicBezTo>
                      <a:pt x="343" y="229"/>
                      <a:pt x="526" y="252"/>
                      <a:pt x="709" y="274"/>
                    </a:cubicBezTo>
                    <a:cubicBezTo>
                      <a:pt x="777" y="274"/>
                      <a:pt x="845" y="297"/>
                      <a:pt x="914" y="297"/>
                    </a:cubicBezTo>
                    <a:cubicBezTo>
                      <a:pt x="937" y="309"/>
                      <a:pt x="954" y="314"/>
                      <a:pt x="968" y="314"/>
                    </a:cubicBezTo>
                    <a:cubicBezTo>
                      <a:pt x="982" y="314"/>
                      <a:pt x="994" y="309"/>
                      <a:pt x="1005" y="297"/>
                    </a:cubicBezTo>
                    <a:cubicBezTo>
                      <a:pt x="1051" y="274"/>
                      <a:pt x="1074" y="252"/>
                      <a:pt x="1074" y="206"/>
                    </a:cubicBezTo>
                    <a:cubicBezTo>
                      <a:pt x="1097" y="160"/>
                      <a:pt x="1051" y="69"/>
                      <a:pt x="982" y="46"/>
                    </a:cubicBezTo>
                    <a:cubicBezTo>
                      <a:pt x="823" y="23"/>
                      <a:pt x="686" y="1"/>
                      <a:pt x="526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8040;p70">
                <a:extLst>
                  <a:ext uri="{FF2B5EF4-FFF2-40B4-BE49-F238E27FC236}">
                    <a16:creationId xmlns:a16="http://schemas.microsoft.com/office/drawing/2014/main" id="{06666334-838C-4F77-8DFD-DDA81D581201}"/>
                  </a:ext>
                </a:extLst>
              </p:cNvPr>
              <p:cNvSpPr/>
              <p:nvPr/>
            </p:nvSpPr>
            <p:spPr>
              <a:xfrm>
                <a:off x="5649606" y="2603036"/>
                <a:ext cx="11791" cy="265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206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46"/>
                    </a:cubicBezTo>
                    <a:cubicBezTo>
                      <a:pt x="23" y="92"/>
                      <a:pt x="46" y="137"/>
                      <a:pt x="69" y="183"/>
                    </a:cubicBezTo>
                    <a:cubicBezTo>
                      <a:pt x="320" y="183"/>
                      <a:pt x="571" y="206"/>
                      <a:pt x="845" y="206"/>
                    </a:cubicBezTo>
                    <a:cubicBezTo>
                      <a:pt x="868" y="206"/>
                      <a:pt x="890" y="206"/>
                      <a:pt x="890" y="183"/>
                    </a:cubicBezTo>
                    <a:cubicBezTo>
                      <a:pt x="913" y="160"/>
                      <a:pt x="913" y="137"/>
                      <a:pt x="913" y="115"/>
                    </a:cubicBezTo>
                    <a:cubicBezTo>
                      <a:pt x="913" y="92"/>
                      <a:pt x="913" y="69"/>
                      <a:pt x="890" y="46"/>
                    </a:cubicBezTo>
                    <a:cubicBezTo>
                      <a:pt x="868" y="23"/>
                      <a:pt x="845" y="23"/>
                      <a:pt x="822" y="23"/>
                    </a:cubicBezTo>
                    <a:cubicBezTo>
                      <a:pt x="548" y="23"/>
                      <a:pt x="274" y="0"/>
                      <a:pt x="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8041;p70">
                <a:extLst>
                  <a:ext uri="{FF2B5EF4-FFF2-40B4-BE49-F238E27FC236}">
                    <a16:creationId xmlns:a16="http://schemas.microsoft.com/office/drawing/2014/main" id="{EF48EF9A-B895-4A99-B708-68C19223F89C}"/>
                  </a:ext>
                </a:extLst>
              </p:cNvPr>
              <p:cNvSpPr/>
              <p:nvPr/>
            </p:nvSpPr>
            <p:spPr>
              <a:xfrm>
                <a:off x="5649310" y="2602146"/>
                <a:ext cx="11197" cy="2967"/>
              </a:xfrm>
              <a:custGeom>
                <a:avLst/>
                <a:gdLst/>
                <a:ahLst/>
                <a:cxnLst/>
                <a:rect l="l" t="t" r="r" b="b"/>
                <a:pathLst>
                  <a:path w="868" h="230" extrusionOk="0">
                    <a:moveTo>
                      <a:pt x="297" y="1"/>
                    </a:moveTo>
                    <a:cubicBezTo>
                      <a:pt x="206" y="1"/>
                      <a:pt x="115" y="24"/>
                      <a:pt x="0" y="24"/>
                    </a:cubicBezTo>
                    <a:cubicBezTo>
                      <a:pt x="23" y="47"/>
                      <a:pt x="23" y="92"/>
                      <a:pt x="46" y="115"/>
                    </a:cubicBezTo>
                    <a:cubicBezTo>
                      <a:pt x="46" y="161"/>
                      <a:pt x="69" y="184"/>
                      <a:pt x="69" y="206"/>
                    </a:cubicBezTo>
                    <a:cubicBezTo>
                      <a:pt x="297" y="206"/>
                      <a:pt x="548" y="206"/>
                      <a:pt x="777" y="229"/>
                    </a:cubicBezTo>
                    <a:cubicBezTo>
                      <a:pt x="799" y="229"/>
                      <a:pt x="822" y="206"/>
                      <a:pt x="845" y="184"/>
                    </a:cubicBezTo>
                    <a:cubicBezTo>
                      <a:pt x="868" y="161"/>
                      <a:pt x="868" y="138"/>
                      <a:pt x="868" y="115"/>
                    </a:cubicBezTo>
                    <a:cubicBezTo>
                      <a:pt x="868" y="92"/>
                      <a:pt x="845" y="69"/>
                      <a:pt x="822" y="47"/>
                    </a:cubicBezTo>
                    <a:cubicBezTo>
                      <a:pt x="822" y="24"/>
                      <a:pt x="777" y="24"/>
                      <a:pt x="754" y="24"/>
                    </a:cubicBezTo>
                    <a:cubicBezTo>
                      <a:pt x="594" y="24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8042;p70">
                <a:extLst>
                  <a:ext uri="{FF2B5EF4-FFF2-40B4-BE49-F238E27FC236}">
                    <a16:creationId xmlns:a16="http://schemas.microsoft.com/office/drawing/2014/main" id="{143153B3-A1E7-4F3D-B7AF-12A09CC66C45}"/>
                  </a:ext>
                </a:extLst>
              </p:cNvPr>
              <p:cNvSpPr/>
              <p:nvPr/>
            </p:nvSpPr>
            <p:spPr>
              <a:xfrm>
                <a:off x="5649310" y="2601862"/>
                <a:ext cx="13558" cy="3251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52" extrusionOk="0">
                    <a:moveTo>
                      <a:pt x="434" y="0"/>
                    </a:moveTo>
                    <a:cubicBezTo>
                      <a:pt x="434" y="0"/>
                      <a:pt x="411" y="0"/>
                      <a:pt x="411" y="23"/>
                    </a:cubicBezTo>
                    <a:lnTo>
                      <a:pt x="0" y="23"/>
                    </a:lnTo>
                    <a:cubicBezTo>
                      <a:pt x="23" y="46"/>
                      <a:pt x="23" y="91"/>
                      <a:pt x="46" y="137"/>
                    </a:cubicBezTo>
                    <a:cubicBezTo>
                      <a:pt x="46" y="160"/>
                      <a:pt x="46" y="183"/>
                      <a:pt x="69" y="206"/>
                    </a:cubicBezTo>
                    <a:cubicBezTo>
                      <a:pt x="206" y="206"/>
                      <a:pt x="366" y="206"/>
                      <a:pt x="525" y="228"/>
                    </a:cubicBezTo>
                    <a:lnTo>
                      <a:pt x="503" y="228"/>
                    </a:lnTo>
                    <a:cubicBezTo>
                      <a:pt x="640" y="228"/>
                      <a:pt x="777" y="228"/>
                      <a:pt x="913" y="251"/>
                    </a:cubicBezTo>
                    <a:cubicBezTo>
                      <a:pt x="936" y="251"/>
                      <a:pt x="959" y="251"/>
                      <a:pt x="982" y="228"/>
                    </a:cubicBezTo>
                    <a:cubicBezTo>
                      <a:pt x="1005" y="228"/>
                      <a:pt x="1028" y="206"/>
                      <a:pt x="1028" y="160"/>
                    </a:cubicBezTo>
                    <a:cubicBezTo>
                      <a:pt x="1050" y="114"/>
                      <a:pt x="1005" y="46"/>
                      <a:pt x="959" y="46"/>
                    </a:cubicBezTo>
                    <a:cubicBezTo>
                      <a:pt x="777" y="23"/>
                      <a:pt x="617" y="23"/>
                      <a:pt x="434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8043;p70">
                <a:extLst>
                  <a:ext uri="{FF2B5EF4-FFF2-40B4-BE49-F238E27FC236}">
                    <a16:creationId xmlns:a16="http://schemas.microsoft.com/office/drawing/2014/main" id="{5C447252-865E-4491-83CD-8483D09BE96D}"/>
                  </a:ext>
                </a:extLst>
              </p:cNvPr>
              <p:cNvSpPr/>
              <p:nvPr/>
            </p:nvSpPr>
            <p:spPr>
              <a:xfrm>
                <a:off x="5649903" y="2602146"/>
                <a:ext cx="12964" cy="3341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259" extrusionOk="0">
                    <a:moveTo>
                      <a:pt x="46" y="1"/>
                    </a:moveTo>
                    <a:cubicBezTo>
                      <a:pt x="23" y="1"/>
                      <a:pt x="23" y="24"/>
                      <a:pt x="0" y="47"/>
                    </a:cubicBezTo>
                    <a:cubicBezTo>
                      <a:pt x="0" y="69"/>
                      <a:pt x="23" y="92"/>
                      <a:pt x="23" y="115"/>
                    </a:cubicBezTo>
                    <a:cubicBezTo>
                      <a:pt x="46" y="138"/>
                      <a:pt x="69" y="161"/>
                      <a:pt x="91" y="161"/>
                    </a:cubicBezTo>
                    <a:cubicBezTo>
                      <a:pt x="343" y="184"/>
                      <a:pt x="616" y="206"/>
                      <a:pt x="890" y="252"/>
                    </a:cubicBezTo>
                    <a:cubicBezTo>
                      <a:pt x="899" y="256"/>
                      <a:pt x="907" y="258"/>
                      <a:pt x="915" y="258"/>
                    </a:cubicBezTo>
                    <a:cubicBezTo>
                      <a:pt x="951" y="258"/>
                      <a:pt x="982" y="221"/>
                      <a:pt x="982" y="184"/>
                    </a:cubicBezTo>
                    <a:cubicBezTo>
                      <a:pt x="1004" y="138"/>
                      <a:pt x="959" y="69"/>
                      <a:pt x="913" y="69"/>
                    </a:cubicBezTo>
                    <a:cubicBezTo>
                      <a:pt x="731" y="47"/>
                      <a:pt x="548" y="1"/>
                      <a:pt x="365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8044;p70">
                <a:extLst>
                  <a:ext uri="{FF2B5EF4-FFF2-40B4-BE49-F238E27FC236}">
                    <a16:creationId xmlns:a16="http://schemas.microsoft.com/office/drawing/2014/main" id="{A22DC632-8F24-4476-AF54-E93E29F07844}"/>
                  </a:ext>
                </a:extLst>
              </p:cNvPr>
              <p:cNvSpPr/>
              <p:nvPr/>
            </p:nvSpPr>
            <p:spPr>
              <a:xfrm>
                <a:off x="5649310" y="2602146"/>
                <a:ext cx="23865" cy="561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435" extrusionOk="0">
                    <a:moveTo>
                      <a:pt x="0" y="1"/>
                    </a:moveTo>
                    <a:cubicBezTo>
                      <a:pt x="23" y="47"/>
                      <a:pt x="23" y="92"/>
                      <a:pt x="46" y="115"/>
                    </a:cubicBezTo>
                    <a:cubicBezTo>
                      <a:pt x="46" y="161"/>
                      <a:pt x="69" y="184"/>
                      <a:pt x="69" y="206"/>
                    </a:cubicBezTo>
                    <a:cubicBezTo>
                      <a:pt x="137" y="206"/>
                      <a:pt x="183" y="206"/>
                      <a:pt x="252" y="229"/>
                    </a:cubicBezTo>
                    <a:lnTo>
                      <a:pt x="274" y="229"/>
                    </a:lnTo>
                    <a:cubicBezTo>
                      <a:pt x="754" y="252"/>
                      <a:pt x="1233" y="366"/>
                      <a:pt x="1712" y="435"/>
                    </a:cubicBezTo>
                    <a:cubicBezTo>
                      <a:pt x="1781" y="435"/>
                      <a:pt x="1827" y="389"/>
                      <a:pt x="1849" y="343"/>
                    </a:cubicBezTo>
                    <a:cubicBezTo>
                      <a:pt x="1849" y="298"/>
                      <a:pt x="1804" y="229"/>
                      <a:pt x="1758" y="229"/>
                    </a:cubicBezTo>
                    <a:cubicBezTo>
                      <a:pt x="1484" y="184"/>
                      <a:pt x="1187" y="138"/>
                      <a:pt x="913" y="92"/>
                    </a:cubicBezTo>
                    <a:cubicBezTo>
                      <a:pt x="640" y="47"/>
                      <a:pt x="343" y="1"/>
                      <a:pt x="46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7" name="Google Shape;8045;p70">
                <a:extLst>
                  <a:ext uri="{FF2B5EF4-FFF2-40B4-BE49-F238E27FC236}">
                    <a16:creationId xmlns:a16="http://schemas.microsoft.com/office/drawing/2014/main" id="{64192A1F-C0C5-4DE8-A52E-B3425AF3FB06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8" name="Google Shape;8046;p70">
                <a:extLst>
                  <a:ext uri="{FF2B5EF4-FFF2-40B4-BE49-F238E27FC236}">
                    <a16:creationId xmlns:a16="http://schemas.microsoft.com/office/drawing/2014/main" id="{EFA30E92-3BFD-45CB-B429-5EA919747900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9" name="Google Shape;8047;p70">
                <a:extLst>
                  <a:ext uri="{FF2B5EF4-FFF2-40B4-BE49-F238E27FC236}">
                    <a16:creationId xmlns:a16="http://schemas.microsoft.com/office/drawing/2014/main" id="{8757F912-4F62-41F9-B519-82DAEE450C11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0" name="Google Shape;8048;p70">
                <a:extLst>
                  <a:ext uri="{FF2B5EF4-FFF2-40B4-BE49-F238E27FC236}">
                    <a16:creationId xmlns:a16="http://schemas.microsoft.com/office/drawing/2014/main" id="{BBED8A85-DF45-4CEA-B856-802F3C291413}"/>
                  </a:ext>
                </a:extLst>
              </p:cNvPr>
              <p:cNvSpPr/>
              <p:nvPr/>
            </p:nvSpPr>
            <p:spPr>
              <a:xfrm>
                <a:off x="5651077" y="2602740"/>
                <a:ext cx="22678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343" extrusionOk="0">
                    <a:moveTo>
                      <a:pt x="92" y="1"/>
                    </a:moveTo>
                    <a:cubicBezTo>
                      <a:pt x="46" y="1"/>
                      <a:pt x="0" y="46"/>
                      <a:pt x="0" y="92"/>
                    </a:cubicBezTo>
                    <a:cubicBezTo>
                      <a:pt x="23" y="160"/>
                      <a:pt x="69" y="183"/>
                      <a:pt x="115" y="183"/>
                    </a:cubicBezTo>
                    <a:lnTo>
                      <a:pt x="548" y="183"/>
                    </a:lnTo>
                    <a:cubicBezTo>
                      <a:pt x="913" y="229"/>
                      <a:pt x="1279" y="274"/>
                      <a:pt x="1621" y="343"/>
                    </a:cubicBezTo>
                    <a:cubicBezTo>
                      <a:pt x="1690" y="343"/>
                      <a:pt x="1735" y="320"/>
                      <a:pt x="1735" y="274"/>
                    </a:cubicBezTo>
                    <a:cubicBezTo>
                      <a:pt x="1758" y="206"/>
                      <a:pt x="1712" y="160"/>
                      <a:pt x="1667" y="160"/>
                    </a:cubicBezTo>
                    <a:cubicBezTo>
                      <a:pt x="1393" y="115"/>
                      <a:pt x="1142" y="69"/>
                      <a:pt x="868" y="23"/>
                    </a:cubicBezTo>
                    <a:cubicBezTo>
                      <a:pt x="640" y="1"/>
                      <a:pt x="411" y="1"/>
                      <a:pt x="206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1" name="Google Shape;8049;p70">
                <a:extLst>
                  <a:ext uri="{FF2B5EF4-FFF2-40B4-BE49-F238E27FC236}">
                    <a16:creationId xmlns:a16="http://schemas.microsoft.com/office/drawing/2014/main" id="{33F67747-679E-4129-BBAF-0CEFED42A48B}"/>
                  </a:ext>
                </a:extLst>
              </p:cNvPr>
              <p:cNvSpPr/>
              <p:nvPr/>
            </p:nvSpPr>
            <p:spPr>
              <a:xfrm>
                <a:off x="5531539" y="2567705"/>
                <a:ext cx="278266" cy="433440"/>
              </a:xfrm>
              <a:custGeom>
                <a:avLst/>
                <a:gdLst/>
                <a:ahLst/>
                <a:cxnLst/>
                <a:rect l="l" t="t" r="r" b="b"/>
                <a:pathLst>
                  <a:path w="21571" h="33600" extrusionOk="0">
                    <a:moveTo>
                      <a:pt x="10432" y="0"/>
                    </a:moveTo>
                    <a:cubicBezTo>
                      <a:pt x="10203" y="0"/>
                      <a:pt x="9975" y="23"/>
                      <a:pt x="9792" y="92"/>
                    </a:cubicBezTo>
                    <a:cubicBezTo>
                      <a:pt x="9633" y="137"/>
                      <a:pt x="9541" y="274"/>
                      <a:pt x="9564" y="434"/>
                    </a:cubicBezTo>
                    <a:cubicBezTo>
                      <a:pt x="9587" y="480"/>
                      <a:pt x="9587" y="525"/>
                      <a:pt x="9610" y="571"/>
                    </a:cubicBezTo>
                    <a:cubicBezTo>
                      <a:pt x="9655" y="639"/>
                      <a:pt x="9724" y="662"/>
                      <a:pt x="9792" y="685"/>
                    </a:cubicBezTo>
                    <a:lnTo>
                      <a:pt x="9884" y="731"/>
                    </a:lnTo>
                    <a:cubicBezTo>
                      <a:pt x="10295" y="913"/>
                      <a:pt x="10705" y="1164"/>
                      <a:pt x="11116" y="1461"/>
                    </a:cubicBezTo>
                    <a:cubicBezTo>
                      <a:pt x="11755" y="1963"/>
                      <a:pt x="12395" y="2625"/>
                      <a:pt x="13034" y="3447"/>
                    </a:cubicBezTo>
                    <a:cubicBezTo>
                      <a:pt x="13604" y="4200"/>
                      <a:pt x="14129" y="5022"/>
                      <a:pt x="14677" y="5981"/>
                    </a:cubicBezTo>
                    <a:cubicBezTo>
                      <a:pt x="15088" y="6757"/>
                      <a:pt x="15499" y="7578"/>
                      <a:pt x="15864" y="8423"/>
                    </a:cubicBezTo>
                    <a:cubicBezTo>
                      <a:pt x="16161" y="9108"/>
                      <a:pt x="16389" y="9770"/>
                      <a:pt x="16572" y="10409"/>
                    </a:cubicBezTo>
                    <a:cubicBezTo>
                      <a:pt x="16777" y="11139"/>
                      <a:pt x="16937" y="11915"/>
                      <a:pt x="17051" y="12691"/>
                    </a:cubicBezTo>
                    <a:cubicBezTo>
                      <a:pt x="17256" y="14152"/>
                      <a:pt x="17256" y="15613"/>
                      <a:pt x="17051" y="17028"/>
                    </a:cubicBezTo>
                    <a:cubicBezTo>
                      <a:pt x="16960" y="17690"/>
                      <a:pt x="16823" y="18352"/>
                      <a:pt x="16663" y="18991"/>
                    </a:cubicBezTo>
                    <a:cubicBezTo>
                      <a:pt x="16503" y="19539"/>
                      <a:pt x="16298" y="20109"/>
                      <a:pt x="16047" y="20726"/>
                    </a:cubicBezTo>
                    <a:cubicBezTo>
                      <a:pt x="15499" y="22050"/>
                      <a:pt x="14746" y="23305"/>
                      <a:pt x="13855" y="24492"/>
                    </a:cubicBezTo>
                    <a:cubicBezTo>
                      <a:pt x="12874" y="25747"/>
                      <a:pt x="11687" y="26911"/>
                      <a:pt x="10340" y="27961"/>
                    </a:cubicBezTo>
                    <a:cubicBezTo>
                      <a:pt x="8788" y="29148"/>
                      <a:pt x="7031" y="30175"/>
                      <a:pt x="5090" y="30997"/>
                    </a:cubicBezTo>
                    <a:cubicBezTo>
                      <a:pt x="3538" y="31659"/>
                      <a:pt x="1895" y="32184"/>
                      <a:pt x="229" y="32549"/>
                    </a:cubicBezTo>
                    <a:cubicBezTo>
                      <a:pt x="160" y="32549"/>
                      <a:pt x="92" y="32595"/>
                      <a:pt x="46" y="32663"/>
                    </a:cubicBezTo>
                    <a:cubicBezTo>
                      <a:pt x="23" y="32732"/>
                      <a:pt x="0" y="32823"/>
                      <a:pt x="23" y="32892"/>
                    </a:cubicBezTo>
                    <a:cubicBezTo>
                      <a:pt x="23" y="32914"/>
                      <a:pt x="23" y="32937"/>
                      <a:pt x="46" y="32937"/>
                    </a:cubicBezTo>
                    <a:cubicBezTo>
                      <a:pt x="46" y="33006"/>
                      <a:pt x="69" y="33051"/>
                      <a:pt x="114" y="33097"/>
                    </a:cubicBezTo>
                    <a:cubicBezTo>
                      <a:pt x="297" y="33280"/>
                      <a:pt x="480" y="33439"/>
                      <a:pt x="708" y="33553"/>
                    </a:cubicBezTo>
                    <a:cubicBezTo>
                      <a:pt x="754" y="33576"/>
                      <a:pt x="799" y="33599"/>
                      <a:pt x="868" y="33599"/>
                    </a:cubicBezTo>
                    <a:lnTo>
                      <a:pt x="1119" y="33599"/>
                    </a:lnTo>
                    <a:cubicBezTo>
                      <a:pt x="3242" y="33211"/>
                      <a:pt x="5341" y="32618"/>
                      <a:pt x="7350" y="31864"/>
                    </a:cubicBezTo>
                    <a:cubicBezTo>
                      <a:pt x="9382" y="31111"/>
                      <a:pt x="11299" y="30153"/>
                      <a:pt x="12988" y="29057"/>
                    </a:cubicBezTo>
                    <a:cubicBezTo>
                      <a:pt x="13878" y="28509"/>
                      <a:pt x="14723" y="27893"/>
                      <a:pt x="15476" y="27254"/>
                    </a:cubicBezTo>
                    <a:cubicBezTo>
                      <a:pt x="16229" y="26615"/>
                      <a:pt x="16960" y="25907"/>
                      <a:pt x="17621" y="25154"/>
                    </a:cubicBezTo>
                    <a:cubicBezTo>
                      <a:pt x="19014" y="23579"/>
                      <a:pt x="20064" y="21890"/>
                      <a:pt x="20726" y="20064"/>
                    </a:cubicBezTo>
                    <a:cubicBezTo>
                      <a:pt x="21091" y="19082"/>
                      <a:pt x="21342" y="17987"/>
                      <a:pt x="21456" y="16823"/>
                    </a:cubicBezTo>
                    <a:cubicBezTo>
                      <a:pt x="21570" y="15727"/>
                      <a:pt x="21570" y="14609"/>
                      <a:pt x="21410" y="13490"/>
                    </a:cubicBezTo>
                    <a:cubicBezTo>
                      <a:pt x="21274" y="12394"/>
                      <a:pt x="21000" y="11299"/>
                      <a:pt x="20589" y="10249"/>
                    </a:cubicBezTo>
                    <a:cubicBezTo>
                      <a:pt x="20338" y="9518"/>
                      <a:pt x="19973" y="8742"/>
                      <a:pt x="19448" y="7807"/>
                    </a:cubicBezTo>
                    <a:cubicBezTo>
                      <a:pt x="18557" y="6186"/>
                      <a:pt x="17553" y="4748"/>
                      <a:pt x="16457" y="3538"/>
                    </a:cubicBezTo>
                    <a:cubicBezTo>
                      <a:pt x="15818" y="2831"/>
                      <a:pt x="15179" y="2260"/>
                      <a:pt x="14540" y="1781"/>
                    </a:cubicBezTo>
                    <a:cubicBezTo>
                      <a:pt x="14380" y="1667"/>
                      <a:pt x="14221" y="1575"/>
                      <a:pt x="14084" y="1461"/>
                    </a:cubicBezTo>
                    <a:cubicBezTo>
                      <a:pt x="14061" y="1461"/>
                      <a:pt x="14038" y="1438"/>
                      <a:pt x="14038" y="1438"/>
                    </a:cubicBezTo>
                    <a:cubicBezTo>
                      <a:pt x="13513" y="1096"/>
                      <a:pt x="13034" y="845"/>
                      <a:pt x="12554" y="639"/>
                    </a:cubicBezTo>
                    <a:cubicBezTo>
                      <a:pt x="12098" y="388"/>
                      <a:pt x="11641" y="206"/>
                      <a:pt x="11208" y="92"/>
                    </a:cubicBezTo>
                    <a:cubicBezTo>
                      <a:pt x="10934" y="23"/>
                      <a:pt x="10660" y="0"/>
                      <a:pt x="10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2" name="Google Shape;8050;p70">
                <a:extLst>
                  <a:ext uri="{FF2B5EF4-FFF2-40B4-BE49-F238E27FC236}">
                    <a16:creationId xmlns:a16="http://schemas.microsoft.com/office/drawing/2014/main" id="{9480D92B-CEBC-4734-BD17-12F9A02A7771}"/>
                  </a:ext>
                </a:extLst>
              </p:cNvPr>
              <p:cNvSpPr/>
              <p:nvPr/>
            </p:nvSpPr>
            <p:spPr>
              <a:xfrm>
                <a:off x="5645775" y="2555038"/>
                <a:ext cx="57431" cy="28999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248" extrusionOk="0">
                    <a:moveTo>
                      <a:pt x="3630" y="1"/>
                    </a:moveTo>
                    <a:cubicBezTo>
                      <a:pt x="2511" y="1"/>
                      <a:pt x="1416" y="229"/>
                      <a:pt x="457" y="777"/>
                    </a:cubicBezTo>
                    <a:cubicBezTo>
                      <a:pt x="274" y="891"/>
                      <a:pt x="138" y="1028"/>
                      <a:pt x="46" y="1233"/>
                    </a:cubicBezTo>
                    <a:cubicBezTo>
                      <a:pt x="1" y="1416"/>
                      <a:pt x="1" y="1621"/>
                      <a:pt x="92" y="1804"/>
                    </a:cubicBezTo>
                    <a:cubicBezTo>
                      <a:pt x="210" y="2057"/>
                      <a:pt x="502" y="2247"/>
                      <a:pt x="793" y="2247"/>
                    </a:cubicBezTo>
                    <a:cubicBezTo>
                      <a:pt x="897" y="2247"/>
                      <a:pt x="1000" y="2223"/>
                      <a:pt x="1096" y="2169"/>
                    </a:cubicBezTo>
                    <a:cubicBezTo>
                      <a:pt x="1393" y="1987"/>
                      <a:pt x="1712" y="1850"/>
                      <a:pt x="2055" y="1736"/>
                    </a:cubicBezTo>
                    <a:cubicBezTo>
                      <a:pt x="2466" y="1621"/>
                      <a:pt x="2877" y="1553"/>
                      <a:pt x="3287" y="1530"/>
                    </a:cubicBezTo>
                    <a:lnTo>
                      <a:pt x="3584" y="1530"/>
                    </a:lnTo>
                    <a:cubicBezTo>
                      <a:pt x="3790" y="1530"/>
                      <a:pt x="3972" y="1485"/>
                      <a:pt x="4155" y="1348"/>
                    </a:cubicBezTo>
                    <a:cubicBezTo>
                      <a:pt x="4292" y="1211"/>
                      <a:pt x="4383" y="1028"/>
                      <a:pt x="4406" y="823"/>
                    </a:cubicBezTo>
                    <a:cubicBezTo>
                      <a:pt x="4452" y="435"/>
                      <a:pt x="4132" y="1"/>
                      <a:pt x="37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3" name="Google Shape;8051;p70">
                <a:extLst>
                  <a:ext uri="{FF2B5EF4-FFF2-40B4-BE49-F238E27FC236}">
                    <a16:creationId xmlns:a16="http://schemas.microsoft.com/office/drawing/2014/main" id="{C4DAF455-AEC9-4E08-9330-E7B5CE4A9178}"/>
                  </a:ext>
                </a:extLst>
              </p:cNvPr>
              <p:cNvSpPr/>
              <p:nvPr/>
            </p:nvSpPr>
            <p:spPr>
              <a:xfrm>
                <a:off x="5760012" y="2755261"/>
                <a:ext cx="90700" cy="138107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10706" extrusionOk="0">
                    <a:moveTo>
                      <a:pt x="6164" y="0"/>
                    </a:moveTo>
                    <a:cubicBezTo>
                      <a:pt x="6141" y="0"/>
                      <a:pt x="6141" y="23"/>
                      <a:pt x="6118" y="23"/>
                    </a:cubicBezTo>
                    <a:cubicBezTo>
                      <a:pt x="6072" y="23"/>
                      <a:pt x="6027" y="69"/>
                      <a:pt x="6004" y="114"/>
                    </a:cubicBezTo>
                    <a:lnTo>
                      <a:pt x="5958" y="114"/>
                    </a:lnTo>
                    <a:cubicBezTo>
                      <a:pt x="5913" y="114"/>
                      <a:pt x="5867" y="114"/>
                      <a:pt x="5821" y="137"/>
                    </a:cubicBezTo>
                    <a:cubicBezTo>
                      <a:pt x="4885" y="457"/>
                      <a:pt x="4064" y="890"/>
                      <a:pt x="3333" y="1438"/>
                    </a:cubicBezTo>
                    <a:cubicBezTo>
                      <a:pt x="2922" y="1758"/>
                      <a:pt x="2580" y="2054"/>
                      <a:pt x="2261" y="2397"/>
                    </a:cubicBezTo>
                    <a:cubicBezTo>
                      <a:pt x="1964" y="2716"/>
                      <a:pt x="1644" y="3081"/>
                      <a:pt x="1370" y="3515"/>
                    </a:cubicBezTo>
                    <a:cubicBezTo>
                      <a:pt x="1119" y="3880"/>
                      <a:pt x="891" y="4268"/>
                      <a:pt x="708" y="4702"/>
                    </a:cubicBezTo>
                    <a:cubicBezTo>
                      <a:pt x="503" y="5159"/>
                      <a:pt x="343" y="5615"/>
                      <a:pt x="229" y="6072"/>
                    </a:cubicBezTo>
                    <a:cubicBezTo>
                      <a:pt x="115" y="6551"/>
                      <a:pt x="46" y="7053"/>
                      <a:pt x="24" y="7532"/>
                    </a:cubicBezTo>
                    <a:cubicBezTo>
                      <a:pt x="1" y="7966"/>
                      <a:pt x="46" y="8377"/>
                      <a:pt x="138" y="8788"/>
                    </a:cubicBezTo>
                    <a:cubicBezTo>
                      <a:pt x="183" y="8970"/>
                      <a:pt x="252" y="9153"/>
                      <a:pt x="320" y="9313"/>
                    </a:cubicBezTo>
                    <a:cubicBezTo>
                      <a:pt x="389" y="9450"/>
                      <a:pt x="457" y="9587"/>
                      <a:pt x="549" y="9701"/>
                    </a:cubicBezTo>
                    <a:cubicBezTo>
                      <a:pt x="731" y="9998"/>
                      <a:pt x="982" y="10226"/>
                      <a:pt x="1256" y="10408"/>
                    </a:cubicBezTo>
                    <a:cubicBezTo>
                      <a:pt x="1576" y="10591"/>
                      <a:pt x="1987" y="10705"/>
                      <a:pt x="2420" y="10705"/>
                    </a:cubicBezTo>
                    <a:cubicBezTo>
                      <a:pt x="2649" y="10705"/>
                      <a:pt x="2854" y="10682"/>
                      <a:pt x="3082" y="10637"/>
                    </a:cubicBezTo>
                    <a:cubicBezTo>
                      <a:pt x="3356" y="10568"/>
                      <a:pt x="3676" y="10431"/>
                      <a:pt x="3995" y="10249"/>
                    </a:cubicBezTo>
                    <a:cubicBezTo>
                      <a:pt x="4269" y="10089"/>
                      <a:pt x="4543" y="9861"/>
                      <a:pt x="4840" y="9564"/>
                    </a:cubicBezTo>
                    <a:cubicBezTo>
                      <a:pt x="5136" y="9313"/>
                      <a:pt x="5388" y="8993"/>
                      <a:pt x="5639" y="8628"/>
                    </a:cubicBezTo>
                    <a:cubicBezTo>
                      <a:pt x="5890" y="8217"/>
                      <a:pt x="6118" y="7783"/>
                      <a:pt x="6323" y="7327"/>
                    </a:cubicBezTo>
                    <a:cubicBezTo>
                      <a:pt x="6438" y="7053"/>
                      <a:pt x="6529" y="6779"/>
                      <a:pt x="6620" y="6528"/>
                    </a:cubicBezTo>
                    <a:cubicBezTo>
                      <a:pt x="6711" y="6209"/>
                      <a:pt x="6780" y="5889"/>
                      <a:pt x="6826" y="5615"/>
                    </a:cubicBezTo>
                    <a:cubicBezTo>
                      <a:pt x="6963" y="4999"/>
                      <a:pt x="7008" y="4382"/>
                      <a:pt x="7008" y="3743"/>
                    </a:cubicBezTo>
                    <a:cubicBezTo>
                      <a:pt x="7031" y="2762"/>
                      <a:pt x="6871" y="1803"/>
                      <a:pt x="6597" y="890"/>
                    </a:cubicBezTo>
                    <a:cubicBezTo>
                      <a:pt x="6552" y="799"/>
                      <a:pt x="6529" y="730"/>
                      <a:pt x="6483" y="662"/>
                    </a:cubicBezTo>
                    <a:cubicBezTo>
                      <a:pt x="6392" y="434"/>
                      <a:pt x="6278" y="228"/>
                      <a:pt x="61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4" name="Google Shape;8052;p70">
                <a:extLst>
                  <a:ext uri="{FF2B5EF4-FFF2-40B4-BE49-F238E27FC236}">
                    <a16:creationId xmlns:a16="http://schemas.microsoft.com/office/drawing/2014/main" id="{5F541BC4-D7C2-49BB-BA9F-CB661971E3F3}"/>
                  </a:ext>
                </a:extLst>
              </p:cNvPr>
              <p:cNvSpPr/>
              <p:nvPr/>
            </p:nvSpPr>
            <p:spPr>
              <a:xfrm>
                <a:off x="5754130" y="2677813"/>
                <a:ext cx="90700" cy="146634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11367" extrusionOk="0">
                    <a:moveTo>
                      <a:pt x="3287" y="1"/>
                    </a:moveTo>
                    <a:cubicBezTo>
                      <a:pt x="3219" y="1"/>
                      <a:pt x="3150" y="24"/>
                      <a:pt x="3059" y="47"/>
                    </a:cubicBezTo>
                    <a:cubicBezTo>
                      <a:pt x="2945" y="69"/>
                      <a:pt x="2853" y="138"/>
                      <a:pt x="2762" y="206"/>
                    </a:cubicBezTo>
                    <a:cubicBezTo>
                      <a:pt x="2602" y="389"/>
                      <a:pt x="2465" y="617"/>
                      <a:pt x="2443" y="891"/>
                    </a:cubicBezTo>
                    <a:cubicBezTo>
                      <a:pt x="2443" y="960"/>
                      <a:pt x="2443" y="1028"/>
                      <a:pt x="2443" y="1097"/>
                    </a:cubicBezTo>
                    <a:cubicBezTo>
                      <a:pt x="2328" y="982"/>
                      <a:pt x="2192" y="868"/>
                      <a:pt x="2077" y="754"/>
                    </a:cubicBezTo>
                    <a:cubicBezTo>
                      <a:pt x="1986" y="686"/>
                      <a:pt x="1872" y="594"/>
                      <a:pt x="1735" y="549"/>
                    </a:cubicBezTo>
                    <a:cubicBezTo>
                      <a:pt x="1575" y="457"/>
                      <a:pt x="1438" y="435"/>
                      <a:pt x="1301" y="435"/>
                    </a:cubicBezTo>
                    <a:cubicBezTo>
                      <a:pt x="1281" y="428"/>
                      <a:pt x="1259" y="425"/>
                      <a:pt x="1236" y="425"/>
                    </a:cubicBezTo>
                    <a:cubicBezTo>
                      <a:pt x="1179" y="425"/>
                      <a:pt x="1115" y="441"/>
                      <a:pt x="1050" y="457"/>
                    </a:cubicBezTo>
                    <a:cubicBezTo>
                      <a:pt x="1027" y="457"/>
                      <a:pt x="982" y="480"/>
                      <a:pt x="959" y="503"/>
                    </a:cubicBezTo>
                    <a:cubicBezTo>
                      <a:pt x="799" y="572"/>
                      <a:pt x="662" y="663"/>
                      <a:pt x="571" y="800"/>
                    </a:cubicBezTo>
                    <a:cubicBezTo>
                      <a:pt x="480" y="937"/>
                      <a:pt x="388" y="1051"/>
                      <a:pt x="365" y="1165"/>
                    </a:cubicBezTo>
                    <a:cubicBezTo>
                      <a:pt x="297" y="1348"/>
                      <a:pt x="274" y="1485"/>
                      <a:pt x="274" y="1667"/>
                    </a:cubicBezTo>
                    <a:cubicBezTo>
                      <a:pt x="274" y="1804"/>
                      <a:pt x="297" y="1941"/>
                      <a:pt x="320" y="2101"/>
                    </a:cubicBezTo>
                    <a:cubicBezTo>
                      <a:pt x="388" y="2398"/>
                      <a:pt x="502" y="2694"/>
                      <a:pt x="685" y="3014"/>
                    </a:cubicBezTo>
                    <a:cubicBezTo>
                      <a:pt x="754" y="3128"/>
                      <a:pt x="822" y="3265"/>
                      <a:pt x="890" y="3356"/>
                    </a:cubicBezTo>
                    <a:cubicBezTo>
                      <a:pt x="799" y="3356"/>
                      <a:pt x="685" y="3356"/>
                      <a:pt x="594" y="3379"/>
                    </a:cubicBezTo>
                    <a:cubicBezTo>
                      <a:pt x="548" y="3402"/>
                      <a:pt x="480" y="3425"/>
                      <a:pt x="434" y="3448"/>
                    </a:cubicBezTo>
                    <a:cubicBezTo>
                      <a:pt x="297" y="3539"/>
                      <a:pt x="160" y="3722"/>
                      <a:pt x="92" y="3904"/>
                    </a:cubicBezTo>
                    <a:cubicBezTo>
                      <a:pt x="23" y="4132"/>
                      <a:pt x="23" y="4383"/>
                      <a:pt x="46" y="4635"/>
                    </a:cubicBezTo>
                    <a:cubicBezTo>
                      <a:pt x="69" y="4771"/>
                      <a:pt x="92" y="4931"/>
                      <a:pt x="137" y="5091"/>
                    </a:cubicBezTo>
                    <a:cubicBezTo>
                      <a:pt x="183" y="5228"/>
                      <a:pt x="229" y="5388"/>
                      <a:pt x="297" y="5525"/>
                    </a:cubicBezTo>
                    <a:cubicBezTo>
                      <a:pt x="411" y="5776"/>
                      <a:pt x="548" y="6027"/>
                      <a:pt x="662" y="6255"/>
                    </a:cubicBezTo>
                    <a:cubicBezTo>
                      <a:pt x="617" y="6255"/>
                      <a:pt x="594" y="6278"/>
                      <a:pt x="571" y="6278"/>
                    </a:cubicBezTo>
                    <a:cubicBezTo>
                      <a:pt x="137" y="6506"/>
                      <a:pt x="0" y="7100"/>
                      <a:pt x="46" y="7602"/>
                    </a:cubicBezTo>
                    <a:cubicBezTo>
                      <a:pt x="69" y="8241"/>
                      <a:pt x="297" y="8903"/>
                      <a:pt x="708" y="9428"/>
                    </a:cubicBezTo>
                    <a:cubicBezTo>
                      <a:pt x="868" y="9679"/>
                      <a:pt x="1096" y="9907"/>
                      <a:pt x="1415" y="10158"/>
                    </a:cubicBezTo>
                    <a:cubicBezTo>
                      <a:pt x="1712" y="10386"/>
                      <a:pt x="1986" y="10592"/>
                      <a:pt x="2260" y="10752"/>
                    </a:cubicBezTo>
                    <a:cubicBezTo>
                      <a:pt x="2648" y="10980"/>
                      <a:pt x="3036" y="11140"/>
                      <a:pt x="3401" y="11231"/>
                    </a:cubicBezTo>
                    <a:cubicBezTo>
                      <a:pt x="3704" y="11327"/>
                      <a:pt x="3984" y="11367"/>
                      <a:pt x="4242" y="11367"/>
                    </a:cubicBezTo>
                    <a:cubicBezTo>
                      <a:pt x="4354" y="11367"/>
                      <a:pt x="4462" y="11359"/>
                      <a:pt x="4565" y="11345"/>
                    </a:cubicBezTo>
                    <a:cubicBezTo>
                      <a:pt x="4725" y="11345"/>
                      <a:pt x="4862" y="11299"/>
                      <a:pt x="4999" y="11254"/>
                    </a:cubicBezTo>
                    <a:cubicBezTo>
                      <a:pt x="5250" y="11185"/>
                      <a:pt x="5456" y="11094"/>
                      <a:pt x="5661" y="10957"/>
                    </a:cubicBezTo>
                    <a:cubicBezTo>
                      <a:pt x="6003" y="10706"/>
                      <a:pt x="6300" y="10364"/>
                      <a:pt x="6528" y="9953"/>
                    </a:cubicBezTo>
                    <a:cubicBezTo>
                      <a:pt x="6871" y="9291"/>
                      <a:pt x="7030" y="8424"/>
                      <a:pt x="6962" y="7465"/>
                    </a:cubicBezTo>
                    <a:cubicBezTo>
                      <a:pt x="6916" y="7008"/>
                      <a:pt x="6848" y="6529"/>
                      <a:pt x="6734" y="5981"/>
                    </a:cubicBezTo>
                    <a:cubicBezTo>
                      <a:pt x="6551" y="5365"/>
                      <a:pt x="6346" y="4771"/>
                      <a:pt x="6163" y="4178"/>
                    </a:cubicBezTo>
                    <a:cubicBezTo>
                      <a:pt x="6095" y="4064"/>
                      <a:pt x="6049" y="3927"/>
                      <a:pt x="5981" y="3790"/>
                    </a:cubicBezTo>
                    <a:cubicBezTo>
                      <a:pt x="5889" y="3562"/>
                      <a:pt x="5821" y="3333"/>
                      <a:pt x="5729" y="3082"/>
                    </a:cubicBezTo>
                    <a:cubicBezTo>
                      <a:pt x="5661" y="2900"/>
                      <a:pt x="5615" y="2740"/>
                      <a:pt x="5547" y="2557"/>
                    </a:cubicBezTo>
                    <a:cubicBezTo>
                      <a:pt x="5387" y="2124"/>
                      <a:pt x="5204" y="1690"/>
                      <a:pt x="4953" y="1302"/>
                    </a:cubicBezTo>
                    <a:cubicBezTo>
                      <a:pt x="4702" y="891"/>
                      <a:pt x="4428" y="572"/>
                      <a:pt x="4132" y="343"/>
                    </a:cubicBezTo>
                    <a:cubicBezTo>
                      <a:pt x="3881" y="138"/>
                      <a:pt x="3607" y="24"/>
                      <a:pt x="3356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5" name="Google Shape;8053;p70">
                <a:extLst>
                  <a:ext uri="{FF2B5EF4-FFF2-40B4-BE49-F238E27FC236}">
                    <a16:creationId xmlns:a16="http://schemas.microsoft.com/office/drawing/2014/main" id="{A7C5DAFF-55FD-4017-AFEA-D1B3E49D3CA9}"/>
                  </a:ext>
                </a:extLst>
              </p:cNvPr>
              <p:cNvSpPr/>
              <p:nvPr/>
            </p:nvSpPr>
            <p:spPr>
              <a:xfrm>
                <a:off x="5764436" y="2721103"/>
                <a:ext cx="8836" cy="11907"/>
              </a:xfrm>
              <a:custGeom>
                <a:avLst/>
                <a:gdLst/>
                <a:ahLst/>
                <a:cxnLst/>
                <a:rect l="l" t="t" r="r" b="b"/>
                <a:pathLst>
                  <a:path w="685" h="923" extrusionOk="0">
                    <a:moveTo>
                      <a:pt x="91" y="0"/>
                    </a:moveTo>
                    <a:cubicBezTo>
                      <a:pt x="91" y="0"/>
                      <a:pt x="69" y="23"/>
                      <a:pt x="46" y="23"/>
                    </a:cubicBezTo>
                    <a:cubicBezTo>
                      <a:pt x="23" y="46"/>
                      <a:pt x="23" y="92"/>
                      <a:pt x="23" y="114"/>
                    </a:cubicBezTo>
                    <a:cubicBezTo>
                      <a:pt x="0" y="160"/>
                      <a:pt x="23" y="183"/>
                      <a:pt x="46" y="206"/>
                    </a:cubicBezTo>
                    <a:cubicBezTo>
                      <a:pt x="91" y="343"/>
                      <a:pt x="183" y="480"/>
                      <a:pt x="251" y="594"/>
                    </a:cubicBezTo>
                    <a:cubicBezTo>
                      <a:pt x="343" y="685"/>
                      <a:pt x="411" y="799"/>
                      <a:pt x="502" y="890"/>
                    </a:cubicBezTo>
                    <a:cubicBezTo>
                      <a:pt x="518" y="907"/>
                      <a:pt x="546" y="923"/>
                      <a:pt x="569" y="923"/>
                    </a:cubicBezTo>
                    <a:cubicBezTo>
                      <a:pt x="578" y="923"/>
                      <a:pt x="587" y="920"/>
                      <a:pt x="594" y="913"/>
                    </a:cubicBezTo>
                    <a:cubicBezTo>
                      <a:pt x="616" y="913"/>
                      <a:pt x="639" y="890"/>
                      <a:pt x="662" y="868"/>
                    </a:cubicBezTo>
                    <a:cubicBezTo>
                      <a:pt x="685" y="845"/>
                      <a:pt x="685" y="799"/>
                      <a:pt x="685" y="776"/>
                    </a:cubicBezTo>
                    <a:cubicBezTo>
                      <a:pt x="685" y="731"/>
                      <a:pt x="662" y="708"/>
                      <a:pt x="639" y="685"/>
                    </a:cubicBezTo>
                    <a:cubicBezTo>
                      <a:pt x="616" y="662"/>
                      <a:pt x="594" y="639"/>
                      <a:pt x="594" y="617"/>
                    </a:cubicBezTo>
                    <a:cubicBezTo>
                      <a:pt x="502" y="525"/>
                      <a:pt x="434" y="434"/>
                      <a:pt x="365" y="320"/>
                    </a:cubicBezTo>
                    <a:cubicBezTo>
                      <a:pt x="320" y="229"/>
                      <a:pt x="274" y="137"/>
                      <a:pt x="206" y="46"/>
                    </a:cubicBezTo>
                    <a:cubicBezTo>
                      <a:pt x="183" y="0"/>
                      <a:pt x="137" y="0"/>
                      <a:pt x="91" y="0"/>
                    </a:cubicBezTo>
                    <a:close/>
                  </a:path>
                </a:pathLst>
              </a:custGeom>
              <a:solidFill>
                <a:srgbClr val="CD89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6" name="Google Shape;8054;p70">
                <a:extLst>
                  <a:ext uri="{FF2B5EF4-FFF2-40B4-BE49-F238E27FC236}">
                    <a16:creationId xmlns:a16="http://schemas.microsoft.com/office/drawing/2014/main" id="{801A957D-5C5F-4DDD-B694-BAF01F666B3E}"/>
                  </a:ext>
                </a:extLst>
              </p:cNvPr>
              <p:cNvSpPr/>
              <p:nvPr/>
            </p:nvSpPr>
            <p:spPr>
              <a:xfrm>
                <a:off x="5762372" y="2757196"/>
                <a:ext cx="8256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19" extrusionOk="0">
                    <a:moveTo>
                      <a:pt x="155" y="1"/>
                    </a:moveTo>
                    <a:cubicBezTo>
                      <a:pt x="141" y="1"/>
                      <a:pt x="127" y="4"/>
                      <a:pt x="115" y="10"/>
                    </a:cubicBezTo>
                    <a:cubicBezTo>
                      <a:pt x="115" y="10"/>
                      <a:pt x="92" y="33"/>
                      <a:pt x="69" y="33"/>
                    </a:cubicBezTo>
                    <a:cubicBezTo>
                      <a:pt x="23" y="78"/>
                      <a:pt x="0" y="170"/>
                      <a:pt x="46" y="238"/>
                    </a:cubicBezTo>
                    <a:cubicBezTo>
                      <a:pt x="160" y="421"/>
                      <a:pt x="274" y="603"/>
                      <a:pt x="411" y="763"/>
                    </a:cubicBezTo>
                    <a:cubicBezTo>
                      <a:pt x="434" y="786"/>
                      <a:pt x="457" y="809"/>
                      <a:pt x="480" y="809"/>
                    </a:cubicBezTo>
                    <a:cubicBezTo>
                      <a:pt x="493" y="815"/>
                      <a:pt x="506" y="818"/>
                      <a:pt x="519" y="818"/>
                    </a:cubicBezTo>
                    <a:cubicBezTo>
                      <a:pt x="550" y="818"/>
                      <a:pt x="578" y="802"/>
                      <a:pt x="594" y="786"/>
                    </a:cubicBezTo>
                    <a:cubicBezTo>
                      <a:pt x="617" y="763"/>
                      <a:pt x="640" y="717"/>
                      <a:pt x="640" y="695"/>
                    </a:cubicBezTo>
                    <a:cubicBezTo>
                      <a:pt x="640" y="649"/>
                      <a:pt x="640" y="603"/>
                      <a:pt x="617" y="558"/>
                    </a:cubicBezTo>
                    <a:cubicBezTo>
                      <a:pt x="480" y="398"/>
                      <a:pt x="366" y="238"/>
                      <a:pt x="251" y="55"/>
                    </a:cubicBezTo>
                    <a:cubicBezTo>
                      <a:pt x="235" y="22"/>
                      <a:pt x="194" y="1"/>
                      <a:pt x="155" y="1"/>
                    </a:cubicBezTo>
                    <a:close/>
                  </a:path>
                </a:pathLst>
              </a:custGeom>
              <a:solidFill>
                <a:srgbClr val="CD89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7" name="Google Shape;8055;p70">
                <a:extLst>
                  <a:ext uri="{FF2B5EF4-FFF2-40B4-BE49-F238E27FC236}">
                    <a16:creationId xmlns:a16="http://schemas.microsoft.com/office/drawing/2014/main" id="{BC76A0B3-F34B-4867-B426-51C58D8E196A}"/>
                  </a:ext>
                </a:extLst>
              </p:cNvPr>
              <p:cNvSpPr/>
              <p:nvPr/>
            </p:nvSpPr>
            <p:spPr>
              <a:xfrm>
                <a:off x="5785036" y="2693009"/>
                <a:ext cx="30057" cy="33914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2629" extrusionOk="0">
                    <a:moveTo>
                      <a:pt x="104" y="0"/>
                    </a:moveTo>
                    <a:cubicBezTo>
                      <a:pt x="94" y="0"/>
                      <a:pt x="83" y="3"/>
                      <a:pt x="69" y="10"/>
                    </a:cubicBezTo>
                    <a:lnTo>
                      <a:pt x="47" y="10"/>
                    </a:lnTo>
                    <a:cubicBezTo>
                      <a:pt x="24" y="56"/>
                      <a:pt x="1" y="101"/>
                      <a:pt x="24" y="147"/>
                    </a:cubicBezTo>
                    <a:cubicBezTo>
                      <a:pt x="343" y="603"/>
                      <a:pt x="663" y="1037"/>
                      <a:pt x="1028" y="1471"/>
                    </a:cubicBezTo>
                    <a:cubicBezTo>
                      <a:pt x="1348" y="1859"/>
                      <a:pt x="1690" y="2224"/>
                      <a:pt x="2055" y="2589"/>
                    </a:cubicBezTo>
                    <a:cubicBezTo>
                      <a:pt x="2082" y="2616"/>
                      <a:pt x="2116" y="2629"/>
                      <a:pt x="2151" y="2629"/>
                    </a:cubicBezTo>
                    <a:cubicBezTo>
                      <a:pt x="2203" y="2629"/>
                      <a:pt x="2256" y="2599"/>
                      <a:pt x="2283" y="2544"/>
                    </a:cubicBezTo>
                    <a:cubicBezTo>
                      <a:pt x="2329" y="2475"/>
                      <a:pt x="2329" y="2338"/>
                      <a:pt x="2261" y="2270"/>
                    </a:cubicBezTo>
                    <a:cubicBezTo>
                      <a:pt x="1690" y="1790"/>
                      <a:pt x="1165" y="1265"/>
                      <a:pt x="663" y="695"/>
                    </a:cubicBezTo>
                    <a:cubicBezTo>
                      <a:pt x="480" y="489"/>
                      <a:pt x="321" y="261"/>
                      <a:pt x="161" y="33"/>
                    </a:cubicBezTo>
                    <a:cubicBezTo>
                      <a:pt x="145" y="17"/>
                      <a:pt x="128" y="0"/>
                      <a:pt x="104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8" name="Google Shape;8056;p70">
                <a:extLst>
                  <a:ext uri="{FF2B5EF4-FFF2-40B4-BE49-F238E27FC236}">
                    <a16:creationId xmlns:a16="http://schemas.microsoft.com/office/drawing/2014/main" id="{5EA43F77-E9DF-4A21-A1FD-D2C5FD1EEB4A}"/>
                  </a:ext>
                </a:extLst>
              </p:cNvPr>
              <p:cNvSpPr/>
              <p:nvPr/>
            </p:nvSpPr>
            <p:spPr>
              <a:xfrm>
                <a:off x="5366364" y="2599502"/>
                <a:ext cx="443154" cy="521186"/>
              </a:xfrm>
              <a:custGeom>
                <a:avLst/>
                <a:gdLst/>
                <a:ahLst/>
                <a:cxnLst/>
                <a:rect l="l" t="t" r="r" b="b"/>
                <a:pathLst>
                  <a:path w="34353" h="40402" extrusionOk="0">
                    <a:moveTo>
                      <a:pt x="12417" y="0"/>
                    </a:moveTo>
                    <a:cubicBezTo>
                      <a:pt x="12395" y="0"/>
                      <a:pt x="12372" y="23"/>
                      <a:pt x="12349" y="23"/>
                    </a:cubicBezTo>
                    <a:cubicBezTo>
                      <a:pt x="10705" y="1165"/>
                      <a:pt x="9245" y="2443"/>
                      <a:pt x="8012" y="3835"/>
                    </a:cubicBezTo>
                    <a:cubicBezTo>
                      <a:pt x="6871" y="5136"/>
                      <a:pt x="5866" y="6620"/>
                      <a:pt x="5022" y="8218"/>
                    </a:cubicBezTo>
                    <a:cubicBezTo>
                      <a:pt x="3607" y="10934"/>
                      <a:pt x="2602" y="14129"/>
                      <a:pt x="1895" y="18261"/>
                    </a:cubicBezTo>
                    <a:cubicBezTo>
                      <a:pt x="1552" y="20201"/>
                      <a:pt x="1324" y="22209"/>
                      <a:pt x="1142" y="23739"/>
                    </a:cubicBezTo>
                    <a:cubicBezTo>
                      <a:pt x="1028" y="24697"/>
                      <a:pt x="936" y="25633"/>
                      <a:pt x="822" y="26592"/>
                    </a:cubicBezTo>
                    <a:lnTo>
                      <a:pt x="799" y="26934"/>
                    </a:lnTo>
                    <a:cubicBezTo>
                      <a:pt x="685" y="27961"/>
                      <a:pt x="571" y="29011"/>
                      <a:pt x="457" y="30039"/>
                    </a:cubicBezTo>
                    <a:lnTo>
                      <a:pt x="320" y="31134"/>
                    </a:lnTo>
                    <a:lnTo>
                      <a:pt x="251" y="31728"/>
                    </a:lnTo>
                    <a:lnTo>
                      <a:pt x="160" y="32435"/>
                    </a:lnTo>
                    <a:cubicBezTo>
                      <a:pt x="114" y="32892"/>
                      <a:pt x="69" y="33325"/>
                      <a:pt x="23" y="33782"/>
                    </a:cubicBezTo>
                    <a:cubicBezTo>
                      <a:pt x="0" y="33828"/>
                      <a:pt x="23" y="33873"/>
                      <a:pt x="69" y="33919"/>
                    </a:cubicBezTo>
                    <a:cubicBezTo>
                      <a:pt x="69" y="33987"/>
                      <a:pt x="92" y="34033"/>
                      <a:pt x="160" y="34101"/>
                    </a:cubicBezTo>
                    <a:cubicBezTo>
                      <a:pt x="2214" y="36452"/>
                      <a:pt x="5250" y="38210"/>
                      <a:pt x="9153" y="39283"/>
                    </a:cubicBezTo>
                    <a:cubicBezTo>
                      <a:pt x="10797" y="39739"/>
                      <a:pt x="12600" y="40059"/>
                      <a:pt x="14517" y="40241"/>
                    </a:cubicBezTo>
                    <a:cubicBezTo>
                      <a:pt x="15613" y="40333"/>
                      <a:pt x="16708" y="40401"/>
                      <a:pt x="17781" y="40401"/>
                    </a:cubicBezTo>
                    <a:cubicBezTo>
                      <a:pt x="18398" y="40401"/>
                      <a:pt x="19059" y="40378"/>
                      <a:pt x="19721" y="40333"/>
                    </a:cubicBezTo>
                    <a:cubicBezTo>
                      <a:pt x="21844" y="40219"/>
                      <a:pt x="23830" y="39899"/>
                      <a:pt x="25656" y="39374"/>
                    </a:cubicBezTo>
                    <a:cubicBezTo>
                      <a:pt x="27756" y="38781"/>
                      <a:pt x="29673" y="37913"/>
                      <a:pt x="31408" y="36772"/>
                    </a:cubicBezTo>
                    <a:cubicBezTo>
                      <a:pt x="32184" y="36247"/>
                      <a:pt x="32937" y="35699"/>
                      <a:pt x="33599" y="35083"/>
                    </a:cubicBezTo>
                    <a:cubicBezTo>
                      <a:pt x="33622" y="35060"/>
                      <a:pt x="33645" y="35037"/>
                      <a:pt x="33645" y="34992"/>
                    </a:cubicBezTo>
                    <a:cubicBezTo>
                      <a:pt x="33691" y="34946"/>
                      <a:pt x="33713" y="34855"/>
                      <a:pt x="33713" y="34809"/>
                    </a:cubicBezTo>
                    <a:cubicBezTo>
                      <a:pt x="34284" y="29605"/>
                      <a:pt x="34352" y="24903"/>
                      <a:pt x="33919" y="20429"/>
                    </a:cubicBezTo>
                    <a:cubicBezTo>
                      <a:pt x="33691" y="17964"/>
                      <a:pt x="33302" y="15590"/>
                      <a:pt x="32755" y="13330"/>
                    </a:cubicBezTo>
                    <a:cubicBezTo>
                      <a:pt x="32298" y="11459"/>
                      <a:pt x="31636" y="9678"/>
                      <a:pt x="30746" y="8035"/>
                    </a:cubicBezTo>
                    <a:cubicBezTo>
                      <a:pt x="29810" y="6323"/>
                      <a:pt x="28692" y="4817"/>
                      <a:pt x="27368" y="3516"/>
                    </a:cubicBezTo>
                    <a:cubicBezTo>
                      <a:pt x="25976" y="2146"/>
                      <a:pt x="24423" y="1096"/>
                      <a:pt x="22712" y="343"/>
                    </a:cubicBezTo>
                    <a:cubicBezTo>
                      <a:pt x="22620" y="320"/>
                      <a:pt x="22529" y="274"/>
                      <a:pt x="22438" y="229"/>
                    </a:cubicBezTo>
                    <a:cubicBezTo>
                      <a:pt x="22415" y="229"/>
                      <a:pt x="22392" y="206"/>
                      <a:pt x="22369" y="206"/>
                    </a:cubicBezTo>
                    <a:cubicBezTo>
                      <a:pt x="22301" y="206"/>
                      <a:pt x="22255" y="229"/>
                      <a:pt x="22209" y="252"/>
                    </a:cubicBezTo>
                    <a:cubicBezTo>
                      <a:pt x="22141" y="297"/>
                      <a:pt x="22095" y="366"/>
                      <a:pt x="22072" y="434"/>
                    </a:cubicBezTo>
                    <a:cubicBezTo>
                      <a:pt x="22050" y="503"/>
                      <a:pt x="22050" y="571"/>
                      <a:pt x="22095" y="640"/>
                    </a:cubicBezTo>
                    <a:lnTo>
                      <a:pt x="22095" y="685"/>
                    </a:lnTo>
                    <a:lnTo>
                      <a:pt x="22118" y="754"/>
                    </a:lnTo>
                    <a:cubicBezTo>
                      <a:pt x="22141" y="891"/>
                      <a:pt x="22164" y="1028"/>
                      <a:pt x="22164" y="1165"/>
                    </a:cubicBezTo>
                    <a:cubicBezTo>
                      <a:pt x="22164" y="1347"/>
                      <a:pt x="22118" y="1553"/>
                      <a:pt x="22072" y="1781"/>
                    </a:cubicBezTo>
                    <a:cubicBezTo>
                      <a:pt x="21935" y="2215"/>
                      <a:pt x="21821" y="2534"/>
                      <a:pt x="21662" y="2831"/>
                    </a:cubicBezTo>
                    <a:cubicBezTo>
                      <a:pt x="21525" y="3036"/>
                      <a:pt x="21388" y="3196"/>
                      <a:pt x="21251" y="3356"/>
                    </a:cubicBezTo>
                    <a:cubicBezTo>
                      <a:pt x="21114" y="3493"/>
                      <a:pt x="20977" y="3584"/>
                      <a:pt x="20817" y="3675"/>
                    </a:cubicBezTo>
                    <a:cubicBezTo>
                      <a:pt x="20657" y="3767"/>
                      <a:pt x="20475" y="3835"/>
                      <a:pt x="20292" y="3881"/>
                    </a:cubicBezTo>
                    <a:cubicBezTo>
                      <a:pt x="20064" y="3926"/>
                      <a:pt x="19836" y="3949"/>
                      <a:pt x="19562" y="3949"/>
                    </a:cubicBezTo>
                    <a:cubicBezTo>
                      <a:pt x="19174" y="3949"/>
                      <a:pt x="18808" y="3881"/>
                      <a:pt x="18398" y="3767"/>
                    </a:cubicBezTo>
                    <a:cubicBezTo>
                      <a:pt x="17667" y="3561"/>
                      <a:pt x="16914" y="3242"/>
                      <a:pt x="16115" y="2762"/>
                    </a:cubicBezTo>
                    <a:cubicBezTo>
                      <a:pt x="15567" y="2443"/>
                      <a:pt x="15019" y="2078"/>
                      <a:pt x="14494" y="1667"/>
                    </a:cubicBezTo>
                    <a:cubicBezTo>
                      <a:pt x="14015" y="1279"/>
                      <a:pt x="13581" y="913"/>
                      <a:pt x="13216" y="525"/>
                    </a:cubicBezTo>
                    <a:cubicBezTo>
                      <a:pt x="13079" y="389"/>
                      <a:pt x="12965" y="252"/>
                      <a:pt x="12851" y="115"/>
                    </a:cubicBezTo>
                    <a:cubicBezTo>
                      <a:pt x="12828" y="92"/>
                      <a:pt x="12805" y="69"/>
                      <a:pt x="12760" y="46"/>
                    </a:cubicBezTo>
                    <a:cubicBezTo>
                      <a:pt x="12646" y="23"/>
                      <a:pt x="12531" y="23"/>
                      <a:pt x="12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9" name="Google Shape;8057;p70">
                <a:extLst>
                  <a:ext uri="{FF2B5EF4-FFF2-40B4-BE49-F238E27FC236}">
                    <a16:creationId xmlns:a16="http://schemas.microsoft.com/office/drawing/2014/main" id="{5877B42B-1B3F-4497-ADE8-502C9F7C08D0}"/>
                  </a:ext>
                </a:extLst>
              </p:cNvPr>
              <p:cNvSpPr/>
              <p:nvPr/>
            </p:nvSpPr>
            <p:spPr>
              <a:xfrm>
                <a:off x="5366364" y="2607745"/>
                <a:ext cx="292108" cy="513226"/>
              </a:xfrm>
              <a:custGeom>
                <a:avLst/>
                <a:gdLst/>
                <a:ahLst/>
                <a:cxnLst/>
                <a:rect l="l" t="t" r="r" b="b"/>
                <a:pathLst>
                  <a:path w="22644" h="39785" extrusionOk="0">
                    <a:moveTo>
                      <a:pt x="11481" y="1"/>
                    </a:moveTo>
                    <a:cubicBezTo>
                      <a:pt x="10180" y="959"/>
                      <a:pt x="9016" y="2032"/>
                      <a:pt x="8012" y="3173"/>
                    </a:cubicBezTo>
                    <a:cubicBezTo>
                      <a:pt x="6848" y="4497"/>
                      <a:pt x="5844" y="5958"/>
                      <a:pt x="5022" y="7556"/>
                    </a:cubicBezTo>
                    <a:cubicBezTo>
                      <a:pt x="3584" y="10295"/>
                      <a:pt x="2602" y="13490"/>
                      <a:pt x="1872" y="17622"/>
                    </a:cubicBezTo>
                    <a:cubicBezTo>
                      <a:pt x="1552" y="19539"/>
                      <a:pt x="1324" y="21456"/>
                      <a:pt x="1119" y="23100"/>
                    </a:cubicBezTo>
                    <a:cubicBezTo>
                      <a:pt x="1028" y="24058"/>
                      <a:pt x="913" y="24994"/>
                      <a:pt x="822" y="25953"/>
                    </a:cubicBezTo>
                    <a:lnTo>
                      <a:pt x="776" y="26295"/>
                    </a:lnTo>
                    <a:lnTo>
                      <a:pt x="731" y="26638"/>
                    </a:lnTo>
                    <a:cubicBezTo>
                      <a:pt x="639" y="27551"/>
                      <a:pt x="548" y="28487"/>
                      <a:pt x="434" y="29400"/>
                    </a:cubicBezTo>
                    <a:lnTo>
                      <a:pt x="297" y="30495"/>
                    </a:lnTo>
                    <a:lnTo>
                      <a:pt x="229" y="31089"/>
                    </a:lnTo>
                    <a:lnTo>
                      <a:pt x="160" y="31796"/>
                    </a:lnTo>
                    <a:lnTo>
                      <a:pt x="114" y="32116"/>
                    </a:lnTo>
                    <a:lnTo>
                      <a:pt x="0" y="33143"/>
                    </a:lnTo>
                    <a:cubicBezTo>
                      <a:pt x="0" y="33189"/>
                      <a:pt x="0" y="33257"/>
                      <a:pt x="46" y="33303"/>
                    </a:cubicBezTo>
                    <a:cubicBezTo>
                      <a:pt x="46" y="33348"/>
                      <a:pt x="92" y="33417"/>
                      <a:pt x="137" y="33485"/>
                    </a:cubicBezTo>
                    <a:cubicBezTo>
                      <a:pt x="2192" y="35836"/>
                      <a:pt x="5227" y="37571"/>
                      <a:pt x="9153" y="38667"/>
                    </a:cubicBezTo>
                    <a:cubicBezTo>
                      <a:pt x="10797" y="39123"/>
                      <a:pt x="12600" y="39443"/>
                      <a:pt x="14517" y="39625"/>
                    </a:cubicBezTo>
                    <a:cubicBezTo>
                      <a:pt x="15636" y="39717"/>
                      <a:pt x="16731" y="39785"/>
                      <a:pt x="17781" y="39785"/>
                    </a:cubicBezTo>
                    <a:cubicBezTo>
                      <a:pt x="18352" y="39785"/>
                      <a:pt x="18991" y="39762"/>
                      <a:pt x="19721" y="39717"/>
                    </a:cubicBezTo>
                    <a:cubicBezTo>
                      <a:pt x="20726" y="39671"/>
                      <a:pt x="21707" y="39557"/>
                      <a:pt x="22643" y="39420"/>
                    </a:cubicBezTo>
                    <a:lnTo>
                      <a:pt x="22301" y="39397"/>
                    </a:lnTo>
                    <a:cubicBezTo>
                      <a:pt x="22118" y="39397"/>
                      <a:pt x="21935" y="39420"/>
                      <a:pt x="21776" y="39420"/>
                    </a:cubicBezTo>
                    <a:cubicBezTo>
                      <a:pt x="20612" y="39420"/>
                      <a:pt x="19516" y="39329"/>
                      <a:pt x="18489" y="39169"/>
                    </a:cubicBezTo>
                    <a:cubicBezTo>
                      <a:pt x="16800" y="38918"/>
                      <a:pt x="15270" y="38438"/>
                      <a:pt x="13947" y="37776"/>
                    </a:cubicBezTo>
                    <a:cubicBezTo>
                      <a:pt x="13239" y="37434"/>
                      <a:pt x="12577" y="37023"/>
                      <a:pt x="11984" y="36544"/>
                    </a:cubicBezTo>
                    <a:cubicBezTo>
                      <a:pt x="11345" y="36042"/>
                      <a:pt x="10774" y="35494"/>
                      <a:pt x="10272" y="34900"/>
                    </a:cubicBezTo>
                    <a:cubicBezTo>
                      <a:pt x="9724" y="34261"/>
                      <a:pt x="9245" y="33554"/>
                      <a:pt x="8857" y="32823"/>
                    </a:cubicBezTo>
                    <a:cubicBezTo>
                      <a:pt x="8606" y="32367"/>
                      <a:pt x="8400" y="31910"/>
                      <a:pt x="8217" y="31477"/>
                    </a:cubicBezTo>
                    <a:cubicBezTo>
                      <a:pt x="7989" y="30883"/>
                      <a:pt x="7807" y="30290"/>
                      <a:pt x="7647" y="29696"/>
                    </a:cubicBezTo>
                    <a:cubicBezTo>
                      <a:pt x="7373" y="28532"/>
                      <a:pt x="7236" y="27300"/>
                      <a:pt x="7259" y="26021"/>
                    </a:cubicBezTo>
                    <a:cubicBezTo>
                      <a:pt x="7259" y="24834"/>
                      <a:pt x="7350" y="23602"/>
                      <a:pt x="7578" y="22255"/>
                    </a:cubicBezTo>
                    <a:cubicBezTo>
                      <a:pt x="7989" y="19653"/>
                      <a:pt x="8720" y="17142"/>
                      <a:pt x="9496" y="14586"/>
                    </a:cubicBezTo>
                    <a:lnTo>
                      <a:pt x="9655" y="14015"/>
                    </a:lnTo>
                    <a:cubicBezTo>
                      <a:pt x="9952" y="13011"/>
                      <a:pt x="10272" y="11984"/>
                      <a:pt x="10546" y="10957"/>
                    </a:cubicBezTo>
                    <a:cubicBezTo>
                      <a:pt x="10728" y="10363"/>
                      <a:pt x="10911" y="9701"/>
                      <a:pt x="11048" y="9039"/>
                    </a:cubicBezTo>
                    <a:cubicBezTo>
                      <a:pt x="11208" y="8309"/>
                      <a:pt x="11345" y="7556"/>
                      <a:pt x="11459" y="6803"/>
                    </a:cubicBezTo>
                    <a:cubicBezTo>
                      <a:pt x="11618" y="5593"/>
                      <a:pt x="11687" y="4337"/>
                      <a:pt x="11687" y="3105"/>
                    </a:cubicBezTo>
                    <a:cubicBezTo>
                      <a:pt x="11687" y="2466"/>
                      <a:pt x="11641" y="1827"/>
                      <a:pt x="11596" y="1233"/>
                    </a:cubicBezTo>
                    <a:cubicBezTo>
                      <a:pt x="11573" y="822"/>
                      <a:pt x="11550" y="411"/>
                      <a:pt x="1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0" name="Google Shape;8058;p70">
                <a:extLst>
                  <a:ext uri="{FF2B5EF4-FFF2-40B4-BE49-F238E27FC236}">
                    <a16:creationId xmlns:a16="http://schemas.microsoft.com/office/drawing/2014/main" id="{979A0678-646E-43D9-A47B-9C3F77B06072}"/>
                  </a:ext>
                </a:extLst>
              </p:cNvPr>
              <p:cNvSpPr/>
              <p:nvPr/>
            </p:nvSpPr>
            <p:spPr>
              <a:xfrm>
                <a:off x="5265375" y="2599205"/>
                <a:ext cx="267662" cy="346571"/>
              </a:xfrm>
              <a:custGeom>
                <a:avLst/>
                <a:gdLst/>
                <a:ahLst/>
                <a:cxnLst/>
                <a:rect l="l" t="t" r="r" b="b"/>
                <a:pathLst>
                  <a:path w="20749" h="26866" extrusionOk="0">
                    <a:moveTo>
                      <a:pt x="20178" y="1"/>
                    </a:moveTo>
                    <a:cubicBezTo>
                      <a:pt x="20064" y="1"/>
                      <a:pt x="19950" y="23"/>
                      <a:pt x="19835" y="23"/>
                    </a:cubicBezTo>
                    <a:cubicBezTo>
                      <a:pt x="18991" y="115"/>
                      <a:pt x="18146" y="297"/>
                      <a:pt x="17325" y="548"/>
                    </a:cubicBezTo>
                    <a:cubicBezTo>
                      <a:pt x="16389" y="822"/>
                      <a:pt x="15430" y="1210"/>
                      <a:pt x="14472" y="1667"/>
                    </a:cubicBezTo>
                    <a:cubicBezTo>
                      <a:pt x="12737" y="2511"/>
                      <a:pt x="11002" y="3698"/>
                      <a:pt x="9267" y="5159"/>
                    </a:cubicBezTo>
                    <a:cubicBezTo>
                      <a:pt x="7807" y="6415"/>
                      <a:pt x="6369" y="7898"/>
                      <a:pt x="5022" y="9564"/>
                    </a:cubicBezTo>
                    <a:cubicBezTo>
                      <a:pt x="4360" y="10386"/>
                      <a:pt x="3744" y="11231"/>
                      <a:pt x="3150" y="12098"/>
                    </a:cubicBezTo>
                    <a:cubicBezTo>
                      <a:pt x="2488" y="13080"/>
                      <a:pt x="1940" y="13993"/>
                      <a:pt x="1484" y="14906"/>
                    </a:cubicBezTo>
                    <a:cubicBezTo>
                      <a:pt x="982" y="15933"/>
                      <a:pt x="594" y="16937"/>
                      <a:pt x="343" y="17941"/>
                    </a:cubicBezTo>
                    <a:cubicBezTo>
                      <a:pt x="114" y="18877"/>
                      <a:pt x="0" y="19790"/>
                      <a:pt x="0" y="20658"/>
                    </a:cubicBezTo>
                    <a:cubicBezTo>
                      <a:pt x="0" y="21274"/>
                      <a:pt x="46" y="21913"/>
                      <a:pt x="160" y="22529"/>
                    </a:cubicBezTo>
                    <a:cubicBezTo>
                      <a:pt x="480" y="23465"/>
                      <a:pt x="822" y="24355"/>
                      <a:pt x="1324" y="25200"/>
                    </a:cubicBezTo>
                    <a:cubicBezTo>
                      <a:pt x="1438" y="25382"/>
                      <a:pt x="1552" y="25565"/>
                      <a:pt x="1689" y="25725"/>
                    </a:cubicBezTo>
                    <a:cubicBezTo>
                      <a:pt x="1689" y="25748"/>
                      <a:pt x="1712" y="25748"/>
                      <a:pt x="1712" y="25770"/>
                    </a:cubicBezTo>
                    <a:cubicBezTo>
                      <a:pt x="1918" y="25999"/>
                      <a:pt x="2146" y="26204"/>
                      <a:pt x="2351" y="26432"/>
                    </a:cubicBezTo>
                    <a:lnTo>
                      <a:pt x="2351" y="26409"/>
                    </a:lnTo>
                    <a:cubicBezTo>
                      <a:pt x="2397" y="26455"/>
                      <a:pt x="2443" y="26501"/>
                      <a:pt x="2488" y="26546"/>
                    </a:cubicBezTo>
                    <a:cubicBezTo>
                      <a:pt x="2671" y="26638"/>
                      <a:pt x="2876" y="26706"/>
                      <a:pt x="3082" y="26775"/>
                    </a:cubicBezTo>
                    <a:cubicBezTo>
                      <a:pt x="3241" y="26820"/>
                      <a:pt x="3401" y="26843"/>
                      <a:pt x="3630" y="26866"/>
                    </a:cubicBezTo>
                    <a:lnTo>
                      <a:pt x="3789" y="26866"/>
                    </a:lnTo>
                    <a:cubicBezTo>
                      <a:pt x="3926" y="26866"/>
                      <a:pt x="4063" y="26843"/>
                      <a:pt x="4200" y="26843"/>
                    </a:cubicBezTo>
                    <a:cubicBezTo>
                      <a:pt x="4634" y="26775"/>
                      <a:pt x="5068" y="26615"/>
                      <a:pt x="5341" y="26478"/>
                    </a:cubicBezTo>
                    <a:cubicBezTo>
                      <a:pt x="5684" y="26341"/>
                      <a:pt x="6026" y="26136"/>
                      <a:pt x="6460" y="25839"/>
                    </a:cubicBezTo>
                    <a:cubicBezTo>
                      <a:pt x="7213" y="25314"/>
                      <a:pt x="7898" y="24720"/>
                      <a:pt x="8583" y="24104"/>
                    </a:cubicBezTo>
                    <a:cubicBezTo>
                      <a:pt x="8879" y="23830"/>
                      <a:pt x="9176" y="23556"/>
                      <a:pt x="9496" y="23282"/>
                    </a:cubicBezTo>
                    <a:cubicBezTo>
                      <a:pt x="9747" y="23077"/>
                      <a:pt x="9998" y="22872"/>
                      <a:pt x="10272" y="22666"/>
                    </a:cubicBezTo>
                    <a:lnTo>
                      <a:pt x="10500" y="22461"/>
                    </a:lnTo>
                    <a:cubicBezTo>
                      <a:pt x="11253" y="21867"/>
                      <a:pt x="12075" y="21228"/>
                      <a:pt x="12851" y="20543"/>
                    </a:cubicBezTo>
                    <a:cubicBezTo>
                      <a:pt x="14654" y="18946"/>
                      <a:pt x="15887" y="17485"/>
                      <a:pt x="16754" y="15933"/>
                    </a:cubicBezTo>
                    <a:cubicBezTo>
                      <a:pt x="17005" y="15499"/>
                      <a:pt x="17211" y="15042"/>
                      <a:pt x="17462" y="14472"/>
                    </a:cubicBezTo>
                    <a:cubicBezTo>
                      <a:pt x="17667" y="13947"/>
                      <a:pt x="17872" y="13399"/>
                      <a:pt x="18078" y="12783"/>
                    </a:cubicBezTo>
                    <a:cubicBezTo>
                      <a:pt x="18397" y="11778"/>
                      <a:pt x="18671" y="10706"/>
                      <a:pt x="18968" y="9359"/>
                    </a:cubicBezTo>
                    <a:cubicBezTo>
                      <a:pt x="19196" y="8218"/>
                      <a:pt x="19402" y="7054"/>
                      <a:pt x="19607" y="5935"/>
                    </a:cubicBezTo>
                    <a:cubicBezTo>
                      <a:pt x="19813" y="4771"/>
                      <a:pt x="20041" y="3584"/>
                      <a:pt x="20292" y="2397"/>
                    </a:cubicBezTo>
                    <a:lnTo>
                      <a:pt x="20383" y="1941"/>
                    </a:lnTo>
                    <a:lnTo>
                      <a:pt x="20475" y="1484"/>
                    </a:lnTo>
                    <a:cubicBezTo>
                      <a:pt x="20543" y="1188"/>
                      <a:pt x="20612" y="845"/>
                      <a:pt x="20726" y="526"/>
                    </a:cubicBezTo>
                    <a:cubicBezTo>
                      <a:pt x="20748" y="412"/>
                      <a:pt x="20703" y="252"/>
                      <a:pt x="20566" y="206"/>
                    </a:cubicBezTo>
                    <a:cubicBezTo>
                      <a:pt x="20566" y="138"/>
                      <a:pt x="20543" y="92"/>
                      <a:pt x="20497" y="69"/>
                    </a:cubicBezTo>
                    <a:cubicBezTo>
                      <a:pt x="20383" y="46"/>
                      <a:pt x="20292" y="23"/>
                      <a:pt x="201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1" name="Google Shape;8059;p70">
                <a:extLst>
                  <a:ext uri="{FF2B5EF4-FFF2-40B4-BE49-F238E27FC236}">
                    <a16:creationId xmlns:a16="http://schemas.microsoft.com/office/drawing/2014/main" id="{ACA22512-2BA8-49FC-9AEB-8034595D2F62}"/>
                  </a:ext>
                </a:extLst>
              </p:cNvPr>
              <p:cNvSpPr/>
              <p:nvPr/>
            </p:nvSpPr>
            <p:spPr>
              <a:xfrm>
                <a:off x="5265078" y="2609512"/>
                <a:ext cx="212902" cy="294455"/>
              </a:xfrm>
              <a:custGeom>
                <a:avLst/>
                <a:gdLst/>
                <a:ahLst/>
                <a:cxnLst/>
                <a:rect l="l" t="t" r="r" b="b"/>
                <a:pathLst>
                  <a:path w="16504" h="22826" extrusionOk="0">
                    <a:moveTo>
                      <a:pt x="16503" y="1"/>
                    </a:moveTo>
                    <a:lnTo>
                      <a:pt x="16503" y="1"/>
                    </a:lnTo>
                    <a:cubicBezTo>
                      <a:pt x="15841" y="252"/>
                      <a:pt x="15156" y="526"/>
                      <a:pt x="14495" y="868"/>
                    </a:cubicBezTo>
                    <a:cubicBezTo>
                      <a:pt x="12760" y="1712"/>
                      <a:pt x="11002" y="2877"/>
                      <a:pt x="9290" y="4360"/>
                    </a:cubicBezTo>
                    <a:cubicBezTo>
                      <a:pt x="7807" y="5616"/>
                      <a:pt x="6392" y="7099"/>
                      <a:pt x="5045" y="8765"/>
                    </a:cubicBezTo>
                    <a:cubicBezTo>
                      <a:pt x="4360" y="9587"/>
                      <a:pt x="3744" y="10432"/>
                      <a:pt x="3150" y="11299"/>
                    </a:cubicBezTo>
                    <a:cubicBezTo>
                      <a:pt x="2511" y="12258"/>
                      <a:pt x="1963" y="13171"/>
                      <a:pt x="1507" y="14107"/>
                    </a:cubicBezTo>
                    <a:cubicBezTo>
                      <a:pt x="1005" y="15134"/>
                      <a:pt x="617" y="16138"/>
                      <a:pt x="366" y="17119"/>
                    </a:cubicBezTo>
                    <a:cubicBezTo>
                      <a:pt x="137" y="18078"/>
                      <a:pt x="0" y="18991"/>
                      <a:pt x="0" y="19859"/>
                    </a:cubicBezTo>
                    <a:cubicBezTo>
                      <a:pt x="0" y="20475"/>
                      <a:pt x="69" y="21114"/>
                      <a:pt x="160" y="21730"/>
                    </a:cubicBezTo>
                    <a:cubicBezTo>
                      <a:pt x="297" y="22095"/>
                      <a:pt x="411" y="22461"/>
                      <a:pt x="571" y="22826"/>
                    </a:cubicBezTo>
                    <a:cubicBezTo>
                      <a:pt x="571" y="22734"/>
                      <a:pt x="571" y="22666"/>
                      <a:pt x="571" y="22575"/>
                    </a:cubicBezTo>
                    <a:cubicBezTo>
                      <a:pt x="571" y="21662"/>
                      <a:pt x="617" y="20772"/>
                      <a:pt x="754" y="19904"/>
                    </a:cubicBezTo>
                    <a:cubicBezTo>
                      <a:pt x="891" y="19014"/>
                      <a:pt x="1073" y="18169"/>
                      <a:pt x="1324" y="17325"/>
                    </a:cubicBezTo>
                    <a:cubicBezTo>
                      <a:pt x="1849" y="15590"/>
                      <a:pt x="2603" y="13947"/>
                      <a:pt x="3516" y="12417"/>
                    </a:cubicBezTo>
                    <a:cubicBezTo>
                      <a:pt x="4451" y="10843"/>
                      <a:pt x="5547" y="9382"/>
                      <a:pt x="6757" y="8012"/>
                    </a:cubicBezTo>
                    <a:cubicBezTo>
                      <a:pt x="7989" y="6620"/>
                      <a:pt x="9336" y="5342"/>
                      <a:pt x="10751" y="4132"/>
                    </a:cubicBezTo>
                    <a:cubicBezTo>
                      <a:pt x="12166" y="2968"/>
                      <a:pt x="13650" y="1849"/>
                      <a:pt x="15179" y="845"/>
                    </a:cubicBezTo>
                    <a:cubicBezTo>
                      <a:pt x="15613" y="571"/>
                      <a:pt x="16047" y="274"/>
                      <a:pt x="165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2" name="Google Shape;8060;p70">
                <a:extLst>
                  <a:ext uri="{FF2B5EF4-FFF2-40B4-BE49-F238E27FC236}">
                    <a16:creationId xmlns:a16="http://schemas.microsoft.com/office/drawing/2014/main" id="{378A9F27-4670-48FB-BC1B-F6BB97D12365}"/>
                  </a:ext>
                </a:extLst>
              </p:cNvPr>
              <p:cNvSpPr/>
              <p:nvPr/>
            </p:nvSpPr>
            <p:spPr>
              <a:xfrm>
                <a:off x="5319552" y="2575651"/>
                <a:ext cx="278550" cy="433737"/>
              </a:xfrm>
              <a:custGeom>
                <a:avLst/>
                <a:gdLst/>
                <a:ahLst/>
                <a:cxnLst/>
                <a:rect l="l" t="t" r="r" b="b"/>
                <a:pathLst>
                  <a:path w="21593" h="33623" extrusionOk="0">
                    <a:moveTo>
                      <a:pt x="10454" y="1"/>
                    </a:moveTo>
                    <a:cubicBezTo>
                      <a:pt x="10203" y="1"/>
                      <a:pt x="9998" y="46"/>
                      <a:pt x="9792" y="115"/>
                    </a:cubicBezTo>
                    <a:cubicBezTo>
                      <a:pt x="9632" y="160"/>
                      <a:pt x="9541" y="297"/>
                      <a:pt x="9587" y="457"/>
                    </a:cubicBezTo>
                    <a:cubicBezTo>
                      <a:pt x="9587" y="503"/>
                      <a:pt x="9610" y="548"/>
                      <a:pt x="9632" y="571"/>
                    </a:cubicBezTo>
                    <a:cubicBezTo>
                      <a:pt x="9678" y="640"/>
                      <a:pt x="9724" y="685"/>
                      <a:pt x="9792" y="708"/>
                    </a:cubicBezTo>
                    <a:lnTo>
                      <a:pt x="9906" y="754"/>
                    </a:lnTo>
                    <a:cubicBezTo>
                      <a:pt x="10317" y="936"/>
                      <a:pt x="10728" y="1165"/>
                      <a:pt x="11116" y="1484"/>
                    </a:cubicBezTo>
                    <a:cubicBezTo>
                      <a:pt x="11755" y="1986"/>
                      <a:pt x="12394" y="2626"/>
                      <a:pt x="13033" y="3447"/>
                    </a:cubicBezTo>
                    <a:cubicBezTo>
                      <a:pt x="13604" y="4200"/>
                      <a:pt x="14152" y="5045"/>
                      <a:pt x="14677" y="6004"/>
                    </a:cubicBezTo>
                    <a:cubicBezTo>
                      <a:pt x="15110" y="6757"/>
                      <a:pt x="15521" y="7579"/>
                      <a:pt x="15887" y="8446"/>
                    </a:cubicBezTo>
                    <a:cubicBezTo>
                      <a:pt x="16160" y="9131"/>
                      <a:pt x="16389" y="9770"/>
                      <a:pt x="16594" y="10409"/>
                    </a:cubicBezTo>
                    <a:cubicBezTo>
                      <a:pt x="16800" y="11162"/>
                      <a:pt x="16959" y="11915"/>
                      <a:pt x="17073" y="12691"/>
                    </a:cubicBezTo>
                    <a:cubicBezTo>
                      <a:pt x="17256" y="14152"/>
                      <a:pt x="17256" y="15613"/>
                      <a:pt x="17073" y="17051"/>
                    </a:cubicBezTo>
                    <a:cubicBezTo>
                      <a:pt x="16982" y="17713"/>
                      <a:pt x="16845" y="18352"/>
                      <a:pt x="16663" y="18991"/>
                    </a:cubicBezTo>
                    <a:cubicBezTo>
                      <a:pt x="16503" y="19562"/>
                      <a:pt x="16320" y="20133"/>
                      <a:pt x="16069" y="20749"/>
                    </a:cubicBezTo>
                    <a:cubicBezTo>
                      <a:pt x="15499" y="22073"/>
                      <a:pt x="14768" y="23328"/>
                      <a:pt x="13855" y="24515"/>
                    </a:cubicBezTo>
                    <a:cubicBezTo>
                      <a:pt x="12874" y="25770"/>
                      <a:pt x="11710" y="26934"/>
                      <a:pt x="10363" y="27984"/>
                    </a:cubicBezTo>
                    <a:cubicBezTo>
                      <a:pt x="8811" y="29171"/>
                      <a:pt x="7030" y="30198"/>
                      <a:pt x="5113" y="31020"/>
                    </a:cubicBezTo>
                    <a:cubicBezTo>
                      <a:pt x="3538" y="31682"/>
                      <a:pt x="1895" y="32184"/>
                      <a:pt x="228" y="32549"/>
                    </a:cubicBezTo>
                    <a:cubicBezTo>
                      <a:pt x="160" y="32572"/>
                      <a:pt x="114" y="32618"/>
                      <a:pt x="69" y="32686"/>
                    </a:cubicBezTo>
                    <a:cubicBezTo>
                      <a:pt x="23" y="32755"/>
                      <a:pt x="0" y="32846"/>
                      <a:pt x="23" y="32915"/>
                    </a:cubicBezTo>
                    <a:cubicBezTo>
                      <a:pt x="23" y="32937"/>
                      <a:pt x="46" y="32937"/>
                      <a:pt x="46" y="32960"/>
                    </a:cubicBezTo>
                    <a:cubicBezTo>
                      <a:pt x="46" y="33006"/>
                      <a:pt x="69" y="33074"/>
                      <a:pt x="114" y="33097"/>
                    </a:cubicBezTo>
                    <a:cubicBezTo>
                      <a:pt x="297" y="33303"/>
                      <a:pt x="502" y="33462"/>
                      <a:pt x="708" y="33554"/>
                    </a:cubicBezTo>
                    <a:cubicBezTo>
                      <a:pt x="776" y="33599"/>
                      <a:pt x="822" y="33599"/>
                      <a:pt x="868" y="33599"/>
                    </a:cubicBezTo>
                    <a:lnTo>
                      <a:pt x="936" y="33599"/>
                    </a:lnTo>
                    <a:cubicBezTo>
                      <a:pt x="959" y="33622"/>
                      <a:pt x="1004" y="33622"/>
                      <a:pt x="1050" y="33622"/>
                    </a:cubicBezTo>
                    <a:cubicBezTo>
                      <a:pt x="1073" y="33622"/>
                      <a:pt x="1096" y="33622"/>
                      <a:pt x="1119" y="33599"/>
                    </a:cubicBezTo>
                    <a:cubicBezTo>
                      <a:pt x="3264" y="33211"/>
                      <a:pt x="5364" y="32641"/>
                      <a:pt x="7350" y="31888"/>
                    </a:cubicBezTo>
                    <a:cubicBezTo>
                      <a:pt x="9404" y="31111"/>
                      <a:pt x="11299" y="30176"/>
                      <a:pt x="13011" y="29080"/>
                    </a:cubicBezTo>
                    <a:cubicBezTo>
                      <a:pt x="13878" y="28509"/>
                      <a:pt x="14722" y="27893"/>
                      <a:pt x="15499" y="27254"/>
                    </a:cubicBezTo>
                    <a:cubicBezTo>
                      <a:pt x="16252" y="26638"/>
                      <a:pt x="16959" y="25930"/>
                      <a:pt x="17644" y="25154"/>
                    </a:cubicBezTo>
                    <a:cubicBezTo>
                      <a:pt x="19014" y="23602"/>
                      <a:pt x="20064" y="21890"/>
                      <a:pt x="20726" y="20087"/>
                    </a:cubicBezTo>
                    <a:cubicBezTo>
                      <a:pt x="21091" y="19083"/>
                      <a:pt x="21342" y="17987"/>
                      <a:pt x="21479" y="16823"/>
                    </a:cubicBezTo>
                    <a:cubicBezTo>
                      <a:pt x="21593" y="15750"/>
                      <a:pt x="21570" y="14632"/>
                      <a:pt x="21410" y="13513"/>
                    </a:cubicBezTo>
                    <a:cubicBezTo>
                      <a:pt x="21273" y="12395"/>
                      <a:pt x="20999" y="11299"/>
                      <a:pt x="20611" y="10249"/>
                    </a:cubicBezTo>
                    <a:cubicBezTo>
                      <a:pt x="20337" y="9542"/>
                      <a:pt x="19972" y="8766"/>
                      <a:pt x="19447" y="7807"/>
                    </a:cubicBezTo>
                    <a:cubicBezTo>
                      <a:pt x="18580" y="6209"/>
                      <a:pt x="17576" y="4771"/>
                      <a:pt x="16457" y="3561"/>
                    </a:cubicBezTo>
                    <a:cubicBezTo>
                      <a:pt x="15818" y="2854"/>
                      <a:pt x="15179" y="2260"/>
                      <a:pt x="14540" y="1804"/>
                    </a:cubicBezTo>
                    <a:cubicBezTo>
                      <a:pt x="14403" y="1690"/>
                      <a:pt x="14243" y="1576"/>
                      <a:pt x="14083" y="1484"/>
                    </a:cubicBezTo>
                    <a:cubicBezTo>
                      <a:pt x="14061" y="1461"/>
                      <a:pt x="14061" y="1461"/>
                      <a:pt x="14038" y="1439"/>
                    </a:cubicBezTo>
                    <a:cubicBezTo>
                      <a:pt x="13536" y="1119"/>
                      <a:pt x="13056" y="845"/>
                      <a:pt x="12554" y="663"/>
                    </a:cubicBezTo>
                    <a:cubicBezTo>
                      <a:pt x="12098" y="389"/>
                      <a:pt x="11641" y="206"/>
                      <a:pt x="11207" y="115"/>
                    </a:cubicBezTo>
                    <a:cubicBezTo>
                      <a:pt x="10933" y="46"/>
                      <a:pt x="10682" y="1"/>
                      <a:pt x="10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3" name="Google Shape;8061;p70">
                <a:extLst>
                  <a:ext uri="{FF2B5EF4-FFF2-40B4-BE49-F238E27FC236}">
                    <a16:creationId xmlns:a16="http://schemas.microsoft.com/office/drawing/2014/main" id="{B6ED7361-DC40-4520-8170-985165A47F39}"/>
                  </a:ext>
                </a:extLst>
              </p:cNvPr>
              <p:cNvSpPr/>
              <p:nvPr/>
            </p:nvSpPr>
            <p:spPr>
              <a:xfrm>
                <a:off x="5417883" y="2564467"/>
                <a:ext cx="73040" cy="48091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3728" extrusionOk="0">
                    <a:moveTo>
                      <a:pt x="4863" y="0"/>
                    </a:moveTo>
                    <a:cubicBezTo>
                      <a:pt x="4429" y="46"/>
                      <a:pt x="4018" y="137"/>
                      <a:pt x="3607" y="251"/>
                    </a:cubicBezTo>
                    <a:cubicBezTo>
                      <a:pt x="3151" y="388"/>
                      <a:pt x="2717" y="594"/>
                      <a:pt x="2283" y="822"/>
                    </a:cubicBezTo>
                    <a:cubicBezTo>
                      <a:pt x="1530" y="1233"/>
                      <a:pt x="823" y="1803"/>
                      <a:pt x="252" y="2465"/>
                    </a:cubicBezTo>
                    <a:cubicBezTo>
                      <a:pt x="1" y="2785"/>
                      <a:pt x="1" y="3264"/>
                      <a:pt x="320" y="3538"/>
                    </a:cubicBezTo>
                    <a:cubicBezTo>
                      <a:pt x="468" y="3665"/>
                      <a:pt x="654" y="3728"/>
                      <a:pt x="837" y="3728"/>
                    </a:cubicBezTo>
                    <a:cubicBezTo>
                      <a:pt x="1050" y="3728"/>
                      <a:pt x="1258" y="3642"/>
                      <a:pt x="1393" y="3470"/>
                    </a:cubicBezTo>
                    <a:cubicBezTo>
                      <a:pt x="1576" y="3241"/>
                      <a:pt x="1781" y="3036"/>
                      <a:pt x="1987" y="2853"/>
                    </a:cubicBezTo>
                    <a:cubicBezTo>
                      <a:pt x="2397" y="2534"/>
                      <a:pt x="2831" y="2237"/>
                      <a:pt x="3288" y="2009"/>
                    </a:cubicBezTo>
                    <a:cubicBezTo>
                      <a:pt x="3744" y="1803"/>
                      <a:pt x="4201" y="1667"/>
                      <a:pt x="4680" y="1552"/>
                    </a:cubicBezTo>
                    <a:cubicBezTo>
                      <a:pt x="4771" y="1530"/>
                      <a:pt x="4840" y="1530"/>
                      <a:pt x="4931" y="1507"/>
                    </a:cubicBezTo>
                    <a:cubicBezTo>
                      <a:pt x="5136" y="1484"/>
                      <a:pt x="5319" y="1415"/>
                      <a:pt x="5456" y="1256"/>
                    </a:cubicBezTo>
                    <a:cubicBezTo>
                      <a:pt x="5593" y="1119"/>
                      <a:pt x="5661" y="913"/>
                      <a:pt x="5639" y="731"/>
                    </a:cubicBezTo>
                    <a:cubicBezTo>
                      <a:pt x="5639" y="365"/>
                      <a:pt x="5319" y="0"/>
                      <a:pt x="4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4" name="Google Shape;8062;p70">
                <a:extLst>
                  <a:ext uri="{FF2B5EF4-FFF2-40B4-BE49-F238E27FC236}">
                    <a16:creationId xmlns:a16="http://schemas.microsoft.com/office/drawing/2014/main" id="{0699456B-FF93-4D7B-964A-00EE0636ECF5}"/>
                  </a:ext>
                </a:extLst>
              </p:cNvPr>
              <p:cNvSpPr/>
              <p:nvPr/>
            </p:nvSpPr>
            <p:spPr>
              <a:xfrm>
                <a:off x="5303647" y="2976070"/>
                <a:ext cx="56257" cy="49317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3823" extrusionOk="0">
                    <a:moveTo>
                      <a:pt x="845" y="1"/>
                    </a:moveTo>
                    <a:cubicBezTo>
                      <a:pt x="731" y="1"/>
                      <a:pt x="594" y="24"/>
                      <a:pt x="480" y="92"/>
                    </a:cubicBezTo>
                    <a:cubicBezTo>
                      <a:pt x="115" y="321"/>
                      <a:pt x="1" y="777"/>
                      <a:pt x="206" y="1142"/>
                    </a:cubicBezTo>
                    <a:cubicBezTo>
                      <a:pt x="526" y="1736"/>
                      <a:pt x="936" y="2261"/>
                      <a:pt x="1461" y="2694"/>
                    </a:cubicBezTo>
                    <a:cubicBezTo>
                      <a:pt x="2032" y="3174"/>
                      <a:pt x="2671" y="3516"/>
                      <a:pt x="3379" y="3790"/>
                    </a:cubicBezTo>
                    <a:cubicBezTo>
                      <a:pt x="3437" y="3812"/>
                      <a:pt x="3500" y="3822"/>
                      <a:pt x="3565" y="3822"/>
                    </a:cubicBezTo>
                    <a:cubicBezTo>
                      <a:pt x="3701" y="3822"/>
                      <a:pt x="3841" y="3776"/>
                      <a:pt x="3949" y="3699"/>
                    </a:cubicBezTo>
                    <a:cubicBezTo>
                      <a:pt x="4132" y="3607"/>
                      <a:pt x="4246" y="3448"/>
                      <a:pt x="4315" y="3242"/>
                    </a:cubicBezTo>
                    <a:cubicBezTo>
                      <a:pt x="4360" y="3060"/>
                      <a:pt x="4337" y="2854"/>
                      <a:pt x="4223" y="2672"/>
                    </a:cubicBezTo>
                    <a:cubicBezTo>
                      <a:pt x="4132" y="2489"/>
                      <a:pt x="3972" y="2398"/>
                      <a:pt x="3767" y="2306"/>
                    </a:cubicBezTo>
                    <a:cubicBezTo>
                      <a:pt x="3721" y="2284"/>
                      <a:pt x="3653" y="2261"/>
                      <a:pt x="3584" y="2238"/>
                    </a:cubicBezTo>
                    <a:cubicBezTo>
                      <a:pt x="3219" y="2078"/>
                      <a:pt x="2899" y="1873"/>
                      <a:pt x="2580" y="1644"/>
                    </a:cubicBezTo>
                    <a:cubicBezTo>
                      <a:pt x="2329" y="1439"/>
                      <a:pt x="2078" y="1211"/>
                      <a:pt x="1872" y="960"/>
                    </a:cubicBezTo>
                    <a:cubicBezTo>
                      <a:pt x="1735" y="777"/>
                      <a:pt x="1621" y="572"/>
                      <a:pt x="1507" y="366"/>
                    </a:cubicBezTo>
                    <a:cubicBezTo>
                      <a:pt x="1393" y="138"/>
                      <a:pt x="1119" y="1"/>
                      <a:pt x="8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5" name="Google Shape;8063;p70">
                <a:extLst>
                  <a:ext uri="{FF2B5EF4-FFF2-40B4-BE49-F238E27FC236}">
                    <a16:creationId xmlns:a16="http://schemas.microsoft.com/office/drawing/2014/main" id="{906787F2-D73E-4078-8DD7-6A55A236DA0A}"/>
                  </a:ext>
                </a:extLst>
              </p:cNvPr>
              <p:cNvSpPr/>
              <p:nvPr/>
            </p:nvSpPr>
            <p:spPr>
              <a:xfrm>
                <a:off x="5527115" y="2676059"/>
                <a:ext cx="109843" cy="149588"/>
              </a:xfrm>
              <a:custGeom>
                <a:avLst/>
                <a:gdLst/>
                <a:ahLst/>
                <a:cxnLst/>
                <a:rect l="l" t="t" r="r" b="b"/>
                <a:pathLst>
                  <a:path w="8515" h="11596" extrusionOk="0">
                    <a:moveTo>
                      <a:pt x="5502" y="0"/>
                    </a:moveTo>
                    <a:cubicBezTo>
                      <a:pt x="5388" y="0"/>
                      <a:pt x="5296" y="0"/>
                      <a:pt x="5182" y="46"/>
                    </a:cubicBezTo>
                    <a:cubicBezTo>
                      <a:pt x="5045" y="91"/>
                      <a:pt x="4908" y="160"/>
                      <a:pt x="4726" y="274"/>
                    </a:cubicBezTo>
                    <a:cubicBezTo>
                      <a:pt x="4612" y="365"/>
                      <a:pt x="4498" y="479"/>
                      <a:pt x="4406" y="571"/>
                    </a:cubicBezTo>
                    <a:cubicBezTo>
                      <a:pt x="4292" y="708"/>
                      <a:pt x="4178" y="867"/>
                      <a:pt x="4064" y="1004"/>
                    </a:cubicBezTo>
                    <a:cubicBezTo>
                      <a:pt x="4064" y="936"/>
                      <a:pt x="4041" y="867"/>
                      <a:pt x="4018" y="799"/>
                    </a:cubicBezTo>
                    <a:cubicBezTo>
                      <a:pt x="3927" y="571"/>
                      <a:pt x="3722" y="365"/>
                      <a:pt x="3470" y="251"/>
                    </a:cubicBezTo>
                    <a:cubicBezTo>
                      <a:pt x="3356" y="183"/>
                      <a:pt x="3242" y="160"/>
                      <a:pt x="3105" y="160"/>
                    </a:cubicBezTo>
                    <a:cubicBezTo>
                      <a:pt x="2991" y="160"/>
                      <a:pt x="2877" y="183"/>
                      <a:pt x="2763" y="228"/>
                    </a:cubicBezTo>
                    <a:cubicBezTo>
                      <a:pt x="2466" y="320"/>
                      <a:pt x="2215" y="502"/>
                      <a:pt x="1964" y="776"/>
                    </a:cubicBezTo>
                    <a:cubicBezTo>
                      <a:pt x="1690" y="1073"/>
                      <a:pt x="1462" y="1461"/>
                      <a:pt x="1256" y="1917"/>
                    </a:cubicBezTo>
                    <a:cubicBezTo>
                      <a:pt x="1074" y="2374"/>
                      <a:pt x="982" y="2853"/>
                      <a:pt x="891" y="3310"/>
                    </a:cubicBezTo>
                    <a:cubicBezTo>
                      <a:pt x="868" y="3492"/>
                      <a:pt x="823" y="3698"/>
                      <a:pt x="800" y="3880"/>
                    </a:cubicBezTo>
                    <a:cubicBezTo>
                      <a:pt x="777" y="4131"/>
                      <a:pt x="731" y="4382"/>
                      <a:pt x="686" y="4634"/>
                    </a:cubicBezTo>
                    <a:cubicBezTo>
                      <a:pt x="594" y="5113"/>
                      <a:pt x="480" y="5501"/>
                      <a:pt x="298" y="5866"/>
                    </a:cubicBezTo>
                    <a:cubicBezTo>
                      <a:pt x="229" y="6003"/>
                      <a:pt x="161" y="6140"/>
                      <a:pt x="69" y="6277"/>
                    </a:cubicBezTo>
                    <a:cubicBezTo>
                      <a:pt x="24" y="6345"/>
                      <a:pt x="1" y="6414"/>
                      <a:pt x="24" y="6505"/>
                    </a:cubicBezTo>
                    <a:cubicBezTo>
                      <a:pt x="47" y="6574"/>
                      <a:pt x="92" y="6642"/>
                      <a:pt x="138" y="6688"/>
                    </a:cubicBezTo>
                    <a:cubicBezTo>
                      <a:pt x="206" y="6711"/>
                      <a:pt x="252" y="6733"/>
                      <a:pt x="298" y="6733"/>
                    </a:cubicBezTo>
                    <a:cubicBezTo>
                      <a:pt x="321" y="6733"/>
                      <a:pt x="343" y="6733"/>
                      <a:pt x="366" y="6711"/>
                    </a:cubicBezTo>
                    <a:cubicBezTo>
                      <a:pt x="366" y="7418"/>
                      <a:pt x="389" y="7966"/>
                      <a:pt x="480" y="8468"/>
                    </a:cubicBezTo>
                    <a:cubicBezTo>
                      <a:pt x="617" y="9427"/>
                      <a:pt x="1005" y="10226"/>
                      <a:pt x="1576" y="10751"/>
                    </a:cubicBezTo>
                    <a:cubicBezTo>
                      <a:pt x="1918" y="11093"/>
                      <a:pt x="2352" y="11344"/>
                      <a:pt x="2786" y="11481"/>
                    </a:cubicBezTo>
                    <a:cubicBezTo>
                      <a:pt x="3060" y="11572"/>
                      <a:pt x="3333" y="11595"/>
                      <a:pt x="3630" y="11595"/>
                    </a:cubicBezTo>
                    <a:cubicBezTo>
                      <a:pt x="3790" y="11595"/>
                      <a:pt x="3973" y="11595"/>
                      <a:pt x="4132" y="11572"/>
                    </a:cubicBezTo>
                    <a:cubicBezTo>
                      <a:pt x="4543" y="11504"/>
                      <a:pt x="4977" y="11367"/>
                      <a:pt x="5433" y="11116"/>
                    </a:cubicBezTo>
                    <a:cubicBezTo>
                      <a:pt x="5821" y="10933"/>
                      <a:pt x="6209" y="10659"/>
                      <a:pt x="6620" y="10317"/>
                    </a:cubicBezTo>
                    <a:cubicBezTo>
                      <a:pt x="6894" y="10089"/>
                      <a:pt x="7145" y="9838"/>
                      <a:pt x="7442" y="9518"/>
                    </a:cubicBezTo>
                    <a:cubicBezTo>
                      <a:pt x="7716" y="9176"/>
                      <a:pt x="7921" y="8879"/>
                      <a:pt x="8081" y="8605"/>
                    </a:cubicBezTo>
                    <a:cubicBezTo>
                      <a:pt x="8401" y="7966"/>
                      <a:pt x="8515" y="7281"/>
                      <a:pt x="8378" y="6619"/>
                    </a:cubicBezTo>
                    <a:cubicBezTo>
                      <a:pt x="8287" y="6140"/>
                      <a:pt x="8013" y="5592"/>
                      <a:pt x="7465" y="5501"/>
                    </a:cubicBezTo>
                    <a:lnTo>
                      <a:pt x="7351" y="5501"/>
                    </a:lnTo>
                    <a:cubicBezTo>
                      <a:pt x="7442" y="5250"/>
                      <a:pt x="7511" y="4976"/>
                      <a:pt x="7579" y="4702"/>
                    </a:cubicBezTo>
                    <a:cubicBezTo>
                      <a:pt x="7625" y="4542"/>
                      <a:pt x="7647" y="4382"/>
                      <a:pt x="7647" y="4223"/>
                    </a:cubicBezTo>
                    <a:cubicBezTo>
                      <a:pt x="7670" y="4063"/>
                      <a:pt x="7647" y="3903"/>
                      <a:pt x="7647" y="3766"/>
                    </a:cubicBezTo>
                    <a:cubicBezTo>
                      <a:pt x="7625" y="3515"/>
                      <a:pt x="7556" y="3287"/>
                      <a:pt x="7419" y="3081"/>
                    </a:cubicBezTo>
                    <a:cubicBezTo>
                      <a:pt x="7305" y="2899"/>
                      <a:pt x="7122" y="2762"/>
                      <a:pt x="6917" y="2739"/>
                    </a:cubicBezTo>
                    <a:cubicBezTo>
                      <a:pt x="6871" y="2716"/>
                      <a:pt x="6803" y="2716"/>
                      <a:pt x="6734" y="2716"/>
                    </a:cubicBezTo>
                    <a:cubicBezTo>
                      <a:pt x="6620" y="2716"/>
                      <a:pt x="6506" y="2739"/>
                      <a:pt x="6369" y="2762"/>
                    </a:cubicBezTo>
                    <a:cubicBezTo>
                      <a:pt x="6438" y="2648"/>
                      <a:pt x="6483" y="2511"/>
                      <a:pt x="6529" y="2374"/>
                    </a:cubicBezTo>
                    <a:cubicBezTo>
                      <a:pt x="6666" y="2009"/>
                      <a:pt x="6712" y="1689"/>
                      <a:pt x="6712" y="1370"/>
                    </a:cubicBezTo>
                    <a:cubicBezTo>
                      <a:pt x="6734" y="1233"/>
                      <a:pt x="6712" y="1073"/>
                      <a:pt x="6666" y="936"/>
                    </a:cubicBezTo>
                    <a:cubicBezTo>
                      <a:pt x="6620" y="776"/>
                      <a:pt x="6575" y="639"/>
                      <a:pt x="6461" y="502"/>
                    </a:cubicBezTo>
                    <a:cubicBezTo>
                      <a:pt x="6392" y="388"/>
                      <a:pt x="6278" y="297"/>
                      <a:pt x="6118" y="183"/>
                    </a:cubicBezTo>
                    <a:cubicBezTo>
                      <a:pt x="5981" y="91"/>
                      <a:pt x="5821" y="23"/>
                      <a:pt x="5616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6" name="Google Shape;8064;p70">
                <a:extLst>
                  <a:ext uri="{FF2B5EF4-FFF2-40B4-BE49-F238E27FC236}">
                    <a16:creationId xmlns:a16="http://schemas.microsoft.com/office/drawing/2014/main" id="{D50E0E22-1393-45EB-A344-ACC3FAA11DEC}"/>
                  </a:ext>
                </a:extLst>
              </p:cNvPr>
              <p:cNvSpPr/>
              <p:nvPr/>
            </p:nvSpPr>
            <p:spPr>
              <a:xfrm>
                <a:off x="5603079" y="2711674"/>
                <a:ext cx="7972" cy="13390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038" extrusionOk="0">
                    <a:moveTo>
                      <a:pt x="480" y="1"/>
                    </a:moveTo>
                    <a:cubicBezTo>
                      <a:pt x="435" y="1"/>
                      <a:pt x="389" y="47"/>
                      <a:pt x="366" y="92"/>
                    </a:cubicBezTo>
                    <a:cubicBezTo>
                      <a:pt x="343" y="183"/>
                      <a:pt x="298" y="298"/>
                      <a:pt x="252" y="389"/>
                    </a:cubicBezTo>
                    <a:cubicBezTo>
                      <a:pt x="206" y="503"/>
                      <a:pt x="138" y="617"/>
                      <a:pt x="69" y="731"/>
                    </a:cubicBezTo>
                    <a:lnTo>
                      <a:pt x="92" y="731"/>
                    </a:lnTo>
                    <a:cubicBezTo>
                      <a:pt x="69" y="754"/>
                      <a:pt x="47" y="800"/>
                      <a:pt x="24" y="823"/>
                    </a:cubicBezTo>
                    <a:cubicBezTo>
                      <a:pt x="1" y="845"/>
                      <a:pt x="1" y="891"/>
                      <a:pt x="1" y="914"/>
                    </a:cubicBezTo>
                    <a:cubicBezTo>
                      <a:pt x="1" y="960"/>
                      <a:pt x="24" y="982"/>
                      <a:pt x="47" y="1005"/>
                    </a:cubicBezTo>
                    <a:cubicBezTo>
                      <a:pt x="63" y="1021"/>
                      <a:pt x="90" y="1037"/>
                      <a:pt x="121" y="1037"/>
                    </a:cubicBezTo>
                    <a:cubicBezTo>
                      <a:pt x="134" y="1037"/>
                      <a:pt x="147" y="1035"/>
                      <a:pt x="161" y="1028"/>
                    </a:cubicBezTo>
                    <a:cubicBezTo>
                      <a:pt x="184" y="1028"/>
                      <a:pt x="229" y="1005"/>
                      <a:pt x="252" y="982"/>
                    </a:cubicBezTo>
                    <a:cubicBezTo>
                      <a:pt x="320" y="868"/>
                      <a:pt x="389" y="754"/>
                      <a:pt x="457" y="617"/>
                    </a:cubicBezTo>
                    <a:cubicBezTo>
                      <a:pt x="503" y="480"/>
                      <a:pt x="572" y="343"/>
                      <a:pt x="617" y="183"/>
                    </a:cubicBezTo>
                    <a:cubicBezTo>
                      <a:pt x="617" y="161"/>
                      <a:pt x="617" y="115"/>
                      <a:pt x="617" y="92"/>
                    </a:cubicBezTo>
                    <a:cubicBezTo>
                      <a:pt x="594" y="47"/>
                      <a:pt x="572" y="24"/>
                      <a:pt x="549" y="24"/>
                    </a:cubicBezTo>
                    <a:cubicBezTo>
                      <a:pt x="526" y="1"/>
                      <a:pt x="503" y="1"/>
                      <a:pt x="480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7" name="Google Shape;8065;p70">
                <a:extLst>
                  <a:ext uri="{FF2B5EF4-FFF2-40B4-BE49-F238E27FC236}">
                    <a16:creationId xmlns:a16="http://schemas.microsoft.com/office/drawing/2014/main" id="{CE53379E-081C-44E3-8E48-B0F722FB3608}"/>
                  </a:ext>
                </a:extLst>
              </p:cNvPr>
              <p:cNvSpPr/>
              <p:nvPr/>
            </p:nvSpPr>
            <p:spPr>
              <a:xfrm>
                <a:off x="5614275" y="2746425"/>
                <a:ext cx="7959" cy="1149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891" extrusionOk="0">
                    <a:moveTo>
                      <a:pt x="457" y="0"/>
                    </a:moveTo>
                    <a:cubicBezTo>
                      <a:pt x="388" y="0"/>
                      <a:pt x="343" y="23"/>
                      <a:pt x="320" y="92"/>
                    </a:cubicBezTo>
                    <a:cubicBezTo>
                      <a:pt x="229" y="297"/>
                      <a:pt x="137" y="480"/>
                      <a:pt x="23" y="685"/>
                    </a:cubicBezTo>
                    <a:cubicBezTo>
                      <a:pt x="0" y="708"/>
                      <a:pt x="23" y="754"/>
                      <a:pt x="23" y="799"/>
                    </a:cubicBezTo>
                    <a:cubicBezTo>
                      <a:pt x="46" y="845"/>
                      <a:pt x="69" y="868"/>
                      <a:pt x="114" y="890"/>
                    </a:cubicBezTo>
                    <a:lnTo>
                      <a:pt x="229" y="890"/>
                    </a:lnTo>
                    <a:cubicBezTo>
                      <a:pt x="274" y="868"/>
                      <a:pt x="297" y="845"/>
                      <a:pt x="320" y="799"/>
                    </a:cubicBezTo>
                    <a:cubicBezTo>
                      <a:pt x="434" y="617"/>
                      <a:pt x="525" y="411"/>
                      <a:pt x="594" y="206"/>
                    </a:cubicBezTo>
                    <a:cubicBezTo>
                      <a:pt x="617" y="137"/>
                      <a:pt x="594" y="46"/>
                      <a:pt x="525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8" name="Google Shape;8066;p70">
                <a:extLst>
                  <a:ext uri="{FF2B5EF4-FFF2-40B4-BE49-F238E27FC236}">
                    <a16:creationId xmlns:a16="http://schemas.microsoft.com/office/drawing/2014/main" id="{5CC26D73-44A0-4080-BA31-8D206C43ABCC}"/>
                  </a:ext>
                </a:extLst>
              </p:cNvPr>
              <p:cNvSpPr/>
              <p:nvPr/>
            </p:nvSpPr>
            <p:spPr>
              <a:xfrm>
                <a:off x="5553623" y="2690184"/>
                <a:ext cx="27103" cy="40596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3147" extrusionOk="0">
                    <a:moveTo>
                      <a:pt x="2009" y="1"/>
                    </a:moveTo>
                    <a:cubicBezTo>
                      <a:pt x="1963" y="1"/>
                      <a:pt x="1918" y="23"/>
                      <a:pt x="1918" y="69"/>
                    </a:cubicBezTo>
                    <a:cubicBezTo>
                      <a:pt x="1781" y="320"/>
                      <a:pt x="1644" y="594"/>
                      <a:pt x="1507" y="845"/>
                    </a:cubicBezTo>
                    <a:cubicBezTo>
                      <a:pt x="1073" y="1553"/>
                      <a:pt x="571" y="2192"/>
                      <a:pt x="69" y="2831"/>
                    </a:cubicBezTo>
                    <a:cubicBezTo>
                      <a:pt x="0" y="2922"/>
                      <a:pt x="23" y="3036"/>
                      <a:pt x="114" y="3105"/>
                    </a:cubicBezTo>
                    <a:cubicBezTo>
                      <a:pt x="143" y="3134"/>
                      <a:pt x="180" y="3146"/>
                      <a:pt x="218" y="3146"/>
                    </a:cubicBezTo>
                    <a:cubicBezTo>
                      <a:pt x="270" y="3146"/>
                      <a:pt x="326" y="3122"/>
                      <a:pt x="365" y="3082"/>
                    </a:cubicBezTo>
                    <a:cubicBezTo>
                      <a:pt x="685" y="2626"/>
                      <a:pt x="1005" y="2169"/>
                      <a:pt x="1278" y="1690"/>
                    </a:cubicBezTo>
                    <a:cubicBezTo>
                      <a:pt x="1575" y="1188"/>
                      <a:pt x="1849" y="663"/>
                      <a:pt x="2077" y="138"/>
                    </a:cubicBezTo>
                    <a:cubicBezTo>
                      <a:pt x="2100" y="92"/>
                      <a:pt x="2077" y="23"/>
                      <a:pt x="2032" y="23"/>
                    </a:cubicBezTo>
                    <a:cubicBezTo>
                      <a:pt x="2032" y="1"/>
                      <a:pt x="2009" y="1"/>
                      <a:pt x="2009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9" name="Google Shape;8067;p70">
                <a:extLst>
                  <a:ext uri="{FF2B5EF4-FFF2-40B4-BE49-F238E27FC236}">
                    <a16:creationId xmlns:a16="http://schemas.microsoft.com/office/drawing/2014/main" id="{37760633-1196-4197-BAB0-35851C53700E}"/>
                  </a:ext>
                </a:extLst>
              </p:cNvPr>
              <p:cNvSpPr/>
              <p:nvPr/>
            </p:nvSpPr>
            <p:spPr>
              <a:xfrm>
                <a:off x="5272728" y="2745535"/>
                <a:ext cx="310658" cy="217030"/>
              </a:xfrm>
              <a:custGeom>
                <a:avLst/>
                <a:gdLst/>
                <a:ahLst/>
                <a:cxnLst/>
                <a:rect l="l" t="t" r="r" b="b"/>
                <a:pathLst>
                  <a:path w="24082" h="16824" extrusionOk="0">
                    <a:moveTo>
                      <a:pt x="19790" y="1"/>
                    </a:moveTo>
                    <a:cubicBezTo>
                      <a:pt x="19745" y="1"/>
                      <a:pt x="19722" y="1"/>
                      <a:pt x="19676" y="24"/>
                    </a:cubicBezTo>
                    <a:cubicBezTo>
                      <a:pt x="18170" y="708"/>
                      <a:pt x="16618" y="1211"/>
                      <a:pt x="14723" y="1758"/>
                    </a:cubicBezTo>
                    <a:cubicBezTo>
                      <a:pt x="14198" y="1918"/>
                      <a:pt x="13650" y="2055"/>
                      <a:pt x="13125" y="2215"/>
                    </a:cubicBezTo>
                    <a:cubicBezTo>
                      <a:pt x="11893" y="2534"/>
                      <a:pt x="10638" y="2900"/>
                      <a:pt x="9428" y="3288"/>
                    </a:cubicBezTo>
                    <a:cubicBezTo>
                      <a:pt x="7419" y="3927"/>
                      <a:pt x="5844" y="4612"/>
                      <a:pt x="4498" y="5433"/>
                    </a:cubicBezTo>
                    <a:cubicBezTo>
                      <a:pt x="3744" y="5890"/>
                      <a:pt x="3037" y="6415"/>
                      <a:pt x="2420" y="6985"/>
                    </a:cubicBezTo>
                    <a:cubicBezTo>
                      <a:pt x="2055" y="7328"/>
                      <a:pt x="1736" y="7670"/>
                      <a:pt x="1439" y="8012"/>
                    </a:cubicBezTo>
                    <a:cubicBezTo>
                      <a:pt x="1119" y="8401"/>
                      <a:pt x="823" y="8834"/>
                      <a:pt x="594" y="9291"/>
                    </a:cubicBezTo>
                    <a:cubicBezTo>
                      <a:pt x="184" y="10090"/>
                      <a:pt x="1" y="10934"/>
                      <a:pt x="47" y="11779"/>
                    </a:cubicBezTo>
                    <a:cubicBezTo>
                      <a:pt x="92" y="12509"/>
                      <a:pt x="343" y="13262"/>
                      <a:pt x="800" y="13970"/>
                    </a:cubicBezTo>
                    <a:cubicBezTo>
                      <a:pt x="1005" y="14267"/>
                      <a:pt x="1256" y="14563"/>
                      <a:pt x="1576" y="14883"/>
                    </a:cubicBezTo>
                    <a:cubicBezTo>
                      <a:pt x="1850" y="15134"/>
                      <a:pt x="2169" y="15408"/>
                      <a:pt x="2535" y="15636"/>
                    </a:cubicBezTo>
                    <a:cubicBezTo>
                      <a:pt x="3265" y="16093"/>
                      <a:pt x="4064" y="16435"/>
                      <a:pt x="4954" y="16618"/>
                    </a:cubicBezTo>
                    <a:cubicBezTo>
                      <a:pt x="5525" y="16755"/>
                      <a:pt x="6095" y="16823"/>
                      <a:pt x="6689" y="16823"/>
                    </a:cubicBezTo>
                    <a:cubicBezTo>
                      <a:pt x="7031" y="16823"/>
                      <a:pt x="7373" y="16800"/>
                      <a:pt x="7716" y="16755"/>
                    </a:cubicBezTo>
                    <a:cubicBezTo>
                      <a:pt x="8697" y="16640"/>
                      <a:pt x="9724" y="16412"/>
                      <a:pt x="10729" y="16115"/>
                    </a:cubicBezTo>
                    <a:cubicBezTo>
                      <a:pt x="12486" y="15613"/>
                      <a:pt x="14267" y="14769"/>
                      <a:pt x="16047" y="13650"/>
                    </a:cubicBezTo>
                    <a:cubicBezTo>
                      <a:pt x="19129" y="11665"/>
                      <a:pt x="21845" y="8948"/>
                      <a:pt x="24013" y="6757"/>
                    </a:cubicBezTo>
                    <a:cubicBezTo>
                      <a:pt x="24059" y="6689"/>
                      <a:pt x="24082" y="6597"/>
                      <a:pt x="24082" y="6529"/>
                    </a:cubicBezTo>
                    <a:cubicBezTo>
                      <a:pt x="24059" y="6506"/>
                      <a:pt x="24059" y="6483"/>
                      <a:pt x="24059" y="6460"/>
                    </a:cubicBezTo>
                    <a:cubicBezTo>
                      <a:pt x="24036" y="6072"/>
                      <a:pt x="23967" y="5661"/>
                      <a:pt x="23853" y="5251"/>
                    </a:cubicBezTo>
                    <a:cubicBezTo>
                      <a:pt x="23739" y="4908"/>
                      <a:pt x="23602" y="4566"/>
                      <a:pt x="23374" y="4109"/>
                    </a:cubicBezTo>
                    <a:cubicBezTo>
                      <a:pt x="23260" y="3881"/>
                      <a:pt x="23123" y="3653"/>
                      <a:pt x="22986" y="3425"/>
                    </a:cubicBezTo>
                    <a:lnTo>
                      <a:pt x="22895" y="3265"/>
                    </a:lnTo>
                    <a:cubicBezTo>
                      <a:pt x="22758" y="3014"/>
                      <a:pt x="22621" y="2763"/>
                      <a:pt x="22461" y="2534"/>
                    </a:cubicBezTo>
                    <a:cubicBezTo>
                      <a:pt x="22073" y="1872"/>
                      <a:pt x="21685" y="1370"/>
                      <a:pt x="21320" y="959"/>
                    </a:cubicBezTo>
                    <a:cubicBezTo>
                      <a:pt x="21114" y="754"/>
                      <a:pt x="20863" y="549"/>
                      <a:pt x="20635" y="389"/>
                    </a:cubicBezTo>
                    <a:cubicBezTo>
                      <a:pt x="20430" y="252"/>
                      <a:pt x="20224" y="138"/>
                      <a:pt x="19996" y="92"/>
                    </a:cubicBezTo>
                    <a:cubicBezTo>
                      <a:pt x="19950" y="24"/>
                      <a:pt x="19859" y="1"/>
                      <a:pt x="19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0" name="Google Shape;8068;p70">
                <a:extLst>
                  <a:ext uri="{FF2B5EF4-FFF2-40B4-BE49-F238E27FC236}">
                    <a16:creationId xmlns:a16="http://schemas.microsoft.com/office/drawing/2014/main" id="{0B9FB564-B109-4773-975B-05F313FD4B7F}"/>
                  </a:ext>
                </a:extLst>
              </p:cNvPr>
              <p:cNvSpPr/>
              <p:nvPr/>
            </p:nvSpPr>
            <p:spPr>
              <a:xfrm>
                <a:off x="5293044" y="2745238"/>
                <a:ext cx="246764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19129" h="7876" extrusionOk="0">
                    <a:moveTo>
                      <a:pt x="18215" y="1"/>
                    </a:moveTo>
                    <a:cubicBezTo>
                      <a:pt x="18170" y="1"/>
                      <a:pt x="18147" y="24"/>
                      <a:pt x="18101" y="47"/>
                    </a:cubicBezTo>
                    <a:cubicBezTo>
                      <a:pt x="16595" y="731"/>
                      <a:pt x="15020" y="1234"/>
                      <a:pt x="13148" y="1781"/>
                    </a:cubicBezTo>
                    <a:cubicBezTo>
                      <a:pt x="12623" y="1918"/>
                      <a:pt x="12075" y="2078"/>
                      <a:pt x="11550" y="2215"/>
                    </a:cubicBezTo>
                    <a:lnTo>
                      <a:pt x="11505" y="2238"/>
                    </a:lnTo>
                    <a:cubicBezTo>
                      <a:pt x="10295" y="2557"/>
                      <a:pt x="9063" y="2900"/>
                      <a:pt x="7853" y="3311"/>
                    </a:cubicBezTo>
                    <a:cubicBezTo>
                      <a:pt x="5844" y="3950"/>
                      <a:pt x="4269" y="4635"/>
                      <a:pt x="2923" y="5456"/>
                    </a:cubicBezTo>
                    <a:cubicBezTo>
                      <a:pt x="2169" y="5913"/>
                      <a:pt x="1462" y="6438"/>
                      <a:pt x="845" y="7008"/>
                    </a:cubicBezTo>
                    <a:cubicBezTo>
                      <a:pt x="549" y="7282"/>
                      <a:pt x="252" y="7579"/>
                      <a:pt x="1" y="7876"/>
                    </a:cubicBezTo>
                    <a:cubicBezTo>
                      <a:pt x="115" y="7762"/>
                      <a:pt x="229" y="7647"/>
                      <a:pt x="366" y="7556"/>
                    </a:cubicBezTo>
                    <a:cubicBezTo>
                      <a:pt x="868" y="7145"/>
                      <a:pt x="1439" y="6757"/>
                      <a:pt x="2009" y="6438"/>
                    </a:cubicBezTo>
                    <a:cubicBezTo>
                      <a:pt x="2626" y="6118"/>
                      <a:pt x="3265" y="5821"/>
                      <a:pt x="3904" y="5548"/>
                    </a:cubicBezTo>
                    <a:cubicBezTo>
                      <a:pt x="4475" y="5319"/>
                      <a:pt x="5068" y="5091"/>
                      <a:pt x="5662" y="4886"/>
                    </a:cubicBezTo>
                    <a:cubicBezTo>
                      <a:pt x="7373" y="4292"/>
                      <a:pt x="9108" y="3836"/>
                      <a:pt x="10866" y="3356"/>
                    </a:cubicBezTo>
                    <a:cubicBezTo>
                      <a:pt x="12646" y="2877"/>
                      <a:pt x="14426" y="2375"/>
                      <a:pt x="16161" y="1759"/>
                    </a:cubicBezTo>
                    <a:cubicBezTo>
                      <a:pt x="17029" y="1439"/>
                      <a:pt x="17873" y="1074"/>
                      <a:pt x="18695" y="686"/>
                    </a:cubicBezTo>
                    <a:cubicBezTo>
                      <a:pt x="18832" y="594"/>
                      <a:pt x="18992" y="526"/>
                      <a:pt x="19128" y="457"/>
                    </a:cubicBezTo>
                    <a:cubicBezTo>
                      <a:pt x="19106" y="435"/>
                      <a:pt x="19083" y="412"/>
                      <a:pt x="19060" y="389"/>
                    </a:cubicBezTo>
                    <a:cubicBezTo>
                      <a:pt x="18855" y="252"/>
                      <a:pt x="18649" y="161"/>
                      <a:pt x="18421" y="115"/>
                    </a:cubicBezTo>
                    <a:cubicBezTo>
                      <a:pt x="18375" y="47"/>
                      <a:pt x="18284" y="1"/>
                      <a:pt x="182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1" name="Google Shape;8069;p70">
                <a:extLst>
                  <a:ext uri="{FF2B5EF4-FFF2-40B4-BE49-F238E27FC236}">
                    <a16:creationId xmlns:a16="http://schemas.microsoft.com/office/drawing/2014/main" id="{7E81FD0D-8CF3-40F4-8E94-038040E8F67E}"/>
                  </a:ext>
                </a:extLst>
              </p:cNvPr>
              <p:cNvSpPr/>
              <p:nvPr/>
            </p:nvSpPr>
            <p:spPr>
              <a:xfrm>
                <a:off x="5501510" y="2767915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5B3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2" name="Google Shape;8070;p70">
                <a:extLst>
                  <a:ext uri="{FF2B5EF4-FFF2-40B4-BE49-F238E27FC236}">
                    <a16:creationId xmlns:a16="http://schemas.microsoft.com/office/drawing/2014/main" id="{34AC4AE3-B359-4F02-83E4-60BDEE2CB5BD}"/>
                  </a:ext>
                </a:extLst>
              </p:cNvPr>
              <p:cNvSpPr/>
              <p:nvPr/>
            </p:nvSpPr>
            <p:spPr>
              <a:xfrm>
                <a:off x="5290103" y="2806780"/>
                <a:ext cx="293282" cy="155780"/>
              </a:xfrm>
              <a:custGeom>
                <a:avLst/>
                <a:gdLst/>
                <a:ahLst/>
                <a:cxnLst/>
                <a:rect l="l" t="t" r="r" b="b"/>
                <a:pathLst>
                  <a:path w="22735" h="12076" extrusionOk="0">
                    <a:moveTo>
                      <a:pt x="22324" y="0"/>
                    </a:moveTo>
                    <a:cubicBezTo>
                      <a:pt x="21365" y="1142"/>
                      <a:pt x="20338" y="2237"/>
                      <a:pt x="19265" y="3287"/>
                    </a:cubicBezTo>
                    <a:cubicBezTo>
                      <a:pt x="17873" y="4611"/>
                      <a:pt x="16389" y="5867"/>
                      <a:pt x="14814" y="6962"/>
                    </a:cubicBezTo>
                    <a:cubicBezTo>
                      <a:pt x="14038" y="7510"/>
                      <a:pt x="13239" y="8012"/>
                      <a:pt x="12440" y="8469"/>
                    </a:cubicBezTo>
                    <a:cubicBezTo>
                      <a:pt x="11642" y="8902"/>
                      <a:pt x="10820" y="9290"/>
                      <a:pt x="9998" y="9633"/>
                    </a:cubicBezTo>
                    <a:cubicBezTo>
                      <a:pt x="9199" y="9952"/>
                      <a:pt x="8377" y="10226"/>
                      <a:pt x="7533" y="10432"/>
                    </a:cubicBezTo>
                    <a:cubicBezTo>
                      <a:pt x="6803" y="10591"/>
                      <a:pt x="6049" y="10728"/>
                      <a:pt x="5296" y="10774"/>
                    </a:cubicBezTo>
                    <a:cubicBezTo>
                      <a:pt x="5053" y="10789"/>
                      <a:pt x="4809" y="10797"/>
                      <a:pt x="4567" y="10797"/>
                    </a:cubicBezTo>
                    <a:cubicBezTo>
                      <a:pt x="4081" y="10797"/>
                      <a:pt x="3599" y="10766"/>
                      <a:pt x="3128" y="10706"/>
                    </a:cubicBezTo>
                    <a:cubicBezTo>
                      <a:pt x="2352" y="10614"/>
                      <a:pt x="1576" y="10477"/>
                      <a:pt x="845" y="10226"/>
                    </a:cubicBezTo>
                    <a:cubicBezTo>
                      <a:pt x="548" y="10135"/>
                      <a:pt x="275" y="10021"/>
                      <a:pt x="1" y="9907"/>
                    </a:cubicBezTo>
                    <a:lnTo>
                      <a:pt x="1" y="9907"/>
                    </a:lnTo>
                    <a:cubicBezTo>
                      <a:pt x="69" y="9975"/>
                      <a:pt x="138" y="10066"/>
                      <a:pt x="229" y="10135"/>
                    </a:cubicBezTo>
                    <a:cubicBezTo>
                      <a:pt x="503" y="10409"/>
                      <a:pt x="822" y="10660"/>
                      <a:pt x="1188" y="10888"/>
                    </a:cubicBezTo>
                    <a:cubicBezTo>
                      <a:pt x="1895" y="11345"/>
                      <a:pt x="2717" y="11687"/>
                      <a:pt x="3607" y="11892"/>
                    </a:cubicBezTo>
                    <a:cubicBezTo>
                      <a:pt x="4178" y="12007"/>
                      <a:pt x="4748" y="12075"/>
                      <a:pt x="5342" y="12075"/>
                    </a:cubicBezTo>
                    <a:cubicBezTo>
                      <a:pt x="5684" y="12075"/>
                      <a:pt x="6026" y="12052"/>
                      <a:pt x="6369" y="12007"/>
                    </a:cubicBezTo>
                    <a:cubicBezTo>
                      <a:pt x="7373" y="11892"/>
                      <a:pt x="8377" y="11687"/>
                      <a:pt x="9382" y="11390"/>
                    </a:cubicBezTo>
                    <a:cubicBezTo>
                      <a:pt x="11139" y="10865"/>
                      <a:pt x="12920" y="10021"/>
                      <a:pt x="14700" y="8902"/>
                    </a:cubicBezTo>
                    <a:cubicBezTo>
                      <a:pt x="17804" y="6917"/>
                      <a:pt x="20498" y="4200"/>
                      <a:pt x="22666" y="2009"/>
                    </a:cubicBezTo>
                    <a:cubicBezTo>
                      <a:pt x="22712" y="1963"/>
                      <a:pt x="22735" y="1872"/>
                      <a:pt x="22735" y="1804"/>
                    </a:cubicBezTo>
                    <a:cubicBezTo>
                      <a:pt x="22735" y="1758"/>
                      <a:pt x="22712" y="1735"/>
                      <a:pt x="22712" y="1712"/>
                    </a:cubicBezTo>
                    <a:cubicBezTo>
                      <a:pt x="22689" y="1301"/>
                      <a:pt x="22620" y="891"/>
                      <a:pt x="22506" y="503"/>
                    </a:cubicBezTo>
                    <a:cubicBezTo>
                      <a:pt x="22461" y="343"/>
                      <a:pt x="22392" y="160"/>
                      <a:pt x="223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3" name="Google Shape;8071;p70">
                <a:extLst>
                  <a:ext uri="{FF2B5EF4-FFF2-40B4-BE49-F238E27FC236}">
                    <a16:creationId xmlns:a16="http://schemas.microsoft.com/office/drawing/2014/main" id="{EC1B04BB-7910-4555-825E-B6139E31BADE}"/>
                  </a:ext>
                </a:extLst>
              </p:cNvPr>
              <p:cNvSpPr/>
              <p:nvPr/>
            </p:nvSpPr>
            <p:spPr>
              <a:xfrm>
                <a:off x="5295998" y="2743484"/>
                <a:ext cx="232910" cy="99137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7685" extrusionOk="0">
                    <a:moveTo>
                      <a:pt x="17735" y="0"/>
                    </a:moveTo>
                    <a:cubicBezTo>
                      <a:pt x="17268" y="222"/>
                      <a:pt x="16801" y="402"/>
                      <a:pt x="16334" y="579"/>
                    </a:cubicBezTo>
                    <a:lnTo>
                      <a:pt x="16334" y="579"/>
                    </a:lnTo>
                    <a:cubicBezTo>
                      <a:pt x="16337" y="577"/>
                      <a:pt x="16340" y="574"/>
                      <a:pt x="16343" y="571"/>
                    </a:cubicBezTo>
                    <a:lnTo>
                      <a:pt x="16343" y="571"/>
                    </a:lnTo>
                    <a:cubicBezTo>
                      <a:pt x="15795" y="776"/>
                      <a:pt x="15247" y="959"/>
                      <a:pt x="14677" y="1141"/>
                    </a:cubicBezTo>
                    <a:cubicBezTo>
                      <a:pt x="14175" y="1301"/>
                      <a:pt x="13695" y="1461"/>
                      <a:pt x="13193" y="1598"/>
                    </a:cubicBezTo>
                    <a:cubicBezTo>
                      <a:pt x="12349" y="1849"/>
                      <a:pt x="11527" y="2077"/>
                      <a:pt x="10682" y="2283"/>
                    </a:cubicBezTo>
                    <a:cubicBezTo>
                      <a:pt x="8925" y="2762"/>
                      <a:pt x="7167" y="3218"/>
                      <a:pt x="5478" y="3880"/>
                    </a:cubicBezTo>
                    <a:cubicBezTo>
                      <a:pt x="4428" y="4291"/>
                      <a:pt x="3401" y="4771"/>
                      <a:pt x="2465" y="5387"/>
                    </a:cubicBezTo>
                    <a:cubicBezTo>
                      <a:pt x="1552" y="5980"/>
                      <a:pt x="731" y="6688"/>
                      <a:pt x="23" y="7532"/>
                    </a:cubicBezTo>
                    <a:cubicBezTo>
                      <a:pt x="0" y="7578"/>
                      <a:pt x="23" y="7646"/>
                      <a:pt x="69" y="7669"/>
                    </a:cubicBezTo>
                    <a:cubicBezTo>
                      <a:pt x="88" y="7679"/>
                      <a:pt x="106" y="7684"/>
                      <a:pt x="125" y="7684"/>
                    </a:cubicBezTo>
                    <a:cubicBezTo>
                      <a:pt x="152" y="7684"/>
                      <a:pt x="179" y="7673"/>
                      <a:pt x="206" y="7646"/>
                    </a:cubicBezTo>
                    <a:cubicBezTo>
                      <a:pt x="206" y="7624"/>
                      <a:pt x="206" y="7624"/>
                      <a:pt x="206" y="7624"/>
                    </a:cubicBezTo>
                    <a:cubicBezTo>
                      <a:pt x="457" y="7327"/>
                      <a:pt x="708" y="7053"/>
                      <a:pt x="1004" y="6802"/>
                    </a:cubicBezTo>
                    <a:cubicBezTo>
                      <a:pt x="1278" y="6528"/>
                      <a:pt x="1598" y="6277"/>
                      <a:pt x="1917" y="6049"/>
                    </a:cubicBezTo>
                    <a:lnTo>
                      <a:pt x="1895" y="6049"/>
                    </a:lnTo>
                    <a:cubicBezTo>
                      <a:pt x="3036" y="5250"/>
                      <a:pt x="4291" y="4656"/>
                      <a:pt x="5569" y="4177"/>
                    </a:cubicBezTo>
                    <a:cubicBezTo>
                      <a:pt x="7259" y="3561"/>
                      <a:pt x="9016" y="3104"/>
                      <a:pt x="10774" y="2648"/>
                    </a:cubicBezTo>
                    <a:cubicBezTo>
                      <a:pt x="11595" y="2420"/>
                      <a:pt x="12440" y="2214"/>
                      <a:pt x="13262" y="1963"/>
                    </a:cubicBezTo>
                    <a:cubicBezTo>
                      <a:pt x="13467" y="1895"/>
                      <a:pt x="13672" y="1826"/>
                      <a:pt x="13878" y="1758"/>
                    </a:cubicBezTo>
                    <a:cubicBezTo>
                      <a:pt x="14175" y="1666"/>
                      <a:pt x="14471" y="1575"/>
                      <a:pt x="14768" y="1506"/>
                    </a:cubicBezTo>
                    <a:cubicBezTo>
                      <a:pt x="15316" y="1324"/>
                      <a:pt x="15887" y="1141"/>
                      <a:pt x="16434" y="959"/>
                    </a:cubicBezTo>
                    <a:cubicBezTo>
                      <a:pt x="16685" y="867"/>
                      <a:pt x="16914" y="776"/>
                      <a:pt x="17142" y="685"/>
                    </a:cubicBezTo>
                    <a:cubicBezTo>
                      <a:pt x="17416" y="593"/>
                      <a:pt x="17667" y="479"/>
                      <a:pt x="17918" y="342"/>
                    </a:cubicBezTo>
                    <a:cubicBezTo>
                      <a:pt x="18009" y="297"/>
                      <a:pt x="18055" y="183"/>
                      <a:pt x="17986" y="91"/>
                    </a:cubicBezTo>
                    <a:cubicBezTo>
                      <a:pt x="17964" y="46"/>
                      <a:pt x="17941" y="23"/>
                      <a:pt x="17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4" name="Google Shape;8072;p70">
                <a:extLst>
                  <a:ext uri="{FF2B5EF4-FFF2-40B4-BE49-F238E27FC236}">
                    <a16:creationId xmlns:a16="http://schemas.microsoft.com/office/drawing/2014/main" id="{B82C23C7-88FE-4351-9CFA-A507810319AC}"/>
                  </a:ext>
                </a:extLst>
              </p:cNvPr>
              <p:cNvSpPr/>
              <p:nvPr/>
            </p:nvSpPr>
            <p:spPr>
              <a:xfrm>
                <a:off x="5248890" y="1985612"/>
                <a:ext cx="504390" cy="433440"/>
              </a:xfrm>
              <a:custGeom>
                <a:avLst/>
                <a:gdLst/>
                <a:ahLst/>
                <a:cxnLst/>
                <a:rect l="l" t="t" r="r" b="b"/>
                <a:pathLst>
                  <a:path w="39100" h="33600" extrusionOk="0">
                    <a:moveTo>
                      <a:pt x="26797" y="1"/>
                    </a:moveTo>
                    <a:cubicBezTo>
                      <a:pt x="26158" y="1"/>
                      <a:pt x="25496" y="24"/>
                      <a:pt x="24811" y="46"/>
                    </a:cubicBezTo>
                    <a:cubicBezTo>
                      <a:pt x="23693" y="115"/>
                      <a:pt x="22574" y="206"/>
                      <a:pt x="21502" y="366"/>
                    </a:cubicBezTo>
                    <a:cubicBezTo>
                      <a:pt x="20132" y="571"/>
                      <a:pt x="18717" y="868"/>
                      <a:pt x="17210" y="1325"/>
                    </a:cubicBezTo>
                    <a:cubicBezTo>
                      <a:pt x="15430" y="1850"/>
                      <a:pt x="13718" y="2534"/>
                      <a:pt x="12075" y="3356"/>
                    </a:cubicBezTo>
                    <a:cubicBezTo>
                      <a:pt x="10454" y="4178"/>
                      <a:pt x="8902" y="5159"/>
                      <a:pt x="7487" y="6278"/>
                    </a:cubicBezTo>
                    <a:cubicBezTo>
                      <a:pt x="6072" y="7396"/>
                      <a:pt x="4793" y="8652"/>
                      <a:pt x="3721" y="10067"/>
                    </a:cubicBezTo>
                    <a:cubicBezTo>
                      <a:pt x="2648" y="11459"/>
                      <a:pt x="1780" y="13011"/>
                      <a:pt x="1141" y="14677"/>
                    </a:cubicBezTo>
                    <a:cubicBezTo>
                      <a:pt x="479" y="16367"/>
                      <a:pt x="114" y="18193"/>
                      <a:pt x="23" y="20087"/>
                    </a:cubicBezTo>
                    <a:cubicBezTo>
                      <a:pt x="0" y="20795"/>
                      <a:pt x="0" y="21548"/>
                      <a:pt x="23" y="22438"/>
                    </a:cubicBezTo>
                    <a:cubicBezTo>
                      <a:pt x="46" y="23260"/>
                      <a:pt x="114" y="24104"/>
                      <a:pt x="228" y="24926"/>
                    </a:cubicBezTo>
                    <a:cubicBezTo>
                      <a:pt x="342" y="25748"/>
                      <a:pt x="502" y="26569"/>
                      <a:pt x="685" y="27345"/>
                    </a:cubicBezTo>
                    <a:cubicBezTo>
                      <a:pt x="845" y="28030"/>
                      <a:pt x="1073" y="28738"/>
                      <a:pt x="1301" y="29423"/>
                    </a:cubicBezTo>
                    <a:cubicBezTo>
                      <a:pt x="1233" y="29514"/>
                      <a:pt x="1210" y="29651"/>
                      <a:pt x="1278" y="29765"/>
                    </a:cubicBezTo>
                    <a:cubicBezTo>
                      <a:pt x="1689" y="30564"/>
                      <a:pt x="2146" y="31249"/>
                      <a:pt x="2625" y="31888"/>
                    </a:cubicBezTo>
                    <a:cubicBezTo>
                      <a:pt x="3287" y="32709"/>
                      <a:pt x="3903" y="33212"/>
                      <a:pt x="4588" y="33463"/>
                    </a:cubicBezTo>
                    <a:cubicBezTo>
                      <a:pt x="4748" y="33508"/>
                      <a:pt x="4908" y="33554"/>
                      <a:pt x="5136" y="33577"/>
                    </a:cubicBezTo>
                    <a:cubicBezTo>
                      <a:pt x="5204" y="33577"/>
                      <a:pt x="5250" y="33600"/>
                      <a:pt x="5318" y="33600"/>
                    </a:cubicBezTo>
                    <a:cubicBezTo>
                      <a:pt x="5410" y="33600"/>
                      <a:pt x="5547" y="33577"/>
                      <a:pt x="5684" y="33554"/>
                    </a:cubicBezTo>
                    <a:cubicBezTo>
                      <a:pt x="5980" y="33508"/>
                      <a:pt x="6300" y="33394"/>
                      <a:pt x="6597" y="33189"/>
                    </a:cubicBezTo>
                    <a:cubicBezTo>
                      <a:pt x="7122" y="32869"/>
                      <a:pt x="7555" y="32344"/>
                      <a:pt x="7966" y="31568"/>
                    </a:cubicBezTo>
                    <a:cubicBezTo>
                      <a:pt x="8286" y="30998"/>
                      <a:pt x="8560" y="30358"/>
                      <a:pt x="8811" y="29514"/>
                    </a:cubicBezTo>
                    <a:cubicBezTo>
                      <a:pt x="9039" y="28806"/>
                      <a:pt x="9221" y="28076"/>
                      <a:pt x="9358" y="27345"/>
                    </a:cubicBezTo>
                    <a:cubicBezTo>
                      <a:pt x="9701" y="25519"/>
                      <a:pt x="9815" y="23556"/>
                      <a:pt x="9701" y="21479"/>
                    </a:cubicBezTo>
                    <a:cubicBezTo>
                      <a:pt x="9610" y="19996"/>
                      <a:pt x="9381" y="18535"/>
                      <a:pt x="9039" y="17143"/>
                    </a:cubicBezTo>
                    <a:cubicBezTo>
                      <a:pt x="8765" y="16001"/>
                      <a:pt x="8400" y="14929"/>
                      <a:pt x="7943" y="13947"/>
                    </a:cubicBezTo>
                    <a:lnTo>
                      <a:pt x="7943" y="13947"/>
                    </a:lnTo>
                    <a:cubicBezTo>
                      <a:pt x="9176" y="14540"/>
                      <a:pt x="10568" y="14974"/>
                      <a:pt x="12075" y="15248"/>
                    </a:cubicBezTo>
                    <a:cubicBezTo>
                      <a:pt x="13079" y="15408"/>
                      <a:pt x="14083" y="15499"/>
                      <a:pt x="15088" y="15499"/>
                    </a:cubicBezTo>
                    <a:cubicBezTo>
                      <a:pt x="15841" y="15499"/>
                      <a:pt x="16617" y="15454"/>
                      <a:pt x="17370" y="15362"/>
                    </a:cubicBezTo>
                    <a:cubicBezTo>
                      <a:pt x="19082" y="15134"/>
                      <a:pt x="20703" y="14677"/>
                      <a:pt x="22186" y="13970"/>
                    </a:cubicBezTo>
                    <a:cubicBezTo>
                      <a:pt x="22940" y="13605"/>
                      <a:pt x="23647" y="13171"/>
                      <a:pt x="24332" y="12692"/>
                    </a:cubicBezTo>
                    <a:cubicBezTo>
                      <a:pt x="24948" y="12235"/>
                      <a:pt x="25542" y="11710"/>
                      <a:pt x="26067" y="11140"/>
                    </a:cubicBezTo>
                    <a:cubicBezTo>
                      <a:pt x="26637" y="11482"/>
                      <a:pt x="27276" y="11779"/>
                      <a:pt x="27938" y="11984"/>
                    </a:cubicBezTo>
                    <a:cubicBezTo>
                      <a:pt x="28669" y="12212"/>
                      <a:pt x="29445" y="12349"/>
                      <a:pt x="30266" y="12395"/>
                    </a:cubicBezTo>
                    <a:cubicBezTo>
                      <a:pt x="30472" y="12418"/>
                      <a:pt x="30654" y="12418"/>
                      <a:pt x="30860" y="12418"/>
                    </a:cubicBezTo>
                    <a:cubicBezTo>
                      <a:pt x="32252" y="12418"/>
                      <a:pt x="33622" y="12144"/>
                      <a:pt x="34854" y="11596"/>
                    </a:cubicBezTo>
                    <a:cubicBezTo>
                      <a:pt x="35767" y="11185"/>
                      <a:pt x="36612" y="10637"/>
                      <a:pt x="37297" y="9975"/>
                    </a:cubicBezTo>
                    <a:cubicBezTo>
                      <a:pt x="38004" y="9291"/>
                      <a:pt x="38575" y="8492"/>
                      <a:pt x="38986" y="7602"/>
                    </a:cubicBezTo>
                    <a:cubicBezTo>
                      <a:pt x="38986" y="7579"/>
                      <a:pt x="39009" y="7556"/>
                      <a:pt x="39009" y="7533"/>
                    </a:cubicBezTo>
                    <a:cubicBezTo>
                      <a:pt x="39009" y="7533"/>
                      <a:pt x="39009" y="7510"/>
                      <a:pt x="39031" y="7510"/>
                    </a:cubicBezTo>
                    <a:cubicBezTo>
                      <a:pt x="39054" y="7442"/>
                      <a:pt x="39054" y="7396"/>
                      <a:pt x="39031" y="7328"/>
                    </a:cubicBezTo>
                    <a:cubicBezTo>
                      <a:pt x="39100" y="6734"/>
                      <a:pt x="39077" y="6164"/>
                      <a:pt x="38986" y="5616"/>
                    </a:cubicBezTo>
                    <a:cubicBezTo>
                      <a:pt x="38894" y="5068"/>
                      <a:pt x="38712" y="4566"/>
                      <a:pt x="38438" y="4064"/>
                    </a:cubicBezTo>
                    <a:cubicBezTo>
                      <a:pt x="37959" y="3196"/>
                      <a:pt x="37182" y="2443"/>
                      <a:pt x="36133" y="1827"/>
                    </a:cubicBezTo>
                    <a:cubicBezTo>
                      <a:pt x="35653" y="1576"/>
                      <a:pt x="35105" y="1325"/>
                      <a:pt x="34489" y="1096"/>
                    </a:cubicBezTo>
                    <a:cubicBezTo>
                      <a:pt x="33964" y="891"/>
                      <a:pt x="33371" y="731"/>
                      <a:pt x="32686" y="571"/>
                    </a:cubicBezTo>
                    <a:cubicBezTo>
                      <a:pt x="31499" y="320"/>
                      <a:pt x="30198" y="138"/>
                      <a:pt x="28714" y="46"/>
                    </a:cubicBezTo>
                    <a:cubicBezTo>
                      <a:pt x="28075" y="24"/>
                      <a:pt x="27436" y="1"/>
                      <a:pt x="267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5" name="Google Shape;8073;p70">
                <a:extLst>
                  <a:ext uri="{FF2B5EF4-FFF2-40B4-BE49-F238E27FC236}">
                    <a16:creationId xmlns:a16="http://schemas.microsoft.com/office/drawing/2014/main" id="{329FC691-D57D-443E-B64C-F523A9865455}"/>
                  </a:ext>
                </a:extLst>
              </p:cNvPr>
              <p:cNvSpPr/>
              <p:nvPr/>
            </p:nvSpPr>
            <p:spPr>
              <a:xfrm>
                <a:off x="5295108" y="2106040"/>
                <a:ext cx="252350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9562" h="3955" extrusionOk="0">
                    <a:moveTo>
                      <a:pt x="18147" y="525"/>
                    </a:moveTo>
                    <a:cubicBezTo>
                      <a:pt x="18147" y="525"/>
                      <a:pt x="18127" y="525"/>
                      <a:pt x="18124" y="544"/>
                    </a:cubicBezTo>
                    <a:lnTo>
                      <a:pt x="18124" y="544"/>
                    </a:lnTo>
                    <a:cubicBezTo>
                      <a:pt x="18132" y="538"/>
                      <a:pt x="18139" y="532"/>
                      <a:pt x="18147" y="525"/>
                    </a:cubicBezTo>
                    <a:close/>
                    <a:moveTo>
                      <a:pt x="2717" y="1781"/>
                    </a:moveTo>
                    <a:cubicBezTo>
                      <a:pt x="2723" y="1783"/>
                      <a:pt x="2729" y="1785"/>
                      <a:pt x="2735" y="1787"/>
                    </a:cubicBezTo>
                    <a:lnTo>
                      <a:pt x="2735" y="1787"/>
                    </a:lnTo>
                    <a:cubicBezTo>
                      <a:pt x="2730" y="1784"/>
                      <a:pt x="2725" y="1781"/>
                      <a:pt x="2717" y="1781"/>
                    </a:cubicBezTo>
                    <a:close/>
                    <a:moveTo>
                      <a:pt x="18923" y="0"/>
                    </a:moveTo>
                    <a:cubicBezTo>
                      <a:pt x="18786" y="0"/>
                      <a:pt x="18672" y="69"/>
                      <a:pt x="18558" y="160"/>
                    </a:cubicBezTo>
                    <a:cubicBezTo>
                      <a:pt x="18421" y="297"/>
                      <a:pt x="18284" y="411"/>
                      <a:pt x="18124" y="548"/>
                    </a:cubicBezTo>
                    <a:cubicBezTo>
                      <a:pt x="18124" y="547"/>
                      <a:pt x="18124" y="545"/>
                      <a:pt x="18124" y="544"/>
                    </a:cubicBezTo>
                    <a:lnTo>
                      <a:pt x="18124" y="544"/>
                    </a:lnTo>
                    <a:cubicBezTo>
                      <a:pt x="17469" y="1083"/>
                      <a:pt x="16768" y="1534"/>
                      <a:pt x="16001" y="1895"/>
                    </a:cubicBezTo>
                    <a:cubicBezTo>
                      <a:pt x="15020" y="2329"/>
                      <a:pt x="13970" y="2625"/>
                      <a:pt x="12920" y="2831"/>
                    </a:cubicBezTo>
                    <a:cubicBezTo>
                      <a:pt x="12121" y="2968"/>
                      <a:pt x="11299" y="3059"/>
                      <a:pt x="10477" y="3082"/>
                    </a:cubicBezTo>
                    <a:cubicBezTo>
                      <a:pt x="10272" y="3087"/>
                      <a:pt x="10065" y="3090"/>
                      <a:pt x="9858" y="3090"/>
                    </a:cubicBezTo>
                    <a:cubicBezTo>
                      <a:pt x="9235" y="3090"/>
                      <a:pt x="8606" y="3065"/>
                      <a:pt x="7989" y="3013"/>
                    </a:cubicBezTo>
                    <a:lnTo>
                      <a:pt x="8012" y="3013"/>
                    </a:lnTo>
                    <a:cubicBezTo>
                      <a:pt x="6193" y="2854"/>
                      <a:pt x="4441" y="2423"/>
                      <a:pt x="2735" y="1787"/>
                    </a:cubicBezTo>
                    <a:lnTo>
                      <a:pt x="2735" y="1787"/>
                    </a:lnTo>
                    <a:cubicBezTo>
                      <a:pt x="2738" y="1790"/>
                      <a:pt x="2741" y="1794"/>
                      <a:pt x="2745" y="1797"/>
                    </a:cubicBezTo>
                    <a:lnTo>
                      <a:pt x="2745" y="1797"/>
                    </a:lnTo>
                    <a:cubicBezTo>
                      <a:pt x="1884" y="1478"/>
                      <a:pt x="1045" y="1070"/>
                      <a:pt x="252" y="594"/>
                    </a:cubicBezTo>
                    <a:cubicBezTo>
                      <a:pt x="229" y="588"/>
                      <a:pt x="206" y="585"/>
                      <a:pt x="184" y="585"/>
                    </a:cubicBezTo>
                    <a:cubicBezTo>
                      <a:pt x="119" y="585"/>
                      <a:pt x="63" y="611"/>
                      <a:pt x="46" y="662"/>
                    </a:cubicBezTo>
                    <a:cubicBezTo>
                      <a:pt x="1" y="731"/>
                      <a:pt x="23" y="822"/>
                      <a:pt x="92" y="868"/>
                    </a:cubicBezTo>
                    <a:cubicBezTo>
                      <a:pt x="777" y="1279"/>
                      <a:pt x="1461" y="1644"/>
                      <a:pt x="2169" y="1963"/>
                    </a:cubicBezTo>
                    <a:cubicBezTo>
                      <a:pt x="2945" y="2329"/>
                      <a:pt x="3721" y="2625"/>
                      <a:pt x="4520" y="2876"/>
                    </a:cubicBezTo>
                    <a:cubicBezTo>
                      <a:pt x="5342" y="3150"/>
                      <a:pt x="6186" y="3356"/>
                      <a:pt x="7031" y="3538"/>
                    </a:cubicBezTo>
                    <a:cubicBezTo>
                      <a:pt x="7898" y="3721"/>
                      <a:pt x="8788" y="3835"/>
                      <a:pt x="9679" y="3903"/>
                    </a:cubicBezTo>
                    <a:cubicBezTo>
                      <a:pt x="10104" y="3937"/>
                      <a:pt x="10530" y="3954"/>
                      <a:pt x="10956" y="3954"/>
                    </a:cubicBezTo>
                    <a:cubicBezTo>
                      <a:pt x="12269" y="3954"/>
                      <a:pt x="13579" y="3792"/>
                      <a:pt x="14837" y="3447"/>
                    </a:cubicBezTo>
                    <a:cubicBezTo>
                      <a:pt x="15659" y="3219"/>
                      <a:pt x="16458" y="2899"/>
                      <a:pt x="17211" y="2488"/>
                    </a:cubicBezTo>
                    <a:cubicBezTo>
                      <a:pt x="17553" y="2306"/>
                      <a:pt x="17896" y="2077"/>
                      <a:pt x="18238" y="1849"/>
                    </a:cubicBezTo>
                    <a:cubicBezTo>
                      <a:pt x="18603" y="1598"/>
                      <a:pt x="18946" y="1324"/>
                      <a:pt x="19242" y="1005"/>
                    </a:cubicBezTo>
                    <a:cubicBezTo>
                      <a:pt x="19288" y="982"/>
                      <a:pt x="19311" y="936"/>
                      <a:pt x="19357" y="913"/>
                    </a:cubicBezTo>
                    <a:cubicBezTo>
                      <a:pt x="19562" y="708"/>
                      <a:pt x="19539" y="343"/>
                      <a:pt x="19311" y="137"/>
                    </a:cubicBezTo>
                    <a:cubicBezTo>
                      <a:pt x="19220" y="46"/>
                      <a:pt x="19083" y="0"/>
                      <a:pt x="18946" y="0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6" name="Google Shape;8074;p70">
                <a:extLst>
                  <a:ext uri="{FF2B5EF4-FFF2-40B4-BE49-F238E27FC236}">
                    <a16:creationId xmlns:a16="http://schemas.microsoft.com/office/drawing/2014/main" id="{787D8587-CAAA-4D75-9EB0-C6D09369DD6F}"/>
                  </a:ext>
                </a:extLst>
              </p:cNvPr>
              <p:cNvSpPr/>
              <p:nvPr/>
            </p:nvSpPr>
            <p:spPr>
              <a:xfrm>
                <a:off x="5447036" y="2029483"/>
                <a:ext cx="123685" cy="81476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6316" extrusionOk="0">
                    <a:moveTo>
                      <a:pt x="9085" y="1"/>
                    </a:moveTo>
                    <a:cubicBezTo>
                      <a:pt x="9039" y="1"/>
                      <a:pt x="8971" y="1"/>
                      <a:pt x="8925" y="24"/>
                    </a:cubicBezTo>
                    <a:cubicBezTo>
                      <a:pt x="8857" y="46"/>
                      <a:pt x="8765" y="92"/>
                      <a:pt x="8720" y="161"/>
                    </a:cubicBezTo>
                    <a:cubicBezTo>
                      <a:pt x="8651" y="229"/>
                      <a:pt x="8606" y="297"/>
                      <a:pt x="8583" y="389"/>
                    </a:cubicBezTo>
                    <a:cubicBezTo>
                      <a:pt x="8583" y="389"/>
                      <a:pt x="8583" y="389"/>
                      <a:pt x="8583" y="412"/>
                    </a:cubicBezTo>
                    <a:cubicBezTo>
                      <a:pt x="8469" y="731"/>
                      <a:pt x="8309" y="1051"/>
                      <a:pt x="8149" y="1370"/>
                    </a:cubicBezTo>
                    <a:cubicBezTo>
                      <a:pt x="7989" y="1690"/>
                      <a:pt x="7784" y="1987"/>
                      <a:pt x="7579" y="2283"/>
                    </a:cubicBezTo>
                    <a:cubicBezTo>
                      <a:pt x="7168" y="2877"/>
                      <a:pt x="6643" y="3379"/>
                      <a:pt x="6095" y="3858"/>
                    </a:cubicBezTo>
                    <a:cubicBezTo>
                      <a:pt x="6118" y="3835"/>
                      <a:pt x="6141" y="3813"/>
                      <a:pt x="6163" y="3790"/>
                    </a:cubicBezTo>
                    <a:lnTo>
                      <a:pt x="6163" y="3790"/>
                    </a:lnTo>
                    <a:cubicBezTo>
                      <a:pt x="5524" y="4315"/>
                      <a:pt x="4839" y="4771"/>
                      <a:pt x="4086" y="5136"/>
                    </a:cubicBezTo>
                    <a:cubicBezTo>
                      <a:pt x="3356" y="5479"/>
                      <a:pt x="2603" y="5730"/>
                      <a:pt x="1804" y="5867"/>
                    </a:cubicBezTo>
                    <a:cubicBezTo>
                      <a:pt x="1328" y="5946"/>
                      <a:pt x="852" y="6008"/>
                      <a:pt x="361" y="6008"/>
                    </a:cubicBezTo>
                    <a:cubicBezTo>
                      <a:pt x="287" y="6008"/>
                      <a:pt x="212" y="6007"/>
                      <a:pt x="137" y="6004"/>
                    </a:cubicBezTo>
                    <a:cubicBezTo>
                      <a:pt x="69" y="6004"/>
                      <a:pt x="0" y="6072"/>
                      <a:pt x="0" y="6164"/>
                    </a:cubicBezTo>
                    <a:cubicBezTo>
                      <a:pt x="0" y="6255"/>
                      <a:pt x="69" y="6301"/>
                      <a:pt x="160" y="6301"/>
                    </a:cubicBezTo>
                    <a:cubicBezTo>
                      <a:pt x="340" y="6310"/>
                      <a:pt x="523" y="6316"/>
                      <a:pt x="708" y="6316"/>
                    </a:cubicBezTo>
                    <a:cubicBezTo>
                      <a:pt x="968" y="6316"/>
                      <a:pt x="1230" y="6304"/>
                      <a:pt x="1484" y="6278"/>
                    </a:cubicBezTo>
                    <a:cubicBezTo>
                      <a:pt x="1918" y="6255"/>
                      <a:pt x="2352" y="6164"/>
                      <a:pt x="2785" y="6072"/>
                    </a:cubicBezTo>
                    <a:cubicBezTo>
                      <a:pt x="3698" y="5844"/>
                      <a:pt x="4543" y="5502"/>
                      <a:pt x="5342" y="5068"/>
                    </a:cubicBezTo>
                    <a:cubicBezTo>
                      <a:pt x="6163" y="4657"/>
                      <a:pt x="6917" y="4086"/>
                      <a:pt x="7579" y="3447"/>
                    </a:cubicBezTo>
                    <a:cubicBezTo>
                      <a:pt x="7898" y="3151"/>
                      <a:pt x="8218" y="2808"/>
                      <a:pt x="8492" y="2466"/>
                    </a:cubicBezTo>
                    <a:cubicBezTo>
                      <a:pt x="8765" y="2101"/>
                      <a:pt x="9039" y="1713"/>
                      <a:pt x="9245" y="1302"/>
                    </a:cubicBezTo>
                    <a:cubicBezTo>
                      <a:pt x="9359" y="1119"/>
                      <a:pt x="9450" y="937"/>
                      <a:pt x="9519" y="731"/>
                    </a:cubicBezTo>
                    <a:cubicBezTo>
                      <a:pt x="9541" y="686"/>
                      <a:pt x="9564" y="663"/>
                      <a:pt x="9564" y="617"/>
                    </a:cubicBezTo>
                    <a:cubicBezTo>
                      <a:pt x="9587" y="526"/>
                      <a:pt x="9587" y="434"/>
                      <a:pt x="9564" y="343"/>
                    </a:cubicBezTo>
                    <a:cubicBezTo>
                      <a:pt x="9519" y="229"/>
                      <a:pt x="9427" y="115"/>
                      <a:pt x="9313" y="46"/>
                    </a:cubicBezTo>
                    <a:cubicBezTo>
                      <a:pt x="9245" y="24"/>
                      <a:pt x="9153" y="1"/>
                      <a:pt x="9085" y="1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7" name="Google Shape;8075;p70">
                <a:extLst>
                  <a:ext uri="{FF2B5EF4-FFF2-40B4-BE49-F238E27FC236}">
                    <a16:creationId xmlns:a16="http://schemas.microsoft.com/office/drawing/2014/main" id="{C028EC04-43A2-4548-85F9-1F88179B5698}"/>
                  </a:ext>
                </a:extLst>
              </p:cNvPr>
              <p:cNvSpPr/>
              <p:nvPr/>
            </p:nvSpPr>
            <p:spPr>
              <a:xfrm>
                <a:off x="5581292" y="2054224"/>
                <a:ext cx="186986" cy="90881"/>
              </a:xfrm>
              <a:custGeom>
                <a:avLst/>
                <a:gdLst/>
                <a:ahLst/>
                <a:cxnLst/>
                <a:rect l="l" t="t" r="r" b="b"/>
                <a:pathLst>
                  <a:path w="14495" h="7045" extrusionOk="0">
                    <a:moveTo>
                      <a:pt x="6620" y="6209"/>
                    </a:moveTo>
                    <a:cubicBezTo>
                      <a:pt x="6602" y="6209"/>
                      <a:pt x="6587" y="6212"/>
                      <a:pt x="6573" y="6217"/>
                    </a:cubicBezTo>
                    <a:lnTo>
                      <a:pt x="6573" y="6217"/>
                    </a:lnTo>
                    <a:cubicBezTo>
                      <a:pt x="6589" y="6214"/>
                      <a:pt x="6605" y="6211"/>
                      <a:pt x="6620" y="6209"/>
                    </a:cubicBezTo>
                    <a:close/>
                    <a:moveTo>
                      <a:pt x="13901" y="0"/>
                    </a:moveTo>
                    <a:cubicBezTo>
                      <a:pt x="13787" y="0"/>
                      <a:pt x="13696" y="23"/>
                      <a:pt x="13605" y="69"/>
                    </a:cubicBezTo>
                    <a:cubicBezTo>
                      <a:pt x="13491" y="160"/>
                      <a:pt x="13422" y="274"/>
                      <a:pt x="13376" y="411"/>
                    </a:cubicBezTo>
                    <a:cubicBezTo>
                      <a:pt x="13331" y="571"/>
                      <a:pt x="13262" y="731"/>
                      <a:pt x="13217" y="890"/>
                    </a:cubicBezTo>
                    <a:cubicBezTo>
                      <a:pt x="12943" y="1621"/>
                      <a:pt x="12578" y="2305"/>
                      <a:pt x="12144" y="2945"/>
                    </a:cubicBezTo>
                    <a:cubicBezTo>
                      <a:pt x="11733" y="3492"/>
                      <a:pt x="11277" y="3972"/>
                      <a:pt x="10774" y="4405"/>
                    </a:cubicBezTo>
                    <a:cubicBezTo>
                      <a:pt x="10249" y="4839"/>
                      <a:pt x="9656" y="5181"/>
                      <a:pt x="9040" y="5478"/>
                    </a:cubicBezTo>
                    <a:cubicBezTo>
                      <a:pt x="8257" y="5836"/>
                      <a:pt x="7408" y="6063"/>
                      <a:pt x="6558" y="6222"/>
                    </a:cubicBezTo>
                    <a:lnTo>
                      <a:pt x="6558" y="6222"/>
                    </a:lnTo>
                    <a:cubicBezTo>
                      <a:pt x="6563" y="6220"/>
                      <a:pt x="6568" y="6218"/>
                      <a:pt x="6573" y="6217"/>
                    </a:cubicBezTo>
                    <a:lnTo>
                      <a:pt x="6573" y="6217"/>
                    </a:lnTo>
                    <a:cubicBezTo>
                      <a:pt x="5989" y="6316"/>
                      <a:pt x="5395" y="6369"/>
                      <a:pt x="4804" y="6369"/>
                    </a:cubicBezTo>
                    <a:cubicBezTo>
                      <a:pt x="4488" y="6369"/>
                      <a:pt x="4172" y="6354"/>
                      <a:pt x="3858" y="6323"/>
                    </a:cubicBezTo>
                    <a:lnTo>
                      <a:pt x="3858" y="6323"/>
                    </a:lnTo>
                    <a:cubicBezTo>
                      <a:pt x="3858" y="6328"/>
                      <a:pt x="3858" y="6331"/>
                      <a:pt x="3859" y="6334"/>
                    </a:cubicBezTo>
                    <a:lnTo>
                      <a:pt x="3859" y="6334"/>
                    </a:lnTo>
                    <a:cubicBezTo>
                      <a:pt x="3853" y="6329"/>
                      <a:pt x="3847" y="6323"/>
                      <a:pt x="3835" y="6323"/>
                    </a:cubicBezTo>
                    <a:lnTo>
                      <a:pt x="3813" y="6323"/>
                    </a:lnTo>
                    <a:cubicBezTo>
                      <a:pt x="2763" y="6231"/>
                      <a:pt x="1713" y="6003"/>
                      <a:pt x="731" y="5615"/>
                    </a:cubicBezTo>
                    <a:cubicBezTo>
                      <a:pt x="617" y="5592"/>
                      <a:pt x="526" y="5547"/>
                      <a:pt x="412" y="5501"/>
                    </a:cubicBezTo>
                    <a:cubicBezTo>
                      <a:pt x="370" y="5487"/>
                      <a:pt x="329" y="5480"/>
                      <a:pt x="289" y="5480"/>
                    </a:cubicBezTo>
                    <a:cubicBezTo>
                      <a:pt x="196" y="5480"/>
                      <a:pt x="110" y="5520"/>
                      <a:pt x="46" y="5615"/>
                    </a:cubicBezTo>
                    <a:cubicBezTo>
                      <a:pt x="1" y="5729"/>
                      <a:pt x="24" y="5912"/>
                      <a:pt x="161" y="5957"/>
                    </a:cubicBezTo>
                    <a:cubicBezTo>
                      <a:pt x="937" y="6277"/>
                      <a:pt x="1758" y="6551"/>
                      <a:pt x="2580" y="6734"/>
                    </a:cubicBezTo>
                    <a:cubicBezTo>
                      <a:pt x="3379" y="6916"/>
                      <a:pt x="4224" y="7007"/>
                      <a:pt x="5045" y="7030"/>
                    </a:cubicBezTo>
                    <a:cubicBezTo>
                      <a:pt x="5217" y="7040"/>
                      <a:pt x="5388" y="7044"/>
                      <a:pt x="5560" y="7044"/>
                    </a:cubicBezTo>
                    <a:cubicBezTo>
                      <a:pt x="6210" y="7044"/>
                      <a:pt x="6860" y="6979"/>
                      <a:pt x="7510" y="6870"/>
                    </a:cubicBezTo>
                    <a:cubicBezTo>
                      <a:pt x="8309" y="6711"/>
                      <a:pt x="9062" y="6460"/>
                      <a:pt x="9793" y="6117"/>
                    </a:cubicBezTo>
                    <a:cubicBezTo>
                      <a:pt x="10843" y="5615"/>
                      <a:pt x="11802" y="4930"/>
                      <a:pt x="12555" y="4063"/>
                    </a:cubicBezTo>
                    <a:cubicBezTo>
                      <a:pt x="13422" y="3082"/>
                      <a:pt x="14061" y="1895"/>
                      <a:pt x="14404" y="639"/>
                    </a:cubicBezTo>
                    <a:cubicBezTo>
                      <a:pt x="14495" y="365"/>
                      <a:pt x="14289" y="69"/>
                      <a:pt x="14016" y="0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8" name="Google Shape;8076;p70">
                <a:extLst>
                  <a:ext uri="{FF2B5EF4-FFF2-40B4-BE49-F238E27FC236}">
                    <a16:creationId xmlns:a16="http://schemas.microsoft.com/office/drawing/2014/main" id="{65F0FF42-B966-45F5-8E30-4E6C214586D7}"/>
                  </a:ext>
                </a:extLst>
              </p:cNvPr>
              <p:cNvSpPr/>
              <p:nvPr/>
            </p:nvSpPr>
            <p:spPr>
              <a:xfrm>
                <a:off x="5317488" y="2186415"/>
                <a:ext cx="27683" cy="168255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3043" extrusionOk="0">
                    <a:moveTo>
                      <a:pt x="366" y="1"/>
                    </a:moveTo>
                    <a:cubicBezTo>
                      <a:pt x="297" y="1"/>
                      <a:pt x="251" y="69"/>
                      <a:pt x="274" y="138"/>
                    </a:cubicBezTo>
                    <a:cubicBezTo>
                      <a:pt x="434" y="434"/>
                      <a:pt x="571" y="731"/>
                      <a:pt x="685" y="1051"/>
                    </a:cubicBezTo>
                    <a:cubicBezTo>
                      <a:pt x="799" y="1324"/>
                      <a:pt x="891" y="1598"/>
                      <a:pt x="982" y="1872"/>
                    </a:cubicBezTo>
                    <a:cubicBezTo>
                      <a:pt x="1073" y="2146"/>
                      <a:pt x="1142" y="2420"/>
                      <a:pt x="1210" y="2717"/>
                    </a:cubicBezTo>
                    <a:cubicBezTo>
                      <a:pt x="1324" y="3287"/>
                      <a:pt x="1416" y="3881"/>
                      <a:pt x="1484" y="4474"/>
                    </a:cubicBezTo>
                    <a:cubicBezTo>
                      <a:pt x="1552" y="5159"/>
                      <a:pt x="1552" y="5844"/>
                      <a:pt x="1552" y="6529"/>
                    </a:cubicBezTo>
                    <a:cubicBezTo>
                      <a:pt x="1530" y="7213"/>
                      <a:pt x="1461" y="7875"/>
                      <a:pt x="1347" y="8537"/>
                    </a:cubicBezTo>
                    <a:cubicBezTo>
                      <a:pt x="1164" y="9633"/>
                      <a:pt x="868" y="10729"/>
                      <a:pt x="411" y="11756"/>
                    </a:cubicBezTo>
                    <a:cubicBezTo>
                      <a:pt x="297" y="11961"/>
                      <a:pt x="206" y="12166"/>
                      <a:pt x="92" y="12372"/>
                    </a:cubicBezTo>
                    <a:cubicBezTo>
                      <a:pt x="23" y="12486"/>
                      <a:pt x="0" y="12600"/>
                      <a:pt x="23" y="12714"/>
                    </a:cubicBezTo>
                    <a:cubicBezTo>
                      <a:pt x="46" y="12806"/>
                      <a:pt x="114" y="12920"/>
                      <a:pt x="229" y="12965"/>
                    </a:cubicBezTo>
                    <a:cubicBezTo>
                      <a:pt x="297" y="13017"/>
                      <a:pt x="378" y="13042"/>
                      <a:pt x="463" y="13042"/>
                    </a:cubicBezTo>
                    <a:cubicBezTo>
                      <a:pt x="491" y="13042"/>
                      <a:pt x="520" y="13040"/>
                      <a:pt x="548" y="13034"/>
                    </a:cubicBezTo>
                    <a:cubicBezTo>
                      <a:pt x="639" y="13011"/>
                      <a:pt x="754" y="12943"/>
                      <a:pt x="822" y="12828"/>
                    </a:cubicBezTo>
                    <a:cubicBezTo>
                      <a:pt x="1233" y="11961"/>
                      <a:pt x="1575" y="11048"/>
                      <a:pt x="1781" y="10089"/>
                    </a:cubicBezTo>
                    <a:cubicBezTo>
                      <a:pt x="2009" y="9108"/>
                      <a:pt x="2123" y="8104"/>
                      <a:pt x="2146" y="7099"/>
                    </a:cubicBezTo>
                    <a:cubicBezTo>
                      <a:pt x="2146" y="6095"/>
                      <a:pt x="2055" y="5091"/>
                      <a:pt x="1872" y="4086"/>
                    </a:cubicBezTo>
                    <a:cubicBezTo>
                      <a:pt x="1689" y="3128"/>
                      <a:pt x="1393" y="2192"/>
                      <a:pt x="1028" y="1279"/>
                    </a:cubicBezTo>
                    <a:cubicBezTo>
                      <a:pt x="868" y="868"/>
                      <a:pt x="662" y="457"/>
                      <a:pt x="457" y="46"/>
                    </a:cubicBezTo>
                    <a:cubicBezTo>
                      <a:pt x="434" y="1"/>
                      <a:pt x="388" y="1"/>
                      <a:pt x="366" y="1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9" name="Google Shape;8077;p70">
                <a:extLst>
                  <a:ext uri="{FF2B5EF4-FFF2-40B4-BE49-F238E27FC236}">
                    <a16:creationId xmlns:a16="http://schemas.microsoft.com/office/drawing/2014/main" id="{D0900B1E-B7DE-41F4-9BE2-7C871FA0F29F}"/>
                  </a:ext>
                </a:extLst>
              </p:cNvPr>
              <p:cNvSpPr/>
              <p:nvPr/>
            </p:nvSpPr>
            <p:spPr>
              <a:xfrm>
                <a:off x="5291870" y="2241470"/>
                <a:ext cx="14151" cy="7967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6176" extrusionOk="0">
                    <a:moveTo>
                      <a:pt x="343" y="1"/>
                    </a:moveTo>
                    <a:cubicBezTo>
                      <a:pt x="252" y="24"/>
                      <a:pt x="160" y="138"/>
                      <a:pt x="206" y="229"/>
                    </a:cubicBezTo>
                    <a:cubicBezTo>
                      <a:pt x="297" y="526"/>
                      <a:pt x="366" y="800"/>
                      <a:pt x="434" y="1097"/>
                    </a:cubicBezTo>
                    <a:cubicBezTo>
                      <a:pt x="503" y="1370"/>
                      <a:pt x="526" y="1644"/>
                      <a:pt x="571" y="1918"/>
                    </a:cubicBezTo>
                    <a:cubicBezTo>
                      <a:pt x="571" y="1941"/>
                      <a:pt x="571" y="1964"/>
                      <a:pt x="571" y="1964"/>
                    </a:cubicBezTo>
                    <a:cubicBezTo>
                      <a:pt x="640" y="2717"/>
                      <a:pt x="594" y="3493"/>
                      <a:pt x="480" y="4246"/>
                    </a:cubicBezTo>
                    <a:cubicBezTo>
                      <a:pt x="389" y="4771"/>
                      <a:pt x="252" y="5274"/>
                      <a:pt x="69" y="5776"/>
                    </a:cubicBezTo>
                    <a:cubicBezTo>
                      <a:pt x="1" y="5936"/>
                      <a:pt x="115" y="6118"/>
                      <a:pt x="274" y="6164"/>
                    </a:cubicBezTo>
                    <a:cubicBezTo>
                      <a:pt x="298" y="6172"/>
                      <a:pt x="324" y="6176"/>
                      <a:pt x="351" y="6176"/>
                    </a:cubicBezTo>
                    <a:cubicBezTo>
                      <a:pt x="478" y="6176"/>
                      <a:pt x="625" y="6090"/>
                      <a:pt x="662" y="5958"/>
                    </a:cubicBezTo>
                    <a:cubicBezTo>
                      <a:pt x="914" y="5000"/>
                      <a:pt x="1073" y="4018"/>
                      <a:pt x="1096" y="3037"/>
                    </a:cubicBezTo>
                    <a:cubicBezTo>
                      <a:pt x="1096" y="2557"/>
                      <a:pt x="1051" y="2078"/>
                      <a:pt x="959" y="1599"/>
                    </a:cubicBezTo>
                    <a:cubicBezTo>
                      <a:pt x="936" y="1348"/>
                      <a:pt x="868" y="1119"/>
                      <a:pt x="799" y="868"/>
                    </a:cubicBezTo>
                    <a:cubicBezTo>
                      <a:pt x="731" y="617"/>
                      <a:pt x="662" y="389"/>
                      <a:pt x="571" y="138"/>
                    </a:cubicBezTo>
                    <a:cubicBezTo>
                      <a:pt x="571" y="92"/>
                      <a:pt x="548" y="47"/>
                      <a:pt x="503" y="24"/>
                    </a:cubicBezTo>
                    <a:cubicBezTo>
                      <a:pt x="457" y="1"/>
                      <a:pt x="434" y="1"/>
                      <a:pt x="389" y="1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0" name="Google Shape;8078;p70">
                <a:extLst>
                  <a:ext uri="{FF2B5EF4-FFF2-40B4-BE49-F238E27FC236}">
                    <a16:creationId xmlns:a16="http://schemas.microsoft.com/office/drawing/2014/main" id="{D787308E-BC4C-4F75-B05D-B98A8E5EDC12}"/>
                  </a:ext>
                </a:extLst>
              </p:cNvPr>
              <p:cNvSpPr/>
              <p:nvPr/>
            </p:nvSpPr>
            <p:spPr>
              <a:xfrm>
                <a:off x="5274495" y="1947340"/>
                <a:ext cx="310954" cy="141062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10935" extrusionOk="0">
                    <a:moveTo>
                      <a:pt x="20247" y="1"/>
                    </a:moveTo>
                    <a:cubicBezTo>
                      <a:pt x="19676" y="1"/>
                      <a:pt x="19106" y="23"/>
                      <a:pt x="18535" y="69"/>
                    </a:cubicBezTo>
                    <a:cubicBezTo>
                      <a:pt x="16732" y="183"/>
                      <a:pt x="14951" y="548"/>
                      <a:pt x="13194" y="1050"/>
                    </a:cubicBezTo>
                    <a:cubicBezTo>
                      <a:pt x="11436" y="1575"/>
                      <a:pt x="9747" y="2283"/>
                      <a:pt x="8127" y="3150"/>
                    </a:cubicBezTo>
                    <a:cubicBezTo>
                      <a:pt x="6529" y="3995"/>
                      <a:pt x="5000" y="5022"/>
                      <a:pt x="3653" y="6209"/>
                    </a:cubicBezTo>
                    <a:cubicBezTo>
                      <a:pt x="2923" y="6848"/>
                      <a:pt x="2261" y="7533"/>
                      <a:pt x="1644" y="8263"/>
                    </a:cubicBezTo>
                    <a:cubicBezTo>
                      <a:pt x="1051" y="8971"/>
                      <a:pt x="526" y="9747"/>
                      <a:pt x="47" y="10569"/>
                    </a:cubicBezTo>
                    <a:cubicBezTo>
                      <a:pt x="1" y="10683"/>
                      <a:pt x="1" y="10820"/>
                      <a:pt x="115" y="10888"/>
                    </a:cubicBezTo>
                    <a:cubicBezTo>
                      <a:pt x="155" y="10918"/>
                      <a:pt x="208" y="10935"/>
                      <a:pt x="260" y="10935"/>
                    </a:cubicBezTo>
                    <a:cubicBezTo>
                      <a:pt x="328" y="10935"/>
                      <a:pt x="396" y="10907"/>
                      <a:pt x="435" y="10843"/>
                    </a:cubicBezTo>
                    <a:cubicBezTo>
                      <a:pt x="982" y="9907"/>
                      <a:pt x="1644" y="9039"/>
                      <a:pt x="2398" y="8240"/>
                    </a:cubicBezTo>
                    <a:lnTo>
                      <a:pt x="2398" y="8240"/>
                    </a:lnTo>
                    <a:cubicBezTo>
                      <a:pt x="2393" y="8245"/>
                      <a:pt x="2388" y="8249"/>
                      <a:pt x="2384" y="8252"/>
                    </a:cubicBezTo>
                    <a:lnTo>
                      <a:pt x="2384" y="8252"/>
                    </a:lnTo>
                    <a:cubicBezTo>
                      <a:pt x="3632" y="6920"/>
                      <a:pt x="5081" y="5790"/>
                      <a:pt x="6620" y="4839"/>
                    </a:cubicBezTo>
                    <a:cubicBezTo>
                      <a:pt x="8606" y="3630"/>
                      <a:pt x="10752" y="2717"/>
                      <a:pt x="12988" y="2055"/>
                    </a:cubicBezTo>
                    <a:cubicBezTo>
                      <a:pt x="12943" y="2055"/>
                      <a:pt x="12920" y="2078"/>
                      <a:pt x="12874" y="2078"/>
                    </a:cubicBezTo>
                    <a:cubicBezTo>
                      <a:pt x="14951" y="1484"/>
                      <a:pt x="17120" y="1096"/>
                      <a:pt x="19288" y="1050"/>
                    </a:cubicBezTo>
                    <a:cubicBezTo>
                      <a:pt x="19465" y="1045"/>
                      <a:pt x="19642" y="1042"/>
                      <a:pt x="19819" y="1042"/>
                    </a:cubicBezTo>
                    <a:cubicBezTo>
                      <a:pt x="20350" y="1042"/>
                      <a:pt x="20880" y="1068"/>
                      <a:pt x="21411" y="1119"/>
                    </a:cubicBezTo>
                    <a:cubicBezTo>
                      <a:pt x="22119" y="1187"/>
                      <a:pt x="22803" y="1302"/>
                      <a:pt x="23488" y="1439"/>
                    </a:cubicBezTo>
                    <a:cubicBezTo>
                      <a:pt x="23506" y="1442"/>
                      <a:pt x="23525" y="1443"/>
                      <a:pt x="23543" y="1443"/>
                    </a:cubicBezTo>
                    <a:cubicBezTo>
                      <a:pt x="23666" y="1443"/>
                      <a:pt x="23800" y="1381"/>
                      <a:pt x="23899" y="1302"/>
                    </a:cubicBezTo>
                    <a:cubicBezTo>
                      <a:pt x="24013" y="1210"/>
                      <a:pt x="24082" y="1073"/>
                      <a:pt x="24104" y="936"/>
                    </a:cubicBezTo>
                    <a:cubicBezTo>
                      <a:pt x="24104" y="799"/>
                      <a:pt x="24059" y="640"/>
                      <a:pt x="23967" y="526"/>
                    </a:cubicBezTo>
                    <a:cubicBezTo>
                      <a:pt x="23876" y="411"/>
                      <a:pt x="23762" y="343"/>
                      <a:pt x="23602" y="320"/>
                    </a:cubicBezTo>
                    <a:cubicBezTo>
                      <a:pt x="22507" y="92"/>
                      <a:pt x="21365" y="1"/>
                      <a:pt x="20247" y="1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8079;p70">
                <a:extLst>
                  <a:ext uri="{FF2B5EF4-FFF2-40B4-BE49-F238E27FC236}">
                    <a16:creationId xmlns:a16="http://schemas.microsoft.com/office/drawing/2014/main" id="{1FBC5C40-27B8-4AE7-ADE1-DFE6457B2861}"/>
                  </a:ext>
                </a:extLst>
              </p:cNvPr>
              <p:cNvSpPr/>
              <p:nvPr/>
            </p:nvSpPr>
            <p:spPr>
              <a:xfrm>
                <a:off x="5426126" y="2203494"/>
                <a:ext cx="71866" cy="57431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452" extrusionOk="0">
                    <a:moveTo>
                      <a:pt x="4383" y="0"/>
                    </a:moveTo>
                    <a:cubicBezTo>
                      <a:pt x="3653" y="0"/>
                      <a:pt x="2717" y="366"/>
                      <a:pt x="1895" y="959"/>
                    </a:cubicBezTo>
                    <a:cubicBezTo>
                      <a:pt x="1211" y="1461"/>
                      <a:pt x="663" y="2032"/>
                      <a:pt x="343" y="2625"/>
                    </a:cubicBezTo>
                    <a:cubicBezTo>
                      <a:pt x="24" y="3219"/>
                      <a:pt x="1" y="3721"/>
                      <a:pt x="229" y="4063"/>
                    </a:cubicBezTo>
                    <a:cubicBezTo>
                      <a:pt x="412" y="4314"/>
                      <a:pt x="754" y="4451"/>
                      <a:pt x="1188" y="4451"/>
                    </a:cubicBezTo>
                    <a:cubicBezTo>
                      <a:pt x="1918" y="4451"/>
                      <a:pt x="2854" y="4086"/>
                      <a:pt x="3699" y="3493"/>
                    </a:cubicBezTo>
                    <a:cubicBezTo>
                      <a:pt x="4383" y="2991"/>
                      <a:pt x="4908" y="2420"/>
                      <a:pt x="5228" y="1827"/>
                    </a:cubicBezTo>
                    <a:cubicBezTo>
                      <a:pt x="5547" y="1233"/>
                      <a:pt x="5570" y="731"/>
                      <a:pt x="5342" y="389"/>
                    </a:cubicBezTo>
                    <a:cubicBezTo>
                      <a:pt x="5159" y="137"/>
                      <a:pt x="4817" y="0"/>
                      <a:pt x="43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2" name="Google Shape;8080;p70">
                <a:extLst>
                  <a:ext uri="{FF2B5EF4-FFF2-40B4-BE49-F238E27FC236}">
                    <a16:creationId xmlns:a16="http://schemas.microsoft.com/office/drawing/2014/main" id="{5FE17D58-C87C-4877-9C2A-1198E62AE45D}"/>
                  </a:ext>
                </a:extLst>
              </p:cNvPr>
              <p:cNvSpPr/>
              <p:nvPr/>
            </p:nvSpPr>
            <p:spPr>
              <a:xfrm>
                <a:off x="5674334" y="2162268"/>
                <a:ext cx="77452" cy="3859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2992" extrusionOk="0">
                    <a:moveTo>
                      <a:pt x="2648" y="1"/>
                    </a:moveTo>
                    <a:cubicBezTo>
                      <a:pt x="1188" y="1"/>
                      <a:pt x="69" y="526"/>
                      <a:pt x="23" y="1256"/>
                    </a:cubicBezTo>
                    <a:cubicBezTo>
                      <a:pt x="1" y="1485"/>
                      <a:pt x="92" y="1713"/>
                      <a:pt x="275" y="1918"/>
                    </a:cubicBezTo>
                    <a:cubicBezTo>
                      <a:pt x="731" y="2466"/>
                      <a:pt x="1735" y="2877"/>
                      <a:pt x="2877" y="2968"/>
                    </a:cubicBezTo>
                    <a:cubicBezTo>
                      <a:pt x="3036" y="2968"/>
                      <a:pt x="3219" y="2991"/>
                      <a:pt x="3356" y="2991"/>
                    </a:cubicBezTo>
                    <a:cubicBezTo>
                      <a:pt x="4817" y="2991"/>
                      <a:pt x="5912" y="2443"/>
                      <a:pt x="5981" y="1736"/>
                    </a:cubicBezTo>
                    <a:cubicBezTo>
                      <a:pt x="6004" y="1325"/>
                      <a:pt x="5730" y="937"/>
                      <a:pt x="5182" y="617"/>
                    </a:cubicBezTo>
                    <a:cubicBezTo>
                      <a:pt x="4657" y="298"/>
                      <a:pt x="3904" y="92"/>
                      <a:pt x="3128" y="24"/>
                    </a:cubicBezTo>
                    <a:cubicBezTo>
                      <a:pt x="2945" y="1"/>
                      <a:pt x="2785" y="1"/>
                      <a:pt x="26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3" name="Google Shape;8081;p70">
                <a:extLst>
                  <a:ext uri="{FF2B5EF4-FFF2-40B4-BE49-F238E27FC236}">
                    <a16:creationId xmlns:a16="http://schemas.microsoft.com/office/drawing/2014/main" id="{23FD432C-84D9-48BD-B257-7415F3B724F9}"/>
                  </a:ext>
                </a:extLst>
              </p:cNvPr>
              <p:cNvSpPr/>
              <p:nvPr/>
            </p:nvSpPr>
            <p:spPr>
              <a:xfrm>
                <a:off x="5660493" y="2312145"/>
                <a:ext cx="49188" cy="64784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5022" extrusionOk="0">
                    <a:moveTo>
                      <a:pt x="161" y="0"/>
                    </a:moveTo>
                    <a:cubicBezTo>
                      <a:pt x="46" y="23"/>
                      <a:pt x="1" y="91"/>
                      <a:pt x="24" y="183"/>
                    </a:cubicBezTo>
                    <a:cubicBezTo>
                      <a:pt x="69" y="479"/>
                      <a:pt x="115" y="776"/>
                      <a:pt x="206" y="1096"/>
                    </a:cubicBezTo>
                    <a:cubicBezTo>
                      <a:pt x="252" y="1347"/>
                      <a:pt x="343" y="1621"/>
                      <a:pt x="412" y="1872"/>
                    </a:cubicBezTo>
                    <a:lnTo>
                      <a:pt x="435" y="1917"/>
                    </a:lnTo>
                    <a:lnTo>
                      <a:pt x="457" y="1986"/>
                    </a:lnTo>
                    <a:cubicBezTo>
                      <a:pt x="480" y="2054"/>
                      <a:pt x="526" y="2077"/>
                      <a:pt x="571" y="2100"/>
                    </a:cubicBezTo>
                    <a:lnTo>
                      <a:pt x="617" y="2100"/>
                    </a:lnTo>
                    <a:cubicBezTo>
                      <a:pt x="686" y="2100"/>
                      <a:pt x="731" y="2077"/>
                      <a:pt x="777" y="2031"/>
                    </a:cubicBezTo>
                    <a:lnTo>
                      <a:pt x="800" y="1986"/>
                    </a:lnTo>
                    <a:lnTo>
                      <a:pt x="845" y="1940"/>
                    </a:lnTo>
                    <a:cubicBezTo>
                      <a:pt x="891" y="1872"/>
                      <a:pt x="937" y="1826"/>
                      <a:pt x="982" y="1758"/>
                    </a:cubicBezTo>
                    <a:cubicBezTo>
                      <a:pt x="1074" y="1643"/>
                      <a:pt x="1165" y="1575"/>
                      <a:pt x="1256" y="1506"/>
                    </a:cubicBezTo>
                    <a:cubicBezTo>
                      <a:pt x="1325" y="1461"/>
                      <a:pt x="1416" y="1415"/>
                      <a:pt x="1507" y="1392"/>
                    </a:cubicBezTo>
                    <a:cubicBezTo>
                      <a:pt x="1576" y="1370"/>
                      <a:pt x="1644" y="1347"/>
                      <a:pt x="1736" y="1347"/>
                    </a:cubicBezTo>
                    <a:cubicBezTo>
                      <a:pt x="1827" y="1347"/>
                      <a:pt x="1895" y="1347"/>
                      <a:pt x="1964" y="1370"/>
                    </a:cubicBezTo>
                    <a:cubicBezTo>
                      <a:pt x="2055" y="1392"/>
                      <a:pt x="2146" y="1415"/>
                      <a:pt x="2238" y="1461"/>
                    </a:cubicBezTo>
                    <a:cubicBezTo>
                      <a:pt x="2352" y="1529"/>
                      <a:pt x="2443" y="1598"/>
                      <a:pt x="2534" y="1666"/>
                    </a:cubicBezTo>
                    <a:cubicBezTo>
                      <a:pt x="2626" y="1758"/>
                      <a:pt x="2717" y="1872"/>
                      <a:pt x="2808" y="2009"/>
                    </a:cubicBezTo>
                    <a:cubicBezTo>
                      <a:pt x="2900" y="2146"/>
                      <a:pt x="2991" y="2305"/>
                      <a:pt x="3037" y="2465"/>
                    </a:cubicBezTo>
                    <a:cubicBezTo>
                      <a:pt x="3082" y="2625"/>
                      <a:pt x="3105" y="2762"/>
                      <a:pt x="3128" y="2876"/>
                    </a:cubicBezTo>
                    <a:cubicBezTo>
                      <a:pt x="3128" y="3013"/>
                      <a:pt x="3128" y="3127"/>
                      <a:pt x="3105" y="3241"/>
                    </a:cubicBezTo>
                    <a:cubicBezTo>
                      <a:pt x="3082" y="3333"/>
                      <a:pt x="3037" y="3447"/>
                      <a:pt x="2991" y="3538"/>
                    </a:cubicBezTo>
                    <a:cubicBezTo>
                      <a:pt x="2945" y="3652"/>
                      <a:pt x="2877" y="3743"/>
                      <a:pt x="2808" y="3812"/>
                    </a:cubicBezTo>
                    <a:cubicBezTo>
                      <a:pt x="2694" y="3926"/>
                      <a:pt x="2603" y="4017"/>
                      <a:pt x="2466" y="4109"/>
                    </a:cubicBezTo>
                    <a:cubicBezTo>
                      <a:pt x="2261" y="4223"/>
                      <a:pt x="2032" y="4337"/>
                      <a:pt x="1758" y="4428"/>
                    </a:cubicBezTo>
                    <a:lnTo>
                      <a:pt x="1713" y="4451"/>
                    </a:lnTo>
                    <a:cubicBezTo>
                      <a:pt x="1621" y="4474"/>
                      <a:pt x="1576" y="4519"/>
                      <a:pt x="1530" y="4565"/>
                    </a:cubicBezTo>
                    <a:cubicBezTo>
                      <a:pt x="1484" y="4634"/>
                      <a:pt x="1462" y="4702"/>
                      <a:pt x="1484" y="4793"/>
                    </a:cubicBezTo>
                    <a:cubicBezTo>
                      <a:pt x="1507" y="4907"/>
                      <a:pt x="1621" y="5022"/>
                      <a:pt x="1758" y="5022"/>
                    </a:cubicBezTo>
                    <a:cubicBezTo>
                      <a:pt x="1781" y="5022"/>
                      <a:pt x="1804" y="4999"/>
                      <a:pt x="1804" y="4999"/>
                    </a:cubicBezTo>
                    <a:cubicBezTo>
                      <a:pt x="2283" y="4930"/>
                      <a:pt x="3128" y="4679"/>
                      <a:pt x="3539" y="3949"/>
                    </a:cubicBezTo>
                    <a:cubicBezTo>
                      <a:pt x="3699" y="3698"/>
                      <a:pt x="3767" y="3424"/>
                      <a:pt x="3790" y="3127"/>
                    </a:cubicBezTo>
                    <a:cubicBezTo>
                      <a:pt x="3813" y="2853"/>
                      <a:pt x="3767" y="2579"/>
                      <a:pt x="3676" y="2283"/>
                    </a:cubicBezTo>
                    <a:cubicBezTo>
                      <a:pt x="3425" y="1598"/>
                      <a:pt x="2717" y="845"/>
                      <a:pt x="1873" y="845"/>
                    </a:cubicBezTo>
                    <a:cubicBezTo>
                      <a:pt x="1667" y="845"/>
                      <a:pt x="1484" y="890"/>
                      <a:pt x="1302" y="959"/>
                    </a:cubicBezTo>
                    <a:cubicBezTo>
                      <a:pt x="1142" y="1050"/>
                      <a:pt x="982" y="1164"/>
                      <a:pt x="845" y="1301"/>
                    </a:cubicBezTo>
                    <a:cubicBezTo>
                      <a:pt x="777" y="1392"/>
                      <a:pt x="708" y="1461"/>
                      <a:pt x="640" y="1552"/>
                    </a:cubicBezTo>
                    <a:lnTo>
                      <a:pt x="617" y="1438"/>
                    </a:lnTo>
                    <a:cubicBezTo>
                      <a:pt x="480" y="1050"/>
                      <a:pt x="389" y="616"/>
                      <a:pt x="298" y="114"/>
                    </a:cubicBezTo>
                    <a:cubicBezTo>
                      <a:pt x="298" y="68"/>
                      <a:pt x="229" y="0"/>
                      <a:pt x="161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4" name="Google Shape;8082;p70">
                <a:extLst>
                  <a:ext uri="{FF2B5EF4-FFF2-40B4-BE49-F238E27FC236}">
                    <a16:creationId xmlns:a16="http://schemas.microsoft.com/office/drawing/2014/main" id="{0FEE916B-3046-470F-B2C6-3B4DA3A55946}"/>
                  </a:ext>
                </a:extLst>
              </p:cNvPr>
              <p:cNvSpPr/>
              <p:nvPr/>
            </p:nvSpPr>
            <p:spPr>
              <a:xfrm>
                <a:off x="5508565" y="2335105"/>
                <a:ext cx="38003" cy="6066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4703" extrusionOk="0">
                    <a:moveTo>
                      <a:pt x="1005" y="0"/>
                    </a:moveTo>
                    <a:cubicBezTo>
                      <a:pt x="937" y="0"/>
                      <a:pt x="868" y="23"/>
                      <a:pt x="823" y="46"/>
                    </a:cubicBezTo>
                    <a:cubicBezTo>
                      <a:pt x="184" y="229"/>
                      <a:pt x="1" y="1438"/>
                      <a:pt x="389" y="2717"/>
                    </a:cubicBezTo>
                    <a:cubicBezTo>
                      <a:pt x="754" y="3858"/>
                      <a:pt x="1485" y="4702"/>
                      <a:pt x="2078" y="4702"/>
                    </a:cubicBezTo>
                    <a:cubicBezTo>
                      <a:pt x="2147" y="4702"/>
                      <a:pt x="2215" y="4702"/>
                      <a:pt x="2261" y="4680"/>
                    </a:cubicBezTo>
                    <a:cubicBezTo>
                      <a:pt x="2580" y="4588"/>
                      <a:pt x="2786" y="4246"/>
                      <a:pt x="2877" y="3744"/>
                    </a:cubicBezTo>
                    <a:cubicBezTo>
                      <a:pt x="2945" y="3242"/>
                      <a:pt x="2877" y="2625"/>
                      <a:pt x="2694" y="2009"/>
                    </a:cubicBezTo>
                    <a:cubicBezTo>
                      <a:pt x="2329" y="868"/>
                      <a:pt x="1599" y="0"/>
                      <a:pt x="1005" y="0"/>
                    </a:cubicBezTo>
                    <a:close/>
                  </a:path>
                </a:pathLst>
              </a:custGeom>
              <a:solidFill>
                <a:srgbClr val="0024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5" name="Google Shape;8083;p70">
                <a:extLst>
                  <a:ext uri="{FF2B5EF4-FFF2-40B4-BE49-F238E27FC236}">
                    <a16:creationId xmlns:a16="http://schemas.microsoft.com/office/drawing/2014/main" id="{33D3CFFE-29B5-4EFB-9EAB-262574403426}"/>
                  </a:ext>
                </a:extLst>
              </p:cNvPr>
              <p:cNvSpPr/>
              <p:nvPr/>
            </p:nvSpPr>
            <p:spPr>
              <a:xfrm>
                <a:off x="5712903" y="2269745"/>
                <a:ext cx="40054" cy="60669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4703" extrusionOk="0">
                    <a:moveTo>
                      <a:pt x="1005" y="0"/>
                    </a:moveTo>
                    <a:cubicBezTo>
                      <a:pt x="959" y="0"/>
                      <a:pt x="891" y="0"/>
                      <a:pt x="822" y="23"/>
                    </a:cubicBezTo>
                    <a:cubicBezTo>
                      <a:pt x="206" y="228"/>
                      <a:pt x="1" y="1438"/>
                      <a:pt x="412" y="2716"/>
                    </a:cubicBezTo>
                    <a:cubicBezTo>
                      <a:pt x="754" y="3835"/>
                      <a:pt x="1484" y="4702"/>
                      <a:pt x="2101" y="4702"/>
                    </a:cubicBezTo>
                    <a:cubicBezTo>
                      <a:pt x="2169" y="4702"/>
                      <a:pt x="2215" y="4702"/>
                      <a:pt x="2283" y="4679"/>
                    </a:cubicBezTo>
                    <a:cubicBezTo>
                      <a:pt x="2922" y="4474"/>
                      <a:pt x="3105" y="3264"/>
                      <a:pt x="2694" y="1986"/>
                    </a:cubicBezTo>
                    <a:cubicBezTo>
                      <a:pt x="2352" y="845"/>
                      <a:pt x="1621" y="0"/>
                      <a:pt x="1005" y="0"/>
                    </a:cubicBezTo>
                    <a:close/>
                  </a:path>
                </a:pathLst>
              </a:custGeom>
              <a:solidFill>
                <a:srgbClr val="0024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6" name="Google Shape;8084;p70">
                <a:extLst>
                  <a:ext uri="{FF2B5EF4-FFF2-40B4-BE49-F238E27FC236}">
                    <a16:creationId xmlns:a16="http://schemas.microsoft.com/office/drawing/2014/main" id="{35F89544-FE1F-418D-8B16-91B0FE82A262}"/>
                  </a:ext>
                </a:extLst>
              </p:cNvPr>
              <p:cNvSpPr/>
              <p:nvPr/>
            </p:nvSpPr>
            <p:spPr>
              <a:xfrm>
                <a:off x="5636062" y="2391630"/>
                <a:ext cx="59198" cy="50078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3882" extrusionOk="0">
                    <a:moveTo>
                      <a:pt x="114" y="1"/>
                    </a:moveTo>
                    <a:cubicBezTo>
                      <a:pt x="92" y="1"/>
                      <a:pt x="46" y="24"/>
                      <a:pt x="23" y="46"/>
                    </a:cubicBezTo>
                    <a:cubicBezTo>
                      <a:pt x="0" y="69"/>
                      <a:pt x="0" y="92"/>
                      <a:pt x="0" y="138"/>
                    </a:cubicBezTo>
                    <a:cubicBezTo>
                      <a:pt x="69" y="823"/>
                      <a:pt x="251" y="1507"/>
                      <a:pt x="525" y="2192"/>
                    </a:cubicBezTo>
                    <a:cubicBezTo>
                      <a:pt x="685" y="2557"/>
                      <a:pt x="868" y="2877"/>
                      <a:pt x="1119" y="3151"/>
                    </a:cubicBezTo>
                    <a:cubicBezTo>
                      <a:pt x="1210" y="3288"/>
                      <a:pt x="1324" y="3402"/>
                      <a:pt x="1461" y="3516"/>
                    </a:cubicBezTo>
                    <a:cubicBezTo>
                      <a:pt x="1598" y="3630"/>
                      <a:pt x="1758" y="3699"/>
                      <a:pt x="1918" y="3790"/>
                    </a:cubicBezTo>
                    <a:cubicBezTo>
                      <a:pt x="2055" y="3835"/>
                      <a:pt x="2214" y="3881"/>
                      <a:pt x="2397" y="3881"/>
                    </a:cubicBezTo>
                    <a:lnTo>
                      <a:pt x="2488" y="3881"/>
                    </a:lnTo>
                    <a:cubicBezTo>
                      <a:pt x="2625" y="3881"/>
                      <a:pt x="2785" y="3858"/>
                      <a:pt x="2945" y="3813"/>
                    </a:cubicBezTo>
                    <a:cubicBezTo>
                      <a:pt x="3242" y="3699"/>
                      <a:pt x="3515" y="3493"/>
                      <a:pt x="3767" y="3196"/>
                    </a:cubicBezTo>
                    <a:cubicBezTo>
                      <a:pt x="3972" y="2945"/>
                      <a:pt x="4155" y="2603"/>
                      <a:pt x="4314" y="2215"/>
                    </a:cubicBezTo>
                    <a:cubicBezTo>
                      <a:pt x="4428" y="1895"/>
                      <a:pt x="4497" y="1553"/>
                      <a:pt x="4565" y="1165"/>
                    </a:cubicBezTo>
                    <a:cubicBezTo>
                      <a:pt x="4565" y="1051"/>
                      <a:pt x="4588" y="937"/>
                      <a:pt x="4588" y="823"/>
                    </a:cubicBezTo>
                    <a:lnTo>
                      <a:pt x="4588" y="800"/>
                    </a:lnTo>
                    <a:cubicBezTo>
                      <a:pt x="4588" y="754"/>
                      <a:pt x="4565" y="708"/>
                      <a:pt x="4543" y="663"/>
                    </a:cubicBezTo>
                    <a:cubicBezTo>
                      <a:pt x="4497" y="617"/>
                      <a:pt x="4451" y="594"/>
                      <a:pt x="4406" y="594"/>
                    </a:cubicBezTo>
                    <a:cubicBezTo>
                      <a:pt x="4314" y="594"/>
                      <a:pt x="4223" y="686"/>
                      <a:pt x="4223" y="777"/>
                    </a:cubicBezTo>
                    <a:cubicBezTo>
                      <a:pt x="4223" y="845"/>
                      <a:pt x="4200" y="914"/>
                      <a:pt x="4200" y="982"/>
                    </a:cubicBezTo>
                    <a:cubicBezTo>
                      <a:pt x="4132" y="1416"/>
                      <a:pt x="3995" y="1850"/>
                      <a:pt x="3835" y="2261"/>
                    </a:cubicBezTo>
                    <a:cubicBezTo>
                      <a:pt x="3698" y="2557"/>
                      <a:pt x="3561" y="2786"/>
                      <a:pt x="3401" y="2968"/>
                    </a:cubicBezTo>
                    <a:cubicBezTo>
                      <a:pt x="3310" y="3082"/>
                      <a:pt x="3219" y="3174"/>
                      <a:pt x="3105" y="3265"/>
                    </a:cubicBezTo>
                    <a:cubicBezTo>
                      <a:pt x="3013" y="3333"/>
                      <a:pt x="2922" y="3379"/>
                      <a:pt x="2808" y="3425"/>
                    </a:cubicBezTo>
                    <a:cubicBezTo>
                      <a:pt x="2717" y="3470"/>
                      <a:pt x="2625" y="3470"/>
                      <a:pt x="2557" y="3493"/>
                    </a:cubicBezTo>
                    <a:lnTo>
                      <a:pt x="2237" y="3493"/>
                    </a:lnTo>
                    <a:cubicBezTo>
                      <a:pt x="2123" y="3470"/>
                      <a:pt x="2032" y="3425"/>
                      <a:pt x="1940" y="3402"/>
                    </a:cubicBezTo>
                    <a:cubicBezTo>
                      <a:pt x="1826" y="3333"/>
                      <a:pt x="1712" y="3265"/>
                      <a:pt x="1598" y="3196"/>
                    </a:cubicBezTo>
                    <a:cubicBezTo>
                      <a:pt x="1461" y="3082"/>
                      <a:pt x="1324" y="2922"/>
                      <a:pt x="1187" y="2763"/>
                    </a:cubicBezTo>
                    <a:cubicBezTo>
                      <a:pt x="959" y="2443"/>
                      <a:pt x="799" y="2124"/>
                      <a:pt x="639" y="1736"/>
                    </a:cubicBezTo>
                    <a:cubicBezTo>
                      <a:pt x="434" y="1233"/>
                      <a:pt x="297" y="708"/>
                      <a:pt x="251" y="206"/>
                    </a:cubicBezTo>
                    <a:lnTo>
                      <a:pt x="229" y="138"/>
                    </a:lnTo>
                    <a:cubicBezTo>
                      <a:pt x="229" y="69"/>
                      <a:pt x="206" y="24"/>
                      <a:pt x="114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7" name="Google Shape;8085;p70">
                <a:extLst>
                  <a:ext uri="{FF2B5EF4-FFF2-40B4-BE49-F238E27FC236}">
                    <a16:creationId xmlns:a16="http://schemas.microsoft.com/office/drawing/2014/main" id="{DA40FADF-F019-484F-A5B5-DB8CF7EAB007}"/>
                  </a:ext>
                </a:extLst>
              </p:cNvPr>
              <p:cNvSpPr/>
              <p:nvPr/>
            </p:nvSpPr>
            <p:spPr>
              <a:xfrm>
                <a:off x="5506811" y="2333480"/>
                <a:ext cx="42402" cy="64423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994" extrusionOk="0">
                    <a:moveTo>
                      <a:pt x="1058" y="1"/>
                    </a:moveTo>
                    <a:cubicBezTo>
                      <a:pt x="985" y="1"/>
                      <a:pt x="914" y="12"/>
                      <a:pt x="845" y="35"/>
                    </a:cubicBezTo>
                    <a:cubicBezTo>
                      <a:pt x="183" y="241"/>
                      <a:pt x="0" y="1519"/>
                      <a:pt x="434" y="2888"/>
                    </a:cubicBezTo>
                    <a:cubicBezTo>
                      <a:pt x="827" y="4110"/>
                      <a:pt x="1596" y="4994"/>
                      <a:pt x="2230" y="4994"/>
                    </a:cubicBezTo>
                    <a:cubicBezTo>
                      <a:pt x="2295" y="4994"/>
                      <a:pt x="2358" y="4984"/>
                      <a:pt x="2420" y="4965"/>
                    </a:cubicBezTo>
                    <a:cubicBezTo>
                      <a:pt x="3104" y="4737"/>
                      <a:pt x="3287" y="3459"/>
                      <a:pt x="2853" y="2112"/>
                    </a:cubicBezTo>
                    <a:cubicBezTo>
                      <a:pt x="2463" y="881"/>
                      <a:pt x="1705" y="1"/>
                      <a:pt x="1058" y="1"/>
                    </a:cubicBezTo>
                    <a:close/>
                  </a:path>
                </a:pathLst>
              </a:custGeom>
              <a:solidFill>
                <a:srgbClr val="0024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8" name="Google Shape;8086;p70">
                <a:extLst>
                  <a:ext uri="{FF2B5EF4-FFF2-40B4-BE49-F238E27FC236}">
                    <a16:creationId xmlns:a16="http://schemas.microsoft.com/office/drawing/2014/main" id="{1EF727C0-F684-4816-B2E5-44438AC81FE4}"/>
                  </a:ext>
                </a:extLst>
              </p:cNvPr>
              <p:cNvSpPr/>
              <p:nvPr/>
            </p:nvSpPr>
            <p:spPr>
              <a:xfrm>
                <a:off x="5059567" y="1718275"/>
                <a:ext cx="208180" cy="207896"/>
              </a:xfrm>
              <a:custGeom>
                <a:avLst/>
                <a:gdLst/>
                <a:ahLst/>
                <a:cxnLst/>
                <a:rect l="l" t="t" r="r" b="b"/>
                <a:pathLst>
                  <a:path w="16138" h="16116" extrusionOk="0">
                    <a:moveTo>
                      <a:pt x="5387" y="0"/>
                    </a:moveTo>
                    <a:cubicBezTo>
                      <a:pt x="5090" y="0"/>
                      <a:pt x="4817" y="92"/>
                      <a:pt x="4588" y="229"/>
                    </a:cubicBezTo>
                    <a:cubicBezTo>
                      <a:pt x="4337" y="388"/>
                      <a:pt x="4132" y="617"/>
                      <a:pt x="3995" y="868"/>
                    </a:cubicBezTo>
                    <a:cubicBezTo>
                      <a:pt x="3858" y="1142"/>
                      <a:pt x="3767" y="1438"/>
                      <a:pt x="3698" y="1826"/>
                    </a:cubicBezTo>
                    <a:cubicBezTo>
                      <a:pt x="3630" y="2192"/>
                      <a:pt x="3607" y="2557"/>
                      <a:pt x="3607" y="3082"/>
                    </a:cubicBezTo>
                    <a:cubicBezTo>
                      <a:pt x="3607" y="3516"/>
                      <a:pt x="3630" y="3949"/>
                      <a:pt x="3675" y="4497"/>
                    </a:cubicBezTo>
                    <a:cubicBezTo>
                      <a:pt x="3721" y="5022"/>
                      <a:pt x="3812" y="5593"/>
                      <a:pt x="3926" y="6140"/>
                    </a:cubicBezTo>
                    <a:lnTo>
                      <a:pt x="3652" y="6255"/>
                    </a:lnTo>
                    <a:cubicBezTo>
                      <a:pt x="3105" y="6506"/>
                      <a:pt x="2488" y="6780"/>
                      <a:pt x="1941" y="7099"/>
                    </a:cubicBezTo>
                    <a:cubicBezTo>
                      <a:pt x="1553" y="7327"/>
                      <a:pt x="1187" y="7578"/>
                      <a:pt x="891" y="7852"/>
                    </a:cubicBezTo>
                    <a:cubicBezTo>
                      <a:pt x="571" y="8149"/>
                      <a:pt x="343" y="8469"/>
                      <a:pt x="206" y="8788"/>
                    </a:cubicBezTo>
                    <a:cubicBezTo>
                      <a:pt x="92" y="9016"/>
                      <a:pt x="0" y="9359"/>
                      <a:pt x="46" y="9747"/>
                    </a:cubicBezTo>
                    <a:cubicBezTo>
                      <a:pt x="92" y="10044"/>
                      <a:pt x="206" y="10317"/>
                      <a:pt x="388" y="10523"/>
                    </a:cubicBezTo>
                    <a:cubicBezTo>
                      <a:pt x="822" y="11048"/>
                      <a:pt x="1461" y="11299"/>
                      <a:pt x="2009" y="11482"/>
                    </a:cubicBezTo>
                    <a:cubicBezTo>
                      <a:pt x="2968" y="11801"/>
                      <a:pt x="4018" y="11892"/>
                      <a:pt x="4931" y="11961"/>
                    </a:cubicBezTo>
                    <a:lnTo>
                      <a:pt x="4999" y="12235"/>
                    </a:lnTo>
                    <a:cubicBezTo>
                      <a:pt x="5342" y="13262"/>
                      <a:pt x="5661" y="14335"/>
                      <a:pt x="6300" y="15225"/>
                    </a:cubicBezTo>
                    <a:cubicBezTo>
                      <a:pt x="6506" y="15476"/>
                      <a:pt x="7031" y="16115"/>
                      <a:pt x="7738" y="16115"/>
                    </a:cubicBezTo>
                    <a:lnTo>
                      <a:pt x="7807" y="16115"/>
                    </a:lnTo>
                    <a:cubicBezTo>
                      <a:pt x="7898" y="16115"/>
                      <a:pt x="7989" y="16092"/>
                      <a:pt x="8081" y="16069"/>
                    </a:cubicBezTo>
                    <a:cubicBezTo>
                      <a:pt x="8149" y="16069"/>
                      <a:pt x="8218" y="16047"/>
                      <a:pt x="8286" y="16024"/>
                    </a:cubicBezTo>
                    <a:cubicBezTo>
                      <a:pt x="8491" y="15932"/>
                      <a:pt x="8628" y="15841"/>
                      <a:pt x="8720" y="15750"/>
                    </a:cubicBezTo>
                    <a:cubicBezTo>
                      <a:pt x="8948" y="15590"/>
                      <a:pt x="9131" y="15339"/>
                      <a:pt x="9313" y="15019"/>
                    </a:cubicBezTo>
                    <a:cubicBezTo>
                      <a:pt x="9656" y="14358"/>
                      <a:pt x="9838" y="13581"/>
                      <a:pt x="9975" y="12874"/>
                    </a:cubicBezTo>
                    <a:cubicBezTo>
                      <a:pt x="10044" y="12509"/>
                      <a:pt x="10112" y="12121"/>
                      <a:pt x="10158" y="11733"/>
                    </a:cubicBezTo>
                    <a:lnTo>
                      <a:pt x="10203" y="11459"/>
                    </a:lnTo>
                    <a:cubicBezTo>
                      <a:pt x="10295" y="11504"/>
                      <a:pt x="10409" y="11550"/>
                      <a:pt x="10546" y="11596"/>
                    </a:cubicBezTo>
                    <a:lnTo>
                      <a:pt x="10614" y="11641"/>
                    </a:lnTo>
                    <a:lnTo>
                      <a:pt x="10797" y="11710"/>
                    </a:lnTo>
                    <a:cubicBezTo>
                      <a:pt x="11071" y="11801"/>
                      <a:pt x="11345" y="11915"/>
                      <a:pt x="11618" y="12007"/>
                    </a:cubicBezTo>
                    <a:cubicBezTo>
                      <a:pt x="12280" y="12258"/>
                      <a:pt x="13056" y="12509"/>
                      <a:pt x="13855" y="12577"/>
                    </a:cubicBezTo>
                    <a:cubicBezTo>
                      <a:pt x="13947" y="12600"/>
                      <a:pt x="14061" y="12600"/>
                      <a:pt x="14152" y="12600"/>
                    </a:cubicBezTo>
                    <a:cubicBezTo>
                      <a:pt x="14426" y="12600"/>
                      <a:pt x="14654" y="12554"/>
                      <a:pt x="14860" y="12509"/>
                    </a:cubicBezTo>
                    <a:cubicBezTo>
                      <a:pt x="15225" y="12395"/>
                      <a:pt x="15522" y="12212"/>
                      <a:pt x="15750" y="11938"/>
                    </a:cubicBezTo>
                    <a:cubicBezTo>
                      <a:pt x="15978" y="11687"/>
                      <a:pt x="16092" y="11345"/>
                      <a:pt x="16115" y="11002"/>
                    </a:cubicBezTo>
                    <a:cubicBezTo>
                      <a:pt x="16138" y="10683"/>
                      <a:pt x="16047" y="10340"/>
                      <a:pt x="15864" y="9929"/>
                    </a:cubicBezTo>
                    <a:cubicBezTo>
                      <a:pt x="15727" y="9610"/>
                      <a:pt x="15499" y="9313"/>
                      <a:pt x="15293" y="9016"/>
                    </a:cubicBezTo>
                    <a:cubicBezTo>
                      <a:pt x="15111" y="8788"/>
                      <a:pt x="14882" y="8537"/>
                      <a:pt x="14563" y="8218"/>
                    </a:cubicBezTo>
                    <a:cubicBezTo>
                      <a:pt x="14221" y="7875"/>
                      <a:pt x="13855" y="7556"/>
                      <a:pt x="13513" y="7236"/>
                    </a:cubicBezTo>
                    <a:lnTo>
                      <a:pt x="13673" y="7099"/>
                    </a:lnTo>
                    <a:lnTo>
                      <a:pt x="13833" y="6939"/>
                    </a:lnTo>
                    <a:lnTo>
                      <a:pt x="13969" y="6780"/>
                    </a:lnTo>
                    <a:cubicBezTo>
                      <a:pt x="14266" y="6460"/>
                      <a:pt x="14494" y="6186"/>
                      <a:pt x="14700" y="5935"/>
                    </a:cubicBezTo>
                    <a:cubicBezTo>
                      <a:pt x="14997" y="5570"/>
                      <a:pt x="15202" y="5250"/>
                      <a:pt x="15362" y="4954"/>
                    </a:cubicBezTo>
                    <a:cubicBezTo>
                      <a:pt x="15522" y="4611"/>
                      <a:pt x="15636" y="4246"/>
                      <a:pt x="15636" y="3881"/>
                    </a:cubicBezTo>
                    <a:cubicBezTo>
                      <a:pt x="15659" y="3538"/>
                      <a:pt x="15522" y="3196"/>
                      <a:pt x="15293" y="2899"/>
                    </a:cubicBezTo>
                    <a:cubicBezTo>
                      <a:pt x="15179" y="2762"/>
                      <a:pt x="15042" y="2625"/>
                      <a:pt x="14860" y="2511"/>
                    </a:cubicBezTo>
                    <a:cubicBezTo>
                      <a:pt x="14723" y="2420"/>
                      <a:pt x="14540" y="2351"/>
                      <a:pt x="14380" y="2306"/>
                    </a:cubicBezTo>
                    <a:cubicBezTo>
                      <a:pt x="14221" y="2260"/>
                      <a:pt x="14061" y="2237"/>
                      <a:pt x="13901" y="2237"/>
                    </a:cubicBezTo>
                    <a:cubicBezTo>
                      <a:pt x="13764" y="2215"/>
                      <a:pt x="13650" y="2215"/>
                      <a:pt x="13513" y="2215"/>
                    </a:cubicBezTo>
                    <a:lnTo>
                      <a:pt x="13285" y="2215"/>
                    </a:lnTo>
                    <a:cubicBezTo>
                      <a:pt x="12851" y="2237"/>
                      <a:pt x="12395" y="2329"/>
                      <a:pt x="12029" y="2397"/>
                    </a:cubicBezTo>
                    <a:cubicBezTo>
                      <a:pt x="11527" y="2488"/>
                      <a:pt x="11071" y="2603"/>
                      <a:pt x="10751" y="2694"/>
                    </a:cubicBezTo>
                    <a:lnTo>
                      <a:pt x="10477" y="2762"/>
                    </a:lnTo>
                    <a:cubicBezTo>
                      <a:pt x="10226" y="2831"/>
                      <a:pt x="9975" y="2899"/>
                      <a:pt x="9701" y="2945"/>
                    </a:cubicBezTo>
                    <a:cubicBezTo>
                      <a:pt x="9678" y="2945"/>
                      <a:pt x="9633" y="2968"/>
                      <a:pt x="9587" y="3013"/>
                    </a:cubicBezTo>
                    <a:lnTo>
                      <a:pt x="9245" y="2671"/>
                    </a:lnTo>
                    <a:lnTo>
                      <a:pt x="9176" y="2580"/>
                    </a:lnTo>
                    <a:cubicBezTo>
                      <a:pt x="8902" y="2306"/>
                      <a:pt x="8651" y="2032"/>
                      <a:pt x="8377" y="1781"/>
                    </a:cubicBezTo>
                    <a:cubicBezTo>
                      <a:pt x="8081" y="1461"/>
                      <a:pt x="7761" y="1187"/>
                      <a:pt x="7464" y="959"/>
                    </a:cubicBezTo>
                    <a:cubicBezTo>
                      <a:pt x="7145" y="685"/>
                      <a:pt x="6825" y="480"/>
                      <a:pt x="6528" y="320"/>
                    </a:cubicBezTo>
                    <a:cubicBezTo>
                      <a:pt x="6163" y="137"/>
                      <a:pt x="5844" y="46"/>
                      <a:pt x="55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33" name="Google Shape;8087;p70">
              <a:extLst>
                <a:ext uri="{FF2B5EF4-FFF2-40B4-BE49-F238E27FC236}">
                  <a16:creationId xmlns:a16="http://schemas.microsoft.com/office/drawing/2014/main" id="{E4846B93-5910-4B1D-B41A-135047394FA8}"/>
                </a:ext>
              </a:extLst>
            </p:cNvPr>
            <p:cNvSpPr/>
            <p:nvPr/>
          </p:nvSpPr>
          <p:spPr>
            <a:xfrm>
              <a:off x="4917278" y="3153312"/>
              <a:ext cx="197280" cy="229968"/>
            </a:xfrm>
            <a:custGeom>
              <a:avLst/>
              <a:gdLst/>
              <a:ahLst/>
              <a:cxnLst/>
              <a:rect l="l" t="t" r="r" b="b"/>
              <a:pathLst>
                <a:path w="15293" h="17827" extrusionOk="0">
                  <a:moveTo>
                    <a:pt x="11253" y="0"/>
                  </a:moveTo>
                  <a:cubicBezTo>
                    <a:pt x="11070" y="0"/>
                    <a:pt x="10888" y="23"/>
                    <a:pt x="10728" y="46"/>
                  </a:cubicBezTo>
                  <a:cubicBezTo>
                    <a:pt x="10431" y="114"/>
                    <a:pt x="10157" y="229"/>
                    <a:pt x="9952" y="343"/>
                  </a:cubicBezTo>
                  <a:cubicBezTo>
                    <a:pt x="9655" y="503"/>
                    <a:pt x="9404" y="708"/>
                    <a:pt x="9199" y="891"/>
                  </a:cubicBezTo>
                  <a:cubicBezTo>
                    <a:pt x="8765" y="1256"/>
                    <a:pt x="8377" y="1735"/>
                    <a:pt x="7943" y="2397"/>
                  </a:cubicBezTo>
                  <a:cubicBezTo>
                    <a:pt x="7487" y="3105"/>
                    <a:pt x="7076" y="3881"/>
                    <a:pt x="6734" y="4725"/>
                  </a:cubicBezTo>
                  <a:lnTo>
                    <a:pt x="6711" y="4680"/>
                  </a:lnTo>
                  <a:lnTo>
                    <a:pt x="6734" y="4680"/>
                  </a:lnTo>
                  <a:cubicBezTo>
                    <a:pt x="6642" y="4314"/>
                    <a:pt x="6505" y="3972"/>
                    <a:pt x="6300" y="3652"/>
                  </a:cubicBezTo>
                  <a:cubicBezTo>
                    <a:pt x="6117" y="3333"/>
                    <a:pt x="5843" y="3082"/>
                    <a:pt x="5547" y="2899"/>
                  </a:cubicBezTo>
                  <a:cubicBezTo>
                    <a:pt x="5318" y="2762"/>
                    <a:pt x="5067" y="2694"/>
                    <a:pt x="4771" y="2694"/>
                  </a:cubicBezTo>
                  <a:cubicBezTo>
                    <a:pt x="4679" y="2694"/>
                    <a:pt x="4588" y="2717"/>
                    <a:pt x="4497" y="2717"/>
                  </a:cubicBezTo>
                  <a:cubicBezTo>
                    <a:pt x="4086" y="2785"/>
                    <a:pt x="3721" y="2968"/>
                    <a:pt x="3424" y="3219"/>
                  </a:cubicBezTo>
                  <a:cubicBezTo>
                    <a:pt x="3173" y="3401"/>
                    <a:pt x="2990" y="3675"/>
                    <a:pt x="2830" y="3995"/>
                  </a:cubicBezTo>
                  <a:cubicBezTo>
                    <a:pt x="2579" y="4565"/>
                    <a:pt x="2488" y="5250"/>
                    <a:pt x="2579" y="6118"/>
                  </a:cubicBezTo>
                  <a:cubicBezTo>
                    <a:pt x="2648" y="6665"/>
                    <a:pt x="2785" y="7259"/>
                    <a:pt x="2990" y="7852"/>
                  </a:cubicBezTo>
                  <a:cubicBezTo>
                    <a:pt x="3081" y="8058"/>
                    <a:pt x="3173" y="8263"/>
                    <a:pt x="3264" y="8491"/>
                  </a:cubicBezTo>
                  <a:cubicBezTo>
                    <a:pt x="2716" y="8537"/>
                    <a:pt x="2214" y="8674"/>
                    <a:pt x="1758" y="8925"/>
                  </a:cubicBezTo>
                  <a:cubicBezTo>
                    <a:pt x="1233" y="9199"/>
                    <a:pt x="753" y="9678"/>
                    <a:pt x="457" y="10249"/>
                  </a:cubicBezTo>
                  <a:cubicBezTo>
                    <a:pt x="160" y="10797"/>
                    <a:pt x="0" y="11436"/>
                    <a:pt x="23" y="12029"/>
                  </a:cubicBezTo>
                  <a:cubicBezTo>
                    <a:pt x="23" y="12326"/>
                    <a:pt x="69" y="12646"/>
                    <a:pt x="160" y="12965"/>
                  </a:cubicBezTo>
                  <a:cubicBezTo>
                    <a:pt x="251" y="13262"/>
                    <a:pt x="388" y="13559"/>
                    <a:pt x="571" y="13810"/>
                  </a:cubicBezTo>
                  <a:cubicBezTo>
                    <a:pt x="753" y="14106"/>
                    <a:pt x="1004" y="14357"/>
                    <a:pt x="1278" y="14563"/>
                  </a:cubicBezTo>
                  <a:cubicBezTo>
                    <a:pt x="1415" y="14677"/>
                    <a:pt x="1598" y="14791"/>
                    <a:pt x="1803" y="14905"/>
                  </a:cubicBezTo>
                  <a:cubicBezTo>
                    <a:pt x="1986" y="14997"/>
                    <a:pt x="2191" y="15065"/>
                    <a:pt x="2442" y="15134"/>
                  </a:cubicBezTo>
                  <a:cubicBezTo>
                    <a:pt x="2762" y="15225"/>
                    <a:pt x="3150" y="15293"/>
                    <a:pt x="3561" y="15293"/>
                  </a:cubicBezTo>
                  <a:lnTo>
                    <a:pt x="3698" y="15293"/>
                  </a:lnTo>
                  <a:cubicBezTo>
                    <a:pt x="3994" y="15270"/>
                    <a:pt x="4268" y="15225"/>
                    <a:pt x="4519" y="15202"/>
                  </a:cubicBezTo>
                  <a:cubicBezTo>
                    <a:pt x="4748" y="15156"/>
                    <a:pt x="4953" y="15111"/>
                    <a:pt x="5159" y="15042"/>
                  </a:cubicBezTo>
                  <a:cubicBezTo>
                    <a:pt x="5341" y="15658"/>
                    <a:pt x="5592" y="16183"/>
                    <a:pt x="5912" y="16594"/>
                  </a:cubicBezTo>
                  <a:cubicBezTo>
                    <a:pt x="6117" y="16845"/>
                    <a:pt x="6368" y="17074"/>
                    <a:pt x="6665" y="17279"/>
                  </a:cubicBezTo>
                  <a:cubicBezTo>
                    <a:pt x="6893" y="17439"/>
                    <a:pt x="7144" y="17553"/>
                    <a:pt x="7487" y="17667"/>
                  </a:cubicBezTo>
                  <a:cubicBezTo>
                    <a:pt x="7738" y="17758"/>
                    <a:pt x="8012" y="17804"/>
                    <a:pt x="8354" y="17827"/>
                  </a:cubicBezTo>
                  <a:lnTo>
                    <a:pt x="8537" y="17827"/>
                  </a:lnTo>
                  <a:cubicBezTo>
                    <a:pt x="8742" y="17827"/>
                    <a:pt x="8970" y="17804"/>
                    <a:pt x="9244" y="17736"/>
                  </a:cubicBezTo>
                  <a:cubicBezTo>
                    <a:pt x="9518" y="17690"/>
                    <a:pt x="9792" y="17599"/>
                    <a:pt x="10112" y="17462"/>
                  </a:cubicBezTo>
                  <a:cubicBezTo>
                    <a:pt x="10363" y="17348"/>
                    <a:pt x="10614" y="17188"/>
                    <a:pt x="10888" y="16960"/>
                  </a:cubicBezTo>
                  <a:cubicBezTo>
                    <a:pt x="11184" y="16708"/>
                    <a:pt x="11458" y="16389"/>
                    <a:pt x="11641" y="16024"/>
                  </a:cubicBezTo>
                  <a:cubicBezTo>
                    <a:pt x="11869" y="15613"/>
                    <a:pt x="11983" y="15156"/>
                    <a:pt x="12006" y="14677"/>
                  </a:cubicBezTo>
                  <a:cubicBezTo>
                    <a:pt x="12006" y="14426"/>
                    <a:pt x="11961" y="14198"/>
                    <a:pt x="11915" y="13992"/>
                  </a:cubicBezTo>
                  <a:cubicBezTo>
                    <a:pt x="11869" y="13718"/>
                    <a:pt x="11755" y="13467"/>
                    <a:pt x="11664" y="13239"/>
                  </a:cubicBezTo>
                  <a:cubicBezTo>
                    <a:pt x="11572" y="13034"/>
                    <a:pt x="11436" y="12851"/>
                    <a:pt x="11253" y="12600"/>
                  </a:cubicBezTo>
                  <a:lnTo>
                    <a:pt x="11184" y="12531"/>
                  </a:lnTo>
                  <a:lnTo>
                    <a:pt x="11139" y="12463"/>
                  </a:lnTo>
                  <a:cubicBezTo>
                    <a:pt x="11572" y="12326"/>
                    <a:pt x="12029" y="12143"/>
                    <a:pt x="12485" y="11892"/>
                  </a:cubicBezTo>
                  <a:cubicBezTo>
                    <a:pt x="12851" y="11710"/>
                    <a:pt x="13216" y="11459"/>
                    <a:pt x="13558" y="11208"/>
                  </a:cubicBezTo>
                  <a:cubicBezTo>
                    <a:pt x="13969" y="10911"/>
                    <a:pt x="14266" y="10614"/>
                    <a:pt x="14540" y="10272"/>
                  </a:cubicBezTo>
                  <a:cubicBezTo>
                    <a:pt x="14677" y="10089"/>
                    <a:pt x="14791" y="9907"/>
                    <a:pt x="14905" y="9724"/>
                  </a:cubicBezTo>
                  <a:cubicBezTo>
                    <a:pt x="14996" y="9564"/>
                    <a:pt x="15088" y="9359"/>
                    <a:pt x="15156" y="9085"/>
                  </a:cubicBezTo>
                  <a:cubicBezTo>
                    <a:pt x="15225" y="8902"/>
                    <a:pt x="15247" y="8674"/>
                    <a:pt x="15270" y="8469"/>
                  </a:cubicBezTo>
                  <a:cubicBezTo>
                    <a:pt x="15293" y="8240"/>
                    <a:pt x="15247" y="7989"/>
                    <a:pt x="15225" y="7807"/>
                  </a:cubicBezTo>
                  <a:cubicBezTo>
                    <a:pt x="15133" y="7350"/>
                    <a:pt x="14928" y="6916"/>
                    <a:pt x="14608" y="6574"/>
                  </a:cubicBezTo>
                  <a:cubicBezTo>
                    <a:pt x="14380" y="6300"/>
                    <a:pt x="14015" y="6072"/>
                    <a:pt x="13581" y="5981"/>
                  </a:cubicBezTo>
                  <a:cubicBezTo>
                    <a:pt x="13421" y="5935"/>
                    <a:pt x="13239" y="5912"/>
                    <a:pt x="13033" y="5912"/>
                  </a:cubicBezTo>
                  <a:cubicBezTo>
                    <a:pt x="12759" y="5912"/>
                    <a:pt x="12463" y="5958"/>
                    <a:pt x="12166" y="6026"/>
                  </a:cubicBezTo>
                  <a:cubicBezTo>
                    <a:pt x="12326" y="5798"/>
                    <a:pt x="12440" y="5570"/>
                    <a:pt x="12577" y="5319"/>
                  </a:cubicBezTo>
                  <a:cubicBezTo>
                    <a:pt x="12759" y="4953"/>
                    <a:pt x="12919" y="4611"/>
                    <a:pt x="13056" y="4246"/>
                  </a:cubicBezTo>
                  <a:cubicBezTo>
                    <a:pt x="13239" y="3767"/>
                    <a:pt x="13353" y="3401"/>
                    <a:pt x="13421" y="3036"/>
                  </a:cubicBezTo>
                  <a:cubicBezTo>
                    <a:pt x="13513" y="2602"/>
                    <a:pt x="13535" y="2237"/>
                    <a:pt x="13490" y="1895"/>
                  </a:cubicBezTo>
                  <a:cubicBezTo>
                    <a:pt x="13444" y="1461"/>
                    <a:pt x="13307" y="1119"/>
                    <a:pt x="13102" y="845"/>
                  </a:cubicBezTo>
                  <a:cubicBezTo>
                    <a:pt x="13033" y="754"/>
                    <a:pt x="12965" y="662"/>
                    <a:pt x="12874" y="594"/>
                  </a:cubicBezTo>
                  <a:cubicBezTo>
                    <a:pt x="12805" y="525"/>
                    <a:pt x="12714" y="457"/>
                    <a:pt x="12622" y="388"/>
                  </a:cubicBezTo>
                  <a:cubicBezTo>
                    <a:pt x="12440" y="251"/>
                    <a:pt x="12234" y="183"/>
                    <a:pt x="12052" y="114"/>
                  </a:cubicBezTo>
                  <a:cubicBezTo>
                    <a:pt x="11846" y="46"/>
                    <a:pt x="11618" y="23"/>
                    <a:pt x="114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8088;p70">
              <a:extLst>
                <a:ext uri="{FF2B5EF4-FFF2-40B4-BE49-F238E27FC236}">
                  <a16:creationId xmlns:a16="http://schemas.microsoft.com/office/drawing/2014/main" id="{C4A3493D-C6EC-422C-9869-61DCB071C372}"/>
                </a:ext>
              </a:extLst>
            </p:cNvPr>
            <p:cNvSpPr/>
            <p:nvPr/>
          </p:nvSpPr>
          <p:spPr>
            <a:xfrm>
              <a:off x="4981749" y="3157427"/>
              <a:ext cx="132806" cy="225853"/>
            </a:xfrm>
            <a:custGeom>
              <a:avLst/>
              <a:gdLst/>
              <a:ahLst/>
              <a:cxnLst/>
              <a:rect l="l" t="t" r="r" b="b"/>
              <a:pathLst>
                <a:path w="10295" h="17508" extrusionOk="0">
                  <a:moveTo>
                    <a:pt x="7510" y="1"/>
                  </a:moveTo>
                  <a:cubicBezTo>
                    <a:pt x="6985" y="868"/>
                    <a:pt x="6438" y="1736"/>
                    <a:pt x="5913" y="2603"/>
                  </a:cubicBezTo>
                  <a:cubicBezTo>
                    <a:pt x="3630" y="6324"/>
                    <a:pt x="1462" y="10181"/>
                    <a:pt x="115" y="14381"/>
                  </a:cubicBezTo>
                  <a:cubicBezTo>
                    <a:pt x="92" y="14495"/>
                    <a:pt x="46" y="14632"/>
                    <a:pt x="1" y="14769"/>
                  </a:cubicBezTo>
                  <a:cubicBezTo>
                    <a:pt x="46" y="14746"/>
                    <a:pt x="115" y="14746"/>
                    <a:pt x="161" y="14723"/>
                  </a:cubicBezTo>
                  <a:cubicBezTo>
                    <a:pt x="320" y="15339"/>
                    <a:pt x="594" y="15864"/>
                    <a:pt x="914" y="16275"/>
                  </a:cubicBezTo>
                  <a:cubicBezTo>
                    <a:pt x="1119" y="16526"/>
                    <a:pt x="1370" y="16755"/>
                    <a:pt x="1667" y="16960"/>
                  </a:cubicBezTo>
                  <a:cubicBezTo>
                    <a:pt x="1895" y="17120"/>
                    <a:pt x="2146" y="17257"/>
                    <a:pt x="2489" y="17348"/>
                  </a:cubicBezTo>
                  <a:cubicBezTo>
                    <a:pt x="2740" y="17439"/>
                    <a:pt x="3014" y="17485"/>
                    <a:pt x="3356" y="17508"/>
                  </a:cubicBezTo>
                  <a:lnTo>
                    <a:pt x="3539" y="17508"/>
                  </a:lnTo>
                  <a:cubicBezTo>
                    <a:pt x="3744" y="17508"/>
                    <a:pt x="3972" y="17485"/>
                    <a:pt x="4269" y="17439"/>
                  </a:cubicBezTo>
                  <a:cubicBezTo>
                    <a:pt x="4520" y="17371"/>
                    <a:pt x="4794" y="17280"/>
                    <a:pt x="5114" y="17143"/>
                  </a:cubicBezTo>
                  <a:cubicBezTo>
                    <a:pt x="5365" y="17029"/>
                    <a:pt x="5616" y="16869"/>
                    <a:pt x="5890" y="16641"/>
                  </a:cubicBezTo>
                  <a:cubicBezTo>
                    <a:pt x="6186" y="16389"/>
                    <a:pt x="6460" y="16070"/>
                    <a:pt x="6666" y="15705"/>
                  </a:cubicBezTo>
                  <a:cubicBezTo>
                    <a:pt x="6871" y="15294"/>
                    <a:pt x="6985" y="14837"/>
                    <a:pt x="7008" y="14358"/>
                  </a:cubicBezTo>
                  <a:cubicBezTo>
                    <a:pt x="7008" y="14107"/>
                    <a:pt x="6985" y="13879"/>
                    <a:pt x="6940" y="13650"/>
                  </a:cubicBezTo>
                  <a:cubicBezTo>
                    <a:pt x="6894" y="13399"/>
                    <a:pt x="6780" y="13171"/>
                    <a:pt x="6666" y="12920"/>
                  </a:cubicBezTo>
                  <a:cubicBezTo>
                    <a:pt x="6574" y="12715"/>
                    <a:pt x="6438" y="12532"/>
                    <a:pt x="6255" y="12281"/>
                  </a:cubicBezTo>
                  <a:lnTo>
                    <a:pt x="6186" y="12190"/>
                  </a:lnTo>
                  <a:lnTo>
                    <a:pt x="6164" y="12144"/>
                  </a:lnTo>
                  <a:cubicBezTo>
                    <a:pt x="6552" y="12030"/>
                    <a:pt x="7008" y="11824"/>
                    <a:pt x="7487" y="11573"/>
                  </a:cubicBezTo>
                  <a:cubicBezTo>
                    <a:pt x="7853" y="11391"/>
                    <a:pt x="8218" y="11162"/>
                    <a:pt x="8583" y="10889"/>
                  </a:cubicBezTo>
                  <a:cubicBezTo>
                    <a:pt x="8971" y="10592"/>
                    <a:pt x="9291" y="10295"/>
                    <a:pt x="9542" y="9976"/>
                  </a:cubicBezTo>
                  <a:cubicBezTo>
                    <a:pt x="9679" y="9770"/>
                    <a:pt x="9816" y="9588"/>
                    <a:pt x="9907" y="9405"/>
                  </a:cubicBezTo>
                  <a:cubicBezTo>
                    <a:pt x="9998" y="9245"/>
                    <a:pt x="10090" y="9040"/>
                    <a:pt x="10181" y="8789"/>
                  </a:cubicBezTo>
                  <a:cubicBezTo>
                    <a:pt x="10227" y="8583"/>
                    <a:pt x="10249" y="8401"/>
                    <a:pt x="10272" y="8150"/>
                  </a:cubicBezTo>
                  <a:cubicBezTo>
                    <a:pt x="10295" y="7921"/>
                    <a:pt x="10272" y="7693"/>
                    <a:pt x="10227" y="7488"/>
                  </a:cubicBezTo>
                  <a:cubicBezTo>
                    <a:pt x="10158" y="7031"/>
                    <a:pt x="9930" y="6597"/>
                    <a:pt x="9633" y="6255"/>
                  </a:cubicBezTo>
                  <a:cubicBezTo>
                    <a:pt x="9382" y="5981"/>
                    <a:pt x="9017" y="5753"/>
                    <a:pt x="8583" y="5639"/>
                  </a:cubicBezTo>
                  <a:cubicBezTo>
                    <a:pt x="8423" y="5616"/>
                    <a:pt x="8218" y="5570"/>
                    <a:pt x="8035" y="5570"/>
                  </a:cubicBezTo>
                  <a:cubicBezTo>
                    <a:pt x="7761" y="5570"/>
                    <a:pt x="7465" y="5616"/>
                    <a:pt x="7168" y="5707"/>
                  </a:cubicBezTo>
                  <a:cubicBezTo>
                    <a:pt x="7328" y="5479"/>
                    <a:pt x="7465" y="5228"/>
                    <a:pt x="7579" y="5000"/>
                  </a:cubicBezTo>
                  <a:cubicBezTo>
                    <a:pt x="7761" y="4634"/>
                    <a:pt x="7921" y="4292"/>
                    <a:pt x="8058" y="3927"/>
                  </a:cubicBezTo>
                  <a:cubicBezTo>
                    <a:pt x="8241" y="3470"/>
                    <a:pt x="8355" y="3082"/>
                    <a:pt x="8446" y="2717"/>
                  </a:cubicBezTo>
                  <a:cubicBezTo>
                    <a:pt x="8515" y="2283"/>
                    <a:pt x="8537" y="1918"/>
                    <a:pt x="8492" y="1576"/>
                  </a:cubicBezTo>
                  <a:cubicBezTo>
                    <a:pt x="8446" y="1142"/>
                    <a:pt x="8309" y="777"/>
                    <a:pt x="8104" y="526"/>
                  </a:cubicBezTo>
                  <a:cubicBezTo>
                    <a:pt x="8035" y="435"/>
                    <a:pt x="7967" y="343"/>
                    <a:pt x="7898" y="275"/>
                  </a:cubicBezTo>
                  <a:cubicBezTo>
                    <a:pt x="7807" y="206"/>
                    <a:pt x="7716" y="138"/>
                    <a:pt x="7624" y="69"/>
                  </a:cubicBezTo>
                  <a:cubicBezTo>
                    <a:pt x="7579" y="47"/>
                    <a:pt x="7556" y="24"/>
                    <a:pt x="7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8089;p70">
              <a:extLst>
                <a:ext uri="{FF2B5EF4-FFF2-40B4-BE49-F238E27FC236}">
                  <a16:creationId xmlns:a16="http://schemas.microsoft.com/office/drawing/2014/main" id="{E4F6C7B2-C4EA-47C8-B074-420EBD6E6AEA}"/>
                </a:ext>
              </a:extLst>
            </p:cNvPr>
            <p:cNvSpPr/>
            <p:nvPr/>
          </p:nvSpPr>
          <p:spPr>
            <a:xfrm>
              <a:off x="4964967" y="3163322"/>
              <a:ext cx="111314" cy="236457"/>
            </a:xfrm>
            <a:custGeom>
              <a:avLst/>
              <a:gdLst/>
              <a:ahLst/>
              <a:cxnLst/>
              <a:rect l="l" t="t" r="r" b="b"/>
              <a:pathLst>
                <a:path w="8629" h="18330" extrusionOk="0">
                  <a:moveTo>
                    <a:pt x="1323" y="16269"/>
                  </a:moveTo>
                  <a:cubicBezTo>
                    <a:pt x="1316" y="16301"/>
                    <a:pt x="1309" y="16334"/>
                    <a:pt x="1302" y="16366"/>
                  </a:cubicBezTo>
                  <a:cubicBezTo>
                    <a:pt x="1315" y="16328"/>
                    <a:pt x="1320" y="16297"/>
                    <a:pt x="1323" y="16269"/>
                  </a:cubicBezTo>
                  <a:close/>
                  <a:moveTo>
                    <a:pt x="8469" y="0"/>
                  </a:moveTo>
                  <a:cubicBezTo>
                    <a:pt x="8423" y="0"/>
                    <a:pt x="8378" y="0"/>
                    <a:pt x="8378" y="46"/>
                  </a:cubicBezTo>
                  <a:cubicBezTo>
                    <a:pt x="7853" y="982"/>
                    <a:pt x="7282" y="1872"/>
                    <a:pt x="6734" y="2785"/>
                  </a:cubicBezTo>
                  <a:cubicBezTo>
                    <a:pt x="6164" y="3698"/>
                    <a:pt x="5593" y="4634"/>
                    <a:pt x="5045" y="5547"/>
                  </a:cubicBezTo>
                  <a:cubicBezTo>
                    <a:pt x="4748" y="6003"/>
                    <a:pt x="4452" y="6483"/>
                    <a:pt x="4178" y="6939"/>
                  </a:cubicBezTo>
                  <a:cubicBezTo>
                    <a:pt x="3904" y="7419"/>
                    <a:pt x="3630" y="7875"/>
                    <a:pt x="3379" y="8354"/>
                  </a:cubicBezTo>
                  <a:cubicBezTo>
                    <a:pt x="2831" y="9313"/>
                    <a:pt x="2329" y="10295"/>
                    <a:pt x="1872" y="11299"/>
                  </a:cubicBezTo>
                  <a:cubicBezTo>
                    <a:pt x="1416" y="12326"/>
                    <a:pt x="1028" y="13376"/>
                    <a:pt x="708" y="14449"/>
                  </a:cubicBezTo>
                  <a:cubicBezTo>
                    <a:pt x="549" y="14974"/>
                    <a:pt x="412" y="15522"/>
                    <a:pt x="297" y="16069"/>
                  </a:cubicBezTo>
                  <a:cubicBezTo>
                    <a:pt x="161" y="16640"/>
                    <a:pt x="69" y="17211"/>
                    <a:pt x="24" y="17804"/>
                  </a:cubicBezTo>
                  <a:cubicBezTo>
                    <a:pt x="1" y="18078"/>
                    <a:pt x="229" y="18306"/>
                    <a:pt x="503" y="18329"/>
                  </a:cubicBezTo>
                  <a:cubicBezTo>
                    <a:pt x="617" y="18329"/>
                    <a:pt x="754" y="18283"/>
                    <a:pt x="845" y="18215"/>
                  </a:cubicBezTo>
                  <a:cubicBezTo>
                    <a:pt x="891" y="18169"/>
                    <a:pt x="914" y="18147"/>
                    <a:pt x="937" y="18124"/>
                  </a:cubicBezTo>
                  <a:cubicBezTo>
                    <a:pt x="982" y="18032"/>
                    <a:pt x="1028" y="17964"/>
                    <a:pt x="1028" y="17873"/>
                  </a:cubicBezTo>
                  <a:cubicBezTo>
                    <a:pt x="1119" y="17325"/>
                    <a:pt x="1210" y="16754"/>
                    <a:pt x="1325" y="16206"/>
                  </a:cubicBezTo>
                  <a:lnTo>
                    <a:pt x="1325" y="16206"/>
                  </a:lnTo>
                  <a:cubicBezTo>
                    <a:pt x="1325" y="16227"/>
                    <a:pt x="1325" y="16247"/>
                    <a:pt x="1323" y="16269"/>
                  </a:cubicBezTo>
                  <a:lnTo>
                    <a:pt x="1323" y="16269"/>
                  </a:lnTo>
                  <a:cubicBezTo>
                    <a:pt x="1641" y="14797"/>
                    <a:pt x="2090" y="13368"/>
                    <a:pt x="2626" y="11984"/>
                  </a:cubicBezTo>
                  <a:cubicBezTo>
                    <a:pt x="2900" y="11253"/>
                    <a:pt x="3196" y="10546"/>
                    <a:pt x="3539" y="9838"/>
                  </a:cubicBezTo>
                  <a:cubicBezTo>
                    <a:pt x="3858" y="9131"/>
                    <a:pt x="4178" y="8400"/>
                    <a:pt x="4543" y="7715"/>
                  </a:cubicBezTo>
                  <a:lnTo>
                    <a:pt x="4543" y="7715"/>
                  </a:lnTo>
                  <a:cubicBezTo>
                    <a:pt x="4520" y="7738"/>
                    <a:pt x="4520" y="7761"/>
                    <a:pt x="4497" y="7784"/>
                  </a:cubicBezTo>
                  <a:cubicBezTo>
                    <a:pt x="4695" y="7410"/>
                    <a:pt x="4893" y="7037"/>
                    <a:pt x="5091" y="6642"/>
                  </a:cubicBezTo>
                  <a:lnTo>
                    <a:pt x="5091" y="6642"/>
                  </a:lnTo>
                  <a:cubicBezTo>
                    <a:pt x="5091" y="6643"/>
                    <a:pt x="5091" y="6643"/>
                    <a:pt x="5091" y="6643"/>
                  </a:cubicBezTo>
                  <a:cubicBezTo>
                    <a:pt x="5639" y="5547"/>
                    <a:pt x="6255" y="4474"/>
                    <a:pt x="6848" y="3401"/>
                  </a:cubicBezTo>
                  <a:cubicBezTo>
                    <a:pt x="7145" y="2876"/>
                    <a:pt x="7419" y="2351"/>
                    <a:pt x="7716" y="1826"/>
                  </a:cubicBezTo>
                  <a:cubicBezTo>
                    <a:pt x="8012" y="1279"/>
                    <a:pt x="8286" y="731"/>
                    <a:pt x="8583" y="206"/>
                  </a:cubicBezTo>
                  <a:cubicBezTo>
                    <a:pt x="8629" y="137"/>
                    <a:pt x="8629" y="69"/>
                    <a:pt x="8560" y="23"/>
                  </a:cubicBezTo>
                  <a:cubicBezTo>
                    <a:pt x="8537" y="0"/>
                    <a:pt x="8515" y="0"/>
                    <a:pt x="8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8090;p70">
              <a:extLst>
                <a:ext uri="{FF2B5EF4-FFF2-40B4-BE49-F238E27FC236}">
                  <a16:creationId xmlns:a16="http://schemas.microsoft.com/office/drawing/2014/main" id="{8DADD8BC-772A-4B85-AF66-3001CCF5207C}"/>
                </a:ext>
              </a:extLst>
            </p:cNvPr>
            <p:cNvSpPr/>
            <p:nvPr/>
          </p:nvSpPr>
          <p:spPr>
            <a:xfrm>
              <a:off x="4974100" y="3207192"/>
              <a:ext cx="30921" cy="84843"/>
            </a:xfrm>
            <a:custGeom>
              <a:avLst/>
              <a:gdLst/>
              <a:ahLst/>
              <a:cxnLst/>
              <a:rect l="l" t="t" r="r" b="b"/>
              <a:pathLst>
                <a:path w="2397" h="6577" extrusionOk="0">
                  <a:moveTo>
                    <a:pt x="92" y="0"/>
                  </a:moveTo>
                  <a:cubicBezTo>
                    <a:pt x="46" y="0"/>
                    <a:pt x="0" y="46"/>
                    <a:pt x="0" y="115"/>
                  </a:cubicBezTo>
                  <a:cubicBezTo>
                    <a:pt x="69" y="640"/>
                    <a:pt x="137" y="1164"/>
                    <a:pt x="251" y="1667"/>
                  </a:cubicBezTo>
                  <a:cubicBezTo>
                    <a:pt x="366" y="2237"/>
                    <a:pt x="502" y="2785"/>
                    <a:pt x="639" y="3333"/>
                  </a:cubicBezTo>
                  <a:cubicBezTo>
                    <a:pt x="799" y="3858"/>
                    <a:pt x="982" y="4406"/>
                    <a:pt x="1187" y="4931"/>
                  </a:cubicBezTo>
                  <a:cubicBezTo>
                    <a:pt x="1393" y="5456"/>
                    <a:pt x="1598" y="5981"/>
                    <a:pt x="1895" y="6460"/>
                  </a:cubicBezTo>
                  <a:cubicBezTo>
                    <a:pt x="1938" y="6532"/>
                    <a:pt x="2027" y="6577"/>
                    <a:pt x="2116" y="6577"/>
                  </a:cubicBezTo>
                  <a:cubicBezTo>
                    <a:pt x="2167" y="6577"/>
                    <a:pt x="2218" y="6562"/>
                    <a:pt x="2260" y="6528"/>
                  </a:cubicBezTo>
                  <a:cubicBezTo>
                    <a:pt x="2329" y="6506"/>
                    <a:pt x="2374" y="6437"/>
                    <a:pt x="2374" y="6369"/>
                  </a:cubicBezTo>
                  <a:cubicBezTo>
                    <a:pt x="2397" y="6277"/>
                    <a:pt x="2374" y="6232"/>
                    <a:pt x="2351" y="6163"/>
                  </a:cubicBezTo>
                  <a:cubicBezTo>
                    <a:pt x="2214" y="5912"/>
                    <a:pt x="2077" y="5684"/>
                    <a:pt x="1940" y="5456"/>
                  </a:cubicBezTo>
                  <a:cubicBezTo>
                    <a:pt x="1804" y="5205"/>
                    <a:pt x="1667" y="4953"/>
                    <a:pt x="1552" y="4702"/>
                  </a:cubicBezTo>
                  <a:cubicBezTo>
                    <a:pt x="1415" y="4428"/>
                    <a:pt x="1279" y="4155"/>
                    <a:pt x="1164" y="3858"/>
                  </a:cubicBezTo>
                  <a:cubicBezTo>
                    <a:pt x="1050" y="3561"/>
                    <a:pt x="936" y="3264"/>
                    <a:pt x="845" y="2968"/>
                  </a:cubicBezTo>
                  <a:cubicBezTo>
                    <a:pt x="639" y="2351"/>
                    <a:pt x="480" y="1712"/>
                    <a:pt x="366" y="1073"/>
                  </a:cubicBezTo>
                  <a:cubicBezTo>
                    <a:pt x="366" y="1073"/>
                    <a:pt x="366" y="1096"/>
                    <a:pt x="366" y="1096"/>
                  </a:cubicBezTo>
                  <a:cubicBezTo>
                    <a:pt x="297" y="776"/>
                    <a:pt x="251" y="434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8091;p70">
              <a:extLst>
                <a:ext uri="{FF2B5EF4-FFF2-40B4-BE49-F238E27FC236}">
                  <a16:creationId xmlns:a16="http://schemas.microsoft.com/office/drawing/2014/main" id="{DCF29A5E-079D-4F74-92A0-E16807C62375}"/>
                </a:ext>
              </a:extLst>
            </p:cNvPr>
            <p:cNvSpPr/>
            <p:nvPr/>
          </p:nvSpPr>
          <p:spPr>
            <a:xfrm>
              <a:off x="4946121" y="3288742"/>
              <a:ext cx="38597" cy="51845"/>
            </a:xfrm>
            <a:custGeom>
              <a:avLst/>
              <a:gdLst/>
              <a:ahLst/>
              <a:cxnLst/>
              <a:rect l="l" t="t" r="r" b="b"/>
              <a:pathLst>
                <a:path w="2992" h="4019" extrusionOk="0">
                  <a:moveTo>
                    <a:pt x="115" y="1"/>
                  </a:moveTo>
                  <a:cubicBezTo>
                    <a:pt x="47" y="24"/>
                    <a:pt x="1" y="92"/>
                    <a:pt x="24" y="161"/>
                  </a:cubicBezTo>
                  <a:cubicBezTo>
                    <a:pt x="343" y="868"/>
                    <a:pt x="663" y="1553"/>
                    <a:pt x="1074" y="2192"/>
                  </a:cubicBezTo>
                  <a:cubicBezTo>
                    <a:pt x="1256" y="2512"/>
                    <a:pt x="1485" y="2808"/>
                    <a:pt x="1713" y="3105"/>
                  </a:cubicBezTo>
                  <a:cubicBezTo>
                    <a:pt x="1964" y="3402"/>
                    <a:pt x="2238" y="3699"/>
                    <a:pt x="2535" y="3950"/>
                  </a:cubicBezTo>
                  <a:cubicBezTo>
                    <a:pt x="2603" y="3995"/>
                    <a:pt x="2649" y="4018"/>
                    <a:pt x="2740" y="4018"/>
                  </a:cubicBezTo>
                  <a:cubicBezTo>
                    <a:pt x="2808" y="3995"/>
                    <a:pt x="2854" y="3973"/>
                    <a:pt x="2923" y="3927"/>
                  </a:cubicBezTo>
                  <a:cubicBezTo>
                    <a:pt x="2968" y="3881"/>
                    <a:pt x="2991" y="3790"/>
                    <a:pt x="2991" y="3722"/>
                  </a:cubicBezTo>
                  <a:cubicBezTo>
                    <a:pt x="2968" y="3676"/>
                    <a:pt x="2945" y="3585"/>
                    <a:pt x="2900" y="3539"/>
                  </a:cubicBezTo>
                  <a:cubicBezTo>
                    <a:pt x="2694" y="3402"/>
                    <a:pt x="2489" y="3242"/>
                    <a:pt x="2306" y="3082"/>
                  </a:cubicBezTo>
                  <a:cubicBezTo>
                    <a:pt x="2215" y="2991"/>
                    <a:pt x="2124" y="2900"/>
                    <a:pt x="2032" y="2831"/>
                  </a:cubicBezTo>
                  <a:cubicBezTo>
                    <a:pt x="1941" y="2740"/>
                    <a:pt x="1873" y="2626"/>
                    <a:pt x="1781" y="2535"/>
                  </a:cubicBezTo>
                  <a:cubicBezTo>
                    <a:pt x="1211" y="1873"/>
                    <a:pt x="777" y="1119"/>
                    <a:pt x="389" y="321"/>
                  </a:cubicBezTo>
                  <a:lnTo>
                    <a:pt x="389" y="321"/>
                  </a:lnTo>
                  <a:cubicBezTo>
                    <a:pt x="397" y="336"/>
                    <a:pt x="404" y="351"/>
                    <a:pt x="412" y="366"/>
                  </a:cubicBezTo>
                  <a:cubicBezTo>
                    <a:pt x="412" y="343"/>
                    <a:pt x="412" y="343"/>
                    <a:pt x="389" y="321"/>
                  </a:cubicBezTo>
                  <a:lnTo>
                    <a:pt x="389" y="321"/>
                  </a:lnTo>
                  <a:cubicBezTo>
                    <a:pt x="351" y="244"/>
                    <a:pt x="313" y="168"/>
                    <a:pt x="275" y="92"/>
                  </a:cubicBezTo>
                  <a:cubicBezTo>
                    <a:pt x="252" y="24"/>
                    <a:pt x="206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8092;p70">
              <a:extLst>
                <a:ext uri="{FF2B5EF4-FFF2-40B4-BE49-F238E27FC236}">
                  <a16:creationId xmlns:a16="http://schemas.microsoft.com/office/drawing/2014/main" id="{5452986A-7D27-498D-B1BF-02730F818B13}"/>
                </a:ext>
              </a:extLst>
            </p:cNvPr>
            <p:cNvSpPr/>
            <p:nvPr/>
          </p:nvSpPr>
          <p:spPr>
            <a:xfrm>
              <a:off x="5035049" y="3176273"/>
              <a:ext cx="9727" cy="42892"/>
            </a:xfrm>
            <a:custGeom>
              <a:avLst/>
              <a:gdLst/>
              <a:ahLst/>
              <a:cxnLst/>
              <a:rect l="l" t="t" r="r" b="b"/>
              <a:pathLst>
                <a:path w="754" h="3325" extrusionOk="0">
                  <a:moveTo>
                    <a:pt x="91" y="1"/>
                  </a:moveTo>
                  <a:cubicBezTo>
                    <a:pt x="46" y="1"/>
                    <a:pt x="0" y="46"/>
                    <a:pt x="0" y="115"/>
                  </a:cubicBezTo>
                  <a:cubicBezTo>
                    <a:pt x="23" y="640"/>
                    <a:pt x="46" y="1165"/>
                    <a:pt x="91" y="1690"/>
                  </a:cubicBezTo>
                  <a:cubicBezTo>
                    <a:pt x="137" y="2192"/>
                    <a:pt x="228" y="2717"/>
                    <a:pt x="411" y="3196"/>
                  </a:cubicBezTo>
                  <a:cubicBezTo>
                    <a:pt x="429" y="3268"/>
                    <a:pt x="488" y="3325"/>
                    <a:pt x="557" y="3325"/>
                  </a:cubicBezTo>
                  <a:cubicBezTo>
                    <a:pt x="576" y="3325"/>
                    <a:pt x="596" y="3320"/>
                    <a:pt x="616" y="3310"/>
                  </a:cubicBezTo>
                  <a:cubicBezTo>
                    <a:pt x="662" y="3310"/>
                    <a:pt x="708" y="3265"/>
                    <a:pt x="731" y="3219"/>
                  </a:cubicBezTo>
                  <a:cubicBezTo>
                    <a:pt x="753" y="3196"/>
                    <a:pt x="753" y="3128"/>
                    <a:pt x="731" y="3082"/>
                  </a:cubicBezTo>
                  <a:cubicBezTo>
                    <a:pt x="639" y="2900"/>
                    <a:pt x="571" y="2717"/>
                    <a:pt x="502" y="2512"/>
                  </a:cubicBezTo>
                  <a:cubicBezTo>
                    <a:pt x="434" y="2329"/>
                    <a:pt x="388" y="2123"/>
                    <a:pt x="365" y="1918"/>
                  </a:cubicBezTo>
                  <a:cubicBezTo>
                    <a:pt x="251" y="1325"/>
                    <a:pt x="228" y="708"/>
                    <a:pt x="206" y="92"/>
                  </a:cubicBezTo>
                  <a:cubicBezTo>
                    <a:pt x="183" y="46"/>
                    <a:pt x="160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8093;p70">
              <a:extLst>
                <a:ext uri="{FF2B5EF4-FFF2-40B4-BE49-F238E27FC236}">
                  <a16:creationId xmlns:a16="http://schemas.microsoft.com/office/drawing/2014/main" id="{ED016DC3-10A3-4350-8FE1-F3F60CC730D4}"/>
                </a:ext>
              </a:extLst>
            </p:cNvPr>
            <p:cNvSpPr/>
            <p:nvPr/>
          </p:nvSpPr>
          <p:spPr>
            <a:xfrm>
              <a:off x="5042402" y="3198060"/>
              <a:ext cx="34172" cy="22394"/>
            </a:xfrm>
            <a:custGeom>
              <a:avLst/>
              <a:gdLst/>
              <a:ahLst/>
              <a:cxnLst/>
              <a:rect l="l" t="t" r="r" b="b"/>
              <a:pathLst>
                <a:path w="2649" h="1736" extrusionOk="0">
                  <a:moveTo>
                    <a:pt x="2534" y="1"/>
                  </a:moveTo>
                  <a:cubicBezTo>
                    <a:pt x="2512" y="1"/>
                    <a:pt x="2489" y="1"/>
                    <a:pt x="2489" y="24"/>
                  </a:cubicBezTo>
                  <a:cubicBezTo>
                    <a:pt x="1872" y="503"/>
                    <a:pt x="1211" y="914"/>
                    <a:pt x="526" y="1256"/>
                  </a:cubicBezTo>
                  <a:cubicBezTo>
                    <a:pt x="526" y="1256"/>
                    <a:pt x="526" y="1256"/>
                    <a:pt x="526" y="1256"/>
                  </a:cubicBezTo>
                  <a:lnTo>
                    <a:pt x="526" y="1256"/>
                  </a:lnTo>
                  <a:cubicBezTo>
                    <a:pt x="526" y="1256"/>
                    <a:pt x="513" y="1256"/>
                    <a:pt x="507" y="1266"/>
                  </a:cubicBezTo>
                  <a:lnTo>
                    <a:pt x="507" y="1266"/>
                  </a:lnTo>
                  <a:cubicBezTo>
                    <a:pt x="376" y="1331"/>
                    <a:pt x="245" y="1396"/>
                    <a:pt x="115" y="1462"/>
                  </a:cubicBezTo>
                  <a:cubicBezTo>
                    <a:pt x="69" y="1462"/>
                    <a:pt x="46" y="1484"/>
                    <a:pt x="24" y="1530"/>
                  </a:cubicBezTo>
                  <a:cubicBezTo>
                    <a:pt x="1" y="1553"/>
                    <a:pt x="1" y="1599"/>
                    <a:pt x="24" y="1621"/>
                  </a:cubicBezTo>
                  <a:cubicBezTo>
                    <a:pt x="24" y="1667"/>
                    <a:pt x="46" y="1690"/>
                    <a:pt x="92" y="1713"/>
                  </a:cubicBezTo>
                  <a:cubicBezTo>
                    <a:pt x="115" y="1713"/>
                    <a:pt x="138" y="1736"/>
                    <a:pt x="161" y="1736"/>
                  </a:cubicBezTo>
                  <a:cubicBezTo>
                    <a:pt x="183" y="1713"/>
                    <a:pt x="206" y="1713"/>
                    <a:pt x="229" y="1690"/>
                  </a:cubicBezTo>
                  <a:cubicBezTo>
                    <a:pt x="434" y="1599"/>
                    <a:pt x="617" y="1484"/>
                    <a:pt x="823" y="1393"/>
                  </a:cubicBezTo>
                  <a:cubicBezTo>
                    <a:pt x="1028" y="1279"/>
                    <a:pt x="1211" y="1142"/>
                    <a:pt x="1416" y="1028"/>
                  </a:cubicBezTo>
                  <a:cubicBezTo>
                    <a:pt x="1827" y="754"/>
                    <a:pt x="2215" y="480"/>
                    <a:pt x="2580" y="183"/>
                  </a:cubicBezTo>
                  <a:cubicBezTo>
                    <a:pt x="2626" y="138"/>
                    <a:pt x="2649" y="92"/>
                    <a:pt x="2603" y="46"/>
                  </a:cubicBezTo>
                  <a:cubicBezTo>
                    <a:pt x="2603" y="24"/>
                    <a:pt x="2557" y="1"/>
                    <a:pt x="2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8094;p70">
              <a:extLst>
                <a:ext uri="{FF2B5EF4-FFF2-40B4-BE49-F238E27FC236}">
                  <a16:creationId xmlns:a16="http://schemas.microsoft.com/office/drawing/2014/main" id="{D8C59B01-1065-4D4D-81D3-F53459660586}"/>
                </a:ext>
              </a:extLst>
            </p:cNvPr>
            <p:cNvSpPr/>
            <p:nvPr/>
          </p:nvSpPr>
          <p:spPr>
            <a:xfrm>
              <a:off x="5005303" y="3253127"/>
              <a:ext cx="82173" cy="38287"/>
            </a:xfrm>
            <a:custGeom>
              <a:avLst/>
              <a:gdLst/>
              <a:ahLst/>
              <a:cxnLst/>
              <a:rect l="l" t="t" r="r" b="b"/>
              <a:pathLst>
                <a:path w="6370" h="2968" extrusionOk="0">
                  <a:moveTo>
                    <a:pt x="6255" y="0"/>
                  </a:moveTo>
                  <a:cubicBezTo>
                    <a:pt x="6232" y="0"/>
                    <a:pt x="6209" y="0"/>
                    <a:pt x="6209" y="23"/>
                  </a:cubicBezTo>
                  <a:cubicBezTo>
                    <a:pt x="5502" y="479"/>
                    <a:pt x="4771" y="913"/>
                    <a:pt x="4018" y="1278"/>
                  </a:cubicBezTo>
                  <a:lnTo>
                    <a:pt x="4041" y="1278"/>
                  </a:lnTo>
                  <a:cubicBezTo>
                    <a:pt x="3516" y="1529"/>
                    <a:pt x="2968" y="1758"/>
                    <a:pt x="2420" y="1963"/>
                  </a:cubicBezTo>
                  <a:cubicBezTo>
                    <a:pt x="1872" y="2146"/>
                    <a:pt x="1347" y="2305"/>
                    <a:pt x="800" y="2420"/>
                  </a:cubicBezTo>
                  <a:lnTo>
                    <a:pt x="777" y="2420"/>
                  </a:lnTo>
                  <a:cubicBezTo>
                    <a:pt x="777" y="2420"/>
                    <a:pt x="754" y="2420"/>
                    <a:pt x="731" y="2442"/>
                  </a:cubicBezTo>
                  <a:cubicBezTo>
                    <a:pt x="754" y="2420"/>
                    <a:pt x="754" y="2420"/>
                    <a:pt x="754" y="2420"/>
                  </a:cubicBezTo>
                  <a:lnTo>
                    <a:pt x="754" y="2420"/>
                  </a:lnTo>
                  <a:cubicBezTo>
                    <a:pt x="571" y="2465"/>
                    <a:pt x="412" y="2488"/>
                    <a:pt x="229" y="2511"/>
                  </a:cubicBezTo>
                  <a:cubicBezTo>
                    <a:pt x="161" y="2511"/>
                    <a:pt x="115" y="2534"/>
                    <a:pt x="69" y="2579"/>
                  </a:cubicBezTo>
                  <a:cubicBezTo>
                    <a:pt x="24" y="2648"/>
                    <a:pt x="1" y="2694"/>
                    <a:pt x="1" y="2762"/>
                  </a:cubicBezTo>
                  <a:cubicBezTo>
                    <a:pt x="24" y="2808"/>
                    <a:pt x="46" y="2876"/>
                    <a:pt x="92" y="2899"/>
                  </a:cubicBezTo>
                  <a:cubicBezTo>
                    <a:pt x="115" y="2945"/>
                    <a:pt x="161" y="2945"/>
                    <a:pt x="183" y="2967"/>
                  </a:cubicBezTo>
                  <a:cubicBezTo>
                    <a:pt x="229" y="2967"/>
                    <a:pt x="275" y="2967"/>
                    <a:pt x="298" y="2945"/>
                  </a:cubicBezTo>
                  <a:cubicBezTo>
                    <a:pt x="571" y="2899"/>
                    <a:pt x="823" y="2830"/>
                    <a:pt x="1051" y="2762"/>
                  </a:cubicBezTo>
                  <a:cubicBezTo>
                    <a:pt x="1347" y="2694"/>
                    <a:pt x="1621" y="2602"/>
                    <a:pt x="1895" y="2511"/>
                  </a:cubicBezTo>
                  <a:cubicBezTo>
                    <a:pt x="2420" y="2328"/>
                    <a:pt x="2922" y="2100"/>
                    <a:pt x="3425" y="1872"/>
                  </a:cubicBezTo>
                  <a:cubicBezTo>
                    <a:pt x="3927" y="1621"/>
                    <a:pt x="4429" y="1347"/>
                    <a:pt x="4931" y="1050"/>
                  </a:cubicBezTo>
                  <a:cubicBezTo>
                    <a:pt x="5388" y="776"/>
                    <a:pt x="5844" y="479"/>
                    <a:pt x="6301" y="183"/>
                  </a:cubicBezTo>
                  <a:cubicBezTo>
                    <a:pt x="6346" y="160"/>
                    <a:pt x="6369" y="91"/>
                    <a:pt x="6323" y="46"/>
                  </a:cubicBezTo>
                  <a:cubicBezTo>
                    <a:pt x="6323" y="23"/>
                    <a:pt x="6278" y="0"/>
                    <a:pt x="6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8095;p70">
              <a:extLst>
                <a:ext uri="{FF2B5EF4-FFF2-40B4-BE49-F238E27FC236}">
                  <a16:creationId xmlns:a16="http://schemas.microsoft.com/office/drawing/2014/main" id="{79F564C0-4BE1-4833-AB94-0807ED59DDAF}"/>
                </a:ext>
              </a:extLst>
            </p:cNvPr>
            <p:cNvSpPr/>
            <p:nvPr/>
          </p:nvSpPr>
          <p:spPr>
            <a:xfrm>
              <a:off x="4983813" y="3321428"/>
              <a:ext cx="68318" cy="19157"/>
            </a:xfrm>
            <a:custGeom>
              <a:avLst/>
              <a:gdLst/>
              <a:ahLst/>
              <a:cxnLst/>
              <a:rect l="l" t="t" r="r" b="b"/>
              <a:pathLst>
                <a:path w="5296" h="1485" extrusionOk="0">
                  <a:moveTo>
                    <a:pt x="5091" y="1"/>
                  </a:moveTo>
                  <a:cubicBezTo>
                    <a:pt x="4703" y="160"/>
                    <a:pt x="4315" y="320"/>
                    <a:pt x="3904" y="457"/>
                  </a:cubicBezTo>
                  <a:cubicBezTo>
                    <a:pt x="3516" y="571"/>
                    <a:pt x="3128" y="685"/>
                    <a:pt x="2717" y="777"/>
                  </a:cubicBezTo>
                  <a:cubicBezTo>
                    <a:pt x="2306" y="845"/>
                    <a:pt x="1895" y="914"/>
                    <a:pt x="1484" y="959"/>
                  </a:cubicBezTo>
                  <a:cubicBezTo>
                    <a:pt x="1051" y="1005"/>
                    <a:pt x="640" y="1005"/>
                    <a:pt x="229" y="1005"/>
                  </a:cubicBezTo>
                  <a:cubicBezTo>
                    <a:pt x="92" y="1005"/>
                    <a:pt x="1" y="1142"/>
                    <a:pt x="1" y="1256"/>
                  </a:cubicBezTo>
                  <a:cubicBezTo>
                    <a:pt x="1" y="1324"/>
                    <a:pt x="46" y="1393"/>
                    <a:pt x="92" y="1416"/>
                  </a:cubicBezTo>
                  <a:cubicBezTo>
                    <a:pt x="138" y="1461"/>
                    <a:pt x="183" y="1484"/>
                    <a:pt x="252" y="1484"/>
                  </a:cubicBezTo>
                  <a:cubicBezTo>
                    <a:pt x="685" y="1484"/>
                    <a:pt x="1096" y="1461"/>
                    <a:pt x="1507" y="1393"/>
                  </a:cubicBezTo>
                  <a:cubicBezTo>
                    <a:pt x="1918" y="1324"/>
                    <a:pt x="2329" y="1256"/>
                    <a:pt x="2740" y="1142"/>
                  </a:cubicBezTo>
                  <a:cubicBezTo>
                    <a:pt x="3150" y="1028"/>
                    <a:pt x="3561" y="914"/>
                    <a:pt x="3949" y="777"/>
                  </a:cubicBezTo>
                  <a:cubicBezTo>
                    <a:pt x="4360" y="617"/>
                    <a:pt x="4771" y="457"/>
                    <a:pt x="5182" y="274"/>
                  </a:cubicBezTo>
                  <a:cubicBezTo>
                    <a:pt x="5250" y="229"/>
                    <a:pt x="5296" y="160"/>
                    <a:pt x="5273" y="92"/>
                  </a:cubicBezTo>
                  <a:cubicBezTo>
                    <a:pt x="5250" y="23"/>
                    <a:pt x="5205" y="1"/>
                    <a:pt x="5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5" name="Google Shape;8096;p70">
            <a:extLst>
              <a:ext uri="{FF2B5EF4-FFF2-40B4-BE49-F238E27FC236}">
                <a16:creationId xmlns:a16="http://schemas.microsoft.com/office/drawing/2014/main" id="{CC71AFDB-1B75-4F2B-9BFD-F1B0C9C89B7E}"/>
              </a:ext>
            </a:extLst>
          </p:cNvPr>
          <p:cNvGrpSpPr/>
          <p:nvPr/>
        </p:nvGrpSpPr>
        <p:grpSpPr>
          <a:xfrm>
            <a:off x="9541418" y="4076315"/>
            <a:ext cx="2900829" cy="2714668"/>
            <a:chOff x="5959938" y="2003581"/>
            <a:chExt cx="1460404" cy="1663547"/>
          </a:xfrm>
        </p:grpSpPr>
        <p:sp>
          <p:nvSpPr>
            <p:cNvPr id="1256" name="Google Shape;8097;p70">
              <a:extLst>
                <a:ext uri="{FF2B5EF4-FFF2-40B4-BE49-F238E27FC236}">
                  <a16:creationId xmlns:a16="http://schemas.microsoft.com/office/drawing/2014/main" id="{803AD927-638F-4555-9E27-1E9BBA1B6020}"/>
                </a:ext>
              </a:extLst>
            </p:cNvPr>
            <p:cNvSpPr/>
            <p:nvPr/>
          </p:nvSpPr>
          <p:spPr>
            <a:xfrm>
              <a:off x="6315017" y="2003581"/>
              <a:ext cx="828580" cy="810030"/>
            </a:xfrm>
            <a:custGeom>
              <a:avLst/>
              <a:gdLst/>
              <a:ahLst/>
              <a:cxnLst/>
              <a:rect l="l" t="t" r="r" b="b"/>
              <a:pathLst>
                <a:path w="64231" h="62793" extrusionOk="0">
                  <a:moveTo>
                    <a:pt x="35288" y="0"/>
                  </a:moveTo>
                  <a:cubicBezTo>
                    <a:pt x="34763" y="0"/>
                    <a:pt x="34238" y="23"/>
                    <a:pt x="33713" y="69"/>
                  </a:cubicBezTo>
                  <a:cubicBezTo>
                    <a:pt x="32139" y="206"/>
                    <a:pt x="30541" y="525"/>
                    <a:pt x="29034" y="1050"/>
                  </a:cubicBezTo>
                  <a:cubicBezTo>
                    <a:pt x="28875" y="1050"/>
                    <a:pt x="28715" y="1027"/>
                    <a:pt x="28578" y="1004"/>
                  </a:cubicBezTo>
                  <a:lnTo>
                    <a:pt x="28509" y="1004"/>
                  </a:lnTo>
                  <a:cubicBezTo>
                    <a:pt x="28007" y="936"/>
                    <a:pt x="27505" y="845"/>
                    <a:pt x="27026" y="776"/>
                  </a:cubicBezTo>
                  <a:cubicBezTo>
                    <a:pt x="26021" y="616"/>
                    <a:pt x="24994" y="434"/>
                    <a:pt x="23990" y="434"/>
                  </a:cubicBezTo>
                  <a:lnTo>
                    <a:pt x="23739" y="434"/>
                  </a:lnTo>
                  <a:cubicBezTo>
                    <a:pt x="22324" y="479"/>
                    <a:pt x="20931" y="753"/>
                    <a:pt x="19585" y="1256"/>
                  </a:cubicBezTo>
                  <a:cubicBezTo>
                    <a:pt x="18946" y="1507"/>
                    <a:pt x="18306" y="1803"/>
                    <a:pt x="17690" y="2146"/>
                  </a:cubicBezTo>
                  <a:cubicBezTo>
                    <a:pt x="17119" y="2465"/>
                    <a:pt x="16549" y="2876"/>
                    <a:pt x="15933" y="3355"/>
                  </a:cubicBezTo>
                  <a:cubicBezTo>
                    <a:pt x="15362" y="3812"/>
                    <a:pt x="14837" y="4314"/>
                    <a:pt x="14335" y="4839"/>
                  </a:cubicBezTo>
                  <a:cubicBezTo>
                    <a:pt x="13878" y="5341"/>
                    <a:pt x="13445" y="5889"/>
                    <a:pt x="13057" y="6505"/>
                  </a:cubicBezTo>
                  <a:cubicBezTo>
                    <a:pt x="11778" y="8514"/>
                    <a:pt x="11116" y="10842"/>
                    <a:pt x="10614" y="13079"/>
                  </a:cubicBezTo>
                  <a:cubicBezTo>
                    <a:pt x="10500" y="13558"/>
                    <a:pt x="10386" y="14038"/>
                    <a:pt x="10295" y="14517"/>
                  </a:cubicBezTo>
                  <a:cubicBezTo>
                    <a:pt x="9907" y="16297"/>
                    <a:pt x="9496" y="18146"/>
                    <a:pt x="8811" y="19881"/>
                  </a:cubicBezTo>
                  <a:lnTo>
                    <a:pt x="8857" y="19835"/>
                  </a:lnTo>
                  <a:lnTo>
                    <a:pt x="8857" y="19835"/>
                  </a:lnTo>
                  <a:cubicBezTo>
                    <a:pt x="8423" y="20862"/>
                    <a:pt x="7898" y="21912"/>
                    <a:pt x="7236" y="23076"/>
                  </a:cubicBezTo>
                  <a:cubicBezTo>
                    <a:pt x="6780" y="23898"/>
                    <a:pt x="6255" y="24720"/>
                    <a:pt x="5775" y="25496"/>
                  </a:cubicBezTo>
                  <a:lnTo>
                    <a:pt x="5730" y="25564"/>
                  </a:lnTo>
                  <a:lnTo>
                    <a:pt x="5387" y="26112"/>
                  </a:lnTo>
                  <a:cubicBezTo>
                    <a:pt x="4246" y="27961"/>
                    <a:pt x="3059" y="29970"/>
                    <a:pt x="2397" y="32184"/>
                  </a:cubicBezTo>
                  <a:cubicBezTo>
                    <a:pt x="1667" y="33622"/>
                    <a:pt x="1142" y="34946"/>
                    <a:pt x="754" y="36224"/>
                  </a:cubicBezTo>
                  <a:cubicBezTo>
                    <a:pt x="320" y="37639"/>
                    <a:pt x="92" y="39100"/>
                    <a:pt x="46" y="40538"/>
                  </a:cubicBezTo>
                  <a:cubicBezTo>
                    <a:pt x="1" y="42067"/>
                    <a:pt x="229" y="43665"/>
                    <a:pt x="685" y="45285"/>
                  </a:cubicBezTo>
                  <a:cubicBezTo>
                    <a:pt x="891" y="46084"/>
                    <a:pt x="1210" y="46929"/>
                    <a:pt x="1598" y="47842"/>
                  </a:cubicBezTo>
                  <a:cubicBezTo>
                    <a:pt x="1849" y="48413"/>
                    <a:pt x="2146" y="49006"/>
                    <a:pt x="2466" y="49599"/>
                  </a:cubicBezTo>
                  <a:cubicBezTo>
                    <a:pt x="3059" y="50672"/>
                    <a:pt x="3790" y="51745"/>
                    <a:pt x="4634" y="52749"/>
                  </a:cubicBezTo>
                  <a:cubicBezTo>
                    <a:pt x="6186" y="54598"/>
                    <a:pt x="8126" y="56264"/>
                    <a:pt x="10432" y="57680"/>
                  </a:cubicBezTo>
                  <a:cubicBezTo>
                    <a:pt x="12532" y="58958"/>
                    <a:pt x="14951" y="60031"/>
                    <a:pt x="17644" y="60875"/>
                  </a:cubicBezTo>
                  <a:cubicBezTo>
                    <a:pt x="20087" y="61651"/>
                    <a:pt x="22780" y="62176"/>
                    <a:pt x="25633" y="62496"/>
                  </a:cubicBezTo>
                  <a:cubicBezTo>
                    <a:pt x="27345" y="62678"/>
                    <a:pt x="29103" y="62792"/>
                    <a:pt x="30883" y="62792"/>
                  </a:cubicBezTo>
                  <a:cubicBezTo>
                    <a:pt x="31842" y="62792"/>
                    <a:pt x="32823" y="62747"/>
                    <a:pt x="33805" y="62701"/>
                  </a:cubicBezTo>
                  <a:cubicBezTo>
                    <a:pt x="36430" y="62541"/>
                    <a:pt x="39032" y="62199"/>
                    <a:pt x="41497" y="61628"/>
                  </a:cubicBezTo>
                  <a:cubicBezTo>
                    <a:pt x="42684" y="61354"/>
                    <a:pt x="43848" y="61035"/>
                    <a:pt x="44989" y="60670"/>
                  </a:cubicBezTo>
                  <a:cubicBezTo>
                    <a:pt x="46450" y="60190"/>
                    <a:pt x="47934" y="59574"/>
                    <a:pt x="49349" y="58889"/>
                  </a:cubicBezTo>
                  <a:cubicBezTo>
                    <a:pt x="50878" y="58136"/>
                    <a:pt x="52385" y="57246"/>
                    <a:pt x="53800" y="56219"/>
                  </a:cubicBezTo>
                  <a:cubicBezTo>
                    <a:pt x="55169" y="55237"/>
                    <a:pt x="56493" y="54096"/>
                    <a:pt x="57749" y="52863"/>
                  </a:cubicBezTo>
                  <a:cubicBezTo>
                    <a:pt x="58365" y="52247"/>
                    <a:pt x="58981" y="51585"/>
                    <a:pt x="59575" y="50878"/>
                  </a:cubicBezTo>
                  <a:cubicBezTo>
                    <a:pt x="60236" y="50124"/>
                    <a:pt x="60784" y="49440"/>
                    <a:pt x="61241" y="48755"/>
                  </a:cubicBezTo>
                  <a:cubicBezTo>
                    <a:pt x="62040" y="47614"/>
                    <a:pt x="62656" y="46427"/>
                    <a:pt x="63090" y="45194"/>
                  </a:cubicBezTo>
                  <a:cubicBezTo>
                    <a:pt x="63272" y="44760"/>
                    <a:pt x="63432" y="44304"/>
                    <a:pt x="63569" y="43870"/>
                  </a:cubicBezTo>
                  <a:cubicBezTo>
                    <a:pt x="64003" y="42478"/>
                    <a:pt x="64231" y="40971"/>
                    <a:pt x="64208" y="39442"/>
                  </a:cubicBezTo>
                  <a:cubicBezTo>
                    <a:pt x="64185" y="38027"/>
                    <a:pt x="63934" y="36543"/>
                    <a:pt x="63478" y="35037"/>
                  </a:cubicBezTo>
                  <a:cubicBezTo>
                    <a:pt x="63044" y="33622"/>
                    <a:pt x="62405" y="32161"/>
                    <a:pt x="61560" y="30723"/>
                  </a:cubicBezTo>
                  <a:cubicBezTo>
                    <a:pt x="61446" y="30563"/>
                    <a:pt x="61332" y="30381"/>
                    <a:pt x="61241" y="30221"/>
                  </a:cubicBezTo>
                  <a:lnTo>
                    <a:pt x="61172" y="30129"/>
                  </a:lnTo>
                  <a:lnTo>
                    <a:pt x="61104" y="30015"/>
                  </a:lnTo>
                  <a:cubicBezTo>
                    <a:pt x="61035" y="29901"/>
                    <a:pt x="60990" y="29810"/>
                    <a:pt x="60921" y="29696"/>
                  </a:cubicBezTo>
                  <a:cubicBezTo>
                    <a:pt x="60739" y="29422"/>
                    <a:pt x="60579" y="29102"/>
                    <a:pt x="60373" y="28760"/>
                  </a:cubicBezTo>
                  <a:cubicBezTo>
                    <a:pt x="60054" y="28167"/>
                    <a:pt x="59757" y="27527"/>
                    <a:pt x="59460" y="26820"/>
                  </a:cubicBezTo>
                  <a:cubicBezTo>
                    <a:pt x="58958" y="25633"/>
                    <a:pt x="58525" y="24332"/>
                    <a:pt x="58068" y="22734"/>
                  </a:cubicBezTo>
                  <a:cubicBezTo>
                    <a:pt x="57771" y="21707"/>
                    <a:pt x="57497" y="20611"/>
                    <a:pt x="57269" y="19676"/>
                  </a:cubicBezTo>
                  <a:lnTo>
                    <a:pt x="57178" y="19310"/>
                  </a:lnTo>
                  <a:cubicBezTo>
                    <a:pt x="57109" y="19059"/>
                    <a:pt x="57041" y="18808"/>
                    <a:pt x="56995" y="18580"/>
                  </a:cubicBezTo>
                  <a:cubicBezTo>
                    <a:pt x="56676" y="17347"/>
                    <a:pt x="56288" y="15909"/>
                    <a:pt x="55808" y="14494"/>
                  </a:cubicBezTo>
                  <a:cubicBezTo>
                    <a:pt x="55329" y="13056"/>
                    <a:pt x="54781" y="11778"/>
                    <a:pt x="54142" y="10637"/>
                  </a:cubicBezTo>
                  <a:cubicBezTo>
                    <a:pt x="53435" y="9336"/>
                    <a:pt x="52544" y="8149"/>
                    <a:pt x="51540" y="7076"/>
                  </a:cubicBezTo>
                  <a:cubicBezTo>
                    <a:pt x="51038" y="6551"/>
                    <a:pt x="50467" y="6003"/>
                    <a:pt x="49760" y="5455"/>
                  </a:cubicBezTo>
                  <a:cubicBezTo>
                    <a:pt x="49166" y="4953"/>
                    <a:pt x="48504" y="4474"/>
                    <a:pt x="47842" y="4017"/>
                  </a:cubicBezTo>
                  <a:cubicBezTo>
                    <a:pt x="45149" y="2191"/>
                    <a:pt x="42136" y="936"/>
                    <a:pt x="39077" y="365"/>
                  </a:cubicBezTo>
                  <a:cubicBezTo>
                    <a:pt x="37822" y="137"/>
                    <a:pt x="36544" y="0"/>
                    <a:pt x="35288" y="0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8098;p70">
              <a:extLst>
                <a:ext uri="{FF2B5EF4-FFF2-40B4-BE49-F238E27FC236}">
                  <a16:creationId xmlns:a16="http://schemas.microsoft.com/office/drawing/2014/main" id="{4D7A33A1-32EA-412D-AA22-652ACB0610FC}"/>
                </a:ext>
              </a:extLst>
            </p:cNvPr>
            <p:cNvSpPr/>
            <p:nvPr/>
          </p:nvSpPr>
          <p:spPr>
            <a:xfrm>
              <a:off x="6363015" y="2058339"/>
              <a:ext cx="577714" cy="755269"/>
            </a:xfrm>
            <a:custGeom>
              <a:avLst/>
              <a:gdLst/>
              <a:ahLst/>
              <a:cxnLst/>
              <a:rect l="l" t="t" r="r" b="b"/>
              <a:pathLst>
                <a:path w="44784" h="58548" extrusionOk="0">
                  <a:moveTo>
                    <a:pt x="11550" y="3949"/>
                  </a:moveTo>
                  <a:lnTo>
                    <a:pt x="11550" y="3949"/>
                  </a:lnTo>
                  <a:cubicBezTo>
                    <a:pt x="11528" y="3971"/>
                    <a:pt x="11527" y="3972"/>
                    <a:pt x="11527" y="3992"/>
                  </a:cubicBezTo>
                  <a:lnTo>
                    <a:pt x="11527" y="3992"/>
                  </a:lnTo>
                  <a:cubicBezTo>
                    <a:pt x="11534" y="3978"/>
                    <a:pt x="11542" y="3963"/>
                    <a:pt x="11550" y="3949"/>
                  </a:cubicBezTo>
                  <a:close/>
                  <a:moveTo>
                    <a:pt x="11527" y="3992"/>
                  </a:moveTo>
                  <a:lnTo>
                    <a:pt x="11527" y="3992"/>
                  </a:lnTo>
                  <a:cubicBezTo>
                    <a:pt x="11526" y="3994"/>
                    <a:pt x="11524" y="3996"/>
                    <a:pt x="11523" y="3999"/>
                  </a:cubicBezTo>
                  <a:lnTo>
                    <a:pt x="11523" y="3999"/>
                  </a:lnTo>
                  <a:cubicBezTo>
                    <a:pt x="11524" y="3997"/>
                    <a:pt x="11526" y="3996"/>
                    <a:pt x="11527" y="3995"/>
                  </a:cubicBezTo>
                  <a:cubicBezTo>
                    <a:pt x="11527" y="3994"/>
                    <a:pt x="11527" y="3993"/>
                    <a:pt x="11527" y="3992"/>
                  </a:cubicBezTo>
                  <a:close/>
                  <a:moveTo>
                    <a:pt x="43733" y="24104"/>
                  </a:moveTo>
                  <a:lnTo>
                    <a:pt x="43733" y="24104"/>
                  </a:lnTo>
                  <a:cubicBezTo>
                    <a:pt x="43730" y="24112"/>
                    <a:pt x="43727" y="24119"/>
                    <a:pt x="43724" y="24127"/>
                  </a:cubicBezTo>
                  <a:lnTo>
                    <a:pt x="43724" y="24127"/>
                  </a:lnTo>
                  <a:cubicBezTo>
                    <a:pt x="43733" y="24125"/>
                    <a:pt x="43733" y="24121"/>
                    <a:pt x="43733" y="24104"/>
                  </a:cubicBezTo>
                  <a:close/>
                  <a:moveTo>
                    <a:pt x="20566" y="1"/>
                  </a:moveTo>
                  <a:cubicBezTo>
                    <a:pt x="20269" y="1"/>
                    <a:pt x="19949" y="23"/>
                    <a:pt x="19653" y="46"/>
                  </a:cubicBezTo>
                  <a:cubicBezTo>
                    <a:pt x="19358" y="69"/>
                    <a:pt x="19041" y="92"/>
                    <a:pt x="18746" y="137"/>
                  </a:cubicBezTo>
                  <a:lnTo>
                    <a:pt x="18746" y="137"/>
                  </a:lnTo>
                  <a:cubicBezTo>
                    <a:pt x="18746" y="137"/>
                    <a:pt x="18746" y="137"/>
                    <a:pt x="18746" y="137"/>
                  </a:cubicBezTo>
                  <a:lnTo>
                    <a:pt x="18746" y="137"/>
                  </a:lnTo>
                  <a:cubicBezTo>
                    <a:pt x="18744" y="137"/>
                    <a:pt x="18742" y="137"/>
                    <a:pt x="18740" y="138"/>
                  </a:cubicBezTo>
                  <a:cubicBezTo>
                    <a:pt x="18192" y="206"/>
                    <a:pt x="17667" y="297"/>
                    <a:pt x="17142" y="457"/>
                  </a:cubicBezTo>
                  <a:cubicBezTo>
                    <a:pt x="16868" y="526"/>
                    <a:pt x="16594" y="594"/>
                    <a:pt x="16320" y="685"/>
                  </a:cubicBezTo>
                  <a:cubicBezTo>
                    <a:pt x="16069" y="777"/>
                    <a:pt x="15795" y="891"/>
                    <a:pt x="15544" y="982"/>
                  </a:cubicBezTo>
                  <a:lnTo>
                    <a:pt x="15567" y="982"/>
                  </a:lnTo>
                  <a:cubicBezTo>
                    <a:pt x="15156" y="1165"/>
                    <a:pt x="14768" y="1347"/>
                    <a:pt x="14380" y="1553"/>
                  </a:cubicBezTo>
                  <a:cubicBezTo>
                    <a:pt x="14197" y="1667"/>
                    <a:pt x="14015" y="1781"/>
                    <a:pt x="13855" y="1895"/>
                  </a:cubicBezTo>
                  <a:cubicBezTo>
                    <a:pt x="13718" y="1986"/>
                    <a:pt x="13558" y="2078"/>
                    <a:pt x="13421" y="2169"/>
                  </a:cubicBezTo>
                  <a:cubicBezTo>
                    <a:pt x="13170" y="2374"/>
                    <a:pt x="12919" y="2603"/>
                    <a:pt x="12668" y="2831"/>
                  </a:cubicBezTo>
                  <a:cubicBezTo>
                    <a:pt x="12645" y="2831"/>
                    <a:pt x="12645" y="2854"/>
                    <a:pt x="12645" y="2854"/>
                  </a:cubicBezTo>
                  <a:cubicBezTo>
                    <a:pt x="12531" y="2945"/>
                    <a:pt x="12440" y="3059"/>
                    <a:pt x="12349" y="3151"/>
                  </a:cubicBezTo>
                  <a:cubicBezTo>
                    <a:pt x="12257" y="3265"/>
                    <a:pt x="12189" y="3356"/>
                    <a:pt x="12097" y="3470"/>
                  </a:cubicBezTo>
                  <a:cubicBezTo>
                    <a:pt x="11983" y="3630"/>
                    <a:pt x="11846" y="3790"/>
                    <a:pt x="11755" y="3972"/>
                  </a:cubicBezTo>
                  <a:cubicBezTo>
                    <a:pt x="11709" y="4064"/>
                    <a:pt x="11664" y="4155"/>
                    <a:pt x="11618" y="4246"/>
                  </a:cubicBezTo>
                  <a:cubicBezTo>
                    <a:pt x="11572" y="4337"/>
                    <a:pt x="11527" y="4429"/>
                    <a:pt x="11481" y="4520"/>
                  </a:cubicBezTo>
                  <a:cubicBezTo>
                    <a:pt x="11481" y="4520"/>
                    <a:pt x="11481" y="4520"/>
                    <a:pt x="11481" y="4497"/>
                  </a:cubicBezTo>
                  <a:cubicBezTo>
                    <a:pt x="11458" y="4611"/>
                    <a:pt x="11413" y="4703"/>
                    <a:pt x="11390" y="4794"/>
                  </a:cubicBezTo>
                  <a:cubicBezTo>
                    <a:pt x="11371" y="4831"/>
                    <a:pt x="11337" y="4868"/>
                    <a:pt x="11288" y="4868"/>
                  </a:cubicBezTo>
                  <a:cubicBezTo>
                    <a:pt x="11277" y="4868"/>
                    <a:pt x="11265" y="4867"/>
                    <a:pt x="11253" y="4862"/>
                  </a:cubicBezTo>
                  <a:cubicBezTo>
                    <a:pt x="11207" y="4862"/>
                    <a:pt x="11184" y="4794"/>
                    <a:pt x="11184" y="4748"/>
                  </a:cubicBezTo>
                  <a:cubicBezTo>
                    <a:pt x="11291" y="4492"/>
                    <a:pt x="11398" y="4236"/>
                    <a:pt x="11523" y="3999"/>
                  </a:cubicBezTo>
                  <a:lnTo>
                    <a:pt x="11523" y="3999"/>
                  </a:lnTo>
                  <a:cubicBezTo>
                    <a:pt x="11388" y="4134"/>
                    <a:pt x="11275" y="4270"/>
                    <a:pt x="11139" y="4429"/>
                  </a:cubicBezTo>
                  <a:cubicBezTo>
                    <a:pt x="10637" y="5228"/>
                    <a:pt x="10226" y="6095"/>
                    <a:pt x="9861" y="6985"/>
                  </a:cubicBezTo>
                  <a:lnTo>
                    <a:pt x="9861" y="6962"/>
                  </a:lnTo>
                  <a:cubicBezTo>
                    <a:pt x="9221" y="8469"/>
                    <a:pt x="8719" y="10044"/>
                    <a:pt x="8263" y="11619"/>
                  </a:cubicBezTo>
                  <a:cubicBezTo>
                    <a:pt x="8035" y="12349"/>
                    <a:pt x="7829" y="13102"/>
                    <a:pt x="7624" y="13856"/>
                  </a:cubicBezTo>
                  <a:cubicBezTo>
                    <a:pt x="7418" y="14518"/>
                    <a:pt x="7236" y="15179"/>
                    <a:pt x="7030" y="15841"/>
                  </a:cubicBezTo>
                  <a:cubicBezTo>
                    <a:pt x="6893" y="16298"/>
                    <a:pt x="6756" y="16754"/>
                    <a:pt x="6597" y="17211"/>
                  </a:cubicBezTo>
                  <a:cubicBezTo>
                    <a:pt x="6254" y="18124"/>
                    <a:pt x="5912" y="19037"/>
                    <a:pt x="5547" y="19950"/>
                  </a:cubicBezTo>
                  <a:cubicBezTo>
                    <a:pt x="4816" y="21753"/>
                    <a:pt x="4063" y="23533"/>
                    <a:pt x="3333" y="25337"/>
                  </a:cubicBezTo>
                  <a:cubicBezTo>
                    <a:pt x="2648" y="27094"/>
                    <a:pt x="1963" y="28852"/>
                    <a:pt x="1415" y="30632"/>
                  </a:cubicBezTo>
                  <a:cubicBezTo>
                    <a:pt x="1141" y="31500"/>
                    <a:pt x="890" y="32390"/>
                    <a:pt x="685" y="33280"/>
                  </a:cubicBezTo>
                  <a:cubicBezTo>
                    <a:pt x="593" y="33736"/>
                    <a:pt x="479" y="34193"/>
                    <a:pt x="411" y="34649"/>
                  </a:cubicBezTo>
                  <a:cubicBezTo>
                    <a:pt x="320" y="35083"/>
                    <a:pt x="251" y="35494"/>
                    <a:pt x="205" y="35928"/>
                  </a:cubicBezTo>
                  <a:cubicBezTo>
                    <a:pt x="205" y="35928"/>
                    <a:pt x="205" y="35905"/>
                    <a:pt x="205" y="35905"/>
                  </a:cubicBezTo>
                  <a:cubicBezTo>
                    <a:pt x="69" y="36863"/>
                    <a:pt x="0" y="37845"/>
                    <a:pt x="0" y="38804"/>
                  </a:cubicBezTo>
                  <a:cubicBezTo>
                    <a:pt x="0" y="39283"/>
                    <a:pt x="0" y="39762"/>
                    <a:pt x="46" y="40242"/>
                  </a:cubicBezTo>
                  <a:cubicBezTo>
                    <a:pt x="69" y="40721"/>
                    <a:pt x="114" y="41200"/>
                    <a:pt x="183" y="41680"/>
                  </a:cubicBezTo>
                  <a:cubicBezTo>
                    <a:pt x="297" y="42570"/>
                    <a:pt x="479" y="43483"/>
                    <a:pt x="730" y="44350"/>
                  </a:cubicBezTo>
                  <a:cubicBezTo>
                    <a:pt x="845" y="44829"/>
                    <a:pt x="982" y="45286"/>
                    <a:pt x="1141" y="45742"/>
                  </a:cubicBezTo>
                  <a:cubicBezTo>
                    <a:pt x="1301" y="46222"/>
                    <a:pt x="1484" y="46678"/>
                    <a:pt x="1689" y="47158"/>
                  </a:cubicBezTo>
                  <a:lnTo>
                    <a:pt x="1666" y="47135"/>
                  </a:lnTo>
                  <a:lnTo>
                    <a:pt x="1666" y="47135"/>
                  </a:lnTo>
                  <a:cubicBezTo>
                    <a:pt x="1940" y="47774"/>
                    <a:pt x="2237" y="48413"/>
                    <a:pt x="2579" y="49029"/>
                  </a:cubicBezTo>
                  <a:cubicBezTo>
                    <a:pt x="2830" y="49531"/>
                    <a:pt x="3104" y="50011"/>
                    <a:pt x="3401" y="50490"/>
                  </a:cubicBezTo>
                  <a:cubicBezTo>
                    <a:pt x="3629" y="50878"/>
                    <a:pt x="3880" y="51266"/>
                    <a:pt x="4131" y="51631"/>
                  </a:cubicBezTo>
                  <a:cubicBezTo>
                    <a:pt x="4930" y="52270"/>
                    <a:pt x="5798" y="52887"/>
                    <a:pt x="6711" y="53435"/>
                  </a:cubicBezTo>
                  <a:cubicBezTo>
                    <a:pt x="8788" y="54736"/>
                    <a:pt x="11230" y="55808"/>
                    <a:pt x="13901" y="56630"/>
                  </a:cubicBezTo>
                  <a:cubicBezTo>
                    <a:pt x="16366" y="57406"/>
                    <a:pt x="19059" y="57954"/>
                    <a:pt x="21912" y="58274"/>
                  </a:cubicBezTo>
                  <a:cubicBezTo>
                    <a:pt x="23647" y="58456"/>
                    <a:pt x="25405" y="58547"/>
                    <a:pt x="27162" y="58547"/>
                  </a:cubicBezTo>
                  <a:cubicBezTo>
                    <a:pt x="28121" y="58547"/>
                    <a:pt x="29102" y="58525"/>
                    <a:pt x="30084" y="58456"/>
                  </a:cubicBezTo>
                  <a:cubicBezTo>
                    <a:pt x="32709" y="58319"/>
                    <a:pt x="35311" y="57954"/>
                    <a:pt x="37776" y="57406"/>
                  </a:cubicBezTo>
                  <a:cubicBezTo>
                    <a:pt x="38986" y="57109"/>
                    <a:pt x="40150" y="56790"/>
                    <a:pt x="41268" y="56425"/>
                  </a:cubicBezTo>
                  <a:cubicBezTo>
                    <a:pt x="41656" y="56311"/>
                    <a:pt x="42044" y="56174"/>
                    <a:pt x="42409" y="56037"/>
                  </a:cubicBezTo>
                  <a:cubicBezTo>
                    <a:pt x="42546" y="55671"/>
                    <a:pt x="42661" y="55306"/>
                    <a:pt x="42752" y="54941"/>
                  </a:cubicBezTo>
                  <a:cubicBezTo>
                    <a:pt x="42843" y="54644"/>
                    <a:pt x="42912" y="54348"/>
                    <a:pt x="42957" y="54028"/>
                  </a:cubicBezTo>
                  <a:cubicBezTo>
                    <a:pt x="43026" y="53731"/>
                    <a:pt x="43071" y="53435"/>
                    <a:pt x="43117" y="53138"/>
                  </a:cubicBezTo>
                  <a:cubicBezTo>
                    <a:pt x="43208" y="52453"/>
                    <a:pt x="43277" y="51746"/>
                    <a:pt x="43254" y="51061"/>
                  </a:cubicBezTo>
                  <a:cubicBezTo>
                    <a:pt x="43254" y="50696"/>
                    <a:pt x="43254" y="50353"/>
                    <a:pt x="43231" y="50011"/>
                  </a:cubicBezTo>
                  <a:cubicBezTo>
                    <a:pt x="43208" y="49714"/>
                    <a:pt x="43186" y="49417"/>
                    <a:pt x="43140" y="49121"/>
                  </a:cubicBezTo>
                  <a:cubicBezTo>
                    <a:pt x="43140" y="49121"/>
                    <a:pt x="43140" y="49098"/>
                    <a:pt x="43140" y="49098"/>
                  </a:cubicBezTo>
                  <a:cubicBezTo>
                    <a:pt x="43094" y="48801"/>
                    <a:pt x="43049" y="48504"/>
                    <a:pt x="42980" y="48208"/>
                  </a:cubicBezTo>
                  <a:cubicBezTo>
                    <a:pt x="42934" y="47957"/>
                    <a:pt x="42889" y="47705"/>
                    <a:pt x="42820" y="47454"/>
                  </a:cubicBezTo>
                  <a:cubicBezTo>
                    <a:pt x="42752" y="47203"/>
                    <a:pt x="42683" y="46952"/>
                    <a:pt x="42592" y="46701"/>
                  </a:cubicBezTo>
                  <a:cubicBezTo>
                    <a:pt x="42524" y="46473"/>
                    <a:pt x="42432" y="46222"/>
                    <a:pt x="42318" y="45994"/>
                  </a:cubicBezTo>
                  <a:lnTo>
                    <a:pt x="42318" y="45994"/>
                  </a:lnTo>
                  <a:cubicBezTo>
                    <a:pt x="42318" y="45994"/>
                    <a:pt x="42341" y="46016"/>
                    <a:pt x="42341" y="46016"/>
                  </a:cubicBezTo>
                  <a:cubicBezTo>
                    <a:pt x="42113" y="45514"/>
                    <a:pt x="41862" y="45012"/>
                    <a:pt x="41611" y="44533"/>
                  </a:cubicBezTo>
                  <a:cubicBezTo>
                    <a:pt x="41359" y="44099"/>
                    <a:pt x="41108" y="43643"/>
                    <a:pt x="40857" y="43209"/>
                  </a:cubicBezTo>
                  <a:cubicBezTo>
                    <a:pt x="40606" y="42775"/>
                    <a:pt x="40355" y="42342"/>
                    <a:pt x="40127" y="41885"/>
                  </a:cubicBezTo>
                  <a:cubicBezTo>
                    <a:pt x="39899" y="41474"/>
                    <a:pt x="39693" y="41040"/>
                    <a:pt x="39533" y="40607"/>
                  </a:cubicBezTo>
                  <a:cubicBezTo>
                    <a:pt x="39419" y="40333"/>
                    <a:pt x="39305" y="40059"/>
                    <a:pt x="39237" y="39785"/>
                  </a:cubicBezTo>
                  <a:cubicBezTo>
                    <a:pt x="39168" y="39534"/>
                    <a:pt x="39100" y="39260"/>
                    <a:pt x="39031" y="39009"/>
                  </a:cubicBezTo>
                  <a:cubicBezTo>
                    <a:pt x="38940" y="38530"/>
                    <a:pt x="38849" y="38050"/>
                    <a:pt x="38826" y="37548"/>
                  </a:cubicBezTo>
                  <a:cubicBezTo>
                    <a:pt x="38780" y="37046"/>
                    <a:pt x="38780" y="36544"/>
                    <a:pt x="38826" y="36065"/>
                  </a:cubicBezTo>
                  <a:cubicBezTo>
                    <a:pt x="38849" y="35608"/>
                    <a:pt x="38917" y="35152"/>
                    <a:pt x="38986" y="34695"/>
                  </a:cubicBezTo>
                  <a:cubicBezTo>
                    <a:pt x="39100" y="34193"/>
                    <a:pt x="39214" y="33691"/>
                    <a:pt x="39374" y="33189"/>
                  </a:cubicBezTo>
                  <a:cubicBezTo>
                    <a:pt x="39533" y="32709"/>
                    <a:pt x="39693" y="32253"/>
                    <a:pt x="39876" y="31819"/>
                  </a:cubicBezTo>
                  <a:cubicBezTo>
                    <a:pt x="40241" y="30929"/>
                    <a:pt x="40652" y="30084"/>
                    <a:pt x="41108" y="29240"/>
                  </a:cubicBezTo>
                  <a:cubicBezTo>
                    <a:pt x="41565" y="28350"/>
                    <a:pt x="42044" y="27482"/>
                    <a:pt x="42524" y="26592"/>
                  </a:cubicBezTo>
                  <a:cubicBezTo>
                    <a:pt x="42752" y="26158"/>
                    <a:pt x="42980" y="25702"/>
                    <a:pt x="43208" y="25268"/>
                  </a:cubicBezTo>
                  <a:cubicBezTo>
                    <a:pt x="43387" y="24888"/>
                    <a:pt x="43567" y="24507"/>
                    <a:pt x="43724" y="24127"/>
                  </a:cubicBezTo>
                  <a:lnTo>
                    <a:pt x="43724" y="24127"/>
                  </a:lnTo>
                  <a:cubicBezTo>
                    <a:pt x="43721" y="24127"/>
                    <a:pt x="43716" y="24127"/>
                    <a:pt x="43710" y="24127"/>
                  </a:cubicBezTo>
                  <a:cubicBezTo>
                    <a:pt x="43962" y="23556"/>
                    <a:pt x="44167" y="22940"/>
                    <a:pt x="44350" y="22324"/>
                  </a:cubicBezTo>
                  <a:cubicBezTo>
                    <a:pt x="44487" y="21776"/>
                    <a:pt x="44601" y="21182"/>
                    <a:pt x="44692" y="20612"/>
                  </a:cubicBezTo>
                  <a:cubicBezTo>
                    <a:pt x="44738" y="20269"/>
                    <a:pt x="44760" y="19927"/>
                    <a:pt x="44783" y="19585"/>
                  </a:cubicBezTo>
                  <a:cubicBezTo>
                    <a:pt x="44715" y="19311"/>
                    <a:pt x="44646" y="19037"/>
                    <a:pt x="44578" y="18763"/>
                  </a:cubicBezTo>
                  <a:cubicBezTo>
                    <a:pt x="44441" y="18307"/>
                    <a:pt x="44304" y="17850"/>
                    <a:pt x="44167" y="17416"/>
                  </a:cubicBezTo>
                  <a:cubicBezTo>
                    <a:pt x="44053" y="17165"/>
                    <a:pt x="43962" y="16914"/>
                    <a:pt x="43847" y="16640"/>
                  </a:cubicBezTo>
                  <a:cubicBezTo>
                    <a:pt x="43847" y="16640"/>
                    <a:pt x="43847" y="16617"/>
                    <a:pt x="43847" y="16617"/>
                  </a:cubicBezTo>
                  <a:cubicBezTo>
                    <a:pt x="43094" y="14883"/>
                    <a:pt x="42067" y="13262"/>
                    <a:pt x="40926" y="11756"/>
                  </a:cubicBezTo>
                  <a:cubicBezTo>
                    <a:pt x="39168" y="9496"/>
                    <a:pt x="37091" y="7465"/>
                    <a:pt x="34831" y="5707"/>
                  </a:cubicBezTo>
                  <a:cubicBezTo>
                    <a:pt x="32732" y="4086"/>
                    <a:pt x="30472" y="2694"/>
                    <a:pt x="28030" y="1667"/>
                  </a:cubicBezTo>
                  <a:lnTo>
                    <a:pt x="28052" y="1667"/>
                  </a:lnTo>
                  <a:cubicBezTo>
                    <a:pt x="27162" y="1302"/>
                    <a:pt x="26249" y="982"/>
                    <a:pt x="25313" y="708"/>
                  </a:cubicBezTo>
                  <a:cubicBezTo>
                    <a:pt x="24880" y="594"/>
                    <a:pt x="24423" y="480"/>
                    <a:pt x="23944" y="366"/>
                  </a:cubicBezTo>
                  <a:cubicBezTo>
                    <a:pt x="23533" y="297"/>
                    <a:pt x="23122" y="206"/>
                    <a:pt x="22688" y="160"/>
                  </a:cubicBezTo>
                  <a:cubicBezTo>
                    <a:pt x="22026" y="69"/>
                    <a:pt x="21342" y="23"/>
                    <a:pt x="20657" y="1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8099;p70">
              <a:extLst>
                <a:ext uri="{FF2B5EF4-FFF2-40B4-BE49-F238E27FC236}">
                  <a16:creationId xmlns:a16="http://schemas.microsoft.com/office/drawing/2014/main" id="{E45CD04B-18E3-42DA-9BF7-0A2D9E2F7D23}"/>
                </a:ext>
              </a:extLst>
            </p:cNvPr>
            <p:cNvSpPr/>
            <p:nvPr/>
          </p:nvSpPr>
          <p:spPr>
            <a:xfrm>
              <a:off x="6518168" y="2076888"/>
              <a:ext cx="27103" cy="22394"/>
            </a:xfrm>
            <a:custGeom>
              <a:avLst/>
              <a:gdLst/>
              <a:ahLst/>
              <a:cxnLst/>
              <a:rect l="l" t="t" r="r" b="b"/>
              <a:pathLst>
                <a:path w="2101" h="1736" extrusionOk="0">
                  <a:moveTo>
                    <a:pt x="2101" y="1"/>
                  </a:moveTo>
                  <a:lnTo>
                    <a:pt x="2101" y="1"/>
                  </a:lnTo>
                  <a:cubicBezTo>
                    <a:pt x="1964" y="69"/>
                    <a:pt x="1827" y="138"/>
                    <a:pt x="1713" y="206"/>
                  </a:cubicBezTo>
                  <a:cubicBezTo>
                    <a:pt x="1507" y="320"/>
                    <a:pt x="1325" y="457"/>
                    <a:pt x="1142" y="594"/>
                  </a:cubicBezTo>
                  <a:cubicBezTo>
                    <a:pt x="891" y="777"/>
                    <a:pt x="663" y="1005"/>
                    <a:pt x="435" y="1233"/>
                  </a:cubicBezTo>
                  <a:cubicBezTo>
                    <a:pt x="275" y="1393"/>
                    <a:pt x="138" y="1576"/>
                    <a:pt x="1" y="1735"/>
                  </a:cubicBezTo>
                  <a:cubicBezTo>
                    <a:pt x="161" y="1576"/>
                    <a:pt x="321" y="1416"/>
                    <a:pt x="503" y="1256"/>
                  </a:cubicBezTo>
                  <a:cubicBezTo>
                    <a:pt x="594" y="1165"/>
                    <a:pt x="686" y="1073"/>
                    <a:pt x="777" y="1005"/>
                  </a:cubicBezTo>
                  <a:cubicBezTo>
                    <a:pt x="960" y="845"/>
                    <a:pt x="1165" y="685"/>
                    <a:pt x="1348" y="548"/>
                  </a:cubicBezTo>
                  <a:cubicBezTo>
                    <a:pt x="1599" y="343"/>
                    <a:pt x="1850" y="160"/>
                    <a:pt x="2101" y="1"/>
                  </a:cubicBezTo>
                  <a:close/>
                </a:path>
              </a:pathLst>
            </a:custGeom>
            <a:solidFill>
              <a:srgbClr val="183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8100;p70">
              <a:extLst>
                <a:ext uri="{FF2B5EF4-FFF2-40B4-BE49-F238E27FC236}">
                  <a16:creationId xmlns:a16="http://schemas.microsoft.com/office/drawing/2014/main" id="{D111AA8E-E64E-4837-9C8E-F7C97247148F}"/>
                </a:ext>
              </a:extLst>
            </p:cNvPr>
            <p:cNvSpPr/>
            <p:nvPr/>
          </p:nvSpPr>
          <p:spPr>
            <a:xfrm>
              <a:off x="6928611" y="2272686"/>
              <a:ext cx="13" cy="31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cubicBezTo>
                    <a:pt x="0" y="0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83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8101;p70">
              <a:extLst>
                <a:ext uri="{FF2B5EF4-FFF2-40B4-BE49-F238E27FC236}">
                  <a16:creationId xmlns:a16="http://schemas.microsoft.com/office/drawing/2014/main" id="{CC0D7621-A8DD-478C-8A87-9B00AC98FF28}"/>
                </a:ext>
              </a:extLst>
            </p:cNvPr>
            <p:cNvSpPr/>
            <p:nvPr/>
          </p:nvSpPr>
          <p:spPr>
            <a:xfrm>
              <a:off x="6928611" y="2272983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83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8102;p70">
              <a:extLst>
                <a:ext uri="{FF2B5EF4-FFF2-40B4-BE49-F238E27FC236}">
                  <a16:creationId xmlns:a16="http://schemas.microsoft.com/office/drawing/2014/main" id="{70156134-AA12-4C3E-A9E0-E1487838538A}"/>
                </a:ext>
              </a:extLst>
            </p:cNvPr>
            <p:cNvSpPr/>
            <p:nvPr/>
          </p:nvSpPr>
          <p:spPr>
            <a:xfrm>
              <a:off x="6928611" y="2272983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83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8103;p70">
              <a:extLst>
                <a:ext uri="{FF2B5EF4-FFF2-40B4-BE49-F238E27FC236}">
                  <a16:creationId xmlns:a16="http://schemas.microsoft.com/office/drawing/2014/main" id="{60498729-A8B2-454D-AA87-B3A73E311F8C}"/>
                </a:ext>
              </a:extLst>
            </p:cNvPr>
            <p:cNvSpPr/>
            <p:nvPr/>
          </p:nvSpPr>
          <p:spPr>
            <a:xfrm>
              <a:off x="6960705" y="274553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183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8104;p70">
              <a:extLst>
                <a:ext uri="{FF2B5EF4-FFF2-40B4-BE49-F238E27FC236}">
                  <a16:creationId xmlns:a16="http://schemas.microsoft.com/office/drawing/2014/main" id="{E48465CF-536B-4904-BDD6-CE7D4A14CA65}"/>
                </a:ext>
              </a:extLst>
            </p:cNvPr>
            <p:cNvSpPr/>
            <p:nvPr/>
          </p:nvSpPr>
          <p:spPr>
            <a:xfrm>
              <a:off x="6367130" y="2420189"/>
              <a:ext cx="525017" cy="642497"/>
            </a:xfrm>
            <a:custGeom>
              <a:avLst/>
              <a:gdLst/>
              <a:ahLst/>
              <a:cxnLst/>
              <a:rect l="l" t="t" r="r" b="b"/>
              <a:pathLst>
                <a:path w="40699" h="49806" extrusionOk="0">
                  <a:moveTo>
                    <a:pt x="20429" y="1"/>
                  </a:moveTo>
                  <a:cubicBezTo>
                    <a:pt x="18535" y="47"/>
                    <a:pt x="16617" y="389"/>
                    <a:pt x="14746" y="982"/>
                  </a:cubicBezTo>
                  <a:cubicBezTo>
                    <a:pt x="12874" y="1576"/>
                    <a:pt x="11071" y="2420"/>
                    <a:pt x="9427" y="3516"/>
                  </a:cubicBezTo>
                  <a:cubicBezTo>
                    <a:pt x="7875" y="4543"/>
                    <a:pt x="6460" y="5799"/>
                    <a:pt x="5296" y="7214"/>
                  </a:cubicBezTo>
                  <a:cubicBezTo>
                    <a:pt x="5228" y="7236"/>
                    <a:pt x="5159" y="7282"/>
                    <a:pt x="5136" y="7351"/>
                  </a:cubicBezTo>
                  <a:cubicBezTo>
                    <a:pt x="5091" y="7396"/>
                    <a:pt x="5068" y="7442"/>
                    <a:pt x="5045" y="7510"/>
                  </a:cubicBezTo>
                  <a:cubicBezTo>
                    <a:pt x="3972" y="8834"/>
                    <a:pt x="3128" y="10318"/>
                    <a:pt x="2489" y="11870"/>
                  </a:cubicBezTo>
                  <a:cubicBezTo>
                    <a:pt x="2169" y="12692"/>
                    <a:pt x="1895" y="13559"/>
                    <a:pt x="1690" y="14404"/>
                  </a:cubicBezTo>
                  <a:cubicBezTo>
                    <a:pt x="1530" y="15088"/>
                    <a:pt x="1416" y="15796"/>
                    <a:pt x="1347" y="16526"/>
                  </a:cubicBezTo>
                  <a:cubicBezTo>
                    <a:pt x="1051" y="17508"/>
                    <a:pt x="822" y="18512"/>
                    <a:pt x="640" y="19471"/>
                  </a:cubicBezTo>
                  <a:cubicBezTo>
                    <a:pt x="366" y="20909"/>
                    <a:pt x="183" y="22415"/>
                    <a:pt x="115" y="23945"/>
                  </a:cubicBezTo>
                  <a:cubicBezTo>
                    <a:pt x="69" y="24926"/>
                    <a:pt x="23" y="25976"/>
                    <a:pt x="1" y="27186"/>
                  </a:cubicBezTo>
                  <a:cubicBezTo>
                    <a:pt x="1" y="28373"/>
                    <a:pt x="1" y="29445"/>
                    <a:pt x="23" y="30495"/>
                  </a:cubicBezTo>
                  <a:cubicBezTo>
                    <a:pt x="115" y="32983"/>
                    <a:pt x="366" y="35129"/>
                    <a:pt x="777" y="37069"/>
                  </a:cubicBezTo>
                  <a:cubicBezTo>
                    <a:pt x="1256" y="39306"/>
                    <a:pt x="1986" y="41246"/>
                    <a:pt x="2991" y="42844"/>
                  </a:cubicBezTo>
                  <a:cubicBezTo>
                    <a:pt x="3516" y="43711"/>
                    <a:pt x="4155" y="44487"/>
                    <a:pt x="4840" y="45172"/>
                  </a:cubicBezTo>
                  <a:cubicBezTo>
                    <a:pt x="5570" y="45880"/>
                    <a:pt x="6392" y="46496"/>
                    <a:pt x="7305" y="46975"/>
                  </a:cubicBezTo>
                  <a:cubicBezTo>
                    <a:pt x="7784" y="47249"/>
                    <a:pt x="8286" y="47455"/>
                    <a:pt x="8697" y="47637"/>
                  </a:cubicBezTo>
                  <a:cubicBezTo>
                    <a:pt x="9131" y="47820"/>
                    <a:pt x="9610" y="47980"/>
                    <a:pt x="10112" y="48162"/>
                  </a:cubicBezTo>
                  <a:cubicBezTo>
                    <a:pt x="11048" y="48482"/>
                    <a:pt x="12075" y="48778"/>
                    <a:pt x="13148" y="49007"/>
                  </a:cubicBezTo>
                  <a:cubicBezTo>
                    <a:pt x="15294" y="49486"/>
                    <a:pt x="17553" y="49760"/>
                    <a:pt x="19836" y="49806"/>
                  </a:cubicBezTo>
                  <a:lnTo>
                    <a:pt x="20521" y="49806"/>
                  </a:lnTo>
                  <a:cubicBezTo>
                    <a:pt x="22620" y="49806"/>
                    <a:pt x="24675" y="49623"/>
                    <a:pt x="26638" y="49212"/>
                  </a:cubicBezTo>
                  <a:cubicBezTo>
                    <a:pt x="28875" y="48756"/>
                    <a:pt x="30929" y="48025"/>
                    <a:pt x="32732" y="47044"/>
                  </a:cubicBezTo>
                  <a:cubicBezTo>
                    <a:pt x="33691" y="46542"/>
                    <a:pt x="34558" y="45948"/>
                    <a:pt x="35334" y="45286"/>
                  </a:cubicBezTo>
                  <a:cubicBezTo>
                    <a:pt x="36179" y="44556"/>
                    <a:pt x="36932" y="43734"/>
                    <a:pt x="37571" y="42844"/>
                  </a:cubicBezTo>
                  <a:cubicBezTo>
                    <a:pt x="38164" y="41977"/>
                    <a:pt x="38689" y="41018"/>
                    <a:pt x="39123" y="39991"/>
                  </a:cubicBezTo>
                  <a:cubicBezTo>
                    <a:pt x="39534" y="39009"/>
                    <a:pt x="39854" y="37959"/>
                    <a:pt x="40105" y="36818"/>
                  </a:cubicBezTo>
                  <a:cubicBezTo>
                    <a:pt x="40333" y="35791"/>
                    <a:pt x="40493" y="34672"/>
                    <a:pt x="40584" y="33440"/>
                  </a:cubicBezTo>
                  <a:cubicBezTo>
                    <a:pt x="40675" y="32344"/>
                    <a:pt x="40698" y="31180"/>
                    <a:pt x="40675" y="29925"/>
                  </a:cubicBezTo>
                  <a:cubicBezTo>
                    <a:pt x="40630" y="27802"/>
                    <a:pt x="40424" y="25565"/>
                    <a:pt x="40013" y="22849"/>
                  </a:cubicBezTo>
                  <a:cubicBezTo>
                    <a:pt x="39876" y="21845"/>
                    <a:pt x="39694" y="20749"/>
                    <a:pt x="39443" y="19494"/>
                  </a:cubicBezTo>
                  <a:cubicBezTo>
                    <a:pt x="39351" y="18969"/>
                    <a:pt x="39237" y="18352"/>
                    <a:pt x="39100" y="17736"/>
                  </a:cubicBezTo>
                  <a:cubicBezTo>
                    <a:pt x="38986" y="17143"/>
                    <a:pt x="38826" y="16549"/>
                    <a:pt x="38667" y="15956"/>
                  </a:cubicBezTo>
                  <a:cubicBezTo>
                    <a:pt x="38005" y="13559"/>
                    <a:pt x="37115" y="11322"/>
                    <a:pt x="36019" y="9336"/>
                  </a:cubicBezTo>
                  <a:cubicBezTo>
                    <a:pt x="34855" y="7236"/>
                    <a:pt x="33462" y="5456"/>
                    <a:pt x="31865" y="4018"/>
                  </a:cubicBezTo>
                  <a:cubicBezTo>
                    <a:pt x="31020" y="3288"/>
                    <a:pt x="30130" y="2626"/>
                    <a:pt x="29194" y="2078"/>
                  </a:cubicBezTo>
                  <a:cubicBezTo>
                    <a:pt x="28235" y="1530"/>
                    <a:pt x="27208" y="1074"/>
                    <a:pt x="26113" y="731"/>
                  </a:cubicBezTo>
                  <a:cubicBezTo>
                    <a:pt x="25223" y="457"/>
                    <a:pt x="24287" y="252"/>
                    <a:pt x="23237" y="138"/>
                  </a:cubicBezTo>
                  <a:cubicBezTo>
                    <a:pt x="22529" y="47"/>
                    <a:pt x="21753" y="1"/>
                    <a:pt x="20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8105;p70">
              <a:extLst>
                <a:ext uri="{FF2B5EF4-FFF2-40B4-BE49-F238E27FC236}">
                  <a16:creationId xmlns:a16="http://schemas.microsoft.com/office/drawing/2014/main" id="{E6EF4785-EBB1-452A-9983-A284C8F9AF5A}"/>
                </a:ext>
              </a:extLst>
            </p:cNvPr>
            <p:cNvSpPr/>
            <p:nvPr/>
          </p:nvSpPr>
          <p:spPr>
            <a:xfrm>
              <a:off x="6379797" y="2561526"/>
              <a:ext cx="36520" cy="111946"/>
            </a:xfrm>
            <a:custGeom>
              <a:avLst/>
              <a:gdLst/>
              <a:ahLst/>
              <a:cxnLst/>
              <a:rect l="l" t="t" r="r" b="b"/>
              <a:pathLst>
                <a:path w="2831" h="8678" extrusionOk="0">
                  <a:moveTo>
                    <a:pt x="2534" y="0"/>
                  </a:moveTo>
                  <a:cubicBezTo>
                    <a:pt x="2442" y="0"/>
                    <a:pt x="2351" y="68"/>
                    <a:pt x="2305" y="160"/>
                  </a:cubicBezTo>
                  <a:cubicBezTo>
                    <a:pt x="1689" y="1415"/>
                    <a:pt x="1255" y="2762"/>
                    <a:pt x="890" y="4154"/>
                  </a:cubicBezTo>
                  <a:cubicBezTo>
                    <a:pt x="548" y="5524"/>
                    <a:pt x="297" y="6939"/>
                    <a:pt x="46" y="8331"/>
                  </a:cubicBezTo>
                  <a:cubicBezTo>
                    <a:pt x="0" y="8491"/>
                    <a:pt x="114" y="8651"/>
                    <a:pt x="251" y="8674"/>
                  </a:cubicBezTo>
                  <a:cubicBezTo>
                    <a:pt x="263" y="8676"/>
                    <a:pt x="275" y="8677"/>
                    <a:pt x="287" y="8677"/>
                  </a:cubicBezTo>
                  <a:cubicBezTo>
                    <a:pt x="392" y="8677"/>
                    <a:pt x="507" y="8589"/>
                    <a:pt x="548" y="8445"/>
                  </a:cubicBezTo>
                  <a:cubicBezTo>
                    <a:pt x="845" y="6665"/>
                    <a:pt x="1187" y="4885"/>
                    <a:pt x="1689" y="3150"/>
                  </a:cubicBezTo>
                  <a:cubicBezTo>
                    <a:pt x="1689" y="3173"/>
                    <a:pt x="1689" y="3173"/>
                    <a:pt x="1689" y="3173"/>
                  </a:cubicBezTo>
                  <a:cubicBezTo>
                    <a:pt x="1986" y="2237"/>
                    <a:pt x="2328" y="1301"/>
                    <a:pt x="2762" y="411"/>
                  </a:cubicBezTo>
                  <a:cubicBezTo>
                    <a:pt x="2830" y="274"/>
                    <a:pt x="2762" y="91"/>
                    <a:pt x="2648" y="23"/>
                  </a:cubicBezTo>
                  <a:cubicBezTo>
                    <a:pt x="2625" y="23"/>
                    <a:pt x="2579" y="0"/>
                    <a:pt x="2534" y="0"/>
                  </a:cubicBezTo>
                  <a:close/>
                </a:path>
              </a:pathLst>
            </a:custGeom>
            <a:solidFill>
              <a:srgbClr val="FFB6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8106;p70">
              <a:extLst>
                <a:ext uri="{FF2B5EF4-FFF2-40B4-BE49-F238E27FC236}">
                  <a16:creationId xmlns:a16="http://schemas.microsoft.com/office/drawing/2014/main" id="{D73BD21D-54AB-4A36-A4E7-6F82A8F6F101}"/>
                </a:ext>
              </a:extLst>
            </p:cNvPr>
            <p:cNvSpPr/>
            <p:nvPr/>
          </p:nvSpPr>
          <p:spPr>
            <a:xfrm>
              <a:off x="6375966" y="2569472"/>
              <a:ext cx="34172" cy="107522"/>
            </a:xfrm>
            <a:custGeom>
              <a:avLst/>
              <a:gdLst/>
              <a:ahLst/>
              <a:cxnLst/>
              <a:rect l="l" t="t" r="r" b="b"/>
              <a:pathLst>
                <a:path w="2649" h="8335" extrusionOk="0">
                  <a:moveTo>
                    <a:pt x="2374" y="0"/>
                  </a:moveTo>
                  <a:cubicBezTo>
                    <a:pt x="2351" y="0"/>
                    <a:pt x="2306" y="0"/>
                    <a:pt x="2283" y="23"/>
                  </a:cubicBezTo>
                  <a:cubicBezTo>
                    <a:pt x="1895" y="206"/>
                    <a:pt x="1644" y="662"/>
                    <a:pt x="1461" y="1073"/>
                  </a:cubicBezTo>
                  <a:cubicBezTo>
                    <a:pt x="1347" y="1370"/>
                    <a:pt x="1256" y="1667"/>
                    <a:pt x="1164" y="1986"/>
                  </a:cubicBezTo>
                  <a:cubicBezTo>
                    <a:pt x="1050" y="2328"/>
                    <a:pt x="982" y="2671"/>
                    <a:pt x="891" y="3013"/>
                  </a:cubicBezTo>
                  <a:cubicBezTo>
                    <a:pt x="571" y="4406"/>
                    <a:pt x="366" y="5844"/>
                    <a:pt x="137" y="7282"/>
                  </a:cubicBezTo>
                  <a:cubicBezTo>
                    <a:pt x="92" y="7510"/>
                    <a:pt x="69" y="7761"/>
                    <a:pt x="23" y="7989"/>
                  </a:cubicBezTo>
                  <a:cubicBezTo>
                    <a:pt x="0" y="8149"/>
                    <a:pt x="92" y="8309"/>
                    <a:pt x="229" y="8332"/>
                  </a:cubicBezTo>
                  <a:cubicBezTo>
                    <a:pt x="243" y="8334"/>
                    <a:pt x="257" y="8335"/>
                    <a:pt x="270" y="8335"/>
                  </a:cubicBezTo>
                  <a:cubicBezTo>
                    <a:pt x="392" y="8335"/>
                    <a:pt x="505" y="8247"/>
                    <a:pt x="525" y="8103"/>
                  </a:cubicBezTo>
                  <a:cubicBezTo>
                    <a:pt x="594" y="7715"/>
                    <a:pt x="662" y="7304"/>
                    <a:pt x="708" y="6916"/>
                  </a:cubicBezTo>
                  <a:cubicBezTo>
                    <a:pt x="799" y="6391"/>
                    <a:pt x="868" y="5889"/>
                    <a:pt x="959" y="5364"/>
                  </a:cubicBezTo>
                  <a:cubicBezTo>
                    <a:pt x="1142" y="4269"/>
                    <a:pt x="1324" y="3196"/>
                    <a:pt x="1644" y="2146"/>
                  </a:cubicBezTo>
                  <a:lnTo>
                    <a:pt x="1644" y="2169"/>
                  </a:lnTo>
                  <a:cubicBezTo>
                    <a:pt x="1758" y="1735"/>
                    <a:pt x="1918" y="1279"/>
                    <a:pt x="2146" y="890"/>
                  </a:cubicBezTo>
                  <a:cubicBezTo>
                    <a:pt x="2192" y="799"/>
                    <a:pt x="2260" y="731"/>
                    <a:pt x="2329" y="639"/>
                  </a:cubicBezTo>
                  <a:cubicBezTo>
                    <a:pt x="2374" y="617"/>
                    <a:pt x="2397" y="594"/>
                    <a:pt x="2443" y="571"/>
                  </a:cubicBezTo>
                  <a:cubicBezTo>
                    <a:pt x="2580" y="502"/>
                    <a:pt x="2648" y="343"/>
                    <a:pt x="2602" y="206"/>
                  </a:cubicBezTo>
                  <a:cubicBezTo>
                    <a:pt x="2580" y="92"/>
                    <a:pt x="2465" y="0"/>
                    <a:pt x="2374" y="0"/>
                  </a:cubicBezTo>
                  <a:close/>
                </a:path>
              </a:pathLst>
            </a:custGeom>
            <a:solidFill>
              <a:srgbClr val="FFB6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8107;p70">
              <a:extLst>
                <a:ext uri="{FF2B5EF4-FFF2-40B4-BE49-F238E27FC236}">
                  <a16:creationId xmlns:a16="http://schemas.microsoft.com/office/drawing/2014/main" id="{F9F33660-F4A3-4743-B2A7-F9A554618069}"/>
                </a:ext>
              </a:extLst>
            </p:cNvPr>
            <p:cNvSpPr/>
            <p:nvPr/>
          </p:nvSpPr>
          <p:spPr>
            <a:xfrm>
              <a:off x="6370961" y="2571536"/>
              <a:ext cx="35049" cy="128716"/>
            </a:xfrm>
            <a:custGeom>
              <a:avLst/>
              <a:gdLst/>
              <a:ahLst/>
              <a:cxnLst/>
              <a:rect l="l" t="t" r="r" b="b"/>
              <a:pathLst>
                <a:path w="2717" h="9978" extrusionOk="0">
                  <a:moveTo>
                    <a:pt x="1986" y="2283"/>
                  </a:moveTo>
                  <a:cubicBezTo>
                    <a:pt x="1980" y="2304"/>
                    <a:pt x="1974" y="2325"/>
                    <a:pt x="1967" y="2347"/>
                  </a:cubicBezTo>
                  <a:lnTo>
                    <a:pt x="1967" y="2347"/>
                  </a:lnTo>
                  <a:cubicBezTo>
                    <a:pt x="1986" y="2325"/>
                    <a:pt x="1986" y="2304"/>
                    <a:pt x="1986" y="2283"/>
                  </a:cubicBezTo>
                  <a:close/>
                  <a:moveTo>
                    <a:pt x="2443" y="0"/>
                  </a:moveTo>
                  <a:cubicBezTo>
                    <a:pt x="2351" y="0"/>
                    <a:pt x="2260" y="46"/>
                    <a:pt x="2214" y="160"/>
                  </a:cubicBezTo>
                  <a:cubicBezTo>
                    <a:pt x="959" y="3127"/>
                    <a:pt x="548" y="6414"/>
                    <a:pt x="23" y="9632"/>
                  </a:cubicBezTo>
                  <a:cubicBezTo>
                    <a:pt x="0" y="9792"/>
                    <a:pt x="92" y="9929"/>
                    <a:pt x="229" y="9975"/>
                  </a:cubicBezTo>
                  <a:cubicBezTo>
                    <a:pt x="240" y="9977"/>
                    <a:pt x="252" y="9978"/>
                    <a:pt x="264" y="9978"/>
                  </a:cubicBezTo>
                  <a:cubicBezTo>
                    <a:pt x="388" y="9978"/>
                    <a:pt x="504" y="9872"/>
                    <a:pt x="525" y="9746"/>
                  </a:cubicBezTo>
                  <a:cubicBezTo>
                    <a:pt x="933" y="7258"/>
                    <a:pt x="1272" y="4747"/>
                    <a:pt x="1967" y="2347"/>
                  </a:cubicBezTo>
                  <a:lnTo>
                    <a:pt x="1967" y="2347"/>
                  </a:lnTo>
                  <a:cubicBezTo>
                    <a:pt x="1966" y="2348"/>
                    <a:pt x="1965" y="2350"/>
                    <a:pt x="1963" y="2351"/>
                  </a:cubicBezTo>
                  <a:cubicBezTo>
                    <a:pt x="2169" y="1689"/>
                    <a:pt x="2397" y="1027"/>
                    <a:pt x="2671" y="411"/>
                  </a:cubicBezTo>
                  <a:cubicBezTo>
                    <a:pt x="2717" y="251"/>
                    <a:pt x="2671" y="91"/>
                    <a:pt x="2557" y="23"/>
                  </a:cubicBezTo>
                  <a:cubicBezTo>
                    <a:pt x="2511" y="0"/>
                    <a:pt x="2465" y="0"/>
                    <a:pt x="2443" y="0"/>
                  </a:cubicBezTo>
                  <a:close/>
                </a:path>
              </a:pathLst>
            </a:custGeom>
            <a:solidFill>
              <a:srgbClr val="FFB6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8108;p70">
              <a:extLst>
                <a:ext uri="{FF2B5EF4-FFF2-40B4-BE49-F238E27FC236}">
                  <a16:creationId xmlns:a16="http://schemas.microsoft.com/office/drawing/2014/main" id="{29EC25B2-3FC3-442B-9661-6C47EE1BBD9F}"/>
                </a:ext>
              </a:extLst>
            </p:cNvPr>
            <p:cNvSpPr/>
            <p:nvPr/>
          </p:nvSpPr>
          <p:spPr>
            <a:xfrm>
              <a:off x="6370665" y="2586835"/>
              <a:ext cx="32701" cy="134586"/>
            </a:xfrm>
            <a:custGeom>
              <a:avLst/>
              <a:gdLst/>
              <a:ahLst/>
              <a:cxnLst/>
              <a:rect l="l" t="t" r="r" b="b"/>
              <a:pathLst>
                <a:path w="2535" h="10433" extrusionOk="0">
                  <a:moveTo>
                    <a:pt x="1644" y="2580"/>
                  </a:moveTo>
                  <a:lnTo>
                    <a:pt x="1644" y="2580"/>
                  </a:lnTo>
                  <a:cubicBezTo>
                    <a:pt x="1641" y="2590"/>
                    <a:pt x="1638" y="2599"/>
                    <a:pt x="1636" y="2608"/>
                  </a:cubicBezTo>
                  <a:lnTo>
                    <a:pt x="1636" y="2608"/>
                  </a:lnTo>
                  <a:cubicBezTo>
                    <a:pt x="1640" y="2599"/>
                    <a:pt x="1644" y="2590"/>
                    <a:pt x="1644" y="2580"/>
                  </a:cubicBezTo>
                  <a:close/>
                  <a:moveTo>
                    <a:pt x="2237" y="1"/>
                  </a:moveTo>
                  <a:cubicBezTo>
                    <a:pt x="2146" y="1"/>
                    <a:pt x="2055" y="47"/>
                    <a:pt x="2009" y="161"/>
                  </a:cubicBezTo>
                  <a:cubicBezTo>
                    <a:pt x="1302" y="1667"/>
                    <a:pt x="845" y="3333"/>
                    <a:pt x="548" y="5000"/>
                  </a:cubicBezTo>
                  <a:cubicBezTo>
                    <a:pt x="229" y="6689"/>
                    <a:pt x="46" y="8424"/>
                    <a:pt x="0" y="10181"/>
                  </a:cubicBezTo>
                  <a:cubicBezTo>
                    <a:pt x="0" y="10250"/>
                    <a:pt x="46" y="10318"/>
                    <a:pt x="92" y="10364"/>
                  </a:cubicBezTo>
                  <a:cubicBezTo>
                    <a:pt x="137" y="10409"/>
                    <a:pt x="206" y="10432"/>
                    <a:pt x="274" y="10432"/>
                  </a:cubicBezTo>
                  <a:cubicBezTo>
                    <a:pt x="343" y="10432"/>
                    <a:pt x="411" y="10386"/>
                    <a:pt x="457" y="10341"/>
                  </a:cubicBezTo>
                  <a:cubicBezTo>
                    <a:pt x="503" y="10272"/>
                    <a:pt x="503" y="10204"/>
                    <a:pt x="525" y="10135"/>
                  </a:cubicBezTo>
                  <a:cubicBezTo>
                    <a:pt x="525" y="9839"/>
                    <a:pt x="525" y="9542"/>
                    <a:pt x="548" y="9245"/>
                  </a:cubicBezTo>
                  <a:cubicBezTo>
                    <a:pt x="685" y="6995"/>
                    <a:pt x="1002" y="4745"/>
                    <a:pt x="1636" y="2608"/>
                  </a:cubicBezTo>
                  <a:lnTo>
                    <a:pt x="1636" y="2608"/>
                  </a:lnTo>
                  <a:cubicBezTo>
                    <a:pt x="1634" y="2612"/>
                    <a:pt x="1631" y="2617"/>
                    <a:pt x="1629" y="2621"/>
                  </a:cubicBezTo>
                  <a:lnTo>
                    <a:pt x="1629" y="2621"/>
                  </a:lnTo>
                  <a:cubicBezTo>
                    <a:pt x="1856" y="1855"/>
                    <a:pt x="2127" y="1111"/>
                    <a:pt x="2466" y="412"/>
                  </a:cubicBezTo>
                  <a:cubicBezTo>
                    <a:pt x="2534" y="275"/>
                    <a:pt x="2466" y="92"/>
                    <a:pt x="2351" y="24"/>
                  </a:cubicBezTo>
                  <a:cubicBezTo>
                    <a:pt x="2306" y="1"/>
                    <a:pt x="2260" y="1"/>
                    <a:pt x="2237" y="1"/>
                  </a:cubicBezTo>
                  <a:close/>
                </a:path>
              </a:pathLst>
            </a:custGeom>
            <a:solidFill>
              <a:srgbClr val="FFB6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8109;p70">
              <a:extLst>
                <a:ext uri="{FF2B5EF4-FFF2-40B4-BE49-F238E27FC236}">
                  <a16:creationId xmlns:a16="http://schemas.microsoft.com/office/drawing/2014/main" id="{EF3ACCA3-222D-4505-8F34-8F9E095F7B5B}"/>
                </a:ext>
              </a:extLst>
            </p:cNvPr>
            <p:cNvSpPr/>
            <p:nvPr/>
          </p:nvSpPr>
          <p:spPr>
            <a:xfrm>
              <a:off x="6646245" y="2420189"/>
              <a:ext cx="246171" cy="486149"/>
            </a:xfrm>
            <a:custGeom>
              <a:avLst/>
              <a:gdLst/>
              <a:ahLst/>
              <a:cxnLst/>
              <a:rect l="l" t="t" r="r" b="b"/>
              <a:pathLst>
                <a:path w="19083" h="37686" extrusionOk="0">
                  <a:moveTo>
                    <a:pt x="1" y="1"/>
                  </a:moveTo>
                  <a:cubicBezTo>
                    <a:pt x="594" y="320"/>
                    <a:pt x="1165" y="686"/>
                    <a:pt x="1713" y="1074"/>
                  </a:cubicBezTo>
                  <a:cubicBezTo>
                    <a:pt x="3311" y="2215"/>
                    <a:pt x="4726" y="3562"/>
                    <a:pt x="5981" y="5045"/>
                  </a:cubicBezTo>
                  <a:cubicBezTo>
                    <a:pt x="7328" y="6620"/>
                    <a:pt x="8492" y="8332"/>
                    <a:pt x="9473" y="10158"/>
                  </a:cubicBezTo>
                  <a:cubicBezTo>
                    <a:pt x="9953" y="11048"/>
                    <a:pt x="10409" y="11961"/>
                    <a:pt x="10820" y="12897"/>
                  </a:cubicBezTo>
                  <a:cubicBezTo>
                    <a:pt x="11003" y="13331"/>
                    <a:pt x="11185" y="13787"/>
                    <a:pt x="11368" y="14221"/>
                  </a:cubicBezTo>
                  <a:cubicBezTo>
                    <a:pt x="11551" y="14723"/>
                    <a:pt x="11756" y="15225"/>
                    <a:pt x="11893" y="15750"/>
                  </a:cubicBezTo>
                  <a:cubicBezTo>
                    <a:pt x="12258" y="16892"/>
                    <a:pt x="12486" y="18101"/>
                    <a:pt x="12646" y="19288"/>
                  </a:cubicBezTo>
                  <a:cubicBezTo>
                    <a:pt x="12806" y="20521"/>
                    <a:pt x="12874" y="21731"/>
                    <a:pt x="12920" y="22963"/>
                  </a:cubicBezTo>
                  <a:cubicBezTo>
                    <a:pt x="13011" y="25405"/>
                    <a:pt x="13011" y="27871"/>
                    <a:pt x="13331" y="30290"/>
                  </a:cubicBezTo>
                  <a:cubicBezTo>
                    <a:pt x="13422" y="31020"/>
                    <a:pt x="13559" y="31751"/>
                    <a:pt x="13719" y="32481"/>
                  </a:cubicBezTo>
                  <a:cubicBezTo>
                    <a:pt x="13810" y="32824"/>
                    <a:pt x="13902" y="33189"/>
                    <a:pt x="14016" y="33531"/>
                  </a:cubicBezTo>
                  <a:cubicBezTo>
                    <a:pt x="14107" y="33782"/>
                    <a:pt x="14198" y="34056"/>
                    <a:pt x="14290" y="34330"/>
                  </a:cubicBezTo>
                  <a:lnTo>
                    <a:pt x="14290" y="34307"/>
                  </a:lnTo>
                  <a:cubicBezTo>
                    <a:pt x="14495" y="34787"/>
                    <a:pt x="14769" y="35266"/>
                    <a:pt x="15111" y="35700"/>
                  </a:cubicBezTo>
                  <a:lnTo>
                    <a:pt x="15089" y="35677"/>
                  </a:lnTo>
                  <a:lnTo>
                    <a:pt x="15089" y="35677"/>
                  </a:lnTo>
                  <a:cubicBezTo>
                    <a:pt x="15408" y="36088"/>
                    <a:pt x="15773" y="36453"/>
                    <a:pt x="16184" y="36772"/>
                  </a:cubicBezTo>
                  <a:cubicBezTo>
                    <a:pt x="16504" y="37023"/>
                    <a:pt x="16869" y="37252"/>
                    <a:pt x="17280" y="37411"/>
                  </a:cubicBezTo>
                  <a:lnTo>
                    <a:pt x="17257" y="37411"/>
                  </a:lnTo>
                  <a:cubicBezTo>
                    <a:pt x="17554" y="37526"/>
                    <a:pt x="17850" y="37617"/>
                    <a:pt x="18170" y="37663"/>
                  </a:cubicBezTo>
                  <a:lnTo>
                    <a:pt x="18147" y="37663"/>
                  </a:lnTo>
                  <a:cubicBezTo>
                    <a:pt x="18193" y="37663"/>
                    <a:pt x="18238" y="37663"/>
                    <a:pt x="18261" y="37685"/>
                  </a:cubicBezTo>
                  <a:cubicBezTo>
                    <a:pt x="18353" y="37389"/>
                    <a:pt x="18421" y="37115"/>
                    <a:pt x="18467" y="36818"/>
                  </a:cubicBezTo>
                  <a:cubicBezTo>
                    <a:pt x="18695" y="35791"/>
                    <a:pt x="18855" y="34672"/>
                    <a:pt x="18969" y="33440"/>
                  </a:cubicBezTo>
                  <a:cubicBezTo>
                    <a:pt x="19060" y="32344"/>
                    <a:pt x="19083" y="31180"/>
                    <a:pt x="19060" y="29925"/>
                  </a:cubicBezTo>
                  <a:cubicBezTo>
                    <a:pt x="18992" y="27825"/>
                    <a:pt x="18786" y="25565"/>
                    <a:pt x="18398" y="22849"/>
                  </a:cubicBezTo>
                  <a:cubicBezTo>
                    <a:pt x="18238" y="21845"/>
                    <a:pt x="18056" y="20726"/>
                    <a:pt x="17828" y="19494"/>
                  </a:cubicBezTo>
                  <a:cubicBezTo>
                    <a:pt x="17736" y="18992"/>
                    <a:pt x="17622" y="18352"/>
                    <a:pt x="17485" y="17736"/>
                  </a:cubicBezTo>
                  <a:cubicBezTo>
                    <a:pt x="17348" y="17143"/>
                    <a:pt x="17188" y="16549"/>
                    <a:pt x="17029" y="15956"/>
                  </a:cubicBezTo>
                  <a:cubicBezTo>
                    <a:pt x="16367" y="13536"/>
                    <a:pt x="15477" y="11322"/>
                    <a:pt x="14381" y="9336"/>
                  </a:cubicBezTo>
                  <a:cubicBezTo>
                    <a:pt x="13217" y="7236"/>
                    <a:pt x="11824" y="5456"/>
                    <a:pt x="10227" y="4018"/>
                  </a:cubicBezTo>
                  <a:cubicBezTo>
                    <a:pt x="9405" y="3265"/>
                    <a:pt x="8492" y="2626"/>
                    <a:pt x="7556" y="2078"/>
                  </a:cubicBezTo>
                  <a:cubicBezTo>
                    <a:pt x="6597" y="1530"/>
                    <a:pt x="5570" y="1074"/>
                    <a:pt x="4475" y="731"/>
                  </a:cubicBezTo>
                  <a:cubicBezTo>
                    <a:pt x="3585" y="457"/>
                    <a:pt x="2649" y="252"/>
                    <a:pt x="1599" y="115"/>
                  </a:cubicBezTo>
                  <a:cubicBezTo>
                    <a:pt x="1097" y="47"/>
                    <a:pt x="549" y="24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8110;p70">
              <a:extLst>
                <a:ext uri="{FF2B5EF4-FFF2-40B4-BE49-F238E27FC236}">
                  <a16:creationId xmlns:a16="http://schemas.microsoft.com/office/drawing/2014/main" id="{61011E8B-7643-4A0B-AD24-D9F62230FC7B}"/>
                </a:ext>
              </a:extLst>
            </p:cNvPr>
            <p:cNvSpPr/>
            <p:nvPr/>
          </p:nvSpPr>
          <p:spPr>
            <a:xfrm>
              <a:off x="6646245" y="2419905"/>
              <a:ext cx="210257" cy="444031"/>
            </a:xfrm>
            <a:custGeom>
              <a:avLst/>
              <a:gdLst/>
              <a:ahLst/>
              <a:cxnLst/>
              <a:rect l="l" t="t" r="r" b="b"/>
              <a:pathLst>
                <a:path w="16299" h="34421" extrusionOk="0">
                  <a:moveTo>
                    <a:pt x="1" y="0"/>
                  </a:moveTo>
                  <a:cubicBezTo>
                    <a:pt x="1" y="0"/>
                    <a:pt x="1" y="23"/>
                    <a:pt x="1" y="23"/>
                  </a:cubicBezTo>
                  <a:lnTo>
                    <a:pt x="24" y="23"/>
                  </a:lnTo>
                  <a:cubicBezTo>
                    <a:pt x="617" y="365"/>
                    <a:pt x="1188" y="730"/>
                    <a:pt x="1713" y="1096"/>
                  </a:cubicBezTo>
                  <a:cubicBezTo>
                    <a:pt x="3242" y="2191"/>
                    <a:pt x="4680" y="3538"/>
                    <a:pt x="5981" y="5067"/>
                  </a:cubicBezTo>
                  <a:cubicBezTo>
                    <a:pt x="6187" y="5318"/>
                    <a:pt x="6392" y="5569"/>
                    <a:pt x="6597" y="5821"/>
                  </a:cubicBezTo>
                  <a:cubicBezTo>
                    <a:pt x="7647" y="7167"/>
                    <a:pt x="8629" y="8628"/>
                    <a:pt x="9473" y="10180"/>
                  </a:cubicBezTo>
                  <a:cubicBezTo>
                    <a:pt x="9953" y="11070"/>
                    <a:pt x="10409" y="11983"/>
                    <a:pt x="10820" y="12919"/>
                  </a:cubicBezTo>
                  <a:cubicBezTo>
                    <a:pt x="10889" y="13102"/>
                    <a:pt x="10980" y="13284"/>
                    <a:pt x="11048" y="13467"/>
                  </a:cubicBezTo>
                  <a:cubicBezTo>
                    <a:pt x="11163" y="13718"/>
                    <a:pt x="11277" y="13992"/>
                    <a:pt x="11368" y="14243"/>
                  </a:cubicBezTo>
                  <a:cubicBezTo>
                    <a:pt x="11551" y="14700"/>
                    <a:pt x="11733" y="15225"/>
                    <a:pt x="11893" y="15772"/>
                  </a:cubicBezTo>
                  <a:cubicBezTo>
                    <a:pt x="12053" y="16252"/>
                    <a:pt x="12190" y="16777"/>
                    <a:pt x="12304" y="17302"/>
                  </a:cubicBezTo>
                  <a:cubicBezTo>
                    <a:pt x="12441" y="17918"/>
                    <a:pt x="12555" y="18580"/>
                    <a:pt x="12646" y="19310"/>
                  </a:cubicBezTo>
                  <a:cubicBezTo>
                    <a:pt x="12783" y="20360"/>
                    <a:pt x="12852" y="21501"/>
                    <a:pt x="12920" y="22985"/>
                  </a:cubicBezTo>
                  <a:cubicBezTo>
                    <a:pt x="12943" y="23579"/>
                    <a:pt x="12966" y="24149"/>
                    <a:pt x="12966" y="24720"/>
                  </a:cubicBezTo>
                  <a:lnTo>
                    <a:pt x="12966" y="24788"/>
                  </a:lnTo>
                  <a:cubicBezTo>
                    <a:pt x="13034" y="26614"/>
                    <a:pt x="13080" y="28486"/>
                    <a:pt x="13331" y="30312"/>
                  </a:cubicBezTo>
                  <a:cubicBezTo>
                    <a:pt x="13422" y="31111"/>
                    <a:pt x="13559" y="31818"/>
                    <a:pt x="13719" y="32503"/>
                  </a:cubicBezTo>
                  <a:cubicBezTo>
                    <a:pt x="13833" y="32914"/>
                    <a:pt x="13924" y="33234"/>
                    <a:pt x="14016" y="33553"/>
                  </a:cubicBezTo>
                  <a:cubicBezTo>
                    <a:pt x="14084" y="33759"/>
                    <a:pt x="14175" y="34055"/>
                    <a:pt x="14290" y="34352"/>
                  </a:cubicBezTo>
                  <a:cubicBezTo>
                    <a:pt x="14312" y="34375"/>
                    <a:pt x="14312" y="34398"/>
                    <a:pt x="14335" y="34421"/>
                  </a:cubicBezTo>
                  <a:cubicBezTo>
                    <a:pt x="14472" y="34078"/>
                    <a:pt x="14609" y="33713"/>
                    <a:pt x="14723" y="33371"/>
                  </a:cubicBezTo>
                  <a:cubicBezTo>
                    <a:pt x="15089" y="32321"/>
                    <a:pt x="15385" y="31271"/>
                    <a:pt x="15613" y="30198"/>
                  </a:cubicBezTo>
                  <a:cubicBezTo>
                    <a:pt x="15613" y="30198"/>
                    <a:pt x="15613" y="30221"/>
                    <a:pt x="15613" y="30221"/>
                  </a:cubicBezTo>
                  <a:cubicBezTo>
                    <a:pt x="15933" y="28691"/>
                    <a:pt x="16138" y="27139"/>
                    <a:pt x="16230" y="25587"/>
                  </a:cubicBezTo>
                  <a:cubicBezTo>
                    <a:pt x="16275" y="24902"/>
                    <a:pt x="16298" y="24218"/>
                    <a:pt x="16298" y="23556"/>
                  </a:cubicBezTo>
                  <a:cubicBezTo>
                    <a:pt x="16298" y="22985"/>
                    <a:pt x="16275" y="22414"/>
                    <a:pt x="16253" y="21844"/>
                  </a:cubicBezTo>
                  <a:lnTo>
                    <a:pt x="16230" y="21844"/>
                  </a:lnTo>
                  <a:cubicBezTo>
                    <a:pt x="16138" y="20018"/>
                    <a:pt x="15910" y="18192"/>
                    <a:pt x="15591" y="16389"/>
                  </a:cubicBezTo>
                  <a:cubicBezTo>
                    <a:pt x="15248" y="14494"/>
                    <a:pt x="14792" y="12600"/>
                    <a:pt x="14175" y="10751"/>
                  </a:cubicBezTo>
                  <a:lnTo>
                    <a:pt x="14198" y="10751"/>
                  </a:lnTo>
                  <a:cubicBezTo>
                    <a:pt x="13833" y="9678"/>
                    <a:pt x="13445" y="8628"/>
                    <a:pt x="12989" y="7601"/>
                  </a:cubicBezTo>
                  <a:cubicBezTo>
                    <a:pt x="12783" y="7144"/>
                    <a:pt x="12578" y="6734"/>
                    <a:pt x="12372" y="6300"/>
                  </a:cubicBezTo>
                  <a:cubicBezTo>
                    <a:pt x="11710" y="5478"/>
                    <a:pt x="10980" y="4702"/>
                    <a:pt x="10227" y="4040"/>
                  </a:cubicBezTo>
                  <a:cubicBezTo>
                    <a:pt x="9405" y="3287"/>
                    <a:pt x="8492" y="2625"/>
                    <a:pt x="7556" y="2077"/>
                  </a:cubicBezTo>
                  <a:cubicBezTo>
                    <a:pt x="6597" y="1529"/>
                    <a:pt x="5570" y="1073"/>
                    <a:pt x="4475" y="753"/>
                  </a:cubicBezTo>
                  <a:cubicBezTo>
                    <a:pt x="3607" y="457"/>
                    <a:pt x="2672" y="274"/>
                    <a:pt x="1599" y="137"/>
                  </a:cubicBezTo>
                  <a:cubicBezTo>
                    <a:pt x="1074" y="69"/>
                    <a:pt x="549" y="2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8111;p70">
              <a:extLst>
                <a:ext uri="{FF2B5EF4-FFF2-40B4-BE49-F238E27FC236}">
                  <a16:creationId xmlns:a16="http://schemas.microsoft.com/office/drawing/2014/main" id="{CA3B81BB-E8AB-4DB8-B79C-5411A93EB228}"/>
                </a:ext>
              </a:extLst>
            </p:cNvPr>
            <p:cNvSpPr/>
            <p:nvPr/>
          </p:nvSpPr>
          <p:spPr>
            <a:xfrm>
              <a:off x="6366834" y="2419905"/>
              <a:ext cx="464361" cy="621406"/>
            </a:xfrm>
            <a:custGeom>
              <a:avLst/>
              <a:gdLst/>
              <a:ahLst/>
              <a:cxnLst/>
              <a:rect l="l" t="t" r="r" b="b"/>
              <a:pathLst>
                <a:path w="35997" h="48171" extrusionOk="0">
                  <a:moveTo>
                    <a:pt x="20452" y="0"/>
                  </a:moveTo>
                  <a:cubicBezTo>
                    <a:pt x="18558" y="69"/>
                    <a:pt x="16663" y="388"/>
                    <a:pt x="14769" y="982"/>
                  </a:cubicBezTo>
                  <a:cubicBezTo>
                    <a:pt x="12897" y="1575"/>
                    <a:pt x="11094" y="2442"/>
                    <a:pt x="9450" y="3515"/>
                  </a:cubicBezTo>
                  <a:cubicBezTo>
                    <a:pt x="7898" y="4565"/>
                    <a:pt x="6483" y="5798"/>
                    <a:pt x="5296" y="7213"/>
                  </a:cubicBezTo>
                  <a:cubicBezTo>
                    <a:pt x="5228" y="7236"/>
                    <a:pt x="5182" y="7304"/>
                    <a:pt x="5136" y="7350"/>
                  </a:cubicBezTo>
                  <a:lnTo>
                    <a:pt x="5091" y="7441"/>
                  </a:lnTo>
                  <a:lnTo>
                    <a:pt x="5068" y="7532"/>
                  </a:lnTo>
                  <a:cubicBezTo>
                    <a:pt x="3995" y="8856"/>
                    <a:pt x="3128" y="10317"/>
                    <a:pt x="2512" y="11892"/>
                  </a:cubicBezTo>
                  <a:cubicBezTo>
                    <a:pt x="2466" y="12029"/>
                    <a:pt x="2420" y="12143"/>
                    <a:pt x="2375" y="12280"/>
                  </a:cubicBezTo>
                  <a:cubicBezTo>
                    <a:pt x="2283" y="12394"/>
                    <a:pt x="2238" y="12531"/>
                    <a:pt x="2169" y="12668"/>
                  </a:cubicBezTo>
                  <a:cubicBezTo>
                    <a:pt x="2032" y="12988"/>
                    <a:pt x="1941" y="13307"/>
                    <a:pt x="1850" y="13581"/>
                  </a:cubicBezTo>
                  <a:cubicBezTo>
                    <a:pt x="1758" y="13878"/>
                    <a:pt x="1690" y="14220"/>
                    <a:pt x="1599" y="14585"/>
                  </a:cubicBezTo>
                  <a:cubicBezTo>
                    <a:pt x="1553" y="14768"/>
                    <a:pt x="1507" y="14951"/>
                    <a:pt x="1484" y="15133"/>
                  </a:cubicBezTo>
                  <a:cubicBezTo>
                    <a:pt x="1416" y="15361"/>
                    <a:pt x="1370" y="15613"/>
                    <a:pt x="1302" y="15841"/>
                  </a:cubicBezTo>
                  <a:cubicBezTo>
                    <a:pt x="1142" y="16480"/>
                    <a:pt x="982" y="17165"/>
                    <a:pt x="822" y="17941"/>
                  </a:cubicBezTo>
                  <a:cubicBezTo>
                    <a:pt x="663" y="18831"/>
                    <a:pt x="526" y="19790"/>
                    <a:pt x="434" y="20748"/>
                  </a:cubicBezTo>
                  <a:lnTo>
                    <a:pt x="343" y="21387"/>
                  </a:lnTo>
                  <a:cubicBezTo>
                    <a:pt x="320" y="21410"/>
                    <a:pt x="320" y="21456"/>
                    <a:pt x="343" y="21501"/>
                  </a:cubicBezTo>
                  <a:cubicBezTo>
                    <a:pt x="229" y="22300"/>
                    <a:pt x="161" y="23145"/>
                    <a:pt x="115" y="23967"/>
                  </a:cubicBezTo>
                  <a:cubicBezTo>
                    <a:pt x="69" y="24948"/>
                    <a:pt x="46" y="25998"/>
                    <a:pt x="24" y="27208"/>
                  </a:cubicBezTo>
                  <a:cubicBezTo>
                    <a:pt x="1" y="28372"/>
                    <a:pt x="24" y="29445"/>
                    <a:pt x="46" y="30517"/>
                  </a:cubicBezTo>
                  <a:cubicBezTo>
                    <a:pt x="138" y="33005"/>
                    <a:pt x="366" y="35151"/>
                    <a:pt x="800" y="37091"/>
                  </a:cubicBezTo>
                  <a:cubicBezTo>
                    <a:pt x="1279" y="39328"/>
                    <a:pt x="2009" y="41268"/>
                    <a:pt x="2991" y="42866"/>
                  </a:cubicBezTo>
                  <a:cubicBezTo>
                    <a:pt x="3539" y="43733"/>
                    <a:pt x="4155" y="44509"/>
                    <a:pt x="4863" y="45194"/>
                  </a:cubicBezTo>
                  <a:cubicBezTo>
                    <a:pt x="5593" y="45902"/>
                    <a:pt x="6415" y="46518"/>
                    <a:pt x="7328" y="46997"/>
                  </a:cubicBezTo>
                  <a:cubicBezTo>
                    <a:pt x="7830" y="47271"/>
                    <a:pt x="8332" y="47499"/>
                    <a:pt x="8720" y="47659"/>
                  </a:cubicBezTo>
                  <a:cubicBezTo>
                    <a:pt x="8766" y="47682"/>
                    <a:pt x="8789" y="47682"/>
                    <a:pt x="8811" y="47705"/>
                  </a:cubicBezTo>
                  <a:cubicBezTo>
                    <a:pt x="9702" y="47842"/>
                    <a:pt x="10569" y="47956"/>
                    <a:pt x="11459" y="48024"/>
                  </a:cubicBezTo>
                  <a:cubicBezTo>
                    <a:pt x="12212" y="48093"/>
                    <a:pt x="12988" y="48139"/>
                    <a:pt x="13764" y="48161"/>
                  </a:cubicBezTo>
                  <a:cubicBezTo>
                    <a:pt x="13966" y="48167"/>
                    <a:pt x="14168" y="48170"/>
                    <a:pt x="14370" y="48170"/>
                  </a:cubicBezTo>
                  <a:cubicBezTo>
                    <a:pt x="14921" y="48170"/>
                    <a:pt x="15473" y="48149"/>
                    <a:pt x="16024" y="48116"/>
                  </a:cubicBezTo>
                  <a:cubicBezTo>
                    <a:pt x="17120" y="48070"/>
                    <a:pt x="18215" y="47933"/>
                    <a:pt x="19288" y="47751"/>
                  </a:cubicBezTo>
                  <a:cubicBezTo>
                    <a:pt x="20361" y="47545"/>
                    <a:pt x="21388" y="47294"/>
                    <a:pt x="22415" y="46974"/>
                  </a:cubicBezTo>
                  <a:cubicBezTo>
                    <a:pt x="23328" y="46678"/>
                    <a:pt x="24218" y="46335"/>
                    <a:pt x="25063" y="45924"/>
                  </a:cubicBezTo>
                  <a:cubicBezTo>
                    <a:pt x="25519" y="45719"/>
                    <a:pt x="25953" y="45491"/>
                    <a:pt x="26364" y="45263"/>
                  </a:cubicBezTo>
                  <a:cubicBezTo>
                    <a:pt x="26798" y="45034"/>
                    <a:pt x="27209" y="44783"/>
                    <a:pt x="27619" y="44509"/>
                  </a:cubicBezTo>
                  <a:lnTo>
                    <a:pt x="27642" y="44509"/>
                  </a:lnTo>
                  <a:cubicBezTo>
                    <a:pt x="28418" y="44007"/>
                    <a:pt x="29171" y="43459"/>
                    <a:pt x="29879" y="42866"/>
                  </a:cubicBezTo>
                  <a:cubicBezTo>
                    <a:pt x="30244" y="42569"/>
                    <a:pt x="30609" y="42250"/>
                    <a:pt x="30952" y="41907"/>
                  </a:cubicBezTo>
                  <a:cubicBezTo>
                    <a:pt x="31294" y="41588"/>
                    <a:pt x="31637" y="41245"/>
                    <a:pt x="31956" y="40903"/>
                  </a:cubicBezTo>
                  <a:cubicBezTo>
                    <a:pt x="32572" y="40218"/>
                    <a:pt x="33166" y="39488"/>
                    <a:pt x="33691" y="38712"/>
                  </a:cubicBezTo>
                  <a:cubicBezTo>
                    <a:pt x="33965" y="38324"/>
                    <a:pt x="34216" y="37936"/>
                    <a:pt x="34444" y="37548"/>
                  </a:cubicBezTo>
                  <a:cubicBezTo>
                    <a:pt x="34672" y="37182"/>
                    <a:pt x="34878" y="36794"/>
                    <a:pt x="35083" y="36429"/>
                  </a:cubicBezTo>
                  <a:lnTo>
                    <a:pt x="35060" y="36429"/>
                  </a:lnTo>
                  <a:cubicBezTo>
                    <a:pt x="35403" y="35767"/>
                    <a:pt x="35722" y="35105"/>
                    <a:pt x="35996" y="34421"/>
                  </a:cubicBezTo>
                  <a:cubicBezTo>
                    <a:pt x="35973" y="34398"/>
                    <a:pt x="35973" y="34375"/>
                    <a:pt x="35951" y="34352"/>
                  </a:cubicBezTo>
                  <a:cubicBezTo>
                    <a:pt x="35836" y="34055"/>
                    <a:pt x="35745" y="33759"/>
                    <a:pt x="35677" y="33553"/>
                  </a:cubicBezTo>
                  <a:cubicBezTo>
                    <a:pt x="35585" y="33234"/>
                    <a:pt x="35494" y="32914"/>
                    <a:pt x="35403" y="32503"/>
                  </a:cubicBezTo>
                  <a:cubicBezTo>
                    <a:pt x="35220" y="31818"/>
                    <a:pt x="35083" y="31111"/>
                    <a:pt x="34992" y="30312"/>
                  </a:cubicBezTo>
                  <a:cubicBezTo>
                    <a:pt x="34741" y="28486"/>
                    <a:pt x="34695" y="26614"/>
                    <a:pt x="34627" y="24788"/>
                  </a:cubicBezTo>
                  <a:lnTo>
                    <a:pt x="34627" y="24720"/>
                  </a:lnTo>
                  <a:cubicBezTo>
                    <a:pt x="34627" y="24149"/>
                    <a:pt x="34604" y="23579"/>
                    <a:pt x="34581" y="22985"/>
                  </a:cubicBezTo>
                  <a:cubicBezTo>
                    <a:pt x="34513" y="21501"/>
                    <a:pt x="34444" y="20360"/>
                    <a:pt x="34307" y="19310"/>
                  </a:cubicBezTo>
                  <a:cubicBezTo>
                    <a:pt x="34216" y="18580"/>
                    <a:pt x="34102" y="17918"/>
                    <a:pt x="33965" y="17302"/>
                  </a:cubicBezTo>
                  <a:cubicBezTo>
                    <a:pt x="33851" y="16777"/>
                    <a:pt x="33714" y="16252"/>
                    <a:pt x="33577" y="15772"/>
                  </a:cubicBezTo>
                  <a:cubicBezTo>
                    <a:pt x="33394" y="15225"/>
                    <a:pt x="33212" y="14700"/>
                    <a:pt x="33029" y="14243"/>
                  </a:cubicBezTo>
                  <a:cubicBezTo>
                    <a:pt x="32938" y="13992"/>
                    <a:pt x="32824" y="13718"/>
                    <a:pt x="32709" y="13467"/>
                  </a:cubicBezTo>
                  <a:cubicBezTo>
                    <a:pt x="32641" y="13284"/>
                    <a:pt x="32550" y="13102"/>
                    <a:pt x="32481" y="12919"/>
                  </a:cubicBezTo>
                  <a:cubicBezTo>
                    <a:pt x="32070" y="11983"/>
                    <a:pt x="31614" y="11070"/>
                    <a:pt x="31134" y="10180"/>
                  </a:cubicBezTo>
                  <a:cubicBezTo>
                    <a:pt x="30290" y="8628"/>
                    <a:pt x="29308" y="7167"/>
                    <a:pt x="28258" y="5821"/>
                  </a:cubicBezTo>
                  <a:cubicBezTo>
                    <a:pt x="28053" y="5569"/>
                    <a:pt x="27848" y="5318"/>
                    <a:pt x="27642" y="5067"/>
                  </a:cubicBezTo>
                  <a:cubicBezTo>
                    <a:pt x="26341" y="3538"/>
                    <a:pt x="24903" y="2191"/>
                    <a:pt x="23374" y="1096"/>
                  </a:cubicBezTo>
                  <a:cubicBezTo>
                    <a:pt x="22849" y="730"/>
                    <a:pt x="22278" y="365"/>
                    <a:pt x="21685" y="23"/>
                  </a:cubicBezTo>
                  <a:cubicBezTo>
                    <a:pt x="21457" y="0"/>
                    <a:pt x="21228" y="0"/>
                    <a:pt x="210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8112;p70">
              <a:extLst>
                <a:ext uri="{FF2B5EF4-FFF2-40B4-BE49-F238E27FC236}">
                  <a16:creationId xmlns:a16="http://schemas.microsoft.com/office/drawing/2014/main" id="{06B17DF1-5884-4899-9016-58768748A73C}"/>
                </a:ext>
              </a:extLst>
            </p:cNvPr>
            <p:cNvSpPr/>
            <p:nvPr/>
          </p:nvSpPr>
          <p:spPr>
            <a:xfrm>
              <a:off x="6723099" y="2994039"/>
              <a:ext cx="310" cy="13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FFA0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8113;p70">
              <a:extLst>
                <a:ext uri="{FF2B5EF4-FFF2-40B4-BE49-F238E27FC236}">
                  <a16:creationId xmlns:a16="http://schemas.microsoft.com/office/drawing/2014/main" id="{A16EB392-7A94-4DE5-AB1B-15D82322B459}"/>
                </a:ext>
              </a:extLst>
            </p:cNvPr>
            <p:cNvSpPr/>
            <p:nvPr/>
          </p:nvSpPr>
          <p:spPr>
            <a:xfrm>
              <a:off x="6723099" y="299403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A0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8114;p70">
              <a:extLst>
                <a:ext uri="{FF2B5EF4-FFF2-40B4-BE49-F238E27FC236}">
                  <a16:creationId xmlns:a16="http://schemas.microsoft.com/office/drawing/2014/main" id="{37D51212-AD8D-4E0A-9CBF-8AD4D8AD3D6C}"/>
                </a:ext>
              </a:extLst>
            </p:cNvPr>
            <p:cNvSpPr/>
            <p:nvPr/>
          </p:nvSpPr>
          <p:spPr>
            <a:xfrm>
              <a:off x="6739585" y="2771153"/>
              <a:ext cx="68035" cy="255910"/>
            </a:xfrm>
            <a:custGeom>
              <a:avLst/>
              <a:gdLst/>
              <a:ahLst/>
              <a:cxnLst/>
              <a:rect l="l" t="t" r="r" b="b"/>
              <a:pathLst>
                <a:path w="5274" h="19838" extrusionOk="0">
                  <a:moveTo>
                    <a:pt x="4748" y="1"/>
                  </a:moveTo>
                  <a:cubicBezTo>
                    <a:pt x="4611" y="1"/>
                    <a:pt x="4452" y="138"/>
                    <a:pt x="4452" y="275"/>
                  </a:cubicBezTo>
                  <a:cubicBezTo>
                    <a:pt x="4680" y="2511"/>
                    <a:pt x="4588" y="4771"/>
                    <a:pt x="4292" y="6985"/>
                  </a:cubicBezTo>
                  <a:cubicBezTo>
                    <a:pt x="3884" y="10002"/>
                    <a:pt x="3070" y="12973"/>
                    <a:pt x="1895" y="15787"/>
                  </a:cubicBezTo>
                  <a:lnTo>
                    <a:pt x="1895" y="15787"/>
                  </a:lnTo>
                  <a:cubicBezTo>
                    <a:pt x="1895" y="15782"/>
                    <a:pt x="1895" y="15778"/>
                    <a:pt x="1895" y="15773"/>
                  </a:cubicBezTo>
                  <a:lnTo>
                    <a:pt x="1895" y="15773"/>
                  </a:lnTo>
                  <a:cubicBezTo>
                    <a:pt x="1370" y="17005"/>
                    <a:pt x="777" y="18238"/>
                    <a:pt x="69" y="19402"/>
                  </a:cubicBezTo>
                  <a:cubicBezTo>
                    <a:pt x="1" y="19539"/>
                    <a:pt x="46" y="19722"/>
                    <a:pt x="183" y="19790"/>
                  </a:cubicBezTo>
                  <a:cubicBezTo>
                    <a:pt x="232" y="19822"/>
                    <a:pt x="286" y="19838"/>
                    <a:pt x="339" y="19838"/>
                  </a:cubicBezTo>
                  <a:cubicBezTo>
                    <a:pt x="435" y="19838"/>
                    <a:pt x="527" y="19787"/>
                    <a:pt x="571" y="19699"/>
                  </a:cubicBezTo>
                  <a:cubicBezTo>
                    <a:pt x="1621" y="17896"/>
                    <a:pt x="2489" y="16001"/>
                    <a:pt x="3173" y="14038"/>
                  </a:cubicBezTo>
                  <a:cubicBezTo>
                    <a:pt x="3904" y="12007"/>
                    <a:pt x="4429" y="9930"/>
                    <a:pt x="4748" y="7830"/>
                  </a:cubicBezTo>
                  <a:cubicBezTo>
                    <a:pt x="5136" y="5342"/>
                    <a:pt x="5273" y="2785"/>
                    <a:pt x="5022" y="275"/>
                  </a:cubicBezTo>
                  <a:cubicBezTo>
                    <a:pt x="5022" y="206"/>
                    <a:pt x="4999" y="138"/>
                    <a:pt x="4954" y="92"/>
                  </a:cubicBezTo>
                  <a:cubicBezTo>
                    <a:pt x="4908" y="23"/>
                    <a:pt x="4817" y="1"/>
                    <a:pt x="4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8115;p70">
              <a:extLst>
                <a:ext uri="{FF2B5EF4-FFF2-40B4-BE49-F238E27FC236}">
                  <a16:creationId xmlns:a16="http://schemas.microsoft.com/office/drawing/2014/main" id="{31141D67-E867-4F38-9E3D-7B2132B3E9E9}"/>
                </a:ext>
              </a:extLst>
            </p:cNvPr>
            <p:cNvSpPr/>
            <p:nvPr/>
          </p:nvSpPr>
          <p:spPr>
            <a:xfrm>
              <a:off x="6824965" y="2749662"/>
              <a:ext cx="5018" cy="15028"/>
            </a:xfrm>
            <a:custGeom>
              <a:avLst/>
              <a:gdLst/>
              <a:ahLst/>
              <a:cxnLst/>
              <a:rect l="l" t="t" r="r" b="b"/>
              <a:pathLst>
                <a:path w="389" h="1165" extrusionOk="0">
                  <a:moveTo>
                    <a:pt x="206" y="0"/>
                  </a:moveTo>
                  <a:cubicBezTo>
                    <a:pt x="92" y="0"/>
                    <a:pt x="1" y="69"/>
                    <a:pt x="1" y="183"/>
                  </a:cubicBezTo>
                  <a:cubicBezTo>
                    <a:pt x="1" y="457"/>
                    <a:pt x="1" y="708"/>
                    <a:pt x="1" y="982"/>
                  </a:cubicBezTo>
                  <a:cubicBezTo>
                    <a:pt x="1" y="1073"/>
                    <a:pt x="92" y="1164"/>
                    <a:pt x="206" y="1164"/>
                  </a:cubicBezTo>
                  <a:cubicBezTo>
                    <a:pt x="298" y="1164"/>
                    <a:pt x="389" y="1073"/>
                    <a:pt x="389" y="982"/>
                  </a:cubicBezTo>
                  <a:cubicBezTo>
                    <a:pt x="366" y="708"/>
                    <a:pt x="366" y="457"/>
                    <a:pt x="389" y="183"/>
                  </a:cubicBezTo>
                  <a:cubicBezTo>
                    <a:pt x="389" y="69"/>
                    <a:pt x="298" y="0"/>
                    <a:pt x="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8116;p70">
              <a:extLst>
                <a:ext uri="{FF2B5EF4-FFF2-40B4-BE49-F238E27FC236}">
                  <a16:creationId xmlns:a16="http://schemas.microsoft.com/office/drawing/2014/main" id="{F241735E-BD80-4CEA-9BFF-E01F49D889C8}"/>
                </a:ext>
              </a:extLst>
            </p:cNvPr>
            <p:cNvSpPr/>
            <p:nvPr/>
          </p:nvSpPr>
          <p:spPr>
            <a:xfrm>
              <a:off x="6827623" y="2780582"/>
              <a:ext cx="5315" cy="12668"/>
            </a:xfrm>
            <a:custGeom>
              <a:avLst/>
              <a:gdLst/>
              <a:ahLst/>
              <a:cxnLst/>
              <a:rect l="l" t="t" r="r" b="b"/>
              <a:pathLst>
                <a:path w="412" h="982" extrusionOk="0">
                  <a:moveTo>
                    <a:pt x="206" y="0"/>
                  </a:moveTo>
                  <a:cubicBezTo>
                    <a:pt x="92" y="0"/>
                    <a:pt x="0" y="91"/>
                    <a:pt x="0" y="183"/>
                  </a:cubicBezTo>
                  <a:cubicBezTo>
                    <a:pt x="0" y="388"/>
                    <a:pt x="0" y="593"/>
                    <a:pt x="23" y="799"/>
                  </a:cubicBezTo>
                  <a:cubicBezTo>
                    <a:pt x="23" y="890"/>
                    <a:pt x="92" y="981"/>
                    <a:pt x="206" y="981"/>
                  </a:cubicBezTo>
                  <a:cubicBezTo>
                    <a:pt x="297" y="981"/>
                    <a:pt x="411" y="890"/>
                    <a:pt x="388" y="799"/>
                  </a:cubicBezTo>
                  <a:cubicBezTo>
                    <a:pt x="388" y="593"/>
                    <a:pt x="366" y="388"/>
                    <a:pt x="388" y="183"/>
                  </a:cubicBezTo>
                  <a:cubicBezTo>
                    <a:pt x="388" y="91"/>
                    <a:pt x="297" y="0"/>
                    <a:pt x="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8117;p70">
              <a:extLst>
                <a:ext uri="{FF2B5EF4-FFF2-40B4-BE49-F238E27FC236}">
                  <a16:creationId xmlns:a16="http://schemas.microsoft.com/office/drawing/2014/main" id="{863F9CD2-2907-4A59-B382-5925521743AC}"/>
                </a:ext>
              </a:extLst>
            </p:cNvPr>
            <p:cNvSpPr/>
            <p:nvPr/>
          </p:nvSpPr>
          <p:spPr>
            <a:xfrm>
              <a:off x="6829390" y="2810018"/>
              <a:ext cx="5599" cy="13674"/>
            </a:xfrm>
            <a:custGeom>
              <a:avLst/>
              <a:gdLst/>
              <a:ahLst/>
              <a:cxnLst/>
              <a:rect l="l" t="t" r="r" b="b"/>
              <a:pathLst>
                <a:path w="434" h="1060" extrusionOk="0">
                  <a:moveTo>
                    <a:pt x="183" y="1"/>
                  </a:moveTo>
                  <a:cubicBezTo>
                    <a:pt x="92" y="1"/>
                    <a:pt x="0" y="69"/>
                    <a:pt x="0" y="183"/>
                  </a:cubicBezTo>
                  <a:cubicBezTo>
                    <a:pt x="0" y="434"/>
                    <a:pt x="23" y="685"/>
                    <a:pt x="46" y="914"/>
                  </a:cubicBezTo>
                  <a:cubicBezTo>
                    <a:pt x="69" y="959"/>
                    <a:pt x="92" y="1005"/>
                    <a:pt x="137" y="1028"/>
                  </a:cubicBezTo>
                  <a:cubicBezTo>
                    <a:pt x="170" y="1044"/>
                    <a:pt x="202" y="1060"/>
                    <a:pt x="242" y="1060"/>
                  </a:cubicBezTo>
                  <a:cubicBezTo>
                    <a:pt x="259" y="1060"/>
                    <a:pt x="277" y="1057"/>
                    <a:pt x="297" y="1050"/>
                  </a:cubicBezTo>
                  <a:cubicBezTo>
                    <a:pt x="343" y="1050"/>
                    <a:pt x="366" y="1005"/>
                    <a:pt x="411" y="959"/>
                  </a:cubicBezTo>
                  <a:cubicBezTo>
                    <a:pt x="434" y="914"/>
                    <a:pt x="434" y="868"/>
                    <a:pt x="411" y="822"/>
                  </a:cubicBezTo>
                  <a:cubicBezTo>
                    <a:pt x="411" y="777"/>
                    <a:pt x="411" y="754"/>
                    <a:pt x="411" y="708"/>
                  </a:cubicBezTo>
                  <a:cubicBezTo>
                    <a:pt x="388" y="526"/>
                    <a:pt x="366" y="366"/>
                    <a:pt x="388" y="183"/>
                  </a:cubicBezTo>
                  <a:cubicBezTo>
                    <a:pt x="388" y="69"/>
                    <a:pt x="297" y="1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8118;p70">
              <a:extLst>
                <a:ext uri="{FF2B5EF4-FFF2-40B4-BE49-F238E27FC236}">
                  <a16:creationId xmlns:a16="http://schemas.microsoft.com/office/drawing/2014/main" id="{1F00D1CD-9AF5-4E03-96BF-B7F57B05E81B}"/>
                </a:ext>
              </a:extLst>
            </p:cNvPr>
            <p:cNvSpPr/>
            <p:nvPr/>
          </p:nvSpPr>
          <p:spPr>
            <a:xfrm>
              <a:off x="6833221" y="2837403"/>
              <a:ext cx="9133" cy="16125"/>
            </a:xfrm>
            <a:custGeom>
              <a:avLst/>
              <a:gdLst/>
              <a:ahLst/>
              <a:cxnLst/>
              <a:rect l="l" t="t" r="r" b="b"/>
              <a:pathLst>
                <a:path w="708" h="1250" extrusionOk="0">
                  <a:moveTo>
                    <a:pt x="205" y="0"/>
                  </a:moveTo>
                  <a:cubicBezTo>
                    <a:pt x="183" y="0"/>
                    <a:pt x="183" y="0"/>
                    <a:pt x="160" y="23"/>
                  </a:cubicBezTo>
                  <a:cubicBezTo>
                    <a:pt x="46" y="46"/>
                    <a:pt x="0" y="160"/>
                    <a:pt x="23" y="251"/>
                  </a:cubicBezTo>
                  <a:cubicBezTo>
                    <a:pt x="91" y="548"/>
                    <a:pt x="183" y="822"/>
                    <a:pt x="297" y="1119"/>
                  </a:cubicBezTo>
                  <a:cubicBezTo>
                    <a:pt x="320" y="1164"/>
                    <a:pt x="342" y="1187"/>
                    <a:pt x="388" y="1233"/>
                  </a:cubicBezTo>
                  <a:cubicBezTo>
                    <a:pt x="411" y="1244"/>
                    <a:pt x="434" y="1250"/>
                    <a:pt x="457" y="1250"/>
                  </a:cubicBezTo>
                  <a:cubicBezTo>
                    <a:pt x="479" y="1250"/>
                    <a:pt x="502" y="1244"/>
                    <a:pt x="525" y="1233"/>
                  </a:cubicBezTo>
                  <a:cubicBezTo>
                    <a:pt x="616" y="1210"/>
                    <a:pt x="708" y="1096"/>
                    <a:pt x="662" y="1005"/>
                  </a:cubicBezTo>
                  <a:cubicBezTo>
                    <a:pt x="548" y="731"/>
                    <a:pt x="457" y="434"/>
                    <a:pt x="388" y="137"/>
                  </a:cubicBezTo>
                  <a:cubicBezTo>
                    <a:pt x="365" y="69"/>
                    <a:pt x="297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8119;p70">
              <a:extLst>
                <a:ext uri="{FF2B5EF4-FFF2-40B4-BE49-F238E27FC236}">
                  <a16:creationId xmlns:a16="http://schemas.microsoft.com/office/drawing/2014/main" id="{3AD057A2-C7C6-40F8-9883-E24F3F8DCAC8}"/>
                </a:ext>
              </a:extLst>
            </p:cNvPr>
            <p:cNvSpPr/>
            <p:nvPr/>
          </p:nvSpPr>
          <p:spPr>
            <a:xfrm>
              <a:off x="6845578" y="2862724"/>
              <a:ext cx="11791" cy="14216"/>
            </a:xfrm>
            <a:custGeom>
              <a:avLst/>
              <a:gdLst/>
              <a:ahLst/>
              <a:cxnLst/>
              <a:rect l="l" t="t" r="r" b="b"/>
              <a:pathLst>
                <a:path w="914" h="1102" extrusionOk="0">
                  <a:moveTo>
                    <a:pt x="663" y="571"/>
                  </a:moveTo>
                  <a:cubicBezTo>
                    <a:pt x="685" y="571"/>
                    <a:pt x="685" y="571"/>
                    <a:pt x="685" y="594"/>
                  </a:cubicBezTo>
                  <a:lnTo>
                    <a:pt x="663" y="571"/>
                  </a:lnTo>
                  <a:close/>
                  <a:moveTo>
                    <a:pt x="206" y="0"/>
                  </a:moveTo>
                  <a:cubicBezTo>
                    <a:pt x="160" y="0"/>
                    <a:pt x="138" y="0"/>
                    <a:pt x="115" y="23"/>
                  </a:cubicBezTo>
                  <a:cubicBezTo>
                    <a:pt x="24" y="69"/>
                    <a:pt x="1" y="183"/>
                    <a:pt x="46" y="274"/>
                  </a:cubicBezTo>
                  <a:cubicBezTo>
                    <a:pt x="183" y="548"/>
                    <a:pt x="366" y="799"/>
                    <a:pt x="571" y="1050"/>
                  </a:cubicBezTo>
                  <a:cubicBezTo>
                    <a:pt x="606" y="1084"/>
                    <a:pt x="657" y="1102"/>
                    <a:pt x="708" y="1102"/>
                  </a:cubicBezTo>
                  <a:cubicBezTo>
                    <a:pt x="760" y="1102"/>
                    <a:pt x="811" y="1084"/>
                    <a:pt x="845" y="1050"/>
                  </a:cubicBezTo>
                  <a:cubicBezTo>
                    <a:pt x="914" y="959"/>
                    <a:pt x="914" y="845"/>
                    <a:pt x="845" y="776"/>
                  </a:cubicBezTo>
                  <a:cubicBezTo>
                    <a:pt x="800" y="708"/>
                    <a:pt x="754" y="662"/>
                    <a:pt x="708" y="594"/>
                  </a:cubicBezTo>
                  <a:cubicBezTo>
                    <a:pt x="571" y="434"/>
                    <a:pt x="457" y="274"/>
                    <a:pt x="366" y="92"/>
                  </a:cubicBezTo>
                  <a:cubicBezTo>
                    <a:pt x="343" y="23"/>
                    <a:pt x="275" y="0"/>
                    <a:pt x="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8120;p70">
              <a:extLst>
                <a:ext uri="{FF2B5EF4-FFF2-40B4-BE49-F238E27FC236}">
                  <a16:creationId xmlns:a16="http://schemas.microsoft.com/office/drawing/2014/main" id="{368A2270-C784-45EB-AE29-69D37CA25A95}"/>
                </a:ext>
              </a:extLst>
            </p:cNvPr>
            <p:cNvSpPr/>
            <p:nvPr/>
          </p:nvSpPr>
          <p:spPr>
            <a:xfrm>
              <a:off x="6862657" y="2880384"/>
              <a:ext cx="12384" cy="8553"/>
            </a:xfrm>
            <a:custGeom>
              <a:avLst/>
              <a:gdLst/>
              <a:ahLst/>
              <a:cxnLst/>
              <a:rect l="l" t="t" r="r" b="b"/>
              <a:pathLst>
                <a:path w="960" h="663" extrusionOk="0">
                  <a:moveTo>
                    <a:pt x="229" y="1"/>
                  </a:moveTo>
                  <a:cubicBezTo>
                    <a:pt x="160" y="1"/>
                    <a:pt x="92" y="24"/>
                    <a:pt x="46" y="92"/>
                  </a:cubicBezTo>
                  <a:cubicBezTo>
                    <a:pt x="1" y="183"/>
                    <a:pt x="46" y="298"/>
                    <a:pt x="115" y="343"/>
                  </a:cubicBezTo>
                  <a:cubicBezTo>
                    <a:pt x="229" y="412"/>
                    <a:pt x="320" y="480"/>
                    <a:pt x="411" y="526"/>
                  </a:cubicBezTo>
                  <a:cubicBezTo>
                    <a:pt x="503" y="571"/>
                    <a:pt x="617" y="617"/>
                    <a:pt x="708" y="663"/>
                  </a:cubicBezTo>
                  <a:cubicBezTo>
                    <a:pt x="754" y="663"/>
                    <a:pt x="822" y="663"/>
                    <a:pt x="845" y="640"/>
                  </a:cubicBezTo>
                  <a:cubicBezTo>
                    <a:pt x="891" y="617"/>
                    <a:pt x="936" y="571"/>
                    <a:pt x="936" y="526"/>
                  </a:cubicBezTo>
                  <a:cubicBezTo>
                    <a:pt x="959" y="480"/>
                    <a:pt x="959" y="412"/>
                    <a:pt x="914" y="366"/>
                  </a:cubicBezTo>
                  <a:cubicBezTo>
                    <a:pt x="891" y="320"/>
                    <a:pt x="868" y="320"/>
                    <a:pt x="799" y="298"/>
                  </a:cubicBezTo>
                  <a:cubicBezTo>
                    <a:pt x="799" y="275"/>
                    <a:pt x="777" y="275"/>
                    <a:pt x="777" y="275"/>
                  </a:cubicBezTo>
                  <a:cubicBezTo>
                    <a:pt x="617" y="206"/>
                    <a:pt x="457" y="115"/>
                    <a:pt x="320" y="24"/>
                  </a:cubicBezTo>
                  <a:cubicBezTo>
                    <a:pt x="297" y="1"/>
                    <a:pt x="252" y="1"/>
                    <a:pt x="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8121;p70">
              <a:extLst>
                <a:ext uri="{FF2B5EF4-FFF2-40B4-BE49-F238E27FC236}">
                  <a16:creationId xmlns:a16="http://schemas.microsoft.com/office/drawing/2014/main" id="{B43A0DB9-FC45-45B3-848C-6869CB163D3C}"/>
                </a:ext>
              </a:extLst>
            </p:cNvPr>
            <p:cNvSpPr/>
            <p:nvPr/>
          </p:nvSpPr>
          <p:spPr>
            <a:xfrm>
              <a:off x="6497271" y="2532077"/>
              <a:ext cx="152246" cy="136637"/>
            </a:xfrm>
            <a:custGeom>
              <a:avLst/>
              <a:gdLst/>
              <a:ahLst/>
              <a:cxnLst/>
              <a:rect l="l" t="t" r="r" b="b"/>
              <a:pathLst>
                <a:path w="11802" h="10592" extrusionOk="0">
                  <a:moveTo>
                    <a:pt x="6597" y="0"/>
                  </a:moveTo>
                  <a:cubicBezTo>
                    <a:pt x="6369" y="0"/>
                    <a:pt x="6095" y="46"/>
                    <a:pt x="5798" y="92"/>
                  </a:cubicBezTo>
                  <a:cubicBezTo>
                    <a:pt x="5501" y="160"/>
                    <a:pt x="5205" y="252"/>
                    <a:pt x="4908" y="411"/>
                  </a:cubicBezTo>
                  <a:cubicBezTo>
                    <a:pt x="4657" y="525"/>
                    <a:pt x="4406" y="685"/>
                    <a:pt x="4132" y="913"/>
                  </a:cubicBezTo>
                  <a:cubicBezTo>
                    <a:pt x="4063" y="982"/>
                    <a:pt x="3972" y="1028"/>
                    <a:pt x="3903" y="1096"/>
                  </a:cubicBezTo>
                  <a:cubicBezTo>
                    <a:pt x="3949" y="1005"/>
                    <a:pt x="3972" y="891"/>
                    <a:pt x="3972" y="777"/>
                  </a:cubicBezTo>
                  <a:cubicBezTo>
                    <a:pt x="3995" y="708"/>
                    <a:pt x="3995" y="640"/>
                    <a:pt x="3949" y="571"/>
                  </a:cubicBezTo>
                  <a:cubicBezTo>
                    <a:pt x="3903" y="503"/>
                    <a:pt x="3835" y="457"/>
                    <a:pt x="3767" y="434"/>
                  </a:cubicBezTo>
                  <a:cubicBezTo>
                    <a:pt x="3744" y="434"/>
                    <a:pt x="3721" y="411"/>
                    <a:pt x="3698" y="411"/>
                  </a:cubicBezTo>
                  <a:cubicBezTo>
                    <a:pt x="3584" y="411"/>
                    <a:pt x="3447" y="503"/>
                    <a:pt x="3424" y="640"/>
                  </a:cubicBezTo>
                  <a:cubicBezTo>
                    <a:pt x="3401" y="845"/>
                    <a:pt x="3333" y="1028"/>
                    <a:pt x="3264" y="1210"/>
                  </a:cubicBezTo>
                  <a:cubicBezTo>
                    <a:pt x="3173" y="1484"/>
                    <a:pt x="3013" y="1758"/>
                    <a:pt x="2831" y="2032"/>
                  </a:cubicBezTo>
                  <a:lnTo>
                    <a:pt x="2785" y="2078"/>
                  </a:lnTo>
                  <a:cubicBezTo>
                    <a:pt x="2466" y="2511"/>
                    <a:pt x="2077" y="2899"/>
                    <a:pt x="1689" y="3287"/>
                  </a:cubicBezTo>
                  <a:cubicBezTo>
                    <a:pt x="1552" y="3424"/>
                    <a:pt x="1416" y="3561"/>
                    <a:pt x="1301" y="3698"/>
                  </a:cubicBezTo>
                  <a:cubicBezTo>
                    <a:pt x="1005" y="3995"/>
                    <a:pt x="776" y="4269"/>
                    <a:pt x="571" y="4543"/>
                  </a:cubicBezTo>
                  <a:cubicBezTo>
                    <a:pt x="366" y="4817"/>
                    <a:pt x="206" y="5113"/>
                    <a:pt x="114" y="5433"/>
                  </a:cubicBezTo>
                  <a:cubicBezTo>
                    <a:pt x="23" y="5752"/>
                    <a:pt x="0" y="6095"/>
                    <a:pt x="46" y="6460"/>
                  </a:cubicBezTo>
                  <a:cubicBezTo>
                    <a:pt x="114" y="6780"/>
                    <a:pt x="229" y="7099"/>
                    <a:pt x="411" y="7419"/>
                  </a:cubicBezTo>
                  <a:cubicBezTo>
                    <a:pt x="594" y="7715"/>
                    <a:pt x="822" y="8012"/>
                    <a:pt x="1142" y="8332"/>
                  </a:cubicBezTo>
                  <a:cubicBezTo>
                    <a:pt x="1393" y="8606"/>
                    <a:pt x="1689" y="8857"/>
                    <a:pt x="2100" y="9153"/>
                  </a:cubicBezTo>
                  <a:cubicBezTo>
                    <a:pt x="2739" y="9633"/>
                    <a:pt x="3493" y="9998"/>
                    <a:pt x="4292" y="10295"/>
                  </a:cubicBezTo>
                  <a:cubicBezTo>
                    <a:pt x="4634" y="10409"/>
                    <a:pt x="4976" y="10500"/>
                    <a:pt x="5319" y="10546"/>
                  </a:cubicBezTo>
                  <a:cubicBezTo>
                    <a:pt x="5478" y="10569"/>
                    <a:pt x="5638" y="10591"/>
                    <a:pt x="5821" y="10591"/>
                  </a:cubicBezTo>
                  <a:cubicBezTo>
                    <a:pt x="6049" y="10591"/>
                    <a:pt x="6255" y="10569"/>
                    <a:pt x="6506" y="10523"/>
                  </a:cubicBezTo>
                  <a:cubicBezTo>
                    <a:pt x="7396" y="10386"/>
                    <a:pt x="8286" y="9975"/>
                    <a:pt x="9153" y="9336"/>
                  </a:cubicBezTo>
                  <a:cubicBezTo>
                    <a:pt x="9952" y="8720"/>
                    <a:pt x="10637" y="7967"/>
                    <a:pt x="11116" y="7122"/>
                  </a:cubicBezTo>
                  <a:cubicBezTo>
                    <a:pt x="11367" y="6711"/>
                    <a:pt x="11527" y="6277"/>
                    <a:pt x="11641" y="5844"/>
                  </a:cubicBezTo>
                  <a:cubicBezTo>
                    <a:pt x="11755" y="5456"/>
                    <a:pt x="11801" y="5022"/>
                    <a:pt x="11778" y="4566"/>
                  </a:cubicBezTo>
                  <a:cubicBezTo>
                    <a:pt x="11733" y="3767"/>
                    <a:pt x="11436" y="2968"/>
                    <a:pt x="10957" y="2237"/>
                  </a:cubicBezTo>
                  <a:cubicBezTo>
                    <a:pt x="10477" y="1553"/>
                    <a:pt x="9838" y="982"/>
                    <a:pt x="9085" y="571"/>
                  </a:cubicBezTo>
                  <a:cubicBezTo>
                    <a:pt x="8377" y="206"/>
                    <a:pt x="7578" y="0"/>
                    <a:pt x="6779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8122;p70">
              <a:extLst>
                <a:ext uri="{FF2B5EF4-FFF2-40B4-BE49-F238E27FC236}">
                  <a16:creationId xmlns:a16="http://schemas.microsoft.com/office/drawing/2014/main" id="{B93F5B38-6D1A-4555-9377-0F957BB721A8}"/>
                </a:ext>
              </a:extLst>
            </p:cNvPr>
            <p:cNvSpPr/>
            <p:nvPr/>
          </p:nvSpPr>
          <p:spPr>
            <a:xfrm>
              <a:off x="6518762" y="2531781"/>
              <a:ext cx="130754" cy="76807"/>
            </a:xfrm>
            <a:custGeom>
              <a:avLst/>
              <a:gdLst/>
              <a:ahLst/>
              <a:cxnLst/>
              <a:rect l="l" t="t" r="r" b="b"/>
              <a:pathLst>
                <a:path w="10136" h="5954" extrusionOk="0">
                  <a:moveTo>
                    <a:pt x="4931" y="1"/>
                  </a:moveTo>
                  <a:cubicBezTo>
                    <a:pt x="4703" y="23"/>
                    <a:pt x="4429" y="46"/>
                    <a:pt x="4132" y="115"/>
                  </a:cubicBezTo>
                  <a:cubicBezTo>
                    <a:pt x="3835" y="183"/>
                    <a:pt x="3539" y="275"/>
                    <a:pt x="3242" y="434"/>
                  </a:cubicBezTo>
                  <a:cubicBezTo>
                    <a:pt x="2991" y="548"/>
                    <a:pt x="2740" y="708"/>
                    <a:pt x="2466" y="936"/>
                  </a:cubicBezTo>
                  <a:cubicBezTo>
                    <a:pt x="2374" y="982"/>
                    <a:pt x="2306" y="1051"/>
                    <a:pt x="2237" y="1119"/>
                  </a:cubicBezTo>
                  <a:cubicBezTo>
                    <a:pt x="2283" y="1051"/>
                    <a:pt x="2306" y="936"/>
                    <a:pt x="2329" y="800"/>
                  </a:cubicBezTo>
                  <a:cubicBezTo>
                    <a:pt x="2329" y="731"/>
                    <a:pt x="2329" y="663"/>
                    <a:pt x="2283" y="571"/>
                  </a:cubicBezTo>
                  <a:cubicBezTo>
                    <a:pt x="2260" y="503"/>
                    <a:pt x="2192" y="457"/>
                    <a:pt x="2101" y="434"/>
                  </a:cubicBezTo>
                  <a:lnTo>
                    <a:pt x="2032" y="434"/>
                  </a:lnTo>
                  <a:cubicBezTo>
                    <a:pt x="1918" y="434"/>
                    <a:pt x="1758" y="526"/>
                    <a:pt x="1735" y="663"/>
                  </a:cubicBezTo>
                  <a:cubicBezTo>
                    <a:pt x="1713" y="868"/>
                    <a:pt x="1667" y="1051"/>
                    <a:pt x="1598" y="1233"/>
                  </a:cubicBezTo>
                  <a:cubicBezTo>
                    <a:pt x="1484" y="1507"/>
                    <a:pt x="1347" y="1781"/>
                    <a:pt x="1142" y="2055"/>
                  </a:cubicBezTo>
                  <a:lnTo>
                    <a:pt x="1119" y="2101"/>
                  </a:lnTo>
                  <a:cubicBezTo>
                    <a:pt x="800" y="2511"/>
                    <a:pt x="411" y="2899"/>
                    <a:pt x="46" y="3265"/>
                  </a:cubicBezTo>
                  <a:lnTo>
                    <a:pt x="23" y="3310"/>
                  </a:lnTo>
                  <a:lnTo>
                    <a:pt x="1" y="3333"/>
                  </a:lnTo>
                  <a:cubicBezTo>
                    <a:pt x="69" y="3379"/>
                    <a:pt x="138" y="3447"/>
                    <a:pt x="229" y="3493"/>
                  </a:cubicBezTo>
                  <a:cubicBezTo>
                    <a:pt x="663" y="3812"/>
                    <a:pt x="1119" y="4086"/>
                    <a:pt x="1576" y="4337"/>
                  </a:cubicBezTo>
                  <a:cubicBezTo>
                    <a:pt x="2055" y="4589"/>
                    <a:pt x="2557" y="4817"/>
                    <a:pt x="3059" y="5022"/>
                  </a:cubicBezTo>
                  <a:cubicBezTo>
                    <a:pt x="4269" y="5456"/>
                    <a:pt x="5547" y="5753"/>
                    <a:pt x="6825" y="5890"/>
                  </a:cubicBezTo>
                  <a:lnTo>
                    <a:pt x="6803" y="5890"/>
                  </a:lnTo>
                  <a:cubicBezTo>
                    <a:pt x="7285" y="5931"/>
                    <a:pt x="7767" y="5953"/>
                    <a:pt x="8247" y="5953"/>
                  </a:cubicBezTo>
                  <a:cubicBezTo>
                    <a:pt x="8835" y="5953"/>
                    <a:pt x="9420" y="5919"/>
                    <a:pt x="9998" y="5844"/>
                  </a:cubicBezTo>
                  <a:cubicBezTo>
                    <a:pt x="10089" y="5456"/>
                    <a:pt x="10135" y="5022"/>
                    <a:pt x="10112" y="4589"/>
                  </a:cubicBezTo>
                  <a:cubicBezTo>
                    <a:pt x="10067" y="3790"/>
                    <a:pt x="9793" y="2991"/>
                    <a:pt x="9291" y="2260"/>
                  </a:cubicBezTo>
                  <a:cubicBezTo>
                    <a:pt x="8834" y="1576"/>
                    <a:pt x="8172" y="1005"/>
                    <a:pt x="7419" y="594"/>
                  </a:cubicBezTo>
                  <a:cubicBezTo>
                    <a:pt x="6711" y="206"/>
                    <a:pt x="5912" y="1"/>
                    <a:pt x="5113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8123;p70">
              <a:extLst>
                <a:ext uri="{FF2B5EF4-FFF2-40B4-BE49-F238E27FC236}">
                  <a16:creationId xmlns:a16="http://schemas.microsoft.com/office/drawing/2014/main" id="{96C3E363-628B-46E8-A823-A61C7C406BCD}"/>
                </a:ext>
              </a:extLst>
            </p:cNvPr>
            <p:cNvSpPr/>
            <p:nvPr/>
          </p:nvSpPr>
          <p:spPr>
            <a:xfrm>
              <a:off x="6521703" y="257682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8BA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8124;p70">
              <a:extLst>
                <a:ext uri="{FF2B5EF4-FFF2-40B4-BE49-F238E27FC236}">
                  <a16:creationId xmlns:a16="http://schemas.microsoft.com/office/drawing/2014/main" id="{51674B1F-7CD8-4698-B66B-994E7796526F}"/>
                </a:ext>
              </a:extLst>
            </p:cNvPr>
            <p:cNvSpPr/>
            <p:nvPr/>
          </p:nvSpPr>
          <p:spPr>
            <a:xfrm>
              <a:off x="6238756" y="3145670"/>
              <a:ext cx="222035" cy="342456"/>
            </a:xfrm>
            <a:custGeom>
              <a:avLst/>
              <a:gdLst/>
              <a:ahLst/>
              <a:cxnLst/>
              <a:rect l="l" t="t" r="r" b="b"/>
              <a:pathLst>
                <a:path w="17212" h="26547" extrusionOk="0">
                  <a:moveTo>
                    <a:pt x="6232" y="0"/>
                  </a:moveTo>
                  <a:cubicBezTo>
                    <a:pt x="5319" y="0"/>
                    <a:pt x="4475" y="137"/>
                    <a:pt x="3676" y="388"/>
                  </a:cubicBezTo>
                  <a:cubicBezTo>
                    <a:pt x="2854" y="662"/>
                    <a:pt x="2124" y="1073"/>
                    <a:pt x="1576" y="1598"/>
                  </a:cubicBezTo>
                  <a:cubicBezTo>
                    <a:pt x="1416" y="1758"/>
                    <a:pt x="1279" y="1918"/>
                    <a:pt x="1165" y="2077"/>
                  </a:cubicBezTo>
                  <a:cubicBezTo>
                    <a:pt x="1051" y="2214"/>
                    <a:pt x="937" y="2397"/>
                    <a:pt x="800" y="2625"/>
                  </a:cubicBezTo>
                  <a:cubicBezTo>
                    <a:pt x="754" y="2694"/>
                    <a:pt x="708" y="2785"/>
                    <a:pt x="663" y="2876"/>
                  </a:cubicBezTo>
                  <a:lnTo>
                    <a:pt x="640" y="2214"/>
                  </a:lnTo>
                  <a:cubicBezTo>
                    <a:pt x="640" y="1918"/>
                    <a:pt x="617" y="1644"/>
                    <a:pt x="617" y="1347"/>
                  </a:cubicBezTo>
                  <a:cubicBezTo>
                    <a:pt x="617" y="1187"/>
                    <a:pt x="594" y="1027"/>
                    <a:pt x="594" y="868"/>
                  </a:cubicBezTo>
                  <a:cubicBezTo>
                    <a:pt x="594" y="776"/>
                    <a:pt x="549" y="708"/>
                    <a:pt x="480" y="662"/>
                  </a:cubicBezTo>
                  <a:cubicBezTo>
                    <a:pt x="434" y="617"/>
                    <a:pt x="366" y="594"/>
                    <a:pt x="297" y="594"/>
                  </a:cubicBezTo>
                  <a:cubicBezTo>
                    <a:pt x="206" y="617"/>
                    <a:pt x="115" y="662"/>
                    <a:pt x="69" y="708"/>
                  </a:cubicBezTo>
                  <a:cubicBezTo>
                    <a:pt x="24" y="799"/>
                    <a:pt x="1" y="868"/>
                    <a:pt x="1" y="936"/>
                  </a:cubicBezTo>
                  <a:cubicBezTo>
                    <a:pt x="92" y="4725"/>
                    <a:pt x="640" y="8560"/>
                    <a:pt x="1621" y="12326"/>
                  </a:cubicBezTo>
                  <a:cubicBezTo>
                    <a:pt x="2694" y="16480"/>
                    <a:pt x="4201" y="20155"/>
                    <a:pt x="6095" y="23236"/>
                  </a:cubicBezTo>
                  <a:cubicBezTo>
                    <a:pt x="6780" y="24355"/>
                    <a:pt x="7533" y="25382"/>
                    <a:pt x="8332" y="26318"/>
                  </a:cubicBezTo>
                  <a:lnTo>
                    <a:pt x="8355" y="26364"/>
                  </a:lnTo>
                  <a:cubicBezTo>
                    <a:pt x="8400" y="26455"/>
                    <a:pt x="8515" y="26546"/>
                    <a:pt x="8652" y="26546"/>
                  </a:cubicBezTo>
                  <a:cubicBezTo>
                    <a:pt x="9565" y="26455"/>
                    <a:pt x="10341" y="26318"/>
                    <a:pt x="11071" y="26112"/>
                  </a:cubicBezTo>
                  <a:cubicBezTo>
                    <a:pt x="11824" y="25907"/>
                    <a:pt x="12532" y="25633"/>
                    <a:pt x="13171" y="25314"/>
                  </a:cubicBezTo>
                  <a:cubicBezTo>
                    <a:pt x="13810" y="24994"/>
                    <a:pt x="14449" y="24606"/>
                    <a:pt x="15065" y="24127"/>
                  </a:cubicBezTo>
                  <a:cubicBezTo>
                    <a:pt x="15636" y="23670"/>
                    <a:pt x="16207" y="23168"/>
                    <a:pt x="16891" y="22483"/>
                  </a:cubicBezTo>
                  <a:cubicBezTo>
                    <a:pt x="16914" y="22460"/>
                    <a:pt x="16937" y="22438"/>
                    <a:pt x="16937" y="22415"/>
                  </a:cubicBezTo>
                  <a:cubicBezTo>
                    <a:pt x="16960" y="22415"/>
                    <a:pt x="16983" y="22415"/>
                    <a:pt x="17006" y="22392"/>
                  </a:cubicBezTo>
                  <a:cubicBezTo>
                    <a:pt x="17143" y="22346"/>
                    <a:pt x="17211" y="22164"/>
                    <a:pt x="17165" y="22004"/>
                  </a:cubicBezTo>
                  <a:cubicBezTo>
                    <a:pt x="16709" y="20794"/>
                    <a:pt x="16275" y="19493"/>
                    <a:pt x="15910" y="18146"/>
                  </a:cubicBezTo>
                  <a:lnTo>
                    <a:pt x="15910" y="18192"/>
                  </a:lnTo>
                  <a:cubicBezTo>
                    <a:pt x="14814" y="14038"/>
                    <a:pt x="14267" y="9770"/>
                    <a:pt x="14289" y="5501"/>
                  </a:cubicBezTo>
                  <a:lnTo>
                    <a:pt x="14289" y="5501"/>
                  </a:lnTo>
                  <a:lnTo>
                    <a:pt x="14267" y="5570"/>
                  </a:lnTo>
                  <a:cubicBezTo>
                    <a:pt x="14289" y="4428"/>
                    <a:pt x="14335" y="3401"/>
                    <a:pt x="14404" y="2465"/>
                  </a:cubicBezTo>
                  <a:cubicBezTo>
                    <a:pt x="14404" y="2306"/>
                    <a:pt x="14312" y="2146"/>
                    <a:pt x="14152" y="2123"/>
                  </a:cubicBezTo>
                  <a:cubicBezTo>
                    <a:pt x="13970" y="2123"/>
                    <a:pt x="13810" y="2237"/>
                    <a:pt x="13810" y="2397"/>
                  </a:cubicBezTo>
                  <a:cubicBezTo>
                    <a:pt x="13764" y="2876"/>
                    <a:pt x="13742" y="3356"/>
                    <a:pt x="13719" y="3858"/>
                  </a:cubicBezTo>
                  <a:cubicBezTo>
                    <a:pt x="13627" y="3607"/>
                    <a:pt x="13468" y="3333"/>
                    <a:pt x="13262" y="3059"/>
                  </a:cubicBezTo>
                  <a:cubicBezTo>
                    <a:pt x="12966" y="2648"/>
                    <a:pt x="12555" y="2260"/>
                    <a:pt x="12098" y="1895"/>
                  </a:cubicBezTo>
                  <a:cubicBezTo>
                    <a:pt x="11687" y="1575"/>
                    <a:pt x="11185" y="1256"/>
                    <a:pt x="10615" y="1005"/>
                  </a:cubicBezTo>
                  <a:cubicBezTo>
                    <a:pt x="10112" y="754"/>
                    <a:pt x="9565" y="548"/>
                    <a:pt x="8925" y="366"/>
                  </a:cubicBezTo>
                  <a:cubicBezTo>
                    <a:pt x="8355" y="229"/>
                    <a:pt x="7761" y="114"/>
                    <a:pt x="7168" y="46"/>
                  </a:cubicBezTo>
                  <a:cubicBezTo>
                    <a:pt x="6848" y="23"/>
                    <a:pt x="6529" y="0"/>
                    <a:pt x="6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8125;p70">
              <a:extLst>
                <a:ext uri="{FF2B5EF4-FFF2-40B4-BE49-F238E27FC236}">
                  <a16:creationId xmlns:a16="http://schemas.microsoft.com/office/drawing/2014/main" id="{FF3EBA51-4DB0-4D9B-968D-CAB5FC08CB08}"/>
                </a:ext>
              </a:extLst>
            </p:cNvPr>
            <p:cNvSpPr/>
            <p:nvPr/>
          </p:nvSpPr>
          <p:spPr>
            <a:xfrm>
              <a:off x="6292340" y="3354716"/>
              <a:ext cx="235876" cy="312412"/>
            </a:xfrm>
            <a:custGeom>
              <a:avLst/>
              <a:gdLst/>
              <a:ahLst/>
              <a:cxnLst/>
              <a:rect l="l" t="t" r="r" b="b"/>
              <a:pathLst>
                <a:path w="18285" h="24218" extrusionOk="0">
                  <a:moveTo>
                    <a:pt x="12304" y="0"/>
                  </a:moveTo>
                  <a:cubicBezTo>
                    <a:pt x="12121" y="229"/>
                    <a:pt x="11939" y="457"/>
                    <a:pt x="11733" y="662"/>
                  </a:cubicBezTo>
                  <a:cubicBezTo>
                    <a:pt x="11140" y="1278"/>
                    <a:pt x="10501" y="1849"/>
                    <a:pt x="9816" y="2351"/>
                  </a:cubicBezTo>
                  <a:cubicBezTo>
                    <a:pt x="8309" y="3493"/>
                    <a:pt x="6620" y="4383"/>
                    <a:pt x="4863" y="5045"/>
                  </a:cubicBezTo>
                  <a:cubicBezTo>
                    <a:pt x="3288" y="5661"/>
                    <a:pt x="1667" y="6117"/>
                    <a:pt x="1" y="6391"/>
                  </a:cubicBezTo>
                  <a:cubicBezTo>
                    <a:pt x="731" y="7647"/>
                    <a:pt x="1507" y="8879"/>
                    <a:pt x="2261" y="10089"/>
                  </a:cubicBezTo>
                  <a:cubicBezTo>
                    <a:pt x="3311" y="11755"/>
                    <a:pt x="4383" y="13513"/>
                    <a:pt x="5342" y="15293"/>
                  </a:cubicBezTo>
                  <a:cubicBezTo>
                    <a:pt x="3973" y="16708"/>
                    <a:pt x="3196" y="18101"/>
                    <a:pt x="2945" y="19539"/>
                  </a:cubicBezTo>
                  <a:cubicBezTo>
                    <a:pt x="2877" y="19904"/>
                    <a:pt x="2854" y="20292"/>
                    <a:pt x="2877" y="20703"/>
                  </a:cubicBezTo>
                  <a:cubicBezTo>
                    <a:pt x="2923" y="21068"/>
                    <a:pt x="3014" y="21456"/>
                    <a:pt x="3151" y="21867"/>
                  </a:cubicBezTo>
                  <a:cubicBezTo>
                    <a:pt x="3425" y="22620"/>
                    <a:pt x="3950" y="23351"/>
                    <a:pt x="4749" y="24035"/>
                  </a:cubicBezTo>
                  <a:cubicBezTo>
                    <a:pt x="4794" y="24081"/>
                    <a:pt x="4863" y="24104"/>
                    <a:pt x="4931" y="24127"/>
                  </a:cubicBezTo>
                  <a:cubicBezTo>
                    <a:pt x="4977" y="24149"/>
                    <a:pt x="5023" y="24149"/>
                    <a:pt x="5068" y="24172"/>
                  </a:cubicBezTo>
                  <a:cubicBezTo>
                    <a:pt x="5137" y="24172"/>
                    <a:pt x="5205" y="24195"/>
                    <a:pt x="5251" y="24195"/>
                  </a:cubicBezTo>
                  <a:cubicBezTo>
                    <a:pt x="5251" y="24218"/>
                    <a:pt x="5251" y="24218"/>
                    <a:pt x="5274" y="24218"/>
                  </a:cubicBezTo>
                  <a:cubicBezTo>
                    <a:pt x="6985" y="24195"/>
                    <a:pt x="8812" y="23807"/>
                    <a:pt x="10660" y="23054"/>
                  </a:cubicBezTo>
                  <a:cubicBezTo>
                    <a:pt x="12486" y="22301"/>
                    <a:pt x="14198" y="21251"/>
                    <a:pt x="15750" y="19904"/>
                  </a:cubicBezTo>
                  <a:cubicBezTo>
                    <a:pt x="16732" y="19059"/>
                    <a:pt x="17576" y="18146"/>
                    <a:pt x="18284" y="17211"/>
                  </a:cubicBezTo>
                  <a:cubicBezTo>
                    <a:pt x="18238" y="16959"/>
                    <a:pt x="18193" y="16731"/>
                    <a:pt x="18124" y="16480"/>
                  </a:cubicBezTo>
                  <a:cubicBezTo>
                    <a:pt x="17417" y="14220"/>
                    <a:pt x="16663" y="11984"/>
                    <a:pt x="15910" y="9792"/>
                  </a:cubicBezTo>
                  <a:cubicBezTo>
                    <a:pt x="15134" y="7601"/>
                    <a:pt x="14312" y="5296"/>
                    <a:pt x="13354" y="2762"/>
                  </a:cubicBezTo>
                  <a:cubicBezTo>
                    <a:pt x="13011" y="1849"/>
                    <a:pt x="12669" y="936"/>
                    <a:pt x="12327" y="23"/>
                  </a:cubicBezTo>
                  <a:cubicBezTo>
                    <a:pt x="12327" y="23"/>
                    <a:pt x="12304" y="0"/>
                    <a:pt x="12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8126;p70">
              <a:extLst>
                <a:ext uri="{FF2B5EF4-FFF2-40B4-BE49-F238E27FC236}">
                  <a16:creationId xmlns:a16="http://schemas.microsoft.com/office/drawing/2014/main" id="{33F987C1-4765-43A3-AB89-7A1E8FBB9138}"/>
                </a:ext>
              </a:extLst>
            </p:cNvPr>
            <p:cNvSpPr/>
            <p:nvPr/>
          </p:nvSpPr>
          <p:spPr>
            <a:xfrm>
              <a:off x="6344170" y="3559053"/>
              <a:ext cx="184044" cy="108063"/>
            </a:xfrm>
            <a:custGeom>
              <a:avLst/>
              <a:gdLst/>
              <a:ahLst/>
              <a:cxnLst/>
              <a:rect l="l" t="t" r="r" b="b"/>
              <a:pathLst>
                <a:path w="14267" h="8377" extrusionOk="0">
                  <a:moveTo>
                    <a:pt x="13924" y="0"/>
                  </a:moveTo>
                  <a:cubicBezTo>
                    <a:pt x="13901" y="23"/>
                    <a:pt x="13878" y="46"/>
                    <a:pt x="13855" y="68"/>
                  </a:cubicBezTo>
                  <a:cubicBezTo>
                    <a:pt x="13399" y="685"/>
                    <a:pt x="12874" y="1255"/>
                    <a:pt x="12326" y="1780"/>
                  </a:cubicBezTo>
                  <a:cubicBezTo>
                    <a:pt x="11732" y="2351"/>
                    <a:pt x="11093" y="2876"/>
                    <a:pt x="10431" y="3355"/>
                  </a:cubicBezTo>
                  <a:cubicBezTo>
                    <a:pt x="9724" y="3880"/>
                    <a:pt x="8993" y="4337"/>
                    <a:pt x="8240" y="4770"/>
                  </a:cubicBezTo>
                  <a:cubicBezTo>
                    <a:pt x="7464" y="5204"/>
                    <a:pt x="6688" y="5592"/>
                    <a:pt x="5866" y="5957"/>
                  </a:cubicBezTo>
                  <a:cubicBezTo>
                    <a:pt x="5090" y="6300"/>
                    <a:pt x="4291" y="6597"/>
                    <a:pt x="3470" y="6848"/>
                  </a:cubicBezTo>
                  <a:cubicBezTo>
                    <a:pt x="2716" y="7076"/>
                    <a:pt x="1963" y="7258"/>
                    <a:pt x="1187" y="7373"/>
                  </a:cubicBezTo>
                  <a:cubicBezTo>
                    <a:pt x="799" y="7418"/>
                    <a:pt x="388" y="7464"/>
                    <a:pt x="0" y="7487"/>
                  </a:cubicBezTo>
                  <a:cubicBezTo>
                    <a:pt x="206" y="7715"/>
                    <a:pt x="434" y="7966"/>
                    <a:pt x="708" y="8194"/>
                  </a:cubicBezTo>
                  <a:cubicBezTo>
                    <a:pt x="753" y="8240"/>
                    <a:pt x="799" y="8240"/>
                    <a:pt x="845" y="8263"/>
                  </a:cubicBezTo>
                  <a:lnTo>
                    <a:pt x="913" y="8308"/>
                  </a:lnTo>
                  <a:lnTo>
                    <a:pt x="1005" y="8331"/>
                  </a:lnTo>
                  <a:cubicBezTo>
                    <a:pt x="1119" y="8354"/>
                    <a:pt x="1187" y="8354"/>
                    <a:pt x="1233" y="8377"/>
                  </a:cubicBezTo>
                  <a:cubicBezTo>
                    <a:pt x="2967" y="8377"/>
                    <a:pt x="4794" y="7966"/>
                    <a:pt x="6642" y="7213"/>
                  </a:cubicBezTo>
                  <a:cubicBezTo>
                    <a:pt x="8468" y="6460"/>
                    <a:pt x="10180" y="5410"/>
                    <a:pt x="11755" y="4063"/>
                  </a:cubicBezTo>
                  <a:cubicBezTo>
                    <a:pt x="12714" y="3241"/>
                    <a:pt x="13558" y="2328"/>
                    <a:pt x="14266" y="1370"/>
                  </a:cubicBezTo>
                  <a:cubicBezTo>
                    <a:pt x="14220" y="1118"/>
                    <a:pt x="14175" y="890"/>
                    <a:pt x="14129" y="639"/>
                  </a:cubicBezTo>
                  <a:cubicBezTo>
                    <a:pt x="14061" y="434"/>
                    <a:pt x="13992" y="228"/>
                    <a:pt x="139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8127;p70">
              <a:extLst>
                <a:ext uri="{FF2B5EF4-FFF2-40B4-BE49-F238E27FC236}">
                  <a16:creationId xmlns:a16="http://schemas.microsoft.com/office/drawing/2014/main" id="{16D98065-10F3-4F19-85B7-AB45F8E2FD3D}"/>
                </a:ext>
              </a:extLst>
            </p:cNvPr>
            <p:cNvSpPr/>
            <p:nvPr/>
          </p:nvSpPr>
          <p:spPr>
            <a:xfrm>
              <a:off x="6407763" y="3354716"/>
              <a:ext cx="115726" cy="286212"/>
            </a:xfrm>
            <a:custGeom>
              <a:avLst/>
              <a:gdLst/>
              <a:ahLst/>
              <a:cxnLst/>
              <a:rect l="l" t="t" r="r" b="b"/>
              <a:pathLst>
                <a:path w="8971" h="22187" extrusionOk="0">
                  <a:moveTo>
                    <a:pt x="3356" y="0"/>
                  </a:moveTo>
                  <a:cubicBezTo>
                    <a:pt x="3150" y="251"/>
                    <a:pt x="2968" y="457"/>
                    <a:pt x="2785" y="662"/>
                  </a:cubicBezTo>
                  <a:cubicBezTo>
                    <a:pt x="2329" y="1119"/>
                    <a:pt x="1849" y="1575"/>
                    <a:pt x="1324" y="1986"/>
                  </a:cubicBezTo>
                  <a:cubicBezTo>
                    <a:pt x="1416" y="2191"/>
                    <a:pt x="1507" y="2374"/>
                    <a:pt x="1598" y="2580"/>
                  </a:cubicBezTo>
                  <a:cubicBezTo>
                    <a:pt x="2215" y="3926"/>
                    <a:pt x="2740" y="5296"/>
                    <a:pt x="3173" y="6688"/>
                  </a:cubicBezTo>
                  <a:cubicBezTo>
                    <a:pt x="3584" y="8126"/>
                    <a:pt x="3926" y="9587"/>
                    <a:pt x="4086" y="11071"/>
                  </a:cubicBezTo>
                  <a:cubicBezTo>
                    <a:pt x="4178" y="11801"/>
                    <a:pt x="4223" y="12531"/>
                    <a:pt x="4223" y="13262"/>
                  </a:cubicBezTo>
                  <a:cubicBezTo>
                    <a:pt x="4223" y="13969"/>
                    <a:pt x="4178" y="14677"/>
                    <a:pt x="4063" y="15384"/>
                  </a:cubicBezTo>
                  <a:cubicBezTo>
                    <a:pt x="3949" y="16069"/>
                    <a:pt x="3812" y="16754"/>
                    <a:pt x="3584" y="17393"/>
                  </a:cubicBezTo>
                  <a:cubicBezTo>
                    <a:pt x="3356" y="18032"/>
                    <a:pt x="3082" y="18671"/>
                    <a:pt x="2740" y="19242"/>
                  </a:cubicBezTo>
                  <a:cubicBezTo>
                    <a:pt x="2374" y="19858"/>
                    <a:pt x="1963" y="20406"/>
                    <a:pt x="1484" y="20908"/>
                  </a:cubicBezTo>
                  <a:cubicBezTo>
                    <a:pt x="1028" y="21388"/>
                    <a:pt x="548" y="21821"/>
                    <a:pt x="0" y="22186"/>
                  </a:cubicBezTo>
                  <a:cubicBezTo>
                    <a:pt x="320" y="22072"/>
                    <a:pt x="640" y="21935"/>
                    <a:pt x="936" y="21798"/>
                  </a:cubicBezTo>
                  <a:cubicBezTo>
                    <a:pt x="1712" y="21456"/>
                    <a:pt x="2511" y="21068"/>
                    <a:pt x="3310" y="20611"/>
                  </a:cubicBezTo>
                  <a:cubicBezTo>
                    <a:pt x="4063" y="20178"/>
                    <a:pt x="4794" y="19721"/>
                    <a:pt x="5501" y="19196"/>
                  </a:cubicBezTo>
                  <a:cubicBezTo>
                    <a:pt x="6163" y="18717"/>
                    <a:pt x="6802" y="18192"/>
                    <a:pt x="7396" y="17644"/>
                  </a:cubicBezTo>
                  <a:cubicBezTo>
                    <a:pt x="7967" y="17074"/>
                    <a:pt x="8491" y="16503"/>
                    <a:pt x="8925" y="15932"/>
                  </a:cubicBezTo>
                  <a:lnTo>
                    <a:pt x="8948" y="15887"/>
                  </a:lnTo>
                  <a:lnTo>
                    <a:pt x="8971" y="15864"/>
                  </a:lnTo>
                  <a:lnTo>
                    <a:pt x="8971" y="15841"/>
                  </a:lnTo>
                  <a:cubicBezTo>
                    <a:pt x="8332" y="13810"/>
                    <a:pt x="7670" y="11778"/>
                    <a:pt x="6962" y="9792"/>
                  </a:cubicBezTo>
                  <a:cubicBezTo>
                    <a:pt x="6209" y="7624"/>
                    <a:pt x="5364" y="5319"/>
                    <a:pt x="4406" y="2739"/>
                  </a:cubicBezTo>
                  <a:cubicBezTo>
                    <a:pt x="4063" y="1849"/>
                    <a:pt x="3721" y="936"/>
                    <a:pt x="3379" y="23"/>
                  </a:cubicBezTo>
                  <a:cubicBezTo>
                    <a:pt x="3379" y="23"/>
                    <a:pt x="3356" y="0"/>
                    <a:pt x="3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8128;p70">
              <a:extLst>
                <a:ext uri="{FF2B5EF4-FFF2-40B4-BE49-F238E27FC236}">
                  <a16:creationId xmlns:a16="http://schemas.microsoft.com/office/drawing/2014/main" id="{22B23E14-7A38-4B7F-ACBF-24F9BCAF8E64}"/>
                </a:ext>
              </a:extLst>
            </p:cNvPr>
            <p:cNvSpPr/>
            <p:nvPr/>
          </p:nvSpPr>
          <p:spPr>
            <a:xfrm>
              <a:off x="6352412" y="3559053"/>
              <a:ext cx="176085" cy="108063"/>
            </a:xfrm>
            <a:custGeom>
              <a:avLst/>
              <a:gdLst/>
              <a:ahLst/>
              <a:cxnLst/>
              <a:rect l="l" t="t" r="r" b="b"/>
              <a:pathLst>
                <a:path w="13650" h="8377" extrusionOk="0">
                  <a:moveTo>
                    <a:pt x="13262" y="0"/>
                  </a:moveTo>
                  <a:lnTo>
                    <a:pt x="13262" y="23"/>
                  </a:lnTo>
                  <a:lnTo>
                    <a:pt x="13239" y="46"/>
                  </a:lnTo>
                  <a:lnTo>
                    <a:pt x="13216" y="91"/>
                  </a:lnTo>
                  <a:cubicBezTo>
                    <a:pt x="12782" y="662"/>
                    <a:pt x="12258" y="1233"/>
                    <a:pt x="11687" y="1803"/>
                  </a:cubicBezTo>
                  <a:cubicBezTo>
                    <a:pt x="11093" y="2351"/>
                    <a:pt x="10454" y="2876"/>
                    <a:pt x="9792" y="3355"/>
                  </a:cubicBezTo>
                  <a:cubicBezTo>
                    <a:pt x="9085" y="3880"/>
                    <a:pt x="8354" y="4337"/>
                    <a:pt x="7601" y="4770"/>
                  </a:cubicBezTo>
                  <a:cubicBezTo>
                    <a:pt x="6802" y="5227"/>
                    <a:pt x="6003" y="5615"/>
                    <a:pt x="5227" y="5957"/>
                  </a:cubicBezTo>
                  <a:cubicBezTo>
                    <a:pt x="4931" y="6094"/>
                    <a:pt x="4611" y="6231"/>
                    <a:pt x="4291" y="6345"/>
                  </a:cubicBezTo>
                  <a:cubicBezTo>
                    <a:pt x="4223" y="6391"/>
                    <a:pt x="4155" y="6437"/>
                    <a:pt x="4086" y="6482"/>
                  </a:cubicBezTo>
                  <a:cubicBezTo>
                    <a:pt x="3401" y="6939"/>
                    <a:pt x="2671" y="7304"/>
                    <a:pt x="1895" y="7601"/>
                  </a:cubicBezTo>
                  <a:cubicBezTo>
                    <a:pt x="1279" y="7852"/>
                    <a:pt x="639" y="8012"/>
                    <a:pt x="0" y="8149"/>
                  </a:cubicBezTo>
                  <a:cubicBezTo>
                    <a:pt x="23" y="8171"/>
                    <a:pt x="46" y="8194"/>
                    <a:pt x="69" y="8217"/>
                  </a:cubicBezTo>
                  <a:cubicBezTo>
                    <a:pt x="114" y="8240"/>
                    <a:pt x="160" y="8263"/>
                    <a:pt x="206" y="8286"/>
                  </a:cubicBezTo>
                  <a:lnTo>
                    <a:pt x="274" y="8308"/>
                  </a:lnTo>
                  <a:lnTo>
                    <a:pt x="366" y="8331"/>
                  </a:lnTo>
                  <a:cubicBezTo>
                    <a:pt x="480" y="8354"/>
                    <a:pt x="525" y="8377"/>
                    <a:pt x="594" y="8377"/>
                  </a:cubicBezTo>
                  <a:cubicBezTo>
                    <a:pt x="2328" y="8377"/>
                    <a:pt x="4132" y="7989"/>
                    <a:pt x="6003" y="7213"/>
                  </a:cubicBezTo>
                  <a:cubicBezTo>
                    <a:pt x="7829" y="6482"/>
                    <a:pt x="9541" y="5410"/>
                    <a:pt x="11116" y="4063"/>
                  </a:cubicBezTo>
                  <a:cubicBezTo>
                    <a:pt x="12075" y="3241"/>
                    <a:pt x="12919" y="2351"/>
                    <a:pt x="13650" y="1370"/>
                  </a:cubicBezTo>
                  <a:cubicBezTo>
                    <a:pt x="13604" y="1118"/>
                    <a:pt x="13536" y="890"/>
                    <a:pt x="13490" y="639"/>
                  </a:cubicBezTo>
                  <a:cubicBezTo>
                    <a:pt x="13422" y="434"/>
                    <a:pt x="13353" y="205"/>
                    <a:pt x="13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8129;p70">
              <a:extLst>
                <a:ext uri="{FF2B5EF4-FFF2-40B4-BE49-F238E27FC236}">
                  <a16:creationId xmlns:a16="http://schemas.microsoft.com/office/drawing/2014/main" id="{9DAD185C-5E56-4BB0-B37D-9BEB322031CF}"/>
                </a:ext>
              </a:extLst>
            </p:cNvPr>
            <p:cNvSpPr/>
            <p:nvPr/>
          </p:nvSpPr>
          <p:spPr>
            <a:xfrm>
              <a:off x="6437496" y="3419483"/>
              <a:ext cx="14151" cy="19608"/>
            </a:xfrm>
            <a:custGeom>
              <a:avLst/>
              <a:gdLst/>
              <a:ahLst/>
              <a:cxnLst/>
              <a:rect l="l" t="t" r="r" b="b"/>
              <a:pathLst>
                <a:path w="1097" h="1520" extrusionOk="0">
                  <a:moveTo>
                    <a:pt x="320" y="1"/>
                  </a:moveTo>
                  <a:cubicBezTo>
                    <a:pt x="252" y="1"/>
                    <a:pt x="206" y="1"/>
                    <a:pt x="161" y="24"/>
                  </a:cubicBezTo>
                  <a:cubicBezTo>
                    <a:pt x="24" y="115"/>
                    <a:pt x="1" y="298"/>
                    <a:pt x="69" y="435"/>
                  </a:cubicBezTo>
                  <a:cubicBezTo>
                    <a:pt x="153" y="581"/>
                    <a:pt x="217" y="727"/>
                    <a:pt x="298" y="873"/>
                  </a:cubicBezTo>
                  <a:lnTo>
                    <a:pt x="298" y="873"/>
                  </a:lnTo>
                  <a:cubicBezTo>
                    <a:pt x="298" y="872"/>
                    <a:pt x="298" y="870"/>
                    <a:pt x="298" y="868"/>
                  </a:cubicBezTo>
                  <a:lnTo>
                    <a:pt x="298" y="868"/>
                  </a:lnTo>
                  <a:cubicBezTo>
                    <a:pt x="298" y="870"/>
                    <a:pt x="298" y="872"/>
                    <a:pt x="298" y="874"/>
                  </a:cubicBezTo>
                  <a:lnTo>
                    <a:pt x="298" y="874"/>
                  </a:lnTo>
                  <a:cubicBezTo>
                    <a:pt x="298" y="874"/>
                    <a:pt x="298" y="873"/>
                    <a:pt x="298" y="873"/>
                  </a:cubicBezTo>
                  <a:lnTo>
                    <a:pt x="298" y="873"/>
                  </a:lnTo>
                  <a:cubicBezTo>
                    <a:pt x="298" y="891"/>
                    <a:pt x="299" y="893"/>
                    <a:pt x="320" y="914"/>
                  </a:cubicBezTo>
                  <a:cubicBezTo>
                    <a:pt x="320" y="914"/>
                    <a:pt x="301" y="895"/>
                    <a:pt x="298" y="874"/>
                  </a:cubicBezTo>
                  <a:lnTo>
                    <a:pt x="298" y="874"/>
                  </a:lnTo>
                  <a:cubicBezTo>
                    <a:pt x="305" y="887"/>
                    <a:pt x="313" y="901"/>
                    <a:pt x="320" y="914"/>
                  </a:cubicBezTo>
                  <a:cubicBezTo>
                    <a:pt x="366" y="1051"/>
                    <a:pt x="435" y="1188"/>
                    <a:pt x="480" y="1325"/>
                  </a:cubicBezTo>
                  <a:cubicBezTo>
                    <a:pt x="537" y="1437"/>
                    <a:pt x="639" y="1519"/>
                    <a:pt x="763" y="1519"/>
                  </a:cubicBezTo>
                  <a:cubicBezTo>
                    <a:pt x="789" y="1519"/>
                    <a:pt x="817" y="1515"/>
                    <a:pt x="845" y="1507"/>
                  </a:cubicBezTo>
                  <a:cubicBezTo>
                    <a:pt x="982" y="1462"/>
                    <a:pt x="1096" y="1302"/>
                    <a:pt x="1028" y="1142"/>
                  </a:cubicBezTo>
                  <a:cubicBezTo>
                    <a:pt x="891" y="800"/>
                    <a:pt x="731" y="457"/>
                    <a:pt x="549" y="115"/>
                  </a:cubicBezTo>
                  <a:cubicBezTo>
                    <a:pt x="503" y="46"/>
                    <a:pt x="412" y="1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8130;p70">
              <a:extLst>
                <a:ext uri="{FF2B5EF4-FFF2-40B4-BE49-F238E27FC236}">
                  <a16:creationId xmlns:a16="http://schemas.microsoft.com/office/drawing/2014/main" id="{B480A595-2928-4F29-83D0-0ECECD995765}"/>
                </a:ext>
              </a:extLst>
            </p:cNvPr>
            <p:cNvSpPr/>
            <p:nvPr/>
          </p:nvSpPr>
          <p:spPr>
            <a:xfrm>
              <a:off x="6450744" y="3450699"/>
              <a:ext cx="13274" cy="20446"/>
            </a:xfrm>
            <a:custGeom>
              <a:avLst/>
              <a:gdLst/>
              <a:ahLst/>
              <a:cxnLst/>
              <a:rect l="l" t="t" r="r" b="b"/>
              <a:pathLst>
                <a:path w="1029" h="1585" extrusionOk="0">
                  <a:moveTo>
                    <a:pt x="321" y="0"/>
                  </a:moveTo>
                  <a:cubicBezTo>
                    <a:pt x="298" y="0"/>
                    <a:pt x="275" y="23"/>
                    <a:pt x="252" y="23"/>
                  </a:cubicBezTo>
                  <a:cubicBezTo>
                    <a:pt x="92" y="69"/>
                    <a:pt x="1" y="229"/>
                    <a:pt x="69" y="388"/>
                  </a:cubicBezTo>
                  <a:cubicBezTo>
                    <a:pt x="184" y="708"/>
                    <a:pt x="298" y="1050"/>
                    <a:pt x="435" y="1370"/>
                  </a:cubicBezTo>
                  <a:cubicBezTo>
                    <a:pt x="457" y="1438"/>
                    <a:pt x="503" y="1507"/>
                    <a:pt x="572" y="1552"/>
                  </a:cubicBezTo>
                  <a:cubicBezTo>
                    <a:pt x="620" y="1569"/>
                    <a:pt x="668" y="1585"/>
                    <a:pt x="717" y="1585"/>
                  </a:cubicBezTo>
                  <a:cubicBezTo>
                    <a:pt x="737" y="1585"/>
                    <a:pt x="757" y="1582"/>
                    <a:pt x="777" y="1575"/>
                  </a:cubicBezTo>
                  <a:cubicBezTo>
                    <a:pt x="914" y="1530"/>
                    <a:pt x="1028" y="1347"/>
                    <a:pt x="982" y="1210"/>
                  </a:cubicBezTo>
                  <a:cubicBezTo>
                    <a:pt x="846" y="890"/>
                    <a:pt x="709" y="548"/>
                    <a:pt x="594" y="206"/>
                  </a:cubicBezTo>
                  <a:cubicBezTo>
                    <a:pt x="572" y="92"/>
                    <a:pt x="457" y="0"/>
                    <a:pt x="3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8131;p70">
              <a:extLst>
                <a:ext uri="{FF2B5EF4-FFF2-40B4-BE49-F238E27FC236}">
                  <a16:creationId xmlns:a16="http://schemas.microsoft.com/office/drawing/2014/main" id="{5535CAA4-F7BA-488A-9147-73CC57493F28}"/>
                </a:ext>
              </a:extLst>
            </p:cNvPr>
            <p:cNvSpPr/>
            <p:nvPr/>
          </p:nvSpPr>
          <p:spPr>
            <a:xfrm>
              <a:off x="6464288" y="3487204"/>
              <a:ext cx="12384" cy="17505"/>
            </a:xfrm>
            <a:custGeom>
              <a:avLst/>
              <a:gdLst/>
              <a:ahLst/>
              <a:cxnLst/>
              <a:rect l="l" t="t" r="r" b="b"/>
              <a:pathLst>
                <a:path w="960" h="1357" extrusionOk="0">
                  <a:moveTo>
                    <a:pt x="891" y="845"/>
                  </a:moveTo>
                  <a:cubicBezTo>
                    <a:pt x="891" y="857"/>
                    <a:pt x="897" y="868"/>
                    <a:pt x="903" y="879"/>
                  </a:cubicBezTo>
                  <a:lnTo>
                    <a:pt x="891" y="845"/>
                  </a:lnTo>
                  <a:close/>
                  <a:moveTo>
                    <a:pt x="903" y="879"/>
                  </a:moveTo>
                  <a:lnTo>
                    <a:pt x="914" y="914"/>
                  </a:lnTo>
                  <a:cubicBezTo>
                    <a:pt x="914" y="902"/>
                    <a:pt x="908" y="891"/>
                    <a:pt x="903" y="879"/>
                  </a:cubicBezTo>
                  <a:close/>
                  <a:moveTo>
                    <a:pt x="252" y="1"/>
                  </a:moveTo>
                  <a:cubicBezTo>
                    <a:pt x="115" y="46"/>
                    <a:pt x="1" y="206"/>
                    <a:pt x="69" y="366"/>
                  </a:cubicBezTo>
                  <a:cubicBezTo>
                    <a:pt x="184" y="640"/>
                    <a:pt x="298" y="936"/>
                    <a:pt x="435" y="1210"/>
                  </a:cubicBezTo>
                  <a:cubicBezTo>
                    <a:pt x="457" y="1279"/>
                    <a:pt x="549" y="1325"/>
                    <a:pt x="594" y="1347"/>
                  </a:cubicBezTo>
                  <a:cubicBezTo>
                    <a:pt x="619" y="1353"/>
                    <a:pt x="642" y="1356"/>
                    <a:pt x="663" y="1356"/>
                  </a:cubicBezTo>
                  <a:cubicBezTo>
                    <a:pt x="722" y="1356"/>
                    <a:pt x="773" y="1335"/>
                    <a:pt x="823" y="1302"/>
                  </a:cubicBezTo>
                  <a:cubicBezTo>
                    <a:pt x="891" y="1279"/>
                    <a:pt x="937" y="1210"/>
                    <a:pt x="960" y="1142"/>
                  </a:cubicBezTo>
                  <a:cubicBezTo>
                    <a:pt x="960" y="1051"/>
                    <a:pt x="960" y="982"/>
                    <a:pt x="914" y="914"/>
                  </a:cubicBezTo>
                  <a:cubicBezTo>
                    <a:pt x="800" y="685"/>
                    <a:pt x="709" y="434"/>
                    <a:pt x="594" y="183"/>
                  </a:cubicBezTo>
                  <a:cubicBezTo>
                    <a:pt x="572" y="115"/>
                    <a:pt x="526" y="69"/>
                    <a:pt x="457" y="23"/>
                  </a:cubicBezTo>
                  <a:cubicBezTo>
                    <a:pt x="435" y="1"/>
                    <a:pt x="389" y="1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8132;p70">
              <a:extLst>
                <a:ext uri="{FF2B5EF4-FFF2-40B4-BE49-F238E27FC236}">
                  <a16:creationId xmlns:a16="http://schemas.microsoft.com/office/drawing/2014/main" id="{F9580A86-71D0-44DE-9BAD-93C049BDDE57}"/>
                </a:ext>
              </a:extLst>
            </p:cNvPr>
            <p:cNvSpPr/>
            <p:nvPr/>
          </p:nvSpPr>
          <p:spPr>
            <a:xfrm>
              <a:off x="6476065" y="3516357"/>
              <a:ext cx="13558" cy="18382"/>
            </a:xfrm>
            <a:custGeom>
              <a:avLst/>
              <a:gdLst/>
              <a:ahLst/>
              <a:cxnLst/>
              <a:rect l="l" t="t" r="r" b="b"/>
              <a:pathLst>
                <a:path w="1051" h="1425" extrusionOk="0">
                  <a:moveTo>
                    <a:pt x="321" y="0"/>
                  </a:moveTo>
                  <a:cubicBezTo>
                    <a:pt x="252" y="0"/>
                    <a:pt x="206" y="0"/>
                    <a:pt x="161" y="23"/>
                  </a:cubicBezTo>
                  <a:cubicBezTo>
                    <a:pt x="24" y="114"/>
                    <a:pt x="1" y="297"/>
                    <a:pt x="69" y="434"/>
                  </a:cubicBezTo>
                  <a:cubicBezTo>
                    <a:pt x="206" y="662"/>
                    <a:pt x="321" y="891"/>
                    <a:pt x="435" y="1119"/>
                  </a:cubicBezTo>
                  <a:cubicBezTo>
                    <a:pt x="457" y="1164"/>
                    <a:pt x="457" y="1187"/>
                    <a:pt x="480" y="1210"/>
                  </a:cubicBezTo>
                  <a:cubicBezTo>
                    <a:pt x="503" y="1279"/>
                    <a:pt x="549" y="1347"/>
                    <a:pt x="617" y="1393"/>
                  </a:cubicBezTo>
                  <a:cubicBezTo>
                    <a:pt x="666" y="1409"/>
                    <a:pt x="714" y="1425"/>
                    <a:pt x="762" y="1425"/>
                  </a:cubicBezTo>
                  <a:cubicBezTo>
                    <a:pt x="783" y="1425"/>
                    <a:pt x="803" y="1422"/>
                    <a:pt x="823" y="1416"/>
                  </a:cubicBezTo>
                  <a:cubicBezTo>
                    <a:pt x="891" y="1393"/>
                    <a:pt x="960" y="1324"/>
                    <a:pt x="1005" y="1279"/>
                  </a:cubicBezTo>
                  <a:cubicBezTo>
                    <a:pt x="1028" y="1210"/>
                    <a:pt x="1051" y="1119"/>
                    <a:pt x="1028" y="1050"/>
                  </a:cubicBezTo>
                  <a:cubicBezTo>
                    <a:pt x="891" y="731"/>
                    <a:pt x="731" y="434"/>
                    <a:pt x="549" y="114"/>
                  </a:cubicBezTo>
                  <a:cubicBezTo>
                    <a:pt x="503" y="46"/>
                    <a:pt x="412" y="0"/>
                    <a:pt x="3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8133;p70">
              <a:extLst>
                <a:ext uri="{FF2B5EF4-FFF2-40B4-BE49-F238E27FC236}">
                  <a16:creationId xmlns:a16="http://schemas.microsoft.com/office/drawing/2014/main" id="{65D6BD18-BED3-4824-BF99-800BEDC6580F}"/>
                </a:ext>
              </a:extLst>
            </p:cNvPr>
            <p:cNvSpPr/>
            <p:nvPr/>
          </p:nvSpPr>
          <p:spPr>
            <a:xfrm>
              <a:off x="6491093" y="3546979"/>
              <a:ext cx="12074" cy="16989"/>
            </a:xfrm>
            <a:custGeom>
              <a:avLst/>
              <a:gdLst/>
              <a:ahLst/>
              <a:cxnLst/>
              <a:rect l="l" t="t" r="r" b="b"/>
              <a:pathLst>
                <a:path w="936" h="1317" extrusionOk="0">
                  <a:moveTo>
                    <a:pt x="228" y="0"/>
                  </a:moveTo>
                  <a:cubicBezTo>
                    <a:pt x="160" y="23"/>
                    <a:pt x="91" y="69"/>
                    <a:pt x="69" y="137"/>
                  </a:cubicBezTo>
                  <a:cubicBezTo>
                    <a:pt x="23" y="206"/>
                    <a:pt x="0" y="297"/>
                    <a:pt x="46" y="365"/>
                  </a:cubicBezTo>
                  <a:cubicBezTo>
                    <a:pt x="137" y="616"/>
                    <a:pt x="251" y="868"/>
                    <a:pt x="365" y="1119"/>
                  </a:cubicBezTo>
                  <a:cubicBezTo>
                    <a:pt x="388" y="1187"/>
                    <a:pt x="434" y="1256"/>
                    <a:pt x="502" y="1278"/>
                  </a:cubicBezTo>
                  <a:cubicBezTo>
                    <a:pt x="542" y="1305"/>
                    <a:pt x="582" y="1316"/>
                    <a:pt x="627" y="1316"/>
                  </a:cubicBezTo>
                  <a:cubicBezTo>
                    <a:pt x="659" y="1316"/>
                    <a:pt x="693" y="1311"/>
                    <a:pt x="730" y="1301"/>
                  </a:cubicBezTo>
                  <a:cubicBezTo>
                    <a:pt x="799" y="1278"/>
                    <a:pt x="845" y="1233"/>
                    <a:pt x="890" y="1164"/>
                  </a:cubicBezTo>
                  <a:cubicBezTo>
                    <a:pt x="913" y="1119"/>
                    <a:pt x="936" y="1027"/>
                    <a:pt x="913" y="959"/>
                  </a:cubicBezTo>
                  <a:cubicBezTo>
                    <a:pt x="799" y="708"/>
                    <a:pt x="685" y="434"/>
                    <a:pt x="571" y="183"/>
                  </a:cubicBezTo>
                  <a:cubicBezTo>
                    <a:pt x="548" y="114"/>
                    <a:pt x="525" y="69"/>
                    <a:pt x="434" y="23"/>
                  </a:cubicBezTo>
                  <a:cubicBezTo>
                    <a:pt x="411" y="0"/>
                    <a:pt x="365" y="0"/>
                    <a:pt x="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8134;p70">
              <a:extLst>
                <a:ext uri="{FF2B5EF4-FFF2-40B4-BE49-F238E27FC236}">
                  <a16:creationId xmlns:a16="http://schemas.microsoft.com/office/drawing/2014/main" id="{8398B7F5-D504-49B2-AA98-D074B98284A2}"/>
                </a:ext>
              </a:extLst>
            </p:cNvPr>
            <p:cNvSpPr/>
            <p:nvPr/>
          </p:nvSpPr>
          <p:spPr>
            <a:xfrm>
              <a:off x="6280279" y="3338230"/>
              <a:ext cx="187566" cy="119557"/>
            </a:xfrm>
            <a:custGeom>
              <a:avLst/>
              <a:gdLst/>
              <a:ahLst/>
              <a:cxnLst/>
              <a:rect l="l" t="t" r="r" b="b"/>
              <a:pathLst>
                <a:path w="14540" h="9268" extrusionOk="0">
                  <a:moveTo>
                    <a:pt x="12874" y="0"/>
                  </a:moveTo>
                  <a:cubicBezTo>
                    <a:pt x="12737" y="137"/>
                    <a:pt x="12600" y="274"/>
                    <a:pt x="12440" y="411"/>
                  </a:cubicBezTo>
                  <a:cubicBezTo>
                    <a:pt x="11755" y="982"/>
                    <a:pt x="11025" y="1529"/>
                    <a:pt x="10272" y="1986"/>
                  </a:cubicBezTo>
                  <a:cubicBezTo>
                    <a:pt x="9450" y="2511"/>
                    <a:pt x="8605" y="2967"/>
                    <a:pt x="7738" y="3355"/>
                  </a:cubicBezTo>
                  <a:cubicBezTo>
                    <a:pt x="6848" y="3743"/>
                    <a:pt x="5958" y="4063"/>
                    <a:pt x="5045" y="4337"/>
                  </a:cubicBezTo>
                  <a:cubicBezTo>
                    <a:pt x="3541" y="4781"/>
                    <a:pt x="1979" y="5049"/>
                    <a:pt x="412" y="5049"/>
                  </a:cubicBezTo>
                  <a:cubicBezTo>
                    <a:pt x="290" y="5049"/>
                    <a:pt x="168" y="5048"/>
                    <a:pt x="46" y="5044"/>
                  </a:cubicBezTo>
                  <a:cubicBezTo>
                    <a:pt x="23" y="5159"/>
                    <a:pt x="0" y="5273"/>
                    <a:pt x="0" y="5387"/>
                  </a:cubicBezTo>
                  <a:cubicBezTo>
                    <a:pt x="0" y="5569"/>
                    <a:pt x="0" y="5775"/>
                    <a:pt x="0" y="5957"/>
                  </a:cubicBezTo>
                  <a:cubicBezTo>
                    <a:pt x="23" y="6140"/>
                    <a:pt x="46" y="6323"/>
                    <a:pt x="91" y="6505"/>
                  </a:cubicBezTo>
                  <a:cubicBezTo>
                    <a:pt x="91" y="6505"/>
                    <a:pt x="91" y="6505"/>
                    <a:pt x="91" y="6482"/>
                  </a:cubicBezTo>
                  <a:cubicBezTo>
                    <a:pt x="137" y="6711"/>
                    <a:pt x="183" y="6916"/>
                    <a:pt x="251" y="7122"/>
                  </a:cubicBezTo>
                  <a:cubicBezTo>
                    <a:pt x="342" y="7304"/>
                    <a:pt x="411" y="7510"/>
                    <a:pt x="502" y="7669"/>
                  </a:cubicBezTo>
                  <a:cubicBezTo>
                    <a:pt x="502" y="7669"/>
                    <a:pt x="502" y="7669"/>
                    <a:pt x="502" y="7647"/>
                  </a:cubicBezTo>
                  <a:cubicBezTo>
                    <a:pt x="571" y="7829"/>
                    <a:pt x="685" y="7989"/>
                    <a:pt x="776" y="8149"/>
                  </a:cubicBezTo>
                  <a:cubicBezTo>
                    <a:pt x="890" y="8286"/>
                    <a:pt x="1004" y="8423"/>
                    <a:pt x="1119" y="8560"/>
                  </a:cubicBezTo>
                  <a:cubicBezTo>
                    <a:pt x="1210" y="8674"/>
                    <a:pt x="1324" y="8765"/>
                    <a:pt x="1438" y="8879"/>
                  </a:cubicBezTo>
                  <a:cubicBezTo>
                    <a:pt x="1529" y="8948"/>
                    <a:pt x="1644" y="9039"/>
                    <a:pt x="1758" y="9107"/>
                  </a:cubicBezTo>
                  <a:lnTo>
                    <a:pt x="1735" y="9107"/>
                  </a:lnTo>
                  <a:cubicBezTo>
                    <a:pt x="1849" y="9153"/>
                    <a:pt x="1940" y="9221"/>
                    <a:pt x="2054" y="9267"/>
                  </a:cubicBezTo>
                  <a:cubicBezTo>
                    <a:pt x="4451" y="9062"/>
                    <a:pt x="6779" y="8400"/>
                    <a:pt x="9016" y="7510"/>
                  </a:cubicBezTo>
                  <a:cubicBezTo>
                    <a:pt x="10956" y="6734"/>
                    <a:pt x="12805" y="5684"/>
                    <a:pt x="14471" y="4428"/>
                  </a:cubicBezTo>
                  <a:cubicBezTo>
                    <a:pt x="14494" y="4291"/>
                    <a:pt x="14517" y="4177"/>
                    <a:pt x="14517" y="4063"/>
                  </a:cubicBezTo>
                  <a:lnTo>
                    <a:pt x="14517" y="4040"/>
                  </a:lnTo>
                  <a:cubicBezTo>
                    <a:pt x="14540" y="3538"/>
                    <a:pt x="14494" y="3036"/>
                    <a:pt x="14380" y="2556"/>
                  </a:cubicBezTo>
                  <a:cubicBezTo>
                    <a:pt x="14289" y="2054"/>
                    <a:pt x="14129" y="1575"/>
                    <a:pt x="13901" y="1141"/>
                  </a:cubicBezTo>
                  <a:cubicBezTo>
                    <a:pt x="13901" y="1141"/>
                    <a:pt x="13901" y="1118"/>
                    <a:pt x="13901" y="1118"/>
                  </a:cubicBezTo>
                  <a:cubicBezTo>
                    <a:pt x="13764" y="867"/>
                    <a:pt x="13604" y="639"/>
                    <a:pt x="13421" y="434"/>
                  </a:cubicBezTo>
                  <a:cubicBezTo>
                    <a:pt x="13307" y="297"/>
                    <a:pt x="13193" y="205"/>
                    <a:pt x="13056" y="114"/>
                  </a:cubicBezTo>
                  <a:cubicBezTo>
                    <a:pt x="12988" y="69"/>
                    <a:pt x="12942" y="23"/>
                    <a:pt x="12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8135;p70">
              <a:extLst>
                <a:ext uri="{FF2B5EF4-FFF2-40B4-BE49-F238E27FC236}">
                  <a16:creationId xmlns:a16="http://schemas.microsoft.com/office/drawing/2014/main" id="{75AD6941-5DE9-436F-AE42-C8C0D1A01FB6}"/>
                </a:ext>
              </a:extLst>
            </p:cNvPr>
            <p:cNvSpPr/>
            <p:nvPr/>
          </p:nvSpPr>
          <p:spPr>
            <a:xfrm>
              <a:off x="6453401" y="3343816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2C6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8136;p70">
              <a:extLst>
                <a:ext uri="{FF2B5EF4-FFF2-40B4-BE49-F238E27FC236}">
                  <a16:creationId xmlns:a16="http://schemas.microsoft.com/office/drawing/2014/main" id="{170E449F-409D-4AF7-B87B-E9E279B71D31}"/>
                </a:ext>
              </a:extLst>
            </p:cNvPr>
            <p:cNvSpPr/>
            <p:nvPr/>
          </p:nvSpPr>
          <p:spPr>
            <a:xfrm>
              <a:off x="6448396" y="3339404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C6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8137;p70">
              <a:extLst>
                <a:ext uri="{FF2B5EF4-FFF2-40B4-BE49-F238E27FC236}">
                  <a16:creationId xmlns:a16="http://schemas.microsoft.com/office/drawing/2014/main" id="{8270D42D-DEA4-44BE-A008-5C8AAD1BA5D3}"/>
                </a:ext>
              </a:extLst>
            </p:cNvPr>
            <p:cNvSpPr/>
            <p:nvPr/>
          </p:nvSpPr>
          <p:spPr>
            <a:xfrm>
              <a:off x="6453401" y="3343816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C6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8138;p70">
              <a:extLst>
                <a:ext uri="{FF2B5EF4-FFF2-40B4-BE49-F238E27FC236}">
                  <a16:creationId xmlns:a16="http://schemas.microsoft.com/office/drawing/2014/main" id="{0A8CC5FF-EA20-4905-9F75-09FC5907B551}"/>
                </a:ext>
              </a:extLst>
            </p:cNvPr>
            <p:cNvSpPr/>
            <p:nvPr/>
          </p:nvSpPr>
          <p:spPr>
            <a:xfrm>
              <a:off x="6459283" y="3352652"/>
              <a:ext cx="310" cy="13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lnTo>
                    <a:pt x="24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C6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8" name="Google Shape;8139;p70">
              <a:extLst>
                <a:ext uri="{FF2B5EF4-FFF2-40B4-BE49-F238E27FC236}">
                  <a16:creationId xmlns:a16="http://schemas.microsoft.com/office/drawing/2014/main" id="{F5701BF4-5CBE-4582-ABFA-34B12A6FB5A7}"/>
                </a:ext>
              </a:extLst>
            </p:cNvPr>
            <p:cNvSpPr/>
            <p:nvPr/>
          </p:nvSpPr>
          <p:spPr>
            <a:xfrm>
              <a:off x="6467538" y="3390344"/>
              <a:ext cx="0" cy="13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C6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9" name="Google Shape;8140;p70">
              <a:extLst>
                <a:ext uri="{FF2B5EF4-FFF2-40B4-BE49-F238E27FC236}">
                  <a16:creationId xmlns:a16="http://schemas.microsoft.com/office/drawing/2014/main" id="{48D0723D-2F41-4307-979A-07F5C83F4C8D}"/>
                </a:ext>
              </a:extLst>
            </p:cNvPr>
            <p:cNvSpPr/>
            <p:nvPr/>
          </p:nvSpPr>
          <p:spPr>
            <a:xfrm>
              <a:off x="6423075" y="3338230"/>
              <a:ext cx="44763" cy="83334"/>
            </a:xfrm>
            <a:custGeom>
              <a:avLst/>
              <a:gdLst/>
              <a:ahLst/>
              <a:cxnLst/>
              <a:rect l="l" t="t" r="r" b="b"/>
              <a:pathLst>
                <a:path w="3470" h="6460" extrusionOk="0">
                  <a:moveTo>
                    <a:pt x="1804" y="0"/>
                  </a:moveTo>
                  <a:cubicBezTo>
                    <a:pt x="1667" y="137"/>
                    <a:pt x="1507" y="274"/>
                    <a:pt x="1370" y="388"/>
                  </a:cubicBezTo>
                  <a:cubicBezTo>
                    <a:pt x="936" y="753"/>
                    <a:pt x="480" y="1118"/>
                    <a:pt x="0" y="1461"/>
                  </a:cubicBezTo>
                  <a:cubicBezTo>
                    <a:pt x="23" y="1461"/>
                    <a:pt x="23" y="1484"/>
                    <a:pt x="46" y="1507"/>
                  </a:cubicBezTo>
                  <a:cubicBezTo>
                    <a:pt x="115" y="1621"/>
                    <a:pt x="206" y="1712"/>
                    <a:pt x="274" y="1849"/>
                  </a:cubicBezTo>
                  <a:cubicBezTo>
                    <a:pt x="571" y="2305"/>
                    <a:pt x="731" y="2876"/>
                    <a:pt x="776" y="3424"/>
                  </a:cubicBezTo>
                  <a:cubicBezTo>
                    <a:pt x="845" y="4109"/>
                    <a:pt x="754" y="4793"/>
                    <a:pt x="571" y="5455"/>
                  </a:cubicBezTo>
                  <a:cubicBezTo>
                    <a:pt x="480" y="5798"/>
                    <a:pt x="343" y="6140"/>
                    <a:pt x="206" y="6460"/>
                  </a:cubicBezTo>
                  <a:cubicBezTo>
                    <a:pt x="1324" y="5889"/>
                    <a:pt x="2374" y="5204"/>
                    <a:pt x="3401" y="4428"/>
                  </a:cubicBezTo>
                  <a:cubicBezTo>
                    <a:pt x="3424" y="4314"/>
                    <a:pt x="3447" y="4177"/>
                    <a:pt x="3470" y="4063"/>
                  </a:cubicBezTo>
                  <a:cubicBezTo>
                    <a:pt x="3470" y="3584"/>
                    <a:pt x="3424" y="3081"/>
                    <a:pt x="3333" y="2534"/>
                  </a:cubicBezTo>
                  <a:cubicBezTo>
                    <a:pt x="3219" y="2032"/>
                    <a:pt x="3036" y="1552"/>
                    <a:pt x="2831" y="1141"/>
                  </a:cubicBezTo>
                  <a:cubicBezTo>
                    <a:pt x="2694" y="845"/>
                    <a:pt x="2534" y="616"/>
                    <a:pt x="2374" y="434"/>
                  </a:cubicBezTo>
                  <a:cubicBezTo>
                    <a:pt x="2237" y="297"/>
                    <a:pt x="2123" y="183"/>
                    <a:pt x="1986" y="91"/>
                  </a:cubicBezTo>
                  <a:cubicBezTo>
                    <a:pt x="1941" y="69"/>
                    <a:pt x="1872" y="23"/>
                    <a:pt x="18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0" name="Google Shape;8141;p70">
              <a:extLst>
                <a:ext uri="{FF2B5EF4-FFF2-40B4-BE49-F238E27FC236}">
                  <a16:creationId xmlns:a16="http://schemas.microsoft.com/office/drawing/2014/main" id="{C63723F3-1830-49E6-BCBD-D5986369ED9C}"/>
                </a:ext>
              </a:extLst>
            </p:cNvPr>
            <p:cNvSpPr/>
            <p:nvPr/>
          </p:nvSpPr>
          <p:spPr>
            <a:xfrm>
              <a:off x="6486668" y="3094434"/>
              <a:ext cx="364541" cy="244700"/>
            </a:xfrm>
            <a:custGeom>
              <a:avLst/>
              <a:gdLst/>
              <a:ahLst/>
              <a:cxnLst/>
              <a:rect l="l" t="t" r="r" b="b"/>
              <a:pathLst>
                <a:path w="28259" h="18969" extrusionOk="0">
                  <a:moveTo>
                    <a:pt x="10067" y="1"/>
                  </a:moveTo>
                  <a:cubicBezTo>
                    <a:pt x="9701" y="1"/>
                    <a:pt x="9313" y="24"/>
                    <a:pt x="8880" y="115"/>
                  </a:cubicBezTo>
                  <a:cubicBezTo>
                    <a:pt x="8241" y="206"/>
                    <a:pt x="7556" y="412"/>
                    <a:pt x="6825" y="685"/>
                  </a:cubicBezTo>
                  <a:cubicBezTo>
                    <a:pt x="6163" y="937"/>
                    <a:pt x="5502" y="1279"/>
                    <a:pt x="4840" y="1667"/>
                  </a:cubicBezTo>
                  <a:cubicBezTo>
                    <a:pt x="4223" y="2032"/>
                    <a:pt x="3607" y="2443"/>
                    <a:pt x="3059" y="2877"/>
                  </a:cubicBezTo>
                  <a:cubicBezTo>
                    <a:pt x="2534" y="3288"/>
                    <a:pt x="2078" y="3744"/>
                    <a:pt x="1690" y="4201"/>
                  </a:cubicBezTo>
                  <a:cubicBezTo>
                    <a:pt x="1507" y="4406"/>
                    <a:pt x="1347" y="4634"/>
                    <a:pt x="1210" y="4840"/>
                  </a:cubicBezTo>
                  <a:cubicBezTo>
                    <a:pt x="982" y="5182"/>
                    <a:pt x="800" y="5593"/>
                    <a:pt x="663" y="6027"/>
                  </a:cubicBezTo>
                  <a:cubicBezTo>
                    <a:pt x="503" y="6483"/>
                    <a:pt x="412" y="6962"/>
                    <a:pt x="389" y="7487"/>
                  </a:cubicBezTo>
                  <a:cubicBezTo>
                    <a:pt x="389" y="7670"/>
                    <a:pt x="389" y="7853"/>
                    <a:pt x="389" y="8035"/>
                  </a:cubicBezTo>
                  <a:lnTo>
                    <a:pt x="320" y="8035"/>
                  </a:lnTo>
                  <a:cubicBezTo>
                    <a:pt x="297" y="8035"/>
                    <a:pt x="275" y="8035"/>
                    <a:pt x="229" y="8058"/>
                  </a:cubicBezTo>
                  <a:cubicBezTo>
                    <a:pt x="92" y="8104"/>
                    <a:pt x="1" y="8286"/>
                    <a:pt x="69" y="8423"/>
                  </a:cubicBezTo>
                  <a:cubicBezTo>
                    <a:pt x="708" y="10158"/>
                    <a:pt x="1576" y="11733"/>
                    <a:pt x="2671" y="13125"/>
                  </a:cubicBezTo>
                  <a:cubicBezTo>
                    <a:pt x="3744" y="14495"/>
                    <a:pt x="4999" y="15636"/>
                    <a:pt x="6415" y="16572"/>
                  </a:cubicBezTo>
                  <a:cubicBezTo>
                    <a:pt x="7122" y="17028"/>
                    <a:pt x="7853" y="17416"/>
                    <a:pt x="8606" y="17759"/>
                  </a:cubicBezTo>
                  <a:cubicBezTo>
                    <a:pt x="9359" y="18078"/>
                    <a:pt x="10135" y="18352"/>
                    <a:pt x="10980" y="18558"/>
                  </a:cubicBezTo>
                  <a:cubicBezTo>
                    <a:pt x="12098" y="18832"/>
                    <a:pt x="13285" y="18969"/>
                    <a:pt x="14495" y="18969"/>
                  </a:cubicBezTo>
                  <a:cubicBezTo>
                    <a:pt x="14997" y="18969"/>
                    <a:pt x="15499" y="18946"/>
                    <a:pt x="16001" y="18900"/>
                  </a:cubicBezTo>
                  <a:cubicBezTo>
                    <a:pt x="16846" y="18832"/>
                    <a:pt x="17713" y="18649"/>
                    <a:pt x="18603" y="18421"/>
                  </a:cubicBezTo>
                  <a:cubicBezTo>
                    <a:pt x="19539" y="18170"/>
                    <a:pt x="20429" y="17827"/>
                    <a:pt x="21251" y="17439"/>
                  </a:cubicBezTo>
                  <a:cubicBezTo>
                    <a:pt x="22118" y="17006"/>
                    <a:pt x="22986" y="16458"/>
                    <a:pt x="23807" y="15796"/>
                  </a:cubicBezTo>
                  <a:cubicBezTo>
                    <a:pt x="24606" y="15134"/>
                    <a:pt x="25337" y="14403"/>
                    <a:pt x="25953" y="13787"/>
                  </a:cubicBezTo>
                  <a:lnTo>
                    <a:pt x="26478" y="13239"/>
                  </a:lnTo>
                  <a:cubicBezTo>
                    <a:pt x="27026" y="12669"/>
                    <a:pt x="27596" y="12075"/>
                    <a:pt x="28190" y="11527"/>
                  </a:cubicBezTo>
                  <a:cubicBezTo>
                    <a:pt x="28236" y="11459"/>
                    <a:pt x="28258" y="11368"/>
                    <a:pt x="28258" y="11299"/>
                  </a:cubicBezTo>
                  <a:cubicBezTo>
                    <a:pt x="28258" y="11231"/>
                    <a:pt x="28213" y="11162"/>
                    <a:pt x="28144" y="11117"/>
                  </a:cubicBezTo>
                  <a:cubicBezTo>
                    <a:pt x="28099" y="11071"/>
                    <a:pt x="28030" y="11048"/>
                    <a:pt x="27962" y="11048"/>
                  </a:cubicBezTo>
                  <a:cubicBezTo>
                    <a:pt x="27848" y="11048"/>
                    <a:pt x="27802" y="11094"/>
                    <a:pt x="27733" y="11139"/>
                  </a:cubicBezTo>
                  <a:cubicBezTo>
                    <a:pt x="27186" y="11664"/>
                    <a:pt x="26661" y="12235"/>
                    <a:pt x="26136" y="12760"/>
                  </a:cubicBezTo>
                  <a:cubicBezTo>
                    <a:pt x="25953" y="12965"/>
                    <a:pt x="25748" y="13171"/>
                    <a:pt x="25542" y="13376"/>
                  </a:cubicBezTo>
                  <a:cubicBezTo>
                    <a:pt x="25519" y="12623"/>
                    <a:pt x="25405" y="11893"/>
                    <a:pt x="25200" y="11185"/>
                  </a:cubicBezTo>
                  <a:cubicBezTo>
                    <a:pt x="24949" y="10341"/>
                    <a:pt x="24606" y="9542"/>
                    <a:pt x="24173" y="8788"/>
                  </a:cubicBezTo>
                  <a:cubicBezTo>
                    <a:pt x="23693" y="8012"/>
                    <a:pt x="23146" y="7328"/>
                    <a:pt x="22529" y="6757"/>
                  </a:cubicBezTo>
                  <a:cubicBezTo>
                    <a:pt x="21890" y="6164"/>
                    <a:pt x="21183" y="5684"/>
                    <a:pt x="20406" y="5342"/>
                  </a:cubicBezTo>
                  <a:cubicBezTo>
                    <a:pt x="20018" y="5159"/>
                    <a:pt x="19585" y="5022"/>
                    <a:pt x="19151" y="4931"/>
                  </a:cubicBezTo>
                  <a:cubicBezTo>
                    <a:pt x="19242" y="4863"/>
                    <a:pt x="19311" y="4794"/>
                    <a:pt x="19402" y="4726"/>
                  </a:cubicBezTo>
                  <a:cubicBezTo>
                    <a:pt x="19539" y="4589"/>
                    <a:pt x="19699" y="4429"/>
                    <a:pt x="19859" y="4269"/>
                  </a:cubicBezTo>
                  <a:cubicBezTo>
                    <a:pt x="19904" y="4223"/>
                    <a:pt x="19927" y="4155"/>
                    <a:pt x="19927" y="4086"/>
                  </a:cubicBezTo>
                  <a:cubicBezTo>
                    <a:pt x="19927" y="3995"/>
                    <a:pt x="19881" y="3927"/>
                    <a:pt x="19813" y="3858"/>
                  </a:cubicBezTo>
                  <a:cubicBezTo>
                    <a:pt x="19767" y="3813"/>
                    <a:pt x="19699" y="3790"/>
                    <a:pt x="19630" y="3790"/>
                  </a:cubicBezTo>
                  <a:cubicBezTo>
                    <a:pt x="19539" y="3813"/>
                    <a:pt x="19471" y="3835"/>
                    <a:pt x="19402" y="3904"/>
                  </a:cubicBezTo>
                  <a:cubicBezTo>
                    <a:pt x="19265" y="4041"/>
                    <a:pt x="19128" y="4201"/>
                    <a:pt x="18968" y="4338"/>
                  </a:cubicBezTo>
                  <a:cubicBezTo>
                    <a:pt x="18763" y="4520"/>
                    <a:pt x="18580" y="4657"/>
                    <a:pt x="18421" y="4794"/>
                  </a:cubicBezTo>
                  <a:cubicBezTo>
                    <a:pt x="18329" y="4794"/>
                    <a:pt x="18238" y="4771"/>
                    <a:pt x="18147" y="4771"/>
                  </a:cubicBezTo>
                  <a:cubicBezTo>
                    <a:pt x="17964" y="4771"/>
                    <a:pt x="17850" y="4885"/>
                    <a:pt x="17827" y="5022"/>
                  </a:cubicBezTo>
                  <a:cubicBezTo>
                    <a:pt x="17827" y="5068"/>
                    <a:pt x="17827" y="5136"/>
                    <a:pt x="17850" y="5182"/>
                  </a:cubicBezTo>
                  <a:lnTo>
                    <a:pt x="17804" y="5205"/>
                  </a:lnTo>
                  <a:lnTo>
                    <a:pt x="17759" y="5228"/>
                  </a:lnTo>
                  <a:lnTo>
                    <a:pt x="17782" y="5228"/>
                  </a:lnTo>
                  <a:lnTo>
                    <a:pt x="17736" y="5251"/>
                  </a:lnTo>
                  <a:cubicBezTo>
                    <a:pt x="17508" y="5365"/>
                    <a:pt x="17302" y="5433"/>
                    <a:pt x="17097" y="5502"/>
                  </a:cubicBezTo>
                  <a:cubicBezTo>
                    <a:pt x="16937" y="5524"/>
                    <a:pt x="16800" y="5547"/>
                    <a:pt x="16663" y="5547"/>
                  </a:cubicBezTo>
                  <a:cubicBezTo>
                    <a:pt x="16503" y="5524"/>
                    <a:pt x="16389" y="5502"/>
                    <a:pt x="16275" y="5479"/>
                  </a:cubicBezTo>
                  <a:cubicBezTo>
                    <a:pt x="16138" y="5433"/>
                    <a:pt x="16001" y="5365"/>
                    <a:pt x="15864" y="5296"/>
                  </a:cubicBezTo>
                  <a:cubicBezTo>
                    <a:pt x="15704" y="5182"/>
                    <a:pt x="15545" y="5045"/>
                    <a:pt x="15362" y="4863"/>
                  </a:cubicBezTo>
                  <a:cubicBezTo>
                    <a:pt x="14951" y="4406"/>
                    <a:pt x="14655" y="3881"/>
                    <a:pt x="14403" y="3425"/>
                  </a:cubicBezTo>
                  <a:lnTo>
                    <a:pt x="14381" y="3379"/>
                  </a:lnTo>
                  <a:cubicBezTo>
                    <a:pt x="14084" y="2785"/>
                    <a:pt x="13787" y="2169"/>
                    <a:pt x="13536" y="1599"/>
                  </a:cubicBezTo>
                  <a:cubicBezTo>
                    <a:pt x="13468" y="1484"/>
                    <a:pt x="13376" y="1393"/>
                    <a:pt x="13262" y="1393"/>
                  </a:cubicBezTo>
                  <a:lnTo>
                    <a:pt x="13217" y="1393"/>
                  </a:lnTo>
                  <a:cubicBezTo>
                    <a:pt x="12988" y="1119"/>
                    <a:pt x="12760" y="891"/>
                    <a:pt x="12486" y="685"/>
                  </a:cubicBezTo>
                  <a:cubicBezTo>
                    <a:pt x="12030" y="366"/>
                    <a:pt x="11459" y="161"/>
                    <a:pt x="10820" y="46"/>
                  </a:cubicBezTo>
                  <a:cubicBezTo>
                    <a:pt x="10569" y="24"/>
                    <a:pt x="10318" y="1"/>
                    <a:pt x="10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1" name="Google Shape;8142;p70">
              <a:extLst>
                <a:ext uri="{FF2B5EF4-FFF2-40B4-BE49-F238E27FC236}">
                  <a16:creationId xmlns:a16="http://schemas.microsoft.com/office/drawing/2014/main" id="{214A8D99-D167-45B7-B04A-817D893291FE}"/>
                </a:ext>
              </a:extLst>
            </p:cNvPr>
            <p:cNvSpPr/>
            <p:nvPr/>
          </p:nvSpPr>
          <p:spPr>
            <a:xfrm>
              <a:off x="6553796" y="3094137"/>
              <a:ext cx="219377" cy="116616"/>
            </a:xfrm>
            <a:custGeom>
              <a:avLst/>
              <a:gdLst/>
              <a:ahLst/>
              <a:cxnLst/>
              <a:rect l="l" t="t" r="r" b="b"/>
              <a:pathLst>
                <a:path w="17006" h="9040" extrusionOk="0">
                  <a:moveTo>
                    <a:pt x="4863" y="1"/>
                  </a:moveTo>
                  <a:cubicBezTo>
                    <a:pt x="4520" y="1"/>
                    <a:pt x="4132" y="47"/>
                    <a:pt x="3676" y="115"/>
                  </a:cubicBezTo>
                  <a:cubicBezTo>
                    <a:pt x="3014" y="229"/>
                    <a:pt x="2352" y="412"/>
                    <a:pt x="1621" y="708"/>
                  </a:cubicBezTo>
                  <a:cubicBezTo>
                    <a:pt x="1074" y="914"/>
                    <a:pt x="549" y="1165"/>
                    <a:pt x="1" y="1462"/>
                  </a:cubicBezTo>
                  <a:cubicBezTo>
                    <a:pt x="115" y="1827"/>
                    <a:pt x="275" y="2192"/>
                    <a:pt x="457" y="2580"/>
                  </a:cubicBezTo>
                  <a:cubicBezTo>
                    <a:pt x="891" y="3425"/>
                    <a:pt x="1439" y="4269"/>
                    <a:pt x="2124" y="5068"/>
                  </a:cubicBezTo>
                  <a:cubicBezTo>
                    <a:pt x="2922" y="5981"/>
                    <a:pt x="3790" y="6757"/>
                    <a:pt x="4726" y="7419"/>
                  </a:cubicBezTo>
                  <a:cubicBezTo>
                    <a:pt x="5479" y="7921"/>
                    <a:pt x="6232" y="8309"/>
                    <a:pt x="6985" y="8583"/>
                  </a:cubicBezTo>
                  <a:cubicBezTo>
                    <a:pt x="7351" y="8720"/>
                    <a:pt x="7716" y="8811"/>
                    <a:pt x="8081" y="8880"/>
                  </a:cubicBezTo>
                  <a:cubicBezTo>
                    <a:pt x="8469" y="8926"/>
                    <a:pt x="8834" y="8971"/>
                    <a:pt x="9199" y="8994"/>
                  </a:cubicBezTo>
                  <a:cubicBezTo>
                    <a:pt x="9451" y="9017"/>
                    <a:pt x="9724" y="9040"/>
                    <a:pt x="9975" y="9040"/>
                  </a:cubicBezTo>
                  <a:cubicBezTo>
                    <a:pt x="10204" y="9040"/>
                    <a:pt x="10432" y="9017"/>
                    <a:pt x="10660" y="9017"/>
                  </a:cubicBezTo>
                  <a:cubicBezTo>
                    <a:pt x="11140" y="8971"/>
                    <a:pt x="11596" y="8903"/>
                    <a:pt x="12030" y="8834"/>
                  </a:cubicBezTo>
                  <a:cubicBezTo>
                    <a:pt x="12509" y="8720"/>
                    <a:pt x="12966" y="8606"/>
                    <a:pt x="13399" y="8446"/>
                  </a:cubicBezTo>
                  <a:cubicBezTo>
                    <a:pt x="13856" y="8309"/>
                    <a:pt x="14289" y="8127"/>
                    <a:pt x="14746" y="7898"/>
                  </a:cubicBezTo>
                  <a:cubicBezTo>
                    <a:pt x="15248" y="7647"/>
                    <a:pt x="15773" y="7351"/>
                    <a:pt x="16252" y="7008"/>
                  </a:cubicBezTo>
                  <a:cubicBezTo>
                    <a:pt x="16504" y="6848"/>
                    <a:pt x="16755" y="6666"/>
                    <a:pt x="17006" y="6483"/>
                  </a:cubicBezTo>
                  <a:cubicBezTo>
                    <a:pt x="16458" y="6027"/>
                    <a:pt x="15842" y="5639"/>
                    <a:pt x="15202" y="5365"/>
                  </a:cubicBezTo>
                  <a:cubicBezTo>
                    <a:pt x="14814" y="5182"/>
                    <a:pt x="14404" y="5045"/>
                    <a:pt x="13970" y="4931"/>
                  </a:cubicBezTo>
                  <a:cubicBezTo>
                    <a:pt x="14038" y="4908"/>
                    <a:pt x="14130" y="4840"/>
                    <a:pt x="14198" y="4749"/>
                  </a:cubicBezTo>
                  <a:cubicBezTo>
                    <a:pt x="14358" y="4612"/>
                    <a:pt x="14518" y="4452"/>
                    <a:pt x="14655" y="4315"/>
                  </a:cubicBezTo>
                  <a:cubicBezTo>
                    <a:pt x="14700" y="4246"/>
                    <a:pt x="14746" y="4178"/>
                    <a:pt x="14746" y="4109"/>
                  </a:cubicBezTo>
                  <a:cubicBezTo>
                    <a:pt x="14723" y="4018"/>
                    <a:pt x="14677" y="3927"/>
                    <a:pt x="14632" y="3881"/>
                  </a:cubicBezTo>
                  <a:cubicBezTo>
                    <a:pt x="14563" y="3836"/>
                    <a:pt x="14495" y="3813"/>
                    <a:pt x="14426" y="3813"/>
                  </a:cubicBezTo>
                  <a:cubicBezTo>
                    <a:pt x="14335" y="3813"/>
                    <a:pt x="14267" y="3836"/>
                    <a:pt x="14198" y="3904"/>
                  </a:cubicBezTo>
                  <a:cubicBezTo>
                    <a:pt x="14061" y="4064"/>
                    <a:pt x="13901" y="4201"/>
                    <a:pt x="13742" y="4338"/>
                  </a:cubicBezTo>
                  <a:cubicBezTo>
                    <a:pt x="13559" y="4520"/>
                    <a:pt x="13376" y="4680"/>
                    <a:pt x="13194" y="4817"/>
                  </a:cubicBezTo>
                  <a:cubicBezTo>
                    <a:pt x="13125" y="4794"/>
                    <a:pt x="13034" y="4771"/>
                    <a:pt x="12943" y="4771"/>
                  </a:cubicBezTo>
                  <a:cubicBezTo>
                    <a:pt x="12760" y="4771"/>
                    <a:pt x="12623" y="4886"/>
                    <a:pt x="12600" y="5045"/>
                  </a:cubicBezTo>
                  <a:cubicBezTo>
                    <a:pt x="12600" y="5091"/>
                    <a:pt x="12600" y="5159"/>
                    <a:pt x="12646" y="5205"/>
                  </a:cubicBezTo>
                  <a:lnTo>
                    <a:pt x="12600" y="5228"/>
                  </a:lnTo>
                  <a:lnTo>
                    <a:pt x="12532" y="5251"/>
                  </a:lnTo>
                  <a:cubicBezTo>
                    <a:pt x="12304" y="5365"/>
                    <a:pt x="12098" y="5456"/>
                    <a:pt x="11893" y="5502"/>
                  </a:cubicBezTo>
                  <a:cubicBezTo>
                    <a:pt x="11733" y="5525"/>
                    <a:pt x="11596" y="5547"/>
                    <a:pt x="11459" y="5547"/>
                  </a:cubicBezTo>
                  <a:cubicBezTo>
                    <a:pt x="11322" y="5547"/>
                    <a:pt x="11185" y="5525"/>
                    <a:pt x="11071" y="5479"/>
                  </a:cubicBezTo>
                  <a:cubicBezTo>
                    <a:pt x="10934" y="5456"/>
                    <a:pt x="10797" y="5388"/>
                    <a:pt x="10660" y="5296"/>
                  </a:cubicBezTo>
                  <a:cubicBezTo>
                    <a:pt x="10500" y="5182"/>
                    <a:pt x="10341" y="5045"/>
                    <a:pt x="10158" y="4863"/>
                  </a:cubicBezTo>
                  <a:cubicBezTo>
                    <a:pt x="9770" y="4406"/>
                    <a:pt x="9451" y="3881"/>
                    <a:pt x="9222" y="3448"/>
                  </a:cubicBezTo>
                  <a:lnTo>
                    <a:pt x="9177" y="3402"/>
                  </a:lnTo>
                  <a:cubicBezTo>
                    <a:pt x="8903" y="2854"/>
                    <a:pt x="8652" y="2283"/>
                    <a:pt x="8378" y="1667"/>
                  </a:cubicBezTo>
                  <a:lnTo>
                    <a:pt x="8332" y="1599"/>
                  </a:lnTo>
                  <a:cubicBezTo>
                    <a:pt x="8286" y="1485"/>
                    <a:pt x="8172" y="1416"/>
                    <a:pt x="8058" y="1416"/>
                  </a:cubicBezTo>
                  <a:lnTo>
                    <a:pt x="7990" y="1416"/>
                  </a:lnTo>
                  <a:cubicBezTo>
                    <a:pt x="7807" y="1142"/>
                    <a:pt x="7556" y="914"/>
                    <a:pt x="7282" y="708"/>
                  </a:cubicBezTo>
                  <a:cubicBezTo>
                    <a:pt x="6826" y="366"/>
                    <a:pt x="6278" y="161"/>
                    <a:pt x="5616" y="69"/>
                  </a:cubicBezTo>
                  <a:cubicBezTo>
                    <a:pt x="5365" y="24"/>
                    <a:pt x="5091" y="1"/>
                    <a:pt x="48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2" name="Google Shape;8143;p70">
              <a:extLst>
                <a:ext uri="{FF2B5EF4-FFF2-40B4-BE49-F238E27FC236}">
                  <a16:creationId xmlns:a16="http://schemas.microsoft.com/office/drawing/2014/main" id="{C118840B-DEF8-4CCB-887E-E398478136B5}"/>
                </a:ext>
              </a:extLst>
            </p:cNvPr>
            <p:cNvSpPr/>
            <p:nvPr/>
          </p:nvSpPr>
          <p:spPr>
            <a:xfrm>
              <a:off x="6713967" y="3005223"/>
              <a:ext cx="325377" cy="268849"/>
            </a:xfrm>
            <a:custGeom>
              <a:avLst/>
              <a:gdLst/>
              <a:ahLst/>
              <a:cxnLst/>
              <a:rect l="l" t="t" r="r" b="b"/>
              <a:pathLst>
                <a:path w="25223" h="20841" extrusionOk="0">
                  <a:moveTo>
                    <a:pt x="14244" y="1"/>
                  </a:moveTo>
                  <a:cubicBezTo>
                    <a:pt x="14038" y="138"/>
                    <a:pt x="13833" y="252"/>
                    <a:pt x="13628" y="389"/>
                  </a:cubicBezTo>
                  <a:cubicBezTo>
                    <a:pt x="11710" y="1804"/>
                    <a:pt x="9839" y="3265"/>
                    <a:pt x="8035" y="4703"/>
                  </a:cubicBezTo>
                  <a:cubicBezTo>
                    <a:pt x="6232" y="6164"/>
                    <a:pt x="4315" y="7716"/>
                    <a:pt x="2238" y="9450"/>
                  </a:cubicBezTo>
                  <a:cubicBezTo>
                    <a:pt x="1507" y="10089"/>
                    <a:pt x="754" y="10706"/>
                    <a:pt x="24" y="11345"/>
                  </a:cubicBezTo>
                  <a:cubicBezTo>
                    <a:pt x="1" y="11345"/>
                    <a:pt x="1" y="11345"/>
                    <a:pt x="1" y="11368"/>
                  </a:cubicBezTo>
                  <a:cubicBezTo>
                    <a:pt x="275" y="11459"/>
                    <a:pt x="549" y="11573"/>
                    <a:pt x="823" y="11687"/>
                  </a:cubicBezTo>
                  <a:cubicBezTo>
                    <a:pt x="1599" y="12030"/>
                    <a:pt x="2352" y="12440"/>
                    <a:pt x="3059" y="12920"/>
                  </a:cubicBezTo>
                  <a:cubicBezTo>
                    <a:pt x="4612" y="13970"/>
                    <a:pt x="6027" y="15271"/>
                    <a:pt x="7236" y="16709"/>
                  </a:cubicBezTo>
                  <a:cubicBezTo>
                    <a:pt x="8332" y="17987"/>
                    <a:pt x="9291" y="19379"/>
                    <a:pt x="10112" y="20840"/>
                  </a:cubicBezTo>
                  <a:cubicBezTo>
                    <a:pt x="11048" y="19745"/>
                    <a:pt x="11961" y="18603"/>
                    <a:pt x="12851" y="17508"/>
                  </a:cubicBezTo>
                  <a:cubicBezTo>
                    <a:pt x="14084" y="15956"/>
                    <a:pt x="15385" y="14335"/>
                    <a:pt x="16732" y="12851"/>
                  </a:cubicBezTo>
                  <a:cubicBezTo>
                    <a:pt x="18129" y="13488"/>
                    <a:pt x="19390" y="13796"/>
                    <a:pt x="20545" y="13796"/>
                  </a:cubicBezTo>
                  <a:cubicBezTo>
                    <a:pt x="20880" y="13796"/>
                    <a:pt x="21207" y="13770"/>
                    <a:pt x="21525" y="13719"/>
                  </a:cubicBezTo>
                  <a:cubicBezTo>
                    <a:pt x="21890" y="13650"/>
                    <a:pt x="22278" y="13536"/>
                    <a:pt x="22666" y="13376"/>
                  </a:cubicBezTo>
                  <a:cubicBezTo>
                    <a:pt x="22986" y="13217"/>
                    <a:pt x="23328" y="13011"/>
                    <a:pt x="23671" y="12737"/>
                  </a:cubicBezTo>
                  <a:cubicBezTo>
                    <a:pt x="24287" y="12212"/>
                    <a:pt x="24789" y="11482"/>
                    <a:pt x="25177" y="10523"/>
                  </a:cubicBezTo>
                  <a:cubicBezTo>
                    <a:pt x="25200" y="10432"/>
                    <a:pt x="25200" y="10363"/>
                    <a:pt x="25223" y="10295"/>
                  </a:cubicBezTo>
                  <a:cubicBezTo>
                    <a:pt x="25200" y="10249"/>
                    <a:pt x="25200" y="10204"/>
                    <a:pt x="25200" y="10158"/>
                  </a:cubicBezTo>
                  <a:cubicBezTo>
                    <a:pt x="25200" y="10089"/>
                    <a:pt x="25177" y="10021"/>
                    <a:pt x="25177" y="9975"/>
                  </a:cubicBezTo>
                  <a:cubicBezTo>
                    <a:pt x="25177" y="9975"/>
                    <a:pt x="25177" y="9975"/>
                    <a:pt x="25177" y="9952"/>
                  </a:cubicBezTo>
                  <a:cubicBezTo>
                    <a:pt x="24584" y="8332"/>
                    <a:pt x="23625" y="6757"/>
                    <a:pt x="22278" y="5250"/>
                  </a:cubicBezTo>
                  <a:cubicBezTo>
                    <a:pt x="20977" y="3790"/>
                    <a:pt x="19402" y="2534"/>
                    <a:pt x="17622" y="1484"/>
                  </a:cubicBezTo>
                  <a:cubicBezTo>
                    <a:pt x="16503" y="845"/>
                    <a:pt x="15362" y="343"/>
                    <a:pt x="142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3" name="Google Shape;8144;p70">
              <a:extLst>
                <a:ext uri="{FF2B5EF4-FFF2-40B4-BE49-F238E27FC236}">
                  <a16:creationId xmlns:a16="http://schemas.microsoft.com/office/drawing/2014/main" id="{DFED901E-5431-4D34-BC13-350A3DE76A9F}"/>
                </a:ext>
              </a:extLst>
            </p:cNvPr>
            <p:cNvSpPr/>
            <p:nvPr/>
          </p:nvSpPr>
          <p:spPr>
            <a:xfrm>
              <a:off x="6882677" y="3005223"/>
              <a:ext cx="156658" cy="147537"/>
            </a:xfrm>
            <a:custGeom>
              <a:avLst/>
              <a:gdLst/>
              <a:ahLst/>
              <a:cxnLst/>
              <a:rect l="l" t="t" r="r" b="b"/>
              <a:pathLst>
                <a:path w="12144" h="11437" extrusionOk="0">
                  <a:moveTo>
                    <a:pt x="1165" y="1"/>
                  </a:moveTo>
                  <a:cubicBezTo>
                    <a:pt x="937" y="115"/>
                    <a:pt x="731" y="252"/>
                    <a:pt x="526" y="389"/>
                  </a:cubicBezTo>
                  <a:cubicBezTo>
                    <a:pt x="343" y="526"/>
                    <a:pt x="183" y="663"/>
                    <a:pt x="1" y="800"/>
                  </a:cubicBezTo>
                  <a:cubicBezTo>
                    <a:pt x="24" y="800"/>
                    <a:pt x="46" y="800"/>
                    <a:pt x="92" y="822"/>
                  </a:cubicBezTo>
                  <a:cubicBezTo>
                    <a:pt x="822" y="1051"/>
                    <a:pt x="1530" y="1347"/>
                    <a:pt x="2215" y="1690"/>
                  </a:cubicBezTo>
                  <a:cubicBezTo>
                    <a:pt x="2945" y="2078"/>
                    <a:pt x="3653" y="2511"/>
                    <a:pt x="4315" y="2968"/>
                  </a:cubicBezTo>
                  <a:cubicBezTo>
                    <a:pt x="5045" y="3470"/>
                    <a:pt x="5730" y="3995"/>
                    <a:pt x="6392" y="4566"/>
                  </a:cubicBezTo>
                  <a:cubicBezTo>
                    <a:pt x="7054" y="5136"/>
                    <a:pt x="7670" y="5753"/>
                    <a:pt x="8286" y="6392"/>
                  </a:cubicBezTo>
                  <a:cubicBezTo>
                    <a:pt x="8857" y="7031"/>
                    <a:pt x="9405" y="7670"/>
                    <a:pt x="9907" y="8378"/>
                  </a:cubicBezTo>
                  <a:cubicBezTo>
                    <a:pt x="10386" y="8994"/>
                    <a:pt x="10797" y="9656"/>
                    <a:pt x="11162" y="10341"/>
                  </a:cubicBezTo>
                  <a:cubicBezTo>
                    <a:pt x="11345" y="10706"/>
                    <a:pt x="11527" y="11071"/>
                    <a:pt x="11664" y="11436"/>
                  </a:cubicBezTo>
                  <a:cubicBezTo>
                    <a:pt x="11824" y="11162"/>
                    <a:pt x="11984" y="10843"/>
                    <a:pt x="12121" y="10523"/>
                  </a:cubicBezTo>
                  <a:cubicBezTo>
                    <a:pt x="12121" y="10455"/>
                    <a:pt x="12121" y="10409"/>
                    <a:pt x="12144" y="10363"/>
                  </a:cubicBezTo>
                  <a:lnTo>
                    <a:pt x="12144" y="10295"/>
                  </a:lnTo>
                  <a:lnTo>
                    <a:pt x="12121" y="10204"/>
                  </a:lnTo>
                  <a:cubicBezTo>
                    <a:pt x="12121" y="10089"/>
                    <a:pt x="12121" y="10021"/>
                    <a:pt x="12098" y="9975"/>
                  </a:cubicBezTo>
                  <a:cubicBezTo>
                    <a:pt x="11527" y="8332"/>
                    <a:pt x="10546" y="6757"/>
                    <a:pt x="9199" y="5250"/>
                  </a:cubicBezTo>
                  <a:cubicBezTo>
                    <a:pt x="7898" y="3790"/>
                    <a:pt x="6323" y="2511"/>
                    <a:pt x="4543" y="1484"/>
                  </a:cubicBezTo>
                  <a:cubicBezTo>
                    <a:pt x="3447" y="845"/>
                    <a:pt x="2306" y="343"/>
                    <a:pt x="1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4" name="Google Shape;8145;p70">
              <a:extLst>
                <a:ext uri="{FF2B5EF4-FFF2-40B4-BE49-F238E27FC236}">
                  <a16:creationId xmlns:a16="http://schemas.microsoft.com/office/drawing/2014/main" id="{758473E5-5025-4205-B8CC-4942409DF654}"/>
                </a:ext>
              </a:extLst>
            </p:cNvPr>
            <p:cNvSpPr/>
            <p:nvPr/>
          </p:nvSpPr>
          <p:spPr>
            <a:xfrm>
              <a:off x="6713967" y="3015529"/>
              <a:ext cx="284161" cy="152542"/>
            </a:xfrm>
            <a:custGeom>
              <a:avLst/>
              <a:gdLst/>
              <a:ahLst/>
              <a:cxnLst/>
              <a:rect l="l" t="t" r="r" b="b"/>
              <a:pathLst>
                <a:path w="22028" h="11825" extrusionOk="0">
                  <a:moveTo>
                    <a:pt x="13057" y="1"/>
                  </a:moveTo>
                  <a:cubicBezTo>
                    <a:pt x="11368" y="1279"/>
                    <a:pt x="9679" y="2580"/>
                    <a:pt x="8035" y="3904"/>
                  </a:cubicBezTo>
                  <a:cubicBezTo>
                    <a:pt x="6232" y="5342"/>
                    <a:pt x="4338" y="6894"/>
                    <a:pt x="2238" y="8651"/>
                  </a:cubicBezTo>
                  <a:cubicBezTo>
                    <a:pt x="1507" y="9290"/>
                    <a:pt x="754" y="9907"/>
                    <a:pt x="24" y="10523"/>
                  </a:cubicBezTo>
                  <a:cubicBezTo>
                    <a:pt x="24" y="10546"/>
                    <a:pt x="1" y="10569"/>
                    <a:pt x="1" y="10569"/>
                  </a:cubicBezTo>
                  <a:cubicBezTo>
                    <a:pt x="298" y="10683"/>
                    <a:pt x="571" y="10774"/>
                    <a:pt x="823" y="10888"/>
                  </a:cubicBezTo>
                  <a:cubicBezTo>
                    <a:pt x="1393" y="11162"/>
                    <a:pt x="1987" y="11459"/>
                    <a:pt x="2557" y="11824"/>
                  </a:cubicBezTo>
                  <a:cubicBezTo>
                    <a:pt x="2717" y="11664"/>
                    <a:pt x="2854" y="11505"/>
                    <a:pt x="3014" y="11368"/>
                  </a:cubicBezTo>
                  <a:cubicBezTo>
                    <a:pt x="4064" y="10340"/>
                    <a:pt x="5182" y="9382"/>
                    <a:pt x="6369" y="8514"/>
                  </a:cubicBezTo>
                  <a:cubicBezTo>
                    <a:pt x="7579" y="7647"/>
                    <a:pt x="8857" y="6848"/>
                    <a:pt x="10204" y="6186"/>
                  </a:cubicBezTo>
                  <a:cubicBezTo>
                    <a:pt x="10866" y="5867"/>
                    <a:pt x="11528" y="5593"/>
                    <a:pt x="12212" y="5342"/>
                  </a:cubicBezTo>
                  <a:cubicBezTo>
                    <a:pt x="12897" y="5113"/>
                    <a:pt x="13582" y="4931"/>
                    <a:pt x="14289" y="4794"/>
                  </a:cubicBezTo>
                  <a:cubicBezTo>
                    <a:pt x="14951" y="4657"/>
                    <a:pt x="15636" y="4588"/>
                    <a:pt x="16344" y="4566"/>
                  </a:cubicBezTo>
                  <a:cubicBezTo>
                    <a:pt x="17006" y="4566"/>
                    <a:pt x="17690" y="4611"/>
                    <a:pt x="18352" y="4748"/>
                  </a:cubicBezTo>
                  <a:cubicBezTo>
                    <a:pt x="19037" y="4885"/>
                    <a:pt x="19722" y="5091"/>
                    <a:pt x="20361" y="5387"/>
                  </a:cubicBezTo>
                  <a:cubicBezTo>
                    <a:pt x="20954" y="5661"/>
                    <a:pt x="21502" y="5981"/>
                    <a:pt x="22027" y="6346"/>
                  </a:cubicBezTo>
                  <a:cubicBezTo>
                    <a:pt x="21822" y="6095"/>
                    <a:pt x="21594" y="5844"/>
                    <a:pt x="21365" y="5593"/>
                  </a:cubicBezTo>
                  <a:cubicBezTo>
                    <a:pt x="20772" y="4976"/>
                    <a:pt x="20133" y="4360"/>
                    <a:pt x="19471" y="3767"/>
                  </a:cubicBezTo>
                  <a:cubicBezTo>
                    <a:pt x="18809" y="3196"/>
                    <a:pt x="18101" y="2648"/>
                    <a:pt x="17394" y="2169"/>
                  </a:cubicBezTo>
                  <a:cubicBezTo>
                    <a:pt x="16709" y="1690"/>
                    <a:pt x="16001" y="1279"/>
                    <a:pt x="15294" y="891"/>
                  </a:cubicBezTo>
                  <a:cubicBezTo>
                    <a:pt x="14563" y="526"/>
                    <a:pt x="13856" y="229"/>
                    <a:pt x="13171" y="23"/>
                  </a:cubicBezTo>
                  <a:lnTo>
                    <a:pt x="131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5" name="Google Shape;8146;p70">
              <a:extLst>
                <a:ext uri="{FF2B5EF4-FFF2-40B4-BE49-F238E27FC236}">
                  <a16:creationId xmlns:a16="http://schemas.microsoft.com/office/drawing/2014/main" id="{EE58857D-6990-44CA-A005-D1FEE0B94D28}"/>
                </a:ext>
              </a:extLst>
            </p:cNvPr>
            <p:cNvSpPr/>
            <p:nvPr/>
          </p:nvSpPr>
          <p:spPr>
            <a:xfrm>
              <a:off x="6882380" y="3005223"/>
              <a:ext cx="156954" cy="136637"/>
            </a:xfrm>
            <a:custGeom>
              <a:avLst/>
              <a:gdLst/>
              <a:ahLst/>
              <a:cxnLst/>
              <a:rect l="l" t="t" r="r" b="b"/>
              <a:pathLst>
                <a:path w="12167" h="10592" extrusionOk="0">
                  <a:moveTo>
                    <a:pt x="1188" y="1"/>
                  </a:moveTo>
                  <a:cubicBezTo>
                    <a:pt x="960" y="115"/>
                    <a:pt x="754" y="252"/>
                    <a:pt x="549" y="389"/>
                  </a:cubicBezTo>
                  <a:cubicBezTo>
                    <a:pt x="366" y="526"/>
                    <a:pt x="183" y="640"/>
                    <a:pt x="1" y="777"/>
                  </a:cubicBezTo>
                  <a:cubicBezTo>
                    <a:pt x="1" y="777"/>
                    <a:pt x="1" y="800"/>
                    <a:pt x="1" y="800"/>
                  </a:cubicBezTo>
                  <a:lnTo>
                    <a:pt x="69" y="800"/>
                  </a:lnTo>
                  <a:lnTo>
                    <a:pt x="115" y="822"/>
                  </a:lnTo>
                  <a:cubicBezTo>
                    <a:pt x="800" y="1028"/>
                    <a:pt x="1507" y="1325"/>
                    <a:pt x="2238" y="1690"/>
                  </a:cubicBezTo>
                  <a:cubicBezTo>
                    <a:pt x="2945" y="2078"/>
                    <a:pt x="3653" y="2489"/>
                    <a:pt x="4338" y="2968"/>
                  </a:cubicBezTo>
                  <a:cubicBezTo>
                    <a:pt x="5045" y="3447"/>
                    <a:pt x="5753" y="3995"/>
                    <a:pt x="6415" y="4566"/>
                  </a:cubicBezTo>
                  <a:cubicBezTo>
                    <a:pt x="7077" y="5159"/>
                    <a:pt x="7716" y="5775"/>
                    <a:pt x="8309" y="6392"/>
                  </a:cubicBezTo>
                  <a:cubicBezTo>
                    <a:pt x="8538" y="6643"/>
                    <a:pt x="8766" y="6894"/>
                    <a:pt x="8971" y="7145"/>
                  </a:cubicBezTo>
                  <a:cubicBezTo>
                    <a:pt x="9040" y="7213"/>
                    <a:pt x="9108" y="7259"/>
                    <a:pt x="9199" y="7305"/>
                  </a:cubicBezTo>
                  <a:cubicBezTo>
                    <a:pt x="9839" y="7807"/>
                    <a:pt x="10432" y="8378"/>
                    <a:pt x="10980" y="8994"/>
                  </a:cubicBezTo>
                  <a:cubicBezTo>
                    <a:pt x="11414" y="9496"/>
                    <a:pt x="11756" y="10044"/>
                    <a:pt x="12121" y="10592"/>
                  </a:cubicBezTo>
                  <a:cubicBezTo>
                    <a:pt x="12121" y="10569"/>
                    <a:pt x="12144" y="10546"/>
                    <a:pt x="12144" y="10523"/>
                  </a:cubicBezTo>
                  <a:cubicBezTo>
                    <a:pt x="12144" y="10455"/>
                    <a:pt x="12167" y="10409"/>
                    <a:pt x="12167" y="10363"/>
                  </a:cubicBezTo>
                  <a:lnTo>
                    <a:pt x="12167" y="10295"/>
                  </a:lnTo>
                  <a:lnTo>
                    <a:pt x="12167" y="10204"/>
                  </a:lnTo>
                  <a:cubicBezTo>
                    <a:pt x="12144" y="10089"/>
                    <a:pt x="12144" y="10021"/>
                    <a:pt x="12121" y="9952"/>
                  </a:cubicBezTo>
                  <a:cubicBezTo>
                    <a:pt x="11550" y="8332"/>
                    <a:pt x="10569" y="6757"/>
                    <a:pt x="9245" y="5250"/>
                  </a:cubicBezTo>
                  <a:cubicBezTo>
                    <a:pt x="7921" y="3790"/>
                    <a:pt x="6369" y="2511"/>
                    <a:pt x="4566" y="1484"/>
                  </a:cubicBezTo>
                  <a:cubicBezTo>
                    <a:pt x="3470" y="845"/>
                    <a:pt x="2329" y="343"/>
                    <a:pt x="1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6" name="Google Shape;8147;p70">
              <a:extLst>
                <a:ext uri="{FF2B5EF4-FFF2-40B4-BE49-F238E27FC236}">
                  <a16:creationId xmlns:a16="http://schemas.microsoft.com/office/drawing/2014/main" id="{2FA330D4-3C32-4523-9C28-8157C3B86B2B}"/>
                </a:ext>
              </a:extLst>
            </p:cNvPr>
            <p:cNvSpPr/>
            <p:nvPr/>
          </p:nvSpPr>
          <p:spPr>
            <a:xfrm>
              <a:off x="6777573" y="3124812"/>
              <a:ext cx="17970" cy="16886"/>
            </a:xfrm>
            <a:custGeom>
              <a:avLst/>
              <a:gdLst/>
              <a:ahLst/>
              <a:cxnLst/>
              <a:rect l="l" t="t" r="r" b="b"/>
              <a:pathLst>
                <a:path w="1393" h="1309" extrusionOk="0">
                  <a:moveTo>
                    <a:pt x="1053" y="1"/>
                  </a:moveTo>
                  <a:cubicBezTo>
                    <a:pt x="993" y="1"/>
                    <a:pt x="935" y="21"/>
                    <a:pt x="890" y="65"/>
                  </a:cubicBezTo>
                  <a:cubicBezTo>
                    <a:pt x="616" y="316"/>
                    <a:pt x="342" y="567"/>
                    <a:pt x="91" y="841"/>
                  </a:cubicBezTo>
                  <a:cubicBezTo>
                    <a:pt x="23" y="933"/>
                    <a:pt x="0" y="1024"/>
                    <a:pt x="46" y="1115"/>
                  </a:cubicBezTo>
                  <a:cubicBezTo>
                    <a:pt x="69" y="1184"/>
                    <a:pt x="91" y="1229"/>
                    <a:pt x="137" y="1252"/>
                  </a:cubicBezTo>
                  <a:cubicBezTo>
                    <a:pt x="185" y="1290"/>
                    <a:pt x="244" y="1308"/>
                    <a:pt x="304" y="1308"/>
                  </a:cubicBezTo>
                  <a:cubicBezTo>
                    <a:pt x="388" y="1308"/>
                    <a:pt x="472" y="1273"/>
                    <a:pt x="525" y="1206"/>
                  </a:cubicBezTo>
                  <a:cubicBezTo>
                    <a:pt x="652" y="1080"/>
                    <a:pt x="759" y="953"/>
                    <a:pt x="883" y="844"/>
                  </a:cubicBezTo>
                  <a:lnTo>
                    <a:pt x="883" y="844"/>
                  </a:lnTo>
                  <a:cubicBezTo>
                    <a:pt x="879" y="850"/>
                    <a:pt x="874" y="857"/>
                    <a:pt x="867" y="864"/>
                  </a:cubicBezTo>
                  <a:cubicBezTo>
                    <a:pt x="890" y="841"/>
                    <a:pt x="913" y="819"/>
                    <a:pt x="913" y="818"/>
                  </a:cubicBezTo>
                  <a:lnTo>
                    <a:pt x="913" y="818"/>
                  </a:lnTo>
                  <a:cubicBezTo>
                    <a:pt x="913" y="818"/>
                    <a:pt x="913" y="818"/>
                    <a:pt x="913" y="818"/>
                  </a:cubicBezTo>
                  <a:cubicBezTo>
                    <a:pt x="1027" y="704"/>
                    <a:pt x="1119" y="613"/>
                    <a:pt x="1233" y="522"/>
                  </a:cubicBezTo>
                  <a:cubicBezTo>
                    <a:pt x="1347" y="430"/>
                    <a:pt x="1392" y="248"/>
                    <a:pt x="1301" y="134"/>
                  </a:cubicBezTo>
                  <a:cubicBezTo>
                    <a:pt x="1245" y="50"/>
                    <a:pt x="1147" y="1"/>
                    <a:pt x="10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7" name="Google Shape;8148;p70">
              <a:extLst>
                <a:ext uri="{FF2B5EF4-FFF2-40B4-BE49-F238E27FC236}">
                  <a16:creationId xmlns:a16="http://schemas.microsoft.com/office/drawing/2014/main" id="{B29F7448-3839-4C5C-8E7D-46F860F77E3C}"/>
                </a:ext>
              </a:extLst>
            </p:cNvPr>
            <p:cNvSpPr/>
            <p:nvPr/>
          </p:nvSpPr>
          <p:spPr>
            <a:xfrm>
              <a:off x="6802895" y="3102419"/>
              <a:ext cx="18266" cy="16215"/>
            </a:xfrm>
            <a:custGeom>
              <a:avLst/>
              <a:gdLst/>
              <a:ahLst/>
              <a:cxnLst/>
              <a:rect l="l" t="t" r="r" b="b"/>
              <a:pathLst>
                <a:path w="1416" h="1257" extrusionOk="0">
                  <a:moveTo>
                    <a:pt x="1120" y="0"/>
                  </a:moveTo>
                  <a:cubicBezTo>
                    <a:pt x="1062" y="0"/>
                    <a:pt x="1005" y="20"/>
                    <a:pt x="959" y="66"/>
                  </a:cubicBezTo>
                  <a:cubicBezTo>
                    <a:pt x="685" y="295"/>
                    <a:pt x="411" y="523"/>
                    <a:pt x="137" y="751"/>
                  </a:cubicBezTo>
                  <a:cubicBezTo>
                    <a:pt x="23" y="820"/>
                    <a:pt x="0" y="957"/>
                    <a:pt x="23" y="1071"/>
                  </a:cubicBezTo>
                  <a:cubicBezTo>
                    <a:pt x="46" y="1094"/>
                    <a:pt x="46" y="1116"/>
                    <a:pt x="69" y="1139"/>
                  </a:cubicBezTo>
                  <a:cubicBezTo>
                    <a:pt x="126" y="1212"/>
                    <a:pt x="221" y="1256"/>
                    <a:pt x="317" y="1256"/>
                  </a:cubicBezTo>
                  <a:cubicBezTo>
                    <a:pt x="373" y="1256"/>
                    <a:pt x="429" y="1241"/>
                    <a:pt x="479" y="1208"/>
                  </a:cubicBezTo>
                  <a:cubicBezTo>
                    <a:pt x="753" y="980"/>
                    <a:pt x="1027" y="751"/>
                    <a:pt x="1278" y="523"/>
                  </a:cubicBezTo>
                  <a:cubicBezTo>
                    <a:pt x="1347" y="477"/>
                    <a:pt x="1392" y="409"/>
                    <a:pt x="1392" y="340"/>
                  </a:cubicBezTo>
                  <a:cubicBezTo>
                    <a:pt x="1415" y="249"/>
                    <a:pt x="1392" y="181"/>
                    <a:pt x="1347" y="112"/>
                  </a:cubicBezTo>
                  <a:cubicBezTo>
                    <a:pt x="1292" y="44"/>
                    <a:pt x="1205" y="0"/>
                    <a:pt x="1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8" name="Google Shape;8149;p70">
              <a:extLst>
                <a:ext uri="{FF2B5EF4-FFF2-40B4-BE49-F238E27FC236}">
                  <a16:creationId xmlns:a16="http://schemas.microsoft.com/office/drawing/2014/main" id="{79655B03-7652-4BC7-85A6-2D9DD1BB971E}"/>
                </a:ext>
              </a:extLst>
            </p:cNvPr>
            <p:cNvSpPr/>
            <p:nvPr/>
          </p:nvSpPr>
          <p:spPr>
            <a:xfrm>
              <a:off x="6832627" y="3078839"/>
              <a:ext cx="15906" cy="14990"/>
            </a:xfrm>
            <a:custGeom>
              <a:avLst/>
              <a:gdLst/>
              <a:ahLst/>
              <a:cxnLst/>
              <a:rect l="l" t="t" r="r" b="b"/>
              <a:pathLst>
                <a:path w="1233" h="1162" extrusionOk="0">
                  <a:moveTo>
                    <a:pt x="913" y="0"/>
                  </a:moveTo>
                  <a:cubicBezTo>
                    <a:pt x="822" y="23"/>
                    <a:pt x="776" y="46"/>
                    <a:pt x="708" y="114"/>
                  </a:cubicBezTo>
                  <a:cubicBezTo>
                    <a:pt x="525" y="297"/>
                    <a:pt x="320" y="479"/>
                    <a:pt x="137" y="639"/>
                  </a:cubicBezTo>
                  <a:cubicBezTo>
                    <a:pt x="69" y="708"/>
                    <a:pt x="23" y="753"/>
                    <a:pt x="23" y="822"/>
                  </a:cubicBezTo>
                  <a:cubicBezTo>
                    <a:pt x="0" y="867"/>
                    <a:pt x="0" y="936"/>
                    <a:pt x="23" y="959"/>
                  </a:cubicBezTo>
                  <a:cubicBezTo>
                    <a:pt x="46" y="1004"/>
                    <a:pt x="46" y="1027"/>
                    <a:pt x="69" y="1050"/>
                  </a:cubicBezTo>
                  <a:cubicBezTo>
                    <a:pt x="123" y="1118"/>
                    <a:pt x="210" y="1162"/>
                    <a:pt x="296" y="1162"/>
                  </a:cubicBezTo>
                  <a:cubicBezTo>
                    <a:pt x="354" y="1162"/>
                    <a:pt x="411" y="1142"/>
                    <a:pt x="457" y="1096"/>
                  </a:cubicBezTo>
                  <a:cubicBezTo>
                    <a:pt x="708" y="890"/>
                    <a:pt x="936" y="685"/>
                    <a:pt x="1164" y="457"/>
                  </a:cubicBezTo>
                  <a:cubicBezTo>
                    <a:pt x="1210" y="411"/>
                    <a:pt x="1233" y="320"/>
                    <a:pt x="1210" y="251"/>
                  </a:cubicBezTo>
                  <a:cubicBezTo>
                    <a:pt x="1210" y="183"/>
                    <a:pt x="1164" y="114"/>
                    <a:pt x="1119" y="68"/>
                  </a:cubicBezTo>
                  <a:cubicBezTo>
                    <a:pt x="1050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9" name="Google Shape;8150;p70">
              <a:extLst>
                <a:ext uri="{FF2B5EF4-FFF2-40B4-BE49-F238E27FC236}">
                  <a16:creationId xmlns:a16="http://schemas.microsoft.com/office/drawing/2014/main" id="{F5534D62-9BA0-411E-A20C-F5B0D8147395}"/>
                </a:ext>
              </a:extLst>
            </p:cNvPr>
            <p:cNvSpPr/>
            <p:nvPr/>
          </p:nvSpPr>
          <p:spPr>
            <a:xfrm>
              <a:off x="6856182" y="3056923"/>
              <a:ext cx="16202" cy="16293"/>
            </a:xfrm>
            <a:custGeom>
              <a:avLst/>
              <a:gdLst/>
              <a:ahLst/>
              <a:cxnLst/>
              <a:rect l="l" t="t" r="r" b="b"/>
              <a:pathLst>
                <a:path w="1256" h="1263" extrusionOk="0">
                  <a:moveTo>
                    <a:pt x="946" y="1"/>
                  </a:moveTo>
                  <a:cubicBezTo>
                    <a:pt x="891" y="1"/>
                    <a:pt x="833" y="22"/>
                    <a:pt x="799" y="56"/>
                  </a:cubicBezTo>
                  <a:cubicBezTo>
                    <a:pt x="548" y="284"/>
                    <a:pt x="297" y="535"/>
                    <a:pt x="92" y="809"/>
                  </a:cubicBezTo>
                  <a:cubicBezTo>
                    <a:pt x="23" y="877"/>
                    <a:pt x="0" y="991"/>
                    <a:pt x="46" y="1083"/>
                  </a:cubicBezTo>
                  <a:cubicBezTo>
                    <a:pt x="46" y="1128"/>
                    <a:pt x="92" y="1174"/>
                    <a:pt x="137" y="1197"/>
                  </a:cubicBezTo>
                  <a:cubicBezTo>
                    <a:pt x="183" y="1243"/>
                    <a:pt x="241" y="1263"/>
                    <a:pt x="299" y="1263"/>
                  </a:cubicBezTo>
                  <a:cubicBezTo>
                    <a:pt x="384" y="1263"/>
                    <a:pt x="471" y="1219"/>
                    <a:pt x="525" y="1151"/>
                  </a:cubicBezTo>
                  <a:cubicBezTo>
                    <a:pt x="708" y="946"/>
                    <a:pt x="891" y="763"/>
                    <a:pt x="1073" y="581"/>
                  </a:cubicBezTo>
                  <a:cubicBezTo>
                    <a:pt x="1096" y="558"/>
                    <a:pt x="1119" y="535"/>
                    <a:pt x="1142" y="512"/>
                  </a:cubicBezTo>
                  <a:cubicBezTo>
                    <a:pt x="1187" y="466"/>
                    <a:pt x="1233" y="398"/>
                    <a:pt x="1256" y="329"/>
                  </a:cubicBezTo>
                  <a:cubicBezTo>
                    <a:pt x="1256" y="261"/>
                    <a:pt x="1233" y="170"/>
                    <a:pt x="1187" y="124"/>
                  </a:cubicBezTo>
                  <a:cubicBezTo>
                    <a:pt x="1165" y="56"/>
                    <a:pt x="1096" y="10"/>
                    <a:pt x="1005" y="10"/>
                  </a:cubicBezTo>
                  <a:cubicBezTo>
                    <a:pt x="986" y="4"/>
                    <a:pt x="966" y="1"/>
                    <a:pt x="9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0" name="Google Shape;8151;p70">
              <a:extLst>
                <a:ext uri="{FF2B5EF4-FFF2-40B4-BE49-F238E27FC236}">
                  <a16:creationId xmlns:a16="http://schemas.microsoft.com/office/drawing/2014/main" id="{D9F38285-ADCF-42AD-8D35-4E6568F3DDDD}"/>
                </a:ext>
              </a:extLst>
            </p:cNvPr>
            <p:cNvSpPr/>
            <p:nvPr/>
          </p:nvSpPr>
          <p:spPr>
            <a:xfrm>
              <a:off x="6880329" y="3034259"/>
              <a:ext cx="15312" cy="14667"/>
            </a:xfrm>
            <a:custGeom>
              <a:avLst/>
              <a:gdLst/>
              <a:ahLst/>
              <a:cxnLst/>
              <a:rect l="l" t="t" r="r" b="b"/>
              <a:pathLst>
                <a:path w="1187" h="1137" extrusionOk="0">
                  <a:moveTo>
                    <a:pt x="877" y="0"/>
                  </a:moveTo>
                  <a:cubicBezTo>
                    <a:pt x="822" y="0"/>
                    <a:pt x="764" y="22"/>
                    <a:pt x="731" y="55"/>
                  </a:cubicBezTo>
                  <a:cubicBezTo>
                    <a:pt x="525" y="238"/>
                    <a:pt x="320" y="443"/>
                    <a:pt x="114" y="626"/>
                  </a:cubicBezTo>
                  <a:cubicBezTo>
                    <a:pt x="69" y="671"/>
                    <a:pt x="23" y="717"/>
                    <a:pt x="0" y="808"/>
                  </a:cubicBezTo>
                  <a:cubicBezTo>
                    <a:pt x="0" y="854"/>
                    <a:pt x="0" y="900"/>
                    <a:pt x="23" y="945"/>
                  </a:cubicBezTo>
                  <a:cubicBezTo>
                    <a:pt x="23" y="968"/>
                    <a:pt x="46" y="991"/>
                    <a:pt x="69" y="1014"/>
                  </a:cubicBezTo>
                  <a:cubicBezTo>
                    <a:pt x="91" y="1082"/>
                    <a:pt x="160" y="1128"/>
                    <a:pt x="251" y="1128"/>
                  </a:cubicBezTo>
                  <a:cubicBezTo>
                    <a:pt x="270" y="1134"/>
                    <a:pt x="290" y="1137"/>
                    <a:pt x="310" y="1137"/>
                  </a:cubicBezTo>
                  <a:cubicBezTo>
                    <a:pt x="365" y="1137"/>
                    <a:pt x="423" y="1116"/>
                    <a:pt x="457" y="1082"/>
                  </a:cubicBezTo>
                  <a:cubicBezTo>
                    <a:pt x="662" y="900"/>
                    <a:pt x="867" y="717"/>
                    <a:pt x="1073" y="512"/>
                  </a:cubicBezTo>
                  <a:cubicBezTo>
                    <a:pt x="1119" y="466"/>
                    <a:pt x="1164" y="420"/>
                    <a:pt x="1164" y="329"/>
                  </a:cubicBezTo>
                  <a:cubicBezTo>
                    <a:pt x="1187" y="260"/>
                    <a:pt x="1164" y="192"/>
                    <a:pt x="1119" y="124"/>
                  </a:cubicBezTo>
                  <a:cubicBezTo>
                    <a:pt x="1073" y="55"/>
                    <a:pt x="1004" y="9"/>
                    <a:pt x="936" y="9"/>
                  </a:cubicBezTo>
                  <a:cubicBezTo>
                    <a:pt x="918" y="3"/>
                    <a:pt x="898" y="0"/>
                    <a:pt x="8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8152;p70">
              <a:extLst>
                <a:ext uri="{FF2B5EF4-FFF2-40B4-BE49-F238E27FC236}">
                  <a16:creationId xmlns:a16="http://schemas.microsoft.com/office/drawing/2014/main" id="{5EAEC316-40FE-4839-96D9-EAA2C3EB21D9}"/>
                </a:ext>
              </a:extLst>
            </p:cNvPr>
            <p:cNvSpPr/>
            <p:nvPr/>
          </p:nvSpPr>
          <p:spPr>
            <a:xfrm>
              <a:off x="6699842" y="3123290"/>
              <a:ext cx="159302" cy="173144"/>
            </a:xfrm>
            <a:custGeom>
              <a:avLst/>
              <a:gdLst/>
              <a:ahLst/>
              <a:cxnLst/>
              <a:rect l="l" t="t" r="r" b="b"/>
              <a:pathLst>
                <a:path w="12349" h="13422" extrusionOk="0">
                  <a:moveTo>
                    <a:pt x="12303" y="10432"/>
                  </a:moveTo>
                  <a:lnTo>
                    <a:pt x="12303" y="10432"/>
                  </a:lnTo>
                  <a:cubicBezTo>
                    <a:pt x="12301" y="10439"/>
                    <a:pt x="12298" y="10446"/>
                    <a:pt x="12296" y="10454"/>
                  </a:cubicBezTo>
                  <a:lnTo>
                    <a:pt x="12296" y="10454"/>
                  </a:lnTo>
                  <a:cubicBezTo>
                    <a:pt x="12303" y="10452"/>
                    <a:pt x="12303" y="10447"/>
                    <a:pt x="12303" y="10432"/>
                  </a:cubicBezTo>
                  <a:close/>
                  <a:moveTo>
                    <a:pt x="3652" y="1"/>
                  </a:moveTo>
                  <a:cubicBezTo>
                    <a:pt x="3538" y="23"/>
                    <a:pt x="3401" y="46"/>
                    <a:pt x="3287" y="69"/>
                  </a:cubicBezTo>
                  <a:cubicBezTo>
                    <a:pt x="3287" y="69"/>
                    <a:pt x="3287" y="92"/>
                    <a:pt x="3287" y="92"/>
                  </a:cubicBezTo>
                  <a:cubicBezTo>
                    <a:pt x="2785" y="229"/>
                    <a:pt x="2328" y="457"/>
                    <a:pt x="1918" y="708"/>
                  </a:cubicBezTo>
                  <a:cubicBezTo>
                    <a:pt x="1484" y="959"/>
                    <a:pt x="1096" y="1279"/>
                    <a:pt x="731" y="1644"/>
                  </a:cubicBezTo>
                  <a:cubicBezTo>
                    <a:pt x="548" y="1849"/>
                    <a:pt x="365" y="2078"/>
                    <a:pt x="228" y="2306"/>
                  </a:cubicBezTo>
                  <a:cubicBezTo>
                    <a:pt x="228" y="2306"/>
                    <a:pt x="228" y="2306"/>
                    <a:pt x="228" y="2329"/>
                  </a:cubicBezTo>
                  <a:cubicBezTo>
                    <a:pt x="160" y="2466"/>
                    <a:pt x="91" y="2626"/>
                    <a:pt x="46" y="2785"/>
                  </a:cubicBezTo>
                  <a:cubicBezTo>
                    <a:pt x="23" y="2831"/>
                    <a:pt x="23" y="2899"/>
                    <a:pt x="0" y="2968"/>
                  </a:cubicBezTo>
                  <a:cubicBezTo>
                    <a:pt x="183" y="3059"/>
                    <a:pt x="365" y="3151"/>
                    <a:pt x="525" y="3265"/>
                  </a:cubicBezTo>
                  <a:cubicBezTo>
                    <a:pt x="1301" y="3698"/>
                    <a:pt x="2054" y="4223"/>
                    <a:pt x="2762" y="4771"/>
                  </a:cubicBezTo>
                  <a:cubicBezTo>
                    <a:pt x="3515" y="5365"/>
                    <a:pt x="4223" y="6026"/>
                    <a:pt x="4885" y="6711"/>
                  </a:cubicBezTo>
                  <a:cubicBezTo>
                    <a:pt x="5524" y="7419"/>
                    <a:pt x="6140" y="8149"/>
                    <a:pt x="6688" y="8925"/>
                  </a:cubicBezTo>
                  <a:cubicBezTo>
                    <a:pt x="7692" y="10295"/>
                    <a:pt x="8514" y="11801"/>
                    <a:pt x="9039" y="13422"/>
                  </a:cubicBezTo>
                  <a:cubicBezTo>
                    <a:pt x="9153" y="13399"/>
                    <a:pt x="9267" y="13376"/>
                    <a:pt x="9359" y="13331"/>
                  </a:cubicBezTo>
                  <a:cubicBezTo>
                    <a:pt x="9541" y="13285"/>
                    <a:pt x="9724" y="13216"/>
                    <a:pt x="9906" y="13125"/>
                  </a:cubicBezTo>
                  <a:cubicBezTo>
                    <a:pt x="10060" y="13059"/>
                    <a:pt x="10234" y="12973"/>
                    <a:pt x="10389" y="12885"/>
                  </a:cubicBezTo>
                  <a:lnTo>
                    <a:pt x="10389" y="12885"/>
                  </a:lnTo>
                  <a:cubicBezTo>
                    <a:pt x="10386" y="12891"/>
                    <a:pt x="10386" y="12897"/>
                    <a:pt x="10386" y="12897"/>
                  </a:cubicBezTo>
                  <a:cubicBezTo>
                    <a:pt x="10568" y="12783"/>
                    <a:pt x="10751" y="12646"/>
                    <a:pt x="10911" y="12509"/>
                  </a:cubicBezTo>
                  <a:cubicBezTo>
                    <a:pt x="11062" y="12379"/>
                    <a:pt x="11213" y="12250"/>
                    <a:pt x="11344" y="12121"/>
                  </a:cubicBezTo>
                  <a:lnTo>
                    <a:pt x="11344" y="12121"/>
                  </a:lnTo>
                  <a:cubicBezTo>
                    <a:pt x="11344" y="12121"/>
                    <a:pt x="11344" y="12121"/>
                    <a:pt x="11344" y="12121"/>
                  </a:cubicBezTo>
                  <a:cubicBezTo>
                    <a:pt x="11348" y="12118"/>
                    <a:pt x="11351" y="12115"/>
                    <a:pt x="11354" y="12111"/>
                  </a:cubicBezTo>
                  <a:lnTo>
                    <a:pt x="11354" y="12111"/>
                  </a:lnTo>
                  <a:cubicBezTo>
                    <a:pt x="11358" y="12107"/>
                    <a:pt x="11363" y="12102"/>
                    <a:pt x="11367" y="12098"/>
                  </a:cubicBezTo>
                  <a:lnTo>
                    <a:pt x="11367" y="12098"/>
                  </a:lnTo>
                  <a:cubicBezTo>
                    <a:pt x="11367" y="12098"/>
                    <a:pt x="11367" y="12098"/>
                    <a:pt x="11367" y="12098"/>
                  </a:cubicBezTo>
                  <a:lnTo>
                    <a:pt x="11367" y="12098"/>
                  </a:lnTo>
                  <a:cubicBezTo>
                    <a:pt x="11494" y="11966"/>
                    <a:pt x="11602" y="11817"/>
                    <a:pt x="11710" y="11687"/>
                  </a:cubicBezTo>
                  <a:cubicBezTo>
                    <a:pt x="11801" y="11527"/>
                    <a:pt x="11915" y="11390"/>
                    <a:pt x="11983" y="11231"/>
                  </a:cubicBezTo>
                  <a:cubicBezTo>
                    <a:pt x="12052" y="11094"/>
                    <a:pt x="12120" y="10957"/>
                    <a:pt x="12166" y="10820"/>
                  </a:cubicBezTo>
                  <a:cubicBezTo>
                    <a:pt x="12231" y="10712"/>
                    <a:pt x="12255" y="10583"/>
                    <a:pt x="12296" y="10454"/>
                  </a:cubicBezTo>
                  <a:lnTo>
                    <a:pt x="12296" y="10454"/>
                  </a:lnTo>
                  <a:cubicBezTo>
                    <a:pt x="12292" y="10455"/>
                    <a:pt x="12288" y="10455"/>
                    <a:pt x="12280" y="10455"/>
                  </a:cubicBezTo>
                  <a:cubicBezTo>
                    <a:pt x="12326" y="10340"/>
                    <a:pt x="12349" y="10226"/>
                    <a:pt x="12349" y="10112"/>
                  </a:cubicBezTo>
                  <a:cubicBezTo>
                    <a:pt x="11344" y="7921"/>
                    <a:pt x="9952" y="5935"/>
                    <a:pt x="8377" y="4109"/>
                  </a:cubicBezTo>
                  <a:cubicBezTo>
                    <a:pt x="7008" y="2557"/>
                    <a:pt x="5387" y="1165"/>
                    <a:pt x="36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8153;p70">
              <a:extLst>
                <a:ext uri="{FF2B5EF4-FFF2-40B4-BE49-F238E27FC236}">
                  <a16:creationId xmlns:a16="http://schemas.microsoft.com/office/drawing/2014/main" id="{7431853F-406D-494C-A008-A0BE4B43799F}"/>
                </a:ext>
              </a:extLst>
            </p:cNvPr>
            <p:cNvSpPr/>
            <p:nvPr/>
          </p:nvSpPr>
          <p:spPr>
            <a:xfrm>
              <a:off x="6702783" y="315331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C6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8154;p70">
              <a:extLst>
                <a:ext uri="{FF2B5EF4-FFF2-40B4-BE49-F238E27FC236}">
                  <a16:creationId xmlns:a16="http://schemas.microsoft.com/office/drawing/2014/main" id="{E1D09CC8-AE29-4DC0-AFD7-6ECF7916B3F1}"/>
                </a:ext>
              </a:extLst>
            </p:cNvPr>
            <p:cNvSpPr/>
            <p:nvPr/>
          </p:nvSpPr>
          <p:spPr>
            <a:xfrm>
              <a:off x="6700422" y="3159214"/>
              <a:ext cx="13" cy="31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0"/>
                  </a:moveTo>
                  <a:cubicBezTo>
                    <a:pt x="1" y="0"/>
                    <a:pt x="1" y="0"/>
                    <a:pt x="1" y="23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C6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8155;p70">
              <a:extLst>
                <a:ext uri="{FF2B5EF4-FFF2-40B4-BE49-F238E27FC236}">
                  <a16:creationId xmlns:a16="http://schemas.microsoft.com/office/drawing/2014/main" id="{77A3618D-8817-4A62-B433-B4870E4900C7}"/>
                </a:ext>
              </a:extLst>
            </p:cNvPr>
            <p:cNvSpPr/>
            <p:nvPr/>
          </p:nvSpPr>
          <p:spPr>
            <a:xfrm>
              <a:off x="6702783" y="315331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C6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8156;p70">
              <a:extLst>
                <a:ext uri="{FF2B5EF4-FFF2-40B4-BE49-F238E27FC236}">
                  <a16:creationId xmlns:a16="http://schemas.microsoft.com/office/drawing/2014/main" id="{2FFE9D2C-32EF-4648-8070-529E091F1158}"/>
                </a:ext>
              </a:extLst>
            </p:cNvPr>
            <p:cNvSpPr/>
            <p:nvPr/>
          </p:nvSpPr>
          <p:spPr>
            <a:xfrm>
              <a:off x="6709259" y="3144496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C6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8157;p70">
              <a:extLst>
                <a:ext uri="{FF2B5EF4-FFF2-40B4-BE49-F238E27FC236}">
                  <a16:creationId xmlns:a16="http://schemas.microsoft.com/office/drawing/2014/main" id="{77B18FF2-860A-41DF-826B-4E808F512403}"/>
                </a:ext>
              </a:extLst>
            </p:cNvPr>
            <p:cNvSpPr/>
            <p:nvPr/>
          </p:nvSpPr>
          <p:spPr>
            <a:xfrm>
              <a:off x="6741945" y="3124464"/>
              <a:ext cx="310" cy="13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ubicBezTo>
                    <a:pt x="0" y="1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E2C6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8158;p70">
              <a:extLst>
                <a:ext uri="{FF2B5EF4-FFF2-40B4-BE49-F238E27FC236}">
                  <a16:creationId xmlns:a16="http://schemas.microsoft.com/office/drawing/2014/main" id="{6143613E-E020-4889-B8C6-8AD2DDE37A21}"/>
                </a:ext>
              </a:extLst>
            </p:cNvPr>
            <p:cNvSpPr/>
            <p:nvPr/>
          </p:nvSpPr>
          <p:spPr>
            <a:xfrm>
              <a:off x="6699842" y="3123290"/>
              <a:ext cx="85695" cy="54193"/>
            </a:xfrm>
            <a:custGeom>
              <a:avLst/>
              <a:gdLst/>
              <a:ahLst/>
              <a:cxnLst/>
              <a:rect l="l" t="t" r="r" b="b"/>
              <a:pathLst>
                <a:path w="6643" h="4201" extrusionOk="0">
                  <a:moveTo>
                    <a:pt x="3652" y="1"/>
                  </a:moveTo>
                  <a:cubicBezTo>
                    <a:pt x="3538" y="23"/>
                    <a:pt x="3401" y="46"/>
                    <a:pt x="3287" y="69"/>
                  </a:cubicBezTo>
                  <a:cubicBezTo>
                    <a:pt x="2831" y="206"/>
                    <a:pt x="2374" y="411"/>
                    <a:pt x="1895" y="708"/>
                  </a:cubicBezTo>
                  <a:cubicBezTo>
                    <a:pt x="1461" y="982"/>
                    <a:pt x="1050" y="1302"/>
                    <a:pt x="731" y="1644"/>
                  </a:cubicBezTo>
                  <a:cubicBezTo>
                    <a:pt x="525" y="1872"/>
                    <a:pt x="365" y="2078"/>
                    <a:pt x="228" y="2306"/>
                  </a:cubicBezTo>
                  <a:cubicBezTo>
                    <a:pt x="137" y="2466"/>
                    <a:pt x="91" y="2626"/>
                    <a:pt x="46" y="2785"/>
                  </a:cubicBezTo>
                  <a:cubicBezTo>
                    <a:pt x="23" y="2831"/>
                    <a:pt x="23" y="2899"/>
                    <a:pt x="0" y="2968"/>
                  </a:cubicBezTo>
                  <a:cubicBezTo>
                    <a:pt x="0" y="2968"/>
                    <a:pt x="0" y="2968"/>
                    <a:pt x="0" y="2991"/>
                  </a:cubicBezTo>
                  <a:cubicBezTo>
                    <a:pt x="183" y="3082"/>
                    <a:pt x="365" y="3173"/>
                    <a:pt x="525" y="3265"/>
                  </a:cubicBezTo>
                  <a:cubicBezTo>
                    <a:pt x="1027" y="3539"/>
                    <a:pt x="1507" y="3858"/>
                    <a:pt x="1986" y="4200"/>
                  </a:cubicBezTo>
                  <a:cubicBezTo>
                    <a:pt x="1986" y="4178"/>
                    <a:pt x="2009" y="4155"/>
                    <a:pt x="2009" y="4132"/>
                  </a:cubicBezTo>
                  <a:cubicBezTo>
                    <a:pt x="2100" y="4041"/>
                    <a:pt x="2169" y="3927"/>
                    <a:pt x="2260" y="3812"/>
                  </a:cubicBezTo>
                  <a:cubicBezTo>
                    <a:pt x="2602" y="3379"/>
                    <a:pt x="3082" y="3036"/>
                    <a:pt x="3584" y="2808"/>
                  </a:cubicBezTo>
                  <a:cubicBezTo>
                    <a:pt x="4200" y="2534"/>
                    <a:pt x="4885" y="2374"/>
                    <a:pt x="5570" y="2329"/>
                  </a:cubicBezTo>
                  <a:cubicBezTo>
                    <a:pt x="5752" y="2317"/>
                    <a:pt x="5929" y="2312"/>
                    <a:pt x="6106" y="2312"/>
                  </a:cubicBezTo>
                  <a:cubicBezTo>
                    <a:pt x="6283" y="2312"/>
                    <a:pt x="6460" y="2317"/>
                    <a:pt x="6642" y="2329"/>
                  </a:cubicBezTo>
                  <a:cubicBezTo>
                    <a:pt x="5707" y="1484"/>
                    <a:pt x="4725" y="708"/>
                    <a:pt x="36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8159;p70">
              <a:extLst>
                <a:ext uri="{FF2B5EF4-FFF2-40B4-BE49-F238E27FC236}">
                  <a16:creationId xmlns:a16="http://schemas.microsoft.com/office/drawing/2014/main" id="{F91D1CDF-2AA1-4D40-A52B-28C1BD2B5436}"/>
                </a:ext>
              </a:extLst>
            </p:cNvPr>
            <p:cNvSpPr/>
            <p:nvPr/>
          </p:nvSpPr>
          <p:spPr>
            <a:xfrm>
              <a:off x="6196073" y="2738182"/>
              <a:ext cx="511756" cy="493502"/>
            </a:xfrm>
            <a:custGeom>
              <a:avLst/>
              <a:gdLst/>
              <a:ahLst/>
              <a:cxnLst/>
              <a:rect l="l" t="t" r="r" b="b"/>
              <a:pathLst>
                <a:path w="39671" h="38256" extrusionOk="0">
                  <a:moveTo>
                    <a:pt x="19151" y="0"/>
                  </a:moveTo>
                  <a:cubicBezTo>
                    <a:pt x="18808" y="0"/>
                    <a:pt x="18443" y="46"/>
                    <a:pt x="18078" y="91"/>
                  </a:cubicBezTo>
                  <a:cubicBezTo>
                    <a:pt x="17233" y="228"/>
                    <a:pt x="16343" y="548"/>
                    <a:pt x="15453" y="1027"/>
                  </a:cubicBezTo>
                  <a:cubicBezTo>
                    <a:pt x="14996" y="1256"/>
                    <a:pt x="14540" y="1552"/>
                    <a:pt x="14106" y="1895"/>
                  </a:cubicBezTo>
                  <a:cubicBezTo>
                    <a:pt x="13718" y="2169"/>
                    <a:pt x="13353" y="2488"/>
                    <a:pt x="12919" y="2922"/>
                  </a:cubicBezTo>
                  <a:cubicBezTo>
                    <a:pt x="12440" y="3401"/>
                    <a:pt x="11983" y="3903"/>
                    <a:pt x="11550" y="4383"/>
                  </a:cubicBezTo>
                  <a:cubicBezTo>
                    <a:pt x="11299" y="4679"/>
                    <a:pt x="11048" y="4953"/>
                    <a:pt x="10796" y="5227"/>
                  </a:cubicBezTo>
                  <a:lnTo>
                    <a:pt x="10751" y="5273"/>
                  </a:lnTo>
                  <a:cubicBezTo>
                    <a:pt x="10431" y="5615"/>
                    <a:pt x="10157" y="5889"/>
                    <a:pt x="9883" y="6140"/>
                  </a:cubicBezTo>
                  <a:cubicBezTo>
                    <a:pt x="9678" y="6323"/>
                    <a:pt x="9450" y="6528"/>
                    <a:pt x="9176" y="6711"/>
                  </a:cubicBezTo>
                  <a:cubicBezTo>
                    <a:pt x="8788" y="6962"/>
                    <a:pt x="8331" y="7167"/>
                    <a:pt x="7943" y="7373"/>
                  </a:cubicBezTo>
                  <a:lnTo>
                    <a:pt x="7532" y="7555"/>
                  </a:lnTo>
                  <a:cubicBezTo>
                    <a:pt x="7167" y="7738"/>
                    <a:pt x="6825" y="7898"/>
                    <a:pt x="6460" y="8080"/>
                  </a:cubicBezTo>
                  <a:cubicBezTo>
                    <a:pt x="6117" y="8286"/>
                    <a:pt x="5638" y="8537"/>
                    <a:pt x="5204" y="8856"/>
                  </a:cubicBezTo>
                  <a:cubicBezTo>
                    <a:pt x="5204" y="8834"/>
                    <a:pt x="5181" y="8788"/>
                    <a:pt x="5136" y="8765"/>
                  </a:cubicBezTo>
                  <a:cubicBezTo>
                    <a:pt x="5090" y="8742"/>
                    <a:pt x="5022" y="8742"/>
                    <a:pt x="4976" y="8742"/>
                  </a:cubicBezTo>
                  <a:cubicBezTo>
                    <a:pt x="4862" y="8742"/>
                    <a:pt x="4771" y="8788"/>
                    <a:pt x="4725" y="8879"/>
                  </a:cubicBezTo>
                  <a:cubicBezTo>
                    <a:pt x="2785" y="12417"/>
                    <a:pt x="1438" y="16594"/>
                    <a:pt x="730" y="21273"/>
                  </a:cubicBezTo>
                  <a:cubicBezTo>
                    <a:pt x="206" y="24834"/>
                    <a:pt x="0" y="28692"/>
                    <a:pt x="160" y="33028"/>
                  </a:cubicBezTo>
                  <a:lnTo>
                    <a:pt x="320" y="33279"/>
                  </a:lnTo>
                  <a:cubicBezTo>
                    <a:pt x="320" y="33302"/>
                    <a:pt x="342" y="33302"/>
                    <a:pt x="365" y="33302"/>
                  </a:cubicBezTo>
                  <a:cubicBezTo>
                    <a:pt x="1940" y="35608"/>
                    <a:pt x="4771" y="37137"/>
                    <a:pt x="8719" y="37844"/>
                  </a:cubicBezTo>
                  <a:cubicBezTo>
                    <a:pt x="10249" y="38118"/>
                    <a:pt x="11915" y="38232"/>
                    <a:pt x="13809" y="38255"/>
                  </a:cubicBezTo>
                  <a:lnTo>
                    <a:pt x="13878" y="38255"/>
                  </a:lnTo>
                  <a:cubicBezTo>
                    <a:pt x="15407" y="38255"/>
                    <a:pt x="17005" y="38164"/>
                    <a:pt x="18626" y="37959"/>
                  </a:cubicBezTo>
                  <a:cubicBezTo>
                    <a:pt x="20725" y="37730"/>
                    <a:pt x="22825" y="37297"/>
                    <a:pt x="24811" y="36703"/>
                  </a:cubicBezTo>
                  <a:cubicBezTo>
                    <a:pt x="26888" y="36087"/>
                    <a:pt x="28851" y="35288"/>
                    <a:pt x="30654" y="34329"/>
                  </a:cubicBezTo>
                  <a:cubicBezTo>
                    <a:pt x="32526" y="33302"/>
                    <a:pt x="34238" y="32092"/>
                    <a:pt x="35745" y="30723"/>
                  </a:cubicBezTo>
                  <a:cubicBezTo>
                    <a:pt x="36566" y="29947"/>
                    <a:pt x="37297" y="29171"/>
                    <a:pt x="37936" y="28372"/>
                  </a:cubicBezTo>
                  <a:cubicBezTo>
                    <a:pt x="38689" y="27436"/>
                    <a:pt x="39260" y="26477"/>
                    <a:pt x="39625" y="25519"/>
                  </a:cubicBezTo>
                  <a:cubicBezTo>
                    <a:pt x="39648" y="25473"/>
                    <a:pt x="39670" y="25405"/>
                    <a:pt x="39648" y="25336"/>
                  </a:cubicBezTo>
                  <a:cubicBezTo>
                    <a:pt x="39670" y="25313"/>
                    <a:pt x="39670" y="25268"/>
                    <a:pt x="39670" y="25222"/>
                  </a:cubicBezTo>
                  <a:cubicBezTo>
                    <a:pt x="39670" y="25131"/>
                    <a:pt x="39648" y="25085"/>
                    <a:pt x="39579" y="25017"/>
                  </a:cubicBezTo>
                  <a:lnTo>
                    <a:pt x="39397" y="24766"/>
                  </a:lnTo>
                  <a:lnTo>
                    <a:pt x="39397" y="24811"/>
                  </a:lnTo>
                  <a:cubicBezTo>
                    <a:pt x="38347" y="23396"/>
                    <a:pt x="37411" y="21753"/>
                    <a:pt x="36635" y="19927"/>
                  </a:cubicBezTo>
                  <a:cubicBezTo>
                    <a:pt x="35813" y="17941"/>
                    <a:pt x="35151" y="15750"/>
                    <a:pt x="34626" y="13216"/>
                  </a:cubicBezTo>
                  <a:cubicBezTo>
                    <a:pt x="34580" y="13079"/>
                    <a:pt x="34443" y="13011"/>
                    <a:pt x="34329" y="13011"/>
                  </a:cubicBezTo>
                  <a:lnTo>
                    <a:pt x="34261" y="13011"/>
                  </a:lnTo>
                  <a:cubicBezTo>
                    <a:pt x="34101" y="13056"/>
                    <a:pt x="34010" y="13216"/>
                    <a:pt x="34055" y="13376"/>
                  </a:cubicBezTo>
                  <a:cubicBezTo>
                    <a:pt x="34170" y="13924"/>
                    <a:pt x="34261" y="14403"/>
                    <a:pt x="34375" y="14859"/>
                  </a:cubicBezTo>
                  <a:cubicBezTo>
                    <a:pt x="34352" y="14814"/>
                    <a:pt x="34307" y="14791"/>
                    <a:pt x="34261" y="14768"/>
                  </a:cubicBezTo>
                  <a:lnTo>
                    <a:pt x="34215" y="14722"/>
                  </a:lnTo>
                  <a:cubicBezTo>
                    <a:pt x="34033" y="14586"/>
                    <a:pt x="33850" y="14426"/>
                    <a:pt x="33667" y="14289"/>
                  </a:cubicBezTo>
                  <a:cubicBezTo>
                    <a:pt x="33325" y="14015"/>
                    <a:pt x="32960" y="13695"/>
                    <a:pt x="32617" y="13376"/>
                  </a:cubicBezTo>
                  <a:cubicBezTo>
                    <a:pt x="31020" y="11869"/>
                    <a:pt x="29513" y="10020"/>
                    <a:pt x="28052" y="7692"/>
                  </a:cubicBezTo>
                  <a:lnTo>
                    <a:pt x="28052" y="7738"/>
                  </a:lnTo>
                  <a:lnTo>
                    <a:pt x="27687" y="7076"/>
                  </a:lnTo>
                  <a:lnTo>
                    <a:pt x="27276" y="6391"/>
                  </a:lnTo>
                  <a:lnTo>
                    <a:pt x="27117" y="6117"/>
                  </a:lnTo>
                  <a:lnTo>
                    <a:pt x="27048" y="6003"/>
                  </a:lnTo>
                  <a:lnTo>
                    <a:pt x="26980" y="5889"/>
                  </a:lnTo>
                  <a:cubicBezTo>
                    <a:pt x="26820" y="5615"/>
                    <a:pt x="26660" y="5318"/>
                    <a:pt x="26500" y="5045"/>
                  </a:cubicBezTo>
                  <a:cubicBezTo>
                    <a:pt x="25952" y="4177"/>
                    <a:pt x="25405" y="3447"/>
                    <a:pt x="24788" y="2762"/>
                  </a:cubicBezTo>
                  <a:cubicBezTo>
                    <a:pt x="24149" y="2100"/>
                    <a:pt x="23487" y="1529"/>
                    <a:pt x="22780" y="1096"/>
                  </a:cubicBezTo>
                  <a:cubicBezTo>
                    <a:pt x="22437" y="868"/>
                    <a:pt x="22072" y="685"/>
                    <a:pt x="21684" y="525"/>
                  </a:cubicBezTo>
                  <a:cubicBezTo>
                    <a:pt x="21342" y="388"/>
                    <a:pt x="20954" y="251"/>
                    <a:pt x="20520" y="160"/>
                  </a:cubicBezTo>
                  <a:cubicBezTo>
                    <a:pt x="20086" y="69"/>
                    <a:pt x="19630" y="0"/>
                    <a:pt x="19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8160;p70">
              <a:extLst>
                <a:ext uri="{FF2B5EF4-FFF2-40B4-BE49-F238E27FC236}">
                  <a16:creationId xmlns:a16="http://schemas.microsoft.com/office/drawing/2014/main" id="{365704B6-6F87-40EF-994F-EABB1503C971}"/>
                </a:ext>
              </a:extLst>
            </p:cNvPr>
            <p:cNvSpPr/>
            <p:nvPr/>
          </p:nvSpPr>
          <p:spPr>
            <a:xfrm>
              <a:off x="6401868" y="2779395"/>
              <a:ext cx="306246" cy="451397"/>
            </a:xfrm>
            <a:custGeom>
              <a:avLst/>
              <a:gdLst/>
              <a:ahLst/>
              <a:cxnLst/>
              <a:rect l="l" t="t" r="r" b="b"/>
              <a:pathLst>
                <a:path w="23740" h="34992" extrusionOk="0">
                  <a:moveTo>
                    <a:pt x="9200" y="1"/>
                  </a:moveTo>
                  <a:cubicBezTo>
                    <a:pt x="9200" y="183"/>
                    <a:pt x="9222" y="366"/>
                    <a:pt x="9222" y="549"/>
                  </a:cubicBezTo>
                  <a:cubicBezTo>
                    <a:pt x="9291" y="1690"/>
                    <a:pt x="9382" y="2854"/>
                    <a:pt x="9519" y="3949"/>
                  </a:cubicBezTo>
                  <a:cubicBezTo>
                    <a:pt x="9725" y="5456"/>
                    <a:pt x="10021" y="6917"/>
                    <a:pt x="10386" y="8332"/>
                  </a:cubicBezTo>
                  <a:cubicBezTo>
                    <a:pt x="10592" y="9062"/>
                    <a:pt x="10820" y="9816"/>
                    <a:pt x="11048" y="10523"/>
                  </a:cubicBezTo>
                  <a:cubicBezTo>
                    <a:pt x="11163" y="10888"/>
                    <a:pt x="11299" y="11254"/>
                    <a:pt x="11436" y="11642"/>
                  </a:cubicBezTo>
                  <a:cubicBezTo>
                    <a:pt x="11551" y="11961"/>
                    <a:pt x="11665" y="12258"/>
                    <a:pt x="11802" y="12577"/>
                  </a:cubicBezTo>
                  <a:cubicBezTo>
                    <a:pt x="12213" y="13559"/>
                    <a:pt x="12737" y="14495"/>
                    <a:pt x="13194" y="15271"/>
                  </a:cubicBezTo>
                  <a:cubicBezTo>
                    <a:pt x="13468" y="15773"/>
                    <a:pt x="13765" y="16252"/>
                    <a:pt x="14039" y="16732"/>
                  </a:cubicBezTo>
                  <a:lnTo>
                    <a:pt x="14244" y="17051"/>
                  </a:lnTo>
                  <a:cubicBezTo>
                    <a:pt x="14427" y="17394"/>
                    <a:pt x="14632" y="17736"/>
                    <a:pt x="14837" y="18078"/>
                  </a:cubicBezTo>
                  <a:cubicBezTo>
                    <a:pt x="15203" y="18717"/>
                    <a:pt x="15499" y="19242"/>
                    <a:pt x="15773" y="19767"/>
                  </a:cubicBezTo>
                  <a:cubicBezTo>
                    <a:pt x="16070" y="20384"/>
                    <a:pt x="16321" y="20909"/>
                    <a:pt x="16504" y="21365"/>
                  </a:cubicBezTo>
                  <a:cubicBezTo>
                    <a:pt x="16892" y="22301"/>
                    <a:pt x="17097" y="23077"/>
                    <a:pt x="17166" y="23830"/>
                  </a:cubicBezTo>
                  <a:cubicBezTo>
                    <a:pt x="17234" y="24355"/>
                    <a:pt x="17211" y="24880"/>
                    <a:pt x="17143" y="25382"/>
                  </a:cubicBezTo>
                  <a:cubicBezTo>
                    <a:pt x="17074" y="25862"/>
                    <a:pt x="16937" y="26341"/>
                    <a:pt x="16732" y="26820"/>
                  </a:cubicBezTo>
                  <a:cubicBezTo>
                    <a:pt x="16344" y="27711"/>
                    <a:pt x="15750" y="28532"/>
                    <a:pt x="14929" y="29308"/>
                  </a:cubicBezTo>
                  <a:cubicBezTo>
                    <a:pt x="14130" y="30062"/>
                    <a:pt x="13171" y="30724"/>
                    <a:pt x="12007" y="31363"/>
                  </a:cubicBezTo>
                  <a:cubicBezTo>
                    <a:pt x="10911" y="31956"/>
                    <a:pt x="9679" y="32504"/>
                    <a:pt x="8264" y="32983"/>
                  </a:cubicBezTo>
                  <a:cubicBezTo>
                    <a:pt x="6940" y="33440"/>
                    <a:pt x="5479" y="33873"/>
                    <a:pt x="3950" y="34216"/>
                  </a:cubicBezTo>
                  <a:cubicBezTo>
                    <a:pt x="2694" y="34513"/>
                    <a:pt x="1370" y="34786"/>
                    <a:pt x="1" y="34992"/>
                  </a:cubicBezTo>
                  <a:cubicBezTo>
                    <a:pt x="846" y="34969"/>
                    <a:pt x="1736" y="34901"/>
                    <a:pt x="2672" y="34786"/>
                  </a:cubicBezTo>
                  <a:cubicBezTo>
                    <a:pt x="4794" y="34558"/>
                    <a:pt x="6871" y="34124"/>
                    <a:pt x="8857" y="33531"/>
                  </a:cubicBezTo>
                  <a:cubicBezTo>
                    <a:pt x="10934" y="32915"/>
                    <a:pt x="12897" y="32116"/>
                    <a:pt x="14700" y="31134"/>
                  </a:cubicBezTo>
                  <a:cubicBezTo>
                    <a:pt x="16572" y="30130"/>
                    <a:pt x="18284" y="28920"/>
                    <a:pt x="19791" y="27528"/>
                  </a:cubicBezTo>
                  <a:cubicBezTo>
                    <a:pt x="20612" y="26775"/>
                    <a:pt x="21365" y="25976"/>
                    <a:pt x="22005" y="25200"/>
                  </a:cubicBezTo>
                  <a:cubicBezTo>
                    <a:pt x="22758" y="24241"/>
                    <a:pt x="23328" y="23282"/>
                    <a:pt x="23694" y="22324"/>
                  </a:cubicBezTo>
                  <a:cubicBezTo>
                    <a:pt x="23716" y="22278"/>
                    <a:pt x="23716" y="22210"/>
                    <a:pt x="23694" y="22141"/>
                  </a:cubicBezTo>
                  <a:cubicBezTo>
                    <a:pt x="23716" y="22118"/>
                    <a:pt x="23739" y="22073"/>
                    <a:pt x="23739" y="22027"/>
                  </a:cubicBezTo>
                  <a:cubicBezTo>
                    <a:pt x="23739" y="21936"/>
                    <a:pt x="23716" y="21890"/>
                    <a:pt x="23648" y="21799"/>
                  </a:cubicBezTo>
                  <a:lnTo>
                    <a:pt x="23443" y="21548"/>
                  </a:lnTo>
                  <a:lnTo>
                    <a:pt x="23443" y="21616"/>
                  </a:lnTo>
                  <a:cubicBezTo>
                    <a:pt x="22370" y="20155"/>
                    <a:pt x="21457" y="18512"/>
                    <a:pt x="20704" y="16732"/>
                  </a:cubicBezTo>
                  <a:cubicBezTo>
                    <a:pt x="19859" y="14746"/>
                    <a:pt x="19197" y="12555"/>
                    <a:pt x="18672" y="10021"/>
                  </a:cubicBezTo>
                  <a:cubicBezTo>
                    <a:pt x="18649" y="9884"/>
                    <a:pt x="18489" y="9793"/>
                    <a:pt x="18375" y="9793"/>
                  </a:cubicBezTo>
                  <a:cubicBezTo>
                    <a:pt x="18353" y="9793"/>
                    <a:pt x="18330" y="9793"/>
                    <a:pt x="18284" y="9816"/>
                  </a:cubicBezTo>
                  <a:cubicBezTo>
                    <a:pt x="18124" y="9861"/>
                    <a:pt x="18033" y="10021"/>
                    <a:pt x="18079" y="10204"/>
                  </a:cubicBezTo>
                  <a:cubicBezTo>
                    <a:pt x="18190" y="10717"/>
                    <a:pt x="18280" y="11165"/>
                    <a:pt x="18391" y="11611"/>
                  </a:cubicBezTo>
                  <a:lnTo>
                    <a:pt x="18391" y="11611"/>
                  </a:lnTo>
                  <a:cubicBezTo>
                    <a:pt x="18377" y="11584"/>
                    <a:pt x="18347" y="11567"/>
                    <a:pt x="18330" y="11550"/>
                  </a:cubicBezTo>
                  <a:lnTo>
                    <a:pt x="18284" y="11505"/>
                  </a:lnTo>
                  <a:cubicBezTo>
                    <a:pt x="18079" y="11368"/>
                    <a:pt x="17896" y="11231"/>
                    <a:pt x="17736" y="11094"/>
                  </a:cubicBezTo>
                  <a:cubicBezTo>
                    <a:pt x="17394" y="10797"/>
                    <a:pt x="17029" y="10500"/>
                    <a:pt x="16663" y="10158"/>
                  </a:cubicBezTo>
                  <a:cubicBezTo>
                    <a:pt x="15066" y="8674"/>
                    <a:pt x="13582" y="6803"/>
                    <a:pt x="12121" y="4474"/>
                  </a:cubicBezTo>
                  <a:lnTo>
                    <a:pt x="12098" y="4543"/>
                  </a:lnTo>
                  <a:lnTo>
                    <a:pt x="11733" y="3881"/>
                  </a:lnTo>
                  <a:lnTo>
                    <a:pt x="11322" y="3196"/>
                  </a:lnTo>
                  <a:lnTo>
                    <a:pt x="11163" y="2922"/>
                  </a:lnTo>
                  <a:lnTo>
                    <a:pt x="11094" y="2785"/>
                  </a:lnTo>
                  <a:lnTo>
                    <a:pt x="11048" y="2694"/>
                  </a:lnTo>
                  <a:cubicBezTo>
                    <a:pt x="10889" y="2397"/>
                    <a:pt x="10706" y="2123"/>
                    <a:pt x="10546" y="1850"/>
                  </a:cubicBezTo>
                  <a:cubicBezTo>
                    <a:pt x="10135" y="1165"/>
                    <a:pt x="9702" y="571"/>
                    <a:pt x="9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8161;p70">
              <a:extLst>
                <a:ext uri="{FF2B5EF4-FFF2-40B4-BE49-F238E27FC236}">
                  <a16:creationId xmlns:a16="http://schemas.microsoft.com/office/drawing/2014/main" id="{E3CB2DA9-8E1E-41A2-AAFB-76D9B2BB5F32}"/>
                </a:ext>
              </a:extLst>
            </p:cNvPr>
            <p:cNvSpPr/>
            <p:nvPr/>
          </p:nvSpPr>
          <p:spPr>
            <a:xfrm>
              <a:off x="6965999" y="2763075"/>
              <a:ext cx="449449" cy="404966"/>
            </a:xfrm>
            <a:custGeom>
              <a:avLst/>
              <a:gdLst/>
              <a:ahLst/>
              <a:cxnLst/>
              <a:rect l="l" t="t" r="r" b="b"/>
              <a:pathLst>
                <a:path w="32207" h="30460" extrusionOk="0">
                  <a:moveTo>
                    <a:pt x="19491" y="1"/>
                  </a:moveTo>
                  <a:cubicBezTo>
                    <a:pt x="18503" y="1"/>
                    <a:pt x="17483" y="350"/>
                    <a:pt x="16663" y="1061"/>
                  </a:cubicBezTo>
                  <a:lnTo>
                    <a:pt x="13170" y="4074"/>
                  </a:lnTo>
                  <a:lnTo>
                    <a:pt x="4588" y="11470"/>
                  </a:lnTo>
                  <a:lnTo>
                    <a:pt x="2009" y="13706"/>
                  </a:lnTo>
                  <a:cubicBezTo>
                    <a:pt x="297" y="15167"/>
                    <a:pt x="0" y="17747"/>
                    <a:pt x="1347" y="19299"/>
                  </a:cubicBezTo>
                  <a:lnTo>
                    <a:pt x="9906" y="29228"/>
                  </a:lnTo>
                  <a:cubicBezTo>
                    <a:pt x="10608" y="30048"/>
                    <a:pt x="11643" y="30459"/>
                    <a:pt x="12716" y="30459"/>
                  </a:cubicBezTo>
                  <a:cubicBezTo>
                    <a:pt x="13704" y="30459"/>
                    <a:pt x="14724" y="30110"/>
                    <a:pt x="15544" y="29410"/>
                  </a:cubicBezTo>
                  <a:lnTo>
                    <a:pt x="30198" y="16765"/>
                  </a:lnTo>
                  <a:cubicBezTo>
                    <a:pt x="31910" y="15281"/>
                    <a:pt x="32207" y="12725"/>
                    <a:pt x="30860" y="11173"/>
                  </a:cubicBezTo>
                  <a:lnTo>
                    <a:pt x="22301" y="1221"/>
                  </a:lnTo>
                  <a:cubicBezTo>
                    <a:pt x="21599" y="413"/>
                    <a:pt x="20564" y="1"/>
                    <a:pt x="19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1" name="Google Shape;8162;p70">
              <a:extLst>
                <a:ext uri="{FF2B5EF4-FFF2-40B4-BE49-F238E27FC236}">
                  <a16:creationId xmlns:a16="http://schemas.microsoft.com/office/drawing/2014/main" id="{E5C4C8DC-003C-4E17-B297-BA963CBAE352}"/>
                </a:ext>
              </a:extLst>
            </p:cNvPr>
            <p:cNvSpPr/>
            <p:nvPr/>
          </p:nvSpPr>
          <p:spPr>
            <a:xfrm>
              <a:off x="7231874" y="2752307"/>
              <a:ext cx="50658" cy="9740"/>
            </a:xfrm>
            <a:custGeom>
              <a:avLst/>
              <a:gdLst/>
              <a:ahLst/>
              <a:cxnLst/>
              <a:rect l="l" t="t" r="r" b="b"/>
              <a:pathLst>
                <a:path w="3927" h="755" extrusionOk="0">
                  <a:moveTo>
                    <a:pt x="3926" y="754"/>
                  </a:moveTo>
                  <a:cubicBezTo>
                    <a:pt x="2808" y="46"/>
                    <a:pt x="1279" y="1"/>
                    <a:pt x="1" y="640"/>
                  </a:cubicBezTo>
                  <a:cubicBezTo>
                    <a:pt x="1279" y="1"/>
                    <a:pt x="2808" y="46"/>
                    <a:pt x="3926" y="7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2" name="Google Shape;8163;p70">
              <a:extLst>
                <a:ext uri="{FF2B5EF4-FFF2-40B4-BE49-F238E27FC236}">
                  <a16:creationId xmlns:a16="http://schemas.microsoft.com/office/drawing/2014/main" id="{A9811071-4C22-4220-9EC9-A2569D46D3D9}"/>
                </a:ext>
              </a:extLst>
            </p:cNvPr>
            <p:cNvSpPr/>
            <p:nvPr/>
          </p:nvSpPr>
          <p:spPr>
            <a:xfrm>
              <a:off x="7008690" y="2941926"/>
              <a:ext cx="12681" cy="50658"/>
            </a:xfrm>
            <a:custGeom>
              <a:avLst/>
              <a:gdLst/>
              <a:ahLst/>
              <a:cxnLst/>
              <a:rect l="l" t="t" r="r" b="b"/>
              <a:pathLst>
                <a:path w="983" h="3927" extrusionOk="0">
                  <a:moveTo>
                    <a:pt x="982" y="0"/>
                  </a:moveTo>
                  <a:cubicBezTo>
                    <a:pt x="161" y="1187"/>
                    <a:pt x="1" y="2694"/>
                    <a:pt x="526" y="3926"/>
                  </a:cubicBezTo>
                  <a:cubicBezTo>
                    <a:pt x="1" y="2694"/>
                    <a:pt x="184" y="1187"/>
                    <a:pt x="982" y="0"/>
                  </a:cubicBezTo>
                  <a:close/>
                </a:path>
              </a:pathLst>
            </a:custGeom>
            <a:solidFill>
              <a:srgbClr val="FE6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8164;p70">
              <a:extLst>
                <a:ext uri="{FF2B5EF4-FFF2-40B4-BE49-F238E27FC236}">
                  <a16:creationId xmlns:a16="http://schemas.microsoft.com/office/drawing/2014/main" id="{F0743B08-17E2-44EB-BBB2-612BF4D4FB1C}"/>
                </a:ext>
              </a:extLst>
            </p:cNvPr>
            <p:cNvSpPr/>
            <p:nvPr/>
          </p:nvSpPr>
          <p:spPr>
            <a:xfrm>
              <a:off x="7142959" y="3140072"/>
              <a:ext cx="50658" cy="9727"/>
            </a:xfrm>
            <a:custGeom>
              <a:avLst/>
              <a:gdLst/>
              <a:ahLst/>
              <a:cxnLst/>
              <a:rect l="l" t="t" r="r" b="b"/>
              <a:pathLst>
                <a:path w="3927" h="754" extrusionOk="0">
                  <a:moveTo>
                    <a:pt x="3926" y="115"/>
                  </a:moveTo>
                  <a:cubicBezTo>
                    <a:pt x="2648" y="754"/>
                    <a:pt x="1119" y="708"/>
                    <a:pt x="0" y="1"/>
                  </a:cubicBezTo>
                  <a:cubicBezTo>
                    <a:pt x="1119" y="708"/>
                    <a:pt x="2648" y="754"/>
                    <a:pt x="3926" y="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8165;p70">
              <a:extLst>
                <a:ext uri="{FF2B5EF4-FFF2-40B4-BE49-F238E27FC236}">
                  <a16:creationId xmlns:a16="http://schemas.microsoft.com/office/drawing/2014/main" id="{E15BB91D-B410-4BD3-B47E-BE3F745BDB56}"/>
                </a:ext>
              </a:extLst>
            </p:cNvPr>
            <p:cNvSpPr/>
            <p:nvPr/>
          </p:nvSpPr>
          <p:spPr>
            <a:xfrm>
              <a:off x="7005169" y="2754822"/>
              <a:ext cx="415174" cy="392534"/>
            </a:xfrm>
            <a:custGeom>
              <a:avLst/>
              <a:gdLst/>
              <a:ahLst/>
              <a:cxnLst/>
              <a:rect l="l" t="t" r="r" b="b"/>
              <a:pathLst>
                <a:path w="32184" h="30429" extrusionOk="0">
                  <a:moveTo>
                    <a:pt x="19471" y="1"/>
                  </a:moveTo>
                  <a:cubicBezTo>
                    <a:pt x="18486" y="1"/>
                    <a:pt x="17472" y="350"/>
                    <a:pt x="16662" y="1061"/>
                  </a:cubicBezTo>
                  <a:lnTo>
                    <a:pt x="13147" y="4074"/>
                  </a:lnTo>
                  <a:lnTo>
                    <a:pt x="4565" y="11469"/>
                  </a:lnTo>
                  <a:lnTo>
                    <a:pt x="1986" y="13706"/>
                  </a:lnTo>
                  <a:cubicBezTo>
                    <a:pt x="297" y="15167"/>
                    <a:pt x="0" y="17724"/>
                    <a:pt x="1347" y="19276"/>
                  </a:cubicBezTo>
                  <a:lnTo>
                    <a:pt x="9906" y="29205"/>
                  </a:lnTo>
                  <a:cubicBezTo>
                    <a:pt x="10610" y="30016"/>
                    <a:pt x="11651" y="30428"/>
                    <a:pt x="12725" y="30428"/>
                  </a:cubicBezTo>
                  <a:cubicBezTo>
                    <a:pt x="13706" y="30428"/>
                    <a:pt x="14715" y="30085"/>
                    <a:pt x="15521" y="29387"/>
                  </a:cubicBezTo>
                  <a:lnTo>
                    <a:pt x="30175" y="16742"/>
                  </a:lnTo>
                  <a:cubicBezTo>
                    <a:pt x="31887" y="15258"/>
                    <a:pt x="32184" y="12725"/>
                    <a:pt x="30837" y="11150"/>
                  </a:cubicBezTo>
                  <a:lnTo>
                    <a:pt x="22278" y="1221"/>
                  </a:lnTo>
                  <a:cubicBezTo>
                    <a:pt x="21576" y="413"/>
                    <a:pt x="20541" y="1"/>
                    <a:pt x="19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8166;p70">
              <a:extLst>
                <a:ext uri="{FF2B5EF4-FFF2-40B4-BE49-F238E27FC236}">
                  <a16:creationId xmlns:a16="http://schemas.microsoft.com/office/drawing/2014/main" id="{A1D3D14B-1416-4C56-BA06-196A5465328B}"/>
                </a:ext>
              </a:extLst>
            </p:cNvPr>
            <p:cNvSpPr/>
            <p:nvPr/>
          </p:nvSpPr>
          <p:spPr>
            <a:xfrm>
              <a:off x="7032244" y="2782285"/>
              <a:ext cx="360129" cy="340212"/>
            </a:xfrm>
            <a:custGeom>
              <a:avLst/>
              <a:gdLst/>
              <a:ahLst/>
              <a:cxnLst/>
              <a:rect l="l" t="t" r="r" b="b"/>
              <a:pathLst>
                <a:path w="27917" h="26373" extrusionOk="0">
                  <a:moveTo>
                    <a:pt x="16887" y="1"/>
                  </a:moveTo>
                  <a:cubicBezTo>
                    <a:pt x="16032" y="1"/>
                    <a:pt x="15151" y="304"/>
                    <a:pt x="14449" y="918"/>
                  </a:cubicBezTo>
                  <a:lnTo>
                    <a:pt x="11414" y="3520"/>
                  </a:lnTo>
                  <a:lnTo>
                    <a:pt x="3973" y="9934"/>
                  </a:lnTo>
                  <a:lnTo>
                    <a:pt x="1736" y="11874"/>
                  </a:lnTo>
                  <a:cubicBezTo>
                    <a:pt x="275" y="13129"/>
                    <a:pt x="1" y="15344"/>
                    <a:pt x="1165" y="16713"/>
                  </a:cubicBezTo>
                  <a:lnTo>
                    <a:pt x="8606" y="25318"/>
                  </a:lnTo>
                  <a:cubicBezTo>
                    <a:pt x="9211" y="26018"/>
                    <a:pt x="10099" y="26372"/>
                    <a:pt x="11021" y="26372"/>
                  </a:cubicBezTo>
                  <a:cubicBezTo>
                    <a:pt x="11874" y="26372"/>
                    <a:pt x="12755" y="26069"/>
                    <a:pt x="13468" y="25455"/>
                  </a:cubicBezTo>
                  <a:lnTo>
                    <a:pt x="26182" y="14499"/>
                  </a:lnTo>
                  <a:cubicBezTo>
                    <a:pt x="27642" y="13221"/>
                    <a:pt x="27916" y="11007"/>
                    <a:pt x="26752" y="9660"/>
                  </a:cubicBezTo>
                  <a:lnTo>
                    <a:pt x="19311" y="1055"/>
                  </a:lnTo>
                  <a:cubicBezTo>
                    <a:pt x="18706" y="355"/>
                    <a:pt x="17812" y="1"/>
                    <a:pt x="1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8167;p70">
              <a:extLst>
                <a:ext uri="{FF2B5EF4-FFF2-40B4-BE49-F238E27FC236}">
                  <a16:creationId xmlns:a16="http://schemas.microsoft.com/office/drawing/2014/main" id="{5E1E14FB-BF43-4950-A622-47DDCF307535}"/>
                </a:ext>
              </a:extLst>
            </p:cNvPr>
            <p:cNvSpPr/>
            <p:nvPr/>
          </p:nvSpPr>
          <p:spPr>
            <a:xfrm>
              <a:off x="7036965" y="2966357"/>
              <a:ext cx="322139" cy="156129"/>
            </a:xfrm>
            <a:custGeom>
              <a:avLst/>
              <a:gdLst/>
              <a:ahLst/>
              <a:cxnLst/>
              <a:rect l="l" t="t" r="r" b="b"/>
              <a:pathLst>
                <a:path w="24972" h="12103" extrusionOk="0">
                  <a:moveTo>
                    <a:pt x="91" y="1"/>
                  </a:moveTo>
                  <a:lnTo>
                    <a:pt x="91" y="1"/>
                  </a:lnTo>
                  <a:cubicBezTo>
                    <a:pt x="0" y="868"/>
                    <a:pt x="228" y="1758"/>
                    <a:pt x="799" y="2443"/>
                  </a:cubicBezTo>
                  <a:lnTo>
                    <a:pt x="8240" y="11048"/>
                  </a:lnTo>
                  <a:cubicBezTo>
                    <a:pt x="8845" y="11748"/>
                    <a:pt x="9739" y="12102"/>
                    <a:pt x="10664" y="12102"/>
                  </a:cubicBezTo>
                  <a:cubicBezTo>
                    <a:pt x="11519" y="12102"/>
                    <a:pt x="12400" y="11799"/>
                    <a:pt x="13102" y="11185"/>
                  </a:cubicBezTo>
                  <a:lnTo>
                    <a:pt x="24971" y="959"/>
                  </a:lnTo>
                  <a:lnTo>
                    <a:pt x="24971" y="959"/>
                  </a:lnTo>
                  <a:cubicBezTo>
                    <a:pt x="23921" y="1599"/>
                    <a:pt x="22825" y="2146"/>
                    <a:pt x="21730" y="2648"/>
                  </a:cubicBezTo>
                  <a:cubicBezTo>
                    <a:pt x="20315" y="3265"/>
                    <a:pt x="18854" y="3790"/>
                    <a:pt x="17370" y="4178"/>
                  </a:cubicBezTo>
                  <a:cubicBezTo>
                    <a:pt x="15932" y="4566"/>
                    <a:pt x="14449" y="4840"/>
                    <a:pt x="12965" y="4954"/>
                  </a:cubicBezTo>
                  <a:cubicBezTo>
                    <a:pt x="12399" y="4990"/>
                    <a:pt x="11829" y="5012"/>
                    <a:pt x="11260" y="5012"/>
                  </a:cubicBezTo>
                  <a:cubicBezTo>
                    <a:pt x="10407" y="5012"/>
                    <a:pt x="9555" y="4963"/>
                    <a:pt x="8719" y="4840"/>
                  </a:cubicBezTo>
                  <a:cubicBezTo>
                    <a:pt x="7829" y="4726"/>
                    <a:pt x="6939" y="4520"/>
                    <a:pt x="6095" y="4246"/>
                  </a:cubicBezTo>
                  <a:cubicBezTo>
                    <a:pt x="5227" y="3950"/>
                    <a:pt x="4405" y="3584"/>
                    <a:pt x="3629" y="3128"/>
                  </a:cubicBezTo>
                  <a:cubicBezTo>
                    <a:pt x="2899" y="2694"/>
                    <a:pt x="2214" y="2169"/>
                    <a:pt x="1575" y="1599"/>
                  </a:cubicBezTo>
                  <a:cubicBezTo>
                    <a:pt x="1050" y="1096"/>
                    <a:pt x="548" y="571"/>
                    <a:pt x="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8168;p70">
              <a:extLst>
                <a:ext uri="{FF2B5EF4-FFF2-40B4-BE49-F238E27FC236}">
                  <a16:creationId xmlns:a16="http://schemas.microsoft.com/office/drawing/2014/main" id="{B553D5D2-3759-4EF4-A49B-6DC101DDF471}"/>
                </a:ext>
              </a:extLst>
            </p:cNvPr>
            <p:cNvSpPr/>
            <p:nvPr/>
          </p:nvSpPr>
          <p:spPr>
            <a:xfrm>
              <a:off x="7007813" y="2939565"/>
              <a:ext cx="405176" cy="207909"/>
            </a:xfrm>
            <a:custGeom>
              <a:avLst/>
              <a:gdLst/>
              <a:ahLst/>
              <a:cxnLst/>
              <a:rect l="l" t="t" r="r" b="b"/>
              <a:pathLst>
                <a:path w="31409" h="16117" extrusionOk="0">
                  <a:moveTo>
                    <a:pt x="31408" y="1"/>
                  </a:moveTo>
                  <a:cubicBezTo>
                    <a:pt x="30358" y="914"/>
                    <a:pt x="29262" y="1735"/>
                    <a:pt x="28098" y="2489"/>
                  </a:cubicBezTo>
                  <a:cubicBezTo>
                    <a:pt x="27802" y="2671"/>
                    <a:pt x="27528" y="2854"/>
                    <a:pt x="27231" y="3036"/>
                  </a:cubicBezTo>
                  <a:lnTo>
                    <a:pt x="15362" y="13262"/>
                  </a:lnTo>
                  <a:cubicBezTo>
                    <a:pt x="14660" y="13876"/>
                    <a:pt x="13779" y="14179"/>
                    <a:pt x="12924" y="14179"/>
                  </a:cubicBezTo>
                  <a:cubicBezTo>
                    <a:pt x="11999" y="14179"/>
                    <a:pt x="11105" y="13825"/>
                    <a:pt x="10500" y="13125"/>
                  </a:cubicBezTo>
                  <a:lnTo>
                    <a:pt x="3059" y="4520"/>
                  </a:lnTo>
                  <a:cubicBezTo>
                    <a:pt x="2488" y="3835"/>
                    <a:pt x="2260" y="2945"/>
                    <a:pt x="2351" y="2078"/>
                  </a:cubicBezTo>
                  <a:cubicBezTo>
                    <a:pt x="2260" y="1964"/>
                    <a:pt x="2192" y="1849"/>
                    <a:pt x="2100" y="1713"/>
                  </a:cubicBezTo>
                  <a:cubicBezTo>
                    <a:pt x="1735" y="1233"/>
                    <a:pt x="1393" y="708"/>
                    <a:pt x="1073" y="160"/>
                  </a:cubicBezTo>
                  <a:lnTo>
                    <a:pt x="1073" y="160"/>
                  </a:lnTo>
                  <a:cubicBezTo>
                    <a:pt x="23" y="1644"/>
                    <a:pt x="0" y="3653"/>
                    <a:pt x="1119" y="4954"/>
                  </a:cubicBezTo>
                  <a:lnTo>
                    <a:pt x="9701" y="14906"/>
                  </a:lnTo>
                  <a:cubicBezTo>
                    <a:pt x="10400" y="15711"/>
                    <a:pt x="11431" y="16117"/>
                    <a:pt x="12497" y="16117"/>
                  </a:cubicBezTo>
                  <a:cubicBezTo>
                    <a:pt x="13485" y="16117"/>
                    <a:pt x="14504" y="15768"/>
                    <a:pt x="15316" y="15065"/>
                  </a:cubicBezTo>
                  <a:lnTo>
                    <a:pt x="29993" y="2420"/>
                  </a:lnTo>
                  <a:cubicBezTo>
                    <a:pt x="30746" y="1758"/>
                    <a:pt x="31225" y="891"/>
                    <a:pt x="314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8169;p70">
              <a:extLst>
                <a:ext uri="{FF2B5EF4-FFF2-40B4-BE49-F238E27FC236}">
                  <a16:creationId xmlns:a16="http://schemas.microsoft.com/office/drawing/2014/main" id="{ABB46A00-D9AD-4E68-BD34-74B42FE53495}"/>
                </a:ext>
              </a:extLst>
            </p:cNvPr>
            <p:cNvSpPr/>
            <p:nvPr/>
          </p:nvSpPr>
          <p:spPr>
            <a:xfrm>
              <a:off x="7040784" y="2790914"/>
              <a:ext cx="120744" cy="112165"/>
            </a:xfrm>
            <a:custGeom>
              <a:avLst/>
              <a:gdLst/>
              <a:ahLst/>
              <a:cxnLst/>
              <a:rect l="l" t="t" r="r" b="b"/>
              <a:pathLst>
                <a:path w="9360" h="8695" extrusionOk="0">
                  <a:moveTo>
                    <a:pt x="6001" y="0"/>
                  </a:moveTo>
                  <a:cubicBezTo>
                    <a:pt x="5814" y="0"/>
                    <a:pt x="5626" y="8"/>
                    <a:pt x="5433" y="21"/>
                  </a:cubicBezTo>
                  <a:cubicBezTo>
                    <a:pt x="4840" y="66"/>
                    <a:pt x="4269" y="272"/>
                    <a:pt x="3721" y="500"/>
                  </a:cubicBezTo>
                  <a:cubicBezTo>
                    <a:pt x="3174" y="728"/>
                    <a:pt x="2671" y="1094"/>
                    <a:pt x="2215" y="1482"/>
                  </a:cubicBezTo>
                  <a:cubicBezTo>
                    <a:pt x="1302" y="2280"/>
                    <a:pt x="594" y="3353"/>
                    <a:pt x="252" y="4517"/>
                  </a:cubicBezTo>
                  <a:cubicBezTo>
                    <a:pt x="92" y="5111"/>
                    <a:pt x="1" y="5727"/>
                    <a:pt x="24" y="6343"/>
                  </a:cubicBezTo>
                  <a:cubicBezTo>
                    <a:pt x="24" y="6709"/>
                    <a:pt x="69" y="7074"/>
                    <a:pt x="138" y="7439"/>
                  </a:cubicBezTo>
                  <a:cubicBezTo>
                    <a:pt x="229" y="7827"/>
                    <a:pt x="343" y="8192"/>
                    <a:pt x="480" y="8535"/>
                  </a:cubicBezTo>
                  <a:cubicBezTo>
                    <a:pt x="503" y="8603"/>
                    <a:pt x="549" y="8649"/>
                    <a:pt x="572" y="8694"/>
                  </a:cubicBezTo>
                  <a:cubicBezTo>
                    <a:pt x="1256" y="8124"/>
                    <a:pt x="1941" y="7530"/>
                    <a:pt x="2626" y="6937"/>
                  </a:cubicBezTo>
                  <a:cubicBezTo>
                    <a:pt x="2580" y="6754"/>
                    <a:pt x="2557" y="6572"/>
                    <a:pt x="2534" y="6389"/>
                  </a:cubicBezTo>
                  <a:cubicBezTo>
                    <a:pt x="2534" y="6092"/>
                    <a:pt x="2557" y="5818"/>
                    <a:pt x="2603" y="5544"/>
                  </a:cubicBezTo>
                  <a:cubicBezTo>
                    <a:pt x="2671" y="5225"/>
                    <a:pt x="2786" y="4928"/>
                    <a:pt x="2923" y="4631"/>
                  </a:cubicBezTo>
                  <a:cubicBezTo>
                    <a:pt x="3082" y="4312"/>
                    <a:pt x="3288" y="4015"/>
                    <a:pt x="3516" y="3718"/>
                  </a:cubicBezTo>
                  <a:cubicBezTo>
                    <a:pt x="3767" y="3467"/>
                    <a:pt x="4018" y="3239"/>
                    <a:pt x="4315" y="3056"/>
                  </a:cubicBezTo>
                  <a:cubicBezTo>
                    <a:pt x="4566" y="2897"/>
                    <a:pt x="4840" y="2760"/>
                    <a:pt x="5137" y="2646"/>
                  </a:cubicBezTo>
                  <a:cubicBezTo>
                    <a:pt x="5365" y="2577"/>
                    <a:pt x="5616" y="2531"/>
                    <a:pt x="5890" y="2509"/>
                  </a:cubicBezTo>
                  <a:cubicBezTo>
                    <a:pt x="6118" y="2509"/>
                    <a:pt x="6346" y="2509"/>
                    <a:pt x="6597" y="2554"/>
                  </a:cubicBezTo>
                  <a:cubicBezTo>
                    <a:pt x="6826" y="2623"/>
                    <a:pt x="7077" y="2691"/>
                    <a:pt x="7282" y="2805"/>
                  </a:cubicBezTo>
                  <a:cubicBezTo>
                    <a:pt x="7328" y="2805"/>
                    <a:pt x="7351" y="2828"/>
                    <a:pt x="7373" y="2851"/>
                  </a:cubicBezTo>
                  <a:lnTo>
                    <a:pt x="9359" y="1139"/>
                  </a:lnTo>
                  <a:cubicBezTo>
                    <a:pt x="9291" y="1094"/>
                    <a:pt x="9245" y="1048"/>
                    <a:pt x="9199" y="1002"/>
                  </a:cubicBezTo>
                  <a:cubicBezTo>
                    <a:pt x="8652" y="637"/>
                    <a:pt x="8058" y="340"/>
                    <a:pt x="7419" y="180"/>
                  </a:cubicBezTo>
                  <a:cubicBezTo>
                    <a:pt x="6943" y="49"/>
                    <a:pt x="6479" y="0"/>
                    <a:pt x="60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8170;p70">
              <a:extLst>
                <a:ext uri="{FF2B5EF4-FFF2-40B4-BE49-F238E27FC236}">
                  <a16:creationId xmlns:a16="http://schemas.microsoft.com/office/drawing/2014/main" id="{73BF7151-69C6-418C-9DB1-A1140A1736FB}"/>
                </a:ext>
              </a:extLst>
            </p:cNvPr>
            <p:cNvSpPr/>
            <p:nvPr/>
          </p:nvSpPr>
          <p:spPr>
            <a:xfrm>
              <a:off x="6052968" y="2165802"/>
              <a:ext cx="158722" cy="145770"/>
            </a:xfrm>
            <a:custGeom>
              <a:avLst/>
              <a:gdLst/>
              <a:ahLst/>
              <a:cxnLst/>
              <a:rect l="l" t="t" r="r" b="b"/>
              <a:pathLst>
                <a:path w="12304" h="11300" extrusionOk="0">
                  <a:moveTo>
                    <a:pt x="10523" y="1"/>
                  </a:moveTo>
                  <a:cubicBezTo>
                    <a:pt x="10432" y="1"/>
                    <a:pt x="10341" y="24"/>
                    <a:pt x="10250" y="47"/>
                  </a:cubicBezTo>
                  <a:cubicBezTo>
                    <a:pt x="10021" y="115"/>
                    <a:pt x="9816" y="252"/>
                    <a:pt x="9588" y="480"/>
                  </a:cubicBezTo>
                  <a:cubicBezTo>
                    <a:pt x="9405" y="686"/>
                    <a:pt x="9222" y="914"/>
                    <a:pt x="9040" y="1256"/>
                  </a:cubicBezTo>
                  <a:cubicBezTo>
                    <a:pt x="8880" y="1507"/>
                    <a:pt x="8720" y="1827"/>
                    <a:pt x="8560" y="2215"/>
                  </a:cubicBezTo>
                  <a:cubicBezTo>
                    <a:pt x="8378" y="2694"/>
                    <a:pt x="8241" y="3128"/>
                    <a:pt x="8172" y="3562"/>
                  </a:cubicBezTo>
                  <a:cubicBezTo>
                    <a:pt x="7921" y="3311"/>
                    <a:pt x="7647" y="3082"/>
                    <a:pt x="7282" y="2763"/>
                  </a:cubicBezTo>
                  <a:cubicBezTo>
                    <a:pt x="6666" y="2238"/>
                    <a:pt x="6073" y="1804"/>
                    <a:pt x="5479" y="1462"/>
                  </a:cubicBezTo>
                  <a:cubicBezTo>
                    <a:pt x="5159" y="1256"/>
                    <a:pt x="4840" y="1096"/>
                    <a:pt x="4543" y="960"/>
                  </a:cubicBezTo>
                  <a:cubicBezTo>
                    <a:pt x="4201" y="823"/>
                    <a:pt x="3904" y="731"/>
                    <a:pt x="3607" y="663"/>
                  </a:cubicBezTo>
                  <a:cubicBezTo>
                    <a:pt x="3470" y="640"/>
                    <a:pt x="3311" y="640"/>
                    <a:pt x="3174" y="640"/>
                  </a:cubicBezTo>
                  <a:cubicBezTo>
                    <a:pt x="3037" y="640"/>
                    <a:pt x="2877" y="640"/>
                    <a:pt x="2740" y="686"/>
                  </a:cubicBezTo>
                  <a:cubicBezTo>
                    <a:pt x="2489" y="754"/>
                    <a:pt x="2238" y="891"/>
                    <a:pt x="2032" y="1096"/>
                  </a:cubicBezTo>
                  <a:cubicBezTo>
                    <a:pt x="1850" y="1302"/>
                    <a:pt x="1736" y="1530"/>
                    <a:pt x="1690" y="1781"/>
                  </a:cubicBezTo>
                  <a:cubicBezTo>
                    <a:pt x="1667" y="2009"/>
                    <a:pt x="1690" y="2261"/>
                    <a:pt x="1781" y="2489"/>
                  </a:cubicBezTo>
                  <a:cubicBezTo>
                    <a:pt x="1941" y="2854"/>
                    <a:pt x="2192" y="3219"/>
                    <a:pt x="2626" y="3584"/>
                  </a:cubicBezTo>
                  <a:cubicBezTo>
                    <a:pt x="2557" y="3562"/>
                    <a:pt x="2512" y="3562"/>
                    <a:pt x="2443" y="3539"/>
                  </a:cubicBezTo>
                  <a:cubicBezTo>
                    <a:pt x="2101" y="3447"/>
                    <a:pt x="1781" y="3402"/>
                    <a:pt x="1507" y="3402"/>
                  </a:cubicBezTo>
                  <a:cubicBezTo>
                    <a:pt x="1188" y="3402"/>
                    <a:pt x="914" y="3447"/>
                    <a:pt x="686" y="3584"/>
                  </a:cubicBezTo>
                  <a:cubicBezTo>
                    <a:pt x="229" y="3836"/>
                    <a:pt x="1" y="4383"/>
                    <a:pt x="184" y="4840"/>
                  </a:cubicBezTo>
                  <a:cubicBezTo>
                    <a:pt x="343" y="5251"/>
                    <a:pt x="686" y="5525"/>
                    <a:pt x="1005" y="5753"/>
                  </a:cubicBezTo>
                  <a:cubicBezTo>
                    <a:pt x="1439" y="6027"/>
                    <a:pt x="1895" y="6255"/>
                    <a:pt x="2352" y="6438"/>
                  </a:cubicBezTo>
                  <a:cubicBezTo>
                    <a:pt x="2672" y="6575"/>
                    <a:pt x="3037" y="6711"/>
                    <a:pt x="3448" y="6871"/>
                  </a:cubicBezTo>
                  <a:cubicBezTo>
                    <a:pt x="2991" y="6871"/>
                    <a:pt x="2557" y="6917"/>
                    <a:pt x="2147" y="6985"/>
                  </a:cubicBezTo>
                  <a:cubicBezTo>
                    <a:pt x="1713" y="7054"/>
                    <a:pt x="1142" y="7191"/>
                    <a:pt x="709" y="7533"/>
                  </a:cubicBezTo>
                  <a:cubicBezTo>
                    <a:pt x="549" y="7670"/>
                    <a:pt x="435" y="7853"/>
                    <a:pt x="389" y="8058"/>
                  </a:cubicBezTo>
                  <a:cubicBezTo>
                    <a:pt x="343" y="8264"/>
                    <a:pt x="389" y="8492"/>
                    <a:pt x="503" y="8743"/>
                  </a:cubicBezTo>
                  <a:cubicBezTo>
                    <a:pt x="572" y="8880"/>
                    <a:pt x="663" y="9017"/>
                    <a:pt x="754" y="9131"/>
                  </a:cubicBezTo>
                  <a:cubicBezTo>
                    <a:pt x="846" y="9245"/>
                    <a:pt x="960" y="9336"/>
                    <a:pt x="1097" y="9405"/>
                  </a:cubicBezTo>
                  <a:cubicBezTo>
                    <a:pt x="1416" y="9565"/>
                    <a:pt x="1804" y="9633"/>
                    <a:pt x="2147" y="9679"/>
                  </a:cubicBezTo>
                  <a:cubicBezTo>
                    <a:pt x="2580" y="9724"/>
                    <a:pt x="3014" y="9747"/>
                    <a:pt x="3402" y="9770"/>
                  </a:cubicBezTo>
                  <a:lnTo>
                    <a:pt x="3585" y="9770"/>
                  </a:lnTo>
                  <a:cubicBezTo>
                    <a:pt x="3836" y="9793"/>
                    <a:pt x="4132" y="9793"/>
                    <a:pt x="4383" y="9839"/>
                  </a:cubicBezTo>
                  <a:cubicBezTo>
                    <a:pt x="4566" y="9861"/>
                    <a:pt x="4749" y="9884"/>
                    <a:pt x="4931" y="9930"/>
                  </a:cubicBezTo>
                  <a:lnTo>
                    <a:pt x="5023" y="9953"/>
                  </a:lnTo>
                  <a:cubicBezTo>
                    <a:pt x="5319" y="9998"/>
                    <a:pt x="5616" y="10067"/>
                    <a:pt x="5913" y="10135"/>
                  </a:cubicBezTo>
                  <a:cubicBezTo>
                    <a:pt x="6529" y="10272"/>
                    <a:pt x="7077" y="10432"/>
                    <a:pt x="7602" y="10637"/>
                  </a:cubicBezTo>
                  <a:cubicBezTo>
                    <a:pt x="8035" y="10820"/>
                    <a:pt x="8424" y="11025"/>
                    <a:pt x="8789" y="11254"/>
                  </a:cubicBezTo>
                  <a:cubicBezTo>
                    <a:pt x="8834" y="11277"/>
                    <a:pt x="8880" y="11299"/>
                    <a:pt x="8926" y="11299"/>
                  </a:cubicBezTo>
                  <a:cubicBezTo>
                    <a:pt x="9040" y="11299"/>
                    <a:pt x="9131" y="11231"/>
                    <a:pt x="9177" y="11162"/>
                  </a:cubicBezTo>
                  <a:cubicBezTo>
                    <a:pt x="9222" y="11071"/>
                    <a:pt x="9245" y="10980"/>
                    <a:pt x="9200" y="10889"/>
                  </a:cubicBezTo>
                  <a:cubicBezTo>
                    <a:pt x="9976" y="10774"/>
                    <a:pt x="10820" y="10272"/>
                    <a:pt x="11436" y="9542"/>
                  </a:cubicBezTo>
                  <a:cubicBezTo>
                    <a:pt x="11870" y="9017"/>
                    <a:pt x="12144" y="8446"/>
                    <a:pt x="12213" y="7898"/>
                  </a:cubicBezTo>
                  <a:cubicBezTo>
                    <a:pt x="12304" y="7351"/>
                    <a:pt x="12167" y="6826"/>
                    <a:pt x="12030" y="6301"/>
                  </a:cubicBezTo>
                  <a:cubicBezTo>
                    <a:pt x="11984" y="6050"/>
                    <a:pt x="11916" y="5798"/>
                    <a:pt x="11870" y="5525"/>
                  </a:cubicBezTo>
                  <a:cubicBezTo>
                    <a:pt x="11802" y="5000"/>
                    <a:pt x="11847" y="4475"/>
                    <a:pt x="11893" y="3950"/>
                  </a:cubicBezTo>
                  <a:lnTo>
                    <a:pt x="11893" y="3904"/>
                  </a:lnTo>
                  <a:cubicBezTo>
                    <a:pt x="11939" y="3356"/>
                    <a:pt x="11984" y="2808"/>
                    <a:pt x="11939" y="2261"/>
                  </a:cubicBezTo>
                  <a:cubicBezTo>
                    <a:pt x="11893" y="1781"/>
                    <a:pt x="11756" y="1325"/>
                    <a:pt x="11551" y="845"/>
                  </a:cubicBezTo>
                  <a:cubicBezTo>
                    <a:pt x="11391" y="526"/>
                    <a:pt x="11208" y="298"/>
                    <a:pt x="10957" y="138"/>
                  </a:cubicBezTo>
                  <a:cubicBezTo>
                    <a:pt x="10843" y="47"/>
                    <a:pt x="10683" y="1"/>
                    <a:pt x="10523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8171;p70">
              <a:extLst>
                <a:ext uri="{FF2B5EF4-FFF2-40B4-BE49-F238E27FC236}">
                  <a16:creationId xmlns:a16="http://schemas.microsoft.com/office/drawing/2014/main" id="{1CF7762F-0C44-4BCF-B42E-145E6D3CDA4B}"/>
                </a:ext>
              </a:extLst>
            </p:cNvPr>
            <p:cNvSpPr/>
            <p:nvPr/>
          </p:nvSpPr>
          <p:spPr>
            <a:xfrm>
              <a:off x="7006342" y="2699897"/>
              <a:ext cx="135450" cy="161082"/>
            </a:xfrm>
            <a:custGeom>
              <a:avLst/>
              <a:gdLst/>
              <a:ahLst/>
              <a:cxnLst/>
              <a:rect l="l" t="t" r="r" b="b"/>
              <a:pathLst>
                <a:path w="10500" h="12487" extrusionOk="0">
                  <a:moveTo>
                    <a:pt x="2990" y="1"/>
                  </a:moveTo>
                  <a:cubicBezTo>
                    <a:pt x="2717" y="1"/>
                    <a:pt x="2465" y="24"/>
                    <a:pt x="2214" y="92"/>
                  </a:cubicBezTo>
                  <a:cubicBezTo>
                    <a:pt x="1918" y="161"/>
                    <a:pt x="1621" y="298"/>
                    <a:pt x="1347" y="457"/>
                  </a:cubicBezTo>
                  <a:cubicBezTo>
                    <a:pt x="1119" y="640"/>
                    <a:pt x="891" y="845"/>
                    <a:pt x="685" y="1119"/>
                  </a:cubicBezTo>
                  <a:cubicBezTo>
                    <a:pt x="457" y="1416"/>
                    <a:pt x="297" y="1781"/>
                    <a:pt x="160" y="2215"/>
                  </a:cubicBezTo>
                  <a:cubicBezTo>
                    <a:pt x="46" y="2603"/>
                    <a:pt x="0" y="3059"/>
                    <a:pt x="0" y="3539"/>
                  </a:cubicBezTo>
                  <a:cubicBezTo>
                    <a:pt x="0" y="3972"/>
                    <a:pt x="46" y="4452"/>
                    <a:pt x="160" y="4931"/>
                  </a:cubicBezTo>
                  <a:cubicBezTo>
                    <a:pt x="274" y="5410"/>
                    <a:pt x="457" y="5890"/>
                    <a:pt x="685" y="6369"/>
                  </a:cubicBezTo>
                  <a:cubicBezTo>
                    <a:pt x="708" y="6438"/>
                    <a:pt x="776" y="6483"/>
                    <a:pt x="845" y="6483"/>
                  </a:cubicBezTo>
                  <a:cubicBezTo>
                    <a:pt x="891" y="6552"/>
                    <a:pt x="913" y="6620"/>
                    <a:pt x="936" y="6689"/>
                  </a:cubicBezTo>
                  <a:cubicBezTo>
                    <a:pt x="1050" y="6917"/>
                    <a:pt x="1142" y="7168"/>
                    <a:pt x="1210" y="7396"/>
                  </a:cubicBezTo>
                  <a:lnTo>
                    <a:pt x="1210" y="7351"/>
                  </a:lnTo>
                  <a:lnTo>
                    <a:pt x="1324" y="7739"/>
                  </a:lnTo>
                  <a:cubicBezTo>
                    <a:pt x="1484" y="8218"/>
                    <a:pt x="1667" y="8720"/>
                    <a:pt x="1895" y="9199"/>
                  </a:cubicBezTo>
                  <a:cubicBezTo>
                    <a:pt x="2032" y="9496"/>
                    <a:pt x="2169" y="9747"/>
                    <a:pt x="2351" y="9976"/>
                  </a:cubicBezTo>
                  <a:cubicBezTo>
                    <a:pt x="2511" y="10181"/>
                    <a:pt x="2739" y="10364"/>
                    <a:pt x="2968" y="10455"/>
                  </a:cubicBezTo>
                  <a:cubicBezTo>
                    <a:pt x="3105" y="10523"/>
                    <a:pt x="3264" y="10569"/>
                    <a:pt x="3447" y="10569"/>
                  </a:cubicBezTo>
                  <a:cubicBezTo>
                    <a:pt x="3538" y="10569"/>
                    <a:pt x="3630" y="10546"/>
                    <a:pt x="3721" y="10523"/>
                  </a:cubicBezTo>
                  <a:cubicBezTo>
                    <a:pt x="3881" y="10501"/>
                    <a:pt x="4040" y="10432"/>
                    <a:pt x="4177" y="10364"/>
                  </a:cubicBezTo>
                  <a:cubicBezTo>
                    <a:pt x="4314" y="10272"/>
                    <a:pt x="4451" y="10135"/>
                    <a:pt x="4565" y="9976"/>
                  </a:cubicBezTo>
                  <a:cubicBezTo>
                    <a:pt x="4588" y="9976"/>
                    <a:pt x="4611" y="9953"/>
                    <a:pt x="4611" y="9930"/>
                  </a:cubicBezTo>
                  <a:cubicBezTo>
                    <a:pt x="4702" y="10227"/>
                    <a:pt x="4771" y="10478"/>
                    <a:pt x="4862" y="10752"/>
                  </a:cubicBezTo>
                  <a:cubicBezTo>
                    <a:pt x="4976" y="11117"/>
                    <a:pt x="5113" y="11414"/>
                    <a:pt x="5250" y="11665"/>
                  </a:cubicBezTo>
                  <a:cubicBezTo>
                    <a:pt x="5319" y="11779"/>
                    <a:pt x="5410" y="11916"/>
                    <a:pt x="5501" y="12030"/>
                  </a:cubicBezTo>
                  <a:cubicBezTo>
                    <a:pt x="5570" y="12121"/>
                    <a:pt x="5684" y="12235"/>
                    <a:pt x="5798" y="12327"/>
                  </a:cubicBezTo>
                  <a:cubicBezTo>
                    <a:pt x="5889" y="12372"/>
                    <a:pt x="6003" y="12441"/>
                    <a:pt x="6140" y="12463"/>
                  </a:cubicBezTo>
                  <a:cubicBezTo>
                    <a:pt x="6186" y="12486"/>
                    <a:pt x="6254" y="12486"/>
                    <a:pt x="6346" y="12486"/>
                  </a:cubicBezTo>
                  <a:cubicBezTo>
                    <a:pt x="6414" y="12486"/>
                    <a:pt x="6483" y="12486"/>
                    <a:pt x="6574" y="12463"/>
                  </a:cubicBezTo>
                  <a:cubicBezTo>
                    <a:pt x="6734" y="12441"/>
                    <a:pt x="6848" y="12372"/>
                    <a:pt x="6939" y="12304"/>
                  </a:cubicBezTo>
                  <a:cubicBezTo>
                    <a:pt x="7053" y="12235"/>
                    <a:pt x="7145" y="12144"/>
                    <a:pt x="7259" y="12007"/>
                  </a:cubicBezTo>
                  <a:cubicBezTo>
                    <a:pt x="7396" y="11847"/>
                    <a:pt x="7487" y="11619"/>
                    <a:pt x="7555" y="11368"/>
                  </a:cubicBezTo>
                  <a:cubicBezTo>
                    <a:pt x="7670" y="11322"/>
                    <a:pt x="7807" y="11277"/>
                    <a:pt x="7921" y="11208"/>
                  </a:cubicBezTo>
                  <a:cubicBezTo>
                    <a:pt x="8035" y="11162"/>
                    <a:pt x="8149" y="11071"/>
                    <a:pt x="8286" y="10957"/>
                  </a:cubicBezTo>
                  <a:cubicBezTo>
                    <a:pt x="8446" y="10820"/>
                    <a:pt x="8605" y="10615"/>
                    <a:pt x="8720" y="10364"/>
                  </a:cubicBezTo>
                  <a:cubicBezTo>
                    <a:pt x="8857" y="10112"/>
                    <a:pt x="8925" y="9816"/>
                    <a:pt x="8971" y="9496"/>
                  </a:cubicBezTo>
                  <a:cubicBezTo>
                    <a:pt x="9016" y="9496"/>
                    <a:pt x="9062" y="9473"/>
                    <a:pt x="9108" y="9428"/>
                  </a:cubicBezTo>
                  <a:cubicBezTo>
                    <a:pt x="9404" y="9199"/>
                    <a:pt x="9655" y="8926"/>
                    <a:pt x="9884" y="8606"/>
                  </a:cubicBezTo>
                  <a:cubicBezTo>
                    <a:pt x="10066" y="8355"/>
                    <a:pt x="10226" y="8058"/>
                    <a:pt x="10317" y="7739"/>
                  </a:cubicBezTo>
                  <a:cubicBezTo>
                    <a:pt x="10500" y="7168"/>
                    <a:pt x="10477" y="6529"/>
                    <a:pt x="10295" y="5867"/>
                  </a:cubicBezTo>
                  <a:cubicBezTo>
                    <a:pt x="10135" y="5274"/>
                    <a:pt x="9815" y="4657"/>
                    <a:pt x="9359" y="4018"/>
                  </a:cubicBezTo>
                  <a:cubicBezTo>
                    <a:pt x="8948" y="3448"/>
                    <a:pt x="8446" y="2900"/>
                    <a:pt x="7852" y="2375"/>
                  </a:cubicBezTo>
                  <a:cubicBezTo>
                    <a:pt x="7304" y="1873"/>
                    <a:pt x="6711" y="1439"/>
                    <a:pt x="6095" y="1051"/>
                  </a:cubicBezTo>
                  <a:cubicBezTo>
                    <a:pt x="5524" y="686"/>
                    <a:pt x="4976" y="435"/>
                    <a:pt x="4451" y="252"/>
                  </a:cubicBezTo>
                  <a:cubicBezTo>
                    <a:pt x="4086" y="138"/>
                    <a:pt x="3698" y="47"/>
                    <a:pt x="3287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8172;p70">
              <a:extLst>
                <a:ext uri="{FF2B5EF4-FFF2-40B4-BE49-F238E27FC236}">
                  <a16:creationId xmlns:a16="http://schemas.microsoft.com/office/drawing/2014/main" id="{40F96C56-221F-4375-9614-C11232D6DAA9}"/>
                </a:ext>
              </a:extLst>
            </p:cNvPr>
            <p:cNvSpPr/>
            <p:nvPr/>
          </p:nvSpPr>
          <p:spPr>
            <a:xfrm>
              <a:off x="7051980" y="2777925"/>
              <a:ext cx="16499" cy="45653"/>
            </a:xfrm>
            <a:custGeom>
              <a:avLst/>
              <a:gdLst/>
              <a:ahLst/>
              <a:cxnLst/>
              <a:rect l="l" t="t" r="r" b="b"/>
              <a:pathLst>
                <a:path w="1279" h="3539" extrusionOk="0">
                  <a:moveTo>
                    <a:pt x="114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0" y="69"/>
                    <a:pt x="0" y="138"/>
                    <a:pt x="23" y="183"/>
                  </a:cubicBezTo>
                  <a:cubicBezTo>
                    <a:pt x="114" y="297"/>
                    <a:pt x="183" y="411"/>
                    <a:pt x="251" y="526"/>
                  </a:cubicBezTo>
                  <a:cubicBezTo>
                    <a:pt x="388" y="754"/>
                    <a:pt x="502" y="959"/>
                    <a:pt x="594" y="1187"/>
                  </a:cubicBezTo>
                  <a:cubicBezTo>
                    <a:pt x="708" y="1416"/>
                    <a:pt x="776" y="1644"/>
                    <a:pt x="845" y="1895"/>
                  </a:cubicBezTo>
                  <a:cubicBezTo>
                    <a:pt x="845" y="1872"/>
                    <a:pt x="845" y="1872"/>
                    <a:pt x="845" y="1872"/>
                  </a:cubicBezTo>
                  <a:cubicBezTo>
                    <a:pt x="890" y="2032"/>
                    <a:pt x="936" y="2192"/>
                    <a:pt x="959" y="2374"/>
                  </a:cubicBezTo>
                  <a:cubicBezTo>
                    <a:pt x="1005" y="2557"/>
                    <a:pt x="1005" y="2740"/>
                    <a:pt x="1005" y="2922"/>
                  </a:cubicBezTo>
                  <a:cubicBezTo>
                    <a:pt x="1005" y="3082"/>
                    <a:pt x="1005" y="3242"/>
                    <a:pt x="982" y="3379"/>
                  </a:cubicBezTo>
                  <a:cubicBezTo>
                    <a:pt x="982" y="3447"/>
                    <a:pt x="1027" y="3516"/>
                    <a:pt x="1096" y="3538"/>
                  </a:cubicBezTo>
                  <a:cubicBezTo>
                    <a:pt x="1164" y="3538"/>
                    <a:pt x="1233" y="3493"/>
                    <a:pt x="1233" y="3424"/>
                  </a:cubicBezTo>
                  <a:cubicBezTo>
                    <a:pt x="1278" y="3150"/>
                    <a:pt x="1278" y="2854"/>
                    <a:pt x="1256" y="2580"/>
                  </a:cubicBezTo>
                  <a:cubicBezTo>
                    <a:pt x="1233" y="2283"/>
                    <a:pt x="1142" y="1986"/>
                    <a:pt x="1050" y="1690"/>
                  </a:cubicBezTo>
                  <a:cubicBezTo>
                    <a:pt x="959" y="1393"/>
                    <a:pt x="845" y="1096"/>
                    <a:pt x="685" y="799"/>
                  </a:cubicBezTo>
                  <a:cubicBezTo>
                    <a:pt x="548" y="548"/>
                    <a:pt x="388" y="297"/>
                    <a:pt x="206" y="46"/>
                  </a:cubicBezTo>
                  <a:cubicBezTo>
                    <a:pt x="183" y="23"/>
                    <a:pt x="160" y="1"/>
                    <a:pt x="11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8173;p70">
              <a:extLst>
                <a:ext uri="{FF2B5EF4-FFF2-40B4-BE49-F238E27FC236}">
                  <a16:creationId xmlns:a16="http://schemas.microsoft.com/office/drawing/2014/main" id="{6149BBEF-6278-429F-B599-E9B226B8C1E0}"/>
                </a:ext>
              </a:extLst>
            </p:cNvPr>
            <p:cNvSpPr/>
            <p:nvPr/>
          </p:nvSpPr>
          <p:spPr>
            <a:xfrm>
              <a:off x="7087892" y="2783226"/>
              <a:ext cx="18279" cy="57134"/>
            </a:xfrm>
            <a:custGeom>
              <a:avLst/>
              <a:gdLst/>
              <a:ahLst/>
              <a:cxnLst/>
              <a:rect l="l" t="t" r="r" b="b"/>
              <a:pathLst>
                <a:path w="1417" h="4429" extrusionOk="0">
                  <a:moveTo>
                    <a:pt x="138" y="0"/>
                  </a:moveTo>
                  <a:cubicBezTo>
                    <a:pt x="115" y="0"/>
                    <a:pt x="92" y="0"/>
                    <a:pt x="92" y="23"/>
                  </a:cubicBezTo>
                  <a:cubicBezTo>
                    <a:pt x="47" y="23"/>
                    <a:pt x="24" y="46"/>
                    <a:pt x="1" y="92"/>
                  </a:cubicBezTo>
                  <a:cubicBezTo>
                    <a:pt x="1" y="115"/>
                    <a:pt x="1" y="183"/>
                    <a:pt x="1" y="206"/>
                  </a:cubicBezTo>
                  <a:cubicBezTo>
                    <a:pt x="206" y="525"/>
                    <a:pt x="366" y="868"/>
                    <a:pt x="526" y="1233"/>
                  </a:cubicBezTo>
                  <a:cubicBezTo>
                    <a:pt x="686" y="1598"/>
                    <a:pt x="823" y="2009"/>
                    <a:pt x="937" y="2397"/>
                  </a:cubicBezTo>
                  <a:lnTo>
                    <a:pt x="914" y="2374"/>
                  </a:lnTo>
                  <a:lnTo>
                    <a:pt x="914" y="2374"/>
                  </a:lnTo>
                  <a:cubicBezTo>
                    <a:pt x="1097" y="2991"/>
                    <a:pt x="1211" y="3630"/>
                    <a:pt x="1211" y="4269"/>
                  </a:cubicBezTo>
                  <a:lnTo>
                    <a:pt x="1211" y="4314"/>
                  </a:lnTo>
                  <a:cubicBezTo>
                    <a:pt x="1211" y="4337"/>
                    <a:pt x="1211" y="4360"/>
                    <a:pt x="1233" y="4383"/>
                  </a:cubicBezTo>
                  <a:cubicBezTo>
                    <a:pt x="1256" y="4406"/>
                    <a:pt x="1279" y="4429"/>
                    <a:pt x="1302" y="4429"/>
                  </a:cubicBezTo>
                  <a:cubicBezTo>
                    <a:pt x="1348" y="4429"/>
                    <a:pt x="1416" y="4383"/>
                    <a:pt x="1416" y="4337"/>
                  </a:cubicBezTo>
                  <a:cubicBezTo>
                    <a:pt x="1416" y="3995"/>
                    <a:pt x="1393" y="3652"/>
                    <a:pt x="1348" y="3287"/>
                  </a:cubicBezTo>
                  <a:cubicBezTo>
                    <a:pt x="1302" y="2899"/>
                    <a:pt x="1233" y="2511"/>
                    <a:pt x="1142" y="2146"/>
                  </a:cubicBezTo>
                  <a:cubicBezTo>
                    <a:pt x="937" y="1416"/>
                    <a:pt x="663" y="708"/>
                    <a:pt x="252" y="46"/>
                  </a:cubicBezTo>
                  <a:cubicBezTo>
                    <a:pt x="229" y="46"/>
                    <a:pt x="229" y="23"/>
                    <a:pt x="206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8174;p70">
              <a:extLst>
                <a:ext uri="{FF2B5EF4-FFF2-40B4-BE49-F238E27FC236}">
                  <a16:creationId xmlns:a16="http://schemas.microsoft.com/office/drawing/2014/main" id="{61C2109A-2839-49EB-BF9B-1ED8B861A9E3}"/>
                </a:ext>
              </a:extLst>
            </p:cNvPr>
            <p:cNvSpPr/>
            <p:nvPr/>
          </p:nvSpPr>
          <p:spPr>
            <a:xfrm>
              <a:off x="7107331" y="2770275"/>
              <a:ext cx="16499" cy="48001"/>
            </a:xfrm>
            <a:custGeom>
              <a:avLst/>
              <a:gdLst/>
              <a:ahLst/>
              <a:cxnLst/>
              <a:rect l="l" t="t" r="r" b="b"/>
              <a:pathLst>
                <a:path w="1279" h="3721" extrusionOk="0">
                  <a:moveTo>
                    <a:pt x="92" y="0"/>
                  </a:moveTo>
                  <a:cubicBezTo>
                    <a:pt x="69" y="0"/>
                    <a:pt x="46" y="23"/>
                    <a:pt x="46" y="23"/>
                  </a:cubicBezTo>
                  <a:cubicBezTo>
                    <a:pt x="23" y="46"/>
                    <a:pt x="0" y="69"/>
                    <a:pt x="0" y="91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206"/>
                    <a:pt x="92" y="251"/>
                    <a:pt x="115" y="297"/>
                  </a:cubicBezTo>
                  <a:cubicBezTo>
                    <a:pt x="411" y="822"/>
                    <a:pt x="662" y="1392"/>
                    <a:pt x="822" y="1986"/>
                  </a:cubicBezTo>
                  <a:lnTo>
                    <a:pt x="799" y="1963"/>
                  </a:lnTo>
                  <a:lnTo>
                    <a:pt x="799" y="1963"/>
                  </a:lnTo>
                  <a:cubicBezTo>
                    <a:pt x="891" y="2214"/>
                    <a:pt x="936" y="2488"/>
                    <a:pt x="982" y="2762"/>
                  </a:cubicBezTo>
                  <a:cubicBezTo>
                    <a:pt x="1028" y="3059"/>
                    <a:pt x="1050" y="3333"/>
                    <a:pt x="1050" y="3629"/>
                  </a:cubicBezTo>
                  <a:cubicBezTo>
                    <a:pt x="1050" y="3652"/>
                    <a:pt x="1073" y="3675"/>
                    <a:pt x="1096" y="3698"/>
                  </a:cubicBezTo>
                  <a:cubicBezTo>
                    <a:pt x="1119" y="3721"/>
                    <a:pt x="1164" y="3721"/>
                    <a:pt x="1187" y="3721"/>
                  </a:cubicBezTo>
                  <a:cubicBezTo>
                    <a:pt x="1210" y="3721"/>
                    <a:pt x="1256" y="3698"/>
                    <a:pt x="1256" y="3675"/>
                  </a:cubicBezTo>
                  <a:cubicBezTo>
                    <a:pt x="1279" y="3652"/>
                    <a:pt x="1279" y="3629"/>
                    <a:pt x="1279" y="3584"/>
                  </a:cubicBezTo>
                  <a:cubicBezTo>
                    <a:pt x="1279" y="3287"/>
                    <a:pt x="1256" y="2967"/>
                    <a:pt x="1187" y="2671"/>
                  </a:cubicBezTo>
                  <a:cubicBezTo>
                    <a:pt x="1142" y="2374"/>
                    <a:pt x="1050" y="2077"/>
                    <a:pt x="982" y="1780"/>
                  </a:cubicBezTo>
                  <a:cubicBezTo>
                    <a:pt x="776" y="1164"/>
                    <a:pt x="525" y="594"/>
                    <a:pt x="183" y="46"/>
                  </a:cubicBezTo>
                  <a:cubicBezTo>
                    <a:pt x="160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8175;p70">
              <a:extLst>
                <a:ext uri="{FF2B5EF4-FFF2-40B4-BE49-F238E27FC236}">
                  <a16:creationId xmlns:a16="http://schemas.microsoft.com/office/drawing/2014/main" id="{D360A26A-1DCB-44B6-81AC-8FE2CEF8A9CC}"/>
                </a:ext>
              </a:extLst>
            </p:cNvPr>
            <p:cNvSpPr/>
            <p:nvPr/>
          </p:nvSpPr>
          <p:spPr>
            <a:xfrm>
              <a:off x="6100966" y="2256781"/>
              <a:ext cx="20924" cy="6785"/>
            </a:xfrm>
            <a:custGeom>
              <a:avLst/>
              <a:gdLst/>
              <a:ahLst/>
              <a:cxnLst/>
              <a:rect l="l" t="t" r="r" b="b"/>
              <a:pathLst>
                <a:path w="1622" h="526" extrusionOk="0">
                  <a:moveTo>
                    <a:pt x="46" y="1"/>
                  </a:moveTo>
                  <a:cubicBezTo>
                    <a:pt x="23" y="24"/>
                    <a:pt x="23" y="47"/>
                    <a:pt x="1" y="69"/>
                  </a:cubicBezTo>
                  <a:cubicBezTo>
                    <a:pt x="1" y="92"/>
                    <a:pt x="1" y="115"/>
                    <a:pt x="23" y="138"/>
                  </a:cubicBezTo>
                  <a:cubicBezTo>
                    <a:pt x="46" y="161"/>
                    <a:pt x="69" y="183"/>
                    <a:pt x="92" y="183"/>
                  </a:cubicBezTo>
                  <a:cubicBezTo>
                    <a:pt x="297" y="206"/>
                    <a:pt x="503" y="229"/>
                    <a:pt x="708" y="275"/>
                  </a:cubicBezTo>
                  <a:cubicBezTo>
                    <a:pt x="936" y="320"/>
                    <a:pt x="1165" y="389"/>
                    <a:pt x="1370" y="480"/>
                  </a:cubicBezTo>
                  <a:lnTo>
                    <a:pt x="1347" y="457"/>
                  </a:lnTo>
                  <a:lnTo>
                    <a:pt x="1347" y="457"/>
                  </a:lnTo>
                  <a:cubicBezTo>
                    <a:pt x="1393" y="480"/>
                    <a:pt x="1438" y="503"/>
                    <a:pt x="1484" y="503"/>
                  </a:cubicBezTo>
                  <a:cubicBezTo>
                    <a:pt x="1507" y="526"/>
                    <a:pt x="1530" y="526"/>
                    <a:pt x="1553" y="526"/>
                  </a:cubicBezTo>
                  <a:cubicBezTo>
                    <a:pt x="1575" y="503"/>
                    <a:pt x="1598" y="503"/>
                    <a:pt x="1621" y="480"/>
                  </a:cubicBezTo>
                  <a:cubicBezTo>
                    <a:pt x="1621" y="457"/>
                    <a:pt x="1621" y="412"/>
                    <a:pt x="1621" y="389"/>
                  </a:cubicBezTo>
                  <a:cubicBezTo>
                    <a:pt x="1621" y="366"/>
                    <a:pt x="1598" y="343"/>
                    <a:pt x="1575" y="343"/>
                  </a:cubicBezTo>
                  <a:cubicBezTo>
                    <a:pt x="1347" y="252"/>
                    <a:pt x="1119" y="183"/>
                    <a:pt x="891" y="115"/>
                  </a:cubicBezTo>
                  <a:cubicBezTo>
                    <a:pt x="640" y="69"/>
                    <a:pt x="389" y="24"/>
                    <a:pt x="115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8176;p70">
              <a:extLst>
                <a:ext uri="{FF2B5EF4-FFF2-40B4-BE49-F238E27FC236}">
                  <a16:creationId xmlns:a16="http://schemas.microsoft.com/office/drawing/2014/main" id="{309DEA77-14EB-4973-8290-E71B32EEE33A}"/>
                </a:ext>
              </a:extLst>
            </p:cNvPr>
            <p:cNvSpPr/>
            <p:nvPr/>
          </p:nvSpPr>
          <p:spPr>
            <a:xfrm>
              <a:off x="6089486" y="2211143"/>
              <a:ext cx="37990" cy="20459"/>
            </a:xfrm>
            <a:custGeom>
              <a:avLst/>
              <a:gdLst/>
              <a:ahLst/>
              <a:cxnLst/>
              <a:rect l="l" t="t" r="r" b="b"/>
              <a:pathLst>
                <a:path w="2945" h="1586" extrusionOk="0">
                  <a:moveTo>
                    <a:pt x="92" y="1"/>
                  </a:moveTo>
                  <a:cubicBezTo>
                    <a:pt x="46" y="1"/>
                    <a:pt x="23" y="24"/>
                    <a:pt x="0" y="69"/>
                  </a:cubicBezTo>
                  <a:cubicBezTo>
                    <a:pt x="0" y="115"/>
                    <a:pt x="23" y="161"/>
                    <a:pt x="69" y="184"/>
                  </a:cubicBezTo>
                  <a:cubicBezTo>
                    <a:pt x="206" y="229"/>
                    <a:pt x="320" y="252"/>
                    <a:pt x="457" y="298"/>
                  </a:cubicBezTo>
                  <a:lnTo>
                    <a:pt x="434" y="298"/>
                  </a:lnTo>
                  <a:cubicBezTo>
                    <a:pt x="845" y="457"/>
                    <a:pt x="1256" y="640"/>
                    <a:pt x="1644" y="868"/>
                  </a:cubicBezTo>
                  <a:cubicBezTo>
                    <a:pt x="2032" y="1074"/>
                    <a:pt x="2397" y="1325"/>
                    <a:pt x="2762" y="1576"/>
                  </a:cubicBezTo>
                  <a:cubicBezTo>
                    <a:pt x="2776" y="1583"/>
                    <a:pt x="2791" y="1585"/>
                    <a:pt x="2807" y="1585"/>
                  </a:cubicBezTo>
                  <a:cubicBezTo>
                    <a:pt x="2846" y="1585"/>
                    <a:pt x="2890" y="1569"/>
                    <a:pt x="2922" y="1553"/>
                  </a:cubicBezTo>
                  <a:cubicBezTo>
                    <a:pt x="2945" y="1530"/>
                    <a:pt x="2945" y="1485"/>
                    <a:pt x="2945" y="1462"/>
                  </a:cubicBezTo>
                  <a:cubicBezTo>
                    <a:pt x="2945" y="1416"/>
                    <a:pt x="2945" y="1393"/>
                    <a:pt x="2899" y="1370"/>
                  </a:cubicBezTo>
                  <a:cubicBezTo>
                    <a:pt x="2488" y="1074"/>
                    <a:pt x="2032" y="800"/>
                    <a:pt x="1575" y="572"/>
                  </a:cubicBezTo>
                  <a:cubicBezTo>
                    <a:pt x="1096" y="321"/>
                    <a:pt x="617" y="138"/>
                    <a:pt x="11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8177;p70">
              <a:extLst>
                <a:ext uri="{FF2B5EF4-FFF2-40B4-BE49-F238E27FC236}">
                  <a16:creationId xmlns:a16="http://schemas.microsoft.com/office/drawing/2014/main" id="{7E98B8A6-020B-4C55-8BEF-28B4B2F71AB9}"/>
                </a:ext>
              </a:extLst>
            </p:cNvPr>
            <p:cNvSpPr/>
            <p:nvPr/>
          </p:nvSpPr>
          <p:spPr>
            <a:xfrm>
              <a:off x="6148371" y="2243237"/>
              <a:ext cx="369830" cy="414593"/>
            </a:xfrm>
            <a:custGeom>
              <a:avLst/>
              <a:gdLst/>
              <a:ahLst/>
              <a:cxnLst/>
              <a:rect l="l" t="t" r="r" b="b"/>
              <a:pathLst>
                <a:path w="28669" h="32139" extrusionOk="0">
                  <a:moveTo>
                    <a:pt x="4771" y="1"/>
                  </a:moveTo>
                  <a:cubicBezTo>
                    <a:pt x="4725" y="1"/>
                    <a:pt x="4680" y="24"/>
                    <a:pt x="4634" y="24"/>
                  </a:cubicBezTo>
                  <a:cubicBezTo>
                    <a:pt x="4132" y="184"/>
                    <a:pt x="3630" y="457"/>
                    <a:pt x="3082" y="845"/>
                  </a:cubicBezTo>
                  <a:cubicBezTo>
                    <a:pt x="2580" y="1188"/>
                    <a:pt x="2123" y="1622"/>
                    <a:pt x="1644" y="2146"/>
                  </a:cubicBezTo>
                  <a:cubicBezTo>
                    <a:pt x="1210" y="2626"/>
                    <a:pt x="845" y="3151"/>
                    <a:pt x="571" y="3721"/>
                  </a:cubicBezTo>
                  <a:cubicBezTo>
                    <a:pt x="274" y="4292"/>
                    <a:pt x="69" y="4886"/>
                    <a:pt x="0" y="5456"/>
                  </a:cubicBezTo>
                  <a:cubicBezTo>
                    <a:pt x="0" y="5502"/>
                    <a:pt x="0" y="5525"/>
                    <a:pt x="23" y="5570"/>
                  </a:cubicBezTo>
                  <a:cubicBezTo>
                    <a:pt x="0" y="5593"/>
                    <a:pt x="0" y="5616"/>
                    <a:pt x="0" y="5639"/>
                  </a:cubicBezTo>
                  <a:cubicBezTo>
                    <a:pt x="0" y="5707"/>
                    <a:pt x="46" y="5799"/>
                    <a:pt x="92" y="5844"/>
                  </a:cubicBezTo>
                  <a:lnTo>
                    <a:pt x="229" y="5958"/>
                  </a:lnTo>
                  <a:cubicBezTo>
                    <a:pt x="251" y="5981"/>
                    <a:pt x="274" y="6004"/>
                    <a:pt x="297" y="6027"/>
                  </a:cubicBezTo>
                  <a:cubicBezTo>
                    <a:pt x="2100" y="7602"/>
                    <a:pt x="3675" y="9405"/>
                    <a:pt x="5113" y="11140"/>
                  </a:cubicBezTo>
                  <a:cubicBezTo>
                    <a:pt x="6643" y="12988"/>
                    <a:pt x="8103" y="14815"/>
                    <a:pt x="9473" y="16595"/>
                  </a:cubicBezTo>
                  <a:lnTo>
                    <a:pt x="9792" y="17006"/>
                  </a:lnTo>
                  <a:lnTo>
                    <a:pt x="9975" y="17280"/>
                  </a:lnTo>
                  <a:lnTo>
                    <a:pt x="10112" y="17439"/>
                  </a:lnTo>
                  <a:lnTo>
                    <a:pt x="10226" y="17599"/>
                  </a:lnTo>
                  <a:cubicBezTo>
                    <a:pt x="10272" y="17668"/>
                    <a:pt x="10295" y="17690"/>
                    <a:pt x="10317" y="17713"/>
                  </a:cubicBezTo>
                  <a:cubicBezTo>
                    <a:pt x="10409" y="17827"/>
                    <a:pt x="10477" y="17942"/>
                    <a:pt x="10568" y="18056"/>
                  </a:cubicBezTo>
                  <a:cubicBezTo>
                    <a:pt x="11230" y="18946"/>
                    <a:pt x="11915" y="19882"/>
                    <a:pt x="12623" y="20863"/>
                  </a:cubicBezTo>
                  <a:cubicBezTo>
                    <a:pt x="13969" y="22803"/>
                    <a:pt x="15271" y="24766"/>
                    <a:pt x="16435" y="26706"/>
                  </a:cubicBezTo>
                  <a:cubicBezTo>
                    <a:pt x="17097" y="27779"/>
                    <a:pt x="17736" y="28875"/>
                    <a:pt x="18329" y="29970"/>
                  </a:cubicBezTo>
                  <a:cubicBezTo>
                    <a:pt x="18398" y="30062"/>
                    <a:pt x="18489" y="30130"/>
                    <a:pt x="18603" y="30130"/>
                  </a:cubicBezTo>
                  <a:cubicBezTo>
                    <a:pt x="18649" y="30130"/>
                    <a:pt x="18694" y="30107"/>
                    <a:pt x="18740" y="30085"/>
                  </a:cubicBezTo>
                  <a:cubicBezTo>
                    <a:pt x="18763" y="30062"/>
                    <a:pt x="18786" y="30039"/>
                    <a:pt x="18808" y="30016"/>
                  </a:cubicBezTo>
                  <a:cubicBezTo>
                    <a:pt x="19060" y="30495"/>
                    <a:pt x="19242" y="30906"/>
                    <a:pt x="19402" y="31272"/>
                  </a:cubicBezTo>
                  <a:cubicBezTo>
                    <a:pt x="19493" y="31500"/>
                    <a:pt x="19584" y="31705"/>
                    <a:pt x="19676" y="31911"/>
                  </a:cubicBezTo>
                  <a:cubicBezTo>
                    <a:pt x="19699" y="31979"/>
                    <a:pt x="19744" y="32048"/>
                    <a:pt x="19813" y="32093"/>
                  </a:cubicBezTo>
                  <a:cubicBezTo>
                    <a:pt x="19858" y="32116"/>
                    <a:pt x="19904" y="32139"/>
                    <a:pt x="19950" y="32139"/>
                  </a:cubicBezTo>
                  <a:cubicBezTo>
                    <a:pt x="19995" y="32139"/>
                    <a:pt x="20018" y="32139"/>
                    <a:pt x="20041" y="32116"/>
                  </a:cubicBezTo>
                  <a:cubicBezTo>
                    <a:pt x="20109" y="32093"/>
                    <a:pt x="20178" y="32048"/>
                    <a:pt x="20224" y="31979"/>
                  </a:cubicBezTo>
                  <a:cubicBezTo>
                    <a:pt x="20246" y="31911"/>
                    <a:pt x="20269" y="31819"/>
                    <a:pt x="20246" y="31751"/>
                  </a:cubicBezTo>
                  <a:cubicBezTo>
                    <a:pt x="19950" y="31043"/>
                    <a:pt x="19630" y="30313"/>
                    <a:pt x="19242" y="29605"/>
                  </a:cubicBezTo>
                  <a:lnTo>
                    <a:pt x="19242" y="29605"/>
                  </a:lnTo>
                  <a:cubicBezTo>
                    <a:pt x="19425" y="29628"/>
                    <a:pt x="19630" y="29651"/>
                    <a:pt x="19858" y="29651"/>
                  </a:cubicBezTo>
                  <a:cubicBezTo>
                    <a:pt x="20338" y="29651"/>
                    <a:pt x="20840" y="29582"/>
                    <a:pt x="21365" y="29468"/>
                  </a:cubicBezTo>
                  <a:cubicBezTo>
                    <a:pt x="22141" y="29263"/>
                    <a:pt x="22963" y="28943"/>
                    <a:pt x="23739" y="28464"/>
                  </a:cubicBezTo>
                  <a:cubicBezTo>
                    <a:pt x="24515" y="28008"/>
                    <a:pt x="25222" y="27460"/>
                    <a:pt x="25839" y="26821"/>
                  </a:cubicBezTo>
                  <a:cubicBezTo>
                    <a:pt x="26478" y="26181"/>
                    <a:pt x="26980" y="25474"/>
                    <a:pt x="27368" y="24721"/>
                  </a:cubicBezTo>
                  <a:cubicBezTo>
                    <a:pt x="27642" y="24196"/>
                    <a:pt x="27824" y="23671"/>
                    <a:pt x="27939" y="23123"/>
                  </a:cubicBezTo>
                  <a:lnTo>
                    <a:pt x="28098" y="23420"/>
                  </a:lnTo>
                  <a:cubicBezTo>
                    <a:pt x="28167" y="23511"/>
                    <a:pt x="28258" y="23557"/>
                    <a:pt x="28349" y="23557"/>
                  </a:cubicBezTo>
                  <a:cubicBezTo>
                    <a:pt x="28418" y="23557"/>
                    <a:pt x="28464" y="23557"/>
                    <a:pt x="28509" y="23511"/>
                  </a:cubicBezTo>
                  <a:cubicBezTo>
                    <a:pt x="28578" y="23488"/>
                    <a:pt x="28623" y="23420"/>
                    <a:pt x="28646" y="23328"/>
                  </a:cubicBezTo>
                  <a:cubicBezTo>
                    <a:pt x="28669" y="23260"/>
                    <a:pt x="28646" y="23169"/>
                    <a:pt x="28623" y="23123"/>
                  </a:cubicBezTo>
                  <a:cubicBezTo>
                    <a:pt x="28418" y="22826"/>
                    <a:pt x="28235" y="22529"/>
                    <a:pt x="28053" y="22233"/>
                  </a:cubicBezTo>
                  <a:cubicBezTo>
                    <a:pt x="28030" y="22141"/>
                    <a:pt x="27984" y="22073"/>
                    <a:pt x="27916" y="22027"/>
                  </a:cubicBezTo>
                  <a:cubicBezTo>
                    <a:pt x="27048" y="20726"/>
                    <a:pt x="26044" y="19357"/>
                    <a:pt x="24948" y="18010"/>
                  </a:cubicBezTo>
                  <a:cubicBezTo>
                    <a:pt x="23647" y="16367"/>
                    <a:pt x="22232" y="14769"/>
                    <a:pt x="20612" y="13103"/>
                  </a:cubicBezTo>
                  <a:cubicBezTo>
                    <a:pt x="17736" y="10112"/>
                    <a:pt x="14426" y="7145"/>
                    <a:pt x="10774" y="4269"/>
                  </a:cubicBezTo>
                  <a:cubicBezTo>
                    <a:pt x="8925" y="2808"/>
                    <a:pt x="7008" y="1393"/>
                    <a:pt x="5045" y="47"/>
                  </a:cubicBezTo>
                  <a:cubicBezTo>
                    <a:pt x="4999" y="1"/>
                    <a:pt x="4931" y="1"/>
                    <a:pt x="4908" y="1"/>
                  </a:cubicBezTo>
                  <a:cubicBezTo>
                    <a:pt x="4862" y="1"/>
                    <a:pt x="4839" y="1"/>
                    <a:pt x="4817" y="24"/>
                  </a:cubicBezTo>
                  <a:cubicBezTo>
                    <a:pt x="4794" y="1"/>
                    <a:pt x="4794" y="1"/>
                    <a:pt x="4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8178;p70">
              <a:extLst>
                <a:ext uri="{FF2B5EF4-FFF2-40B4-BE49-F238E27FC236}">
                  <a16:creationId xmlns:a16="http://schemas.microsoft.com/office/drawing/2014/main" id="{EBF3FD20-84AD-4781-80F2-2A172BA8E87D}"/>
                </a:ext>
              </a:extLst>
            </p:cNvPr>
            <p:cNvSpPr/>
            <p:nvPr/>
          </p:nvSpPr>
          <p:spPr>
            <a:xfrm>
              <a:off x="6148371" y="2295350"/>
              <a:ext cx="335387" cy="362477"/>
            </a:xfrm>
            <a:custGeom>
              <a:avLst/>
              <a:gdLst/>
              <a:ahLst/>
              <a:cxnLst/>
              <a:rect l="l" t="t" r="r" b="b"/>
              <a:pathLst>
                <a:path w="25999" h="28099" extrusionOk="0">
                  <a:moveTo>
                    <a:pt x="411" y="1"/>
                  </a:moveTo>
                  <a:cubicBezTo>
                    <a:pt x="183" y="480"/>
                    <a:pt x="46" y="960"/>
                    <a:pt x="0" y="1416"/>
                  </a:cubicBezTo>
                  <a:cubicBezTo>
                    <a:pt x="0" y="1462"/>
                    <a:pt x="0" y="1485"/>
                    <a:pt x="0" y="1530"/>
                  </a:cubicBezTo>
                  <a:cubicBezTo>
                    <a:pt x="0" y="1553"/>
                    <a:pt x="0" y="1576"/>
                    <a:pt x="0" y="1599"/>
                  </a:cubicBezTo>
                  <a:cubicBezTo>
                    <a:pt x="0" y="1667"/>
                    <a:pt x="23" y="1759"/>
                    <a:pt x="92" y="1804"/>
                  </a:cubicBezTo>
                  <a:lnTo>
                    <a:pt x="229" y="1918"/>
                  </a:lnTo>
                  <a:cubicBezTo>
                    <a:pt x="251" y="1941"/>
                    <a:pt x="251" y="1964"/>
                    <a:pt x="274" y="1987"/>
                  </a:cubicBezTo>
                  <a:cubicBezTo>
                    <a:pt x="2100" y="3562"/>
                    <a:pt x="3675" y="5388"/>
                    <a:pt x="5113" y="7100"/>
                  </a:cubicBezTo>
                  <a:cubicBezTo>
                    <a:pt x="6643" y="8948"/>
                    <a:pt x="8103" y="10797"/>
                    <a:pt x="9473" y="12578"/>
                  </a:cubicBezTo>
                  <a:lnTo>
                    <a:pt x="9792" y="12989"/>
                  </a:lnTo>
                  <a:lnTo>
                    <a:pt x="9975" y="13240"/>
                  </a:lnTo>
                  <a:lnTo>
                    <a:pt x="10112" y="13399"/>
                  </a:lnTo>
                  <a:lnTo>
                    <a:pt x="10226" y="13582"/>
                  </a:lnTo>
                  <a:lnTo>
                    <a:pt x="10272" y="13628"/>
                  </a:lnTo>
                  <a:cubicBezTo>
                    <a:pt x="10295" y="13650"/>
                    <a:pt x="10295" y="13673"/>
                    <a:pt x="10317" y="13673"/>
                  </a:cubicBezTo>
                  <a:cubicBezTo>
                    <a:pt x="10386" y="13787"/>
                    <a:pt x="10477" y="13902"/>
                    <a:pt x="10568" y="14016"/>
                  </a:cubicBezTo>
                  <a:cubicBezTo>
                    <a:pt x="11208" y="14883"/>
                    <a:pt x="11892" y="15819"/>
                    <a:pt x="12600" y="16823"/>
                  </a:cubicBezTo>
                  <a:cubicBezTo>
                    <a:pt x="13969" y="18786"/>
                    <a:pt x="15271" y="20749"/>
                    <a:pt x="16435" y="22666"/>
                  </a:cubicBezTo>
                  <a:cubicBezTo>
                    <a:pt x="17119" y="23808"/>
                    <a:pt x="17758" y="24903"/>
                    <a:pt x="18329" y="25930"/>
                  </a:cubicBezTo>
                  <a:cubicBezTo>
                    <a:pt x="18375" y="26022"/>
                    <a:pt x="18489" y="26090"/>
                    <a:pt x="18603" y="26090"/>
                  </a:cubicBezTo>
                  <a:cubicBezTo>
                    <a:pt x="18649" y="26090"/>
                    <a:pt x="18694" y="26067"/>
                    <a:pt x="18740" y="26045"/>
                  </a:cubicBezTo>
                  <a:cubicBezTo>
                    <a:pt x="18763" y="26045"/>
                    <a:pt x="18786" y="26022"/>
                    <a:pt x="18808" y="25976"/>
                  </a:cubicBezTo>
                  <a:lnTo>
                    <a:pt x="18877" y="26136"/>
                  </a:lnTo>
                  <a:cubicBezTo>
                    <a:pt x="19082" y="26547"/>
                    <a:pt x="19242" y="26912"/>
                    <a:pt x="19402" y="27232"/>
                  </a:cubicBezTo>
                  <a:cubicBezTo>
                    <a:pt x="19493" y="27460"/>
                    <a:pt x="19584" y="27665"/>
                    <a:pt x="19676" y="27893"/>
                  </a:cubicBezTo>
                  <a:cubicBezTo>
                    <a:pt x="19699" y="27939"/>
                    <a:pt x="19721" y="28008"/>
                    <a:pt x="19813" y="28053"/>
                  </a:cubicBezTo>
                  <a:cubicBezTo>
                    <a:pt x="19858" y="28099"/>
                    <a:pt x="19904" y="28099"/>
                    <a:pt x="19950" y="28099"/>
                  </a:cubicBezTo>
                  <a:cubicBezTo>
                    <a:pt x="19995" y="28099"/>
                    <a:pt x="20018" y="28099"/>
                    <a:pt x="20041" y="28076"/>
                  </a:cubicBezTo>
                  <a:cubicBezTo>
                    <a:pt x="20132" y="28053"/>
                    <a:pt x="20178" y="28008"/>
                    <a:pt x="20224" y="27939"/>
                  </a:cubicBezTo>
                  <a:cubicBezTo>
                    <a:pt x="20269" y="27871"/>
                    <a:pt x="20269" y="27779"/>
                    <a:pt x="20246" y="27711"/>
                  </a:cubicBezTo>
                  <a:cubicBezTo>
                    <a:pt x="19950" y="26980"/>
                    <a:pt x="19630" y="26273"/>
                    <a:pt x="19242" y="25542"/>
                  </a:cubicBezTo>
                  <a:lnTo>
                    <a:pt x="19242" y="25542"/>
                  </a:lnTo>
                  <a:cubicBezTo>
                    <a:pt x="19402" y="25588"/>
                    <a:pt x="19607" y="25611"/>
                    <a:pt x="19858" y="25611"/>
                  </a:cubicBezTo>
                  <a:cubicBezTo>
                    <a:pt x="20338" y="25611"/>
                    <a:pt x="20840" y="25542"/>
                    <a:pt x="21365" y="25428"/>
                  </a:cubicBezTo>
                  <a:cubicBezTo>
                    <a:pt x="22141" y="25246"/>
                    <a:pt x="22963" y="24903"/>
                    <a:pt x="23739" y="24424"/>
                  </a:cubicBezTo>
                  <a:cubicBezTo>
                    <a:pt x="24515" y="23990"/>
                    <a:pt x="25222" y="23420"/>
                    <a:pt x="25839" y="22781"/>
                  </a:cubicBezTo>
                  <a:cubicBezTo>
                    <a:pt x="25884" y="22735"/>
                    <a:pt x="25953" y="22689"/>
                    <a:pt x="25998" y="22621"/>
                  </a:cubicBezTo>
                  <a:cubicBezTo>
                    <a:pt x="25588" y="22484"/>
                    <a:pt x="25200" y="22324"/>
                    <a:pt x="24811" y="22164"/>
                  </a:cubicBezTo>
                  <a:cubicBezTo>
                    <a:pt x="23739" y="21708"/>
                    <a:pt x="22689" y="21206"/>
                    <a:pt x="21684" y="20612"/>
                  </a:cubicBezTo>
                  <a:cubicBezTo>
                    <a:pt x="20726" y="20019"/>
                    <a:pt x="19790" y="19357"/>
                    <a:pt x="18991" y="18558"/>
                  </a:cubicBezTo>
                  <a:cubicBezTo>
                    <a:pt x="18740" y="18330"/>
                    <a:pt x="18535" y="18101"/>
                    <a:pt x="18306" y="17873"/>
                  </a:cubicBezTo>
                  <a:cubicBezTo>
                    <a:pt x="18078" y="17622"/>
                    <a:pt x="17873" y="17394"/>
                    <a:pt x="17644" y="17143"/>
                  </a:cubicBezTo>
                  <a:cubicBezTo>
                    <a:pt x="17211" y="16663"/>
                    <a:pt x="16777" y="16161"/>
                    <a:pt x="16343" y="15659"/>
                  </a:cubicBezTo>
                  <a:cubicBezTo>
                    <a:pt x="15476" y="14632"/>
                    <a:pt x="14609" y="13582"/>
                    <a:pt x="13741" y="12555"/>
                  </a:cubicBezTo>
                  <a:cubicBezTo>
                    <a:pt x="13399" y="12144"/>
                    <a:pt x="13034" y="11756"/>
                    <a:pt x="12691" y="11345"/>
                  </a:cubicBezTo>
                  <a:cubicBezTo>
                    <a:pt x="10911" y="9337"/>
                    <a:pt x="9039" y="7374"/>
                    <a:pt x="7099" y="5502"/>
                  </a:cubicBezTo>
                  <a:cubicBezTo>
                    <a:pt x="6848" y="5274"/>
                    <a:pt x="6597" y="5023"/>
                    <a:pt x="6323" y="4794"/>
                  </a:cubicBezTo>
                  <a:cubicBezTo>
                    <a:pt x="6118" y="4566"/>
                    <a:pt x="5889" y="4361"/>
                    <a:pt x="5661" y="4155"/>
                  </a:cubicBezTo>
                  <a:cubicBezTo>
                    <a:pt x="5250" y="3790"/>
                    <a:pt x="4885" y="3425"/>
                    <a:pt x="4497" y="3060"/>
                  </a:cubicBezTo>
                  <a:cubicBezTo>
                    <a:pt x="3698" y="2261"/>
                    <a:pt x="2876" y="1485"/>
                    <a:pt x="1941" y="823"/>
                  </a:cubicBezTo>
                  <a:cubicBezTo>
                    <a:pt x="1689" y="640"/>
                    <a:pt x="1416" y="480"/>
                    <a:pt x="1119" y="321"/>
                  </a:cubicBezTo>
                  <a:cubicBezTo>
                    <a:pt x="891" y="206"/>
                    <a:pt x="662" y="92"/>
                    <a:pt x="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8179;p70">
              <a:extLst>
                <a:ext uri="{FF2B5EF4-FFF2-40B4-BE49-F238E27FC236}">
                  <a16:creationId xmlns:a16="http://schemas.microsoft.com/office/drawing/2014/main" id="{C9C26ABE-FDAE-4132-8FBE-1FE2247B6CB8}"/>
                </a:ext>
              </a:extLst>
            </p:cNvPr>
            <p:cNvSpPr/>
            <p:nvPr/>
          </p:nvSpPr>
          <p:spPr>
            <a:xfrm>
              <a:off x="6245232" y="2516766"/>
              <a:ext cx="805915" cy="450816"/>
            </a:xfrm>
            <a:custGeom>
              <a:avLst/>
              <a:gdLst/>
              <a:ahLst/>
              <a:cxnLst/>
              <a:rect l="l" t="t" r="r" b="b"/>
              <a:pathLst>
                <a:path w="62474" h="34947" extrusionOk="0">
                  <a:moveTo>
                    <a:pt x="21297" y="1"/>
                  </a:moveTo>
                  <a:cubicBezTo>
                    <a:pt x="21228" y="1"/>
                    <a:pt x="21137" y="23"/>
                    <a:pt x="21091" y="92"/>
                  </a:cubicBezTo>
                  <a:cubicBezTo>
                    <a:pt x="21069" y="115"/>
                    <a:pt x="21046" y="138"/>
                    <a:pt x="21046" y="160"/>
                  </a:cubicBezTo>
                  <a:cubicBezTo>
                    <a:pt x="18079" y="1507"/>
                    <a:pt x="15111" y="3630"/>
                    <a:pt x="12235" y="6483"/>
                  </a:cubicBezTo>
                  <a:cubicBezTo>
                    <a:pt x="9519" y="9176"/>
                    <a:pt x="7054" y="12326"/>
                    <a:pt x="4931" y="15818"/>
                  </a:cubicBezTo>
                  <a:cubicBezTo>
                    <a:pt x="3927" y="17485"/>
                    <a:pt x="2991" y="19219"/>
                    <a:pt x="2215" y="20977"/>
                  </a:cubicBezTo>
                  <a:cubicBezTo>
                    <a:pt x="1416" y="22689"/>
                    <a:pt x="777" y="24401"/>
                    <a:pt x="275" y="26067"/>
                  </a:cubicBezTo>
                  <a:cubicBezTo>
                    <a:pt x="184" y="26364"/>
                    <a:pt x="115" y="26660"/>
                    <a:pt x="24" y="26957"/>
                  </a:cubicBezTo>
                  <a:cubicBezTo>
                    <a:pt x="1" y="27049"/>
                    <a:pt x="1" y="27117"/>
                    <a:pt x="24" y="27208"/>
                  </a:cubicBezTo>
                  <a:cubicBezTo>
                    <a:pt x="47" y="27277"/>
                    <a:pt x="115" y="27322"/>
                    <a:pt x="184" y="27345"/>
                  </a:cubicBezTo>
                  <a:cubicBezTo>
                    <a:pt x="206" y="27391"/>
                    <a:pt x="252" y="27391"/>
                    <a:pt x="298" y="27414"/>
                  </a:cubicBezTo>
                  <a:cubicBezTo>
                    <a:pt x="914" y="27551"/>
                    <a:pt x="1576" y="27619"/>
                    <a:pt x="2261" y="27619"/>
                  </a:cubicBezTo>
                  <a:cubicBezTo>
                    <a:pt x="3242" y="27619"/>
                    <a:pt x="4292" y="27459"/>
                    <a:pt x="5388" y="27185"/>
                  </a:cubicBezTo>
                  <a:cubicBezTo>
                    <a:pt x="6232" y="26980"/>
                    <a:pt x="7100" y="26683"/>
                    <a:pt x="7967" y="26295"/>
                  </a:cubicBezTo>
                  <a:cubicBezTo>
                    <a:pt x="8834" y="25907"/>
                    <a:pt x="9679" y="25474"/>
                    <a:pt x="10455" y="24971"/>
                  </a:cubicBezTo>
                  <a:cubicBezTo>
                    <a:pt x="11642" y="24241"/>
                    <a:pt x="12760" y="23351"/>
                    <a:pt x="13742" y="22392"/>
                  </a:cubicBezTo>
                  <a:cubicBezTo>
                    <a:pt x="14198" y="21913"/>
                    <a:pt x="14632" y="21433"/>
                    <a:pt x="15043" y="20909"/>
                  </a:cubicBezTo>
                  <a:cubicBezTo>
                    <a:pt x="15134" y="20772"/>
                    <a:pt x="15248" y="20635"/>
                    <a:pt x="15340" y="20498"/>
                  </a:cubicBezTo>
                  <a:lnTo>
                    <a:pt x="15340" y="20498"/>
                  </a:lnTo>
                  <a:cubicBezTo>
                    <a:pt x="15294" y="20703"/>
                    <a:pt x="15271" y="20931"/>
                    <a:pt x="15225" y="21228"/>
                  </a:cubicBezTo>
                  <a:cubicBezTo>
                    <a:pt x="15180" y="21913"/>
                    <a:pt x="15180" y="22643"/>
                    <a:pt x="15225" y="23465"/>
                  </a:cubicBezTo>
                  <a:cubicBezTo>
                    <a:pt x="15317" y="24971"/>
                    <a:pt x="15636" y="26478"/>
                    <a:pt x="16138" y="27916"/>
                  </a:cubicBezTo>
                  <a:cubicBezTo>
                    <a:pt x="16663" y="29377"/>
                    <a:pt x="17394" y="30678"/>
                    <a:pt x="18307" y="31751"/>
                  </a:cubicBezTo>
                  <a:cubicBezTo>
                    <a:pt x="18763" y="32321"/>
                    <a:pt x="19288" y="32800"/>
                    <a:pt x="19859" y="33234"/>
                  </a:cubicBezTo>
                  <a:cubicBezTo>
                    <a:pt x="20430" y="33668"/>
                    <a:pt x="21046" y="34033"/>
                    <a:pt x="21731" y="34307"/>
                  </a:cubicBezTo>
                  <a:cubicBezTo>
                    <a:pt x="22393" y="34581"/>
                    <a:pt x="23123" y="34763"/>
                    <a:pt x="23899" y="34878"/>
                  </a:cubicBezTo>
                  <a:cubicBezTo>
                    <a:pt x="24287" y="34923"/>
                    <a:pt x="24652" y="34946"/>
                    <a:pt x="25063" y="34946"/>
                  </a:cubicBezTo>
                  <a:cubicBezTo>
                    <a:pt x="25383" y="34946"/>
                    <a:pt x="25725" y="34923"/>
                    <a:pt x="26113" y="34900"/>
                  </a:cubicBezTo>
                  <a:cubicBezTo>
                    <a:pt x="26980" y="34832"/>
                    <a:pt x="27779" y="34695"/>
                    <a:pt x="28510" y="34490"/>
                  </a:cubicBezTo>
                  <a:cubicBezTo>
                    <a:pt x="29400" y="34238"/>
                    <a:pt x="30085" y="33896"/>
                    <a:pt x="30632" y="33440"/>
                  </a:cubicBezTo>
                  <a:cubicBezTo>
                    <a:pt x="30929" y="33211"/>
                    <a:pt x="31157" y="32937"/>
                    <a:pt x="31340" y="32618"/>
                  </a:cubicBezTo>
                  <a:cubicBezTo>
                    <a:pt x="31363" y="32618"/>
                    <a:pt x="31363" y="32572"/>
                    <a:pt x="31386" y="32549"/>
                  </a:cubicBezTo>
                  <a:cubicBezTo>
                    <a:pt x="31431" y="32481"/>
                    <a:pt x="31454" y="32390"/>
                    <a:pt x="31454" y="32298"/>
                  </a:cubicBezTo>
                  <a:cubicBezTo>
                    <a:pt x="31363" y="31933"/>
                    <a:pt x="31294" y="31499"/>
                    <a:pt x="31226" y="30997"/>
                  </a:cubicBezTo>
                  <a:cubicBezTo>
                    <a:pt x="31180" y="30586"/>
                    <a:pt x="31135" y="30176"/>
                    <a:pt x="31089" y="29765"/>
                  </a:cubicBezTo>
                  <a:cubicBezTo>
                    <a:pt x="30998" y="28989"/>
                    <a:pt x="30929" y="28190"/>
                    <a:pt x="30884" y="27368"/>
                  </a:cubicBezTo>
                  <a:cubicBezTo>
                    <a:pt x="30747" y="24834"/>
                    <a:pt x="30861" y="22187"/>
                    <a:pt x="31226" y="19539"/>
                  </a:cubicBezTo>
                  <a:lnTo>
                    <a:pt x="31637" y="19471"/>
                  </a:lnTo>
                  <a:cubicBezTo>
                    <a:pt x="32162" y="19356"/>
                    <a:pt x="32687" y="19265"/>
                    <a:pt x="33212" y="19151"/>
                  </a:cubicBezTo>
                  <a:cubicBezTo>
                    <a:pt x="33988" y="19014"/>
                    <a:pt x="34741" y="18900"/>
                    <a:pt x="35494" y="18809"/>
                  </a:cubicBezTo>
                  <a:cubicBezTo>
                    <a:pt x="36932" y="18626"/>
                    <a:pt x="38484" y="18512"/>
                    <a:pt x="40059" y="18466"/>
                  </a:cubicBezTo>
                  <a:lnTo>
                    <a:pt x="41292" y="18466"/>
                  </a:lnTo>
                  <a:cubicBezTo>
                    <a:pt x="45423" y="18466"/>
                    <a:pt x="49760" y="18968"/>
                    <a:pt x="54165" y="19973"/>
                  </a:cubicBezTo>
                  <a:lnTo>
                    <a:pt x="55078" y="20201"/>
                  </a:lnTo>
                  <a:lnTo>
                    <a:pt x="55147" y="20201"/>
                  </a:lnTo>
                  <a:lnTo>
                    <a:pt x="55101" y="20178"/>
                  </a:lnTo>
                  <a:lnTo>
                    <a:pt x="55101" y="20178"/>
                  </a:lnTo>
                  <a:cubicBezTo>
                    <a:pt x="56630" y="20566"/>
                    <a:pt x="58046" y="20977"/>
                    <a:pt x="59301" y="21365"/>
                  </a:cubicBezTo>
                  <a:cubicBezTo>
                    <a:pt x="59324" y="21365"/>
                    <a:pt x="59370" y="21388"/>
                    <a:pt x="59415" y="21388"/>
                  </a:cubicBezTo>
                  <a:cubicBezTo>
                    <a:pt x="59484" y="21388"/>
                    <a:pt x="59552" y="21365"/>
                    <a:pt x="59598" y="21319"/>
                  </a:cubicBezTo>
                  <a:cubicBezTo>
                    <a:pt x="59621" y="21297"/>
                    <a:pt x="59666" y="21297"/>
                    <a:pt x="59689" y="21274"/>
                  </a:cubicBezTo>
                  <a:cubicBezTo>
                    <a:pt x="60146" y="20977"/>
                    <a:pt x="60556" y="20566"/>
                    <a:pt x="60944" y="20018"/>
                  </a:cubicBezTo>
                  <a:cubicBezTo>
                    <a:pt x="61310" y="19493"/>
                    <a:pt x="61606" y="18900"/>
                    <a:pt x="61857" y="18192"/>
                  </a:cubicBezTo>
                  <a:cubicBezTo>
                    <a:pt x="62109" y="17530"/>
                    <a:pt x="62268" y="16891"/>
                    <a:pt x="62382" y="16229"/>
                  </a:cubicBezTo>
                  <a:cubicBezTo>
                    <a:pt x="62451" y="15704"/>
                    <a:pt x="62474" y="15225"/>
                    <a:pt x="62451" y="14791"/>
                  </a:cubicBezTo>
                  <a:lnTo>
                    <a:pt x="62428" y="14632"/>
                  </a:lnTo>
                  <a:lnTo>
                    <a:pt x="62382" y="14472"/>
                  </a:lnTo>
                  <a:cubicBezTo>
                    <a:pt x="62337" y="14312"/>
                    <a:pt x="62291" y="14198"/>
                    <a:pt x="62246" y="14107"/>
                  </a:cubicBezTo>
                  <a:cubicBezTo>
                    <a:pt x="62246" y="14107"/>
                    <a:pt x="62246" y="14061"/>
                    <a:pt x="62246" y="14061"/>
                  </a:cubicBezTo>
                  <a:cubicBezTo>
                    <a:pt x="58867" y="12029"/>
                    <a:pt x="54987" y="10432"/>
                    <a:pt x="50673" y="9268"/>
                  </a:cubicBezTo>
                  <a:cubicBezTo>
                    <a:pt x="46587" y="8172"/>
                    <a:pt x="42342" y="7533"/>
                    <a:pt x="38028" y="7350"/>
                  </a:cubicBezTo>
                  <a:cubicBezTo>
                    <a:pt x="37480" y="7327"/>
                    <a:pt x="36818" y="7305"/>
                    <a:pt x="36111" y="7305"/>
                  </a:cubicBezTo>
                  <a:lnTo>
                    <a:pt x="34695" y="7305"/>
                  </a:lnTo>
                  <a:lnTo>
                    <a:pt x="34901" y="6894"/>
                  </a:lnTo>
                  <a:cubicBezTo>
                    <a:pt x="35083" y="6506"/>
                    <a:pt x="35289" y="6118"/>
                    <a:pt x="35471" y="5730"/>
                  </a:cubicBezTo>
                  <a:cubicBezTo>
                    <a:pt x="35494" y="5661"/>
                    <a:pt x="35471" y="5570"/>
                    <a:pt x="35449" y="5501"/>
                  </a:cubicBezTo>
                  <a:cubicBezTo>
                    <a:pt x="35426" y="5433"/>
                    <a:pt x="35357" y="5365"/>
                    <a:pt x="35289" y="5342"/>
                  </a:cubicBezTo>
                  <a:cubicBezTo>
                    <a:pt x="35266" y="5319"/>
                    <a:pt x="35243" y="5319"/>
                    <a:pt x="35220" y="5319"/>
                  </a:cubicBezTo>
                  <a:cubicBezTo>
                    <a:pt x="34353" y="4771"/>
                    <a:pt x="33257" y="4497"/>
                    <a:pt x="32048" y="4497"/>
                  </a:cubicBezTo>
                  <a:cubicBezTo>
                    <a:pt x="31842" y="4497"/>
                    <a:pt x="31614" y="4497"/>
                    <a:pt x="31409" y="4520"/>
                  </a:cubicBezTo>
                  <a:cubicBezTo>
                    <a:pt x="31317" y="4520"/>
                    <a:pt x="31249" y="4566"/>
                    <a:pt x="31203" y="4611"/>
                  </a:cubicBezTo>
                  <a:cubicBezTo>
                    <a:pt x="31157" y="4657"/>
                    <a:pt x="31135" y="4703"/>
                    <a:pt x="31112" y="4771"/>
                  </a:cubicBezTo>
                  <a:cubicBezTo>
                    <a:pt x="31112" y="4771"/>
                    <a:pt x="31043" y="4794"/>
                    <a:pt x="31020" y="4862"/>
                  </a:cubicBezTo>
                  <a:cubicBezTo>
                    <a:pt x="30610" y="5547"/>
                    <a:pt x="30130" y="6163"/>
                    <a:pt x="29583" y="6711"/>
                  </a:cubicBezTo>
                  <a:cubicBezTo>
                    <a:pt x="29583" y="6734"/>
                    <a:pt x="29583" y="6734"/>
                    <a:pt x="29604" y="6734"/>
                  </a:cubicBezTo>
                  <a:lnTo>
                    <a:pt x="29604" y="6734"/>
                  </a:lnTo>
                  <a:cubicBezTo>
                    <a:pt x="29085" y="7227"/>
                    <a:pt x="28501" y="7652"/>
                    <a:pt x="27962" y="7989"/>
                  </a:cubicBezTo>
                  <a:cubicBezTo>
                    <a:pt x="27414" y="8309"/>
                    <a:pt x="26821" y="8583"/>
                    <a:pt x="26250" y="8765"/>
                  </a:cubicBezTo>
                  <a:cubicBezTo>
                    <a:pt x="25771" y="8880"/>
                    <a:pt x="25337" y="8948"/>
                    <a:pt x="24903" y="8971"/>
                  </a:cubicBezTo>
                  <a:lnTo>
                    <a:pt x="24858" y="8971"/>
                  </a:lnTo>
                  <a:cubicBezTo>
                    <a:pt x="24538" y="8971"/>
                    <a:pt x="24219" y="8948"/>
                    <a:pt x="23922" y="8880"/>
                  </a:cubicBezTo>
                  <a:cubicBezTo>
                    <a:pt x="23671" y="8811"/>
                    <a:pt x="23442" y="8720"/>
                    <a:pt x="23214" y="8583"/>
                  </a:cubicBezTo>
                  <a:cubicBezTo>
                    <a:pt x="23009" y="8469"/>
                    <a:pt x="22803" y="8332"/>
                    <a:pt x="22644" y="8149"/>
                  </a:cubicBezTo>
                  <a:cubicBezTo>
                    <a:pt x="22461" y="7989"/>
                    <a:pt x="22301" y="7784"/>
                    <a:pt x="22164" y="7579"/>
                  </a:cubicBezTo>
                  <a:cubicBezTo>
                    <a:pt x="22027" y="7327"/>
                    <a:pt x="21936" y="7076"/>
                    <a:pt x="21845" y="6803"/>
                  </a:cubicBezTo>
                  <a:cubicBezTo>
                    <a:pt x="21753" y="6506"/>
                    <a:pt x="21708" y="6163"/>
                    <a:pt x="21685" y="5821"/>
                  </a:cubicBezTo>
                  <a:cubicBezTo>
                    <a:pt x="21685" y="5387"/>
                    <a:pt x="21731" y="4908"/>
                    <a:pt x="21845" y="4429"/>
                  </a:cubicBezTo>
                  <a:cubicBezTo>
                    <a:pt x="21982" y="3927"/>
                    <a:pt x="22187" y="3424"/>
                    <a:pt x="22461" y="2945"/>
                  </a:cubicBezTo>
                  <a:lnTo>
                    <a:pt x="22461" y="2899"/>
                  </a:lnTo>
                  <a:lnTo>
                    <a:pt x="22575" y="2740"/>
                  </a:lnTo>
                  <a:lnTo>
                    <a:pt x="22666" y="2580"/>
                  </a:lnTo>
                  <a:cubicBezTo>
                    <a:pt x="22712" y="2489"/>
                    <a:pt x="22735" y="2420"/>
                    <a:pt x="22735" y="2352"/>
                  </a:cubicBezTo>
                  <a:cubicBezTo>
                    <a:pt x="22712" y="2306"/>
                    <a:pt x="22689" y="2260"/>
                    <a:pt x="22666" y="2215"/>
                  </a:cubicBezTo>
                  <a:cubicBezTo>
                    <a:pt x="22689" y="2169"/>
                    <a:pt x="22712" y="2100"/>
                    <a:pt x="22689" y="2032"/>
                  </a:cubicBezTo>
                  <a:cubicBezTo>
                    <a:pt x="22598" y="1690"/>
                    <a:pt x="22461" y="1324"/>
                    <a:pt x="22256" y="1005"/>
                  </a:cubicBezTo>
                  <a:cubicBezTo>
                    <a:pt x="22073" y="685"/>
                    <a:pt x="21822" y="389"/>
                    <a:pt x="21525" y="92"/>
                  </a:cubicBezTo>
                  <a:cubicBezTo>
                    <a:pt x="21457" y="23"/>
                    <a:pt x="21388" y="1"/>
                    <a:pt x="212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8180;p70">
              <a:extLst>
                <a:ext uri="{FF2B5EF4-FFF2-40B4-BE49-F238E27FC236}">
                  <a16:creationId xmlns:a16="http://schemas.microsoft.com/office/drawing/2014/main" id="{CDE0EA7C-24B7-43A2-860B-D5DCBC2A8DEC}"/>
                </a:ext>
              </a:extLst>
            </p:cNvPr>
            <p:cNvSpPr/>
            <p:nvPr/>
          </p:nvSpPr>
          <p:spPr>
            <a:xfrm>
              <a:off x="6244948" y="2797648"/>
              <a:ext cx="184921" cy="75401"/>
            </a:xfrm>
            <a:custGeom>
              <a:avLst/>
              <a:gdLst/>
              <a:ahLst/>
              <a:cxnLst/>
              <a:rect l="l" t="t" r="r" b="b"/>
              <a:pathLst>
                <a:path w="14335" h="5845" extrusionOk="0">
                  <a:moveTo>
                    <a:pt x="14334" y="1"/>
                  </a:moveTo>
                  <a:cubicBezTo>
                    <a:pt x="12668" y="1416"/>
                    <a:pt x="10751" y="2512"/>
                    <a:pt x="8697" y="3288"/>
                  </a:cubicBezTo>
                  <a:cubicBezTo>
                    <a:pt x="6893" y="3950"/>
                    <a:pt x="4999" y="4361"/>
                    <a:pt x="3081" y="4520"/>
                  </a:cubicBezTo>
                  <a:cubicBezTo>
                    <a:pt x="2538" y="4560"/>
                    <a:pt x="1986" y="4584"/>
                    <a:pt x="1436" y="4584"/>
                  </a:cubicBezTo>
                  <a:cubicBezTo>
                    <a:pt x="1039" y="4584"/>
                    <a:pt x="643" y="4572"/>
                    <a:pt x="251" y="4543"/>
                  </a:cubicBezTo>
                  <a:lnTo>
                    <a:pt x="228" y="4543"/>
                  </a:lnTo>
                  <a:cubicBezTo>
                    <a:pt x="160" y="4771"/>
                    <a:pt x="91" y="4977"/>
                    <a:pt x="46" y="5182"/>
                  </a:cubicBezTo>
                  <a:cubicBezTo>
                    <a:pt x="23" y="5274"/>
                    <a:pt x="0" y="5342"/>
                    <a:pt x="46" y="5433"/>
                  </a:cubicBezTo>
                  <a:cubicBezTo>
                    <a:pt x="69" y="5502"/>
                    <a:pt x="137" y="5547"/>
                    <a:pt x="206" y="5593"/>
                  </a:cubicBezTo>
                  <a:cubicBezTo>
                    <a:pt x="228" y="5616"/>
                    <a:pt x="274" y="5639"/>
                    <a:pt x="320" y="5639"/>
                  </a:cubicBezTo>
                  <a:cubicBezTo>
                    <a:pt x="936" y="5776"/>
                    <a:pt x="1598" y="5844"/>
                    <a:pt x="2283" y="5844"/>
                  </a:cubicBezTo>
                  <a:cubicBezTo>
                    <a:pt x="3264" y="5844"/>
                    <a:pt x="4314" y="5707"/>
                    <a:pt x="5410" y="5433"/>
                  </a:cubicBezTo>
                  <a:cubicBezTo>
                    <a:pt x="6254" y="5205"/>
                    <a:pt x="7122" y="4908"/>
                    <a:pt x="7989" y="4520"/>
                  </a:cubicBezTo>
                  <a:cubicBezTo>
                    <a:pt x="8856" y="4155"/>
                    <a:pt x="9701" y="3699"/>
                    <a:pt x="10477" y="3196"/>
                  </a:cubicBezTo>
                  <a:cubicBezTo>
                    <a:pt x="11664" y="2466"/>
                    <a:pt x="12782" y="1599"/>
                    <a:pt x="13764" y="617"/>
                  </a:cubicBezTo>
                  <a:cubicBezTo>
                    <a:pt x="13969" y="412"/>
                    <a:pt x="14152" y="206"/>
                    <a:pt x="143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8181;p70">
              <a:extLst>
                <a:ext uri="{FF2B5EF4-FFF2-40B4-BE49-F238E27FC236}">
                  <a16:creationId xmlns:a16="http://schemas.microsoft.com/office/drawing/2014/main" id="{FEAA0084-2D53-4555-87E1-2A43D44BE680}"/>
                </a:ext>
              </a:extLst>
            </p:cNvPr>
            <p:cNvSpPr/>
            <p:nvPr/>
          </p:nvSpPr>
          <p:spPr>
            <a:xfrm>
              <a:off x="6505514" y="2713441"/>
              <a:ext cx="519122" cy="254130"/>
            </a:xfrm>
            <a:custGeom>
              <a:avLst/>
              <a:gdLst/>
              <a:ahLst/>
              <a:cxnLst/>
              <a:rect l="l" t="t" r="r" b="b"/>
              <a:pathLst>
                <a:path w="40242" h="19700" extrusionOk="0">
                  <a:moveTo>
                    <a:pt x="19585" y="1"/>
                  </a:moveTo>
                  <a:cubicBezTo>
                    <a:pt x="18580" y="1"/>
                    <a:pt x="17576" y="46"/>
                    <a:pt x="16572" y="138"/>
                  </a:cubicBezTo>
                  <a:lnTo>
                    <a:pt x="16594" y="138"/>
                  </a:lnTo>
                  <a:cubicBezTo>
                    <a:pt x="15545" y="252"/>
                    <a:pt x="14495" y="412"/>
                    <a:pt x="13467" y="640"/>
                  </a:cubicBezTo>
                  <a:cubicBezTo>
                    <a:pt x="12463" y="868"/>
                    <a:pt x="11482" y="1165"/>
                    <a:pt x="10523" y="1507"/>
                  </a:cubicBezTo>
                  <a:lnTo>
                    <a:pt x="10546" y="1507"/>
                  </a:lnTo>
                  <a:cubicBezTo>
                    <a:pt x="10135" y="1667"/>
                    <a:pt x="9724" y="1827"/>
                    <a:pt x="9336" y="2032"/>
                  </a:cubicBezTo>
                  <a:cubicBezTo>
                    <a:pt x="9016" y="2192"/>
                    <a:pt x="8697" y="2375"/>
                    <a:pt x="8377" y="2580"/>
                  </a:cubicBezTo>
                  <a:lnTo>
                    <a:pt x="8400" y="2580"/>
                  </a:lnTo>
                  <a:cubicBezTo>
                    <a:pt x="8240" y="2694"/>
                    <a:pt x="8081" y="2831"/>
                    <a:pt x="7921" y="2968"/>
                  </a:cubicBezTo>
                  <a:cubicBezTo>
                    <a:pt x="7807" y="3082"/>
                    <a:pt x="7693" y="3196"/>
                    <a:pt x="7578" y="3333"/>
                  </a:cubicBezTo>
                  <a:lnTo>
                    <a:pt x="7556" y="3333"/>
                  </a:lnTo>
                  <a:cubicBezTo>
                    <a:pt x="7442" y="3470"/>
                    <a:pt x="7350" y="3607"/>
                    <a:pt x="7259" y="3767"/>
                  </a:cubicBezTo>
                  <a:cubicBezTo>
                    <a:pt x="7168" y="3927"/>
                    <a:pt x="7076" y="4064"/>
                    <a:pt x="6985" y="4246"/>
                  </a:cubicBezTo>
                  <a:cubicBezTo>
                    <a:pt x="6894" y="4497"/>
                    <a:pt x="6802" y="4749"/>
                    <a:pt x="6711" y="5000"/>
                  </a:cubicBezTo>
                  <a:cubicBezTo>
                    <a:pt x="6643" y="5273"/>
                    <a:pt x="6574" y="5570"/>
                    <a:pt x="6529" y="5867"/>
                  </a:cubicBezTo>
                  <a:cubicBezTo>
                    <a:pt x="6460" y="6278"/>
                    <a:pt x="6414" y="6711"/>
                    <a:pt x="6392" y="7122"/>
                  </a:cubicBezTo>
                  <a:cubicBezTo>
                    <a:pt x="6346" y="7556"/>
                    <a:pt x="6323" y="7990"/>
                    <a:pt x="6300" y="8423"/>
                  </a:cubicBezTo>
                  <a:cubicBezTo>
                    <a:pt x="6255" y="9291"/>
                    <a:pt x="6255" y="10158"/>
                    <a:pt x="6209" y="11048"/>
                  </a:cubicBezTo>
                  <a:cubicBezTo>
                    <a:pt x="6186" y="11916"/>
                    <a:pt x="6118" y="12806"/>
                    <a:pt x="5935" y="13673"/>
                  </a:cubicBezTo>
                  <a:cubicBezTo>
                    <a:pt x="5844" y="14107"/>
                    <a:pt x="5730" y="14518"/>
                    <a:pt x="5570" y="14929"/>
                  </a:cubicBezTo>
                  <a:cubicBezTo>
                    <a:pt x="5433" y="15317"/>
                    <a:pt x="5250" y="15682"/>
                    <a:pt x="5022" y="16024"/>
                  </a:cubicBezTo>
                  <a:cubicBezTo>
                    <a:pt x="4771" y="16458"/>
                    <a:pt x="4429" y="16846"/>
                    <a:pt x="4063" y="17143"/>
                  </a:cubicBezTo>
                  <a:cubicBezTo>
                    <a:pt x="3881" y="17302"/>
                    <a:pt x="3675" y="17439"/>
                    <a:pt x="3493" y="17576"/>
                  </a:cubicBezTo>
                  <a:cubicBezTo>
                    <a:pt x="3310" y="17668"/>
                    <a:pt x="3150" y="17759"/>
                    <a:pt x="2968" y="17827"/>
                  </a:cubicBezTo>
                  <a:cubicBezTo>
                    <a:pt x="2557" y="17987"/>
                    <a:pt x="2146" y="18101"/>
                    <a:pt x="1735" y="18170"/>
                  </a:cubicBezTo>
                  <a:cubicBezTo>
                    <a:pt x="1378" y="18226"/>
                    <a:pt x="1006" y="18267"/>
                    <a:pt x="644" y="18267"/>
                  </a:cubicBezTo>
                  <a:cubicBezTo>
                    <a:pt x="566" y="18267"/>
                    <a:pt x="488" y="18265"/>
                    <a:pt x="411" y="18261"/>
                  </a:cubicBezTo>
                  <a:cubicBezTo>
                    <a:pt x="274" y="18261"/>
                    <a:pt x="137" y="18238"/>
                    <a:pt x="0" y="18238"/>
                  </a:cubicBezTo>
                  <a:cubicBezTo>
                    <a:pt x="480" y="18558"/>
                    <a:pt x="1005" y="18832"/>
                    <a:pt x="1553" y="19060"/>
                  </a:cubicBezTo>
                  <a:cubicBezTo>
                    <a:pt x="2192" y="19334"/>
                    <a:pt x="2945" y="19539"/>
                    <a:pt x="3721" y="19631"/>
                  </a:cubicBezTo>
                  <a:cubicBezTo>
                    <a:pt x="4109" y="19676"/>
                    <a:pt x="4497" y="19699"/>
                    <a:pt x="4885" y="19699"/>
                  </a:cubicBezTo>
                  <a:cubicBezTo>
                    <a:pt x="5182" y="19699"/>
                    <a:pt x="5524" y="19676"/>
                    <a:pt x="5935" y="19653"/>
                  </a:cubicBezTo>
                  <a:cubicBezTo>
                    <a:pt x="6802" y="19608"/>
                    <a:pt x="7601" y="19471"/>
                    <a:pt x="8332" y="19243"/>
                  </a:cubicBezTo>
                  <a:cubicBezTo>
                    <a:pt x="9222" y="18991"/>
                    <a:pt x="9907" y="18649"/>
                    <a:pt x="10454" y="18215"/>
                  </a:cubicBezTo>
                  <a:cubicBezTo>
                    <a:pt x="10751" y="17964"/>
                    <a:pt x="11002" y="17690"/>
                    <a:pt x="11162" y="17371"/>
                  </a:cubicBezTo>
                  <a:cubicBezTo>
                    <a:pt x="11185" y="17371"/>
                    <a:pt x="11208" y="17325"/>
                    <a:pt x="11208" y="17302"/>
                  </a:cubicBezTo>
                  <a:cubicBezTo>
                    <a:pt x="11276" y="17257"/>
                    <a:pt x="11299" y="17143"/>
                    <a:pt x="11276" y="17051"/>
                  </a:cubicBezTo>
                  <a:cubicBezTo>
                    <a:pt x="11208" y="16663"/>
                    <a:pt x="11139" y="16230"/>
                    <a:pt x="11071" y="15750"/>
                  </a:cubicBezTo>
                  <a:cubicBezTo>
                    <a:pt x="11002" y="15339"/>
                    <a:pt x="10957" y="14929"/>
                    <a:pt x="10911" y="14518"/>
                  </a:cubicBezTo>
                  <a:cubicBezTo>
                    <a:pt x="10820" y="13742"/>
                    <a:pt x="10751" y="12943"/>
                    <a:pt x="10706" y="12121"/>
                  </a:cubicBezTo>
                  <a:cubicBezTo>
                    <a:pt x="10591" y="9587"/>
                    <a:pt x="10706" y="6940"/>
                    <a:pt x="11048" y="4292"/>
                  </a:cubicBezTo>
                  <a:lnTo>
                    <a:pt x="11459" y="4246"/>
                  </a:lnTo>
                  <a:cubicBezTo>
                    <a:pt x="11984" y="4132"/>
                    <a:pt x="12509" y="4018"/>
                    <a:pt x="13034" y="3927"/>
                  </a:cubicBezTo>
                  <a:cubicBezTo>
                    <a:pt x="13810" y="3790"/>
                    <a:pt x="14586" y="3653"/>
                    <a:pt x="15316" y="3584"/>
                  </a:cubicBezTo>
                  <a:cubicBezTo>
                    <a:pt x="16754" y="3402"/>
                    <a:pt x="18306" y="3288"/>
                    <a:pt x="19881" y="3242"/>
                  </a:cubicBezTo>
                  <a:cubicBezTo>
                    <a:pt x="20292" y="3219"/>
                    <a:pt x="20703" y="3219"/>
                    <a:pt x="21114" y="3219"/>
                  </a:cubicBezTo>
                  <a:cubicBezTo>
                    <a:pt x="25245" y="3219"/>
                    <a:pt x="29582" y="3721"/>
                    <a:pt x="33987" y="4726"/>
                  </a:cubicBezTo>
                  <a:lnTo>
                    <a:pt x="34900" y="4954"/>
                  </a:lnTo>
                  <a:lnTo>
                    <a:pt x="34969" y="4954"/>
                  </a:lnTo>
                  <a:lnTo>
                    <a:pt x="34923" y="4908"/>
                  </a:lnTo>
                  <a:lnTo>
                    <a:pt x="34923" y="4908"/>
                  </a:lnTo>
                  <a:cubicBezTo>
                    <a:pt x="36612" y="5388"/>
                    <a:pt x="37982" y="5776"/>
                    <a:pt x="39123" y="6118"/>
                  </a:cubicBezTo>
                  <a:cubicBezTo>
                    <a:pt x="39169" y="6141"/>
                    <a:pt x="39192" y="6141"/>
                    <a:pt x="39237" y="6141"/>
                  </a:cubicBezTo>
                  <a:cubicBezTo>
                    <a:pt x="39306" y="6141"/>
                    <a:pt x="39374" y="6118"/>
                    <a:pt x="39443" y="6072"/>
                  </a:cubicBezTo>
                  <a:cubicBezTo>
                    <a:pt x="39465" y="6072"/>
                    <a:pt x="39488" y="6050"/>
                    <a:pt x="39511" y="6027"/>
                  </a:cubicBezTo>
                  <a:cubicBezTo>
                    <a:pt x="39762" y="5867"/>
                    <a:pt x="39990" y="5662"/>
                    <a:pt x="40241" y="5433"/>
                  </a:cubicBezTo>
                  <a:cubicBezTo>
                    <a:pt x="39625" y="5114"/>
                    <a:pt x="38986" y="4817"/>
                    <a:pt x="38370" y="4520"/>
                  </a:cubicBezTo>
                  <a:cubicBezTo>
                    <a:pt x="36361" y="3607"/>
                    <a:pt x="34307" y="2786"/>
                    <a:pt x="32207" y="2124"/>
                  </a:cubicBezTo>
                  <a:cubicBezTo>
                    <a:pt x="30084" y="1439"/>
                    <a:pt x="27916" y="914"/>
                    <a:pt x="25725" y="549"/>
                  </a:cubicBezTo>
                  <a:lnTo>
                    <a:pt x="25747" y="549"/>
                  </a:lnTo>
                  <a:cubicBezTo>
                    <a:pt x="23716" y="206"/>
                    <a:pt x="21639" y="1"/>
                    <a:pt x="195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8182;p70">
              <a:extLst>
                <a:ext uri="{FF2B5EF4-FFF2-40B4-BE49-F238E27FC236}">
                  <a16:creationId xmlns:a16="http://schemas.microsoft.com/office/drawing/2014/main" id="{F8411A30-5FA3-4CB0-8822-57CCC8BFACD7}"/>
                </a:ext>
              </a:extLst>
            </p:cNvPr>
            <p:cNvSpPr/>
            <p:nvPr/>
          </p:nvSpPr>
          <p:spPr>
            <a:xfrm>
              <a:off x="6595616" y="2768211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8183;p70">
              <a:extLst>
                <a:ext uri="{FF2B5EF4-FFF2-40B4-BE49-F238E27FC236}">
                  <a16:creationId xmlns:a16="http://schemas.microsoft.com/office/drawing/2014/main" id="{8AFE376B-2188-435C-8A66-942552814D6A}"/>
                </a:ext>
              </a:extLst>
            </p:cNvPr>
            <p:cNvSpPr/>
            <p:nvPr/>
          </p:nvSpPr>
          <p:spPr>
            <a:xfrm>
              <a:off x="6595616" y="2768211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8184;p70">
              <a:extLst>
                <a:ext uri="{FF2B5EF4-FFF2-40B4-BE49-F238E27FC236}">
                  <a16:creationId xmlns:a16="http://schemas.microsoft.com/office/drawing/2014/main" id="{FCBD01E5-1B8B-492C-8CE6-B056E202FAEB}"/>
                </a:ext>
              </a:extLst>
            </p:cNvPr>
            <p:cNvSpPr/>
            <p:nvPr/>
          </p:nvSpPr>
          <p:spPr>
            <a:xfrm>
              <a:off x="6595616" y="2768211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8185;p70">
              <a:extLst>
                <a:ext uri="{FF2B5EF4-FFF2-40B4-BE49-F238E27FC236}">
                  <a16:creationId xmlns:a16="http://schemas.microsoft.com/office/drawing/2014/main" id="{6C53E1B6-C078-477C-9993-7E421D343F97}"/>
                </a:ext>
              </a:extLst>
            </p:cNvPr>
            <p:cNvSpPr/>
            <p:nvPr/>
          </p:nvSpPr>
          <p:spPr>
            <a:xfrm>
              <a:off x="6595616" y="2768211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8186;p70">
              <a:extLst>
                <a:ext uri="{FF2B5EF4-FFF2-40B4-BE49-F238E27FC236}">
                  <a16:creationId xmlns:a16="http://schemas.microsoft.com/office/drawing/2014/main" id="{8F81C65D-6CF0-419A-9A80-F3F4FD7FE9D6}"/>
                </a:ext>
              </a:extLst>
            </p:cNvPr>
            <p:cNvSpPr/>
            <p:nvPr/>
          </p:nvSpPr>
          <p:spPr>
            <a:xfrm>
              <a:off x="6546740" y="2616877"/>
              <a:ext cx="890" cy="593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8" y="46"/>
                  </a:moveTo>
                  <a:cubicBezTo>
                    <a:pt x="46" y="23"/>
                    <a:pt x="23" y="23"/>
                    <a:pt x="0" y="0"/>
                  </a:cubicBezTo>
                  <a:cubicBezTo>
                    <a:pt x="23" y="23"/>
                    <a:pt x="46" y="23"/>
                    <a:pt x="68" y="46"/>
                  </a:cubicBez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8187;p70">
              <a:extLst>
                <a:ext uri="{FF2B5EF4-FFF2-40B4-BE49-F238E27FC236}">
                  <a16:creationId xmlns:a16="http://schemas.microsoft.com/office/drawing/2014/main" id="{C627E4E6-9C8E-433E-9C92-E6487B740829}"/>
                </a:ext>
              </a:extLst>
            </p:cNvPr>
            <p:cNvSpPr/>
            <p:nvPr/>
          </p:nvSpPr>
          <p:spPr>
            <a:xfrm>
              <a:off x="6434852" y="2623056"/>
              <a:ext cx="109547" cy="172267"/>
            </a:xfrm>
            <a:custGeom>
              <a:avLst/>
              <a:gdLst/>
              <a:ahLst/>
              <a:cxnLst/>
              <a:rect l="l" t="t" r="r" b="b"/>
              <a:pathLst>
                <a:path w="8492" h="13354" extrusionOk="0">
                  <a:moveTo>
                    <a:pt x="8012" y="0"/>
                  </a:moveTo>
                  <a:cubicBezTo>
                    <a:pt x="6734" y="1553"/>
                    <a:pt x="5501" y="3150"/>
                    <a:pt x="4360" y="4817"/>
                  </a:cubicBezTo>
                  <a:cubicBezTo>
                    <a:pt x="3059" y="6665"/>
                    <a:pt x="1895" y="8606"/>
                    <a:pt x="959" y="10660"/>
                  </a:cubicBezTo>
                  <a:cubicBezTo>
                    <a:pt x="594" y="11459"/>
                    <a:pt x="274" y="12258"/>
                    <a:pt x="0" y="13102"/>
                  </a:cubicBezTo>
                  <a:cubicBezTo>
                    <a:pt x="23" y="13079"/>
                    <a:pt x="46" y="13079"/>
                    <a:pt x="69" y="13057"/>
                  </a:cubicBezTo>
                  <a:cubicBezTo>
                    <a:pt x="92" y="13034"/>
                    <a:pt x="137" y="13034"/>
                    <a:pt x="183" y="13034"/>
                  </a:cubicBezTo>
                  <a:cubicBezTo>
                    <a:pt x="229" y="13034"/>
                    <a:pt x="274" y="13034"/>
                    <a:pt x="320" y="13057"/>
                  </a:cubicBezTo>
                  <a:cubicBezTo>
                    <a:pt x="411" y="13102"/>
                    <a:pt x="457" y="13193"/>
                    <a:pt x="480" y="13285"/>
                  </a:cubicBezTo>
                  <a:cubicBezTo>
                    <a:pt x="503" y="13308"/>
                    <a:pt x="503" y="13330"/>
                    <a:pt x="503" y="13353"/>
                  </a:cubicBezTo>
                  <a:cubicBezTo>
                    <a:pt x="708" y="12714"/>
                    <a:pt x="959" y="12098"/>
                    <a:pt x="1210" y="11482"/>
                  </a:cubicBezTo>
                  <a:cubicBezTo>
                    <a:pt x="1963" y="9701"/>
                    <a:pt x="2922" y="8035"/>
                    <a:pt x="3972" y="6414"/>
                  </a:cubicBezTo>
                  <a:cubicBezTo>
                    <a:pt x="4999" y="4817"/>
                    <a:pt x="6140" y="3265"/>
                    <a:pt x="7327" y="1781"/>
                  </a:cubicBezTo>
                  <a:cubicBezTo>
                    <a:pt x="7327" y="1758"/>
                    <a:pt x="7327" y="1758"/>
                    <a:pt x="7350" y="1735"/>
                  </a:cubicBezTo>
                  <a:cubicBezTo>
                    <a:pt x="7350" y="1735"/>
                    <a:pt x="7373" y="1712"/>
                    <a:pt x="7373" y="1712"/>
                  </a:cubicBezTo>
                  <a:cubicBezTo>
                    <a:pt x="7738" y="1256"/>
                    <a:pt x="8103" y="799"/>
                    <a:pt x="8491" y="343"/>
                  </a:cubicBezTo>
                  <a:cubicBezTo>
                    <a:pt x="8377" y="297"/>
                    <a:pt x="8286" y="229"/>
                    <a:pt x="8218" y="160"/>
                  </a:cubicBezTo>
                  <a:cubicBezTo>
                    <a:pt x="8218" y="160"/>
                    <a:pt x="8195" y="160"/>
                    <a:pt x="8195" y="137"/>
                  </a:cubicBezTo>
                  <a:cubicBezTo>
                    <a:pt x="8172" y="115"/>
                    <a:pt x="8126" y="92"/>
                    <a:pt x="8081" y="69"/>
                  </a:cubicBezTo>
                  <a:cubicBezTo>
                    <a:pt x="8058" y="46"/>
                    <a:pt x="8035" y="23"/>
                    <a:pt x="80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8188;p70">
              <a:extLst>
                <a:ext uri="{FF2B5EF4-FFF2-40B4-BE49-F238E27FC236}">
                  <a16:creationId xmlns:a16="http://schemas.microsoft.com/office/drawing/2014/main" id="{096CAECC-F89E-4D47-B161-5E146C1FADBD}"/>
                </a:ext>
              </a:extLst>
            </p:cNvPr>
            <p:cNvSpPr/>
            <p:nvPr/>
          </p:nvSpPr>
          <p:spPr>
            <a:xfrm>
              <a:off x="6529662" y="2645436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8189;p70">
              <a:extLst>
                <a:ext uri="{FF2B5EF4-FFF2-40B4-BE49-F238E27FC236}">
                  <a16:creationId xmlns:a16="http://schemas.microsoft.com/office/drawing/2014/main" id="{18E13E91-59F0-4049-8D5B-BDAC8C6A7C87}"/>
                </a:ext>
              </a:extLst>
            </p:cNvPr>
            <p:cNvSpPr/>
            <p:nvPr/>
          </p:nvSpPr>
          <p:spPr>
            <a:xfrm>
              <a:off x="6529365" y="2645436"/>
              <a:ext cx="310" cy="3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23"/>
                  </a:moveTo>
                  <a:cubicBezTo>
                    <a:pt x="0" y="23"/>
                    <a:pt x="23" y="23"/>
                    <a:pt x="23" y="0"/>
                  </a:cubicBezTo>
                  <a:cubicBezTo>
                    <a:pt x="23" y="23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8190;p70">
              <a:extLst>
                <a:ext uri="{FF2B5EF4-FFF2-40B4-BE49-F238E27FC236}">
                  <a16:creationId xmlns:a16="http://schemas.microsoft.com/office/drawing/2014/main" id="{CB5B9412-4D68-41A4-8768-01548B20A3EF}"/>
                </a:ext>
              </a:extLst>
            </p:cNvPr>
            <p:cNvSpPr/>
            <p:nvPr/>
          </p:nvSpPr>
          <p:spPr>
            <a:xfrm>
              <a:off x="6529365" y="2645733"/>
              <a:ext cx="13" cy="297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0" y="23"/>
                  </a:moveTo>
                  <a:cubicBezTo>
                    <a:pt x="0" y="23"/>
                    <a:pt x="0" y="23"/>
                    <a:pt x="0" y="0"/>
                  </a:cubicBezTo>
                  <a:cubicBezTo>
                    <a:pt x="0" y="23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0" name="Google Shape;8191;p70">
              <a:extLst>
                <a:ext uri="{FF2B5EF4-FFF2-40B4-BE49-F238E27FC236}">
                  <a16:creationId xmlns:a16="http://schemas.microsoft.com/office/drawing/2014/main" id="{4F92145B-E92C-4A83-9A08-27B08C750406}"/>
                </a:ext>
              </a:extLst>
            </p:cNvPr>
            <p:cNvSpPr/>
            <p:nvPr/>
          </p:nvSpPr>
          <p:spPr>
            <a:xfrm>
              <a:off x="6529662" y="2645436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8192;p70">
              <a:extLst>
                <a:ext uri="{FF2B5EF4-FFF2-40B4-BE49-F238E27FC236}">
                  <a16:creationId xmlns:a16="http://schemas.microsoft.com/office/drawing/2014/main" id="{EAF60E39-40FB-433C-8498-F78B1BC0C36B}"/>
                </a:ext>
              </a:extLst>
            </p:cNvPr>
            <p:cNvSpPr/>
            <p:nvPr/>
          </p:nvSpPr>
          <p:spPr>
            <a:xfrm>
              <a:off x="6529365" y="2645733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8193;p70">
              <a:extLst>
                <a:ext uri="{FF2B5EF4-FFF2-40B4-BE49-F238E27FC236}">
                  <a16:creationId xmlns:a16="http://schemas.microsoft.com/office/drawing/2014/main" id="{8D11AA1B-0325-43EF-B51E-79167B1085BF}"/>
                </a:ext>
              </a:extLst>
            </p:cNvPr>
            <p:cNvSpPr/>
            <p:nvPr/>
          </p:nvSpPr>
          <p:spPr>
            <a:xfrm>
              <a:off x="6436619" y="2793533"/>
              <a:ext cx="310" cy="3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8194;p70">
              <a:extLst>
                <a:ext uri="{FF2B5EF4-FFF2-40B4-BE49-F238E27FC236}">
                  <a16:creationId xmlns:a16="http://schemas.microsoft.com/office/drawing/2014/main" id="{3986AA5F-0273-4654-A048-CDBC98EB35F5}"/>
                </a:ext>
              </a:extLst>
            </p:cNvPr>
            <p:cNvSpPr/>
            <p:nvPr/>
          </p:nvSpPr>
          <p:spPr>
            <a:xfrm>
              <a:off x="6433962" y="2795597"/>
              <a:ext cx="606" cy="593"/>
            </a:xfrm>
            <a:custGeom>
              <a:avLst/>
              <a:gdLst/>
              <a:ahLst/>
              <a:cxnLst/>
              <a:rect l="l" t="t" r="r" b="b"/>
              <a:pathLst>
                <a:path w="47" h="46" extrusionOk="0">
                  <a:moveTo>
                    <a:pt x="47" y="0"/>
                  </a:moveTo>
                  <a:cubicBezTo>
                    <a:pt x="24" y="0"/>
                    <a:pt x="24" y="23"/>
                    <a:pt x="24" y="23"/>
                  </a:cubicBezTo>
                  <a:cubicBezTo>
                    <a:pt x="24" y="23"/>
                    <a:pt x="1" y="23"/>
                    <a:pt x="1" y="46"/>
                  </a:cubicBezTo>
                  <a:lnTo>
                    <a:pt x="24" y="46"/>
                  </a:lnTo>
                  <a:cubicBezTo>
                    <a:pt x="24" y="23"/>
                    <a:pt x="24" y="0"/>
                    <a:pt x="47" y="0"/>
                  </a:cubicBez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8195;p70">
              <a:extLst>
                <a:ext uri="{FF2B5EF4-FFF2-40B4-BE49-F238E27FC236}">
                  <a16:creationId xmlns:a16="http://schemas.microsoft.com/office/drawing/2014/main" id="{DC14AEC4-ED54-49AB-8CE0-48C6CB001043}"/>
                </a:ext>
              </a:extLst>
            </p:cNvPr>
            <p:cNvSpPr/>
            <p:nvPr/>
          </p:nvSpPr>
          <p:spPr>
            <a:xfrm>
              <a:off x="6433962" y="2795880"/>
              <a:ext cx="310" cy="3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4"/>
                  </a:moveTo>
                  <a:lnTo>
                    <a:pt x="1" y="24"/>
                  </a:lnTo>
                  <a:cubicBezTo>
                    <a:pt x="1" y="24"/>
                    <a:pt x="1" y="1"/>
                    <a:pt x="24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8196;p70">
              <a:extLst>
                <a:ext uri="{FF2B5EF4-FFF2-40B4-BE49-F238E27FC236}">
                  <a16:creationId xmlns:a16="http://schemas.microsoft.com/office/drawing/2014/main" id="{EBB78D45-0862-4EFF-8CB8-9ECCF7550B7E}"/>
                </a:ext>
              </a:extLst>
            </p:cNvPr>
            <p:cNvSpPr/>
            <p:nvPr/>
          </p:nvSpPr>
          <p:spPr>
            <a:xfrm>
              <a:off x="6494614" y="2627184"/>
              <a:ext cx="17686" cy="17080"/>
            </a:xfrm>
            <a:custGeom>
              <a:avLst/>
              <a:gdLst/>
              <a:ahLst/>
              <a:cxnLst/>
              <a:rect l="l" t="t" r="r" b="b"/>
              <a:pathLst>
                <a:path w="1371" h="1324" extrusionOk="0">
                  <a:moveTo>
                    <a:pt x="731" y="0"/>
                  </a:moveTo>
                  <a:cubicBezTo>
                    <a:pt x="366" y="0"/>
                    <a:pt x="47" y="251"/>
                    <a:pt x="24" y="639"/>
                  </a:cubicBezTo>
                  <a:cubicBezTo>
                    <a:pt x="1" y="982"/>
                    <a:pt x="298" y="1324"/>
                    <a:pt x="663" y="1324"/>
                  </a:cubicBezTo>
                  <a:cubicBezTo>
                    <a:pt x="1028" y="1324"/>
                    <a:pt x="1348" y="1073"/>
                    <a:pt x="1370" y="708"/>
                  </a:cubicBezTo>
                  <a:cubicBezTo>
                    <a:pt x="1370" y="365"/>
                    <a:pt x="1097" y="0"/>
                    <a:pt x="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8197;p70">
              <a:extLst>
                <a:ext uri="{FF2B5EF4-FFF2-40B4-BE49-F238E27FC236}">
                  <a16:creationId xmlns:a16="http://schemas.microsoft.com/office/drawing/2014/main" id="{762A9595-EA14-4FF5-9E0E-BC316B29A066}"/>
                </a:ext>
              </a:extLst>
            </p:cNvPr>
            <p:cNvSpPr/>
            <p:nvPr/>
          </p:nvSpPr>
          <p:spPr>
            <a:xfrm>
              <a:off x="6466945" y="2665753"/>
              <a:ext cx="17673" cy="17092"/>
            </a:xfrm>
            <a:custGeom>
              <a:avLst/>
              <a:gdLst/>
              <a:ahLst/>
              <a:cxnLst/>
              <a:rect l="l" t="t" r="r" b="b"/>
              <a:pathLst>
                <a:path w="1370" h="1325" extrusionOk="0">
                  <a:moveTo>
                    <a:pt x="731" y="0"/>
                  </a:moveTo>
                  <a:cubicBezTo>
                    <a:pt x="366" y="0"/>
                    <a:pt x="46" y="251"/>
                    <a:pt x="23" y="616"/>
                  </a:cubicBezTo>
                  <a:cubicBezTo>
                    <a:pt x="0" y="982"/>
                    <a:pt x="274" y="1324"/>
                    <a:pt x="639" y="1324"/>
                  </a:cubicBezTo>
                  <a:cubicBezTo>
                    <a:pt x="1005" y="1324"/>
                    <a:pt x="1324" y="1073"/>
                    <a:pt x="1347" y="708"/>
                  </a:cubicBezTo>
                  <a:cubicBezTo>
                    <a:pt x="1370" y="365"/>
                    <a:pt x="1073" y="0"/>
                    <a:pt x="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8198;p70">
              <a:extLst>
                <a:ext uri="{FF2B5EF4-FFF2-40B4-BE49-F238E27FC236}">
                  <a16:creationId xmlns:a16="http://schemas.microsoft.com/office/drawing/2014/main" id="{56D3904A-4911-4B1F-90A0-CC4CBA6FAD09}"/>
                </a:ext>
              </a:extLst>
            </p:cNvPr>
            <p:cNvSpPr/>
            <p:nvPr/>
          </p:nvSpPr>
          <p:spPr>
            <a:xfrm>
              <a:off x="6441327" y="2704618"/>
              <a:ext cx="17686" cy="17080"/>
            </a:xfrm>
            <a:custGeom>
              <a:avLst/>
              <a:gdLst/>
              <a:ahLst/>
              <a:cxnLst/>
              <a:rect l="l" t="t" r="r" b="b"/>
              <a:pathLst>
                <a:path w="1371" h="1324" extrusionOk="0">
                  <a:moveTo>
                    <a:pt x="708" y="0"/>
                  </a:moveTo>
                  <a:cubicBezTo>
                    <a:pt x="366" y="0"/>
                    <a:pt x="46" y="251"/>
                    <a:pt x="23" y="639"/>
                  </a:cubicBezTo>
                  <a:cubicBezTo>
                    <a:pt x="1" y="982"/>
                    <a:pt x="274" y="1324"/>
                    <a:pt x="640" y="1324"/>
                  </a:cubicBezTo>
                  <a:cubicBezTo>
                    <a:pt x="1005" y="1324"/>
                    <a:pt x="1324" y="1073"/>
                    <a:pt x="1347" y="708"/>
                  </a:cubicBezTo>
                  <a:cubicBezTo>
                    <a:pt x="1370" y="365"/>
                    <a:pt x="1073" y="0"/>
                    <a:pt x="7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8199;p70">
              <a:extLst>
                <a:ext uri="{FF2B5EF4-FFF2-40B4-BE49-F238E27FC236}">
                  <a16:creationId xmlns:a16="http://schemas.microsoft.com/office/drawing/2014/main" id="{D81F52EB-2A44-49BA-BC2A-331AC62B576C}"/>
                </a:ext>
              </a:extLst>
            </p:cNvPr>
            <p:cNvSpPr/>
            <p:nvPr/>
          </p:nvSpPr>
          <p:spPr>
            <a:xfrm>
              <a:off x="6416599" y="2748192"/>
              <a:ext cx="17673" cy="17092"/>
            </a:xfrm>
            <a:custGeom>
              <a:avLst/>
              <a:gdLst/>
              <a:ahLst/>
              <a:cxnLst/>
              <a:rect l="l" t="t" r="r" b="b"/>
              <a:pathLst>
                <a:path w="1370" h="1325" extrusionOk="0">
                  <a:moveTo>
                    <a:pt x="708" y="0"/>
                  </a:moveTo>
                  <a:cubicBezTo>
                    <a:pt x="343" y="0"/>
                    <a:pt x="23" y="274"/>
                    <a:pt x="23" y="639"/>
                  </a:cubicBezTo>
                  <a:cubicBezTo>
                    <a:pt x="0" y="1005"/>
                    <a:pt x="297" y="1324"/>
                    <a:pt x="662" y="1324"/>
                  </a:cubicBezTo>
                  <a:cubicBezTo>
                    <a:pt x="1027" y="1324"/>
                    <a:pt x="1347" y="1050"/>
                    <a:pt x="1347" y="685"/>
                  </a:cubicBezTo>
                  <a:cubicBezTo>
                    <a:pt x="1370" y="320"/>
                    <a:pt x="1073" y="0"/>
                    <a:pt x="7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8200;p70">
              <a:extLst>
                <a:ext uri="{FF2B5EF4-FFF2-40B4-BE49-F238E27FC236}">
                  <a16:creationId xmlns:a16="http://schemas.microsoft.com/office/drawing/2014/main" id="{798DB407-2BE8-4050-B2AE-1FB75389C651}"/>
                </a:ext>
              </a:extLst>
            </p:cNvPr>
            <p:cNvSpPr/>
            <p:nvPr/>
          </p:nvSpPr>
          <p:spPr>
            <a:xfrm>
              <a:off x="6624458" y="2583894"/>
              <a:ext cx="92480" cy="251395"/>
            </a:xfrm>
            <a:custGeom>
              <a:avLst/>
              <a:gdLst/>
              <a:ahLst/>
              <a:cxnLst/>
              <a:rect l="l" t="t" r="r" b="b"/>
              <a:pathLst>
                <a:path w="7169" h="19488" extrusionOk="0">
                  <a:moveTo>
                    <a:pt x="6848" y="1"/>
                  </a:moveTo>
                  <a:cubicBezTo>
                    <a:pt x="6803" y="1"/>
                    <a:pt x="6757" y="24"/>
                    <a:pt x="6689" y="69"/>
                  </a:cubicBezTo>
                  <a:cubicBezTo>
                    <a:pt x="6438" y="229"/>
                    <a:pt x="6164" y="434"/>
                    <a:pt x="5913" y="640"/>
                  </a:cubicBezTo>
                  <a:cubicBezTo>
                    <a:pt x="5776" y="571"/>
                    <a:pt x="5616" y="526"/>
                    <a:pt x="5479" y="503"/>
                  </a:cubicBezTo>
                  <a:cubicBezTo>
                    <a:pt x="5296" y="457"/>
                    <a:pt x="5137" y="457"/>
                    <a:pt x="5000" y="457"/>
                  </a:cubicBezTo>
                  <a:cubicBezTo>
                    <a:pt x="4977" y="434"/>
                    <a:pt x="4977" y="389"/>
                    <a:pt x="4954" y="366"/>
                  </a:cubicBezTo>
                  <a:cubicBezTo>
                    <a:pt x="4908" y="297"/>
                    <a:pt x="4840" y="252"/>
                    <a:pt x="4749" y="252"/>
                  </a:cubicBezTo>
                  <a:lnTo>
                    <a:pt x="4703" y="252"/>
                  </a:lnTo>
                  <a:cubicBezTo>
                    <a:pt x="4634" y="252"/>
                    <a:pt x="4589" y="275"/>
                    <a:pt x="4543" y="297"/>
                  </a:cubicBezTo>
                  <a:cubicBezTo>
                    <a:pt x="4406" y="389"/>
                    <a:pt x="4269" y="480"/>
                    <a:pt x="4155" y="571"/>
                  </a:cubicBezTo>
                  <a:cubicBezTo>
                    <a:pt x="4064" y="594"/>
                    <a:pt x="3950" y="617"/>
                    <a:pt x="3858" y="663"/>
                  </a:cubicBezTo>
                  <a:cubicBezTo>
                    <a:pt x="3744" y="685"/>
                    <a:pt x="3676" y="822"/>
                    <a:pt x="3676" y="937"/>
                  </a:cubicBezTo>
                  <a:cubicBezTo>
                    <a:pt x="3333" y="1233"/>
                    <a:pt x="3014" y="1553"/>
                    <a:pt x="2694" y="1895"/>
                  </a:cubicBezTo>
                  <a:cubicBezTo>
                    <a:pt x="2192" y="2466"/>
                    <a:pt x="1758" y="3128"/>
                    <a:pt x="1370" y="3904"/>
                  </a:cubicBezTo>
                  <a:cubicBezTo>
                    <a:pt x="1028" y="4589"/>
                    <a:pt x="754" y="5342"/>
                    <a:pt x="526" y="6209"/>
                  </a:cubicBezTo>
                  <a:cubicBezTo>
                    <a:pt x="320" y="6985"/>
                    <a:pt x="184" y="7784"/>
                    <a:pt x="115" y="8652"/>
                  </a:cubicBezTo>
                  <a:cubicBezTo>
                    <a:pt x="1" y="10295"/>
                    <a:pt x="161" y="11938"/>
                    <a:pt x="572" y="13513"/>
                  </a:cubicBezTo>
                  <a:cubicBezTo>
                    <a:pt x="777" y="14289"/>
                    <a:pt x="1097" y="15111"/>
                    <a:pt x="1530" y="16093"/>
                  </a:cubicBezTo>
                  <a:cubicBezTo>
                    <a:pt x="2055" y="17188"/>
                    <a:pt x="2603" y="18101"/>
                    <a:pt x="3242" y="18900"/>
                  </a:cubicBezTo>
                  <a:cubicBezTo>
                    <a:pt x="3379" y="19060"/>
                    <a:pt x="3493" y="19220"/>
                    <a:pt x="3630" y="19357"/>
                  </a:cubicBezTo>
                  <a:cubicBezTo>
                    <a:pt x="3653" y="19379"/>
                    <a:pt x="3653" y="19379"/>
                    <a:pt x="3653" y="19402"/>
                  </a:cubicBezTo>
                  <a:cubicBezTo>
                    <a:pt x="3721" y="19402"/>
                    <a:pt x="3790" y="19425"/>
                    <a:pt x="3858" y="19425"/>
                  </a:cubicBezTo>
                  <a:cubicBezTo>
                    <a:pt x="4018" y="19448"/>
                    <a:pt x="4178" y="19471"/>
                    <a:pt x="4315" y="19471"/>
                  </a:cubicBezTo>
                  <a:lnTo>
                    <a:pt x="4338" y="19471"/>
                  </a:lnTo>
                  <a:cubicBezTo>
                    <a:pt x="4418" y="19482"/>
                    <a:pt x="4492" y="19488"/>
                    <a:pt x="4566" y="19488"/>
                  </a:cubicBezTo>
                  <a:cubicBezTo>
                    <a:pt x="4640" y="19488"/>
                    <a:pt x="4714" y="19482"/>
                    <a:pt x="4794" y="19471"/>
                  </a:cubicBezTo>
                  <a:cubicBezTo>
                    <a:pt x="4931" y="19471"/>
                    <a:pt x="5091" y="19448"/>
                    <a:pt x="5228" y="19402"/>
                  </a:cubicBezTo>
                  <a:lnTo>
                    <a:pt x="5251" y="19402"/>
                  </a:lnTo>
                  <a:cubicBezTo>
                    <a:pt x="5365" y="19379"/>
                    <a:pt x="5456" y="19334"/>
                    <a:pt x="5570" y="19311"/>
                  </a:cubicBezTo>
                  <a:cubicBezTo>
                    <a:pt x="5662" y="19265"/>
                    <a:pt x="5753" y="19220"/>
                    <a:pt x="5844" y="19197"/>
                  </a:cubicBezTo>
                  <a:cubicBezTo>
                    <a:pt x="5935" y="19128"/>
                    <a:pt x="6027" y="19083"/>
                    <a:pt x="6095" y="19037"/>
                  </a:cubicBezTo>
                  <a:cubicBezTo>
                    <a:pt x="6164" y="18991"/>
                    <a:pt x="6232" y="18923"/>
                    <a:pt x="6301" y="18877"/>
                  </a:cubicBezTo>
                  <a:cubicBezTo>
                    <a:pt x="6301" y="18832"/>
                    <a:pt x="6278" y="18809"/>
                    <a:pt x="6255" y="18786"/>
                  </a:cubicBezTo>
                  <a:cubicBezTo>
                    <a:pt x="5707" y="18170"/>
                    <a:pt x="5228" y="17485"/>
                    <a:pt x="4771" y="16686"/>
                  </a:cubicBezTo>
                  <a:lnTo>
                    <a:pt x="4771" y="16686"/>
                  </a:lnTo>
                  <a:lnTo>
                    <a:pt x="4794" y="16754"/>
                  </a:lnTo>
                  <a:cubicBezTo>
                    <a:pt x="4452" y="16115"/>
                    <a:pt x="4109" y="15408"/>
                    <a:pt x="3790" y="14586"/>
                  </a:cubicBezTo>
                  <a:cubicBezTo>
                    <a:pt x="3562" y="14038"/>
                    <a:pt x="3379" y="13490"/>
                    <a:pt x="3242" y="12943"/>
                  </a:cubicBezTo>
                  <a:cubicBezTo>
                    <a:pt x="2945" y="11801"/>
                    <a:pt x="2808" y="10569"/>
                    <a:pt x="2808" y="9313"/>
                  </a:cubicBezTo>
                  <a:cubicBezTo>
                    <a:pt x="2831" y="8081"/>
                    <a:pt x="3014" y="6894"/>
                    <a:pt x="3311" y="5776"/>
                  </a:cubicBezTo>
                  <a:cubicBezTo>
                    <a:pt x="3584" y="4863"/>
                    <a:pt x="3950" y="3995"/>
                    <a:pt x="4406" y="3242"/>
                  </a:cubicBezTo>
                  <a:lnTo>
                    <a:pt x="4452" y="3173"/>
                  </a:lnTo>
                  <a:lnTo>
                    <a:pt x="4429" y="3219"/>
                  </a:lnTo>
                  <a:cubicBezTo>
                    <a:pt x="4817" y="2580"/>
                    <a:pt x="5296" y="1987"/>
                    <a:pt x="5799" y="1484"/>
                  </a:cubicBezTo>
                  <a:lnTo>
                    <a:pt x="5799" y="1507"/>
                  </a:lnTo>
                  <a:cubicBezTo>
                    <a:pt x="6187" y="1142"/>
                    <a:pt x="6597" y="800"/>
                    <a:pt x="7054" y="526"/>
                  </a:cubicBezTo>
                  <a:cubicBezTo>
                    <a:pt x="7100" y="503"/>
                    <a:pt x="7145" y="434"/>
                    <a:pt x="7145" y="366"/>
                  </a:cubicBezTo>
                  <a:cubicBezTo>
                    <a:pt x="7168" y="275"/>
                    <a:pt x="7145" y="183"/>
                    <a:pt x="7100" y="115"/>
                  </a:cubicBezTo>
                  <a:cubicBezTo>
                    <a:pt x="7054" y="69"/>
                    <a:pt x="6985" y="24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8201;p70">
              <a:extLst>
                <a:ext uri="{FF2B5EF4-FFF2-40B4-BE49-F238E27FC236}">
                  <a16:creationId xmlns:a16="http://schemas.microsoft.com/office/drawing/2014/main" id="{45F2E85A-F636-4549-A4C6-1B2B93D6677C}"/>
                </a:ext>
              </a:extLst>
            </p:cNvPr>
            <p:cNvSpPr/>
            <p:nvPr/>
          </p:nvSpPr>
          <p:spPr>
            <a:xfrm>
              <a:off x="6659506" y="2805310"/>
              <a:ext cx="60952" cy="37423"/>
            </a:xfrm>
            <a:custGeom>
              <a:avLst/>
              <a:gdLst/>
              <a:ahLst/>
              <a:cxnLst/>
              <a:rect l="l" t="t" r="r" b="b"/>
              <a:pathLst>
                <a:path w="4725" h="2901" extrusionOk="0">
                  <a:moveTo>
                    <a:pt x="3972" y="0"/>
                  </a:moveTo>
                  <a:cubicBezTo>
                    <a:pt x="3743" y="0"/>
                    <a:pt x="3515" y="114"/>
                    <a:pt x="3378" y="320"/>
                  </a:cubicBezTo>
                  <a:cubicBezTo>
                    <a:pt x="3355" y="388"/>
                    <a:pt x="3310" y="434"/>
                    <a:pt x="3264" y="502"/>
                  </a:cubicBezTo>
                  <a:cubicBezTo>
                    <a:pt x="3150" y="639"/>
                    <a:pt x="3013" y="776"/>
                    <a:pt x="2853" y="913"/>
                  </a:cubicBezTo>
                  <a:cubicBezTo>
                    <a:pt x="2648" y="1050"/>
                    <a:pt x="2465" y="1164"/>
                    <a:pt x="2237" y="1256"/>
                  </a:cubicBezTo>
                  <a:cubicBezTo>
                    <a:pt x="1917" y="1393"/>
                    <a:pt x="1575" y="1461"/>
                    <a:pt x="1233" y="1530"/>
                  </a:cubicBezTo>
                  <a:cubicBezTo>
                    <a:pt x="1050" y="1552"/>
                    <a:pt x="845" y="1552"/>
                    <a:pt x="662" y="1575"/>
                  </a:cubicBezTo>
                  <a:cubicBezTo>
                    <a:pt x="297" y="1575"/>
                    <a:pt x="0" y="1849"/>
                    <a:pt x="0" y="2237"/>
                  </a:cubicBezTo>
                  <a:cubicBezTo>
                    <a:pt x="0" y="2569"/>
                    <a:pt x="278" y="2900"/>
                    <a:pt x="627" y="2900"/>
                  </a:cubicBezTo>
                  <a:cubicBezTo>
                    <a:pt x="639" y="2900"/>
                    <a:pt x="650" y="2900"/>
                    <a:pt x="662" y="2899"/>
                  </a:cubicBezTo>
                  <a:cubicBezTo>
                    <a:pt x="1415" y="2876"/>
                    <a:pt x="2146" y="2739"/>
                    <a:pt x="2830" y="2443"/>
                  </a:cubicBezTo>
                  <a:cubicBezTo>
                    <a:pt x="3173" y="2306"/>
                    <a:pt x="3470" y="2100"/>
                    <a:pt x="3789" y="1872"/>
                  </a:cubicBezTo>
                  <a:cubicBezTo>
                    <a:pt x="4086" y="1621"/>
                    <a:pt x="4337" y="1324"/>
                    <a:pt x="4542" y="1005"/>
                  </a:cubicBezTo>
                  <a:cubicBezTo>
                    <a:pt x="4725" y="708"/>
                    <a:pt x="4588" y="274"/>
                    <a:pt x="4291" y="92"/>
                  </a:cubicBezTo>
                  <a:cubicBezTo>
                    <a:pt x="4200" y="23"/>
                    <a:pt x="4086" y="0"/>
                    <a:pt x="39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8202;p70">
              <a:extLst>
                <a:ext uri="{FF2B5EF4-FFF2-40B4-BE49-F238E27FC236}">
                  <a16:creationId xmlns:a16="http://schemas.microsoft.com/office/drawing/2014/main" id="{832690A4-8099-4496-BA65-F427D34C21B2}"/>
                </a:ext>
              </a:extLst>
            </p:cNvPr>
            <p:cNvSpPr/>
            <p:nvPr/>
          </p:nvSpPr>
          <p:spPr>
            <a:xfrm>
              <a:off x="6338275" y="2503222"/>
              <a:ext cx="178742" cy="173737"/>
            </a:xfrm>
            <a:custGeom>
              <a:avLst/>
              <a:gdLst/>
              <a:ahLst/>
              <a:cxnLst/>
              <a:rect l="l" t="t" r="r" b="b"/>
              <a:pathLst>
                <a:path w="13856" h="13468" extrusionOk="0">
                  <a:moveTo>
                    <a:pt x="10843" y="1"/>
                  </a:moveTo>
                  <a:cubicBezTo>
                    <a:pt x="10751" y="1"/>
                    <a:pt x="10637" y="69"/>
                    <a:pt x="10592" y="138"/>
                  </a:cubicBezTo>
                  <a:cubicBezTo>
                    <a:pt x="10158" y="183"/>
                    <a:pt x="9701" y="252"/>
                    <a:pt x="9268" y="366"/>
                  </a:cubicBezTo>
                  <a:cubicBezTo>
                    <a:pt x="8537" y="548"/>
                    <a:pt x="7784" y="845"/>
                    <a:pt x="7031" y="1256"/>
                  </a:cubicBezTo>
                  <a:cubicBezTo>
                    <a:pt x="6346" y="1621"/>
                    <a:pt x="5707" y="2078"/>
                    <a:pt x="5022" y="2648"/>
                  </a:cubicBezTo>
                  <a:cubicBezTo>
                    <a:pt x="4429" y="3150"/>
                    <a:pt x="3835" y="3744"/>
                    <a:pt x="3310" y="4406"/>
                  </a:cubicBezTo>
                  <a:cubicBezTo>
                    <a:pt x="2260" y="5684"/>
                    <a:pt x="1462" y="7099"/>
                    <a:pt x="914" y="8629"/>
                  </a:cubicBezTo>
                  <a:cubicBezTo>
                    <a:pt x="640" y="9382"/>
                    <a:pt x="412" y="10226"/>
                    <a:pt x="229" y="11276"/>
                  </a:cubicBezTo>
                  <a:cubicBezTo>
                    <a:pt x="92" y="12052"/>
                    <a:pt x="24" y="12760"/>
                    <a:pt x="1" y="13468"/>
                  </a:cubicBezTo>
                  <a:cubicBezTo>
                    <a:pt x="183" y="13216"/>
                    <a:pt x="366" y="12965"/>
                    <a:pt x="549" y="12714"/>
                  </a:cubicBezTo>
                  <a:cubicBezTo>
                    <a:pt x="617" y="12623"/>
                    <a:pt x="685" y="12532"/>
                    <a:pt x="754" y="12440"/>
                  </a:cubicBezTo>
                  <a:cubicBezTo>
                    <a:pt x="914" y="12189"/>
                    <a:pt x="1073" y="11961"/>
                    <a:pt x="1279" y="11756"/>
                  </a:cubicBezTo>
                  <a:cubicBezTo>
                    <a:pt x="1325" y="11687"/>
                    <a:pt x="1393" y="11619"/>
                    <a:pt x="1439" y="11550"/>
                  </a:cubicBezTo>
                  <a:cubicBezTo>
                    <a:pt x="1576" y="11390"/>
                    <a:pt x="1690" y="11253"/>
                    <a:pt x="1804" y="11094"/>
                  </a:cubicBezTo>
                  <a:cubicBezTo>
                    <a:pt x="1918" y="10934"/>
                    <a:pt x="2055" y="10774"/>
                    <a:pt x="2169" y="10637"/>
                  </a:cubicBezTo>
                  <a:cubicBezTo>
                    <a:pt x="2215" y="10569"/>
                    <a:pt x="2260" y="10523"/>
                    <a:pt x="2329" y="10477"/>
                  </a:cubicBezTo>
                  <a:cubicBezTo>
                    <a:pt x="2466" y="10272"/>
                    <a:pt x="2626" y="10089"/>
                    <a:pt x="2785" y="9930"/>
                  </a:cubicBezTo>
                  <a:cubicBezTo>
                    <a:pt x="2808" y="9884"/>
                    <a:pt x="2831" y="9861"/>
                    <a:pt x="2854" y="9838"/>
                  </a:cubicBezTo>
                  <a:cubicBezTo>
                    <a:pt x="2945" y="9724"/>
                    <a:pt x="3059" y="9587"/>
                    <a:pt x="3151" y="9496"/>
                  </a:cubicBezTo>
                  <a:cubicBezTo>
                    <a:pt x="3173" y="9473"/>
                    <a:pt x="3196" y="9450"/>
                    <a:pt x="3219" y="9427"/>
                  </a:cubicBezTo>
                  <a:cubicBezTo>
                    <a:pt x="3402" y="9199"/>
                    <a:pt x="3607" y="8971"/>
                    <a:pt x="3813" y="8743"/>
                  </a:cubicBezTo>
                  <a:cubicBezTo>
                    <a:pt x="4155" y="7967"/>
                    <a:pt x="4611" y="7213"/>
                    <a:pt x="5114" y="6483"/>
                  </a:cubicBezTo>
                  <a:cubicBezTo>
                    <a:pt x="5844" y="5502"/>
                    <a:pt x="6666" y="4611"/>
                    <a:pt x="7556" y="3881"/>
                  </a:cubicBezTo>
                  <a:cubicBezTo>
                    <a:pt x="8286" y="3287"/>
                    <a:pt x="9085" y="2808"/>
                    <a:pt x="9884" y="2443"/>
                  </a:cubicBezTo>
                  <a:lnTo>
                    <a:pt x="9953" y="2420"/>
                  </a:lnTo>
                  <a:lnTo>
                    <a:pt x="9907" y="2420"/>
                  </a:lnTo>
                  <a:cubicBezTo>
                    <a:pt x="10614" y="2123"/>
                    <a:pt x="11322" y="1918"/>
                    <a:pt x="12007" y="1804"/>
                  </a:cubicBezTo>
                  <a:cubicBezTo>
                    <a:pt x="12401" y="1752"/>
                    <a:pt x="12794" y="1727"/>
                    <a:pt x="13188" y="1727"/>
                  </a:cubicBezTo>
                  <a:cubicBezTo>
                    <a:pt x="13319" y="1727"/>
                    <a:pt x="13451" y="1730"/>
                    <a:pt x="13582" y="1735"/>
                  </a:cubicBezTo>
                  <a:cubicBezTo>
                    <a:pt x="13650" y="1735"/>
                    <a:pt x="13696" y="1713"/>
                    <a:pt x="13764" y="1644"/>
                  </a:cubicBezTo>
                  <a:cubicBezTo>
                    <a:pt x="13810" y="1598"/>
                    <a:pt x="13856" y="1507"/>
                    <a:pt x="13856" y="1439"/>
                  </a:cubicBezTo>
                  <a:cubicBezTo>
                    <a:pt x="13856" y="1347"/>
                    <a:pt x="13810" y="1279"/>
                    <a:pt x="13764" y="1233"/>
                  </a:cubicBezTo>
                  <a:cubicBezTo>
                    <a:pt x="13742" y="1210"/>
                    <a:pt x="13719" y="1210"/>
                    <a:pt x="13719" y="1188"/>
                  </a:cubicBezTo>
                  <a:cubicBezTo>
                    <a:pt x="13673" y="1165"/>
                    <a:pt x="13627" y="1165"/>
                    <a:pt x="13559" y="1165"/>
                  </a:cubicBezTo>
                  <a:cubicBezTo>
                    <a:pt x="13399" y="1153"/>
                    <a:pt x="13239" y="1148"/>
                    <a:pt x="13080" y="1148"/>
                  </a:cubicBezTo>
                  <a:cubicBezTo>
                    <a:pt x="12920" y="1148"/>
                    <a:pt x="12760" y="1153"/>
                    <a:pt x="12600" y="1165"/>
                  </a:cubicBezTo>
                  <a:cubicBezTo>
                    <a:pt x="12509" y="1051"/>
                    <a:pt x="12418" y="914"/>
                    <a:pt x="12304" y="822"/>
                  </a:cubicBezTo>
                  <a:cubicBezTo>
                    <a:pt x="12189" y="685"/>
                    <a:pt x="12052" y="594"/>
                    <a:pt x="11938" y="503"/>
                  </a:cubicBezTo>
                  <a:cubicBezTo>
                    <a:pt x="11961" y="480"/>
                    <a:pt x="11961" y="434"/>
                    <a:pt x="11961" y="411"/>
                  </a:cubicBezTo>
                  <a:cubicBezTo>
                    <a:pt x="11961" y="320"/>
                    <a:pt x="11916" y="252"/>
                    <a:pt x="11870" y="206"/>
                  </a:cubicBezTo>
                  <a:cubicBezTo>
                    <a:pt x="11847" y="183"/>
                    <a:pt x="11824" y="183"/>
                    <a:pt x="11824" y="160"/>
                  </a:cubicBezTo>
                  <a:cubicBezTo>
                    <a:pt x="11779" y="138"/>
                    <a:pt x="11733" y="138"/>
                    <a:pt x="11664" y="115"/>
                  </a:cubicBezTo>
                  <a:lnTo>
                    <a:pt x="11185" y="115"/>
                  </a:lnTo>
                  <a:cubicBezTo>
                    <a:pt x="11094" y="92"/>
                    <a:pt x="11003" y="46"/>
                    <a:pt x="10911" y="23"/>
                  </a:cubicBezTo>
                  <a:cubicBezTo>
                    <a:pt x="10888" y="23"/>
                    <a:pt x="10866" y="1"/>
                    <a:pt x="10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8203;p70">
              <a:extLst>
                <a:ext uri="{FF2B5EF4-FFF2-40B4-BE49-F238E27FC236}">
                  <a16:creationId xmlns:a16="http://schemas.microsoft.com/office/drawing/2014/main" id="{FA84B4BD-7FA3-4B85-920B-9956C0B409A7}"/>
                </a:ext>
              </a:extLst>
            </p:cNvPr>
            <p:cNvSpPr/>
            <p:nvPr/>
          </p:nvSpPr>
          <p:spPr>
            <a:xfrm>
              <a:off x="6398050" y="2209389"/>
              <a:ext cx="97769" cy="120434"/>
            </a:xfrm>
            <a:custGeom>
              <a:avLst/>
              <a:gdLst/>
              <a:ahLst/>
              <a:cxnLst/>
              <a:rect l="l" t="t" r="r" b="b"/>
              <a:pathLst>
                <a:path w="7579" h="9336" extrusionOk="0">
                  <a:moveTo>
                    <a:pt x="4200" y="0"/>
                  </a:moveTo>
                  <a:cubicBezTo>
                    <a:pt x="3881" y="0"/>
                    <a:pt x="3538" y="46"/>
                    <a:pt x="3219" y="137"/>
                  </a:cubicBezTo>
                  <a:cubicBezTo>
                    <a:pt x="2511" y="320"/>
                    <a:pt x="1872" y="685"/>
                    <a:pt x="1347" y="1187"/>
                  </a:cubicBezTo>
                  <a:cubicBezTo>
                    <a:pt x="457" y="2077"/>
                    <a:pt x="0" y="3447"/>
                    <a:pt x="69" y="4953"/>
                  </a:cubicBezTo>
                  <a:cubicBezTo>
                    <a:pt x="137" y="6414"/>
                    <a:pt x="708" y="7783"/>
                    <a:pt x="1644" y="8742"/>
                  </a:cubicBezTo>
                  <a:cubicBezTo>
                    <a:pt x="1803" y="8902"/>
                    <a:pt x="1986" y="9062"/>
                    <a:pt x="2191" y="9221"/>
                  </a:cubicBezTo>
                  <a:cubicBezTo>
                    <a:pt x="2237" y="9244"/>
                    <a:pt x="2283" y="9244"/>
                    <a:pt x="2351" y="9244"/>
                  </a:cubicBezTo>
                  <a:lnTo>
                    <a:pt x="2420" y="9244"/>
                  </a:lnTo>
                  <a:cubicBezTo>
                    <a:pt x="2465" y="9221"/>
                    <a:pt x="2534" y="9199"/>
                    <a:pt x="2557" y="9153"/>
                  </a:cubicBezTo>
                  <a:cubicBezTo>
                    <a:pt x="2716" y="9199"/>
                    <a:pt x="2853" y="9244"/>
                    <a:pt x="2990" y="9290"/>
                  </a:cubicBezTo>
                  <a:cubicBezTo>
                    <a:pt x="3196" y="9313"/>
                    <a:pt x="3401" y="9336"/>
                    <a:pt x="3607" y="9336"/>
                  </a:cubicBezTo>
                  <a:lnTo>
                    <a:pt x="3721" y="9336"/>
                  </a:lnTo>
                  <a:cubicBezTo>
                    <a:pt x="4154" y="9336"/>
                    <a:pt x="4588" y="9199"/>
                    <a:pt x="5022" y="8970"/>
                  </a:cubicBezTo>
                  <a:cubicBezTo>
                    <a:pt x="5410" y="8788"/>
                    <a:pt x="5775" y="8514"/>
                    <a:pt x="6117" y="8126"/>
                  </a:cubicBezTo>
                  <a:cubicBezTo>
                    <a:pt x="6414" y="7806"/>
                    <a:pt x="6688" y="7441"/>
                    <a:pt x="6916" y="7007"/>
                  </a:cubicBezTo>
                  <a:cubicBezTo>
                    <a:pt x="7213" y="6460"/>
                    <a:pt x="7396" y="5820"/>
                    <a:pt x="7487" y="5090"/>
                  </a:cubicBezTo>
                  <a:cubicBezTo>
                    <a:pt x="7578" y="4451"/>
                    <a:pt x="7533" y="3766"/>
                    <a:pt x="7396" y="3081"/>
                  </a:cubicBezTo>
                  <a:cubicBezTo>
                    <a:pt x="7259" y="2419"/>
                    <a:pt x="7008" y="1803"/>
                    <a:pt x="6665" y="1324"/>
                  </a:cubicBezTo>
                  <a:cubicBezTo>
                    <a:pt x="6460" y="1073"/>
                    <a:pt x="6254" y="845"/>
                    <a:pt x="6049" y="662"/>
                  </a:cubicBezTo>
                  <a:cubicBezTo>
                    <a:pt x="5798" y="457"/>
                    <a:pt x="5524" y="320"/>
                    <a:pt x="5227" y="183"/>
                  </a:cubicBezTo>
                  <a:cubicBezTo>
                    <a:pt x="4908" y="68"/>
                    <a:pt x="4565" y="0"/>
                    <a:pt x="4200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8204;p70">
              <a:extLst>
                <a:ext uri="{FF2B5EF4-FFF2-40B4-BE49-F238E27FC236}">
                  <a16:creationId xmlns:a16="http://schemas.microsoft.com/office/drawing/2014/main" id="{DF962D93-E01B-4F7B-B271-099C98016002}"/>
                </a:ext>
              </a:extLst>
            </p:cNvPr>
            <p:cNvSpPr/>
            <p:nvPr/>
          </p:nvSpPr>
          <p:spPr>
            <a:xfrm>
              <a:off x="6443688" y="2221747"/>
              <a:ext cx="28574" cy="57134"/>
            </a:xfrm>
            <a:custGeom>
              <a:avLst/>
              <a:gdLst/>
              <a:ahLst/>
              <a:cxnLst/>
              <a:rect l="l" t="t" r="r" b="b"/>
              <a:pathLst>
                <a:path w="2215" h="4429" extrusionOk="0">
                  <a:moveTo>
                    <a:pt x="160" y="1"/>
                  </a:moveTo>
                  <a:cubicBezTo>
                    <a:pt x="114" y="1"/>
                    <a:pt x="69" y="46"/>
                    <a:pt x="23" y="92"/>
                  </a:cubicBezTo>
                  <a:cubicBezTo>
                    <a:pt x="0" y="160"/>
                    <a:pt x="23" y="252"/>
                    <a:pt x="114" y="297"/>
                  </a:cubicBezTo>
                  <a:cubicBezTo>
                    <a:pt x="206" y="343"/>
                    <a:pt x="297" y="389"/>
                    <a:pt x="388" y="434"/>
                  </a:cubicBezTo>
                  <a:lnTo>
                    <a:pt x="365" y="434"/>
                  </a:lnTo>
                  <a:cubicBezTo>
                    <a:pt x="548" y="548"/>
                    <a:pt x="708" y="685"/>
                    <a:pt x="845" y="845"/>
                  </a:cubicBezTo>
                  <a:cubicBezTo>
                    <a:pt x="982" y="1005"/>
                    <a:pt x="1119" y="1165"/>
                    <a:pt x="1210" y="1347"/>
                  </a:cubicBezTo>
                  <a:cubicBezTo>
                    <a:pt x="1324" y="1598"/>
                    <a:pt x="1415" y="1872"/>
                    <a:pt x="1484" y="2146"/>
                  </a:cubicBezTo>
                  <a:cubicBezTo>
                    <a:pt x="1598" y="2694"/>
                    <a:pt x="1621" y="3265"/>
                    <a:pt x="1598" y="3812"/>
                  </a:cubicBezTo>
                  <a:cubicBezTo>
                    <a:pt x="1598" y="3904"/>
                    <a:pt x="1598" y="3995"/>
                    <a:pt x="1598" y="4109"/>
                  </a:cubicBezTo>
                  <a:cubicBezTo>
                    <a:pt x="1598" y="4178"/>
                    <a:pt x="1598" y="4246"/>
                    <a:pt x="1644" y="4315"/>
                  </a:cubicBezTo>
                  <a:cubicBezTo>
                    <a:pt x="1689" y="4360"/>
                    <a:pt x="1735" y="4406"/>
                    <a:pt x="1826" y="4429"/>
                  </a:cubicBezTo>
                  <a:cubicBezTo>
                    <a:pt x="1895" y="4429"/>
                    <a:pt x="1963" y="4429"/>
                    <a:pt x="2032" y="4383"/>
                  </a:cubicBezTo>
                  <a:cubicBezTo>
                    <a:pt x="2077" y="4337"/>
                    <a:pt x="2146" y="4269"/>
                    <a:pt x="2146" y="4201"/>
                  </a:cubicBezTo>
                  <a:cubicBezTo>
                    <a:pt x="2214" y="3379"/>
                    <a:pt x="2146" y="2534"/>
                    <a:pt x="1826" y="1758"/>
                  </a:cubicBezTo>
                  <a:cubicBezTo>
                    <a:pt x="1689" y="1393"/>
                    <a:pt x="1461" y="1051"/>
                    <a:pt x="1210" y="754"/>
                  </a:cubicBezTo>
                  <a:cubicBezTo>
                    <a:pt x="936" y="434"/>
                    <a:pt x="594" y="206"/>
                    <a:pt x="228" y="23"/>
                  </a:cubicBezTo>
                  <a:cubicBezTo>
                    <a:pt x="206" y="1"/>
                    <a:pt x="183" y="1"/>
                    <a:pt x="160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8205;p70">
              <a:extLst>
                <a:ext uri="{FF2B5EF4-FFF2-40B4-BE49-F238E27FC236}">
                  <a16:creationId xmlns:a16="http://schemas.microsoft.com/office/drawing/2014/main" id="{D0557F21-EF2C-4044-94DC-7CA91D595854}"/>
                </a:ext>
              </a:extLst>
            </p:cNvPr>
            <p:cNvSpPr/>
            <p:nvPr/>
          </p:nvSpPr>
          <p:spPr>
            <a:xfrm>
              <a:off x="6400694" y="2043027"/>
              <a:ext cx="577133" cy="588614"/>
            </a:xfrm>
            <a:custGeom>
              <a:avLst/>
              <a:gdLst/>
              <a:ahLst/>
              <a:cxnLst/>
              <a:rect l="l" t="t" r="r" b="b"/>
              <a:pathLst>
                <a:path w="44739" h="45629" extrusionOk="0">
                  <a:moveTo>
                    <a:pt x="16503" y="1"/>
                  </a:moveTo>
                  <a:cubicBezTo>
                    <a:pt x="16458" y="1"/>
                    <a:pt x="16412" y="1"/>
                    <a:pt x="16366" y="24"/>
                  </a:cubicBezTo>
                  <a:cubicBezTo>
                    <a:pt x="14837" y="777"/>
                    <a:pt x="13490" y="1758"/>
                    <a:pt x="12372" y="2968"/>
                  </a:cubicBezTo>
                  <a:cubicBezTo>
                    <a:pt x="11687" y="3676"/>
                    <a:pt x="11071" y="4474"/>
                    <a:pt x="10500" y="5319"/>
                  </a:cubicBezTo>
                  <a:cubicBezTo>
                    <a:pt x="9975" y="6141"/>
                    <a:pt x="9496" y="6985"/>
                    <a:pt x="9017" y="7967"/>
                  </a:cubicBezTo>
                  <a:cubicBezTo>
                    <a:pt x="8629" y="8788"/>
                    <a:pt x="8218" y="9724"/>
                    <a:pt x="7761" y="10820"/>
                  </a:cubicBezTo>
                  <a:cubicBezTo>
                    <a:pt x="7579" y="11299"/>
                    <a:pt x="7373" y="11779"/>
                    <a:pt x="7191" y="12281"/>
                  </a:cubicBezTo>
                  <a:lnTo>
                    <a:pt x="7122" y="12440"/>
                  </a:lnTo>
                  <a:lnTo>
                    <a:pt x="7099" y="12509"/>
                  </a:lnTo>
                  <a:cubicBezTo>
                    <a:pt x="6962" y="12851"/>
                    <a:pt x="6803" y="13285"/>
                    <a:pt x="6597" y="13696"/>
                  </a:cubicBezTo>
                  <a:cubicBezTo>
                    <a:pt x="5867" y="15225"/>
                    <a:pt x="4794" y="16595"/>
                    <a:pt x="3767" y="17919"/>
                  </a:cubicBezTo>
                  <a:lnTo>
                    <a:pt x="3265" y="18580"/>
                  </a:lnTo>
                  <a:cubicBezTo>
                    <a:pt x="2580" y="19471"/>
                    <a:pt x="2032" y="20224"/>
                    <a:pt x="1553" y="21023"/>
                  </a:cubicBezTo>
                  <a:cubicBezTo>
                    <a:pt x="982" y="21981"/>
                    <a:pt x="571" y="22849"/>
                    <a:pt x="343" y="23693"/>
                  </a:cubicBezTo>
                  <a:cubicBezTo>
                    <a:pt x="206" y="24196"/>
                    <a:pt x="115" y="24698"/>
                    <a:pt x="69" y="25177"/>
                  </a:cubicBezTo>
                  <a:cubicBezTo>
                    <a:pt x="1" y="25702"/>
                    <a:pt x="23" y="26227"/>
                    <a:pt x="69" y="26775"/>
                  </a:cubicBezTo>
                  <a:cubicBezTo>
                    <a:pt x="115" y="27254"/>
                    <a:pt x="183" y="27756"/>
                    <a:pt x="320" y="28281"/>
                  </a:cubicBezTo>
                  <a:cubicBezTo>
                    <a:pt x="434" y="28761"/>
                    <a:pt x="548" y="29217"/>
                    <a:pt x="708" y="29651"/>
                  </a:cubicBezTo>
                  <a:cubicBezTo>
                    <a:pt x="1005" y="30541"/>
                    <a:pt x="1370" y="31385"/>
                    <a:pt x="1827" y="32184"/>
                  </a:cubicBezTo>
                  <a:cubicBezTo>
                    <a:pt x="2238" y="32960"/>
                    <a:pt x="2763" y="33714"/>
                    <a:pt x="3356" y="34467"/>
                  </a:cubicBezTo>
                  <a:cubicBezTo>
                    <a:pt x="4452" y="35836"/>
                    <a:pt x="5798" y="37115"/>
                    <a:pt x="7350" y="38256"/>
                  </a:cubicBezTo>
                  <a:cubicBezTo>
                    <a:pt x="10181" y="40287"/>
                    <a:pt x="13559" y="41839"/>
                    <a:pt x="17394" y="42844"/>
                  </a:cubicBezTo>
                  <a:cubicBezTo>
                    <a:pt x="18398" y="43118"/>
                    <a:pt x="19357" y="43323"/>
                    <a:pt x="20270" y="43460"/>
                  </a:cubicBezTo>
                  <a:cubicBezTo>
                    <a:pt x="21365" y="43643"/>
                    <a:pt x="22324" y="43711"/>
                    <a:pt x="23214" y="43711"/>
                  </a:cubicBezTo>
                  <a:lnTo>
                    <a:pt x="23282" y="43711"/>
                  </a:lnTo>
                  <a:cubicBezTo>
                    <a:pt x="24287" y="43711"/>
                    <a:pt x="25200" y="43620"/>
                    <a:pt x="26113" y="43437"/>
                  </a:cubicBezTo>
                  <a:cubicBezTo>
                    <a:pt x="27003" y="43255"/>
                    <a:pt x="27802" y="42958"/>
                    <a:pt x="28532" y="42593"/>
                  </a:cubicBezTo>
                  <a:cubicBezTo>
                    <a:pt x="28692" y="42889"/>
                    <a:pt x="28898" y="43163"/>
                    <a:pt x="29149" y="43437"/>
                  </a:cubicBezTo>
                  <a:cubicBezTo>
                    <a:pt x="29468" y="43757"/>
                    <a:pt x="29788" y="44031"/>
                    <a:pt x="30107" y="44259"/>
                  </a:cubicBezTo>
                  <a:cubicBezTo>
                    <a:pt x="30769" y="44738"/>
                    <a:pt x="31545" y="45103"/>
                    <a:pt x="32344" y="45332"/>
                  </a:cubicBezTo>
                  <a:cubicBezTo>
                    <a:pt x="33052" y="45537"/>
                    <a:pt x="33759" y="45628"/>
                    <a:pt x="34444" y="45628"/>
                  </a:cubicBezTo>
                  <a:cubicBezTo>
                    <a:pt x="34672" y="45628"/>
                    <a:pt x="34878" y="45606"/>
                    <a:pt x="35083" y="45606"/>
                  </a:cubicBezTo>
                  <a:cubicBezTo>
                    <a:pt x="35585" y="45560"/>
                    <a:pt x="36019" y="45469"/>
                    <a:pt x="36407" y="45355"/>
                  </a:cubicBezTo>
                  <a:cubicBezTo>
                    <a:pt x="36864" y="45218"/>
                    <a:pt x="37252" y="45081"/>
                    <a:pt x="37571" y="44921"/>
                  </a:cubicBezTo>
                  <a:cubicBezTo>
                    <a:pt x="38142" y="44624"/>
                    <a:pt x="38690" y="44236"/>
                    <a:pt x="39169" y="43734"/>
                  </a:cubicBezTo>
                  <a:cubicBezTo>
                    <a:pt x="39694" y="43209"/>
                    <a:pt x="40105" y="42638"/>
                    <a:pt x="40401" y="42068"/>
                  </a:cubicBezTo>
                  <a:cubicBezTo>
                    <a:pt x="40744" y="41406"/>
                    <a:pt x="40949" y="40789"/>
                    <a:pt x="41018" y="40173"/>
                  </a:cubicBezTo>
                  <a:cubicBezTo>
                    <a:pt x="41063" y="39488"/>
                    <a:pt x="40949" y="38849"/>
                    <a:pt x="40675" y="38302"/>
                  </a:cubicBezTo>
                  <a:cubicBezTo>
                    <a:pt x="40538" y="38005"/>
                    <a:pt x="40333" y="37708"/>
                    <a:pt x="40105" y="37457"/>
                  </a:cubicBezTo>
                  <a:cubicBezTo>
                    <a:pt x="39808" y="37160"/>
                    <a:pt x="39488" y="36909"/>
                    <a:pt x="39192" y="36749"/>
                  </a:cubicBezTo>
                  <a:cubicBezTo>
                    <a:pt x="38963" y="36612"/>
                    <a:pt x="38712" y="36521"/>
                    <a:pt x="38461" y="36430"/>
                  </a:cubicBezTo>
                  <a:cubicBezTo>
                    <a:pt x="38233" y="36361"/>
                    <a:pt x="37982" y="36293"/>
                    <a:pt x="37708" y="36247"/>
                  </a:cubicBezTo>
                  <a:cubicBezTo>
                    <a:pt x="38165" y="35905"/>
                    <a:pt x="38690" y="35448"/>
                    <a:pt x="39237" y="34878"/>
                  </a:cubicBezTo>
                  <a:cubicBezTo>
                    <a:pt x="39899" y="34170"/>
                    <a:pt x="40538" y="33417"/>
                    <a:pt x="41109" y="32641"/>
                  </a:cubicBezTo>
                  <a:cubicBezTo>
                    <a:pt x="41703" y="31819"/>
                    <a:pt x="42250" y="30975"/>
                    <a:pt x="42707" y="30130"/>
                  </a:cubicBezTo>
                  <a:cubicBezTo>
                    <a:pt x="43232" y="29194"/>
                    <a:pt x="43620" y="28327"/>
                    <a:pt x="43917" y="27528"/>
                  </a:cubicBezTo>
                  <a:cubicBezTo>
                    <a:pt x="44259" y="26638"/>
                    <a:pt x="44464" y="25816"/>
                    <a:pt x="44601" y="25040"/>
                  </a:cubicBezTo>
                  <a:cubicBezTo>
                    <a:pt x="44693" y="24378"/>
                    <a:pt x="44738" y="23671"/>
                    <a:pt x="44715" y="22963"/>
                  </a:cubicBezTo>
                  <a:cubicBezTo>
                    <a:pt x="44624" y="20384"/>
                    <a:pt x="43620" y="17713"/>
                    <a:pt x="41725" y="15020"/>
                  </a:cubicBezTo>
                  <a:cubicBezTo>
                    <a:pt x="40881" y="13810"/>
                    <a:pt x="39876" y="12623"/>
                    <a:pt x="38735" y="11482"/>
                  </a:cubicBezTo>
                  <a:cubicBezTo>
                    <a:pt x="37617" y="10363"/>
                    <a:pt x="36407" y="9291"/>
                    <a:pt x="35129" y="8309"/>
                  </a:cubicBezTo>
                  <a:cubicBezTo>
                    <a:pt x="33873" y="7350"/>
                    <a:pt x="32595" y="6460"/>
                    <a:pt x="31271" y="5684"/>
                  </a:cubicBezTo>
                  <a:cubicBezTo>
                    <a:pt x="29947" y="4885"/>
                    <a:pt x="28669" y="4201"/>
                    <a:pt x="27460" y="3653"/>
                  </a:cubicBezTo>
                  <a:cubicBezTo>
                    <a:pt x="26889" y="3379"/>
                    <a:pt x="26318" y="3151"/>
                    <a:pt x="25702" y="2922"/>
                  </a:cubicBezTo>
                  <a:cubicBezTo>
                    <a:pt x="24538" y="2466"/>
                    <a:pt x="23534" y="2123"/>
                    <a:pt x="22598" y="1804"/>
                  </a:cubicBezTo>
                  <a:lnTo>
                    <a:pt x="22484" y="1781"/>
                  </a:lnTo>
                  <a:lnTo>
                    <a:pt x="22392" y="1758"/>
                  </a:lnTo>
                  <a:cubicBezTo>
                    <a:pt x="20155" y="1028"/>
                    <a:pt x="18329" y="663"/>
                    <a:pt x="16640" y="549"/>
                  </a:cubicBezTo>
                  <a:cubicBezTo>
                    <a:pt x="16709" y="549"/>
                    <a:pt x="16777" y="480"/>
                    <a:pt x="16800" y="412"/>
                  </a:cubicBezTo>
                  <a:cubicBezTo>
                    <a:pt x="16823" y="320"/>
                    <a:pt x="16823" y="229"/>
                    <a:pt x="16777" y="161"/>
                  </a:cubicBezTo>
                  <a:cubicBezTo>
                    <a:pt x="16754" y="92"/>
                    <a:pt x="16686" y="46"/>
                    <a:pt x="16595" y="24"/>
                  </a:cubicBezTo>
                  <a:cubicBezTo>
                    <a:pt x="16572" y="1"/>
                    <a:pt x="16526" y="1"/>
                    <a:pt x="16503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8206;p70">
              <a:extLst>
                <a:ext uri="{FF2B5EF4-FFF2-40B4-BE49-F238E27FC236}">
                  <a16:creationId xmlns:a16="http://schemas.microsoft.com/office/drawing/2014/main" id="{D6EA4870-09DC-42E3-A9B0-1F577EA94530}"/>
                </a:ext>
              </a:extLst>
            </p:cNvPr>
            <p:cNvSpPr/>
            <p:nvPr/>
          </p:nvSpPr>
          <p:spPr>
            <a:xfrm>
              <a:off x="6531132" y="2042730"/>
              <a:ext cx="446985" cy="445115"/>
            </a:xfrm>
            <a:custGeom>
              <a:avLst/>
              <a:gdLst/>
              <a:ahLst/>
              <a:cxnLst/>
              <a:rect l="l" t="t" r="r" b="b"/>
              <a:pathLst>
                <a:path w="34650" h="34505" extrusionOk="0">
                  <a:moveTo>
                    <a:pt x="6391" y="1"/>
                  </a:moveTo>
                  <a:cubicBezTo>
                    <a:pt x="6346" y="1"/>
                    <a:pt x="6300" y="24"/>
                    <a:pt x="6254" y="47"/>
                  </a:cubicBezTo>
                  <a:cubicBezTo>
                    <a:pt x="4725" y="800"/>
                    <a:pt x="3378" y="1781"/>
                    <a:pt x="2237" y="2968"/>
                  </a:cubicBezTo>
                  <a:cubicBezTo>
                    <a:pt x="1552" y="3699"/>
                    <a:pt x="936" y="4497"/>
                    <a:pt x="388" y="5342"/>
                  </a:cubicBezTo>
                  <a:cubicBezTo>
                    <a:pt x="251" y="5547"/>
                    <a:pt x="114" y="5776"/>
                    <a:pt x="0" y="5981"/>
                  </a:cubicBezTo>
                  <a:cubicBezTo>
                    <a:pt x="799" y="5639"/>
                    <a:pt x="1644" y="5365"/>
                    <a:pt x="2511" y="5182"/>
                  </a:cubicBezTo>
                  <a:cubicBezTo>
                    <a:pt x="3766" y="4886"/>
                    <a:pt x="5045" y="4726"/>
                    <a:pt x="6346" y="4634"/>
                  </a:cubicBezTo>
                  <a:lnTo>
                    <a:pt x="6369" y="4634"/>
                  </a:lnTo>
                  <a:cubicBezTo>
                    <a:pt x="6391" y="4634"/>
                    <a:pt x="6414" y="4612"/>
                    <a:pt x="6437" y="4612"/>
                  </a:cubicBezTo>
                  <a:cubicBezTo>
                    <a:pt x="6483" y="4612"/>
                    <a:pt x="6528" y="4657"/>
                    <a:pt x="6551" y="4703"/>
                  </a:cubicBezTo>
                  <a:cubicBezTo>
                    <a:pt x="6620" y="5776"/>
                    <a:pt x="6802" y="6826"/>
                    <a:pt x="7053" y="7876"/>
                  </a:cubicBezTo>
                  <a:cubicBezTo>
                    <a:pt x="7053" y="7876"/>
                    <a:pt x="7053" y="7876"/>
                    <a:pt x="7053" y="7898"/>
                  </a:cubicBezTo>
                  <a:cubicBezTo>
                    <a:pt x="7624" y="10249"/>
                    <a:pt x="8537" y="12509"/>
                    <a:pt x="9678" y="14632"/>
                  </a:cubicBezTo>
                  <a:cubicBezTo>
                    <a:pt x="9678" y="14632"/>
                    <a:pt x="9678" y="14609"/>
                    <a:pt x="9678" y="14609"/>
                  </a:cubicBezTo>
                  <a:cubicBezTo>
                    <a:pt x="9678" y="14632"/>
                    <a:pt x="9678" y="14632"/>
                    <a:pt x="9701" y="14632"/>
                  </a:cubicBezTo>
                  <a:cubicBezTo>
                    <a:pt x="11002" y="17006"/>
                    <a:pt x="12600" y="19220"/>
                    <a:pt x="14472" y="21160"/>
                  </a:cubicBezTo>
                  <a:cubicBezTo>
                    <a:pt x="16024" y="22758"/>
                    <a:pt x="17781" y="24219"/>
                    <a:pt x="19699" y="25360"/>
                  </a:cubicBezTo>
                  <a:cubicBezTo>
                    <a:pt x="20794" y="26022"/>
                    <a:pt x="21958" y="26570"/>
                    <a:pt x="23145" y="27003"/>
                  </a:cubicBezTo>
                  <a:cubicBezTo>
                    <a:pt x="23191" y="27026"/>
                    <a:pt x="23214" y="27094"/>
                    <a:pt x="23191" y="27140"/>
                  </a:cubicBezTo>
                  <a:cubicBezTo>
                    <a:pt x="23191" y="27140"/>
                    <a:pt x="23191" y="27163"/>
                    <a:pt x="23191" y="27163"/>
                  </a:cubicBezTo>
                  <a:cubicBezTo>
                    <a:pt x="23236" y="27186"/>
                    <a:pt x="23282" y="27231"/>
                    <a:pt x="23259" y="27277"/>
                  </a:cubicBezTo>
                  <a:cubicBezTo>
                    <a:pt x="23054" y="27756"/>
                    <a:pt x="22848" y="28259"/>
                    <a:pt x="22689" y="28738"/>
                  </a:cubicBezTo>
                  <a:cubicBezTo>
                    <a:pt x="22483" y="29354"/>
                    <a:pt x="22301" y="29970"/>
                    <a:pt x="22186" y="30610"/>
                  </a:cubicBezTo>
                  <a:cubicBezTo>
                    <a:pt x="22095" y="31180"/>
                    <a:pt x="22027" y="31751"/>
                    <a:pt x="22072" y="32321"/>
                  </a:cubicBezTo>
                  <a:cubicBezTo>
                    <a:pt x="22095" y="32618"/>
                    <a:pt x="22141" y="32892"/>
                    <a:pt x="22232" y="33166"/>
                  </a:cubicBezTo>
                  <a:cubicBezTo>
                    <a:pt x="22232" y="33166"/>
                    <a:pt x="22232" y="33166"/>
                    <a:pt x="22232" y="33143"/>
                  </a:cubicBezTo>
                  <a:cubicBezTo>
                    <a:pt x="22297" y="33317"/>
                    <a:pt x="22363" y="33491"/>
                    <a:pt x="22467" y="33645"/>
                  </a:cubicBezTo>
                  <a:lnTo>
                    <a:pt x="22467" y="33645"/>
                  </a:lnTo>
                  <a:cubicBezTo>
                    <a:pt x="22465" y="33645"/>
                    <a:pt x="22463" y="33645"/>
                    <a:pt x="22460" y="33645"/>
                  </a:cubicBezTo>
                  <a:cubicBezTo>
                    <a:pt x="22575" y="33782"/>
                    <a:pt x="22666" y="33896"/>
                    <a:pt x="22803" y="34011"/>
                  </a:cubicBezTo>
                  <a:lnTo>
                    <a:pt x="22780" y="34011"/>
                  </a:lnTo>
                  <a:cubicBezTo>
                    <a:pt x="22917" y="34125"/>
                    <a:pt x="23077" y="34216"/>
                    <a:pt x="23214" y="34284"/>
                  </a:cubicBezTo>
                  <a:cubicBezTo>
                    <a:pt x="23396" y="34376"/>
                    <a:pt x="23602" y="34421"/>
                    <a:pt x="23807" y="34467"/>
                  </a:cubicBezTo>
                  <a:lnTo>
                    <a:pt x="23761" y="34467"/>
                  </a:lnTo>
                  <a:cubicBezTo>
                    <a:pt x="23895" y="34494"/>
                    <a:pt x="24029" y="34505"/>
                    <a:pt x="24163" y="34505"/>
                  </a:cubicBezTo>
                  <a:cubicBezTo>
                    <a:pt x="24257" y="34505"/>
                    <a:pt x="24352" y="34499"/>
                    <a:pt x="24446" y="34490"/>
                  </a:cubicBezTo>
                  <a:cubicBezTo>
                    <a:pt x="24743" y="34467"/>
                    <a:pt x="25017" y="34399"/>
                    <a:pt x="25291" y="34307"/>
                  </a:cubicBezTo>
                  <a:cubicBezTo>
                    <a:pt x="25785" y="34128"/>
                    <a:pt x="26279" y="33881"/>
                    <a:pt x="26730" y="33569"/>
                  </a:cubicBezTo>
                  <a:lnTo>
                    <a:pt x="26730" y="33569"/>
                  </a:lnTo>
                  <a:cubicBezTo>
                    <a:pt x="26729" y="33573"/>
                    <a:pt x="26729" y="33577"/>
                    <a:pt x="26729" y="33577"/>
                  </a:cubicBezTo>
                  <a:cubicBezTo>
                    <a:pt x="27185" y="33280"/>
                    <a:pt x="27596" y="32938"/>
                    <a:pt x="28007" y="32573"/>
                  </a:cubicBezTo>
                  <a:cubicBezTo>
                    <a:pt x="28395" y="32230"/>
                    <a:pt x="28783" y="31865"/>
                    <a:pt x="29148" y="31477"/>
                  </a:cubicBezTo>
                  <a:cubicBezTo>
                    <a:pt x="29468" y="31157"/>
                    <a:pt x="29787" y="30815"/>
                    <a:pt x="30107" y="30450"/>
                  </a:cubicBezTo>
                  <a:cubicBezTo>
                    <a:pt x="30426" y="30107"/>
                    <a:pt x="30723" y="29765"/>
                    <a:pt x="31043" y="29423"/>
                  </a:cubicBezTo>
                  <a:lnTo>
                    <a:pt x="31020" y="29423"/>
                  </a:lnTo>
                  <a:cubicBezTo>
                    <a:pt x="32252" y="28030"/>
                    <a:pt x="33394" y="26570"/>
                    <a:pt x="34489" y="25063"/>
                  </a:cubicBezTo>
                  <a:cubicBezTo>
                    <a:pt x="34603" y="24401"/>
                    <a:pt x="34649" y="23694"/>
                    <a:pt x="34603" y="22986"/>
                  </a:cubicBezTo>
                  <a:cubicBezTo>
                    <a:pt x="34512" y="20407"/>
                    <a:pt x="33508" y="17736"/>
                    <a:pt x="31613" y="15043"/>
                  </a:cubicBezTo>
                  <a:cubicBezTo>
                    <a:pt x="30769" y="13833"/>
                    <a:pt x="29764" y="12646"/>
                    <a:pt x="28623" y="11482"/>
                  </a:cubicBezTo>
                  <a:cubicBezTo>
                    <a:pt x="27505" y="10386"/>
                    <a:pt x="26295" y="9314"/>
                    <a:pt x="25017" y="8332"/>
                  </a:cubicBezTo>
                  <a:cubicBezTo>
                    <a:pt x="23761" y="7373"/>
                    <a:pt x="22460" y="6483"/>
                    <a:pt x="21159" y="5707"/>
                  </a:cubicBezTo>
                  <a:cubicBezTo>
                    <a:pt x="19858" y="4908"/>
                    <a:pt x="18580" y="4224"/>
                    <a:pt x="17370" y="3676"/>
                  </a:cubicBezTo>
                  <a:cubicBezTo>
                    <a:pt x="16800" y="3402"/>
                    <a:pt x="16229" y="3174"/>
                    <a:pt x="15590" y="2923"/>
                  </a:cubicBezTo>
                  <a:cubicBezTo>
                    <a:pt x="14426" y="2489"/>
                    <a:pt x="13422" y="2124"/>
                    <a:pt x="12486" y="1827"/>
                  </a:cubicBezTo>
                  <a:lnTo>
                    <a:pt x="12372" y="1781"/>
                  </a:lnTo>
                  <a:lnTo>
                    <a:pt x="12280" y="1758"/>
                  </a:lnTo>
                  <a:cubicBezTo>
                    <a:pt x="10043" y="1051"/>
                    <a:pt x="8217" y="663"/>
                    <a:pt x="6528" y="572"/>
                  </a:cubicBezTo>
                  <a:lnTo>
                    <a:pt x="6551" y="572"/>
                  </a:lnTo>
                  <a:cubicBezTo>
                    <a:pt x="6597" y="572"/>
                    <a:pt x="6665" y="526"/>
                    <a:pt x="6688" y="435"/>
                  </a:cubicBezTo>
                  <a:cubicBezTo>
                    <a:pt x="6734" y="343"/>
                    <a:pt x="6711" y="252"/>
                    <a:pt x="6665" y="184"/>
                  </a:cubicBezTo>
                  <a:cubicBezTo>
                    <a:pt x="6642" y="115"/>
                    <a:pt x="6574" y="47"/>
                    <a:pt x="6483" y="24"/>
                  </a:cubicBezTo>
                  <a:cubicBezTo>
                    <a:pt x="6437" y="1"/>
                    <a:pt x="6414" y="1"/>
                    <a:pt x="6391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8207;p70">
              <a:extLst>
                <a:ext uri="{FF2B5EF4-FFF2-40B4-BE49-F238E27FC236}">
                  <a16:creationId xmlns:a16="http://schemas.microsoft.com/office/drawing/2014/main" id="{7EAA457E-DF6B-490E-AD47-5B20A3853ECB}"/>
                </a:ext>
              </a:extLst>
            </p:cNvPr>
            <p:cNvSpPr/>
            <p:nvPr/>
          </p:nvSpPr>
          <p:spPr>
            <a:xfrm>
              <a:off x="6655971" y="2231460"/>
              <a:ext cx="310" cy="13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8BA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8208;p70">
              <a:extLst>
                <a:ext uri="{FF2B5EF4-FFF2-40B4-BE49-F238E27FC236}">
                  <a16:creationId xmlns:a16="http://schemas.microsoft.com/office/drawing/2014/main" id="{17C37A68-483A-44C4-8701-C6A9DF609094}"/>
                </a:ext>
              </a:extLst>
            </p:cNvPr>
            <p:cNvSpPr/>
            <p:nvPr/>
          </p:nvSpPr>
          <p:spPr>
            <a:xfrm>
              <a:off x="6815845" y="245994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8BA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8209;p70">
              <a:extLst>
                <a:ext uri="{FF2B5EF4-FFF2-40B4-BE49-F238E27FC236}">
                  <a16:creationId xmlns:a16="http://schemas.microsoft.com/office/drawing/2014/main" id="{D54F6127-CDA4-4142-8723-20C760C9174A}"/>
                </a:ext>
              </a:extLst>
            </p:cNvPr>
            <p:cNvSpPr/>
            <p:nvPr/>
          </p:nvSpPr>
          <p:spPr>
            <a:xfrm>
              <a:off x="6807009" y="2529717"/>
              <a:ext cx="67738" cy="56554"/>
            </a:xfrm>
            <a:custGeom>
              <a:avLst/>
              <a:gdLst/>
              <a:ahLst/>
              <a:cxnLst/>
              <a:rect l="l" t="t" r="r" b="b"/>
              <a:pathLst>
                <a:path w="5251" h="4384" extrusionOk="0">
                  <a:moveTo>
                    <a:pt x="4931" y="1"/>
                  </a:moveTo>
                  <a:cubicBezTo>
                    <a:pt x="4862" y="1"/>
                    <a:pt x="4794" y="24"/>
                    <a:pt x="4748" y="47"/>
                  </a:cubicBezTo>
                  <a:cubicBezTo>
                    <a:pt x="4725" y="69"/>
                    <a:pt x="4703" y="92"/>
                    <a:pt x="4680" y="115"/>
                  </a:cubicBezTo>
                  <a:cubicBezTo>
                    <a:pt x="4657" y="161"/>
                    <a:pt x="4634" y="206"/>
                    <a:pt x="4611" y="252"/>
                  </a:cubicBezTo>
                  <a:cubicBezTo>
                    <a:pt x="4611" y="298"/>
                    <a:pt x="4588" y="343"/>
                    <a:pt x="4588" y="389"/>
                  </a:cubicBezTo>
                  <a:cubicBezTo>
                    <a:pt x="4452" y="845"/>
                    <a:pt x="4269" y="1256"/>
                    <a:pt x="4041" y="1644"/>
                  </a:cubicBezTo>
                  <a:cubicBezTo>
                    <a:pt x="3812" y="2010"/>
                    <a:pt x="3539" y="2352"/>
                    <a:pt x="3242" y="2671"/>
                  </a:cubicBezTo>
                  <a:cubicBezTo>
                    <a:pt x="2922" y="2968"/>
                    <a:pt x="2557" y="3242"/>
                    <a:pt x="2169" y="3448"/>
                  </a:cubicBezTo>
                  <a:cubicBezTo>
                    <a:pt x="1827" y="3630"/>
                    <a:pt x="1484" y="3790"/>
                    <a:pt x="1119" y="3881"/>
                  </a:cubicBezTo>
                  <a:cubicBezTo>
                    <a:pt x="799" y="3950"/>
                    <a:pt x="503" y="3972"/>
                    <a:pt x="206" y="3995"/>
                  </a:cubicBezTo>
                  <a:cubicBezTo>
                    <a:pt x="92" y="3995"/>
                    <a:pt x="1" y="4109"/>
                    <a:pt x="23" y="4201"/>
                  </a:cubicBezTo>
                  <a:cubicBezTo>
                    <a:pt x="23" y="4269"/>
                    <a:pt x="46" y="4315"/>
                    <a:pt x="92" y="4338"/>
                  </a:cubicBezTo>
                  <a:cubicBezTo>
                    <a:pt x="138" y="4383"/>
                    <a:pt x="183" y="4383"/>
                    <a:pt x="252" y="4383"/>
                  </a:cubicBezTo>
                  <a:cubicBezTo>
                    <a:pt x="1370" y="4361"/>
                    <a:pt x="2489" y="3950"/>
                    <a:pt x="3379" y="3265"/>
                  </a:cubicBezTo>
                  <a:cubicBezTo>
                    <a:pt x="3835" y="2900"/>
                    <a:pt x="4246" y="2466"/>
                    <a:pt x="4566" y="1987"/>
                  </a:cubicBezTo>
                  <a:cubicBezTo>
                    <a:pt x="4885" y="1485"/>
                    <a:pt x="5136" y="937"/>
                    <a:pt x="5228" y="343"/>
                  </a:cubicBezTo>
                  <a:cubicBezTo>
                    <a:pt x="5250" y="183"/>
                    <a:pt x="5136" y="24"/>
                    <a:pt x="4977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8210;p70">
              <a:extLst>
                <a:ext uri="{FF2B5EF4-FFF2-40B4-BE49-F238E27FC236}">
                  <a16:creationId xmlns:a16="http://schemas.microsoft.com/office/drawing/2014/main" id="{AEC68613-07DC-4ACC-B8E5-72AD4A650C53}"/>
                </a:ext>
              </a:extLst>
            </p:cNvPr>
            <p:cNvSpPr/>
            <p:nvPr/>
          </p:nvSpPr>
          <p:spPr>
            <a:xfrm>
              <a:off x="6867365" y="2529717"/>
              <a:ext cx="45073" cy="37191"/>
            </a:xfrm>
            <a:custGeom>
              <a:avLst/>
              <a:gdLst/>
              <a:ahLst/>
              <a:cxnLst/>
              <a:rect l="l" t="t" r="r" b="b"/>
              <a:pathLst>
                <a:path w="3494" h="2883" extrusionOk="0">
                  <a:moveTo>
                    <a:pt x="275" y="1"/>
                  </a:moveTo>
                  <a:cubicBezTo>
                    <a:pt x="138" y="1"/>
                    <a:pt x="24" y="115"/>
                    <a:pt x="1" y="229"/>
                  </a:cubicBezTo>
                  <a:cubicBezTo>
                    <a:pt x="1" y="275"/>
                    <a:pt x="1" y="343"/>
                    <a:pt x="24" y="389"/>
                  </a:cubicBezTo>
                  <a:cubicBezTo>
                    <a:pt x="46" y="435"/>
                    <a:pt x="92" y="526"/>
                    <a:pt x="161" y="549"/>
                  </a:cubicBezTo>
                  <a:cubicBezTo>
                    <a:pt x="298" y="594"/>
                    <a:pt x="457" y="640"/>
                    <a:pt x="594" y="686"/>
                  </a:cubicBezTo>
                  <a:cubicBezTo>
                    <a:pt x="708" y="708"/>
                    <a:pt x="845" y="754"/>
                    <a:pt x="959" y="777"/>
                  </a:cubicBezTo>
                  <a:cubicBezTo>
                    <a:pt x="1325" y="914"/>
                    <a:pt x="1667" y="1074"/>
                    <a:pt x="1987" y="1302"/>
                  </a:cubicBezTo>
                  <a:cubicBezTo>
                    <a:pt x="2238" y="1462"/>
                    <a:pt x="2466" y="1667"/>
                    <a:pt x="2649" y="1895"/>
                  </a:cubicBezTo>
                  <a:cubicBezTo>
                    <a:pt x="2649" y="1881"/>
                    <a:pt x="2640" y="1867"/>
                    <a:pt x="2633" y="1859"/>
                  </a:cubicBezTo>
                  <a:lnTo>
                    <a:pt x="2633" y="1859"/>
                  </a:lnTo>
                  <a:cubicBezTo>
                    <a:pt x="2767" y="2016"/>
                    <a:pt x="2878" y="2195"/>
                    <a:pt x="2968" y="2375"/>
                  </a:cubicBezTo>
                  <a:cubicBezTo>
                    <a:pt x="3037" y="2512"/>
                    <a:pt x="3082" y="2626"/>
                    <a:pt x="3105" y="2763"/>
                  </a:cubicBezTo>
                  <a:cubicBezTo>
                    <a:pt x="3143" y="2838"/>
                    <a:pt x="3228" y="2883"/>
                    <a:pt x="3308" y="2883"/>
                  </a:cubicBezTo>
                  <a:cubicBezTo>
                    <a:pt x="3324" y="2883"/>
                    <a:pt x="3340" y="2881"/>
                    <a:pt x="3356" y="2877"/>
                  </a:cubicBezTo>
                  <a:cubicBezTo>
                    <a:pt x="3447" y="2831"/>
                    <a:pt x="3493" y="2740"/>
                    <a:pt x="3470" y="2626"/>
                  </a:cubicBezTo>
                  <a:cubicBezTo>
                    <a:pt x="3265" y="1941"/>
                    <a:pt x="2854" y="1348"/>
                    <a:pt x="2306" y="868"/>
                  </a:cubicBezTo>
                  <a:cubicBezTo>
                    <a:pt x="2032" y="640"/>
                    <a:pt x="1713" y="435"/>
                    <a:pt x="1370" y="275"/>
                  </a:cubicBezTo>
                  <a:cubicBezTo>
                    <a:pt x="1188" y="206"/>
                    <a:pt x="1005" y="138"/>
                    <a:pt x="822" y="92"/>
                  </a:cubicBezTo>
                  <a:cubicBezTo>
                    <a:pt x="663" y="24"/>
                    <a:pt x="480" y="1"/>
                    <a:pt x="298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8211;p70">
              <a:extLst>
                <a:ext uri="{FF2B5EF4-FFF2-40B4-BE49-F238E27FC236}">
                  <a16:creationId xmlns:a16="http://schemas.microsoft.com/office/drawing/2014/main" id="{BFC87E7B-2D56-4EBA-8CB7-A0C850CA49FB}"/>
                </a:ext>
              </a:extLst>
            </p:cNvPr>
            <p:cNvSpPr/>
            <p:nvPr/>
          </p:nvSpPr>
          <p:spPr>
            <a:xfrm>
              <a:off x="6499916" y="2029780"/>
              <a:ext cx="502339" cy="492625"/>
            </a:xfrm>
            <a:custGeom>
              <a:avLst/>
              <a:gdLst/>
              <a:ahLst/>
              <a:cxnLst/>
              <a:rect l="l" t="t" r="r" b="b"/>
              <a:pathLst>
                <a:path w="38941" h="38188" extrusionOk="0">
                  <a:moveTo>
                    <a:pt x="11322" y="1"/>
                  </a:moveTo>
                  <a:cubicBezTo>
                    <a:pt x="10934" y="1"/>
                    <a:pt x="10569" y="1"/>
                    <a:pt x="10204" y="23"/>
                  </a:cubicBezTo>
                  <a:cubicBezTo>
                    <a:pt x="8560" y="115"/>
                    <a:pt x="7099" y="366"/>
                    <a:pt x="5798" y="822"/>
                  </a:cubicBezTo>
                  <a:cubicBezTo>
                    <a:pt x="5114" y="1073"/>
                    <a:pt x="4452" y="1370"/>
                    <a:pt x="3835" y="1758"/>
                  </a:cubicBezTo>
                  <a:cubicBezTo>
                    <a:pt x="3242" y="2123"/>
                    <a:pt x="2671" y="2580"/>
                    <a:pt x="2169" y="3105"/>
                  </a:cubicBezTo>
                  <a:cubicBezTo>
                    <a:pt x="1690" y="3584"/>
                    <a:pt x="1279" y="4155"/>
                    <a:pt x="914" y="4794"/>
                  </a:cubicBezTo>
                  <a:cubicBezTo>
                    <a:pt x="549" y="5433"/>
                    <a:pt x="252" y="6141"/>
                    <a:pt x="24" y="6985"/>
                  </a:cubicBezTo>
                  <a:cubicBezTo>
                    <a:pt x="1" y="7031"/>
                    <a:pt x="24" y="7099"/>
                    <a:pt x="46" y="7145"/>
                  </a:cubicBezTo>
                  <a:cubicBezTo>
                    <a:pt x="24" y="7236"/>
                    <a:pt x="46" y="7328"/>
                    <a:pt x="92" y="7396"/>
                  </a:cubicBezTo>
                  <a:cubicBezTo>
                    <a:pt x="161" y="7464"/>
                    <a:pt x="252" y="7487"/>
                    <a:pt x="320" y="7487"/>
                  </a:cubicBezTo>
                  <a:cubicBezTo>
                    <a:pt x="389" y="7487"/>
                    <a:pt x="457" y="7464"/>
                    <a:pt x="503" y="7442"/>
                  </a:cubicBezTo>
                  <a:cubicBezTo>
                    <a:pt x="1051" y="6939"/>
                    <a:pt x="1644" y="6506"/>
                    <a:pt x="2261" y="6118"/>
                  </a:cubicBezTo>
                  <a:cubicBezTo>
                    <a:pt x="3174" y="5593"/>
                    <a:pt x="4201" y="5136"/>
                    <a:pt x="5319" y="4817"/>
                  </a:cubicBezTo>
                  <a:lnTo>
                    <a:pt x="5388" y="4817"/>
                  </a:lnTo>
                  <a:cubicBezTo>
                    <a:pt x="6780" y="4429"/>
                    <a:pt x="8332" y="4178"/>
                    <a:pt x="10249" y="4086"/>
                  </a:cubicBezTo>
                  <a:cubicBezTo>
                    <a:pt x="10500" y="7533"/>
                    <a:pt x="11596" y="11094"/>
                    <a:pt x="13399" y="14403"/>
                  </a:cubicBezTo>
                  <a:cubicBezTo>
                    <a:pt x="15225" y="17736"/>
                    <a:pt x="17713" y="20703"/>
                    <a:pt x="20589" y="22986"/>
                  </a:cubicBezTo>
                  <a:cubicBezTo>
                    <a:pt x="21845" y="23967"/>
                    <a:pt x="23214" y="24857"/>
                    <a:pt x="24629" y="25565"/>
                  </a:cubicBezTo>
                  <a:cubicBezTo>
                    <a:pt x="25337" y="25930"/>
                    <a:pt x="26067" y="26250"/>
                    <a:pt x="26821" y="26546"/>
                  </a:cubicBezTo>
                  <a:cubicBezTo>
                    <a:pt x="27186" y="26660"/>
                    <a:pt x="27551" y="26797"/>
                    <a:pt x="27962" y="26912"/>
                  </a:cubicBezTo>
                  <a:cubicBezTo>
                    <a:pt x="28190" y="27003"/>
                    <a:pt x="28441" y="27071"/>
                    <a:pt x="28669" y="27117"/>
                  </a:cubicBezTo>
                  <a:lnTo>
                    <a:pt x="28350" y="27551"/>
                  </a:lnTo>
                  <a:cubicBezTo>
                    <a:pt x="28122" y="27893"/>
                    <a:pt x="27870" y="28235"/>
                    <a:pt x="27619" y="28578"/>
                  </a:cubicBezTo>
                  <a:cubicBezTo>
                    <a:pt x="27094" y="29331"/>
                    <a:pt x="26638" y="30016"/>
                    <a:pt x="26250" y="30701"/>
                  </a:cubicBezTo>
                  <a:cubicBezTo>
                    <a:pt x="25771" y="31522"/>
                    <a:pt x="25405" y="32276"/>
                    <a:pt x="25131" y="33006"/>
                  </a:cubicBezTo>
                  <a:cubicBezTo>
                    <a:pt x="24835" y="33828"/>
                    <a:pt x="24698" y="34558"/>
                    <a:pt x="24721" y="35243"/>
                  </a:cubicBezTo>
                  <a:cubicBezTo>
                    <a:pt x="24743" y="36019"/>
                    <a:pt x="24995" y="36704"/>
                    <a:pt x="25451" y="37251"/>
                  </a:cubicBezTo>
                  <a:cubicBezTo>
                    <a:pt x="25565" y="37366"/>
                    <a:pt x="25679" y="37480"/>
                    <a:pt x="25862" y="37594"/>
                  </a:cubicBezTo>
                  <a:cubicBezTo>
                    <a:pt x="26022" y="37731"/>
                    <a:pt x="26181" y="37822"/>
                    <a:pt x="26341" y="37891"/>
                  </a:cubicBezTo>
                  <a:cubicBezTo>
                    <a:pt x="26638" y="38027"/>
                    <a:pt x="26957" y="38119"/>
                    <a:pt x="27368" y="38164"/>
                  </a:cubicBezTo>
                  <a:cubicBezTo>
                    <a:pt x="27505" y="38164"/>
                    <a:pt x="27642" y="38187"/>
                    <a:pt x="27779" y="38187"/>
                  </a:cubicBezTo>
                  <a:cubicBezTo>
                    <a:pt x="28007" y="38187"/>
                    <a:pt x="28236" y="38164"/>
                    <a:pt x="28510" y="38119"/>
                  </a:cubicBezTo>
                  <a:cubicBezTo>
                    <a:pt x="28852" y="38073"/>
                    <a:pt x="29194" y="38005"/>
                    <a:pt x="29582" y="37868"/>
                  </a:cubicBezTo>
                  <a:cubicBezTo>
                    <a:pt x="30313" y="37639"/>
                    <a:pt x="30952" y="37297"/>
                    <a:pt x="31500" y="36863"/>
                  </a:cubicBezTo>
                  <a:cubicBezTo>
                    <a:pt x="32116" y="36407"/>
                    <a:pt x="32664" y="35905"/>
                    <a:pt x="33143" y="35357"/>
                  </a:cubicBezTo>
                  <a:cubicBezTo>
                    <a:pt x="33212" y="35357"/>
                    <a:pt x="33257" y="35311"/>
                    <a:pt x="33303" y="35266"/>
                  </a:cubicBezTo>
                  <a:cubicBezTo>
                    <a:pt x="34832" y="33394"/>
                    <a:pt x="35928" y="31819"/>
                    <a:pt x="36795" y="30267"/>
                  </a:cubicBezTo>
                  <a:cubicBezTo>
                    <a:pt x="37777" y="28464"/>
                    <a:pt x="38439" y="26615"/>
                    <a:pt x="38735" y="24789"/>
                  </a:cubicBezTo>
                  <a:cubicBezTo>
                    <a:pt x="38895" y="23830"/>
                    <a:pt x="38941" y="22803"/>
                    <a:pt x="38895" y="21753"/>
                  </a:cubicBezTo>
                  <a:cubicBezTo>
                    <a:pt x="38849" y="20772"/>
                    <a:pt x="38713" y="19744"/>
                    <a:pt x="38461" y="18626"/>
                  </a:cubicBezTo>
                  <a:cubicBezTo>
                    <a:pt x="38051" y="16823"/>
                    <a:pt x="37389" y="15065"/>
                    <a:pt x="36521" y="13445"/>
                  </a:cubicBezTo>
                  <a:cubicBezTo>
                    <a:pt x="35677" y="11870"/>
                    <a:pt x="34627" y="10386"/>
                    <a:pt x="33394" y="9039"/>
                  </a:cubicBezTo>
                  <a:cubicBezTo>
                    <a:pt x="32207" y="7738"/>
                    <a:pt x="30838" y="6551"/>
                    <a:pt x="29331" y="5501"/>
                  </a:cubicBezTo>
                  <a:cubicBezTo>
                    <a:pt x="26433" y="3447"/>
                    <a:pt x="23077" y="1964"/>
                    <a:pt x="19379" y="1028"/>
                  </a:cubicBezTo>
                  <a:cubicBezTo>
                    <a:pt x="18649" y="845"/>
                    <a:pt x="17827" y="685"/>
                    <a:pt x="16914" y="526"/>
                  </a:cubicBezTo>
                  <a:cubicBezTo>
                    <a:pt x="16184" y="411"/>
                    <a:pt x="15476" y="297"/>
                    <a:pt x="14769" y="206"/>
                  </a:cubicBezTo>
                  <a:cubicBezTo>
                    <a:pt x="13536" y="69"/>
                    <a:pt x="12418" y="1"/>
                    <a:pt x="11322" y="1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8212;p70">
              <a:extLst>
                <a:ext uri="{FF2B5EF4-FFF2-40B4-BE49-F238E27FC236}">
                  <a16:creationId xmlns:a16="http://schemas.microsoft.com/office/drawing/2014/main" id="{5E706A23-F7F8-41A2-8106-753FBC72B3DA}"/>
                </a:ext>
              </a:extLst>
            </p:cNvPr>
            <p:cNvSpPr/>
            <p:nvPr/>
          </p:nvSpPr>
          <p:spPr>
            <a:xfrm>
              <a:off x="6657739" y="2083957"/>
              <a:ext cx="257058" cy="265779"/>
            </a:xfrm>
            <a:custGeom>
              <a:avLst/>
              <a:gdLst/>
              <a:ahLst/>
              <a:cxnLst/>
              <a:rect l="l" t="t" r="r" b="b"/>
              <a:pathLst>
                <a:path w="19927" h="20603" extrusionOk="0">
                  <a:moveTo>
                    <a:pt x="10545" y="15088"/>
                  </a:moveTo>
                  <a:cubicBezTo>
                    <a:pt x="10553" y="15096"/>
                    <a:pt x="10561" y="15103"/>
                    <a:pt x="10568" y="15110"/>
                  </a:cubicBezTo>
                  <a:lnTo>
                    <a:pt x="10568" y="15110"/>
                  </a:lnTo>
                  <a:cubicBezTo>
                    <a:pt x="10568" y="15088"/>
                    <a:pt x="10568" y="15088"/>
                    <a:pt x="10545" y="15088"/>
                  </a:cubicBezTo>
                  <a:close/>
                  <a:moveTo>
                    <a:pt x="10568" y="15110"/>
                  </a:moveTo>
                  <a:cubicBezTo>
                    <a:pt x="10568" y="15110"/>
                    <a:pt x="10568" y="15110"/>
                    <a:pt x="10568" y="15111"/>
                  </a:cubicBezTo>
                  <a:cubicBezTo>
                    <a:pt x="10569" y="15111"/>
                    <a:pt x="10569" y="15111"/>
                    <a:pt x="10569" y="15111"/>
                  </a:cubicBezTo>
                  <a:lnTo>
                    <a:pt x="10569" y="15111"/>
                  </a:lnTo>
                  <a:cubicBezTo>
                    <a:pt x="10569" y="15110"/>
                    <a:pt x="10569" y="15110"/>
                    <a:pt x="10568" y="15110"/>
                  </a:cubicBezTo>
                  <a:close/>
                  <a:moveTo>
                    <a:pt x="10569" y="15111"/>
                  </a:moveTo>
                  <a:lnTo>
                    <a:pt x="10569" y="15111"/>
                  </a:lnTo>
                  <a:cubicBezTo>
                    <a:pt x="10584" y="15124"/>
                    <a:pt x="10599" y="15134"/>
                    <a:pt x="10614" y="15134"/>
                  </a:cubicBezTo>
                  <a:cubicBezTo>
                    <a:pt x="10614" y="15134"/>
                    <a:pt x="10592" y="15111"/>
                    <a:pt x="10569" y="15111"/>
                  </a:cubicBezTo>
                  <a:close/>
                  <a:moveTo>
                    <a:pt x="10614" y="15134"/>
                  </a:moveTo>
                  <a:lnTo>
                    <a:pt x="10614" y="15134"/>
                  </a:lnTo>
                  <a:cubicBezTo>
                    <a:pt x="10637" y="15156"/>
                    <a:pt x="10637" y="15156"/>
                    <a:pt x="10637" y="15156"/>
                  </a:cubicBezTo>
                  <a:cubicBezTo>
                    <a:pt x="10640" y="15156"/>
                    <a:pt x="10643" y="15156"/>
                    <a:pt x="10645" y="15156"/>
                  </a:cubicBezTo>
                  <a:lnTo>
                    <a:pt x="10645" y="15156"/>
                  </a:lnTo>
                  <a:cubicBezTo>
                    <a:pt x="10637" y="15151"/>
                    <a:pt x="10625" y="15145"/>
                    <a:pt x="10614" y="15134"/>
                  </a:cubicBezTo>
                  <a:close/>
                  <a:moveTo>
                    <a:pt x="137" y="0"/>
                  </a:moveTo>
                  <a:cubicBezTo>
                    <a:pt x="46" y="23"/>
                    <a:pt x="0" y="115"/>
                    <a:pt x="23" y="206"/>
                  </a:cubicBezTo>
                  <a:cubicBezTo>
                    <a:pt x="479" y="1963"/>
                    <a:pt x="1141" y="3698"/>
                    <a:pt x="1917" y="5342"/>
                  </a:cubicBezTo>
                  <a:cubicBezTo>
                    <a:pt x="2328" y="6209"/>
                    <a:pt x="2762" y="7053"/>
                    <a:pt x="3241" y="7898"/>
                  </a:cubicBezTo>
                  <a:cubicBezTo>
                    <a:pt x="3492" y="8309"/>
                    <a:pt x="3744" y="8720"/>
                    <a:pt x="4017" y="9131"/>
                  </a:cubicBezTo>
                  <a:cubicBezTo>
                    <a:pt x="4268" y="9519"/>
                    <a:pt x="4542" y="9929"/>
                    <a:pt x="4839" y="10317"/>
                  </a:cubicBezTo>
                  <a:cubicBezTo>
                    <a:pt x="5410" y="11116"/>
                    <a:pt x="6026" y="11892"/>
                    <a:pt x="6688" y="12646"/>
                  </a:cubicBezTo>
                  <a:cubicBezTo>
                    <a:pt x="7327" y="13376"/>
                    <a:pt x="7989" y="14084"/>
                    <a:pt x="8697" y="14746"/>
                  </a:cubicBezTo>
                  <a:cubicBezTo>
                    <a:pt x="9427" y="15407"/>
                    <a:pt x="10180" y="16047"/>
                    <a:pt x="10956" y="16640"/>
                  </a:cubicBezTo>
                  <a:cubicBezTo>
                    <a:pt x="11710" y="17234"/>
                    <a:pt x="12508" y="17758"/>
                    <a:pt x="13307" y="18261"/>
                  </a:cubicBezTo>
                  <a:cubicBezTo>
                    <a:pt x="14243" y="18808"/>
                    <a:pt x="15202" y="19265"/>
                    <a:pt x="16206" y="19676"/>
                  </a:cubicBezTo>
                  <a:cubicBezTo>
                    <a:pt x="16685" y="19881"/>
                    <a:pt x="17165" y="20041"/>
                    <a:pt x="17667" y="20201"/>
                  </a:cubicBezTo>
                  <a:cubicBezTo>
                    <a:pt x="17895" y="20292"/>
                    <a:pt x="18146" y="20361"/>
                    <a:pt x="18397" y="20406"/>
                  </a:cubicBezTo>
                  <a:cubicBezTo>
                    <a:pt x="18648" y="20475"/>
                    <a:pt x="18900" y="20520"/>
                    <a:pt x="19151" y="20589"/>
                  </a:cubicBezTo>
                  <a:cubicBezTo>
                    <a:pt x="19201" y="20597"/>
                    <a:pt x="19251" y="20602"/>
                    <a:pt x="19301" y="20602"/>
                  </a:cubicBezTo>
                  <a:cubicBezTo>
                    <a:pt x="19388" y="20602"/>
                    <a:pt x="19475" y="20587"/>
                    <a:pt x="19561" y="20543"/>
                  </a:cubicBezTo>
                  <a:cubicBezTo>
                    <a:pt x="19698" y="20475"/>
                    <a:pt x="19790" y="20338"/>
                    <a:pt x="19835" y="20201"/>
                  </a:cubicBezTo>
                  <a:cubicBezTo>
                    <a:pt x="19927" y="19904"/>
                    <a:pt x="19744" y="19562"/>
                    <a:pt x="19447" y="19493"/>
                  </a:cubicBezTo>
                  <a:cubicBezTo>
                    <a:pt x="19151" y="19448"/>
                    <a:pt x="18877" y="19356"/>
                    <a:pt x="18603" y="19288"/>
                  </a:cubicBezTo>
                  <a:cubicBezTo>
                    <a:pt x="18306" y="19196"/>
                    <a:pt x="18032" y="19105"/>
                    <a:pt x="17758" y="19014"/>
                  </a:cubicBezTo>
                  <a:cubicBezTo>
                    <a:pt x="17210" y="18854"/>
                    <a:pt x="16663" y="18649"/>
                    <a:pt x="16138" y="18420"/>
                  </a:cubicBezTo>
                  <a:cubicBezTo>
                    <a:pt x="14184" y="17580"/>
                    <a:pt x="12342" y="16490"/>
                    <a:pt x="10660" y="15174"/>
                  </a:cubicBezTo>
                  <a:lnTo>
                    <a:pt x="10660" y="15174"/>
                  </a:lnTo>
                  <a:cubicBezTo>
                    <a:pt x="10660" y="15176"/>
                    <a:pt x="10660" y="15177"/>
                    <a:pt x="10660" y="15179"/>
                  </a:cubicBezTo>
                  <a:cubicBezTo>
                    <a:pt x="10660" y="15177"/>
                    <a:pt x="10659" y="15176"/>
                    <a:pt x="10659" y="15174"/>
                  </a:cubicBezTo>
                  <a:lnTo>
                    <a:pt x="10659" y="15174"/>
                  </a:lnTo>
                  <a:cubicBezTo>
                    <a:pt x="10659" y="15174"/>
                    <a:pt x="10659" y="15174"/>
                    <a:pt x="10660" y="15174"/>
                  </a:cubicBezTo>
                  <a:lnTo>
                    <a:pt x="10660" y="15174"/>
                  </a:lnTo>
                  <a:cubicBezTo>
                    <a:pt x="10659" y="15159"/>
                    <a:pt x="10658" y="15157"/>
                    <a:pt x="10645" y="15156"/>
                  </a:cubicBezTo>
                  <a:lnTo>
                    <a:pt x="10645" y="15156"/>
                  </a:lnTo>
                  <a:cubicBezTo>
                    <a:pt x="10652" y="15161"/>
                    <a:pt x="10658" y="15166"/>
                    <a:pt x="10659" y="15174"/>
                  </a:cubicBezTo>
                  <a:lnTo>
                    <a:pt x="10659" y="15174"/>
                  </a:lnTo>
                  <a:cubicBezTo>
                    <a:pt x="10652" y="15168"/>
                    <a:pt x="10644" y="15162"/>
                    <a:pt x="10637" y="15156"/>
                  </a:cubicBezTo>
                  <a:cubicBezTo>
                    <a:pt x="10614" y="15134"/>
                    <a:pt x="10591" y="15134"/>
                    <a:pt x="10568" y="15111"/>
                  </a:cubicBezTo>
                  <a:cubicBezTo>
                    <a:pt x="9495" y="14243"/>
                    <a:pt x="8468" y="13308"/>
                    <a:pt x="7510" y="12326"/>
                  </a:cubicBezTo>
                  <a:cubicBezTo>
                    <a:pt x="6528" y="11276"/>
                    <a:pt x="5615" y="10158"/>
                    <a:pt x="4748" y="9016"/>
                  </a:cubicBezTo>
                  <a:lnTo>
                    <a:pt x="4748" y="9016"/>
                  </a:lnTo>
                  <a:cubicBezTo>
                    <a:pt x="4748" y="9016"/>
                    <a:pt x="4771" y="9039"/>
                    <a:pt x="4771" y="9039"/>
                  </a:cubicBezTo>
                  <a:cubicBezTo>
                    <a:pt x="4405" y="8537"/>
                    <a:pt x="4063" y="8035"/>
                    <a:pt x="3721" y="7510"/>
                  </a:cubicBezTo>
                  <a:cubicBezTo>
                    <a:pt x="3355" y="6962"/>
                    <a:pt x="3013" y="6414"/>
                    <a:pt x="2694" y="5844"/>
                  </a:cubicBezTo>
                  <a:cubicBezTo>
                    <a:pt x="2077" y="4748"/>
                    <a:pt x="1529" y="3607"/>
                    <a:pt x="1096" y="2443"/>
                  </a:cubicBezTo>
                  <a:cubicBezTo>
                    <a:pt x="1096" y="2466"/>
                    <a:pt x="1096" y="2466"/>
                    <a:pt x="1096" y="2466"/>
                  </a:cubicBezTo>
                  <a:cubicBezTo>
                    <a:pt x="799" y="1712"/>
                    <a:pt x="525" y="913"/>
                    <a:pt x="320" y="115"/>
                  </a:cubicBezTo>
                  <a:cubicBezTo>
                    <a:pt x="297" y="46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8213;p70">
              <a:extLst>
                <a:ext uri="{FF2B5EF4-FFF2-40B4-BE49-F238E27FC236}">
                  <a16:creationId xmlns:a16="http://schemas.microsoft.com/office/drawing/2014/main" id="{B163A34B-CED9-483B-BFB6-69876C53B98F}"/>
                </a:ext>
              </a:extLst>
            </p:cNvPr>
            <p:cNvSpPr/>
            <p:nvPr/>
          </p:nvSpPr>
          <p:spPr>
            <a:xfrm>
              <a:off x="6474298" y="2080422"/>
              <a:ext cx="158141" cy="71853"/>
            </a:xfrm>
            <a:custGeom>
              <a:avLst/>
              <a:gdLst/>
              <a:ahLst/>
              <a:cxnLst/>
              <a:rect l="l" t="t" r="r" b="b"/>
              <a:pathLst>
                <a:path w="12259" h="5570" extrusionOk="0">
                  <a:moveTo>
                    <a:pt x="12121" y="1"/>
                  </a:moveTo>
                  <a:cubicBezTo>
                    <a:pt x="11231" y="46"/>
                    <a:pt x="10318" y="92"/>
                    <a:pt x="9428" y="229"/>
                  </a:cubicBezTo>
                  <a:cubicBezTo>
                    <a:pt x="8492" y="343"/>
                    <a:pt x="7579" y="548"/>
                    <a:pt x="6666" y="777"/>
                  </a:cubicBezTo>
                  <a:cubicBezTo>
                    <a:pt x="6232" y="914"/>
                    <a:pt x="5776" y="1051"/>
                    <a:pt x="5342" y="1187"/>
                  </a:cubicBezTo>
                  <a:cubicBezTo>
                    <a:pt x="4886" y="1370"/>
                    <a:pt x="4429" y="1530"/>
                    <a:pt x="3995" y="1735"/>
                  </a:cubicBezTo>
                  <a:cubicBezTo>
                    <a:pt x="3151" y="2146"/>
                    <a:pt x="2352" y="2648"/>
                    <a:pt x="1622" y="3265"/>
                  </a:cubicBezTo>
                  <a:cubicBezTo>
                    <a:pt x="1051" y="3744"/>
                    <a:pt x="526" y="4292"/>
                    <a:pt x="115" y="4931"/>
                  </a:cubicBezTo>
                  <a:cubicBezTo>
                    <a:pt x="1" y="5091"/>
                    <a:pt x="47" y="5319"/>
                    <a:pt x="161" y="5456"/>
                  </a:cubicBezTo>
                  <a:cubicBezTo>
                    <a:pt x="252" y="5524"/>
                    <a:pt x="366" y="5570"/>
                    <a:pt x="458" y="5570"/>
                  </a:cubicBezTo>
                  <a:cubicBezTo>
                    <a:pt x="572" y="5570"/>
                    <a:pt x="709" y="5547"/>
                    <a:pt x="777" y="5456"/>
                  </a:cubicBezTo>
                  <a:cubicBezTo>
                    <a:pt x="1097" y="5091"/>
                    <a:pt x="1416" y="4748"/>
                    <a:pt x="1759" y="4406"/>
                  </a:cubicBezTo>
                  <a:cubicBezTo>
                    <a:pt x="2101" y="4063"/>
                    <a:pt x="2466" y="3767"/>
                    <a:pt x="2831" y="3470"/>
                  </a:cubicBezTo>
                  <a:cubicBezTo>
                    <a:pt x="3927" y="2671"/>
                    <a:pt x="5091" y="2009"/>
                    <a:pt x="6346" y="1507"/>
                  </a:cubicBezTo>
                  <a:cubicBezTo>
                    <a:pt x="7899" y="914"/>
                    <a:pt x="9519" y="526"/>
                    <a:pt x="11185" y="343"/>
                  </a:cubicBezTo>
                  <a:cubicBezTo>
                    <a:pt x="11482" y="320"/>
                    <a:pt x="11802" y="274"/>
                    <a:pt x="12121" y="274"/>
                  </a:cubicBezTo>
                  <a:cubicBezTo>
                    <a:pt x="12190" y="252"/>
                    <a:pt x="12258" y="206"/>
                    <a:pt x="12258" y="137"/>
                  </a:cubicBezTo>
                  <a:cubicBezTo>
                    <a:pt x="12258" y="69"/>
                    <a:pt x="12213" y="1"/>
                    <a:pt x="12121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8214;p70">
              <a:extLst>
                <a:ext uri="{FF2B5EF4-FFF2-40B4-BE49-F238E27FC236}">
                  <a16:creationId xmlns:a16="http://schemas.microsoft.com/office/drawing/2014/main" id="{592BB666-72FC-4AD2-A648-406988556FDC}"/>
                </a:ext>
              </a:extLst>
            </p:cNvPr>
            <p:cNvSpPr/>
            <p:nvPr/>
          </p:nvSpPr>
          <p:spPr>
            <a:xfrm>
              <a:off x="6792872" y="2215865"/>
              <a:ext cx="164914" cy="99820"/>
            </a:xfrm>
            <a:custGeom>
              <a:avLst/>
              <a:gdLst/>
              <a:ahLst/>
              <a:cxnLst/>
              <a:rect l="l" t="t" r="r" b="b"/>
              <a:pathLst>
                <a:path w="12784" h="7738" extrusionOk="0">
                  <a:moveTo>
                    <a:pt x="138" y="0"/>
                  </a:moveTo>
                  <a:cubicBezTo>
                    <a:pt x="69" y="0"/>
                    <a:pt x="1" y="91"/>
                    <a:pt x="69" y="160"/>
                  </a:cubicBezTo>
                  <a:cubicBezTo>
                    <a:pt x="389" y="502"/>
                    <a:pt x="709" y="868"/>
                    <a:pt x="1051" y="1210"/>
                  </a:cubicBezTo>
                  <a:cubicBezTo>
                    <a:pt x="1393" y="1575"/>
                    <a:pt x="1759" y="1940"/>
                    <a:pt x="2124" y="2283"/>
                  </a:cubicBezTo>
                  <a:cubicBezTo>
                    <a:pt x="2512" y="2648"/>
                    <a:pt x="2900" y="2990"/>
                    <a:pt x="3265" y="3333"/>
                  </a:cubicBezTo>
                  <a:cubicBezTo>
                    <a:pt x="3653" y="3698"/>
                    <a:pt x="4064" y="4017"/>
                    <a:pt x="4475" y="4337"/>
                  </a:cubicBezTo>
                  <a:cubicBezTo>
                    <a:pt x="4886" y="4657"/>
                    <a:pt x="5296" y="4953"/>
                    <a:pt x="5730" y="5250"/>
                  </a:cubicBezTo>
                  <a:cubicBezTo>
                    <a:pt x="6164" y="5547"/>
                    <a:pt x="6597" y="5821"/>
                    <a:pt x="7054" y="6072"/>
                  </a:cubicBezTo>
                  <a:cubicBezTo>
                    <a:pt x="7967" y="6574"/>
                    <a:pt x="8903" y="6985"/>
                    <a:pt x="9884" y="7281"/>
                  </a:cubicBezTo>
                  <a:cubicBezTo>
                    <a:pt x="10272" y="7396"/>
                    <a:pt x="10683" y="7510"/>
                    <a:pt x="11071" y="7578"/>
                  </a:cubicBezTo>
                  <a:cubicBezTo>
                    <a:pt x="11277" y="7624"/>
                    <a:pt x="11459" y="7647"/>
                    <a:pt x="11665" y="7669"/>
                  </a:cubicBezTo>
                  <a:cubicBezTo>
                    <a:pt x="11916" y="7715"/>
                    <a:pt x="12144" y="7715"/>
                    <a:pt x="12395" y="7738"/>
                  </a:cubicBezTo>
                  <a:cubicBezTo>
                    <a:pt x="12464" y="7738"/>
                    <a:pt x="12532" y="7692"/>
                    <a:pt x="12601" y="7647"/>
                  </a:cubicBezTo>
                  <a:cubicBezTo>
                    <a:pt x="12692" y="7601"/>
                    <a:pt x="12737" y="7487"/>
                    <a:pt x="12760" y="7396"/>
                  </a:cubicBezTo>
                  <a:cubicBezTo>
                    <a:pt x="12783" y="7281"/>
                    <a:pt x="12760" y="7167"/>
                    <a:pt x="12692" y="7076"/>
                  </a:cubicBezTo>
                  <a:cubicBezTo>
                    <a:pt x="12623" y="6985"/>
                    <a:pt x="12532" y="6916"/>
                    <a:pt x="12418" y="6916"/>
                  </a:cubicBezTo>
                  <a:cubicBezTo>
                    <a:pt x="11870" y="6871"/>
                    <a:pt x="11345" y="6802"/>
                    <a:pt x="10797" y="6711"/>
                  </a:cubicBezTo>
                  <a:cubicBezTo>
                    <a:pt x="10295" y="6619"/>
                    <a:pt x="9793" y="6483"/>
                    <a:pt x="9291" y="6323"/>
                  </a:cubicBezTo>
                  <a:cubicBezTo>
                    <a:pt x="8652" y="6117"/>
                    <a:pt x="8035" y="5866"/>
                    <a:pt x="7419" y="5570"/>
                  </a:cubicBezTo>
                  <a:cubicBezTo>
                    <a:pt x="6815" y="5279"/>
                    <a:pt x="6210" y="4944"/>
                    <a:pt x="5628" y="4586"/>
                  </a:cubicBezTo>
                  <a:lnTo>
                    <a:pt x="5628" y="4586"/>
                  </a:lnTo>
                  <a:cubicBezTo>
                    <a:pt x="5631" y="4587"/>
                    <a:pt x="5635" y="4588"/>
                    <a:pt x="5639" y="4588"/>
                  </a:cubicBezTo>
                  <a:cubicBezTo>
                    <a:pt x="5137" y="4268"/>
                    <a:pt x="4635" y="3926"/>
                    <a:pt x="4132" y="3561"/>
                  </a:cubicBezTo>
                  <a:cubicBezTo>
                    <a:pt x="3653" y="3196"/>
                    <a:pt x="3174" y="2830"/>
                    <a:pt x="2717" y="2442"/>
                  </a:cubicBezTo>
                  <a:cubicBezTo>
                    <a:pt x="1850" y="1689"/>
                    <a:pt x="1005" y="868"/>
                    <a:pt x="206" y="23"/>
                  </a:cubicBezTo>
                  <a:cubicBezTo>
                    <a:pt x="184" y="0"/>
                    <a:pt x="161" y="0"/>
                    <a:pt x="138" y="0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8215;p70">
              <a:extLst>
                <a:ext uri="{FF2B5EF4-FFF2-40B4-BE49-F238E27FC236}">
                  <a16:creationId xmlns:a16="http://schemas.microsoft.com/office/drawing/2014/main" id="{0250CB5E-084D-4C21-B198-1DFA16AE05EE}"/>
                </a:ext>
              </a:extLst>
            </p:cNvPr>
            <p:cNvSpPr/>
            <p:nvPr/>
          </p:nvSpPr>
          <p:spPr>
            <a:xfrm>
              <a:off x="6848816" y="2388096"/>
              <a:ext cx="48310" cy="96002"/>
            </a:xfrm>
            <a:custGeom>
              <a:avLst/>
              <a:gdLst/>
              <a:ahLst/>
              <a:cxnLst/>
              <a:rect l="l" t="t" r="r" b="b"/>
              <a:pathLst>
                <a:path w="3745" h="7442" extrusionOk="0">
                  <a:moveTo>
                    <a:pt x="3630" y="1"/>
                  </a:moveTo>
                  <a:cubicBezTo>
                    <a:pt x="3607" y="1"/>
                    <a:pt x="3584" y="24"/>
                    <a:pt x="3562" y="47"/>
                  </a:cubicBezTo>
                  <a:cubicBezTo>
                    <a:pt x="3128" y="526"/>
                    <a:pt x="2694" y="1028"/>
                    <a:pt x="2283" y="1553"/>
                  </a:cubicBezTo>
                  <a:cubicBezTo>
                    <a:pt x="2078" y="1804"/>
                    <a:pt x="1872" y="2078"/>
                    <a:pt x="1690" y="2352"/>
                  </a:cubicBezTo>
                  <a:cubicBezTo>
                    <a:pt x="1484" y="2649"/>
                    <a:pt x="1302" y="2945"/>
                    <a:pt x="1119" y="3265"/>
                  </a:cubicBezTo>
                  <a:cubicBezTo>
                    <a:pt x="800" y="3836"/>
                    <a:pt x="526" y="4452"/>
                    <a:pt x="343" y="5091"/>
                  </a:cubicBezTo>
                  <a:cubicBezTo>
                    <a:pt x="138" y="5753"/>
                    <a:pt x="24" y="6460"/>
                    <a:pt x="1" y="7145"/>
                  </a:cubicBezTo>
                  <a:cubicBezTo>
                    <a:pt x="1" y="7305"/>
                    <a:pt x="161" y="7442"/>
                    <a:pt x="320" y="7442"/>
                  </a:cubicBezTo>
                  <a:cubicBezTo>
                    <a:pt x="480" y="7442"/>
                    <a:pt x="617" y="7305"/>
                    <a:pt x="617" y="7145"/>
                  </a:cubicBezTo>
                  <a:cubicBezTo>
                    <a:pt x="617" y="6757"/>
                    <a:pt x="617" y="6392"/>
                    <a:pt x="663" y="6004"/>
                  </a:cubicBezTo>
                  <a:cubicBezTo>
                    <a:pt x="708" y="5662"/>
                    <a:pt x="777" y="5319"/>
                    <a:pt x="891" y="4977"/>
                  </a:cubicBezTo>
                  <a:cubicBezTo>
                    <a:pt x="982" y="4657"/>
                    <a:pt x="1096" y="4338"/>
                    <a:pt x="1233" y="4018"/>
                  </a:cubicBezTo>
                  <a:lnTo>
                    <a:pt x="1233" y="4018"/>
                  </a:lnTo>
                  <a:cubicBezTo>
                    <a:pt x="1233" y="4018"/>
                    <a:pt x="1211" y="4041"/>
                    <a:pt x="1211" y="4041"/>
                  </a:cubicBezTo>
                  <a:cubicBezTo>
                    <a:pt x="1462" y="3493"/>
                    <a:pt x="1736" y="2945"/>
                    <a:pt x="2055" y="2420"/>
                  </a:cubicBezTo>
                  <a:cubicBezTo>
                    <a:pt x="2352" y="1895"/>
                    <a:pt x="2694" y="1393"/>
                    <a:pt x="3082" y="914"/>
                  </a:cubicBezTo>
                  <a:lnTo>
                    <a:pt x="3082" y="914"/>
                  </a:lnTo>
                  <a:lnTo>
                    <a:pt x="3059" y="937"/>
                  </a:lnTo>
                  <a:cubicBezTo>
                    <a:pt x="3265" y="686"/>
                    <a:pt x="3470" y="435"/>
                    <a:pt x="3698" y="184"/>
                  </a:cubicBezTo>
                  <a:cubicBezTo>
                    <a:pt x="3744" y="138"/>
                    <a:pt x="3744" y="69"/>
                    <a:pt x="3698" y="47"/>
                  </a:cubicBezTo>
                  <a:cubicBezTo>
                    <a:pt x="3676" y="24"/>
                    <a:pt x="3653" y="1"/>
                    <a:pt x="3630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8216;p70">
              <a:extLst>
                <a:ext uri="{FF2B5EF4-FFF2-40B4-BE49-F238E27FC236}">
                  <a16:creationId xmlns:a16="http://schemas.microsoft.com/office/drawing/2014/main" id="{A0A86B53-F059-4027-89DF-DC7DF9D85A4F}"/>
                </a:ext>
              </a:extLst>
            </p:cNvPr>
            <p:cNvSpPr/>
            <p:nvPr/>
          </p:nvSpPr>
          <p:spPr>
            <a:xfrm>
              <a:off x="6744293" y="2031843"/>
              <a:ext cx="282691" cy="268359"/>
            </a:xfrm>
            <a:custGeom>
              <a:avLst/>
              <a:gdLst/>
              <a:ahLst/>
              <a:cxnLst/>
              <a:rect l="l" t="t" r="r" b="b"/>
              <a:pathLst>
                <a:path w="21914" h="20803" extrusionOk="0">
                  <a:moveTo>
                    <a:pt x="10227" y="3881"/>
                  </a:moveTo>
                  <a:cubicBezTo>
                    <a:pt x="10227" y="3903"/>
                    <a:pt x="10227" y="3903"/>
                    <a:pt x="10249" y="3903"/>
                  </a:cubicBezTo>
                  <a:lnTo>
                    <a:pt x="10227" y="3881"/>
                  </a:lnTo>
                  <a:close/>
                  <a:moveTo>
                    <a:pt x="10249" y="3903"/>
                  </a:moveTo>
                  <a:cubicBezTo>
                    <a:pt x="10249" y="3904"/>
                    <a:pt x="10256" y="3910"/>
                    <a:pt x="10265" y="3916"/>
                  </a:cubicBezTo>
                  <a:lnTo>
                    <a:pt x="10265" y="3916"/>
                  </a:lnTo>
                  <a:cubicBezTo>
                    <a:pt x="10260" y="3912"/>
                    <a:pt x="10254" y="3908"/>
                    <a:pt x="10249" y="3903"/>
                  </a:cubicBezTo>
                  <a:close/>
                  <a:moveTo>
                    <a:pt x="1074" y="0"/>
                  </a:moveTo>
                  <a:cubicBezTo>
                    <a:pt x="754" y="0"/>
                    <a:pt x="457" y="23"/>
                    <a:pt x="161" y="46"/>
                  </a:cubicBezTo>
                  <a:cubicBezTo>
                    <a:pt x="69" y="46"/>
                    <a:pt x="1" y="92"/>
                    <a:pt x="1" y="183"/>
                  </a:cubicBezTo>
                  <a:cubicBezTo>
                    <a:pt x="1" y="251"/>
                    <a:pt x="69" y="320"/>
                    <a:pt x="138" y="320"/>
                  </a:cubicBezTo>
                  <a:cubicBezTo>
                    <a:pt x="343" y="311"/>
                    <a:pt x="547" y="306"/>
                    <a:pt x="750" y="306"/>
                  </a:cubicBezTo>
                  <a:cubicBezTo>
                    <a:pt x="1543" y="306"/>
                    <a:pt x="2324" y="375"/>
                    <a:pt x="3105" y="503"/>
                  </a:cubicBezTo>
                  <a:lnTo>
                    <a:pt x="3059" y="503"/>
                  </a:lnTo>
                  <a:cubicBezTo>
                    <a:pt x="4292" y="708"/>
                    <a:pt x="5479" y="1096"/>
                    <a:pt x="6620" y="1621"/>
                  </a:cubicBezTo>
                  <a:cubicBezTo>
                    <a:pt x="6620" y="1616"/>
                    <a:pt x="6620" y="1612"/>
                    <a:pt x="6620" y="1609"/>
                  </a:cubicBezTo>
                  <a:lnTo>
                    <a:pt x="6620" y="1609"/>
                  </a:lnTo>
                  <a:cubicBezTo>
                    <a:pt x="7935" y="2224"/>
                    <a:pt x="9160" y="3018"/>
                    <a:pt x="10295" y="3926"/>
                  </a:cubicBezTo>
                  <a:cubicBezTo>
                    <a:pt x="10284" y="3926"/>
                    <a:pt x="10273" y="3921"/>
                    <a:pt x="10265" y="3916"/>
                  </a:cubicBezTo>
                  <a:lnTo>
                    <a:pt x="10265" y="3916"/>
                  </a:lnTo>
                  <a:cubicBezTo>
                    <a:pt x="10693" y="4254"/>
                    <a:pt x="11099" y="4616"/>
                    <a:pt x="11505" y="4999"/>
                  </a:cubicBezTo>
                  <a:cubicBezTo>
                    <a:pt x="11916" y="5387"/>
                    <a:pt x="12326" y="5798"/>
                    <a:pt x="12714" y="6232"/>
                  </a:cubicBezTo>
                  <a:cubicBezTo>
                    <a:pt x="13491" y="7076"/>
                    <a:pt x="14221" y="7989"/>
                    <a:pt x="14883" y="8902"/>
                  </a:cubicBezTo>
                  <a:cubicBezTo>
                    <a:pt x="15362" y="9587"/>
                    <a:pt x="15819" y="10272"/>
                    <a:pt x="16252" y="10979"/>
                  </a:cubicBezTo>
                  <a:cubicBezTo>
                    <a:pt x="16709" y="11710"/>
                    <a:pt x="17143" y="12440"/>
                    <a:pt x="17553" y="13193"/>
                  </a:cubicBezTo>
                  <a:cubicBezTo>
                    <a:pt x="18330" y="14654"/>
                    <a:pt x="19060" y="16138"/>
                    <a:pt x="19699" y="17667"/>
                  </a:cubicBezTo>
                  <a:cubicBezTo>
                    <a:pt x="19882" y="18101"/>
                    <a:pt x="20064" y="18557"/>
                    <a:pt x="20247" y="18991"/>
                  </a:cubicBezTo>
                  <a:cubicBezTo>
                    <a:pt x="20407" y="19425"/>
                    <a:pt x="20566" y="19858"/>
                    <a:pt x="20749" y="20269"/>
                  </a:cubicBezTo>
                  <a:cubicBezTo>
                    <a:pt x="20749" y="20292"/>
                    <a:pt x="20749" y="20338"/>
                    <a:pt x="20772" y="20361"/>
                  </a:cubicBezTo>
                  <a:cubicBezTo>
                    <a:pt x="20817" y="20520"/>
                    <a:pt x="20886" y="20634"/>
                    <a:pt x="21023" y="20726"/>
                  </a:cubicBezTo>
                  <a:cubicBezTo>
                    <a:pt x="21109" y="20777"/>
                    <a:pt x="21220" y="20803"/>
                    <a:pt x="21328" y="20803"/>
                  </a:cubicBezTo>
                  <a:cubicBezTo>
                    <a:pt x="21364" y="20803"/>
                    <a:pt x="21400" y="20800"/>
                    <a:pt x="21434" y="20794"/>
                  </a:cubicBezTo>
                  <a:cubicBezTo>
                    <a:pt x="21594" y="20749"/>
                    <a:pt x="21708" y="20657"/>
                    <a:pt x="21799" y="20543"/>
                  </a:cubicBezTo>
                  <a:cubicBezTo>
                    <a:pt x="21867" y="20429"/>
                    <a:pt x="21913" y="20246"/>
                    <a:pt x="21867" y="20109"/>
                  </a:cubicBezTo>
                  <a:cubicBezTo>
                    <a:pt x="21822" y="19950"/>
                    <a:pt x="21776" y="19767"/>
                    <a:pt x="21708" y="19607"/>
                  </a:cubicBezTo>
                  <a:cubicBezTo>
                    <a:pt x="21662" y="19425"/>
                    <a:pt x="21594" y="19242"/>
                    <a:pt x="21548" y="19059"/>
                  </a:cubicBezTo>
                  <a:cubicBezTo>
                    <a:pt x="21434" y="18694"/>
                    <a:pt x="21297" y="18329"/>
                    <a:pt x="21160" y="17964"/>
                  </a:cubicBezTo>
                  <a:cubicBezTo>
                    <a:pt x="20863" y="17188"/>
                    <a:pt x="20544" y="16412"/>
                    <a:pt x="20201" y="15636"/>
                  </a:cubicBezTo>
                  <a:cubicBezTo>
                    <a:pt x="19494" y="14106"/>
                    <a:pt x="18695" y="12623"/>
                    <a:pt x="17782" y="11208"/>
                  </a:cubicBezTo>
                  <a:cubicBezTo>
                    <a:pt x="17302" y="10454"/>
                    <a:pt x="16755" y="9747"/>
                    <a:pt x="16230" y="9039"/>
                  </a:cubicBezTo>
                  <a:cubicBezTo>
                    <a:pt x="15705" y="8354"/>
                    <a:pt x="15157" y="7692"/>
                    <a:pt x="14586" y="7053"/>
                  </a:cubicBezTo>
                  <a:cubicBezTo>
                    <a:pt x="13445" y="5798"/>
                    <a:pt x="12212" y="4611"/>
                    <a:pt x="10843" y="3584"/>
                  </a:cubicBezTo>
                  <a:cubicBezTo>
                    <a:pt x="9542" y="2602"/>
                    <a:pt x="8127" y="1781"/>
                    <a:pt x="6620" y="1142"/>
                  </a:cubicBezTo>
                  <a:cubicBezTo>
                    <a:pt x="5890" y="822"/>
                    <a:pt x="5114" y="571"/>
                    <a:pt x="4338" y="388"/>
                  </a:cubicBezTo>
                  <a:cubicBezTo>
                    <a:pt x="3562" y="206"/>
                    <a:pt x="2763" y="92"/>
                    <a:pt x="1941" y="46"/>
                  </a:cubicBezTo>
                  <a:cubicBezTo>
                    <a:pt x="1667" y="23"/>
                    <a:pt x="1370" y="0"/>
                    <a:pt x="1074" y="0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8217;p70">
              <a:extLst>
                <a:ext uri="{FF2B5EF4-FFF2-40B4-BE49-F238E27FC236}">
                  <a16:creationId xmlns:a16="http://schemas.microsoft.com/office/drawing/2014/main" id="{7B0A0B45-6C69-470A-8F0E-A3D93E3DCE2E}"/>
                </a:ext>
              </a:extLst>
            </p:cNvPr>
            <p:cNvSpPr/>
            <p:nvPr/>
          </p:nvSpPr>
          <p:spPr>
            <a:xfrm>
              <a:off x="7038436" y="2387218"/>
              <a:ext cx="53896" cy="257729"/>
            </a:xfrm>
            <a:custGeom>
              <a:avLst/>
              <a:gdLst/>
              <a:ahLst/>
              <a:cxnLst/>
              <a:rect l="l" t="t" r="r" b="b"/>
              <a:pathLst>
                <a:path w="4178" h="19979" extrusionOk="0">
                  <a:moveTo>
                    <a:pt x="251" y="0"/>
                  </a:moveTo>
                  <a:cubicBezTo>
                    <a:pt x="160" y="0"/>
                    <a:pt x="69" y="92"/>
                    <a:pt x="114" y="206"/>
                  </a:cubicBezTo>
                  <a:cubicBezTo>
                    <a:pt x="731" y="1347"/>
                    <a:pt x="1233" y="2534"/>
                    <a:pt x="1689" y="3744"/>
                  </a:cubicBezTo>
                  <a:lnTo>
                    <a:pt x="1689" y="3721"/>
                  </a:lnTo>
                  <a:cubicBezTo>
                    <a:pt x="1689" y="3744"/>
                    <a:pt x="1712" y="3789"/>
                    <a:pt x="1735" y="3812"/>
                  </a:cubicBezTo>
                  <a:lnTo>
                    <a:pt x="1712" y="3812"/>
                  </a:lnTo>
                  <a:cubicBezTo>
                    <a:pt x="2443" y="5752"/>
                    <a:pt x="2990" y="7738"/>
                    <a:pt x="3196" y="9792"/>
                  </a:cubicBezTo>
                  <a:cubicBezTo>
                    <a:pt x="3310" y="11116"/>
                    <a:pt x="3264" y="12417"/>
                    <a:pt x="3036" y="13718"/>
                  </a:cubicBezTo>
                  <a:cubicBezTo>
                    <a:pt x="2876" y="14563"/>
                    <a:pt x="2625" y="15385"/>
                    <a:pt x="2283" y="16161"/>
                  </a:cubicBezTo>
                  <a:cubicBezTo>
                    <a:pt x="1940" y="16891"/>
                    <a:pt x="1484" y="17576"/>
                    <a:pt x="982" y="18215"/>
                  </a:cubicBezTo>
                  <a:cubicBezTo>
                    <a:pt x="754" y="18489"/>
                    <a:pt x="502" y="18763"/>
                    <a:pt x="251" y="19014"/>
                  </a:cubicBezTo>
                  <a:cubicBezTo>
                    <a:pt x="23" y="19219"/>
                    <a:pt x="0" y="19585"/>
                    <a:pt x="229" y="19813"/>
                  </a:cubicBezTo>
                  <a:cubicBezTo>
                    <a:pt x="337" y="19921"/>
                    <a:pt x="490" y="19979"/>
                    <a:pt x="644" y="19979"/>
                  </a:cubicBezTo>
                  <a:cubicBezTo>
                    <a:pt x="781" y="19979"/>
                    <a:pt x="920" y="19933"/>
                    <a:pt x="1027" y="19836"/>
                  </a:cubicBezTo>
                  <a:cubicBezTo>
                    <a:pt x="1689" y="19174"/>
                    <a:pt x="2283" y="18420"/>
                    <a:pt x="2762" y="17599"/>
                  </a:cubicBezTo>
                  <a:cubicBezTo>
                    <a:pt x="3196" y="16823"/>
                    <a:pt x="3538" y="16001"/>
                    <a:pt x="3766" y="15134"/>
                  </a:cubicBezTo>
                  <a:cubicBezTo>
                    <a:pt x="3995" y="14289"/>
                    <a:pt x="4109" y="13399"/>
                    <a:pt x="4132" y="12532"/>
                  </a:cubicBezTo>
                  <a:cubicBezTo>
                    <a:pt x="4177" y="11641"/>
                    <a:pt x="4109" y="10751"/>
                    <a:pt x="3972" y="9861"/>
                  </a:cubicBezTo>
                  <a:cubicBezTo>
                    <a:pt x="3698" y="8103"/>
                    <a:pt x="3196" y="6369"/>
                    <a:pt x="2557" y="4702"/>
                  </a:cubicBezTo>
                  <a:cubicBezTo>
                    <a:pt x="1918" y="3105"/>
                    <a:pt x="1164" y="1575"/>
                    <a:pt x="343" y="69"/>
                  </a:cubicBezTo>
                  <a:cubicBezTo>
                    <a:pt x="320" y="23"/>
                    <a:pt x="297" y="0"/>
                    <a:pt x="251" y="0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7" name="Google Shape;8218;p70">
              <a:extLst>
                <a:ext uri="{FF2B5EF4-FFF2-40B4-BE49-F238E27FC236}">
                  <a16:creationId xmlns:a16="http://schemas.microsoft.com/office/drawing/2014/main" id="{3265D518-98B8-4876-907C-AE69E6403E0B}"/>
                </a:ext>
              </a:extLst>
            </p:cNvPr>
            <p:cNvSpPr/>
            <p:nvPr/>
          </p:nvSpPr>
          <p:spPr>
            <a:xfrm>
              <a:off x="6975423" y="2520004"/>
              <a:ext cx="52129" cy="117480"/>
            </a:xfrm>
            <a:custGeom>
              <a:avLst/>
              <a:gdLst/>
              <a:ahLst/>
              <a:cxnLst/>
              <a:rect l="l" t="t" r="r" b="b"/>
              <a:pathLst>
                <a:path w="4041" h="9107" extrusionOk="0">
                  <a:moveTo>
                    <a:pt x="3790" y="1"/>
                  </a:moveTo>
                  <a:cubicBezTo>
                    <a:pt x="3676" y="1"/>
                    <a:pt x="3561" y="115"/>
                    <a:pt x="3561" y="229"/>
                  </a:cubicBezTo>
                  <a:cubicBezTo>
                    <a:pt x="3584" y="891"/>
                    <a:pt x="3516" y="1576"/>
                    <a:pt x="3424" y="2238"/>
                  </a:cubicBezTo>
                  <a:cubicBezTo>
                    <a:pt x="3242" y="3196"/>
                    <a:pt x="2922" y="4132"/>
                    <a:pt x="2511" y="4999"/>
                  </a:cubicBezTo>
                  <a:lnTo>
                    <a:pt x="2557" y="4908"/>
                  </a:lnTo>
                  <a:lnTo>
                    <a:pt x="2557" y="4908"/>
                  </a:lnTo>
                  <a:cubicBezTo>
                    <a:pt x="2169" y="5753"/>
                    <a:pt x="1667" y="6552"/>
                    <a:pt x="1096" y="7282"/>
                  </a:cubicBezTo>
                  <a:cubicBezTo>
                    <a:pt x="800" y="7601"/>
                    <a:pt x="526" y="7921"/>
                    <a:pt x="206" y="8218"/>
                  </a:cubicBezTo>
                  <a:cubicBezTo>
                    <a:pt x="1" y="8423"/>
                    <a:pt x="1" y="8743"/>
                    <a:pt x="183" y="8948"/>
                  </a:cubicBezTo>
                  <a:cubicBezTo>
                    <a:pt x="283" y="9047"/>
                    <a:pt x="436" y="9106"/>
                    <a:pt x="584" y="9106"/>
                  </a:cubicBezTo>
                  <a:cubicBezTo>
                    <a:pt x="709" y="9106"/>
                    <a:pt x="830" y="9065"/>
                    <a:pt x="914" y="8971"/>
                  </a:cubicBezTo>
                  <a:cubicBezTo>
                    <a:pt x="2009" y="7807"/>
                    <a:pt x="2854" y="6392"/>
                    <a:pt x="3379" y="4885"/>
                  </a:cubicBezTo>
                  <a:cubicBezTo>
                    <a:pt x="3630" y="4132"/>
                    <a:pt x="3790" y="3379"/>
                    <a:pt x="3904" y="2580"/>
                  </a:cubicBezTo>
                  <a:cubicBezTo>
                    <a:pt x="4018" y="1804"/>
                    <a:pt x="4041" y="1028"/>
                    <a:pt x="4018" y="252"/>
                  </a:cubicBezTo>
                  <a:cubicBezTo>
                    <a:pt x="4018" y="115"/>
                    <a:pt x="3927" y="23"/>
                    <a:pt x="3790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8" name="Google Shape;8219;p70">
              <a:extLst>
                <a:ext uri="{FF2B5EF4-FFF2-40B4-BE49-F238E27FC236}">
                  <a16:creationId xmlns:a16="http://schemas.microsoft.com/office/drawing/2014/main" id="{424DBEA0-2EE9-4F53-A413-E3180905033C}"/>
                </a:ext>
              </a:extLst>
            </p:cNvPr>
            <p:cNvSpPr/>
            <p:nvPr/>
          </p:nvSpPr>
          <p:spPr>
            <a:xfrm>
              <a:off x="6515524" y="2045388"/>
              <a:ext cx="108953" cy="41474"/>
            </a:xfrm>
            <a:custGeom>
              <a:avLst/>
              <a:gdLst/>
              <a:ahLst/>
              <a:cxnLst/>
              <a:rect l="l" t="t" r="r" b="b"/>
              <a:pathLst>
                <a:path w="8446" h="3215" extrusionOk="0">
                  <a:moveTo>
                    <a:pt x="7031" y="0"/>
                  </a:moveTo>
                  <a:cubicBezTo>
                    <a:pt x="6026" y="0"/>
                    <a:pt x="5022" y="229"/>
                    <a:pt x="4086" y="571"/>
                  </a:cubicBezTo>
                  <a:cubicBezTo>
                    <a:pt x="3356" y="799"/>
                    <a:pt x="2671" y="1119"/>
                    <a:pt x="1986" y="1484"/>
                  </a:cubicBezTo>
                  <a:cubicBezTo>
                    <a:pt x="1667" y="1644"/>
                    <a:pt x="1347" y="1826"/>
                    <a:pt x="1028" y="2009"/>
                  </a:cubicBezTo>
                  <a:cubicBezTo>
                    <a:pt x="868" y="2100"/>
                    <a:pt x="731" y="2214"/>
                    <a:pt x="571" y="2306"/>
                  </a:cubicBezTo>
                  <a:cubicBezTo>
                    <a:pt x="434" y="2397"/>
                    <a:pt x="297" y="2511"/>
                    <a:pt x="160" y="2602"/>
                  </a:cubicBezTo>
                  <a:cubicBezTo>
                    <a:pt x="69" y="2671"/>
                    <a:pt x="23" y="2739"/>
                    <a:pt x="1" y="2831"/>
                  </a:cubicBezTo>
                  <a:cubicBezTo>
                    <a:pt x="1" y="2922"/>
                    <a:pt x="23" y="2990"/>
                    <a:pt x="69" y="3082"/>
                  </a:cubicBezTo>
                  <a:cubicBezTo>
                    <a:pt x="125" y="3165"/>
                    <a:pt x="231" y="3215"/>
                    <a:pt x="337" y="3215"/>
                  </a:cubicBezTo>
                  <a:cubicBezTo>
                    <a:pt x="405" y="3215"/>
                    <a:pt x="472" y="3195"/>
                    <a:pt x="526" y="3150"/>
                  </a:cubicBezTo>
                  <a:cubicBezTo>
                    <a:pt x="708" y="3013"/>
                    <a:pt x="891" y="2876"/>
                    <a:pt x="1073" y="2739"/>
                  </a:cubicBezTo>
                  <a:cubicBezTo>
                    <a:pt x="1279" y="2580"/>
                    <a:pt x="1484" y="2443"/>
                    <a:pt x="1690" y="2283"/>
                  </a:cubicBezTo>
                  <a:cubicBezTo>
                    <a:pt x="2123" y="1986"/>
                    <a:pt x="2580" y="1735"/>
                    <a:pt x="3036" y="1507"/>
                  </a:cubicBezTo>
                  <a:cubicBezTo>
                    <a:pt x="3881" y="1073"/>
                    <a:pt x="4794" y="708"/>
                    <a:pt x="5730" y="502"/>
                  </a:cubicBezTo>
                  <a:cubicBezTo>
                    <a:pt x="6207" y="403"/>
                    <a:pt x="6701" y="338"/>
                    <a:pt x="7198" y="338"/>
                  </a:cubicBezTo>
                  <a:cubicBezTo>
                    <a:pt x="7271" y="338"/>
                    <a:pt x="7345" y="340"/>
                    <a:pt x="7419" y="343"/>
                  </a:cubicBezTo>
                  <a:cubicBezTo>
                    <a:pt x="7693" y="343"/>
                    <a:pt x="7989" y="388"/>
                    <a:pt x="8263" y="434"/>
                  </a:cubicBezTo>
                  <a:cubicBezTo>
                    <a:pt x="8272" y="437"/>
                    <a:pt x="8282" y="438"/>
                    <a:pt x="8292" y="438"/>
                  </a:cubicBezTo>
                  <a:cubicBezTo>
                    <a:pt x="8355" y="438"/>
                    <a:pt x="8423" y="379"/>
                    <a:pt x="8423" y="320"/>
                  </a:cubicBezTo>
                  <a:cubicBezTo>
                    <a:pt x="8446" y="229"/>
                    <a:pt x="8377" y="160"/>
                    <a:pt x="8309" y="137"/>
                  </a:cubicBezTo>
                  <a:cubicBezTo>
                    <a:pt x="7898" y="46"/>
                    <a:pt x="7464" y="0"/>
                    <a:pt x="7031" y="0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9" name="Google Shape;8220;p70">
              <a:extLst>
                <a:ext uri="{FF2B5EF4-FFF2-40B4-BE49-F238E27FC236}">
                  <a16:creationId xmlns:a16="http://schemas.microsoft.com/office/drawing/2014/main" id="{03CFE568-9300-42BB-9DD6-3944FAED1893}"/>
                </a:ext>
              </a:extLst>
            </p:cNvPr>
            <p:cNvSpPr/>
            <p:nvPr/>
          </p:nvSpPr>
          <p:spPr>
            <a:xfrm>
              <a:off x="6772272" y="2058339"/>
              <a:ext cx="113959" cy="87281"/>
            </a:xfrm>
            <a:custGeom>
              <a:avLst/>
              <a:gdLst/>
              <a:ahLst/>
              <a:cxnLst/>
              <a:rect l="l" t="t" r="r" b="b"/>
              <a:pathLst>
                <a:path w="8834" h="6766" extrusionOk="0">
                  <a:moveTo>
                    <a:pt x="206" y="1"/>
                  </a:moveTo>
                  <a:cubicBezTo>
                    <a:pt x="137" y="1"/>
                    <a:pt x="69" y="23"/>
                    <a:pt x="46" y="92"/>
                  </a:cubicBezTo>
                  <a:cubicBezTo>
                    <a:pt x="0" y="160"/>
                    <a:pt x="46" y="297"/>
                    <a:pt x="137" y="320"/>
                  </a:cubicBezTo>
                  <a:cubicBezTo>
                    <a:pt x="1050" y="640"/>
                    <a:pt x="1918" y="1073"/>
                    <a:pt x="2762" y="1598"/>
                  </a:cubicBezTo>
                  <a:lnTo>
                    <a:pt x="2739" y="1598"/>
                  </a:lnTo>
                  <a:cubicBezTo>
                    <a:pt x="3401" y="2009"/>
                    <a:pt x="4017" y="2489"/>
                    <a:pt x="4611" y="2991"/>
                  </a:cubicBezTo>
                  <a:cubicBezTo>
                    <a:pt x="5227" y="3516"/>
                    <a:pt x="5798" y="4064"/>
                    <a:pt x="6323" y="4657"/>
                  </a:cubicBezTo>
                  <a:cubicBezTo>
                    <a:pt x="6871" y="5273"/>
                    <a:pt x="7396" y="5912"/>
                    <a:pt x="7898" y="6574"/>
                  </a:cubicBezTo>
                  <a:cubicBezTo>
                    <a:pt x="7989" y="6666"/>
                    <a:pt x="8080" y="6734"/>
                    <a:pt x="8217" y="6757"/>
                  </a:cubicBezTo>
                  <a:cubicBezTo>
                    <a:pt x="8246" y="6763"/>
                    <a:pt x="8276" y="6765"/>
                    <a:pt x="8306" y="6765"/>
                  </a:cubicBezTo>
                  <a:cubicBezTo>
                    <a:pt x="8397" y="6765"/>
                    <a:pt x="8491" y="6740"/>
                    <a:pt x="8560" y="6688"/>
                  </a:cubicBezTo>
                  <a:cubicBezTo>
                    <a:pt x="8765" y="6551"/>
                    <a:pt x="8834" y="6232"/>
                    <a:pt x="8674" y="6027"/>
                  </a:cubicBezTo>
                  <a:cubicBezTo>
                    <a:pt x="8126" y="5319"/>
                    <a:pt x="7510" y="4657"/>
                    <a:pt x="6871" y="4041"/>
                  </a:cubicBezTo>
                  <a:cubicBezTo>
                    <a:pt x="6254" y="3447"/>
                    <a:pt x="5592" y="2899"/>
                    <a:pt x="4885" y="2397"/>
                  </a:cubicBezTo>
                  <a:cubicBezTo>
                    <a:pt x="3492" y="1370"/>
                    <a:pt x="1918" y="571"/>
                    <a:pt x="274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8221;p70">
              <a:extLst>
                <a:ext uri="{FF2B5EF4-FFF2-40B4-BE49-F238E27FC236}">
                  <a16:creationId xmlns:a16="http://schemas.microsoft.com/office/drawing/2014/main" id="{DA87EE17-086A-41B1-9612-BE9AD42C9788}"/>
                </a:ext>
              </a:extLst>
            </p:cNvPr>
            <p:cNvSpPr/>
            <p:nvPr/>
          </p:nvSpPr>
          <p:spPr>
            <a:xfrm>
              <a:off x="6520232" y="2162861"/>
              <a:ext cx="78342" cy="38584"/>
            </a:xfrm>
            <a:custGeom>
              <a:avLst/>
              <a:gdLst/>
              <a:ahLst/>
              <a:cxnLst/>
              <a:rect l="l" t="t" r="r" b="b"/>
              <a:pathLst>
                <a:path w="6073" h="2991" extrusionOk="0">
                  <a:moveTo>
                    <a:pt x="2740" y="1"/>
                  </a:moveTo>
                  <a:cubicBezTo>
                    <a:pt x="2078" y="1"/>
                    <a:pt x="1484" y="115"/>
                    <a:pt x="982" y="297"/>
                  </a:cubicBezTo>
                  <a:cubicBezTo>
                    <a:pt x="412" y="548"/>
                    <a:pt x="69" y="914"/>
                    <a:pt x="46" y="1302"/>
                  </a:cubicBezTo>
                  <a:cubicBezTo>
                    <a:pt x="1" y="2032"/>
                    <a:pt x="1005" y="2717"/>
                    <a:pt x="2466" y="2922"/>
                  </a:cubicBezTo>
                  <a:cubicBezTo>
                    <a:pt x="2626" y="2945"/>
                    <a:pt x="2785" y="2968"/>
                    <a:pt x="2945" y="2968"/>
                  </a:cubicBezTo>
                  <a:cubicBezTo>
                    <a:pt x="3082" y="2991"/>
                    <a:pt x="3196" y="2991"/>
                    <a:pt x="3333" y="2991"/>
                  </a:cubicBezTo>
                  <a:cubicBezTo>
                    <a:pt x="4315" y="2991"/>
                    <a:pt x="5205" y="2740"/>
                    <a:pt x="5684" y="2329"/>
                  </a:cubicBezTo>
                  <a:cubicBezTo>
                    <a:pt x="5890" y="2123"/>
                    <a:pt x="6004" y="1918"/>
                    <a:pt x="6027" y="1690"/>
                  </a:cubicBezTo>
                  <a:cubicBezTo>
                    <a:pt x="6072" y="959"/>
                    <a:pt x="5045" y="275"/>
                    <a:pt x="3607" y="46"/>
                  </a:cubicBezTo>
                  <a:cubicBezTo>
                    <a:pt x="3447" y="46"/>
                    <a:pt x="3288" y="23"/>
                    <a:pt x="3128" y="1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8222;p70">
              <a:extLst>
                <a:ext uri="{FF2B5EF4-FFF2-40B4-BE49-F238E27FC236}">
                  <a16:creationId xmlns:a16="http://schemas.microsoft.com/office/drawing/2014/main" id="{8CCBECAB-98A2-48C8-84E2-1A0E84136AFE}"/>
                </a:ext>
              </a:extLst>
            </p:cNvPr>
            <p:cNvSpPr/>
            <p:nvPr/>
          </p:nvSpPr>
          <p:spPr>
            <a:xfrm>
              <a:off x="6544380" y="2322155"/>
              <a:ext cx="49484" cy="62204"/>
            </a:xfrm>
            <a:custGeom>
              <a:avLst/>
              <a:gdLst/>
              <a:ahLst/>
              <a:cxnLst/>
              <a:rect l="l" t="t" r="r" b="b"/>
              <a:pathLst>
                <a:path w="3836" h="4822" extrusionOk="0">
                  <a:moveTo>
                    <a:pt x="697" y="3538"/>
                  </a:moveTo>
                  <a:cubicBezTo>
                    <a:pt x="701" y="3545"/>
                    <a:pt x="704" y="3552"/>
                    <a:pt x="708" y="3559"/>
                  </a:cubicBezTo>
                  <a:lnTo>
                    <a:pt x="708" y="3559"/>
                  </a:lnTo>
                  <a:cubicBezTo>
                    <a:pt x="708" y="3549"/>
                    <a:pt x="702" y="3544"/>
                    <a:pt x="697" y="3538"/>
                  </a:cubicBezTo>
                  <a:close/>
                  <a:moveTo>
                    <a:pt x="982" y="3949"/>
                  </a:moveTo>
                  <a:cubicBezTo>
                    <a:pt x="982" y="3960"/>
                    <a:pt x="988" y="3966"/>
                    <a:pt x="993" y="3972"/>
                  </a:cubicBezTo>
                  <a:lnTo>
                    <a:pt x="982" y="3949"/>
                  </a:lnTo>
                  <a:close/>
                  <a:moveTo>
                    <a:pt x="993" y="3972"/>
                  </a:moveTo>
                  <a:lnTo>
                    <a:pt x="1005" y="3994"/>
                  </a:lnTo>
                  <a:cubicBezTo>
                    <a:pt x="1005" y="3983"/>
                    <a:pt x="999" y="3977"/>
                    <a:pt x="993" y="3972"/>
                  </a:cubicBezTo>
                  <a:close/>
                  <a:moveTo>
                    <a:pt x="3744" y="0"/>
                  </a:moveTo>
                  <a:cubicBezTo>
                    <a:pt x="3698" y="0"/>
                    <a:pt x="3652" y="23"/>
                    <a:pt x="3652" y="46"/>
                  </a:cubicBezTo>
                  <a:cubicBezTo>
                    <a:pt x="3538" y="297"/>
                    <a:pt x="3424" y="548"/>
                    <a:pt x="3264" y="776"/>
                  </a:cubicBezTo>
                  <a:lnTo>
                    <a:pt x="3287" y="753"/>
                  </a:lnTo>
                  <a:lnTo>
                    <a:pt x="3287" y="753"/>
                  </a:lnTo>
                  <a:cubicBezTo>
                    <a:pt x="3082" y="1073"/>
                    <a:pt x="2854" y="1370"/>
                    <a:pt x="2580" y="1621"/>
                  </a:cubicBezTo>
                  <a:cubicBezTo>
                    <a:pt x="2580" y="1621"/>
                    <a:pt x="2580" y="1598"/>
                    <a:pt x="2580" y="1598"/>
                  </a:cubicBezTo>
                  <a:cubicBezTo>
                    <a:pt x="2580" y="1598"/>
                    <a:pt x="2580" y="1621"/>
                    <a:pt x="2557" y="1621"/>
                  </a:cubicBezTo>
                  <a:cubicBezTo>
                    <a:pt x="2557" y="1621"/>
                    <a:pt x="2557" y="1643"/>
                    <a:pt x="2534" y="1643"/>
                  </a:cubicBezTo>
                  <a:cubicBezTo>
                    <a:pt x="2374" y="1392"/>
                    <a:pt x="2169" y="1164"/>
                    <a:pt x="1918" y="982"/>
                  </a:cubicBezTo>
                  <a:cubicBezTo>
                    <a:pt x="1826" y="913"/>
                    <a:pt x="1712" y="845"/>
                    <a:pt x="1598" y="799"/>
                  </a:cubicBezTo>
                  <a:cubicBezTo>
                    <a:pt x="1553" y="799"/>
                    <a:pt x="1484" y="776"/>
                    <a:pt x="1438" y="753"/>
                  </a:cubicBezTo>
                  <a:lnTo>
                    <a:pt x="1233" y="753"/>
                  </a:lnTo>
                  <a:cubicBezTo>
                    <a:pt x="1142" y="753"/>
                    <a:pt x="1050" y="776"/>
                    <a:pt x="936" y="799"/>
                  </a:cubicBezTo>
                  <a:cubicBezTo>
                    <a:pt x="845" y="845"/>
                    <a:pt x="754" y="890"/>
                    <a:pt x="662" y="959"/>
                  </a:cubicBezTo>
                  <a:cubicBezTo>
                    <a:pt x="480" y="1096"/>
                    <a:pt x="343" y="1301"/>
                    <a:pt x="229" y="1529"/>
                  </a:cubicBezTo>
                  <a:cubicBezTo>
                    <a:pt x="183" y="1643"/>
                    <a:pt x="137" y="1758"/>
                    <a:pt x="115" y="1872"/>
                  </a:cubicBezTo>
                  <a:cubicBezTo>
                    <a:pt x="69" y="2009"/>
                    <a:pt x="46" y="2146"/>
                    <a:pt x="46" y="2283"/>
                  </a:cubicBezTo>
                  <a:cubicBezTo>
                    <a:pt x="0" y="2579"/>
                    <a:pt x="23" y="2876"/>
                    <a:pt x="92" y="3173"/>
                  </a:cubicBezTo>
                  <a:cubicBezTo>
                    <a:pt x="183" y="3470"/>
                    <a:pt x="297" y="3766"/>
                    <a:pt x="480" y="4017"/>
                  </a:cubicBezTo>
                  <a:cubicBezTo>
                    <a:pt x="662" y="4291"/>
                    <a:pt x="913" y="4542"/>
                    <a:pt x="1210" y="4725"/>
                  </a:cubicBezTo>
                  <a:cubicBezTo>
                    <a:pt x="1256" y="4748"/>
                    <a:pt x="1301" y="4771"/>
                    <a:pt x="1370" y="4793"/>
                  </a:cubicBezTo>
                  <a:cubicBezTo>
                    <a:pt x="1393" y="4816"/>
                    <a:pt x="1421" y="4822"/>
                    <a:pt x="1450" y="4822"/>
                  </a:cubicBezTo>
                  <a:cubicBezTo>
                    <a:pt x="1478" y="4822"/>
                    <a:pt x="1507" y="4816"/>
                    <a:pt x="1530" y="4816"/>
                  </a:cubicBezTo>
                  <a:cubicBezTo>
                    <a:pt x="1575" y="4793"/>
                    <a:pt x="1621" y="4748"/>
                    <a:pt x="1644" y="4702"/>
                  </a:cubicBezTo>
                  <a:cubicBezTo>
                    <a:pt x="1667" y="4634"/>
                    <a:pt x="1667" y="4588"/>
                    <a:pt x="1644" y="4542"/>
                  </a:cubicBezTo>
                  <a:cubicBezTo>
                    <a:pt x="1621" y="4474"/>
                    <a:pt x="1598" y="4451"/>
                    <a:pt x="1553" y="4405"/>
                  </a:cubicBezTo>
                  <a:cubicBezTo>
                    <a:pt x="1507" y="4405"/>
                    <a:pt x="1484" y="4383"/>
                    <a:pt x="1461" y="4360"/>
                  </a:cubicBezTo>
                  <a:cubicBezTo>
                    <a:pt x="1301" y="4246"/>
                    <a:pt x="1142" y="4131"/>
                    <a:pt x="1005" y="3994"/>
                  </a:cubicBezTo>
                  <a:cubicBezTo>
                    <a:pt x="900" y="3869"/>
                    <a:pt x="795" y="3724"/>
                    <a:pt x="708" y="3559"/>
                  </a:cubicBezTo>
                  <a:lnTo>
                    <a:pt x="708" y="3559"/>
                  </a:lnTo>
                  <a:cubicBezTo>
                    <a:pt x="708" y="3560"/>
                    <a:pt x="708" y="3560"/>
                    <a:pt x="708" y="3561"/>
                  </a:cubicBezTo>
                  <a:lnTo>
                    <a:pt x="697" y="3538"/>
                  </a:lnTo>
                  <a:lnTo>
                    <a:pt x="697" y="3538"/>
                  </a:lnTo>
                  <a:cubicBezTo>
                    <a:pt x="697" y="3538"/>
                    <a:pt x="697" y="3538"/>
                    <a:pt x="697" y="3538"/>
                  </a:cubicBezTo>
                  <a:lnTo>
                    <a:pt x="697" y="3538"/>
                  </a:lnTo>
                  <a:cubicBezTo>
                    <a:pt x="693" y="3531"/>
                    <a:pt x="689" y="3523"/>
                    <a:pt x="685" y="3515"/>
                  </a:cubicBezTo>
                  <a:cubicBezTo>
                    <a:pt x="594" y="3355"/>
                    <a:pt x="525" y="3173"/>
                    <a:pt x="480" y="2990"/>
                  </a:cubicBezTo>
                  <a:cubicBezTo>
                    <a:pt x="457" y="2785"/>
                    <a:pt x="434" y="2602"/>
                    <a:pt x="434" y="2397"/>
                  </a:cubicBezTo>
                  <a:cubicBezTo>
                    <a:pt x="434" y="2214"/>
                    <a:pt x="480" y="2032"/>
                    <a:pt x="525" y="1849"/>
                  </a:cubicBezTo>
                  <a:cubicBezTo>
                    <a:pt x="571" y="1712"/>
                    <a:pt x="617" y="1598"/>
                    <a:pt x="685" y="1461"/>
                  </a:cubicBezTo>
                  <a:cubicBezTo>
                    <a:pt x="754" y="1392"/>
                    <a:pt x="799" y="1324"/>
                    <a:pt x="868" y="1255"/>
                  </a:cubicBezTo>
                  <a:cubicBezTo>
                    <a:pt x="913" y="1210"/>
                    <a:pt x="982" y="1164"/>
                    <a:pt x="1028" y="1141"/>
                  </a:cubicBezTo>
                  <a:cubicBezTo>
                    <a:pt x="1073" y="1119"/>
                    <a:pt x="1119" y="1096"/>
                    <a:pt x="1187" y="1096"/>
                  </a:cubicBezTo>
                  <a:cubicBezTo>
                    <a:pt x="1210" y="1073"/>
                    <a:pt x="1256" y="1073"/>
                    <a:pt x="1301" y="1073"/>
                  </a:cubicBezTo>
                  <a:cubicBezTo>
                    <a:pt x="1370" y="1073"/>
                    <a:pt x="1438" y="1096"/>
                    <a:pt x="1507" y="1096"/>
                  </a:cubicBezTo>
                  <a:cubicBezTo>
                    <a:pt x="1598" y="1141"/>
                    <a:pt x="1667" y="1164"/>
                    <a:pt x="1735" y="1210"/>
                  </a:cubicBezTo>
                  <a:cubicBezTo>
                    <a:pt x="1895" y="1301"/>
                    <a:pt x="2032" y="1415"/>
                    <a:pt x="2146" y="1552"/>
                  </a:cubicBezTo>
                  <a:cubicBezTo>
                    <a:pt x="2237" y="1666"/>
                    <a:pt x="2329" y="1780"/>
                    <a:pt x="2420" y="1895"/>
                  </a:cubicBezTo>
                  <a:cubicBezTo>
                    <a:pt x="2443" y="1917"/>
                    <a:pt x="2466" y="1940"/>
                    <a:pt x="2488" y="1940"/>
                  </a:cubicBezTo>
                  <a:cubicBezTo>
                    <a:pt x="2534" y="1940"/>
                    <a:pt x="2580" y="1917"/>
                    <a:pt x="2603" y="1895"/>
                  </a:cubicBezTo>
                  <a:cubicBezTo>
                    <a:pt x="2717" y="1780"/>
                    <a:pt x="2831" y="1666"/>
                    <a:pt x="2945" y="1529"/>
                  </a:cubicBezTo>
                  <a:cubicBezTo>
                    <a:pt x="3082" y="1392"/>
                    <a:pt x="3196" y="1255"/>
                    <a:pt x="3287" y="1096"/>
                  </a:cubicBezTo>
                  <a:cubicBezTo>
                    <a:pt x="3516" y="799"/>
                    <a:pt x="3675" y="457"/>
                    <a:pt x="3812" y="137"/>
                  </a:cubicBezTo>
                  <a:cubicBezTo>
                    <a:pt x="3835" y="91"/>
                    <a:pt x="3812" y="23"/>
                    <a:pt x="3767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8223;p70">
              <a:extLst>
                <a:ext uri="{FF2B5EF4-FFF2-40B4-BE49-F238E27FC236}">
                  <a16:creationId xmlns:a16="http://schemas.microsoft.com/office/drawing/2014/main" id="{2AADFBB9-CFDA-486E-BEE9-DD5172FA5D6F}"/>
                </a:ext>
              </a:extLst>
            </p:cNvPr>
            <p:cNvSpPr/>
            <p:nvPr/>
          </p:nvSpPr>
          <p:spPr>
            <a:xfrm>
              <a:off x="6675398" y="2362117"/>
              <a:ext cx="63029" cy="67454"/>
            </a:xfrm>
            <a:custGeom>
              <a:avLst/>
              <a:gdLst/>
              <a:ahLst/>
              <a:cxnLst/>
              <a:rect l="l" t="t" r="r" b="b"/>
              <a:pathLst>
                <a:path w="4886" h="5229" extrusionOk="0">
                  <a:moveTo>
                    <a:pt x="2746" y="0"/>
                  </a:moveTo>
                  <a:cubicBezTo>
                    <a:pt x="2533" y="0"/>
                    <a:pt x="2313" y="45"/>
                    <a:pt x="2123" y="120"/>
                  </a:cubicBezTo>
                  <a:cubicBezTo>
                    <a:pt x="1827" y="235"/>
                    <a:pt x="1576" y="394"/>
                    <a:pt x="1325" y="600"/>
                  </a:cubicBezTo>
                  <a:cubicBezTo>
                    <a:pt x="777" y="1056"/>
                    <a:pt x="366" y="1718"/>
                    <a:pt x="46" y="2403"/>
                  </a:cubicBezTo>
                  <a:cubicBezTo>
                    <a:pt x="1" y="2471"/>
                    <a:pt x="24" y="2563"/>
                    <a:pt x="92" y="2608"/>
                  </a:cubicBezTo>
                  <a:cubicBezTo>
                    <a:pt x="103" y="2614"/>
                    <a:pt x="118" y="2617"/>
                    <a:pt x="133" y="2617"/>
                  </a:cubicBezTo>
                  <a:cubicBezTo>
                    <a:pt x="179" y="2617"/>
                    <a:pt x="235" y="2591"/>
                    <a:pt x="252" y="2540"/>
                  </a:cubicBezTo>
                  <a:cubicBezTo>
                    <a:pt x="389" y="2266"/>
                    <a:pt x="526" y="2015"/>
                    <a:pt x="685" y="1764"/>
                  </a:cubicBezTo>
                  <a:cubicBezTo>
                    <a:pt x="868" y="1490"/>
                    <a:pt x="1096" y="1239"/>
                    <a:pt x="1347" y="1011"/>
                  </a:cubicBezTo>
                  <a:cubicBezTo>
                    <a:pt x="1530" y="874"/>
                    <a:pt x="1690" y="737"/>
                    <a:pt x="1895" y="645"/>
                  </a:cubicBezTo>
                  <a:cubicBezTo>
                    <a:pt x="2032" y="577"/>
                    <a:pt x="2192" y="531"/>
                    <a:pt x="2352" y="508"/>
                  </a:cubicBezTo>
                  <a:cubicBezTo>
                    <a:pt x="2432" y="482"/>
                    <a:pt x="2520" y="471"/>
                    <a:pt x="2611" y="471"/>
                  </a:cubicBezTo>
                  <a:cubicBezTo>
                    <a:pt x="2676" y="471"/>
                    <a:pt x="2742" y="476"/>
                    <a:pt x="2808" y="486"/>
                  </a:cubicBezTo>
                  <a:cubicBezTo>
                    <a:pt x="2945" y="508"/>
                    <a:pt x="3082" y="554"/>
                    <a:pt x="3219" y="600"/>
                  </a:cubicBezTo>
                  <a:cubicBezTo>
                    <a:pt x="3333" y="668"/>
                    <a:pt x="3447" y="737"/>
                    <a:pt x="3539" y="828"/>
                  </a:cubicBezTo>
                  <a:cubicBezTo>
                    <a:pt x="3653" y="919"/>
                    <a:pt x="3744" y="1011"/>
                    <a:pt x="3835" y="1148"/>
                  </a:cubicBezTo>
                  <a:cubicBezTo>
                    <a:pt x="3927" y="1285"/>
                    <a:pt x="3995" y="1421"/>
                    <a:pt x="4064" y="1581"/>
                  </a:cubicBezTo>
                  <a:cubicBezTo>
                    <a:pt x="4132" y="1787"/>
                    <a:pt x="4178" y="1992"/>
                    <a:pt x="4201" y="2198"/>
                  </a:cubicBezTo>
                  <a:cubicBezTo>
                    <a:pt x="4223" y="2449"/>
                    <a:pt x="4223" y="2700"/>
                    <a:pt x="4201" y="2951"/>
                  </a:cubicBezTo>
                  <a:cubicBezTo>
                    <a:pt x="4155" y="3362"/>
                    <a:pt x="4064" y="3750"/>
                    <a:pt x="3927" y="4138"/>
                  </a:cubicBezTo>
                  <a:cubicBezTo>
                    <a:pt x="3858" y="4343"/>
                    <a:pt x="3767" y="4526"/>
                    <a:pt x="3698" y="4708"/>
                  </a:cubicBezTo>
                  <a:cubicBezTo>
                    <a:pt x="3653" y="4800"/>
                    <a:pt x="3630" y="4891"/>
                    <a:pt x="3653" y="4982"/>
                  </a:cubicBezTo>
                  <a:cubicBezTo>
                    <a:pt x="3676" y="5074"/>
                    <a:pt x="3721" y="5142"/>
                    <a:pt x="3813" y="5188"/>
                  </a:cubicBezTo>
                  <a:cubicBezTo>
                    <a:pt x="3854" y="5216"/>
                    <a:pt x="3901" y="5229"/>
                    <a:pt x="3947" y="5229"/>
                  </a:cubicBezTo>
                  <a:cubicBezTo>
                    <a:pt x="4053" y="5229"/>
                    <a:pt x="4160" y="5162"/>
                    <a:pt x="4223" y="5051"/>
                  </a:cubicBezTo>
                  <a:cubicBezTo>
                    <a:pt x="4452" y="4640"/>
                    <a:pt x="4634" y="4206"/>
                    <a:pt x="4748" y="3750"/>
                  </a:cubicBezTo>
                  <a:cubicBezTo>
                    <a:pt x="4794" y="3567"/>
                    <a:pt x="4817" y="3384"/>
                    <a:pt x="4840" y="3202"/>
                  </a:cubicBezTo>
                  <a:cubicBezTo>
                    <a:pt x="4885" y="2974"/>
                    <a:pt x="4885" y="2768"/>
                    <a:pt x="4885" y="2563"/>
                  </a:cubicBezTo>
                  <a:cubicBezTo>
                    <a:pt x="4885" y="2380"/>
                    <a:pt x="4862" y="2220"/>
                    <a:pt x="4840" y="2038"/>
                  </a:cubicBezTo>
                  <a:cubicBezTo>
                    <a:pt x="4794" y="1878"/>
                    <a:pt x="4771" y="1718"/>
                    <a:pt x="4703" y="1558"/>
                  </a:cubicBezTo>
                  <a:cubicBezTo>
                    <a:pt x="4657" y="1421"/>
                    <a:pt x="4589" y="1262"/>
                    <a:pt x="4520" y="1125"/>
                  </a:cubicBezTo>
                  <a:cubicBezTo>
                    <a:pt x="4452" y="988"/>
                    <a:pt x="4360" y="851"/>
                    <a:pt x="4269" y="737"/>
                  </a:cubicBezTo>
                  <a:cubicBezTo>
                    <a:pt x="4086" y="531"/>
                    <a:pt x="3881" y="349"/>
                    <a:pt x="3653" y="212"/>
                  </a:cubicBezTo>
                  <a:cubicBezTo>
                    <a:pt x="3424" y="98"/>
                    <a:pt x="3151" y="29"/>
                    <a:pt x="2899" y="6"/>
                  </a:cubicBezTo>
                  <a:lnTo>
                    <a:pt x="2877" y="6"/>
                  </a:lnTo>
                  <a:cubicBezTo>
                    <a:pt x="2834" y="2"/>
                    <a:pt x="2790" y="0"/>
                    <a:pt x="2746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8224;p70">
              <a:extLst>
                <a:ext uri="{FF2B5EF4-FFF2-40B4-BE49-F238E27FC236}">
                  <a16:creationId xmlns:a16="http://schemas.microsoft.com/office/drawing/2014/main" id="{02556DD5-C4FD-419A-9410-A693B8847B79}"/>
                </a:ext>
              </a:extLst>
            </p:cNvPr>
            <p:cNvSpPr/>
            <p:nvPr/>
          </p:nvSpPr>
          <p:spPr>
            <a:xfrm>
              <a:off x="6479599" y="2271963"/>
              <a:ext cx="55960" cy="58256"/>
            </a:xfrm>
            <a:custGeom>
              <a:avLst/>
              <a:gdLst/>
              <a:ahLst/>
              <a:cxnLst/>
              <a:rect l="l" t="t" r="r" b="b"/>
              <a:pathLst>
                <a:path w="4338" h="4516" extrusionOk="0">
                  <a:moveTo>
                    <a:pt x="2586" y="1"/>
                  </a:moveTo>
                  <a:cubicBezTo>
                    <a:pt x="2545" y="1"/>
                    <a:pt x="2504" y="3"/>
                    <a:pt x="2466" y="11"/>
                  </a:cubicBezTo>
                  <a:cubicBezTo>
                    <a:pt x="2329" y="11"/>
                    <a:pt x="2215" y="56"/>
                    <a:pt x="2101" y="79"/>
                  </a:cubicBezTo>
                  <a:cubicBezTo>
                    <a:pt x="1964" y="125"/>
                    <a:pt x="1850" y="171"/>
                    <a:pt x="1736" y="239"/>
                  </a:cubicBezTo>
                  <a:cubicBezTo>
                    <a:pt x="1599" y="308"/>
                    <a:pt x="1484" y="376"/>
                    <a:pt x="1348" y="467"/>
                  </a:cubicBezTo>
                  <a:cubicBezTo>
                    <a:pt x="1211" y="581"/>
                    <a:pt x="1096" y="696"/>
                    <a:pt x="960" y="832"/>
                  </a:cubicBezTo>
                  <a:cubicBezTo>
                    <a:pt x="845" y="947"/>
                    <a:pt x="754" y="1084"/>
                    <a:pt x="663" y="1221"/>
                  </a:cubicBezTo>
                  <a:cubicBezTo>
                    <a:pt x="412" y="1563"/>
                    <a:pt x="229" y="1951"/>
                    <a:pt x="69" y="2339"/>
                  </a:cubicBezTo>
                  <a:cubicBezTo>
                    <a:pt x="1" y="2499"/>
                    <a:pt x="47" y="2704"/>
                    <a:pt x="183" y="2773"/>
                  </a:cubicBezTo>
                  <a:cubicBezTo>
                    <a:pt x="210" y="2786"/>
                    <a:pt x="251" y="2799"/>
                    <a:pt x="295" y="2799"/>
                  </a:cubicBezTo>
                  <a:cubicBezTo>
                    <a:pt x="327" y="2799"/>
                    <a:pt x="360" y="2792"/>
                    <a:pt x="389" y="2773"/>
                  </a:cubicBezTo>
                  <a:cubicBezTo>
                    <a:pt x="457" y="2750"/>
                    <a:pt x="503" y="2681"/>
                    <a:pt x="526" y="2613"/>
                  </a:cubicBezTo>
                  <a:cubicBezTo>
                    <a:pt x="617" y="2453"/>
                    <a:pt x="708" y="2270"/>
                    <a:pt x="800" y="2111"/>
                  </a:cubicBezTo>
                  <a:cubicBezTo>
                    <a:pt x="982" y="1791"/>
                    <a:pt x="1188" y="1494"/>
                    <a:pt x="1439" y="1243"/>
                  </a:cubicBezTo>
                  <a:cubicBezTo>
                    <a:pt x="1576" y="1084"/>
                    <a:pt x="1758" y="947"/>
                    <a:pt x="1918" y="832"/>
                  </a:cubicBezTo>
                  <a:cubicBezTo>
                    <a:pt x="2078" y="741"/>
                    <a:pt x="2238" y="673"/>
                    <a:pt x="2398" y="627"/>
                  </a:cubicBezTo>
                  <a:cubicBezTo>
                    <a:pt x="2512" y="604"/>
                    <a:pt x="2649" y="581"/>
                    <a:pt x="2786" y="581"/>
                  </a:cubicBezTo>
                  <a:cubicBezTo>
                    <a:pt x="2900" y="604"/>
                    <a:pt x="3014" y="627"/>
                    <a:pt x="3128" y="673"/>
                  </a:cubicBezTo>
                  <a:cubicBezTo>
                    <a:pt x="3242" y="696"/>
                    <a:pt x="3333" y="764"/>
                    <a:pt x="3425" y="832"/>
                  </a:cubicBezTo>
                  <a:cubicBezTo>
                    <a:pt x="3516" y="901"/>
                    <a:pt x="3607" y="1015"/>
                    <a:pt x="3699" y="1106"/>
                  </a:cubicBezTo>
                  <a:cubicBezTo>
                    <a:pt x="3790" y="1221"/>
                    <a:pt x="3858" y="1357"/>
                    <a:pt x="3904" y="1494"/>
                  </a:cubicBezTo>
                  <a:cubicBezTo>
                    <a:pt x="3972" y="1654"/>
                    <a:pt x="3995" y="1791"/>
                    <a:pt x="4041" y="1951"/>
                  </a:cubicBezTo>
                  <a:cubicBezTo>
                    <a:pt x="4064" y="2156"/>
                    <a:pt x="4064" y="2385"/>
                    <a:pt x="4064" y="2613"/>
                  </a:cubicBezTo>
                  <a:cubicBezTo>
                    <a:pt x="4041" y="2932"/>
                    <a:pt x="3972" y="3252"/>
                    <a:pt x="3881" y="3572"/>
                  </a:cubicBezTo>
                  <a:cubicBezTo>
                    <a:pt x="3790" y="3823"/>
                    <a:pt x="3699" y="4074"/>
                    <a:pt x="3584" y="4325"/>
                  </a:cubicBezTo>
                  <a:cubicBezTo>
                    <a:pt x="3539" y="4393"/>
                    <a:pt x="3562" y="4485"/>
                    <a:pt x="3630" y="4507"/>
                  </a:cubicBezTo>
                  <a:cubicBezTo>
                    <a:pt x="3641" y="4513"/>
                    <a:pt x="3654" y="4516"/>
                    <a:pt x="3668" y="4516"/>
                  </a:cubicBezTo>
                  <a:cubicBezTo>
                    <a:pt x="3707" y="4516"/>
                    <a:pt x="3750" y="4490"/>
                    <a:pt x="3767" y="4439"/>
                  </a:cubicBezTo>
                  <a:cubicBezTo>
                    <a:pt x="4064" y="3800"/>
                    <a:pt x="4292" y="3115"/>
                    <a:pt x="4338" y="2407"/>
                  </a:cubicBezTo>
                  <a:cubicBezTo>
                    <a:pt x="4338" y="2088"/>
                    <a:pt x="4338" y="1791"/>
                    <a:pt x="4269" y="1494"/>
                  </a:cubicBezTo>
                  <a:cubicBezTo>
                    <a:pt x="4201" y="1243"/>
                    <a:pt x="4109" y="992"/>
                    <a:pt x="3972" y="787"/>
                  </a:cubicBezTo>
                  <a:cubicBezTo>
                    <a:pt x="3972" y="787"/>
                    <a:pt x="3972" y="787"/>
                    <a:pt x="3972" y="764"/>
                  </a:cubicBezTo>
                  <a:cubicBezTo>
                    <a:pt x="3836" y="559"/>
                    <a:pt x="3653" y="376"/>
                    <a:pt x="3470" y="262"/>
                  </a:cubicBezTo>
                  <a:cubicBezTo>
                    <a:pt x="3265" y="125"/>
                    <a:pt x="3059" y="34"/>
                    <a:pt x="2831" y="11"/>
                  </a:cubicBezTo>
                  <a:cubicBezTo>
                    <a:pt x="2755" y="11"/>
                    <a:pt x="2669" y="1"/>
                    <a:pt x="2586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8225;p70">
              <a:extLst>
                <a:ext uri="{FF2B5EF4-FFF2-40B4-BE49-F238E27FC236}">
                  <a16:creationId xmlns:a16="http://schemas.microsoft.com/office/drawing/2014/main" id="{CC2AD53B-0A5E-4265-A5DC-CA2094114804}"/>
                </a:ext>
              </a:extLst>
            </p:cNvPr>
            <p:cNvSpPr/>
            <p:nvPr/>
          </p:nvSpPr>
          <p:spPr>
            <a:xfrm>
              <a:off x="6533480" y="2429322"/>
              <a:ext cx="97769" cy="51535"/>
            </a:xfrm>
            <a:custGeom>
              <a:avLst/>
              <a:gdLst/>
              <a:ahLst/>
              <a:cxnLst/>
              <a:rect l="l" t="t" r="r" b="b"/>
              <a:pathLst>
                <a:path w="7579" h="3995" extrusionOk="0">
                  <a:moveTo>
                    <a:pt x="4840" y="0"/>
                  </a:moveTo>
                  <a:cubicBezTo>
                    <a:pt x="4566" y="0"/>
                    <a:pt x="4292" y="23"/>
                    <a:pt x="3995" y="69"/>
                  </a:cubicBezTo>
                  <a:cubicBezTo>
                    <a:pt x="3196" y="206"/>
                    <a:pt x="2398" y="480"/>
                    <a:pt x="1667" y="891"/>
                  </a:cubicBezTo>
                  <a:cubicBezTo>
                    <a:pt x="1325" y="1096"/>
                    <a:pt x="1005" y="1324"/>
                    <a:pt x="731" y="1598"/>
                  </a:cubicBezTo>
                  <a:cubicBezTo>
                    <a:pt x="594" y="1735"/>
                    <a:pt x="457" y="1872"/>
                    <a:pt x="320" y="2055"/>
                  </a:cubicBezTo>
                  <a:cubicBezTo>
                    <a:pt x="252" y="2123"/>
                    <a:pt x="206" y="2215"/>
                    <a:pt x="138" y="2329"/>
                  </a:cubicBezTo>
                  <a:cubicBezTo>
                    <a:pt x="92" y="2420"/>
                    <a:pt x="47" y="2511"/>
                    <a:pt x="24" y="2648"/>
                  </a:cubicBezTo>
                  <a:cubicBezTo>
                    <a:pt x="24" y="2671"/>
                    <a:pt x="24" y="2694"/>
                    <a:pt x="24" y="2717"/>
                  </a:cubicBezTo>
                  <a:cubicBezTo>
                    <a:pt x="24" y="2717"/>
                    <a:pt x="24" y="2740"/>
                    <a:pt x="24" y="2740"/>
                  </a:cubicBezTo>
                  <a:cubicBezTo>
                    <a:pt x="1" y="2785"/>
                    <a:pt x="24" y="2854"/>
                    <a:pt x="47" y="2899"/>
                  </a:cubicBezTo>
                  <a:cubicBezTo>
                    <a:pt x="183" y="3036"/>
                    <a:pt x="298" y="3150"/>
                    <a:pt x="435" y="3264"/>
                  </a:cubicBezTo>
                  <a:cubicBezTo>
                    <a:pt x="572" y="3379"/>
                    <a:pt x="754" y="3493"/>
                    <a:pt x="937" y="3584"/>
                  </a:cubicBezTo>
                  <a:cubicBezTo>
                    <a:pt x="1256" y="3744"/>
                    <a:pt x="1621" y="3858"/>
                    <a:pt x="2032" y="3926"/>
                  </a:cubicBezTo>
                  <a:cubicBezTo>
                    <a:pt x="2283" y="3972"/>
                    <a:pt x="2557" y="3995"/>
                    <a:pt x="2831" y="3995"/>
                  </a:cubicBezTo>
                  <a:lnTo>
                    <a:pt x="3219" y="3995"/>
                  </a:lnTo>
                  <a:cubicBezTo>
                    <a:pt x="3607" y="3949"/>
                    <a:pt x="3995" y="3904"/>
                    <a:pt x="4429" y="3789"/>
                  </a:cubicBezTo>
                  <a:cubicBezTo>
                    <a:pt x="4817" y="3698"/>
                    <a:pt x="5182" y="3561"/>
                    <a:pt x="5570" y="3379"/>
                  </a:cubicBezTo>
                  <a:cubicBezTo>
                    <a:pt x="5913" y="3219"/>
                    <a:pt x="6232" y="3036"/>
                    <a:pt x="6506" y="2831"/>
                  </a:cubicBezTo>
                  <a:cubicBezTo>
                    <a:pt x="6597" y="2762"/>
                    <a:pt x="6666" y="2694"/>
                    <a:pt x="6757" y="2625"/>
                  </a:cubicBezTo>
                  <a:lnTo>
                    <a:pt x="6871" y="2534"/>
                  </a:lnTo>
                  <a:cubicBezTo>
                    <a:pt x="7031" y="2397"/>
                    <a:pt x="7191" y="2260"/>
                    <a:pt x="7351" y="2078"/>
                  </a:cubicBezTo>
                  <a:cubicBezTo>
                    <a:pt x="7488" y="1941"/>
                    <a:pt x="7556" y="1781"/>
                    <a:pt x="7579" y="1621"/>
                  </a:cubicBezTo>
                  <a:cubicBezTo>
                    <a:pt x="7579" y="1484"/>
                    <a:pt x="7556" y="1324"/>
                    <a:pt x="7465" y="1165"/>
                  </a:cubicBezTo>
                  <a:cubicBezTo>
                    <a:pt x="7305" y="891"/>
                    <a:pt x="7054" y="708"/>
                    <a:pt x="6826" y="571"/>
                  </a:cubicBezTo>
                  <a:cubicBezTo>
                    <a:pt x="6575" y="411"/>
                    <a:pt x="6301" y="297"/>
                    <a:pt x="5935" y="183"/>
                  </a:cubicBezTo>
                  <a:cubicBezTo>
                    <a:pt x="5639" y="92"/>
                    <a:pt x="5388" y="23"/>
                    <a:pt x="5159" y="23"/>
                  </a:cubicBezTo>
                  <a:cubicBezTo>
                    <a:pt x="5045" y="0"/>
                    <a:pt x="4931" y="0"/>
                    <a:pt x="4840" y="0"/>
                  </a:cubicBezTo>
                  <a:close/>
                </a:path>
              </a:pathLst>
            </a:custGeom>
            <a:solidFill>
              <a:srgbClr val="FB7A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8226;p70">
              <a:extLst>
                <a:ext uri="{FF2B5EF4-FFF2-40B4-BE49-F238E27FC236}">
                  <a16:creationId xmlns:a16="http://schemas.microsoft.com/office/drawing/2014/main" id="{D335B612-D693-47DD-8D87-3C822FC2E904}"/>
                </a:ext>
              </a:extLst>
            </p:cNvPr>
            <p:cNvSpPr/>
            <p:nvPr/>
          </p:nvSpPr>
          <p:spPr>
            <a:xfrm>
              <a:off x="6509642" y="2387218"/>
              <a:ext cx="130741" cy="97176"/>
            </a:xfrm>
            <a:custGeom>
              <a:avLst/>
              <a:gdLst/>
              <a:ahLst/>
              <a:cxnLst/>
              <a:rect l="l" t="t" r="r" b="b"/>
              <a:pathLst>
                <a:path w="10135" h="7533" extrusionOk="0">
                  <a:moveTo>
                    <a:pt x="6642" y="3538"/>
                  </a:moveTo>
                  <a:cubicBezTo>
                    <a:pt x="7007" y="3561"/>
                    <a:pt x="7350" y="3607"/>
                    <a:pt x="7669" y="3698"/>
                  </a:cubicBezTo>
                  <a:cubicBezTo>
                    <a:pt x="7943" y="3789"/>
                    <a:pt x="8194" y="3904"/>
                    <a:pt x="8423" y="4041"/>
                  </a:cubicBezTo>
                  <a:cubicBezTo>
                    <a:pt x="8628" y="4155"/>
                    <a:pt x="8788" y="4292"/>
                    <a:pt x="8948" y="4474"/>
                  </a:cubicBezTo>
                  <a:cubicBezTo>
                    <a:pt x="9085" y="4611"/>
                    <a:pt x="9176" y="4748"/>
                    <a:pt x="9267" y="4908"/>
                  </a:cubicBezTo>
                  <a:cubicBezTo>
                    <a:pt x="9062" y="5227"/>
                    <a:pt x="8811" y="5547"/>
                    <a:pt x="8514" y="5821"/>
                  </a:cubicBezTo>
                  <a:cubicBezTo>
                    <a:pt x="8194" y="6118"/>
                    <a:pt x="7852" y="6346"/>
                    <a:pt x="7464" y="6551"/>
                  </a:cubicBezTo>
                  <a:cubicBezTo>
                    <a:pt x="7099" y="6757"/>
                    <a:pt x="6688" y="6894"/>
                    <a:pt x="6277" y="7008"/>
                  </a:cubicBezTo>
                  <a:cubicBezTo>
                    <a:pt x="5866" y="7099"/>
                    <a:pt x="5455" y="7145"/>
                    <a:pt x="5044" y="7145"/>
                  </a:cubicBezTo>
                  <a:lnTo>
                    <a:pt x="4930" y="7145"/>
                  </a:lnTo>
                  <a:cubicBezTo>
                    <a:pt x="4474" y="7122"/>
                    <a:pt x="4040" y="7053"/>
                    <a:pt x="3629" y="6939"/>
                  </a:cubicBezTo>
                  <a:cubicBezTo>
                    <a:pt x="3173" y="6802"/>
                    <a:pt x="2785" y="6620"/>
                    <a:pt x="2420" y="6414"/>
                  </a:cubicBezTo>
                  <a:lnTo>
                    <a:pt x="2420" y="6414"/>
                  </a:lnTo>
                  <a:lnTo>
                    <a:pt x="2465" y="6437"/>
                  </a:lnTo>
                  <a:cubicBezTo>
                    <a:pt x="2328" y="6346"/>
                    <a:pt x="2168" y="6232"/>
                    <a:pt x="2031" y="6118"/>
                  </a:cubicBezTo>
                  <a:cubicBezTo>
                    <a:pt x="2031" y="6095"/>
                    <a:pt x="2054" y="6095"/>
                    <a:pt x="2054" y="6072"/>
                  </a:cubicBezTo>
                  <a:cubicBezTo>
                    <a:pt x="2123" y="5912"/>
                    <a:pt x="2191" y="5752"/>
                    <a:pt x="2283" y="5615"/>
                  </a:cubicBezTo>
                  <a:cubicBezTo>
                    <a:pt x="2442" y="5364"/>
                    <a:pt x="2625" y="5159"/>
                    <a:pt x="2853" y="4931"/>
                  </a:cubicBezTo>
                  <a:cubicBezTo>
                    <a:pt x="3127" y="4657"/>
                    <a:pt x="3469" y="4429"/>
                    <a:pt x="3858" y="4223"/>
                  </a:cubicBezTo>
                  <a:cubicBezTo>
                    <a:pt x="3858" y="4223"/>
                    <a:pt x="3880" y="4200"/>
                    <a:pt x="3880" y="4200"/>
                  </a:cubicBezTo>
                  <a:cubicBezTo>
                    <a:pt x="4314" y="3972"/>
                    <a:pt x="4771" y="3812"/>
                    <a:pt x="5227" y="3698"/>
                  </a:cubicBezTo>
                  <a:lnTo>
                    <a:pt x="5250" y="3675"/>
                  </a:lnTo>
                  <a:lnTo>
                    <a:pt x="5273" y="3675"/>
                  </a:lnTo>
                  <a:cubicBezTo>
                    <a:pt x="5706" y="3584"/>
                    <a:pt x="6117" y="3538"/>
                    <a:pt x="6528" y="3538"/>
                  </a:cubicBezTo>
                  <a:close/>
                  <a:moveTo>
                    <a:pt x="1895" y="0"/>
                  </a:moveTo>
                  <a:cubicBezTo>
                    <a:pt x="1643" y="0"/>
                    <a:pt x="1392" y="69"/>
                    <a:pt x="1164" y="183"/>
                  </a:cubicBezTo>
                  <a:cubicBezTo>
                    <a:pt x="913" y="320"/>
                    <a:pt x="685" y="525"/>
                    <a:pt x="502" y="822"/>
                  </a:cubicBezTo>
                  <a:cubicBezTo>
                    <a:pt x="342" y="1096"/>
                    <a:pt x="205" y="1393"/>
                    <a:pt x="137" y="1781"/>
                  </a:cubicBezTo>
                  <a:cubicBezTo>
                    <a:pt x="46" y="2100"/>
                    <a:pt x="0" y="2466"/>
                    <a:pt x="23" y="2854"/>
                  </a:cubicBezTo>
                  <a:cubicBezTo>
                    <a:pt x="23" y="3196"/>
                    <a:pt x="69" y="3538"/>
                    <a:pt x="183" y="3949"/>
                  </a:cubicBezTo>
                  <a:cubicBezTo>
                    <a:pt x="274" y="4292"/>
                    <a:pt x="411" y="4634"/>
                    <a:pt x="571" y="4954"/>
                  </a:cubicBezTo>
                  <a:cubicBezTo>
                    <a:pt x="890" y="5547"/>
                    <a:pt x="1324" y="6072"/>
                    <a:pt x="1872" y="6483"/>
                  </a:cubicBezTo>
                  <a:cubicBezTo>
                    <a:pt x="2374" y="6871"/>
                    <a:pt x="2967" y="7168"/>
                    <a:pt x="3652" y="7350"/>
                  </a:cubicBezTo>
                  <a:cubicBezTo>
                    <a:pt x="4086" y="7464"/>
                    <a:pt x="4565" y="7533"/>
                    <a:pt x="5067" y="7533"/>
                  </a:cubicBezTo>
                  <a:cubicBezTo>
                    <a:pt x="5250" y="7533"/>
                    <a:pt x="5432" y="7533"/>
                    <a:pt x="5615" y="7510"/>
                  </a:cubicBezTo>
                  <a:cubicBezTo>
                    <a:pt x="6277" y="7441"/>
                    <a:pt x="6939" y="7259"/>
                    <a:pt x="7555" y="6962"/>
                  </a:cubicBezTo>
                  <a:cubicBezTo>
                    <a:pt x="8171" y="6643"/>
                    <a:pt x="8719" y="6209"/>
                    <a:pt x="9176" y="5684"/>
                  </a:cubicBezTo>
                  <a:cubicBezTo>
                    <a:pt x="9473" y="5364"/>
                    <a:pt x="9678" y="5022"/>
                    <a:pt x="9838" y="4657"/>
                  </a:cubicBezTo>
                  <a:cubicBezTo>
                    <a:pt x="9998" y="4314"/>
                    <a:pt x="10089" y="3904"/>
                    <a:pt x="10112" y="3516"/>
                  </a:cubicBezTo>
                  <a:cubicBezTo>
                    <a:pt x="10134" y="2762"/>
                    <a:pt x="9906" y="2055"/>
                    <a:pt x="9427" y="1484"/>
                  </a:cubicBezTo>
                  <a:cubicBezTo>
                    <a:pt x="9221" y="1210"/>
                    <a:pt x="8948" y="1005"/>
                    <a:pt x="8605" y="822"/>
                  </a:cubicBezTo>
                  <a:cubicBezTo>
                    <a:pt x="8308" y="662"/>
                    <a:pt x="7966" y="548"/>
                    <a:pt x="7578" y="525"/>
                  </a:cubicBezTo>
                  <a:lnTo>
                    <a:pt x="7395" y="525"/>
                  </a:lnTo>
                  <a:cubicBezTo>
                    <a:pt x="7099" y="525"/>
                    <a:pt x="6802" y="571"/>
                    <a:pt x="6505" y="662"/>
                  </a:cubicBezTo>
                  <a:cubicBezTo>
                    <a:pt x="6345" y="708"/>
                    <a:pt x="6186" y="754"/>
                    <a:pt x="6026" y="845"/>
                  </a:cubicBezTo>
                  <a:cubicBezTo>
                    <a:pt x="6003" y="845"/>
                    <a:pt x="5957" y="845"/>
                    <a:pt x="5935" y="868"/>
                  </a:cubicBezTo>
                  <a:lnTo>
                    <a:pt x="5889" y="913"/>
                  </a:lnTo>
                  <a:lnTo>
                    <a:pt x="5820" y="936"/>
                  </a:lnTo>
                  <a:cubicBezTo>
                    <a:pt x="5706" y="1005"/>
                    <a:pt x="5592" y="1096"/>
                    <a:pt x="5455" y="1165"/>
                  </a:cubicBezTo>
                  <a:cubicBezTo>
                    <a:pt x="5341" y="1233"/>
                    <a:pt x="5227" y="1279"/>
                    <a:pt x="5113" y="1302"/>
                  </a:cubicBezTo>
                  <a:cubicBezTo>
                    <a:pt x="5022" y="1324"/>
                    <a:pt x="4930" y="1347"/>
                    <a:pt x="4816" y="1347"/>
                  </a:cubicBezTo>
                  <a:cubicBezTo>
                    <a:pt x="4748" y="1324"/>
                    <a:pt x="4656" y="1324"/>
                    <a:pt x="4565" y="1302"/>
                  </a:cubicBezTo>
                  <a:cubicBezTo>
                    <a:pt x="4451" y="1256"/>
                    <a:pt x="4314" y="1187"/>
                    <a:pt x="4200" y="1119"/>
                  </a:cubicBezTo>
                  <a:cubicBezTo>
                    <a:pt x="4040" y="1028"/>
                    <a:pt x="3880" y="913"/>
                    <a:pt x="3743" y="799"/>
                  </a:cubicBezTo>
                  <a:cubicBezTo>
                    <a:pt x="3584" y="685"/>
                    <a:pt x="3424" y="571"/>
                    <a:pt x="3264" y="480"/>
                  </a:cubicBezTo>
                  <a:cubicBezTo>
                    <a:pt x="2830" y="206"/>
                    <a:pt x="2465" y="69"/>
                    <a:pt x="2100" y="23"/>
                  </a:cubicBezTo>
                  <a:cubicBezTo>
                    <a:pt x="2031" y="0"/>
                    <a:pt x="1963" y="0"/>
                    <a:pt x="18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8227;p70">
              <a:extLst>
                <a:ext uri="{FF2B5EF4-FFF2-40B4-BE49-F238E27FC236}">
                  <a16:creationId xmlns:a16="http://schemas.microsoft.com/office/drawing/2014/main" id="{67A8A70F-7312-4FA0-828D-32082A56F21B}"/>
                </a:ext>
              </a:extLst>
            </p:cNvPr>
            <p:cNvSpPr/>
            <p:nvPr/>
          </p:nvSpPr>
          <p:spPr>
            <a:xfrm>
              <a:off x="5967587" y="2735525"/>
              <a:ext cx="168732" cy="179916"/>
            </a:xfrm>
            <a:custGeom>
              <a:avLst/>
              <a:gdLst/>
              <a:ahLst/>
              <a:cxnLst/>
              <a:rect l="l" t="t" r="r" b="b"/>
              <a:pathLst>
                <a:path w="13080" h="13947" extrusionOk="0">
                  <a:moveTo>
                    <a:pt x="12144" y="1"/>
                  </a:moveTo>
                  <a:cubicBezTo>
                    <a:pt x="12098" y="1"/>
                    <a:pt x="12075" y="1"/>
                    <a:pt x="12030" y="24"/>
                  </a:cubicBezTo>
                  <a:cubicBezTo>
                    <a:pt x="11710" y="389"/>
                    <a:pt x="11299" y="708"/>
                    <a:pt x="10843" y="1005"/>
                  </a:cubicBezTo>
                  <a:cubicBezTo>
                    <a:pt x="10386" y="1279"/>
                    <a:pt x="9952" y="1507"/>
                    <a:pt x="9473" y="1758"/>
                  </a:cubicBezTo>
                  <a:cubicBezTo>
                    <a:pt x="9017" y="1987"/>
                    <a:pt x="8560" y="2215"/>
                    <a:pt x="8081" y="2420"/>
                  </a:cubicBezTo>
                  <a:cubicBezTo>
                    <a:pt x="7601" y="2626"/>
                    <a:pt x="7122" y="2808"/>
                    <a:pt x="6643" y="3014"/>
                  </a:cubicBezTo>
                  <a:cubicBezTo>
                    <a:pt x="6141" y="3196"/>
                    <a:pt x="5638" y="3402"/>
                    <a:pt x="5136" y="3607"/>
                  </a:cubicBezTo>
                  <a:cubicBezTo>
                    <a:pt x="4018" y="4109"/>
                    <a:pt x="3128" y="4589"/>
                    <a:pt x="2397" y="5114"/>
                  </a:cubicBezTo>
                  <a:cubicBezTo>
                    <a:pt x="1644" y="5661"/>
                    <a:pt x="1051" y="6323"/>
                    <a:pt x="617" y="7031"/>
                  </a:cubicBezTo>
                  <a:cubicBezTo>
                    <a:pt x="229" y="7739"/>
                    <a:pt x="23" y="8492"/>
                    <a:pt x="1" y="9245"/>
                  </a:cubicBezTo>
                  <a:cubicBezTo>
                    <a:pt x="1" y="9998"/>
                    <a:pt x="206" y="10751"/>
                    <a:pt x="571" y="11391"/>
                  </a:cubicBezTo>
                  <a:cubicBezTo>
                    <a:pt x="1005" y="12098"/>
                    <a:pt x="1644" y="12714"/>
                    <a:pt x="2420" y="13194"/>
                  </a:cubicBezTo>
                  <a:cubicBezTo>
                    <a:pt x="2877" y="13468"/>
                    <a:pt x="3356" y="13673"/>
                    <a:pt x="3835" y="13787"/>
                  </a:cubicBezTo>
                  <a:cubicBezTo>
                    <a:pt x="4223" y="13901"/>
                    <a:pt x="4657" y="13947"/>
                    <a:pt x="5091" y="13947"/>
                  </a:cubicBezTo>
                  <a:lnTo>
                    <a:pt x="5342" y="13947"/>
                  </a:lnTo>
                  <a:cubicBezTo>
                    <a:pt x="6255" y="13901"/>
                    <a:pt x="7213" y="13605"/>
                    <a:pt x="8081" y="13080"/>
                  </a:cubicBezTo>
                  <a:cubicBezTo>
                    <a:pt x="8925" y="12577"/>
                    <a:pt x="9701" y="11916"/>
                    <a:pt x="10386" y="11117"/>
                  </a:cubicBezTo>
                  <a:cubicBezTo>
                    <a:pt x="11687" y="9610"/>
                    <a:pt x="12577" y="7602"/>
                    <a:pt x="12851" y="5456"/>
                  </a:cubicBezTo>
                  <a:cubicBezTo>
                    <a:pt x="13080" y="3835"/>
                    <a:pt x="12920" y="2055"/>
                    <a:pt x="12372" y="161"/>
                  </a:cubicBezTo>
                  <a:cubicBezTo>
                    <a:pt x="12349" y="69"/>
                    <a:pt x="12281" y="24"/>
                    <a:pt x="12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8228;p70">
              <a:extLst>
                <a:ext uri="{FF2B5EF4-FFF2-40B4-BE49-F238E27FC236}">
                  <a16:creationId xmlns:a16="http://schemas.microsoft.com/office/drawing/2014/main" id="{125786B4-30CF-44EA-95EC-272B55E94BB8}"/>
                </a:ext>
              </a:extLst>
            </p:cNvPr>
            <p:cNvSpPr/>
            <p:nvPr/>
          </p:nvSpPr>
          <p:spPr>
            <a:xfrm>
              <a:off x="5959938" y="2744657"/>
              <a:ext cx="163133" cy="185567"/>
            </a:xfrm>
            <a:custGeom>
              <a:avLst/>
              <a:gdLst/>
              <a:ahLst/>
              <a:cxnLst/>
              <a:rect l="l" t="t" r="r" b="b"/>
              <a:pathLst>
                <a:path w="12646" h="14385" extrusionOk="0">
                  <a:moveTo>
                    <a:pt x="12508" y="0"/>
                  </a:moveTo>
                  <a:cubicBezTo>
                    <a:pt x="12463" y="0"/>
                    <a:pt x="12417" y="46"/>
                    <a:pt x="12394" y="92"/>
                  </a:cubicBezTo>
                  <a:cubicBezTo>
                    <a:pt x="12235" y="320"/>
                    <a:pt x="12098" y="571"/>
                    <a:pt x="11938" y="799"/>
                  </a:cubicBezTo>
                  <a:cubicBezTo>
                    <a:pt x="11185" y="1940"/>
                    <a:pt x="10340" y="3013"/>
                    <a:pt x="9404" y="4018"/>
                  </a:cubicBezTo>
                  <a:cubicBezTo>
                    <a:pt x="8925" y="4520"/>
                    <a:pt x="8446" y="4999"/>
                    <a:pt x="7943" y="5478"/>
                  </a:cubicBezTo>
                  <a:cubicBezTo>
                    <a:pt x="7692" y="5729"/>
                    <a:pt x="7441" y="5958"/>
                    <a:pt x="7167" y="6209"/>
                  </a:cubicBezTo>
                  <a:cubicBezTo>
                    <a:pt x="6931" y="6423"/>
                    <a:pt x="6675" y="6658"/>
                    <a:pt x="6437" y="6875"/>
                  </a:cubicBezTo>
                  <a:lnTo>
                    <a:pt x="6437" y="6875"/>
                  </a:lnTo>
                  <a:cubicBezTo>
                    <a:pt x="6437" y="6874"/>
                    <a:pt x="6437" y="6872"/>
                    <a:pt x="6437" y="6871"/>
                  </a:cubicBezTo>
                  <a:lnTo>
                    <a:pt x="6437" y="6871"/>
                  </a:lnTo>
                  <a:cubicBezTo>
                    <a:pt x="5866" y="7373"/>
                    <a:pt x="5273" y="7875"/>
                    <a:pt x="4702" y="8377"/>
                  </a:cubicBezTo>
                  <a:cubicBezTo>
                    <a:pt x="4405" y="8628"/>
                    <a:pt x="4109" y="8879"/>
                    <a:pt x="3812" y="9130"/>
                  </a:cubicBezTo>
                  <a:cubicBezTo>
                    <a:pt x="3492" y="9427"/>
                    <a:pt x="3196" y="9701"/>
                    <a:pt x="2876" y="9998"/>
                  </a:cubicBezTo>
                  <a:cubicBezTo>
                    <a:pt x="2306" y="10546"/>
                    <a:pt x="1781" y="11139"/>
                    <a:pt x="1278" y="11755"/>
                  </a:cubicBezTo>
                  <a:cubicBezTo>
                    <a:pt x="1050" y="12075"/>
                    <a:pt x="822" y="12394"/>
                    <a:pt x="616" y="12737"/>
                  </a:cubicBezTo>
                  <a:cubicBezTo>
                    <a:pt x="411" y="13079"/>
                    <a:pt x="206" y="13444"/>
                    <a:pt x="69" y="13810"/>
                  </a:cubicBezTo>
                  <a:cubicBezTo>
                    <a:pt x="23" y="13901"/>
                    <a:pt x="0" y="14015"/>
                    <a:pt x="46" y="14106"/>
                  </a:cubicBezTo>
                  <a:cubicBezTo>
                    <a:pt x="91" y="14220"/>
                    <a:pt x="160" y="14289"/>
                    <a:pt x="251" y="14335"/>
                  </a:cubicBezTo>
                  <a:cubicBezTo>
                    <a:pt x="312" y="14369"/>
                    <a:pt x="375" y="14384"/>
                    <a:pt x="437" y="14384"/>
                  </a:cubicBezTo>
                  <a:cubicBezTo>
                    <a:pt x="582" y="14384"/>
                    <a:pt x="719" y="14296"/>
                    <a:pt x="799" y="14152"/>
                  </a:cubicBezTo>
                  <a:cubicBezTo>
                    <a:pt x="982" y="13787"/>
                    <a:pt x="1187" y="13422"/>
                    <a:pt x="1415" y="13079"/>
                  </a:cubicBezTo>
                  <a:cubicBezTo>
                    <a:pt x="1963" y="12257"/>
                    <a:pt x="2579" y="11527"/>
                    <a:pt x="3264" y="10820"/>
                  </a:cubicBezTo>
                  <a:cubicBezTo>
                    <a:pt x="3629" y="10454"/>
                    <a:pt x="3995" y="10089"/>
                    <a:pt x="4360" y="9747"/>
                  </a:cubicBezTo>
                  <a:cubicBezTo>
                    <a:pt x="4725" y="9382"/>
                    <a:pt x="5090" y="9039"/>
                    <a:pt x="5455" y="8697"/>
                  </a:cubicBezTo>
                  <a:cubicBezTo>
                    <a:pt x="5821" y="8354"/>
                    <a:pt x="6163" y="8012"/>
                    <a:pt x="6528" y="7647"/>
                  </a:cubicBezTo>
                  <a:cubicBezTo>
                    <a:pt x="6916" y="7259"/>
                    <a:pt x="7304" y="6871"/>
                    <a:pt x="7692" y="6460"/>
                  </a:cubicBezTo>
                  <a:cubicBezTo>
                    <a:pt x="8058" y="6072"/>
                    <a:pt x="8446" y="5661"/>
                    <a:pt x="8811" y="5250"/>
                  </a:cubicBezTo>
                  <a:cubicBezTo>
                    <a:pt x="9176" y="4839"/>
                    <a:pt x="9541" y="4428"/>
                    <a:pt x="9906" y="4018"/>
                  </a:cubicBezTo>
                  <a:cubicBezTo>
                    <a:pt x="10409" y="3424"/>
                    <a:pt x="10888" y="2808"/>
                    <a:pt x="11322" y="2192"/>
                  </a:cubicBezTo>
                  <a:cubicBezTo>
                    <a:pt x="11778" y="1530"/>
                    <a:pt x="12212" y="868"/>
                    <a:pt x="12623" y="183"/>
                  </a:cubicBezTo>
                  <a:cubicBezTo>
                    <a:pt x="12645" y="137"/>
                    <a:pt x="12623" y="46"/>
                    <a:pt x="12554" y="23"/>
                  </a:cubicBezTo>
                  <a:cubicBezTo>
                    <a:pt x="12531" y="23"/>
                    <a:pt x="12508" y="0"/>
                    <a:pt x="12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8229;p70">
              <a:extLst>
                <a:ext uri="{FF2B5EF4-FFF2-40B4-BE49-F238E27FC236}">
                  <a16:creationId xmlns:a16="http://schemas.microsoft.com/office/drawing/2014/main" id="{1785D9B2-24E0-4ACA-858D-90ED49C90D3C}"/>
                </a:ext>
              </a:extLst>
            </p:cNvPr>
            <p:cNvSpPr/>
            <p:nvPr/>
          </p:nvSpPr>
          <p:spPr>
            <a:xfrm>
              <a:off x="6082417" y="2764974"/>
              <a:ext cx="13558" cy="29825"/>
            </a:xfrm>
            <a:custGeom>
              <a:avLst/>
              <a:gdLst/>
              <a:ahLst/>
              <a:cxnLst/>
              <a:rect l="l" t="t" r="r" b="b"/>
              <a:pathLst>
                <a:path w="1051" h="2312" extrusionOk="0">
                  <a:moveTo>
                    <a:pt x="936" y="0"/>
                  </a:moveTo>
                  <a:cubicBezTo>
                    <a:pt x="914" y="0"/>
                    <a:pt x="868" y="23"/>
                    <a:pt x="845" y="46"/>
                  </a:cubicBezTo>
                  <a:cubicBezTo>
                    <a:pt x="662" y="388"/>
                    <a:pt x="503" y="731"/>
                    <a:pt x="366" y="1073"/>
                  </a:cubicBezTo>
                  <a:cubicBezTo>
                    <a:pt x="206" y="1438"/>
                    <a:pt x="92" y="1826"/>
                    <a:pt x="1" y="2191"/>
                  </a:cubicBezTo>
                  <a:cubicBezTo>
                    <a:pt x="1" y="2260"/>
                    <a:pt x="23" y="2306"/>
                    <a:pt x="92" y="2306"/>
                  </a:cubicBezTo>
                  <a:cubicBezTo>
                    <a:pt x="100" y="2310"/>
                    <a:pt x="109" y="2312"/>
                    <a:pt x="117" y="2312"/>
                  </a:cubicBezTo>
                  <a:cubicBezTo>
                    <a:pt x="153" y="2312"/>
                    <a:pt x="187" y="2274"/>
                    <a:pt x="206" y="2237"/>
                  </a:cubicBezTo>
                  <a:cubicBezTo>
                    <a:pt x="252" y="2009"/>
                    <a:pt x="297" y="1803"/>
                    <a:pt x="366" y="1575"/>
                  </a:cubicBezTo>
                  <a:cubicBezTo>
                    <a:pt x="366" y="1598"/>
                    <a:pt x="366" y="1598"/>
                    <a:pt x="366" y="1621"/>
                  </a:cubicBezTo>
                  <a:cubicBezTo>
                    <a:pt x="457" y="1347"/>
                    <a:pt x="548" y="1096"/>
                    <a:pt x="662" y="845"/>
                  </a:cubicBezTo>
                  <a:cubicBezTo>
                    <a:pt x="777" y="617"/>
                    <a:pt x="891" y="365"/>
                    <a:pt x="1028" y="137"/>
                  </a:cubicBezTo>
                  <a:cubicBezTo>
                    <a:pt x="1050" y="92"/>
                    <a:pt x="1028" y="23"/>
                    <a:pt x="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8230;p70">
              <a:extLst>
                <a:ext uri="{FF2B5EF4-FFF2-40B4-BE49-F238E27FC236}">
                  <a16:creationId xmlns:a16="http://schemas.microsoft.com/office/drawing/2014/main" id="{2C938E4C-617A-4A22-82F8-B286F867C897}"/>
                </a:ext>
              </a:extLst>
            </p:cNvPr>
            <p:cNvSpPr/>
            <p:nvPr/>
          </p:nvSpPr>
          <p:spPr>
            <a:xfrm>
              <a:off x="6032664" y="2791469"/>
              <a:ext cx="18563" cy="50362"/>
            </a:xfrm>
            <a:custGeom>
              <a:avLst/>
              <a:gdLst/>
              <a:ahLst/>
              <a:cxnLst/>
              <a:rect l="l" t="t" r="r" b="b"/>
              <a:pathLst>
                <a:path w="1439" h="3904" extrusionOk="0">
                  <a:moveTo>
                    <a:pt x="1324" y="1"/>
                  </a:moveTo>
                  <a:cubicBezTo>
                    <a:pt x="1301" y="1"/>
                    <a:pt x="1255" y="1"/>
                    <a:pt x="1255" y="46"/>
                  </a:cubicBezTo>
                  <a:cubicBezTo>
                    <a:pt x="936" y="617"/>
                    <a:pt x="685" y="1233"/>
                    <a:pt x="479" y="1849"/>
                  </a:cubicBezTo>
                  <a:cubicBezTo>
                    <a:pt x="365" y="2146"/>
                    <a:pt x="297" y="2443"/>
                    <a:pt x="205" y="2740"/>
                  </a:cubicBezTo>
                  <a:cubicBezTo>
                    <a:pt x="114" y="3059"/>
                    <a:pt x="46" y="3402"/>
                    <a:pt x="0" y="3744"/>
                  </a:cubicBezTo>
                  <a:cubicBezTo>
                    <a:pt x="0" y="3812"/>
                    <a:pt x="46" y="3881"/>
                    <a:pt x="114" y="3904"/>
                  </a:cubicBezTo>
                  <a:cubicBezTo>
                    <a:pt x="183" y="3904"/>
                    <a:pt x="251" y="3858"/>
                    <a:pt x="274" y="3790"/>
                  </a:cubicBezTo>
                  <a:cubicBezTo>
                    <a:pt x="365" y="3424"/>
                    <a:pt x="434" y="3036"/>
                    <a:pt x="525" y="2671"/>
                  </a:cubicBezTo>
                  <a:cubicBezTo>
                    <a:pt x="616" y="2260"/>
                    <a:pt x="730" y="1872"/>
                    <a:pt x="845" y="1507"/>
                  </a:cubicBezTo>
                  <a:cubicBezTo>
                    <a:pt x="1004" y="1028"/>
                    <a:pt x="1187" y="571"/>
                    <a:pt x="1415" y="137"/>
                  </a:cubicBezTo>
                  <a:cubicBezTo>
                    <a:pt x="1438" y="69"/>
                    <a:pt x="1415" y="23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8231;p70">
              <a:extLst>
                <a:ext uri="{FF2B5EF4-FFF2-40B4-BE49-F238E27FC236}">
                  <a16:creationId xmlns:a16="http://schemas.microsoft.com/office/drawing/2014/main" id="{A91500E7-3F08-4BA1-8089-DFD383C15F5A}"/>
                </a:ext>
              </a:extLst>
            </p:cNvPr>
            <p:cNvSpPr/>
            <p:nvPr/>
          </p:nvSpPr>
          <p:spPr>
            <a:xfrm>
              <a:off x="5997617" y="2828864"/>
              <a:ext cx="8849" cy="45060"/>
            </a:xfrm>
            <a:custGeom>
              <a:avLst/>
              <a:gdLst/>
              <a:ahLst/>
              <a:cxnLst/>
              <a:rect l="l" t="t" r="r" b="b"/>
              <a:pathLst>
                <a:path w="686" h="3493" extrusionOk="0">
                  <a:moveTo>
                    <a:pt x="526" y="0"/>
                  </a:moveTo>
                  <a:cubicBezTo>
                    <a:pt x="480" y="0"/>
                    <a:pt x="412" y="23"/>
                    <a:pt x="389" y="69"/>
                  </a:cubicBezTo>
                  <a:cubicBezTo>
                    <a:pt x="183" y="571"/>
                    <a:pt x="69" y="1119"/>
                    <a:pt x="24" y="1667"/>
                  </a:cubicBezTo>
                  <a:cubicBezTo>
                    <a:pt x="1" y="1918"/>
                    <a:pt x="1" y="2169"/>
                    <a:pt x="1" y="2420"/>
                  </a:cubicBezTo>
                  <a:cubicBezTo>
                    <a:pt x="24" y="2717"/>
                    <a:pt x="46" y="3013"/>
                    <a:pt x="69" y="3310"/>
                  </a:cubicBezTo>
                  <a:cubicBezTo>
                    <a:pt x="92" y="3356"/>
                    <a:pt x="115" y="3401"/>
                    <a:pt x="138" y="3447"/>
                  </a:cubicBezTo>
                  <a:cubicBezTo>
                    <a:pt x="183" y="3470"/>
                    <a:pt x="229" y="3493"/>
                    <a:pt x="275" y="3493"/>
                  </a:cubicBezTo>
                  <a:cubicBezTo>
                    <a:pt x="389" y="3470"/>
                    <a:pt x="480" y="3378"/>
                    <a:pt x="457" y="3287"/>
                  </a:cubicBezTo>
                  <a:cubicBezTo>
                    <a:pt x="435" y="2990"/>
                    <a:pt x="389" y="2694"/>
                    <a:pt x="366" y="2397"/>
                  </a:cubicBezTo>
                  <a:cubicBezTo>
                    <a:pt x="320" y="2100"/>
                    <a:pt x="320" y="1804"/>
                    <a:pt x="343" y="1484"/>
                  </a:cubicBezTo>
                  <a:lnTo>
                    <a:pt x="343" y="1484"/>
                  </a:lnTo>
                  <a:cubicBezTo>
                    <a:pt x="343" y="1507"/>
                    <a:pt x="343" y="1507"/>
                    <a:pt x="343" y="1530"/>
                  </a:cubicBezTo>
                  <a:cubicBezTo>
                    <a:pt x="343" y="1370"/>
                    <a:pt x="366" y="1233"/>
                    <a:pt x="389" y="1073"/>
                  </a:cubicBezTo>
                  <a:cubicBezTo>
                    <a:pt x="412" y="891"/>
                    <a:pt x="457" y="731"/>
                    <a:pt x="503" y="548"/>
                  </a:cubicBezTo>
                  <a:cubicBezTo>
                    <a:pt x="503" y="548"/>
                    <a:pt x="503" y="571"/>
                    <a:pt x="503" y="594"/>
                  </a:cubicBezTo>
                  <a:cubicBezTo>
                    <a:pt x="549" y="457"/>
                    <a:pt x="594" y="320"/>
                    <a:pt x="640" y="183"/>
                  </a:cubicBezTo>
                  <a:cubicBezTo>
                    <a:pt x="686" y="114"/>
                    <a:pt x="663" y="46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8232;p70">
              <a:extLst>
                <a:ext uri="{FF2B5EF4-FFF2-40B4-BE49-F238E27FC236}">
                  <a16:creationId xmlns:a16="http://schemas.microsoft.com/office/drawing/2014/main" id="{3DEE23C0-7A4A-4748-8CF8-27CD09147AE4}"/>
                </a:ext>
              </a:extLst>
            </p:cNvPr>
            <p:cNvSpPr/>
            <p:nvPr/>
          </p:nvSpPr>
          <p:spPr>
            <a:xfrm>
              <a:off x="6082714" y="2780285"/>
              <a:ext cx="39177" cy="20911"/>
            </a:xfrm>
            <a:custGeom>
              <a:avLst/>
              <a:gdLst/>
              <a:ahLst/>
              <a:cxnLst/>
              <a:rect l="l" t="t" r="r" b="b"/>
              <a:pathLst>
                <a:path w="3037" h="1621" extrusionOk="0">
                  <a:moveTo>
                    <a:pt x="2922" y="0"/>
                  </a:moveTo>
                  <a:cubicBezTo>
                    <a:pt x="2899" y="0"/>
                    <a:pt x="2876" y="0"/>
                    <a:pt x="2853" y="23"/>
                  </a:cubicBezTo>
                  <a:cubicBezTo>
                    <a:pt x="2853" y="46"/>
                    <a:pt x="2831" y="46"/>
                    <a:pt x="2831" y="46"/>
                  </a:cubicBezTo>
                  <a:cubicBezTo>
                    <a:pt x="2831" y="69"/>
                    <a:pt x="2808" y="69"/>
                    <a:pt x="2808" y="69"/>
                  </a:cubicBezTo>
                  <a:lnTo>
                    <a:pt x="2831" y="69"/>
                  </a:lnTo>
                  <a:cubicBezTo>
                    <a:pt x="2625" y="228"/>
                    <a:pt x="2443" y="365"/>
                    <a:pt x="2237" y="502"/>
                  </a:cubicBezTo>
                  <a:cubicBezTo>
                    <a:pt x="2032" y="639"/>
                    <a:pt x="1826" y="753"/>
                    <a:pt x="1621" y="868"/>
                  </a:cubicBezTo>
                  <a:lnTo>
                    <a:pt x="1598" y="868"/>
                  </a:lnTo>
                  <a:cubicBezTo>
                    <a:pt x="1187" y="1073"/>
                    <a:pt x="731" y="1233"/>
                    <a:pt x="274" y="1324"/>
                  </a:cubicBezTo>
                  <a:lnTo>
                    <a:pt x="320" y="1324"/>
                  </a:lnTo>
                  <a:cubicBezTo>
                    <a:pt x="251" y="1324"/>
                    <a:pt x="183" y="1347"/>
                    <a:pt x="114" y="1347"/>
                  </a:cubicBezTo>
                  <a:cubicBezTo>
                    <a:pt x="92" y="1347"/>
                    <a:pt x="46" y="1370"/>
                    <a:pt x="23" y="1393"/>
                  </a:cubicBezTo>
                  <a:cubicBezTo>
                    <a:pt x="0" y="1415"/>
                    <a:pt x="0" y="1461"/>
                    <a:pt x="0" y="1507"/>
                  </a:cubicBezTo>
                  <a:cubicBezTo>
                    <a:pt x="0" y="1529"/>
                    <a:pt x="23" y="1575"/>
                    <a:pt x="46" y="1598"/>
                  </a:cubicBezTo>
                  <a:cubicBezTo>
                    <a:pt x="92" y="1621"/>
                    <a:pt x="137" y="1621"/>
                    <a:pt x="183" y="1621"/>
                  </a:cubicBezTo>
                  <a:cubicBezTo>
                    <a:pt x="434" y="1552"/>
                    <a:pt x="708" y="1484"/>
                    <a:pt x="959" y="1393"/>
                  </a:cubicBezTo>
                  <a:cubicBezTo>
                    <a:pt x="1187" y="1301"/>
                    <a:pt x="1438" y="1187"/>
                    <a:pt x="1667" y="1073"/>
                  </a:cubicBezTo>
                  <a:cubicBezTo>
                    <a:pt x="1895" y="959"/>
                    <a:pt x="2123" y="822"/>
                    <a:pt x="2351" y="662"/>
                  </a:cubicBezTo>
                  <a:cubicBezTo>
                    <a:pt x="2580" y="525"/>
                    <a:pt x="2785" y="343"/>
                    <a:pt x="2990" y="160"/>
                  </a:cubicBezTo>
                  <a:cubicBezTo>
                    <a:pt x="3013" y="137"/>
                    <a:pt x="3036" y="114"/>
                    <a:pt x="3013" y="91"/>
                  </a:cubicBezTo>
                  <a:cubicBezTo>
                    <a:pt x="3013" y="69"/>
                    <a:pt x="3013" y="23"/>
                    <a:pt x="2990" y="23"/>
                  </a:cubicBezTo>
                  <a:cubicBezTo>
                    <a:pt x="2968" y="0"/>
                    <a:pt x="2945" y="0"/>
                    <a:pt x="2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8233;p70">
              <a:extLst>
                <a:ext uri="{FF2B5EF4-FFF2-40B4-BE49-F238E27FC236}">
                  <a16:creationId xmlns:a16="http://schemas.microsoft.com/office/drawing/2014/main" id="{8D2FC4A8-4A12-491D-86C6-6A8155E92979}"/>
                </a:ext>
              </a:extLst>
            </p:cNvPr>
            <p:cNvSpPr/>
            <p:nvPr/>
          </p:nvSpPr>
          <p:spPr>
            <a:xfrm>
              <a:off x="6040017" y="2821498"/>
              <a:ext cx="68035" cy="23323"/>
            </a:xfrm>
            <a:custGeom>
              <a:avLst/>
              <a:gdLst/>
              <a:ahLst/>
              <a:cxnLst/>
              <a:rect l="l" t="t" r="r" b="b"/>
              <a:pathLst>
                <a:path w="5274" h="1808" extrusionOk="0">
                  <a:moveTo>
                    <a:pt x="5159" y="1"/>
                  </a:moveTo>
                  <a:cubicBezTo>
                    <a:pt x="5159" y="1"/>
                    <a:pt x="5136" y="1"/>
                    <a:pt x="5114" y="24"/>
                  </a:cubicBezTo>
                  <a:cubicBezTo>
                    <a:pt x="4840" y="206"/>
                    <a:pt x="4566" y="366"/>
                    <a:pt x="4269" y="526"/>
                  </a:cubicBezTo>
                  <a:cubicBezTo>
                    <a:pt x="3949" y="663"/>
                    <a:pt x="3630" y="800"/>
                    <a:pt x="3310" y="914"/>
                  </a:cubicBezTo>
                  <a:cubicBezTo>
                    <a:pt x="2968" y="1028"/>
                    <a:pt x="2626" y="1119"/>
                    <a:pt x="2283" y="1188"/>
                  </a:cubicBezTo>
                  <a:cubicBezTo>
                    <a:pt x="1941" y="1256"/>
                    <a:pt x="1621" y="1302"/>
                    <a:pt x="1279" y="1347"/>
                  </a:cubicBezTo>
                  <a:cubicBezTo>
                    <a:pt x="914" y="1393"/>
                    <a:pt x="548" y="1416"/>
                    <a:pt x="206" y="1416"/>
                  </a:cubicBezTo>
                  <a:cubicBezTo>
                    <a:pt x="92" y="1416"/>
                    <a:pt x="1" y="1530"/>
                    <a:pt x="1" y="1621"/>
                  </a:cubicBezTo>
                  <a:cubicBezTo>
                    <a:pt x="21" y="1724"/>
                    <a:pt x="96" y="1807"/>
                    <a:pt x="194" y="1807"/>
                  </a:cubicBezTo>
                  <a:cubicBezTo>
                    <a:pt x="205" y="1807"/>
                    <a:pt x="217" y="1806"/>
                    <a:pt x="229" y="1804"/>
                  </a:cubicBezTo>
                  <a:cubicBezTo>
                    <a:pt x="663" y="1781"/>
                    <a:pt x="1119" y="1713"/>
                    <a:pt x="1553" y="1644"/>
                  </a:cubicBezTo>
                  <a:cubicBezTo>
                    <a:pt x="1986" y="1576"/>
                    <a:pt x="2420" y="1462"/>
                    <a:pt x="2854" y="1325"/>
                  </a:cubicBezTo>
                  <a:cubicBezTo>
                    <a:pt x="3265" y="1188"/>
                    <a:pt x="3698" y="1028"/>
                    <a:pt x="4109" y="845"/>
                  </a:cubicBezTo>
                  <a:cubicBezTo>
                    <a:pt x="4497" y="640"/>
                    <a:pt x="4862" y="434"/>
                    <a:pt x="5228" y="183"/>
                  </a:cubicBezTo>
                  <a:cubicBezTo>
                    <a:pt x="5273" y="138"/>
                    <a:pt x="5273" y="92"/>
                    <a:pt x="5250" y="46"/>
                  </a:cubicBezTo>
                  <a:cubicBezTo>
                    <a:pt x="5228" y="24"/>
                    <a:pt x="5205" y="1"/>
                    <a:pt x="5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8234;p70">
              <a:extLst>
                <a:ext uri="{FF2B5EF4-FFF2-40B4-BE49-F238E27FC236}">
                  <a16:creationId xmlns:a16="http://schemas.microsoft.com/office/drawing/2014/main" id="{2D2E420C-844C-498E-8770-E1E0A3908104}"/>
                </a:ext>
              </a:extLst>
            </p:cNvPr>
            <p:cNvSpPr/>
            <p:nvPr/>
          </p:nvSpPr>
          <p:spPr>
            <a:xfrm>
              <a:off x="7222457" y="2090613"/>
              <a:ext cx="149588" cy="146763"/>
            </a:xfrm>
            <a:custGeom>
              <a:avLst/>
              <a:gdLst/>
              <a:ahLst/>
              <a:cxnLst/>
              <a:rect l="l" t="t" r="r" b="b"/>
              <a:pathLst>
                <a:path w="11596" h="11377" extrusionOk="0">
                  <a:moveTo>
                    <a:pt x="4886" y="0"/>
                  </a:moveTo>
                  <a:cubicBezTo>
                    <a:pt x="4778" y="0"/>
                    <a:pt x="4676" y="17"/>
                    <a:pt x="4588" y="55"/>
                  </a:cubicBezTo>
                  <a:cubicBezTo>
                    <a:pt x="4383" y="124"/>
                    <a:pt x="4223" y="238"/>
                    <a:pt x="4086" y="397"/>
                  </a:cubicBezTo>
                  <a:cubicBezTo>
                    <a:pt x="3949" y="557"/>
                    <a:pt x="3835" y="740"/>
                    <a:pt x="3721" y="1014"/>
                  </a:cubicBezTo>
                  <a:cubicBezTo>
                    <a:pt x="3629" y="1242"/>
                    <a:pt x="3561" y="1493"/>
                    <a:pt x="3470" y="1835"/>
                  </a:cubicBezTo>
                  <a:cubicBezTo>
                    <a:pt x="3401" y="2109"/>
                    <a:pt x="3355" y="2429"/>
                    <a:pt x="3310" y="2817"/>
                  </a:cubicBezTo>
                  <a:cubicBezTo>
                    <a:pt x="3264" y="3182"/>
                    <a:pt x="3241" y="3570"/>
                    <a:pt x="3218" y="3981"/>
                  </a:cubicBezTo>
                  <a:lnTo>
                    <a:pt x="3013" y="4027"/>
                  </a:lnTo>
                  <a:cubicBezTo>
                    <a:pt x="2579" y="4095"/>
                    <a:pt x="2146" y="4186"/>
                    <a:pt x="1712" y="4323"/>
                  </a:cubicBezTo>
                  <a:cubicBezTo>
                    <a:pt x="1415" y="4415"/>
                    <a:pt x="1141" y="4552"/>
                    <a:pt x="890" y="4689"/>
                  </a:cubicBezTo>
                  <a:cubicBezTo>
                    <a:pt x="639" y="4826"/>
                    <a:pt x="434" y="5008"/>
                    <a:pt x="274" y="5214"/>
                  </a:cubicBezTo>
                  <a:cubicBezTo>
                    <a:pt x="183" y="5351"/>
                    <a:pt x="46" y="5579"/>
                    <a:pt x="23" y="5830"/>
                  </a:cubicBezTo>
                  <a:cubicBezTo>
                    <a:pt x="0" y="6035"/>
                    <a:pt x="46" y="6241"/>
                    <a:pt x="137" y="6423"/>
                  </a:cubicBezTo>
                  <a:cubicBezTo>
                    <a:pt x="365" y="6834"/>
                    <a:pt x="753" y="7108"/>
                    <a:pt x="1096" y="7314"/>
                  </a:cubicBezTo>
                  <a:cubicBezTo>
                    <a:pt x="1712" y="7679"/>
                    <a:pt x="2397" y="7907"/>
                    <a:pt x="3013" y="8090"/>
                  </a:cubicBezTo>
                  <a:lnTo>
                    <a:pt x="3036" y="8295"/>
                  </a:lnTo>
                  <a:cubicBezTo>
                    <a:pt x="3082" y="9048"/>
                    <a:pt x="3150" y="9824"/>
                    <a:pt x="3447" y="10509"/>
                  </a:cubicBezTo>
                  <a:cubicBezTo>
                    <a:pt x="3538" y="10737"/>
                    <a:pt x="3812" y="11239"/>
                    <a:pt x="4291" y="11354"/>
                  </a:cubicBezTo>
                  <a:lnTo>
                    <a:pt x="4337" y="11354"/>
                  </a:lnTo>
                  <a:cubicBezTo>
                    <a:pt x="4405" y="11376"/>
                    <a:pt x="4451" y="11376"/>
                    <a:pt x="4520" y="11376"/>
                  </a:cubicBezTo>
                  <a:cubicBezTo>
                    <a:pt x="4588" y="11376"/>
                    <a:pt x="4634" y="11376"/>
                    <a:pt x="4702" y="11354"/>
                  </a:cubicBezTo>
                  <a:cubicBezTo>
                    <a:pt x="4816" y="11354"/>
                    <a:pt x="4930" y="11308"/>
                    <a:pt x="5022" y="11262"/>
                  </a:cubicBezTo>
                  <a:cubicBezTo>
                    <a:pt x="5181" y="11171"/>
                    <a:pt x="5341" y="11034"/>
                    <a:pt x="5524" y="10851"/>
                  </a:cubicBezTo>
                  <a:cubicBezTo>
                    <a:pt x="5866" y="10441"/>
                    <a:pt x="6094" y="9961"/>
                    <a:pt x="6300" y="9482"/>
                  </a:cubicBezTo>
                  <a:cubicBezTo>
                    <a:pt x="6414" y="9231"/>
                    <a:pt x="6505" y="8980"/>
                    <a:pt x="6597" y="8729"/>
                  </a:cubicBezTo>
                  <a:lnTo>
                    <a:pt x="6665" y="8546"/>
                  </a:lnTo>
                  <a:cubicBezTo>
                    <a:pt x="6756" y="8615"/>
                    <a:pt x="6848" y="8683"/>
                    <a:pt x="6939" y="8751"/>
                  </a:cubicBezTo>
                  <a:lnTo>
                    <a:pt x="7053" y="8820"/>
                  </a:lnTo>
                  <a:cubicBezTo>
                    <a:pt x="7236" y="8934"/>
                    <a:pt x="7395" y="9048"/>
                    <a:pt x="7555" y="9162"/>
                  </a:cubicBezTo>
                  <a:cubicBezTo>
                    <a:pt x="7966" y="9413"/>
                    <a:pt x="8468" y="9710"/>
                    <a:pt x="8993" y="9893"/>
                  </a:cubicBezTo>
                  <a:cubicBezTo>
                    <a:pt x="9062" y="9893"/>
                    <a:pt x="9130" y="9916"/>
                    <a:pt x="9199" y="9938"/>
                  </a:cubicBezTo>
                  <a:cubicBezTo>
                    <a:pt x="9381" y="9984"/>
                    <a:pt x="9541" y="9984"/>
                    <a:pt x="9701" y="9984"/>
                  </a:cubicBezTo>
                  <a:cubicBezTo>
                    <a:pt x="9952" y="9961"/>
                    <a:pt x="10180" y="9893"/>
                    <a:pt x="10386" y="9733"/>
                  </a:cubicBezTo>
                  <a:cubicBezTo>
                    <a:pt x="10568" y="9596"/>
                    <a:pt x="10705" y="9391"/>
                    <a:pt x="10774" y="9162"/>
                  </a:cubicBezTo>
                  <a:cubicBezTo>
                    <a:pt x="10842" y="8934"/>
                    <a:pt x="10842" y="8683"/>
                    <a:pt x="10774" y="8409"/>
                  </a:cubicBezTo>
                  <a:cubicBezTo>
                    <a:pt x="10728" y="8135"/>
                    <a:pt x="10614" y="7907"/>
                    <a:pt x="10523" y="7679"/>
                  </a:cubicBezTo>
                  <a:cubicBezTo>
                    <a:pt x="10431" y="7496"/>
                    <a:pt x="10317" y="7291"/>
                    <a:pt x="10157" y="7017"/>
                  </a:cubicBezTo>
                  <a:cubicBezTo>
                    <a:pt x="9975" y="6743"/>
                    <a:pt x="9769" y="6469"/>
                    <a:pt x="9587" y="6195"/>
                  </a:cubicBezTo>
                  <a:cubicBezTo>
                    <a:pt x="9655" y="6149"/>
                    <a:pt x="9747" y="6081"/>
                    <a:pt x="9838" y="6035"/>
                  </a:cubicBezTo>
                  <a:lnTo>
                    <a:pt x="9975" y="5944"/>
                  </a:lnTo>
                  <a:cubicBezTo>
                    <a:pt x="10226" y="5761"/>
                    <a:pt x="10408" y="5624"/>
                    <a:pt x="10591" y="5487"/>
                  </a:cubicBezTo>
                  <a:cubicBezTo>
                    <a:pt x="10842" y="5282"/>
                    <a:pt x="11025" y="5099"/>
                    <a:pt x="11184" y="4917"/>
                  </a:cubicBezTo>
                  <a:cubicBezTo>
                    <a:pt x="11367" y="4711"/>
                    <a:pt x="11481" y="4483"/>
                    <a:pt x="11550" y="4232"/>
                  </a:cubicBezTo>
                  <a:cubicBezTo>
                    <a:pt x="11595" y="4004"/>
                    <a:pt x="11573" y="3753"/>
                    <a:pt x="11458" y="3525"/>
                  </a:cubicBezTo>
                  <a:cubicBezTo>
                    <a:pt x="11390" y="3388"/>
                    <a:pt x="11321" y="3296"/>
                    <a:pt x="11230" y="3182"/>
                  </a:cubicBezTo>
                  <a:cubicBezTo>
                    <a:pt x="11139" y="3091"/>
                    <a:pt x="11025" y="3022"/>
                    <a:pt x="10933" y="2977"/>
                  </a:cubicBezTo>
                  <a:cubicBezTo>
                    <a:pt x="10819" y="2908"/>
                    <a:pt x="10705" y="2885"/>
                    <a:pt x="10614" y="2840"/>
                  </a:cubicBezTo>
                  <a:cubicBezTo>
                    <a:pt x="10523" y="2817"/>
                    <a:pt x="10431" y="2794"/>
                    <a:pt x="10340" y="2771"/>
                  </a:cubicBezTo>
                  <a:cubicBezTo>
                    <a:pt x="10294" y="2771"/>
                    <a:pt x="10249" y="2748"/>
                    <a:pt x="10203" y="2748"/>
                  </a:cubicBezTo>
                  <a:cubicBezTo>
                    <a:pt x="9906" y="2703"/>
                    <a:pt x="9587" y="2680"/>
                    <a:pt x="9313" y="2680"/>
                  </a:cubicBezTo>
                  <a:cubicBezTo>
                    <a:pt x="9142" y="2669"/>
                    <a:pt x="8976" y="2663"/>
                    <a:pt x="8822" y="2663"/>
                  </a:cubicBezTo>
                  <a:cubicBezTo>
                    <a:pt x="8668" y="2663"/>
                    <a:pt x="8525" y="2669"/>
                    <a:pt x="8400" y="2680"/>
                  </a:cubicBezTo>
                  <a:lnTo>
                    <a:pt x="8194" y="2680"/>
                  </a:lnTo>
                  <a:cubicBezTo>
                    <a:pt x="8073" y="2680"/>
                    <a:pt x="7951" y="2690"/>
                    <a:pt x="7829" y="2690"/>
                  </a:cubicBezTo>
                  <a:cubicBezTo>
                    <a:pt x="7768" y="2690"/>
                    <a:pt x="7707" y="2688"/>
                    <a:pt x="7647" y="2680"/>
                  </a:cubicBezTo>
                  <a:cubicBezTo>
                    <a:pt x="7624" y="2680"/>
                    <a:pt x="7578" y="2703"/>
                    <a:pt x="7555" y="2726"/>
                  </a:cubicBezTo>
                  <a:cubicBezTo>
                    <a:pt x="7487" y="2612"/>
                    <a:pt x="7418" y="2497"/>
                    <a:pt x="7373" y="2406"/>
                  </a:cubicBezTo>
                  <a:lnTo>
                    <a:pt x="7327" y="2338"/>
                  </a:lnTo>
                  <a:cubicBezTo>
                    <a:pt x="7190" y="2132"/>
                    <a:pt x="7076" y="1904"/>
                    <a:pt x="6916" y="1698"/>
                  </a:cubicBezTo>
                  <a:cubicBezTo>
                    <a:pt x="6756" y="1425"/>
                    <a:pt x="6597" y="1196"/>
                    <a:pt x="6414" y="991"/>
                  </a:cubicBezTo>
                  <a:cubicBezTo>
                    <a:pt x="6231" y="740"/>
                    <a:pt x="6072" y="557"/>
                    <a:pt x="5889" y="420"/>
                  </a:cubicBezTo>
                  <a:cubicBezTo>
                    <a:pt x="5661" y="238"/>
                    <a:pt x="5455" y="101"/>
                    <a:pt x="5250" y="55"/>
                  </a:cubicBezTo>
                  <a:cubicBezTo>
                    <a:pt x="5204" y="32"/>
                    <a:pt x="5181" y="32"/>
                    <a:pt x="5159" y="32"/>
                  </a:cubicBezTo>
                  <a:cubicBezTo>
                    <a:pt x="5066" y="12"/>
                    <a:pt x="4974" y="0"/>
                    <a:pt x="4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7361884-9AF9-4759-B500-171DE468EE38}"/>
              </a:ext>
            </a:extLst>
          </p:cNvPr>
          <p:cNvGrpSpPr/>
          <p:nvPr/>
        </p:nvGrpSpPr>
        <p:grpSpPr>
          <a:xfrm>
            <a:off x="5279707" y="-415608"/>
            <a:ext cx="808985" cy="1383304"/>
            <a:chOff x="2641460" y="752178"/>
            <a:chExt cx="606739" cy="1037478"/>
          </a:xfrm>
        </p:grpSpPr>
        <p:grpSp>
          <p:nvGrpSpPr>
            <p:cNvPr id="1395" name="Google Shape;5028;p50">
              <a:extLst>
                <a:ext uri="{FF2B5EF4-FFF2-40B4-BE49-F238E27FC236}">
                  <a16:creationId xmlns:a16="http://schemas.microsoft.com/office/drawing/2014/main" id="{7EBF4E96-8F66-4048-A51F-276AEACE095B}"/>
                </a:ext>
              </a:extLst>
            </p:cNvPr>
            <p:cNvGrpSpPr/>
            <p:nvPr/>
          </p:nvGrpSpPr>
          <p:grpSpPr>
            <a:xfrm rot="20756887">
              <a:off x="2687127" y="766888"/>
              <a:ext cx="561072" cy="1022768"/>
              <a:chOff x="4473856" y="1763195"/>
              <a:chExt cx="517506" cy="909900"/>
            </a:xfrm>
          </p:grpSpPr>
          <p:sp>
            <p:nvSpPr>
              <p:cNvPr id="1409" name="Google Shape;5029;p50">
                <a:extLst>
                  <a:ext uri="{FF2B5EF4-FFF2-40B4-BE49-F238E27FC236}">
                    <a16:creationId xmlns:a16="http://schemas.microsoft.com/office/drawing/2014/main" id="{D706BB72-738F-4C3C-8EE7-5BC29B441D07}"/>
                  </a:ext>
                </a:extLst>
              </p:cNvPr>
              <p:cNvSpPr/>
              <p:nvPr/>
            </p:nvSpPr>
            <p:spPr>
              <a:xfrm>
                <a:off x="4473856" y="2209113"/>
                <a:ext cx="171610" cy="214763"/>
              </a:xfrm>
              <a:custGeom>
                <a:avLst/>
                <a:gdLst/>
                <a:ahLst/>
                <a:cxnLst/>
                <a:rect l="l" t="t" r="r" b="b"/>
                <a:pathLst>
                  <a:path w="513" h="642" extrusionOk="0">
                    <a:moveTo>
                      <a:pt x="499" y="0"/>
                    </a:moveTo>
                    <a:cubicBezTo>
                      <a:pt x="435" y="0"/>
                      <a:pt x="155" y="24"/>
                      <a:pt x="46" y="434"/>
                    </a:cubicBezTo>
                    <a:cubicBezTo>
                      <a:pt x="5" y="588"/>
                      <a:pt x="1" y="642"/>
                      <a:pt x="26" y="642"/>
                    </a:cubicBezTo>
                    <a:cubicBezTo>
                      <a:pt x="77" y="642"/>
                      <a:pt x="244" y="428"/>
                      <a:pt x="460" y="386"/>
                    </a:cubicBezTo>
                    <a:lnTo>
                      <a:pt x="513" y="0"/>
                    </a:lnTo>
                    <a:cubicBezTo>
                      <a:pt x="513" y="0"/>
                      <a:pt x="508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0" name="Google Shape;5030;p50">
                <a:extLst>
                  <a:ext uri="{FF2B5EF4-FFF2-40B4-BE49-F238E27FC236}">
                    <a16:creationId xmlns:a16="http://schemas.microsoft.com/office/drawing/2014/main" id="{738CAE91-7A41-443A-8A4A-5148BBE65862}"/>
                  </a:ext>
                </a:extLst>
              </p:cNvPr>
              <p:cNvSpPr/>
              <p:nvPr/>
            </p:nvSpPr>
            <p:spPr>
              <a:xfrm>
                <a:off x="4836477" y="2276687"/>
                <a:ext cx="154884" cy="268956"/>
              </a:xfrm>
              <a:custGeom>
                <a:avLst/>
                <a:gdLst/>
                <a:ahLst/>
                <a:cxnLst/>
                <a:rect l="l" t="t" r="r" b="b"/>
                <a:pathLst>
                  <a:path w="463" h="804" extrusionOk="0">
                    <a:moveTo>
                      <a:pt x="155" y="1"/>
                    </a:moveTo>
                    <a:lnTo>
                      <a:pt x="0" y="358"/>
                    </a:lnTo>
                    <a:cubicBezTo>
                      <a:pt x="172" y="513"/>
                      <a:pt x="198" y="803"/>
                      <a:pt x="245" y="803"/>
                    </a:cubicBezTo>
                    <a:cubicBezTo>
                      <a:pt x="264" y="803"/>
                      <a:pt x="288" y="751"/>
                      <a:pt x="329" y="613"/>
                    </a:cubicBezTo>
                    <a:cubicBezTo>
                      <a:pt x="462" y="153"/>
                      <a:pt x="155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1" name="Google Shape;5031;p50">
                <a:extLst>
                  <a:ext uri="{FF2B5EF4-FFF2-40B4-BE49-F238E27FC236}">
                    <a16:creationId xmlns:a16="http://schemas.microsoft.com/office/drawing/2014/main" id="{54C1B3A2-C8B8-4298-B05A-CB4541C244C1}"/>
                  </a:ext>
                </a:extLst>
              </p:cNvPr>
              <p:cNvSpPr/>
              <p:nvPr/>
            </p:nvSpPr>
            <p:spPr>
              <a:xfrm>
                <a:off x="4538418" y="2400125"/>
                <a:ext cx="265611" cy="272970"/>
              </a:xfrm>
              <a:custGeom>
                <a:avLst/>
                <a:gdLst/>
                <a:ahLst/>
                <a:cxnLst/>
                <a:rect l="l" t="t" r="r" b="b"/>
                <a:pathLst>
                  <a:path w="794" h="816" extrusionOk="0">
                    <a:moveTo>
                      <a:pt x="253" y="1"/>
                    </a:moveTo>
                    <a:cubicBezTo>
                      <a:pt x="253" y="1"/>
                      <a:pt x="1" y="422"/>
                      <a:pt x="115" y="570"/>
                    </a:cubicBezTo>
                    <a:cubicBezTo>
                      <a:pt x="127" y="586"/>
                      <a:pt x="142" y="593"/>
                      <a:pt x="158" y="593"/>
                    </a:cubicBezTo>
                    <a:cubicBezTo>
                      <a:pt x="230" y="593"/>
                      <a:pt x="324" y="453"/>
                      <a:pt x="324" y="453"/>
                    </a:cubicBezTo>
                    <a:lnTo>
                      <a:pt x="324" y="453"/>
                    </a:lnTo>
                    <a:cubicBezTo>
                      <a:pt x="324" y="454"/>
                      <a:pt x="198" y="775"/>
                      <a:pt x="339" y="813"/>
                    </a:cubicBezTo>
                    <a:cubicBezTo>
                      <a:pt x="344" y="814"/>
                      <a:pt x="349" y="815"/>
                      <a:pt x="354" y="815"/>
                    </a:cubicBezTo>
                    <a:cubicBezTo>
                      <a:pt x="464" y="815"/>
                      <a:pt x="512" y="451"/>
                      <a:pt x="513" y="451"/>
                    </a:cubicBezTo>
                    <a:lnTo>
                      <a:pt x="513" y="451"/>
                    </a:lnTo>
                    <a:cubicBezTo>
                      <a:pt x="512" y="451"/>
                      <a:pt x="483" y="762"/>
                      <a:pt x="586" y="762"/>
                    </a:cubicBezTo>
                    <a:cubicBezTo>
                      <a:pt x="596" y="762"/>
                      <a:pt x="608" y="758"/>
                      <a:pt x="622" y="751"/>
                    </a:cubicBezTo>
                    <a:cubicBezTo>
                      <a:pt x="767" y="672"/>
                      <a:pt x="794" y="149"/>
                      <a:pt x="794" y="149"/>
                    </a:cubicBezTo>
                    <a:lnTo>
                      <a:pt x="25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2" name="Google Shape;5032;p50">
                <a:extLst>
                  <a:ext uri="{FF2B5EF4-FFF2-40B4-BE49-F238E27FC236}">
                    <a16:creationId xmlns:a16="http://schemas.microsoft.com/office/drawing/2014/main" id="{E941007B-F34C-46B6-B6E9-45709DB2745F}"/>
                  </a:ext>
                </a:extLst>
              </p:cNvPr>
              <p:cNvSpPr/>
              <p:nvPr/>
            </p:nvSpPr>
            <p:spPr>
              <a:xfrm>
                <a:off x="4574212" y="2405812"/>
                <a:ext cx="211418" cy="216102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46" extrusionOk="0">
                    <a:moveTo>
                      <a:pt x="201" y="1"/>
                    </a:moveTo>
                    <a:cubicBezTo>
                      <a:pt x="201" y="1"/>
                      <a:pt x="1" y="332"/>
                      <a:pt x="91" y="451"/>
                    </a:cubicBezTo>
                    <a:cubicBezTo>
                      <a:pt x="101" y="463"/>
                      <a:pt x="113" y="469"/>
                      <a:pt x="125" y="469"/>
                    </a:cubicBezTo>
                    <a:cubicBezTo>
                      <a:pt x="182" y="469"/>
                      <a:pt x="258" y="358"/>
                      <a:pt x="258" y="358"/>
                    </a:cubicBezTo>
                    <a:lnTo>
                      <a:pt x="258" y="358"/>
                    </a:lnTo>
                    <a:cubicBezTo>
                      <a:pt x="258" y="358"/>
                      <a:pt x="158" y="613"/>
                      <a:pt x="270" y="644"/>
                    </a:cubicBezTo>
                    <a:cubicBezTo>
                      <a:pt x="274" y="645"/>
                      <a:pt x="277" y="645"/>
                      <a:pt x="281" y="645"/>
                    </a:cubicBezTo>
                    <a:cubicBezTo>
                      <a:pt x="368" y="645"/>
                      <a:pt x="408" y="356"/>
                      <a:pt x="408" y="355"/>
                    </a:cubicBezTo>
                    <a:lnTo>
                      <a:pt x="408" y="355"/>
                    </a:lnTo>
                    <a:cubicBezTo>
                      <a:pt x="408" y="356"/>
                      <a:pt x="385" y="602"/>
                      <a:pt x="464" y="602"/>
                    </a:cubicBezTo>
                    <a:cubicBezTo>
                      <a:pt x="473" y="602"/>
                      <a:pt x="483" y="600"/>
                      <a:pt x="494" y="594"/>
                    </a:cubicBezTo>
                    <a:cubicBezTo>
                      <a:pt x="610" y="532"/>
                      <a:pt x="632" y="115"/>
                      <a:pt x="632" y="115"/>
                    </a:cubicBezTo>
                    <a:lnTo>
                      <a:pt x="2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3" name="Google Shape;5033;p50">
                <a:extLst>
                  <a:ext uri="{FF2B5EF4-FFF2-40B4-BE49-F238E27FC236}">
                    <a16:creationId xmlns:a16="http://schemas.microsoft.com/office/drawing/2014/main" id="{E9D65CF2-3B61-41AB-B312-BB834853B4F1}"/>
                  </a:ext>
                </a:extLst>
              </p:cNvPr>
              <p:cNvSpPr/>
              <p:nvPr/>
            </p:nvSpPr>
            <p:spPr>
              <a:xfrm>
                <a:off x="4745487" y="1763195"/>
                <a:ext cx="215432" cy="195361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84" extrusionOk="0">
                    <a:moveTo>
                      <a:pt x="435" y="1"/>
                    </a:moveTo>
                    <a:cubicBezTo>
                      <a:pt x="426" y="1"/>
                      <a:pt x="416" y="3"/>
                      <a:pt x="408" y="7"/>
                    </a:cubicBezTo>
                    <a:cubicBezTo>
                      <a:pt x="332" y="45"/>
                      <a:pt x="165" y="155"/>
                      <a:pt x="1" y="426"/>
                    </a:cubicBezTo>
                    <a:cubicBezTo>
                      <a:pt x="160" y="498"/>
                      <a:pt x="384" y="574"/>
                      <a:pt x="644" y="583"/>
                    </a:cubicBezTo>
                    <a:cubicBezTo>
                      <a:pt x="641" y="371"/>
                      <a:pt x="596" y="171"/>
                      <a:pt x="479" y="21"/>
                    </a:cubicBezTo>
                    <a:cubicBezTo>
                      <a:pt x="469" y="8"/>
                      <a:pt x="452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4" name="Google Shape;5034;p50">
                <a:extLst>
                  <a:ext uri="{FF2B5EF4-FFF2-40B4-BE49-F238E27FC236}">
                    <a16:creationId xmlns:a16="http://schemas.microsoft.com/office/drawing/2014/main" id="{A9BCC0AE-C814-4CDE-AF90-A260A86ACC36}"/>
                  </a:ext>
                </a:extLst>
              </p:cNvPr>
              <p:cNvSpPr/>
              <p:nvPr/>
            </p:nvSpPr>
            <p:spPr>
              <a:xfrm>
                <a:off x="4613351" y="2306125"/>
                <a:ext cx="242529" cy="162243"/>
              </a:xfrm>
              <a:custGeom>
                <a:avLst/>
                <a:gdLst/>
                <a:ahLst/>
                <a:cxnLst/>
                <a:rect l="l" t="t" r="r" b="b"/>
                <a:pathLst>
                  <a:path w="725" h="485" extrusionOk="0">
                    <a:moveTo>
                      <a:pt x="43" y="1"/>
                    </a:moveTo>
                    <a:cubicBezTo>
                      <a:pt x="29" y="101"/>
                      <a:pt x="15" y="203"/>
                      <a:pt x="0" y="311"/>
                    </a:cubicBezTo>
                    <a:lnTo>
                      <a:pt x="570" y="484"/>
                    </a:lnTo>
                    <a:cubicBezTo>
                      <a:pt x="570" y="484"/>
                      <a:pt x="648" y="351"/>
                      <a:pt x="724" y="172"/>
                    </a:cubicBezTo>
                    <a:cubicBezTo>
                      <a:pt x="410" y="165"/>
                      <a:pt x="169" y="70"/>
                      <a:pt x="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5" name="Google Shape;5035;p50">
                <a:extLst>
                  <a:ext uri="{FF2B5EF4-FFF2-40B4-BE49-F238E27FC236}">
                    <a16:creationId xmlns:a16="http://schemas.microsoft.com/office/drawing/2014/main" id="{55A1D4DA-1093-4BD0-8432-14C845D447C4}"/>
                  </a:ext>
                </a:extLst>
              </p:cNvPr>
              <p:cNvSpPr/>
              <p:nvPr/>
            </p:nvSpPr>
            <p:spPr>
              <a:xfrm>
                <a:off x="4627736" y="1905702"/>
                <a:ext cx="334857" cy="458296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370" extrusionOk="0">
                    <a:moveTo>
                      <a:pt x="353" y="0"/>
                    </a:moveTo>
                    <a:cubicBezTo>
                      <a:pt x="212" y="231"/>
                      <a:pt x="86" y="655"/>
                      <a:pt x="0" y="1198"/>
                    </a:cubicBezTo>
                    <a:cubicBezTo>
                      <a:pt x="126" y="1267"/>
                      <a:pt x="367" y="1362"/>
                      <a:pt x="681" y="1369"/>
                    </a:cubicBezTo>
                    <a:cubicBezTo>
                      <a:pt x="817" y="1062"/>
                      <a:pt x="1000" y="567"/>
                      <a:pt x="996" y="157"/>
                    </a:cubicBezTo>
                    <a:cubicBezTo>
                      <a:pt x="736" y="148"/>
                      <a:pt x="512" y="72"/>
                      <a:pt x="3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6" name="Google Shape;5036;p50">
                <a:extLst>
                  <a:ext uri="{FF2B5EF4-FFF2-40B4-BE49-F238E27FC236}">
                    <a16:creationId xmlns:a16="http://schemas.microsoft.com/office/drawing/2014/main" id="{7AD79DDF-C4DC-4C37-932B-B59F032A818A}"/>
                  </a:ext>
                </a:extLst>
              </p:cNvPr>
              <p:cNvSpPr/>
              <p:nvPr/>
            </p:nvSpPr>
            <p:spPr>
              <a:xfrm>
                <a:off x="4712035" y="2039845"/>
                <a:ext cx="179639" cy="173617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19" extrusionOk="0">
                    <a:moveTo>
                      <a:pt x="268" y="1"/>
                    </a:moveTo>
                    <a:cubicBezTo>
                      <a:pt x="140" y="1"/>
                      <a:pt x="23" y="99"/>
                      <a:pt x="10" y="240"/>
                    </a:cubicBezTo>
                    <a:cubicBezTo>
                      <a:pt x="1" y="349"/>
                      <a:pt x="65" y="454"/>
                      <a:pt x="165" y="497"/>
                    </a:cubicBezTo>
                    <a:cubicBezTo>
                      <a:pt x="199" y="511"/>
                      <a:pt x="233" y="518"/>
                      <a:pt x="267" y="518"/>
                    </a:cubicBezTo>
                    <a:cubicBezTo>
                      <a:pt x="396" y="518"/>
                      <a:pt x="514" y="421"/>
                      <a:pt x="527" y="278"/>
                    </a:cubicBezTo>
                    <a:cubicBezTo>
                      <a:pt x="536" y="171"/>
                      <a:pt x="472" y="66"/>
                      <a:pt x="372" y="23"/>
                    </a:cubicBezTo>
                    <a:cubicBezTo>
                      <a:pt x="338" y="8"/>
                      <a:pt x="303" y="1"/>
                      <a:pt x="2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7" name="Google Shape;5037;p50">
                <a:extLst>
                  <a:ext uri="{FF2B5EF4-FFF2-40B4-BE49-F238E27FC236}">
                    <a16:creationId xmlns:a16="http://schemas.microsoft.com/office/drawing/2014/main" id="{D10FDBC1-2953-4D9E-9C52-A1C37C7A3B86}"/>
                  </a:ext>
                </a:extLst>
              </p:cNvPr>
              <p:cNvSpPr/>
              <p:nvPr/>
            </p:nvSpPr>
            <p:spPr>
              <a:xfrm>
                <a:off x="4728761" y="2055233"/>
                <a:ext cx="146186" cy="142841"/>
              </a:xfrm>
              <a:custGeom>
                <a:avLst/>
                <a:gdLst/>
                <a:ahLst/>
                <a:cxnLst/>
                <a:rect l="l" t="t" r="r" b="b"/>
                <a:pathLst>
                  <a:path w="437" h="427" extrusionOk="0">
                    <a:moveTo>
                      <a:pt x="219" y="0"/>
                    </a:moveTo>
                    <a:cubicBezTo>
                      <a:pt x="111" y="0"/>
                      <a:pt x="13" y="84"/>
                      <a:pt x="5" y="206"/>
                    </a:cubicBezTo>
                    <a:cubicBezTo>
                      <a:pt x="1" y="284"/>
                      <a:pt x="46" y="363"/>
                      <a:pt x="115" y="401"/>
                    </a:cubicBezTo>
                    <a:cubicBezTo>
                      <a:pt x="148" y="419"/>
                      <a:pt x="183" y="427"/>
                      <a:pt x="217" y="427"/>
                    </a:cubicBezTo>
                    <a:cubicBezTo>
                      <a:pt x="326" y="427"/>
                      <a:pt x="424" y="344"/>
                      <a:pt x="432" y="222"/>
                    </a:cubicBezTo>
                    <a:cubicBezTo>
                      <a:pt x="436" y="141"/>
                      <a:pt x="391" y="65"/>
                      <a:pt x="322" y="27"/>
                    </a:cubicBezTo>
                    <a:cubicBezTo>
                      <a:pt x="288" y="9"/>
                      <a:pt x="253" y="0"/>
                      <a:pt x="2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8" name="Google Shape;5038;p50">
                <a:extLst>
                  <a:ext uri="{FF2B5EF4-FFF2-40B4-BE49-F238E27FC236}">
                    <a16:creationId xmlns:a16="http://schemas.microsoft.com/office/drawing/2014/main" id="{A1DAD2F8-7CB1-41D4-A4E2-8E76255D4430}"/>
                  </a:ext>
                </a:extLst>
              </p:cNvPr>
              <p:cNvSpPr/>
              <p:nvPr/>
            </p:nvSpPr>
            <p:spPr>
              <a:xfrm>
                <a:off x="4733445" y="2076977"/>
                <a:ext cx="144514" cy="121097"/>
              </a:xfrm>
              <a:custGeom>
                <a:avLst/>
                <a:gdLst/>
                <a:ahLst/>
                <a:cxnLst/>
                <a:rect l="l" t="t" r="r" b="b"/>
                <a:pathLst>
                  <a:path w="432" h="362" extrusionOk="0">
                    <a:moveTo>
                      <a:pt x="356" y="0"/>
                    </a:moveTo>
                    <a:lnTo>
                      <a:pt x="356" y="0"/>
                    </a:lnTo>
                    <a:cubicBezTo>
                      <a:pt x="368" y="36"/>
                      <a:pt x="370" y="79"/>
                      <a:pt x="358" y="119"/>
                    </a:cubicBezTo>
                    <a:cubicBezTo>
                      <a:pt x="331" y="214"/>
                      <a:pt x="246" y="275"/>
                      <a:pt x="155" y="275"/>
                    </a:cubicBezTo>
                    <a:cubicBezTo>
                      <a:pt x="135" y="275"/>
                      <a:pt x="116" y="273"/>
                      <a:pt x="96" y="267"/>
                    </a:cubicBezTo>
                    <a:cubicBezTo>
                      <a:pt x="58" y="257"/>
                      <a:pt x="27" y="238"/>
                      <a:pt x="1" y="212"/>
                    </a:cubicBezTo>
                    <a:lnTo>
                      <a:pt x="1" y="212"/>
                    </a:lnTo>
                    <a:cubicBezTo>
                      <a:pt x="22" y="279"/>
                      <a:pt x="75" y="334"/>
                      <a:pt x="149" y="353"/>
                    </a:cubicBezTo>
                    <a:cubicBezTo>
                      <a:pt x="168" y="358"/>
                      <a:pt x="188" y="361"/>
                      <a:pt x="207" y="361"/>
                    </a:cubicBezTo>
                    <a:cubicBezTo>
                      <a:pt x="299" y="361"/>
                      <a:pt x="383" y="299"/>
                      <a:pt x="411" y="205"/>
                    </a:cubicBezTo>
                    <a:cubicBezTo>
                      <a:pt x="432" y="129"/>
                      <a:pt x="408" y="53"/>
                      <a:pt x="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9" name="Google Shape;5039;p50">
                <a:extLst>
                  <a:ext uri="{FF2B5EF4-FFF2-40B4-BE49-F238E27FC236}">
                    <a16:creationId xmlns:a16="http://schemas.microsoft.com/office/drawing/2014/main" id="{C93BEE24-EB96-4065-AF6F-9138A09AC3CA}"/>
                  </a:ext>
                </a:extLst>
              </p:cNvPr>
              <p:cNvSpPr/>
              <p:nvPr/>
            </p:nvSpPr>
            <p:spPr>
              <a:xfrm>
                <a:off x="4765559" y="1784605"/>
                <a:ext cx="105375" cy="118421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54" extrusionOk="0">
                    <a:moveTo>
                      <a:pt x="299" y="1"/>
                    </a:moveTo>
                    <a:cubicBezTo>
                      <a:pt x="296" y="1"/>
                      <a:pt x="293" y="2"/>
                      <a:pt x="291" y="5"/>
                    </a:cubicBezTo>
                    <a:cubicBezTo>
                      <a:pt x="188" y="91"/>
                      <a:pt x="95" y="188"/>
                      <a:pt x="12" y="296"/>
                    </a:cubicBezTo>
                    <a:cubicBezTo>
                      <a:pt x="12" y="298"/>
                      <a:pt x="12" y="298"/>
                      <a:pt x="12" y="300"/>
                    </a:cubicBezTo>
                    <a:cubicBezTo>
                      <a:pt x="0" y="317"/>
                      <a:pt x="5" y="338"/>
                      <a:pt x="24" y="348"/>
                    </a:cubicBezTo>
                    <a:cubicBezTo>
                      <a:pt x="30" y="352"/>
                      <a:pt x="36" y="354"/>
                      <a:pt x="42" y="354"/>
                    </a:cubicBezTo>
                    <a:cubicBezTo>
                      <a:pt x="54" y="354"/>
                      <a:pt x="65" y="347"/>
                      <a:pt x="72" y="336"/>
                    </a:cubicBezTo>
                    <a:cubicBezTo>
                      <a:pt x="141" y="226"/>
                      <a:pt x="219" y="122"/>
                      <a:pt x="310" y="24"/>
                    </a:cubicBezTo>
                    <a:cubicBezTo>
                      <a:pt x="315" y="19"/>
                      <a:pt x="315" y="12"/>
                      <a:pt x="310" y="5"/>
                    </a:cubicBezTo>
                    <a:cubicBezTo>
                      <a:pt x="307" y="2"/>
                      <a:pt x="303" y="1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0" name="Google Shape;5040;p50">
                <a:extLst>
                  <a:ext uri="{FF2B5EF4-FFF2-40B4-BE49-F238E27FC236}">
                    <a16:creationId xmlns:a16="http://schemas.microsoft.com/office/drawing/2014/main" id="{90F68520-5207-4D6D-9212-A7529B68ADCA}"/>
                  </a:ext>
                </a:extLst>
              </p:cNvPr>
              <p:cNvSpPr/>
              <p:nvPr/>
            </p:nvSpPr>
            <p:spPr>
              <a:xfrm>
                <a:off x="4684939" y="1938150"/>
                <a:ext cx="64897" cy="19870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594" fill="none" extrusionOk="0">
                    <a:moveTo>
                      <a:pt x="1" y="594"/>
                    </a:moveTo>
                    <a:cubicBezTo>
                      <a:pt x="1" y="594"/>
                      <a:pt x="13" y="329"/>
                      <a:pt x="194" y="1"/>
                    </a:cubicBezTo>
                  </a:path>
                </a:pathLst>
              </a:custGeom>
              <a:solidFill>
                <a:schemeClr val="dk2"/>
              </a:solidFill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96" name="Google Shape;5041;p50">
              <a:extLst>
                <a:ext uri="{FF2B5EF4-FFF2-40B4-BE49-F238E27FC236}">
                  <a16:creationId xmlns:a16="http://schemas.microsoft.com/office/drawing/2014/main" id="{F3CEF6AA-13A0-440E-AC6E-7D83DC3D3904}"/>
                </a:ext>
              </a:extLst>
            </p:cNvPr>
            <p:cNvGrpSpPr/>
            <p:nvPr/>
          </p:nvGrpSpPr>
          <p:grpSpPr>
            <a:xfrm rot="20756887">
              <a:off x="2641460" y="752178"/>
              <a:ext cx="561072" cy="1022768"/>
              <a:chOff x="4473856" y="1763195"/>
              <a:chExt cx="517506" cy="909900"/>
            </a:xfrm>
          </p:grpSpPr>
          <p:sp>
            <p:nvSpPr>
              <p:cNvPr id="1397" name="Google Shape;5042;p50">
                <a:extLst>
                  <a:ext uri="{FF2B5EF4-FFF2-40B4-BE49-F238E27FC236}">
                    <a16:creationId xmlns:a16="http://schemas.microsoft.com/office/drawing/2014/main" id="{3EA4769E-88DF-4B73-82E0-0197B4284A92}"/>
                  </a:ext>
                </a:extLst>
              </p:cNvPr>
              <p:cNvSpPr/>
              <p:nvPr/>
            </p:nvSpPr>
            <p:spPr>
              <a:xfrm>
                <a:off x="4473856" y="2209113"/>
                <a:ext cx="171610" cy="214763"/>
              </a:xfrm>
              <a:custGeom>
                <a:avLst/>
                <a:gdLst/>
                <a:ahLst/>
                <a:cxnLst/>
                <a:rect l="l" t="t" r="r" b="b"/>
                <a:pathLst>
                  <a:path w="513" h="642" extrusionOk="0">
                    <a:moveTo>
                      <a:pt x="499" y="0"/>
                    </a:moveTo>
                    <a:cubicBezTo>
                      <a:pt x="435" y="0"/>
                      <a:pt x="155" y="24"/>
                      <a:pt x="46" y="434"/>
                    </a:cubicBezTo>
                    <a:cubicBezTo>
                      <a:pt x="5" y="588"/>
                      <a:pt x="1" y="642"/>
                      <a:pt x="26" y="642"/>
                    </a:cubicBezTo>
                    <a:cubicBezTo>
                      <a:pt x="77" y="642"/>
                      <a:pt x="244" y="428"/>
                      <a:pt x="460" y="386"/>
                    </a:cubicBezTo>
                    <a:lnTo>
                      <a:pt x="513" y="0"/>
                    </a:lnTo>
                    <a:cubicBezTo>
                      <a:pt x="513" y="0"/>
                      <a:pt x="508" y="0"/>
                      <a:pt x="4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8" name="Google Shape;5043;p50">
                <a:extLst>
                  <a:ext uri="{FF2B5EF4-FFF2-40B4-BE49-F238E27FC236}">
                    <a16:creationId xmlns:a16="http://schemas.microsoft.com/office/drawing/2014/main" id="{FD5987F7-BDE3-4369-9DF4-DAEF434A4B45}"/>
                  </a:ext>
                </a:extLst>
              </p:cNvPr>
              <p:cNvSpPr/>
              <p:nvPr/>
            </p:nvSpPr>
            <p:spPr>
              <a:xfrm>
                <a:off x="4836477" y="2276687"/>
                <a:ext cx="154884" cy="268956"/>
              </a:xfrm>
              <a:custGeom>
                <a:avLst/>
                <a:gdLst/>
                <a:ahLst/>
                <a:cxnLst/>
                <a:rect l="l" t="t" r="r" b="b"/>
                <a:pathLst>
                  <a:path w="463" h="804" extrusionOk="0">
                    <a:moveTo>
                      <a:pt x="155" y="1"/>
                    </a:moveTo>
                    <a:lnTo>
                      <a:pt x="0" y="358"/>
                    </a:lnTo>
                    <a:cubicBezTo>
                      <a:pt x="172" y="513"/>
                      <a:pt x="198" y="803"/>
                      <a:pt x="245" y="803"/>
                    </a:cubicBezTo>
                    <a:cubicBezTo>
                      <a:pt x="264" y="803"/>
                      <a:pt x="288" y="751"/>
                      <a:pt x="329" y="613"/>
                    </a:cubicBezTo>
                    <a:cubicBezTo>
                      <a:pt x="462" y="153"/>
                      <a:pt x="155" y="1"/>
                      <a:pt x="1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9" name="Google Shape;5044;p50">
                <a:extLst>
                  <a:ext uri="{FF2B5EF4-FFF2-40B4-BE49-F238E27FC236}">
                    <a16:creationId xmlns:a16="http://schemas.microsoft.com/office/drawing/2014/main" id="{B764EADB-0C85-459B-91F6-22926C419BBB}"/>
                  </a:ext>
                </a:extLst>
              </p:cNvPr>
              <p:cNvSpPr/>
              <p:nvPr/>
            </p:nvSpPr>
            <p:spPr>
              <a:xfrm>
                <a:off x="4538418" y="2400125"/>
                <a:ext cx="265611" cy="272970"/>
              </a:xfrm>
              <a:custGeom>
                <a:avLst/>
                <a:gdLst/>
                <a:ahLst/>
                <a:cxnLst/>
                <a:rect l="l" t="t" r="r" b="b"/>
                <a:pathLst>
                  <a:path w="794" h="816" extrusionOk="0">
                    <a:moveTo>
                      <a:pt x="253" y="1"/>
                    </a:moveTo>
                    <a:cubicBezTo>
                      <a:pt x="253" y="1"/>
                      <a:pt x="1" y="422"/>
                      <a:pt x="115" y="570"/>
                    </a:cubicBezTo>
                    <a:cubicBezTo>
                      <a:pt x="127" y="586"/>
                      <a:pt x="142" y="593"/>
                      <a:pt x="158" y="593"/>
                    </a:cubicBezTo>
                    <a:cubicBezTo>
                      <a:pt x="230" y="593"/>
                      <a:pt x="324" y="453"/>
                      <a:pt x="324" y="453"/>
                    </a:cubicBezTo>
                    <a:lnTo>
                      <a:pt x="324" y="453"/>
                    </a:lnTo>
                    <a:cubicBezTo>
                      <a:pt x="324" y="454"/>
                      <a:pt x="198" y="775"/>
                      <a:pt x="339" y="813"/>
                    </a:cubicBezTo>
                    <a:cubicBezTo>
                      <a:pt x="344" y="814"/>
                      <a:pt x="349" y="815"/>
                      <a:pt x="354" y="815"/>
                    </a:cubicBezTo>
                    <a:cubicBezTo>
                      <a:pt x="464" y="815"/>
                      <a:pt x="512" y="451"/>
                      <a:pt x="513" y="451"/>
                    </a:cubicBezTo>
                    <a:lnTo>
                      <a:pt x="513" y="451"/>
                    </a:lnTo>
                    <a:cubicBezTo>
                      <a:pt x="512" y="451"/>
                      <a:pt x="483" y="762"/>
                      <a:pt x="586" y="762"/>
                    </a:cubicBezTo>
                    <a:cubicBezTo>
                      <a:pt x="596" y="762"/>
                      <a:pt x="608" y="758"/>
                      <a:pt x="622" y="751"/>
                    </a:cubicBezTo>
                    <a:cubicBezTo>
                      <a:pt x="767" y="672"/>
                      <a:pt x="794" y="149"/>
                      <a:pt x="794" y="149"/>
                    </a:cubicBezTo>
                    <a:lnTo>
                      <a:pt x="2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0" name="Google Shape;5045;p50">
                <a:extLst>
                  <a:ext uri="{FF2B5EF4-FFF2-40B4-BE49-F238E27FC236}">
                    <a16:creationId xmlns:a16="http://schemas.microsoft.com/office/drawing/2014/main" id="{F79DE986-19E6-4A6B-B04F-EF92020523EA}"/>
                  </a:ext>
                </a:extLst>
              </p:cNvPr>
              <p:cNvSpPr/>
              <p:nvPr/>
            </p:nvSpPr>
            <p:spPr>
              <a:xfrm>
                <a:off x="4574212" y="2405812"/>
                <a:ext cx="211418" cy="216102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46" extrusionOk="0">
                    <a:moveTo>
                      <a:pt x="201" y="1"/>
                    </a:moveTo>
                    <a:cubicBezTo>
                      <a:pt x="201" y="1"/>
                      <a:pt x="1" y="332"/>
                      <a:pt x="91" y="451"/>
                    </a:cubicBezTo>
                    <a:cubicBezTo>
                      <a:pt x="101" y="463"/>
                      <a:pt x="113" y="469"/>
                      <a:pt x="125" y="469"/>
                    </a:cubicBezTo>
                    <a:cubicBezTo>
                      <a:pt x="182" y="469"/>
                      <a:pt x="258" y="358"/>
                      <a:pt x="258" y="358"/>
                    </a:cubicBezTo>
                    <a:lnTo>
                      <a:pt x="258" y="358"/>
                    </a:lnTo>
                    <a:cubicBezTo>
                      <a:pt x="258" y="358"/>
                      <a:pt x="158" y="613"/>
                      <a:pt x="270" y="644"/>
                    </a:cubicBezTo>
                    <a:cubicBezTo>
                      <a:pt x="274" y="645"/>
                      <a:pt x="277" y="645"/>
                      <a:pt x="281" y="645"/>
                    </a:cubicBezTo>
                    <a:cubicBezTo>
                      <a:pt x="368" y="645"/>
                      <a:pt x="408" y="356"/>
                      <a:pt x="408" y="355"/>
                    </a:cubicBezTo>
                    <a:lnTo>
                      <a:pt x="408" y="355"/>
                    </a:lnTo>
                    <a:cubicBezTo>
                      <a:pt x="408" y="356"/>
                      <a:pt x="385" y="602"/>
                      <a:pt x="464" y="602"/>
                    </a:cubicBezTo>
                    <a:cubicBezTo>
                      <a:pt x="473" y="602"/>
                      <a:pt x="483" y="600"/>
                      <a:pt x="494" y="594"/>
                    </a:cubicBezTo>
                    <a:cubicBezTo>
                      <a:pt x="610" y="532"/>
                      <a:pt x="632" y="115"/>
                      <a:pt x="632" y="115"/>
                    </a:cubicBezTo>
                    <a:lnTo>
                      <a:pt x="2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1" name="Google Shape;5046;p50">
                <a:extLst>
                  <a:ext uri="{FF2B5EF4-FFF2-40B4-BE49-F238E27FC236}">
                    <a16:creationId xmlns:a16="http://schemas.microsoft.com/office/drawing/2014/main" id="{B084B5D3-9469-47A3-9A9B-ED7D5D597ADE}"/>
                  </a:ext>
                </a:extLst>
              </p:cNvPr>
              <p:cNvSpPr/>
              <p:nvPr/>
            </p:nvSpPr>
            <p:spPr>
              <a:xfrm>
                <a:off x="4745487" y="1763195"/>
                <a:ext cx="215432" cy="195361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84" extrusionOk="0">
                    <a:moveTo>
                      <a:pt x="435" y="1"/>
                    </a:moveTo>
                    <a:cubicBezTo>
                      <a:pt x="426" y="1"/>
                      <a:pt x="416" y="3"/>
                      <a:pt x="408" y="7"/>
                    </a:cubicBezTo>
                    <a:cubicBezTo>
                      <a:pt x="332" y="45"/>
                      <a:pt x="165" y="155"/>
                      <a:pt x="1" y="426"/>
                    </a:cubicBezTo>
                    <a:cubicBezTo>
                      <a:pt x="160" y="498"/>
                      <a:pt x="384" y="574"/>
                      <a:pt x="644" y="583"/>
                    </a:cubicBezTo>
                    <a:cubicBezTo>
                      <a:pt x="641" y="371"/>
                      <a:pt x="596" y="171"/>
                      <a:pt x="479" y="21"/>
                    </a:cubicBezTo>
                    <a:cubicBezTo>
                      <a:pt x="469" y="8"/>
                      <a:pt x="452" y="1"/>
                      <a:pt x="4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2" name="Google Shape;5047;p50">
                <a:extLst>
                  <a:ext uri="{FF2B5EF4-FFF2-40B4-BE49-F238E27FC236}">
                    <a16:creationId xmlns:a16="http://schemas.microsoft.com/office/drawing/2014/main" id="{8EC7B0A4-7FCC-4239-952C-93C81AEC6881}"/>
                  </a:ext>
                </a:extLst>
              </p:cNvPr>
              <p:cNvSpPr/>
              <p:nvPr/>
            </p:nvSpPr>
            <p:spPr>
              <a:xfrm>
                <a:off x="4613351" y="2306125"/>
                <a:ext cx="242529" cy="162243"/>
              </a:xfrm>
              <a:custGeom>
                <a:avLst/>
                <a:gdLst/>
                <a:ahLst/>
                <a:cxnLst/>
                <a:rect l="l" t="t" r="r" b="b"/>
                <a:pathLst>
                  <a:path w="725" h="485" extrusionOk="0">
                    <a:moveTo>
                      <a:pt x="43" y="1"/>
                    </a:moveTo>
                    <a:cubicBezTo>
                      <a:pt x="29" y="101"/>
                      <a:pt x="15" y="203"/>
                      <a:pt x="0" y="311"/>
                    </a:cubicBezTo>
                    <a:lnTo>
                      <a:pt x="570" y="484"/>
                    </a:lnTo>
                    <a:cubicBezTo>
                      <a:pt x="570" y="484"/>
                      <a:pt x="648" y="351"/>
                      <a:pt x="724" y="172"/>
                    </a:cubicBezTo>
                    <a:cubicBezTo>
                      <a:pt x="410" y="165"/>
                      <a:pt x="169" y="70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3" name="Google Shape;5048;p50">
                <a:extLst>
                  <a:ext uri="{FF2B5EF4-FFF2-40B4-BE49-F238E27FC236}">
                    <a16:creationId xmlns:a16="http://schemas.microsoft.com/office/drawing/2014/main" id="{4B901170-DD13-4CA7-8226-66493059236C}"/>
                  </a:ext>
                </a:extLst>
              </p:cNvPr>
              <p:cNvSpPr/>
              <p:nvPr/>
            </p:nvSpPr>
            <p:spPr>
              <a:xfrm>
                <a:off x="4627736" y="1905702"/>
                <a:ext cx="334857" cy="458296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370" extrusionOk="0">
                    <a:moveTo>
                      <a:pt x="353" y="0"/>
                    </a:moveTo>
                    <a:cubicBezTo>
                      <a:pt x="212" y="231"/>
                      <a:pt x="86" y="655"/>
                      <a:pt x="0" y="1198"/>
                    </a:cubicBezTo>
                    <a:cubicBezTo>
                      <a:pt x="126" y="1267"/>
                      <a:pt x="367" y="1362"/>
                      <a:pt x="681" y="1369"/>
                    </a:cubicBezTo>
                    <a:cubicBezTo>
                      <a:pt x="817" y="1062"/>
                      <a:pt x="1000" y="567"/>
                      <a:pt x="996" y="157"/>
                    </a:cubicBezTo>
                    <a:cubicBezTo>
                      <a:pt x="736" y="148"/>
                      <a:pt x="512" y="72"/>
                      <a:pt x="353" y="0"/>
                    </a:cubicBezTo>
                    <a:close/>
                  </a:path>
                </a:pathLst>
              </a:custGeom>
              <a:solidFill>
                <a:srgbClr val="DFED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4" name="Google Shape;5049;p50">
                <a:extLst>
                  <a:ext uri="{FF2B5EF4-FFF2-40B4-BE49-F238E27FC236}">
                    <a16:creationId xmlns:a16="http://schemas.microsoft.com/office/drawing/2014/main" id="{9FA233F9-413A-442D-B32A-FD88CF04087A}"/>
                  </a:ext>
                </a:extLst>
              </p:cNvPr>
              <p:cNvSpPr/>
              <p:nvPr/>
            </p:nvSpPr>
            <p:spPr>
              <a:xfrm>
                <a:off x="4712035" y="2039845"/>
                <a:ext cx="179639" cy="173617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19" extrusionOk="0">
                    <a:moveTo>
                      <a:pt x="268" y="1"/>
                    </a:moveTo>
                    <a:cubicBezTo>
                      <a:pt x="140" y="1"/>
                      <a:pt x="23" y="99"/>
                      <a:pt x="10" y="240"/>
                    </a:cubicBezTo>
                    <a:cubicBezTo>
                      <a:pt x="1" y="349"/>
                      <a:pt x="65" y="454"/>
                      <a:pt x="165" y="497"/>
                    </a:cubicBezTo>
                    <a:cubicBezTo>
                      <a:pt x="199" y="511"/>
                      <a:pt x="233" y="518"/>
                      <a:pt x="267" y="518"/>
                    </a:cubicBezTo>
                    <a:cubicBezTo>
                      <a:pt x="396" y="518"/>
                      <a:pt x="514" y="421"/>
                      <a:pt x="527" y="278"/>
                    </a:cubicBezTo>
                    <a:cubicBezTo>
                      <a:pt x="536" y="171"/>
                      <a:pt x="472" y="66"/>
                      <a:pt x="372" y="23"/>
                    </a:cubicBezTo>
                    <a:cubicBezTo>
                      <a:pt x="338" y="8"/>
                      <a:pt x="303" y="1"/>
                      <a:pt x="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5" name="Google Shape;5050;p50">
                <a:extLst>
                  <a:ext uri="{FF2B5EF4-FFF2-40B4-BE49-F238E27FC236}">
                    <a16:creationId xmlns:a16="http://schemas.microsoft.com/office/drawing/2014/main" id="{300721C8-4245-4FB3-AC76-20E29945A5E7}"/>
                  </a:ext>
                </a:extLst>
              </p:cNvPr>
              <p:cNvSpPr/>
              <p:nvPr/>
            </p:nvSpPr>
            <p:spPr>
              <a:xfrm>
                <a:off x="4728761" y="2055233"/>
                <a:ext cx="146186" cy="142841"/>
              </a:xfrm>
              <a:custGeom>
                <a:avLst/>
                <a:gdLst/>
                <a:ahLst/>
                <a:cxnLst/>
                <a:rect l="l" t="t" r="r" b="b"/>
                <a:pathLst>
                  <a:path w="437" h="427" extrusionOk="0">
                    <a:moveTo>
                      <a:pt x="219" y="0"/>
                    </a:moveTo>
                    <a:cubicBezTo>
                      <a:pt x="111" y="0"/>
                      <a:pt x="13" y="84"/>
                      <a:pt x="5" y="206"/>
                    </a:cubicBezTo>
                    <a:cubicBezTo>
                      <a:pt x="1" y="284"/>
                      <a:pt x="46" y="363"/>
                      <a:pt x="115" y="401"/>
                    </a:cubicBezTo>
                    <a:cubicBezTo>
                      <a:pt x="148" y="419"/>
                      <a:pt x="183" y="427"/>
                      <a:pt x="217" y="427"/>
                    </a:cubicBezTo>
                    <a:cubicBezTo>
                      <a:pt x="326" y="427"/>
                      <a:pt x="424" y="344"/>
                      <a:pt x="432" y="222"/>
                    </a:cubicBezTo>
                    <a:cubicBezTo>
                      <a:pt x="436" y="141"/>
                      <a:pt x="391" y="65"/>
                      <a:pt x="322" y="27"/>
                    </a:cubicBezTo>
                    <a:cubicBezTo>
                      <a:pt x="288" y="9"/>
                      <a:pt x="253" y="0"/>
                      <a:pt x="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6" name="Google Shape;5051;p50">
                <a:extLst>
                  <a:ext uri="{FF2B5EF4-FFF2-40B4-BE49-F238E27FC236}">
                    <a16:creationId xmlns:a16="http://schemas.microsoft.com/office/drawing/2014/main" id="{F5B6C910-BF5F-43B7-B6E9-4552AC0B69A5}"/>
                  </a:ext>
                </a:extLst>
              </p:cNvPr>
              <p:cNvSpPr/>
              <p:nvPr/>
            </p:nvSpPr>
            <p:spPr>
              <a:xfrm>
                <a:off x="4733445" y="2076977"/>
                <a:ext cx="144514" cy="121097"/>
              </a:xfrm>
              <a:custGeom>
                <a:avLst/>
                <a:gdLst/>
                <a:ahLst/>
                <a:cxnLst/>
                <a:rect l="l" t="t" r="r" b="b"/>
                <a:pathLst>
                  <a:path w="432" h="362" extrusionOk="0">
                    <a:moveTo>
                      <a:pt x="356" y="0"/>
                    </a:moveTo>
                    <a:lnTo>
                      <a:pt x="356" y="0"/>
                    </a:lnTo>
                    <a:cubicBezTo>
                      <a:pt x="368" y="36"/>
                      <a:pt x="370" y="79"/>
                      <a:pt x="358" y="119"/>
                    </a:cubicBezTo>
                    <a:cubicBezTo>
                      <a:pt x="331" y="214"/>
                      <a:pt x="246" y="275"/>
                      <a:pt x="155" y="275"/>
                    </a:cubicBezTo>
                    <a:cubicBezTo>
                      <a:pt x="135" y="275"/>
                      <a:pt x="116" y="273"/>
                      <a:pt x="96" y="267"/>
                    </a:cubicBezTo>
                    <a:cubicBezTo>
                      <a:pt x="58" y="257"/>
                      <a:pt x="27" y="238"/>
                      <a:pt x="1" y="212"/>
                    </a:cubicBezTo>
                    <a:lnTo>
                      <a:pt x="1" y="212"/>
                    </a:lnTo>
                    <a:cubicBezTo>
                      <a:pt x="22" y="279"/>
                      <a:pt x="75" y="334"/>
                      <a:pt x="149" y="353"/>
                    </a:cubicBezTo>
                    <a:cubicBezTo>
                      <a:pt x="168" y="358"/>
                      <a:pt x="188" y="361"/>
                      <a:pt x="207" y="361"/>
                    </a:cubicBezTo>
                    <a:cubicBezTo>
                      <a:pt x="299" y="361"/>
                      <a:pt x="383" y="299"/>
                      <a:pt x="411" y="205"/>
                    </a:cubicBezTo>
                    <a:cubicBezTo>
                      <a:pt x="432" y="129"/>
                      <a:pt x="408" y="53"/>
                      <a:pt x="3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7" name="Google Shape;5052;p50">
                <a:extLst>
                  <a:ext uri="{FF2B5EF4-FFF2-40B4-BE49-F238E27FC236}">
                    <a16:creationId xmlns:a16="http://schemas.microsoft.com/office/drawing/2014/main" id="{26A1C27C-85FE-409E-B774-F49A3D564A3B}"/>
                  </a:ext>
                </a:extLst>
              </p:cNvPr>
              <p:cNvSpPr/>
              <p:nvPr/>
            </p:nvSpPr>
            <p:spPr>
              <a:xfrm>
                <a:off x="4765559" y="1784605"/>
                <a:ext cx="105375" cy="118421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54" extrusionOk="0">
                    <a:moveTo>
                      <a:pt x="299" y="1"/>
                    </a:moveTo>
                    <a:cubicBezTo>
                      <a:pt x="296" y="1"/>
                      <a:pt x="293" y="2"/>
                      <a:pt x="291" y="5"/>
                    </a:cubicBezTo>
                    <a:cubicBezTo>
                      <a:pt x="188" y="91"/>
                      <a:pt x="95" y="188"/>
                      <a:pt x="12" y="296"/>
                    </a:cubicBezTo>
                    <a:cubicBezTo>
                      <a:pt x="12" y="298"/>
                      <a:pt x="12" y="298"/>
                      <a:pt x="12" y="300"/>
                    </a:cubicBezTo>
                    <a:cubicBezTo>
                      <a:pt x="0" y="317"/>
                      <a:pt x="5" y="338"/>
                      <a:pt x="24" y="348"/>
                    </a:cubicBezTo>
                    <a:cubicBezTo>
                      <a:pt x="30" y="352"/>
                      <a:pt x="36" y="354"/>
                      <a:pt x="42" y="354"/>
                    </a:cubicBezTo>
                    <a:cubicBezTo>
                      <a:pt x="54" y="354"/>
                      <a:pt x="65" y="347"/>
                      <a:pt x="72" y="336"/>
                    </a:cubicBezTo>
                    <a:cubicBezTo>
                      <a:pt x="141" y="226"/>
                      <a:pt x="219" y="122"/>
                      <a:pt x="310" y="24"/>
                    </a:cubicBezTo>
                    <a:cubicBezTo>
                      <a:pt x="315" y="19"/>
                      <a:pt x="315" y="12"/>
                      <a:pt x="310" y="5"/>
                    </a:cubicBezTo>
                    <a:cubicBezTo>
                      <a:pt x="307" y="2"/>
                      <a:pt x="303" y="1"/>
                      <a:pt x="2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8" name="Google Shape;5053;p50">
                <a:extLst>
                  <a:ext uri="{FF2B5EF4-FFF2-40B4-BE49-F238E27FC236}">
                    <a16:creationId xmlns:a16="http://schemas.microsoft.com/office/drawing/2014/main" id="{B28940C9-50AA-47A9-9144-20D22A72BA6D}"/>
                  </a:ext>
                </a:extLst>
              </p:cNvPr>
              <p:cNvSpPr/>
              <p:nvPr/>
            </p:nvSpPr>
            <p:spPr>
              <a:xfrm>
                <a:off x="4684939" y="1938150"/>
                <a:ext cx="64897" cy="19870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594" fill="none" extrusionOk="0">
                    <a:moveTo>
                      <a:pt x="1" y="594"/>
                    </a:moveTo>
                    <a:cubicBezTo>
                      <a:pt x="1" y="594"/>
                      <a:pt x="13" y="329"/>
                      <a:pt x="194" y="1"/>
                    </a:cubicBezTo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E0309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423" name="Title 1">
            <a:extLst>
              <a:ext uri="{FF2B5EF4-FFF2-40B4-BE49-F238E27FC236}">
                <a16:creationId xmlns:a16="http://schemas.microsoft.com/office/drawing/2014/main" id="{E9E22851-F4FB-4933-91E7-88C7F078203E}"/>
              </a:ext>
            </a:extLst>
          </p:cNvPr>
          <p:cNvSpPr txBox="1">
            <a:spLocks/>
          </p:cNvSpPr>
          <p:nvPr/>
        </p:nvSpPr>
        <p:spPr>
          <a:xfrm>
            <a:off x="4380838" y="56322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F26952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26952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425" name="Google Shape;2526;p34">
            <a:extLst>
              <a:ext uri="{FF2B5EF4-FFF2-40B4-BE49-F238E27FC236}">
                <a16:creationId xmlns:a16="http://schemas.microsoft.com/office/drawing/2014/main" id="{F96280C7-CE13-45B3-9E74-E0CBBAD1492F}"/>
              </a:ext>
            </a:extLst>
          </p:cNvPr>
          <p:cNvSpPr txBox="1">
            <a:spLocks/>
          </p:cNvSpPr>
          <p:nvPr/>
        </p:nvSpPr>
        <p:spPr>
          <a:xfrm>
            <a:off x="693226" y="1731409"/>
            <a:ext cx="10772286" cy="213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Luckiest Guy"/>
              <a:buNone/>
              <a:defRPr sz="50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C8E7"/>
              </a:buClr>
              <a:buSzPts val="5200"/>
              <a:buFont typeface="Luckiest Guy"/>
              <a:buNone/>
              <a:tabLst/>
              <a:defRPr/>
            </a:pPr>
            <a:r>
              <a:rPr kumimoji="0" lang="vi-VN" sz="88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29A">
                    <a:lumMod val="75000"/>
                  </a:srgbClr>
                </a:solidFill>
                <a:effectLst>
                  <a:glow rad="139700">
                    <a:srgbClr val="B7E4CB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SVN-Gidry" panose="02040603050506020204" pitchFamily="18" charset="0"/>
                <a:sym typeface="Luckiest Guy"/>
              </a:rPr>
              <a:t>chỉ</a:t>
            </a:r>
            <a:r>
              <a:rPr kumimoji="0" lang="en-US" sz="88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03095"/>
                </a:solidFill>
                <a:effectLst>
                  <a:glow rad="139700">
                    <a:srgbClr val="B7E4CB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SVN-Gidry" panose="02040603050506020204" pitchFamily="18" charset="0"/>
                <a:sym typeface="Luckiest Guy"/>
              </a:rPr>
              <a:t> </a:t>
            </a:r>
            <a:r>
              <a:rPr kumimoji="0" lang="vi-VN" sz="88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26952">
                    <a:lumMod val="75000"/>
                  </a:srgbClr>
                </a:solidFill>
                <a:effectLst>
                  <a:glow rad="139700">
                    <a:srgbClr val="B7E4CB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SVN-Gidry" panose="02040603050506020204" pitchFamily="18" charset="0"/>
                <a:sym typeface="Luckiest Guy"/>
              </a:rPr>
              <a:t>sự vật;</a:t>
            </a:r>
            <a:r>
              <a:rPr kumimoji="0" lang="en-US" sz="88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03095"/>
                </a:solidFill>
                <a:effectLst>
                  <a:glow rad="139700">
                    <a:srgbClr val="B7E4CB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SVN-Gidry" panose="02040603050506020204" pitchFamily="18" charset="0"/>
                <a:sym typeface="Luckiest Guy"/>
              </a:rPr>
              <a:t> </a:t>
            </a:r>
            <a:endParaRPr kumimoji="0" lang="vi-VN" sz="8800" b="0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03095"/>
              </a:solidFill>
              <a:effectLst>
                <a:glow rad="139700">
                  <a:srgbClr val="B7E4CB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SVN-Gidry" panose="02040603050506020204" pitchFamily="18" charset="0"/>
              <a:sym typeface="Luckiest Guy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C8E7"/>
              </a:buClr>
              <a:buSzPts val="5200"/>
              <a:buFont typeface="Luckiest Guy"/>
              <a:buNone/>
              <a:tabLst/>
              <a:defRPr/>
            </a:pPr>
            <a:r>
              <a:rPr kumimoji="0" lang="vi-VN" sz="88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A8EFFF">
                    <a:lumMod val="50000"/>
                  </a:srgbClr>
                </a:solidFill>
                <a:effectLst>
                  <a:glow rad="139700">
                    <a:srgbClr val="B7E4CB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SVN-Gidry" panose="02040603050506020204" pitchFamily="18" charset="0"/>
                <a:sym typeface="Luckiest Guy"/>
              </a:rPr>
              <a:t>Câu nêu</a:t>
            </a:r>
            <a:r>
              <a:rPr kumimoji="0" lang="en-US" sz="88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03095"/>
                </a:solidFill>
                <a:effectLst>
                  <a:glow rad="139700">
                    <a:srgbClr val="B7E4CB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SVN-Gidry" panose="02040603050506020204" pitchFamily="18" charset="0"/>
                <a:sym typeface="Luckiest Guy"/>
              </a:rPr>
              <a:t> </a:t>
            </a:r>
            <a:r>
              <a:rPr kumimoji="0" lang="vi-VN" sz="88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03095"/>
                </a:solidFill>
                <a:effectLst>
                  <a:glow rad="139700">
                    <a:srgbClr val="B7E4CB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SVN-Gidry" panose="02040603050506020204" pitchFamily="18" charset="0"/>
                <a:sym typeface="Luckiest Guy"/>
              </a:rPr>
              <a:t>đặc điểm</a:t>
            </a:r>
            <a:endParaRPr kumimoji="0" lang="en-US" sz="8800" b="0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03095"/>
              </a:solidFill>
              <a:effectLst>
                <a:glow rad="139700">
                  <a:srgbClr val="B7E4CB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SVN-Gidry" panose="02040603050506020204" pitchFamily="18" charset="0"/>
              <a:sym typeface="Luckiest Guy"/>
            </a:endParaRPr>
          </a:p>
        </p:txBody>
      </p:sp>
    </p:spTree>
    <p:extLst>
      <p:ext uri="{BB962C8B-B14F-4D97-AF65-F5344CB8AC3E}">
        <p14:creationId xmlns:p14="http://schemas.microsoft.com/office/powerpoint/2010/main" val="182948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2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25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5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5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6" grpId="0"/>
      <p:bldP spid="2526" grpId="1"/>
      <p:bldP spid="14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01914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556251" y="2133600"/>
            <a:ext cx="9055556" cy="28364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camera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1778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Em dùng bút chì để vẽ tranh.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Cây</a:t>
              </a:r>
              <a:r>
                <a:rPr kumimoji="0" lang="vi-VN" sz="34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bút chì của em thật đẹp.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Bút</a:t>
              </a:r>
              <a:r>
                <a:rPr kumimoji="0" lang="vi-VN" sz="34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chì của em được mua ở nhà sách.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E60521-FDEB-1303-B938-BACFEA1413C5}"/>
              </a:ext>
            </a:extLst>
          </p:cNvPr>
          <p:cNvSpPr/>
          <p:nvPr/>
        </p:nvSpPr>
        <p:spPr>
          <a:xfrm>
            <a:off x="3135455" y="304270"/>
            <a:ext cx="8348870" cy="20535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72890" y="495052"/>
            <a:ext cx="818942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Câu nào sau đây nêu đặc điểm của đồ dùng học tập: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5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4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6" grpId="0" animBg="1"/>
          <p:bldP spid="6" grpId="1" animBg="1"/>
          <p:bldP spid="2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4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6" grpId="0" animBg="1"/>
          <p:bldP spid="6" grpId="1" animBg="1"/>
          <p:bldP spid="2" grpId="0" animBg="1"/>
          <p:bldP spid="1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t</a:t>
              </a: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o lớn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g</a:t>
              </a: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ấu bông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chú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2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CE2EA0-460D-E79D-4AC3-D54B4A415AD5}"/>
              </a:ext>
            </a:extLst>
          </p:cNvPr>
          <p:cNvSpPr/>
          <p:nvPr/>
        </p:nvSpPr>
        <p:spPr>
          <a:xfrm>
            <a:off x="3097885" y="453753"/>
            <a:ext cx="8542610" cy="20535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132583" y="622381"/>
            <a:ext cx="8710733" cy="1446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Calibri" panose="020F0502020204030204" pitchFamily="34" charset="0"/>
              </a:rPr>
              <a:t> từ nêu đặc điểm trong câu sau: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Chú gấu bông thật to lớn.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29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6" grpId="0" animBg="1"/>
          <p:bldP spid="6" grpId="1" animBg="1"/>
          <p:bldP spid="2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6" grpId="0" animBg="1"/>
          <p:bldP spid="6" grpId="1" animBg="1"/>
          <p:bldP spid="2" grpId="0" animBg="1"/>
          <p:bldP spid="1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Màu</a:t>
              </a:r>
              <a:r>
                <a:rPr kumimoji="0" lang="vi-VN" sz="34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vàng có chú vịt con thật đẹp.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Chú vịt con màu vàng thật đẹp có.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Chú</a:t>
              </a:r>
              <a:r>
                <a:rPr kumimoji="0" lang="vi-VN" sz="34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vịt con có màu vàng thật đẹp.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97544B-10E7-5891-14D8-998E2BE7FC7D}"/>
              </a:ext>
            </a:extLst>
          </p:cNvPr>
          <p:cNvSpPr/>
          <p:nvPr/>
        </p:nvSpPr>
        <p:spPr>
          <a:xfrm>
            <a:off x="3188122" y="396603"/>
            <a:ext cx="8542610" cy="20535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188122" y="628707"/>
            <a:ext cx="846332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Xếp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các từ sau thành câu: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c</a:t>
            </a:r>
            <a:r>
              <a:rPr lang="vi-VN" sz="4000" b="1" noProof="0" dirty="0">
                <a:solidFill>
                  <a:srgbClr val="C00000"/>
                </a:solidFill>
                <a:latin typeface="Cambria" panose="02040503050406030204" pitchFamily="18" charset="0"/>
              </a:rPr>
              <a:t>ó/màu vàng/ chú vịt con/thật đẹp.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20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1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2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1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2" grpId="0" animBg="1"/>
          <p:bldP spid="13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9" name="Google Shape;4719;p49"/>
          <p:cNvSpPr/>
          <p:nvPr/>
        </p:nvSpPr>
        <p:spPr>
          <a:xfrm>
            <a:off x="1263760" y="2358428"/>
            <a:ext cx="1584000" cy="158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dist="66675" dir="2940000" algn="bl" rotWithShape="0">
              <a:schemeClr val="dk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723" name="Google Shape;4723;p49"/>
          <p:cNvGrpSpPr/>
          <p:nvPr/>
        </p:nvGrpSpPr>
        <p:grpSpPr>
          <a:xfrm>
            <a:off x="704682" y="628617"/>
            <a:ext cx="1716603" cy="1470379"/>
            <a:chOff x="944481" y="417832"/>
            <a:chExt cx="1541859" cy="1320700"/>
          </a:xfrm>
        </p:grpSpPr>
        <p:grpSp>
          <p:nvGrpSpPr>
            <p:cNvPr id="4724" name="Google Shape;4724;p49"/>
            <p:cNvGrpSpPr/>
            <p:nvPr/>
          </p:nvGrpSpPr>
          <p:grpSpPr>
            <a:xfrm>
              <a:off x="1002898" y="456330"/>
              <a:ext cx="1483443" cy="1282202"/>
              <a:chOff x="1862912" y="3609757"/>
              <a:chExt cx="1141724" cy="986841"/>
            </a:xfrm>
          </p:grpSpPr>
          <p:sp>
            <p:nvSpPr>
              <p:cNvPr id="4725" name="Google Shape;4725;p49"/>
              <p:cNvSpPr/>
              <p:nvPr/>
            </p:nvSpPr>
            <p:spPr>
              <a:xfrm>
                <a:off x="2362353" y="3609757"/>
                <a:ext cx="642283" cy="790142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2362" extrusionOk="0">
                    <a:moveTo>
                      <a:pt x="1044" y="1"/>
                    </a:moveTo>
                    <a:cubicBezTo>
                      <a:pt x="1030" y="1"/>
                      <a:pt x="1017" y="6"/>
                      <a:pt x="1005" y="16"/>
                    </a:cubicBezTo>
                    <a:lnTo>
                      <a:pt x="38" y="890"/>
                    </a:lnTo>
                    <a:cubicBezTo>
                      <a:pt x="7" y="919"/>
                      <a:pt x="0" y="976"/>
                      <a:pt x="26" y="1016"/>
                    </a:cubicBezTo>
                    <a:lnTo>
                      <a:pt x="812" y="2321"/>
                    </a:lnTo>
                    <a:cubicBezTo>
                      <a:pt x="828" y="2348"/>
                      <a:pt x="852" y="2361"/>
                      <a:pt x="874" y="2361"/>
                    </a:cubicBezTo>
                    <a:cubicBezTo>
                      <a:pt x="889" y="2361"/>
                      <a:pt x="903" y="2356"/>
                      <a:pt x="914" y="2345"/>
                    </a:cubicBezTo>
                    <a:lnTo>
                      <a:pt x="1881" y="1471"/>
                    </a:lnTo>
                    <a:cubicBezTo>
                      <a:pt x="1912" y="1443"/>
                      <a:pt x="1919" y="1385"/>
                      <a:pt x="1893" y="1345"/>
                    </a:cubicBezTo>
                    <a:lnTo>
                      <a:pt x="1107" y="40"/>
                    </a:lnTo>
                    <a:cubicBezTo>
                      <a:pt x="1091" y="15"/>
                      <a:pt x="1067" y="1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26" name="Google Shape;4726;p49"/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27" name="Google Shape;4727;p49"/>
              <p:cNvSpPr/>
              <p:nvPr/>
            </p:nvSpPr>
            <p:spPr>
              <a:xfrm>
                <a:off x="1862912" y="3956990"/>
                <a:ext cx="737957" cy="639607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912" extrusionOk="0">
                    <a:moveTo>
                      <a:pt x="1304" y="0"/>
                    </a:moveTo>
                    <a:cubicBezTo>
                      <a:pt x="1295" y="0"/>
                      <a:pt x="1287" y="2"/>
                      <a:pt x="1279" y="5"/>
                    </a:cubicBezTo>
                    <a:lnTo>
                      <a:pt x="52" y="452"/>
                    </a:lnTo>
                    <a:cubicBezTo>
                      <a:pt x="12" y="467"/>
                      <a:pt x="0" y="512"/>
                      <a:pt x="26" y="555"/>
                    </a:cubicBezTo>
                    <a:lnTo>
                      <a:pt x="812" y="1860"/>
                    </a:lnTo>
                    <a:cubicBezTo>
                      <a:pt x="831" y="1891"/>
                      <a:pt x="868" y="1912"/>
                      <a:pt x="902" y="1912"/>
                    </a:cubicBezTo>
                    <a:cubicBezTo>
                      <a:pt x="911" y="1912"/>
                      <a:pt x="920" y="1910"/>
                      <a:pt x="929" y="1907"/>
                    </a:cubicBezTo>
                    <a:lnTo>
                      <a:pt x="2155" y="1459"/>
                    </a:lnTo>
                    <a:cubicBezTo>
                      <a:pt x="2193" y="1445"/>
                      <a:pt x="2205" y="1400"/>
                      <a:pt x="2181" y="1359"/>
                    </a:cubicBezTo>
                    <a:lnTo>
                      <a:pt x="1393" y="55"/>
                    </a:lnTo>
                    <a:cubicBezTo>
                      <a:pt x="1374" y="21"/>
                      <a:pt x="1338" y="0"/>
                      <a:pt x="1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28" name="Google Shape;4728;p49"/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29" name="Google Shape;4729;p49"/>
              <p:cNvSpPr/>
              <p:nvPr/>
            </p:nvSpPr>
            <p:spPr>
              <a:xfrm>
                <a:off x="2297791" y="3919858"/>
                <a:ext cx="364964" cy="523862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566" extrusionOk="0">
                    <a:moveTo>
                      <a:pt x="209" y="0"/>
                    </a:moveTo>
                    <a:cubicBezTo>
                      <a:pt x="202" y="0"/>
                      <a:pt x="195" y="2"/>
                      <a:pt x="188" y="6"/>
                    </a:cubicBezTo>
                    <a:lnTo>
                      <a:pt x="26" y="104"/>
                    </a:lnTo>
                    <a:cubicBezTo>
                      <a:pt x="5" y="116"/>
                      <a:pt x="0" y="142"/>
                      <a:pt x="12" y="161"/>
                    </a:cubicBezTo>
                    <a:lnTo>
                      <a:pt x="846" y="1547"/>
                    </a:lnTo>
                    <a:cubicBezTo>
                      <a:pt x="853" y="1559"/>
                      <a:pt x="868" y="1566"/>
                      <a:pt x="882" y="1566"/>
                    </a:cubicBezTo>
                    <a:cubicBezTo>
                      <a:pt x="889" y="1566"/>
                      <a:pt x="896" y="1564"/>
                      <a:pt x="903" y="1561"/>
                    </a:cubicBezTo>
                    <a:lnTo>
                      <a:pt x="1067" y="1461"/>
                    </a:lnTo>
                    <a:cubicBezTo>
                      <a:pt x="1086" y="1449"/>
                      <a:pt x="1091" y="1425"/>
                      <a:pt x="1079" y="1404"/>
                    </a:cubicBezTo>
                    <a:lnTo>
                      <a:pt x="245" y="20"/>
                    </a:lnTo>
                    <a:cubicBezTo>
                      <a:pt x="238" y="8"/>
                      <a:pt x="223" y="0"/>
                      <a:pt x="2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0" name="Google Shape;4730;p49"/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1" name="Google Shape;4731;p49"/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2" name="Google Shape;4732;p49"/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3" name="Google Shape;4733;p49"/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4" name="Google Shape;4734;p49"/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5" name="Google Shape;4735;p49"/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6" name="Google Shape;4736;p49"/>
              <p:cNvSpPr/>
              <p:nvPr/>
            </p:nvSpPr>
            <p:spPr>
              <a:xfrm>
                <a:off x="2347969" y="3635849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7" name="Google Shape;4737;p49"/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8" name="Google Shape;4738;p49"/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9" name="Google Shape;4739;p49"/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0" name="Google Shape;4740;p49"/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1" name="Google Shape;4741;p49"/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2" name="Google Shape;4742;p49"/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3" name="Google Shape;4743;p49"/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4" name="Google Shape;4744;p49"/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745" name="Google Shape;4745;p49"/>
            <p:cNvGrpSpPr/>
            <p:nvPr/>
          </p:nvGrpSpPr>
          <p:grpSpPr>
            <a:xfrm>
              <a:off x="944481" y="417832"/>
              <a:ext cx="1470838" cy="1270901"/>
              <a:chOff x="1869268" y="3616782"/>
              <a:chExt cx="1132023" cy="978143"/>
            </a:xfrm>
          </p:grpSpPr>
          <p:sp>
            <p:nvSpPr>
              <p:cNvPr id="4746" name="Google Shape;4746;p49"/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7" name="Google Shape;4747;p49"/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8" name="Google Shape;4748;p49"/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9" name="Google Shape;4749;p49"/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0" name="Google Shape;4750;p49"/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1" name="Google Shape;4751;p49"/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2" name="Google Shape;4752;p49"/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3" name="Google Shape;4753;p49"/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4" name="Google Shape;4754;p49"/>
              <p:cNvSpPr/>
              <p:nvPr/>
            </p:nvSpPr>
            <p:spPr>
              <a:xfrm>
                <a:off x="2346413" y="3637405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5" name="Google Shape;4755;p49"/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6" name="Google Shape;4756;p49"/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7" name="Google Shape;4757;p49"/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8" name="Google Shape;4758;p49"/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9" name="Google Shape;4759;p49"/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60" name="Google Shape;4760;p49"/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61" name="Google Shape;4761;p49"/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62" name="Google Shape;4762;p49"/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763" name="Google Shape;4763;p49"/>
          <p:cNvGrpSpPr/>
          <p:nvPr/>
        </p:nvGrpSpPr>
        <p:grpSpPr>
          <a:xfrm>
            <a:off x="9651482" y="806575"/>
            <a:ext cx="1279723" cy="1470337"/>
            <a:chOff x="639751" y="3490892"/>
            <a:chExt cx="1221887" cy="1404065"/>
          </a:xfrm>
        </p:grpSpPr>
        <p:grpSp>
          <p:nvGrpSpPr>
            <p:cNvPr id="4764" name="Google Shape;4764;p49"/>
            <p:cNvGrpSpPr/>
            <p:nvPr/>
          </p:nvGrpSpPr>
          <p:grpSpPr>
            <a:xfrm>
              <a:off x="651308" y="3578108"/>
              <a:ext cx="1210330" cy="1316849"/>
              <a:chOff x="1059725" y="3520774"/>
              <a:chExt cx="786797" cy="856042"/>
            </a:xfrm>
          </p:grpSpPr>
          <p:sp>
            <p:nvSpPr>
              <p:cNvPr id="4765" name="Google Shape;4765;p49"/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766" name="Google Shape;4766;p49"/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4767" name="Google Shape;4767;p49"/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68" name="Google Shape;4768;p49"/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69" name="Google Shape;4769;p49"/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70" name="Google Shape;4770;p49"/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71" name="Google Shape;4771;p49"/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72" name="Google Shape;4772;p49"/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73" name="Google Shape;4773;p49"/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774" name="Google Shape;4774;p49"/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5" name="Google Shape;4775;p49"/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6" name="Google Shape;4776;p49"/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7" name="Google Shape;4777;p49"/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8" name="Google Shape;4778;p49"/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9" name="Google Shape;4779;p49"/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80" name="Google Shape;4780;p49"/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81" name="Google Shape;4781;p49"/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82" name="Google Shape;4782;p49"/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83" name="Google Shape;4783;p49"/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784" name="Google Shape;4784;p49"/>
            <p:cNvGrpSpPr/>
            <p:nvPr/>
          </p:nvGrpSpPr>
          <p:grpSpPr>
            <a:xfrm>
              <a:off x="639751" y="3490892"/>
              <a:ext cx="1210330" cy="1316849"/>
              <a:chOff x="1059725" y="3520774"/>
              <a:chExt cx="786797" cy="856042"/>
            </a:xfrm>
          </p:grpSpPr>
          <p:sp>
            <p:nvSpPr>
              <p:cNvPr id="4785" name="Google Shape;4785;p49"/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786" name="Google Shape;4786;p49"/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4787" name="Google Shape;4787;p49"/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88" name="Google Shape;4788;p49"/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89" name="Google Shape;4789;p49"/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90" name="Google Shape;4790;p49"/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91" name="Google Shape;4791;p49"/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92" name="Google Shape;4792;p49"/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93" name="Google Shape;4793;p49"/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794" name="Google Shape;4794;p49"/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5" name="Google Shape;4795;p49"/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6" name="Google Shape;4796;p49"/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7" name="Google Shape;4797;p49"/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8" name="Google Shape;4798;p49"/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9" name="Google Shape;4799;p49"/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0" name="Google Shape;4800;p49"/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1" name="Google Shape;4801;p49"/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2" name="Google Shape;4802;p49"/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3" name="Google Shape;4803;p49"/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804" name="Google Shape;4804;p49"/>
          <p:cNvGrpSpPr/>
          <p:nvPr/>
        </p:nvGrpSpPr>
        <p:grpSpPr>
          <a:xfrm>
            <a:off x="8963982" y="2934915"/>
            <a:ext cx="2596927" cy="3818440"/>
            <a:chOff x="7133046" y="1755405"/>
            <a:chExt cx="1083442" cy="2004868"/>
          </a:xfrm>
        </p:grpSpPr>
        <p:grpSp>
          <p:nvGrpSpPr>
            <p:cNvPr id="4805" name="Google Shape;4805;p49"/>
            <p:cNvGrpSpPr/>
            <p:nvPr/>
          </p:nvGrpSpPr>
          <p:grpSpPr>
            <a:xfrm>
              <a:off x="7133046" y="1755405"/>
              <a:ext cx="1083442" cy="2004868"/>
              <a:chOff x="6863849" y="1257384"/>
              <a:chExt cx="1621676" cy="3000851"/>
            </a:xfrm>
          </p:grpSpPr>
          <p:grpSp>
            <p:nvGrpSpPr>
              <p:cNvPr id="4806" name="Google Shape;4806;p49"/>
              <p:cNvGrpSpPr/>
              <p:nvPr/>
            </p:nvGrpSpPr>
            <p:grpSpPr>
              <a:xfrm>
                <a:off x="6925383" y="1301895"/>
                <a:ext cx="1560142" cy="2956341"/>
                <a:chOff x="6863849" y="1257384"/>
                <a:chExt cx="1560142" cy="2956341"/>
              </a:xfrm>
            </p:grpSpPr>
            <p:sp>
              <p:nvSpPr>
                <p:cNvPr id="4807" name="Google Shape;4807;p49"/>
                <p:cNvSpPr/>
                <p:nvPr/>
              </p:nvSpPr>
              <p:spPr>
                <a:xfrm>
                  <a:off x="7707875" y="4164825"/>
                  <a:ext cx="379200" cy="489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08" name="Google Shape;4808;p49"/>
                <p:cNvSpPr/>
                <p:nvPr/>
              </p:nvSpPr>
              <p:spPr>
                <a:xfrm>
                  <a:off x="7223000" y="4164825"/>
                  <a:ext cx="379200" cy="489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09" name="Google Shape;4809;p49"/>
                <p:cNvSpPr/>
                <p:nvPr/>
              </p:nvSpPr>
              <p:spPr>
                <a:xfrm>
                  <a:off x="7054874" y="2556599"/>
                  <a:ext cx="323122" cy="428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0" h="23232" extrusionOk="0">
                      <a:moveTo>
                        <a:pt x="11858" y="0"/>
                      </a:moveTo>
                      <a:cubicBezTo>
                        <a:pt x="9979" y="0"/>
                        <a:pt x="8175" y="1074"/>
                        <a:pt x="7327" y="2885"/>
                      </a:cubicBezTo>
                      <a:lnTo>
                        <a:pt x="1164" y="16147"/>
                      </a:lnTo>
                      <a:cubicBezTo>
                        <a:pt x="0" y="18635"/>
                        <a:pt x="1073" y="21602"/>
                        <a:pt x="3584" y="22766"/>
                      </a:cubicBezTo>
                      <a:cubicBezTo>
                        <a:pt x="4017" y="22972"/>
                        <a:pt x="4497" y="23109"/>
                        <a:pt x="4953" y="23177"/>
                      </a:cubicBezTo>
                      <a:cubicBezTo>
                        <a:pt x="5197" y="23214"/>
                        <a:pt x="5442" y="23232"/>
                        <a:pt x="5686" y="23232"/>
                      </a:cubicBezTo>
                      <a:cubicBezTo>
                        <a:pt x="7559" y="23232"/>
                        <a:pt x="9355" y="22165"/>
                        <a:pt x="10203" y="20347"/>
                      </a:cubicBezTo>
                      <a:lnTo>
                        <a:pt x="16366" y="7085"/>
                      </a:lnTo>
                      <a:cubicBezTo>
                        <a:pt x="17530" y="4597"/>
                        <a:pt x="16434" y="1630"/>
                        <a:pt x="13946" y="466"/>
                      </a:cubicBezTo>
                      <a:cubicBezTo>
                        <a:pt x="13270" y="150"/>
                        <a:pt x="12559" y="0"/>
                        <a:pt x="1185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10" name="Google Shape;4810;p49"/>
                <p:cNvSpPr/>
                <p:nvPr/>
              </p:nvSpPr>
              <p:spPr>
                <a:xfrm>
                  <a:off x="7896784" y="2575844"/>
                  <a:ext cx="338292" cy="42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3" h="22818" extrusionOk="0">
                      <a:moveTo>
                        <a:pt x="5700" y="1"/>
                      </a:moveTo>
                      <a:cubicBezTo>
                        <a:pt x="4899" y="1"/>
                        <a:pt x="4087" y="196"/>
                        <a:pt x="3333" y="609"/>
                      </a:cubicBezTo>
                      <a:cubicBezTo>
                        <a:pt x="913" y="1910"/>
                        <a:pt x="0" y="4946"/>
                        <a:pt x="1324" y="7365"/>
                      </a:cubicBezTo>
                      <a:lnTo>
                        <a:pt x="8286" y="20216"/>
                      </a:lnTo>
                      <a:cubicBezTo>
                        <a:pt x="9176" y="21882"/>
                        <a:pt x="10888" y="22818"/>
                        <a:pt x="12669" y="22818"/>
                      </a:cubicBezTo>
                      <a:cubicBezTo>
                        <a:pt x="13467" y="22818"/>
                        <a:pt x="14266" y="22635"/>
                        <a:pt x="15020" y="22224"/>
                      </a:cubicBezTo>
                      <a:cubicBezTo>
                        <a:pt x="17439" y="20901"/>
                        <a:pt x="18352" y="17888"/>
                        <a:pt x="17051" y="15468"/>
                      </a:cubicBezTo>
                      <a:lnTo>
                        <a:pt x="10089" y="2617"/>
                      </a:lnTo>
                      <a:cubicBezTo>
                        <a:pt x="9178" y="952"/>
                        <a:pt x="7467" y="1"/>
                        <a:pt x="57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11" name="Google Shape;4811;p49"/>
                <p:cNvSpPr/>
                <p:nvPr/>
              </p:nvSpPr>
              <p:spPr>
                <a:xfrm>
                  <a:off x="7311947" y="3157191"/>
                  <a:ext cx="676970" cy="968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27" h="52547" extrusionOk="0">
                      <a:moveTo>
                        <a:pt x="0" y="0"/>
                      </a:moveTo>
                      <a:cubicBezTo>
                        <a:pt x="0" y="0"/>
                        <a:pt x="617" y="35471"/>
                        <a:pt x="2922" y="50147"/>
                      </a:cubicBezTo>
                      <a:cubicBezTo>
                        <a:pt x="2922" y="50147"/>
                        <a:pt x="5880" y="52547"/>
                        <a:pt x="10125" y="52547"/>
                      </a:cubicBezTo>
                      <a:cubicBezTo>
                        <a:pt x="11764" y="52547"/>
                        <a:pt x="13595" y="52189"/>
                        <a:pt x="15522" y="51197"/>
                      </a:cubicBezTo>
                      <a:lnTo>
                        <a:pt x="16366" y="17827"/>
                      </a:lnTo>
                      <a:lnTo>
                        <a:pt x="16366" y="17416"/>
                      </a:lnTo>
                      <a:cubicBezTo>
                        <a:pt x="17268" y="17382"/>
                        <a:pt x="18232" y="17361"/>
                        <a:pt x="19230" y="17361"/>
                      </a:cubicBezTo>
                      <a:cubicBezTo>
                        <a:pt x="19595" y="17361"/>
                        <a:pt x="19965" y="17364"/>
                        <a:pt x="20338" y="17370"/>
                      </a:cubicBezTo>
                      <a:lnTo>
                        <a:pt x="20360" y="17827"/>
                      </a:lnTo>
                      <a:lnTo>
                        <a:pt x="21182" y="51197"/>
                      </a:lnTo>
                      <a:cubicBezTo>
                        <a:pt x="23115" y="52189"/>
                        <a:pt x="24949" y="52547"/>
                        <a:pt x="26589" y="52547"/>
                      </a:cubicBezTo>
                      <a:cubicBezTo>
                        <a:pt x="30836" y="52547"/>
                        <a:pt x="33782" y="50147"/>
                        <a:pt x="33782" y="50147"/>
                      </a:cubicBezTo>
                      <a:cubicBezTo>
                        <a:pt x="36087" y="35471"/>
                        <a:pt x="36726" y="1"/>
                        <a:pt x="36726" y="0"/>
                      </a:cubicBezTo>
                      <a:lnTo>
                        <a:pt x="36726" y="0"/>
                      </a:lnTo>
                      <a:lnTo>
                        <a:pt x="28897" y="1575"/>
                      </a:lnTo>
                      <a:lnTo>
                        <a:pt x="7350" y="14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12" name="Google Shape;4812;p49"/>
                <p:cNvSpPr/>
                <p:nvPr/>
              </p:nvSpPr>
              <p:spPr>
                <a:xfrm>
                  <a:off x="7507175" y="3469238"/>
                  <a:ext cx="288211" cy="10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6" h="557" extrusionOk="0">
                      <a:moveTo>
                        <a:pt x="9472" y="1"/>
                      </a:moveTo>
                      <a:cubicBezTo>
                        <a:pt x="8917" y="1"/>
                        <a:pt x="8362" y="4"/>
                        <a:pt x="7806" y="8"/>
                      </a:cubicBezTo>
                      <a:cubicBezTo>
                        <a:pt x="6528" y="8"/>
                        <a:pt x="5250" y="54"/>
                        <a:pt x="3949" y="100"/>
                      </a:cubicBezTo>
                      <a:cubicBezTo>
                        <a:pt x="2671" y="145"/>
                        <a:pt x="1393" y="191"/>
                        <a:pt x="92" y="282"/>
                      </a:cubicBezTo>
                      <a:cubicBezTo>
                        <a:pt x="46" y="305"/>
                        <a:pt x="0" y="351"/>
                        <a:pt x="0" y="396"/>
                      </a:cubicBezTo>
                      <a:cubicBezTo>
                        <a:pt x="0" y="465"/>
                        <a:pt x="46" y="533"/>
                        <a:pt x="114" y="533"/>
                      </a:cubicBezTo>
                      <a:cubicBezTo>
                        <a:pt x="1393" y="556"/>
                        <a:pt x="2671" y="556"/>
                        <a:pt x="3972" y="556"/>
                      </a:cubicBezTo>
                      <a:lnTo>
                        <a:pt x="7829" y="511"/>
                      </a:lnTo>
                      <a:lnTo>
                        <a:pt x="15521" y="374"/>
                      </a:lnTo>
                      <a:cubicBezTo>
                        <a:pt x="15590" y="374"/>
                        <a:pt x="15636" y="328"/>
                        <a:pt x="15636" y="260"/>
                      </a:cubicBezTo>
                      <a:cubicBezTo>
                        <a:pt x="15636" y="191"/>
                        <a:pt x="15590" y="145"/>
                        <a:pt x="15521" y="145"/>
                      </a:cubicBezTo>
                      <a:cubicBezTo>
                        <a:pt x="13515" y="38"/>
                        <a:pt x="11495" y="1"/>
                        <a:pt x="947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13" name="Google Shape;4813;p49"/>
                <p:cNvSpPr/>
                <p:nvPr/>
              </p:nvSpPr>
              <p:spPr>
                <a:xfrm>
                  <a:off x="7642643" y="3119733"/>
                  <a:ext cx="10543" cy="288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5641" extrusionOk="0">
                      <a:moveTo>
                        <a:pt x="321" y="1"/>
                      </a:moveTo>
                      <a:cubicBezTo>
                        <a:pt x="252" y="1"/>
                        <a:pt x="184" y="46"/>
                        <a:pt x="184" y="115"/>
                      </a:cubicBezTo>
                      <a:cubicBezTo>
                        <a:pt x="115" y="1393"/>
                        <a:pt x="69" y="2671"/>
                        <a:pt x="47" y="3972"/>
                      </a:cubicBezTo>
                      <a:cubicBezTo>
                        <a:pt x="24" y="5250"/>
                        <a:pt x="1" y="6529"/>
                        <a:pt x="24" y="7830"/>
                      </a:cubicBezTo>
                      <a:cubicBezTo>
                        <a:pt x="47" y="10386"/>
                        <a:pt x="92" y="12965"/>
                        <a:pt x="343" y="15545"/>
                      </a:cubicBezTo>
                      <a:cubicBezTo>
                        <a:pt x="343" y="15584"/>
                        <a:pt x="394" y="15640"/>
                        <a:pt x="438" y="15640"/>
                      </a:cubicBezTo>
                      <a:cubicBezTo>
                        <a:pt x="445" y="15640"/>
                        <a:pt x="451" y="15639"/>
                        <a:pt x="457" y="15636"/>
                      </a:cubicBezTo>
                      <a:cubicBezTo>
                        <a:pt x="526" y="15636"/>
                        <a:pt x="572" y="15590"/>
                        <a:pt x="572" y="15522"/>
                      </a:cubicBezTo>
                      <a:cubicBezTo>
                        <a:pt x="526" y="14244"/>
                        <a:pt x="526" y="12965"/>
                        <a:pt x="526" y="11664"/>
                      </a:cubicBezTo>
                      <a:lnTo>
                        <a:pt x="503" y="7830"/>
                      </a:lnTo>
                      <a:lnTo>
                        <a:pt x="503" y="3972"/>
                      </a:lnTo>
                      <a:cubicBezTo>
                        <a:pt x="480" y="2671"/>
                        <a:pt x="457" y="1393"/>
                        <a:pt x="412" y="115"/>
                      </a:cubicBezTo>
                      <a:cubicBezTo>
                        <a:pt x="412" y="46"/>
                        <a:pt x="366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14" name="Google Shape;4814;p49"/>
                <p:cNvSpPr/>
                <p:nvPr/>
              </p:nvSpPr>
              <p:spPr>
                <a:xfrm>
                  <a:off x="7648117" y="3209782"/>
                  <a:ext cx="49252" cy="18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962" extrusionOk="0">
                      <a:moveTo>
                        <a:pt x="2375" y="0"/>
                      </a:moveTo>
                      <a:cubicBezTo>
                        <a:pt x="2306" y="0"/>
                        <a:pt x="2260" y="46"/>
                        <a:pt x="2260" y="114"/>
                      </a:cubicBezTo>
                      <a:cubicBezTo>
                        <a:pt x="2215" y="1918"/>
                        <a:pt x="2192" y="3721"/>
                        <a:pt x="2078" y="5501"/>
                      </a:cubicBezTo>
                      <a:cubicBezTo>
                        <a:pt x="2009" y="6391"/>
                        <a:pt x="1941" y="7304"/>
                        <a:pt x="1713" y="8149"/>
                      </a:cubicBezTo>
                      <a:cubicBezTo>
                        <a:pt x="1621" y="8560"/>
                        <a:pt x="1462" y="8971"/>
                        <a:pt x="1210" y="9267"/>
                      </a:cubicBezTo>
                      <a:cubicBezTo>
                        <a:pt x="1010" y="9522"/>
                        <a:pt x="709" y="9690"/>
                        <a:pt x="399" y="9690"/>
                      </a:cubicBezTo>
                      <a:cubicBezTo>
                        <a:pt x="319" y="9690"/>
                        <a:pt x="239" y="9679"/>
                        <a:pt x="160" y="9655"/>
                      </a:cubicBezTo>
                      <a:cubicBezTo>
                        <a:pt x="143" y="9650"/>
                        <a:pt x="128" y="9647"/>
                        <a:pt x="113" y="9647"/>
                      </a:cubicBezTo>
                      <a:cubicBezTo>
                        <a:pt x="71" y="9647"/>
                        <a:pt x="41" y="9672"/>
                        <a:pt x="24" y="9724"/>
                      </a:cubicBezTo>
                      <a:cubicBezTo>
                        <a:pt x="1" y="9769"/>
                        <a:pt x="24" y="9838"/>
                        <a:pt x="69" y="9861"/>
                      </a:cubicBezTo>
                      <a:cubicBezTo>
                        <a:pt x="215" y="9930"/>
                        <a:pt x="370" y="9961"/>
                        <a:pt x="527" y="9961"/>
                      </a:cubicBezTo>
                      <a:cubicBezTo>
                        <a:pt x="885" y="9961"/>
                        <a:pt x="1246" y="9796"/>
                        <a:pt x="1484" y="9541"/>
                      </a:cubicBezTo>
                      <a:cubicBezTo>
                        <a:pt x="1827" y="9176"/>
                        <a:pt x="2032" y="8720"/>
                        <a:pt x="2169" y="8263"/>
                      </a:cubicBezTo>
                      <a:cubicBezTo>
                        <a:pt x="2420" y="7373"/>
                        <a:pt x="2512" y="6460"/>
                        <a:pt x="2557" y="5547"/>
                      </a:cubicBezTo>
                      <a:cubicBezTo>
                        <a:pt x="2671" y="3721"/>
                        <a:pt x="2626" y="1918"/>
                        <a:pt x="2489" y="114"/>
                      </a:cubicBezTo>
                      <a:cubicBezTo>
                        <a:pt x="2489" y="46"/>
                        <a:pt x="2443" y="0"/>
                        <a:pt x="23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15" name="Google Shape;4815;p49"/>
                <p:cNvSpPr/>
                <p:nvPr/>
              </p:nvSpPr>
              <p:spPr>
                <a:xfrm>
                  <a:off x="7322454" y="3190427"/>
                  <a:ext cx="86688" cy="144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59" extrusionOk="0">
                      <a:moveTo>
                        <a:pt x="4543" y="0"/>
                      </a:moveTo>
                      <a:cubicBezTo>
                        <a:pt x="4475" y="0"/>
                        <a:pt x="4429" y="46"/>
                        <a:pt x="4429" y="92"/>
                      </a:cubicBezTo>
                      <a:lnTo>
                        <a:pt x="4429" y="114"/>
                      </a:lnTo>
                      <a:cubicBezTo>
                        <a:pt x="4383" y="502"/>
                        <a:pt x="4406" y="890"/>
                        <a:pt x="4361" y="1279"/>
                      </a:cubicBezTo>
                      <a:cubicBezTo>
                        <a:pt x="4292" y="1667"/>
                        <a:pt x="4292" y="2055"/>
                        <a:pt x="4178" y="2420"/>
                      </a:cubicBezTo>
                      <a:lnTo>
                        <a:pt x="4041" y="2968"/>
                      </a:lnTo>
                      <a:lnTo>
                        <a:pt x="3836" y="3515"/>
                      </a:lnTo>
                      <a:cubicBezTo>
                        <a:pt x="3790" y="3698"/>
                        <a:pt x="3721" y="3858"/>
                        <a:pt x="3630" y="4040"/>
                      </a:cubicBezTo>
                      <a:cubicBezTo>
                        <a:pt x="3539" y="4200"/>
                        <a:pt x="3470" y="4383"/>
                        <a:pt x="3379" y="4543"/>
                      </a:cubicBezTo>
                      <a:cubicBezTo>
                        <a:pt x="2991" y="5204"/>
                        <a:pt x="2512" y="5798"/>
                        <a:pt x="1964" y="6323"/>
                      </a:cubicBezTo>
                      <a:cubicBezTo>
                        <a:pt x="1416" y="6848"/>
                        <a:pt x="777" y="7282"/>
                        <a:pt x="92" y="7624"/>
                      </a:cubicBezTo>
                      <a:lnTo>
                        <a:pt x="92" y="7647"/>
                      </a:lnTo>
                      <a:cubicBezTo>
                        <a:pt x="47" y="7670"/>
                        <a:pt x="1" y="7715"/>
                        <a:pt x="24" y="7784"/>
                      </a:cubicBezTo>
                      <a:cubicBezTo>
                        <a:pt x="42" y="7821"/>
                        <a:pt x="91" y="7858"/>
                        <a:pt x="134" y="7858"/>
                      </a:cubicBezTo>
                      <a:cubicBezTo>
                        <a:pt x="143" y="7858"/>
                        <a:pt x="152" y="7856"/>
                        <a:pt x="161" y="7852"/>
                      </a:cubicBezTo>
                      <a:cubicBezTo>
                        <a:pt x="960" y="7601"/>
                        <a:pt x="1644" y="7190"/>
                        <a:pt x="2261" y="6665"/>
                      </a:cubicBezTo>
                      <a:cubicBezTo>
                        <a:pt x="2877" y="6117"/>
                        <a:pt x="3425" y="5501"/>
                        <a:pt x="3790" y="4771"/>
                      </a:cubicBezTo>
                      <a:cubicBezTo>
                        <a:pt x="3904" y="4611"/>
                        <a:pt x="3973" y="4406"/>
                        <a:pt x="4064" y="4223"/>
                      </a:cubicBezTo>
                      <a:cubicBezTo>
                        <a:pt x="4155" y="4040"/>
                        <a:pt x="4224" y="3858"/>
                        <a:pt x="4292" y="3675"/>
                      </a:cubicBezTo>
                      <a:lnTo>
                        <a:pt x="4475" y="3082"/>
                      </a:lnTo>
                      <a:lnTo>
                        <a:pt x="4589" y="2488"/>
                      </a:lnTo>
                      <a:cubicBezTo>
                        <a:pt x="4612" y="2306"/>
                        <a:pt x="4657" y="2100"/>
                        <a:pt x="4657" y="1895"/>
                      </a:cubicBezTo>
                      <a:lnTo>
                        <a:pt x="4703" y="1301"/>
                      </a:lnTo>
                      <a:cubicBezTo>
                        <a:pt x="4703" y="890"/>
                        <a:pt x="4680" y="502"/>
                        <a:pt x="4657" y="114"/>
                      </a:cubicBezTo>
                      <a:cubicBezTo>
                        <a:pt x="4657" y="46"/>
                        <a:pt x="4612" y="0"/>
                        <a:pt x="45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16" name="Google Shape;4816;p49"/>
                <p:cNvSpPr/>
                <p:nvPr/>
              </p:nvSpPr>
              <p:spPr>
                <a:xfrm>
                  <a:off x="7903937" y="3190427"/>
                  <a:ext cx="86688" cy="144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61" extrusionOk="0">
                      <a:moveTo>
                        <a:pt x="160" y="0"/>
                      </a:moveTo>
                      <a:cubicBezTo>
                        <a:pt x="92" y="0"/>
                        <a:pt x="46" y="46"/>
                        <a:pt x="46" y="114"/>
                      </a:cubicBezTo>
                      <a:cubicBezTo>
                        <a:pt x="23" y="502"/>
                        <a:pt x="1" y="890"/>
                        <a:pt x="1" y="1301"/>
                      </a:cubicBezTo>
                      <a:lnTo>
                        <a:pt x="46" y="1895"/>
                      </a:lnTo>
                      <a:cubicBezTo>
                        <a:pt x="46" y="2100"/>
                        <a:pt x="69" y="2306"/>
                        <a:pt x="115" y="2488"/>
                      </a:cubicBezTo>
                      <a:lnTo>
                        <a:pt x="229" y="3082"/>
                      </a:lnTo>
                      <a:lnTo>
                        <a:pt x="411" y="3675"/>
                      </a:lnTo>
                      <a:cubicBezTo>
                        <a:pt x="480" y="3858"/>
                        <a:pt x="548" y="4040"/>
                        <a:pt x="640" y="4223"/>
                      </a:cubicBezTo>
                      <a:cubicBezTo>
                        <a:pt x="731" y="4406"/>
                        <a:pt x="799" y="4611"/>
                        <a:pt x="914" y="4771"/>
                      </a:cubicBezTo>
                      <a:cubicBezTo>
                        <a:pt x="1279" y="5501"/>
                        <a:pt x="1827" y="6117"/>
                        <a:pt x="2420" y="6665"/>
                      </a:cubicBezTo>
                      <a:cubicBezTo>
                        <a:pt x="3059" y="7190"/>
                        <a:pt x="3744" y="7601"/>
                        <a:pt x="4520" y="7852"/>
                      </a:cubicBezTo>
                      <a:cubicBezTo>
                        <a:pt x="4537" y="7858"/>
                        <a:pt x="4553" y="7861"/>
                        <a:pt x="4567" y="7861"/>
                      </a:cubicBezTo>
                      <a:cubicBezTo>
                        <a:pt x="4610" y="7861"/>
                        <a:pt x="4640" y="7835"/>
                        <a:pt x="4657" y="7784"/>
                      </a:cubicBezTo>
                      <a:cubicBezTo>
                        <a:pt x="4703" y="7738"/>
                        <a:pt x="4680" y="7670"/>
                        <a:pt x="4611" y="7647"/>
                      </a:cubicBezTo>
                      <a:lnTo>
                        <a:pt x="4611" y="7624"/>
                      </a:lnTo>
                      <a:cubicBezTo>
                        <a:pt x="3926" y="7282"/>
                        <a:pt x="3287" y="6848"/>
                        <a:pt x="2740" y="6323"/>
                      </a:cubicBezTo>
                      <a:cubicBezTo>
                        <a:pt x="2169" y="5798"/>
                        <a:pt x="1690" y="5204"/>
                        <a:pt x="1324" y="4543"/>
                      </a:cubicBezTo>
                      <a:cubicBezTo>
                        <a:pt x="1210" y="4383"/>
                        <a:pt x="1165" y="4200"/>
                        <a:pt x="1073" y="4040"/>
                      </a:cubicBezTo>
                      <a:cubicBezTo>
                        <a:pt x="982" y="3858"/>
                        <a:pt x="914" y="3698"/>
                        <a:pt x="845" y="3515"/>
                      </a:cubicBezTo>
                      <a:lnTo>
                        <a:pt x="662" y="2968"/>
                      </a:lnTo>
                      <a:lnTo>
                        <a:pt x="525" y="2420"/>
                      </a:lnTo>
                      <a:cubicBezTo>
                        <a:pt x="411" y="2055"/>
                        <a:pt x="411" y="1667"/>
                        <a:pt x="343" y="1279"/>
                      </a:cubicBezTo>
                      <a:cubicBezTo>
                        <a:pt x="297" y="890"/>
                        <a:pt x="297" y="502"/>
                        <a:pt x="274" y="114"/>
                      </a:cubicBezTo>
                      <a:lnTo>
                        <a:pt x="274" y="92"/>
                      </a:lnTo>
                      <a:cubicBezTo>
                        <a:pt x="274" y="46"/>
                        <a:pt x="229" y="0"/>
                        <a:pt x="1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17" name="Google Shape;4817;p49"/>
                <p:cNvSpPr/>
                <p:nvPr/>
              </p:nvSpPr>
              <p:spPr>
                <a:xfrm>
                  <a:off x="7114617" y="2429793"/>
                  <a:ext cx="1073288" cy="835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28" h="45304" extrusionOk="0">
                      <a:moveTo>
                        <a:pt x="24006" y="1"/>
                      </a:moveTo>
                      <a:cubicBezTo>
                        <a:pt x="21240" y="1"/>
                        <a:pt x="17706" y="99"/>
                        <a:pt x="14015" y="452"/>
                      </a:cubicBezTo>
                      <a:cubicBezTo>
                        <a:pt x="3470" y="1547"/>
                        <a:pt x="0" y="16817"/>
                        <a:pt x="0" y="16817"/>
                      </a:cubicBezTo>
                      <a:cubicBezTo>
                        <a:pt x="0" y="16817"/>
                        <a:pt x="5375" y="22193"/>
                        <a:pt x="10466" y="22193"/>
                      </a:cubicBezTo>
                      <a:cubicBezTo>
                        <a:pt x="10599" y="22193"/>
                        <a:pt x="10732" y="22189"/>
                        <a:pt x="10865" y="22181"/>
                      </a:cubicBezTo>
                      <a:lnTo>
                        <a:pt x="10865" y="22181"/>
                      </a:lnTo>
                      <a:lnTo>
                        <a:pt x="9290" y="41377"/>
                      </a:lnTo>
                      <a:cubicBezTo>
                        <a:pt x="9290" y="41377"/>
                        <a:pt x="17781" y="45235"/>
                        <a:pt x="29102" y="45303"/>
                      </a:cubicBezTo>
                      <a:lnTo>
                        <a:pt x="29422" y="45303"/>
                      </a:lnTo>
                      <a:cubicBezTo>
                        <a:pt x="40743" y="45235"/>
                        <a:pt x="48938" y="41377"/>
                        <a:pt x="48938" y="41377"/>
                      </a:cubicBezTo>
                      <a:lnTo>
                        <a:pt x="47363" y="22181"/>
                      </a:lnTo>
                      <a:lnTo>
                        <a:pt x="47363" y="22181"/>
                      </a:lnTo>
                      <a:cubicBezTo>
                        <a:pt x="47496" y="22189"/>
                        <a:pt x="47629" y="22193"/>
                        <a:pt x="47762" y="22193"/>
                      </a:cubicBezTo>
                      <a:cubicBezTo>
                        <a:pt x="52852" y="22193"/>
                        <a:pt x="58228" y="16817"/>
                        <a:pt x="58228" y="16817"/>
                      </a:cubicBezTo>
                      <a:cubicBezTo>
                        <a:pt x="58228" y="16817"/>
                        <a:pt x="54758" y="1547"/>
                        <a:pt x="44213" y="452"/>
                      </a:cubicBezTo>
                      <a:cubicBezTo>
                        <a:pt x="40521" y="99"/>
                        <a:pt x="37048" y="1"/>
                        <a:pt x="34351" y="1"/>
                      </a:cubicBezTo>
                      <a:cubicBezTo>
                        <a:pt x="31811" y="1"/>
                        <a:pt x="29960" y="88"/>
                        <a:pt x="29262" y="132"/>
                      </a:cubicBezTo>
                      <a:cubicBezTo>
                        <a:pt x="28532" y="88"/>
                        <a:pt x="26609" y="1"/>
                        <a:pt x="240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18" name="Google Shape;4818;p49"/>
                <p:cNvSpPr/>
                <p:nvPr/>
              </p:nvSpPr>
              <p:spPr>
                <a:xfrm>
                  <a:off x="7050229" y="2401091"/>
                  <a:ext cx="1259677" cy="268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0" fill="none" extrusionOk="0">
                      <a:moveTo>
                        <a:pt x="1" y="3173"/>
                      </a:moveTo>
                      <a:cubicBezTo>
                        <a:pt x="1" y="3173"/>
                        <a:pt x="33029" y="14540"/>
                        <a:pt x="68340" y="0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19" name="Google Shape;4819;p49"/>
                <p:cNvSpPr/>
                <p:nvPr/>
              </p:nvSpPr>
              <p:spPr>
                <a:xfrm>
                  <a:off x="7050229" y="2524782"/>
                  <a:ext cx="1259677" cy="268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1" fill="none" extrusionOk="0">
                      <a:moveTo>
                        <a:pt x="1" y="3196"/>
                      </a:moveTo>
                      <a:cubicBezTo>
                        <a:pt x="1" y="3196"/>
                        <a:pt x="33029" y="14540"/>
                        <a:pt x="68340" y="1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20" name="Google Shape;4820;p49"/>
                <p:cNvSpPr/>
                <p:nvPr/>
              </p:nvSpPr>
              <p:spPr>
                <a:xfrm>
                  <a:off x="7050229" y="2648915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3"/>
                      </a:moveTo>
                      <a:cubicBezTo>
                        <a:pt x="1" y="3173"/>
                        <a:pt x="33029" y="14517"/>
                        <a:pt x="68340" y="0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21" name="Google Shape;4821;p49"/>
                <p:cNvSpPr/>
                <p:nvPr/>
              </p:nvSpPr>
              <p:spPr>
                <a:xfrm>
                  <a:off x="7050229" y="2772606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4"/>
                      </a:moveTo>
                      <a:cubicBezTo>
                        <a:pt x="1" y="3174"/>
                        <a:pt x="33029" y="14518"/>
                        <a:pt x="68340" y="1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22" name="Google Shape;4822;p49"/>
                <p:cNvSpPr/>
                <p:nvPr/>
              </p:nvSpPr>
              <p:spPr>
                <a:xfrm>
                  <a:off x="7470143" y="2431470"/>
                  <a:ext cx="330716" cy="16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2" h="8807" extrusionOk="0">
                      <a:moveTo>
                        <a:pt x="9121" y="0"/>
                      </a:moveTo>
                      <a:cubicBezTo>
                        <a:pt x="6999" y="0"/>
                        <a:pt x="4595" y="126"/>
                        <a:pt x="2032" y="566"/>
                      </a:cubicBezTo>
                      <a:cubicBezTo>
                        <a:pt x="1" y="931"/>
                        <a:pt x="1" y="2529"/>
                        <a:pt x="1" y="2529"/>
                      </a:cubicBezTo>
                      <a:cubicBezTo>
                        <a:pt x="1" y="5999"/>
                        <a:pt x="2808" y="8806"/>
                        <a:pt x="6278" y="8806"/>
                      </a:cubicBezTo>
                      <a:lnTo>
                        <a:pt x="10500" y="8806"/>
                      </a:lnTo>
                      <a:cubicBezTo>
                        <a:pt x="14495" y="8806"/>
                        <a:pt x="17782" y="5999"/>
                        <a:pt x="17782" y="1981"/>
                      </a:cubicBezTo>
                      <a:cubicBezTo>
                        <a:pt x="17782" y="1981"/>
                        <a:pt x="17941" y="224"/>
                        <a:pt x="15819" y="224"/>
                      </a:cubicBezTo>
                      <a:cubicBezTo>
                        <a:pt x="14279" y="224"/>
                        <a:pt x="11950" y="0"/>
                        <a:pt x="91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23" name="Google Shape;4823;p49"/>
                <p:cNvSpPr/>
                <p:nvPr/>
              </p:nvSpPr>
              <p:spPr>
                <a:xfrm>
                  <a:off x="7081382" y="2737508"/>
                  <a:ext cx="239401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8" h="5808" extrusionOk="0">
                      <a:moveTo>
                        <a:pt x="1937" y="1"/>
                      </a:moveTo>
                      <a:cubicBezTo>
                        <a:pt x="1738" y="1"/>
                        <a:pt x="1545" y="97"/>
                        <a:pt x="1415" y="284"/>
                      </a:cubicBezTo>
                      <a:cubicBezTo>
                        <a:pt x="1415" y="284"/>
                        <a:pt x="0" y="1722"/>
                        <a:pt x="982" y="2270"/>
                      </a:cubicBezTo>
                      <a:cubicBezTo>
                        <a:pt x="2534" y="3137"/>
                        <a:pt x="7099" y="5717"/>
                        <a:pt x="12326" y="5808"/>
                      </a:cubicBezTo>
                      <a:cubicBezTo>
                        <a:pt x="12691" y="5808"/>
                        <a:pt x="12988" y="5511"/>
                        <a:pt x="12988" y="5146"/>
                      </a:cubicBezTo>
                      <a:lnTo>
                        <a:pt x="12965" y="3936"/>
                      </a:lnTo>
                      <a:cubicBezTo>
                        <a:pt x="12965" y="3594"/>
                        <a:pt x="12668" y="3320"/>
                        <a:pt x="12326" y="3320"/>
                      </a:cubicBezTo>
                      <a:cubicBezTo>
                        <a:pt x="7806" y="3229"/>
                        <a:pt x="3606" y="923"/>
                        <a:pt x="2283" y="102"/>
                      </a:cubicBezTo>
                      <a:cubicBezTo>
                        <a:pt x="2173" y="34"/>
                        <a:pt x="2054" y="1"/>
                        <a:pt x="1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24" name="Google Shape;4824;p49"/>
                <p:cNvSpPr/>
                <p:nvPr/>
              </p:nvSpPr>
              <p:spPr>
                <a:xfrm>
                  <a:off x="7980509" y="2737508"/>
                  <a:ext cx="239420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9" h="5808" extrusionOk="0">
                      <a:moveTo>
                        <a:pt x="11064" y="1"/>
                      </a:moveTo>
                      <a:cubicBezTo>
                        <a:pt x="10947" y="1"/>
                        <a:pt x="10830" y="34"/>
                        <a:pt x="10729" y="102"/>
                      </a:cubicBezTo>
                      <a:cubicBezTo>
                        <a:pt x="9405" y="923"/>
                        <a:pt x="5182" y="3229"/>
                        <a:pt x="685" y="3320"/>
                      </a:cubicBezTo>
                      <a:cubicBezTo>
                        <a:pt x="343" y="3320"/>
                        <a:pt x="46" y="3594"/>
                        <a:pt x="46" y="3936"/>
                      </a:cubicBezTo>
                      <a:lnTo>
                        <a:pt x="24" y="5146"/>
                      </a:lnTo>
                      <a:cubicBezTo>
                        <a:pt x="1" y="5511"/>
                        <a:pt x="297" y="5808"/>
                        <a:pt x="663" y="5808"/>
                      </a:cubicBezTo>
                      <a:cubicBezTo>
                        <a:pt x="5912" y="5717"/>
                        <a:pt x="10478" y="3137"/>
                        <a:pt x="12030" y="2270"/>
                      </a:cubicBezTo>
                      <a:cubicBezTo>
                        <a:pt x="12988" y="1722"/>
                        <a:pt x="11596" y="284"/>
                        <a:pt x="11596" y="284"/>
                      </a:cubicBezTo>
                      <a:cubicBezTo>
                        <a:pt x="11467" y="97"/>
                        <a:pt x="11265" y="1"/>
                        <a:pt x="110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25" name="Google Shape;4825;p49"/>
                <p:cNvSpPr/>
                <p:nvPr/>
              </p:nvSpPr>
              <p:spPr>
                <a:xfrm>
                  <a:off x="7149106" y="2244570"/>
                  <a:ext cx="300431" cy="157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9" h="8537" extrusionOk="0">
                      <a:moveTo>
                        <a:pt x="252" y="0"/>
                      </a:moveTo>
                      <a:lnTo>
                        <a:pt x="1" y="69"/>
                      </a:lnTo>
                      <a:cubicBezTo>
                        <a:pt x="754" y="3424"/>
                        <a:pt x="3196" y="6346"/>
                        <a:pt x="6369" y="7692"/>
                      </a:cubicBezTo>
                      <a:cubicBezTo>
                        <a:pt x="7716" y="8263"/>
                        <a:pt x="9154" y="8537"/>
                        <a:pt x="10592" y="8537"/>
                      </a:cubicBezTo>
                      <a:cubicBezTo>
                        <a:pt x="12600" y="8537"/>
                        <a:pt x="14586" y="8012"/>
                        <a:pt x="16298" y="6962"/>
                      </a:cubicBezTo>
                      <a:lnTo>
                        <a:pt x="16161" y="6756"/>
                      </a:lnTo>
                      <a:cubicBezTo>
                        <a:pt x="14495" y="7775"/>
                        <a:pt x="12553" y="8295"/>
                        <a:pt x="10610" y="8295"/>
                      </a:cubicBezTo>
                      <a:cubicBezTo>
                        <a:pt x="9200" y="8295"/>
                        <a:pt x="7789" y="8021"/>
                        <a:pt x="6483" y="7464"/>
                      </a:cubicBezTo>
                      <a:cubicBezTo>
                        <a:pt x="3379" y="6163"/>
                        <a:pt x="982" y="3287"/>
                        <a:pt x="25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26" name="Google Shape;4826;p49"/>
                <p:cNvSpPr/>
                <p:nvPr/>
              </p:nvSpPr>
              <p:spPr>
                <a:xfrm>
                  <a:off x="6928218" y="1556196"/>
                  <a:ext cx="267603" cy="59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8" h="32505" extrusionOk="0">
                      <a:moveTo>
                        <a:pt x="14518" y="1"/>
                      </a:moveTo>
                      <a:cubicBezTo>
                        <a:pt x="10820" y="69"/>
                        <a:pt x="7076" y="2420"/>
                        <a:pt x="4452" y="6278"/>
                      </a:cubicBezTo>
                      <a:cubicBezTo>
                        <a:pt x="1005" y="11345"/>
                        <a:pt x="1" y="17873"/>
                        <a:pt x="1713" y="23762"/>
                      </a:cubicBezTo>
                      <a:cubicBezTo>
                        <a:pt x="2603" y="26798"/>
                        <a:pt x="4155" y="29240"/>
                        <a:pt x="6141" y="30747"/>
                      </a:cubicBezTo>
                      <a:cubicBezTo>
                        <a:pt x="7670" y="31911"/>
                        <a:pt x="9496" y="32504"/>
                        <a:pt x="11253" y="32504"/>
                      </a:cubicBezTo>
                      <a:cubicBezTo>
                        <a:pt x="12258" y="32504"/>
                        <a:pt x="13262" y="32299"/>
                        <a:pt x="14129" y="31865"/>
                      </a:cubicBezTo>
                      <a:lnTo>
                        <a:pt x="14038" y="31660"/>
                      </a:lnTo>
                      <a:cubicBezTo>
                        <a:pt x="13191" y="32062"/>
                        <a:pt x="12237" y="32258"/>
                        <a:pt x="11253" y="32258"/>
                      </a:cubicBezTo>
                      <a:cubicBezTo>
                        <a:pt x="9557" y="32258"/>
                        <a:pt x="7774" y="31676"/>
                        <a:pt x="6300" y="30564"/>
                      </a:cubicBezTo>
                      <a:cubicBezTo>
                        <a:pt x="3812" y="28670"/>
                        <a:pt x="2557" y="25771"/>
                        <a:pt x="1964" y="23694"/>
                      </a:cubicBezTo>
                      <a:cubicBezTo>
                        <a:pt x="252" y="17873"/>
                        <a:pt x="1256" y="11414"/>
                        <a:pt x="4657" y="6415"/>
                      </a:cubicBezTo>
                      <a:cubicBezTo>
                        <a:pt x="7236" y="2626"/>
                        <a:pt x="10911" y="321"/>
                        <a:pt x="14518" y="252"/>
                      </a:cubicBezTo>
                      <a:lnTo>
                        <a:pt x="1451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27" name="Google Shape;4827;p49"/>
                <p:cNvSpPr/>
                <p:nvPr/>
              </p:nvSpPr>
              <p:spPr>
                <a:xfrm>
                  <a:off x="8023016" y="1452691"/>
                  <a:ext cx="156529" cy="364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2" h="19768" extrusionOk="0">
                      <a:moveTo>
                        <a:pt x="114" y="1"/>
                      </a:moveTo>
                      <a:lnTo>
                        <a:pt x="0" y="206"/>
                      </a:lnTo>
                      <a:cubicBezTo>
                        <a:pt x="5227" y="3562"/>
                        <a:pt x="8217" y="9953"/>
                        <a:pt x="7464" y="16116"/>
                      </a:cubicBezTo>
                      <a:cubicBezTo>
                        <a:pt x="7350" y="16892"/>
                        <a:pt x="7190" y="17782"/>
                        <a:pt x="6688" y="18489"/>
                      </a:cubicBezTo>
                      <a:cubicBezTo>
                        <a:pt x="6312" y="19024"/>
                        <a:pt x="5661" y="19507"/>
                        <a:pt x="4945" y="19507"/>
                      </a:cubicBezTo>
                      <a:cubicBezTo>
                        <a:pt x="4835" y="19507"/>
                        <a:pt x="4723" y="19495"/>
                        <a:pt x="4611" y="19471"/>
                      </a:cubicBezTo>
                      <a:lnTo>
                        <a:pt x="4565" y="19722"/>
                      </a:lnTo>
                      <a:cubicBezTo>
                        <a:pt x="4679" y="19745"/>
                        <a:pt x="4793" y="19768"/>
                        <a:pt x="4908" y="19768"/>
                      </a:cubicBezTo>
                      <a:cubicBezTo>
                        <a:pt x="5729" y="19768"/>
                        <a:pt x="6482" y="19220"/>
                        <a:pt x="6893" y="18626"/>
                      </a:cubicBezTo>
                      <a:cubicBezTo>
                        <a:pt x="7418" y="17873"/>
                        <a:pt x="7601" y="16960"/>
                        <a:pt x="7692" y="16138"/>
                      </a:cubicBezTo>
                      <a:cubicBezTo>
                        <a:pt x="8491" y="9884"/>
                        <a:pt x="5432" y="3402"/>
                        <a:pt x="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28" name="Google Shape;4828;p49"/>
                <p:cNvSpPr/>
                <p:nvPr/>
              </p:nvSpPr>
              <p:spPr>
                <a:xfrm>
                  <a:off x="7855125" y="2010627"/>
                  <a:ext cx="240268" cy="330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5" h="17941" fill="none" extrusionOk="0">
                      <a:moveTo>
                        <a:pt x="1" y="16571"/>
                      </a:moveTo>
                      <a:cubicBezTo>
                        <a:pt x="640" y="17553"/>
                        <a:pt x="1850" y="17941"/>
                        <a:pt x="2945" y="17781"/>
                      </a:cubicBezTo>
                      <a:cubicBezTo>
                        <a:pt x="4018" y="17644"/>
                        <a:pt x="5022" y="17028"/>
                        <a:pt x="5913" y="16297"/>
                      </a:cubicBezTo>
                      <a:cubicBezTo>
                        <a:pt x="10455" y="12691"/>
                        <a:pt x="13034" y="6209"/>
                        <a:pt x="12395" y="0"/>
                      </a:cubicBezTo>
                    </a:path>
                  </a:pathLst>
                </a:custGeom>
                <a:solidFill>
                  <a:schemeClr val="dk2"/>
                </a:solidFill>
                <a:ln w="5700" cap="flat" cmpd="sng">
                  <a:solidFill>
                    <a:srgbClr val="873B07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29" name="Google Shape;4829;p49"/>
                <p:cNvSpPr/>
                <p:nvPr/>
              </p:nvSpPr>
              <p:spPr>
                <a:xfrm>
                  <a:off x="6939573" y="1273182"/>
                  <a:ext cx="1224342" cy="1127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23" h="61162" extrusionOk="0">
                      <a:moveTo>
                        <a:pt x="37881" y="1"/>
                      </a:moveTo>
                      <a:cubicBezTo>
                        <a:pt x="33167" y="1"/>
                        <a:pt x="25886" y="2590"/>
                        <a:pt x="16161" y="13528"/>
                      </a:cubicBezTo>
                      <a:cubicBezTo>
                        <a:pt x="16161" y="13528"/>
                        <a:pt x="7259" y="15970"/>
                        <a:pt x="3995" y="24005"/>
                      </a:cubicBezTo>
                      <a:cubicBezTo>
                        <a:pt x="1051" y="31263"/>
                        <a:pt x="1" y="40690"/>
                        <a:pt x="6095" y="43749"/>
                      </a:cubicBezTo>
                      <a:cubicBezTo>
                        <a:pt x="6095" y="43749"/>
                        <a:pt x="9747" y="54134"/>
                        <a:pt x="12372" y="54750"/>
                      </a:cubicBezTo>
                      <a:cubicBezTo>
                        <a:pt x="14807" y="55343"/>
                        <a:pt x="16339" y="61161"/>
                        <a:pt x="25185" y="61161"/>
                      </a:cubicBezTo>
                      <a:cubicBezTo>
                        <a:pt x="25875" y="61161"/>
                        <a:pt x="26609" y="61126"/>
                        <a:pt x="27391" y="61050"/>
                      </a:cubicBezTo>
                      <a:cubicBezTo>
                        <a:pt x="30463" y="60751"/>
                        <a:pt x="33216" y="60721"/>
                        <a:pt x="35700" y="60721"/>
                      </a:cubicBezTo>
                      <a:cubicBezTo>
                        <a:pt x="36347" y="60721"/>
                        <a:pt x="36976" y="60723"/>
                        <a:pt x="37587" y="60723"/>
                      </a:cubicBezTo>
                      <a:cubicBezTo>
                        <a:pt x="42880" y="60723"/>
                        <a:pt x="46867" y="60566"/>
                        <a:pt x="50102" y="57535"/>
                      </a:cubicBezTo>
                      <a:cubicBezTo>
                        <a:pt x="50102" y="57535"/>
                        <a:pt x="50191" y="57547"/>
                        <a:pt x="50357" y="57547"/>
                      </a:cubicBezTo>
                      <a:cubicBezTo>
                        <a:pt x="51394" y="57547"/>
                        <a:pt x="55438" y="57071"/>
                        <a:pt x="59278" y="50140"/>
                      </a:cubicBezTo>
                      <a:cubicBezTo>
                        <a:pt x="62360" y="44593"/>
                        <a:pt x="62953" y="39024"/>
                        <a:pt x="63273" y="35554"/>
                      </a:cubicBezTo>
                      <a:cubicBezTo>
                        <a:pt x="63569" y="32085"/>
                        <a:pt x="63478" y="28638"/>
                        <a:pt x="63478" y="28638"/>
                      </a:cubicBezTo>
                      <a:cubicBezTo>
                        <a:pt x="63478" y="28638"/>
                        <a:pt x="66423" y="26424"/>
                        <a:pt x="65783" y="22019"/>
                      </a:cubicBezTo>
                      <a:cubicBezTo>
                        <a:pt x="65144" y="17614"/>
                        <a:pt x="62519" y="12683"/>
                        <a:pt x="59278" y="10264"/>
                      </a:cubicBezTo>
                      <a:cubicBezTo>
                        <a:pt x="59278" y="10264"/>
                        <a:pt x="60442" y="8073"/>
                        <a:pt x="54987" y="4192"/>
                      </a:cubicBezTo>
                      <a:cubicBezTo>
                        <a:pt x="52142" y="2169"/>
                        <a:pt x="49353" y="1685"/>
                        <a:pt x="47336" y="1685"/>
                      </a:cubicBezTo>
                      <a:cubicBezTo>
                        <a:pt x="45484" y="1685"/>
                        <a:pt x="44282" y="2093"/>
                        <a:pt x="44282" y="2093"/>
                      </a:cubicBezTo>
                      <a:cubicBezTo>
                        <a:pt x="44282" y="2093"/>
                        <a:pt x="42118" y="1"/>
                        <a:pt x="378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30" name="Google Shape;4830;p49"/>
                <p:cNvSpPr/>
                <p:nvPr/>
              </p:nvSpPr>
              <p:spPr>
                <a:xfrm>
                  <a:off x="7518954" y="2169249"/>
                  <a:ext cx="229724" cy="379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20566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6161"/>
                      </a:lnTo>
                      <a:cubicBezTo>
                        <a:pt x="0" y="19516"/>
                        <a:pt x="2717" y="20566"/>
                        <a:pt x="6072" y="20566"/>
                      </a:cubicBezTo>
                      <a:lnTo>
                        <a:pt x="6414" y="20566"/>
                      </a:lnTo>
                      <a:cubicBezTo>
                        <a:pt x="9747" y="20566"/>
                        <a:pt x="12463" y="19516"/>
                        <a:pt x="12463" y="16161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31" name="Google Shape;4831;p49"/>
                <p:cNvSpPr/>
                <p:nvPr/>
              </p:nvSpPr>
              <p:spPr>
                <a:xfrm>
                  <a:off x="7518954" y="2169249"/>
                  <a:ext cx="229724" cy="25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14095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3810"/>
                      </a:lnTo>
                      <a:cubicBezTo>
                        <a:pt x="1037" y="13969"/>
                        <a:pt x="2331" y="14094"/>
                        <a:pt x="3843" y="14094"/>
                      </a:cubicBezTo>
                      <a:cubicBezTo>
                        <a:pt x="6227" y="14094"/>
                        <a:pt x="9153" y="13783"/>
                        <a:pt x="12463" y="12805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32" name="Google Shape;4832;p49"/>
                <p:cNvSpPr/>
                <p:nvPr/>
              </p:nvSpPr>
              <p:spPr>
                <a:xfrm>
                  <a:off x="6999740" y="2027733"/>
                  <a:ext cx="289058" cy="284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82" h="15423" extrusionOk="0">
                      <a:moveTo>
                        <a:pt x="7843" y="1"/>
                      </a:moveTo>
                      <a:cubicBezTo>
                        <a:pt x="7733" y="1"/>
                        <a:pt x="7622" y="3"/>
                        <a:pt x="7510" y="8"/>
                      </a:cubicBezTo>
                      <a:cubicBezTo>
                        <a:pt x="3288" y="191"/>
                        <a:pt x="1" y="3797"/>
                        <a:pt x="184" y="8065"/>
                      </a:cubicBezTo>
                      <a:cubicBezTo>
                        <a:pt x="383" y="12198"/>
                        <a:pt x="3763" y="15422"/>
                        <a:pt x="7858" y="15422"/>
                      </a:cubicBezTo>
                      <a:cubicBezTo>
                        <a:pt x="7970" y="15422"/>
                        <a:pt x="8082" y="15420"/>
                        <a:pt x="8195" y="15415"/>
                      </a:cubicBezTo>
                      <a:cubicBezTo>
                        <a:pt x="12418" y="15233"/>
                        <a:pt x="15682" y="11626"/>
                        <a:pt x="15499" y="7381"/>
                      </a:cubicBezTo>
                      <a:cubicBezTo>
                        <a:pt x="15322" y="3247"/>
                        <a:pt x="11920" y="1"/>
                        <a:pt x="7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33" name="Google Shape;4833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34" name="Google Shape;4834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35" name="Google Shape;4835;p49"/>
                <p:cNvSpPr/>
                <p:nvPr/>
              </p:nvSpPr>
              <p:spPr>
                <a:xfrm>
                  <a:off x="7026247" y="2121285"/>
                  <a:ext cx="242793" cy="82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2" h="4472" extrusionOk="0">
                      <a:moveTo>
                        <a:pt x="7853" y="0"/>
                      </a:moveTo>
                      <a:cubicBezTo>
                        <a:pt x="7259" y="46"/>
                        <a:pt x="6643" y="69"/>
                        <a:pt x="6050" y="206"/>
                      </a:cubicBezTo>
                      <a:cubicBezTo>
                        <a:pt x="4863" y="457"/>
                        <a:pt x="3721" y="936"/>
                        <a:pt x="2717" y="1598"/>
                      </a:cubicBezTo>
                      <a:cubicBezTo>
                        <a:pt x="2215" y="1940"/>
                        <a:pt x="1736" y="2306"/>
                        <a:pt x="1279" y="2717"/>
                      </a:cubicBezTo>
                      <a:cubicBezTo>
                        <a:pt x="845" y="3127"/>
                        <a:pt x="435" y="3584"/>
                        <a:pt x="92" y="4086"/>
                      </a:cubicBezTo>
                      <a:cubicBezTo>
                        <a:pt x="1" y="4177"/>
                        <a:pt x="24" y="4314"/>
                        <a:pt x="115" y="4406"/>
                      </a:cubicBezTo>
                      <a:cubicBezTo>
                        <a:pt x="158" y="4449"/>
                        <a:pt x="217" y="4471"/>
                        <a:pt x="276" y="4471"/>
                      </a:cubicBezTo>
                      <a:cubicBezTo>
                        <a:pt x="342" y="4471"/>
                        <a:pt x="409" y="4443"/>
                        <a:pt x="457" y="4383"/>
                      </a:cubicBezTo>
                      <a:lnTo>
                        <a:pt x="480" y="4383"/>
                      </a:lnTo>
                      <a:cubicBezTo>
                        <a:pt x="1256" y="3561"/>
                        <a:pt x="2146" y="2831"/>
                        <a:pt x="3105" y="2214"/>
                      </a:cubicBezTo>
                      <a:cubicBezTo>
                        <a:pt x="4064" y="1621"/>
                        <a:pt x="5114" y="1142"/>
                        <a:pt x="6209" y="913"/>
                      </a:cubicBezTo>
                      <a:cubicBezTo>
                        <a:pt x="6822" y="773"/>
                        <a:pt x="7449" y="697"/>
                        <a:pt x="8074" y="697"/>
                      </a:cubicBezTo>
                      <a:cubicBezTo>
                        <a:pt x="8567" y="697"/>
                        <a:pt x="9059" y="744"/>
                        <a:pt x="9542" y="845"/>
                      </a:cubicBezTo>
                      <a:cubicBezTo>
                        <a:pt x="10113" y="913"/>
                        <a:pt x="10638" y="1142"/>
                        <a:pt x="11185" y="1301"/>
                      </a:cubicBezTo>
                      <a:cubicBezTo>
                        <a:pt x="11459" y="1370"/>
                        <a:pt x="11710" y="1530"/>
                        <a:pt x="11984" y="1621"/>
                      </a:cubicBezTo>
                      <a:lnTo>
                        <a:pt x="12760" y="1986"/>
                      </a:lnTo>
                      <a:lnTo>
                        <a:pt x="12783" y="2009"/>
                      </a:lnTo>
                      <a:cubicBezTo>
                        <a:pt x="12813" y="2021"/>
                        <a:pt x="12844" y="2026"/>
                        <a:pt x="12875" y="2026"/>
                      </a:cubicBezTo>
                      <a:cubicBezTo>
                        <a:pt x="12963" y="2026"/>
                        <a:pt x="13052" y="1979"/>
                        <a:pt x="13103" y="1895"/>
                      </a:cubicBezTo>
                      <a:cubicBezTo>
                        <a:pt x="13171" y="1781"/>
                        <a:pt x="13125" y="1621"/>
                        <a:pt x="13011" y="1552"/>
                      </a:cubicBezTo>
                      <a:lnTo>
                        <a:pt x="12212" y="1142"/>
                      </a:lnTo>
                      <a:cubicBezTo>
                        <a:pt x="11939" y="1005"/>
                        <a:pt x="11687" y="845"/>
                        <a:pt x="11391" y="754"/>
                      </a:cubicBezTo>
                      <a:cubicBezTo>
                        <a:pt x="10843" y="548"/>
                        <a:pt x="10272" y="320"/>
                        <a:pt x="9679" y="229"/>
                      </a:cubicBezTo>
                      <a:cubicBezTo>
                        <a:pt x="9382" y="183"/>
                        <a:pt x="9085" y="69"/>
                        <a:pt x="8766" y="69"/>
                      </a:cubicBezTo>
                      <a:lnTo>
                        <a:pt x="785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36" name="Google Shape;4836;p49"/>
                <p:cNvSpPr/>
                <p:nvPr/>
              </p:nvSpPr>
              <p:spPr>
                <a:xfrm>
                  <a:off x="7128498" y="2160825"/>
                  <a:ext cx="188085" cy="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4" h="3520" extrusionOk="0">
                      <a:moveTo>
                        <a:pt x="6095" y="1"/>
                      </a:moveTo>
                      <a:cubicBezTo>
                        <a:pt x="5615" y="1"/>
                        <a:pt x="5136" y="24"/>
                        <a:pt x="4657" y="138"/>
                      </a:cubicBezTo>
                      <a:cubicBezTo>
                        <a:pt x="3721" y="343"/>
                        <a:pt x="2831" y="708"/>
                        <a:pt x="2032" y="1233"/>
                      </a:cubicBezTo>
                      <a:cubicBezTo>
                        <a:pt x="1256" y="1758"/>
                        <a:pt x="571" y="2420"/>
                        <a:pt x="46" y="3219"/>
                      </a:cubicBezTo>
                      <a:cubicBezTo>
                        <a:pt x="0" y="3288"/>
                        <a:pt x="0" y="3379"/>
                        <a:pt x="69" y="3447"/>
                      </a:cubicBezTo>
                      <a:cubicBezTo>
                        <a:pt x="106" y="3496"/>
                        <a:pt x="162" y="3519"/>
                        <a:pt x="217" y="3519"/>
                      </a:cubicBezTo>
                      <a:cubicBezTo>
                        <a:pt x="265" y="3519"/>
                        <a:pt x="311" y="3502"/>
                        <a:pt x="343" y="3470"/>
                      </a:cubicBezTo>
                      <a:lnTo>
                        <a:pt x="343" y="3447"/>
                      </a:lnTo>
                      <a:cubicBezTo>
                        <a:pt x="1005" y="2854"/>
                        <a:pt x="1690" y="2306"/>
                        <a:pt x="2443" y="1850"/>
                      </a:cubicBezTo>
                      <a:cubicBezTo>
                        <a:pt x="3173" y="1370"/>
                        <a:pt x="3972" y="1005"/>
                        <a:pt x="4817" y="823"/>
                      </a:cubicBezTo>
                      <a:cubicBezTo>
                        <a:pt x="5308" y="716"/>
                        <a:pt x="5807" y="656"/>
                        <a:pt x="6310" y="656"/>
                      </a:cubicBezTo>
                      <a:cubicBezTo>
                        <a:pt x="6671" y="656"/>
                        <a:pt x="7033" y="687"/>
                        <a:pt x="7396" y="754"/>
                      </a:cubicBezTo>
                      <a:cubicBezTo>
                        <a:pt x="7830" y="800"/>
                        <a:pt x="8240" y="960"/>
                        <a:pt x="8651" y="1096"/>
                      </a:cubicBezTo>
                      <a:cubicBezTo>
                        <a:pt x="9085" y="1233"/>
                        <a:pt x="9473" y="1439"/>
                        <a:pt x="9884" y="1599"/>
                      </a:cubicBezTo>
                      <a:lnTo>
                        <a:pt x="9907" y="1621"/>
                      </a:lnTo>
                      <a:cubicBezTo>
                        <a:pt x="9928" y="1627"/>
                        <a:pt x="9951" y="1630"/>
                        <a:pt x="9974" y="1630"/>
                      </a:cubicBezTo>
                      <a:cubicBezTo>
                        <a:pt x="10048" y="1630"/>
                        <a:pt x="10123" y="1600"/>
                        <a:pt x="10158" y="1530"/>
                      </a:cubicBezTo>
                      <a:cubicBezTo>
                        <a:pt x="10203" y="1439"/>
                        <a:pt x="10181" y="1325"/>
                        <a:pt x="10089" y="1256"/>
                      </a:cubicBezTo>
                      <a:cubicBezTo>
                        <a:pt x="9678" y="1051"/>
                        <a:pt x="9268" y="800"/>
                        <a:pt x="8834" y="617"/>
                      </a:cubicBezTo>
                      <a:cubicBezTo>
                        <a:pt x="8400" y="435"/>
                        <a:pt x="7967" y="252"/>
                        <a:pt x="7510" y="183"/>
                      </a:cubicBezTo>
                      <a:cubicBezTo>
                        <a:pt x="7031" y="47"/>
                        <a:pt x="6574" y="24"/>
                        <a:pt x="60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37" name="Google Shape;4837;p49"/>
                <p:cNvSpPr/>
                <p:nvPr/>
              </p:nvSpPr>
              <p:spPr>
                <a:xfrm>
                  <a:off x="7926665" y="1798324"/>
                  <a:ext cx="322716" cy="2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8" h="15410" extrusionOk="0">
                      <a:moveTo>
                        <a:pt x="8709" y="1"/>
                      </a:moveTo>
                      <a:cubicBezTo>
                        <a:pt x="7575" y="1"/>
                        <a:pt x="6424" y="254"/>
                        <a:pt x="5341" y="789"/>
                      </a:cubicBezTo>
                      <a:cubicBezTo>
                        <a:pt x="1552" y="2661"/>
                        <a:pt x="0" y="7272"/>
                        <a:pt x="1895" y="11106"/>
                      </a:cubicBezTo>
                      <a:cubicBezTo>
                        <a:pt x="3231" y="13829"/>
                        <a:pt x="5965" y="15410"/>
                        <a:pt x="8798" y="15410"/>
                      </a:cubicBezTo>
                      <a:cubicBezTo>
                        <a:pt x="9933" y="15410"/>
                        <a:pt x="11083" y="15157"/>
                        <a:pt x="12166" y="14621"/>
                      </a:cubicBezTo>
                      <a:cubicBezTo>
                        <a:pt x="15955" y="12750"/>
                        <a:pt x="17507" y="8139"/>
                        <a:pt x="15613" y="4304"/>
                      </a:cubicBezTo>
                      <a:cubicBezTo>
                        <a:pt x="14276" y="1582"/>
                        <a:pt x="11542" y="1"/>
                        <a:pt x="87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38" name="Google Shape;4838;p49"/>
                <p:cNvSpPr/>
                <p:nvPr/>
              </p:nvSpPr>
              <p:spPr>
                <a:xfrm>
                  <a:off x="7977984" y="1888853"/>
                  <a:ext cx="243198" cy="193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4" h="10474" extrusionOk="0">
                      <a:moveTo>
                        <a:pt x="7370" y="0"/>
                      </a:moveTo>
                      <a:cubicBezTo>
                        <a:pt x="6383" y="0"/>
                        <a:pt x="5348" y="231"/>
                        <a:pt x="4360" y="717"/>
                      </a:cubicBezTo>
                      <a:cubicBezTo>
                        <a:pt x="1393" y="2178"/>
                        <a:pt x="1" y="5397"/>
                        <a:pt x="1233" y="7884"/>
                      </a:cubicBezTo>
                      <a:cubicBezTo>
                        <a:pt x="2056" y="9545"/>
                        <a:pt x="3844" y="10473"/>
                        <a:pt x="5817" y="10473"/>
                      </a:cubicBezTo>
                      <a:cubicBezTo>
                        <a:pt x="6801" y="10473"/>
                        <a:pt x="7832" y="10242"/>
                        <a:pt x="8811" y="9756"/>
                      </a:cubicBezTo>
                      <a:cubicBezTo>
                        <a:pt x="11779" y="8295"/>
                        <a:pt x="13194" y="5077"/>
                        <a:pt x="11961" y="2589"/>
                      </a:cubicBezTo>
                      <a:cubicBezTo>
                        <a:pt x="11139" y="929"/>
                        <a:pt x="9351" y="0"/>
                        <a:pt x="73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39" name="Google Shape;4839;p49"/>
                <p:cNvSpPr/>
                <p:nvPr/>
              </p:nvSpPr>
              <p:spPr>
                <a:xfrm>
                  <a:off x="7970407" y="1890199"/>
                  <a:ext cx="235641" cy="98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4" h="5340" extrusionOk="0">
                      <a:moveTo>
                        <a:pt x="8384" y="0"/>
                      </a:moveTo>
                      <a:cubicBezTo>
                        <a:pt x="7426" y="0"/>
                        <a:pt x="6454" y="143"/>
                        <a:pt x="5525" y="416"/>
                      </a:cubicBezTo>
                      <a:cubicBezTo>
                        <a:pt x="4931" y="576"/>
                        <a:pt x="4383" y="850"/>
                        <a:pt x="3836" y="1124"/>
                      </a:cubicBezTo>
                      <a:lnTo>
                        <a:pt x="3059" y="1603"/>
                      </a:lnTo>
                      <a:cubicBezTo>
                        <a:pt x="2786" y="1763"/>
                        <a:pt x="2580" y="1991"/>
                        <a:pt x="2352" y="2174"/>
                      </a:cubicBezTo>
                      <a:cubicBezTo>
                        <a:pt x="1873" y="2539"/>
                        <a:pt x="1485" y="3018"/>
                        <a:pt x="1097" y="3475"/>
                      </a:cubicBezTo>
                      <a:cubicBezTo>
                        <a:pt x="891" y="3680"/>
                        <a:pt x="754" y="3954"/>
                        <a:pt x="572" y="4205"/>
                      </a:cubicBezTo>
                      <a:lnTo>
                        <a:pt x="69" y="4958"/>
                      </a:lnTo>
                      <a:cubicBezTo>
                        <a:pt x="1" y="5072"/>
                        <a:pt x="24" y="5232"/>
                        <a:pt x="161" y="5301"/>
                      </a:cubicBezTo>
                      <a:cubicBezTo>
                        <a:pt x="195" y="5326"/>
                        <a:pt x="239" y="5339"/>
                        <a:pt x="284" y="5339"/>
                      </a:cubicBezTo>
                      <a:cubicBezTo>
                        <a:pt x="359" y="5339"/>
                        <a:pt x="437" y="5304"/>
                        <a:pt x="480" y="5232"/>
                      </a:cubicBezTo>
                      <a:lnTo>
                        <a:pt x="503" y="5209"/>
                      </a:lnTo>
                      <a:lnTo>
                        <a:pt x="1005" y="4525"/>
                      </a:lnTo>
                      <a:cubicBezTo>
                        <a:pt x="1188" y="4296"/>
                        <a:pt x="1325" y="4045"/>
                        <a:pt x="1530" y="3840"/>
                      </a:cubicBezTo>
                      <a:cubicBezTo>
                        <a:pt x="1941" y="3452"/>
                        <a:pt x="2306" y="2995"/>
                        <a:pt x="2763" y="2676"/>
                      </a:cubicBezTo>
                      <a:cubicBezTo>
                        <a:pt x="3630" y="1945"/>
                        <a:pt x="4657" y="1420"/>
                        <a:pt x="5730" y="1101"/>
                      </a:cubicBezTo>
                      <a:cubicBezTo>
                        <a:pt x="6583" y="847"/>
                        <a:pt x="7478" y="737"/>
                        <a:pt x="8372" y="737"/>
                      </a:cubicBezTo>
                      <a:cubicBezTo>
                        <a:pt x="8602" y="737"/>
                        <a:pt x="8833" y="744"/>
                        <a:pt x="9063" y="758"/>
                      </a:cubicBezTo>
                      <a:cubicBezTo>
                        <a:pt x="10204" y="827"/>
                        <a:pt x="11345" y="1032"/>
                        <a:pt x="12418" y="1375"/>
                      </a:cubicBezTo>
                      <a:lnTo>
                        <a:pt x="12418" y="1398"/>
                      </a:lnTo>
                      <a:cubicBezTo>
                        <a:pt x="12436" y="1401"/>
                        <a:pt x="12453" y="1402"/>
                        <a:pt x="12471" y="1402"/>
                      </a:cubicBezTo>
                      <a:cubicBezTo>
                        <a:pt x="12589" y="1402"/>
                        <a:pt x="12698" y="1337"/>
                        <a:pt x="12737" y="1238"/>
                      </a:cubicBezTo>
                      <a:cubicBezTo>
                        <a:pt x="12783" y="1101"/>
                        <a:pt x="12715" y="987"/>
                        <a:pt x="12600" y="918"/>
                      </a:cubicBezTo>
                      <a:cubicBezTo>
                        <a:pt x="12053" y="667"/>
                        <a:pt x="11482" y="462"/>
                        <a:pt x="10911" y="325"/>
                      </a:cubicBezTo>
                      <a:cubicBezTo>
                        <a:pt x="10318" y="165"/>
                        <a:pt x="9724" y="74"/>
                        <a:pt x="9108" y="28"/>
                      </a:cubicBezTo>
                      <a:cubicBezTo>
                        <a:pt x="8868" y="10"/>
                        <a:pt x="8627" y="0"/>
                        <a:pt x="8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40" name="Google Shape;4840;p49"/>
                <p:cNvSpPr/>
                <p:nvPr/>
              </p:nvSpPr>
              <p:spPr>
                <a:xfrm>
                  <a:off x="7944748" y="1962293"/>
                  <a:ext cx="182611" cy="77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7" h="4221" extrusionOk="0">
                      <a:moveTo>
                        <a:pt x="6554" y="1"/>
                      </a:moveTo>
                      <a:cubicBezTo>
                        <a:pt x="5778" y="1"/>
                        <a:pt x="5009" y="118"/>
                        <a:pt x="4269" y="340"/>
                      </a:cubicBezTo>
                      <a:cubicBezTo>
                        <a:pt x="3812" y="454"/>
                        <a:pt x="3379" y="682"/>
                        <a:pt x="2945" y="888"/>
                      </a:cubicBezTo>
                      <a:cubicBezTo>
                        <a:pt x="2557" y="1139"/>
                        <a:pt x="2146" y="1390"/>
                        <a:pt x="1804" y="1732"/>
                      </a:cubicBezTo>
                      <a:cubicBezTo>
                        <a:pt x="1416" y="2029"/>
                        <a:pt x="1142" y="2394"/>
                        <a:pt x="822" y="2759"/>
                      </a:cubicBezTo>
                      <a:cubicBezTo>
                        <a:pt x="548" y="3124"/>
                        <a:pt x="320" y="3535"/>
                        <a:pt x="69" y="3923"/>
                      </a:cubicBezTo>
                      <a:cubicBezTo>
                        <a:pt x="1" y="4015"/>
                        <a:pt x="23" y="4129"/>
                        <a:pt x="115" y="4197"/>
                      </a:cubicBezTo>
                      <a:cubicBezTo>
                        <a:pt x="147" y="4213"/>
                        <a:pt x="182" y="4221"/>
                        <a:pt x="216" y="4221"/>
                      </a:cubicBezTo>
                      <a:cubicBezTo>
                        <a:pt x="278" y="4221"/>
                        <a:pt x="336" y="4196"/>
                        <a:pt x="366" y="4152"/>
                      </a:cubicBezTo>
                      <a:lnTo>
                        <a:pt x="389" y="4129"/>
                      </a:lnTo>
                      <a:cubicBezTo>
                        <a:pt x="685" y="3786"/>
                        <a:pt x="914" y="3398"/>
                        <a:pt x="1233" y="3079"/>
                      </a:cubicBezTo>
                      <a:cubicBezTo>
                        <a:pt x="1530" y="2782"/>
                        <a:pt x="1827" y="2440"/>
                        <a:pt x="2192" y="2189"/>
                      </a:cubicBezTo>
                      <a:cubicBezTo>
                        <a:pt x="2854" y="1641"/>
                        <a:pt x="3653" y="1253"/>
                        <a:pt x="4474" y="1002"/>
                      </a:cubicBezTo>
                      <a:cubicBezTo>
                        <a:pt x="5115" y="806"/>
                        <a:pt x="5784" y="735"/>
                        <a:pt x="6459" y="735"/>
                      </a:cubicBezTo>
                      <a:cubicBezTo>
                        <a:pt x="6649" y="735"/>
                        <a:pt x="6840" y="741"/>
                        <a:pt x="7031" y="751"/>
                      </a:cubicBezTo>
                      <a:cubicBezTo>
                        <a:pt x="7898" y="796"/>
                        <a:pt x="8788" y="933"/>
                        <a:pt x="9633" y="1161"/>
                      </a:cubicBezTo>
                      <a:lnTo>
                        <a:pt x="9656" y="1161"/>
                      </a:lnTo>
                      <a:cubicBezTo>
                        <a:pt x="9668" y="1164"/>
                        <a:pt x="9680" y="1166"/>
                        <a:pt x="9693" y="1166"/>
                      </a:cubicBezTo>
                      <a:cubicBezTo>
                        <a:pt x="9775" y="1166"/>
                        <a:pt x="9864" y="1104"/>
                        <a:pt x="9884" y="1024"/>
                      </a:cubicBezTo>
                      <a:cubicBezTo>
                        <a:pt x="9907" y="933"/>
                        <a:pt x="9861" y="842"/>
                        <a:pt x="9793" y="796"/>
                      </a:cubicBezTo>
                      <a:cubicBezTo>
                        <a:pt x="8948" y="340"/>
                        <a:pt x="8035" y="111"/>
                        <a:pt x="7099" y="20"/>
                      </a:cubicBezTo>
                      <a:cubicBezTo>
                        <a:pt x="6917" y="7"/>
                        <a:pt x="6735" y="1"/>
                        <a:pt x="655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41" name="Google Shape;4841;p49"/>
                <p:cNvSpPr/>
                <p:nvPr/>
              </p:nvSpPr>
              <p:spPr>
                <a:xfrm>
                  <a:off x="7122599" y="1431731"/>
                  <a:ext cx="958859" cy="94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20" h="51275" extrusionOk="0">
                      <a:moveTo>
                        <a:pt x="25943" y="1"/>
                      </a:moveTo>
                      <a:cubicBezTo>
                        <a:pt x="25101" y="1"/>
                        <a:pt x="24252" y="45"/>
                        <a:pt x="23397" y="134"/>
                      </a:cubicBezTo>
                      <a:cubicBezTo>
                        <a:pt x="9839" y="1526"/>
                        <a:pt x="1" y="13874"/>
                        <a:pt x="1439" y="27729"/>
                      </a:cubicBezTo>
                      <a:cubicBezTo>
                        <a:pt x="2764" y="40683"/>
                        <a:pt x="11836" y="51274"/>
                        <a:pt x="26030" y="51274"/>
                      </a:cubicBezTo>
                      <a:cubicBezTo>
                        <a:pt x="26993" y="51274"/>
                        <a:pt x="27980" y="51225"/>
                        <a:pt x="28989" y="51125"/>
                      </a:cubicBezTo>
                      <a:cubicBezTo>
                        <a:pt x="45971" y="49459"/>
                        <a:pt x="52020" y="36449"/>
                        <a:pt x="50582" y="22617"/>
                      </a:cubicBezTo>
                      <a:cubicBezTo>
                        <a:pt x="49234" y="9655"/>
                        <a:pt x="38467" y="1"/>
                        <a:pt x="259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42" name="Google Shape;4842;p49"/>
                <p:cNvSpPr/>
                <p:nvPr/>
              </p:nvSpPr>
              <p:spPr>
                <a:xfrm>
                  <a:off x="7303099" y="1631941"/>
                  <a:ext cx="648363" cy="197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75" h="10706" extrusionOk="0">
                      <a:moveTo>
                        <a:pt x="229" y="1"/>
                      </a:moveTo>
                      <a:lnTo>
                        <a:pt x="1" y="115"/>
                      </a:lnTo>
                      <a:cubicBezTo>
                        <a:pt x="1713" y="3904"/>
                        <a:pt x="5365" y="7008"/>
                        <a:pt x="10569" y="9108"/>
                      </a:cubicBezTo>
                      <a:cubicBezTo>
                        <a:pt x="11122" y="9320"/>
                        <a:pt x="11670" y="9429"/>
                        <a:pt x="12195" y="9429"/>
                      </a:cubicBezTo>
                      <a:cubicBezTo>
                        <a:pt x="12796" y="9429"/>
                        <a:pt x="13367" y="9286"/>
                        <a:pt x="13879" y="8994"/>
                      </a:cubicBezTo>
                      <a:cubicBezTo>
                        <a:pt x="14837" y="8469"/>
                        <a:pt x="15454" y="7259"/>
                        <a:pt x="15431" y="5935"/>
                      </a:cubicBezTo>
                      <a:cubicBezTo>
                        <a:pt x="15431" y="5684"/>
                        <a:pt x="15408" y="5456"/>
                        <a:pt x="15385" y="5228"/>
                      </a:cubicBezTo>
                      <a:lnTo>
                        <a:pt x="15385" y="5228"/>
                      </a:lnTo>
                      <a:cubicBezTo>
                        <a:pt x="15636" y="5798"/>
                        <a:pt x="15933" y="6392"/>
                        <a:pt x="16275" y="6939"/>
                      </a:cubicBezTo>
                      <a:cubicBezTo>
                        <a:pt x="17188" y="8446"/>
                        <a:pt x="18375" y="9564"/>
                        <a:pt x="19676" y="10181"/>
                      </a:cubicBezTo>
                      <a:cubicBezTo>
                        <a:pt x="20430" y="10523"/>
                        <a:pt x="21229" y="10706"/>
                        <a:pt x="21982" y="10706"/>
                      </a:cubicBezTo>
                      <a:cubicBezTo>
                        <a:pt x="22826" y="10706"/>
                        <a:pt x="23648" y="10500"/>
                        <a:pt x="24333" y="10066"/>
                      </a:cubicBezTo>
                      <a:cubicBezTo>
                        <a:pt x="25497" y="9359"/>
                        <a:pt x="26204" y="8012"/>
                        <a:pt x="26136" y="6734"/>
                      </a:cubicBezTo>
                      <a:lnTo>
                        <a:pt x="26136" y="6734"/>
                      </a:lnTo>
                      <a:cubicBezTo>
                        <a:pt x="27026" y="8263"/>
                        <a:pt x="28418" y="9473"/>
                        <a:pt x="30062" y="10158"/>
                      </a:cubicBezTo>
                      <a:cubicBezTo>
                        <a:pt x="30559" y="10351"/>
                        <a:pt x="31325" y="10595"/>
                        <a:pt x="32150" y="10595"/>
                      </a:cubicBezTo>
                      <a:cubicBezTo>
                        <a:pt x="32688" y="10595"/>
                        <a:pt x="33251" y="10492"/>
                        <a:pt x="33782" y="10203"/>
                      </a:cubicBezTo>
                      <a:cubicBezTo>
                        <a:pt x="34399" y="9861"/>
                        <a:pt x="34901" y="9199"/>
                        <a:pt x="35038" y="8469"/>
                      </a:cubicBezTo>
                      <a:cubicBezTo>
                        <a:pt x="35175" y="7875"/>
                        <a:pt x="35061" y="7305"/>
                        <a:pt x="34718" y="6871"/>
                      </a:cubicBezTo>
                      <a:lnTo>
                        <a:pt x="34536" y="7031"/>
                      </a:lnTo>
                      <a:cubicBezTo>
                        <a:pt x="34810" y="7396"/>
                        <a:pt x="34901" y="7898"/>
                        <a:pt x="34810" y="8423"/>
                      </a:cubicBezTo>
                      <a:cubicBezTo>
                        <a:pt x="34673" y="9085"/>
                        <a:pt x="34216" y="9678"/>
                        <a:pt x="33645" y="9998"/>
                      </a:cubicBezTo>
                      <a:cubicBezTo>
                        <a:pt x="33163" y="10257"/>
                        <a:pt x="32641" y="10352"/>
                        <a:pt x="32139" y="10352"/>
                      </a:cubicBezTo>
                      <a:cubicBezTo>
                        <a:pt x="31359" y="10352"/>
                        <a:pt x="30625" y="10124"/>
                        <a:pt x="30153" y="9930"/>
                      </a:cubicBezTo>
                      <a:cubicBezTo>
                        <a:pt x="28304" y="9176"/>
                        <a:pt x="26798" y="7693"/>
                        <a:pt x="25976" y="5867"/>
                      </a:cubicBezTo>
                      <a:lnTo>
                        <a:pt x="25748" y="5958"/>
                      </a:lnTo>
                      <a:cubicBezTo>
                        <a:pt x="26227" y="7327"/>
                        <a:pt x="25542" y="9039"/>
                        <a:pt x="24196" y="9861"/>
                      </a:cubicBezTo>
                      <a:cubicBezTo>
                        <a:pt x="23555" y="10253"/>
                        <a:pt x="22791" y="10447"/>
                        <a:pt x="21996" y="10447"/>
                      </a:cubicBezTo>
                      <a:cubicBezTo>
                        <a:pt x="21263" y="10447"/>
                        <a:pt x="20503" y="10281"/>
                        <a:pt x="19791" y="9952"/>
                      </a:cubicBezTo>
                      <a:cubicBezTo>
                        <a:pt x="18535" y="9359"/>
                        <a:pt x="17394" y="8286"/>
                        <a:pt x="16481" y="6802"/>
                      </a:cubicBezTo>
                      <a:cubicBezTo>
                        <a:pt x="15819" y="5730"/>
                        <a:pt x="15340" y="4566"/>
                        <a:pt x="14906" y="3401"/>
                      </a:cubicBezTo>
                      <a:cubicBezTo>
                        <a:pt x="14792" y="3105"/>
                        <a:pt x="14678" y="2808"/>
                        <a:pt x="14586" y="2511"/>
                      </a:cubicBezTo>
                      <a:lnTo>
                        <a:pt x="14335" y="2603"/>
                      </a:lnTo>
                      <a:cubicBezTo>
                        <a:pt x="14449" y="2899"/>
                        <a:pt x="14564" y="3219"/>
                        <a:pt x="14678" y="3516"/>
                      </a:cubicBezTo>
                      <a:cubicBezTo>
                        <a:pt x="14952" y="4292"/>
                        <a:pt x="15180" y="5091"/>
                        <a:pt x="15180" y="5935"/>
                      </a:cubicBezTo>
                      <a:cubicBezTo>
                        <a:pt x="15203" y="7168"/>
                        <a:pt x="14632" y="8286"/>
                        <a:pt x="13765" y="8788"/>
                      </a:cubicBezTo>
                      <a:cubicBezTo>
                        <a:pt x="13292" y="9055"/>
                        <a:pt x="12762" y="9186"/>
                        <a:pt x="12202" y="9186"/>
                      </a:cubicBezTo>
                      <a:cubicBezTo>
                        <a:pt x="11706" y="9186"/>
                        <a:pt x="11185" y="9083"/>
                        <a:pt x="10660" y="8880"/>
                      </a:cubicBezTo>
                      <a:cubicBezTo>
                        <a:pt x="5525" y="6802"/>
                        <a:pt x="1918" y="3744"/>
                        <a:pt x="2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43" name="Google Shape;4843;p49"/>
                <p:cNvSpPr/>
                <p:nvPr/>
              </p:nvSpPr>
              <p:spPr>
                <a:xfrm>
                  <a:off x="7316998" y="2110335"/>
                  <a:ext cx="304192" cy="19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03" h="10501" extrusionOk="0">
                      <a:moveTo>
                        <a:pt x="16366" y="4885"/>
                      </a:moveTo>
                      <a:cubicBezTo>
                        <a:pt x="16503" y="7670"/>
                        <a:pt x="12965" y="10112"/>
                        <a:pt x="8468" y="10295"/>
                      </a:cubicBezTo>
                      <a:cubicBezTo>
                        <a:pt x="3972" y="10500"/>
                        <a:pt x="228" y="8401"/>
                        <a:pt x="114" y="5593"/>
                      </a:cubicBezTo>
                      <a:cubicBezTo>
                        <a:pt x="0" y="2808"/>
                        <a:pt x="3538" y="389"/>
                        <a:pt x="8012" y="183"/>
                      </a:cubicBezTo>
                      <a:cubicBezTo>
                        <a:pt x="12508" y="1"/>
                        <a:pt x="16252" y="2101"/>
                        <a:pt x="16366" y="488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44" name="Google Shape;4844;p49"/>
                <p:cNvSpPr/>
                <p:nvPr/>
              </p:nvSpPr>
              <p:spPr>
                <a:xfrm>
                  <a:off x="7722165" y="1999234"/>
                  <a:ext cx="317260" cy="20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2" h="11006" extrusionOk="0">
                      <a:moveTo>
                        <a:pt x="10943" y="0"/>
                      </a:moveTo>
                      <a:cubicBezTo>
                        <a:pt x="9672" y="0"/>
                        <a:pt x="8285" y="236"/>
                        <a:pt x="6894" y="732"/>
                      </a:cubicBezTo>
                      <a:cubicBezTo>
                        <a:pt x="2672" y="2262"/>
                        <a:pt x="1" y="5640"/>
                        <a:pt x="960" y="8265"/>
                      </a:cubicBezTo>
                      <a:cubicBezTo>
                        <a:pt x="1603" y="10025"/>
                        <a:pt x="3694" y="11006"/>
                        <a:pt x="6282" y="11006"/>
                      </a:cubicBezTo>
                      <a:cubicBezTo>
                        <a:pt x="7553" y="11006"/>
                        <a:pt x="8943" y="10769"/>
                        <a:pt x="10341" y="10273"/>
                      </a:cubicBezTo>
                      <a:cubicBezTo>
                        <a:pt x="14564" y="8744"/>
                        <a:pt x="17211" y="5366"/>
                        <a:pt x="16275" y="2741"/>
                      </a:cubicBezTo>
                      <a:cubicBezTo>
                        <a:pt x="15632" y="980"/>
                        <a:pt x="13531" y="0"/>
                        <a:pt x="109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45" name="Google Shape;4845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extrusionOk="0">
                      <a:moveTo>
                        <a:pt x="5501" y="0"/>
                      </a:moveTo>
                      <a:cubicBezTo>
                        <a:pt x="2465" y="0"/>
                        <a:pt x="0" y="2511"/>
                        <a:pt x="0" y="5570"/>
                      </a:cubicBezTo>
                      <a:cubicBezTo>
                        <a:pt x="0" y="8651"/>
                        <a:pt x="2465" y="11139"/>
                        <a:pt x="5501" y="11139"/>
                      </a:cubicBezTo>
                      <a:cubicBezTo>
                        <a:pt x="8537" y="11139"/>
                        <a:pt x="11002" y="8651"/>
                        <a:pt x="11002" y="5570"/>
                      </a:cubicBezTo>
                      <a:cubicBezTo>
                        <a:pt x="11002" y="2511"/>
                        <a:pt x="8537" y="0"/>
                        <a:pt x="550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46" name="Google Shape;4846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fill="none" extrusionOk="0">
                      <a:moveTo>
                        <a:pt x="11002" y="5570"/>
                      </a:moveTo>
                      <a:cubicBezTo>
                        <a:pt x="11002" y="8651"/>
                        <a:pt x="8537" y="11139"/>
                        <a:pt x="5501" y="11139"/>
                      </a:cubicBezTo>
                      <a:cubicBezTo>
                        <a:pt x="2465" y="11139"/>
                        <a:pt x="0" y="8651"/>
                        <a:pt x="0" y="5570"/>
                      </a:cubicBezTo>
                      <a:cubicBezTo>
                        <a:pt x="0" y="2511"/>
                        <a:pt x="2465" y="0"/>
                        <a:pt x="5501" y="0"/>
                      </a:cubicBezTo>
                      <a:cubicBezTo>
                        <a:pt x="8537" y="0"/>
                        <a:pt x="11002" y="2511"/>
                        <a:pt x="11002" y="557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47" name="Google Shape;4847;p49"/>
                <p:cNvSpPr/>
                <p:nvPr/>
              </p:nvSpPr>
              <p:spPr>
                <a:xfrm>
                  <a:off x="7334657" y="1951712"/>
                  <a:ext cx="201983" cy="203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8" h="11049" extrusionOk="0">
                      <a:moveTo>
                        <a:pt x="5479" y="1"/>
                      </a:moveTo>
                      <a:cubicBezTo>
                        <a:pt x="2443" y="1"/>
                        <a:pt x="1" y="2489"/>
                        <a:pt x="1" y="5524"/>
                      </a:cubicBezTo>
                      <a:cubicBezTo>
                        <a:pt x="1" y="8583"/>
                        <a:pt x="2443" y="11048"/>
                        <a:pt x="5479" y="11048"/>
                      </a:cubicBezTo>
                      <a:cubicBezTo>
                        <a:pt x="8492" y="11048"/>
                        <a:pt x="10957" y="8583"/>
                        <a:pt x="10957" y="5524"/>
                      </a:cubicBezTo>
                      <a:cubicBezTo>
                        <a:pt x="10957" y="2489"/>
                        <a:pt x="8492" y="1"/>
                        <a:pt x="54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48" name="Google Shape;4848;p49"/>
                <p:cNvSpPr/>
                <p:nvPr/>
              </p:nvSpPr>
              <p:spPr>
                <a:xfrm>
                  <a:off x="7370012" y="1987474"/>
                  <a:ext cx="131276" cy="132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7191" extrusionOk="0">
                      <a:moveTo>
                        <a:pt x="3561" y="1"/>
                      </a:moveTo>
                      <a:cubicBezTo>
                        <a:pt x="1598" y="1"/>
                        <a:pt x="0" y="1599"/>
                        <a:pt x="0" y="3584"/>
                      </a:cubicBezTo>
                      <a:cubicBezTo>
                        <a:pt x="0" y="5570"/>
                        <a:pt x="1598" y="7191"/>
                        <a:pt x="3561" y="7191"/>
                      </a:cubicBezTo>
                      <a:cubicBezTo>
                        <a:pt x="5524" y="7191"/>
                        <a:pt x="7122" y="5570"/>
                        <a:pt x="7122" y="3584"/>
                      </a:cubicBezTo>
                      <a:cubicBezTo>
                        <a:pt x="7122" y="1599"/>
                        <a:pt x="5524" y="1"/>
                        <a:pt x="356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49" name="Google Shape;4849;p49"/>
                <p:cNvSpPr/>
                <p:nvPr/>
              </p:nvSpPr>
              <p:spPr>
                <a:xfrm>
                  <a:off x="7354436" y="2032083"/>
                  <a:ext cx="47556" cy="3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736" extrusionOk="0">
                      <a:moveTo>
                        <a:pt x="1279" y="0"/>
                      </a:moveTo>
                      <a:cubicBezTo>
                        <a:pt x="571" y="0"/>
                        <a:pt x="1" y="388"/>
                        <a:pt x="1" y="868"/>
                      </a:cubicBezTo>
                      <a:cubicBezTo>
                        <a:pt x="1" y="1347"/>
                        <a:pt x="571" y="1735"/>
                        <a:pt x="1279" y="1735"/>
                      </a:cubicBezTo>
                      <a:cubicBezTo>
                        <a:pt x="1986" y="1735"/>
                        <a:pt x="2580" y="1347"/>
                        <a:pt x="2580" y="868"/>
                      </a:cubicBezTo>
                      <a:cubicBezTo>
                        <a:pt x="2580" y="388"/>
                        <a:pt x="1986" y="0"/>
                        <a:pt x="127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50" name="Google Shape;4850;p49"/>
                <p:cNvSpPr/>
                <p:nvPr/>
              </p:nvSpPr>
              <p:spPr>
                <a:xfrm>
                  <a:off x="7720487" y="1835800"/>
                  <a:ext cx="230572" cy="20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1107" extrusionOk="0">
                      <a:moveTo>
                        <a:pt x="6214" y="1"/>
                      </a:moveTo>
                      <a:cubicBezTo>
                        <a:pt x="5534" y="1"/>
                        <a:pt x="4844" y="129"/>
                        <a:pt x="4178" y="400"/>
                      </a:cubicBezTo>
                      <a:cubicBezTo>
                        <a:pt x="1347" y="1541"/>
                        <a:pt x="1" y="4759"/>
                        <a:pt x="1142" y="7613"/>
                      </a:cubicBezTo>
                      <a:cubicBezTo>
                        <a:pt x="2031" y="9792"/>
                        <a:pt x="4120" y="11106"/>
                        <a:pt x="6308" y="11106"/>
                      </a:cubicBezTo>
                      <a:cubicBezTo>
                        <a:pt x="6984" y="11106"/>
                        <a:pt x="7669" y="10981"/>
                        <a:pt x="8332" y="10717"/>
                      </a:cubicBezTo>
                      <a:cubicBezTo>
                        <a:pt x="11162" y="9576"/>
                        <a:pt x="12509" y="6334"/>
                        <a:pt x="11368" y="3481"/>
                      </a:cubicBezTo>
                      <a:cubicBezTo>
                        <a:pt x="10480" y="1323"/>
                        <a:pt x="8398" y="1"/>
                        <a:pt x="62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51" name="Google Shape;4851;p49"/>
                <p:cNvSpPr/>
                <p:nvPr/>
              </p:nvSpPr>
              <p:spPr>
                <a:xfrm>
                  <a:off x="7720487" y="1822122"/>
                  <a:ext cx="230572" cy="23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2578" fill="none" extrusionOk="0">
                      <a:moveTo>
                        <a:pt x="1142" y="8355"/>
                      </a:moveTo>
                      <a:cubicBezTo>
                        <a:pt x="2306" y="11208"/>
                        <a:pt x="5524" y="12577"/>
                        <a:pt x="8332" y="11459"/>
                      </a:cubicBezTo>
                      <a:cubicBezTo>
                        <a:pt x="11162" y="10318"/>
                        <a:pt x="12509" y="7076"/>
                        <a:pt x="11368" y="4223"/>
                      </a:cubicBezTo>
                      <a:cubicBezTo>
                        <a:pt x="10204" y="1393"/>
                        <a:pt x="6985" y="1"/>
                        <a:pt x="4178" y="1142"/>
                      </a:cubicBezTo>
                      <a:cubicBezTo>
                        <a:pt x="1347" y="2283"/>
                        <a:pt x="1" y="5501"/>
                        <a:pt x="1142" y="835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52" name="Google Shape;4852;p49"/>
                <p:cNvSpPr/>
                <p:nvPr/>
              </p:nvSpPr>
              <p:spPr>
                <a:xfrm>
                  <a:off x="7721335" y="1844814"/>
                  <a:ext cx="229319" cy="203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1" h="11052" extrusionOk="0">
                      <a:moveTo>
                        <a:pt x="6178" y="0"/>
                      </a:moveTo>
                      <a:cubicBezTo>
                        <a:pt x="5503" y="0"/>
                        <a:pt x="4818" y="126"/>
                        <a:pt x="4155" y="390"/>
                      </a:cubicBezTo>
                      <a:cubicBezTo>
                        <a:pt x="1347" y="1531"/>
                        <a:pt x="0" y="4750"/>
                        <a:pt x="1142" y="7580"/>
                      </a:cubicBezTo>
                      <a:cubicBezTo>
                        <a:pt x="2013" y="9742"/>
                        <a:pt x="4096" y="11051"/>
                        <a:pt x="6272" y="11051"/>
                      </a:cubicBezTo>
                      <a:cubicBezTo>
                        <a:pt x="6946" y="11051"/>
                        <a:pt x="7628" y="10926"/>
                        <a:pt x="8286" y="10662"/>
                      </a:cubicBezTo>
                      <a:cubicBezTo>
                        <a:pt x="11093" y="9520"/>
                        <a:pt x="12440" y="6302"/>
                        <a:pt x="11299" y="3472"/>
                      </a:cubicBezTo>
                      <a:cubicBezTo>
                        <a:pt x="10427" y="1310"/>
                        <a:pt x="8358" y="0"/>
                        <a:pt x="61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53" name="Google Shape;4853;p49"/>
                <p:cNvSpPr/>
                <p:nvPr/>
              </p:nvSpPr>
              <p:spPr>
                <a:xfrm>
                  <a:off x="7761723" y="1880539"/>
                  <a:ext cx="148953" cy="132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1" h="7176" extrusionOk="0">
                      <a:moveTo>
                        <a:pt x="4012" y="0"/>
                      </a:moveTo>
                      <a:cubicBezTo>
                        <a:pt x="3573" y="0"/>
                        <a:pt x="3126" y="82"/>
                        <a:pt x="2694" y="255"/>
                      </a:cubicBezTo>
                      <a:cubicBezTo>
                        <a:pt x="868" y="986"/>
                        <a:pt x="1" y="3086"/>
                        <a:pt x="731" y="4912"/>
                      </a:cubicBezTo>
                      <a:cubicBezTo>
                        <a:pt x="1306" y="6323"/>
                        <a:pt x="2652" y="7175"/>
                        <a:pt x="4069" y="7175"/>
                      </a:cubicBezTo>
                      <a:cubicBezTo>
                        <a:pt x="4508" y="7175"/>
                        <a:pt x="4955" y="7093"/>
                        <a:pt x="5387" y="6920"/>
                      </a:cubicBezTo>
                      <a:cubicBezTo>
                        <a:pt x="7191" y="6190"/>
                        <a:pt x="8081" y="4090"/>
                        <a:pt x="7327" y="2264"/>
                      </a:cubicBezTo>
                      <a:cubicBezTo>
                        <a:pt x="6770" y="853"/>
                        <a:pt x="5428" y="0"/>
                        <a:pt x="40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54" name="Google Shape;4854;p49"/>
                <p:cNvSpPr/>
                <p:nvPr/>
              </p:nvSpPr>
              <p:spPr>
                <a:xfrm>
                  <a:off x="7862277" y="1902697"/>
                  <a:ext cx="50505" cy="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871" extrusionOk="0">
                      <a:moveTo>
                        <a:pt x="1685" y="1"/>
                      </a:moveTo>
                      <a:cubicBezTo>
                        <a:pt x="1477" y="1"/>
                        <a:pt x="1251" y="42"/>
                        <a:pt x="1028" y="126"/>
                      </a:cubicBezTo>
                      <a:cubicBezTo>
                        <a:pt x="389" y="400"/>
                        <a:pt x="1" y="971"/>
                        <a:pt x="161" y="1404"/>
                      </a:cubicBezTo>
                      <a:cubicBezTo>
                        <a:pt x="282" y="1709"/>
                        <a:pt x="627" y="1871"/>
                        <a:pt x="1040" y="1871"/>
                      </a:cubicBezTo>
                      <a:cubicBezTo>
                        <a:pt x="1246" y="1871"/>
                        <a:pt x="1469" y="1830"/>
                        <a:pt x="1690" y="1747"/>
                      </a:cubicBezTo>
                      <a:cubicBezTo>
                        <a:pt x="2352" y="1473"/>
                        <a:pt x="2740" y="902"/>
                        <a:pt x="2557" y="446"/>
                      </a:cubicBezTo>
                      <a:cubicBezTo>
                        <a:pt x="2436" y="158"/>
                        <a:pt x="2094" y="1"/>
                        <a:pt x="168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55" name="Google Shape;4855;p49"/>
                <p:cNvSpPr/>
                <p:nvPr/>
              </p:nvSpPr>
              <p:spPr>
                <a:xfrm>
                  <a:off x="7590900" y="2129949"/>
                  <a:ext cx="116567" cy="48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4" h="2624" extrusionOk="0">
                      <a:moveTo>
                        <a:pt x="114" y="0"/>
                      </a:moveTo>
                      <a:cubicBezTo>
                        <a:pt x="98" y="0"/>
                        <a:pt x="82" y="3"/>
                        <a:pt x="69" y="10"/>
                      </a:cubicBezTo>
                      <a:cubicBezTo>
                        <a:pt x="0" y="55"/>
                        <a:pt x="0" y="124"/>
                        <a:pt x="23" y="192"/>
                      </a:cubicBezTo>
                      <a:cubicBezTo>
                        <a:pt x="320" y="717"/>
                        <a:pt x="708" y="1151"/>
                        <a:pt x="1165" y="1539"/>
                      </a:cubicBezTo>
                      <a:cubicBezTo>
                        <a:pt x="1644" y="1904"/>
                        <a:pt x="2169" y="2201"/>
                        <a:pt x="2740" y="2383"/>
                      </a:cubicBezTo>
                      <a:cubicBezTo>
                        <a:pt x="3212" y="2535"/>
                        <a:pt x="3716" y="2623"/>
                        <a:pt x="4213" y="2623"/>
                      </a:cubicBezTo>
                      <a:cubicBezTo>
                        <a:pt x="4316" y="2623"/>
                        <a:pt x="4418" y="2620"/>
                        <a:pt x="4520" y="2612"/>
                      </a:cubicBezTo>
                      <a:cubicBezTo>
                        <a:pt x="4817" y="2589"/>
                        <a:pt x="5113" y="2543"/>
                        <a:pt x="5387" y="2475"/>
                      </a:cubicBezTo>
                      <a:cubicBezTo>
                        <a:pt x="5684" y="2406"/>
                        <a:pt x="5958" y="2292"/>
                        <a:pt x="6232" y="2201"/>
                      </a:cubicBezTo>
                      <a:cubicBezTo>
                        <a:pt x="6277" y="2178"/>
                        <a:pt x="6323" y="2132"/>
                        <a:pt x="6300" y="2064"/>
                      </a:cubicBezTo>
                      <a:cubicBezTo>
                        <a:pt x="6300" y="2008"/>
                        <a:pt x="6254" y="1967"/>
                        <a:pt x="6199" y="1967"/>
                      </a:cubicBezTo>
                      <a:cubicBezTo>
                        <a:pt x="6188" y="1967"/>
                        <a:pt x="6175" y="1969"/>
                        <a:pt x="6163" y="1973"/>
                      </a:cubicBezTo>
                      <a:lnTo>
                        <a:pt x="6140" y="1973"/>
                      </a:lnTo>
                      <a:cubicBezTo>
                        <a:pt x="5867" y="2018"/>
                        <a:pt x="5593" y="2087"/>
                        <a:pt x="5319" y="2132"/>
                      </a:cubicBezTo>
                      <a:cubicBezTo>
                        <a:pt x="5097" y="2151"/>
                        <a:pt x="4876" y="2184"/>
                        <a:pt x="4654" y="2184"/>
                      </a:cubicBezTo>
                      <a:cubicBezTo>
                        <a:pt x="4602" y="2184"/>
                        <a:pt x="4549" y="2182"/>
                        <a:pt x="4497" y="2178"/>
                      </a:cubicBezTo>
                      <a:cubicBezTo>
                        <a:pt x="3949" y="2178"/>
                        <a:pt x="3401" y="2087"/>
                        <a:pt x="2899" y="1927"/>
                      </a:cubicBezTo>
                      <a:cubicBezTo>
                        <a:pt x="2374" y="1744"/>
                        <a:pt x="1895" y="1470"/>
                        <a:pt x="1461" y="1151"/>
                      </a:cubicBezTo>
                      <a:cubicBezTo>
                        <a:pt x="1005" y="854"/>
                        <a:pt x="594" y="466"/>
                        <a:pt x="229" y="55"/>
                      </a:cubicBezTo>
                      <a:lnTo>
                        <a:pt x="229" y="32"/>
                      </a:lnTo>
                      <a:cubicBezTo>
                        <a:pt x="196" y="16"/>
                        <a:pt x="153" y="0"/>
                        <a:pt x="1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56" name="Google Shape;4856;p49"/>
                <p:cNvSpPr/>
                <p:nvPr/>
              </p:nvSpPr>
              <p:spPr>
                <a:xfrm>
                  <a:off x="7611509" y="2172715"/>
                  <a:ext cx="61878" cy="23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7" h="1280" extrusionOk="0">
                      <a:moveTo>
                        <a:pt x="92" y="1"/>
                      </a:moveTo>
                      <a:cubicBezTo>
                        <a:pt x="75" y="1"/>
                        <a:pt x="58" y="6"/>
                        <a:pt x="47" y="18"/>
                      </a:cubicBezTo>
                      <a:cubicBezTo>
                        <a:pt x="24" y="41"/>
                        <a:pt x="1" y="86"/>
                        <a:pt x="24" y="109"/>
                      </a:cubicBezTo>
                      <a:cubicBezTo>
                        <a:pt x="389" y="611"/>
                        <a:pt x="937" y="931"/>
                        <a:pt x="1507" y="1113"/>
                      </a:cubicBezTo>
                      <a:cubicBezTo>
                        <a:pt x="1839" y="1220"/>
                        <a:pt x="2195" y="1280"/>
                        <a:pt x="2546" y="1280"/>
                      </a:cubicBezTo>
                      <a:cubicBezTo>
                        <a:pt x="2799" y="1280"/>
                        <a:pt x="3049" y="1249"/>
                        <a:pt x="3288" y="1182"/>
                      </a:cubicBezTo>
                      <a:cubicBezTo>
                        <a:pt x="3333" y="1182"/>
                        <a:pt x="3356" y="1136"/>
                        <a:pt x="3356" y="1091"/>
                      </a:cubicBezTo>
                      <a:cubicBezTo>
                        <a:pt x="3333" y="1045"/>
                        <a:pt x="3311" y="1022"/>
                        <a:pt x="3265" y="1022"/>
                      </a:cubicBezTo>
                      <a:cubicBezTo>
                        <a:pt x="3075" y="1060"/>
                        <a:pt x="2885" y="1078"/>
                        <a:pt x="2695" y="1078"/>
                      </a:cubicBezTo>
                      <a:cubicBezTo>
                        <a:pt x="2316" y="1078"/>
                        <a:pt x="1941" y="1007"/>
                        <a:pt x="1576" y="885"/>
                      </a:cubicBezTo>
                      <a:cubicBezTo>
                        <a:pt x="1051" y="703"/>
                        <a:pt x="572" y="406"/>
                        <a:pt x="138" y="18"/>
                      </a:cubicBezTo>
                      <a:cubicBezTo>
                        <a:pt x="126" y="6"/>
                        <a:pt x="109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57" name="Google Shape;4857;p49"/>
                <p:cNvSpPr/>
                <p:nvPr/>
              </p:nvSpPr>
              <p:spPr>
                <a:xfrm>
                  <a:off x="7093990" y="1331949"/>
                  <a:ext cx="1016073" cy="688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24" h="37363" extrusionOk="0">
                      <a:moveTo>
                        <a:pt x="32899" y="1"/>
                      </a:moveTo>
                      <a:cubicBezTo>
                        <a:pt x="29485" y="1"/>
                        <a:pt x="26069" y="678"/>
                        <a:pt x="22803" y="1712"/>
                      </a:cubicBezTo>
                      <a:cubicBezTo>
                        <a:pt x="15248" y="4086"/>
                        <a:pt x="8104" y="8514"/>
                        <a:pt x="3881" y="15225"/>
                      </a:cubicBezTo>
                      <a:cubicBezTo>
                        <a:pt x="1302" y="19310"/>
                        <a:pt x="1" y="24263"/>
                        <a:pt x="366" y="29080"/>
                      </a:cubicBezTo>
                      <a:cubicBezTo>
                        <a:pt x="549" y="31476"/>
                        <a:pt x="1142" y="33896"/>
                        <a:pt x="2238" y="36064"/>
                      </a:cubicBezTo>
                      <a:cubicBezTo>
                        <a:pt x="2714" y="37001"/>
                        <a:pt x="3255" y="37363"/>
                        <a:pt x="3814" y="37363"/>
                      </a:cubicBezTo>
                      <a:cubicBezTo>
                        <a:pt x="4946" y="37363"/>
                        <a:pt x="6153" y="35886"/>
                        <a:pt x="7054" y="34695"/>
                      </a:cubicBezTo>
                      <a:cubicBezTo>
                        <a:pt x="8697" y="32503"/>
                        <a:pt x="9702" y="29833"/>
                        <a:pt x="10227" y="27162"/>
                      </a:cubicBezTo>
                      <a:cubicBezTo>
                        <a:pt x="11094" y="22871"/>
                        <a:pt x="11299" y="20908"/>
                        <a:pt x="11824" y="16571"/>
                      </a:cubicBezTo>
                      <a:cubicBezTo>
                        <a:pt x="13239" y="19698"/>
                        <a:pt x="19128" y="24218"/>
                        <a:pt x="21457" y="24423"/>
                      </a:cubicBezTo>
                      <a:cubicBezTo>
                        <a:pt x="21943" y="24465"/>
                        <a:pt x="22447" y="24513"/>
                        <a:pt x="22942" y="24513"/>
                      </a:cubicBezTo>
                      <a:cubicBezTo>
                        <a:pt x="23795" y="24513"/>
                        <a:pt x="24618" y="24370"/>
                        <a:pt x="25268" y="23807"/>
                      </a:cubicBezTo>
                      <a:cubicBezTo>
                        <a:pt x="26080" y="23088"/>
                        <a:pt x="26399" y="21803"/>
                        <a:pt x="25999" y="20830"/>
                      </a:cubicBezTo>
                      <a:lnTo>
                        <a:pt x="25999" y="20830"/>
                      </a:lnTo>
                      <a:cubicBezTo>
                        <a:pt x="26804" y="22053"/>
                        <a:pt x="27640" y="23250"/>
                        <a:pt x="28692" y="24263"/>
                      </a:cubicBezTo>
                      <a:cubicBezTo>
                        <a:pt x="29948" y="25427"/>
                        <a:pt x="31545" y="26318"/>
                        <a:pt x="33257" y="26386"/>
                      </a:cubicBezTo>
                      <a:cubicBezTo>
                        <a:pt x="33320" y="26389"/>
                        <a:pt x="33382" y="26390"/>
                        <a:pt x="33445" y="26390"/>
                      </a:cubicBezTo>
                      <a:cubicBezTo>
                        <a:pt x="35162" y="26390"/>
                        <a:pt x="36854" y="25490"/>
                        <a:pt x="37845" y="24081"/>
                      </a:cubicBezTo>
                      <a:cubicBezTo>
                        <a:pt x="38872" y="22620"/>
                        <a:pt x="39078" y="20611"/>
                        <a:pt x="38393" y="18968"/>
                      </a:cubicBezTo>
                      <a:lnTo>
                        <a:pt x="38393" y="18968"/>
                      </a:lnTo>
                      <a:cubicBezTo>
                        <a:pt x="39626" y="20862"/>
                        <a:pt x="40881" y="22803"/>
                        <a:pt x="42524" y="24355"/>
                      </a:cubicBezTo>
                      <a:cubicBezTo>
                        <a:pt x="44168" y="25907"/>
                        <a:pt x="46291" y="27094"/>
                        <a:pt x="48550" y="27208"/>
                      </a:cubicBezTo>
                      <a:cubicBezTo>
                        <a:pt x="48634" y="27211"/>
                        <a:pt x="48717" y="27213"/>
                        <a:pt x="48801" y="27213"/>
                      </a:cubicBezTo>
                      <a:cubicBezTo>
                        <a:pt x="51006" y="27213"/>
                        <a:pt x="53264" y="26059"/>
                        <a:pt x="54165" y="24058"/>
                      </a:cubicBezTo>
                      <a:cubicBezTo>
                        <a:pt x="55124" y="21912"/>
                        <a:pt x="54416" y="19424"/>
                        <a:pt x="53595" y="17210"/>
                      </a:cubicBezTo>
                      <a:cubicBezTo>
                        <a:pt x="51700" y="12006"/>
                        <a:pt x="49144" y="6711"/>
                        <a:pt x="44624" y="3470"/>
                      </a:cubicBezTo>
                      <a:cubicBezTo>
                        <a:pt x="41543" y="1256"/>
                        <a:pt x="37754" y="183"/>
                        <a:pt x="33965" y="23"/>
                      </a:cubicBezTo>
                      <a:cubicBezTo>
                        <a:pt x="33610" y="8"/>
                        <a:pt x="33254" y="1"/>
                        <a:pt x="328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58" name="Google Shape;4858;p49"/>
                <p:cNvSpPr/>
                <p:nvPr/>
              </p:nvSpPr>
              <p:spPr>
                <a:xfrm>
                  <a:off x="7412925" y="1562667"/>
                  <a:ext cx="324818" cy="12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2" h="6660" extrusionOk="0">
                      <a:moveTo>
                        <a:pt x="16124" y="0"/>
                      </a:moveTo>
                      <a:cubicBezTo>
                        <a:pt x="16107" y="0"/>
                        <a:pt x="16088" y="6"/>
                        <a:pt x="16069" y="15"/>
                      </a:cubicBezTo>
                      <a:cubicBezTo>
                        <a:pt x="16024" y="38"/>
                        <a:pt x="16024" y="84"/>
                        <a:pt x="16047" y="129"/>
                      </a:cubicBezTo>
                      <a:cubicBezTo>
                        <a:pt x="16389" y="746"/>
                        <a:pt x="16731" y="1339"/>
                        <a:pt x="16982" y="2001"/>
                      </a:cubicBezTo>
                      <a:cubicBezTo>
                        <a:pt x="17233" y="2640"/>
                        <a:pt x="17370" y="3325"/>
                        <a:pt x="17279" y="4010"/>
                      </a:cubicBezTo>
                      <a:cubicBezTo>
                        <a:pt x="17211" y="4672"/>
                        <a:pt x="16960" y="5356"/>
                        <a:pt x="16435" y="5767"/>
                      </a:cubicBezTo>
                      <a:cubicBezTo>
                        <a:pt x="15985" y="6196"/>
                        <a:pt x="15334" y="6363"/>
                        <a:pt x="14708" y="6363"/>
                      </a:cubicBezTo>
                      <a:cubicBezTo>
                        <a:pt x="14667" y="6363"/>
                        <a:pt x="14626" y="6362"/>
                        <a:pt x="14586" y="6361"/>
                      </a:cubicBezTo>
                      <a:cubicBezTo>
                        <a:pt x="13901" y="6338"/>
                        <a:pt x="13239" y="6132"/>
                        <a:pt x="12600" y="5858"/>
                      </a:cubicBezTo>
                      <a:cubicBezTo>
                        <a:pt x="11984" y="5562"/>
                        <a:pt x="11390" y="5197"/>
                        <a:pt x="10842" y="4763"/>
                      </a:cubicBezTo>
                      <a:cubicBezTo>
                        <a:pt x="9770" y="3959"/>
                        <a:pt x="8829" y="2936"/>
                        <a:pt x="8105" y="1780"/>
                      </a:cubicBezTo>
                      <a:lnTo>
                        <a:pt x="8105" y="1780"/>
                      </a:lnTo>
                      <a:cubicBezTo>
                        <a:pt x="8097" y="1762"/>
                        <a:pt x="8089" y="1745"/>
                        <a:pt x="8081" y="1727"/>
                      </a:cubicBezTo>
                      <a:lnTo>
                        <a:pt x="8074" y="1731"/>
                      </a:lnTo>
                      <a:lnTo>
                        <a:pt x="8074" y="1731"/>
                      </a:lnTo>
                      <a:cubicBezTo>
                        <a:pt x="8069" y="1722"/>
                        <a:pt x="8063" y="1713"/>
                        <a:pt x="8058" y="1704"/>
                      </a:cubicBezTo>
                      <a:cubicBezTo>
                        <a:pt x="8023" y="1653"/>
                        <a:pt x="7964" y="1627"/>
                        <a:pt x="7897" y="1627"/>
                      </a:cubicBezTo>
                      <a:cubicBezTo>
                        <a:pt x="7875" y="1627"/>
                        <a:pt x="7852" y="1630"/>
                        <a:pt x="7829" y="1636"/>
                      </a:cubicBezTo>
                      <a:cubicBezTo>
                        <a:pt x="7738" y="1681"/>
                        <a:pt x="7693" y="1796"/>
                        <a:pt x="7738" y="1887"/>
                      </a:cubicBezTo>
                      <a:cubicBezTo>
                        <a:pt x="7989" y="2435"/>
                        <a:pt x="8240" y="2982"/>
                        <a:pt x="8354" y="3553"/>
                      </a:cubicBezTo>
                      <a:cubicBezTo>
                        <a:pt x="8469" y="4124"/>
                        <a:pt x="8423" y="4717"/>
                        <a:pt x="8149" y="5197"/>
                      </a:cubicBezTo>
                      <a:cubicBezTo>
                        <a:pt x="8012" y="5448"/>
                        <a:pt x="7829" y="5653"/>
                        <a:pt x="7601" y="5790"/>
                      </a:cubicBezTo>
                      <a:cubicBezTo>
                        <a:pt x="7350" y="5927"/>
                        <a:pt x="7076" y="5995"/>
                        <a:pt x="6802" y="5995"/>
                      </a:cubicBezTo>
                      <a:cubicBezTo>
                        <a:pt x="6255" y="5973"/>
                        <a:pt x="5684" y="5744"/>
                        <a:pt x="5182" y="5448"/>
                      </a:cubicBezTo>
                      <a:cubicBezTo>
                        <a:pt x="3105" y="4215"/>
                        <a:pt x="1370" y="2435"/>
                        <a:pt x="183" y="335"/>
                      </a:cubicBezTo>
                      <a:cubicBezTo>
                        <a:pt x="166" y="301"/>
                        <a:pt x="137" y="280"/>
                        <a:pt x="105" y="280"/>
                      </a:cubicBezTo>
                      <a:cubicBezTo>
                        <a:pt x="93" y="280"/>
                        <a:pt x="81" y="283"/>
                        <a:pt x="69" y="289"/>
                      </a:cubicBezTo>
                      <a:cubicBezTo>
                        <a:pt x="23" y="312"/>
                        <a:pt x="0" y="358"/>
                        <a:pt x="23" y="403"/>
                      </a:cubicBezTo>
                      <a:cubicBezTo>
                        <a:pt x="1164" y="2594"/>
                        <a:pt x="2899" y="4443"/>
                        <a:pt x="4999" y="5744"/>
                      </a:cubicBezTo>
                      <a:cubicBezTo>
                        <a:pt x="5547" y="6064"/>
                        <a:pt x="6140" y="6315"/>
                        <a:pt x="6802" y="6338"/>
                      </a:cubicBezTo>
                      <a:cubicBezTo>
                        <a:pt x="7122" y="6338"/>
                        <a:pt x="7464" y="6269"/>
                        <a:pt x="7761" y="6110"/>
                      </a:cubicBezTo>
                      <a:cubicBezTo>
                        <a:pt x="8058" y="5927"/>
                        <a:pt x="8309" y="5676"/>
                        <a:pt x="8469" y="5379"/>
                      </a:cubicBezTo>
                      <a:cubicBezTo>
                        <a:pt x="8788" y="4808"/>
                        <a:pt x="8834" y="4101"/>
                        <a:pt x="8720" y="3485"/>
                      </a:cubicBezTo>
                      <a:cubicBezTo>
                        <a:pt x="8693" y="3360"/>
                        <a:pt x="8662" y="3239"/>
                        <a:pt x="8628" y="3119"/>
                      </a:cubicBezTo>
                      <a:lnTo>
                        <a:pt x="8628" y="3119"/>
                      </a:lnTo>
                      <a:cubicBezTo>
                        <a:pt x="9217" y="3839"/>
                        <a:pt x="9893" y="4486"/>
                        <a:pt x="10637" y="5037"/>
                      </a:cubicBezTo>
                      <a:cubicBezTo>
                        <a:pt x="11230" y="5470"/>
                        <a:pt x="11824" y="5858"/>
                        <a:pt x="12486" y="6155"/>
                      </a:cubicBezTo>
                      <a:cubicBezTo>
                        <a:pt x="13148" y="6429"/>
                        <a:pt x="13833" y="6635"/>
                        <a:pt x="14563" y="6657"/>
                      </a:cubicBezTo>
                      <a:cubicBezTo>
                        <a:pt x="14603" y="6659"/>
                        <a:pt x="14643" y="6659"/>
                        <a:pt x="14683" y="6659"/>
                      </a:cubicBezTo>
                      <a:cubicBezTo>
                        <a:pt x="15378" y="6659"/>
                        <a:pt x="16101" y="6470"/>
                        <a:pt x="16640" y="5995"/>
                      </a:cubicBezTo>
                      <a:cubicBezTo>
                        <a:pt x="17211" y="5493"/>
                        <a:pt x="17485" y="4763"/>
                        <a:pt x="17553" y="4032"/>
                      </a:cubicBezTo>
                      <a:cubicBezTo>
                        <a:pt x="17622" y="3302"/>
                        <a:pt x="17439" y="2572"/>
                        <a:pt x="17188" y="1910"/>
                      </a:cubicBezTo>
                      <a:cubicBezTo>
                        <a:pt x="16914" y="1248"/>
                        <a:pt x="16549" y="654"/>
                        <a:pt x="16184" y="38"/>
                      </a:cubicBezTo>
                      <a:cubicBezTo>
                        <a:pt x="16170" y="11"/>
                        <a:pt x="16149" y="0"/>
                        <a:pt x="1612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59" name="Google Shape;4859;p49"/>
                <p:cNvSpPr/>
                <p:nvPr/>
              </p:nvSpPr>
              <p:spPr>
                <a:xfrm>
                  <a:off x="7923292" y="1599792"/>
                  <a:ext cx="105194" cy="91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7" h="4962" extrusionOk="0">
                      <a:moveTo>
                        <a:pt x="5081" y="1"/>
                      </a:moveTo>
                      <a:cubicBezTo>
                        <a:pt x="5069" y="1"/>
                        <a:pt x="5057" y="4"/>
                        <a:pt x="5045" y="10"/>
                      </a:cubicBezTo>
                      <a:cubicBezTo>
                        <a:pt x="4999" y="10"/>
                        <a:pt x="4976" y="55"/>
                        <a:pt x="4976" y="101"/>
                      </a:cubicBezTo>
                      <a:cubicBezTo>
                        <a:pt x="5182" y="1014"/>
                        <a:pt x="5410" y="1927"/>
                        <a:pt x="5250" y="2794"/>
                      </a:cubicBezTo>
                      <a:cubicBezTo>
                        <a:pt x="5159" y="3228"/>
                        <a:pt x="4976" y="3639"/>
                        <a:pt x="4725" y="3981"/>
                      </a:cubicBezTo>
                      <a:cubicBezTo>
                        <a:pt x="4451" y="4301"/>
                        <a:pt x="4063" y="4529"/>
                        <a:pt x="3653" y="4575"/>
                      </a:cubicBezTo>
                      <a:cubicBezTo>
                        <a:pt x="3565" y="4587"/>
                        <a:pt x="3478" y="4592"/>
                        <a:pt x="3391" y="4592"/>
                      </a:cubicBezTo>
                      <a:cubicBezTo>
                        <a:pt x="2632" y="4592"/>
                        <a:pt x="1884" y="4162"/>
                        <a:pt x="1393" y="3548"/>
                      </a:cubicBezTo>
                      <a:cubicBezTo>
                        <a:pt x="822" y="2840"/>
                        <a:pt x="525" y="1973"/>
                        <a:pt x="183" y="1105"/>
                      </a:cubicBezTo>
                      <a:cubicBezTo>
                        <a:pt x="166" y="1072"/>
                        <a:pt x="150" y="1051"/>
                        <a:pt x="124" y="1051"/>
                      </a:cubicBezTo>
                      <a:cubicBezTo>
                        <a:pt x="115" y="1051"/>
                        <a:pt x="104" y="1054"/>
                        <a:pt x="92" y="1060"/>
                      </a:cubicBezTo>
                      <a:cubicBezTo>
                        <a:pt x="46" y="1060"/>
                        <a:pt x="0" y="1105"/>
                        <a:pt x="23" y="1151"/>
                      </a:cubicBezTo>
                      <a:cubicBezTo>
                        <a:pt x="274" y="2041"/>
                        <a:pt x="525" y="2977"/>
                        <a:pt x="1119" y="3753"/>
                      </a:cubicBezTo>
                      <a:cubicBezTo>
                        <a:pt x="1651" y="4449"/>
                        <a:pt x="2476" y="4961"/>
                        <a:pt x="3382" y="4961"/>
                      </a:cubicBezTo>
                      <a:cubicBezTo>
                        <a:pt x="3486" y="4961"/>
                        <a:pt x="3592" y="4954"/>
                        <a:pt x="3698" y="4940"/>
                      </a:cubicBezTo>
                      <a:cubicBezTo>
                        <a:pt x="4200" y="4872"/>
                        <a:pt x="4680" y="4575"/>
                        <a:pt x="4976" y="4187"/>
                      </a:cubicBezTo>
                      <a:cubicBezTo>
                        <a:pt x="5296" y="3799"/>
                        <a:pt x="5479" y="3319"/>
                        <a:pt x="5547" y="2840"/>
                      </a:cubicBezTo>
                      <a:cubicBezTo>
                        <a:pt x="5707" y="1881"/>
                        <a:pt x="5410" y="946"/>
                        <a:pt x="5136" y="55"/>
                      </a:cubicBezTo>
                      <a:cubicBezTo>
                        <a:pt x="5136" y="22"/>
                        <a:pt x="5112" y="1"/>
                        <a:pt x="50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60" name="Google Shape;4860;p49"/>
                <p:cNvSpPr/>
                <p:nvPr/>
              </p:nvSpPr>
              <p:spPr>
                <a:xfrm>
                  <a:off x="7078856" y="1703464"/>
                  <a:ext cx="180915" cy="248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5" h="13491" extrusionOk="0">
                      <a:moveTo>
                        <a:pt x="9724" y="1"/>
                      </a:moveTo>
                      <a:cubicBezTo>
                        <a:pt x="9678" y="1"/>
                        <a:pt x="9632" y="46"/>
                        <a:pt x="9632" y="92"/>
                      </a:cubicBezTo>
                      <a:cubicBezTo>
                        <a:pt x="9564" y="2649"/>
                        <a:pt x="9176" y="5205"/>
                        <a:pt x="8491" y="7670"/>
                      </a:cubicBezTo>
                      <a:cubicBezTo>
                        <a:pt x="8331" y="8286"/>
                        <a:pt x="8149" y="8903"/>
                        <a:pt x="7920" y="9519"/>
                      </a:cubicBezTo>
                      <a:cubicBezTo>
                        <a:pt x="7738" y="10112"/>
                        <a:pt x="7510" y="10706"/>
                        <a:pt x="7122" y="11162"/>
                      </a:cubicBezTo>
                      <a:cubicBezTo>
                        <a:pt x="6778" y="11566"/>
                        <a:pt x="6275" y="11863"/>
                        <a:pt x="5784" y="11863"/>
                      </a:cubicBezTo>
                      <a:cubicBezTo>
                        <a:pt x="5720" y="11863"/>
                        <a:pt x="5656" y="11858"/>
                        <a:pt x="5592" y="11847"/>
                      </a:cubicBezTo>
                      <a:cubicBezTo>
                        <a:pt x="5248" y="11802"/>
                        <a:pt x="4922" y="11531"/>
                        <a:pt x="4779" y="11208"/>
                      </a:cubicBezTo>
                      <a:lnTo>
                        <a:pt x="4779" y="11208"/>
                      </a:lnTo>
                      <a:cubicBezTo>
                        <a:pt x="4796" y="11004"/>
                        <a:pt x="4787" y="10797"/>
                        <a:pt x="4748" y="10592"/>
                      </a:cubicBezTo>
                      <a:cubicBezTo>
                        <a:pt x="4725" y="10546"/>
                        <a:pt x="4679" y="10478"/>
                        <a:pt x="4611" y="10478"/>
                      </a:cubicBezTo>
                      <a:cubicBezTo>
                        <a:pt x="4591" y="10468"/>
                        <a:pt x="4571" y="10463"/>
                        <a:pt x="4551" y="10463"/>
                      </a:cubicBezTo>
                      <a:cubicBezTo>
                        <a:pt x="4482" y="10463"/>
                        <a:pt x="4418" y="10520"/>
                        <a:pt x="4383" y="10592"/>
                      </a:cubicBezTo>
                      <a:cubicBezTo>
                        <a:pt x="4312" y="10831"/>
                        <a:pt x="4337" y="11070"/>
                        <a:pt x="4415" y="11288"/>
                      </a:cubicBezTo>
                      <a:lnTo>
                        <a:pt x="4415" y="11288"/>
                      </a:lnTo>
                      <a:cubicBezTo>
                        <a:pt x="4369" y="11673"/>
                        <a:pt x="4203" y="12050"/>
                        <a:pt x="3949" y="12349"/>
                      </a:cubicBezTo>
                      <a:cubicBezTo>
                        <a:pt x="3584" y="12829"/>
                        <a:pt x="3036" y="13171"/>
                        <a:pt x="2420" y="13171"/>
                      </a:cubicBezTo>
                      <a:cubicBezTo>
                        <a:pt x="2400" y="13172"/>
                        <a:pt x="2380" y="13172"/>
                        <a:pt x="2360" y="13172"/>
                      </a:cubicBezTo>
                      <a:cubicBezTo>
                        <a:pt x="1786" y="13172"/>
                        <a:pt x="1220" y="12859"/>
                        <a:pt x="845" y="12418"/>
                      </a:cubicBezTo>
                      <a:cubicBezTo>
                        <a:pt x="434" y="11961"/>
                        <a:pt x="206" y="11322"/>
                        <a:pt x="320" y="10706"/>
                      </a:cubicBezTo>
                      <a:cubicBezTo>
                        <a:pt x="342" y="10660"/>
                        <a:pt x="297" y="10615"/>
                        <a:pt x="251" y="10615"/>
                      </a:cubicBezTo>
                      <a:cubicBezTo>
                        <a:pt x="239" y="10608"/>
                        <a:pt x="227" y="10606"/>
                        <a:pt x="215" y="10606"/>
                      </a:cubicBezTo>
                      <a:cubicBezTo>
                        <a:pt x="184" y="10606"/>
                        <a:pt x="160" y="10627"/>
                        <a:pt x="160" y="10660"/>
                      </a:cubicBezTo>
                      <a:cubicBezTo>
                        <a:pt x="0" y="11345"/>
                        <a:pt x="228" y="12053"/>
                        <a:pt x="639" y="12578"/>
                      </a:cubicBezTo>
                      <a:cubicBezTo>
                        <a:pt x="1073" y="13103"/>
                        <a:pt x="1712" y="13491"/>
                        <a:pt x="2420" y="13491"/>
                      </a:cubicBezTo>
                      <a:cubicBezTo>
                        <a:pt x="3127" y="13491"/>
                        <a:pt x="3789" y="13103"/>
                        <a:pt x="4223" y="12578"/>
                      </a:cubicBezTo>
                      <a:cubicBezTo>
                        <a:pt x="4419" y="12329"/>
                        <a:pt x="4574" y="12043"/>
                        <a:pt x="4671" y="11738"/>
                      </a:cubicBezTo>
                      <a:lnTo>
                        <a:pt x="4671" y="11738"/>
                      </a:lnTo>
                      <a:cubicBezTo>
                        <a:pt x="4894" y="11995"/>
                        <a:pt x="5192" y="12171"/>
                        <a:pt x="5547" y="12212"/>
                      </a:cubicBezTo>
                      <a:cubicBezTo>
                        <a:pt x="5630" y="12225"/>
                        <a:pt x="5713" y="12232"/>
                        <a:pt x="5795" y="12232"/>
                      </a:cubicBezTo>
                      <a:cubicBezTo>
                        <a:pt x="6430" y="12232"/>
                        <a:pt x="7011" y="11858"/>
                        <a:pt x="7395" y="11413"/>
                      </a:cubicBezTo>
                      <a:cubicBezTo>
                        <a:pt x="7829" y="10866"/>
                        <a:pt x="8057" y="10227"/>
                        <a:pt x="8263" y="9633"/>
                      </a:cubicBezTo>
                      <a:cubicBezTo>
                        <a:pt x="8468" y="9017"/>
                        <a:pt x="8651" y="8378"/>
                        <a:pt x="8833" y="7761"/>
                      </a:cubicBezTo>
                      <a:cubicBezTo>
                        <a:pt x="9153" y="6506"/>
                        <a:pt x="9404" y="5251"/>
                        <a:pt x="9564" y="3950"/>
                      </a:cubicBezTo>
                      <a:cubicBezTo>
                        <a:pt x="9724" y="2671"/>
                        <a:pt x="9815" y="1393"/>
                        <a:pt x="9815" y="92"/>
                      </a:cubicBezTo>
                      <a:cubicBezTo>
                        <a:pt x="9815" y="46"/>
                        <a:pt x="9769" y="1"/>
                        <a:pt x="97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61" name="Google Shape;4861;p49"/>
                <p:cNvSpPr/>
                <p:nvPr/>
              </p:nvSpPr>
              <p:spPr>
                <a:xfrm>
                  <a:off x="7733114" y="1358697"/>
                  <a:ext cx="160307" cy="13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7" h="7296" extrusionOk="0">
                      <a:moveTo>
                        <a:pt x="5941" y="0"/>
                      </a:moveTo>
                      <a:cubicBezTo>
                        <a:pt x="5910" y="0"/>
                        <a:pt x="5883" y="17"/>
                        <a:pt x="5867" y="33"/>
                      </a:cubicBezTo>
                      <a:cubicBezTo>
                        <a:pt x="5844" y="78"/>
                        <a:pt x="5844" y="124"/>
                        <a:pt x="5889" y="170"/>
                      </a:cubicBezTo>
                      <a:cubicBezTo>
                        <a:pt x="6528" y="626"/>
                        <a:pt x="7168" y="1106"/>
                        <a:pt x="7647" y="1722"/>
                      </a:cubicBezTo>
                      <a:cubicBezTo>
                        <a:pt x="7898" y="2019"/>
                        <a:pt x="8103" y="2338"/>
                        <a:pt x="8218" y="2703"/>
                      </a:cubicBezTo>
                      <a:cubicBezTo>
                        <a:pt x="8332" y="3069"/>
                        <a:pt x="8377" y="3457"/>
                        <a:pt x="8332" y="3822"/>
                      </a:cubicBezTo>
                      <a:cubicBezTo>
                        <a:pt x="8286" y="4187"/>
                        <a:pt x="8126" y="4552"/>
                        <a:pt x="7898" y="4803"/>
                      </a:cubicBezTo>
                      <a:cubicBezTo>
                        <a:pt x="7647" y="5077"/>
                        <a:pt x="7305" y="5237"/>
                        <a:pt x="6962" y="5283"/>
                      </a:cubicBezTo>
                      <a:cubicBezTo>
                        <a:pt x="6903" y="5288"/>
                        <a:pt x="6844" y="5291"/>
                        <a:pt x="6785" y="5291"/>
                      </a:cubicBezTo>
                      <a:cubicBezTo>
                        <a:pt x="6201" y="5291"/>
                        <a:pt x="5618" y="5027"/>
                        <a:pt x="5186" y="4614"/>
                      </a:cubicBezTo>
                      <a:lnTo>
                        <a:pt x="5186" y="4614"/>
                      </a:lnTo>
                      <a:cubicBezTo>
                        <a:pt x="5133" y="4533"/>
                        <a:pt x="5071" y="4458"/>
                        <a:pt x="4999" y="4392"/>
                      </a:cubicBezTo>
                      <a:cubicBezTo>
                        <a:pt x="4961" y="4355"/>
                        <a:pt x="4910" y="4338"/>
                        <a:pt x="4860" y="4338"/>
                      </a:cubicBezTo>
                      <a:cubicBezTo>
                        <a:pt x="4819" y="4338"/>
                        <a:pt x="4779" y="4349"/>
                        <a:pt x="4748" y="4370"/>
                      </a:cubicBezTo>
                      <a:cubicBezTo>
                        <a:pt x="4657" y="4438"/>
                        <a:pt x="4657" y="4552"/>
                        <a:pt x="4725" y="4643"/>
                      </a:cubicBezTo>
                      <a:cubicBezTo>
                        <a:pt x="4775" y="4703"/>
                        <a:pt x="4827" y="4761"/>
                        <a:pt x="4881" y="4817"/>
                      </a:cubicBezTo>
                      <a:lnTo>
                        <a:pt x="4881" y="4817"/>
                      </a:lnTo>
                      <a:cubicBezTo>
                        <a:pt x="5149" y="5204"/>
                        <a:pt x="5099" y="5801"/>
                        <a:pt x="4839" y="6241"/>
                      </a:cubicBezTo>
                      <a:cubicBezTo>
                        <a:pt x="4543" y="6743"/>
                        <a:pt x="3926" y="6972"/>
                        <a:pt x="3310" y="6972"/>
                      </a:cubicBezTo>
                      <a:cubicBezTo>
                        <a:pt x="2717" y="6949"/>
                        <a:pt x="2100" y="6721"/>
                        <a:pt x="1598" y="6355"/>
                      </a:cubicBezTo>
                      <a:cubicBezTo>
                        <a:pt x="1073" y="5990"/>
                        <a:pt x="617" y="5534"/>
                        <a:pt x="160" y="5077"/>
                      </a:cubicBezTo>
                      <a:cubicBezTo>
                        <a:pt x="137" y="5066"/>
                        <a:pt x="115" y="5060"/>
                        <a:pt x="95" y="5060"/>
                      </a:cubicBezTo>
                      <a:cubicBezTo>
                        <a:pt x="75" y="5060"/>
                        <a:pt x="57" y="5066"/>
                        <a:pt x="46" y="5077"/>
                      </a:cubicBezTo>
                      <a:cubicBezTo>
                        <a:pt x="0" y="5100"/>
                        <a:pt x="0" y="5168"/>
                        <a:pt x="23" y="5191"/>
                      </a:cubicBezTo>
                      <a:cubicBezTo>
                        <a:pt x="457" y="5693"/>
                        <a:pt x="891" y="6173"/>
                        <a:pt x="1438" y="6584"/>
                      </a:cubicBezTo>
                      <a:cubicBezTo>
                        <a:pt x="1963" y="6972"/>
                        <a:pt x="2625" y="7268"/>
                        <a:pt x="3310" y="7291"/>
                      </a:cubicBezTo>
                      <a:cubicBezTo>
                        <a:pt x="3354" y="7294"/>
                        <a:pt x="3397" y="7296"/>
                        <a:pt x="3442" y="7296"/>
                      </a:cubicBezTo>
                      <a:cubicBezTo>
                        <a:pt x="3745" y="7296"/>
                        <a:pt x="4058" y="7228"/>
                        <a:pt x="4337" y="7109"/>
                      </a:cubicBezTo>
                      <a:cubicBezTo>
                        <a:pt x="4657" y="6972"/>
                        <a:pt x="4954" y="6721"/>
                        <a:pt x="5136" y="6424"/>
                      </a:cubicBezTo>
                      <a:cubicBezTo>
                        <a:pt x="5342" y="6104"/>
                        <a:pt x="5433" y="5762"/>
                        <a:pt x="5433" y="5397"/>
                      </a:cubicBezTo>
                      <a:cubicBezTo>
                        <a:pt x="5430" y="5347"/>
                        <a:pt x="5425" y="5297"/>
                        <a:pt x="5417" y="5248"/>
                      </a:cubicBezTo>
                      <a:lnTo>
                        <a:pt x="5417" y="5248"/>
                      </a:lnTo>
                      <a:cubicBezTo>
                        <a:pt x="5815" y="5494"/>
                        <a:pt x="6272" y="5638"/>
                        <a:pt x="6744" y="5638"/>
                      </a:cubicBezTo>
                      <a:cubicBezTo>
                        <a:pt x="6824" y="5638"/>
                        <a:pt x="6904" y="5633"/>
                        <a:pt x="6985" y="5625"/>
                      </a:cubicBezTo>
                      <a:cubicBezTo>
                        <a:pt x="7419" y="5579"/>
                        <a:pt x="7852" y="5374"/>
                        <a:pt x="8149" y="5031"/>
                      </a:cubicBezTo>
                      <a:cubicBezTo>
                        <a:pt x="8446" y="4712"/>
                        <a:pt x="8606" y="4278"/>
                        <a:pt x="8651" y="3867"/>
                      </a:cubicBezTo>
                      <a:cubicBezTo>
                        <a:pt x="8697" y="3434"/>
                        <a:pt x="8628" y="3023"/>
                        <a:pt x="8491" y="2612"/>
                      </a:cubicBezTo>
                      <a:cubicBezTo>
                        <a:pt x="8354" y="2201"/>
                        <a:pt x="8126" y="1859"/>
                        <a:pt x="7852" y="1539"/>
                      </a:cubicBezTo>
                      <a:cubicBezTo>
                        <a:pt x="7327" y="923"/>
                        <a:pt x="6643" y="466"/>
                        <a:pt x="5981" y="10"/>
                      </a:cubicBezTo>
                      <a:cubicBezTo>
                        <a:pt x="5967" y="3"/>
                        <a:pt x="5954" y="0"/>
                        <a:pt x="59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62" name="Google Shape;4862;p49"/>
                <p:cNvSpPr/>
                <p:nvPr/>
              </p:nvSpPr>
              <p:spPr>
                <a:xfrm>
                  <a:off x="7083059" y="1602908"/>
                  <a:ext cx="103941" cy="126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6857" extrusionOk="0">
                      <a:moveTo>
                        <a:pt x="5570" y="1"/>
                      </a:moveTo>
                      <a:cubicBezTo>
                        <a:pt x="5524" y="1"/>
                        <a:pt x="5478" y="23"/>
                        <a:pt x="5478" y="69"/>
                      </a:cubicBezTo>
                      <a:cubicBezTo>
                        <a:pt x="5090" y="1667"/>
                        <a:pt x="4474" y="3196"/>
                        <a:pt x="3630" y="4566"/>
                      </a:cubicBezTo>
                      <a:cubicBezTo>
                        <a:pt x="3196" y="5250"/>
                        <a:pt x="2762" y="5981"/>
                        <a:pt x="2077" y="6346"/>
                      </a:cubicBezTo>
                      <a:cubicBezTo>
                        <a:pt x="1853" y="6474"/>
                        <a:pt x="1607" y="6546"/>
                        <a:pt x="1345" y="6546"/>
                      </a:cubicBezTo>
                      <a:cubicBezTo>
                        <a:pt x="1234" y="6546"/>
                        <a:pt x="1120" y="6533"/>
                        <a:pt x="1005" y="6506"/>
                      </a:cubicBezTo>
                      <a:cubicBezTo>
                        <a:pt x="639" y="6437"/>
                        <a:pt x="297" y="6209"/>
                        <a:pt x="183" y="5844"/>
                      </a:cubicBezTo>
                      <a:cubicBezTo>
                        <a:pt x="160" y="5798"/>
                        <a:pt x="114" y="5775"/>
                        <a:pt x="92" y="5775"/>
                      </a:cubicBezTo>
                      <a:cubicBezTo>
                        <a:pt x="23" y="5798"/>
                        <a:pt x="0" y="5844"/>
                        <a:pt x="23" y="5890"/>
                      </a:cubicBezTo>
                      <a:cubicBezTo>
                        <a:pt x="114" y="6346"/>
                        <a:pt x="502" y="6666"/>
                        <a:pt x="936" y="6780"/>
                      </a:cubicBezTo>
                      <a:cubicBezTo>
                        <a:pt x="1099" y="6831"/>
                        <a:pt x="1268" y="6857"/>
                        <a:pt x="1437" y="6857"/>
                      </a:cubicBezTo>
                      <a:cubicBezTo>
                        <a:pt x="1720" y="6857"/>
                        <a:pt x="2003" y="6785"/>
                        <a:pt x="2260" y="6643"/>
                      </a:cubicBezTo>
                      <a:cubicBezTo>
                        <a:pt x="2648" y="6437"/>
                        <a:pt x="2968" y="6141"/>
                        <a:pt x="3242" y="5798"/>
                      </a:cubicBezTo>
                      <a:cubicBezTo>
                        <a:pt x="3515" y="5479"/>
                        <a:pt x="3721" y="5113"/>
                        <a:pt x="3949" y="4771"/>
                      </a:cubicBezTo>
                      <a:cubicBezTo>
                        <a:pt x="4794" y="3333"/>
                        <a:pt x="5387" y="1735"/>
                        <a:pt x="5638" y="92"/>
                      </a:cubicBezTo>
                      <a:cubicBezTo>
                        <a:pt x="5638" y="46"/>
                        <a:pt x="5615" y="23"/>
                        <a:pt x="55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63" name="Google Shape;4863;p49"/>
                <p:cNvSpPr/>
                <p:nvPr/>
              </p:nvSpPr>
              <p:spPr>
                <a:xfrm>
                  <a:off x="7478567" y="1400634"/>
                  <a:ext cx="116549" cy="70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3807" extrusionOk="0">
                      <a:moveTo>
                        <a:pt x="5139" y="0"/>
                      </a:moveTo>
                      <a:cubicBezTo>
                        <a:pt x="5119" y="0"/>
                        <a:pt x="5102" y="6"/>
                        <a:pt x="5090" y="17"/>
                      </a:cubicBezTo>
                      <a:cubicBezTo>
                        <a:pt x="5045" y="40"/>
                        <a:pt x="5045" y="109"/>
                        <a:pt x="5067" y="132"/>
                      </a:cubicBezTo>
                      <a:cubicBezTo>
                        <a:pt x="5524" y="748"/>
                        <a:pt x="6026" y="1433"/>
                        <a:pt x="6003" y="2163"/>
                      </a:cubicBezTo>
                      <a:cubicBezTo>
                        <a:pt x="6003" y="2528"/>
                        <a:pt x="5866" y="2893"/>
                        <a:pt x="5615" y="3122"/>
                      </a:cubicBezTo>
                      <a:cubicBezTo>
                        <a:pt x="5387" y="3350"/>
                        <a:pt x="5022" y="3441"/>
                        <a:pt x="4634" y="3441"/>
                      </a:cubicBezTo>
                      <a:cubicBezTo>
                        <a:pt x="4268" y="3441"/>
                        <a:pt x="3880" y="3396"/>
                        <a:pt x="3492" y="3327"/>
                      </a:cubicBezTo>
                      <a:cubicBezTo>
                        <a:pt x="3104" y="3281"/>
                        <a:pt x="2739" y="3213"/>
                        <a:pt x="2351" y="3099"/>
                      </a:cubicBezTo>
                      <a:cubicBezTo>
                        <a:pt x="1598" y="2916"/>
                        <a:pt x="867" y="2665"/>
                        <a:pt x="137" y="2368"/>
                      </a:cubicBezTo>
                      <a:cubicBezTo>
                        <a:pt x="118" y="2359"/>
                        <a:pt x="99" y="2353"/>
                        <a:pt x="82" y="2353"/>
                      </a:cubicBezTo>
                      <a:cubicBezTo>
                        <a:pt x="58" y="2353"/>
                        <a:pt x="36" y="2365"/>
                        <a:pt x="23" y="2391"/>
                      </a:cubicBezTo>
                      <a:cubicBezTo>
                        <a:pt x="0" y="2437"/>
                        <a:pt x="23" y="2483"/>
                        <a:pt x="69" y="2505"/>
                      </a:cubicBezTo>
                      <a:cubicBezTo>
                        <a:pt x="753" y="2916"/>
                        <a:pt x="1507" y="3213"/>
                        <a:pt x="2260" y="3441"/>
                      </a:cubicBezTo>
                      <a:cubicBezTo>
                        <a:pt x="2648" y="3555"/>
                        <a:pt x="3036" y="3624"/>
                        <a:pt x="3447" y="3692"/>
                      </a:cubicBezTo>
                      <a:cubicBezTo>
                        <a:pt x="3835" y="3761"/>
                        <a:pt x="4246" y="3806"/>
                        <a:pt x="4656" y="3806"/>
                      </a:cubicBezTo>
                      <a:cubicBezTo>
                        <a:pt x="5067" y="3784"/>
                        <a:pt x="5524" y="3692"/>
                        <a:pt x="5866" y="3373"/>
                      </a:cubicBezTo>
                      <a:cubicBezTo>
                        <a:pt x="6209" y="3053"/>
                        <a:pt x="6323" y="2574"/>
                        <a:pt x="6323" y="2163"/>
                      </a:cubicBezTo>
                      <a:cubicBezTo>
                        <a:pt x="6300" y="1729"/>
                        <a:pt x="6163" y="1318"/>
                        <a:pt x="5935" y="976"/>
                      </a:cubicBezTo>
                      <a:cubicBezTo>
                        <a:pt x="5729" y="634"/>
                        <a:pt x="5455" y="314"/>
                        <a:pt x="5204" y="17"/>
                      </a:cubicBezTo>
                      <a:cubicBezTo>
                        <a:pt x="5181" y="6"/>
                        <a:pt x="5159" y="0"/>
                        <a:pt x="51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64" name="Google Shape;4864;p49"/>
                <p:cNvSpPr/>
                <p:nvPr/>
              </p:nvSpPr>
              <p:spPr>
                <a:xfrm>
                  <a:off x="7267762" y="2278064"/>
                  <a:ext cx="125396" cy="82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" h="4492" extrusionOk="0">
                      <a:moveTo>
                        <a:pt x="105" y="0"/>
                      </a:moveTo>
                      <a:cubicBezTo>
                        <a:pt x="94" y="0"/>
                        <a:pt x="81" y="3"/>
                        <a:pt x="69" y="9"/>
                      </a:cubicBezTo>
                      <a:cubicBezTo>
                        <a:pt x="23" y="9"/>
                        <a:pt x="1" y="55"/>
                        <a:pt x="1" y="100"/>
                      </a:cubicBezTo>
                      <a:cubicBezTo>
                        <a:pt x="297" y="1538"/>
                        <a:pt x="1210" y="2839"/>
                        <a:pt x="2489" y="3638"/>
                      </a:cubicBezTo>
                      <a:cubicBezTo>
                        <a:pt x="3386" y="4193"/>
                        <a:pt x="4435" y="4491"/>
                        <a:pt x="5485" y="4491"/>
                      </a:cubicBezTo>
                      <a:cubicBezTo>
                        <a:pt x="5904" y="4491"/>
                        <a:pt x="6324" y="4444"/>
                        <a:pt x="6734" y="4346"/>
                      </a:cubicBezTo>
                      <a:cubicBezTo>
                        <a:pt x="6780" y="4346"/>
                        <a:pt x="6803" y="4300"/>
                        <a:pt x="6803" y="4255"/>
                      </a:cubicBezTo>
                      <a:cubicBezTo>
                        <a:pt x="6784" y="4217"/>
                        <a:pt x="6750" y="4180"/>
                        <a:pt x="6713" y="4180"/>
                      </a:cubicBezTo>
                      <a:cubicBezTo>
                        <a:pt x="6705" y="4180"/>
                        <a:pt x="6697" y="4182"/>
                        <a:pt x="6688" y="4186"/>
                      </a:cubicBezTo>
                      <a:cubicBezTo>
                        <a:pt x="6422" y="4221"/>
                        <a:pt x="6153" y="4238"/>
                        <a:pt x="5884" y="4238"/>
                      </a:cubicBezTo>
                      <a:cubicBezTo>
                        <a:pt x="4748" y="4238"/>
                        <a:pt x="3613" y="3928"/>
                        <a:pt x="2671" y="3319"/>
                      </a:cubicBezTo>
                      <a:cubicBezTo>
                        <a:pt x="1507" y="2566"/>
                        <a:pt x="617" y="1401"/>
                        <a:pt x="183" y="55"/>
                      </a:cubicBezTo>
                      <a:cubicBezTo>
                        <a:pt x="167" y="21"/>
                        <a:pt x="138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65" name="Google Shape;4865;p49"/>
                <p:cNvSpPr/>
                <p:nvPr/>
              </p:nvSpPr>
              <p:spPr>
                <a:xfrm>
                  <a:off x="7156682" y="1404707"/>
                  <a:ext cx="105618" cy="174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" h="9475" extrusionOk="0">
                      <a:moveTo>
                        <a:pt x="4384" y="0"/>
                      </a:moveTo>
                      <a:cubicBezTo>
                        <a:pt x="4368" y="0"/>
                        <a:pt x="4353" y="1"/>
                        <a:pt x="4338" y="2"/>
                      </a:cubicBezTo>
                      <a:cubicBezTo>
                        <a:pt x="3995" y="25"/>
                        <a:pt x="3698" y="299"/>
                        <a:pt x="3562" y="595"/>
                      </a:cubicBezTo>
                      <a:cubicBezTo>
                        <a:pt x="3402" y="915"/>
                        <a:pt x="3379" y="1280"/>
                        <a:pt x="3379" y="1645"/>
                      </a:cubicBezTo>
                      <a:cubicBezTo>
                        <a:pt x="3288" y="3973"/>
                        <a:pt x="3607" y="6302"/>
                        <a:pt x="4269" y="8539"/>
                      </a:cubicBezTo>
                      <a:cubicBezTo>
                        <a:pt x="3425" y="6964"/>
                        <a:pt x="2557" y="5389"/>
                        <a:pt x="1713" y="3814"/>
                      </a:cubicBezTo>
                      <a:cubicBezTo>
                        <a:pt x="1485" y="3421"/>
                        <a:pt x="1146" y="2953"/>
                        <a:pt x="727" y="2953"/>
                      </a:cubicBezTo>
                      <a:cubicBezTo>
                        <a:pt x="684" y="2953"/>
                        <a:pt x="639" y="2958"/>
                        <a:pt x="594" y="2969"/>
                      </a:cubicBezTo>
                      <a:cubicBezTo>
                        <a:pt x="229" y="3038"/>
                        <a:pt x="24" y="3403"/>
                        <a:pt x="24" y="3768"/>
                      </a:cubicBezTo>
                      <a:cubicBezTo>
                        <a:pt x="1" y="4133"/>
                        <a:pt x="161" y="4476"/>
                        <a:pt x="343" y="4772"/>
                      </a:cubicBezTo>
                      <a:cubicBezTo>
                        <a:pt x="1302" y="6576"/>
                        <a:pt x="2649" y="8196"/>
                        <a:pt x="4223" y="9474"/>
                      </a:cubicBezTo>
                      <a:lnTo>
                        <a:pt x="5159" y="9064"/>
                      </a:lnTo>
                      <a:cubicBezTo>
                        <a:pt x="5616" y="6598"/>
                        <a:pt x="5730" y="4065"/>
                        <a:pt x="5456" y="1577"/>
                      </a:cubicBezTo>
                      <a:cubicBezTo>
                        <a:pt x="5433" y="1234"/>
                        <a:pt x="5388" y="869"/>
                        <a:pt x="5205" y="550"/>
                      </a:cubicBezTo>
                      <a:cubicBezTo>
                        <a:pt x="5030" y="244"/>
                        <a:pt x="4730" y="0"/>
                        <a:pt x="4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66" name="Google Shape;4866;p49"/>
                <p:cNvSpPr/>
                <p:nvPr/>
              </p:nvSpPr>
              <p:spPr>
                <a:xfrm>
                  <a:off x="7254121" y="1793071"/>
                  <a:ext cx="189099" cy="18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9" h="10108" extrusionOk="0">
                      <a:moveTo>
                        <a:pt x="6408" y="0"/>
                      </a:moveTo>
                      <a:cubicBezTo>
                        <a:pt x="3226" y="0"/>
                        <a:pt x="193" y="8356"/>
                        <a:pt x="193" y="8356"/>
                      </a:cubicBezTo>
                      <a:cubicBezTo>
                        <a:pt x="0" y="9661"/>
                        <a:pt x="388" y="10108"/>
                        <a:pt x="997" y="10108"/>
                      </a:cubicBezTo>
                      <a:cubicBezTo>
                        <a:pt x="2048" y="10108"/>
                        <a:pt x="3758" y="8776"/>
                        <a:pt x="4279" y="8242"/>
                      </a:cubicBezTo>
                      <a:cubicBezTo>
                        <a:pt x="5123" y="7397"/>
                        <a:pt x="10259" y="1006"/>
                        <a:pt x="6903" y="70"/>
                      </a:cubicBezTo>
                      <a:cubicBezTo>
                        <a:pt x="6738" y="23"/>
                        <a:pt x="6573" y="0"/>
                        <a:pt x="64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67" name="Google Shape;4867;p49"/>
                <p:cNvSpPr/>
                <p:nvPr/>
              </p:nvSpPr>
              <p:spPr>
                <a:xfrm>
                  <a:off x="7692302" y="1683961"/>
                  <a:ext cx="257465" cy="11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8" h="6444" extrusionOk="0">
                      <a:moveTo>
                        <a:pt x="4015" y="1"/>
                      </a:moveTo>
                      <a:cubicBezTo>
                        <a:pt x="3354" y="1"/>
                        <a:pt x="2785" y="183"/>
                        <a:pt x="2374" y="625"/>
                      </a:cubicBezTo>
                      <a:cubicBezTo>
                        <a:pt x="0" y="3204"/>
                        <a:pt x="7738" y="5966"/>
                        <a:pt x="8902" y="6240"/>
                      </a:cubicBezTo>
                      <a:cubicBezTo>
                        <a:pt x="9287" y="6333"/>
                        <a:pt x="10077" y="6443"/>
                        <a:pt x="10867" y="6443"/>
                      </a:cubicBezTo>
                      <a:cubicBezTo>
                        <a:pt x="12418" y="6443"/>
                        <a:pt x="13968" y="6016"/>
                        <a:pt x="12440" y="4186"/>
                      </a:cubicBezTo>
                      <a:cubicBezTo>
                        <a:pt x="12440" y="4186"/>
                        <a:pt x="7177" y="1"/>
                        <a:pt x="40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68" name="Google Shape;4868;p49"/>
                <p:cNvSpPr/>
                <p:nvPr/>
              </p:nvSpPr>
              <p:spPr>
                <a:xfrm>
                  <a:off x="7683049" y="1730396"/>
                  <a:ext cx="393386" cy="39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2" h="21320" extrusionOk="0">
                      <a:moveTo>
                        <a:pt x="10660" y="1"/>
                      </a:moveTo>
                      <a:cubicBezTo>
                        <a:pt x="4771" y="1"/>
                        <a:pt x="0" y="4771"/>
                        <a:pt x="0" y="10660"/>
                      </a:cubicBezTo>
                      <a:cubicBezTo>
                        <a:pt x="0" y="16549"/>
                        <a:pt x="4771" y="21319"/>
                        <a:pt x="10660" y="21319"/>
                      </a:cubicBezTo>
                      <a:cubicBezTo>
                        <a:pt x="16549" y="21319"/>
                        <a:pt x="21342" y="16549"/>
                        <a:pt x="21342" y="10660"/>
                      </a:cubicBezTo>
                      <a:cubicBezTo>
                        <a:pt x="21342" y="4771"/>
                        <a:pt x="16549" y="1"/>
                        <a:pt x="106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69" name="Google Shape;4869;p49"/>
                <p:cNvSpPr/>
                <p:nvPr/>
              </p:nvSpPr>
              <p:spPr>
                <a:xfrm>
                  <a:off x="7663694" y="1710616"/>
                  <a:ext cx="443468" cy="44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9" extrusionOk="0">
                      <a:moveTo>
                        <a:pt x="12029" y="1987"/>
                      </a:moveTo>
                      <a:cubicBezTo>
                        <a:pt x="17553" y="1987"/>
                        <a:pt x="22050" y="6506"/>
                        <a:pt x="22050" y="12030"/>
                      </a:cubicBezTo>
                      <a:cubicBezTo>
                        <a:pt x="22050" y="17576"/>
                        <a:pt x="17553" y="22073"/>
                        <a:pt x="12029" y="22073"/>
                      </a:cubicBezTo>
                      <a:cubicBezTo>
                        <a:pt x="6483" y="22073"/>
                        <a:pt x="1986" y="17576"/>
                        <a:pt x="1986" y="12030"/>
                      </a:cubicBezTo>
                      <a:cubicBezTo>
                        <a:pt x="1986" y="6506"/>
                        <a:pt x="6483" y="1987"/>
                        <a:pt x="12029" y="1987"/>
                      </a:cubicBezTo>
                      <a:close/>
                      <a:moveTo>
                        <a:pt x="12029" y="1"/>
                      </a:moveTo>
                      <a:cubicBezTo>
                        <a:pt x="5387" y="1"/>
                        <a:pt x="0" y="5410"/>
                        <a:pt x="0" y="12030"/>
                      </a:cubicBezTo>
                      <a:cubicBezTo>
                        <a:pt x="0" y="18672"/>
                        <a:pt x="5387" y="24059"/>
                        <a:pt x="12029" y="24059"/>
                      </a:cubicBezTo>
                      <a:cubicBezTo>
                        <a:pt x="18649" y="24059"/>
                        <a:pt x="24058" y="18672"/>
                        <a:pt x="24058" y="12030"/>
                      </a:cubicBezTo>
                      <a:cubicBezTo>
                        <a:pt x="24058" y="5410"/>
                        <a:pt x="18649" y="1"/>
                        <a:pt x="120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70" name="Google Shape;4870;p49"/>
                <p:cNvSpPr/>
                <p:nvPr/>
              </p:nvSpPr>
              <p:spPr>
                <a:xfrm>
                  <a:off x="7720911" y="1810601"/>
                  <a:ext cx="72808" cy="20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10995" extrusionOk="0">
                      <a:moveTo>
                        <a:pt x="3669" y="1"/>
                      </a:moveTo>
                      <a:cubicBezTo>
                        <a:pt x="3625" y="1"/>
                        <a:pt x="3581" y="11"/>
                        <a:pt x="3538" y="32"/>
                      </a:cubicBezTo>
                      <a:cubicBezTo>
                        <a:pt x="2625" y="557"/>
                        <a:pt x="1895" y="1310"/>
                        <a:pt x="1324" y="2155"/>
                      </a:cubicBezTo>
                      <a:cubicBezTo>
                        <a:pt x="731" y="3022"/>
                        <a:pt x="320" y="4004"/>
                        <a:pt x="137" y="5054"/>
                      </a:cubicBezTo>
                      <a:cubicBezTo>
                        <a:pt x="92" y="5328"/>
                        <a:pt x="23" y="5579"/>
                        <a:pt x="23" y="5853"/>
                      </a:cubicBezTo>
                      <a:cubicBezTo>
                        <a:pt x="23" y="6104"/>
                        <a:pt x="1" y="6378"/>
                        <a:pt x="1" y="6651"/>
                      </a:cubicBezTo>
                      <a:cubicBezTo>
                        <a:pt x="23" y="6925"/>
                        <a:pt x="46" y="7176"/>
                        <a:pt x="69" y="7450"/>
                      </a:cubicBezTo>
                      <a:cubicBezTo>
                        <a:pt x="92" y="7587"/>
                        <a:pt x="115" y="7701"/>
                        <a:pt x="137" y="7838"/>
                      </a:cubicBezTo>
                      <a:lnTo>
                        <a:pt x="252" y="8226"/>
                      </a:lnTo>
                      <a:cubicBezTo>
                        <a:pt x="503" y="9253"/>
                        <a:pt x="1073" y="10189"/>
                        <a:pt x="1781" y="10920"/>
                      </a:cubicBezTo>
                      <a:cubicBezTo>
                        <a:pt x="1818" y="10957"/>
                        <a:pt x="1871" y="10994"/>
                        <a:pt x="1938" y="10994"/>
                      </a:cubicBezTo>
                      <a:cubicBezTo>
                        <a:pt x="1954" y="10994"/>
                        <a:pt x="1970" y="10992"/>
                        <a:pt x="1986" y="10988"/>
                      </a:cubicBezTo>
                      <a:cubicBezTo>
                        <a:pt x="2123" y="10988"/>
                        <a:pt x="2237" y="10874"/>
                        <a:pt x="2215" y="10714"/>
                      </a:cubicBezTo>
                      <a:lnTo>
                        <a:pt x="2215" y="10691"/>
                      </a:lnTo>
                      <a:cubicBezTo>
                        <a:pt x="2146" y="9687"/>
                        <a:pt x="1986" y="8843"/>
                        <a:pt x="2009" y="7975"/>
                      </a:cubicBezTo>
                      <a:cubicBezTo>
                        <a:pt x="1986" y="7542"/>
                        <a:pt x="2055" y="7108"/>
                        <a:pt x="2055" y="6697"/>
                      </a:cubicBezTo>
                      <a:cubicBezTo>
                        <a:pt x="2123" y="6286"/>
                        <a:pt x="2146" y="5875"/>
                        <a:pt x="2237" y="5465"/>
                      </a:cubicBezTo>
                      <a:cubicBezTo>
                        <a:pt x="2397" y="4643"/>
                        <a:pt x="2625" y="3821"/>
                        <a:pt x="2922" y="2977"/>
                      </a:cubicBezTo>
                      <a:cubicBezTo>
                        <a:pt x="3219" y="2132"/>
                        <a:pt x="3561" y="1287"/>
                        <a:pt x="3904" y="374"/>
                      </a:cubicBezTo>
                      <a:lnTo>
                        <a:pt x="3904" y="352"/>
                      </a:lnTo>
                      <a:cubicBezTo>
                        <a:pt x="3949" y="283"/>
                        <a:pt x="3926" y="215"/>
                        <a:pt x="3904" y="146"/>
                      </a:cubicBezTo>
                      <a:cubicBezTo>
                        <a:pt x="3856" y="52"/>
                        <a:pt x="3766" y="1"/>
                        <a:pt x="36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71" name="Google Shape;4871;p49"/>
                <p:cNvSpPr/>
                <p:nvPr/>
              </p:nvSpPr>
              <p:spPr>
                <a:xfrm>
                  <a:off x="7639712" y="2003990"/>
                  <a:ext cx="106042" cy="106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5770" extrusionOk="0">
                      <a:moveTo>
                        <a:pt x="3296" y="1"/>
                      </a:moveTo>
                      <a:cubicBezTo>
                        <a:pt x="2272" y="1"/>
                        <a:pt x="1082" y="1415"/>
                        <a:pt x="0" y="1524"/>
                      </a:cubicBezTo>
                      <a:lnTo>
                        <a:pt x="1963" y="5770"/>
                      </a:lnTo>
                      <a:cubicBezTo>
                        <a:pt x="1963" y="5770"/>
                        <a:pt x="5752" y="3807"/>
                        <a:pt x="4565" y="1136"/>
                      </a:cubicBezTo>
                      <a:cubicBezTo>
                        <a:pt x="4194" y="294"/>
                        <a:pt x="3762" y="1"/>
                        <a:pt x="32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72" name="Google Shape;4872;p49"/>
                <p:cNvSpPr/>
                <p:nvPr/>
              </p:nvSpPr>
              <p:spPr>
                <a:xfrm>
                  <a:off x="7591324" y="1879341"/>
                  <a:ext cx="140953" cy="232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7" h="12633" extrusionOk="0">
                      <a:moveTo>
                        <a:pt x="92" y="1"/>
                      </a:moveTo>
                      <a:cubicBezTo>
                        <a:pt x="46" y="1"/>
                        <a:pt x="0" y="46"/>
                        <a:pt x="0" y="115"/>
                      </a:cubicBezTo>
                      <a:cubicBezTo>
                        <a:pt x="160" y="1781"/>
                        <a:pt x="388" y="3470"/>
                        <a:pt x="754" y="5114"/>
                      </a:cubicBezTo>
                      <a:cubicBezTo>
                        <a:pt x="936" y="5935"/>
                        <a:pt x="1142" y="6757"/>
                        <a:pt x="1530" y="7556"/>
                      </a:cubicBezTo>
                      <a:cubicBezTo>
                        <a:pt x="1621" y="7761"/>
                        <a:pt x="1735" y="7944"/>
                        <a:pt x="1895" y="8149"/>
                      </a:cubicBezTo>
                      <a:cubicBezTo>
                        <a:pt x="2025" y="8302"/>
                        <a:pt x="2260" y="8516"/>
                        <a:pt x="2578" y="8516"/>
                      </a:cubicBezTo>
                      <a:cubicBezTo>
                        <a:pt x="2593" y="8516"/>
                        <a:pt x="2609" y="8516"/>
                        <a:pt x="2625" y="8515"/>
                      </a:cubicBezTo>
                      <a:cubicBezTo>
                        <a:pt x="3127" y="8469"/>
                        <a:pt x="3515" y="8241"/>
                        <a:pt x="3903" y="8035"/>
                      </a:cubicBezTo>
                      <a:cubicBezTo>
                        <a:pt x="4269" y="7807"/>
                        <a:pt x="4611" y="7556"/>
                        <a:pt x="4953" y="7351"/>
                      </a:cubicBezTo>
                      <a:cubicBezTo>
                        <a:pt x="5276" y="7178"/>
                        <a:pt x="5619" y="7006"/>
                        <a:pt x="5925" y="7006"/>
                      </a:cubicBezTo>
                      <a:cubicBezTo>
                        <a:pt x="5944" y="7006"/>
                        <a:pt x="5962" y="7007"/>
                        <a:pt x="5981" y="7008"/>
                      </a:cubicBezTo>
                      <a:cubicBezTo>
                        <a:pt x="6323" y="7008"/>
                        <a:pt x="6574" y="7282"/>
                        <a:pt x="6779" y="7602"/>
                      </a:cubicBezTo>
                      <a:cubicBezTo>
                        <a:pt x="6871" y="7784"/>
                        <a:pt x="6985" y="7967"/>
                        <a:pt x="7031" y="8149"/>
                      </a:cubicBezTo>
                      <a:lnTo>
                        <a:pt x="7122" y="8423"/>
                      </a:lnTo>
                      <a:cubicBezTo>
                        <a:pt x="7145" y="8515"/>
                        <a:pt x="7167" y="8606"/>
                        <a:pt x="7167" y="8697"/>
                      </a:cubicBezTo>
                      <a:cubicBezTo>
                        <a:pt x="7213" y="8880"/>
                        <a:pt x="7190" y="9085"/>
                        <a:pt x="7190" y="9268"/>
                      </a:cubicBezTo>
                      <a:cubicBezTo>
                        <a:pt x="7122" y="9450"/>
                        <a:pt x="7122" y="9656"/>
                        <a:pt x="7031" y="9838"/>
                      </a:cubicBezTo>
                      <a:cubicBezTo>
                        <a:pt x="6894" y="10204"/>
                        <a:pt x="6665" y="10546"/>
                        <a:pt x="6414" y="10866"/>
                      </a:cubicBezTo>
                      <a:cubicBezTo>
                        <a:pt x="5912" y="11482"/>
                        <a:pt x="5250" y="12007"/>
                        <a:pt x="4543" y="12441"/>
                      </a:cubicBezTo>
                      <a:cubicBezTo>
                        <a:pt x="4497" y="12463"/>
                        <a:pt x="4474" y="12532"/>
                        <a:pt x="4497" y="12578"/>
                      </a:cubicBezTo>
                      <a:cubicBezTo>
                        <a:pt x="4514" y="12611"/>
                        <a:pt x="4555" y="12632"/>
                        <a:pt x="4594" y="12632"/>
                      </a:cubicBezTo>
                      <a:cubicBezTo>
                        <a:pt x="4608" y="12632"/>
                        <a:pt x="4622" y="12629"/>
                        <a:pt x="4634" y="12623"/>
                      </a:cubicBezTo>
                      <a:cubicBezTo>
                        <a:pt x="5410" y="12235"/>
                        <a:pt x="6095" y="11733"/>
                        <a:pt x="6688" y="11094"/>
                      </a:cubicBezTo>
                      <a:cubicBezTo>
                        <a:pt x="6962" y="10751"/>
                        <a:pt x="7236" y="10386"/>
                        <a:pt x="7396" y="9975"/>
                      </a:cubicBezTo>
                      <a:cubicBezTo>
                        <a:pt x="7487" y="9770"/>
                        <a:pt x="7533" y="9542"/>
                        <a:pt x="7601" y="9336"/>
                      </a:cubicBezTo>
                      <a:cubicBezTo>
                        <a:pt x="7601" y="9108"/>
                        <a:pt x="7647" y="8880"/>
                        <a:pt x="7601" y="8652"/>
                      </a:cubicBezTo>
                      <a:cubicBezTo>
                        <a:pt x="7601" y="8537"/>
                        <a:pt x="7578" y="8423"/>
                        <a:pt x="7555" y="8309"/>
                      </a:cubicBezTo>
                      <a:lnTo>
                        <a:pt x="7464" y="7990"/>
                      </a:lnTo>
                      <a:cubicBezTo>
                        <a:pt x="7396" y="7761"/>
                        <a:pt x="7282" y="7579"/>
                        <a:pt x="7167" y="7373"/>
                      </a:cubicBezTo>
                      <a:cubicBezTo>
                        <a:pt x="7053" y="7191"/>
                        <a:pt x="6916" y="6985"/>
                        <a:pt x="6734" y="6826"/>
                      </a:cubicBezTo>
                      <a:cubicBezTo>
                        <a:pt x="6551" y="6666"/>
                        <a:pt x="6300" y="6552"/>
                        <a:pt x="6026" y="6529"/>
                      </a:cubicBezTo>
                      <a:cubicBezTo>
                        <a:pt x="6002" y="6528"/>
                        <a:pt x="5977" y="6527"/>
                        <a:pt x="5953" y="6527"/>
                      </a:cubicBezTo>
                      <a:cubicBezTo>
                        <a:pt x="5463" y="6527"/>
                        <a:pt x="5072" y="6744"/>
                        <a:pt x="4702" y="6940"/>
                      </a:cubicBezTo>
                      <a:cubicBezTo>
                        <a:pt x="4337" y="7168"/>
                        <a:pt x="3995" y="7396"/>
                        <a:pt x="3630" y="7602"/>
                      </a:cubicBezTo>
                      <a:cubicBezTo>
                        <a:pt x="3287" y="7830"/>
                        <a:pt x="2922" y="8012"/>
                        <a:pt x="2580" y="8035"/>
                      </a:cubicBezTo>
                      <a:cubicBezTo>
                        <a:pt x="2572" y="8038"/>
                        <a:pt x="2565" y="8039"/>
                        <a:pt x="2556" y="8039"/>
                      </a:cubicBezTo>
                      <a:cubicBezTo>
                        <a:pt x="2483" y="8039"/>
                        <a:pt x="2362" y="7953"/>
                        <a:pt x="2260" y="7830"/>
                      </a:cubicBezTo>
                      <a:cubicBezTo>
                        <a:pt x="2146" y="7693"/>
                        <a:pt x="2032" y="7533"/>
                        <a:pt x="1940" y="7351"/>
                      </a:cubicBezTo>
                      <a:cubicBezTo>
                        <a:pt x="1598" y="6620"/>
                        <a:pt x="1370" y="5821"/>
                        <a:pt x="1164" y="5022"/>
                      </a:cubicBezTo>
                      <a:cubicBezTo>
                        <a:pt x="959" y="4201"/>
                        <a:pt x="776" y="3379"/>
                        <a:pt x="639" y="2557"/>
                      </a:cubicBezTo>
                      <a:cubicBezTo>
                        <a:pt x="480" y="1736"/>
                        <a:pt x="343" y="914"/>
                        <a:pt x="206" y="92"/>
                      </a:cubicBezTo>
                      <a:cubicBezTo>
                        <a:pt x="206" y="46"/>
                        <a:pt x="160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73" name="Google Shape;4873;p49"/>
                <p:cNvSpPr/>
                <p:nvPr/>
              </p:nvSpPr>
              <p:spPr>
                <a:xfrm>
                  <a:off x="7178563" y="1852004"/>
                  <a:ext cx="392981" cy="393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0" h="21342" extrusionOk="0">
                      <a:moveTo>
                        <a:pt x="10660" y="0"/>
                      </a:moveTo>
                      <a:cubicBezTo>
                        <a:pt x="4771" y="0"/>
                        <a:pt x="1" y="4793"/>
                        <a:pt x="1" y="10682"/>
                      </a:cubicBezTo>
                      <a:cubicBezTo>
                        <a:pt x="1" y="16571"/>
                        <a:pt x="4771" y="21342"/>
                        <a:pt x="10660" y="21342"/>
                      </a:cubicBezTo>
                      <a:cubicBezTo>
                        <a:pt x="16549" y="21342"/>
                        <a:pt x="21320" y="16571"/>
                        <a:pt x="21320" y="10682"/>
                      </a:cubicBezTo>
                      <a:cubicBezTo>
                        <a:pt x="21320" y="4793"/>
                        <a:pt x="16549" y="0"/>
                        <a:pt x="106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74" name="Google Shape;4874;p49"/>
                <p:cNvSpPr/>
                <p:nvPr/>
              </p:nvSpPr>
              <p:spPr>
                <a:xfrm>
                  <a:off x="7158784" y="1832648"/>
                  <a:ext cx="443468" cy="443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8" extrusionOk="0">
                      <a:moveTo>
                        <a:pt x="12030" y="1986"/>
                      </a:moveTo>
                      <a:cubicBezTo>
                        <a:pt x="17554" y="1986"/>
                        <a:pt x="22073" y="6483"/>
                        <a:pt x="22073" y="12029"/>
                      </a:cubicBezTo>
                      <a:cubicBezTo>
                        <a:pt x="22073" y="17553"/>
                        <a:pt x="17554" y="22072"/>
                        <a:pt x="12030" y="22072"/>
                      </a:cubicBezTo>
                      <a:cubicBezTo>
                        <a:pt x="6483" y="22072"/>
                        <a:pt x="1987" y="17553"/>
                        <a:pt x="1987" y="12029"/>
                      </a:cubicBezTo>
                      <a:cubicBezTo>
                        <a:pt x="1987" y="6483"/>
                        <a:pt x="6483" y="1986"/>
                        <a:pt x="12030" y="1986"/>
                      </a:cubicBezTo>
                      <a:close/>
                      <a:moveTo>
                        <a:pt x="12030" y="0"/>
                      </a:moveTo>
                      <a:cubicBezTo>
                        <a:pt x="5388" y="0"/>
                        <a:pt x="1" y="5387"/>
                        <a:pt x="1" y="12029"/>
                      </a:cubicBezTo>
                      <a:cubicBezTo>
                        <a:pt x="1" y="18648"/>
                        <a:pt x="5388" y="24058"/>
                        <a:pt x="12030" y="24058"/>
                      </a:cubicBezTo>
                      <a:cubicBezTo>
                        <a:pt x="18672" y="24058"/>
                        <a:pt x="24059" y="18648"/>
                        <a:pt x="24059" y="12029"/>
                      </a:cubicBezTo>
                      <a:cubicBezTo>
                        <a:pt x="24059" y="5387"/>
                        <a:pt x="18672" y="0"/>
                        <a:pt x="120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75" name="Google Shape;4875;p49"/>
                <p:cNvSpPr/>
                <p:nvPr/>
              </p:nvSpPr>
              <p:spPr>
                <a:xfrm>
                  <a:off x="7216019" y="1932615"/>
                  <a:ext cx="72790" cy="202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9" h="10989" extrusionOk="0">
                      <a:moveTo>
                        <a:pt x="3680" y="0"/>
                      </a:moveTo>
                      <a:cubicBezTo>
                        <a:pt x="3639" y="0"/>
                        <a:pt x="3597" y="10"/>
                        <a:pt x="3561" y="32"/>
                      </a:cubicBezTo>
                      <a:cubicBezTo>
                        <a:pt x="2625" y="535"/>
                        <a:pt x="1917" y="1288"/>
                        <a:pt x="1324" y="2155"/>
                      </a:cubicBezTo>
                      <a:cubicBezTo>
                        <a:pt x="753" y="3000"/>
                        <a:pt x="343" y="4004"/>
                        <a:pt x="137" y="5054"/>
                      </a:cubicBezTo>
                      <a:cubicBezTo>
                        <a:pt x="114" y="5305"/>
                        <a:pt x="23" y="5556"/>
                        <a:pt x="23" y="5830"/>
                      </a:cubicBezTo>
                      <a:cubicBezTo>
                        <a:pt x="23" y="6104"/>
                        <a:pt x="0" y="6378"/>
                        <a:pt x="0" y="6629"/>
                      </a:cubicBezTo>
                      <a:cubicBezTo>
                        <a:pt x="23" y="6903"/>
                        <a:pt x="46" y="7177"/>
                        <a:pt x="91" y="7428"/>
                      </a:cubicBezTo>
                      <a:cubicBezTo>
                        <a:pt x="114" y="7565"/>
                        <a:pt x="114" y="7702"/>
                        <a:pt x="137" y="7839"/>
                      </a:cubicBezTo>
                      <a:lnTo>
                        <a:pt x="251" y="8227"/>
                      </a:lnTo>
                      <a:cubicBezTo>
                        <a:pt x="502" y="9254"/>
                        <a:pt x="1073" y="10167"/>
                        <a:pt x="1781" y="10920"/>
                      </a:cubicBezTo>
                      <a:cubicBezTo>
                        <a:pt x="1826" y="10966"/>
                        <a:pt x="1895" y="10989"/>
                        <a:pt x="1986" y="10989"/>
                      </a:cubicBezTo>
                      <a:cubicBezTo>
                        <a:pt x="2123" y="10989"/>
                        <a:pt x="2237" y="10852"/>
                        <a:pt x="2214" y="10715"/>
                      </a:cubicBezTo>
                      <a:lnTo>
                        <a:pt x="2214" y="10692"/>
                      </a:lnTo>
                      <a:cubicBezTo>
                        <a:pt x="2146" y="9688"/>
                        <a:pt x="1986" y="8820"/>
                        <a:pt x="2009" y="7953"/>
                      </a:cubicBezTo>
                      <a:cubicBezTo>
                        <a:pt x="1986" y="7519"/>
                        <a:pt x="2054" y="7108"/>
                        <a:pt x="2054" y="6697"/>
                      </a:cubicBezTo>
                      <a:cubicBezTo>
                        <a:pt x="2123" y="6264"/>
                        <a:pt x="2146" y="5853"/>
                        <a:pt x="2260" y="5442"/>
                      </a:cubicBezTo>
                      <a:cubicBezTo>
                        <a:pt x="2420" y="4620"/>
                        <a:pt x="2648" y="3799"/>
                        <a:pt x="2922" y="2954"/>
                      </a:cubicBezTo>
                      <a:cubicBezTo>
                        <a:pt x="3219" y="2132"/>
                        <a:pt x="3561" y="1265"/>
                        <a:pt x="3903" y="375"/>
                      </a:cubicBezTo>
                      <a:lnTo>
                        <a:pt x="3926" y="352"/>
                      </a:lnTo>
                      <a:cubicBezTo>
                        <a:pt x="3949" y="283"/>
                        <a:pt x="3949" y="192"/>
                        <a:pt x="3903" y="124"/>
                      </a:cubicBezTo>
                      <a:cubicBezTo>
                        <a:pt x="3857" y="46"/>
                        <a:pt x="3768" y="0"/>
                        <a:pt x="36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76" name="Google Shape;4876;p49"/>
                <p:cNvSpPr/>
                <p:nvPr/>
              </p:nvSpPr>
              <p:spPr>
                <a:xfrm>
                  <a:off x="7563545" y="1948707"/>
                  <a:ext cx="127092" cy="7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5" h="3839" extrusionOk="0">
                      <a:moveTo>
                        <a:pt x="5421" y="1"/>
                      </a:moveTo>
                      <a:cubicBezTo>
                        <a:pt x="2455" y="1"/>
                        <a:pt x="119" y="2165"/>
                        <a:pt x="1" y="2264"/>
                      </a:cubicBezTo>
                      <a:lnTo>
                        <a:pt x="1028" y="3839"/>
                      </a:lnTo>
                      <a:cubicBezTo>
                        <a:pt x="1068" y="3819"/>
                        <a:pt x="3038" y="1989"/>
                        <a:pt x="5425" y="1989"/>
                      </a:cubicBezTo>
                      <a:cubicBezTo>
                        <a:pt x="5785" y="1989"/>
                        <a:pt x="6155" y="2031"/>
                        <a:pt x="6529" y="2127"/>
                      </a:cubicBezTo>
                      <a:lnTo>
                        <a:pt x="6894" y="187"/>
                      </a:lnTo>
                      <a:cubicBezTo>
                        <a:pt x="6391" y="57"/>
                        <a:pt x="5898" y="1"/>
                        <a:pt x="54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77" name="Google Shape;4877;p49"/>
                <p:cNvSpPr/>
                <p:nvPr/>
              </p:nvSpPr>
              <p:spPr>
                <a:xfrm>
                  <a:off x="7249255" y="1257384"/>
                  <a:ext cx="501935" cy="251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31" h="13632" extrusionOk="0">
                      <a:moveTo>
                        <a:pt x="20116" y="0"/>
                      </a:moveTo>
                      <a:cubicBezTo>
                        <a:pt x="16003" y="0"/>
                        <a:pt x="11904" y="1181"/>
                        <a:pt x="8423" y="3383"/>
                      </a:cubicBezTo>
                      <a:cubicBezTo>
                        <a:pt x="4657" y="5780"/>
                        <a:pt x="1667" y="9386"/>
                        <a:pt x="0" y="13540"/>
                      </a:cubicBezTo>
                      <a:lnTo>
                        <a:pt x="229" y="13632"/>
                      </a:lnTo>
                      <a:cubicBezTo>
                        <a:pt x="1872" y="9523"/>
                        <a:pt x="4839" y="5962"/>
                        <a:pt x="8560" y="3589"/>
                      </a:cubicBezTo>
                      <a:cubicBezTo>
                        <a:pt x="11974" y="1410"/>
                        <a:pt x="16041" y="251"/>
                        <a:pt x="20092" y="251"/>
                      </a:cubicBezTo>
                      <a:cubicBezTo>
                        <a:pt x="20455" y="251"/>
                        <a:pt x="20819" y="260"/>
                        <a:pt x="21182" y="279"/>
                      </a:cubicBezTo>
                      <a:cubicBezTo>
                        <a:pt x="23373" y="393"/>
                        <a:pt x="24880" y="918"/>
                        <a:pt x="25907" y="1900"/>
                      </a:cubicBezTo>
                      <a:cubicBezTo>
                        <a:pt x="26569" y="2561"/>
                        <a:pt x="26980" y="3566"/>
                        <a:pt x="26934" y="4524"/>
                      </a:cubicBezTo>
                      <a:cubicBezTo>
                        <a:pt x="26911" y="5255"/>
                        <a:pt x="26637" y="5894"/>
                        <a:pt x="26135" y="6328"/>
                      </a:cubicBezTo>
                      <a:lnTo>
                        <a:pt x="26295" y="6510"/>
                      </a:lnTo>
                      <a:cubicBezTo>
                        <a:pt x="26843" y="6031"/>
                        <a:pt x="27162" y="5346"/>
                        <a:pt x="27185" y="4524"/>
                      </a:cubicBezTo>
                      <a:cubicBezTo>
                        <a:pt x="27231" y="3497"/>
                        <a:pt x="26797" y="2425"/>
                        <a:pt x="26067" y="1717"/>
                      </a:cubicBezTo>
                      <a:cubicBezTo>
                        <a:pt x="25017" y="690"/>
                        <a:pt x="23465" y="165"/>
                        <a:pt x="21205" y="28"/>
                      </a:cubicBezTo>
                      <a:cubicBezTo>
                        <a:pt x="20842" y="9"/>
                        <a:pt x="20479" y="0"/>
                        <a:pt x="201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78" name="Google Shape;4878;p49"/>
                <p:cNvSpPr/>
                <p:nvPr/>
              </p:nvSpPr>
              <p:spPr>
                <a:xfrm>
                  <a:off x="7208443" y="4087047"/>
                  <a:ext cx="116973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6" h="5297" extrusionOk="0">
                      <a:moveTo>
                        <a:pt x="5524" y="1"/>
                      </a:moveTo>
                      <a:cubicBezTo>
                        <a:pt x="0" y="1097"/>
                        <a:pt x="959" y="4566"/>
                        <a:pt x="959" y="4566"/>
                      </a:cubicBezTo>
                      <a:cubicBezTo>
                        <a:pt x="2580" y="4908"/>
                        <a:pt x="3401" y="5137"/>
                        <a:pt x="5319" y="5296"/>
                      </a:cubicBezTo>
                      <a:cubicBezTo>
                        <a:pt x="6140" y="3607"/>
                        <a:pt x="6346" y="1804"/>
                        <a:pt x="55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79" name="Google Shape;4879;p49"/>
                <p:cNvSpPr/>
                <p:nvPr/>
              </p:nvSpPr>
              <p:spPr>
                <a:xfrm>
                  <a:off x="7304795" y="3992039"/>
                  <a:ext cx="299067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" h="10606" extrusionOk="0">
                      <a:moveTo>
                        <a:pt x="5871" y="0"/>
                      </a:moveTo>
                      <a:cubicBezTo>
                        <a:pt x="1632" y="0"/>
                        <a:pt x="2100" y="4744"/>
                        <a:pt x="2100" y="4744"/>
                      </a:cubicBezTo>
                      <a:cubicBezTo>
                        <a:pt x="1552" y="4767"/>
                        <a:pt x="1530" y="4790"/>
                        <a:pt x="229" y="5041"/>
                      </a:cubicBezTo>
                      <a:cubicBezTo>
                        <a:pt x="1050" y="6844"/>
                        <a:pt x="822" y="8647"/>
                        <a:pt x="0" y="10336"/>
                      </a:cubicBezTo>
                      <a:cubicBezTo>
                        <a:pt x="2429" y="10534"/>
                        <a:pt x="4760" y="10605"/>
                        <a:pt x="6858" y="10605"/>
                      </a:cubicBezTo>
                      <a:cubicBezTo>
                        <a:pt x="12273" y="10605"/>
                        <a:pt x="16138" y="10131"/>
                        <a:pt x="16138" y="10131"/>
                      </a:cubicBezTo>
                      <a:lnTo>
                        <a:pt x="16206" y="4425"/>
                      </a:lnTo>
                      <a:cubicBezTo>
                        <a:pt x="16225" y="2611"/>
                        <a:pt x="14744" y="1268"/>
                        <a:pt x="13097" y="1268"/>
                      </a:cubicBezTo>
                      <a:cubicBezTo>
                        <a:pt x="12691" y="1268"/>
                        <a:pt x="12275" y="1350"/>
                        <a:pt x="11869" y="1526"/>
                      </a:cubicBezTo>
                      <a:cubicBezTo>
                        <a:pt x="10547" y="2109"/>
                        <a:pt x="10127" y="2824"/>
                        <a:pt x="9939" y="3368"/>
                      </a:cubicBezTo>
                      <a:lnTo>
                        <a:pt x="9939" y="3368"/>
                      </a:lnTo>
                      <a:cubicBezTo>
                        <a:pt x="9939" y="3364"/>
                        <a:pt x="9937" y="3361"/>
                        <a:pt x="9936" y="3361"/>
                      </a:cubicBezTo>
                      <a:cubicBezTo>
                        <a:pt x="9935" y="3361"/>
                        <a:pt x="9933" y="3363"/>
                        <a:pt x="9932" y="3366"/>
                      </a:cubicBezTo>
                      <a:lnTo>
                        <a:pt x="9932" y="3366"/>
                      </a:lnTo>
                      <a:cubicBezTo>
                        <a:pt x="10020" y="2284"/>
                        <a:pt x="8810" y="223"/>
                        <a:pt x="6346" y="19"/>
                      </a:cubicBezTo>
                      <a:cubicBezTo>
                        <a:pt x="6181" y="7"/>
                        <a:pt x="6023" y="0"/>
                        <a:pt x="5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80" name="Google Shape;4880;p49"/>
                <p:cNvSpPr/>
                <p:nvPr/>
              </p:nvSpPr>
              <p:spPr>
                <a:xfrm>
                  <a:off x="7506327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61" y="1"/>
                      </a:moveTo>
                      <a:cubicBezTo>
                        <a:pt x="663" y="1"/>
                        <a:pt x="1" y="640"/>
                        <a:pt x="1" y="1439"/>
                      </a:cubicBezTo>
                      <a:cubicBezTo>
                        <a:pt x="1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6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81" name="Google Shape;4881;p49"/>
                <p:cNvSpPr/>
                <p:nvPr/>
              </p:nvSpPr>
              <p:spPr>
                <a:xfrm>
                  <a:off x="7339708" y="4076116"/>
                  <a:ext cx="103941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914" extrusionOk="0">
                      <a:moveTo>
                        <a:pt x="320" y="0"/>
                      </a:moveTo>
                      <a:cubicBezTo>
                        <a:pt x="161" y="0"/>
                        <a:pt x="24" y="115"/>
                        <a:pt x="1" y="274"/>
                      </a:cubicBezTo>
                      <a:cubicBezTo>
                        <a:pt x="1" y="434"/>
                        <a:pt x="115" y="571"/>
                        <a:pt x="275" y="594"/>
                      </a:cubicBezTo>
                      <a:lnTo>
                        <a:pt x="5319" y="913"/>
                      </a:lnTo>
                      <a:lnTo>
                        <a:pt x="5342" y="913"/>
                      </a:lnTo>
                      <a:cubicBezTo>
                        <a:pt x="5502" y="913"/>
                        <a:pt x="5616" y="799"/>
                        <a:pt x="5639" y="662"/>
                      </a:cubicBezTo>
                      <a:cubicBezTo>
                        <a:pt x="5639" y="503"/>
                        <a:pt x="5524" y="366"/>
                        <a:pt x="5365" y="343"/>
                      </a:cubicBezTo>
                      <a:lnTo>
                        <a:pt x="32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82" name="Google Shape;4882;p49"/>
                <p:cNvSpPr/>
                <p:nvPr/>
              </p:nvSpPr>
              <p:spPr>
                <a:xfrm>
                  <a:off x="7298472" y="3983172"/>
                  <a:ext cx="152326" cy="9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83" extrusionOk="0">
                      <a:moveTo>
                        <a:pt x="2649" y="592"/>
                      </a:moveTo>
                      <a:cubicBezTo>
                        <a:pt x="2694" y="592"/>
                        <a:pt x="2763" y="592"/>
                        <a:pt x="2808" y="614"/>
                      </a:cubicBezTo>
                      <a:cubicBezTo>
                        <a:pt x="2923" y="706"/>
                        <a:pt x="3014" y="843"/>
                        <a:pt x="3082" y="980"/>
                      </a:cubicBezTo>
                      <a:cubicBezTo>
                        <a:pt x="3402" y="1505"/>
                        <a:pt x="3539" y="2075"/>
                        <a:pt x="3676" y="2691"/>
                      </a:cubicBezTo>
                      <a:cubicBezTo>
                        <a:pt x="3721" y="2897"/>
                        <a:pt x="3767" y="3102"/>
                        <a:pt x="3836" y="3308"/>
                      </a:cubicBezTo>
                      <a:cubicBezTo>
                        <a:pt x="3790" y="3285"/>
                        <a:pt x="3767" y="3239"/>
                        <a:pt x="3721" y="3216"/>
                      </a:cubicBezTo>
                      <a:cubicBezTo>
                        <a:pt x="3242" y="2577"/>
                        <a:pt x="2854" y="1847"/>
                        <a:pt x="2603" y="1071"/>
                      </a:cubicBezTo>
                      <a:cubicBezTo>
                        <a:pt x="2512" y="843"/>
                        <a:pt x="2512" y="660"/>
                        <a:pt x="2580" y="592"/>
                      </a:cubicBezTo>
                      <a:close/>
                      <a:moveTo>
                        <a:pt x="914" y="1961"/>
                      </a:moveTo>
                      <a:cubicBezTo>
                        <a:pt x="1097" y="1961"/>
                        <a:pt x="1302" y="2075"/>
                        <a:pt x="1507" y="2189"/>
                      </a:cubicBezTo>
                      <a:cubicBezTo>
                        <a:pt x="2146" y="2600"/>
                        <a:pt x="2763" y="3057"/>
                        <a:pt x="3311" y="3604"/>
                      </a:cubicBezTo>
                      <a:cubicBezTo>
                        <a:pt x="3333" y="3650"/>
                        <a:pt x="3379" y="3696"/>
                        <a:pt x="3402" y="3741"/>
                      </a:cubicBezTo>
                      <a:cubicBezTo>
                        <a:pt x="2557" y="3559"/>
                        <a:pt x="1644" y="3148"/>
                        <a:pt x="891" y="2532"/>
                      </a:cubicBezTo>
                      <a:cubicBezTo>
                        <a:pt x="640" y="2326"/>
                        <a:pt x="617" y="2212"/>
                        <a:pt x="617" y="2144"/>
                      </a:cubicBezTo>
                      <a:cubicBezTo>
                        <a:pt x="617" y="2052"/>
                        <a:pt x="777" y="1961"/>
                        <a:pt x="914" y="1961"/>
                      </a:cubicBezTo>
                      <a:close/>
                      <a:moveTo>
                        <a:pt x="2657" y="1"/>
                      </a:moveTo>
                      <a:cubicBezTo>
                        <a:pt x="2498" y="1"/>
                        <a:pt x="2344" y="52"/>
                        <a:pt x="2215" y="158"/>
                      </a:cubicBezTo>
                      <a:cubicBezTo>
                        <a:pt x="2032" y="295"/>
                        <a:pt x="1827" y="614"/>
                        <a:pt x="2032" y="1253"/>
                      </a:cubicBezTo>
                      <a:cubicBezTo>
                        <a:pt x="2124" y="1527"/>
                        <a:pt x="2238" y="1801"/>
                        <a:pt x="2375" y="2075"/>
                      </a:cubicBezTo>
                      <a:cubicBezTo>
                        <a:pt x="2192" y="1938"/>
                        <a:pt x="1987" y="1824"/>
                        <a:pt x="1804" y="1710"/>
                      </a:cubicBezTo>
                      <a:cubicBezTo>
                        <a:pt x="1553" y="1550"/>
                        <a:pt x="1256" y="1390"/>
                        <a:pt x="914" y="1390"/>
                      </a:cubicBezTo>
                      <a:cubicBezTo>
                        <a:pt x="526" y="1390"/>
                        <a:pt x="92" y="1642"/>
                        <a:pt x="47" y="2075"/>
                      </a:cubicBezTo>
                      <a:cubicBezTo>
                        <a:pt x="1" y="2532"/>
                        <a:pt x="389" y="2874"/>
                        <a:pt x="526" y="2965"/>
                      </a:cubicBezTo>
                      <a:cubicBezTo>
                        <a:pt x="1005" y="3376"/>
                        <a:pt x="1644" y="3764"/>
                        <a:pt x="2375" y="4038"/>
                      </a:cubicBezTo>
                      <a:cubicBezTo>
                        <a:pt x="2352" y="4198"/>
                        <a:pt x="2466" y="4335"/>
                        <a:pt x="2626" y="4358"/>
                      </a:cubicBezTo>
                      <a:lnTo>
                        <a:pt x="4155" y="4495"/>
                      </a:lnTo>
                      <a:cubicBezTo>
                        <a:pt x="4201" y="4517"/>
                        <a:pt x="4246" y="4540"/>
                        <a:pt x="4292" y="4540"/>
                      </a:cubicBezTo>
                      <a:cubicBezTo>
                        <a:pt x="4338" y="4540"/>
                        <a:pt x="4361" y="4540"/>
                        <a:pt x="4406" y="4517"/>
                      </a:cubicBezTo>
                      <a:lnTo>
                        <a:pt x="7921" y="4860"/>
                      </a:lnTo>
                      <a:cubicBezTo>
                        <a:pt x="7921" y="4860"/>
                        <a:pt x="7944" y="4883"/>
                        <a:pt x="7944" y="4883"/>
                      </a:cubicBezTo>
                      <a:cubicBezTo>
                        <a:pt x="8104" y="4883"/>
                        <a:pt x="8218" y="4769"/>
                        <a:pt x="8241" y="4609"/>
                      </a:cubicBezTo>
                      <a:cubicBezTo>
                        <a:pt x="8264" y="4449"/>
                        <a:pt x="8127" y="4312"/>
                        <a:pt x="7990" y="4289"/>
                      </a:cubicBezTo>
                      <a:lnTo>
                        <a:pt x="4680" y="3970"/>
                      </a:lnTo>
                      <a:cubicBezTo>
                        <a:pt x="4475" y="3536"/>
                        <a:pt x="4361" y="3057"/>
                        <a:pt x="4246" y="2577"/>
                      </a:cubicBezTo>
                      <a:cubicBezTo>
                        <a:pt x="4109" y="1938"/>
                        <a:pt x="3950" y="1299"/>
                        <a:pt x="3584" y="683"/>
                      </a:cubicBezTo>
                      <a:cubicBezTo>
                        <a:pt x="3470" y="477"/>
                        <a:pt x="3311" y="272"/>
                        <a:pt x="3105" y="135"/>
                      </a:cubicBezTo>
                      <a:cubicBezTo>
                        <a:pt x="2961" y="46"/>
                        <a:pt x="2806" y="1"/>
                        <a:pt x="26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83" name="Google Shape;4883;p49"/>
                <p:cNvSpPr/>
                <p:nvPr/>
              </p:nvSpPr>
              <p:spPr>
                <a:xfrm>
                  <a:off x="7982610" y="4087047"/>
                  <a:ext cx="117415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0" h="5297" extrusionOk="0">
                      <a:moveTo>
                        <a:pt x="823" y="1"/>
                      </a:moveTo>
                      <a:lnTo>
                        <a:pt x="823" y="1"/>
                      </a:lnTo>
                      <a:cubicBezTo>
                        <a:pt x="1" y="1804"/>
                        <a:pt x="229" y="3607"/>
                        <a:pt x="1051" y="5296"/>
                      </a:cubicBezTo>
                      <a:cubicBezTo>
                        <a:pt x="2945" y="5137"/>
                        <a:pt x="3790" y="4908"/>
                        <a:pt x="5388" y="4566"/>
                      </a:cubicBezTo>
                      <a:cubicBezTo>
                        <a:pt x="5388" y="4566"/>
                        <a:pt x="6369" y="1097"/>
                        <a:pt x="8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84" name="Google Shape;4884;p49"/>
                <p:cNvSpPr/>
                <p:nvPr/>
              </p:nvSpPr>
              <p:spPr>
                <a:xfrm>
                  <a:off x="7704247" y="3992039"/>
                  <a:ext cx="298994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1" h="10606" extrusionOk="0">
                      <a:moveTo>
                        <a:pt x="10372" y="0"/>
                      </a:moveTo>
                      <a:cubicBezTo>
                        <a:pt x="10220" y="0"/>
                        <a:pt x="10062" y="7"/>
                        <a:pt x="9898" y="19"/>
                      </a:cubicBezTo>
                      <a:cubicBezTo>
                        <a:pt x="7410" y="225"/>
                        <a:pt x="6200" y="2325"/>
                        <a:pt x="6314" y="3397"/>
                      </a:cubicBezTo>
                      <a:cubicBezTo>
                        <a:pt x="6312" y="3392"/>
                        <a:pt x="6311" y="3388"/>
                        <a:pt x="6309" y="3384"/>
                      </a:cubicBezTo>
                      <a:lnTo>
                        <a:pt x="6309" y="3384"/>
                      </a:lnTo>
                      <a:cubicBezTo>
                        <a:pt x="6102" y="2838"/>
                        <a:pt x="5710" y="2114"/>
                        <a:pt x="4374" y="1526"/>
                      </a:cubicBezTo>
                      <a:cubicBezTo>
                        <a:pt x="3964" y="1350"/>
                        <a:pt x="3544" y="1268"/>
                        <a:pt x="3136" y="1268"/>
                      </a:cubicBezTo>
                      <a:cubicBezTo>
                        <a:pt x="1478" y="1268"/>
                        <a:pt x="1" y="2611"/>
                        <a:pt x="37" y="4425"/>
                      </a:cubicBezTo>
                      <a:lnTo>
                        <a:pt x="106" y="10131"/>
                      </a:lnTo>
                      <a:cubicBezTo>
                        <a:pt x="106" y="10131"/>
                        <a:pt x="3971" y="10605"/>
                        <a:pt x="9377" y="10605"/>
                      </a:cubicBezTo>
                      <a:cubicBezTo>
                        <a:pt x="11472" y="10605"/>
                        <a:pt x="13798" y="10534"/>
                        <a:pt x="16220" y="10336"/>
                      </a:cubicBezTo>
                      <a:cubicBezTo>
                        <a:pt x="15399" y="8647"/>
                        <a:pt x="15193" y="6844"/>
                        <a:pt x="16015" y="5041"/>
                      </a:cubicBezTo>
                      <a:cubicBezTo>
                        <a:pt x="14714" y="4790"/>
                        <a:pt x="14668" y="4767"/>
                        <a:pt x="14120" y="4744"/>
                      </a:cubicBezTo>
                      <a:cubicBezTo>
                        <a:pt x="14120" y="4744"/>
                        <a:pt x="14610" y="0"/>
                        <a:pt x="10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85" name="Google Shape;4885;p49"/>
                <p:cNvSpPr/>
                <p:nvPr/>
              </p:nvSpPr>
              <p:spPr>
                <a:xfrm>
                  <a:off x="7740266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84" y="1"/>
                      </a:moveTo>
                      <a:cubicBezTo>
                        <a:pt x="662" y="1"/>
                        <a:pt x="0" y="640"/>
                        <a:pt x="0" y="1439"/>
                      </a:cubicBezTo>
                      <a:cubicBezTo>
                        <a:pt x="0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8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86" name="Google Shape;4886;p49"/>
                <p:cNvSpPr/>
                <p:nvPr/>
              </p:nvSpPr>
              <p:spPr>
                <a:xfrm>
                  <a:off x="7864378" y="4076116"/>
                  <a:ext cx="104365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2" h="914" extrusionOk="0">
                      <a:moveTo>
                        <a:pt x="5342" y="0"/>
                      </a:moveTo>
                      <a:lnTo>
                        <a:pt x="298" y="343"/>
                      </a:lnTo>
                      <a:cubicBezTo>
                        <a:pt x="138" y="366"/>
                        <a:pt x="1" y="503"/>
                        <a:pt x="24" y="662"/>
                      </a:cubicBezTo>
                      <a:cubicBezTo>
                        <a:pt x="24" y="799"/>
                        <a:pt x="161" y="913"/>
                        <a:pt x="320" y="913"/>
                      </a:cubicBezTo>
                      <a:lnTo>
                        <a:pt x="5388" y="594"/>
                      </a:lnTo>
                      <a:cubicBezTo>
                        <a:pt x="5547" y="571"/>
                        <a:pt x="5662" y="434"/>
                        <a:pt x="5639" y="274"/>
                      </a:cubicBezTo>
                      <a:cubicBezTo>
                        <a:pt x="5639" y="115"/>
                        <a:pt x="5502" y="0"/>
                        <a:pt x="53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87" name="Google Shape;4887;p49"/>
                <p:cNvSpPr/>
                <p:nvPr/>
              </p:nvSpPr>
              <p:spPr>
                <a:xfrm>
                  <a:off x="7857650" y="3983172"/>
                  <a:ext cx="152326" cy="89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63" extrusionOk="0">
                      <a:moveTo>
                        <a:pt x="5684" y="592"/>
                      </a:moveTo>
                      <a:cubicBezTo>
                        <a:pt x="5753" y="660"/>
                        <a:pt x="5730" y="843"/>
                        <a:pt x="5661" y="1071"/>
                      </a:cubicBezTo>
                      <a:cubicBezTo>
                        <a:pt x="5410" y="1847"/>
                        <a:pt x="5022" y="2577"/>
                        <a:pt x="4520" y="3216"/>
                      </a:cubicBezTo>
                      <a:cubicBezTo>
                        <a:pt x="4497" y="3239"/>
                        <a:pt x="4452" y="3285"/>
                        <a:pt x="4429" y="3308"/>
                      </a:cubicBezTo>
                      <a:cubicBezTo>
                        <a:pt x="4474" y="3102"/>
                        <a:pt x="4520" y="2897"/>
                        <a:pt x="4566" y="2691"/>
                      </a:cubicBezTo>
                      <a:cubicBezTo>
                        <a:pt x="4703" y="2075"/>
                        <a:pt x="4840" y="1505"/>
                        <a:pt x="5159" y="980"/>
                      </a:cubicBezTo>
                      <a:cubicBezTo>
                        <a:pt x="5251" y="843"/>
                        <a:pt x="5342" y="706"/>
                        <a:pt x="5456" y="614"/>
                      </a:cubicBezTo>
                      <a:cubicBezTo>
                        <a:pt x="5502" y="592"/>
                        <a:pt x="5547" y="592"/>
                        <a:pt x="5593" y="592"/>
                      </a:cubicBezTo>
                      <a:close/>
                      <a:moveTo>
                        <a:pt x="7350" y="1961"/>
                      </a:moveTo>
                      <a:cubicBezTo>
                        <a:pt x="7487" y="1961"/>
                        <a:pt x="7624" y="2052"/>
                        <a:pt x="7647" y="2144"/>
                      </a:cubicBezTo>
                      <a:cubicBezTo>
                        <a:pt x="7647" y="2212"/>
                        <a:pt x="7602" y="2326"/>
                        <a:pt x="7373" y="2532"/>
                      </a:cubicBezTo>
                      <a:cubicBezTo>
                        <a:pt x="6620" y="3125"/>
                        <a:pt x="5707" y="3559"/>
                        <a:pt x="4840" y="3741"/>
                      </a:cubicBezTo>
                      <a:cubicBezTo>
                        <a:pt x="4885" y="3696"/>
                        <a:pt x="4908" y="3650"/>
                        <a:pt x="4954" y="3604"/>
                      </a:cubicBezTo>
                      <a:cubicBezTo>
                        <a:pt x="5502" y="3057"/>
                        <a:pt x="6095" y="2600"/>
                        <a:pt x="6757" y="2189"/>
                      </a:cubicBezTo>
                      <a:cubicBezTo>
                        <a:pt x="6940" y="2075"/>
                        <a:pt x="7145" y="1961"/>
                        <a:pt x="7350" y="1961"/>
                      </a:cubicBezTo>
                      <a:close/>
                      <a:moveTo>
                        <a:pt x="5593" y="1"/>
                      </a:moveTo>
                      <a:cubicBezTo>
                        <a:pt x="5441" y="1"/>
                        <a:pt x="5280" y="46"/>
                        <a:pt x="5136" y="135"/>
                      </a:cubicBezTo>
                      <a:cubicBezTo>
                        <a:pt x="4931" y="272"/>
                        <a:pt x="4794" y="477"/>
                        <a:pt x="4680" y="683"/>
                      </a:cubicBezTo>
                      <a:cubicBezTo>
                        <a:pt x="4292" y="1299"/>
                        <a:pt x="4155" y="1938"/>
                        <a:pt x="4018" y="2577"/>
                      </a:cubicBezTo>
                      <a:cubicBezTo>
                        <a:pt x="3904" y="3057"/>
                        <a:pt x="3790" y="3536"/>
                        <a:pt x="3584" y="3970"/>
                      </a:cubicBezTo>
                      <a:lnTo>
                        <a:pt x="275" y="4289"/>
                      </a:lnTo>
                      <a:cubicBezTo>
                        <a:pt x="115" y="4312"/>
                        <a:pt x="1" y="4449"/>
                        <a:pt x="24" y="4609"/>
                      </a:cubicBezTo>
                      <a:cubicBezTo>
                        <a:pt x="24" y="4755"/>
                        <a:pt x="138" y="4863"/>
                        <a:pt x="262" y="4863"/>
                      </a:cubicBezTo>
                      <a:cubicBezTo>
                        <a:pt x="274" y="4863"/>
                        <a:pt x="286" y="4862"/>
                        <a:pt x="297" y="4860"/>
                      </a:cubicBezTo>
                      <a:lnTo>
                        <a:pt x="320" y="4860"/>
                      </a:lnTo>
                      <a:lnTo>
                        <a:pt x="3858" y="4517"/>
                      </a:lnTo>
                      <a:cubicBezTo>
                        <a:pt x="3881" y="4540"/>
                        <a:pt x="3927" y="4540"/>
                        <a:pt x="3972" y="4540"/>
                      </a:cubicBezTo>
                      <a:cubicBezTo>
                        <a:pt x="4018" y="4540"/>
                        <a:pt x="4064" y="4517"/>
                        <a:pt x="4109" y="4495"/>
                      </a:cubicBezTo>
                      <a:lnTo>
                        <a:pt x="5616" y="4358"/>
                      </a:lnTo>
                      <a:cubicBezTo>
                        <a:pt x="5776" y="4335"/>
                        <a:pt x="5890" y="4198"/>
                        <a:pt x="5890" y="4038"/>
                      </a:cubicBezTo>
                      <a:cubicBezTo>
                        <a:pt x="6597" y="3764"/>
                        <a:pt x="7259" y="3376"/>
                        <a:pt x="7739" y="2965"/>
                      </a:cubicBezTo>
                      <a:cubicBezTo>
                        <a:pt x="7853" y="2874"/>
                        <a:pt x="8263" y="2532"/>
                        <a:pt x="8218" y="2075"/>
                      </a:cubicBezTo>
                      <a:cubicBezTo>
                        <a:pt x="8172" y="1642"/>
                        <a:pt x="7739" y="1390"/>
                        <a:pt x="7350" y="1390"/>
                      </a:cubicBezTo>
                      <a:cubicBezTo>
                        <a:pt x="6985" y="1390"/>
                        <a:pt x="6711" y="1550"/>
                        <a:pt x="6460" y="1710"/>
                      </a:cubicBezTo>
                      <a:cubicBezTo>
                        <a:pt x="6255" y="1824"/>
                        <a:pt x="6072" y="1938"/>
                        <a:pt x="5890" y="2075"/>
                      </a:cubicBezTo>
                      <a:cubicBezTo>
                        <a:pt x="6004" y="1801"/>
                        <a:pt x="6118" y="1527"/>
                        <a:pt x="6209" y="1253"/>
                      </a:cubicBezTo>
                      <a:cubicBezTo>
                        <a:pt x="6415" y="614"/>
                        <a:pt x="6232" y="295"/>
                        <a:pt x="6027" y="158"/>
                      </a:cubicBezTo>
                      <a:cubicBezTo>
                        <a:pt x="5909" y="52"/>
                        <a:pt x="5755" y="1"/>
                        <a:pt x="55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88" name="Google Shape;4888;p49"/>
                <p:cNvSpPr/>
                <p:nvPr/>
              </p:nvSpPr>
              <p:spPr>
                <a:xfrm>
                  <a:off x="7040976" y="2109505"/>
                  <a:ext cx="598724" cy="827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82" h="44898" extrusionOk="0">
                      <a:moveTo>
                        <a:pt x="1370" y="0"/>
                      </a:moveTo>
                      <a:lnTo>
                        <a:pt x="1" y="37297"/>
                      </a:lnTo>
                      <a:lnTo>
                        <a:pt x="31956" y="44897"/>
                      </a:lnTo>
                      <a:cubicBezTo>
                        <a:pt x="31956" y="44897"/>
                        <a:pt x="32436" y="9107"/>
                        <a:pt x="32481" y="9039"/>
                      </a:cubicBezTo>
                      <a:cubicBezTo>
                        <a:pt x="20452" y="3356"/>
                        <a:pt x="1370" y="0"/>
                        <a:pt x="13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89" name="Google Shape;4889;p49"/>
                <p:cNvSpPr/>
                <p:nvPr/>
              </p:nvSpPr>
              <p:spPr>
                <a:xfrm>
                  <a:off x="6999740" y="2117082"/>
                  <a:ext cx="639958" cy="83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9" h="45058" extrusionOk="0">
                      <a:moveTo>
                        <a:pt x="1462" y="0"/>
                      </a:moveTo>
                      <a:lnTo>
                        <a:pt x="1" y="37274"/>
                      </a:lnTo>
                      <a:lnTo>
                        <a:pt x="34148" y="45057"/>
                      </a:lnTo>
                      <a:cubicBezTo>
                        <a:pt x="34148" y="45057"/>
                        <a:pt x="34673" y="9267"/>
                        <a:pt x="34718" y="9221"/>
                      </a:cubicBezTo>
                      <a:cubicBezTo>
                        <a:pt x="21868" y="3469"/>
                        <a:pt x="1462" y="0"/>
                        <a:pt x="14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90" name="Google Shape;4890;p49"/>
                <p:cNvSpPr/>
                <p:nvPr/>
              </p:nvSpPr>
              <p:spPr>
                <a:xfrm>
                  <a:off x="6991758" y="2125912"/>
                  <a:ext cx="647091" cy="831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06" h="45104" extrusionOk="0">
                      <a:moveTo>
                        <a:pt x="0" y="0"/>
                      </a:moveTo>
                      <a:lnTo>
                        <a:pt x="388" y="37343"/>
                      </a:lnTo>
                      <a:lnTo>
                        <a:pt x="34535" y="45103"/>
                      </a:lnTo>
                      <a:cubicBezTo>
                        <a:pt x="34535" y="45103"/>
                        <a:pt x="35060" y="9336"/>
                        <a:pt x="35106" y="9267"/>
                      </a:cubicBezTo>
                      <a:cubicBezTo>
                        <a:pt x="23693" y="4269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&lt;</a:t>
                  </a: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91" name="Google Shape;4891;p49"/>
                <p:cNvSpPr/>
                <p:nvPr/>
              </p:nvSpPr>
              <p:spPr>
                <a:xfrm>
                  <a:off x="7640965" y="2117082"/>
                  <a:ext cx="603351" cy="82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3" h="44487" extrusionOk="0">
                      <a:moveTo>
                        <a:pt x="31340" y="0"/>
                      </a:moveTo>
                      <a:cubicBezTo>
                        <a:pt x="31340" y="0"/>
                        <a:pt x="12121" y="3104"/>
                        <a:pt x="1" y="8628"/>
                      </a:cubicBezTo>
                      <a:cubicBezTo>
                        <a:pt x="46" y="8696"/>
                        <a:pt x="548" y="44486"/>
                        <a:pt x="548" y="44486"/>
                      </a:cubicBezTo>
                      <a:lnTo>
                        <a:pt x="32732" y="37319"/>
                      </a:lnTo>
                      <a:lnTo>
                        <a:pt x="3134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92" name="Google Shape;4892;p49"/>
                <p:cNvSpPr/>
                <p:nvPr/>
              </p:nvSpPr>
              <p:spPr>
                <a:xfrm>
                  <a:off x="7640965" y="2125064"/>
                  <a:ext cx="644990" cy="822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2" h="44625" extrusionOk="0">
                      <a:moveTo>
                        <a:pt x="33508" y="1"/>
                      </a:moveTo>
                      <a:cubicBezTo>
                        <a:pt x="33508" y="1"/>
                        <a:pt x="12943" y="3196"/>
                        <a:pt x="1" y="8788"/>
                      </a:cubicBezTo>
                      <a:cubicBezTo>
                        <a:pt x="46" y="8834"/>
                        <a:pt x="571" y="44624"/>
                        <a:pt x="571" y="44624"/>
                      </a:cubicBezTo>
                      <a:lnTo>
                        <a:pt x="34992" y="37297"/>
                      </a:lnTo>
                      <a:lnTo>
                        <a:pt x="3350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93" name="Google Shape;4893;p49"/>
                <p:cNvSpPr/>
                <p:nvPr/>
              </p:nvSpPr>
              <p:spPr>
                <a:xfrm>
                  <a:off x="7641813" y="2134317"/>
                  <a:ext cx="652142" cy="823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0" h="44670" extrusionOk="0">
                      <a:moveTo>
                        <a:pt x="35380" y="1"/>
                      </a:moveTo>
                      <a:cubicBezTo>
                        <a:pt x="35379" y="1"/>
                        <a:pt x="11504" y="3973"/>
                        <a:pt x="0" y="8811"/>
                      </a:cubicBezTo>
                      <a:cubicBezTo>
                        <a:pt x="46" y="8880"/>
                        <a:pt x="571" y="44670"/>
                        <a:pt x="571" y="44670"/>
                      </a:cubicBezTo>
                      <a:lnTo>
                        <a:pt x="34992" y="37343"/>
                      </a:lnTo>
                      <a:lnTo>
                        <a:pt x="3538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94" name="Google Shape;4894;p49"/>
                <p:cNvSpPr/>
                <p:nvPr/>
              </p:nvSpPr>
              <p:spPr>
                <a:xfrm>
                  <a:off x="6924439" y="2166964"/>
                  <a:ext cx="681173" cy="846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55" h="45917" extrusionOk="0">
                      <a:moveTo>
                        <a:pt x="1600" y="0"/>
                      </a:moveTo>
                      <a:cubicBezTo>
                        <a:pt x="690" y="0"/>
                        <a:pt x="0" y="727"/>
                        <a:pt x="0" y="1745"/>
                      </a:cubicBezTo>
                      <a:lnTo>
                        <a:pt x="0" y="37603"/>
                      </a:lnTo>
                      <a:cubicBezTo>
                        <a:pt x="0" y="38745"/>
                        <a:pt x="868" y="39818"/>
                        <a:pt x="1940" y="40000"/>
                      </a:cubicBezTo>
                      <a:lnTo>
                        <a:pt x="35037" y="45889"/>
                      </a:lnTo>
                      <a:cubicBezTo>
                        <a:pt x="35143" y="45907"/>
                        <a:pt x="35246" y="45916"/>
                        <a:pt x="35347" y="45916"/>
                      </a:cubicBezTo>
                      <a:cubicBezTo>
                        <a:pt x="36253" y="45916"/>
                        <a:pt x="36954" y="45204"/>
                        <a:pt x="36954" y="44177"/>
                      </a:cubicBezTo>
                      <a:lnTo>
                        <a:pt x="36954" y="8296"/>
                      </a:lnTo>
                      <a:cubicBezTo>
                        <a:pt x="36954" y="7177"/>
                        <a:pt x="36087" y="6105"/>
                        <a:pt x="35037" y="5899"/>
                      </a:cubicBezTo>
                      <a:lnTo>
                        <a:pt x="1940" y="33"/>
                      </a:lnTo>
                      <a:cubicBezTo>
                        <a:pt x="1824" y="11"/>
                        <a:pt x="1710" y="0"/>
                        <a:pt x="16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95" name="Google Shape;4895;p49"/>
                <p:cNvSpPr/>
                <p:nvPr/>
              </p:nvSpPr>
              <p:spPr>
                <a:xfrm>
                  <a:off x="7675049" y="2166964"/>
                  <a:ext cx="681173" cy="846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55" h="45917" extrusionOk="0">
                      <a:moveTo>
                        <a:pt x="35371" y="0"/>
                      </a:moveTo>
                      <a:cubicBezTo>
                        <a:pt x="35263" y="0"/>
                        <a:pt x="35151" y="11"/>
                        <a:pt x="35037" y="33"/>
                      </a:cubicBezTo>
                      <a:lnTo>
                        <a:pt x="1918" y="5899"/>
                      </a:lnTo>
                      <a:cubicBezTo>
                        <a:pt x="868" y="6105"/>
                        <a:pt x="1" y="7177"/>
                        <a:pt x="1" y="8296"/>
                      </a:cubicBezTo>
                      <a:lnTo>
                        <a:pt x="1" y="44177"/>
                      </a:lnTo>
                      <a:cubicBezTo>
                        <a:pt x="1" y="45204"/>
                        <a:pt x="702" y="45916"/>
                        <a:pt x="1607" y="45916"/>
                      </a:cubicBezTo>
                      <a:cubicBezTo>
                        <a:pt x="1709" y="45916"/>
                        <a:pt x="1812" y="45907"/>
                        <a:pt x="1918" y="45889"/>
                      </a:cubicBezTo>
                      <a:lnTo>
                        <a:pt x="35037" y="40000"/>
                      </a:lnTo>
                      <a:cubicBezTo>
                        <a:pt x="36087" y="39818"/>
                        <a:pt x="36955" y="38745"/>
                        <a:pt x="36955" y="37603"/>
                      </a:cubicBezTo>
                      <a:lnTo>
                        <a:pt x="36955" y="1745"/>
                      </a:lnTo>
                      <a:cubicBezTo>
                        <a:pt x="36955" y="727"/>
                        <a:pt x="36265" y="0"/>
                        <a:pt x="35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96" name="Google Shape;4896;p49"/>
                <p:cNvSpPr/>
                <p:nvPr/>
              </p:nvSpPr>
              <p:spPr>
                <a:xfrm>
                  <a:off x="7577849" y="2282009"/>
                  <a:ext cx="130023" cy="73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4" h="40014" extrusionOk="0">
                      <a:moveTo>
                        <a:pt x="1005" y="1"/>
                      </a:moveTo>
                      <a:cubicBezTo>
                        <a:pt x="457" y="1"/>
                        <a:pt x="1" y="457"/>
                        <a:pt x="1" y="1028"/>
                      </a:cubicBezTo>
                      <a:lnTo>
                        <a:pt x="1" y="38986"/>
                      </a:lnTo>
                      <a:cubicBezTo>
                        <a:pt x="1" y="39557"/>
                        <a:pt x="457" y="40013"/>
                        <a:pt x="1005" y="40013"/>
                      </a:cubicBezTo>
                      <a:lnTo>
                        <a:pt x="6027" y="40013"/>
                      </a:lnTo>
                      <a:cubicBezTo>
                        <a:pt x="6597" y="40013"/>
                        <a:pt x="7054" y="39557"/>
                        <a:pt x="7054" y="38986"/>
                      </a:cubicBezTo>
                      <a:lnTo>
                        <a:pt x="7054" y="1028"/>
                      </a:lnTo>
                      <a:cubicBezTo>
                        <a:pt x="7054" y="457"/>
                        <a:pt x="6597" y="1"/>
                        <a:pt x="60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97" name="Google Shape;4897;p49"/>
                <p:cNvSpPr/>
                <p:nvPr/>
              </p:nvSpPr>
              <p:spPr>
                <a:xfrm>
                  <a:off x="8260310" y="2475361"/>
                  <a:ext cx="163681" cy="225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80" h="12244" extrusionOk="0">
                      <a:moveTo>
                        <a:pt x="5134" y="1"/>
                      </a:moveTo>
                      <a:cubicBezTo>
                        <a:pt x="5096" y="1"/>
                        <a:pt x="5059" y="4"/>
                        <a:pt x="5022" y="11"/>
                      </a:cubicBezTo>
                      <a:cubicBezTo>
                        <a:pt x="3949" y="217"/>
                        <a:pt x="5387" y="2568"/>
                        <a:pt x="5387" y="2568"/>
                      </a:cubicBezTo>
                      <a:cubicBezTo>
                        <a:pt x="5387" y="2568"/>
                        <a:pt x="4333" y="2445"/>
                        <a:pt x="3188" y="2445"/>
                      </a:cubicBezTo>
                      <a:cubicBezTo>
                        <a:pt x="1969" y="2445"/>
                        <a:pt x="648" y="2584"/>
                        <a:pt x="389" y="3161"/>
                      </a:cubicBezTo>
                      <a:cubicBezTo>
                        <a:pt x="19" y="4024"/>
                        <a:pt x="3360" y="4439"/>
                        <a:pt x="4905" y="4583"/>
                      </a:cubicBezTo>
                      <a:lnTo>
                        <a:pt x="4905" y="4583"/>
                      </a:lnTo>
                      <a:cubicBezTo>
                        <a:pt x="4568" y="4562"/>
                        <a:pt x="4147" y="4544"/>
                        <a:pt x="3698" y="4544"/>
                      </a:cubicBezTo>
                      <a:cubicBezTo>
                        <a:pt x="2240" y="4544"/>
                        <a:pt x="497" y="4736"/>
                        <a:pt x="457" y="5649"/>
                      </a:cubicBezTo>
                      <a:cubicBezTo>
                        <a:pt x="389" y="7224"/>
                        <a:pt x="5228" y="7270"/>
                        <a:pt x="5228" y="7270"/>
                      </a:cubicBezTo>
                      <a:cubicBezTo>
                        <a:pt x="5228" y="7270"/>
                        <a:pt x="1" y="7338"/>
                        <a:pt x="69" y="8685"/>
                      </a:cubicBezTo>
                      <a:cubicBezTo>
                        <a:pt x="117" y="9621"/>
                        <a:pt x="2553" y="9758"/>
                        <a:pt x="3974" y="9758"/>
                      </a:cubicBezTo>
                      <a:cubicBezTo>
                        <a:pt x="4411" y="9758"/>
                        <a:pt x="4753" y="9745"/>
                        <a:pt x="4899" y="9739"/>
                      </a:cubicBezTo>
                      <a:lnTo>
                        <a:pt x="4899" y="9739"/>
                      </a:lnTo>
                      <a:cubicBezTo>
                        <a:pt x="4283" y="9771"/>
                        <a:pt x="212" y="10028"/>
                        <a:pt x="571" y="11104"/>
                      </a:cubicBezTo>
                      <a:cubicBezTo>
                        <a:pt x="778" y="11726"/>
                        <a:pt x="2352" y="12243"/>
                        <a:pt x="3982" y="12243"/>
                      </a:cubicBezTo>
                      <a:cubicBezTo>
                        <a:pt x="5405" y="12243"/>
                        <a:pt x="6872" y="11849"/>
                        <a:pt x="7510" y="10785"/>
                      </a:cubicBezTo>
                      <a:cubicBezTo>
                        <a:pt x="8880" y="8502"/>
                        <a:pt x="7784" y="2705"/>
                        <a:pt x="7784" y="2705"/>
                      </a:cubicBezTo>
                      <a:cubicBezTo>
                        <a:pt x="7784" y="2705"/>
                        <a:pt x="6209" y="1"/>
                        <a:pt x="513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98" name="Google Shape;4898;p49"/>
                <p:cNvSpPr/>
                <p:nvPr/>
              </p:nvSpPr>
              <p:spPr>
                <a:xfrm>
                  <a:off x="8149230" y="2295742"/>
                  <a:ext cx="152326" cy="147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7975" extrusionOk="0">
                      <a:moveTo>
                        <a:pt x="4593" y="0"/>
                      </a:moveTo>
                      <a:cubicBezTo>
                        <a:pt x="4406" y="0"/>
                        <a:pt x="4218" y="82"/>
                        <a:pt x="4086" y="260"/>
                      </a:cubicBezTo>
                      <a:lnTo>
                        <a:pt x="3059" y="1607"/>
                      </a:lnTo>
                      <a:cubicBezTo>
                        <a:pt x="2957" y="1771"/>
                        <a:pt x="2780" y="1861"/>
                        <a:pt x="2596" y="1861"/>
                      </a:cubicBezTo>
                      <a:cubicBezTo>
                        <a:pt x="2576" y="1861"/>
                        <a:pt x="2555" y="1860"/>
                        <a:pt x="2534" y="1858"/>
                      </a:cubicBezTo>
                      <a:lnTo>
                        <a:pt x="845" y="1789"/>
                      </a:lnTo>
                      <a:cubicBezTo>
                        <a:pt x="320" y="1789"/>
                        <a:pt x="1" y="2360"/>
                        <a:pt x="297" y="2793"/>
                      </a:cubicBezTo>
                      <a:lnTo>
                        <a:pt x="1279" y="4186"/>
                      </a:lnTo>
                      <a:cubicBezTo>
                        <a:pt x="1393" y="4346"/>
                        <a:pt x="1416" y="4574"/>
                        <a:pt x="1347" y="4779"/>
                      </a:cubicBezTo>
                      <a:lnTo>
                        <a:pt x="754" y="6354"/>
                      </a:lnTo>
                      <a:cubicBezTo>
                        <a:pt x="596" y="6789"/>
                        <a:pt x="934" y="7207"/>
                        <a:pt x="1354" y="7207"/>
                      </a:cubicBezTo>
                      <a:cubicBezTo>
                        <a:pt x="1419" y="7207"/>
                        <a:pt x="1486" y="7197"/>
                        <a:pt x="1553" y="7176"/>
                      </a:cubicBezTo>
                      <a:lnTo>
                        <a:pt x="3173" y="6674"/>
                      </a:lnTo>
                      <a:cubicBezTo>
                        <a:pt x="3229" y="6660"/>
                        <a:pt x="3288" y="6652"/>
                        <a:pt x="3349" y="6652"/>
                      </a:cubicBezTo>
                      <a:cubicBezTo>
                        <a:pt x="3488" y="6652"/>
                        <a:pt x="3633" y="6692"/>
                        <a:pt x="3744" y="6788"/>
                      </a:cubicBezTo>
                      <a:lnTo>
                        <a:pt x="5091" y="7838"/>
                      </a:lnTo>
                      <a:cubicBezTo>
                        <a:pt x="5212" y="7932"/>
                        <a:pt x="5348" y="7975"/>
                        <a:pt x="5481" y="7975"/>
                      </a:cubicBezTo>
                      <a:cubicBezTo>
                        <a:pt x="5799" y="7975"/>
                        <a:pt x="6095" y="7729"/>
                        <a:pt x="6095" y="7359"/>
                      </a:cubicBezTo>
                      <a:lnTo>
                        <a:pt x="6118" y="5647"/>
                      </a:lnTo>
                      <a:cubicBezTo>
                        <a:pt x="6141" y="5441"/>
                        <a:pt x="6232" y="5259"/>
                        <a:pt x="6415" y="5144"/>
                      </a:cubicBezTo>
                      <a:lnTo>
                        <a:pt x="7830" y="4186"/>
                      </a:lnTo>
                      <a:cubicBezTo>
                        <a:pt x="8263" y="3912"/>
                        <a:pt x="8172" y="3250"/>
                        <a:pt x="7670" y="3067"/>
                      </a:cubicBezTo>
                      <a:lnTo>
                        <a:pt x="6072" y="2520"/>
                      </a:lnTo>
                      <a:cubicBezTo>
                        <a:pt x="5867" y="2451"/>
                        <a:pt x="5707" y="2291"/>
                        <a:pt x="5661" y="2086"/>
                      </a:cubicBezTo>
                      <a:lnTo>
                        <a:pt x="5205" y="465"/>
                      </a:lnTo>
                      <a:cubicBezTo>
                        <a:pt x="5124" y="169"/>
                        <a:pt x="4861" y="0"/>
                        <a:pt x="459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99" name="Google Shape;4899;p49"/>
                <p:cNvSpPr/>
                <p:nvPr/>
              </p:nvSpPr>
              <p:spPr>
                <a:xfrm>
                  <a:off x="7944435" y="2269400"/>
                  <a:ext cx="152640" cy="147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1" h="7976" extrusionOk="0">
                      <a:moveTo>
                        <a:pt x="4598" y="1"/>
                      </a:moveTo>
                      <a:cubicBezTo>
                        <a:pt x="4411" y="1"/>
                        <a:pt x="4226" y="81"/>
                        <a:pt x="4103" y="251"/>
                      </a:cubicBezTo>
                      <a:lnTo>
                        <a:pt x="3076" y="1620"/>
                      </a:lnTo>
                      <a:cubicBezTo>
                        <a:pt x="2962" y="1780"/>
                        <a:pt x="2757" y="1871"/>
                        <a:pt x="2551" y="1871"/>
                      </a:cubicBezTo>
                      <a:lnTo>
                        <a:pt x="839" y="1803"/>
                      </a:lnTo>
                      <a:cubicBezTo>
                        <a:pt x="830" y="1803"/>
                        <a:pt x="821" y="1802"/>
                        <a:pt x="811" y="1802"/>
                      </a:cubicBezTo>
                      <a:cubicBezTo>
                        <a:pt x="325" y="1802"/>
                        <a:pt x="1" y="2381"/>
                        <a:pt x="314" y="2784"/>
                      </a:cubicBezTo>
                      <a:lnTo>
                        <a:pt x="1296" y="4177"/>
                      </a:lnTo>
                      <a:cubicBezTo>
                        <a:pt x="1410" y="4359"/>
                        <a:pt x="1433" y="4565"/>
                        <a:pt x="1364" y="4770"/>
                      </a:cubicBezTo>
                      <a:lnTo>
                        <a:pt x="771" y="6368"/>
                      </a:lnTo>
                      <a:cubicBezTo>
                        <a:pt x="610" y="6791"/>
                        <a:pt x="946" y="7214"/>
                        <a:pt x="1372" y="7214"/>
                      </a:cubicBezTo>
                      <a:cubicBezTo>
                        <a:pt x="1429" y="7214"/>
                        <a:pt x="1488" y="7206"/>
                        <a:pt x="1547" y="7190"/>
                      </a:cubicBezTo>
                      <a:lnTo>
                        <a:pt x="3167" y="6688"/>
                      </a:lnTo>
                      <a:cubicBezTo>
                        <a:pt x="3233" y="6666"/>
                        <a:pt x="3302" y="6655"/>
                        <a:pt x="3369" y="6655"/>
                      </a:cubicBezTo>
                      <a:cubicBezTo>
                        <a:pt x="3512" y="6655"/>
                        <a:pt x="3652" y="6701"/>
                        <a:pt x="3761" y="6779"/>
                      </a:cubicBezTo>
                      <a:lnTo>
                        <a:pt x="5085" y="7829"/>
                      </a:lnTo>
                      <a:cubicBezTo>
                        <a:pt x="5206" y="7930"/>
                        <a:pt x="5346" y="7976"/>
                        <a:pt x="5482" y="7976"/>
                      </a:cubicBezTo>
                      <a:cubicBezTo>
                        <a:pt x="5807" y="7976"/>
                        <a:pt x="6112" y="7719"/>
                        <a:pt x="6112" y="7350"/>
                      </a:cubicBezTo>
                      <a:lnTo>
                        <a:pt x="6135" y="5660"/>
                      </a:lnTo>
                      <a:cubicBezTo>
                        <a:pt x="6135" y="5455"/>
                        <a:pt x="6249" y="5250"/>
                        <a:pt x="6431" y="5135"/>
                      </a:cubicBezTo>
                      <a:lnTo>
                        <a:pt x="7824" y="4200"/>
                      </a:lnTo>
                      <a:cubicBezTo>
                        <a:pt x="8280" y="3903"/>
                        <a:pt x="8189" y="3241"/>
                        <a:pt x="7687" y="3058"/>
                      </a:cubicBezTo>
                      <a:lnTo>
                        <a:pt x="6089" y="2511"/>
                      </a:lnTo>
                      <a:cubicBezTo>
                        <a:pt x="5884" y="2442"/>
                        <a:pt x="5724" y="2282"/>
                        <a:pt x="5678" y="2100"/>
                      </a:cubicBezTo>
                      <a:lnTo>
                        <a:pt x="5222" y="456"/>
                      </a:lnTo>
                      <a:cubicBezTo>
                        <a:pt x="5128" y="162"/>
                        <a:pt x="4862" y="1"/>
                        <a:pt x="45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00" name="Google Shape;4900;p49"/>
                <p:cNvSpPr/>
                <p:nvPr/>
              </p:nvSpPr>
              <p:spPr>
                <a:xfrm>
                  <a:off x="8026371" y="2484357"/>
                  <a:ext cx="147847" cy="14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1" h="8034" extrusionOk="0">
                      <a:moveTo>
                        <a:pt x="3149" y="1"/>
                      </a:moveTo>
                      <a:cubicBezTo>
                        <a:pt x="2847" y="1"/>
                        <a:pt x="2564" y="207"/>
                        <a:pt x="2534" y="550"/>
                      </a:cubicBezTo>
                      <a:lnTo>
                        <a:pt x="2306" y="2239"/>
                      </a:lnTo>
                      <a:cubicBezTo>
                        <a:pt x="2283" y="2445"/>
                        <a:pt x="2146" y="2627"/>
                        <a:pt x="1964" y="2719"/>
                      </a:cubicBezTo>
                      <a:lnTo>
                        <a:pt x="457" y="3495"/>
                      </a:lnTo>
                      <a:cubicBezTo>
                        <a:pt x="1" y="3746"/>
                        <a:pt x="1" y="4408"/>
                        <a:pt x="480" y="4636"/>
                      </a:cubicBezTo>
                      <a:lnTo>
                        <a:pt x="2009" y="5366"/>
                      </a:lnTo>
                      <a:cubicBezTo>
                        <a:pt x="2215" y="5435"/>
                        <a:pt x="2329" y="5618"/>
                        <a:pt x="2375" y="5823"/>
                      </a:cubicBezTo>
                      <a:lnTo>
                        <a:pt x="2648" y="7512"/>
                      </a:lnTo>
                      <a:cubicBezTo>
                        <a:pt x="2692" y="7834"/>
                        <a:pt x="2980" y="8034"/>
                        <a:pt x="3271" y="8034"/>
                      </a:cubicBezTo>
                      <a:cubicBezTo>
                        <a:pt x="3434" y="8034"/>
                        <a:pt x="3598" y="7971"/>
                        <a:pt x="3721" y="7832"/>
                      </a:cubicBezTo>
                      <a:lnTo>
                        <a:pt x="4885" y="6599"/>
                      </a:lnTo>
                      <a:cubicBezTo>
                        <a:pt x="5012" y="6472"/>
                        <a:pt x="5169" y="6403"/>
                        <a:pt x="5330" y="6403"/>
                      </a:cubicBezTo>
                      <a:cubicBezTo>
                        <a:pt x="5372" y="6403"/>
                        <a:pt x="5414" y="6407"/>
                        <a:pt x="5456" y="6416"/>
                      </a:cubicBezTo>
                      <a:lnTo>
                        <a:pt x="7122" y="6667"/>
                      </a:lnTo>
                      <a:cubicBezTo>
                        <a:pt x="7152" y="6671"/>
                        <a:pt x="7182" y="6673"/>
                        <a:pt x="7211" y="6673"/>
                      </a:cubicBezTo>
                      <a:cubicBezTo>
                        <a:pt x="7690" y="6673"/>
                        <a:pt x="8021" y="6162"/>
                        <a:pt x="7784" y="5732"/>
                      </a:cubicBezTo>
                      <a:lnTo>
                        <a:pt x="6962" y="4248"/>
                      </a:lnTo>
                      <a:cubicBezTo>
                        <a:pt x="6871" y="4065"/>
                        <a:pt x="6848" y="3837"/>
                        <a:pt x="6962" y="3655"/>
                      </a:cubicBezTo>
                      <a:lnTo>
                        <a:pt x="7716" y="2148"/>
                      </a:lnTo>
                      <a:cubicBezTo>
                        <a:pt x="7926" y="1706"/>
                        <a:pt x="7612" y="1225"/>
                        <a:pt x="7150" y="1225"/>
                      </a:cubicBezTo>
                      <a:cubicBezTo>
                        <a:pt x="7111" y="1225"/>
                        <a:pt x="7071" y="1228"/>
                        <a:pt x="7031" y="1235"/>
                      </a:cubicBezTo>
                      <a:lnTo>
                        <a:pt x="5365" y="1555"/>
                      </a:lnTo>
                      <a:cubicBezTo>
                        <a:pt x="5332" y="1558"/>
                        <a:pt x="5300" y="1560"/>
                        <a:pt x="5267" y="1560"/>
                      </a:cubicBezTo>
                      <a:cubicBezTo>
                        <a:pt x="5095" y="1560"/>
                        <a:pt x="4928" y="1507"/>
                        <a:pt x="4794" y="1372"/>
                      </a:cubicBezTo>
                      <a:lnTo>
                        <a:pt x="3607" y="185"/>
                      </a:lnTo>
                      <a:cubicBezTo>
                        <a:pt x="3473" y="59"/>
                        <a:pt x="3308" y="1"/>
                        <a:pt x="31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01" name="Google Shape;4901;p49"/>
                <p:cNvSpPr/>
                <p:nvPr/>
              </p:nvSpPr>
              <p:spPr>
                <a:xfrm>
                  <a:off x="7512632" y="2889587"/>
                  <a:ext cx="270128" cy="48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5" h="2648" fill="none" extrusionOk="0">
                      <a:moveTo>
                        <a:pt x="1" y="480"/>
                      </a:moveTo>
                      <a:cubicBezTo>
                        <a:pt x="1" y="480"/>
                        <a:pt x="7853" y="2648"/>
                        <a:pt x="14655" y="0"/>
                      </a:cubicBezTo>
                    </a:path>
                  </a:pathLst>
                </a:custGeom>
                <a:solidFill>
                  <a:schemeClr val="dk2"/>
                </a:solidFill>
                <a:ln w="85600" cap="flat" cmpd="sng">
                  <a:solidFill>
                    <a:schemeClr val="accent2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02" name="Google Shape;4902;p49"/>
                <p:cNvSpPr/>
                <p:nvPr/>
              </p:nvSpPr>
              <p:spPr>
                <a:xfrm>
                  <a:off x="7512632" y="2387616"/>
                  <a:ext cx="270128" cy="4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5" h="2649" fill="none" extrusionOk="0">
                      <a:moveTo>
                        <a:pt x="1" y="480"/>
                      </a:moveTo>
                      <a:cubicBezTo>
                        <a:pt x="1" y="480"/>
                        <a:pt x="7853" y="2648"/>
                        <a:pt x="14655" y="1"/>
                      </a:cubicBezTo>
                    </a:path>
                  </a:pathLst>
                </a:custGeom>
                <a:solidFill>
                  <a:schemeClr val="dk2"/>
                </a:solidFill>
                <a:ln w="85600" cap="flat" cmpd="sng">
                  <a:solidFill>
                    <a:schemeClr val="accent2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03" name="Google Shape;4903;p49"/>
                <p:cNvSpPr/>
                <p:nvPr/>
              </p:nvSpPr>
              <p:spPr>
                <a:xfrm>
                  <a:off x="7675049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35028" y="1"/>
                      </a:moveTo>
                      <a:cubicBezTo>
                        <a:pt x="34927" y="1"/>
                        <a:pt x="34823" y="10"/>
                        <a:pt x="34718" y="28"/>
                      </a:cubicBezTo>
                      <a:lnTo>
                        <a:pt x="1918" y="5871"/>
                      </a:lnTo>
                      <a:cubicBezTo>
                        <a:pt x="845" y="6054"/>
                        <a:pt x="1" y="7127"/>
                        <a:pt x="1" y="8245"/>
                      </a:cubicBezTo>
                      <a:lnTo>
                        <a:pt x="1" y="43807"/>
                      </a:lnTo>
                      <a:cubicBezTo>
                        <a:pt x="1" y="44813"/>
                        <a:pt x="684" y="45523"/>
                        <a:pt x="1602" y="45523"/>
                      </a:cubicBezTo>
                      <a:cubicBezTo>
                        <a:pt x="1704" y="45523"/>
                        <a:pt x="1810" y="45514"/>
                        <a:pt x="1918" y="45496"/>
                      </a:cubicBezTo>
                      <a:lnTo>
                        <a:pt x="34718" y="39676"/>
                      </a:lnTo>
                      <a:cubicBezTo>
                        <a:pt x="35768" y="39470"/>
                        <a:pt x="36635" y="38420"/>
                        <a:pt x="36635" y="37279"/>
                      </a:cubicBezTo>
                      <a:lnTo>
                        <a:pt x="36635" y="1740"/>
                      </a:lnTo>
                      <a:cubicBezTo>
                        <a:pt x="36635" y="713"/>
                        <a:pt x="35933" y="1"/>
                        <a:pt x="350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04" name="Google Shape;4904;p49"/>
                <p:cNvSpPr/>
                <p:nvPr/>
              </p:nvSpPr>
              <p:spPr>
                <a:xfrm>
                  <a:off x="6930320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1608" y="1"/>
                      </a:moveTo>
                      <a:cubicBezTo>
                        <a:pt x="703" y="1"/>
                        <a:pt x="1" y="713"/>
                        <a:pt x="1" y="1740"/>
                      </a:cubicBezTo>
                      <a:lnTo>
                        <a:pt x="1" y="37279"/>
                      </a:lnTo>
                      <a:cubicBezTo>
                        <a:pt x="1" y="38420"/>
                        <a:pt x="868" y="39470"/>
                        <a:pt x="1918" y="39676"/>
                      </a:cubicBezTo>
                      <a:lnTo>
                        <a:pt x="34718" y="45496"/>
                      </a:lnTo>
                      <a:cubicBezTo>
                        <a:pt x="34826" y="45514"/>
                        <a:pt x="34932" y="45523"/>
                        <a:pt x="35034" y="45523"/>
                      </a:cubicBezTo>
                      <a:cubicBezTo>
                        <a:pt x="35952" y="45523"/>
                        <a:pt x="36635" y="44813"/>
                        <a:pt x="36635" y="43807"/>
                      </a:cubicBezTo>
                      <a:lnTo>
                        <a:pt x="36635" y="8245"/>
                      </a:lnTo>
                      <a:cubicBezTo>
                        <a:pt x="36635" y="7127"/>
                        <a:pt x="35791" y="6054"/>
                        <a:pt x="34718" y="5871"/>
                      </a:cubicBezTo>
                      <a:lnTo>
                        <a:pt x="1918" y="28"/>
                      </a:lnTo>
                      <a:cubicBezTo>
                        <a:pt x="1813" y="10"/>
                        <a:pt x="1709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05" name="Google Shape;4905;p49"/>
                <p:cNvSpPr/>
                <p:nvPr/>
              </p:nvSpPr>
              <p:spPr>
                <a:xfrm>
                  <a:off x="6863849" y="2475361"/>
                  <a:ext cx="164105" cy="225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12244" extrusionOk="0">
                      <a:moveTo>
                        <a:pt x="3766" y="1"/>
                      </a:moveTo>
                      <a:cubicBezTo>
                        <a:pt x="2673" y="1"/>
                        <a:pt x="1119" y="2705"/>
                        <a:pt x="1119" y="2705"/>
                      </a:cubicBezTo>
                      <a:cubicBezTo>
                        <a:pt x="1119" y="2705"/>
                        <a:pt x="0" y="8502"/>
                        <a:pt x="1393" y="10785"/>
                      </a:cubicBezTo>
                      <a:cubicBezTo>
                        <a:pt x="2031" y="11849"/>
                        <a:pt x="3493" y="12243"/>
                        <a:pt x="4913" y="12243"/>
                      </a:cubicBezTo>
                      <a:cubicBezTo>
                        <a:pt x="6540" y="12243"/>
                        <a:pt x="8112" y="11726"/>
                        <a:pt x="8332" y="11104"/>
                      </a:cubicBezTo>
                      <a:cubicBezTo>
                        <a:pt x="8690" y="10028"/>
                        <a:pt x="4600" y="9771"/>
                        <a:pt x="3981" y="9739"/>
                      </a:cubicBezTo>
                      <a:lnTo>
                        <a:pt x="3981" y="9739"/>
                      </a:lnTo>
                      <a:cubicBezTo>
                        <a:pt x="4128" y="9745"/>
                        <a:pt x="4471" y="9758"/>
                        <a:pt x="4911" y="9758"/>
                      </a:cubicBezTo>
                      <a:cubicBezTo>
                        <a:pt x="6339" y="9758"/>
                        <a:pt x="8785" y="9621"/>
                        <a:pt x="8834" y="8685"/>
                      </a:cubicBezTo>
                      <a:cubicBezTo>
                        <a:pt x="8902" y="7338"/>
                        <a:pt x="3675" y="7270"/>
                        <a:pt x="3675" y="7270"/>
                      </a:cubicBezTo>
                      <a:cubicBezTo>
                        <a:pt x="3675" y="7270"/>
                        <a:pt x="8514" y="7224"/>
                        <a:pt x="8446" y="5649"/>
                      </a:cubicBezTo>
                      <a:cubicBezTo>
                        <a:pt x="8406" y="4736"/>
                        <a:pt x="6655" y="4544"/>
                        <a:pt x="5191" y="4544"/>
                      </a:cubicBezTo>
                      <a:cubicBezTo>
                        <a:pt x="4739" y="4544"/>
                        <a:pt x="4315" y="4562"/>
                        <a:pt x="3977" y="4583"/>
                      </a:cubicBezTo>
                      <a:lnTo>
                        <a:pt x="3977" y="4583"/>
                      </a:lnTo>
                      <a:cubicBezTo>
                        <a:pt x="5526" y="4439"/>
                        <a:pt x="8879" y="4024"/>
                        <a:pt x="8491" y="3161"/>
                      </a:cubicBezTo>
                      <a:cubicBezTo>
                        <a:pt x="8244" y="2584"/>
                        <a:pt x="6928" y="2445"/>
                        <a:pt x="5712" y="2445"/>
                      </a:cubicBezTo>
                      <a:cubicBezTo>
                        <a:pt x="4570" y="2445"/>
                        <a:pt x="3515" y="2568"/>
                        <a:pt x="3515" y="2568"/>
                      </a:cubicBezTo>
                      <a:cubicBezTo>
                        <a:pt x="3515" y="2568"/>
                        <a:pt x="4953" y="217"/>
                        <a:pt x="3881" y="11"/>
                      </a:cubicBezTo>
                      <a:cubicBezTo>
                        <a:pt x="3843" y="4"/>
                        <a:pt x="3805" y="1"/>
                        <a:pt x="37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06" name="Google Shape;4906;p49"/>
                <p:cNvSpPr/>
                <p:nvPr/>
              </p:nvSpPr>
              <p:spPr>
                <a:xfrm>
                  <a:off x="7036035" y="2723830"/>
                  <a:ext cx="152216" cy="14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8" h="7983" extrusionOk="0">
                      <a:moveTo>
                        <a:pt x="4591" y="0"/>
                      </a:moveTo>
                      <a:cubicBezTo>
                        <a:pt x="4404" y="0"/>
                        <a:pt x="4213" y="80"/>
                        <a:pt x="4081" y="250"/>
                      </a:cubicBezTo>
                      <a:lnTo>
                        <a:pt x="3076" y="1620"/>
                      </a:lnTo>
                      <a:cubicBezTo>
                        <a:pt x="2939" y="1779"/>
                        <a:pt x="2757" y="1871"/>
                        <a:pt x="2529" y="1871"/>
                      </a:cubicBezTo>
                      <a:lnTo>
                        <a:pt x="839" y="1802"/>
                      </a:lnTo>
                      <a:cubicBezTo>
                        <a:pt x="830" y="1802"/>
                        <a:pt x="820" y="1802"/>
                        <a:pt x="810" y="1802"/>
                      </a:cubicBezTo>
                      <a:cubicBezTo>
                        <a:pt x="303" y="1802"/>
                        <a:pt x="0" y="2381"/>
                        <a:pt x="292" y="2807"/>
                      </a:cubicBezTo>
                      <a:lnTo>
                        <a:pt x="1273" y="4176"/>
                      </a:lnTo>
                      <a:cubicBezTo>
                        <a:pt x="1410" y="4359"/>
                        <a:pt x="1433" y="4564"/>
                        <a:pt x="1364" y="4770"/>
                      </a:cubicBezTo>
                      <a:lnTo>
                        <a:pt x="771" y="6367"/>
                      </a:lnTo>
                      <a:cubicBezTo>
                        <a:pt x="612" y="6785"/>
                        <a:pt x="937" y="7219"/>
                        <a:pt x="1356" y="7219"/>
                      </a:cubicBezTo>
                      <a:cubicBezTo>
                        <a:pt x="1418" y="7219"/>
                        <a:pt x="1482" y="7210"/>
                        <a:pt x="1547" y="7189"/>
                      </a:cubicBezTo>
                      <a:lnTo>
                        <a:pt x="3168" y="6687"/>
                      </a:lnTo>
                      <a:cubicBezTo>
                        <a:pt x="3231" y="6666"/>
                        <a:pt x="3295" y="6655"/>
                        <a:pt x="3357" y="6655"/>
                      </a:cubicBezTo>
                      <a:cubicBezTo>
                        <a:pt x="3496" y="6655"/>
                        <a:pt x="3628" y="6706"/>
                        <a:pt x="3738" y="6801"/>
                      </a:cubicBezTo>
                      <a:lnTo>
                        <a:pt x="5085" y="7851"/>
                      </a:lnTo>
                      <a:cubicBezTo>
                        <a:pt x="5202" y="7942"/>
                        <a:pt x="5334" y="7983"/>
                        <a:pt x="5463" y="7983"/>
                      </a:cubicBezTo>
                      <a:cubicBezTo>
                        <a:pt x="5788" y="7983"/>
                        <a:pt x="6096" y="7724"/>
                        <a:pt x="6112" y="7349"/>
                      </a:cubicBezTo>
                      <a:lnTo>
                        <a:pt x="6135" y="5660"/>
                      </a:lnTo>
                      <a:cubicBezTo>
                        <a:pt x="6135" y="5454"/>
                        <a:pt x="6249" y="5249"/>
                        <a:pt x="6409" y="5135"/>
                      </a:cubicBezTo>
                      <a:lnTo>
                        <a:pt x="7824" y="4199"/>
                      </a:lnTo>
                      <a:cubicBezTo>
                        <a:pt x="8258" y="3902"/>
                        <a:pt x="8166" y="3240"/>
                        <a:pt x="7687" y="3080"/>
                      </a:cubicBezTo>
                      <a:lnTo>
                        <a:pt x="6066" y="2533"/>
                      </a:lnTo>
                      <a:cubicBezTo>
                        <a:pt x="5884" y="2464"/>
                        <a:pt x="5724" y="2304"/>
                        <a:pt x="5656" y="2099"/>
                      </a:cubicBezTo>
                      <a:lnTo>
                        <a:pt x="5199" y="456"/>
                      </a:lnTo>
                      <a:cubicBezTo>
                        <a:pt x="5119" y="161"/>
                        <a:pt x="4858" y="0"/>
                        <a:pt x="45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907" name="Google Shape;4907;p49"/>
              <p:cNvGrpSpPr/>
              <p:nvPr/>
            </p:nvGrpSpPr>
            <p:grpSpPr>
              <a:xfrm>
                <a:off x="6863849" y="1257384"/>
                <a:ext cx="1486493" cy="2956341"/>
                <a:chOff x="6863849" y="1257384"/>
                <a:chExt cx="1486493" cy="2956341"/>
              </a:xfrm>
            </p:grpSpPr>
            <p:sp>
              <p:nvSpPr>
                <p:cNvPr id="4908" name="Google Shape;4908;p49"/>
                <p:cNvSpPr/>
                <p:nvPr/>
              </p:nvSpPr>
              <p:spPr>
                <a:xfrm>
                  <a:off x="7707875" y="4164825"/>
                  <a:ext cx="379200" cy="489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09" name="Google Shape;4909;p49"/>
                <p:cNvSpPr/>
                <p:nvPr/>
              </p:nvSpPr>
              <p:spPr>
                <a:xfrm>
                  <a:off x="7223000" y="4164825"/>
                  <a:ext cx="379200" cy="489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10" name="Google Shape;4910;p49"/>
                <p:cNvSpPr/>
                <p:nvPr/>
              </p:nvSpPr>
              <p:spPr>
                <a:xfrm>
                  <a:off x="7054874" y="2556599"/>
                  <a:ext cx="323122" cy="428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0" h="23232" extrusionOk="0">
                      <a:moveTo>
                        <a:pt x="11858" y="0"/>
                      </a:moveTo>
                      <a:cubicBezTo>
                        <a:pt x="9979" y="0"/>
                        <a:pt x="8175" y="1074"/>
                        <a:pt x="7327" y="2885"/>
                      </a:cubicBezTo>
                      <a:lnTo>
                        <a:pt x="1164" y="16147"/>
                      </a:lnTo>
                      <a:cubicBezTo>
                        <a:pt x="0" y="18635"/>
                        <a:pt x="1073" y="21602"/>
                        <a:pt x="3584" y="22766"/>
                      </a:cubicBezTo>
                      <a:cubicBezTo>
                        <a:pt x="4017" y="22972"/>
                        <a:pt x="4497" y="23109"/>
                        <a:pt x="4953" y="23177"/>
                      </a:cubicBezTo>
                      <a:cubicBezTo>
                        <a:pt x="5197" y="23214"/>
                        <a:pt x="5442" y="23232"/>
                        <a:pt x="5686" y="23232"/>
                      </a:cubicBezTo>
                      <a:cubicBezTo>
                        <a:pt x="7559" y="23232"/>
                        <a:pt x="9355" y="22165"/>
                        <a:pt x="10203" y="20347"/>
                      </a:cubicBezTo>
                      <a:lnTo>
                        <a:pt x="16366" y="7085"/>
                      </a:lnTo>
                      <a:cubicBezTo>
                        <a:pt x="17530" y="4597"/>
                        <a:pt x="16434" y="1630"/>
                        <a:pt x="13946" y="466"/>
                      </a:cubicBezTo>
                      <a:cubicBezTo>
                        <a:pt x="13270" y="150"/>
                        <a:pt x="12559" y="0"/>
                        <a:pt x="11858" y="0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11" name="Google Shape;4911;p49"/>
                <p:cNvSpPr/>
                <p:nvPr/>
              </p:nvSpPr>
              <p:spPr>
                <a:xfrm>
                  <a:off x="7896784" y="2575844"/>
                  <a:ext cx="338292" cy="42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3" h="22818" extrusionOk="0">
                      <a:moveTo>
                        <a:pt x="5700" y="1"/>
                      </a:moveTo>
                      <a:cubicBezTo>
                        <a:pt x="4899" y="1"/>
                        <a:pt x="4087" y="196"/>
                        <a:pt x="3333" y="609"/>
                      </a:cubicBezTo>
                      <a:cubicBezTo>
                        <a:pt x="913" y="1910"/>
                        <a:pt x="0" y="4946"/>
                        <a:pt x="1324" y="7365"/>
                      </a:cubicBezTo>
                      <a:lnTo>
                        <a:pt x="8286" y="20216"/>
                      </a:lnTo>
                      <a:cubicBezTo>
                        <a:pt x="9176" y="21882"/>
                        <a:pt x="10888" y="22818"/>
                        <a:pt x="12669" y="22818"/>
                      </a:cubicBezTo>
                      <a:cubicBezTo>
                        <a:pt x="13467" y="22818"/>
                        <a:pt x="14266" y="22635"/>
                        <a:pt x="15020" y="22224"/>
                      </a:cubicBezTo>
                      <a:cubicBezTo>
                        <a:pt x="17439" y="20901"/>
                        <a:pt x="18352" y="17888"/>
                        <a:pt x="17051" y="15468"/>
                      </a:cubicBezTo>
                      <a:lnTo>
                        <a:pt x="10089" y="2617"/>
                      </a:lnTo>
                      <a:cubicBezTo>
                        <a:pt x="9178" y="952"/>
                        <a:pt x="7467" y="1"/>
                        <a:pt x="5700" y="1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12" name="Google Shape;4912;p49"/>
                <p:cNvSpPr/>
                <p:nvPr/>
              </p:nvSpPr>
              <p:spPr>
                <a:xfrm>
                  <a:off x="7311947" y="3157191"/>
                  <a:ext cx="676970" cy="968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27" h="52547" extrusionOk="0">
                      <a:moveTo>
                        <a:pt x="0" y="0"/>
                      </a:moveTo>
                      <a:cubicBezTo>
                        <a:pt x="0" y="0"/>
                        <a:pt x="617" y="35471"/>
                        <a:pt x="2922" y="50147"/>
                      </a:cubicBezTo>
                      <a:cubicBezTo>
                        <a:pt x="2922" y="50147"/>
                        <a:pt x="5880" y="52547"/>
                        <a:pt x="10125" y="52547"/>
                      </a:cubicBezTo>
                      <a:cubicBezTo>
                        <a:pt x="11764" y="52547"/>
                        <a:pt x="13595" y="52189"/>
                        <a:pt x="15522" y="51197"/>
                      </a:cubicBezTo>
                      <a:lnTo>
                        <a:pt x="16366" y="17827"/>
                      </a:lnTo>
                      <a:lnTo>
                        <a:pt x="16366" y="17416"/>
                      </a:lnTo>
                      <a:cubicBezTo>
                        <a:pt x="17268" y="17382"/>
                        <a:pt x="18232" y="17361"/>
                        <a:pt x="19230" y="17361"/>
                      </a:cubicBezTo>
                      <a:cubicBezTo>
                        <a:pt x="19595" y="17361"/>
                        <a:pt x="19965" y="17364"/>
                        <a:pt x="20338" y="17370"/>
                      </a:cubicBezTo>
                      <a:lnTo>
                        <a:pt x="20360" y="17827"/>
                      </a:lnTo>
                      <a:lnTo>
                        <a:pt x="21182" y="51197"/>
                      </a:lnTo>
                      <a:cubicBezTo>
                        <a:pt x="23115" y="52189"/>
                        <a:pt x="24949" y="52547"/>
                        <a:pt x="26589" y="52547"/>
                      </a:cubicBezTo>
                      <a:cubicBezTo>
                        <a:pt x="30836" y="52547"/>
                        <a:pt x="33782" y="50147"/>
                        <a:pt x="33782" y="50147"/>
                      </a:cubicBezTo>
                      <a:cubicBezTo>
                        <a:pt x="36087" y="35471"/>
                        <a:pt x="36726" y="1"/>
                        <a:pt x="36726" y="0"/>
                      </a:cubicBezTo>
                      <a:lnTo>
                        <a:pt x="36726" y="0"/>
                      </a:lnTo>
                      <a:lnTo>
                        <a:pt x="28897" y="1575"/>
                      </a:lnTo>
                      <a:lnTo>
                        <a:pt x="7350" y="14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13" name="Google Shape;4913;p49"/>
                <p:cNvSpPr/>
                <p:nvPr/>
              </p:nvSpPr>
              <p:spPr>
                <a:xfrm>
                  <a:off x="7507175" y="3469238"/>
                  <a:ext cx="288211" cy="10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6" h="557" extrusionOk="0">
                      <a:moveTo>
                        <a:pt x="9472" y="1"/>
                      </a:moveTo>
                      <a:cubicBezTo>
                        <a:pt x="8917" y="1"/>
                        <a:pt x="8362" y="4"/>
                        <a:pt x="7806" y="8"/>
                      </a:cubicBezTo>
                      <a:cubicBezTo>
                        <a:pt x="6528" y="8"/>
                        <a:pt x="5250" y="54"/>
                        <a:pt x="3949" y="100"/>
                      </a:cubicBezTo>
                      <a:cubicBezTo>
                        <a:pt x="2671" y="145"/>
                        <a:pt x="1393" y="191"/>
                        <a:pt x="92" y="282"/>
                      </a:cubicBezTo>
                      <a:cubicBezTo>
                        <a:pt x="46" y="305"/>
                        <a:pt x="0" y="351"/>
                        <a:pt x="0" y="396"/>
                      </a:cubicBezTo>
                      <a:cubicBezTo>
                        <a:pt x="0" y="465"/>
                        <a:pt x="46" y="533"/>
                        <a:pt x="114" y="533"/>
                      </a:cubicBezTo>
                      <a:cubicBezTo>
                        <a:pt x="1393" y="556"/>
                        <a:pt x="2671" y="556"/>
                        <a:pt x="3972" y="556"/>
                      </a:cubicBezTo>
                      <a:lnTo>
                        <a:pt x="7829" y="511"/>
                      </a:lnTo>
                      <a:lnTo>
                        <a:pt x="15521" y="374"/>
                      </a:lnTo>
                      <a:cubicBezTo>
                        <a:pt x="15590" y="374"/>
                        <a:pt x="15636" y="328"/>
                        <a:pt x="15636" y="260"/>
                      </a:cubicBezTo>
                      <a:cubicBezTo>
                        <a:pt x="15636" y="191"/>
                        <a:pt x="15590" y="145"/>
                        <a:pt x="15521" y="145"/>
                      </a:cubicBezTo>
                      <a:cubicBezTo>
                        <a:pt x="13515" y="38"/>
                        <a:pt x="11495" y="1"/>
                        <a:pt x="94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14" name="Google Shape;4914;p49"/>
                <p:cNvSpPr/>
                <p:nvPr/>
              </p:nvSpPr>
              <p:spPr>
                <a:xfrm>
                  <a:off x="7642643" y="3119733"/>
                  <a:ext cx="10543" cy="288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5641" extrusionOk="0">
                      <a:moveTo>
                        <a:pt x="321" y="1"/>
                      </a:moveTo>
                      <a:cubicBezTo>
                        <a:pt x="252" y="1"/>
                        <a:pt x="184" y="46"/>
                        <a:pt x="184" y="115"/>
                      </a:cubicBezTo>
                      <a:cubicBezTo>
                        <a:pt x="115" y="1393"/>
                        <a:pt x="69" y="2671"/>
                        <a:pt x="47" y="3972"/>
                      </a:cubicBezTo>
                      <a:cubicBezTo>
                        <a:pt x="24" y="5250"/>
                        <a:pt x="1" y="6529"/>
                        <a:pt x="24" y="7830"/>
                      </a:cubicBezTo>
                      <a:cubicBezTo>
                        <a:pt x="47" y="10386"/>
                        <a:pt x="92" y="12965"/>
                        <a:pt x="343" y="15545"/>
                      </a:cubicBezTo>
                      <a:cubicBezTo>
                        <a:pt x="343" y="15584"/>
                        <a:pt x="394" y="15640"/>
                        <a:pt x="438" y="15640"/>
                      </a:cubicBezTo>
                      <a:cubicBezTo>
                        <a:pt x="445" y="15640"/>
                        <a:pt x="451" y="15639"/>
                        <a:pt x="457" y="15636"/>
                      </a:cubicBezTo>
                      <a:cubicBezTo>
                        <a:pt x="526" y="15636"/>
                        <a:pt x="572" y="15590"/>
                        <a:pt x="572" y="15522"/>
                      </a:cubicBezTo>
                      <a:cubicBezTo>
                        <a:pt x="526" y="14244"/>
                        <a:pt x="526" y="12965"/>
                        <a:pt x="526" y="11664"/>
                      </a:cubicBezTo>
                      <a:lnTo>
                        <a:pt x="503" y="7830"/>
                      </a:lnTo>
                      <a:lnTo>
                        <a:pt x="503" y="3972"/>
                      </a:lnTo>
                      <a:cubicBezTo>
                        <a:pt x="480" y="2671"/>
                        <a:pt x="457" y="1393"/>
                        <a:pt x="412" y="115"/>
                      </a:cubicBezTo>
                      <a:cubicBezTo>
                        <a:pt x="412" y="46"/>
                        <a:pt x="366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15" name="Google Shape;4915;p49"/>
                <p:cNvSpPr/>
                <p:nvPr/>
              </p:nvSpPr>
              <p:spPr>
                <a:xfrm>
                  <a:off x="7648117" y="3209782"/>
                  <a:ext cx="49252" cy="18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962" extrusionOk="0">
                      <a:moveTo>
                        <a:pt x="2375" y="0"/>
                      </a:moveTo>
                      <a:cubicBezTo>
                        <a:pt x="2306" y="0"/>
                        <a:pt x="2260" y="46"/>
                        <a:pt x="2260" y="114"/>
                      </a:cubicBezTo>
                      <a:cubicBezTo>
                        <a:pt x="2215" y="1918"/>
                        <a:pt x="2192" y="3721"/>
                        <a:pt x="2078" y="5501"/>
                      </a:cubicBezTo>
                      <a:cubicBezTo>
                        <a:pt x="2009" y="6391"/>
                        <a:pt x="1941" y="7304"/>
                        <a:pt x="1713" y="8149"/>
                      </a:cubicBezTo>
                      <a:cubicBezTo>
                        <a:pt x="1621" y="8560"/>
                        <a:pt x="1462" y="8971"/>
                        <a:pt x="1210" y="9267"/>
                      </a:cubicBezTo>
                      <a:cubicBezTo>
                        <a:pt x="1010" y="9522"/>
                        <a:pt x="709" y="9690"/>
                        <a:pt x="399" y="9690"/>
                      </a:cubicBezTo>
                      <a:cubicBezTo>
                        <a:pt x="319" y="9690"/>
                        <a:pt x="239" y="9679"/>
                        <a:pt x="160" y="9655"/>
                      </a:cubicBezTo>
                      <a:cubicBezTo>
                        <a:pt x="143" y="9650"/>
                        <a:pt x="128" y="9647"/>
                        <a:pt x="113" y="9647"/>
                      </a:cubicBezTo>
                      <a:cubicBezTo>
                        <a:pt x="71" y="9647"/>
                        <a:pt x="41" y="9672"/>
                        <a:pt x="24" y="9724"/>
                      </a:cubicBezTo>
                      <a:cubicBezTo>
                        <a:pt x="1" y="9769"/>
                        <a:pt x="24" y="9838"/>
                        <a:pt x="69" y="9861"/>
                      </a:cubicBezTo>
                      <a:cubicBezTo>
                        <a:pt x="215" y="9930"/>
                        <a:pt x="370" y="9961"/>
                        <a:pt x="527" y="9961"/>
                      </a:cubicBezTo>
                      <a:cubicBezTo>
                        <a:pt x="885" y="9961"/>
                        <a:pt x="1246" y="9796"/>
                        <a:pt x="1484" y="9541"/>
                      </a:cubicBezTo>
                      <a:cubicBezTo>
                        <a:pt x="1827" y="9176"/>
                        <a:pt x="2032" y="8720"/>
                        <a:pt x="2169" y="8263"/>
                      </a:cubicBezTo>
                      <a:cubicBezTo>
                        <a:pt x="2420" y="7373"/>
                        <a:pt x="2512" y="6460"/>
                        <a:pt x="2557" y="5547"/>
                      </a:cubicBezTo>
                      <a:cubicBezTo>
                        <a:pt x="2671" y="3721"/>
                        <a:pt x="2626" y="1918"/>
                        <a:pt x="2489" y="114"/>
                      </a:cubicBezTo>
                      <a:cubicBezTo>
                        <a:pt x="2489" y="46"/>
                        <a:pt x="2443" y="0"/>
                        <a:pt x="23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16" name="Google Shape;4916;p49"/>
                <p:cNvSpPr/>
                <p:nvPr/>
              </p:nvSpPr>
              <p:spPr>
                <a:xfrm>
                  <a:off x="7322454" y="3190427"/>
                  <a:ext cx="86688" cy="144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59" extrusionOk="0">
                      <a:moveTo>
                        <a:pt x="4543" y="0"/>
                      </a:moveTo>
                      <a:cubicBezTo>
                        <a:pt x="4475" y="0"/>
                        <a:pt x="4429" y="46"/>
                        <a:pt x="4429" y="92"/>
                      </a:cubicBezTo>
                      <a:lnTo>
                        <a:pt x="4429" y="114"/>
                      </a:lnTo>
                      <a:cubicBezTo>
                        <a:pt x="4383" y="502"/>
                        <a:pt x="4406" y="890"/>
                        <a:pt x="4361" y="1279"/>
                      </a:cubicBezTo>
                      <a:cubicBezTo>
                        <a:pt x="4292" y="1667"/>
                        <a:pt x="4292" y="2055"/>
                        <a:pt x="4178" y="2420"/>
                      </a:cubicBezTo>
                      <a:lnTo>
                        <a:pt x="4041" y="2968"/>
                      </a:lnTo>
                      <a:lnTo>
                        <a:pt x="3836" y="3515"/>
                      </a:lnTo>
                      <a:cubicBezTo>
                        <a:pt x="3790" y="3698"/>
                        <a:pt x="3721" y="3858"/>
                        <a:pt x="3630" y="4040"/>
                      </a:cubicBezTo>
                      <a:cubicBezTo>
                        <a:pt x="3539" y="4200"/>
                        <a:pt x="3470" y="4383"/>
                        <a:pt x="3379" y="4543"/>
                      </a:cubicBezTo>
                      <a:cubicBezTo>
                        <a:pt x="2991" y="5204"/>
                        <a:pt x="2512" y="5798"/>
                        <a:pt x="1964" y="6323"/>
                      </a:cubicBezTo>
                      <a:cubicBezTo>
                        <a:pt x="1416" y="6848"/>
                        <a:pt x="777" y="7282"/>
                        <a:pt x="92" y="7624"/>
                      </a:cubicBezTo>
                      <a:lnTo>
                        <a:pt x="92" y="7647"/>
                      </a:lnTo>
                      <a:cubicBezTo>
                        <a:pt x="47" y="7670"/>
                        <a:pt x="1" y="7715"/>
                        <a:pt x="24" y="7784"/>
                      </a:cubicBezTo>
                      <a:cubicBezTo>
                        <a:pt x="42" y="7821"/>
                        <a:pt x="91" y="7858"/>
                        <a:pt x="134" y="7858"/>
                      </a:cubicBezTo>
                      <a:cubicBezTo>
                        <a:pt x="143" y="7858"/>
                        <a:pt x="152" y="7856"/>
                        <a:pt x="161" y="7852"/>
                      </a:cubicBezTo>
                      <a:cubicBezTo>
                        <a:pt x="960" y="7601"/>
                        <a:pt x="1644" y="7190"/>
                        <a:pt x="2261" y="6665"/>
                      </a:cubicBezTo>
                      <a:cubicBezTo>
                        <a:pt x="2877" y="6117"/>
                        <a:pt x="3425" y="5501"/>
                        <a:pt x="3790" y="4771"/>
                      </a:cubicBezTo>
                      <a:cubicBezTo>
                        <a:pt x="3904" y="4611"/>
                        <a:pt x="3973" y="4406"/>
                        <a:pt x="4064" y="4223"/>
                      </a:cubicBezTo>
                      <a:cubicBezTo>
                        <a:pt x="4155" y="4040"/>
                        <a:pt x="4224" y="3858"/>
                        <a:pt x="4292" y="3675"/>
                      </a:cubicBezTo>
                      <a:lnTo>
                        <a:pt x="4475" y="3082"/>
                      </a:lnTo>
                      <a:lnTo>
                        <a:pt x="4589" y="2488"/>
                      </a:lnTo>
                      <a:cubicBezTo>
                        <a:pt x="4612" y="2306"/>
                        <a:pt x="4657" y="2100"/>
                        <a:pt x="4657" y="1895"/>
                      </a:cubicBezTo>
                      <a:lnTo>
                        <a:pt x="4703" y="1301"/>
                      </a:lnTo>
                      <a:cubicBezTo>
                        <a:pt x="4703" y="890"/>
                        <a:pt x="4680" y="502"/>
                        <a:pt x="4657" y="114"/>
                      </a:cubicBezTo>
                      <a:cubicBezTo>
                        <a:pt x="4657" y="46"/>
                        <a:pt x="4612" y="0"/>
                        <a:pt x="45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17" name="Google Shape;4917;p49"/>
                <p:cNvSpPr/>
                <p:nvPr/>
              </p:nvSpPr>
              <p:spPr>
                <a:xfrm>
                  <a:off x="7903937" y="3190427"/>
                  <a:ext cx="86688" cy="144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61" extrusionOk="0">
                      <a:moveTo>
                        <a:pt x="160" y="0"/>
                      </a:moveTo>
                      <a:cubicBezTo>
                        <a:pt x="92" y="0"/>
                        <a:pt x="46" y="46"/>
                        <a:pt x="46" y="114"/>
                      </a:cubicBezTo>
                      <a:cubicBezTo>
                        <a:pt x="23" y="502"/>
                        <a:pt x="1" y="890"/>
                        <a:pt x="1" y="1301"/>
                      </a:cubicBezTo>
                      <a:lnTo>
                        <a:pt x="46" y="1895"/>
                      </a:lnTo>
                      <a:cubicBezTo>
                        <a:pt x="46" y="2100"/>
                        <a:pt x="69" y="2306"/>
                        <a:pt x="115" y="2488"/>
                      </a:cubicBezTo>
                      <a:lnTo>
                        <a:pt x="229" y="3082"/>
                      </a:lnTo>
                      <a:lnTo>
                        <a:pt x="411" y="3675"/>
                      </a:lnTo>
                      <a:cubicBezTo>
                        <a:pt x="480" y="3858"/>
                        <a:pt x="548" y="4040"/>
                        <a:pt x="640" y="4223"/>
                      </a:cubicBezTo>
                      <a:cubicBezTo>
                        <a:pt x="731" y="4406"/>
                        <a:pt x="799" y="4611"/>
                        <a:pt x="914" y="4771"/>
                      </a:cubicBezTo>
                      <a:cubicBezTo>
                        <a:pt x="1279" y="5501"/>
                        <a:pt x="1827" y="6117"/>
                        <a:pt x="2420" y="6665"/>
                      </a:cubicBezTo>
                      <a:cubicBezTo>
                        <a:pt x="3059" y="7190"/>
                        <a:pt x="3744" y="7601"/>
                        <a:pt x="4520" y="7852"/>
                      </a:cubicBezTo>
                      <a:cubicBezTo>
                        <a:pt x="4537" y="7858"/>
                        <a:pt x="4553" y="7861"/>
                        <a:pt x="4567" y="7861"/>
                      </a:cubicBezTo>
                      <a:cubicBezTo>
                        <a:pt x="4610" y="7861"/>
                        <a:pt x="4640" y="7835"/>
                        <a:pt x="4657" y="7784"/>
                      </a:cubicBezTo>
                      <a:cubicBezTo>
                        <a:pt x="4703" y="7738"/>
                        <a:pt x="4680" y="7670"/>
                        <a:pt x="4611" y="7647"/>
                      </a:cubicBezTo>
                      <a:lnTo>
                        <a:pt x="4611" y="7624"/>
                      </a:lnTo>
                      <a:cubicBezTo>
                        <a:pt x="3926" y="7282"/>
                        <a:pt x="3287" y="6848"/>
                        <a:pt x="2740" y="6323"/>
                      </a:cubicBezTo>
                      <a:cubicBezTo>
                        <a:pt x="2169" y="5798"/>
                        <a:pt x="1690" y="5204"/>
                        <a:pt x="1324" y="4543"/>
                      </a:cubicBezTo>
                      <a:cubicBezTo>
                        <a:pt x="1210" y="4383"/>
                        <a:pt x="1165" y="4200"/>
                        <a:pt x="1073" y="4040"/>
                      </a:cubicBezTo>
                      <a:cubicBezTo>
                        <a:pt x="982" y="3858"/>
                        <a:pt x="914" y="3698"/>
                        <a:pt x="845" y="3515"/>
                      </a:cubicBezTo>
                      <a:lnTo>
                        <a:pt x="662" y="2968"/>
                      </a:lnTo>
                      <a:lnTo>
                        <a:pt x="525" y="2420"/>
                      </a:lnTo>
                      <a:cubicBezTo>
                        <a:pt x="411" y="2055"/>
                        <a:pt x="411" y="1667"/>
                        <a:pt x="343" y="1279"/>
                      </a:cubicBezTo>
                      <a:cubicBezTo>
                        <a:pt x="297" y="890"/>
                        <a:pt x="297" y="502"/>
                        <a:pt x="274" y="114"/>
                      </a:cubicBezTo>
                      <a:lnTo>
                        <a:pt x="274" y="92"/>
                      </a:lnTo>
                      <a:cubicBezTo>
                        <a:pt x="274" y="46"/>
                        <a:pt x="229" y="0"/>
                        <a:pt x="1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18" name="Google Shape;4918;p49"/>
                <p:cNvSpPr/>
                <p:nvPr/>
              </p:nvSpPr>
              <p:spPr>
                <a:xfrm>
                  <a:off x="7114617" y="2429793"/>
                  <a:ext cx="1073288" cy="835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28" h="45304" extrusionOk="0">
                      <a:moveTo>
                        <a:pt x="24006" y="1"/>
                      </a:moveTo>
                      <a:cubicBezTo>
                        <a:pt x="21240" y="1"/>
                        <a:pt x="17706" y="99"/>
                        <a:pt x="14015" y="452"/>
                      </a:cubicBezTo>
                      <a:cubicBezTo>
                        <a:pt x="3470" y="1547"/>
                        <a:pt x="0" y="16817"/>
                        <a:pt x="0" y="16817"/>
                      </a:cubicBezTo>
                      <a:cubicBezTo>
                        <a:pt x="0" y="16817"/>
                        <a:pt x="5375" y="22193"/>
                        <a:pt x="10466" y="22193"/>
                      </a:cubicBezTo>
                      <a:cubicBezTo>
                        <a:pt x="10599" y="22193"/>
                        <a:pt x="10732" y="22189"/>
                        <a:pt x="10865" y="22181"/>
                      </a:cubicBezTo>
                      <a:lnTo>
                        <a:pt x="10865" y="22181"/>
                      </a:lnTo>
                      <a:lnTo>
                        <a:pt x="9290" y="41377"/>
                      </a:lnTo>
                      <a:cubicBezTo>
                        <a:pt x="9290" y="41377"/>
                        <a:pt x="17781" y="45235"/>
                        <a:pt x="29102" y="45303"/>
                      </a:cubicBezTo>
                      <a:lnTo>
                        <a:pt x="29422" y="45303"/>
                      </a:lnTo>
                      <a:cubicBezTo>
                        <a:pt x="40743" y="45235"/>
                        <a:pt x="48938" y="41377"/>
                        <a:pt x="48938" y="41377"/>
                      </a:cubicBezTo>
                      <a:lnTo>
                        <a:pt x="47363" y="22181"/>
                      </a:lnTo>
                      <a:lnTo>
                        <a:pt x="47363" y="22181"/>
                      </a:lnTo>
                      <a:cubicBezTo>
                        <a:pt x="47496" y="22189"/>
                        <a:pt x="47629" y="22193"/>
                        <a:pt x="47762" y="22193"/>
                      </a:cubicBezTo>
                      <a:cubicBezTo>
                        <a:pt x="52852" y="22193"/>
                        <a:pt x="58228" y="16817"/>
                        <a:pt x="58228" y="16817"/>
                      </a:cubicBezTo>
                      <a:cubicBezTo>
                        <a:pt x="58228" y="16817"/>
                        <a:pt x="54758" y="1547"/>
                        <a:pt x="44213" y="452"/>
                      </a:cubicBezTo>
                      <a:cubicBezTo>
                        <a:pt x="40521" y="99"/>
                        <a:pt x="37048" y="1"/>
                        <a:pt x="34351" y="1"/>
                      </a:cubicBezTo>
                      <a:cubicBezTo>
                        <a:pt x="31811" y="1"/>
                        <a:pt x="29960" y="88"/>
                        <a:pt x="29262" y="132"/>
                      </a:cubicBezTo>
                      <a:cubicBezTo>
                        <a:pt x="28532" y="88"/>
                        <a:pt x="26609" y="1"/>
                        <a:pt x="240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19" name="Google Shape;4919;p49"/>
                <p:cNvSpPr/>
                <p:nvPr/>
              </p:nvSpPr>
              <p:spPr>
                <a:xfrm>
                  <a:off x="7050229" y="2401091"/>
                  <a:ext cx="1259677" cy="268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0" fill="none" extrusionOk="0">
                      <a:moveTo>
                        <a:pt x="1" y="3173"/>
                      </a:moveTo>
                      <a:cubicBezTo>
                        <a:pt x="1" y="3173"/>
                        <a:pt x="33029" y="14540"/>
                        <a:pt x="68340" y="0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20" name="Google Shape;4920;p49"/>
                <p:cNvSpPr/>
                <p:nvPr/>
              </p:nvSpPr>
              <p:spPr>
                <a:xfrm>
                  <a:off x="7050229" y="2524782"/>
                  <a:ext cx="1259677" cy="268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1" fill="none" extrusionOk="0">
                      <a:moveTo>
                        <a:pt x="1" y="3196"/>
                      </a:moveTo>
                      <a:cubicBezTo>
                        <a:pt x="1" y="3196"/>
                        <a:pt x="33029" y="14540"/>
                        <a:pt x="68340" y="1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21" name="Google Shape;4921;p49"/>
                <p:cNvSpPr/>
                <p:nvPr/>
              </p:nvSpPr>
              <p:spPr>
                <a:xfrm>
                  <a:off x="7050229" y="2648915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3"/>
                      </a:moveTo>
                      <a:cubicBezTo>
                        <a:pt x="1" y="3173"/>
                        <a:pt x="33029" y="14517"/>
                        <a:pt x="68340" y="0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22" name="Google Shape;4922;p49"/>
                <p:cNvSpPr/>
                <p:nvPr/>
              </p:nvSpPr>
              <p:spPr>
                <a:xfrm>
                  <a:off x="7050229" y="2772606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4"/>
                      </a:moveTo>
                      <a:cubicBezTo>
                        <a:pt x="1" y="3174"/>
                        <a:pt x="33029" y="14518"/>
                        <a:pt x="68340" y="1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23" name="Google Shape;4923;p49"/>
                <p:cNvSpPr/>
                <p:nvPr/>
              </p:nvSpPr>
              <p:spPr>
                <a:xfrm>
                  <a:off x="7470143" y="2431470"/>
                  <a:ext cx="330716" cy="16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2" h="8807" extrusionOk="0">
                      <a:moveTo>
                        <a:pt x="9121" y="0"/>
                      </a:moveTo>
                      <a:cubicBezTo>
                        <a:pt x="6999" y="0"/>
                        <a:pt x="4595" y="126"/>
                        <a:pt x="2032" y="566"/>
                      </a:cubicBezTo>
                      <a:cubicBezTo>
                        <a:pt x="1" y="931"/>
                        <a:pt x="1" y="2529"/>
                        <a:pt x="1" y="2529"/>
                      </a:cubicBezTo>
                      <a:cubicBezTo>
                        <a:pt x="1" y="5999"/>
                        <a:pt x="2808" y="8806"/>
                        <a:pt x="6278" y="8806"/>
                      </a:cubicBezTo>
                      <a:lnTo>
                        <a:pt x="10500" y="8806"/>
                      </a:lnTo>
                      <a:cubicBezTo>
                        <a:pt x="14495" y="8806"/>
                        <a:pt x="17782" y="5999"/>
                        <a:pt x="17782" y="1981"/>
                      </a:cubicBezTo>
                      <a:cubicBezTo>
                        <a:pt x="17782" y="1981"/>
                        <a:pt x="17941" y="224"/>
                        <a:pt x="15819" y="224"/>
                      </a:cubicBezTo>
                      <a:cubicBezTo>
                        <a:pt x="14279" y="224"/>
                        <a:pt x="11950" y="0"/>
                        <a:pt x="9121" y="0"/>
                      </a:cubicBezTo>
                      <a:close/>
                    </a:path>
                  </a:pathLst>
                </a:custGeom>
                <a:solidFill>
                  <a:srgbClr val="F158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24" name="Google Shape;4924;p49"/>
                <p:cNvSpPr/>
                <p:nvPr/>
              </p:nvSpPr>
              <p:spPr>
                <a:xfrm>
                  <a:off x="7081382" y="2737508"/>
                  <a:ext cx="239401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8" h="5808" extrusionOk="0">
                      <a:moveTo>
                        <a:pt x="1937" y="1"/>
                      </a:moveTo>
                      <a:cubicBezTo>
                        <a:pt x="1738" y="1"/>
                        <a:pt x="1545" y="97"/>
                        <a:pt x="1415" y="284"/>
                      </a:cubicBezTo>
                      <a:cubicBezTo>
                        <a:pt x="1415" y="284"/>
                        <a:pt x="0" y="1722"/>
                        <a:pt x="982" y="2270"/>
                      </a:cubicBezTo>
                      <a:cubicBezTo>
                        <a:pt x="2534" y="3137"/>
                        <a:pt x="7099" y="5717"/>
                        <a:pt x="12326" y="5808"/>
                      </a:cubicBezTo>
                      <a:cubicBezTo>
                        <a:pt x="12691" y="5808"/>
                        <a:pt x="12988" y="5511"/>
                        <a:pt x="12988" y="5146"/>
                      </a:cubicBezTo>
                      <a:lnTo>
                        <a:pt x="12965" y="3936"/>
                      </a:lnTo>
                      <a:cubicBezTo>
                        <a:pt x="12965" y="3594"/>
                        <a:pt x="12668" y="3320"/>
                        <a:pt x="12326" y="3320"/>
                      </a:cubicBezTo>
                      <a:cubicBezTo>
                        <a:pt x="7806" y="3229"/>
                        <a:pt x="3606" y="923"/>
                        <a:pt x="2283" y="102"/>
                      </a:cubicBezTo>
                      <a:cubicBezTo>
                        <a:pt x="2173" y="34"/>
                        <a:pt x="2054" y="1"/>
                        <a:pt x="1937" y="1"/>
                      </a:cubicBezTo>
                      <a:close/>
                    </a:path>
                  </a:pathLst>
                </a:custGeom>
                <a:solidFill>
                  <a:srgbClr val="F158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25" name="Google Shape;4925;p49"/>
                <p:cNvSpPr/>
                <p:nvPr/>
              </p:nvSpPr>
              <p:spPr>
                <a:xfrm>
                  <a:off x="7980509" y="2737508"/>
                  <a:ext cx="239420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9" h="5808" extrusionOk="0">
                      <a:moveTo>
                        <a:pt x="11064" y="1"/>
                      </a:moveTo>
                      <a:cubicBezTo>
                        <a:pt x="10947" y="1"/>
                        <a:pt x="10830" y="34"/>
                        <a:pt x="10729" y="102"/>
                      </a:cubicBezTo>
                      <a:cubicBezTo>
                        <a:pt x="9405" y="923"/>
                        <a:pt x="5182" y="3229"/>
                        <a:pt x="685" y="3320"/>
                      </a:cubicBezTo>
                      <a:cubicBezTo>
                        <a:pt x="343" y="3320"/>
                        <a:pt x="46" y="3594"/>
                        <a:pt x="46" y="3936"/>
                      </a:cubicBezTo>
                      <a:lnTo>
                        <a:pt x="24" y="5146"/>
                      </a:lnTo>
                      <a:cubicBezTo>
                        <a:pt x="1" y="5511"/>
                        <a:pt x="297" y="5808"/>
                        <a:pt x="663" y="5808"/>
                      </a:cubicBezTo>
                      <a:cubicBezTo>
                        <a:pt x="5912" y="5717"/>
                        <a:pt x="10478" y="3137"/>
                        <a:pt x="12030" y="2270"/>
                      </a:cubicBezTo>
                      <a:cubicBezTo>
                        <a:pt x="12988" y="1722"/>
                        <a:pt x="11596" y="284"/>
                        <a:pt x="11596" y="284"/>
                      </a:cubicBezTo>
                      <a:cubicBezTo>
                        <a:pt x="11467" y="97"/>
                        <a:pt x="11265" y="1"/>
                        <a:pt x="11064" y="1"/>
                      </a:cubicBezTo>
                      <a:close/>
                    </a:path>
                  </a:pathLst>
                </a:custGeom>
                <a:solidFill>
                  <a:srgbClr val="F158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26" name="Google Shape;4926;p49"/>
                <p:cNvSpPr/>
                <p:nvPr/>
              </p:nvSpPr>
              <p:spPr>
                <a:xfrm>
                  <a:off x="7149106" y="2244570"/>
                  <a:ext cx="300431" cy="157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9" h="8537" extrusionOk="0">
                      <a:moveTo>
                        <a:pt x="252" y="0"/>
                      </a:moveTo>
                      <a:lnTo>
                        <a:pt x="1" y="69"/>
                      </a:lnTo>
                      <a:cubicBezTo>
                        <a:pt x="754" y="3424"/>
                        <a:pt x="3196" y="6346"/>
                        <a:pt x="6369" y="7692"/>
                      </a:cubicBezTo>
                      <a:cubicBezTo>
                        <a:pt x="7716" y="8263"/>
                        <a:pt x="9154" y="8537"/>
                        <a:pt x="10592" y="8537"/>
                      </a:cubicBezTo>
                      <a:cubicBezTo>
                        <a:pt x="12600" y="8537"/>
                        <a:pt x="14586" y="8012"/>
                        <a:pt x="16298" y="6962"/>
                      </a:cubicBezTo>
                      <a:lnTo>
                        <a:pt x="16161" y="6756"/>
                      </a:lnTo>
                      <a:cubicBezTo>
                        <a:pt x="14495" y="7775"/>
                        <a:pt x="12553" y="8295"/>
                        <a:pt x="10610" y="8295"/>
                      </a:cubicBezTo>
                      <a:cubicBezTo>
                        <a:pt x="9200" y="8295"/>
                        <a:pt x="7789" y="8021"/>
                        <a:pt x="6483" y="7464"/>
                      </a:cubicBezTo>
                      <a:cubicBezTo>
                        <a:pt x="3379" y="6163"/>
                        <a:pt x="982" y="3287"/>
                        <a:pt x="252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27" name="Google Shape;4927;p49"/>
                <p:cNvSpPr/>
                <p:nvPr/>
              </p:nvSpPr>
              <p:spPr>
                <a:xfrm>
                  <a:off x="6928218" y="1556196"/>
                  <a:ext cx="267603" cy="59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8" h="32505" extrusionOk="0">
                      <a:moveTo>
                        <a:pt x="14518" y="1"/>
                      </a:moveTo>
                      <a:cubicBezTo>
                        <a:pt x="10820" y="69"/>
                        <a:pt x="7076" y="2420"/>
                        <a:pt x="4452" y="6278"/>
                      </a:cubicBezTo>
                      <a:cubicBezTo>
                        <a:pt x="1005" y="11345"/>
                        <a:pt x="1" y="17873"/>
                        <a:pt x="1713" y="23762"/>
                      </a:cubicBezTo>
                      <a:cubicBezTo>
                        <a:pt x="2603" y="26798"/>
                        <a:pt x="4155" y="29240"/>
                        <a:pt x="6141" y="30747"/>
                      </a:cubicBezTo>
                      <a:cubicBezTo>
                        <a:pt x="7670" y="31911"/>
                        <a:pt x="9496" y="32504"/>
                        <a:pt x="11253" y="32504"/>
                      </a:cubicBezTo>
                      <a:cubicBezTo>
                        <a:pt x="12258" y="32504"/>
                        <a:pt x="13262" y="32299"/>
                        <a:pt x="14129" y="31865"/>
                      </a:cubicBezTo>
                      <a:lnTo>
                        <a:pt x="14038" y="31660"/>
                      </a:lnTo>
                      <a:cubicBezTo>
                        <a:pt x="13191" y="32062"/>
                        <a:pt x="12237" y="32258"/>
                        <a:pt x="11253" y="32258"/>
                      </a:cubicBezTo>
                      <a:cubicBezTo>
                        <a:pt x="9557" y="32258"/>
                        <a:pt x="7774" y="31676"/>
                        <a:pt x="6300" y="30564"/>
                      </a:cubicBezTo>
                      <a:cubicBezTo>
                        <a:pt x="3812" y="28670"/>
                        <a:pt x="2557" y="25771"/>
                        <a:pt x="1964" y="23694"/>
                      </a:cubicBezTo>
                      <a:cubicBezTo>
                        <a:pt x="252" y="17873"/>
                        <a:pt x="1256" y="11414"/>
                        <a:pt x="4657" y="6415"/>
                      </a:cubicBezTo>
                      <a:cubicBezTo>
                        <a:pt x="7236" y="2626"/>
                        <a:pt x="10911" y="321"/>
                        <a:pt x="14518" y="252"/>
                      </a:cubicBezTo>
                      <a:lnTo>
                        <a:pt x="14518" y="1"/>
                      </a:ln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28" name="Google Shape;4928;p49"/>
                <p:cNvSpPr/>
                <p:nvPr/>
              </p:nvSpPr>
              <p:spPr>
                <a:xfrm>
                  <a:off x="8023016" y="1452691"/>
                  <a:ext cx="156529" cy="364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2" h="19768" extrusionOk="0">
                      <a:moveTo>
                        <a:pt x="114" y="1"/>
                      </a:moveTo>
                      <a:lnTo>
                        <a:pt x="0" y="206"/>
                      </a:lnTo>
                      <a:cubicBezTo>
                        <a:pt x="5227" y="3562"/>
                        <a:pt x="8217" y="9953"/>
                        <a:pt x="7464" y="16116"/>
                      </a:cubicBezTo>
                      <a:cubicBezTo>
                        <a:pt x="7350" y="16892"/>
                        <a:pt x="7190" y="17782"/>
                        <a:pt x="6688" y="18489"/>
                      </a:cubicBezTo>
                      <a:cubicBezTo>
                        <a:pt x="6312" y="19024"/>
                        <a:pt x="5661" y="19507"/>
                        <a:pt x="4945" y="19507"/>
                      </a:cubicBezTo>
                      <a:cubicBezTo>
                        <a:pt x="4835" y="19507"/>
                        <a:pt x="4723" y="19495"/>
                        <a:pt x="4611" y="19471"/>
                      </a:cubicBezTo>
                      <a:lnTo>
                        <a:pt x="4565" y="19722"/>
                      </a:lnTo>
                      <a:cubicBezTo>
                        <a:pt x="4679" y="19745"/>
                        <a:pt x="4793" y="19768"/>
                        <a:pt x="4908" y="19768"/>
                      </a:cubicBezTo>
                      <a:cubicBezTo>
                        <a:pt x="5729" y="19768"/>
                        <a:pt x="6482" y="19220"/>
                        <a:pt x="6893" y="18626"/>
                      </a:cubicBezTo>
                      <a:cubicBezTo>
                        <a:pt x="7418" y="17873"/>
                        <a:pt x="7601" y="16960"/>
                        <a:pt x="7692" y="16138"/>
                      </a:cubicBezTo>
                      <a:cubicBezTo>
                        <a:pt x="8491" y="9884"/>
                        <a:pt x="5432" y="3402"/>
                        <a:pt x="114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29" name="Google Shape;4929;p49"/>
                <p:cNvSpPr/>
                <p:nvPr/>
              </p:nvSpPr>
              <p:spPr>
                <a:xfrm>
                  <a:off x="7855125" y="2010627"/>
                  <a:ext cx="240268" cy="330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5" h="17941" fill="none" extrusionOk="0">
                      <a:moveTo>
                        <a:pt x="1" y="16571"/>
                      </a:moveTo>
                      <a:cubicBezTo>
                        <a:pt x="640" y="17553"/>
                        <a:pt x="1850" y="17941"/>
                        <a:pt x="2945" y="17781"/>
                      </a:cubicBezTo>
                      <a:cubicBezTo>
                        <a:pt x="4018" y="17644"/>
                        <a:pt x="5022" y="17028"/>
                        <a:pt x="5913" y="16297"/>
                      </a:cubicBezTo>
                      <a:cubicBezTo>
                        <a:pt x="10455" y="12691"/>
                        <a:pt x="13034" y="6209"/>
                        <a:pt x="12395" y="0"/>
                      </a:cubicBezTo>
                    </a:path>
                  </a:pathLst>
                </a:custGeom>
                <a:noFill/>
                <a:ln w="5700" cap="flat" cmpd="sng">
                  <a:solidFill>
                    <a:srgbClr val="873B07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30" name="Google Shape;4930;p49"/>
                <p:cNvSpPr/>
                <p:nvPr/>
              </p:nvSpPr>
              <p:spPr>
                <a:xfrm>
                  <a:off x="6939573" y="1273182"/>
                  <a:ext cx="1224342" cy="1127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23" h="61162" extrusionOk="0">
                      <a:moveTo>
                        <a:pt x="37881" y="1"/>
                      </a:moveTo>
                      <a:cubicBezTo>
                        <a:pt x="33167" y="1"/>
                        <a:pt x="25886" y="2590"/>
                        <a:pt x="16161" y="13528"/>
                      </a:cubicBezTo>
                      <a:cubicBezTo>
                        <a:pt x="16161" y="13528"/>
                        <a:pt x="7259" y="15970"/>
                        <a:pt x="3995" y="24005"/>
                      </a:cubicBezTo>
                      <a:cubicBezTo>
                        <a:pt x="1051" y="31263"/>
                        <a:pt x="1" y="40690"/>
                        <a:pt x="6095" y="43749"/>
                      </a:cubicBezTo>
                      <a:cubicBezTo>
                        <a:pt x="6095" y="43749"/>
                        <a:pt x="9747" y="54134"/>
                        <a:pt x="12372" y="54750"/>
                      </a:cubicBezTo>
                      <a:cubicBezTo>
                        <a:pt x="14807" y="55343"/>
                        <a:pt x="16339" y="61161"/>
                        <a:pt x="25185" y="61161"/>
                      </a:cubicBezTo>
                      <a:cubicBezTo>
                        <a:pt x="25875" y="61161"/>
                        <a:pt x="26609" y="61126"/>
                        <a:pt x="27391" y="61050"/>
                      </a:cubicBezTo>
                      <a:cubicBezTo>
                        <a:pt x="30463" y="60751"/>
                        <a:pt x="33216" y="60721"/>
                        <a:pt x="35700" y="60721"/>
                      </a:cubicBezTo>
                      <a:cubicBezTo>
                        <a:pt x="36347" y="60721"/>
                        <a:pt x="36976" y="60723"/>
                        <a:pt x="37587" y="60723"/>
                      </a:cubicBezTo>
                      <a:cubicBezTo>
                        <a:pt x="42880" y="60723"/>
                        <a:pt x="46867" y="60566"/>
                        <a:pt x="50102" y="57535"/>
                      </a:cubicBezTo>
                      <a:cubicBezTo>
                        <a:pt x="50102" y="57535"/>
                        <a:pt x="50191" y="57547"/>
                        <a:pt x="50357" y="57547"/>
                      </a:cubicBezTo>
                      <a:cubicBezTo>
                        <a:pt x="51394" y="57547"/>
                        <a:pt x="55438" y="57071"/>
                        <a:pt x="59278" y="50140"/>
                      </a:cubicBezTo>
                      <a:cubicBezTo>
                        <a:pt x="62360" y="44593"/>
                        <a:pt x="62953" y="39024"/>
                        <a:pt x="63273" y="35554"/>
                      </a:cubicBezTo>
                      <a:cubicBezTo>
                        <a:pt x="63569" y="32085"/>
                        <a:pt x="63478" y="28638"/>
                        <a:pt x="63478" y="28638"/>
                      </a:cubicBezTo>
                      <a:cubicBezTo>
                        <a:pt x="63478" y="28638"/>
                        <a:pt x="66423" y="26424"/>
                        <a:pt x="65783" y="22019"/>
                      </a:cubicBezTo>
                      <a:cubicBezTo>
                        <a:pt x="65144" y="17614"/>
                        <a:pt x="62519" y="12683"/>
                        <a:pt x="59278" y="10264"/>
                      </a:cubicBezTo>
                      <a:cubicBezTo>
                        <a:pt x="59278" y="10264"/>
                        <a:pt x="60442" y="8073"/>
                        <a:pt x="54987" y="4192"/>
                      </a:cubicBezTo>
                      <a:cubicBezTo>
                        <a:pt x="52142" y="2169"/>
                        <a:pt x="49353" y="1685"/>
                        <a:pt x="47336" y="1685"/>
                      </a:cubicBezTo>
                      <a:cubicBezTo>
                        <a:pt x="45484" y="1685"/>
                        <a:pt x="44282" y="2093"/>
                        <a:pt x="44282" y="2093"/>
                      </a:cubicBezTo>
                      <a:cubicBezTo>
                        <a:pt x="44282" y="2093"/>
                        <a:pt x="42118" y="1"/>
                        <a:pt x="37881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31" name="Google Shape;4931;p49"/>
                <p:cNvSpPr/>
                <p:nvPr/>
              </p:nvSpPr>
              <p:spPr>
                <a:xfrm>
                  <a:off x="7518954" y="2169249"/>
                  <a:ext cx="229724" cy="379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20566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6161"/>
                      </a:lnTo>
                      <a:cubicBezTo>
                        <a:pt x="0" y="19516"/>
                        <a:pt x="2717" y="20566"/>
                        <a:pt x="6072" y="20566"/>
                      </a:cubicBezTo>
                      <a:lnTo>
                        <a:pt x="6414" y="20566"/>
                      </a:lnTo>
                      <a:cubicBezTo>
                        <a:pt x="9747" y="20566"/>
                        <a:pt x="12463" y="19516"/>
                        <a:pt x="12463" y="16161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32" name="Google Shape;4932;p49"/>
                <p:cNvSpPr/>
                <p:nvPr/>
              </p:nvSpPr>
              <p:spPr>
                <a:xfrm>
                  <a:off x="7518954" y="2169249"/>
                  <a:ext cx="229724" cy="25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14095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3810"/>
                      </a:lnTo>
                      <a:cubicBezTo>
                        <a:pt x="1037" y="13969"/>
                        <a:pt x="2331" y="14094"/>
                        <a:pt x="3843" y="14094"/>
                      </a:cubicBezTo>
                      <a:cubicBezTo>
                        <a:pt x="6227" y="14094"/>
                        <a:pt x="9153" y="13783"/>
                        <a:pt x="12463" y="12805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33" name="Google Shape;4933;p49"/>
                <p:cNvSpPr/>
                <p:nvPr/>
              </p:nvSpPr>
              <p:spPr>
                <a:xfrm>
                  <a:off x="6999740" y="2027733"/>
                  <a:ext cx="289058" cy="284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82" h="15423" extrusionOk="0">
                      <a:moveTo>
                        <a:pt x="7843" y="1"/>
                      </a:moveTo>
                      <a:cubicBezTo>
                        <a:pt x="7733" y="1"/>
                        <a:pt x="7622" y="3"/>
                        <a:pt x="7510" y="8"/>
                      </a:cubicBezTo>
                      <a:cubicBezTo>
                        <a:pt x="3288" y="191"/>
                        <a:pt x="1" y="3797"/>
                        <a:pt x="184" y="8065"/>
                      </a:cubicBezTo>
                      <a:cubicBezTo>
                        <a:pt x="383" y="12198"/>
                        <a:pt x="3763" y="15422"/>
                        <a:pt x="7858" y="15422"/>
                      </a:cubicBezTo>
                      <a:cubicBezTo>
                        <a:pt x="7970" y="15422"/>
                        <a:pt x="8082" y="15420"/>
                        <a:pt x="8195" y="15415"/>
                      </a:cubicBezTo>
                      <a:cubicBezTo>
                        <a:pt x="12418" y="15233"/>
                        <a:pt x="15682" y="11626"/>
                        <a:pt x="15499" y="7381"/>
                      </a:cubicBezTo>
                      <a:cubicBezTo>
                        <a:pt x="15322" y="3247"/>
                        <a:pt x="11920" y="1"/>
                        <a:pt x="7843" y="1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34" name="Google Shape;4934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35" name="Google Shape;4935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36" name="Google Shape;4936;p49"/>
                <p:cNvSpPr/>
                <p:nvPr/>
              </p:nvSpPr>
              <p:spPr>
                <a:xfrm>
                  <a:off x="7026247" y="2121285"/>
                  <a:ext cx="242793" cy="82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2" h="4472" extrusionOk="0">
                      <a:moveTo>
                        <a:pt x="7853" y="0"/>
                      </a:moveTo>
                      <a:cubicBezTo>
                        <a:pt x="7259" y="46"/>
                        <a:pt x="6643" y="69"/>
                        <a:pt x="6050" y="206"/>
                      </a:cubicBezTo>
                      <a:cubicBezTo>
                        <a:pt x="4863" y="457"/>
                        <a:pt x="3721" y="936"/>
                        <a:pt x="2717" y="1598"/>
                      </a:cubicBezTo>
                      <a:cubicBezTo>
                        <a:pt x="2215" y="1940"/>
                        <a:pt x="1736" y="2306"/>
                        <a:pt x="1279" y="2717"/>
                      </a:cubicBezTo>
                      <a:cubicBezTo>
                        <a:pt x="845" y="3127"/>
                        <a:pt x="435" y="3584"/>
                        <a:pt x="92" y="4086"/>
                      </a:cubicBezTo>
                      <a:cubicBezTo>
                        <a:pt x="1" y="4177"/>
                        <a:pt x="24" y="4314"/>
                        <a:pt x="115" y="4406"/>
                      </a:cubicBezTo>
                      <a:cubicBezTo>
                        <a:pt x="158" y="4449"/>
                        <a:pt x="217" y="4471"/>
                        <a:pt x="276" y="4471"/>
                      </a:cubicBezTo>
                      <a:cubicBezTo>
                        <a:pt x="342" y="4471"/>
                        <a:pt x="409" y="4443"/>
                        <a:pt x="457" y="4383"/>
                      </a:cubicBezTo>
                      <a:lnTo>
                        <a:pt x="480" y="4383"/>
                      </a:lnTo>
                      <a:cubicBezTo>
                        <a:pt x="1256" y="3561"/>
                        <a:pt x="2146" y="2831"/>
                        <a:pt x="3105" y="2214"/>
                      </a:cubicBezTo>
                      <a:cubicBezTo>
                        <a:pt x="4064" y="1621"/>
                        <a:pt x="5114" y="1142"/>
                        <a:pt x="6209" y="913"/>
                      </a:cubicBezTo>
                      <a:cubicBezTo>
                        <a:pt x="6822" y="773"/>
                        <a:pt x="7449" y="697"/>
                        <a:pt x="8074" y="697"/>
                      </a:cubicBezTo>
                      <a:cubicBezTo>
                        <a:pt x="8567" y="697"/>
                        <a:pt x="9059" y="744"/>
                        <a:pt x="9542" y="845"/>
                      </a:cubicBezTo>
                      <a:cubicBezTo>
                        <a:pt x="10113" y="913"/>
                        <a:pt x="10638" y="1142"/>
                        <a:pt x="11185" y="1301"/>
                      </a:cubicBezTo>
                      <a:cubicBezTo>
                        <a:pt x="11459" y="1370"/>
                        <a:pt x="11710" y="1530"/>
                        <a:pt x="11984" y="1621"/>
                      </a:cubicBezTo>
                      <a:lnTo>
                        <a:pt x="12760" y="1986"/>
                      </a:lnTo>
                      <a:lnTo>
                        <a:pt x="12783" y="2009"/>
                      </a:lnTo>
                      <a:cubicBezTo>
                        <a:pt x="12813" y="2021"/>
                        <a:pt x="12844" y="2026"/>
                        <a:pt x="12875" y="2026"/>
                      </a:cubicBezTo>
                      <a:cubicBezTo>
                        <a:pt x="12963" y="2026"/>
                        <a:pt x="13052" y="1979"/>
                        <a:pt x="13103" y="1895"/>
                      </a:cubicBezTo>
                      <a:cubicBezTo>
                        <a:pt x="13171" y="1781"/>
                        <a:pt x="13125" y="1621"/>
                        <a:pt x="13011" y="1552"/>
                      </a:cubicBezTo>
                      <a:lnTo>
                        <a:pt x="12212" y="1142"/>
                      </a:lnTo>
                      <a:cubicBezTo>
                        <a:pt x="11939" y="1005"/>
                        <a:pt x="11687" y="845"/>
                        <a:pt x="11391" y="754"/>
                      </a:cubicBezTo>
                      <a:cubicBezTo>
                        <a:pt x="10843" y="548"/>
                        <a:pt x="10272" y="320"/>
                        <a:pt x="9679" y="229"/>
                      </a:cubicBezTo>
                      <a:cubicBezTo>
                        <a:pt x="9382" y="183"/>
                        <a:pt x="9085" y="69"/>
                        <a:pt x="8766" y="69"/>
                      </a:cubicBezTo>
                      <a:lnTo>
                        <a:pt x="7853" y="0"/>
                      </a:ln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37" name="Google Shape;4937;p49"/>
                <p:cNvSpPr/>
                <p:nvPr/>
              </p:nvSpPr>
              <p:spPr>
                <a:xfrm>
                  <a:off x="7128498" y="2160825"/>
                  <a:ext cx="188085" cy="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4" h="3520" extrusionOk="0">
                      <a:moveTo>
                        <a:pt x="6095" y="1"/>
                      </a:moveTo>
                      <a:cubicBezTo>
                        <a:pt x="5615" y="1"/>
                        <a:pt x="5136" y="24"/>
                        <a:pt x="4657" y="138"/>
                      </a:cubicBezTo>
                      <a:cubicBezTo>
                        <a:pt x="3721" y="343"/>
                        <a:pt x="2831" y="708"/>
                        <a:pt x="2032" y="1233"/>
                      </a:cubicBezTo>
                      <a:cubicBezTo>
                        <a:pt x="1256" y="1758"/>
                        <a:pt x="571" y="2420"/>
                        <a:pt x="46" y="3219"/>
                      </a:cubicBezTo>
                      <a:cubicBezTo>
                        <a:pt x="0" y="3288"/>
                        <a:pt x="0" y="3379"/>
                        <a:pt x="69" y="3447"/>
                      </a:cubicBezTo>
                      <a:cubicBezTo>
                        <a:pt x="106" y="3496"/>
                        <a:pt x="162" y="3519"/>
                        <a:pt x="217" y="3519"/>
                      </a:cubicBezTo>
                      <a:cubicBezTo>
                        <a:pt x="265" y="3519"/>
                        <a:pt x="311" y="3502"/>
                        <a:pt x="343" y="3470"/>
                      </a:cubicBezTo>
                      <a:lnTo>
                        <a:pt x="343" y="3447"/>
                      </a:lnTo>
                      <a:cubicBezTo>
                        <a:pt x="1005" y="2854"/>
                        <a:pt x="1690" y="2306"/>
                        <a:pt x="2443" y="1850"/>
                      </a:cubicBezTo>
                      <a:cubicBezTo>
                        <a:pt x="3173" y="1370"/>
                        <a:pt x="3972" y="1005"/>
                        <a:pt x="4817" y="823"/>
                      </a:cubicBezTo>
                      <a:cubicBezTo>
                        <a:pt x="5308" y="716"/>
                        <a:pt x="5807" y="656"/>
                        <a:pt x="6310" y="656"/>
                      </a:cubicBezTo>
                      <a:cubicBezTo>
                        <a:pt x="6671" y="656"/>
                        <a:pt x="7033" y="687"/>
                        <a:pt x="7396" y="754"/>
                      </a:cubicBezTo>
                      <a:cubicBezTo>
                        <a:pt x="7830" y="800"/>
                        <a:pt x="8240" y="960"/>
                        <a:pt x="8651" y="1096"/>
                      </a:cubicBezTo>
                      <a:cubicBezTo>
                        <a:pt x="9085" y="1233"/>
                        <a:pt x="9473" y="1439"/>
                        <a:pt x="9884" y="1599"/>
                      </a:cubicBezTo>
                      <a:lnTo>
                        <a:pt x="9907" y="1621"/>
                      </a:lnTo>
                      <a:cubicBezTo>
                        <a:pt x="9928" y="1627"/>
                        <a:pt x="9951" y="1630"/>
                        <a:pt x="9974" y="1630"/>
                      </a:cubicBezTo>
                      <a:cubicBezTo>
                        <a:pt x="10048" y="1630"/>
                        <a:pt x="10123" y="1600"/>
                        <a:pt x="10158" y="1530"/>
                      </a:cubicBezTo>
                      <a:cubicBezTo>
                        <a:pt x="10203" y="1439"/>
                        <a:pt x="10181" y="1325"/>
                        <a:pt x="10089" y="1256"/>
                      </a:cubicBezTo>
                      <a:cubicBezTo>
                        <a:pt x="9678" y="1051"/>
                        <a:pt x="9268" y="800"/>
                        <a:pt x="8834" y="617"/>
                      </a:cubicBezTo>
                      <a:cubicBezTo>
                        <a:pt x="8400" y="435"/>
                        <a:pt x="7967" y="252"/>
                        <a:pt x="7510" y="183"/>
                      </a:cubicBezTo>
                      <a:cubicBezTo>
                        <a:pt x="7031" y="47"/>
                        <a:pt x="6574" y="24"/>
                        <a:pt x="6095" y="1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38" name="Google Shape;4938;p49"/>
                <p:cNvSpPr/>
                <p:nvPr/>
              </p:nvSpPr>
              <p:spPr>
                <a:xfrm>
                  <a:off x="7926665" y="1798324"/>
                  <a:ext cx="322716" cy="2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8" h="15410" extrusionOk="0">
                      <a:moveTo>
                        <a:pt x="8709" y="1"/>
                      </a:moveTo>
                      <a:cubicBezTo>
                        <a:pt x="7575" y="1"/>
                        <a:pt x="6424" y="254"/>
                        <a:pt x="5341" y="789"/>
                      </a:cubicBezTo>
                      <a:cubicBezTo>
                        <a:pt x="1552" y="2661"/>
                        <a:pt x="0" y="7272"/>
                        <a:pt x="1895" y="11106"/>
                      </a:cubicBezTo>
                      <a:cubicBezTo>
                        <a:pt x="3231" y="13829"/>
                        <a:pt x="5965" y="15410"/>
                        <a:pt x="8798" y="15410"/>
                      </a:cubicBezTo>
                      <a:cubicBezTo>
                        <a:pt x="9933" y="15410"/>
                        <a:pt x="11083" y="15157"/>
                        <a:pt x="12166" y="14621"/>
                      </a:cubicBezTo>
                      <a:cubicBezTo>
                        <a:pt x="15955" y="12750"/>
                        <a:pt x="17507" y="8139"/>
                        <a:pt x="15613" y="4304"/>
                      </a:cubicBezTo>
                      <a:cubicBezTo>
                        <a:pt x="14276" y="1582"/>
                        <a:pt x="11542" y="1"/>
                        <a:pt x="8709" y="1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39" name="Google Shape;4939;p49"/>
                <p:cNvSpPr/>
                <p:nvPr/>
              </p:nvSpPr>
              <p:spPr>
                <a:xfrm>
                  <a:off x="7970407" y="1890199"/>
                  <a:ext cx="235641" cy="98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4" h="5340" extrusionOk="0">
                      <a:moveTo>
                        <a:pt x="8384" y="0"/>
                      </a:moveTo>
                      <a:cubicBezTo>
                        <a:pt x="7426" y="0"/>
                        <a:pt x="6454" y="143"/>
                        <a:pt x="5525" y="416"/>
                      </a:cubicBezTo>
                      <a:cubicBezTo>
                        <a:pt x="4931" y="576"/>
                        <a:pt x="4383" y="850"/>
                        <a:pt x="3836" y="1124"/>
                      </a:cubicBezTo>
                      <a:lnTo>
                        <a:pt x="3059" y="1603"/>
                      </a:lnTo>
                      <a:cubicBezTo>
                        <a:pt x="2786" y="1763"/>
                        <a:pt x="2580" y="1991"/>
                        <a:pt x="2352" y="2174"/>
                      </a:cubicBezTo>
                      <a:cubicBezTo>
                        <a:pt x="1873" y="2539"/>
                        <a:pt x="1485" y="3018"/>
                        <a:pt x="1097" y="3475"/>
                      </a:cubicBezTo>
                      <a:cubicBezTo>
                        <a:pt x="891" y="3680"/>
                        <a:pt x="754" y="3954"/>
                        <a:pt x="572" y="4205"/>
                      </a:cubicBezTo>
                      <a:lnTo>
                        <a:pt x="69" y="4958"/>
                      </a:lnTo>
                      <a:cubicBezTo>
                        <a:pt x="1" y="5072"/>
                        <a:pt x="24" y="5232"/>
                        <a:pt x="161" y="5301"/>
                      </a:cubicBezTo>
                      <a:cubicBezTo>
                        <a:pt x="195" y="5326"/>
                        <a:pt x="239" y="5339"/>
                        <a:pt x="284" y="5339"/>
                      </a:cubicBezTo>
                      <a:cubicBezTo>
                        <a:pt x="359" y="5339"/>
                        <a:pt x="437" y="5304"/>
                        <a:pt x="480" y="5232"/>
                      </a:cubicBezTo>
                      <a:lnTo>
                        <a:pt x="503" y="5209"/>
                      </a:lnTo>
                      <a:lnTo>
                        <a:pt x="1005" y="4525"/>
                      </a:lnTo>
                      <a:cubicBezTo>
                        <a:pt x="1188" y="4296"/>
                        <a:pt x="1325" y="4045"/>
                        <a:pt x="1530" y="3840"/>
                      </a:cubicBezTo>
                      <a:cubicBezTo>
                        <a:pt x="1941" y="3452"/>
                        <a:pt x="2306" y="2995"/>
                        <a:pt x="2763" y="2676"/>
                      </a:cubicBezTo>
                      <a:cubicBezTo>
                        <a:pt x="3630" y="1945"/>
                        <a:pt x="4657" y="1420"/>
                        <a:pt x="5730" y="1101"/>
                      </a:cubicBezTo>
                      <a:cubicBezTo>
                        <a:pt x="6583" y="847"/>
                        <a:pt x="7478" y="737"/>
                        <a:pt x="8372" y="737"/>
                      </a:cubicBezTo>
                      <a:cubicBezTo>
                        <a:pt x="8602" y="737"/>
                        <a:pt x="8833" y="744"/>
                        <a:pt x="9063" y="758"/>
                      </a:cubicBezTo>
                      <a:cubicBezTo>
                        <a:pt x="10204" y="827"/>
                        <a:pt x="11345" y="1032"/>
                        <a:pt x="12418" y="1375"/>
                      </a:cubicBezTo>
                      <a:lnTo>
                        <a:pt x="12418" y="1398"/>
                      </a:lnTo>
                      <a:cubicBezTo>
                        <a:pt x="12436" y="1401"/>
                        <a:pt x="12453" y="1402"/>
                        <a:pt x="12471" y="1402"/>
                      </a:cubicBezTo>
                      <a:cubicBezTo>
                        <a:pt x="12589" y="1402"/>
                        <a:pt x="12698" y="1337"/>
                        <a:pt x="12737" y="1238"/>
                      </a:cubicBezTo>
                      <a:cubicBezTo>
                        <a:pt x="12783" y="1101"/>
                        <a:pt x="12715" y="987"/>
                        <a:pt x="12600" y="918"/>
                      </a:cubicBezTo>
                      <a:cubicBezTo>
                        <a:pt x="12053" y="667"/>
                        <a:pt x="11482" y="462"/>
                        <a:pt x="10911" y="325"/>
                      </a:cubicBezTo>
                      <a:cubicBezTo>
                        <a:pt x="10318" y="165"/>
                        <a:pt x="9724" y="74"/>
                        <a:pt x="9108" y="28"/>
                      </a:cubicBezTo>
                      <a:cubicBezTo>
                        <a:pt x="8868" y="10"/>
                        <a:pt x="8627" y="0"/>
                        <a:pt x="8384" y="0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40" name="Google Shape;4940;p49"/>
                <p:cNvSpPr/>
                <p:nvPr/>
              </p:nvSpPr>
              <p:spPr>
                <a:xfrm>
                  <a:off x="7944748" y="1962293"/>
                  <a:ext cx="182611" cy="77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7" h="4221" extrusionOk="0">
                      <a:moveTo>
                        <a:pt x="6554" y="1"/>
                      </a:moveTo>
                      <a:cubicBezTo>
                        <a:pt x="5778" y="1"/>
                        <a:pt x="5009" y="118"/>
                        <a:pt x="4269" y="340"/>
                      </a:cubicBezTo>
                      <a:cubicBezTo>
                        <a:pt x="3812" y="454"/>
                        <a:pt x="3379" y="682"/>
                        <a:pt x="2945" y="888"/>
                      </a:cubicBezTo>
                      <a:cubicBezTo>
                        <a:pt x="2557" y="1139"/>
                        <a:pt x="2146" y="1390"/>
                        <a:pt x="1804" y="1732"/>
                      </a:cubicBezTo>
                      <a:cubicBezTo>
                        <a:pt x="1416" y="2029"/>
                        <a:pt x="1142" y="2394"/>
                        <a:pt x="822" y="2759"/>
                      </a:cubicBezTo>
                      <a:cubicBezTo>
                        <a:pt x="548" y="3124"/>
                        <a:pt x="320" y="3535"/>
                        <a:pt x="69" y="3923"/>
                      </a:cubicBezTo>
                      <a:cubicBezTo>
                        <a:pt x="1" y="4015"/>
                        <a:pt x="23" y="4129"/>
                        <a:pt x="115" y="4197"/>
                      </a:cubicBezTo>
                      <a:cubicBezTo>
                        <a:pt x="147" y="4213"/>
                        <a:pt x="182" y="4221"/>
                        <a:pt x="216" y="4221"/>
                      </a:cubicBezTo>
                      <a:cubicBezTo>
                        <a:pt x="278" y="4221"/>
                        <a:pt x="336" y="4196"/>
                        <a:pt x="366" y="4152"/>
                      </a:cubicBezTo>
                      <a:lnTo>
                        <a:pt x="389" y="4129"/>
                      </a:lnTo>
                      <a:cubicBezTo>
                        <a:pt x="685" y="3786"/>
                        <a:pt x="914" y="3398"/>
                        <a:pt x="1233" y="3079"/>
                      </a:cubicBezTo>
                      <a:cubicBezTo>
                        <a:pt x="1530" y="2782"/>
                        <a:pt x="1827" y="2440"/>
                        <a:pt x="2192" y="2189"/>
                      </a:cubicBezTo>
                      <a:cubicBezTo>
                        <a:pt x="2854" y="1641"/>
                        <a:pt x="3653" y="1253"/>
                        <a:pt x="4474" y="1002"/>
                      </a:cubicBezTo>
                      <a:cubicBezTo>
                        <a:pt x="5115" y="806"/>
                        <a:pt x="5784" y="735"/>
                        <a:pt x="6459" y="735"/>
                      </a:cubicBezTo>
                      <a:cubicBezTo>
                        <a:pt x="6649" y="735"/>
                        <a:pt x="6840" y="741"/>
                        <a:pt x="7031" y="751"/>
                      </a:cubicBezTo>
                      <a:cubicBezTo>
                        <a:pt x="7898" y="796"/>
                        <a:pt x="8788" y="933"/>
                        <a:pt x="9633" y="1161"/>
                      </a:cubicBezTo>
                      <a:lnTo>
                        <a:pt x="9656" y="1161"/>
                      </a:lnTo>
                      <a:cubicBezTo>
                        <a:pt x="9668" y="1164"/>
                        <a:pt x="9680" y="1166"/>
                        <a:pt x="9693" y="1166"/>
                      </a:cubicBezTo>
                      <a:cubicBezTo>
                        <a:pt x="9775" y="1166"/>
                        <a:pt x="9864" y="1104"/>
                        <a:pt x="9884" y="1024"/>
                      </a:cubicBezTo>
                      <a:cubicBezTo>
                        <a:pt x="9907" y="933"/>
                        <a:pt x="9861" y="842"/>
                        <a:pt x="9793" y="796"/>
                      </a:cubicBezTo>
                      <a:cubicBezTo>
                        <a:pt x="8948" y="340"/>
                        <a:pt x="8035" y="111"/>
                        <a:pt x="7099" y="20"/>
                      </a:cubicBezTo>
                      <a:cubicBezTo>
                        <a:pt x="6917" y="7"/>
                        <a:pt x="6735" y="1"/>
                        <a:pt x="6554" y="1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41" name="Google Shape;4941;p49"/>
                <p:cNvSpPr/>
                <p:nvPr/>
              </p:nvSpPr>
              <p:spPr>
                <a:xfrm>
                  <a:off x="7122599" y="1431731"/>
                  <a:ext cx="958859" cy="94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20" h="51275" extrusionOk="0">
                      <a:moveTo>
                        <a:pt x="25943" y="1"/>
                      </a:moveTo>
                      <a:cubicBezTo>
                        <a:pt x="25101" y="1"/>
                        <a:pt x="24252" y="45"/>
                        <a:pt x="23397" y="134"/>
                      </a:cubicBezTo>
                      <a:cubicBezTo>
                        <a:pt x="9839" y="1526"/>
                        <a:pt x="1" y="13874"/>
                        <a:pt x="1439" y="27729"/>
                      </a:cubicBezTo>
                      <a:cubicBezTo>
                        <a:pt x="2764" y="40683"/>
                        <a:pt x="11836" y="51274"/>
                        <a:pt x="26030" y="51274"/>
                      </a:cubicBezTo>
                      <a:cubicBezTo>
                        <a:pt x="26993" y="51274"/>
                        <a:pt x="27980" y="51225"/>
                        <a:pt x="28989" y="51125"/>
                      </a:cubicBezTo>
                      <a:cubicBezTo>
                        <a:pt x="45971" y="49459"/>
                        <a:pt x="52020" y="36449"/>
                        <a:pt x="50582" y="22617"/>
                      </a:cubicBezTo>
                      <a:cubicBezTo>
                        <a:pt x="49234" y="9655"/>
                        <a:pt x="38467" y="1"/>
                        <a:pt x="25943" y="1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42" name="Google Shape;4942;p49"/>
                <p:cNvSpPr/>
                <p:nvPr/>
              </p:nvSpPr>
              <p:spPr>
                <a:xfrm>
                  <a:off x="7303099" y="1631941"/>
                  <a:ext cx="648363" cy="197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75" h="10706" extrusionOk="0">
                      <a:moveTo>
                        <a:pt x="229" y="1"/>
                      </a:moveTo>
                      <a:lnTo>
                        <a:pt x="1" y="115"/>
                      </a:lnTo>
                      <a:cubicBezTo>
                        <a:pt x="1713" y="3904"/>
                        <a:pt x="5365" y="7008"/>
                        <a:pt x="10569" y="9108"/>
                      </a:cubicBezTo>
                      <a:cubicBezTo>
                        <a:pt x="11122" y="9320"/>
                        <a:pt x="11670" y="9429"/>
                        <a:pt x="12195" y="9429"/>
                      </a:cubicBezTo>
                      <a:cubicBezTo>
                        <a:pt x="12796" y="9429"/>
                        <a:pt x="13367" y="9286"/>
                        <a:pt x="13879" y="8994"/>
                      </a:cubicBezTo>
                      <a:cubicBezTo>
                        <a:pt x="14837" y="8469"/>
                        <a:pt x="15454" y="7259"/>
                        <a:pt x="15431" y="5935"/>
                      </a:cubicBezTo>
                      <a:cubicBezTo>
                        <a:pt x="15431" y="5684"/>
                        <a:pt x="15408" y="5456"/>
                        <a:pt x="15385" y="5228"/>
                      </a:cubicBezTo>
                      <a:lnTo>
                        <a:pt x="15385" y="5228"/>
                      </a:lnTo>
                      <a:cubicBezTo>
                        <a:pt x="15636" y="5798"/>
                        <a:pt x="15933" y="6392"/>
                        <a:pt x="16275" y="6939"/>
                      </a:cubicBezTo>
                      <a:cubicBezTo>
                        <a:pt x="17188" y="8446"/>
                        <a:pt x="18375" y="9564"/>
                        <a:pt x="19676" y="10181"/>
                      </a:cubicBezTo>
                      <a:cubicBezTo>
                        <a:pt x="20430" y="10523"/>
                        <a:pt x="21229" y="10706"/>
                        <a:pt x="21982" y="10706"/>
                      </a:cubicBezTo>
                      <a:cubicBezTo>
                        <a:pt x="22826" y="10706"/>
                        <a:pt x="23648" y="10500"/>
                        <a:pt x="24333" y="10066"/>
                      </a:cubicBezTo>
                      <a:cubicBezTo>
                        <a:pt x="25497" y="9359"/>
                        <a:pt x="26204" y="8012"/>
                        <a:pt x="26136" y="6734"/>
                      </a:cubicBezTo>
                      <a:lnTo>
                        <a:pt x="26136" y="6734"/>
                      </a:lnTo>
                      <a:cubicBezTo>
                        <a:pt x="27026" y="8263"/>
                        <a:pt x="28418" y="9473"/>
                        <a:pt x="30062" y="10158"/>
                      </a:cubicBezTo>
                      <a:cubicBezTo>
                        <a:pt x="30559" y="10351"/>
                        <a:pt x="31325" y="10595"/>
                        <a:pt x="32150" y="10595"/>
                      </a:cubicBezTo>
                      <a:cubicBezTo>
                        <a:pt x="32688" y="10595"/>
                        <a:pt x="33251" y="10492"/>
                        <a:pt x="33782" y="10203"/>
                      </a:cubicBezTo>
                      <a:cubicBezTo>
                        <a:pt x="34399" y="9861"/>
                        <a:pt x="34901" y="9199"/>
                        <a:pt x="35038" y="8469"/>
                      </a:cubicBezTo>
                      <a:cubicBezTo>
                        <a:pt x="35175" y="7875"/>
                        <a:pt x="35061" y="7305"/>
                        <a:pt x="34718" y="6871"/>
                      </a:cubicBezTo>
                      <a:lnTo>
                        <a:pt x="34536" y="7031"/>
                      </a:lnTo>
                      <a:cubicBezTo>
                        <a:pt x="34810" y="7396"/>
                        <a:pt x="34901" y="7898"/>
                        <a:pt x="34810" y="8423"/>
                      </a:cubicBezTo>
                      <a:cubicBezTo>
                        <a:pt x="34673" y="9085"/>
                        <a:pt x="34216" y="9678"/>
                        <a:pt x="33645" y="9998"/>
                      </a:cubicBezTo>
                      <a:cubicBezTo>
                        <a:pt x="33163" y="10257"/>
                        <a:pt x="32641" y="10352"/>
                        <a:pt x="32139" y="10352"/>
                      </a:cubicBezTo>
                      <a:cubicBezTo>
                        <a:pt x="31359" y="10352"/>
                        <a:pt x="30625" y="10124"/>
                        <a:pt x="30153" y="9930"/>
                      </a:cubicBezTo>
                      <a:cubicBezTo>
                        <a:pt x="28304" y="9176"/>
                        <a:pt x="26798" y="7693"/>
                        <a:pt x="25976" y="5867"/>
                      </a:cubicBezTo>
                      <a:lnTo>
                        <a:pt x="25748" y="5958"/>
                      </a:lnTo>
                      <a:cubicBezTo>
                        <a:pt x="26227" y="7327"/>
                        <a:pt x="25542" y="9039"/>
                        <a:pt x="24196" y="9861"/>
                      </a:cubicBezTo>
                      <a:cubicBezTo>
                        <a:pt x="23555" y="10253"/>
                        <a:pt x="22791" y="10447"/>
                        <a:pt x="21996" y="10447"/>
                      </a:cubicBezTo>
                      <a:cubicBezTo>
                        <a:pt x="21263" y="10447"/>
                        <a:pt x="20503" y="10281"/>
                        <a:pt x="19791" y="9952"/>
                      </a:cubicBezTo>
                      <a:cubicBezTo>
                        <a:pt x="18535" y="9359"/>
                        <a:pt x="17394" y="8286"/>
                        <a:pt x="16481" y="6802"/>
                      </a:cubicBezTo>
                      <a:cubicBezTo>
                        <a:pt x="15819" y="5730"/>
                        <a:pt x="15340" y="4566"/>
                        <a:pt x="14906" y="3401"/>
                      </a:cubicBezTo>
                      <a:cubicBezTo>
                        <a:pt x="14792" y="3105"/>
                        <a:pt x="14678" y="2808"/>
                        <a:pt x="14586" y="2511"/>
                      </a:cubicBezTo>
                      <a:lnTo>
                        <a:pt x="14335" y="2603"/>
                      </a:lnTo>
                      <a:cubicBezTo>
                        <a:pt x="14449" y="2899"/>
                        <a:pt x="14564" y="3219"/>
                        <a:pt x="14678" y="3516"/>
                      </a:cubicBezTo>
                      <a:cubicBezTo>
                        <a:pt x="14952" y="4292"/>
                        <a:pt x="15180" y="5091"/>
                        <a:pt x="15180" y="5935"/>
                      </a:cubicBezTo>
                      <a:cubicBezTo>
                        <a:pt x="15203" y="7168"/>
                        <a:pt x="14632" y="8286"/>
                        <a:pt x="13765" y="8788"/>
                      </a:cubicBezTo>
                      <a:cubicBezTo>
                        <a:pt x="13292" y="9055"/>
                        <a:pt x="12762" y="9186"/>
                        <a:pt x="12202" y="9186"/>
                      </a:cubicBezTo>
                      <a:cubicBezTo>
                        <a:pt x="11706" y="9186"/>
                        <a:pt x="11185" y="9083"/>
                        <a:pt x="10660" y="8880"/>
                      </a:cubicBezTo>
                      <a:cubicBezTo>
                        <a:pt x="5525" y="6802"/>
                        <a:pt x="1918" y="3744"/>
                        <a:pt x="229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43" name="Google Shape;4943;p49"/>
                <p:cNvSpPr/>
                <p:nvPr/>
              </p:nvSpPr>
              <p:spPr>
                <a:xfrm>
                  <a:off x="7316998" y="2110335"/>
                  <a:ext cx="304192" cy="19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03" h="10501" extrusionOk="0">
                      <a:moveTo>
                        <a:pt x="16366" y="4885"/>
                      </a:moveTo>
                      <a:cubicBezTo>
                        <a:pt x="16503" y="7670"/>
                        <a:pt x="12965" y="10112"/>
                        <a:pt x="8468" y="10295"/>
                      </a:cubicBezTo>
                      <a:cubicBezTo>
                        <a:pt x="3972" y="10500"/>
                        <a:pt x="228" y="8401"/>
                        <a:pt x="114" y="5593"/>
                      </a:cubicBezTo>
                      <a:cubicBezTo>
                        <a:pt x="0" y="2808"/>
                        <a:pt x="3538" y="389"/>
                        <a:pt x="8012" y="183"/>
                      </a:cubicBezTo>
                      <a:cubicBezTo>
                        <a:pt x="12508" y="1"/>
                        <a:pt x="16252" y="2101"/>
                        <a:pt x="16366" y="4885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44" name="Google Shape;4944;p49"/>
                <p:cNvSpPr/>
                <p:nvPr/>
              </p:nvSpPr>
              <p:spPr>
                <a:xfrm>
                  <a:off x="7722165" y="1999234"/>
                  <a:ext cx="317260" cy="20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2" h="11006" extrusionOk="0">
                      <a:moveTo>
                        <a:pt x="10943" y="0"/>
                      </a:moveTo>
                      <a:cubicBezTo>
                        <a:pt x="9672" y="0"/>
                        <a:pt x="8285" y="236"/>
                        <a:pt x="6894" y="732"/>
                      </a:cubicBezTo>
                      <a:cubicBezTo>
                        <a:pt x="2672" y="2262"/>
                        <a:pt x="1" y="5640"/>
                        <a:pt x="960" y="8265"/>
                      </a:cubicBezTo>
                      <a:cubicBezTo>
                        <a:pt x="1603" y="10025"/>
                        <a:pt x="3694" y="11006"/>
                        <a:pt x="6282" y="11006"/>
                      </a:cubicBezTo>
                      <a:cubicBezTo>
                        <a:pt x="7553" y="11006"/>
                        <a:pt x="8943" y="10769"/>
                        <a:pt x="10341" y="10273"/>
                      </a:cubicBezTo>
                      <a:cubicBezTo>
                        <a:pt x="14564" y="8744"/>
                        <a:pt x="17211" y="5366"/>
                        <a:pt x="16275" y="2741"/>
                      </a:cubicBezTo>
                      <a:cubicBezTo>
                        <a:pt x="15632" y="980"/>
                        <a:pt x="13531" y="0"/>
                        <a:pt x="10943" y="0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45" name="Google Shape;4945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extrusionOk="0">
                      <a:moveTo>
                        <a:pt x="5501" y="0"/>
                      </a:moveTo>
                      <a:cubicBezTo>
                        <a:pt x="2465" y="0"/>
                        <a:pt x="0" y="2511"/>
                        <a:pt x="0" y="5570"/>
                      </a:cubicBezTo>
                      <a:cubicBezTo>
                        <a:pt x="0" y="8651"/>
                        <a:pt x="2465" y="11139"/>
                        <a:pt x="5501" y="11139"/>
                      </a:cubicBezTo>
                      <a:cubicBezTo>
                        <a:pt x="8537" y="11139"/>
                        <a:pt x="11002" y="8651"/>
                        <a:pt x="11002" y="5570"/>
                      </a:cubicBezTo>
                      <a:cubicBezTo>
                        <a:pt x="11002" y="2511"/>
                        <a:pt x="8537" y="0"/>
                        <a:pt x="55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46" name="Google Shape;4946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fill="none" extrusionOk="0">
                      <a:moveTo>
                        <a:pt x="11002" y="5570"/>
                      </a:moveTo>
                      <a:cubicBezTo>
                        <a:pt x="11002" y="8651"/>
                        <a:pt x="8537" y="11139"/>
                        <a:pt x="5501" y="11139"/>
                      </a:cubicBezTo>
                      <a:cubicBezTo>
                        <a:pt x="2465" y="11139"/>
                        <a:pt x="0" y="8651"/>
                        <a:pt x="0" y="5570"/>
                      </a:cubicBezTo>
                      <a:cubicBezTo>
                        <a:pt x="0" y="2511"/>
                        <a:pt x="2465" y="0"/>
                        <a:pt x="5501" y="0"/>
                      </a:cubicBezTo>
                      <a:cubicBezTo>
                        <a:pt x="8537" y="0"/>
                        <a:pt x="11002" y="2511"/>
                        <a:pt x="11002" y="5570"/>
                      </a:cubicBezTo>
                      <a:close/>
                    </a:path>
                  </a:pathLst>
                </a:custGeom>
                <a:noFill/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47" name="Google Shape;4947;p49"/>
                <p:cNvSpPr/>
                <p:nvPr/>
              </p:nvSpPr>
              <p:spPr>
                <a:xfrm>
                  <a:off x="7334657" y="1951712"/>
                  <a:ext cx="201983" cy="203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8" h="11049" extrusionOk="0">
                      <a:moveTo>
                        <a:pt x="5479" y="1"/>
                      </a:moveTo>
                      <a:cubicBezTo>
                        <a:pt x="2443" y="1"/>
                        <a:pt x="1" y="2489"/>
                        <a:pt x="1" y="5524"/>
                      </a:cubicBezTo>
                      <a:cubicBezTo>
                        <a:pt x="1" y="8583"/>
                        <a:pt x="2443" y="11048"/>
                        <a:pt x="5479" y="11048"/>
                      </a:cubicBezTo>
                      <a:cubicBezTo>
                        <a:pt x="8492" y="11048"/>
                        <a:pt x="10957" y="8583"/>
                        <a:pt x="10957" y="5524"/>
                      </a:cubicBezTo>
                      <a:cubicBezTo>
                        <a:pt x="10957" y="2489"/>
                        <a:pt x="8492" y="1"/>
                        <a:pt x="547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48" name="Google Shape;4948;p49"/>
                <p:cNvSpPr/>
                <p:nvPr/>
              </p:nvSpPr>
              <p:spPr>
                <a:xfrm>
                  <a:off x="7370012" y="1987474"/>
                  <a:ext cx="131276" cy="132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7191" extrusionOk="0">
                      <a:moveTo>
                        <a:pt x="3561" y="1"/>
                      </a:moveTo>
                      <a:cubicBezTo>
                        <a:pt x="1598" y="1"/>
                        <a:pt x="0" y="1599"/>
                        <a:pt x="0" y="3584"/>
                      </a:cubicBezTo>
                      <a:cubicBezTo>
                        <a:pt x="0" y="5570"/>
                        <a:pt x="1598" y="7191"/>
                        <a:pt x="3561" y="7191"/>
                      </a:cubicBezTo>
                      <a:cubicBezTo>
                        <a:pt x="5524" y="7191"/>
                        <a:pt x="7122" y="5570"/>
                        <a:pt x="7122" y="3584"/>
                      </a:cubicBezTo>
                      <a:cubicBezTo>
                        <a:pt x="7122" y="1599"/>
                        <a:pt x="5524" y="1"/>
                        <a:pt x="35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49" name="Google Shape;4949;p49"/>
                <p:cNvSpPr/>
                <p:nvPr/>
              </p:nvSpPr>
              <p:spPr>
                <a:xfrm>
                  <a:off x="7354436" y="2032083"/>
                  <a:ext cx="47556" cy="3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736" extrusionOk="0">
                      <a:moveTo>
                        <a:pt x="1279" y="0"/>
                      </a:moveTo>
                      <a:cubicBezTo>
                        <a:pt x="571" y="0"/>
                        <a:pt x="1" y="388"/>
                        <a:pt x="1" y="868"/>
                      </a:cubicBezTo>
                      <a:cubicBezTo>
                        <a:pt x="1" y="1347"/>
                        <a:pt x="571" y="1735"/>
                        <a:pt x="1279" y="1735"/>
                      </a:cubicBezTo>
                      <a:cubicBezTo>
                        <a:pt x="1986" y="1735"/>
                        <a:pt x="2580" y="1347"/>
                        <a:pt x="2580" y="868"/>
                      </a:cubicBezTo>
                      <a:cubicBezTo>
                        <a:pt x="2580" y="388"/>
                        <a:pt x="1986" y="0"/>
                        <a:pt x="127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50" name="Google Shape;4950;p49"/>
                <p:cNvSpPr/>
                <p:nvPr/>
              </p:nvSpPr>
              <p:spPr>
                <a:xfrm>
                  <a:off x="7720487" y="1835800"/>
                  <a:ext cx="230572" cy="20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1107" extrusionOk="0">
                      <a:moveTo>
                        <a:pt x="6214" y="1"/>
                      </a:moveTo>
                      <a:cubicBezTo>
                        <a:pt x="5534" y="1"/>
                        <a:pt x="4844" y="129"/>
                        <a:pt x="4178" y="400"/>
                      </a:cubicBezTo>
                      <a:cubicBezTo>
                        <a:pt x="1347" y="1541"/>
                        <a:pt x="1" y="4759"/>
                        <a:pt x="1142" y="7613"/>
                      </a:cubicBezTo>
                      <a:cubicBezTo>
                        <a:pt x="2031" y="9792"/>
                        <a:pt x="4120" y="11106"/>
                        <a:pt x="6308" y="11106"/>
                      </a:cubicBezTo>
                      <a:cubicBezTo>
                        <a:pt x="6984" y="11106"/>
                        <a:pt x="7669" y="10981"/>
                        <a:pt x="8332" y="10717"/>
                      </a:cubicBezTo>
                      <a:cubicBezTo>
                        <a:pt x="11162" y="9576"/>
                        <a:pt x="12509" y="6334"/>
                        <a:pt x="11368" y="3481"/>
                      </a:cubicBezTo>
                      <a:cubicBezTo>
                        <a:pt x="10480" y="1323"/>
                        <a:pt x="8398" y="1"/>
                        <a:pt x="621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51" name="Google Shape;4951;p49"/>
                <p:cNvSpPr/>
                <p:nvPr/>
              </p:nvSpPr>
              <p:spPr>
                <a:xfrm>
                  <a:off x="7720487" y="1822122"/>
                  <a:ext cx="230572" cy="23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2578" fill="none" extrusionOk="0">
                      <a:moveTo>
                        <a:pt x="1142" y="8355"/>
                      </a:moveTo>
                      <a:cubicBezTo>
                        <a:pt x="2306" y="11208"/>
                        <a:pt x="5524" y="12577"/>
                        <a:pt x="8332" y="11459"/>
                      </a:cubicBezTo>
                      <a:cubicBezTo>
                        <a:pt x="11162" y="10318"/>
                        <a:pt x="12509" y="7076"/>
                        <a:pt x="11368" y="4223"/>
                      </a:cubicBezTo>
                      <a:cubicBezTo>
                        <a:pt x="10204" y="1393"/>
                        <a:pt x="6985" y="1"/>
                        <a:pt x="4178" y="1142"/>
                      </a:cubicBezTo>
                      <a:cubicBezTo>
                        <a:pt x="1347" y="2283"/>
                        <a:pt x="1" y="5501"/>
                        <a:pt x="1142" y="8355"/>
                      </a:cubicBezTo>
                      <a:close/>
                    </a:path>
                  </a:pathLst>
                </a:custGeom>
                <a:noFill/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52" name="Google Shape;4952;p49"/>
                <p:cNvSpPr/>
                <p:nvPr/>
              </p:nvSpPr>
              <p:spPr>
                <a:xfrm>
                  <a:off x="7721335" y="1844814"/>
                  <a:ext cx="229319" cy="203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1" h="11052" extrusionOk="0">
                      <a:moveTo>
                        <a:pt x="6178" y="0"/>
                      </a:moveTo>
                      <a:cubicBezTo>
                        <a:pt x="5503" y="0"/>
                        <a:pt x="4818" y="126"/>
                        <a:pt x="4155" y="390"/>
                      </a:cubicBezTo>
                      <a:cubicBezTo>
                        <a:pt x="1347" y="1531"/>
                        <a:pt x="0" y="4750"/>
                        <a:pt x="1142" y="7580"/>
                      </a:cubicBezTo>
                      <a:cubicBezTo>
                        <a:pt x="2013" y="9742"/>
                        <a:pt x="4096" y="11051"/>
                        <a:pt x="6272" y="11051"/>
                      </a:cubicBezTo>
                      <a:cubicBezTo>
                        <a:pt x="6946" y="11051"/>
                        <a:pt x="7628" y="10926"/>
                        <a:pt x="8286" y="10662"/>
                      </a:cubicBezTo>
                      <a:cubicBezTo>
                        <a:pt x="11093" y="9520"/>
                        <a:pt x="12440" y="6302"/>
                        <a:pt x="11299" y="3472"/>
                      </a:cubicBezTo>
                      <a:cubicBezTo>
                        <a:pt x="10427" y="1310"/>
                        <a:pt x="8358" y="0"/>
                        <a:pt x="61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53" name="Google Shape;4953;p49"/>
                <p:cNvSpPr/>
                <p:nvPr/>
              </p:nvSpPr>
              <p:spPr>
                <a:xfrm>
                  <a:off x="7761723" y="1880539"/>
                  <a:ext cx="148953" cy="132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1" h="7176" extrusionOk="0">
                      <a:moveTo>
                        <a:pt x="4012" y="0"/>
                      </a:moveTo>
                      <a:cubicBezTo>
                        <a:pt x="3573" y="0"/>
                        <a:pt x="3126" y="82"/>
                        <a:pt x="2694" y="255"/>
                      </a:cubicBezTo>
                      <a:cubicBezTo>
                        <a:pt x="868" y="986"/>
                        <a:pt x="1" y="3086"/>
                        <a:pt x="731" y="4912"/>
                      </a:cubicBezTo>
                      <a:cubicBezTo>
                        <a:pt x="1306" y="6323"/>
                        <a:pt x="2652" y="7175"/>
                        <a:pt x="4069" y="7175"/>
                      </a:cubicBezTo>
                      <a:cubicBezTo>
                        <a:pt x="4508" y="7175"/>
                        <a:pt x="4955" y="7093"/>
                        <a:pt x="5387" y="6920"/>
                      </a:cubicBezTo>
                      <a:cubicBezTo>
                        <a:pt x="7191" y="6190"/>
                        <a:pt x="8081" y="4090"/>
                        <a:pt x="7327" y="2264"/>
                      </a:cubicBezTo>
                      <a:cubicBezTo>
                        <a:pt x="6770" y="853"/>
                        <a:pt x="5428" y="0"/>
                        <a:pt x="4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54" name="Google Shape;4954;p49"/>
                <p:cNvSpPr/>
                <p:nvPr/>
              </p:nvSpPr>
              <p:spPr>
                <a:xfrm>
                  <a:off x="7862277" y="1902697"/>
                  <a:ext cx="50505" cy="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871" extrusionOk="0">
                      <a:moveTo>
                        <a:pt x="1685" y="1"/>
                      </a:moveTo>
                      <a:cubicBezTo>
                        <a:pt x="1477" y="1"/>
                        <a:pt x="1251" y="42"/>
                        <a:pt x="1028" y="126"/>
                      </a:cubicBezTo>
                      <a:cubicBezTo>
                        <a:pt x="389" y="400"/>
                        <a:pt x="1" y="971"/>
                        <a:pt x="161" y="1404"/>
                      </a:cubicBezTo>
                      <a:cubicBezTo>
                        <a:pt x="282" y="1709"/>
                        <a:pt x="627" y="1871"/>
                        <a:pt x="1040" y="1871"/>
                      </a:cubicBezTo>
                      <a:cubicBezTo>
                        <a:pt x="1246" y="1871"/>
                        <a:pt x="1469" y="1830"/>
                        <a:pt x="1690" y="1747"/>
                      </a:cubicBezTo>
                      <a:cubicBezTo>
                        <a:pt x="2352" y="1473"/>
                        <a:pt x="2740" y="902"/>
                        <a:pt x="2557" y="446"/>
                      </a:cubicBezTo>
                      <a:cubicBezTo>
                        <a:pt x="2436" y="158"/>
                        <a:pt x="2094" y="1"/>
                        <a:pt x="168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55" name="Google Shape;4955;p49"/>
                <p:cNvSpPr/>
                <p:nvPr/>
              </p:nvSpPr>
              <p:spPr>
                <a:xfrm>
                  <a:off x="7590900" y="2129949"/>
                  <a:ext cx="116567" cy="48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4" h="2624" extrusionOk="0">
                      <a:moveTo>
                        <a:pt x="114" y="0"/>
                      </a:moveTo>
                      <a:cubicBezTo>
                        <a:pt x="98" y="0"/>
                        <a:pt x="82" y="3"/>
                        <a:pt x="69" y="10"/>
                      </a:cubicBezTo>
                      <a:cubicBezTo>
                        <a:pt x="0" y="55"/>
                        <a:pt x="0" y="124"/>
                        <a:pt x="23" y="192"/>
                      </a:cubicBezTo>
                      <a:cubicBezTo>
                        <a:pt x="320" y="717"/>
                        <a:pt x="708" y="1151"/>
                        <a:pt x="1165" y="1539"/>
                      </a:cubicBezTo>
                      <a:cubicBezTo>
                        <a:pt x="1644" y="1904"/>
                        <a:pt x="2169" y="2201"/>
                        <a:pt x="2740" y="2383"/>
                      </a:cubicBezTo>
                      <a:cubicBezTo>
                        <a:pt x="3212" y="2535"/>
                        <a:pt x="3716" y="2623"/>
                        <a:pt x="4213" y="2623"/>
                      </a:cubicBezTo>
                      <a:cubicBezTo>
                        <a:pt x="4316" y="2623"/>
                        <a:pt x="4418" y="2620"/>
                        <a:pt x="4520" y="2612"/>
                      </a:cubicBezTo>
                      <a:cubicBezTo>
                        <a:pt x="4817" y="2589"/>
                        <a:pt x="5113" y="2543"/>
                        <a:pt x="5387" y="2475"/>
                      </a:cubicBezTo>
                      <a:cubicBezTo>
                        <a:pt x="5684" y="2406"/>
                        <a:pt x="5958" y="2292"/>
                        <a:pt x="6232" y="2201"/>
                      </a:cubicBezTo>
                      <a:cubicBezTo>
                        <a:pt x="6277" y="2178"/>
                        <a:pt x="6323" y="2132"/>
                        <a:pt x="6300" y="2064"/>
                      </a:cubicBezTo>
                      <a:cubicBezTo>
                        <a:pt x="6300" y="2008"/>
                        <a:pt x="6254" y="1967"/>
                        <a:pt x="6199" y="1967"/>
                      </a:cubicBezTo>
                      <a:cubicBezTo>
                        <a:pt x="6188" y="1967"/>
                        <a:pt x="6175" y="1969"/>
                        <a:pt x="6163" y="1973"/>
                      </a:cubicBezTo>
                      <a:lnTo>
                        <a:pt x="6140" y="1973"/>
                      </a:lnTo>
                      <a:cubicBezTo>
                        <a:pt x="5867" y="2018"/>
                        <a:pt x="5593" y="2087"/>
                        <a:pt x="5319" y="2132"/>
                      </a:cubicBezTo>
                      <a:cubicBezTo>
                        <a:pt x="5097" y="2151"/>
                        <a:pt x="4876" y="2184"/>
                        <a:pt x="4654" y="2184"/>
                      </a:cubicBezTo>
                      <a:cubicBezTo>
                        <a:pt x="4602" y="2184"/>
                        <a:pt x="4549" y="2182"/>
                        <a:pt x="4497" y="2178"/>
                      </a:cubicBezTo>
                      <a:cubicBezTo>
                        <a:pt x="3949" y="2178"/>
                        <a:pt x="3401" y="2087"/>
                        <a:pt x="2899" y="1927"/>
                      </a:cubicBezTo>
                      <a:cubicBezTo>
                        <a:pt x="2374" y="1744"/>
                        <a:pt x="1895" y="1470"/>
                        <a:pt x="1461" y="1151"/>
                      </a:cubicBezTo>
                      <a:cubicBezTo>
                        <a:pt x="1005" y="854"/>
                        <a:pt x="594" y="466"/>
                        <a:pt x="229" y="55"/>
                      </a:cubicBezTo>
                      <a:lnTo>
                        <a:pt x="229" y="32"/>
                      </a:lnTo>
                      <a:cubicBezTo>
                        <a:pt x="196" y="16"/>
                        <a:pt x="153" y="0"/>
                        <a:pt x="114" y="0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56" name="Google Shape;4956;p49"/>
                <p:cNvSpPr/>
                <p:nvPr/>
              </p:nvSpPr>
              <p:spPr>
                <a:xfrm>
                  <a:off x="7611509" y="2172715"/>
                  <a:ext cx="61878" cy="23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7" h="1280" extrusionOk="0">
                      <a:moveTo>
                        <a:pt x="92" y="1"/>
                      </a:moveTo>
                      <a:cubicBezTo>
                        <a:pt x="75" y="1"/>
                        <a:pt x="58" y="6"/>
                        <a:pt x="47" y="18"/>
                      </a:cubicBezTo>
                      <a:cubicBezTo>
                        <a:pt x="24" y="41"/>
                        <a:pt x="1" y="86"/>
                        <a:pt x="24" y="109"/>
                      </a:cubicBezTo>
                      <a:cubicBezTo>
                        <a:pt x="389" y="611"/>
                        <a:pt x="937" y="931"/>
                        <a:pt x="1507" y="1113"/>
                      </a:cubicBezTo>
                      <a:cubicBezTo>
                        <a:pt x="1839" y="1220"/>
                        <a:pt x="2195" y="1280"/>
                        <a:pt x="2546" y="1280"/>
                      </a:cubicBezTo>
                      <a:cubicBezTo>
                        <a:pt x="2799" y="1280"/>
                        <a:pt x="3049" y="1249"/>
                        <a:pt x="3288" y="1182"/>
                      </a:cubicBezTo>
                      <a:cubicBezTo>
                        <a:pt x="3333" y="1182"/>
                        <a:pt x="3356" y="1136"/>
                        <a:pt x="3356" y="1091"/>
                      </a:cubicBezTo>
                      <a:cubicBezTo>
                        <a:pt x="3333" y="1045"/>
                        <a:pt x="3311" y="1022"/>
                        <a:pt x="3265" y="1022"/>
                      </a:cubicBezTo>
                      <a:cubicBezTo>
                        <a:pt x="3075" y="1060"/>
                        <a:pt x="2885" y="1078"/>
                        <a:pt x="2695" y="1078"/>
                      </a:cubicBezTo>
                      <a:cubicBezTo>
                        <a:pt x="2316" y="1078"/>
                        <a:pt x="1941" y="1007"/>
                        <a:pt x="1576" y="885"/>
                      </a:cubicBezTo>
                      <a:cubicBezTo>
                        <a:pt x="1051" y="703"/>
                        <a:pt x="572" y="406"/>
                        <a:pt x="138" y="18"/>
                      </a:cubicBezTo>
                      <a:cubicBezTo>
                        <a:pt x="126" y="6"/>
                        <a:pt x="109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57" name="Google Shape;4957;p49"/>
                <p:cNvSpPr/>
                <p:nvPr/>
              </p:nvSpPr>
              <p:spPr>
                <a:xfrm>
                  <a:off x="7093990" y="1331949"/>
                  <a:ext cx="1016073" cy="688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24" h="37363" extrusionOk="0">
                      <a:moveTo>
                        <a:pt x="32899" y="1"/>
                      </a:moveTo>
                      <a:cubicBezTo>
                        <a:pt x="29485" y="1"/>
                        <a:pt x="26069" y="678"/>
                        <a:pt x="22803" y="1712"/>
                      </a:cubicBezTo>
                      <a:cubicBezTo>
                        <a:pt x="15248" y="4086"/>
                        <a:pt x="8104" y="8514"/>
                        <a:pt x="3881" y="15225"/>
                      </a:cubicBezTo>
                      <a:cubicBezTo>
                        <a:pt x="1302" y="19310"/>
                        <a:pt x="1" y="24263"/>
                        <a:pt x="366" y="29080"/>
                      </a:cubicBezTo>
                      <a:cubicBezTo>
                        <a:pt x="549" y="31476"/>
                        <a:pt x="1142" y="33896"/>
                        <a:pt x="2238" y="36064"/>
                      </a:cubicBezTo>
                      <a:cubicBezTo>
                        <a:pt x="2714" y="37001"/>
                        <a:pt x="3255" y="37363"/>
                        <a:pt x="3814" y="37363"/>
                      </a:cubicBezTo>
                      <a:cubicBezTo>
                        <a:pt x="4946" y="37363"/>
                        <a:pt x="6153" y="35886"/>
                        <a:pt x="7054" y="34695"/>
                      </a:cubicBezTo>
                      <a:cubicBezTo>
                        <a:pt x="8697" y="32503"/>
                        <a:pt x="9702" y="29833"/>
                        <a:pt x="10227" y="27162"/>
                      </a:cubicBezTo>
                      <a:cubicBezTo>
                        <a:pt x="11094" y="22871"/>
                        <a:pt x="11299" y="20908"/>
                        <a:pt x="11824" y="16571"/>
                      </a:cubicBezTo>
                      <a:cubicBezTo>
                        <a:pt x="13239" y="19698"/>
                        <a:pt x="19128" y="24218"/>
                        <a:pt x="21457" y="24423"/>
                      </a:cubicBezTo>
                      <a:cubicBezTo>
                        <a:pt x="21943" y="24465"/>
                        <a:pt x="22447" y="24513"/>
                        <a:pt x="22942" y="24513"/>
                      </a:cubicBezTo>
                      <a:cubicBezTo>
                        <a:pt x="23795" y="24513"/>
                        <a:pt x="24618" y="24370"/>
                        <a:pt x="25268" y="23807"/>
                      </a:cubicBezTo>
                      <a:cubicBezTo>
                        <a:pt x="26080" y="23088"/>
                        <a:pt x="26399" y="21803"/>
                        <a:pt x="25999" y="20830"/>
                      </a:cubicBezTo>
                      <a:lnTo>
                        <a:pt x="25999" y="20830"/>
                      </a:lnTo>
                      <a:cubicBezTo>
                        <a:pt x="26804" y="22053"/>
                        <a:pt x="27640" y="23250"/>
                        <a:pt x="28692" y="24263"/>
                      </a:cubicBezTo>
                      <a:cubicBezTo>
                        <a:pt x="29948" y="25427"/>
                        <a:pt x="31545" y="26318"/>
                        <a:pt x="33257" y="26386"/>
                      </a:cubicBezTo>
                      <a:cubicBezTo>
                        <a:pt x="33320" y="26389"/>
                        <a:pt x="33382" y="26390"/>
                        <a:pt x="33445" y="26390"/>
                      </a:cubicBezTo>
                      <a:cubicBezTo>
                        <a:pt x="35162" y="26390"/>
                        <a:pt x="36854" y="25490"/>
                        <a:pt x="37845" y="24081"/>
                      </a:cubicBezTo>
                      <a:cubicBezTo>
                        <a:pt x="38872" y="22620"/>
                        <a:pt x="39078" y="20611"/>
                        <a:pt x="38393" y="18968"/>
                      </a:cubicBezTo>
                      <a:lnTo>
                        <a:pt x="38393" y="18968"/>
                      </a:lnTo>
                      <a:cubicBezTo>
                        <a:pt x="39626" y="20862"/>
                        <a:pt x="40881" y="22803"/>
                        <a:pt x="42524" y="24355"/>
                      </a:cubicBezTo>
                      <a:cubicBezTo>
                        <a:pt x="44168" y="25907"/>
                        <a:pt x="46291" y="27094"/>
                        <a:pt x="48550" y="27208"/>
                      </a:cubicBezTo>
                      <a:cubicBezTo>
                        <a:pt x="48634" y="27211"/>
                        <a:pt x="48717" y="27213"/>
                        <a:pt x="48801" y="27213"/>
                      </a:cubicBezTo>
                      <a:cubicBezTo>
                        <a:pt x="51006" y="27213"/>
                        <a:pt x="53264" y="26059"/>
                        <a:pt x="54165" y="24058"/>
                      </a:cubicBezTo>
                      <a:cubicBezTo>
                        <a:pt x="55124" y="21912"/>
                        <a:pt x="54416" y="19424"/>
                        <a:pt x="53595" y="17210"/>
                      </a:cubicBezTo>
                      <a:cubicBezTo>
                        <a:pt x="51700" y="12006"/>
                        <a:pt x="49144" y="6711"/>
                        <a:pt x="44624" y="3470"/>
                      </a:cubicBezTo>
                      <a:cubicBezTo>
                        <a:pt x="41543" y="1256"/>
                        <a:pt x="37754" y="183"/>
                        <a:pt x="33965" y="23"/>
                      </a:cubicBezTo>
                      <a:cubicBezTo>
                        <a:pt x="33610" y="8"/>
                        <a:pt x="33254" y="1"/>
                        <a:pt x="32899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58" name="Google Shape;4958;p49"/>
                <p:cNvSpPr/>
                <p:nvPr/>
              </p:nvSpPr>
              <p:spPr>
                <a:xfrm>
                  <a:off x="7412925" y="1562667"/>
                  <a:ext cx="324818" cy="12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2" h="6660" extrusionOk="0">
                      <a:moveTo>
                        <a:pt x="16124" y="0"/>
                      </a:moveTo>
                      <a:cubicBezTo>
                        <a:pt x="16107" y="0"/>
                        <a:pt x="16088" y="6"/>
                        <a:pt x="16069" y="15"/>
                      </a:cubicBezTo>
                      <a:cubicBezTo>
                        <a:pt x="16024" y="38"/>
                        <a:pt x="16024" y="84"/>
                        <a:pt x="16047" y="129"/>
                      </a:cubicBezTo>
                      <a:cubicBezTo>
                        <a:pt x="16389" y="746"/>
                        <a:pt x="16731" y="1339"/>
                        <a:pt x="16982" y="2001"/>
                      </a:cubicBezTo>
                      <a:cubicBezTo>
                        <a:pt x="17233" y="2640"/>
                        <a:pt x="17370" y="3325"/>
                        <a:pt x="17279" y="4010"/>
                      </a:cubicBezTo>
                      <a:cubicBezTo>
                        <a:pt x="17211" y="4672"/>
                        <a:pt x="16960" y="5356"/>
                        <a:pt x="16435" y="5767"/>
                      </a:cubicBezTo>
                      <a:cubicBezTo>
                        <a:pt x="15985" y="6196"/>
                        <a:pt x="15334" y="6363"/>
                        <a:pt x="14708" y="6363"/>
                      </a:cubicBezTo>
                      <a:cubicBezTo>
                        <a:pt x="14667" y="6363"/>
                        <a:pt x="14626" y="6362"/>
                        <a:pt x="14586" y="6361"/>
                      </a:cubicBezTo>
                      <a:cubicBezTo>
                        <a:pt x="13901" y="6338"/>
                        <a:pt x="13239" y="6132"/>
                        <a:pt x="12600" y="5858"/>
                      </a:cubicBezTo>
                      <a:cubicBezTo>
                        <a:pt x="11984" y="5562"/>
                        <a:pt x="11390" y="5197"/>
                        <a:pt x="10842" y="4763"/>
                      </a:cubicBezTo>
                      <a:cubicBezTo>
                        <a:pt x="9770" y="3959"/>
                        <a:pt x="8829" y="2936"/>
                        <a:pt x="8105" y="1780"/>
                      </a:cubicBezTo>
                      <a:lnTo>
                        <a:pt x="8105" y="1780"/>
                      </a:lnTo>
                      <a:cubicBezTo>
                        <a:pt x="8097" y="1762"/>
                        <a:pt x="8089" y="1745"/>
                        <a:pt x="8081" y="1727"/>
                      </a:cubicBezTo>
                      <a:lnTo>
                        <a:pt x="8074" y="1731"/>
                      </a:lnTo>
                      <a:lnTo>
                        <a:pt x="8074" y="1731"/>
                      </a:lnTo>
                      <a:cubicBezTo>
                        <a:pt x="8069" y="1722"/>
                        <a:pt x="8063" y="1713"/>
                        <a:pt x="8058" y="1704"/>
                      </a:cubicBezTo>
                      <a:cubicBezTo>
                        <a:pt x="8023" y="1653"/>
                        <a:pt x="7964" y="1627"/>
                        <a:pt x="7897" y="1627"/>
                      </a:cubicBezTo>
                      <a:cubicBezTo>
                        <a:pt x="7875" y="1627"/>
                        <a:pt x="7852" y="1630"/>
                        <a:pt x="7829" y="1636"/>
                      </a:cubicBezTo>
                      <a:cubicBezTo>
                        <a:pt x="7738" y="1681"/>
                        <a:pt x="7693" y="1796"/>
                        <a:pt x="7738" y="1887"/>
                      </a:cubicBezTo>
                      <a:cubicBezTo>
                        <a:pt x="7989" y="2435"/>
                        <a:pt x="8240" y="2982"/>
                        <a:pt x="8354" y="3553"/>
                      </a:cubicBezTo>
                      <a:cubicBezTo>
                        <a:pt x="8469" y="4124"/>
                        <a:pt x="8423" y="4717"/>
                        <a:pt x="8149" y="5197"/>
                      </a:cubicBezTo>
                      <a:cubicBezTo>
                        <a:pt x="8012" y="5448"/>
                        <a:pt x="7829" y="5653"/>
                        <a:pt x="7601" y="5790"/>
                      </a:cubicBezTo>
                      <a:cubicBezTo>
                        <a:pt x="7350" y="5927"/>
                        <a:pt x="7076" y="5995"/>
                        <a:pt x="6802" y="5995"/>
                      </a:cubicBezTo>
                      <a:cubicBezTo>
                        <a:pt x="6255" y="5973"/>
                        <a:pt x="5684" y="5744"/>
                        <a:pt x="5182" y="5448"/>
                      </a:cubicBezTo>
                      <a:cubicBezTo>
                        <a:pt x="3105" y="4215"/>
                        <a:pt x="1370" y="2435"/>
                        <a:pt x="183" y="335"/>
                      </a:cubicBezTo>
                      <a:cubicBezTo>
                        <a:pt x="166" y="301"/>
                        <a:pt x="137" y="280"/>
                        <a:pt x="105" y="280"/>
                      </a:cubicBezTo>
                      <a:cubicBezTo>
                        <a:pt x="93" y="280"/>
                        <a:pt x="81" y="283"/>
                        <a:pt x="69" y="289"/>
                      </a:cubicBezTo>
                      <a:cubicBezTo>
                        <a:pt x="23" y="312"/>
                        <a:pt x="0" y="358"/>
                        <a:pt x="23" y="403"/>
                      </a:cubicBezTo>
                      <a:cubicBezTo>
                        <a:pt x="1164" y="2594"/>
                        <a:pt x="2899" y="4443"/>
                        <a:pt x="4999" y="5744"/>
                      </a:cubicBezTo>
                      <a:cubicBezTo>
                        <a:pt x="5547" y="6064"/>
                        <a:pt x="6140" y="6315"/>
                        <a:pt x="6802" y="6338"/>
                      </a:cubicBezTo>
                      <a:cubicBezTo>
                        <a:pt x="7122" y="6338"/>
                        <a:pt x="7464" y="6269"/>
                        <a:pt x="7761" y="6110"/>
                      </a:cubicBezTo>
                      <a:cubicBezTo>
                        <a:pt x="8058" y="5927"/>
                        <a:pt x="8309" y="5676"/>
                        <a:pt x="8469" y="5379"/>
                      </a:cubicBezTo>
                      <a:cubicBezTo>
                        <a:pt x="8788" y="4808"/>
                        <a:pt x="8834" y="4101"/>
                        <a:pt x="8720" y="3485"/>
                      </a:cubicBezTo>
                      <a:cubicBezTo>
                        <a:pt x="8693" y="3360"/>
                        <a:pt x="8662" y="3239"/>
                        <a:pt x="8628" y="3119"/>
                      </a:cubicBezTo>
                      <a:lnTo>
                        <a:pt x="8628" y="3119"/>
                      </a:lnTo>
                      <a:cubicBezTo>
                        <a:pt x="9217" y="3839"/>
                        <a:pt x="9893" y="4486"/>
                        <a:pt x="10637" y="5037"/>
                      </a:cubicBezTo>
                      <a:cubicBezTo>
                        <a:pt x="11230" y="5470"/>
                        <a:pt x="11824" y="5858"/>
                        <a:pt x="12486" y="6155"/>
                      </a:cubicBezTo>
                      <a:cubicBezTo>
                        <a:pt x="13148" y="6429"/>
                        <a:pt x="13833" y="6635"/>
                        <a:pt x="14563" y="6657"/>
                      </a:cubicBezTo>
                      <a:cubicBezTo>
                        <a:pt x="14603" y="6659"/>
                        <a:pt x="14643" y="6659"/>
                        <a:pt x="14683" y="6659"/>
                      </a:cubicBezTo>
                      <a:cubicBezTo>
                        <a:pt x="15378" y="6659"/>
                        <a:pt x="16101" y="6470"/>
                        <a:pt x="16640" y="5995"/>
                      </a:cubicBezTo>
                      <a:cubicBezTo>
                        <a:pt x="17211" y="5493"/>
                        <a:pt x="17485" y="4763"/>
                        <a:pt x="17553" y="4032"/>
                      </a:cubicBezTo>
                      <a:cubicBezTo>
                        <a:pt x="17622" y="3302"/>
                        <a:pt x="17439" y="2572"/>
                        <a:pt x="17188" y="1910"/>
                      </a:cubicBezTo>
                      <a:cubicBezTo>
                        <a:pt x="16914" y="1248"/>
                        <a:pt x="16549" y="654"/>
                        <a:pt x="16184" y="38"/>
                      </a:cubicBezTo>
                      <a:cubicBezTo>
                        <a:pt x="16170" y="11"/>
                        <a:pt x="16149" y="0"/>
                        <a:pt x="16124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59" name="Google Shape;4959;p49"/>
                <p:cNvSpPr/>
                <p:nvPr/>
              </p:nvSpPr>
              <p:spPr>
                <a:xfrm>
                  <a:off x="7923292" y="1599792"/>
                  <a:ext cx="105194" cy="91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7" h="4962" extrusionOk="0">
                      <a:moveTo>
                        <a:pt x="5081" y="1"/>
                      </a:moveTo>
                      <a:cubicBezTo>
                        <a:pt x="5069" y="1"/>
                        <a:pt x="5057" y="4"/>
                        <a:pt x="5045" y="10"/>
                      </a:cubicBezTo>
                      <a:cubicBezTo>
                        <a:pt x="4999" y="10"/>
                        <a:pt x="4976" y="55"/>
                        <a:pt x="4976" y="101"/>
                      </a:cubicBezTo>
                      <a:cubicBezTo>
                        <a:pt x="5182" y="1014"/>
                        <a:pt x="5410" y="1927"/>
                        <a:pt x="5250" y="2794"/>
                      </a:cubicBezTo>
                      <a:cubicBezTo>
                        <a:pt x="5159" y="3228"/>
                        <a:pt x="4976" y="3639"/>
                        <a:pt x="4725" y="3981"/>
                      </a:cubicBezTo>
                      <a:cubicBezTo>
                        <a:pt x="4451" y="4301"/>
                        <a:pt x="4063" y="4529"/>
                        <a:pt x="3653" y="4575"/>
                      </a:cubicBezTo>
                      <a:cubicBezTo>
                        <a:pt x="3565" y="4587"/>
                        <a:pt x="3478" y="4592"/>
                        <a:pt x="3391" y="4592"/>
                      </a:cubicBezTo>
                      <a:cubicBezTo>
                        <a:pt x="2632" y="4592"/>
                        <a:pt x="1884" y="4162"/>
                        <a:pt x="1393" y="3548"/>
                      </a:cubicBezTo>
                      <a:cubicBezTo>
                        <a:pt x="822" y="2840"/>
                        <a:pt x="525" y="1973"/>
                        <a:pt x="183" y="1105"/>
                      </a:cubicBezTo>
                      <a:cubicBezTo>
                        <a:pt x="166" y="1072"/>
                        <a:pt x="150" y="1051"/>
                        <a:pt x="124" y="1051"/>
                      </a:cubicBezTo>
                      <a:cubicBezTo>
                        <a:pt x="115" y="1051"/>
                        <a:pt x="104" y="1054"/>
                        <a:pt x="92" y="1060"/>
                      </a:cubicBezTo>
                      <a:cubicBezTo>
                        <a:pt x="46" y="1060"/>
                        <a:pt x="0" y="1105"/>
                        <a:pt x="23" y="1151"/>
                      </a:cubicBezTo>
                      <a:cubicBezTo>
                        <a:pt x="274" y="2041"/>
                        <a:pt x="525" y="2977"/>
                        <a:pt x="1119" y="3753"/>
                      </a:cubicBezTo>
                      <a:cubicBezTo>
                        <a:pt x="1651" y="4449"/>
                        <a:pt x="2476" y="4961"/>
                        <a:pt x="3382" y="4961"/>
                      </a:cubicBezTo>
                      <a:cubicBezTo>
                        <a:pt x="3486" y="4961"/>
                        <a:pt x="3592" y="4954"/>
                        <a:pt x="3698" y="4940"/>
                      </a:cubicBezTo>
                      <a:cubicBezTo>
                        <a:pt x="4200" y="4872"/>
                        <a:pt x="4680" y="4575"/>
                        <a:pt x="4976" y="4187"/>
                      </a:cubicBezTo>
                      <a:cubicBezTo>
                        <a:pt x="5296" y="3799"/>
                        <a:pt x="5479" y="3319"/>
                        <a:pt x="5547" y="2840"/>
                      </a:cubicBezTo>
                      <a:cubicBezTo>
                        <a:pt x="5707" y="1881"/>
                        <a:pt x="5410" y="946"/>
                        <a:pt x="5136" y="55"/>
                      </a:cubicBezTo>
                      <a:cubicBezTo>
                        <a:pt x="5136" y="22"/>
                        <a:pt x="5112" y="1"/>
                        <a:pt x="5081" y="1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60" name="Google Shape;4960;p49"/>
                <p:cNvSpPr/>
                <p:nvPr/>
              </p:nvSpPr>
              <p:spPr>
                <a:xfrm>
                  <a:off x="7078856" y="1703464"/>
                  <a:ext cx="180915" cy="248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5" h="13491" extrusionOk="0">
                      <a:moveTo>
                        <a:pt x="9724" y="1"/>
                      </a:moveTo>
                      <a:cubicBezTo>
                        <a:pt x="9678" y="1"/>
                        <a:pt x="9632" y="46"/>
                        <a:pt x="9632" y="92"/>
                      </a:cubicBezTo>
                      <a:cubicBezTo>
                        <a:pt x="9564" y="2649"/>
                        <a:pt x="9176" y="5205"/>
                        <a:pt x="8491" y="7670"/>
                      </a:cubicBezTo>
                      <a:cubicBezTo>
                        <a:pt x="8331" y="8286"/>
                        <a:pt x="8149" y="8903"/>
                        <a:pt x="7920" y="9519"/>
                      </a:cubicBezTo>
                      <a:cubicBezTo>
                        <a:pt x="7738" y="10112"/>
                        <a:pt x="7510" y="10706"/>
                        <a:pt x="7122" y="11162"/>
                      </a:cubicBezTo>
                      <a:cubicBezTo>
                        <a:pt x="6778" y="11566"/>
                        <a:pt x="6275" y="11863"/>
                        <a:pt x="5784" y="11863"/>
                      </a:cubicBezTo>
                      <a:cubicBezTo>
                        <a:pt x="5720" y="11863"/>
                        <a:pt x="5656" y="11858"/>
                        <a:pt x="5592" y="11847"/>
                      </a:cubicBezTo>
                      <a:cubicBezTo>
                        <a:pt x="5248" y="11802"/>
                        <a:pt x="4922" y="11531"/>
                        <a:pt x="4779" y="11208"/>
                      </a:cubicBezTo>
                      <a:lnTo>
                        <a:pt x="4779" y="11208"/>
                      </a:lnTo>
                      <a:cubicBezTo>
                        <a:pt x="4796" y="11004"/>
                        <a:pt x="4787" y="10797"/>
                        <a:pt x="4748" y="10592"/>
                      </a:cubicBezTo>
                      <a:cubicBezTo>
                        <a:pt x="4725" y="10546"/>
                        <a:pt x="4679" y="10478"/>
                        <a:pt x="4611" y="10478"/>
                      </a:cubicBezTo>
                      <a:cubicBezTo>
                        <a:pt x="4591" y="10468"/>
                        <a:pt x="4571" y="10463"/>
                        <a:pt x="4551" y="10463"/>
                      </a:cubicBezTo>
                      <a:cubicBezTo>
                        <a:pt x="4482" y="10463"/>
                        <a:pt x="4418" y="10520"/>
                        <a:pt x="4383" y="10592"/>
                      </a:cubicBezTo>
                      <a:cubicBezTo>
                        <a:pt x="4312" y="10831"/>
                        <a:pt x="4337" y="11070"/>
                        <a:pt x="4415" y="11288"/>
                      </a:cubicBezTo>
                      <a:lnTo>
                        <a:pt x="4415" y="11288"/>
                      </a:lnTo>
                      <a:cubicBezTo>
                        <a:pt x="4369" y="11673"/>
                        <a:pt x="4203" y="12050"/>
                        <a:pt x="3949" y="12349"/>
                      </a:cubicBezTo>
                      <a:cubicBezTo>
                        <a:pt x="3584" y="12829"/>
                        <a:pt x="3036" y="13171"/>
                        <a:pt x="2420" y="13171"/>
                      </a:cubicBezTo>
                      <a:cubicBezTo>
                        <a:pt x="2400" y="13172"/>
                        <a:pt x="2380" y="13172"/>
                        <a:pt x="2360" y="13172"/>
                      </a:cubicBezTo>
                      <a:cubicBezTo>
                        <a:pt x="1786" y="13172"/>
                        <a:pt x="1220" y="12859"/>
                        <a:pt x="845" y="12418"/>
                      </a:cubicBezTo>
                      <a:cubicBezTo>
                        <a:pt x="434" y="11961"/>
                        <a:pt x="206" y="11322"/>
                        <a:pt x="320" y="10706"/>
                      </a:cubicBezTo>
                      <a:cubicBezTo>
                        <a:pt x="342" y="10660"/>
                        <a:pt x="297" y="10615"/>
                        <a:pt x="251" y="10615"/>
                      </a:cubicBezTo>
                      <a:cubicBezTo>
                        <a:pt x="239" y="10608"/>
                        <a:pt x="227" y="10606"/>
                        <a:pt x="215" y="10606"/>
                      </a:cubicBezTo>
                      <a:cubicBezTo>
                        <a:pt x="184" y="10606"/>
                        <a:pt x="160" y="10627"/>
                        <a:pt x="160" y="10660"/>
                      </a:cubicBezTo>
                      <a:cubicBezTo>
                        <a:pt x="0" y="11345"/>
                        <a:pt x="228" y="12053"/>
                        <a:pt x="639" y="12578"/>
                      </a:cubicBezTo>
                      <a:cubicBezTo>
                        <a:pt x="1073" y="13103"/>
                        <a:pt x="1712" y="13491"/>
                        <a:pt x="2420" y="13491"/>
                      </a:cubicBezTo>
                      <a:cubicBezTo>
                        <a:pt x="3127" y="13491"/>
                        <a:pt x="3789" y="13103"/>
                        <a:pt x="4223" y="12578"/>
                      </a:cubicBezTo>
                      <a:cubicBezTo>
                        <a:pt x="4419" y="12329"/>
                        <a:pt x="4574" y="12043"/>
                        <a:pt x="4671" y="11738"/>
                      </a:cubicBezTo>
                      <a:lnTo>
                        <a:pt x="4671" y="11738"/>
                      </a:lnTo>
                      <a:cubicBezTo>
                        <a:pt x="4894" y="11995"/>
                        <a:pt x="5192" y="12171"/>
                        <a:pt x="5547" y="12212"/>
                      </a:cubicBezTo>
                      <a:cubicBezTo>
                        <a:pt x="5630" y="12225"/>
                        <a:pt x="5713" y="12232"/>
                        <a:pt x="5795" y="12232"/>
                      </a:cubicBezTo>
                      <a:cubicBezTo>
                        <a:pt x="6430" y="12232"/>
                        <a:pt x="7011" y="11858"/>
                        <a:pt x="7395" y="11413"/>
                      </a:cubicBezTo>
                      <a:cubicBezTo>
                        <a:pt x="7829" y="10866"/>
                        <a:pt x="8057" y="10227"/>
                        <a:pt x="8263" y="9633"/>
                      </a:cubicBezTo>
                      <a:cubicBezTo>
                        <a:pt x="8468" y="9017"/>
                        <a:pt x="8651" y="8378"/>
                        <a:pt x="8833" y="7761"/>
                      </a:cubicBezTo>
                      <a:cubicBezTo>
                        <a:pt x="9153" y="6506"/>
                        <a:pt x="9404" y="5251"/>
                        <a:pt x="9564" y="3950"/>
                      </a:cubicBezTo>
                      <a:cubicBezTo>
                        <a:pt x="9724" y="2671"/>
                        <a:pt x="9815" y="1393"/>
                        <a:pt x="9815" y="92"/>
                      </a:cubicBezTo>
                      <a:cubicBezTo>
                        <a:pt x="9815" y="46"/>
                        <a:pt x="9769" y="1"/>
                        <a:pt x="9724" y="1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61" name="Google Shape;4961;p49"/>
                <p:cNvSpPr/>
                <p:nvPr/>
              </p:nvSpPr>
              <p:spPr>
                <a:xfrm>
                  <a:off x="7733114" y="1358697"/>
                  <a:ext cx="160307" cy="13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7" h="7296" extrusionOk="0">
                      <a:moveTo>
                        <a:pt x="5941" y="0"/>
                      </a:moveTo>
                      <a:cubicBezTo>
                        <a:pt x="5910" y="0"/>
                        <a:pt x="5883" y="17"/>
                        <a:pt x="5867" y="33"/>
                      </a:cubicBezTo>
                      <a:cubicBezTo>
                        <a:pt x="5844" y="78"/>
                        <a:pt x="5844" y="124"/>
                        <a:pt x="5889" y="170"/>
                      </a:cubicBezTo>
                      <a:cubicBezTo>
                        <a:pt x="6528" y="626"/>
                        <a:pt x="7168" y="1106"/>
                        <a:pt x="7647" y="1722"/>
                      </a:cubicBezTo>
                      <a:cubicBezTo>
                        <a:pt x="7898" y="2019"/>
                        <a:pt x="8103" y="2338"/>
                        <a:pt x="8218" y="2703"/>
                      </a:cubicBezTo>
                      <a:cubicBezTo>
                        <a:pt x="8332" y="3069"/>
                        <a:pt x="8377" y="3457"/>
                        <a:pt x="8332" y="3822"/>
                      </a:cubicBezTo>
                      <a:cubicBezTo>
                        <a:pt x="8286" y="4187"/>
                        <a:pt x="8126" y="4552"/>
                        <a:pt x="7898" y="4803"/>
                      </a:cubicBezTo>
                      <a:cubicBezTo>
                        <a:pt x="7647" y="5077"/>
                        <a:pt x="7305" y="5237"/>
                        <a:pt x="6962" y="5283"/>
                      </a:cubicBezTo>
                      <a:cubicBezTo>
                        <a:pt x="6903" y="5288"/>
                        <a:pt x="6844" y="5291"/>
                        <a:pt x="6785" y="5291"/>
                      </a:cubicBezTo>
                      <a:cubicBezTo>
                        <a:pt x="6201" y="5291"/>
                        <a:pt x="5618" y="5027"/>
                        <a:pt x="5186" y="4614"/>
                      </a:cubicBezTo>
                      <a:lnTo>
                        <a:pt x="5186" y="4614"/>
                      </a:lnTo>
                      <a:cubicBezTo>
                        <a:pt x="5133" y="4533"/>
                        <a:pt x="5071" y="4458"/>
                        <a:pt x="4999" y="4392"/>
                      </a:cubicBezTo>
                      <a:cubicBezTo>
                        <a:pt x="4961" y="4355"/>
                        <a:pt x="4910" y="4338"/>
                        <a:pt x="4860" y="4338"/>
                      </a:cubicBezTo>
                      <a:cubicBezTo>
                        <a:pt x="4819" y="4338"/>
                        <a:pt x="4779" y="4349"/>
                        <a:pt x="4748" y="4370"/>
                      </a:cubicBezTo>
                      <a:cubicBezTo>
                        <a:pt x="4657" y="4438"/>
                        <a:pt x="4657" y="4552"/>
                        <a:pt x="4725" y="4643"/>
                      </a:cubicBezTo>
                      <a:cubicBezTo>
                        <a:pt x="4775" y="4703"/>
                        <a:pt x="4827" y="4761"/>
                        <a:pt x="4881" y="4817"/>
                      </a:cubicBezTo>
                      <a:lnTo>
                        <a:pt x="4881" y="4817"/>
                      </a:lnTo>
                      <a:cubicBezTo>
                        <a:pt x="5149" y="5204"/>
                        <a:pt x="5099" y="5801"/>
                        <a:pt x="4839" y="6241"/>
                      </a:cubicBezTo>
                      <a:cubicBezTo>
                        <a:pt x="4543" y="6743"/>
                        <a:pt x="3926" y="6972"/>
                        <a:pt x="3310" y="6972"/>
                      </a:cubicBezTo>
                      <a:cubicBezTo>
                        <a:pt x="2717" y="6949"/>
                        <a:pt x="2100" y="6721"/>
                        <a:pt x="1598" y="6355"/>
                      </a:cubicBezTo>
                      <a:cubicBezTo>
                        <a:pt x="1073" y="5990"/>
                        <a:pt x="617" y="5534"/>
                        <a:pt x="160" y="5077"/>
                      </a:cubicBezTo>
                      <a:cubicBezTo>
                        <a:pt x="137" y="5066"/>
                        <a:pt x="115" y="5060"/>
                        <a:pt x="95" y="5060"/>
                      </a:cubicBezTo>
                      <a:cubicBezTo>
                        <a:pt x="75" y="5060"/>
                        <a:pt x="57" y="5066"/>
                        <a:pt x="46" y="5077"/>
                      </a:cubicBezTo>
                      <a:cubicBezTo>
                        <a:pt x="0" y="5100"/>
                        <a:pt x="0" y="5168"/>
                        <a:pt x="23" y="5191"/>
                      </a:cubicBezTo>
                      <a:cubicBezTo>
                        <a:pt x="457" y="5693"/>
                        <a:pt x="891" y="6173"/>
                        <a:pt x="1438" y="6584"/>
                      </a:cubicBezTo>
                      <a:cubicBezTo>
                        <a:pt x="1963" y="6972"/>
                        <a:pt x="2625" y="7268"/>
                        <a:pt x="3310" y="7291"/>
                      </a:cubicBezTo>
                      <a:cubicBezTo>
                        <a:pt x="3354" y="7294"/>
                        <a:pt x="3397" y="7296"/>
                        <a:pt x="3442" y="7296"/>
                      </a:cubicBezTo>
                      <a:cubicBezTo>
                        <a:pt x="3745" y="7296"/>
                        <a:pt x="4058" y="7228"/>
                        <a:pt x="4337" y="7109"/>
                      </a:cubicBezTo>
                      <a:cubicBezTo>
                        <a:pt x="4657" y="6972"/>
                        <a:pt x="4954" y="6721"/>
                        <a:pt x="5136" y="6424"/>
                      </a:cubicBezTo>
                      <a:cubicBezTo>
                        <a:pt x="5342" y="6104"/>
                        <a:pt x="5433" y="5762"/>
                        <a:pt x="5433" y="5397"/>
                      </a:cubicBezTo>
                      <a:cubicBezTo>
                        <a:pt x="5430" y="5347"/>
                        <a:pt x="5425" y="5297"/>
                        <a:pt x="5417" y="5248"/>
                      </a:cubicBezTo>
                      <a:lnTo>
                        <a:pt x="5417" y="5248"/>
                      </a:lnTo>
                      <a:cubicBezTo>
                        <a:pt x="5815" y="5494"/>
                        <a:pt x="6272" y="5638"/>
                        <a:pt x="6744" y="5638"/>
                      </a:cubicBezTo>
                      <a:cubicBezTo>
                        <a:pt x="6824" y="5638"/>
                        <a:pt x="6904" y="5633"/>
                        <a:pt x="6985" y="5625"/>
                      </a:cubicBezTo>
                      <a:cubicBezTo>
                        <a:pt x="7419" y="5579"/>
                        <a:pt x="7852" y="5374"/>
                        <a:pt x="8149" y="5031"/>
                      </a:cubicBezTo>
                      <a:cubicBezTo>
                        <a:pt x="8446" y="4712"/>
                        <a:pt x="8606" y="4278"/>
                        <a:pt x="8651" y="3867"/>
                      </a:cubicBezTo>
                      <a:cubicBezTo>
                        <a:pt x="8697" y="3434"/>
                        <a:pt x="8628" y="3023"/>
                        <a:pt x="8491" y="2612"/>
                      </a:cubicBezTo>
                      <a:cubicBezTo>
                        <a:pt x="8354" y="2201"/>
                        <a:pt x="8126" y="1859"/>
                        <a:pt x="7852" y="1539"/>
                      </a:cubicBezTo>
                      <a:cubicBezTo>
                        <a:pt x="7327" y="923"/>
                        <a:pt x="6643" y="466"/>
                        <a:pt x="5981" y="10"/>
                      </a:cubicBezTo>
                      <a:cubicBezTo>
                        <a:pt x="5967" y="3"/>
                        <a:pt x="5954" y="0"/>
                        <a:pt x="5941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62" name="Google Shape;4962;p49"/>
                <p:cNvSpPr/>
                <p:nvPr/>
              </p:nvSpPr>
              <p:spPr>
                <a:xfrm>
                  <a:off x="7083059" y="1602908"/>
                  <a:ext cx="103941" cy="126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6857" extrusionOk="0">
                      <a:moveTo>
                        <a:pt x="5570" y="1"/>
                      </a:moveTo>
                      <a:cubicBezTo>
                        <a:pt x="5524" y="1"/>
                        <a:pt x="5478" y="23"/>
                        <a:pt x="5478" y="69"/>
                      </a:cubicBezTo>
                      <a:cubicBezTo>
                        <a:pt x="5090" y="1667"/>
                        <a:pt x="4474" y="3196"/>
                        <a:pt x="3630" y="4566"/>
                      </a:cubicBezTo>
                      <a:cubicBezTo>
                        <a:pt x="3196" y="5250"/>
                        <a:pt x="2762" y="5981"/>
                        <a:pt x="2077" y="6346"/>
                      </a:cubicBezTo>
                      <a:cubicBezTo>
                        <a:pt x="1853" y="6474"/>
                        <a:pt x="1607" y="6546"/>
                        <a:pt x="1345" y="6546"/>
                      </a:cubicBezTo>
                      <a:cubicBezTo>
                        <a:pt x="1234" y="6546"/>
                        <a:pt x="1120" y="6533"/>
                        <a:pt x="1005" y="6506"/>
                      </a:cubicBezTo>
                      <a:cubicBezTo>
                        <a:pt x="639" y="6437"/>
                        <a:pt x="297" y="6209"/>
                        <a:pt x="183" y="5844"/>
                      </a:cubicBezTo>
                      <a:cubicBezTo>
                        <a:pt x="160" y="5798"/>
                        <a:pt x="114" y="5775"/>
                        <a:pt x="92" y="5775"/>
                      </a:cubicBezTo>
                      <a:cubicBezTo>
                        <a:pt x="23" y="5798"/>
                        <a:pt x="0" y="5844"/>
                        <a:pt x="23" y="5890"/>
                      </a:cubicBezTo>
                      <a:cubicBezTo>
                        <a:pt x="114" y="6346"/>
                        <a:pt x="502" y="6666"/>
                        <a:pt x="936" y="6780"/>
                      </a:cubicBezTo>
                      <a:cubicBezTo>
                        <a:pt x="1099" y="6831"/>
                        <a:pt x="1268" y="6857"/>
                        <a:pt x="1437" y="6857"/>
                      </a:cubicBezTo>
                      <a:cubicBezTo>
                        <a:pt x="1720" y="6857"/>
                        <a:pt x="2003" y="6785"/>
                        <a:pt x="2260" y="6643"/>
                      </a:cubicBezTo>
                      <a:cubicBezTo>
                        <a:pt x="2648" y="6437"/>
                        <a:pt x="2968" y="6141"/>
                        <a:pt x="3242" y="5798"/>
                      </a:cubicBezTo>
                      <a:cubicBezTo>
                        <a:pt x="3515" y="5479"/>
                        <a:pt x="3721" y="5113"/>
                        <a:pt x="3949" y="4771"/>
                      </a:cubicBezTo>
                      <a:cubicBezTo>
                        <a:pt x="4794" y="3333"/>
                        <a:pt x="5387" y="1735"/>
                        <a:pt x="5638" y="92"/>
                      </a:cubicBezTo>
                      <a:cubicBezTo>
                        <a:pt x="5638" y="46"/>
                        <a:pt x="5615" y="23"/>
                        <a:pt x="5570" y="1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63" name="Google Shape;4963;p49"/>
                <p:cNvSpPr/>
                <p:nvPr/>
              </p:nvSpPr>
              <p:spPr>
                <a:xfrm>
                  <a:off x="7478567" y="1400634"/>
                  <a:ext cx="116549" cy="70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3807" extrusionOk="0">
                      <a:moveTo>
                        <a:pt x="5139" y="0"/>
                      </a:moveTo>
                      <a:cubicBezTo>
                        <a:pt x="5119" y="0"/>
                        <a:pt x="5102" y="6"/>
                        <a:pt x="5090" y="17"/>
                      </a:cubicBezTo>
                      <a:cubicBezTo>
                        <a:pt x="5045" y="40"/>
                        <a:pt x="5045" y="109"/>
                        <a:pt x="5067" y="132"/>
                      </a:cubicBezTo>
                      <a:cubicBezTo>
                        <a:pt x="5524" y="748"/>
                        <a:pt x="6026" y="1433"/>
                        <a:pt x="6003" y="2163"/>
                      </a:cubicBezTo>
                      <a:cubicBezTo>
                        <a:pt x="6003" y="2528"/>
                        <a:pt x="5866" y="2893"/>
                        <a:pt x="5615" y="3122"/>
                      </a:cubicBezTo>
                      <a:cubicBezTo>
                        <a:pt x="5387" y="3350"/>
                        <a:pt x="5022" y="3441"/>
                        <a:pt x="4634" y="3441"/>
                      </a:cubicBezTo>
                      <a:cubicBezTo>
                        <a:pt x="4268" y="3441"/>
                        <a:pt x="3880" y="3396"/>
                        <a:pt x="3492" y="3327"/>
                      </a:cubicBezTo>
                      <a:cubicBezTo>
                        <a:pt x="3104" y="3281"/>
                        <a:pt x="2739" y="3213"/>
                        <a:pt x="2351" y="3099"/>
                      </a:cubicBezTo>
                      <a:cubicBezTo>
                        <a:pt x="1598" y="2916"/>
                        <a:pt x="867" y="2665"/>
                        <a:pt x="137" y="2368"/>
                      </a:cubicBezTo>
                      <a:cubicBezTo>
                        <a:pt x="118" y="2359"/>
                        <a:pt x="99" y="2353"/>
                        <a:pt x="82" y="2353"/>
                      </a:cubicBezTo>
                      <a:cubicBezTo>
                        <a:pt x="58" y="2353"/>
                        <a:pt x="36" y="2365"/>
                        <a:pt x="23" y="2391"/>
                      </a:cubicBezTo>
                      <a:cubicBezTo>
                        <a:pt x="0" y="2437"/>
                        <a:pt x="23" y="2483"/>
                        <a:pt x="69" y="2505"/>
                      </a:cubicBezTo>
                      <a:cubicBezTo>
                        <a:pt x="753" y="2916"/>
                        <a:pt x="1507" y="3213"/>
                        <a:pt x="2260" y="3441"/>
                      </a:cubicBezTo>
                      <a:cubicBezTo>
                        <a:pt x="2648" y="3555"/>
                        <a:pt x="3036" y="3624"/>
                        <a:pt x="3447" y="3692"/>
                      </a:cubicBezTo>
                      <a:cubicBezTo>
                        <a:pt x="3835" y="3761"/>
                        <a:pt x="4246" y="3806"/>
                        <a:pt x="4656" y="3806"/>
                      </a:cubicBezTo>
                      <a:cubicBezTo>
                        <a:pt x="5067" y="3784"/>
                        <a:pt x="5524" y="3692"/>
                        <a:pt x="5866" y="3373"/>
                      </a:cubicBezTo>
                      <a:cubicBezTo>
                        <a:pt x="6209" y="3053"/>
                        <a:pt x="6323" y="2574"/>
                        <a:pt x="6323" y="2163"/>
                      </a:cubicBezTo>
                      <a:cubicBezTo>
                        <a:pt x="6300" y="1729"/>
                        <a:pt x="6163" y="1318"/>
                        <a:pt x="5935" y="976"/>
                      </a:cubicBezTo>
                      <a:cubicBezTo>
                        <a:pt x="5729" y="634"/>
                        <a:pt x="5455" y="314"/>
                        <a:pt x="5204" y="17"/>
                      </a:cubicBezTo>
                      <a:cubicBezTo>
                        <a:pt x="5181" y="6"/>
                        <a:pt x="5159" y="0"/>
                        <a:pt x="5139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64" name="Google Shape;4964;p49"/>
                <p:cNvSpPr/>
                <p:nvPr/>
              </p:nvSpPr>
              <p:spPr>
                <a:xfrm>
                  <a:off x="7267762" y="2278064"/>
                  <a:ext cx="125396" cy="82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" h="4492" extrusionOk="0">
                      <a:moveTo>
                        <a:pt x="105" y="0"/>
                      </a:moveTo>
                      <a:cubicBezTo>
                        <a:pt x="94" y="0"/>
                        <a:pt x="81" y="3"/>
                        <a:pt x="69" y="9"/>
                      </a:cubicBezTo>
                      <a:cubicBezTo>
                        <a:pt x="23" y="9"/>
                        <a:pt x="1" y="55"/>
                        <a:pt x="1" y="100"/>
                      </a:cubicBezTo>
                      <a:cubicBezTo>
                        <a:pt x="297" y="1538"/>
                        <a:pt x="1210" y="2839"/>
                        <a:pt x="2489" y="3638"/>
                      </a:cubicBezTo>
                      <a:cubicBezTo>
                        <a:pt x="3386" y="4193"/>
                        <a:pt x="4435" y="4491"/>
                        <a:pt x="5485" y="4491"/>
                      </a:cubicBezTo>
                      <a:cubicBezTo>
                        <a:pt x="5904" y="4491"/>
                        <a:pt x="6324" y="4444"/>
                        <a:pt x="6734" y="4346"/>
                      </a:cubicBezTo>
                      <a:cubicBezTo>
                        <a:pt x="6780" y="4346"/>
                        <a:pt x="6803" y="4300"/>
                        <a:pt x="6803" y="4255"/>
                      </a:cubicBezTo>
                      <a:cubicBezTo>
                        <a:pt x="6784" y="4217"/>
                        <a:pt x="6750" y="4180"/>
                        <a:pt x="6713" y="4180"/>
                      </a:cubicBezTo>
                      <a:cubicBezTo>
                        <a:pt x="6705" y="4180"/>
                        <a:pt x="6697" y="4182"/>
                        <a:pt x="6688" y="4186"/>
                      </a:cubicBezTo>
                      <a:cubicBezTo>
                        <a:pt x="6422" y="4221"/>
                        <a:pt x="6153" y="4238"/>
                        <a:pt x="5884" y="4238"/>
                      </a:cubicBezTo>
                      <a:cubicBezTo>
                        <a:pt x="4748" y="4238"/>
                        <a:pt x="3613" y="3928"/>
                        <a:pt x="2671" y="3319"/>
                      </a:cubicBezTo>
                      <a:cubicBezTo>
                        <a:pt x="1507" y="2566"/>
                        <a:pt x="617" y="1401"/>
                        <a:pt x="183" y="55"/>
                      </a:cubicBezTo>
                      <a:cubicBezTo>
                        <a:pt x="167" y="21"/>
                        <a:pt x="138" y="0"/>
                        <a:pt x="105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65" name="Google Shape;4965;p49"/>
                <p:cNvSpPr/>
                <p:nvPr/>
              </p:nvSpPr>
              <p:spPr>
                <a:xfrm>
                  <a:off x="7156682" y="1404707"/>
                  <a:ext cx="105618" cy="174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" h="9475" extrusionOk="0">
                      <a:moveTo>
                        <a:pt x="4384" y="0"/>
                      </a:moveTo>
                      <a:cubicBezTo>
                        <a:pt x="4368" y="0"/>
                        <a:pt x="4353" y="1"/>
                        <a:pt x="4338" y="2"/>
                      </a:cubicBezTo>
                      <a:cubicBezTo>
                        <a:pt x="3995" y="25"/>
                        <a:pt x="3698" y="299"/>
                        <a:pt x="3562" y="595"/>
                      </a:cubicBezTo>
                      <a:cubicBezTo>
                        <a:pt x="3402" y="915"/>
                        <a:pt x="3379" y="1280"/>
                        <a:pt x="3379" y="1645"/>
                      </a:cubicBezTo>
                      <a:cubicBezTo>
                        <a:pt x="3288" y="3973"/>
                        <a:pt x="3607" y="6302"/>
                        <a:pt x="4269" y="8539"/>
                      </a:cubicBezTo>
                      <a:cubicBezTo>
                        <a:pt x="3425" y="6964"/>
                        <a:pt x="2557" y="5389"/>
                        <a:pt x="1713" y="3814"/>
                      </a:cubicBezTo>
                      <a:cubicBezTo>
                        <a:pt x="1485" y="3421"/>
                        <a:pt x="1146" y="2953"/>
                        <a:pt x="727" y="2953"/>
                      </a:cubicBezTo>
                      <a:cubicBezTo>
                        <a:pt x="684" y="2953"/>
                        <a:pt x="639" y="2958"/>
                        <a:pt x="594" y="2969"/>
                      </a:cubicBezTo>
                      <a:cubicBezTo>
                        <a:pt x="229" y="3038"/>
                        <a:pt x="24" y="3403"/>
                        <a:pt x="24" y="3768"/>
                      </a:cubicBezTo>
                      <a:cubicBezTo>
                        <a:pt x="1" y="4133"/>
                        <a:pt x="161" y="4476"/>
                        <a:pt x="343" y="4772"/>
                      </a:cubicBezTo>
                      <a:cubicBezTo>
                        <a:pt x="1302" y="6576"/>
                        <a:pt x="2649" y="8196"/>
                        <a:pt x="4223" y="9474"/>
                      </a:cubicBezTo>
                      <a:lnTo>
                        <a:pt x="5159" y="9064"/>
                      </a:lnTo>
                      <a:cubicBezTo>
                        <a:pt x="5616" y="6598"/>
                        <a:pt x="5730" y="4065"/>
                        <a:pt x="5456" y="1577"/>
                      </a:cubicBezTo>
                      <a:cubicBezTo>
                        <a:pt x="5433" y="1234"/>
                        <a:pt x="5388" y="869"/>
                        <a:pt x="5205" y="550"/>
                      </a:cubicBezTo>
                      <a:cubicBezTo>
                        <a:pt x="5030" y="244"/>
                        <a:pt x="4730" y="0"/>
                        <a:pt x="4384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66" name="Google Shape;4966;p49"/>
                <p:cNvSpPr/>
                <p:nvPr/>
              </p:nvSpPr>
              <p:spPr>
                <a:xfrm>
                  <a:off x="7254121" y="1793071"/>
                  <a:ext cx="189099" cy="18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9" h="10108" extrusionOk="0">
                      <a:moveTo>
                        <a:pt x="6408" y="0"/>
                      </a:moveTo>
                      <a:cubicBezTo>
                        <a:pt x="3226" y="0"/>
                        <a:pt x="193" y="8356"/>
                        <a:pt x="193" y="8356"/>
                      </a:cubicBezTo>
                      <a:cubicBezTo>
                        <a:pt x="0" y="9661"/>
                        <a:pt x="388" y="10108"/>
                        <a:pt x="997" y="10108"/>
                      </a:cubicBezTo>
                      <a:cubicBezTo>
                        <a:pt x="2048" y="10108"/>
                        <a:pt x="3758" y="8776"/>
                        <a:pt x="4279" y="8242"/>
                      </a:cubicBezTo>
                      <a:cubicBezTo>
                        <a:pt x="5123" y="7397"/>
                        <a:pt x="10259" y="1006"/>
                        <a:pt x="6903" y="70"/>
                      </a:cubicBezTo>
                      <a:cubicBezTo>
                        <a:pt x="6738" y="23"/>
                        <a:pt x="6573" y="0"/>
                        <a:pt x="6408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67" name="Google Shape;4967;p49"/>
                <p:cNvSpPr/>
                <p:nvPr/>
              </p:nvSpPr>
              <p:spPr>
                <a:xfrm>
                  <a:off x="7692302" y="1683961"/>
                  <a:ext cx="257465" cy="11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8" h="6444" extrusionOk="0">
                      <a:moveTo>
                        <a:pt x="4015" y="1"/>
                      </a:moveTo>
                      <a:cubicBezTo>
                        <a:pt x="3354" y="1"/>
                        <a:pt x="2785" y="183"/>
                        <a:pt x="2374" y="625"/>
                      </a:cubicBezTo>
                      <a:cubicBezTo>
                        <a:pt x="0" y="3204"/>
                        <a:pt x="7738" y="5966"/>
                        <a:pt x="8902" y="6240"/>
                      </a:cubicBezTo>
                      <a:cubicBezTo>
                        <a:pt x="9287" y="6333"/>
                        <a:pt x="10077" y="6443"/>
                        <a:pt x="10867" y="6443"/>
                      </a:cubicBezTo>
                      <a:cubicBezTo>
                        <a:pt x="12418" y="6443"/>
                        <a:pt x="13968" y="6016"/>
                        <a:pt x="12440" y="4186"/>
                      </a:cubicBezTo>
                      <a:cubicBezTo>
                        <a:pt x="12440" y="4186"/>
                        <a:pt x="7177" y="1"/>
                        <a:pt x="4015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68" name="Google Shape;4968;p49"/>
                <p:cNvSpPr/>
                <p:nvPr/>
              </p:nvSpPr>
              <p:spPr>
                <a:xfrm>
                  <a:off x="7683049" y="1730396"/>
                  <a:ext cx="393386" cy="39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2" h="21320" extrusionOk="0">
                      <a:moveTo>
                        <a:pt x="10660" y="1"/>
                      </a:moveTo>
                      <a:cubicBezTo>
                        <a:pt x="4771" y="1"/>
                        <a:pt x="0" y="4771"/>
                        <a:pt x="0" y="10660"/>
                      </a:cubicBezTo>
                      <a:cubicBezTo>
                        <a:pt x="0" y="16549"/>
                        <a:pt x="4771" y="21319"/>
                        <a:pt x="10660" y="21319"/>
                      </a:cubicBezTo>
                      <a:cubicBezTo>
                        <a:pt x="16549" y="21319"/>
                        <a:pt x="21342" y="16549"/>
                        <a:pt x="21342" y="10660"/>
                      </a:cubicBezTo>
                      <a:cubicBezTo>
                        <a:pt x="21342" y="4771"/>
                        <a:pt x="16549" y="1"/>
                        <a:pt x="1066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021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69" name="Google Shape;4969;p49"/>
                <p:cNvSpPr/>
                <p:nvPr/>
              </p:nvSpPr>
              <p:spPr>
                <a:xfrm>
                  <a:off x="7663694" y="1710616"/>
                  <a:ext cx="443468" cy="44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9" extrusionOk="0">
                      <a:moveTo>
                        <a:pt x="12029" y="1987"/>
                      </a:moveTo>
                      <a:cubicBezTo>
                        <a:pt x="17553" y="1987"/>
                        <a:pt x="22050" y="6506"/>
                        <a:pt x="22050" y="12030"/>
                      </a:cubicBezTo>
                      <a:cubicBezTo>
                        <a:pt x="22050" y="17576"/>
                        <a:pt x="17553" y="22073"/>
                        <a:pt x="12029" y="22073"/>
                      </a:cubicBezTo>
                      <a:cubicBezTo>
                        <a:pt x="6483" y="22073"/>
                        <a:pt x="1986" y="17576"/>
                        <a:pt x="1986" y="12030"/>
                      </a:cubicBezTo>
                      <a:cubicBezTo>
                        <a:pt x="1986" y="6506"/>
                        <a:pt x="6483" y="1987"/>
                        <a:pt x="12029" y="1987"/>
                      </a:cubicBezTo>
                      <a:close/>
                      <a:moveTo>
                        <a:pt x="12029" y="1"/>
                      </a:moveTo>
                      <a:cubicBezTo>
                        <a:pt x="5387" y="1"/>
                        <a:pt x="0" y="5410"/>
                        <a:pt x="0" y="12030"/>
                      </a:cubicBezTo>
                      <a:cubicBezTo>
                        <a:pt x="0" y="18672"/>
                        <a:pt x="5387" y="24059"/>
                        <a:pt x="12029" y="24059"/>
                      </a:cubicBezTo>
                      <a:cubicBezTo>
                        <a:pt x="18649" y="24059"/>
                        <a:pt x="24058" y="18672"/>
                        <a:pt x="24058" y="12030"/>
                      </a:cubicBezTo>
                      <a:cubicBezTo>
                        <a:pt x="24058" y="5410"/>
                        <a:pt x="18649" y="1"/>
                        <a:pt x="1202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70" name="Google Shape;4970;p49"/>
                <p:cNvSpPr/>
                <p:nvPr/>
              </p:nvSpPr>
              <p:spPr>
                <a:xfrm>
                  <a:off x="7720911" y="1810601"/>
                  <a:ext cx="72808" cy="20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10995" extrusionOk="0">
                      <a:moveTo>
                        <a:pt x="3669" y="1"/>
                      </a:moveTo>
                      <a:cubicBezTo>
                        <a:pt x="3625" y="1"/>
                        <a:pt x="3581" y="11"/>
                        <a:pt x="3538" y="32"/>
                      </a:cubicBezTo>
                      <a:cubicBezTo>
                        <a:pt x="2625" y="557"/>
                        <a:pt x="1895" y="1310"/>
                        <a:pt x="1324" y="2155"/>
                      </a:cubicBezTo>
                      <a:cubicBezTo>
                        <a:pt x="731" y="3022"/>
                        <a:pt x="320" y="4004"/>
                        <a:pt x="137" y="5054"/>
                      </a:cubicBezTo>
                      <a:cubicBezTo>
                        <a:pt x="92" y="5328"/>
                        <a:pt x="23" y="5579"/>
                        <a:pt x="23" y="5853"/>
                      </a:cubicBezTo>
                      <a:cubicBezTo>
                        <a:pt x="23" y="6104"/>
                        <a:pt x="1" y="6378"/>
                        <a:pt x="1" y="6651"/>
                      </a:cubicBezTo>
                      <a:cubicBezTo>
                        <a:pt x="23" y="6925"/>
                        <a:pt x="46" y="7176"/>
                        <a:pt x="69" y="7450"/>
                      </a:cubicBezTo>
                      <a:cubicBezTo>
                        <a:pt x="92" y="7587"/>
                        <a:pt x="115" y="7701"/>
                        <a:pt x="137" y="7838"/>
                      </a:cubicBezTo>
                      <a:lnTo>
                        <a:pt x="252" y="8226"/>
                      </a:lnTo>
                      <a:cubicBezTo>
                        <a:pt x="503" y="9253"/>
                        <a:pt x="1073" y="10189"/>
                        <a:pt x="1781" y="10920"/>
                      </a:cubicBezTo>
                      <a:cubicBezTo>
                        <a:pt x="1818" y="10957"/>
                        <a:pt x="1871" y="10994"/>
                        <a:pt x="1938" y="10994"/>
                      </a:cubicBezTo>
                      <a:cubicBezTo>
                        <a:pt x="1954" y="10994"/>
                        <a:pt x="1970" y="10992"/>
                        <a:pt x="1986" y="10988"/>
                      </a:cubicBezTo>
                      <a:cubicBezTo>
                        <a:pt x="2123" y="10988"/>
                        <a:pt x="2237" y="10874"/>
                        <a:pt x="2215" y="10714"/>
                      </a:cubicBezTo>
                      <a:lnTo>
                        <a:pt x="2215" y="10691"/>
                      </a:lnTo>
                      <a:cubicBezTo>
                        <a:pt x="2146" y="9687"/>
                        <a:pt x="1986" y="8843"/>
                        <a:pt x="2009" y="7975"/>
                      </a:cubicBezTo>
                      <a:cubicBezTo>
                        <a:pt x="1986" y="7542"/>
                        <a:pt x="2055" y="7108"/>
                        <a:pt x="2055" y="6697"/>
                      </a:cubicBezTo>
                      <a:cubicBezTo>
                        <a:pt x="2123" y="6286"/>
                        <a:pt x="2146" y="5875"/>
                        <a:pt x="2237" y="5465"/>
                      </a:cubicBezTo>
                      <a:cubicBezTo>
                        <a:pt x="2397" y="4643"/>
                        <a:pt x="2625" y="3821"/>
                        <a:pt x="2922" y="2977"/>
                      </a:cubicBezTo>
                      <a:cubicBezTo>
                        <a:pt x="3219" y="2132"/>
                        <a:pt x="3561" y="1287"/>
                        <a:pt x="3904" y="374"/>
                      </a:cubicBezTo>
                      <a:lnTo>
                        <a:pt x="3904" y="352"/>
                      </a:lnTo>
                      <a:cubicBezTo>
                        <a:pt x="3949" y="283"/>
                        <a:pt x="3926" y="215"/>
                        <a:pt x="3904" y="146"/>
                      </a:cubicBezTo>
                      <a:cubicBezTo>
                        <a:pt x="3856" y="52"/>
                        <a:pt x="3766" y="1"/>
                        <a:pt x="366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71" name="Google Shape;4971;p49"/>
                <p:cNvSpPr/>
                <p:nvPr/>
              </p:nvSpPr>
              <p:spPr>
                <a:xfrm>
                  <a:off x="7639712" y="2003990"/>
                  <a:ext cx="106042" cy="106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5770" extrusionOk="0">
                      <a:moveTo>
                        <a:pt x="3296" y="1"/>
                      </a:moveTo>
                      <a:cubicBezTo>
                        <a:pt x="2272" y="1"/>
                        <a:pt x="1082" y="1415"/>
                        <a:pt x="0" y="1524"/>
                      </a:cubicBezTo>
                      <a:lnTo>
                        <a:pt x="1963" y="5770"/>
                      </a:lnTo>
                      <a:cubicBezTo>
                        <a:pt x="1963" y="5770"/>
                        <a:pt x="5752" y="3807"/>
                        <a:pt x="4565" y="1136"/>
                      </a:cubicBezTo>
                      <a:cubicBezTo>
                        <a:pt x="4194" y="294"/>
                        <a:pt x="3762" y="1"/>
                        <a:pt x="3296" y="1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72" name="Google Shape;4972;p49"/>
                <p:cNvSpPr/>
                <p:nvPr/>
              </p:nvSpPr>
              <p:spPr>
                <a:xfrm>
                  <a:off x="7591324" y="1879341"/>
                  <a:ext cx="140953" cy="232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7" h="12633" extrusionOk="0">
                      <a:moveTo>
                        <a:pt x="92" y="1"/>
                      </a:moveTo>
                      <a:cubicBezTo>
                        <a:pt x="46" y="1"/>
                        <a:pt x="0" y="46"/>
                        <a:pt x="0" y="115"/>
                      </a:cubicBezTo>
                      <a:cubicBezTo>
                        <a:pt x="160" y="1781"/>
                        <a:pt x="388" y="3470"/>
                        <a:pt x="754" y="5114"/>
                      </a:cubicBezTo>
                      <a:cubicBezTo>
                        <a:pt x="936" y="5935"/>
                        <a:pt x="1142" y="6757"/>
                        <a:pt x="1530" y="7556"/>
                      </a:cubicBezTo>
                      <a:cubicBezTo>
                        <a:pt x="1621" y="7761"/>
                        <a:pt x="1735" y="7944"/>
                        <a:pt x="1895" y="8149"/>
                      </a:cubicBezTo>
                      <a:cubicBezTo>
                        <a:pt x="2025" y="8302"/>
                        <a:pt x="2260" y="8516"/>
                        <a:pt x="2578" y="8516"/>
                      </a:cubicBezTo>
                      <a:cubicBezTo>
                        <a:pt x="2593" y="8516"/>
                        <a:pt x="2609" y="8516"/>
                        <a:pt x="2625" y="8515"/>
                      </a:cubicBezTo>
                      <a:cubicBezTo>
                        <a:pt x="3127" y="8469"/>
                        <a:pt x="3515" y="8241"/>
                        <a:pt x="3903" y="8035"/>
                      </a:cubicBezTo>
                      <a:cubicBezTo>
                        <a:pt x="4269" y="7807"/>
                        <a:pt x="4611" y="7556"/>
                        <a:pt x="4953" y="7351"/>
                      </a:cubicBezTo>
                      <a:cubicBezTo>
                        <a:pt x="5276" y="7178"/>
                        <a:pt x="5619" y="7006"/>
                        <a:pt x="5925" y="7006"/>
                      </a:cubicBezTo>
                      <a:cubicBezTo>
                        <a:pt x="5944" y="7006"/>
                        <a:pt x="5962" y="7007"/>
                        <a:pt x="5981" y="7008"/>
                      </a:cubicBezTo>
                      <a:cubicBezTo>
                        <a:pt x="6323" y="7008"/>
                        <a:pt x="6574" y="7282"/>
                        <a:pt x="6779" y="7602"/>
                      </a:cubicBezTo>
                      <a:cubicBezTo>
                        <a:pt x="6871" y="7784"/>
                        <a:pt x="6985" y="7967"/>
                        <a:pt x="7031" y="8149"/>
                      </a:cubicBezTo>
                      <a:lnTo>
                        <a:pt x="7122" y="8423"/>
                      </a:lnTo>
                      <a:cubicBezTo>
                        <a:pt x="7145" y="8515"/>
                        <a:pt x="7167" y="8606"/>
                        <a:pt x="7167" y="8697"/>
                      </a:cubicBezTo>
                      <a:cubicBezTo>
                        <a:pt x="7213" y="8880"/>
                        <a:pt x="7190" y="9085"/>
                        <a:pt x="7190" y="9268"/>
                      </a:cubicBezTo>
                      <a:cubicBezTo>
                        <a:pt x="7122" y="9450"/>
                        <a:pt x="7122" y="9656"/>
                        <a:pt x="7031" y="9838"/>
                      </a:cubicBezTo>
                      <a:cubicBezTo>
                        <a:pt x="6894" y="10204"/>
                        <a:pt x="6665" y="10546"/>
                        <a:pt x="6414" y="10866"/>
                      </a:cubicBezTo>
                      <a:cubicBezTo>
                        <a:pt x="5912" y="11482"/>
                        <a:pt x="5250" y="12007"/>
                        <a:pt x="4543" y="12441"/>
                      </a:cubicBezTo>
                      <a:cubicBezTo>
                        <a:pt x="4497" y="12463"/>
                        <a:pt x="4474" y="12532"/>
                        <a:pt x="4497" y="12578"/>
                      </a:cubicBezTo>
                      <a:cubicBezTo>
                        <a:pt x="4514" y="12611"/>
                        <a:pt x="4555" y="12632"/>
                        <a:pt x="4594" y="12632"/>
                      </a:cubicBezTo>
                      <a:cubicBezTo>
                        <a:pt x="4608" y="12632"/>
                        <a:pt x="4622" y="12629"/>
                        <a:pt x="4634" y="12623"/>
                      </a:cubicBezTo>
                      <a:cubicBezTo>
                        <a:pt x="5410" y="12235"/>
                        <a:pt x="6095" y="11733"/>
                        <a:pt x="6688" y="11094"/>
                      </a:cubicBezTo>
                      <a:cubicBezTo>
                        <a:pt x="6962" y="10751"/>
                        <a:pt x="7236" y="10386"/>
                        <a:pt x="7396" y="9975"/>
                      </a:cubicBezTo>
                      <a:cubicBezTo>
                        <a:pt x="7487" y="9770"/>
                        <a:pt x="7533" y="9542"/>
                        <a:pt x="7601" y="9336"/>
                      </a:cubicBezTo>
                      <a:cubicBezTo>
                        <a:pt x="7601" y="9108"/>
                        <a:pt x="7647" y="8880"/>
                        <a:pt x="7601" y="8652"/>
                      </a:cubicBezTo>
                      <a:cubicBezTo>
                        <a:pt x="7601" y="8537"/>
                        <a:pt x="7578" y="8423"/>
                        <a:pt x="7555" y="8309"/>
                      </a:cubicBezTo>
                      <a:lnTo>
                        <a:pt x="7464" y="7990"/>
                      </a:lnTo>
                      <a:cubicBezTo>
                        <a:pt x="7396" y="7761"/>
                        <a:pt x="7282" y="7579"/>
                        <a:pt x="7167" y="7373"/>
                      </a:cubicBezTo>
                      <a:cubicBezTo>
                        <a:pt x="7053" y="7191"/>
                        <a:pt x="6916" y="6985"/>
                        <a:pt x="6734" y="6826"/>
                      </a:cubicBezTo>
                      <a:cubicBezTo>
                        <a:pt x="6551" y="6666"/>
                        <a:pt x="6300" y="6552"/>
                        <a:pt x="6026" y="6529"/>
                      </a:cubicBezTo>
                      <a:cubicBezTo>
                        <a:pt x="6002" y="6528"/>
                        <a:pt x="5977" y="6527"/>
                        <a:pt x="5953" y="6527"/>
                      </a:cubicBezTo>
                      <a:cubicBezTo>
                        <a:pt x="5463" y="6527"/>
                        <a:pt x="5072" y="6744"/>
                        <a:pt x="4702" y="6940"/>
                      </a:cubicBezTo>
                      <a:cubicBezTo>
                        <a:pt x="4337" y="7168"/>
                        <a:pt x="3995" y="7396"/>
                        <a:pt x="3630" y="7602"/>
                      </a:cubicBezTo>
                      <a:cubicBezTo>
                        <a:pt x="3287" y="7830"/>
                        <a:pt x="2922" y="8012"/>
                        <a:pt x="2580" y="8035"/>
                      </a:cubicBezTo>
                      <a:cubicBezTo>
                        <a:pt x="2572" y="8038"/>
                        <a:pt x="2565" y="8039"/>
                        <a:pt x="2556" y="8039"/>
                      </a:cubicBezTo>
                      <a:cubicBezTo>
                        <a:pt x="2483" y="8039"/>
                        <a:pt x="2362" y="7953"/>
                        <a:pt x="2260" y="7830"/>
                      </a:cubicBezTo>
                      <a:cubicBezTo>
                        <a:pt x="2146" y="7693"/>
                        <a:pt x="2032" y="7533"/>
                        <a:pt x="1940" y="7351"/>
                      </a:cubicBezTo>
                      <a:cubicBezTo>
                        <a:pt x="1598" y="6620"/>
                        <a:pt x="1370" y="5821"/>
                        <a:pt x="1164" y="5022"/>
                      </a:cubicBezTo>
                      <a:cubicBezTo>
                        <a:pt x="959" y="4201"/>
                        <a:pt x="776" y="3379"/>
                        <a:pt x="639" y="2557"/>
                      </a:cubicBezTo>
                      <a:cubicBezTo>
                        <a:pt x="480" y="1736"/>
                        <a:pt x="343" y="914"/>
                        <a:pt x="206" y="92"/>
                      </a:cubicBezTo>
                      <a:cubicBezTo>
                        <a:pt x="206" y="46"/>
                        <a:pt x="160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73" name="Google Shape;4973;p49"/>
                <p:cNvSpPr/>
                <p:nvPr/>
              </p:nvSpPr>
              <p:spPr>
                <a:xfrm>
                  <a:off x="7178563" y="1852004"/>
                  <a:ext cx="392981" cy="393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0" h="21342" extrusionOk="0">
                      <a:moveTo>
                        <a:pt x="10660" y="0"/>
                      </a:moveTo>
                      <a:cubicBezTo>
                        <a:pt x="4771" y="0"/>
                        <a:pt x="1" y="4793"/>
                        <a:pt x="1" y="10682"/>
                      </a:cubicBezTo>
                      <a:cubicBezTo>
                        <a:pt x="1" y="16571"/>
                        <a:pt x="4771" y="21342"/>
                        <a:pt x="10660" y="21342"/>
                      </a:cubicBezTo>
                      <a:cubicBezTo>
                        <a:pt x="16549" y="21342"/>
                        <a:pt x="21320" y="16571"/>
                        <a:pt x="21320" y="10682"/>
                      </a:cubicBezTo>
                      <a:cubicBezTo>
                        <a:pt x="21320" y="4793"/>
                        <a:pt x="16549" y="0"/>
                        <a:pt x="1066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021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74" name="Google Shape;4974;p49"/>
                <p:cNvSpPr/>
                <p:nvPr/>
              </p:nvSpPr>
              <p:spPr>
                <a:xfrm>
                  <a:off x="7158784" y="1832648"/>
                  <a:ext cx="443468" cy="443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8" extrusionOk="0">
                      <a:moveTo>
                        <a:pt x="12030" y="1986"/>
                      </a:moveTo>
                      <a:cubicBezTo>
                        <a:pt x="17554" y="1986"/>
                        <a:pt x="22073" y="6483"/>
                        <a:pt x="22073" y="12029"/>
                      </a:cubicBezTo>
                      <a:cubicBezTo>
                        <a:pt x="22073" y="17553"/>
                        <a:pt x="17554" y="22072"/>
                        <a:pt x="12030" y="22072"/>
                      </a:cubicBezTo>
                      <a:cubicBezTo>
                        <a:pt x="6483" y="22072"/>
                        <a:pt x="1987" y="17553"/>
                        <a:pt x="1987" y="12029"/>
                      </a:cubicBezTo>
                      <a:cubicBezTo>
                        <a:pt x="1987" y="6483"/>
                        <a:pt x="6483" y="1986"/>
                        <a:pt x="12030" y="1986"/>
                      </a:cubicBezTo>
                      <a:close/>
                      <a:moveTo>
                        <a:pt x="12030" y="0"/>
                      </a:moveTo>
                      <a:cubicBezTo>
                        <a:pt x="5388" y="0"/>
                        <a:pt x="1" y="5387"/>
                        <a:pt x="1" y="12029"/>
                      </a:cubicBezTo>
                      <a:cubicBezTo>
                        <a:pt x="1" y="18648"/>
                        <a:pt x="5388" y="24058"/>
                        <a:pt x="12030" y="24058"/>
                      </a:cubicBezTo>
                      <a:cubicBezTo>
                        <a:pt x="18672" y="24058"/>
                        <a:pt x="24059" y="18648"/>
                        <a:pt x="24059" y="12029"/>
                      </a:cubicBezTo>
                      <a:cubicBezTo>
                        <a:pt x="24059" y="5387"/>
                        <a:pt x="18672" y="0"/>
                        <a:pt x="120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75" name="Google Shape;4975;p49"/>
                <p:cNvSpPr/>
                <p:nvPr/>
              </p:nvSpPr>
              <p:spPr>
                <a:xfrm>
                  <a:off x="7216019" y="1932615"/>
                  <a:ext cx="72790" cy="202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9" h="10989" extrusionOk="0">
                      <a:moveTo>
                        <a:pt x="3680" y="0"/>
                      </a:moveTo>
                      <a:cubicBezTo>
                        <a:pt x="3639" y="0"/>
                        <a:pt x="3597" y="10"/>
                        <a:pt x="3561" y="32"/>
                      </a:cubicBezTo>
                      <a:cubicBezTo>
                        <a:pt x="2625" y="535"/>
                        <a:pt x="1917" y="1288"/>
                        <a:pt x="1324" y="2155"/>
                      </a:cubicBezTo>
                      <a:cubicBezTo>
                        <a:pt x="753" y="3000"/>
                        <a:pt x="343" y="4004"/>
                        <a:pt x="137" y="5054"/>
                      </a:cubicBezTo>
                      <a:cubicBezTo>
                        <a:pt x="114" y="5305"/>
                        <a:pt x="23" y="5556"/>
                        <a:pt x="23" y="5830"/>
                      </a:cubicBezTo>
                      <a:cubicBezTo>
                        <a:pt x="23" y="6104"/>
                        <a:pt x="0" y="6378"/>
                        <a:pt x="0" y="6629"/>
                      </a:cubicBezTo>
                      <a:cubicBezTo>
                        <a:pt x="23" y="6903"/>
                        <a:pt x="46" y="7177"/>
                        <a:pt x="91" y="7428"/>
                      </a:cubicBezTo>
                      <a:cubicBezTo>
                        <a:pt x="114" y="7565"/>
                        <a:pt x="114" y="7702"/>
                        <a:pt x="137" y="7839"/>
                      </a:cubicBezTo>
                      <a:lnTo>
                        <a:pt x="251" y="8227"/>
                      </a:lnTo>
                      <a:cubicBezTo>
                        <a:pt x="502" y="9254"/>
                        <a:pt x="1073" y="10167"/>
                        <a:pt x="1781" y="10920"/>
                      </a:cubicBezTo>
                      <a:cubicBezTo>
                        <a:pt x="1826" y="10966"/>
                        <a:pt x="1895" y="10989"/>
                        <a:pt x="1986" y="10989"/>
                      </a:cubicBezTo>
                      <a:cubicBezTo>
                        <a:pt x="2123" y="10989"/>
                        <a:pt x="2237" y="10852"/>
                        <a:pt x="2214" y="10715"/>
                      </a:cubicBezTo>
                      <a:lnTo>
                        <a:pt x="2214" y="10692"/>
                      </a:lnTo>
                      <a:cubicBezTo>
                        <a:pt x="2146" y="9688"/>
                        <a:pt x="1986" y="8820"/>
                        <a:pt x="2009" y="7953"/>
                      </a:cubicBezTo>
                      <a:cubicBezTo>
                        <a:pt x="1986" y="7519"/>
                        <a:pt x="2054" y="7108"/>
                        <a:pt x="2054" y="6697"/>
                      </a:cubicBezTo>
                      <a:cubicBezTo>
                        <a:pt x="2123" y="6264"/>
                        <a:pt x="2146" y="5853"/>
                        <a:pt x="2260" y="5442"/>
                      </a:cubicBezTo>
                      <a:cubicBezTo>
                        <a:pt x="2420" y="4620"/>
                        <a:pt x="2648" y="3799"/>
                        <a:pt x="2922" y="2954"/>
                      </a:cubicBezTo>
                      <a:cubicBezTo>
                        <a:pt x="3219" y="2132"/>
                        <a:pt x="3561" y="1265"/>
                        <a:pt x="3903" y="375"/>
                      </a:cubicBezTo>
                      <a:lnTo>
                        <a:pt x="3926" y="352"/>
                      </a:lnTo>
                      <a:cubicBezTo>
                        <a:pt x="3949" y="283"/>
                        <a:pt x="3949" y="192"/>
                        <a:pt x="3903" y="124"/>
                      </a:cubicBezTo>
                      <a:cubicBezTo>
                        <a:pt x="3857" y="46"/>
                        <a:pt x="3768" y="0"/>
                        <a:pt x="36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76" name="Google Shape;4976;p49"/>
                <p:cNvSpPr/>
                <p:nvPr/>
              </p:nvSpPr>
              <p:spPr>
                <a:xfrm>
                  <a:off x="7563545" y="1948707"/>
                  <a:ext cx="127092" cy="7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5" h="3839" extrusionOk="0">
                      <a:moveTo>
                        <a:pt x="5421" y="1"/>
                      </a:moveTo>
                      <a:cubicBezTo>
                        <a:pt x="2455" y="1"/>
                        <a:pt x="119" y="2165"/>
                        <a:pt x="1" y="2264"/>
                      </a:cubicBezTo>
                      <a:lnTo>
                        <a:pt x="1028" y="3839"/>
                      </a:lnTo>
                      <a:cubicBezTo>
                        <a:pt x="1068" y="3819"/>
                        <a:pt x="3038" y="1989"/>
                        <a:pt x="5425" y="1989"/>
                      </a:cubicBezTo>
                      <a:cubicBezTo>
                        <a:pt x="5785" y="1989"/>
                        <a:pt x="6155" y="2031"/>
                        <a:pt x="6529" y="2127"/>
                      </a:cubicBezTo>
                      <a:lnTo>
                        <a:pt x="6894" y="187"/>
                      </a:lnTo>
                      <a:cubicBezTo>
                        <a:pt x="6391" y="57"/>
                        <a:pt x="5898" y="1"/>
                        <a:pt x="54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77" name="Google Shape;4977;p49"/>
                <p:cNvSpPr/>
                <p:nvPr/>
              </p:nvSpPr>
              <p:spPr>
                <a:xfrm>
                  <a:off x="7249255" y="1257384"/>
                  <a:ext cx="501935" cy="251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31" h="13632" extrusionOk="0">
                      <a:moveTo>
                        <a:pt x="20116" y="0"/>
                      </a:moveTo>
                      <a:cubicBezTo>
                        <a:pt x="16003" y="0"/>
                        <a:pt x="11904" y="1181"/>
                        <a:pt x="8423" y="3383"/>
                      </a:cubicBezTo>
                      <a:cubicBezTo>
                        <a:pt x="4657" y="5780"/>
                        <a:pt x="1667" y="9386"/>
                        <a:pt x="0" y="13540"/>
                      </a:cubicBezTo>
                      <a:lnTo>
                        <a:pt x="229" y="13632"/>
                      </a:lnTo>
                      <a:cubicBezTo>
                        <a:pt x="1872" y="9523"/>
                        <a:pt x="4839" y="5962"/>
                        <a:pt x="8560" y="3589"/>
                      </a:cubicBezTo>
                      <a:cubicBezTo>
                        <a:pt x="11974" y="1410"/>
                        <a:pt x="16041" y="251"/>
                        <a:pt x="20092" y="251"/>
                      </a:cubicBezTo>
                      <a:cubicBezTo>
                        <a:pt x="20455" y="251"/>
                        <a:pt x="20819" y="260"/>
                        <a:pt x="21182" y="279"/>
                      </a:cubicBezTo>
                      <a:cubicBezTo>
                        <a:pt x="23373" y="393"/>
                        <a:pt x="24880" y="918"/>
                        <a:pt x="25907" y="1900"/>
                      </a:cubicBezTo>
                      <a:cubicBezTo>
                        <a:pt x="26569" y="2561"/>
                        <a:pt x="26980" y="3566"/>
                        <a:pt x="26934" y="4524"/>
                      </a:cubicBezTo>
                      <a:cubicBezTo>
                        <a:pt x="26911" y="5255"/>
                        <a:pt x="26637" y="5894"/>
                        <a:pt x="26135" y="6328"/>
                      </a:cubicBezTo>
                      <a:lnTo>
                        <a:pt x="26295" y="6510"/>
                      </a:lnTo>
                      <a:cubicBezTo>
                        <a:pt x="26843" y="6031"/>
                        <a:pt x="27162" y="5346"/>
                        <a:pt x="27185" y="4524"/>
                      </a:cubicBezTo>
                      <a:cubicBezTo>
                        <a:pt x="27231" y="3497"/>
                        <a:pt x="26797" y="2425"/>
                        <a:pt x="26067" y="1717"/>
                      </a:cubicBezTo>
                      <a:cubicBezTo>
                        <a:pt x="25017" y="690"/>
                        <a:pt x="23465" y="165"/>
                        <a:pt x="21205" y="28"/>
                      </a:cubicBezTo>
                      <a:cubicBezTo>
                        <a:pt x="20842" y="9"/>
                        <a:pt x="20479" y="0"/>
                        <a:pt x="20116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78" name="Google Shape;4978;p49"/>
                <p:cNvSpPr/>
                <p:nvPr/>
              </p:nvSpPr>
              <p:spPr>
                <a:xfrm>
                  <a:off x="7208443" y="4087047"/>
                  <a:ext cx="116973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6" h="5297" extrusionOk="0">
                      <a:moveTo>
                        <a:pt x="5524" y="1"/>
                      </a:moveTo>
                      <a:cubicBezTo>
                        <a:pt x="0" y="1097"/>
                        <a:pt x="959" y="4566"/>
                        <a:pt x="959" y="4566"/>
                      </a:cubicBezTo>
                      <a:cubicBezTo>
                        <a:pt x="2580" y="4908"/>
                        <a:pt x="3401" y="5137"/>
                        <a:pt x="5319" y="5296"/>
                      </a:cubicBezTo>
                      <a:cubicBezTo>
                        <a:pt x="6140" y="3607"/>
                        <a:pt x="6346" y="1804"/>
                        <a:pt x="55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79" name="Google Shape;4979;p49"/>
                <p:cNvSpPr/>
                <p:nvPr/>
              </p:nvSpPr>
              <p:spPr>
                <a:xfrm>
                  <a:off x="7304795" y="3992039"/>
                  <a:ext cx="299067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" h="10606" extrusionOk="0">
                      <a:moveTo>
                        <a:pt x="5871" y="0"/>
                      </a:moveTo>
                      <a:cubicBezTo>
                        <a:pt x="1632" y="0"/>
                        <a:pt x="2100" y="4744"/>
                        <a:pt x="2100" y="4744"/>
                      </a:cubicBezTo>
                      <a:cubicBezTo>
                        <a:pt x="1552" y="4767"/>
                        <a:pt x="1530" y="4790"/>
                        <a:pt x="229" y="5041"/>
                      </a:cubicBezTo>
                      <a:cubicBezTo>
                        <a:pt x="1050" y="6844"/>
                        <a:pt x="822" y="8647"/>
                        <a:pt x="0" y="10336"/>
                      </a:cubicBezTo>
                      <a:cubicBezTo>
                        <a:pt x="2429" y="10534"/>
                        <a:pt x="4760" y="10605"/>
                        <a:pt x="6858" y="10605"/>
                      </a:cubicBezTo>
                      <a:cubicBezTo>
                        <a:pt x="12273" y="10605"/>
                        <a:pt x="16138" y="10131"/>
                        <a:pt x="16138" y="10131"/>
                      </a:cubicBezTo>
                      <a:lnTo>
                        <a:pt x="16206" y="4425"/>
                      </a:lnTo>
                      <a:cubicBezTo>
                        <a:pt x="16225" y="2611"/>
                        <a:pt x="14744" y="1268"/>
                        <a:pt x="13097" y="1268"/>
                      </a:cubicBezTo>
                      <a:cubicBezTo>
                        <a:pt x="12691" y="1268"/>
                        <a:pt x="12275" y="1350"/>
                        <a:pt x="11869" y="1526"/>
                      </a:cubicBezTo>
                      <a:cubicBezTo>
                        <a:pt x="10547" y="2109"/>
                        <a:pt x="10127" y="2824"/>
                        <a:pt x="9939" y="3368"/>
                      </a:cubicBezTo>
                      <a:lnTo>
                        <a:pt x="9939" y="3368"/>
                      </a:lnTo>
                      <a:cubicBezTo>
                        <a:pt x="9939" y="3364"/>
                        <a:pt x="9937" y="3361"/>
                        <a:pt x="9936" y="3361"/>
                      </a:cubicBezTo>
                      <a:cubicBezTo>
                        <a:pt x="9935" y="3361"/>
                        <a:pt x="9933" y="3363"/>
                        <a:pt x="9932" y="3366"/>
                      </a:cubicBezTo>
                      <a:lnTo>
                        <a:pt x="9932" y="3366"/>
                      </a:lnTo>
                      <a:cubicBezTo>
                        <a:pt x="10020" y="2284"/>
                        <a:pt x="8810" y="223"/>
                        <a:pt x="6346" y="19"/>
                      </a:cubicBezTo>
                      <a:cubicBezTo>
                        <a:pt x="6181" y="7"/>
                        <a:pt x="6023" y="0"/>
                        <a:pt x="58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80" name="Google Shape;4980;p49"/>
                <p:cNvSpPr/>
                <p:nvPr/>
              </p:nvSpPr>
              <p:spPr>
                <a:xfrm>
                  <a:off x="7506327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61" y="1"/>
                      </a:moveTo>
                      <a:cubicBezTo>
                        <a:pt x="663" y="1"/>
                        <a:pt x="1" y="640"/>
                        <a:pt x="1" y="1439"/>
                      </a:cubicBezTo>
                      <a:cubicBezTo>
                        <a:pt x="1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6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81" name="Google Shape;4981;p49"/>
                <p:cNvSpPr/>
                <p:nvPr/>
              </p:nvSpPr>
              <p:spPr>
                <a:xfrm>
                  <a:off x="7339708" y="4076116"/>
                  <a:ext cx="103941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914" extrusionOk="0">
                      <a:moveTo>
                        <a:pt x="320" y="0"/>
                      </a:moveTo>
                      <a:cubicBezTo>
                        <a:pt x="161" y="0"/>
                        <a:pt x="24" y="115"/>
                        <a:pt x="1" y="274"/>
                      </a:cubicBezTo>
                      <a:cubicBezTo>
                        <a:pt x="1" y="434"/>
                        <a:pt x="115" y="571"/>
                        <a:pt x="275" y="594"/>
                      </a:cubicBezTo>
                      <a:lnTo>
                        <a:pt x="5319" y="913"/>
                      </a:lnTo>
                      <a:lnTo>
                        <a:pt x="5342" y="913"/>
                      </a:lnTo>
                      <a:cubicBezTo>
                        <a:pt x="5502" y="913"/>
                        <a:pt x="5616" y="799"/>
                        <a:pt x="5639" y="662"/>
                      </a:cubicBezTo>
                      <a:cubicBezTo>
                        <a:pt x="5639" y="503"/>
                        <a:pt x="5524" y="366"/>
                        <a:pt x="5365" y="343"/>
                      </a:cubicBezTo>
                      <a:lnTo>
                        <a:pt x="32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82" name="Google Shape;4982;p49"/>
                <p:cNvSpPr/>
                <p:nvPr/>
              </p:nvSpPr>
              <p:spPr>
                <a:xfrm>
                  <a:off x="7298472" y="3983172"/>
                  <a:ext cx="152326" cy="9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83" extrusionOk="0">
                      <a:moveTo>
                        <a:pt x="2649" y="592"/>
                      </a:moveTo>
                      <a:cubicBezTo>
                        <a:pt x="2694" y="592"/>
                        <a:pt x="2763" y="592"/>
                        <a:pt x="2808" y="614"/>
                      </a:cubicBezTo>
                      <a:cubicBezTo>
                        <a:pt x="2923" y="706"/>
                        <a:pt x="3014" y="843"/>
                        <a:pt x="3082" y="980"/>
                      </a:cubicBezTo>
                      <a:cubicBezTo>
                        <a:pt x="3402" y="1505"/>
                        <a:pt x="3539" y="2075"/>
                        <a:pt x="3676" y="2691"/>
                      </a:cubicBezTo>
                      <a:cubicBezTo>
                        <a:pt x="3721" y="2897"/>
                        <a:pt x="3767" y="3102"/>
                        <a:pt x="3836" y="3308"/>
                      </a:cubicBezTo>
                      <a:cubicBezTo>
                        <a:pt x="3790" y="3285"/>
                        <a:pt x="3767" y="3239"/>
                        <a:pt x="3721" y="3216"/>
                      </a:cubicBezTo>
                      <a:cubicBezTo>
                        <a:pt x="3242" y="2577"/>
                        <a:pt x="2854" y="1847"/>
                        <a:pt x="2603" y="1071"/>
                      </a:cubicBezTo>
                      <a:cubicBezTo>
                        <a:pt x="2512" y="843"/>
                        <a:pt x="2512" y="660"/>
                        <a:pt x="2580" y="592"/>
                      </a:cubicBezTo>
                      <a:close/>
                      <a:moveTo>
                        <a:pt x="914" y="1961"/>
                      </a:moveTo>
                      <a:cubicBezTo>
                        <a:pt x="1097" y="1961"/>
                        <a:pt x="1302" y="2075"/>
                        <a:pt x="1507" y="2189"/>
                      </a:cubicBezTo>
                      <a:cubicBezTo>
                        <a:pt x="2146" y="2600"/>
                        <a:pt x="2763" y="3057"/>
                        <a:pt x="3311" y="3604"/>
                      </a:cubicBezTo>
                      <a:cubicBezTo>
                        <a:pt x="3333" y="3650"/>
                        <a:pt x="3379" y="3696"/>
                        <a:pt x="3402" y="3741"/>
                      </a:cubicBezTo>
                      <a:cubicBezTo>
                        <a:pt x="2557" y="3559"/>
                        <a:pt x="1644" y="3148"/>
                        <a:pt x="891" y="2532"/>
                      </a:cubicBezTo>
                      <a:cubicBezTo>
                        <a:pt x="640" y="2326"/>
                        <a:pt x="617" y="2212"/>
                        <a:pt x="617" y="2144"/>
                      </a:cubicBezTo>
                      <a:cubicBezTo>
                        <a:pt x="617" y="2052"/>
                        <a:pt x="777" y="1961"/>
                        <a:pt x="914" y="1961"/>
                      </a:cubicBezTo>
                      <a:close/>
                      <a:moveTo>
                        <a:pt x="2657" y="1"/>
                      </a:moveTo>
                      <a:cubicBezTo>
                        <a:pt x="2498" y="1"/>
                        <a:pt x="2344" y="52"/>
                        <a:pt x="2215" y="158"/>
                      </a:cubicBezTo>
                      <a:cubicBezTo>
                        <a:pt x="2032" y="295"/>
                        <a:pt x="1827" y="614"/>
                        <a:pt x="2032" y="1253"/>
                      </a:cubicBezTo>
                      <a:cubicBezTo>
                        <a:pt x="2124" y="1527"/>
                        <a:pt x="2238" y="1801"/>
                        <a:pt x="2375" y="2075"/>
                      </a:cubicBezTo>
                      <a:cubicBezTo>
                        <a:pt x="2192" y="1938"/>
                        <a:pt x="1987" y="1824"/>
                        <a:pt x="1804" y="1710"/>
                      </a:cubicBezTo>
                      <a:cubicBezTo>
                        <a:pt x="1553" y="1550"/>
                        <a:pt x="1256" y="1390"/>
                        <a:pt x="914" y="1390"/>
                      </a:cubicBezTo>
                      <a:cubicBezTo>
                        <a:pt x="526" y="1390"/>
                        <a:pt x="92" y="1642"/>
                        <a:pt x="47" y="2075"/>
                      </a:cubicBezTo>
                      <a:cubicBezTo>
                        <a:pt x="1" y="2532"/>
                        <a:pt x="389" y="2874"/>
                        <a:pt x="526" y="2965"/>
                      </a:cubicBezTo>
                      <a:cubicBezTo>
                        <a:pt x="1005" y="3376"/>
                        <a:pt x="1644" y="3764"/>
                        <a:pt x="2375" y="4038"/>
                      </a:cubicBezTo>
                      <a:cubicBezTo>
                        <a:pt x="2352" y="4198"/>
                        <a:pt x="2466" y="4335"/>
                        <a:pt x="2626" y="4358"/>
                      </a:cubicBezTo>
                      <a:lnTo>
                        <a:pt x="4155" y="4495"/>
                      </a:lnTo>
                      <a:cubicBezTo>
                        <a:pt x="4201" y="4517"/>
                        <a:pt x="4246" y="4540"/>
                        <a:pt x="4292" y="4540"/>
                      </a:cubicBezTo>
                      <a:cubicBezTo>
                        <a:pt x="4338" y="4540"/>
                        <a:pt x="4361" y="4540"/>
                        <a:pt x="4406" y="4517"/>
                      </a:cubicBezTo>
                      <a:lnTo>
                        <a:pt x="7921" y="4860"/>
                      </a:lnTo>
                      <a:cubicBezTo>
                        <a:pt x="7921" y="4860"/>
                        <a:pt x="7944" y="4883"/>
                        <a:pt x="7944" y="4883"/>
                      </a:cubicBezTo>
                      <a:cubicBezTo>
                        <a:pt x="8104" y="4883"/>
                        <a:pt x="8218" y="4769"/>
                        <a:pt x="8241" y="4609"/>
                      </a:cubicBezTo>
                      <a:cubicBezTo>
                        <a:pt x="8264" y="4449"/>
                        <a:pt x="8127" y="4312"/>
                        <a:pt x="7990" y="4289"/>
                      </a:cubicBezTo>
                      <a:lnTo>
                        <a:pt x="4680" y="3970"/>
                      </a:lnTo>
                      <a:cubicBezTo>
                        <a:pt x="4475" y="3536"/>
                        <a:pt x="4361" y="3057"/>
                        <a:pt x="4246" y="2577"/>
                      </a:cubicBezTo>
                      <a:cubicBezTo>
                        <a:pt x="4109" y="1938"/>
                        <a:pt x="3950" y="1299"/>
                        <a:pt x="3584" y="683"/>
                      </a:cubicBezTo>
                      <a:cubicBezTo>
                        <a:pt x="3470" y="477"/>
                        <a:pt x="3311" y="272"/>
                        <a:pt x="3105" y="135"/>
                      </a:cubicBezTo>
                      <a:cubicBezTo>
                        <a:pt x="2961" y="46"/>
                        <a:pt x="2806" y="1"/>
                        <a:pt x="265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83" name="Google Shape;4983;p49"/>
                <p:cNvSpPr/>
                <p:nvPr/>
              </p:nvSpPr>
              <p:spPr>
                <a:xfrm>
                  <a:off x="7982610" y="4087047"/>
                  <a:ext cx="117415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0" h="5297" extrusionOk="0">
                      <a:moveTo>
                        <a:pt x="823" y="1"/>
                      </a:moveTo>
                      <a:lnTo>
                        <a:pt x="823" y="1"/>
                      </a:lnTo>
                      <a:cubicBezTo>
                        <a:pt x="1" y="1804"/>
                        <a:pt x="229" y="3607"/>
                        <a:pt x="1051" y="5296"/>
                      </a:cubicBezTo>
                      <a:cubicBezTo>
                        <a:pt x="2945" y="5137"/>
                        <a:pt x="3790" y="4908"/>
                        <a:pt x="5388" y="4566"/>
                      </a:cubicBezTo>
                      <a:cubicBezTo>
                        <a:pt x="5388" y="4566"/>
                        <a:pt x="6369" y="1097"/>
                        <a:pt x="8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84" name="Google Shape;4984;p49"/>
                <p:cNvSpPr/>
                <p:nvPr/>
              </p:nvSpPr>
              <p:spPr>
                <a:xfrm>
                  <a:off x="7704247" y="3992039"/>
                  <a:ext cx="298994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1" h="10606" extrusionOk="0">
                      <a:moveTo>
                        <a:pt x="10372" y="0"/>
                      </a:moveTo>
                      <a:cubicBezTo>
                        <a:pt x="10220" y="0"/>
                        <a:pt x="10062" y="7"/>
                        <a:pt x="9898" y="19"/>
                      </a:cubicBezTo>
                      <a:cubicBezTo>
                        <a:pt x="7410" y="225"/>
                        <a:pt x="6200" y="2325"/>
                        <a:pt x="6314" y="3397"/>
                      </a:cubicBezTo>
                      <a:cubicBezTo>
                        <a:pt x="6312" y="3392"/>
                        <a:pt x="6311" y="3388"/>
                        <a:pt x="6309" y="3384"/>
                      </a:cubicBezTo>
                      <a:lnTo>
                        <a:pt x="6309" y="3384"/>
                      </a:lnTo>
                      <a:cubicBezTo>
                        <a:pt x="6102" y="2838"/>
                        <a:pt x="5710" y="2114"/>
                        <a:pt x="4374" y="1526"/>
                      </a:cubicBezTo>
                      <a:cubicBezTo>
                        <a:pt x="3964" y="1350"/>
                        <a:pt x="3544" y="1268"/>
                        <a:pt x="3136" y="1268"/>
                      </a:cubicBezTo>
                      <a:cubicBezTo>
                        <a:pt x="1478" y="1268"/>
                        <a:pt x="1" y="2611"/>
                        <a:pt x="37" y="4425"/>
                      </a:cubicBezTo>
                      <a:lnTo>
                        <a:pt x="106" y="10131"/>
                      </a:lnTo>
                      <a:cubicBezTo>
                        <a:pt x="106" y="10131"/>
                        <a:pt x="3971" y="10605"/>
                        <a:pt x="9377" y="10605"/>
                      </a:cubicBezTo>
                      <a:cubicBezTo>
                        <a:pt x="11472" y="10605"/>
                        <a:pt x="13798" y="10534"/>
                        <a:pt x="16220" y="10336"/>
                      </a:cubicBezTo>
                      <a:cubicBezTo>
                        <a:pt x="15399" y="8647"/>
                        <a:pt x="15193" y="6844"/>
                        <a:pt x="16015" y="5041"/>
                      </a:cubicBezTo>
                      <a:cubicBezTo>
                        <a:pt x="14714" y="4790"/>
                        <a:pt x="14668" y="4767"/>
                        <a:pt x="14120" y="4744"/>
                      </a:cubicBezTo>
                      <a:cubicBezTo>
                        <a:pt x="14120" y="4744"/>
                        <a:pt x="14610" y="0"/>
                        <a:pt x="103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85" name="Google Shape;4985;p49"/>
                <p:cNvSpPr/>
                <p:nvPr/>
              </p:nvSpPr>
              <p:spPr>
                <a:xfrm>
                  <a:off x="7740266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84" y="1"/>
                      </a:moveTo>
                      <a:cubicBezTo>
                        <a:pt x="662" y="1"/>
                        <a:pt x="0" y="640"/>
                        <a:pt x="0" y="1439"/>
                      </a:cubicBezTo>
                      <a:cubicBezTo>
                        <a:pt x="0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8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86" name="Google Shape;4986;p49"/>
                <p:cNvSpPr/>
                <p:nvPr/>
              </p:nvSpPr>
              <p:spPr>
                <a:xfrm>
                  <a:off x="7864378" y="4076116"/>
                  <a:ext cx="104365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2" h="914" extrusionOk="0">
                      <a:moveTo>
                        <a:pt x="5342" y="0"/>
                      </a:moveTo>
                      <a:lnTo>
                        <a:pt x="298" y="343"/>
                      </a:lnTo>
                      <a:cubicBezTo>
                        <a:pt x="138" y="366"/>
                        <a:pt x="1" y="503"/>
                        <a:pt x="24" y="662"/>
                      </a:cubicBezTo>
                      <a:cubicBezTo>
                        <a:pt x="24" y="799"/>
                        <a:pt x="161" y="913"/>
                        <a:pt x="320" y="913"/>
                      </a:cubicBezTo>
                      <a:lnTo>
                        <a:pt x="5388" y="594"/>
                      </a:lnTo>
                      <a:cubicBezTo>
                        <a:pt x="5547" y="571"/>
                        <a:pt x="5662" y="434"/>
                        <a:pt x="5639" y="274"/>
                      </a:cubicBezTo>
                      <a:cubicBezTo>
                        <a:pt x="5639" y="115"/>
                        <a:pt x="5502" y="0"/>
                        <a:pt x="534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87" name="Google Shape;4987;p49"/>
                <p:cNvSpPr/>
                <p:nvPr/>
              </p:nvSpPr>
              <p:spPr>
                <a:xfrm>
                  <a:off x="7857650" y="3983172"/>
                  <a:ext cx="152326" cy="89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63" extrusionOk="0">
                      <a:moveTo>
                        <a:pt x="5684" y="592"/>
                      </a:moveTo>
                      <a:cubicBezTo>
                        <a:pt x="5753" y="660"/>
                        <a:pt x="5730" y="843"/>
                        <a:pt x="5661" y="1071"/>
                      </a:cubicBezTo>
                      <a:cubicBezTo>
                        <a:pt x="5410" y="1847"/>
                        <a:pt x="5022" y="2577"/>
                        <a:pt x="4520" y="3216"/>
                      </a:cubicBezTo>
                      <a:cubicBezTo>
                        <a:pt x="4497" y="3239"/>
                        <a:pt x="4452" y="3285"/>
                        <a:pt x="4429" y="3308"/>
                      </a:cubicBezTo>
                      <a:cubicBezTo>
                        <a:pt x="4474" y="3102"/>
                        <a:pt x="4520" y="2897"/>
                        <a:pt x="4566" y="2691"/>
                      </a:cubicBezTo>
                      <a:cubicBezTo>
                        <a:pt x="4703" y="2075"/>
                        <a:pt x="4840" y="1505"/>
                        <a:pt x="5159" y="980"/>
                      </a:cubicBezTo>
                      <a:cubicBezTo>
                        <a:pt x="5251" y="843"/>
                        <a:pt x="5342" y="706"/>
                        <a:pt x="5456" y="614"/>
                      </a:cubicBezTo>
                      <a:cubicBezTo>
                        <a:pt x="5502" y="592"/>
                        <a:pt x="5547" y="592"/>
                        <a:pt x="5593" y="592"/>
                      </a:cubicBezTo>
                      <a:close/>
                      <a:moveTo>
                        <a:pt x="7350" y="1961"/>
                      </a:moveTo>
                      <a:cubicBezTo>
                        <a:pt x="7487" y="1961"/>
                        <a:pt x="7624" y="2052"/>
                        <a:pt x="7647" y="2144"/>
                      </a:cubicBezTo>
                      <a:cubicBezTo>
                        <a:pt x="7647" y="2212"/>
                        <a:pt x="7602" y="2326"/>
                        <a:pt x="7373" y="2532"/>
                      </a:cubicBezTo>
                      <a:cubicBezTo>
                        <a:pt x="6620" y="3125"/>
                        <a:pt x="5707" y="3559"/>
                        <a:pt x="4840" y="3741"/>
                      </a:cubicBezTo>
                      <a:cubicBezTo>
                        <a:pt x="4885" y="3696"/>
                        <a:pt x="4908" y="3650"/>
                        <a:pt x="4954" y="3604"/>
                      </a:cubicBezTo>
                      <a:cubicBezTo>
                        <a:pt x="5502" y="3057"/>
                        <a:pt x="6095" y="2600"/>
                        <a:pt x="6757" y="2189"/>
                      </a:cubicBezTo>
                      <a:cubicBezTo>
                        <a:pt x="6940" y="2075"/>
                        <a:pt x="7145" y="1961"/>
                        <a:pt x="7350" y="1961"/>
                      </a:cubicBezTo>
                      <a:close/>
                      <a:moveTo>
                        <a:pt x="5593" y="1"/>
                      </a:moveTo>
                      <a:cubicBezTo>
                        <a:pt x="5441" y="1"/>
                        <a:pt x="5280" y="46"/>
                        <a:pt x="5136" y="135"/>
                      </a:cubicBezTo>
                      <a:cubicBezTo>
                        <a:pt x="4931" y="272"/>
                        <a:pt x="4794" y="477"/>
                        <a:pt x="4680" y="683"/>
                      </a:cubicBezTo>
                      <a:cubicBezTo>
                        <a:pt x="4292" y="1299"/>
                        <a:pt x="4155" y="1938"/>
                        <a:pt x="4018" y="2577"/>
                      </a:cubicBezTo>
                      <a:cubicBezTo>
                        <a:pt x="3904" y="3057"/>
                        <a:pt x="3790" y="3536"/>
                        <a:pt x="3584" y="3970"/>
                      </a:cubicBezTo>
                      <a:lnTo>
                        <a:pt x="275" y="4289"/>
                      </a:lnTo>
                      <a:cubicBezTo>
                        <a:pt x="115" y="4312"/>
                        <a:pt x="1" y="4449"/>
                        <a:pt x="24" y="4609"/>
                      </a:cubicBezTo>
                      <a:cubicBezTo>
                        <a:pt x="24" y="4755"/>
                        <a:pt x="138" y="4863"/>
                        <a:pt x="262" y="4863"/>
                      </a:cubicBezTo>
                      <a:cubicBezTo>
                        <a:pt x="274" y="4863"/>
                        <a:pt x="286" y="4862"/>
                        <a:pt x="297" y="4860"/>
                      </a:cubicBezTo>
                      <a:lnTo>
                        <a:pt x="320" y="4860"/>
                      </a:lnTo>
                      <a:lnTo>
                        <a:pt x="3858" y="4517"/>
                      </a:lnTo>
                      <a:cubicBezTo>
                        <a:pt x="3881" y="4540"/>
                        <a:pt x="3927" y="4540"/>
                        <a:pt x="3972" y="4540"/>
                      </a:cubicBezTo>
                      <a:cubicBezTo>
                        <a:pt x="4018" y="4540"/>
                        <a:pt x="4064" y="4517"/>
                        <a:pt x="4109" y="4495"/>
                      </a:cubicBezTo>
                      <a:lnTo>
                        <a:pt x="5616" y="4358"/>
                      </a:lnTo>
                      <a:cubicBezTo>
                        <a:pt x="5776" y="4335"/>
                        <a:pt x="5890" y="4198"/>
                        <a:pt x="5890" y="4038"/>
                      </a:cubicBezTo>
                      <a:cubicBezTo>
                        <a:pt x="6597" y="3764"/>
                        <a:pt x="7259" y="3376"/>
                        <a:pt x="7739" y="2965"/>
                      </a:cubicBezTo>
                      <a:cubicBezTo>
                        <a:pt x="7853" y="2874"/>
                        <a:pt x="8263" y="2532"/>
                        <a:pt x="8218" y="2075"/>
                      </a:cubicBezTo>
                      <a:cubicBezTo>
                        <a:pt x="8172" y="1642"/>
                        <a:pt x="7739" y="1390"/>
                        <a:pt x="7350" y="1390"/>
                      </a:cubicBezTo>
                      <a:cubicBezTo>
                        <a:pt x="6985" y="1390"/>
                        <a:pt x="6711" y="1550"/>
                        <a:pt x="6460" y="1710"/>
                      </a:cubicBezTo>
                      <a:cubicBezTo>
                        <a:pt x="6255" y="1824"/>
                        <a:pt x="6072" y="1938"/>
                        <a:pt x="5890" y="2075"/>
                      </a:cubicBezTo>
                      <a:cubicBezTo>
                        <a:pt x="6004" y="1801"/>
                        <a:pt x="6118" y="1527"/>
                        <a:pt x="6209" y="1253"/>
                      </a:cubicBezTo>
                      <a:cubicBezTo>
                        <a:pt x="6415" y="614"/>
                        <a:pt x="6232" y="295"/>
                        <a:pt x="6027" y="158"/>
                      </a:cubicBezTo>
                      <a:cubicBezTo>
                        <a:pt x="5909" y="52"/>
                        <a:pt x="5755" y="1"/>
                        <a:pt x="55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88" name="Google Shape;4988;p49"/>
                <p:cNvSpPr/>
                <p:nvPr/>
              </p:nvSpPr>
              <p:spPr>
                <a:xfrm>
                  <a:off x="7040976" y="2109505"/>
                  <a:ext cx="598724" cy="827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82" h="44898" extrusionOk="0">
                      <a:moveTo>
                        <a:pt x="1370" y="0"/>
                      </a:moveTo>
                      <a:lnTo>
                        <a:pt x="1" y="37297"/>
                      </a:lnTo>
                      <a:lnTo>
                        <a:pt x="31956" y="44897"/>
                      </a:lnTo>
                      <a:cubicBezTo>
                        <a:pt x="31956" y="44897"/>
                        <a:pt x="32436" y="9107"/>
                        <a:pt x="32481" y="9039"/>
                      </a:cubicBezTo>
                      <a:cubicBezTo>
                        <a:pt x="20452" y="3356"/>
                        <a:pt x="1370" y="0"/>
                        <a:pt x="137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89" name="Google Shape;4989;p49"/>
                <p:cNvSpPr/>
                <p:nvPr/>
              </p:nvSpPr>
              <p:spPr>
                <a:xfrm>
                  <a:off x="6999740" y="2117082"/>
                  <a:ext cx="639958" cy="83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9" h="45058" extrusionOk="0">
                      <a:moveTo>
                        <a:pt x="1462" y="0"/>
                      </a:moveTo>
                      <a:lnTo>
                        <a:pt x="1" y="37274"/>
                      </a:lnTo>
                      <a:lnTo>
                        <a:pt x="34148" y="45057"/>
                      </a:lnTo>
                      <a:cubicBezTo>
                        <a:pt x="34148" y="45057"/>
                        <a:pt x="34673" y="9267"/>
                        <a:pt x="34718" y="9221"/>
                      </a:cubicBezTo>
                      <a:cubicBezTo>
                        <a:pt x="21868" y="3469"/>
                        <a:pt x="1462" y="0"/>
                        <a:pt x="146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90" name="Google Shape;4990;p49"/>
                <p:cNvSpPr/>
                <p:nvPr/>
              </p:nvSpPr>
              <p:spPr>
                <a:xfrm>
                  <a:off x="6991758" y="2125912"/>
                  <a:ext cx="647091" cy="831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06" h="45104" extrusionOk="0">
                      <a:moveTo>
                        <a:pt x="0" y="0"/>
                      </a:moveTo>
                      <a:lnTo>
                        <a:pt x="388" y="37343"/>
                      </a:lnTo>
                      <a:lnTo>
                        <a:pt x="34535" y="45103"/>
                      </a:lnTo>
                      <a:cubicBezTo>
                        <a:pt x="34535" y="45103"/>
                        <a:pt x="35060" y="9336"/>
                        <a:pt x="35106" y="9267"/>
                      </a:cubicBezTo>
                      <a:cubicBezTo>
                        <a:pt x="23693" y="4269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&lt;</a:t>
                  </a: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91" name="Google Shape;4991;p49"/>
                <p:cNvSpPr/>
                <p:nvPr/>
              </p:nvSpPr>
              <p:spPr>
                <a:xfrm>
                  <a:off x="7640965" y="2117082"/>
                  <a:ext cx="603351" cy="82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3" h="44487" extrusionOk="0">
                      <a:moveTo>
                        <a:pt x="31340" y="0"/>
                      </a:moveTo>
                      <a:cubicBezTo>
                        <a:pt x="31340" y="0"/>
                        <a:pt x="12121" y="3104"/>
                        <a:pt x="1" y="8628"/>
                      </a:cubicBezTo>
                      <a:cubicBezTo>
                        <a:pt x="46" y="8696"/>
                        <a:pt x="548" y="44486"/>
                        <a:pt x="548" y="44486"/>
                      </a:cubicBezTo>
                      <a:lnTo>
                        <a:pt x="32732" y="37319"/>
                      </a:lnTo>
                      <a:lnTo>
                        <a:pt x="3134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92" name="Google Shape;4992;p49"/>
                <p:cNvSpPr/>
                <p:nvPr/>
              </p:nvSpPr>
              <p:spPr>
                <a:xfrm>
                  <a:off x="7640965" y="2125064"/>
                  <a:ext cx="644990" cy="822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2" h="44625" extrusionOk="0">
                      <a:moveTo>
                        <a:pt x="33508" y="1"/>
                      </a:moveTo>
                      <a:cubicBezTo>
                        <a:pt x="33508" y="1"/>
                        <a:pt x="12943" y="3196"/>
                        <a:pt x="1" y="8788"/>
                      </a:cubicBezTo>
                      <a:cubicBezTo>
                        <a:pt x="46" y="8834"/>
                        <a:pt x="571" y="44624"/>
                        <a:pt x="571" y="44624"/>
                      </a:cubicBezTo>
                      <a:lnTo>
                        <a:pt x="34992" y="37297"/>
                      </a:lnTo>
                      <a:lnTo>
                        <a:pt x="3350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93" name="Google Shape;4993;p49"/>
                <p:cNvSpPr/>
                <p:nvPr/>
              </p:nvSpPr>
              <p:spPr>
                <a:xfrm>
                  <a:off x="7641813" y="2134317"/>
                  <a:ext cx="652142" cy="823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0" h="44670" extrusionOk="0">
                      <a:moveTo>
                        <a:pt x="35380" y="1"/>
                      </a:moveTo>
                      <a:cubicBezTo>
                        <a:pt x="35379" y="1"/>
                        <a:pt x="11504" y="3973"/>
                        <a:pt x="0" y="8811"/>
                      </a:cubicBezTo>
                      <a:cubicBezTo>
                        <a:pt x="46" y="8880"/>
                        <a:pt x="571" y="44670"/>
                        <a:pt x="571" y="44670"/>
                      </a:cubicBezTo>
                      <a:lnTo>
                        <a:pt x="34992" y="37343"/>
                      </a:lnTo>
                      <a:lnTo>
                        <a:pt x="3538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94" name="Google Shape;4994;p49"/>
                <p:cNvSpPr/>
                <p:nvPr/>
              </p:nvSpPr>
              <p:spPr>
                <a:xfrm>
                  <a:off x="7577849" y="2282009"/>
                  <a:ext cx="130023" cy="73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4" h="40014" extrusionOk="0">
                      <a:moveTo>
                        <a:pt x="1005" y="1"/>
                      </a:moveTo>
                      <a:cubicBezTo>
                        <a:pt x="457" y="1"/>
                        <a:pt x="1" y="457"/>
                        <a:pt x="1" y="1028"/>
                      </a:cubicBezTo>
                      <a:lnTo>
                        <a:pt x="1" y="38986"/>
                      </a:lnTo>
                      <a:cubicBezTo>
                        <a:pt x="1" y="39557"/>
                        <a:pt x="457" y="40013"/>
                        <a:pt x="1005" y="40013"/>
                      </a:cubicBezTo>
                      <a:lnTo>
                        <a:pt x="6027" y="40013"/>
                      </a:lnTo>
                      <a:cubicBezTo>
                        <a:pt x="6597" y="40013"/>
                        <a:pt x="7054" y="39557"/>
                        <a:pt x="7054" y="38986"/>
                      </a:cubicBezTo>
                      <a:lnTo>
                        <a:pt x="7054" y="1028"/>
                      </a:lnTo>
                      <a:cubicBezTo>
                        <a:pt x="7054" y="457"/>
                        <a:pt x="6597" y="1"/>
                        <a:pt x="60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95" name="Google Shape;4995;p49"/>
                <p:cNvSpPr/>
                <p:nvPr/>
              </p:nvSpPr>
              <p:spPr>
                <a:xfrm>
                  <a:off x="8149230" y="2295742"/>
                  <a:ext cx="152326" cy="147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7975" extrusionOk="0">
                      <a:moveTo>
                        <a:pt x="4593" y="0"/>
                      </a:moveTo>
                      <a:cubicBezTo>
                        <a:pt x="4406" y="0"/>
                        <a:pt x="4218" y="82"/>
                        <a:pt x="4086" y="260"/>
                      </a:cubicBezTo>
                      <a:lnTo>
                        <a:pt x="3059" y="1607"/>
                      </a:lnTo>
                      <a:cubicBezTo>
                        <a:pt x="2957" y="1771"/>
                        <a:pt x="2780" y="1861"/>
                        <a:pt x="2596" y="1861"/>
                      </a:cubicBezTo>
                      <a:cubicBezTo>
                        <a:pt x="2576" y="1861"/>
                        <a:pt x="2555" y="1860"/>
                        <a:pt x="2534" y="1858"/>
                      </a:cubicBezTo>
                      <a:lnTo>
                        <a:pt x="845" y="1789"/>
                      </a:lnTo>
                      <a:cubicBezTo>
                        <a:pt x="320" y="1789"/>
                        <a:pt x="1" y="2360"/>
                        <a:pt x="297" y="2793"/>
                      </a:cubicBezTo>
                      <a:lnTo>
                        <a:pt x="1279" y="4186"/>
                      </a:lnTo>
                      <a:cubicBezTo>
                        <a:pt x="1393" y="4346"/>
                        <a:pt x="1416" y="4574"/>
                        <a:pt x="1347" y="4779"/>
                      </a:cubicBezTo>
                      <a:lnTo>
                        <a:pt x="754" y="6354"/>
                      </a:lnTo>
                      <a:cubicBezTo>
                        <a:pt x="596" y="6789"/>
                        <a:pt x="934" y="7207"/>
                        <a:pt x="1354" y="7207"/>
                      </a:cubicBezTo>
                      <a:cubicBezTo>
                        <a:pt x="1419" y="7207"/>
                        <a:pt x="1486" y="7197"/>
                        <a:pt x="1553" y="7176"/>
                      </a:cubicBezTo>
                      <a:lnTo>
                        <a:pt x="3173" y="6674"/>
                      </a:lnTo>
                      <a:cubicBezTo>
                        <a:pt x="3229" y="6660"/>
                        <a:pt x="3288" y="6652"/>
                        <a:pt x="3349" y="6652"/>
                      </a:cubicBezTo>
                      <a:cubicBezTo>
                        <a:pt x="3488" y="6652"/>
                        <a:pt x="3633" y="6692"/>
                        <a:pt x="3744" y="6788"/>
                      </a:cubicBezTo>
                      <a:lnTo>
                        <a:pt x="5091" y="7838"/>
                      </a:lnTo>
                      <a:cubicBezTo>
                        <a:pt x="5212" y="7932"/>
                        <a:pt x="5348" y="7975"/>
                        <a:pt x="5481" y="7975"/>
                      </a:cubicBezTo>
                      <a:cubicBezTo>
                        <a:pt x="5799" y="7975"/>
                        <a:pt x="6095" y="7729"/>
                        <a:pt x="6095" y="7359"/>
                      </a:cubicBezTo>
                      <a:lnTo>
                        <a:pt x="6118" y="5647"/>
                      </a:lnTo>
                      <a:cubicBezTo>
                        <a:pt x="6141" y="5441"/>
                        <a:pt x="6232" y="5259"/>
                        <a:pt x="6415" y="5144"/>
                      </a:cubicBezTo>
                      <a:lnTo>
                        <a:pt x="7830" y="4186"/>
                      </a:lnTo>
                      <a:cubicBezTo>
                        <a:pt x="8263" y="3912"/>
                        <a:pt x="8172" y="3250"/>
                        <a:pt x="7670" y="3067"/>
                      </a:cubicBezTo>
                      <a:lnTo>
                        <a:pt x="6072" y="2520"/>
                      </a:lnTo>
                      <a:cubicBezTo>
                        <a:pt x="5867" y="2451"/>
                        <a:pt x="5707" y="2291"/>
                        <a:pt x="5661" y="2086"/>
                      </a:cubicBezTo>
                      <a:lnTo>
                        <a:pt x="5205" y="465"/>
                      </a:lnTo>
                      <a:cubicBezTo>
                        <a:pt x="5124" y="169"/>
                        <a:pt x="4861" y="0"/>
                        <a:pt x="4593" y="0"/>
                      </a:cubicBezTo>
                      <a:close/>
                    </a:path>
                  </a:pathLst>
                </a:custGeom>
                <a:solidFill>
                  <a:srgbClr val="FFBA3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96" name="Google Shape;4996;p49"/>
                <p:cNvSpPr/>
                <p:nvPr/>
              </p:nvSpPr>
              <p:spPr>
                <a:xfrm>
                  <a:off x="7944435" y="2269400"/>
                  <a:ext cx="152640" cy="147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1" h="7976" extrusionOk="0">
                      <a:moveTo>
                        <a:pt x="4598" y="1"/>
                      </a:moveTo>
                      <a:cubicBezTo>
                        <a:pt x="4411" y="1"/>
                        <a:pt x="4226" y="81"/>
                        <a:pt x="4103" y="251"/>
                      </a:cubicBezTo>
                      <a:lnTo>
                        <a:pt x="3076" y="1620"/>
                      </a:lnTo>
                      <a:cubicBezTo>
                        <a:pt x="2962" y="1780"/>
                        <a:pt x="2757" y="1871"/>
                        <a:pt x="2551" y="1871"/>
                      </a:cubicBezTo>
                      <a:lnTo>
                        <a:pt x="839" y="1803"/>
                      </a:lnTo>
                      <a:cubicBezTo>
                        <a:pt x="830" y="1803"/>
                        <a:pt x="821" y="1802"/>
                        <a:pt x="811" y="1802"/>
                      </a:cubicBezTo>
                      <a:cubicBezTo>
                        <a:pt x="325" y="1802"/>
                        <a:pt x="1" y="2381"/>
                        <a:pt x="314" y="2784"/>
                      </a:cubicBezTo>
                      <a:lnTo>
                        <a:pt x="1296" y="4177"/>
                      </a:lnTo>
                      <a:cubicBezTo>
                        <a:pt x="1410" y="4359"/>
                        <a:pt x="1433" y="4565"/>
                        <a:pt x="1364" y="4770"/>
                      </a:cubicBezTo>
                      <a:lnTo>
                        <a:pt x="771" y="6368"/>
                      </a:lnTo>
                      <a:cubicBezTo>
                        <a:pt x="610" y="6791"/>
                        <a:pt x="946" y="7214"/>
                        <a:pt x="1372" y="7214"/>
                      </a:cubicBezTo>
                      <a:cubicBezTo>
                        <a:pt x="1429" y="7214"/>
                        <a:pt x="1488" y="7206"/>
                        <a:pt x="1547" y="7190"/>
                      </a:cubicBezTo>
                      <a:lnTo>
                        <a:pt x="3167" y="6688"/>
                      </a:lnTo>
                      <a:cubicBezTo>
                        <a:pt x="3233" y="6666"/>
                        <a:pt x="3302" y="6655"/>
                        <a:pt x="3369" y="6655"/>
                      </a:cubicBezTo>
                      <a:cubicBezTo>
                        <a:pt x="3512" y="6655"/>
                        <a:pt x="3652" y="6701"/>
                        <a:pt x="3761" y="6779"/>
                      </a:cubicBezTo>
                      <a:lnTo>
                        <a:pt x="5085" y="7829"/>
                      </a:lnTo>
                      <a:cubicBezTo>
                        <a:pt x="5206" y="7930"/>
                        <a:pt x="5346" y="7976"/>
                        <a:pt x="5482" y="7976"/>
                      </a:cubicBezTo>
                      <a:cubicBezTo>
                        <a:pt x="5807" y="7976"/>
                        <a:pt x="6112" y="7719"/>
                        <a:pt x="6112" y="7350"/>
                      </a:cubicBezTo>
                      <a:lnTo>
                        <a:pt x="6135" y="5660"/>
                      </a:lnTo>
                      <a:cubicBezTo>
                        <a:pt x="6135" y="5455"/>
                        <a:pt x="6249" y="5250"/>
                        <a:pt x="6431" y="5135"/>
                      </a:cubicBezTo>
                      <a:lnTo>
                        <a:pt x="7824" y="4200"/>
                      </a:lnTo>
                      <a:cubicBezTo>
                        <a:pt x="8280" y="3903"/>
                        <a:pt x="8189" y="3241"/>
                        <a:pt x="7687" y="3058"/>
                      </a:cubicBezTo>
                      <a:lnTo>
                        <a:pt x="6089" y="2511"/>
                      </a:lnTo>
                      <a:cubicBezTo>
                        <a:pt x="5884" y="2442"/>
                        <a:pt x="5724" y="2282"/>
                        <a:pt x="5678" y="2100"/>
                      </a:cubicBezTo>
                      <a:lnTo>
                        <a:pt x="5222" y="456"/>
                      </a:lnTo>
                      <a:cubicBezTo>
                        <a:pt x="5128" y="162"/>
                        <a:pt x="4862" y="1"/>
                        <a:pt x="4598" y="1"/>
                      </a:cubicBezTo>
                      <a:close/>
                    </a:path>
                  </a:pathLst>
                </a:custGeom>
                <a:solidFill>
                  <a:srgbClr val="E7533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97" name="Google Shape;4997;p49"/>
                <p:cNvSpPr/>
                <p:nvPr/>
              </p:nvSpPr>
              <p:spPr>
                <a:xfrm>
                  <a:off x="8026371" y="2484357"/>
                  <a:ext cx="147847" cy="14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1" h="8034" extrusionOk="0">
                      <a:moveTo>
                        <a:pt x="3149" y="1"/>
                      </a:moveTo>
                      <a:cubicBezTo>
                        <a:pt x="2847" y="1"/>
                        <a:pt x="2564" y="207"/>
                        <a:pt x="2534" y="550"/>
                      </a:cubicBezTo>
                      <a:lnTo>
                        <a:pt x="2306" y="2239"/>
                      </a:lnTo>
                      <a:cubicBezTo>
                        <a:pt x="2283" y="2445"/>
                        <a:pt x="2146" y="2627"/>
                        <a:pt x="1964" y="2719"/>
                      </a:cubicBezTo>
                      <a:lnTo>
                        <a:pt x="457" y="3495"/>
                      </a:lnTo>
                      <a:cubicBezTo>
                        <a:pt x="1" y="3746"/>
                        <a:pt x="1" y="4408"/>
                        <a:pt x="480" y="4636"/>
                      </a:cubicBezTo>
                      <a:lnTo>
                        <a:pt x="2009" y="5366"/>
                      </a:lnTo>
                      <a:cubicBezTo>
                        <a:pt x="2215" y="5435"/>
                        <a:pt x="2329" y="5618"/>
                        <a:pt x="2375" y="5823"/>
                      </a:cubicBezTo>
                      <a:lnTo>
                        <a:pt x="2648" y="7512"/>
                      </a:lnTo>
                      <a:cubicBezTo>
                        <a:pt x="2692" y="7834"/>
                        <a:pt x="2980" y="8034"/>
                        <a:pt x="3271" y="8034"/>
                      </a:cubicBezTo>
                      <a:cubicBezTo>
                        <a:pt x="3434" y="8034"/>
                        <a:pt x="3598" y="7971"/>
                        <a:pt x="3721" y="7832"/>
                      </a:cubicBezTo>
                      <a:lnTo>
                        <a:pt x="4885" y="6599"/>
                      </a:lnTo>
                      <a:cubicBezTo>
                        <a:pt x="5012" y="6472"/>
                        <a:pt x="5169" y="6403"/>
                        <a:pt x="5330" y="6403"/>
                      </a:cubicBezTo>
                      <a:cubicBezTo>
                        <a:pt x="5372" y="6403"/>
                        <a:pt x="5414" y="6407"/>
                        <a:pt x="5456" y="6416"/>
                      </a:cubicBezTo>
                      <a:lnTo>
                        <a:pt x="7122" y="6667"/>
                      </a:lnTo>
                      <a:cubicBezTo>
                        <a:pt x="7152" y="6671"/>
                        <a:pt x="7182" y="6673"/>
                        <a:pt x="7211" y="6673"/>
                      </a:cubicBezTo>
                      <a:cubicBezTo>
                        <a:pt x="7690" y="6673"/>
                        <a:pt x="8021" y="6162"/>
                        <a:pt x="7784" y="5732"/>
                      </a:cubicBezTo>
                      <a:lnTo>
                        <a:pt x="6962" y="4248"/>
                      </a:lnTo>
                      <a:cubicBezTo>
                        <a:pt x="6871" y="4065"/>
                        <a:pt x="6848" y="3837"/>
                        <a:pt x="6962" y="3655"/>
                      </a:cubicBezTo>
                      <a:lnTo>
                        <a:pt x="7716" y="2148"/>
                      </a:lnTo>
                      <a:cubicBezTo>
                        <a:pt x="7926" y="1706"/>
                        <a:pt x="7612" y="1225"/>
                        <a:pt x="7150" y="1225"/>
                      </a:cubicBezTo>
                      <a:cubicBezTo>
                        <a:pt x="7111" y="1225"/>
                        <a:pt x="7071" y="1228"/>
                        <a:pt x="7031" y="1235"/>
                      </a:cubicBezTo>
                      <a:lnTo>
                        <a:pt x="5365" y="1555"/>
                      </a:lnTo>
                      <a:cubicBezTo>
                        <a:pt x="5332" y="1558"/>
                        <a:pt x="5300" y="1560"/>
                        <a:pt x="5267" y="1560"/>
                      </a:cubicBezTo>
                      <a:cubicBezTo>
                        <a:pt x="5095" y="1560"/>
                        <a:pt x="4928" y="1507"/>
                        <a:pt x="4794" y="1372"/>
                      </a:cubicBezTo>
                      <a:lnTo>
                        <a:pt x="3607" y="185"/>
                      </a:lnTo>
                      <a:cubicBezTo>
                        <a:pt x="3473" y="59"/>
                        <a:pt x="3308" y="1"/>
                        <a:pt x="3149" y="1"/>
                      </a:cubicBezTo>
                      <a:close/>
                    </a:path>
                  </a:pathLst>
                </a:custGeom>
                <a:solidFill>
                  <a:srgbClr val="73D8E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98" name="Google Shape;4998;p49"/>
                <p:cNvSpPr/>
                <p:nvPr/>
              </p:nvSpPr>
              <p:spPr>
                <a:xfrm>
                  <a:off x="7675049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35028" y="1"/>
                      </a:moveTo>
                      <a:cubicBezTo>
                        <a:pt x="34927" y="1"/>
                        <a:pt x="34823" y="10"/>
                        <a:pt x="34718" y="28"/>
                      </a:cubicBezTo>
                      <a:lnTo>
                        <a:pt x="1918" y="5871"/>
                      </a:lnTo>
                      <a:cubicBezTo>
                        <a:pt x="845" y="6054"/>
                        <a:pt x="1" y="7127"/>
                        <a:pt x="1" y="8245"/>
                      </a:cubicBezTo>
                      <a:lnTo>
                        <a:pt x="1" y="43807"/>
                      </a:lnTo>
                      <a:cubicBezTo>
                        <a:pt x="1" y="44813"/>
                        <a:pt x="684" y="45523"/>
                        <a:pt x="1602" y="45523"/>
                      </a:cubicBezTo>
                      <a:cubicBezTo>
                        <a:pt x="1704" y="45523"/>
                        <a:pt x="1810" y="45514"/>
                        <a:pt x="1918" y="45496"/>
                      </a:cubicBezTo>
                      <a:lnTo>
                        <a:pt x="34718" y="39676"/>
                      </a:lnTo>
                      <a:cubicBezTo>
                        <a:pt x="35768" y="39470"/>
                        <a:pt x="36635" y="38420"/>
                        <a:pt x="36635" y="37279"/>
                      </a:cubicBezTo>
                      <a:lnTo>
                        <a:pt x="36635" y="1740"/>
                      </a:lnTo>
                      <a:cubicBezTo>
                        <a:pt x="36635" y="713"/>
                        <a:pt x="35933" y="1"/>
                        <a:pt x="350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99" name="Google Shape;4999;p49"/>
                <p:cNvSpPr/>
                <p:nvPr/>
              </p:nvSpPr>
              <p:spPr>
                <a:xfrm>
                  <a:off x="6930320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1608" y="1"/>
                      </a:moveTo>
                      <a:cubicBezTo>
                        <a:pt x="703" y="1"/>
                        <a:pt x="1" y="713"/>
                        <a:pt x="1" y="1740"/>
                      </a:cubicBezTo>
                      <a:lnTo>
                        <a:pt x="1" y="37279"/>
                      </a:lnTo>
                      <a:cubicBezTo>
                        <a:pt x="1" y="38420"/>
                        <a:pt x="868" y="39470"/>
                        <a:pt x="1918" y="39676"/>
                      </a:cubicBezTo>
                      <a:lnTo>
                        <a:pt x="34718" y="45496"/>
                      </a:lnTo>
                      <a:cubicBezTo>
                        <a:pt x="34826" y="45514"/>
                        <a:pt x="34932" y="45523"/>
                        <a:pt x="35034" y="45523"/>
                      </a:cubicBezTo>
                      <a:cubicBezTo>
                        <a:pt x="35952" y="45523"/>
                        <a:pt x="36635" y="44813"/>
                        <a:pt x="36635" y="43807"/>
                      </a:cubicBezTo>
                      <a:lnTo>
                        <a:pt x="36635" y="8245"/>
                      </a:lnTo>
                      <a:cubicBezTo>
                        <a:pt x="36635" y="7127"/>
                        <a:pt x="35791" y="6054"/>
                        <a:pt x="34718" y="5871"/>
                      </a:cubicBezTo>
                      <a:lnTo>
                        <a:pt x="1918" y="28"/>
                      </a:lnTo>
                      <a:cubicBezTo>
                        <a:pt x="1813" y="10"/>
                        <a:pt x="1709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00" name="Google Shape;5000;p49"/>
                <p:cNvSpPr/>
                <p:nvPr/>
              </p:nvSpPr>
              <p:spPr>
                <a:xfrm>
                  <a:off x="6863849" y="2475361"/>
                  <a:ext cx="164105" cy="225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12244" extrusionOk="0">
                      <a:moveTo>
                        <a:pt x="3766" y="1"/>
                      </a:moveTo>
                      <a:cubicBezTo>
                        <a:pt x="2673" y="1"/>
                        <a:pt x="1119" y="2705"/>
                        <a:pt x="1119" y="2705"/>
                      </a:cubicBezTo>
                      <a:cubicBezTo>
                        <a:pt x="1119" y="2705"/>
                        <a:pt x="0" y="8502"/>
                        <a:pt x="1393" y="10785"/>
                      </a:cubicBezTo>
                      <a:cubicBezTo>
                        <a:pt x="2031" y="11849"/>
                        <a:pt x="3493" y="12243"/>
                        <a:pt x="4913" y="12243"/>
                      </a:cubicBezTo>
                      <a:cubicBezTo>
                        <a:pt x="6540" y="12243"/>
                        <a:pt x="8112" y="11726"/>
                        <a:pt x="8332" y="11104"/>
                      </a:cubicBezTo>
                      <a:cubicBezTo>
                        <a:pt x="8690" y="10028"/>
                        <a:pt x="4600" y="9771"/>
                        <a:pt x="3981" y="9739"/>
                      </a:cubicBezTo>
                      <a:lnTo>
                        <a:pt x="3981" y="9739"/>
                      </a:lnTo>
                      <a:cubicBezTo>
                        <a:pt x="4128" y="9745"/>
                        <a:pt x="4471" y="9758"/>
                        <a:pt x="4911" y="9758"/>
                      </a:cubicBezTo>
                      <a:cubicBezTo>
                        <a:pt x="6339" y="9758"/>
                        <a:pt x="8785" y="9621"/>
                        <a:pt x="8834" y="8685"/>
                      </a:cubicBezTo>
                      <a:cubicBezTo>
                        <a:pt x="8902" y="7338"/>
                        <a:pt x="3675" y="7270"/>
                        <a:pt x="3675" y="7270"/>
                      </a:cubicBezTo>
                      <a:cubicBezTo>
                        <a:pt x="3675" y="7270"/>
                        <a:pt x="8514" y="7224"/>
                        <a:pt x="8446" y="5649"/>
                      </a:cubicBezTo>
                      <a:cubicBezTo>
                        <a:pt x="8406" y="4736"/>
                        <a:pt x="6655" y="4544"/>
                        <a:pt x="5191" y="4544"/>
                      </a:cubicBezTo>
                      <a:cubicBezTo>
                        <a:pt x="4739" y="4544"/>
                        <a:pt x="4315" y="4562"/>
                        <a:pt x="3977" y="4583"/>
                      </a:cubicBezTo>
                      <a:lnTo>
                        <a:pt x="3977" y="4583"/>
                      </a:lnTo>
                      <a:cubicBezTo>
                        <a:pt x="5526" y="4439"/>
                        <a:pt x="8879" y="4024"/>
                        <a:pt x="8491" y="3161"/>
                      </a:cubicBezTo>
                      <a:cubicBezTo>
                        <a:pt x="8244" y="2584"/>
                        <a:pt x="6928" y="2445"/>
                        <a:pt x="5712" y="2445"/>
                      </a:cubicBezTo>
                      <a:cubicBezTo>
                        <a:pt x="4570" y="2445"/>
                        <a:pt x="3515" y="2568"/>
                        <a:pt x="3515" y="2568"/>
                      </a:cubicBezTo>
                      <a:cubicBezTo>
                        <a:pt x="3515" y="2568"/>
                        <a:pt x="4953" y="217"/>
                        <a:pt x="3881" y="11"/>
                      </a:cubicBezTo>
                      <a:cubicBezTo>
                        <a:pt x="3843" y="4"/>
                        <a:pt x="3805" y="1"/>
                        <a:pt x="3766" y="1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01" name="Google Shape;5001;p49"/>
                <p:cNvSpPr/>
                <p:nvPr/>
              </p:nvSpPr>
              <p:spPr>
                <a:xfrm>
                  <a:off x="7036035" y="2723830"/>
                  <a:ext cx="152216" cy="14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8" h="7983" extrusionOk="0">
                      <a:moveTo>
                        <a:pt x="4591" y="0"/>
                      </a:moveTo>
                      <a:cubicBezTo>
                        <a:pt x="4404" y="0"/>
                        <a:pt x="4213" y="80"/>
                        <a:pt x="4081" y="250"/>
                      </a:cubicBezTo>
                      <a:lnTo>
                        <a:pt x="3076" y="1620"/>
                      </a:lnTo>
                      <a:cubicBezTo>
                        <a:pt x="2939" y="1779"/>
                        <a:pt x="2757" y="1871"/>
                        <a:pt x="2529" y="1871"/>
                      </a:cubicBezTo>
                      <a:lnTo>
                        <a:pt x="839" y="1802"/>
                      </a:lnTo>
                      <a:cubicBezTo>
                        <a:pt x="830" y="1802"/>
                        <a:pt x="820" y="1802"/>
                        <a:pt x="810" y="1802"/>
                      </a:cubicBezTo>
                      <a:cubicBezTo>
                        <a:pt x="303" y="1802"/>
                        <a:pt x="0" y="2381"/>
                        <a:pt x="292" y="2807"/>
                      </a:cubicBezTo>
                      <a:lnTo>
                        <a:pt x="1273" y="4176"/>
                      </a:lnTo>
                      <a:cubicBezTo>
                        <a:pt x="1410" y="4359"/>
                        <a:pt x="1433" y="4564"/>
                        <a:pt x="1364" y="4770"/>
                      </a:cubicBezTo>
                      <a:lnTo>
                        <a:pt x="771" y="6367"/>
                      </a:lnTo>
                      <a:cubicBezTo>
                        <a:pt x="612" y="6785"/>
                        <a:pt x="937" y="7219"/>
                        <a:pt x="1356" y="7219"/>
                      </a:cubicBezTo>
                      <a:cubicBezTo>
                        <a:pt x="1418" y="7219"/>
                        <a:pt x="1482" y="7210"/>
                        <a:pt x="1547" y="7189"/>
                      </a:cubicBezTo>
                      <a:lnTo>
                        <a:pt x="3168" y="6687"/>
                      </a:lnTo>
                      <a:cubicBezTo>
                        <a:pt x="3231" y="6666"/>
                        <a:pt x="3295" y="6655"/>
                        <a:pt x="3357" y="6655"/>
                      </a:cubicBezTo>
                      <a:cubicBezTo>
                        <a:pt x="3496" y="6655"/>
                        <a:pt x="3628" y="6706"/>
                        <a:pt x="3738" y="6801"/>
                      </a:cubicBezTo>
                      <a:lnTo>
                        <a:pt x="5085" y="7851"/>
                      </a:lnTo>
                      <a:cubicBezTo>
                        <a:pt x="5202" y="7942"/>
                        <a:pt x="5334" y="7983"/>
                        <a:pt x="5463" y="7983"/>
                      </a:cubicBezTo>
                      <a:cubicBezTo>
                        <a:pt x="5788" y="7983"/>
                        <a:pt x="6096" y="7724"/>
                        <a:pt x="6112" y="7349"/>
                      </a:cubicBezTo>
                      <a:lnTo>
                        <a:pt x="6135" y="5660"/>
                      </a:lnTo>
                      <a:cubicBezTo>
                        <a:pt x="6135" y="5454"/>
                        <a:pt x="6249" y="5249"/>
                        <a:pt x="6409" y="5135"/>
                      </a:cubicBezTo>
                      <a:lnTo>
                        <a:pt x="7824" y="4199"/>
                      </a:lnTo>
                      <a:cubicBezTo>
                        <a:pt x="8258" y="3902"/>
                        <a:pt x="8166" y="3240"/>
                        <a:pt x="7687" y="3080"/>
                      </a:cubicBezTo>
                      <a:lnTo>
                        <a:pt x="6066" y="2533"/>
                      </a:lnTo>
                      <a:cubicBezTo>
                        <a:pt x="5884" y="2464"/>
                        <a:pt x="5724" y="2304"/>
                        <a:pt x="5656" y="2099"/>
                      </a:cubicBezTo>
                      <a:lnTo>
                        <a:pt x="5199" y="456"/>
                      </a:lnTo>
                      <a:cubicBezTo>
                        <a:pt x="5119" y="161"/>
                        <a:pt x="4858" y="0"/>
                        <a:pt x="45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5002" name="Google Shape;5002;p49"/>
            <p:cNvSpPr/>
            <p:nvPr/>
          </p:nvSpPr>
          <p:spPr>
            <a:xfrm>
              <a:off x="8073886" y="2594565"/>
              <a:ext cx="109357" cy="150785"/>
            </a:xfrm>
            <a:custGeom>
              <a:avLst/>
              <a:gdLst/>
              <a:ahLst/>
              <a:cxnLst/>
              <a:rect l="l" t="t" r="r" b="b"/>
              <a:pathLst>
                <a:path w="8880" h="12244" extrusionOk="0">
                  <a:moveTo>
                    <a:pt x="5134" y="1"/>
                  </a:moveTo>
                  <a:cubicBezTo>
                    <a:pt x="5096" y="1"/>
                    <a:pt x="5059" y="4"/>
                    <a:pt x="5022" y="11"/>
                  </a:cubicBezTo>
                  <a:cubicBezTo>
                    <a:pt x="3949" y="217"/>
                    <a:pt x="5387" y="2568"/>
                    <a:pt x="5387" y="2568"/>
                  </a:cubicBezTo>
                  <a:cubicBezTo>
                    <a:pt x="5387" y="2568"/>
                    <a:pt x="4333" y="2445"/>
                    <a:pt x="3188" y="2445"/>
                  </a:cubicBezTo>
                  <a:cubicBezTo>
                    <a:pt x="1969" y="2445"/>
                    <a:pt x="648" y="2584"/>
                    <a:pt x="389" y="3161"/>
                  </a:cubicBezTo>
                  <a:cubicBezTo>
                    <a:pt x="19" y="4024"/>
                    <a:pt x="3360" y="4439"/>
                    <a:pt x="4905" y="4583"/>
                  </a:cubicBezTo>
                  <a:lnTo>
                    <a:pt x="4905" y="4583"/>
                  </a:lnTo>
                  <a:cubicBezTo>
                    <a:pt x="4568" y="4562"/>
                    <a:pt x="4147" y="4544"/>
                    <a:pt x="3698" y="4544"/>
                  </a:cubicBezTo>
                  <a:cubicBezTo>
                    <a:pt x="2240" y="4544"/>
                    <a:pt x="497" y="4736"/>
                    <a:pt x="457" y="5649"/>
                  </a:cubicBezTo>
                  <a:cubicBezTo>
                    <a:pt x="389" y="7224"/>
                    <a:pt x="5228" y="7270"/>
                    <a:pt x="5228" y="7270"/>
                  </a:cubicBezTo>
                  <a:cubicBezTo>
                    <a:pt x="5228" y="7270"/>
                    <a:pt x="1" y="7338"/>
                    <a:pt x="69" y="8685"/>
                  </a:cubicBezTo>
                  <a:cubicBezTo>
                    <a:pt x="117" y="9621"/>
                    <a:pt x="2553" y="9758"/>
                    <a:pt x="3974" y="9758"/>
                  </a:cubicBezTo>
                  <a:cubicBezTo>
                    <a:pt x="4411" y="9758"/>
                    <a:pt x="4753" y="9745"/>
                    <a:pt x="4899" y="9739"/>
                  </a:cubicBezTo>
                  <a:lnTo>
                    <a:pt x="4899" y="9739"/>
                  </a:lnTo>
                  <a:cubicBezTo>
                    <a:pt x="4283" y="9771"/>
                    <a:pt x="212" y="10028"/>
                    <a:pt x="571" y="11104"/>
                  </a:cubicBezTo>
                  <a:cubicBezTo>
                    <a:pt x="778" y="11726"/>
                    <a:pt x="2352" y="12243"/>
                    <a:pt x="3982" y="12243"/>
                  </a:cubicBezTo>
                  <a:cubicBezTo>
                    <a:pt x="5405" y="12243"/>
                    <a:pt x="6872" y="11849"/>
                    <a:pt x="7510" y="10785"/>
                  </a:cubicBezTo>
                  <a:cubicBezTo>
                    <a:pt x="8880" y="8502"/>
                    <a:pt x="7784" y="2705"/>
                    <a:pt x="7784" y="2705"/>
                  </a:cubicBezTo>
                  <a:cubicBezTo>
                    <a:pt x="7784" y="2705"/>
                    <a:pt x="6209" y="1"/>
                    <a:pt x="5134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003" name="Google Shape;5003;p49"/>
          <p:cNvSpPr/>
          <p:nvPr/>
        </p:nvSpPr>
        <p:spPr>
          <a:xfrm>
            <a:off x="10363914" y="6117163"/>
            <a:ext cx="163175" cy="159735"/>
          </a:xfrm>
          <a:custGeom>
            <a:avLst/>
            <a:gdLst/>
            <a:ahLst/>
            <a:cxnLst/>
            <a:rect l="l" t="t" r="r" b="b"/>
            <a:pathLst>
              <a:path w="4885" h="4782" extrusionOk="0">
                <a:moveTo>
                  <a:pt x="2451" y="0"/>
                </a:moveTo>
                <a:cubicBezTo>
                  <a:pt x="2357" y="0"/>
                  <a:pt x="2260" y="51"/>
                  <a:pt x="2214" y="154"/>
                </a:cubicBezTo>
                <a:lnTo>
                  <a:pt x="1666" y="1455"/>
                </a:lnTo>
                <a:cubicBezTo>
                  <a:pt x="1621" y="1501"/>
                  <a:pt x="1575" y="1546"/>
                  <a:pt x="1529" y="1592"/>
                </a:cubicBezTo>
                <a:lnTo>
                  <a:pt x="206" y="2140"/>
                </a:lnTo>
                <a:cubicBezTo>
                  <a:pt x="0" y="2231"/>
                  <a:pt x="0" y="2528"/>
                  <a:pt x="206" y="2619"/>
                </a:cubicBezTo>
                <a:lnTo>
                  <a:pt x="1484" y="3167"/>
                </a:lnTo>
                <a:cubicBezTo>
                  <a:pt x="1552" y="3190"/>
                  <a:pt x="1598" y="3236"/>
                  <a:pt x="1621" y="3304"/>
                </a:cubicBezTo>
                <a:lnTo>
                  <a:pt x="2191" y="4628"/>
                </a:lnTo>
                <a:cubicBezTo>
                  <a:pt x="2237" y="4731"/>
                  <a:pt x="2334" y="4782"/>
                  <a:pt x="2431" y="4782"/>
                </a:cubicBezTo>
                <a:cubicBezTo>
                  <a:pt x="2528" y="4782"/>
                  <a:pt x="2625" y="4731"/>
                  <a:pt x="2671" y="4628"/>
                </a:cubicBezTo>
                <a:lnTo>
                  <a:pt x="3219" y="3327"/>
                </a:lnTo>
                <a:cubicBezTo>
                  <a:pt x="3241" y="3258"/>
                  <a:pt x="3287" y="3213"/>
                  <a:pt x="3356" y="3190"/>
                </a:cubicBezTo>
                <a:lnTo>
                  <a:pt x="4679" y="2619"/>
                </a:lnTo>
                <a:cubicBezTo>
                  <a:pt x="4885" y="2551"/>
                  <a:pt x="4885" y="2254"/>
                  <a:pt x="4679" y="2163"/>
                </a:cubicBezTo>
                <a:lnTo>
                  <a:pt x="3378" y="1615"/>
                </a:lnTo>
                <a:cubicBezTo>
                  <a:pt x="3310" y="1569"/>
                  <a:pt x="3264" y="1524"/>
                  <a:pt x="3241" y="1478"/>
                </a:cubicBezTo>
                <a:lnTo>
                  <a:pt x="2671" y="154"/>
                </a:lnTo>
                <a:cubicBezTo>
                  <a:pt x="2637" y="51"/>
                  <a:pt x="2545" y="0"/>
                  <a:pt x="24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04" name="Google Shape;5004;p49"/>
          <p:cNvSpPr/>
          <p:nvPr/>
        </p:nvSpPr>
        <p:spPr>
          <a:xfrm flipH="1">
            <a:off x="10361998" y="1482118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86" y="0"/>
                </a:moveTo>
                <a:cubicBezTo>
                  <a:pt x="4023" y="0"/>
                  <a:pt x="3861" y="88"/>
                  <a:pt x="3785" y="263"/>
                </a:cubicBezTo>
                <a:lnTo>
                  <a:pt x="2833" y="2469"/>
                </a:lnTo>
                <a:cubicBezTo>
                  <a:pt x="2808" y="2594"/>
                  <a:pt x="2708" y="2669"/>
                  <a:pt x="2607" y="2720"/>
                </a:cubicBezTo>
                <a:lnTo>
                  <a:pt x="352" y="3672"/>
                </a:lnTo>
                <a:cubicBezTo>
                  <a:pt x="1" y="3822"/>
                  <a:pt x="1" y="4324"/>
                  <a:pt x="352" y="4474"/>
                </a:cubicBezTo>
                <a:lnTo>
                  <a:pt x="2557" y="5401"/>
                </a:lnTo>
                <a:cubicBezTo>
                  <a:pt x="2683" y="5451"/>
                  <a:pt x="2758" y="5527"/>
                  <a:pt x="2808" y="5627"/>
                </a:cubicBezTo>
                <a:lnTo>
                  <a:pt x="3760" y="7882"/>
                </a:lnTo>
                <a:cubicBezTo>
                  <a:pt x="3835" y="8058"/>
                  <a:pt x="3998" y="8146"/>
                  <a:pt x="4161" y="8146"/>
                </a:cubicBezTo>
                <a:cubicBezTo>
                  <a:pt x="4324" y="8146"/>
                  <a:pt x="4487" y="8058"/>
                  <a:pt x="4562" y="7882"/>
                </a:cubicBezTo>
                <a:lnTo>
                  <a:pt x="5490" y="5677"/>
                </a:lnTo>
                <a:cubicBezTo>
                  <a:pt x="5540" y="5577"/>
                  <a:pt x="5615" y="5502"/>
                  <a:pt x="5740" y="5451"/>
                </a:cubicBezTo>
                <a:lnTo>
                  <a:pt x="7971" y="4499"/>
                </a:lnTo>
                <a:cubicBezTo>
                  <a:pt x="8322" y="4349"/>
                  <a:pt x="8322" y="3847"/>
                  <a:pt x="7971" y="3697"/>
                </a:cubicBezTo>
                <a:lnTo>
                  <a:pt x="5765" y="2745"/>
                </a:lnTo>
                <a:cubicBezTo>
                  <a:pt x="5665" y="2720"/>
                  <a:pt x="5590" y="2619"/>
                  <a:pt x="5540" y="2519"/>
                </a:cubicBezTo>
                <a:lnTo>
                  <a:pt x="4587" y="263"/>
                </a:lnTo>
                <a:cubicBezTo>
                  <a:pt x="4512" y="88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05" name="Google Shape;5005;p49"/>
          <p:cNvSpPr/>
          <p:nvPr/>
        </p:nvSpPr>
        <p:spPr>
          <a:xfrm flipH="1">
            <a:off x="9956007" y="844965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06" name="Google Shape;5006;p49"/>
          <p:cNvSpPr/>
          <p:nvPr/>
        </p:nvSpPr>
        <p:spPr>
          <a:xfrm flipH="1">
            <a:off x="951769" y="449887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07" name="Google Shape;5007;p49"/>
          <p:cNvSpPr/>
          <p:nvPr/>
        </p:nvSpPr>
        <p:spPr>
          <a:xfrm flipH="1">
            <a:off x="936833" y="59215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08" name="Google Shape;5008;p49"/>
          <p:cNvSpPr/>
          <p:nvPr/>
        </p:nvSpPr>
        <p:spPr>
          <a:xfrm>
            <a:off x="3539166" y="8449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OldFace-Outline" panose="02020500000000000000" pitchFamily="18" charset="0"/>
              <a:ea typeface="AGOldFace-Outline" panose="02020500000000000000" pitchFamily="18" charset="0"/>
              <a:cs typeface="AGOldFace-Outline" panose="02020500000000000000" pitchFamily="18" charset="0"/>
              <a:sym typeface="Arial"/>
            </a:endParaRPr>
          </a:p>
        </p:txBody>
      </p:sp>
      <p:grpSp>
        <p:nvGrpSpPr>
          <p:cNvPr id="294" name="Google Shape;5156;p52">
            <a:extLst>
              <a:ext uri="{FF2B5EF4-FFF2-40B4-BE49-F238E27FC236}">
                <a16:creationId xmlns:a16="http://schemas.microsoft.com/office/drawing/2014/main" id="{B8AF1AC0-8AB0-4E9C-AB42-D7DE7A9D95AA}"/>
              </a:ext>
            </a:extLst>
          </p:cNvPr>
          <p:cNvGrpSpPr/>
          <p:nvPr/>
        </p:nvGrpSpPr>
        <p:grpSpPr>
          <a:xfrm rot="1712229">
            <a:off x="1498145" y="4349777"/>
            <a:ext cx="1410079" cy="1470392"/>
            <a:chOff x="5170195" y="2761521"/>
            <a:chExt cx="1304146" cy="1359928"/>
          </a:xfrm>
        </p:grpSpPr>
        <p:grpSp>
          <p:nvGrpSpPr>
            <p:cNvPr id="295" name="Google Shape;5157;p52">
              <a:extLst>
                <a:ext uri="{FF2B5EF4-FFF2-40B4-BE49-F238E27FC236}">
                  <a16:creationId xmlns:a16="http://schemas.microsoft.com/office/drawing/2014/main" id="{8800F3B2-59FB-48EB-A836-61AE2692DF16}"/>
                </a:ext>
              </a:extLst>
            </p:cNvPr>
            <p:cNvGrpSpPr/>
            <p:nvPr/>
          </p:nvGrpSpPr>
          <p:grpSpPr>
            <a:xfrm>
              <a:off x="5206783" y="2761521"/>
              <a:ext cx="1267559" cy="1332302"/>
              <a:chOff x="4835109" y="3257957"/>
              <a:chExt cx="1034235" cy="1087061"/>
            </a:xfrm>
          </p:grpSpPr>
          <p:sp>
            <p:nvSpPr>
              <p:cNvPr id="311" name="Google Shape;5158;p52">
                <a:extLst>
                  <a:ext uri="{FF2B5EF4-FFF2-40B4-BE49-F238E27FC236}">
                    <a16:creationId xmlns:a16="http://schemas.microsoft.com/office/drawing/2014/main" id="{F46FC548-0B92-4DCC-8A5D-E009A49FA56B}"/>
                  </a:ext>
                </a:extLst>
              </p:cNvPr>
              <p:cNvSpPr/>
              <p:nvPr/>
            </p:nvSpPr>
            <p:spPr>
              <a:xfrm rot="1604761">
                <a:off x="4959087" y="3407882"/>
                <a:ext cx="803859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730" extrusionOk="0">
                    <a:moveTo>
                      <a:pt x="1344" y="0"/>
                    </a:moveTo>
                    <a:cubicBezTo>
                      <a:pt x="1164" y="0"/>
                      <a:pt x="981" y="42"/>
                      <a:pt x="810" y="129"/>
                    </a:cubicBezTo>
                    <a:cubicBezTo>
                      <a:pt x="231" y="424"/>
                      <a:pt x="0" y="1131"/>
                      <a:pt x="295" y="1712"/>
                    </a:cubicBezTo>
                    <a:cubicBezTo>
                      <a:pt x="298" y="1717"/>
                      <a:pt x="300" y="1722"/>
                      <a:pt x="305" y="1729"/>
                    </a:cubicBezTo>
                    <a:lnTo>
                      <a:pt x="717" y="1520"/>
                    </a:lnTo>
                    <a:cubicBezTo>
                      <a:pt x="714" y="1512"/>
                      <a:pt x="710" y="1508"/>
                      <a:pt x="707" y="1503"/>
                    </a:cubicBezTo>
                    <a:cubicBezTo>
                      <a:pt x="529" y="1150"/>
                      <a:pt x="667" y="719"/>
                      <a:pt x="1019" y="541"/>
                    </a:cubicBezTo>
                    <a:cubicBezTo>
                      <a:pt x="1124" y="488"/>
                      <a:pt x="1235" y="463"/>
                      <a:pt x="1344" y="463"/>
                    </a:cubicBezTo>
                    <a:cubicBezTo>
                      <a:pt x="1605" y="463"/>
                      <a:pt x="1856" y="605"/>
                      <a:pt x="1981" y="853"/>
                    </a:cubicBezTo>
                    <a:cubicBezTo>
                      <a:pt x="1984" y="860"/>
                      <a:pt x="1986" y="865"/>
                      <a:pt x="1988" y="872"/>
                    </a:cubicBezTo>
                    <a:lnTo>
                      <a:pt x="2403" y="660"/>
                    </a:lnTo>
                    <a:cubicBezTo>
                      <a:pt x="2398" y="655"/>
                      <a:pt x="2396" y="650"/>
                      <a:pt x="2393" y="643"/>
                    </a:cubicBezTo>
                    <a:cubicBezTo>
                      <a:pt x="2185" y="235"/>
                      <a:pt x="1773" y="0"/>
                      <a:pt x="13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" name="Google Shape;5159;p52">
                <a:extLst>
                  <a:ext uri="{FF2B5EF4-FFF2-40B4-BE49-F238E27FC236}">
                    <a16:creationId xmlns:a16="http://schemas.microsoft.com/office/drawing/2014/main" id="{820CA36E-4134-4FCF-B02C-7885BAD5E1B4}"/>
                  </a:ext>
                </a:extLst>
              </p:cNvPr>
              <p:cNvSpPr/>
              <p:nvPr/>
            </p:nvSpPr>
            <p:spPr>
              <a:xfrm rot="1604761">
                <a:off x="5078719" y="3528544"/>
                <a:ext cx="567351" cy="41146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230" extrusionOk="0">
                    <a:moveTo>
                      <a:pt x="922" y="0"/>
                    </a:moveTo>
                    <a:cubicBezTo>
                      <a:pt x="799" y="0"/>
                      <a:pt x="675" y="28"/>
                      <a:pt x="560" y="87"/>
                    </a:cubicBezTo>
                    <a:cubicBezTo>
                      <a:pt x="155" y="291"/>
                      <a:pt x="0" y="796"/>
                      <a:pt x="196" y="1230"/>
                    </a:cubicBezTo>
                    <a:lnTo>
                      <a:pt x="310" y="1173"/>
                    </a:lnTo>
                    <a:cubicBezTo>
                      <a:pt x="307" y="1165"/>
                      <a:pt x="303" y="1161"/>
                      <a:pt x="300" y="1156"/>
                    </a:cubicBezTo>
                    <a:cubicBezTo>
                      <a:pt x="122" y="803"/>
                      <a:pt x="260" y="372"/>
                      <a:pt x="612" y="194"/>
                    </a:cubicBezTo>
                    <a:cubicBezTo>
                      <a:pt x="717" y="141"/>
                      <a:pt x="828" y="116"/>
                      <a:pt x="937" y="116"/>
                    </a:cubicBezTo>
                    <a:cubicBezTo>
                      <a:pt x="1198" y="116"/>
                      <a:pt x="1449" y="258"/>
                      <a:pt x="1574" y="506"/>
                    </a:cubicBezTo>
                    <a:cubicBezTo>
                      <a:pt x="1577" y="513"/>
                      <a:pt x="1579" y="518"/>
                      <a:pt x="1581" y="525"/>
                    </a:cubicBezTo>
                    <a:lnTo>
                      <a:pt x="1696" y="465"/>
                    </a:lnTo>
                    <a:cubicBezTo>
                      <a:pt x="1529" y="172"/>
                      <a:pt x="1227" y="0"/>
                      <a:pt x="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" name="Google Shape;5160;p52">
                <a:extLst>
                  <a:ext uri="{FF2B5EF4-FFF2-40B4-BE49-F238E27FC236}">
                    <a16:creationId xmlns:a16="http://schemas.microsoft.com/office/drawing/2014/main" id="{3A021165-1BF4-4067-A477-0CBDF4888A9B}"/>
                  </a:ext>
                </a:extLst>
              </p:cNvPr>
              <p:cNvSpPr/>
              <p:nvPr/>
            </p:nvSpPr>
            <p:spPr>
              <a:xfrm rot="1604761">
                <a:off x="5078719" y="3528544"/>
                <a:ext cx="567351" cy="41146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230" extrusionOk="0">
                    <a:moveTo>
                      <a:pt x="922" y="0"/>
                    </a:moveTo>
                    <a:cubicBezTo>
                      <a:pt x="799" y="0"/>
                      <a:pt x="675" y="28"/>
                      <a:pt x="560" y="87"/>
                    </a:cubicBezTo>
                    <a:cubicBezTo>
                      <a:pt x="155" y="291"/>
                      <a:pt x="0" y="796"/>
                      <a:pt x="196" y="1230"/>
                    </a:cubicBezTo>
                    <a:lnTo>
                      <a:pt x="310" y="1173"/>
                    </a:lnTo>
                    <a:cubicBezTo>
                      <a:pt x="307" y="1165"/>
                      <a:pt x="303" y="1161"/>
                      <a:pt x="300" y="1156"/>
                    </a:cubicBezTo>
                    <a:cubicBezTo>
                      <a:pt x="122" y="803"/>
                      <a:pt x="260" y="372"/>
                      <a:pt x="612" y="194"/>
                    </a:cubicBezTo>
                    <a:cubicBezTo>
                      <a:pt x="717" y="141"/>
                      <a:pt x="828" y="116"/>
                      <a:pt x="937" y="116"/>
                    </a:cubicBezTo>
                    <a:cubicBezTo>
                      <a:pt x="1198" y="116"/>
                      <a:pt x="1449" y="258"/>
                      <a:pt x="1574" y="506"/>
                    </a:cubicBezTo>
                    <a:cubicBezTo>
                      <a:pt x="1577" y="513"/>
                      <a:pt x="1579" y="518"/>
                      <a:pt x="1581" y="525"/>
                    </a:cubicBezTo>
                    <a:lnTo>
                      <a:pt x="1696" y="465"/>
                    </a:lnTo>
                    <a:cubicBezTo>
                      <a:pt x="1529" y="172"/>
                      <a:pt x="1227" y="0"/>
                      <a:pt x="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" name="Google Shape;5161;p52">
                <a:extLst>
                  <a:ext uri="{FF2B5EF4-FFF2-40B4-BE49-F238E27FC236}">
                    <a16:creationId xmlns:a16="http://schemas.microsoft.com/office/drawing/2014/main" id="{D6EFCFF9-8045-4364-A965-E23D8CF0AD39}"/>
                  </a:ext>
                </a:extLst>
              </p:cNvPr>
              <p:cNvSpPr/>
              <p:nvPr/>
            </p:nvSpPr>
            <p:spPr>
              <a:xfrm rot="1604761">
                <a:off x="4959087" y="3407882"/>
                <a:ext cx="803859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730" extrusionOk="0">
                    <a:moveTo>
                      <a:pt x="1344" y="0"/>
                    </a:moveTo>
                    <a:cubicBezTo>
                      <a:pt x="1164" y="0"/>
                      <a:pt x="981" y="42"/>
                      <a:pt x="810" y="129"/>
                    </a:cubicBezTo>
                    <a:cubicBezTo>
                      <a:pt x="231" y="424"/>
                      <a:pt x="0" y="1131"/>
                      <a:pt x="295" y="1712"/>
                    </a:cubicBezTo>
                    <a:cubicBezTo>
                      <a:pt x="298" y="1717"/>
                      <a:pt x="300" y="1722"/>
                      <a:pt x="305" y="1729"/>
                    </a:cubicBezTo>
                    <a:lnTo>
                      <a:pt x="603" y="1577"/>
                    </a:lnTo>
                    <a:cubicBezTo>
                      <a:pt x="407" y="1143"/>
                      <a:pt x="562" y="638"/>
                      <a:pt x="967" y="434"/>
                    </a:cubicBezTo>
                    <a:cubicBezTo>
                      <a:pt x="1082" y="375"/>
                      <a:pt x="1206" y="347"/>
                      <a:pt x="1329" y="347"/>
                    </a:cubicBezTo>
                    <a:cubicBezTo>
                      <a:pt x="1634" y="347"/>
                      <a:pt x="1936" y="519"/>
                      <a:pt x="2103" y="812"/>
                    </a:cubicBezTo>
                    <a:lnTo>
                      <a:pt x="2403" y="660"/>
                    </a:lnTo>
                    <a:cubicBezTo>
                      <a:pt x="2398" y="655"/>
                      <a:pt x="2396" y="650"/>
                      <a:pt x="2393" y="643"/>
                    </a:cubicBezTo>
                    <a:cubicBezTo>
                      <a:pt x="2185" y="235"/>
                      <a:pt x="1773" y="0"/>
                      <a:pt x="13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" name="Google Shape;5162;p52">
                <a:extLst>
                  <a:ext uri="{FF2B5EF4-FFF2-40B4-BE49-F238E27FC236}">
                    <a16:creationId xmlns:a16="http://schemas.microsoft.com/office/drawing/2014/main" id="{B9D3BB8D-04CC-41D7-8CA6-07543A112793}"/>
                  </a:ext>
                </a:extLst>
              </p:cNvPr>
              <p:cNvSpPr/>
              <p:nvPr/>
            </p:nvSpPr>
            <p:spPr>
              <a:xfrm rot="1604761">
                <a:off x="4913667" y="3619833"/>
                <a:ext cx="877119" cy="557648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667" extrusionOk="0">
                    <a:moveTo>
                      <a:pt x="2341" y="1"/>
                    </a:moveTo>
                    <a:cubicBezTo>
                      <a:pt x="2327" y="1"/>
                      <a:pt x="2314" y="4"/>
                      <a:pt x="2300" y="10"/>
                    </a:cubicBezTo>
                    <a:lnTo>
                      <a:pt x="2229" y="46"/>
                    </a:lnTo>
                    <a:lnTo>
                      <a:pt x="1817" y="255"/>
                    </a:lnTo>
                    <a:lnTo>
                      <a:pt x="546" y="903"/>
                    </a:lnTo>
                    <a:lnTo>
                      <a:pt x="134" y="1115"/>
                    </a:lnTo>
                    <a:lnTo>
                      <a:pt x="62" y="1150"/>
                    </a:lnTo>
                    <a:cubicBezTo>
                      <a:pt x="17" y="1172"/>
                      <a:pt x="0" y="1227"/>
                      <a:pt x="22" y="1272"/>
                    </a:cubicBezTo>
                    <a:lnTo>
                      <a:pt x="198" y="1617"/>
                    </a:lnTo>
                    <a:cubicBezTo>
                      <a:pt x="215" y="1649"/>
                      <a:pt x="247" y="1667"/>
                      <a:pt x="280" y="1667"/>
                    </a:cubicBezTo>
                    <a:cubicBezTo>
                      <a:pt x="293" y="1667"/>
                      <a:pt x="307" y="1664"/>
                      <a:pt x="319" y="1658"/>
                    </a:cubicBezTo>
                    <a:lnTo>
                      <a:pt x="531" y="1550"/>
                    </a:lnTo>
                    <a:lnTo>
                      <a:pt x="1079" y="1272"/>
                    </a:lnTo>
                    <a:lnTo>
                      <a:pt x="1800" y="903"/>
                    </a:lnTo>
                    <a:lnTo>
                      <a:pt x="2348" y="624"/>
                    </a:lnTo>
                    <a:lnTo>
                      <a:pt x="2560" y="517"/>
                    </a:lnTo>
                    <a:cubicBezTo>
                      <a:pt x="2603" y="496"/>
                      <a:pt x="2622" y="441"/>
                      <a:pt x="2598" y="396"/>
                    </a:cubicBezTo>
                    <a:lnTo>
                      <a:pt x="2422" y="50"/>
                    </a:lnTo>
                    <a:cubicBezTo>
                      <a:pt x="2405" y="18"/>
                      <a:pt x="2374" y="1"/>
                      <a:pt x="23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" name="Google Shape;5163;p52">
                <a:extLst>
                  <a:ext uri="{FF2B5EF4-FFF2-40B4-BE49-F238E27FC236}">
                    <a16:creationId xmlns:a16="http://schemas.microsoft.com/office/drawing/2014/main" id="{C5E74AF9-400C-429E-847A-0D0528900EA5}"/>
                  </a:ext>
                </a:extLst>
              </p:cNvPr>
              <p:cNvSpPr/>
              <p:nvPr/>
            </p:nvSpPr>
            <p:spPr>
              <a:xfrm rot="876879">
                <a:off x="5007883" y="3907161"/>
                <a:ext cx="74712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9" extrusionOk="0">
                    <a:moveTo>
                      <a:pt x="29" y="1"/>
                    </a:moveTo>
                    <a:cubicBezTo>
                      <a:pt x="25" y="1"/>
                      <a:pt x="21" y="2"/>
                      <a:pt x="17" y="4"/>
                    </a:cubicBezTo>
                    <a:cubicBezTo>
                      <a:pt x="5" y="9"/>
                      <a:pt x="1" y="23"/>
                      <a:pt x="8" y="35"/>
                    </a:cubicBezTo>
                    <a:lnTo>
                      <a:pt x="196" y="407"/>
                    </a:lnTo>
                    <a:cubicBezTo>
                      <a:pt x="198" y="414"/>
                      <a:pt x="208" y="418"/>
                      <a:pt x="215" y="418"/>
                    </a:cubicBezTo>
                    <a:cubicBezTo>
                      <a:pt x="220" y="418"/>
                      <a:pt x="222" y="418"/>
                      <a:pt x="227" y="416"/>
                    </a:cubicBezTo>
                    <a:cubicBezTo>
                      <a:pt x="236" y="411"/>
                      <a:pt x="241" y="397"/>
                      <a:pt x="236" y="385"/>
                    </a:cubicBezTo>
                    <a:lnTo>
                      <a:pt x="48" y="14"/>
                    </a:lnTo>
                    <a:cubicBezTo>
                      <a:pt x="43" y="6"/>
                      <a:pt x="36" y="1"/>
                      <a:pt x="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" name="Google Shape;5164;p52">
                <a:extLst>
                  <a:ext uri="{FF2B5EF4-FFF2-40B4-BE49-F238E27FC236}">
                    <a16:creationId xmlns:a16="http://schemas.microsoft.com/office/drawing/2014/main" id="{4C9DBC58-1E4D-481B-80D6-7F4B43566403}"/>
                  </a:ext>
                </a:extLst>
              </p:cNvPr>
              <p:cNvSpPr/>
              <p:nvPr/>
            </p:nvSpPr>
            <p:spPr>
              <a:xfrm rot="876879">
                <a:off x="5128173" y="3906567"/>
                <a:ext cx="74712" cy="8997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7" extrusionOk="0">
                    <a:moveTo>
                      <a:pt x="27" y="0"/>
                    </a:moveTo>
                    <a:cubicBezTo>
                      <a:pt x="24" y="0"/>
                      <a:pt x="20" y="1"/>
                      <a:pt x="17" y="2"/>
                    </a:cubicBezTo>
                    <a:cubicBezTo>
                      <a:pt x="5" y="7"/>
                      <a:pt x="1" y="21"/>
                      <a:pt x="5" y="33"/>
                    </a:cubicBezTo>
                    <a:lnTo>
                      <a:pt x="194" y="405"/>
                    </a:lnTo>
                    <a:cubicBezTo>
                      <a:pt x="198" y="414"/>
                      <a:pt x="205" y="417"/>
                      <a:pt x="215" y="417"/>
                    </a:cubicBezTo>
                    <a:cubicBezTo>
                      <a:pt x="217" y="417"/>
                      <a:pt x="222" y="417"/>
                      <a:pt x="224" y="414"/>
                    </a:cubicBezTo>
                    <a:cubicBezTo>
                      <a:pt x="236" y="410"/>
                      <a:pt x="241" y="395"/>
                      <a:pt x="236" y="386"/>
                    </a:cubicBezTo>
                    <a:lnTo>
                      <a:pt x="48" y="12"/>
                    </a:lnTo>
                    <a:cubicBezTo>
                      <a:pt x="43" y="4"/>
                      <a:pt x="35" y="0"/>
                      <a:pt x="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" name="Google Shape;5165;p52">
                <a:extLst>
                  <a:ext uri="{FF2B5EF4-FFF2-40B4-BE49-F238E27FC236}">
                    <a16:creationId xmlns:a16="http://schemas.microsoft.com/office/drawing/2014/main" id="{0EBDB4B0-0076-4069-B1ED-244D1F3C5B3B}"/>
                  </a:ext>
                </a:extLst>
              </p:cNvPr>
              <p:cNvSpPr/>
              <p:nvPr/>
            </p:nvSpPr>
            <p:spPr>
              <a:xfrm rot="876879">
                <a:off x="5248387" y="3905511"/>
                <a:ext cx="74712" cy="9062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20" extrusionOk="0">
                    <a:moveTo>
                      <a:pt x="25" y="1"/>
                    </a:moveTo>
                    <a:cubicBezTo>
                      <a:pt x="22" y="1"/>
                      <a:pt x="18" y="1"/>
                      <a:pt x="15" y="3"/>
                    </a:cubicBezTo>
                    <a:cubicBezTo>
                      <a:pt x="6" y="7"/>
                      <a:pt x="1" y="22"/>
                      <a:pt x="6" y="34"/>
                    </a:cubicBezTo>
                    <a:lnTo>
                      <a:pt x="194" y="405"/>
                    </a:lnTo>
                    <a:cubicBezTo>
                      <a:pt x="198" y="415"/>
                      <a:pt x="206" y="419"/>
                      <a:pt x="215" y="419"/>
                    </a:cubicBezTo>
                    <a:cubicBezTo>
                      <a:pt x="217" y="419"/>
                      <a:pt x="222" y="417"/>
                      <a:pt x="225" y="417"/>
                    </a:cubicBezTo>
                    <a:cubicBezTo>
                      <a:pt x="236" y="410"/>
                      <a:pt x="241" y="396"/>
                      <a:pt x="234" y="386"/>
                    </a:cubicBezTo>
                    <a:lnTo>
                      <a:pt x="46" y="12"/>
                    </a:lnTo>
                    <a:cubicBezTo>
                      <a:pt x="43" y="5"/>
                      <a:pt x="34" y="1"/>
                      <a:pt x="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9" name="Google Shape;5166;p52">
                <a:extLst>
                  <a:ext uri="{FF2B5EF4-FFF2-40B4-BE49-F238E27FC236}">
                    <a16:creationId xmlns:a16="http://schemas.microsoft.com/office/drawing/2014/main" id="{0614F19E-0C6B-43A6-8F95-EDA4E70A8D6A}"/>
                  </a:ext>
                </a:extLst>
              </p:cNvPr>
              <p:cNvSpPr/>
              <p:nvPr/>
            </p:nvSpPr>
            <p:spPr>
              <a:xfrm rot="876879">
                <a:off x="5368159" y="3904537"/>
                <a:ext cx="74404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19" extrusionOk="0">
                    <a:moveTo>
                      <a:pt x="27" y="0"/>
                    </a:moveTo>
                    <a:cubicBezTo>
                      <a:pt x="24" y="0"/>
                      <a:pt x="20" y="1"/>
                      <a:pt x="17" y="2"/>
                    </a:cubicBezTo>
                    <a:cubicBezTo>
                      <a:pt x="5" y="9"/>
                      <a:pt x="0" y="21"/>
                      <a:pt x="8" y="33"/>
                    </a:cubicBezTo>
                    <a:lnTo>
                      <a:pt x="196" y="407"/>
                    </a:lnTo>
                    <a:cubicBezTo>
                      <a:pt x="198" y="414"/>
                      <a:pt x="208" y="419"/>
                      <a:pt x="215" y="419"/>
                    </a:cubicBezTo>
                    <a:cubicBezTo>
                      <a:pt x="220" y="419"/>
                      <a:pt x="222" y="416"/>
                      <a:pt x="227" y="416"/>
                    </a:cubicBezTo>
                    <a:cubicBezTo>
                      <a:pt x="236" y="409"/>
                      <a:pt x="241" y="397"/>
                      <a:pt x="236" y="385"/>
                    </a:cubicBezTo>
                    <a:lnTo>
                      <a:pt x="48" y="12"/>
                    </a:lnTo>
                    <a:cubicBezTo>
                      <a:pt x="45" y="5"/>
                      <a:pt x="36" y="0"/>
                      <a:pt x="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0" name="Google Shape;5167;p52">
                <a:extLst>
                  <a:ext uri="{FF2B5EF4-FFF2-40B4-BE49-F238E27FC236}">
                    <a16:creationId xmlns:a16="http://schemas.microsoft.com/office/drawing/2014/main" id="{EA64EC58-1A03-465B-B61D-9AA95AFDA8AE}"/>
                  </a:ext>
                </a:extLst>
              </p:cNvPr>
              <p:cNvSpPr/>
              <p:nvPr/>
            </p:nvSpPr>
            <p:spPr>
              <a:xfrm rot="876879">
                <a:off x="5488518" y="3903581"/>
                <a:ext cx="74712" cy="9062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20" extrusionOk="0">
                    <a:moveTo>
                      <a:pt x="25" y="1"/>
                    </a:moveTo>
                    <a:cubicBezTo>
                      <a:pt x="22" y="1"/>
                      <a:pt x="20" y="1"/>
                      <a:pt x="17" y="2"/>
                    </a:cubicBezTo>
                    <a:cubicBezTo>
                      <a:pt x="5" y="10"/>
                      <a:pt x="1" y="24"/>
                      <a:pt x="5" y="33"/>
                    </a:cubicBezTo>
                    <a:lnTo>
                      <a:pt x="193" y="407"/>
                    </a:lnTo>
                    <a:cubicBezTo>
                      <a:pt x="198" y="414"/>
                      <a:pt x="208" y="419"/>
                      <a:pt x="215" y="419"/>
                    </a:cubicBezTo>
                    <a:cubicBezTo>
                      <a:pt x="217" y="419"/>
                      <a:pt x="222" y="419"/>
                      <a:pt x="224" y="417"/>
                    </a:cubicBezTo>
                    <a:cubicBezTo>
                      <a:pt x="236" y="412"/>
                      <a:pt x="241" y="398"/>
                      <a:pt x="236" y="386"/>
                    </a:cubicBezTo>
                    <a:lnTo>
                      <a:pt x="48" y="14"/>
                    </a:lnTo>
                    <a:cubicBezTo>
                      <a:pt x="43" y="5"/>
                      <a:pt x="34" y="1"/>
                      <a:pt x="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1" name="Google Shape;5168;p52">
                <a:extLst>
                  <a:ext uri="{FF2B5EF4-FFF2-40B4-BE49-F238E27FC236}">
                    <a16:creationId xmlns:a16="http://schemas.microsoft.com/office/drawing/2014/main" id="{6756CB76-252C-448C-AE96-7B6EA198F290}"/>
                  </a:ext>
                </a:extLst>
              </p:cNvPr>
              <p:cNvSpPr/>
              <p:nvPr/>
            </p:nvSpPr>
            <p:spPr>
              <a:xfrm rot="876879">
                <a:off x="5608883" y="3902802"/>
                <a:ext cx="74712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9" extrusionOk="0">
                    <a:moveTo>
                      <a:pt x="27" y="1"/>
                    </a:moveTo>
                    <a:cubicBezTo>
                      <a:pt x="23" y="1"/>
                      <a:pt x="19" y="2"/>
                      <a:pt x="15" y="4"/>
                    </a:cubicBezTo>
                    <a:cubicBezTo>
                      <a:pt x="5" y="9"/>
                      <a:pt x="1" y="23"/>
                      <a:pt x="5" y="35"/>
                    </a:cubicBezTo>
                    <a:lnTo>
                      <a:pt x="193" y="406"/>
                    </a:lnTo>
                    <a:cubicBezTo>
                      <a:pt x="198" y="414"/>
                      <a:pt x="205" y="418"/>
                      <a:pt x="215" y="418"/>
                    </a:cubicBezTo>
                    <a:cubicBezTo>
                      <a:pt x="217" y="418"/>
                      <a:pt x="222" y="418"/>
                      <a:pt x="224" y="416"/>
                    </a:cubicBezTo>
                    <a:cubicBezTo>
                      <a:pt x="236" y="411"/>
                      <a:pt x="241" y="397"/>
                      <a:pt x="234" y="385"/>
                    </a:cubicBezTo>
                    <a:lnTo>
                      <a:pt x="46" y="14"/>
                    </a:lnTo>
                    <a:cubicBezTo>
                      <a:pt x="43" y="6"/>
                      <a:pt x="35" y="1"/>
                      <a:pt x="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2" name="Google Shape;5169;p52">
                <a:extLst>
                  <a:ext uri="{FF2B5EF4-FFF2-40B4-BE49-F238E27FC236}">
                    <a16:creationId xmlns:a16="http://schemas.microsoft.com/office/drawing/2014/main" id="{88EF0C37-0E74-4B5C-A6AA-C1BF26009B77}"/>
                  </a:ext>
                </a:extLst>
              </p:cNvPr>
              <p:cNvSpPr/>
              <p:nvPr/>
            </p:nvSpPr>
            <p:spPr>
              <a:xfrm rot="1604761">
                <a:off x="4946460" y="3759096"/>
                <a:ext cx="811218" cy="426181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1274" extrusionOk="0">
                    <a:moveTo>
                      <a:pt x="2399" y="0"/>
                    </a:moveTo>
                    <a:lnTo>
                      <a:pt x="1" y="1224"/>
                    </a:lnTo>
                    <a:cubicBezTo>
                      <a:pt x="18" y="1256"/>
                      <a:pt x="50" y="1274"/>
                      <a:pt x="83" y="1274"/>
                    </a:cubicBezTo>
                    <a:cubicBezTo>
                      <a:pt x="96" y="1274"/>
                      <a:pt x="110" y="1271"/>
                      <a:pt x="122" y="1265"/>
                    </a:cubicBezTo>
                    <a:lnTo>
                      <a:pt x="334" y="1157"/>
                    </a:lnTo>
                    <a:lnTo>
                      <a:pt x="882" y="879"/>
                    </a:lnTo>
                    <a:lnTo>
                      <a:pt x="1603" y="510"/>
                    </a:lnTo>
                    <a:lnTo>
                      <a:pt x="2151" y="231"/>
                    </a:lnTo>
                    <a:lnTo>
                      <a:pt x="2363" y="124"/>
                    </a:lnTo>
                    <a:cubicBezTo>
                      <a:pt x="2406" y="103"/>
                      <a:pt x="2425" y="48"/>
                      <a:pt x="2401" y="3"/>
                    </a:cubicBezTo>
                    <a:lnTo>
                      <a:pt x="239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3" name="Google Shape;5170;p52">
                <a:extLst>
                  <a:ext uri="{FF2B5EF4-FFF2-40B4-BE49-F238E27FC236}">
                    <a16:creationId xmlns:a16="http://schemas.microsoft.com/office/drawing/2014/main" id="{A63F05E8-239C-4892-AF53-1E9F83F5586E}"/>
                  </a:ext>
                </a:extLst>
              </p:cNvPr>
              <p:cNvSpPr/>
              <p:nvPr/>
            </p:nvSpPr>
            <p:spPr>
              <a:xfrm rot="1604761">
                <a:off x="5201095" y="3419792"/>
                <a:ext cx="123774" cy="107716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22" extrusionOk="0">
                    <a:moveTo>
                      <a:pt x="354" y="1"/>
                    </a:moveTo>
                    <a:cubicBezTo>
                      <a:pt x="352" y="1"/>
                      <a:pt x="350" y="1"/>
                      <a:pt x="349" y="2"/>
                    </a:cubicBezTo>
                    <a:cubicBezTo>
                      <a:pt x="282" y="30"/>
                      <a:pt x="220" y="66"/>
                      <a:pt x="163" y="114"/>
                    </a:cubicBezTo>
                    <a:cubicBezTo>
                      <a:pt x="106" y="159"/>
                      <a:pt x="53" y="214"/>
                      <a:pt x="10" y="271"/>
                    </a:cubicBezTo>
                    <a:cubicBezTo>
                      <a:pt x="1" y="285"/>
                      <a:pt x="3" y="304"/>
                      <a:pt x="18" y="316"/>
                    </a:cubicBezTo>
                    <a:cubicBezTo>
                      <a:pt x="23" y="320"/>
                      <a:pt x="30" y="322"/>
                      <a:pt x="36" y="322"/>
                    </a:cubicBezTo>
                    <a:cubicBezTo>
                      <a:pt x="46" y="322"/>
                      <a:pt x="55" y="318"/>
                      <a:pt x="60" y="309"/>
                    </a:cubicBezTo>
                    <a:cubicBezTo>
                      <a:pt x="103" y="254"/>
                      <a:pt x="149" y="202"/>
                      <a:pt x="199" y="154"/>
                    </a:cubicBezTo>
                    <a:cubicBezTo>
                      <a:pt x="222" y="133"/>
                      <a:pt x="251" y="109"/>
                      <a:pt x="277" y="88"/>
                    </a:cubicBezTo>
                    <a:cubicBezTo>
                      <a:pt x="306" y="66"/>
                      <a:pt x="334" y="47"/>
                      <a:pt x="363" y="26"/>
                    </a:cubicBezTo>
                    <a:cubicBezTo>
                      <a:pt x="368" y="23"/>
                      <a:pt x="370" y="16"/>
                      <a:pt x="368" y="9"/>
                    </a:cubicBezTo>
                    <a:cubicBezTo>
                      <a:pt x="366" y="4"/>
                      <a:pt x="360" y="1"/>
                      <a:pt x="3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4" name="Google Shape;5171;p52">
                <a:extLst>
                  <a:ext uri="{FF2B5EF4-FFF2-40B4-BE49-F238E27FC236}">
                    <a16:creationId xmlns:a16="http://schemas.microsoft.com/office/drawing/2014/main" id="{7B17E789-4627-40E9-A9FE-D01FB0F9F2C0}"/>
                  </a:ext>
                </a:extLst>
              </p:cNvPr>
              <p:cNvSpPr/>
              <p:nvPr/>
            </p:nvSpPr>
            <p:spPr>
              <a:xfrm rot="1604761">
                <a:off x="5050553" y="3471929"/>
                <a:ext cx="73595" cy="285682"/>
              </a:xfrm>
              <a:custGeom>
                <a:avLst/>
                <a:gdLst/>
                <a:ahLst/>
                <a:cxnLst/>
                <a:rect l="l" t="t" r="r" b="b"/>
                <a:pathLst>
                  <a:path w="220" h="854" extrusionOk="0">
                    <a:moveTo>
                      <a:pt x="174" y="1"/>
                    </a:moveTo>
                    <a:cubicBezTo>
                      <a:pt x="161" y="1"/>
                      <a:pt x="147" y="8"/>
                      <a:pt x="138" y="22"/>
                    </a:cubicBezTo>
                    <a:cubicBezTo>
                      <a:pt x="100" y="81"/>
                      <a:pt x="67" y="145"/>
                      <a:pt x="48" y="214"/>
                    </a:cubicBezTo>
                    <a:cubicBezTo>
                      <a:pt x="36" y="248"/>
                      <a:pt x="29" y="283"/>
                      <a:pt x="19" y="319"/>
                    </a:cubicBezTo>
                    <a:cubicBezTo>
                      <a:pt x="14" y="355"/>
                      <a:pt x="10" y="391"/>
                      <a:pt x="7" y="424"/>
                    </a:cubicBezTo>
                    <a:cubicBezTo>
                      <a:pt x="0" y="495"/>
                      <a:pt x="0" y="567"/>
                      <a:pt x="7" y="638"/>
                    </a:cubicBezTo>
                    <a:cubicBezTo>
                      <a:pt x="14" y="707"/>
                      <a:pt x="29" y="776"/>
                      <a:pt x="50" y="843"/>
                    </a:cubicBezTo>
                    <a:cubicBezTo>
                      <a:pt x="52" y="849"/>
                      <a:pt x="57" y="853"/>
                      <a:pt x="63" y="853"/>
                    </a:cubicBezTo>
                    <a:cubicBezTo>
                      <a:pt x="64" y="853"/>
                      <a:pt x="66" y="853"/>
                      <a:pt x="67" y="853"/>
                    </a:cubicBezTo>
                    <a:cubicBezTo>
                      <a:pt x="74" y="853"/>
                      <a:pt x="79" y="845"/>
                      <a:pt x="79" y="838"/>
                    </a:cubicBezTo>
                    <a:lnTo>
                      <a:pt x="79" y="836"/>
                    </a:lnTo>
                    <a:cubicBezTo>
                      <a:pt x="60" y="703"/>
                      <a:pt x="64" y="567"/>
                      <a:pt x="86" y="436"/>
                    </a:cubicBezTo>
                    <a:cubicBezTo>
                      <a:pt x="98" y="369"/>
                      <a:pt x="114" y="305"/>
                      <a:pt x="136" y="243"/>
                    </a:cubicBezTo>
                    <a:cubicBezTo>
                      <a:pt x="155" y="181"/>
                      <a:pt x="183" y="122"/>
                      <a:pt x="212" y="62"/>
                    </a:cubicBezTo>
                    <a:lnTo>
                      <a:pt x="212" y="60"/>
                    </a:lnTo>
                    <a:cubicBezTo>
                      <a:pt x="219" y="41"/>
                      <a:pt x="214" y="19"/>
                      <a:pt x="195" y="7"/>
                    </a:cubicBezTo>
                    <a:cubicBezTo>
                      <a:pt x="189" y="3"/>
                      <a:pt x="181" y="1"/>
                      <a:pt x="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96" name="Google Shape;5172;p52">
              <a:extLst>
                <a:ext uri="{FF2B5EF4-FFF2-40B4-BE49-F238E27FC236}">
                  <a16:creationId xmlns:a16="http://schemas.microsoft.com/office/drawing/2014/main" id="{E17507F2-5394-4F70-8F10-3D71ACAD3D30}"/>
                </a:ext>
              </a:extLst>
            </p:cNvPr>
            <p:cNvGrpSpPr/>
            <p:nvPr/>
          </p:nvGrpSpPr>
          <p:grpSpPr>
            <a:xfrm>
              <a:off x="5170195" y="2789146"/>
              <a:ext cx="1267559" cy="1332302"/>
              <a:chOff x="4835109" y="3257957"/>
              <a:chExt cx="1034235" cy="1087061"/>
            </a:xfrm>
          </p:grpSpPr>
          <p:sp>
            <p:nvSpPr>
              <p:cNvPr id="297" name="Google Shape;5173;p52">
                <a:extLst>
                  <a:ext uri="{FF2B5EF4-FFF2-40B4-BE49-F238E27FC236}">
                    <a16:creationId xmlns:a16="http://schemas.microsoft.com/office/drawing/2014/main" id="{174CB94D-E45A-4038-B885-06CBA2F857C7}"/>
                  </a:ext>
                </a:extLst>
              </p:cNvPr>
              <p:cNvSpPr/>
              <p:nvPr/>
            </p:nvSpPr>
            <p:spPr>
              <a:xfrm rot="1604761">
                <a:off x="4959087" y="3407882"/>
                <a:ext cx="803859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730" extrusionOk="0">
                    <a:moveTo>
                      <a:pt x="1344" y="0"/>
                    </a:moveTo>
                    <a:cubicBezTo>
                      <a:pt x="1164" y="0"/>
                      <a:pt x="981" y="42"/>
                      <a:pt x="810" y="129"/>
                    </a:cubicBezTo>
                    <a:cubicBezTo>
                      <a:pt x="231" y="424"/>
                      <a:pt x="0" y="1131"/>
                      <a:pt x="295" y="1712"/>
                    </a:cubicBezTo>
                    <a:cubicBezTo>
                      <a:pt x="298" y="1717"/>
                      <a:pt x="300" y="1722"/>
                      <a:pt x="305" y="1729"/>
                    </a:cubicBezTo>
                    <a:lnTo>
                      <a:pt x="717" y="1520"/>
                    </a:lnTo>
                    <a:cubicBezTo>
                      <a:pt x="714" y="1512"/>
                      <a:pt x="710" y="1508"/>
                      <a:pt x="707" y="1503"/>
                    </a:cubicBezTo>
                    <a:cubicBezTo>
                      <a:pt x="529" y="1150"/>
                      <a:pt x="667" y="719"/>
                      <a:pt x="1019" y="541"/>
                    </a:cubicBezTo>
                    <a:cubicBezTo>
                      <a:pt x="1124" y="488"/>
                      <a:pt x="1235" y="463"/>
                      <a:pt x="1344" y="463"/>
                    </a:cubicBezTo>
                    <a:cubicBezTo>
                      <a:pt x="1605" y="463"/>
                      <a:pt x="1856" y="605"/>
                      <a:pt x="1981" y="853"/>
                    </a:cubicBezTo>
                    <a:cubicBezTo>
                      <a:pt x="1984" y="860"/>
                      <a:pt x="1986" y="865"/>
                      <a:pt x="1988" y="872"/>
                    </a:cubicBezTo>
                    <a:lnTo>
                      <a:pt x="2403" y="660"/>
                    </a:lnTo>
                    <a:cubicBezTo>
                      <a:pt x="2398" y="655"/>
                      <a:pt x="2396" y="650"/>
                      <a:pt x="2393" y="643"/>
                    </a:cubicBezTo>
                    <a:cubicBezTo>
                      <a:pt x="2185" y="235"/>
                      <a:pt x="1773" y="0"/>
                      <a:pt x="1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" name="Google Shape;5174;p52">
                <a:extLst>
                  <a:ext uri="{FF2B5EF4-FFF2-40B4-BE49-F238E27FC236}">
                    <a16:creationId xmlns:a16="http://schemas.microsoft.com/office/drawing/2014/main" id="{BE8BF03E-47A5-4E40-8372-3125127F9635}"/>
                  </a:ext>
                </a:extLst>
              </p:cNvPr>
              <p:cNvSpPr/>
              <p:nvPr/>
            </p:nvSpPr>
            <p:spPr>
              <a:xfrm rot="1604761">
                <a:off x="5078719" y="3528544"/>
                <a:ext cx="567351" cy="41146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230" extrusionOk="0">
                    <a:moveTo>
                      <a:pt x="922" y="0"/>
                    </a:moveTo>
                    <a:cubicBezTo>
                      <a:pt x="799" y="0"/>
                      <a:pt x="675" y="28"/>
                      <a:pt x="560" y="87"/>
                    </a:cubicBezTo>
                    <a:cubicBezTo>
                      <a:pt x="155" y="291"/>
                      <a:pt x="0" y="796"/>
                      <a:pt x="196" y="1230"/>
                    </a:cubicBezTo>
                    <a:lnTo>
                      <a:pt x="310" y="1173"/>
                    </a:lnTo>
                    <a:cubicBezTo>
                      <a:pt x="307" y="1165"/>
                      <a:pt x="303" y="1161"/>
                      <a:pt x="300" y="1156"/>
                    </a:cubicBezTo>
                    <a:cubicBezTo>
                      <a:pt x="122" y="803"/>
                      <a:pt x="260" y="372"/>
                      <a:pt x="612" y="194"/>
                    </a:cubicBezTo>
                    <a:cubicBezTo>
                      <a:pt x="717" y="141"/>
                      <a:pt x="828" y="116"/>
                      <a:pt x="937" y="116"/>
                    </a:cubicBezTo>
                    <a:cubicBezTo>
                      <a:pt x="1198" y="116"/>
                      <a:pt x="1449" y="258"/>
                      <a:pt x="1574" y="506"/>
                    </a:cubicBezTo>
                    <a:cubicBezTo>
                      <a:pt x="1577" y="513"/>
                      <a:pt x="1579" y="518"/>
                      <a:pt x="1581" y="525"/>
                    </a:cubicBezTo>
                    <a:lnTo>
                      <a:pt x="1696" y="465"/>
                    </a:lnTo>
                    <a:cubicBezTo>
                      <a:pt x="1529" y="172"/>
                      <a:pt x="1227" y="0"/>
                      <a:pt x="9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" name="Google Shape;5175;p52">
                <a:extLst>
                  <a:ext uri="{FF2B5EF4-FFF2-40B4-BE49-F238E27FC236}">
                    <a16:creationId xmlns:a16="http://schemas.microsoft.com/office/drawing/2014/main" id="{D375A94D-08D3-4CF0-8085-64AF1766E507}"/>
                  </a:ext>
                </a:extLst>
              </p:cNvPr>
              <p:cNvSpPr/>
              <p:nvPr/>
            </p:nvSpPr>
            <p:spPr>
              <a:xfrm rot="1604761">
                <a:off x="5078719" y="3528544"/>
                <a:ext cx="567351" cy="41146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230" extrusionOk="0">
                    <a:moveTo>
                      <a:pt x="922" y="0"/>
                    </a:moveTo>
                    <a:cubicBezTo>
                      <a:pt x="799" y="0"/>
                      <a:pt x="675" y="28"/>
                      <a:pt x="560" y="87"/>
                    </a:cubicBezTo>
                    <a:cubicBezTo>
                      <a:pt x="155" y="291"/>
                      <a:pt x="0" y="796"/>
                      <a:pt x="196" y="1230"/>
                    </a:cubicBezTo>
                    <a:lnTo>
                      <a:pt x="310" y="1173"/>
                    </a:lnTo>
                    <a:cubicBezTo>
                      <a:pt x="307" y="1165"/>
                      <a:pt x="303" y="1161"/>
                      <a:pt x="300" y="1156"/>
                    </a:cubicBezTo>
                    <a:cubicBezTo>
                      <a:pt x="122" y="803"/>
                      <a:pt x="260" y="372"/>
                      <a:pt x="612" y="194"/>
                    </a:cubicBezTo>
                    <a:cubicBezTo>
                      <a:pt x="717" y="141"/>
                      <a:pt x="828" y="116"/>
                      <a:pt x="937" y="116"/>
                    </a:cubicBezTo>
                    <a:cubicBezTo>
                      <a:pt x="1198" y="116"/>
                      <a:pt x="1449" y="258"/>
                      <a:pt x="1574" y="506"/>
                    </a:cubicBezTo>
                    <a:cubicBezTo>
                      <a:pt x="1577" y="513"/>
                      <a:pt x="1579" y="518"/>
                      <a:pt x="1581" y="525"/>
                    </a:cubicBezTo>
                    <a:lnTo>
                      <a:pt x="1696" y="465"/>
                    </a:lnTo>
                    <a:cubicBezTo>
                      <a:pt x="1529" y="172"/>
                      <a:pt x="1227" y="0"/>
                      <a:pt x="9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" name="Google Shape;5176;p52">
                <a:extLst>
                  <a:ext uri="{FF2B5EF4-FFF2-40B4-BE49-F238E27FC236}">
                    <a16:creationId xmlns:a16="http://schemas.microsoft.com/office/drawing/2014/main" id="{4E7ABDFA-0DDF-459C-AFB1-1F81700FEEF0}"/>
                  </a:ext>
                </a:extLst>
              </p:cNvPr>
              <p:cNvSpPr/>
              <p:nvPr/>
            </p:nvSpPr>
            <p:spPr>
              <a:xfrm rot="1604761">
                <a:off x="4959087" y="3407882"/>
                <a:ext cx="803859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730" extrusionOk="0">
                    <a:moveTo>
                      <a:pt x="1344" y="0"/>
                    </a:moveTo>
                    <a:cubicBezTo>
                      <a:pt x="1164" y="0"/>
                      <a:pt x="981" y="42"/>
                      <a:pt x="810" y="129"/>
                    </a:cubicBezTo>
                    <a:cubicBezTo>
                      <a:pt x="231" y="424"/>
                      <a:pt x="0" y="1131"/>
                      <a:pt x="295" y="1712"/>
                    </a:cubicBezTo>
                    <a:cubicBezTo>
                      <a:pt x="298" y="1717"/>
                      <a:pt x="300" y="1722"/>
                      <a:pt x="305" y="1729"/>
                    </a:cubicBezTo>
                    <a:lnTo>
                      <a:pt x="603" y="1577"/>
                    </a:lnTo>
                    <a:cubicBezTo>
                      <a:pt x="407" y="1143"/>
                      <a:pt x="562" y="638"/>
                      <a:pt x="967" y="434"/>
                    </a:cubicBezTo>
                    <a:cubicBezTo>
                      <a:pt x="1082" y="375"/>
                      <a:pt x="1206" y="347"/>
                      <a:pt x="1329" y="347"/>
                    </a:cubicBezTo>
                    <a:cubicBezTo>
                      <a:pt x="1634" y="347"/>
                      <a:pt x="1936" y="519"/>
                      <a:pt x="2103" y="812"/>
                    </a:cubicBezTo>
                    <a:lnTo>
                      <a:pt x="2403" y="660"/>
                    </a:lnTo>
                    <a:cubicBezTo>
                      <a:pt x="2398" y="655"/>
                      <a:pt x="2396" y="650"/>
                      <a:pt x="2393" y="643"/>
                    </a:cubicBezTo>
                    <a:cubicBezTo>
                      <a:pt x="2185" y="235"/>
                      <a:pt x="1773" y="0"/>
                      <a:pt x="1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" name="Google Shape;5177;p52">
                <a:extLst>
                  <a:ext uri="{FF2B5EF4-FFF2-40B4-BE49-F238E27FC236}">
                    <a16:creationId xmlns:a16="http://schemas.microsoft.com/office/drawing/2014/main" id="{DECEF491-0F8C-4424-AAF1-D8FDDF57863A}"/>
                  </a:ext>
                </a:extLst>
              </p:cNvPr>
              <p:cNvSpPr/>
              <p:nvPr/>
            </p:nvSpPr>
            <p:spPr>
              <a:xfrm rot="1604761">
                <a:off x="4913667" y="3619833"/>
                <a:ext cx="877119" cy="557648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667" extrusionOk="0">
                    <a:moveTo>
                      <a:pt x="2341" y="1"/>
                    </a:moveTo>
                    <a:cubicBezTo>
                      <a:pt x="2327" y="1"/>
                      <a:pt x="2314" y="4"/>
                      <a:pt x="2300" y="10"/>
                    </a:cubicBezTo>
                    <a:lnTo>
                      <a:pt x="2229" y="46"/>
                    </a:lnTo>
                    <a:lnTo>
                      <a:pt x="1817" y="255"/>
                    </a:lnTo>
                    <a:lnTo>
                      <a:pt x="546" y="903"/>
                    </a:lnTo>
                    <a:lnTo>
                      <a:pt x="134" y="1115"/>
                    </a:lnTo>
                    <a:lnTo>
                      <a:pt x="62" y="1150"/>
                    </a:lnTo>
                    <a:cubicBezTo>
                      <a:pt x="17" y="1172"/>
                      <a:pt x="0" y="1227"/>
                      <a:pt x="22" y="1272"/>
                    </a:cubicBezTo>
                    <a:lnTo>
                      <a:pt x="198" y="1617"/>
                    </a:lnTo>
                    <a:cubicBezTo>
                      <a:pt x="215" y="1649"/>
                      <a:pt x="247" y="1667"/>
                      <a:pt x="280" y="1667"/>
                    </a:cubicBezTo>
                    <a:cubicBezTo>
                      <a:pt x="293" y="1667"/>
                      <a:pt x="307" y="1664"/>
                      <a:pt x="319" y="1658"/>
                    </a:cubicBezTo>
                    <a:lnTo>
                      <a:pt x="531" y="1550"/>
                    </a:lnTo>
                    <a:lnTo>
                      <a:pt x="1079" y="1272"/>
                    </a:lnTo>
                    <a:lnTo>
                      <a:pt x="1800" y="903"/>
                    </a:lnTo>
                    <a:lnTo>
                      <a:pt x="2348" y="624"/>
                    </a:lnTo>
                    <a:lnTo>
                      <a:pt x="2560" y="517"/>
                    </a:lnTo>
                    <a:cubicBezTo>
                      <a:pt x="2603" y="496"/>
                      <a:pt x="2622" y="441"/>
                      <a:pt x="2598" y="396"/>
                    </a:cubicBezTo>
                    <a:lnTo>
                      <a:pt x="2422" y="50"/>
                    </a:lnTo>
                    <a:cubicBezTo>
                      <a:pt x="2405" y="18"/>
                      <a:pt x="2374" y="1"/>
                      <a:pt x="23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" name="Google Shape;5178;p52">
                <a:extLst>
                  <a:ext uri="{FF2B5EF4-FFF2-40B4-BE49-F238E27FC236}">
                    <a16:creationId xmlns:a16="http://schemas.microsoft.com/office/drawing/2014/main" id="{E351883A-A9B3-4078-B774-63B318E2314F}"/>
                  </a:ext>
                </a:extLst>
              </p:cNvPr>
              <p:cNvSpPr/>
              <p:nvPr/>
            </p:nvSpPr>
            <p:spPr>
              <a:xfrm rot="876879">
                <a:off x="5007883" y="3907161"/>
                <a:ext cx="74712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9" extrusionOk="0">
                    <a:moveTo>
                      <a:pt x="29" y="1"/>
                    </a:moveTo>
                    <a:cubicBezTo>
                      <a:pt x="25" y="1"/>
                      <a:pt x="21" y="2"/>
                      <a:pt x="17" y="4"/>
                    </a:cubicBezTo>
                    <a:cubicBezTo>
                      <a:pt x="5" y="9"/>
                      <a:pt x="1" y="23"/>
                      <a:pt x="8" y="35"/>
                    </a:cubicBezTo>
                    <a:lnTo>
                      <a:pt x="196" y="407"/>
                    </a:lnTo>
                    <a:cubicBezTo>
                      <a:pt x="198" y="414"/>
                      <a:pt x="208" y="418"/>
                      <a:pt x="215" y="418"/>
                    </a:cubicBezTo>
                    <a:cubicBezTo>
                      <a:pt x="220" y="418"/>
                      <a:pt x="222" y="418"/>
                      <a:pt x="227" y="416"/>
                    </a:cubicBezTo>
                    <a:cubicBezTo>
                      <a:pt x="236" y="411"/>
                      <a:pt x="241" y="397"/>
                      <a:pt x="236" y="385"/>
                    </a:cubicBezTo>
                    <a:lnTo>
                      <a:pt x="48" y="14"/>
                    </a:lnTo>
                    <a:cubicBezTo>
                      <a:pt x="43" y="6"/>
                      <a:pt x="36" y="1"/>
                      <a:pt x="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" name="Google Shape;5179;p52">
                <a:extLst>
                  <a:ext uri="{FF2B5EF4-FFF2-40B4-BE49-F238E27FC236}">
                    <a16:creationId xmlns:a16="http://schemas.microsoft.com/office/drawing/2014/main" id="{620CBBC6-CC39-417F-BFA1-EFFADC74CCEA}"/>
                  </a:ext>
                </a:extLst>
              </p:cNvPr>
              <p:cNvSpPr/>
              <p:nvPr/>
            </p:nvSpPr>
            <p:spPr>
              <a:xfrm rot="876879">
                <a:off x="5128173" y="3906567"/>
                <a:ext cx="74712" cy="8997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7" extrusionOk="0">
                    <a:moveTo>
                      <a:pt x="27" y="0"/>
                    </a:moveTo>
                    <a:cubicBezTo>
                      <a:pt x="24" y="0"/>
                      <a:pt x="20" y="1"/>
                      <a:pt x="17" y="2"/>
                    </a:cubicBezTo>
                    <a:cubicBezTo>
                      <a:pt x="5" y="7"/>
                      <a:pt x="1" y="21"/>
                      <a:pt x="5" y="33"/>
                    </a:cubicBezTo>
                    <a:lnTo>
                      <a:pt x="194" y="405"/>
                    </a:lnTo>
                    <a:cubicBezTo>
                      <a:pt x="198" y="414"/>
                      <a:pt x="205" y="417"/>
                      <a:pt x="215" y="417"/>
                    </a:cubicBezTo>
                    <a:cubicBezTo>
                      <a:pt x="217" y="417"/>
                      <a:pt x="222" y="417"/>
                      <a:pt x="224" y="414"/>
                    </a:cubicBezTo>
                    <a:cubicBezTo>
                      <a:pt x="236" y="410"/>
                      <a:pt x="241" y="395"/>
                      <a:pt x="236" y="386"/>
                    </a:cubicBezTo>
                    <a:lnTo>
                      <a:pt x="48" y="12"/>
                    </a:lnTo>
                    <a:cubicBezTo>
                      <a:pt x="43" y="4"/>
                      <a:pt x="35" y="0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" name="Google Shape;5180;p52">
                <a:extLst>
                  <a:ext uri="{FF2B5EF4-FFF2-40B4-BE49-F238E27FC236}">
                    <a16:creationId xmlns:a16="http://schemas.microsoft.com/office/drawing/2014/main" id="{B2C9651D-958C-4CD3-9173-147D88AF6176}"/>
                  </a:ext>
                </a:extLst>
              </p:cNvPr>
              <p:cNvSpPr/>
              <p:nvPr/>
            </p:nvSpPr>
            <p:spPr>
              <a:xfrm rot="876879">
                <a:off x="5248387" y="3905511"/>
                <a:ext cx="74712" cy="9062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20" extrusionOk="0">
                    <a:moveTo>
                      <a:pt x="25" y="1"/>
                    </a:moveTo>
                    <a:cubicBezTo>
                      <a:pt x="22" y="1"/>
                      <a:pt x="18" y="1"/>
                      <a:pt x="15" y="3"/>
                    </a:cubicBezTo>
                    <a:cubicBezTo>
                      <a:pt x="6" y="7"/>
                      <a:pt x="1" y="22"/>
                      <a:pt x="6" y="34"/>
                    </a:cubicBezTo>
                    <a:lnTo>
                      <a:pt x="194" y="405"/>
                    </a:lnTo>
                    <a:cubicBezTo>
                      <a:pt x="198" y="415"/>
                      <a:pt x="206" y="419"/>
                      <a:pt x="215" y="419"/>
                    </a:cubicBezTo>
                    <a:cubicBezTo>
                      <a:pt x="217" y="419"/>
                      <a:pt x="222" y="417"/>
                      <a:pt x="225" y="417"/>
                    </a:cubicBezTo>
                    <a:cubicBezTo>
                      <a:pt x="236" y="410"/>
                      <a:pt x="241" y="396"/>
                      <a:pt x="234" y="386"/>
                    </a:cubicBezTo>
                    <a:lnTo>
                      <a:pt x="46" y="12"/>
                    </a:lnTo>
                    <a:cubicBezTo>
                      <a:pt x="43" y="5"/>
                      <a:pt x="34" y="1"/>
                      <a:pt x="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" name="Google Shape;5181;p52">
                <a:extLst>
                  <a:ext uri="{FF2B5EF4-FFF2-40B4-BE49-F238E27FC236}">
                    <a16:creationId xmlns:a16="http://schemas.microsoft.com/office/drawing/2014/main" id="{7CA284F7-1557-410B-AC46-587F22BAB43B}"/>
                  </a:ext>
                </a:extLst>
              </p:cNvPr>
              <p:cNvSpPr/>
              <p:nvPr/>
            </p:nvSpPr>
            <p:spPr>
              <a:xfrm rot="876879">
                <a:off x="5368159" y="3904537"/>
                <a:ext cx="74404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19" extrusionOk="0">
                    <a:moveTo>
                      <a:pt x="27" y="0"/>
                    </a:moveTo>
                    <a:cubicBezTo>
                      <a:pt x="24" y="0"/>
                      <a:pt x="20" y="1"/>
                      <a:pt x="17" y="2"/>
                    </a:cubicBezTo>
                    <a:cubicBezTo>
                      <a:pt x="5" y="9"/>
                      <a:pt x="0" y="21"/>
                      <a:pt x="8" y="33"/>
                    </a:cubicBezTo>
                    <a:lnTo>
                      <a:pt x="196" y="407"/>
                    </a:lnTo>
                    <a:cubicBezTo>
                      <a:pt x="198" y="414"/>
                      <a:pt x="208" y="419"/>
                      <a:pt x="215" y="419"/>
                    </a:cubicBezTo>
                    <a:cubicBezTo>
                      <a:pt x="220" y="419"/>
                      <a:pt x="222" y="416"/>
                      <a:pt x="227" y="416"/>
                    </a:cubicBezTo>
                    <a:cubicBezTo>
                      <a:pt x="236" y="409"/>
                      <a:pt x="241" y="397"/>
                      <a:pt x="236" y="385"/>
                    </a:cubicBezTo>
                    <a:lnTo>
                      <a:pt x="48" y="12"/>
                    </a:lnTo>
                    <a:cubicBezTo>
                      <a:pt x="45" y="5"/>
                      <a:pt x="36" y="0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" name="Google Shape;5182;p52">
                <a:extLst>
                  <a:ext uri="{FF2B5EF4-FFF2-40B4-BE49-F238E27FC236}">
                    <a16:creationId xmlns:a16="http://schemas.microsoft.com/office/drawing/2014/main" id="{858521A7-CCD2-43B1-9581-D9DB12D4B534}"/>
                  </a:ext>
                </a:extLst>
              </p:cNvPr>
              <p:cNvSpPr/>
              <p:nvPr/>
            </p:nvSpPr>
            <p:spPr>
              <a:xfrm rot="876879">
                <a:off x="5488518" y="3903581"/>
                <a:ext cx="74712" cy="9062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20" extrusionOk="0">
                    <a:moveTo>
                      <a:pt x="25" y="1"/>
                    </a:moveTo>
                    <a:cubicBezTo>
                      <a:pt x="22" y="1"/>
                      <a:pt x="20" y="1"/>
                      <a:pt x="17" y="2"/>
                    </a:cubicBezTo>
                    <a:cubicBezTo>
                      <a:pt x="5" y="10"/>
                      <a:pt x="1" y="24"/>
                      <a:pt x="5" y="33"/>
                    </a:cubicBezTo>
                    <a:lnTo>
                      <a:pt x="193" y="407"/>
                    </a:lnTo>
                    <a:cubicBezTo>
                      <a:pt x="198" y="414"/>
                      <a:pt x="208" y="419"/>
                      <a:pt x="215" y="419"/>
                    </a:cubicBezTo>
                    <a:cubicBezTo>
                      <a:pt x="217" y="419"/>
                      <a:pt x="222" y="419"/>
                      <a:pt x="224" y="417"/>
                    </a:cubicBezTo>
                    <a:cubicBezTo>
                      <a:pt x="236" y="412"/>
                      <a:pt x="241" y="398"/>
                      <a:pt x="236" y="386"/>
                    </a:cubicBezTo>
                    <a:lnTo>
                      <a:pt x="48" y="14"/>
                    </a:lnTo>
                    <a:cubicBezTo>
                      <a:pt x="43" y="5"/>
                      <a:pt x="34" y="1"/>
                      <a:pt x="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" name="Google Shape;5183;p52">
                <a:extLst>
                  <a:ext uri="{FF2B5EF4-FFF2-40B4-BE49-F238E27FC236}">
                    <a16:creationId xmlns:a16="http://schemas.microsoft.com/office/drawing/2014/main" id="{51D7DCFE-E9A5-4D69-B6FF-CC5BE548B475}"/>
                  </a:ext>
                </a:extLst>
              </p:cNvPr>
              <p:cNvSpPr/>
              <p:nvPr/>
            </p:nvSpPr>
            <p:spPr>
              <a:xfrm rot="876879">
                <a:off x="5608883" y="3902802"/>
                <a:ext cx="74712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9" extrusionOk="0">
                    <a:moveTo>
                      <a:pt x="27" y="1"/>
                    </a:moveTo>
                    <a:cubicBezTo>
                      <a:pt x="23" y="1"/>
                      <a:pt x="19" y="2"/>
                      <a:pt x="15" y="4"/>
                    </a:cubicBezTo>
                    <a:cubicBezTo>
                      <a:pt x="5" y="9"/>
                      <a:pt x="1" y="23"/>
                      <a:pt x="5" y="35"/>
                    </a:cubicBezTo>
                    <a:lnTo>
                      <a:pt x="193" y="406"/>
                    </a:lnTo>
                    <a:cubicBezTo>
                      <a:pt x="198" y="414"/>
                      <a:pt x="205" y="418"/>
                      <a:pt x="215" y="418"/>
                    </a:cubicBezTo>
                    <a:cubicBezTo>
                      <a:pt x="217" y="418"/>
                      <a:pt x="222" y="418"/>
                      <a:pt x="224" y="416"/>
                    </a:cubicBezTo>
                    <a:cubicBezTo>
                      <a:pt x="236" y="411"/>
                      <a:pt x="241" y="397"/>
                      <a:pt x="234" y="385"/>
                    </a:cubicBezTo>
                    <a:lnTo>
                      <a:pt x="46" y="14"/>
                    </a:lnTo>
                    <a:cubicBezTo>
                      <a:pt x="43" y="6"/>
                      <a:pt x="35" y="1"/>
                      <a:pt x="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" name="Google Shape;5184;p52">
                <a:extLst>
                  <a:ext uri="{FF2B5EF4-FFF2-40B4-BE49-F238E27FC236}">
                    <a16:creationId xmlns:a16="http://schemas.microsoft.com/office/drawing/2014/main" id="{BFC69A54-47F8-4B02-9A4E-43C72B2F1285}"/>
                  </a:ext>
                </a:extLst>
              </p:cNvPr>
              <p:cNvSpPr/>
              <p:nvPr/>
            </p:nvSpPr>
            <p:spPr>
              <a:xfrm rot="1604761">
                <a:off x="4946460" y="3759096"/>
                <a:ext cx="811218" cy="426181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1274" extrusionOk="0">
                    <a:moveTo>
                      <a:pt x="2399" y="0"/>
                    </a:moveTo>
                    <a:lnTo>
                      <a:pt x="1" y="1224"/>
                    </a:lnTo>
                    <a:cubicBezTo>
                      <a:pt x="18" y="1256"/>
                      <a:pt x="50" y="1274"/>
                      <a:pt x="83" y="1274"/>
                    </a:cubicBezTo>
                    <a:cubicBezTo>
                      <a:pt x="96" y="1274"/>
                      <a:pt x="110" y="1271"/>
                      <a:pt x="122" y="1265"/>
                    </a:cubicBezTo>
                    <a:lnTo>
                      <a:pt x="334" y="1157"/>
                    </a:lnTo>
                    <a:lnTo>
                      <a:pt x="882" y="879"/>
                    </a:lnTo>
                    <a:lnTo>
                      <a:pt x="1603" y="510"/>
                    </a:lnTo>
                    <a:lnTo>
                      <a:pt x="2151" y="231"/>
                    </a:lnTo>
                    <a:lnTo>
                      <a:pt x="2363" y="124"/>
                    </a:lnTo>
                    <a:cubicBezTo>
                      <a:pt x="2406" y="103"/>
                      <a:pt x="2425" y="48"/>
                      <a:pt x="2401" y="3"/>
                    </a:cubicBezTo>
                    <a:lnTo>
                      <a:pt x="23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9" name="Google Shape;5185;p52">
                <a:extLst>
                  <a:ext uri="{FF2B5EF4-FFF2-40B4-BE49-F238E27FC236}">
                    <a16:creationId xmlns:a16="http://schemas.microsoft.com/office/drawing/2014/main" id="{4347B289-EA45-434D-A18F-B657EFF609D3}"/>
                  </a:ext>
                </a:extLst>
              </p:cNvPr>
              <p:cNvSpPr/>
              <p:nvPr/>
            </p:nvSpPr>
            <p:spPr>
              <a:xfrm rot="1604761">
                <a:off x="5201095" y="3419792"/>
                <a:ext cx="123774" cy="107716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22" extrusionOk="0">
                    <a:moveTo>
                      <a:pt x="354" y="1"/>
                    </a:moveTo>
                    <a:cubicBezTo>
                      <a:pt x="352" y="1"/>
                      <a:pt x="350" y="1"/>
                      <a:pt x="349" y="2"/>
                    </a:cubicBezTo>
                    <a:cubicBezTo>
                      <a:pt x="282" y="30"/>
                      <a:pt x="220" y="66"/>
                      <a:pt x="163" y="114"/>
                    </a:cubicBezTo>
                    <a:cubicBezTo>
                      <a:pt x="106" y="159"/>
                      <a:pt x="53" y="214"/>
                      <a:pt x="10" y="271"/>
                    </a:cubicBezTo>
                    <a:cubicBezTo>
                      <a:pt x="1" y="285"/>
                      <a:pt x="3" y="304"/>
                      <a:pt x="18" y="316"/>
                    </a:cubicBezTo>
                    <a:cubicBezTo>
                      <a:pt x="23" y="320"/>
                      <a:pt x="30" y="322"/>
                      <a:pt x="36" y="322"/>
                    </a:cubicBezTo>
                    <a:cubicBezTo>
                      <a:pt x="46" y="322"/>
                      <a:pt x="55" y="318"/>
                      <a:pt x="60" y="309"/>
                    </a:cubicBezTo>
                    <a:cubicBezTo>
                      <a:pt x="103" y="254"/>
                      <a:pt x="149" y="202"/>
                      <a:pt x="199" y="154"/>
                    </a:cubicBezTo>
                    <a:cubicBezTo>
                      <a:pt x="222" y="133"/>
                      <a:pt x="251" y="109"/>
                      <a:pt x="277" y="88"/>
                    </a:cubicBezTo>
                    <a:cubicBezTo>
                      <a:pt x="306" y="66"/>
                      <a:pt x="334" y="47"/>
                      <a:pt x="363" y="26"/>
                    </a:cubicBezTo>
                    <a:cubicBezTo>
                      <a:pt x="368" y="23"/>
                      <a:pt x="370" y="16"/>
                      <a:pt x="368" y="9"/>
                    </a:cubicBezTo>
                    <a:cubicBezTo>
                      <a:pt x="366" y="4"/>
                      <a:pt x="360" y="1"/>
                      <a:pt x="3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" name="Google Shape;5186;p52">
                <a:extLst>
                  <a:ext uri="{FF2B5EF4-FFF2-40B4-BE49-F238E27FC236}">
                    <a16:creationId xmlns:a16="http://schemas.microsoft.com/office/drawing/2014/main" id="{6435D423-26C3-491B-BDAC-D9D547F36128}"/>
                  </a:ext>
                </a:extLst>
              </p:cNvPr>
              <p:cNvSpPr/>
              <p:nvPr/>
            </p:nvSpPr>
            <p:spPr>
              <a:xfrm rot="1604761">
                <a:off x="5050553" y="3471929"/>
                <a:ext cx="73595" cy="285682"/>
              </a:xfrm>
              <a:custGeom>
                <a:avLst/>
                <a:gdLst/>
                <a:ahLst/>
                <a:cxnLst/>
                <a:rect l="l" t="t" r="r" b="b"/>
                <a:pathLst>
                  <a:path w="220" h="854" extrusionOk="0">
                    <a:moveTo>
                      <a:pt x="174" y="1"/>
                    </a:moveTo>
                    <a:cubicBezTo>
                      <a:pt x="161" y="1"/>
                      <a:pt x="147" y="8"/>
                      <a:pt x="138" y="22"/>
                    </a:cubicBezTo>
                    <a:cubicBezTo>
                      <a:pt x="100" y="81"/>
                      <a:pt x="67" y="145"/>
                      <a:pt x="48" y="214"/>
                    </a:cubicBezTo>
                    <a:cubicBezTo>
                      <a:pt x="36" y="248"/>
                      <a:pt x="29" y="283"/>
                      <a:pt x="19" y="319"/>
                    </a:cubicBezTo>
                    <a:cubicBezTo>
                      <a:pt x="14" y="355"/>
                      <a:pt x="10" y="391"/>
                      <a:pt x="7" y="424"/>
                    </a:cubicBezTo>
                    <a:cubicBezTo>
                      <a:pt x="0" y="495"/>
                      <a:pt x="0" y="567"/>
                      <a:pt x="7" y="638"/>
                    </a:cubicBezTo>
                    <a:cubicBezTo>
                      <a:pt x="14" y="707"/>
                      <a:pt x="29" y="776"/>
                      <a:pt x="50" y="843"/>
                    </a:cubicBezTo>
                    <a:cubicBezTo>
                      <a:pt x="52" y="849"/>
                      <a:pt x="57" y="853"/>
                      <a:pt x="63" y="853"/>
                    </a:cubicBezTo>
                    <a:cubicBezTo>
                      <a:pt x="64" y="853"/>
                      <a:pt x="66" y="853"/>
                      <a:pt x="67" y="853"/>
                    </a:cubicBezTo>
                    <a:cubicBezTo>
                      <a:pt x="74" y="853"/>
                      <a:pt x="79" y="845"/>
                      <a:pt x="79" y="838"/>
                    </a:cubicBezTo>
                    <a:lnTo>
                      <a:pt x="79" y="836"/>
                    </a:lnTo>
                    <a:cubicBezTo>
                      <a:pt x="60" y="703"/>
                      <a:pt x="64" y="567"/>
                      <a:pt x="86" y="436"/>
                    </a:cubicBezTo>
                    <a:cubicBezTo>
                      <a:pt x="98" y="369"/>
                      <a:pt x="114" y="305"/>
                      <a:pt x="136" y="243"/>
                    </a:cubicBezTo>
                    <a:cubicBezTo>
                      <a:pt x="155" y="181"/>
                      <a:pt x="183" y="122"/>
                      <a:pt x="212" y="62"/>
                    </a:cubicBezTo>
                    <a:lnTo>
                      <a:pt x="212" y="60"/>
                    </a:lnTo>
                    <a:cubicBezTo>
                      <a:pt x="219" y="41"/>
                      <a:pt x="214" y="19"/>
                      <a:pt x="195" y="7"/>
                    </a:cubicBezTo>
                    <a:cubicBezTo>
                      <a:pt x="189" y="3"/>
                      <a:pt x="181" y="1"/>
                      <a:pt x="1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25" name="TextBox 324">
            <a:extLst>
              <a:ext uri="{FF2B5EF4-FFF2-40B4-BE49-F238E27FC236}">
                <a16:creationId xmlns:a16="http://schemas.microsoft.com/office/drawing/2014/main" id="{124C84FF-24D1-4C6B-84E0-86446BEFF97E}"/>
              </a:ext>
            </a:extLst>
          </p:cNvPr>
          <p:cNvSpPr txBox="1"/>
          <p:nvPr/>
        </p:nvSpPr>
        <p:spPr>
          <a:xfrm>
            <a:off x="2944679" y="2665239"/>
            <a:ext cx="6437532" cy="1374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vi-VN" sz="3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kumimoji="0" lang="en-US" altLang="vi-VN" sz="3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Chuẩn</a:t>
            </a:r>
            <a:r>
              <a:rPr kumimoji="0" lang="en-US" altLang="vi-VN" sz="3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vi-VN" sz="3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bị</a:t>
            </a:r>
            <a:r>
              <a:rPr kumimoji="0" lang="en-US" altLang="vi-VN" sz="3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vi-VN" sz="3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kumimoji="0" lang="vi-VN" altLang="vi-VN" sz="3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tiếp theo.</a:t>
            </a:r>
            <a:endParaRPr kumimoji="0" lang="en-US" altLang="vi-VN" sz="3333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vi-VN" sz="3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kumimoji="0" lang="en-US" altLang="vi-VN" sz="3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Hoàn</a:t>
            </a:r>
            <a:r>
              <a:rPr kumimoji="0" lang="en-US" altLang="vi-VN" sz="3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vi-VN" sz="3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kumimoji="0" lang="en-US" altLang="vi-VN" sz="3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vi-VN" sz="3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kumimoji="0" lang="en-US" altLang="vi-VN" sz="3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vi-VN" sz="3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tập</a:t>
            </a:r>
            <a:r>
              <a:rPr kumimoji="0" lang="en-US" altLang="vi-VN" sz="3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625433-0659-042E-9F0B-1B0A4C10C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C33A7-5994-D80E-ADF4-B2D83CE25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123" y="156595"/>
            <a:ext cx="8151058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0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4" name="Google Shape;6474;p68"/>
          <p:cNvSpPr txBox="1">
            <a:spLocks noGrp="1"/>
          </p:cNvSpPr>
          <p:nvPr>
            <p:ph type="ctrTitle"/>
          </p:nvPr>
        </p:nvSpPr>
        <p:spPr>
          <a:xfrm>
            <a:off x="2863687" y="3577443"/>
            <a:ext cx="7050499" cy="1259347"/>
          </a:xfrm>
          <a:prstGeom prst="rect">
            <a:avLst/>
          </a:prstGeom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</a:bodyPr>
          <a:lstStyle/>
          <a:p>
            <a:r>
              <a:rPr lang="en" sz="12800">
                <a:ln>
                  <a:solidFill>
                    <a:srgbClr val="002060"/>
                  </a:solidFill>
                </a:ln>
                <a:latin typeface="#9Slide06 IcielBC Seinna Grace" panose="02000504000000020004" pitchFamily="2" charset="0"/>
              </a:rPr>
              <a:t>Thanks!</a:t>
            </a:r>
            <a:endParaRPr sz="12800">
              <a:ln>
                <a:solidFill>
                  <a:srgbClr val="002060"/>
                </a:solidFill>
              </a:ln>
              <a:latin typeface="#9Slide06 IcielBC Seinna Grace" panose="02000504000000020004" pitchFamily="2" charset="0"/>
            </a:endParaRPr>
          </a:p>
        </p:txBody>
      </p:sp>
      <p:sp>
        <p:nvSpPr>
          <p:cNvPr id="6476" name="Google Shape;6476;p68"/>
          <p:cNvSpPr/>
          <p:nvPr/>
        </p:nvSpPr>
        <p:spPr>
          <a:xfrm flipH="1">
            <a:off x="9313965" y="1285100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81" name="Google Shape;6481;p68"/>
          <p:cNvGrpSpPr/>
          <p:nvPr/>
        </p:nvGrpSpPr>
        <p:grpSpPr>
          <a:xfrm>
            <a:off x="939383" y="3060554"/>
            <a:ext cx="1912240" cy="3081343"/>
            <a:chOff x="720000" y="1716813"/>
            <a:chExt cx="1126035" cy="2393534"/>
          </a:xfrm>
        </p:grpSpPr>
        <p:grpSp>
          <p:nvGrpSpPr>
            <p:cNvPr id="6482" name="Google Shape;6482;p68"/>
            <p:cNvGrpSpPr/>
            <p:nvPr/>
          </p:nvGrpSpPr>
          <p:grpSpPr>
            <a:xfrm>
              <a:off x="773525" y="1743567"/>
              <a:ext cx="1072510" cy="2366779"/>
              <a:chOff x="805700" y="1906850"/>
              <a:chExt cx="1072510" cy="2366779"/>
            </a:xfrm>
          </p:grpSpPr>
          <p:sp>
            <p:nvSpPr>
              <p:cNvPr id="6483" name="Google Shape;6483;p68"/>
              <p:cNvSpPr/>
              <p:nvPr/>
            </p:nvSpPr>
            <p:spPr>
              <a:xfrm>
                <a:off x="1052879" y="2794003"/>
                <a:ext cx="677440" cy="782932"/>
              </a:xfrm>
              <a:custGeom>
                <a:avLst/>
                <a:gdLst/>
                <a:ahLst/>
                <a:cxnLst/>
                <a:rect l="l" t="t" r="r" b="b"/>
                <a:pathLst>
                  <a:path w="35037" h="40493" extrusionOk="0">
                    <a:moveTo>
                      <a:pt x="7533" y="1"/>
                    </a:moveTo>
                    <a:cubicBezTo>
                      <a:pt x="4908" y="1"/>
                      <a:pt x="2648" y="2032"/>
                      <a:pt x="2442" y="4611"/>
                    </a:cubicBezTo>
                    <a:lnTo>
                      <a:pt x="274" y="34124"/>
                    </a:lnTo>
                    <a:cubicBezTo>
                      <a:pt x="0" y="37594"/>
                      <a:pt x="2351" y="40493"/>
                      <a:pt x="5501" y="40493"/>
                    </a:cubicBezTo>
                    <a:lnTo>
                      <a:pt x="29559" y="40493"/>
                    </a:lnTo>
                    <a:cubicBezTo>
                      <a:pt x="32686" y="40493"/>
                      <a:pt x="35037" y="37594"/>
                      <a:pt x="34786" y="34124"/>
                    </a:cubicBezTo>
                    <a:lnTo>
                      <a:pt x="32595" y="4611"/>
                    </a:lnTo>
                    <a:cubicBezTo>
                      <a:pt x="32389" y="2032"/>
                      <a:pt x="30130" y="1"/>
                      <a:pt x="275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4" name="Google Shape;6484;p68"/>
              <p:cNvSpPr/>
              <p:nvPr/>
            </p:nvSpPr>
            <p:spPr>
              <a:xfrm>
                <a:off x="1071848" y="2815641"/>
                <a:ext cx="639505" cy="739235"/>
              </a:xfrm>
              <a:custGeom>
                <a:avLst/>
                <a:gdLst/>
                <a:ahLst/>
                <a:cxnLst/>
                <a:rect l="l" t="t" r="r" b="b"/>
                <a:pathLst>
                  <a:path w="33075" h="38233" extrusionOk="0">
                    <a:moveTo>
                      <a:pt x="7099" y="0"/>
                    </a:moveTo>
                    <a:cubicBezTo>
                      <a:pt x="4634" y="0"/>
                      <a:pt x="2489" y="1940"/>
                      <a:pt x="2306" y="4360"/>
                    </a:cubicBezTo>
                    <a:lnTo>
                      <a:pt x="252" y="32229"/>
                    </a:lnTo>
                    <a:cubicBezTo>
                      <a:pt x="1" y="35516"/>
                      <a:pt x="2215" y="38232"/>
                      <a:pt x="5182" y="38232"/>
                    </a:cubicBezTo>
                    <a:lnTo>
                      <a:pt x="27893" y="38232"/>
                    </a:lnTo>
                    <a:cubicBezTo>
                      <a:pt x="30860" y="38232"/>
                      <a:pt x="33075" y="35516"/>
                      <a:pt x="32823" y="32229"/>
                    </a:cubicBezTo>
                    <a:lnTo>
                      <a:pt x="30769" y="4360"/>
                    </a:lnTo>
                    <a:cubicBezTo>
                      <a:pt x="30587" y="1940"/>
                      <a:pt x="28441" y="0"/>
                      <a:pt x="25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5" name="Google Shape;6485;p68"/>
              <p:cNvSpPr/>
              <p:nvPr/>
            </p:nvSpPr>
            <p:spPr>
              <a:xfrm>
                <a:off x="905012" y="3033354"/>
                <a:ext cx="258644" cy="342771"/>
              </a:xfrm>
              <a:custGeom>
                <a:avLst/>
                <a:gdLst/>
                <a:ahLst/>
                <a:cxnLst/>
                <a:rect l="l" t="t" r="r" b="b"/>
                <a:pathLst>
                  <a:path w="13377" h="17728" extrusionOk="0">
                    <a:moveTo>
                      <a:pt x="9045" y="0"/>
                    </a:moveTo>
                    <a:cubicBezTo>
                      <a:pt x="7609" y="0"/>
                      <a:pt x="6240" y="815"/>
                      <a:pt x="5593" y="2208"/>
                    </a:cubicBezTo>
                    <a:lnTo>
                      <a:pt x="891" y="12320"/>
                    </a:lnTo>
                    <a:cubicBezTo>
                      <a:pt x="1" y="14214"/>
                      <a:pt x="822" y="16497"/>
                      <a:pt x="2740" y="17364"/>
                    </a:cubicBezTo>
                    <a:cubicBezTo>
                      <a:pt x="3082" y="17524"/>
                      <a:pt x="3424" y="17638"/>
                      <a:pt x="3790" y="17684"/>
                    </a:cubicBezTo>
                    <a:cubicBezTo>
                      <a:pt x="3979" y="17713"/>
                      <a:pt x="4169" y="17727"/>
                      <a:pt x="4358" y="17727"/>
                    </a:cubicBezTo>
                    <a:cubicBezTo>
                      <a:pt x="5782" y="17727"/>
                      <a:pt x="7139" y="16908"/>
                      <a:pt x="7784" y="15538"/>
                    </a:cubicBezTo>
                    <a:lnTo>
                      <a:pt x="12486" y="5426"/>
                    </a:lnTo>
                    <a:cubicBezTo>
                      <a:pt x="13376" y="3509"/>
                      <a:pt x="12555" y="1249"/>
                      <a:pt x="10660" y="359"/>
                    </a:cubicBezTo>
                    <a:cubicBezTo>
                      <a:pt x="10136" y="116"/>
                      <a:pt x="9586" y="0"/>
                      <a:pt x="90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6" name="Google Shape;6486;p68"/>
              <p:cNvSpPr/>
              <p:nvPr/>
            </p:nvSpPr>
            <p:spPr>
              <a:xfrm>
                <a:off x="1606773" y="3048649"/>
                <a:ext cx="270555" cy="336777"/>
              </a:xfrm>
              <a:custGeom>
                <a:avLst/>
                <a:gdLst/>
                <a:ahLst/>
                <a:cxnLst/>
                <a:rect l="l" t="t" r="r" b="b"/>
                <a:pathLst>
                  <a:path w="13993" h="17418" extrusionOk="0">
                    <a:moveTo>
                      <a:pt x="4329" y="1"/>
                    </a:moveTo>
                    <a:cubicBezTo>
                      <a:pt x="3722" y="1"/>
                      <a:pt x="3106" y="148"/>
                      <a:pt x="2535" y="458"/>
                    </a:cubicBezTo>
                    <a:cubicBezTo>
                      <a:pt x="686" y="1463"/>
                      <a:pt x="1" y="3768"/>
                      <a:pt x="1005" y="5617"/>
                    </a:cubicBezTo>
                    <a:lnTo>
                      <a:pt x="6301" y="15432"/>
                    </a:lnTo>
                    <a:cubicBezTo>
                      <a:pt x="7008" y="16710"/>
                      <a:pt x="8309" y="17418"/>
                      <a:pt x="9656" y="17418"/>
                    </a:cubicBezTo>
                    <a:cubicBezTo>
                      <a:pt x="10272" y="17418"/>
                      <a:pt x="10889" y="17281"/>
                      <a:pt x="11459" y="16961"/>
                    </a:cubicBezTo>
                    <a:cubicBezTo>
                      <a:pt x="13308" y="15957"/>
                      <a:pt x="13993" y="13651"/>
                      <a:pt x="13011" y="11802"/>
                    </a:cubicBezTo>
                    <a:lnTo>
                      <a:pt x="7693" y="2010"/>
                    </a:lnTo>
                    <a:cubicBezTo>
                      <a:pt x="6999" y="733"/>
                      <a:pt x="5685" y="1"/>
                      <a:pt x="43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7" name="Google Shape;6487;p68"/>
              <p:cNvSpPr/>
              <p:nvPr/>
            </p:nvSpPr>
            <p:spPr>
              <a:xfrm>
                <a:off x="1110695" y="3429139"/>
                <a:ext cx="541960" cy="775914"/>
              </a:xfrm>
              <a:custGeom>
                <a:avLst/>
                <a:gdLst/>
                <a:ahLst/>
                <a:cxnLst/>
                <a:rect l="l" t="t" r="r" b="b"/>
                <a:pathLst>
                  <a:path w="28030" h="40130" extrusionOk="0">
                    <a:moveTo>
                      <a:pt x="0" y="0"/>
                    </a:moveTo>
                    <a:cubicBezTo>
                      <a:pt x="0" y="0"/>
                      <a:pt x="480" y="27071"/>
                      <a:pt x="2260" y="38301"/>
                    </a:cubicBezTo>
                    <a:cubicBezTo>
                      <a:pt x="2260" y="38301"/>
                      <a:pt x="4504" y="40130"/>
                      <a:pt x="7743" y="40130"/>
                    </a:cubicBezTo>
                    <a:cubicBezTo>
                      <a:pt x="8994" y="40130"/>
                      <a:pt x="10394" y="39857"/>
                      <a:pt x="11869" y="39100"/>
                    </a:cubicBezTo>
                    <a:lnTo>
                      <a:pt x="12509" y="13627"/>
                    </a:lnTo>
                    <a:lnTo>
                      <a:pt x="12509" y="13307"/>
                    </a:lnTo>
                    <a:cubicBezTo>
                      <a:pt x="13186" y="13291"/>
                      <a:pt x="13899" y="13275"/>
                      <a:pt x="14629" y="13275"/>
                    </a:cubicBezTo>
                    <a:cubicBezTo>
                      <a:pt x="14931" y="13275"/>
                      <a:pt x="15237" y="13278"/>
                      <a:pt x="15544" y="13285"/>
                    </a:cubicBezTo>
                    <a:lnTo>
                      <a:pt x="15544" y="13627"/>
                    </a:lnTo>
                    <a:lnTo>
                      <a:pt x="16183" y="39100"/>
                    </a:lnTo>
                    <a:cubicBezTo>
                      <a:pt x="17659" y="39857"/>
                      <a:pt x="19059" y="40130"/>
                      <a:pt x="20310" y="40130"/>
                    </a:cubicBezTo>
                    <a:cubicBezTo>
                      <a:pt x="23548" y="40130"/>
                      <a:pt x="25793" y="38301"/>
                      <a:pt x="25793" y="38301"/>
                    </a:cubicBezTo>
                    <a:cubicBezTo>
                      <a:pt x="27550" y="27071"/>
                      <a:pt x="28030" y="0"/>
                      <a:pt x="28030" y="0"/>
                    </a:cubicBezTo>
                    <a:lnTo>
                      <a:pt x="28030" y="0"/>
                    </a:lnTo>
                    <a:lnTo>
                      <a:pt x="22072" y="1233"/>
                    </a:lnTo>
                    <a:lnTo>
                      <a:pt x="5615" y="1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8" name="Google Shape;6488;p68"/>
              <p:cNvSpPr/>
              <p:nvPr/>
            </p:nvSpPr>
            <p:spPr>
              <a:xfrm>
                <a:off x="1267379" y="3679222"/>
                <a:ext cx="230821" cy="8121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420" extrusionOk="0">
                    <a:moveTo>
                      <a:pt x="7348" y="1"/>
                    </a:moveTo>
                    <a:cubicBezTo>
                      <a:pt x="6884" y="1"/>
                      <a:pt x="6421" y="4"/>
                      <a:pt x="5958" y="9"/>
                    </a:cubicBezTo>
                    <a:cubicBezTo>
                      <a:pt x="4976" y="9"/>
                      <a:pt x="3995" y="55"/>
                      <a:pt x="3013" y="78"/>
                    </a:cubicBezTo>
                    <a:cubicBezTo>
                      <a:pt x="2032" y="100"/>
                      <a:pt x="1050" y="146"/>
                      <a:pt x="69" y="215"/>
                    </a:cubicBezTo>
                    <a:cubicBezTo>
                      <a:pt x="23" y="237"/>
                      <a:pt x="0" y="260"/>
                      <a:pt x="0" y="306"/>
                    </a:cubicBezTo>
                    <a:cubicBezTo>
                      <a:pt x="0" y="352"/>
                      <a:pt x="23" y="397"/>
                      <a:pt x="69" y="397"/>
                    </a:cubicBezTo>
                    <a:cubicBezTo>
                      <a:pt x="1050" y="420"/>
                      <a:pt x="2032" y="420"/>
                      <a:pt x="3013" y="420"/>
                    </a:cubicBezTo>
                    <a:lnTo>
                      <a:pt x="5958" y="374"/>
                    </a:lnTo>
                    <a:lnTo>
                      <a:pt x="11847" y="283"/>
                    </a:lnTo>
                    <a:cubicBezTo>
                      <a:pt x="11892" y="283"/>
                      <a:pt x="11938" y="237"/>
                      <a:pt x="11938" y="192"/>
                    </a:cubicBezTo>
                    <a:cubicBezTo>
                      <a:pt x="11938" y="146"/>
                      <a:pt x="11892" y="100"/>
                      <a:pt x="11847" y="100"/>
                    </a:cubicBezTo>
                    <a:cubicBezTo>
                      <a:pt x="10347" y="31"/>
                      <a:pt x="8847" y="1"/>
                      <a:pt x="73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9" name="Google Shape;6489;p68"/>
              <p:cNvSpPr/>
              <p:nvPr/>
            </p:nvSpPr>
            <p:spPr>
              <a:xfrm>
                <a:off x="1375953" y="3399438"/>
                <a:ext cx="8391" cy="230957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1945" extrusionOk="0">
                    <a:moveTo>
                      <a:pt x="204" y="1"/>
                    </a:moveTo>
                    <a:cubicBezTo>
                      <a:pt x="168" y="1"/>
                      <a:pt x="137" y="38"/>
                      <a:pt x="137" y="75"/>
                    </a:cubicBezTo>
                    <a:cubicBezTo>
                      <a:pt x="69" y="1057"/>
                      <a:pt x="46" y="2038"/>
                      <a:pt x="23" y="3020"/>
                    </a:cubicBezTo>
                    <a:cubicBezTo>
                      <a:pt x="0" y="4001"/>
                      <a:pt x="0" y="4983"/>
                      <a:pt x="0" y="5964"/>
                    </a:cubicBezTo>
                    <a:cubicBezTo>
                      <a:pt x="23" y="7927"/>
                      <a:pt x="69" y="9890"/>
                      <a:pt x="251" y="11853"/>
                    </a:cubicBezTo>
                    <a:cubicBezTo>
                      <a:pt x="251" y="11899"/>
                      <a:pt x="297" y="11945"/>
                      <a:pt x="343" y="11945"/>
                    </a:cubicBezTo>
                    <a:cubicBezTo>
                      <a:pt x="388" y="11945"/>
                      <a:pt x="434" y="11899"/>
                      <a:pt x="434" y="11853"/>
                    </a:cubicBezTo>
                    <a:cubicBezTo>
                      <a:pt x="388" y="10872"/>
                      <a:pt x="388" y="9890"/>
                      <a:pt x="388" y="8909"/>
                    </a:cubicBezTo>
                    <a:lnTo>
                      <a:pt x="388" y="5964"/>
                    </a:lnTo>
                    <a:lnTo>
                      <a:pt x="365" y="3020"/>
                    </a:lnTo>
                    <a:cubicBezTo>
                      <a:pt x="365" y="2038"/>
                      <a:pt x="343" y="1057"/>
                      <a:pt x="320" y="75"/>
                    </a:cubicBezTo>
                    <a:cubicBezTo>
                      <a:pt x="297" y="30"/>
                      <a:pt x="274" y="7"/>
                      <a:pt x="229" y="7"/>
                    </a:cubicBezTo>
                    <a:cubicBezTo>
                      <a:pt x="220" y="3"/>
                      <a:pt x="212" y="1"/>
                      <a:pt x="2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0" name="Google Shape;6490;p68"/>
              <p:cNvSpPr/>
              <p:nvPr/>
            </p:nvSpPr>
            <p:spPr>
              <a:xfrm>
                <a:off x="1379917" y="3471506"/>
                <a:ext cx="39733" cy="14715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7611" extrusionOk="0">
                    <a:moveTo>
                      <a:pt x="1827" y="0"/>
                    </a:moveTo>
                    <a:cubicBezTo>
                      <a:pt x="1781" y="0"/>
                      <a:pt x="1735" y="46"/>
                      <a:pt x="1735" y="92"/>
                    </a:cubicBezTo>
                    <a:cubicBezTo>
                      <a:pt x="1713" y="1461"/>
                      <a:pt x="1690" y="2831"/>
                      <a:pt x="1598" y="4200"/>
                    </a:cubicBezTo>
                    <a:cubicBezTo>
                      <a:pt x="1530" y="4885"/>
                      <a:pt x="1507" y="5570"/>
                      <a:pt x="1325" y="6209"/>
                    </a:cubicBezTo>
                    <a:cubicBezTo>
                      <a:pt x="1233" y="6528"/>
                      <a:pt x="1119" y="6848"/>
                      <a:pt x="937" y="7076"/>
                    </a:cubicBezTo>
                    <a:cubicBezTo>
                      <a:pt x="771" y="7279"/>
                      <a:pt x="545" y="7393"/>
                      <a:pt x="308" y="7393"/>
                    </a:cubicBezTo>
                    <a:cubicBezTo>
                      <a:pt x="252" y="7393"/>
                      <a:pt x="195" y="7386"/>
                      <a:pt x="138" y="7373"/>
                    </a:cubicBezTo>
                    <a:cubicBezTo>
                      <a:pt x="125" y="7367"/>
                      <a:pt x="113" y="7364"/>
                      <a:pt x="101" y="7364"/>
                    </a:cubicBezTo>
                    <a:cubicBezTo>
                      <a:pt x="69" y="7364"/>
                      <a:pt x="40" y="7385"/>
                      <a:pt x="24" y="7419"/>
                    </a:cubicBezTo>
                    <a:cubicBezTo>
                      <a:pt x="1" y="7464"/>
                      <a:pt x="24" y="7510"/>
                      <a:pt x="69" y="7533"/>
                    </a:cubicBezTo>
                    <a:cubicBezTo>
                      <a:pt x="177" y="7587"/>
                      <a:pt x="293" y="7611"/>
                      <a:pt x="410" y="7611"/>
                    </a:cubicBezTo>
                    <a:cubicBezTo>
                      <a:pt x="687" y="7611"/>
                      <a:pt x="965" y="7475"/>
                      <a:pt x="1142" y="7282"/>
                    </a:cubicBezTo>
                    <a:cubicBezTo>
                      <a:pt x="1393" y="6985"/>
                      <a:pt x="1553" y="6643"/>
                      <a:pt x="1667" y="6300"/>
                    </a:cubicBezTo>
                    <a:cubicBezTo>
                      <a:pt x="1872" y="5615"/>
                      <a:pt x="1918" y="4931"/>
                      <a:pt x="1964" y="4223"/>
                    </a:cubicBezTo>
                    <a:cubicBezTo>
                      <a:pt x="2055" y="2854"/>
                      <a:pt x="2032" y="1461"/>
                      <a:pt x="1918" y="69"/>
                    </a:cubicBezTo>
                    <a:cubicBezTo>
                      <a:pt x="1918" y="46"/>
                      <a:pt x="1872" y="0"/>
                      <a:pt x="18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1" name="Google Shape;6491;p68"/>
              <p:cNvSpPr/>
              <p:nvPr/>
            </p:nvSpPr>
            <p:spPr>
              <a:xfrm>
                <a:off x="1119512" y="3456056"/>
                <a:ext cx="69316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5990" extrusionOk="0">
                    <a:moveTo>
                      <a:pt x="3470" y="1"/>
                    </a:moveTo>
                    <a:cubicBezTo>
                      <a:pt x="3425" y="1"/>
                      <a:pt x="3379" y="23"/>
                      <a:pt x="3379" y="69"/>
                    </a:cubicBezTo>
                    <a:lnTo>
                      <a:pt x="3379" y="92"/>
                    </a:lnTo>
                    <a:cubicBezTo>
                      <a:pt x="3356" y="389"/>
                      <a:pt x="3356" y="685"/>
                      <a:pt x="3310" y="982"/>
                    </a:cubicBezTo>
                    <a:cubicBezTo>
                      <a:pt x="3265" y="1256"/>
                      <a:pt x="3265" y="1553"/>
                      <a:pt x="3173" y="1849"/>
                    </a:cubicBezTo>
                    <a:lnTo>
                      <a:pt x="3082" y="2260"/>
                    </a:lnTo>
                    <a:lnTo>
                      <a:pt x="2922" y="2671"/>
                    </a:lnTo>
                    <a:cubicBezTo>
                      <a:pt x="2877" y="2808"/>
                      <a:pt x="2831" y="2945"/>
                      <a:pt x="2763" y="3082"/>
                    </a:cubicBezTo>
                    <a:cubicBezTo>
                      <a:pt x="2694" y="3196"/>
                      <a:pt x="2649" y="3333"/>
                      <a:pt x="2557" y="3470"/>
                    </a:cubicBezTo>
                    <a:cubicBezTo>
                      <a:pt x="2283" y="3972"/>
                      <a:pt x="1918" y="4429"/>
                      <a:pt x="1484" y="4817"/>
                    </a:cubicBezTo>
                    <a:cubicBezTo>
                      <a:pt x="1074" y="5228"/>
                      <a:pt x="571" y="5570"/>
                      <a:pt x="69" y="5821"/>
                    </a:cubicBezTo>
                    <a:lnTo>
                      <a:pt x="46" y="5821"/>
                    </a:lnTo>
                    <a:cubicBezTo>
                      <a:pt x="24" y="5844"/>
                      <a:pt x="1" y="5889"/>
                      <a:pt x="24" y="5935"/>
                    </a:cubicBezTo>
                    <a:cubicBezTo>
                      <a:pt x="24" y="5969"/>
                      <a:pt x="48" y="5990"/>
                      <a:pt x="79" y="5990"/>
                    </a:cubicBezTo>
                    <a:cubicBezTo>
                      <a:pt x="90" y="5990"/>
                      <a:pt x="103" y="5987"/>
                      <a:pt x="115" y="5981"/>
                    </a:cubicBezTo>
                    <a:cubicBezTo>
                      <a:pt x="708" y="5798"/>
                      <a:pt x="1256" y="5479"/>
                      <a:pt x="1713" y="5091"/>
                    </a:cubicBezTo>
                    <a:cubicBezTo>
                      <a:pt x="2192" y="4680"/>
                      <a:pt x="2603" y="4200"/>
                      <a:pt x="2877" y="3653"/>
                    </a:cubicBezTo>
                    <a:cubicBezTo>
                      <a:pt x="2968" y="3516"/>
                      <a:pt x="3014" y="3356"/>
                      <a:pt x="3082" y="3219"/>
                    </a:cubicBezTo>
                    <a:cubicBezTo>
                      <a:pt x="3151" y="3082"/>
                      <a:pt x="3219" y="2945"/>
                      <a:pt x="3265" y="2785"/>
                    </a:cubicBezTo>
                    <a:lnTo>
                      <a:pt x="3402" y="2352"/>
                    </a:lnTo>
                    <a:lnTo>
                      <a:pt x="3493" y="1895"/>
                    </a:lnTo>
                    <a:cubicBezTo>
                      <a:pt x="3516" y="1758"/>
                      <a:pt x="3539" y="1598"/>
                      <a:pt x="3539" y="1439"/>
                    </a:cubicBezTo>
                    <a:lnTo>
                      <a:pt x="3584" y="982"/>
                    </a:lnTo>
                    <a:cubicBezTo>
                      <a:pt x="3584" y="685"/>
                      <a:pt x="3562" y="389"/>
                      <a:pt x="3539" y="69"/>
                    </a:cubicBezTo>
                    <a:cubicBezTo>
                      <a:pt x="3539" y="23"/>
                      <a:pt x="3516" y="1"/>
                      <a:pt x="34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2" name="Google Shape;6492;p68"/>
              <p:cNvSpPr/>
              <p:nvPr/>
            </p:nvSpPr>
            <p:spPr>
              <a:xfrm>
                <a:off x="1584710" y="3456056"/>
                <a:ext cx="69761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5990" extrusionOk="0">
                    <a:moveTo>
                      <a:pt x="138" y="1"/>
                    </a:moveTo>
                    <a:cubicBezTo>
                      <a:pt x="92" y="1"/>
                      <a:pt x="46" y="23"/>
                      <a:pt x="46" y="69"/>
                    </a:cubicBezTo>
                    <a:cubicBezTo>
                      <a:pt x="23" y="389"/>
                      <a:pt x="1" y="685"/>
                      <a:pt x="1" y="982"/>
                    </a:cubicBezTo>
                    <a:lnTo>
                      <a:pt x="46" y="1439"/>
                    </a:lnTo>
                    <a:cubicBezTo>
                      <a:pt x="46" y="1598"/>
                      <a:pt x="69" y="1758"/>
                      <a:pt x="115" y="1895"/>
                    </a:cubicBezTo>
                    <a:lnTo>
                      <a:pt x="183" y="2352"/>
                    </a:lnTo>
                    <a:lnTo>
                      <a:pt x="320" y="2785"/>
                    </a:lnTo>
                    <a:cubicBezTo>
                      <a:pt x="366" y="2945"/>
                      <a:pt x="434" y="3082"/>
                      <a:pt x="503" y="3219"/>
                    </a:cubicBezTo>
                    <a:cubicBezTo>
                      <a:pt x="571" y="3356"/>
                      <a:pt x="617" y="3516"/>
                      <a:pt x="708" y="3653"/>
                    </a:cubicBezTo>
                    <a:cubicBezTo>
                      <a:pt x="982" y="4200"/>
                      <a:pt x="1416" y="4680"/>
                      <a:pt x="1872" y="5091"/>
                    </a:cubicBezTo>
                    <a:cubicBezTo>
                      <a:pt x="2352" y="5479"/>
                      <a:pt x="2877" y="5798"/>
                      <a:pt x="3470" y="5981"/>
                    </a:cubicBezTo>
                    <a:cubicBezTo>
                      <a:pt x="3482" y="5987"/>
                      <a:pt x="3495" y="5990"/>
                      <a:pt x="3506" y="5990"/>
                    </a:cubicBezTo>
                    <a:cubicBezTo>
                      <a:pt x="3539" y="5990"/>
                      <a:pt x="3568" y="5969"/>
                      <a:pt x="3584" y="5935"/>
                    </a:cubicBezTo>
                    <a:cubicBezTo>
                      <a:pt x="3607" y="5912"/>
                      <a:pt x="3584" y="5844"/>
                      <a:pt x="3539" y="5821"/>
                    </a:cubicBezTo>
                    <a:cubicBezTo>
                      <a:pt x="3014" y="5570"/>
                      <a:pt x="2511" y="5228"/>
                      <a:pt x="2101" y="4817"/>
                    </a:cubicBezTo>
                    <a:cubicBezTo>
                      <a:pt x="1667" y="4429"/>
                      <a:pt x="1302" y="3972"/>
                      <a:pt x="1028" y="3470"/>
                    </a:cubicBezTo>
                    <a:cubicBezTo>
                      <a:pt x="936" y="3333"/>
                      <a:pt x="891" y="3196"/>
                      <a:pt x="822" y="3082"/>
                    </a:cubicBezTo>
                    <a:cubicBezTo>
                      <a:pt x="777" y="2945"/>
                      <a:pt x="708" y="2808"/>
                      <a:pt x="663" y="2671"/>
                    </a:cubicBezTo>
                    <a:lnTo>
                      <a:pt x="526" y="2260"/>
                    </a:lnTo>
                    <a:lnTo>
                      <a:pt x="412" y="1849"/>
                    </a:lnTo>
                    <a:cubicBezTo>
                      <a:pt x="320" y="1553"/>
                      <a:pt x="320" y="1256"/>
                      <a:pt x="275" y="982"/>
                    </a:cubicBezTo>
                    <a:cubicBezTo>
                      <a:pt x="252" y="685"/>
                      <a:pt x="252" y="389"/>
                      <a:pt x="229" y="92"/>
                    </a:cubicBezTo>
                    <a:lnTo>
                      <a:pt x="229" y="69"/>
                    </a:lnTo>
                    <a:cubicBezTo>
                      <a:pt x="229" y="23"/>
                      <a:pt x="183" y="1"/>
                      <a:pt x="1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3" name="Google Shape;6493;p68"/>
              <p:cNvSpPr/>
              <p:nvPr/>
            </p:nvSpPr>
            <p:spPr>
              <a:xfrm>
                <a:off x="953122" y="2846850"/>
                <a:ext cx="859286" cy="668740"/>
              </a:xfrm>
              <a:custGeom>
                <a:avLst/>
                <a:gdLst/>
                <a:ahLst/>
                <a:cxnLst/>
                <a:rect l="l" t="t" r="r" b="b"/>
                <a:pathLst>
                  <a:path w="44442" h="34587" extrusionOk="0">
                    <a:moveTo>
                      <a:pt x="18375" y="1"/>
                    </a:moveTo>
                    <a:cubicBezTo>
                      <a:pt x="16255" y="1"/>
                      <a:pt x="13530" y="76"/>
                      <a:pt x="10683" y="349"/>
                    </a:cubicBezTo>
                    <a:cubicBezTo>
                      <a:pt x="2626" y="1194"/>
                      <a:pt x="1" y="12834"/>
                      <a:pt x="1" y="12834"/>
                    </a:cubicBezTo>
                    <a:cubicBezTo>
                      <a:pt x="1" y="12834"/>
                      <a:pt x="4075" y="16931"/>
                      <a:pt x="7950" y="16931"/>
                    </a:cubicBezTo>
                    <a:cubicBezTo>
                      <a:pt x="8062" y="16931"/>
                      <a:pt x="8174" y="16927"/>
                      <a:pt x="8286" y="16920"/>
                    </a:cubicBezTo>
                    <a:lnTo>
                      <a:pt x="8286" y="16920"/>
                    </a:lnTo>
                    <a:lnTo>
                      <a:pt x="7076" y="31597"/>
                    </a:lnTo>
                    <a:cubicBezTo>
                      <a:pt x="7076" y="31597"/>
                      <a:pt x="13559" y="34541"/>
                      <a:pt x="22210" y="34587"/>
                    </a:cubicBezTo>
                    <a:lnTo>
                      <a:pt x="22461" y="34587"/>
                    </a:lnTo>
                    <a:cubicBezTo>
                      <a:pt x="31089" y="34541"/>
                      <a:pt x="37343" y="31597"/>
                      <a:pt x="37343" y="31597"/>
                    </a:cubicBezTo>
                    <a:lnTo>
                      <a:pt x="36156" y="16920"/>
                    </a:lnTo>
                    <a:lnTo>
                      <a:pt x="36156" y="16920"/>
                    </a:lnTo>
                    <a:cubicBezTo>
                      <a:pt x="36267" y="16927"/>
                      <a:pt x="36378" y="16931"/>
                      <a:pt x="36490" y="16931"/>
                    </a:cubicBezTo>
                    <a:cubicBezTo>
                      <a:pt x="40345" y="16931"/>
                      <a:pt x="44442" y="12834"/>
                      <a:pt x="44442" y="12834"/>
                    </a:cubicBezTo>
                    <a:cubicBezTo>
                      <a:pt x="44442" y="12834"/>
                      <a:pt x="41794" y="1194"/>
                      <a:pt x="33736" y="349"/>
                    </a:cubicBezTo>
                    <a:cubicBezTo>
                      <a:pt x="30889" y="76"/>
                      <a:pt x="28214" y="1"/>
                      <a:pt x="26148" y="1"/>
                    </a:cubicBezTo>
                    <a:cubicBezTo>
                      <a:pt x="24239" y="1"/>
                      <a:pt x="22850" y="65"/>
                      <a:pt x="22324" y="98"/>
                    </a:cubicBezTo>
                    <a:cubicBezTo>
                      <a:pt x="21776" y="65"/>
                      <a:pt x="20333" y="1"/>
                      <a:pt x="183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4" name="Google Shape;6494;p68"/>
              <p:cNvSpPr/>
              <p:nvPr/>
            </p:nvSpPr>
            <p:spPr>
              <a:xfrm>
                <a:off x="1237794" y="2848107"/>
                <a:ext cx="264831" cy="130395"/>
              </a:xfrm>
              <a:custGeom>
                <a:avLst/>
                <a:gdLst/>
                <a:ahLst/>
                <a:cxnLst/>
                <a:rect l="l" t="t" r="r" b="b"/>
                <a:pathLst>
                  <a:path w="13697" h="6744" extrusionOk="0">
                    <a:moveTo>
                      <a:pt x="6991" y="1"/>
                    </a:moveTo>
                    <a:cubicBezTo>
                      <a:pt x="5356" y="1"/>
                      <a:pt x="3503" y="99"/>
                      <a:pt x="1530" y="444"/>
                    </a:cubicBezTo>
                    <a:cubicBezTo>
                      <a:pt x="1" y="718"/>
                      <a:pt x="1" y="1950"/>
                      <a:pt x="1" y="1950"/>
                    </a:cubicBezTo>
                    <a:cubicBezTo>
                      <a:pt x="1" y="4598"/>
                      <a:pt x="2147" y="6744"/>
                      <a:pt x="4794" y="6744"/>
                    </a:cubicBezTo>
                    <a:lnTo>
                      <a:pt x="8013" y="6744"/>
                    </a:lnTo>
                    <a:cubicBezTo>
                      <a:pt x="11071" y="6744"/>
                      <a:pt x="13582" y="4575"/>
                      <a:pt x="13582" y="1517"/>
                    </a:cubicBezTo>
                    <a:cubicBezTo>
                      <a:pt x="13582" y="1517"/>
                      <a:pt x="13696" y="170"/>
                      <a:pt x="12076" y="170"/>
                    </a:cubicBezTo>
                    <a:cubicBezTo>
                      <a:pt x="10909" y="170"/>
                      <a:pt x="9139" y="1"/>
                      <a:pt x="69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5" name="Google Shape;6495;p68"/>
              <p:cNvSpPr/>
              <p:nvPr/>
            </p:nvSpPr>
            <p:spPr>
              <a:xfrm>
                <a:off x="926650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1477" y="0"/>
                    </a:moveTo>
                    <a:cubicBezTo>
                      <a:pt x="1316" y="0"/>
                      <a:pt x="1161" y="76"/>
                      <a:pt x="1073" y="209"/>
                    </a:cubicBezTo>
                    <a:cubicBezTo>
                      <a:pt x="1073" y="209"/>
                      <a:pt x="0" y="1327"/>
                      <a:pt x="731" y="1738"/>
                    </a:cubicBezTo>
                    <a:cubicBezTo>
                      <a:pt x="1917" y="2400"/>
                      <a:pt x="5387" y="4386"/>
                      <a:pt x="9404" y="4431"/>
                    </a:cubicBezTo>
                    <a:cubicBezTo>
                      <a:pt x="9416" y="4432"/>
                      <a:pt x="9427" y="4433"/>
                      <a:pt x="9439" y="4433"/>
                    </a:cubicBezTo>
                    <a:cubicBezTo>
                      <a:pt x="9697" y="4433"/>
                      <a:pt x="9906" y="4191"/>
                      <a:pt x="9906" y="3929"/>
                    </a:cubicBezTo>
                    <a:lnTo>
                      <a:pt x="9883" y="3016"/>
                    </a:lnTo>
                    <a:cubicBezTo>
                      <a:pt x="9883" y="2742"/>
                      <a:pt x="9655" y="2537"/>
                      <a:pt x="9381" y="2537"/>
                    </a:cubicBezTo>
                    <a:cubicBezTo>
                      <a:pt x="5958" y="2468"/>
                      <a:pt x="2739" y="711"/>
                      <a:pt x="1735" y="72"/>
                    </a:cubicBezTo>
                    <a:cubicBezTo>
                      <a:pt x="1654" y="23"/>
                      <a:pt x="1565" y="0"/>
                      <a:pt x="14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6" name="Google Shape;6496;p68"/>
              <p:cNvSpPr/>
              <p:nvPr/>
            </p:nvSpPr>
            <p:spPr>
              <a:xfrm>
                <a:off x="1646509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8424" y="0"/>
                    </a:moveTo>
                    <a:cubicBezTo>
                      <a:pt x="8339" y="0"/>
                      <a:pt x="8253" y="23"/>
                      <a:pt x="8172" y="72"/>
                    </a:cubicBezTo>
                    <a:cubicBezTo>
                      <a:pt x="7167" y="711"/>
                      <a:pt x="3949" y="2468"/>
                      <a:pt x="502" y="2537"/>
                    </a:cubicBezTo>
                    <a:cubicBezTo>
                      <a:pt x="251" y="2537"/>
                      <a:pt x="23" y="2742"/>
                      <a:pt x="23" y="3016"/>
                    </a:cubicBezTo>
                    <a:lnTo>
                      <a:pt x="0" y="3929"/>
                    </a:lnTo>
                    <a:cubicBezTo>
                      <a:pt x="0" y="4191"/>
                      <a:pt x="209" y="4433"/>
                      <a:pt x="468" y="4433"/>
                    </a:cubicBezTo>
                    <a:cubicBezTo>
                      <a:pt x="479" y="4433"/>
                      <a:pt x="491" y="4432"/>
                      <a:pt x="502" y="4431"/>
                    </a:cubicBezTo>
                    <a:cubicBezTo>
                      <a:pt x="4497" y="4386"/>
                      <a:pt x="7989" y="2400"/>
                      <a:pt x="9176" y="1738"/>
                    </a:cubicBezTo>
                    <a:cubicBezTo>
                      <a:pt x="9906" y="1327"/>
                      <a:pt x="8834" y="209"/>
                      <a:pt x="8834" y="209"/>
                    </a:cubicBezTo>
                    <a:cubicBezTo>
                      <a:pt x="8730" y="76"/>
                      <a:pt x="8580" y="0"/>
                      <a:pt x="84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7" name="Google Shape;6497;p68"/>
              <p:cNvSpPr/>
              <p:nvPr/>
            </p:nvSpPr>
            <p:spPr>
              <a:xfrm>
                <a:off x="1488936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8" y="1"/>
                      <a:pt x="4019" y="129"/>
                      <a:pt x="3881" y="205"/>
                    </a:cubicBezTo>
                    <a:cubicBezTo>
                      <a:pt x="3470" y="411"/>
                      <a:pt x="3036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4" y="7213"/>
                    </a:cubicBezTo>
                    <a:cubicBezTo>
                      <a:pt x="46" y="8651"/>
                      <a:pt x="1" y="10066"/>
                      <a:pt x="46" y="11458"/>
                    </a:cubicBezTo>
                    <a:cubicBezTo>
                      <a:pt x="69" y="12143"/>
                      <a:pt x="92" y="12828"/>
                      <a:pt x="183" y="13513"/>
                    </a:cubicBezTo>
                    <a:cubicBezTo>
                      <a:pt x="229" y="13855"/>
                      <a:pt x="252" y="14197"/>
                      <a:pt x="297" y="14540"/>
                    </a:cubicBezTo>
                    <a:lnTo>
                      <a:pt x="503" y="15635"/>
                    </a:lnTo>
                    <a:cubicBezTo>
                      <a:pt x="526" y="15795"/>
                      <a:pt x="548" y="16000"/>
                      <a:pt x="594" y="16160"/>
                    </a:cubicBezTo>
                    <a:lnTo>
                      <a:pt x="731" y="16685"/>
                    </a:lnTo>
                    <a:cubicBezTo>
                      <a:pt x="822" y="17050"/>
                      <a:pt x="914" y="17393"/>
                      <a:pt x="1028" y="17735"/>
                    </a:cubicBezTo>
                    <a:cubicBezTo>
                      <a:pt x="1256" y="18420"/>
                      <a:pt x="1484" y="19105"/>
                      <a:pt x="1781" y="19721"/>
                    </a:cubicBezTo>
                    <a:cubicBezTo>
                      <a:pt x="2306" y="21022"/>
                      <a:pt x="2968" y="22232"/>
                      <a:pt x="3675" y="23396"/>
                    </a:cubicBezTo>
                    <a:cubicBezTo>
                      <a:pt x="4406" y="24537"/>
                      <a:pt x="5205" y="25610"/>
                      <a:pt x="6072" y="26637"/>
                    </a:cubicBezTo>
                    <a:cubicBezTo>
                      <a:pt x="6278" y="26888"/>
                      <a:pt x="6483" y="27139"/>
                      <a:pt x="6711" y="27390"/>
                    </a:cubicBezTo>
                    <a:cubicBezTo>
                      <a:pt x="6939" y="27641"/>
                      <a:pt x="7168" y="27870"/>
                      <a:pt x="7396" y="28098"/>
                    </a:cubicBezTo>
                    <a:cubicBezTo>
                      <a:pt x="7875" y="28577"/>
                      <a:pt x="8332" y="29034"/>
                      <a:pt x="8880" y="29490"/>
                    </a:cubicBezTo>
                    <a:cubicBezTo>
                      <a:pt x="9150" y="29713"/>
                      <a:pt x="9470" y="29820"/>
                      <a:pt x="9787" y="29820"/>
                    </a:cubicBezTo>
                    <a:cubicBezTo>
                      <a:pt x="10218" y="29820"/>
                      <a:pt x="10644" y="29621"/>
                      <a:pt x="10934" y="29239"/>
                    </a:cubicBezTo>
                    <a:cubicBezTo>
                      <a:pt x="11345" y="28714"/>
                      <a:pt x="11368" y="28007"/>
                      <a:pt x="11048" y="27482"/>
                    </a:cubicBezTo>
                    <a:lnTo>
                      <a:pt x="10980" y="27390"/>
                    </a:lnTo>
                    <a:lnTo>
                      <a:pt x="10067" y="25838"/>
                    </a:lnTo>
                    <a:cubicBezTo>
                      <a:pt x="9747" y="25313"/>
                      <a:pt x="9427" y="24811"/>
                      <a:pt x="9154" y="24286"/>
                    </a:cubicBezTo>
                    <a:cubicBezTo>
                      <a:pt x="8560" y="23213"/>
                      <a:pt x="7989" y="22163"/>
                      <a:pt x="7487" y="21091"/>
                    </a:cubicBezTo>
                    <a:cubicBezTo>
                      <a:pt x="7008" y="20018"/>
                      <a:pt x="6529" y="18945"/>
                      <a:pt x="6163" y="17872"/>
                    </a:cubicBezTo>
                    <a:cubicBezTo>
                      <a:pt x="5958" y="17324"/>
                      <a:pt x="5821" y="16777"/>
                      <a:pt x="5638" y="16252"/>
                    </a:cubicBezTo>
                    <a:cubicBezTo>
                      <a:pt x="5570" y="15978"/>
                      <a:pt x="5524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3" y="14631"/>
                    </a:cubicBezTo>
                    <a:lnTo>
                      <a:pt x="5136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2" y="11184"/>
                    </a:cubicBezTo>
                    <a:cubicBezTo>
                      <a:pt x="4794" y="10020"/>
                      <a:pt x="4748" y="8856"/>
                      <a:pt x="4794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8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0" y="1474"/>
                    </a:cubicBezTo>
                    <a:cubicBezTo>
                      <a:pt x="8661" y="1474"/>
                      <a:pt x="8063" y="550"/>
                      <a:pt x="6300" y="114"/>
                    </a:cubicBezTo>
                    <a:cubicBezTo>
                      <a:pt x="5948" y="32"/>
                      <a:pt x="5587" y="1"/>
                      <a:pt x="5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8" name="Google Shape;6498;p68"/>
              <p:cNvSpPr/>
              <p:nvPr/>
            </p:nvSpPr>
            <p:spPr>
              <a:xfrm>
                <a:off x="1503052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6" y="1"/>
                      <a:pt x="4012" y="129"/>
                      <a:pt x="3858" y="205"/>
                    </a:cubicBezTo>
                    <a:cubicBezTo>
                      <a:pt x="3470" y="411"/>
                      <a:pt x="3037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5" y="7213"/>
                    </a:cubicBezTo>
                    <a:cubicBezTo>
                      <a:pt x="47" y="8651"/>
                      <a:pt x="1" y="10066"/>
                      <a:pt x="47" y="11458"/>
                    </a:cubicBezTo>
                    <a:cubicBezTo>
                      <a:pt x="69" y="12143"/>
                      <a:pt x="92" y="12828"/>
                      <a:pt x="184" y="13513"/>
                    </a:cubicBezTo>
                    <a:cubicBezTo>
                      <a:pt x="229" y="13855"/>
                      <a:pt x="252" y="14197"/>
                      <a:pt x="298" y="14540"/>
                    </a:cubicBezTo>
                    <a:lnTo>
                      <a:pt x="503" y="15635"/>
                    </a:lnTo>
                    <a:cubicBezTo>
                      <a:pt x="526" y="15795"/>
                      <a:pt x="549" y="16000"/>
                      <a:pt x="594" y="16160"/>
                    </a:cubicBezTo>
                    <a:lnTo>
                      <a:pt x="731" y="16685"/>
                    </a:lnTo>
                    <a:cubicBezTo>
                      <a:pt x="823" y="17050"/>
                      <a:pt x="914" y="17393"/>
                      <a:pt x="1028" y="17735"/>
                    </a:cubicBezTo>
                    <a:cubicBezTo>
                      <a:pt x="1256" y="18420"/>
                      <a:pt x="1485" y="19105"/>
                      <a:pt x="1759" y="19721"/>
                    </a:cubicBezTo>
                    <a:cubicBezTo>
                      <a:pt x="2306" y="21022"/>
                      <a:pt x="2968" y="22232"/>
                      <a:pt x="3676" y="23396"/>
                    </a:cubicBezTo>
                    <a:cubicBezTo>
                      <a:pt x="4406" y="24537"/>
                      <a:pt x="5205" y="25610"/>
                      <a:pt x="6050" y="26637"/>
                    </a:cubicBezTo>
                    <a:cubicBezTo>
                      <a:pt x="6278" y="26888"/>
                      <a:pt x="6483" y="27139"/>
                      <a:pt x="6712" y="27390"/>
                    </a:cubicBezTo>
                    <a:cubicBezTo>
                      <a:pt x="6940" y="27641"/>
                      <a:pt x="7168" y="27870"/>
                      <a:pt x="7396" y="28098"/>
                    </a:cubicBezTo>
                    <a:cubicBezTo>
                      <a:pt x="7876" y="28577"/>
                      <a:pt x="8332" y="29034"/>
                      <a:pt x="8880" y="29490"/>
                    </a:cubicBezTo>
                    <a:cubicBezTo>
                      <a:pt x="9141" y="29713"/>
                      <a:pt x="9459" y="29820"/>
                      <a:pt x="9778" y="29820"/>
                    </a:cubicBezTo>
                    <a:cubicBezTo>
                      <a:pt x="10211" y="29820"/>
                      <a:pt x="10645" y="29621"/>
                      <a:pt x="10934" y="29239"/>
                    </a:cubicBezTo>
                    <a:cubicBezTo>
                      <a:pt x="11345" y="28714"/>
                      <a:pt x="11368" y="28007"/>
                      <a:pt x="11026" y="27482"/>
                    </a:cubicBezTo>
                    <a:lnTo>
                      <a:pt x="10980" y="27390"/>
                    </a:lnTo>
                    <a:lnTo>
                      <a:pt x="10044" y="25838"/>
                    </a:lnTo>
                    <a:cubicBezTo>
                      <a:pt x="9747" y="25313"/>
                      <a:pt x="9428" y="24811"/>
                      <a:pt x="9154" y="24286"/>
                    </a:cubicBezTo>
                    <a:cubicBezTo>
                      <a:pt x="8560" y="23213"/>
                      <a:pt x="7990" y="22163"/>
                      <a:pt x="7488" y="21091"/>
                    </a:cubicBezTo>
                    <a:cubicBezTo>
                      <a:pt x="7008" y="20018"/>
                      <a:pt x="6529" y="18945"/>
                      <a:pt x="6164" y="17872"/>
                    </a:cubicBezTo>
                    <a:cubicBezTo>
                      <a:pt x="5936" y="17324"/>
                      <a:pt x="5821" y="16777"/>
                      <a:pt x="5639" y="16252"/>
                    </a:cubicBezTo>
                    <a:cubicBezTo>
                      <a:pt x="5570" y="15978"/>
                      <a:pt x="5525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4" y="14631"/>
                    </a:cubicBezTo>
                    <a:lnTo>
                      <a:pt x="5137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3" y="11184"/>
                    </a:cubicBezTo>
                    <a:cubicBezTo>
                      <a:pt x="4794" y="10020"/>
                      <a:pt x="4749" y="8856"/>
                      <a:pt x="4771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9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1" y="1474"/>
                    </a:cubicBezTo>
                    <a:cubicBezTo>
                      <a:pt x="8662" y="1474"/>
                      <a:pt x="8064" y="550"/>
                      <a:pt x="6301" y="114"/>
                    </a:cubicBezTo>
                    <a:cubicBezTo>
                      <a:pt x="5948" y="32"/>
                      <a:pt x="5588" y="1"/>
                      <a:pt x="5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9" name="Google Shape;6499;p68"/>
              <p:cNvSpPr/>
              <p:nvPr/>
            </p:nvSpPr>
            <p:spPr>
              <a:xfrm>
                <a:off x="982262" y="2699117"/>
                <a:ext cx="237879" cy="131091"/>
              </a:xfrm>
              <a:custGeom>
                <a:avLst/>
                <a:gdLst/>
                <a:ahLst/>
                <a:cxnLst/>
                <a:rect l="l" t="t" r="r" b="b"/>
                <a:pathLst>
                  <a:path w="12303" h="6780" fill="none" extrusionOk="0">
                    <a:moveTo>
                      <a:pt x="0" y="0"/>
                    </a:moveTo>
                    <a:cubicBezTo>
                      <a:pt x="571" y="2534"/>
                      <a:pt x="2420" y="4748"/>
                      <a:pt x="4816" y="5775"/>
                    </a:cubicBezTo>
                    <a:cubicBezTo>
                      <a:pt x="7213" y="6779"/>
                      <a:pt x="10089" y="6574"/>
                      <a:pt x="12303" y="5204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0" name="Google Shape;6500;p68"/>
              <p:cNvSpPr/>
              <p:nvPr/>
            </p:nvSpPr>
            <p:spPr>
              <a:xfrm>
                <a:off x="805700" y="2149160"/>
                <a:ext cx="212298" cy="484612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25064" fill="none" extrusionOk="0">
                    <a:moveTo>
                      <a:pt x="10980" y="1"/>
                    </a:moveTo>
                    <a:cubicBezTo>
                      <a:pt x="7876" y="69"/>
                      <a:pt x="5114" y="2192"/>
                      <a:pt x="3379" y="4749"/>
                    </a:cubicBezTo>
                    <a:cubicBezTo>
                      <a:pt x="777" y="8583"/>
                      <a:pt x="1" y="13582"/>
                      <a:pt x="1302" y="18010"/>
                    </a:cubicBezTo>
                    <a:cubicBezTo>
                      <a:pt x="1895" y="20042"/>
                      <a:pt x="2945" y="22027"/>
                      <a:pt x="4657" y="23306"/>
                    </a:cubicBezTo>
                    <a:cubicBezTo>
                      <a:pt x="6346" y="24584"/>
                      <a:pt x="8743" y="25063"/>
                      <a:pt x="10638" y="24150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1" name="Google Shape;6501;p68"/>
              <p:cNvSpPr/>
              <p:nvPr/>
            </p:nvSpPr>
            <p:spPr>
              <a:xfrm>
                <a:off x="1681373" y="2065741"/>
                <a:ext cx="122255" cy="290412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5020" fill="none" extrusionOk="0">
                    <a:moveTo>
                      <a:pt x="0" y="1"/>
                    </a:moveTo>
                    <a:cubicBezTo>
                      <a:pt x="3995" y="2580"/>
                      <a:pt x="6323" y="7533"/>
                      <a:pt x="5730" y="12258"/>
                    </a:cubicBezTo>
                    <a:cubicBezTo>
                      <a:pt x="5661" y="12897"/>
                      <a:pt x="5501" y="13559"/>
                      <a:pt x="5136" y="14107"/>
                    </a:cubicBezTo>
                    <a:cubicBezTo>
                      <a:pt x="4748" y="14655"/>
                      <a:pt x="4086" y="15020"/>
                      <a:pt x="3447" y="14906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chemeClr val="dk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2" name="Google Shape;6502;p68"/>
              <p:cNvSpPr/>
              <p:nvPr/>
            </p:nvSpPr>
            <p:spPr>
              <a:xfrm>
                <a:off x="1545882" y="2511531"/>
                <a:ext cx="192422" cy="264812"/>
              </a:xfrm>
              <a:custGeom>
                <a:avLst/>
                <a:gdLst/>
                <a:ahLst/>
                <a:cxnLst/>
                <a:rect l="l" t="t" r="r" b="b"/>
                <a:pathLst>
                  <a:path w="9952" h="13696" fill="none" extrusionOk="0">
                    <a:moveTo>
                      <a:pt x="0" y="12646"/>
                    </a:moveTo>
                    <a:cubicBezTo>
                      <a:pt x="502" y="13399"/>
                      <a:pt x="1415" y="13696"/>
                      <a:pt x="2237" y="13559"/>
                    </a:cubicBezTo>
                    <a:cubicBezTo>
                      <a:pt x="3081" y="13445"/>
                      <a:pt x="3835" y="12988"/>
                      <a:pt x="4497" y="12440"/>
                    </a:cubicBezTo>
                    <a:cubicBezTo>
                      <a:pt x="7966" y="9678"/>
                      <a:pt x="9952" y="4725"/>
                      <a:pt x="9473" y="0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chemeClr val="dk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3" name="Google Shape;6503;p68"/>
              <p:cNvSpPr/>
              <p:nvPr/>
            </p:nvSpPr>
            <p:spPr>
              <a:xfrm>
                <a:off x="812777" y="1920618"/>
                <a:ext cx="980207" cy="902770"/>
              </a:xfrm>
              <a:custGeom>
                <a:avLst/>
                <a:gdLst/>
                <a:ahLst/>
                <a:cxnLst/>
                <a:rect l="l" t="t" r="r" b="b"/>
                <a:pathLst>
                  <a:path w="50696" h="46691" extrusionOk="0">
                    <a:moveTo>
                      <a:pt x="28922" y="0"/>
                    </a:moveTo>
                    <a:cubicBezTo>
                      <a:pt x="25322" y="0"/>
                      <a:pt x="19759" y="1978"/>
                      <a:pt x="12326" y="10336"/>
                    </a:cubicBezTo>
                    <a:cubicBezTo>
                      <a:pt x="12326" y="10336"/>
                      <a:pt x="5524" y="12208"/>
                      <a:pt x="3036" y="18348"/>
                    </a:cubicBezTo>
                    <a:cubicBezTo>
                      <a:pt x="799" y="23872"/>
                      <a:pt x="0" y="31062"/>
                      <a:pt x="4634" y="33390"/>
                    </a:cubicBezTo>
                    <a:cubicBezTo>
                      <a:pt x="4634" y="33390"/>
                      <a:pt x="7441" y="41333"/>
                      <a:pt x="9450" y="41812"/>
                    </a:cubicBezTo>
                    <a:cubicBezTo>
                      <a:pt x="11313" y="42257"/>
                      <a:pt x="12470" y="46690"/>
                      <a:pt x="19226" y="46690"/>
                    </a:cubicBezTo>
                    <a:cubicBezTo>
                      <a:pt x="19752" y="46690"/>
                      <a:pt x="20311" y="46663"/>
                      <a:pt x="20908" y="46606"/>
                    </a:cubicBezTo>
                    <a:cubicBezTo>
                      <a:pt x="23185" y="46385"/>
                      <a:pt x="25233" y="46358"/>
                      <a:pt x="27086" y="46358"/>
                    </a:cubicBezTo>
                    <a:cubicBezTo>
                      <a:pt x="27696" y="46358"/>
                      <a:pt x="28285" y="46361"/>
                      <a:pt x="28854" y="46361"/>
                    </a:cubicBezTo>
                    <a:cubicBezTo>
                      <a:pt x="32813" y="46361"/>
                      <a:pt x="35806" y="46217"/>
                      <a:pt x="38233" y="43935"/>
                    </a:cubicBezTo>
                    <a:cubicBezTo>
                      <a:pt x="38233" y="43935"/>
                      <a:pt x="38298" y="43944"/>
                      <a:pt x="38421" y="43944"/>
                    </a:cubicBezTo>
                    <a:cubicBezTo>
                      <a:pt x="39203" y="43944"/>
                      <a:pt x="42298" y="43585"/>
                      <a:pt x="45240" y="38274"/>
                    </a:cubicBezTo>
                    <a:cubicBezTo>
                      <a:pt x="47591" y="34052"/>
                      <a:pt x="48047" y="29783"/>
                      <a:pt x="48299" y="27159"/>
                    </a:cubicBezTo>
                    <a:cubicBezTo>
                      <a:pt x="48527" y="24511"/>
                      <a:pt x="48458" y="21863"/>
                      <a:pt x="48458" y="21863"/>
                    </a:cubicBezTo>
                    <a:cubicBezTo>
                      <a:pt x="48458" y="21863"/>
                      <a:pt x="50695" y="20174"/>
                      <a:pt x="50216" y="16819"/>
                    </a:cubicBezTo>
                    <a:cubicBezTo>
                      <a:pt x="49737" y="13463"/>
                      <a:pt x="47728" y="9697"/>
                      <a:pt x="45240" y="7848"/>
                    </a:cubicBezTo>
                    <a:cubicBezTo>
                      <a:pt x="45240" y="7848"/>
                      <a:pt x="46130" y="6159"/>
                      <a:pt x="41976" y="3192"/>
                    </a:cubicBezTo>
                    <a:cubicBezTo>
                      <a:pt x="39794" y="1654"/>
                      <a:pt x="37663" y="1287"/>
                      <a:pt x="36124" y="1287"/>
                    </a:cubicBezTo>
                    <a:cubicBezTo>
                      <a:pt x="34716" y="1287"/>
                      <a:pt x="33804" y="1594"/>
                      <a:pt x="33804" y="1594"/>
                    </a:cubicBezTo>
                    <a:cubicBezTo>
                      <a:pt x="33804" y="1594"/>
                      <a:pt x="32154" y="0"/>
                      <a:pt x="28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4" name="Google Shape;6504;p68"/>
              <p:cNvSpPr/>
              <p:nvPr/>
            </p:nvSpPr>
            <p:spPr>
              <a:xfrm>
                <a:off x="1276641" y="2638206"/>
                <a:ext cx="184050" cy="303656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5705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2349"/>
                    </a:lnTo>
                    <a:cubicBezTo>
                      <a:pt x="1" y="14905"/>
                      <a:pt x="2078" y="15704"/>
                      <a:pt x="4634" y="15704"/>
                    </a:cubicBezTo>
                    <a:lnTo>
                      <a:pt x="4885" y="15704"/>
                    </a:lnTo>
                    <a:cubicBezTo>
                      <a:pt x="7442" y="15704"/>
                      <a:pt x="9519" y="14905"/>
                      <a:pt x="9519" y="12349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5" name="Google Shape;6505;p68"/>
              <p:cNvSpPr/>
              <p:nvPr/>
            </p:nvSpPr>
            <p:spPr>
              <a:xfrm>
                <a:off x="1276641" y="2638206"/>
                <a:ext cx="184050" cy="208199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0768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0546"/>
                    </a:lnTo>
                    <a:cubicBezTo>
                      <a:pt x="793" y="10670"/>
                      <a:pt x="1787" y="10767"/>
                      <a:pt x="2949" y="10767"/>
                    </a:cubicBezTo>
                    <a:cubicBezTo>
                      <a:pt x="4768" y="10767"/>
                      <a:pt x="6999" y="10530"/>
                      <a:pt x="9519" y="9792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6" name="Google Shape;6506;p68"/>
              <p:cNvSpPr/>
              <p:nvPr/>
            </p:nvSpPr>
            <p:spPr>
              <a:xfrm>
                <a:off x="860886" y="2525105"/>
                <a:ext cx="231711" cy="227515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1767" extrusionOk="0">
                    <a:moveTo>
                      <a:pt x="5980" y="1"/>
                    </a:moveTo>
                    <a:cubicBezTo>
                      <a:pt x="5897" y="1"/>
                      <a:pt x="5813" y="3"/>
                      <a:pt x="5729" y="6"/>
                    </a:cubicBezTo>
                    <a:cubicBezTo>
                      <a:pt x="2511" y="143"/>
                      <a:pt x="0" y="2905"/>
                      <a:pt x="160" y="6146"/>
                    </a:cubicBezTo>
                    <a:cubicBezTo>
                      <a:pt x="293" y="9303"/>
                      <a:pt x="2895" y="11766"/>
                      <a:pt x="6003" y="11766"/>
                    </a:cubicBezTo>
                    <a:cubicBezTo>
                      <a:pt x="6087" y="11766"/>
                      <a:pt x="6170" y="11765"/>
                      <a:pt x="6254" y="11761"/>
                    </a:cubicBezTo>
                    <a:cubicBezTo>
                      <a:pt x="9473" y="11624"/>
                      <a:pt x="11983" y="8885"/>
                      <a:pt x="11824" y="5621"/>
                    </a:cubicBezTo>
                    <a:cubicBezTo>
                      <a:pt x="11690" y="2465"/>
                      <a:pt x="9089" y="1"/>
                      <a:pt x="5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7" name="Google Shape;6507;p68"/>
              <p:cNvSpPr/>
              <p:nvPr/>
            </p:nvSpPr>
            <p:spPr>
              <a:xfrm>
                <a:off x="896195" y="2600577"/>
                <a:ext cx="180067" cy="148531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7682" extrusionOk="0">
                    <a:moveTo>
                      <a:pt x="4725" y="1"/>
                    </a:moveTo>
                    <a:cubicBezTo>
                      <a:pt x="4642" y="1"/>
                      <a:pt x="4558" y="2"/>
                      <a:pt x="4474" y="6"/>
                    </a:cubicBezTo>
                    <a:cubicBezTo>
                      <a:pt x="1963" y="120"/>
                      <a:pt x="0" y="1924"/>
                      <a:pt x="91" y="4046"/>
                    </a:cubicBezTo>
                    <a:cubicBezTo>
                      <a:pt x="180" y="6098"/>
                      <a:pt x="2166" y="7681"/>
                      <a:pt x="4567" y="7681"/>
                    </a:cubicBezTo>
                    <a:cubicBezTo>
                      <a:pt x="4650" y="7681"/>
                      <a:pt x="4733" y="7679"/>
                      <a:pt x="4816" y="7675"/>
                    </a:cubicBezTo>
                    <a:cubicBezTo>
                      <a:pt x="7327" y="7561"/>
                      <a:pt x="9313" y="5758"/>
                      <a:pt x="9199" y="3635"/>
                    </a:cubicBezTo>
                    <a:cubicBezTo>
                      <a:pt x="9111" y="1583"/>
                      <a:pt x="7145" y="1"/>
                      <a:pt x="47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8" name="Google Shape;6508;p68"/>
              <p:cNvSpPr/>
              <p:nvPr/>
            </p:nvSpPr>
            <p:spPr>
              <a:xfrm>
                <a:off x="896195" y="2600577"/>
                <a:ext cx="180067" cy="148531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7682" extrusionOk="0">
                    <a:moveTo>
                      <a:pt x="4725" y="1"/>
                    </a:moveTo>
                    <a:cubicBezTo>
                      <a:pt x="4642" y="1"/>
                      <a:pt x="4558" y="2"/>
                      <a:pt x="4474" y="6"/>
                    </a:cubicBezTo>
                    <a:cubicBezTo>
                      <a:pt x="1963" y="120"/>
                      <a:pt x="0" y="1924"/>
                      <a:pt x="91" y="4046"/>
                    </a:cubicBezTo>
                    <a:cubicBezTo>
                      <a:pt x="180" y="6098"/>
                      <a:pt x="2166" y="7681"/>
                      <a:pt x="4567" y="7681"/>
                    </a:cubicBezTo>
                    <a:cubicBezTo>
                      <a:pt x="4650" y="7681"/>
                      <a:pt x="4733" y="7679"/>
                      <a:pt x="4816" y="7675"/>
                    </a:cubicBezTo>
                    <a:cubicBezTo>
                      <a:pt x="7327" y="7561"/>
                      <a:pt x="9313" y="5758"/>
                      <a:pt x="9199" y="3635"/>
                    </a:cubicBezTo>
                    <a:cubicBezTo>
                      <a:pt x="9111" y="1583"/>
                      <a:pt x="7145" y="1"/>
                      <a:pt x="47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9" name="Google Shape;6509;p68"/>
              <p:cNvSpPr/>
              <p:nvPr/>
            </p:nvSpPr>
            <p:spPr>
              <a:xfrm>
                <a:off x="882505" y="2599803"/>
                <a:ext cx="194201" cy="66068"/>
              </a:xfrm>
              <a:custGeom>
                <a:avLst/>
                <a:gdLst/>
                <a:ahLst/>
                <a:cxnLst/>
                <a:rect l="l" t="t" r="r" b="b"/>
                <a:pathLst>
                  <a:path w="10044" h="3417" extrusionOk="0">
                    <a:moveTo>
                      <a:pt x="5981" y="1"/>
                    </a:moveTo>
                    <a:cubicBezTo>
                      <a:pt x="5524" y="23"/>
                      <a:pt x="5045" y="46"/>
                      <a:pt x="4611" y="160"/>
                    </a:cubicBezTo>
                    <a:cubicBezTo>
                      <a:pt x="3698" y="366"/>
                      <a:pt x="2831" y="731"/>
                      <a:pt x="2055" y="1233"/>
                    </a:cubicBezTo>
                    <a:cubicBezTo>
                      <a:pt x="1667" y="1484"/>
                      <a:pt x="1302" y="1758"/>
                      <a:pt x="959" y="2078"/>
                    </a:cubicBezTo>
                    <a:cubicBezTo>
                      <a:pt x="617" y="2397"/>
                      <a:pt x="320" y="2740"/>
                      <a:pt x="46" y="3105"/>
                    </a:cubicBezTo>
                    <a:cubicBezTo>
                      <a:pt x="1" y="3196"/>
                      <a:pt x="1" y="3287"/>
                      <a:pt x="69" y="3356"/>
                    </a:cubicBezTo>
                    <a:cubicBezTo>
                      <a:pt x="101" y="3398"/>
                      <a:pt x="148" y="3416"/>
                      <a:pt x="195" y="3416"/>
                    </a:cubicBezTo>
                    <a:cubicBezTo>
                      <a:pt x="250" y="3416"/>
                      <a:pt x="306" y="3393"/>
                      <a:pt x="343" y="3356"/>
                    </a:cubicBezTo>
                    <a:cubicBezTo>
                      <a:pt x="936" y="2717"/>
                      <a:pt x="1621" y="2169"/>
                      <a:pt x="2352" y="1690"/>
                    </a:cubicBezTo>
                    <a:cubicBezTo>
                      <a:pt x="3082" y="1233"/>
                      <a:pt x="3881" y="868"/>
                      <a:pt x="4725" y="708"/>
                    </a:cubicBezTo>
                    <a:cubicBezTo>
                      <a:pt x="5172" y="596"/>
                      <a:pt x="5640" y="539"/>
                      <a:pt x="6109" y="539"/>
                    </a:cubicBezTo>
                    <a:cubicBezTo>
                      <a:pt x="6502" y="539"/>
                      <a:pt x="6897" y="579"/>
                      <a:pt x="7282" y="662"/>
                    </a:cubicBezTo>
                    <a:cubicBezTo>
                      <a:pt x="7693" y="708"/>
                      <a:pt x="8104" y="868"/>
                      <a:pt x="8514" y="1005"/>
                    </a:cubicBezTo>
                    <a:cubicBezTo>
                      <a:pt x="8743" y="1051"/>
                      <a:pt x="8925" y="1165"/>
                      <a:pt x="9131" y="1256"/>
                    </a:cubicBezTo>
                    <a:lnTo>
                      <a:pt x="9724" y="1530"/>
                    </a:lnTo>
                    <a:lnTo>
                      <a:pt x="9747" y="1530"/>
                    </a:lnTo>
                    <a:cubicBezTo>
                      <a:pt x="9777" y="1545"/>
                      <a:pt x="9810" y="1553"/>
                      <a:pt x="9843" y="1553"/>
                    </a:cubicBezTo>
                    <a:cubicBezTo>
                      <a:pt x="9907" y="1553"/>
                      <a:pt x="9968" y="1522"/>
                      <a:pt x="9998" y="1461"/>
                    </a:cubicBezTo>
                    <a:cubicBezTo>
                      <a:pt x="10044" y="1370"/>
                      <a:pt x="9998" y="1256"/>
                      <a:pt x="9907" y="1187"/>
                    </a:cubicBezTo>
                    <a:lnTo>
                      <a:pt x="9313" y="868"/>
                    </a:lnTo>
                    <a:cubicBezTo>
                      <a:pt x="9108" y="777"/>
                      <a:pt x="8902" y="640"/>
                      <a:pt x="8697" y="571"/>
                    </a:cubicBezTo>
                    <a:cubicBezTo>
                      <a:pt x="8263" y="411"/>
                      <a:pt x="7830" y="229"/>
                      <a:pt x="7373" y="183"/>
                    </a:cubicBezTo>
                    <a:cubicBezTo>
                      <a:pt x="7145" y="137"/>
                      <a:pt x="6917" y="46"/>
                      <a:pt x="6688" y="46"/>
                    </a:cubicBezTo>
                    <a:lnTo>
                      <a:pt x="59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0" name="Google Shape;6510;p68"/>
              <p:cNvSpPr/>
              <p:nvPr/>
            </p:nvSpPr>
            <p:spPr>
              <a:xfrm>
                <a:off x="964163" y="2631574"/>
                <a:ext cx="150504" cy="51837"/>
              </a:xfrm>
              <a:custGeom>
                <a:avLst/>
                <a:gdLst/>
                <a:ahLst/>
                <a:cxnLst/>
                <a:rect l="l" t="t" r="r" b="b"/>
                <a:pathLst>
                  <a:path w="7784" h="2681" extrusionOk="0">
                    <a:moveTo>
                      <a:pt x="4634" y="1"/>
                    </a:moveTo>
                    <a:cubicBezTo>
                      <a:pt x="4269" y="1"/>
                      <a:pt x="3903" y="24"/>
                      <a:pt x="3561" y="115"/>
                    </a:cubicBezTo>
                    <a:cubicBezTo>
                      <a:pt x="2853" y="252"/>
                      <a:pt x="2146" y="549"/>
                      <a:pt x="1552" y="937"/>
                    </a:cubicBezTo>
                    <a:cubicBezTo>
                      <a:pt x="959" y="1348"/>
                      <a:pt x="434" y="1850"/>
                      <a:pt x="23" y="2443"/>
                    </a:cubicBezTo>
                    <a:cubicBezTo>
                      <a:pt x="0" y="2512"/>
                      <a:pt x="0" y="2580"/>
                      <a:pt x="46" y="2626"/>
                    </a:cubicBezTo>
                    <a:cubicBezTo>
                      <a:pt x="71" y="2664"/>
                      <a:pt x="117" y="2681"/>
                      <a:pt x="161" y="2681"/>
                    </a:cubicBezTo>
                    <a:cubicBezTo>
                      <a:pt x="196" y="2681"/>
                      <a:pt x="231" y="2669"/>
                      <a:pt x="251" y="2649"/>
                    </a:cubicBezTo>
                    <a:lnTo>
                      <a:pt x="274" y="2626"/>
                    </a:lnTo>
                    <a:cubicBezTo>
                      <a:pt x="754" y="2169"/>
                      <a:pt x="1301" y="1759"/>
                      <a:pt x="1849" y="1393"/>
                    </a:cubicBezTo>
                    <a:cubicBezTo>
                      <a:pt x="2420" y="1051"/>
                      <a:pt x="3013" y="777"/>
                      <a:pt x="3675" y="640"/>
                    </a:cubicBezTo>
                    <a:cubicBezTo>
                      <a:pt x="4048" y="547"/>
                      <a:pt x="4429" y="500"/>
                      <a:pt x="4812" y="500"/>
                    </a:cubicBezTo>
                    <a:cubicBezTo>
                      <a:pt x="5087" y="500"/>
                      <a:pt x="5362" y="524"/>
                      <a:pt x="5638" y="572"/>
                    </a:cubicBezTo>
                    <a:cubicBezTo>
                      <a:pt x="5958" y="617"/>
                      <a:pt x="6277" y="731"/>
                      <a:pt x="6597" y="823"/>
                    </a:cubicBezTo>
                    <a:cubicBezTo>
                      <a:pt x="6916" y="937"/>
                      <a:pt x="7213" y="1097"/>
                      <a:pt x="7533" y="1211"/>
                    </a:cubicBezTo>
                    <a:lnTo>
                      <a:pt x="7555" y="1234"/>
                    </a:lnTo>
                    <a:cubicBezTo>
                      <a:pt x="7573" y="1239"/>
                      <a:pt x="7591" y="1242"/>
                      <a:pt x="7610" y="1242"/>
                    </a:cubicBezTo>
                    <a:cubicBezTo>
                      <a:pt x="7665" y="1242"/>
                      <a:pt x="7721" y="1216"/>
                      <a:pt x="7738" y="1165"/>
                    </a:cubicBezTo>
                    <a:cubicBezTo>
                      <a:pt x="7784" y="1097"/>
                      <a:pt x="7761" y="1005"/>
                      <a:pt x="7692" y="960"/>
                    </a:cubicBezTo>
                    <a:cubicBezTo>
                      <a:pt x="7373" y="800"/>
                      <a:pt x="7076" y="594"/>
                      <a:pt x="6757" y="457"/>
                    </a:cubicBezTo>
                    <a:cubicBezTo>
                      <a:pt x="6414" y="343"/>
                      <a:pt x="6072" y="184"/>
                      <a:pt x="5729" y="138"/>
                    </a:cubicBezTo>
                    <a:cubicBezTo>
                      <a:pt x="5364" y="47"/>
                      <a:pt x="4999" y="24"/>
                      <a:pt x="46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1" name="Google Shape;6511;p68"/>
              <p:cNvSpPr/>
              <p:nvPr/>
            </p:nvSpPr>
            <p:spPr>
              <a:xfrm>
                <a:off x="1603254" y="2341348"/>
                <a:ext cx="258200" cy="227360"/>
              </a:xfrm>
              <a:custGeom>
                <a:avLst/>
                <a:gdLst/>
                <a:ahLst/>
                <a:cxnLst/>
                <a:rect l="l" t="t" r="r" b="b"/>
                <a:pathLst>
                  <a:path w="13354" h="11759" extrusionOk="0">
                    <a:moveTo>
                      <a:pt x="6642" y="1"/>
                    </a:moveTo>
                    <a:cubicBezTo>
                      <a:pt x="5774" y="1"/>
                      <a:pt x="4893" y="195"/>
                      <a:pt x="4063" y="607"/>
                    </a:cubicBezTo>
                    <a:cubicBezTo>
                      <a:pt x="1164" y="2022"/>
                      <a:pt x="0" y="5560"/>
                      <a:pt x="1438" y="8459"/>
                    </a:cubicBezTo>
                    <a:cubicBezTo>
                      <a:pt x="2465" y="10545"/>
                      <a:pt x="4551" y="11758"/>
                      <a:pt x="6715" y="11758"/>
                    </a:cubicBezTo>
                    <a:cubicBezTo>
                      <a:pt x="7582" y="11758"/>
                      <a:pt x="8461" y="11564"/>
                      <a:pt x="9290" y="11152"/>
                    </a:cubicBezTo>
                    <a:cubicBezTo>
                      <a:pt x="12189" y="9715"/>
                      <a:pt x="13353" y="6199"/>
                      <a:pt x="11915" y="3278"/>
                    </a:cubicBezTo>
                    <a:cubicBezTo>
                      <a:pt x="10889" y="1209"/>
                      <a:pt x="8805" y="1"/>
                      <a:pt x="66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2" name="Google Shape;6512;p68"/>
              <p:cNvSpPr/>
              <p:nvPr/>
            </p:nvSpPr>
            <p:spPr>
              <a:xfrm>
                <a:off x="1644305" y="2413919"/>
                <a:ext cx="194645" cy="154274"/>
              </a:xfrm>
              <a:custGeom>
                <a:avLst/>
                <a:gdLst/>
                <a:ahLst/>
                <a:cxnLst/>
                <a:rect l="l" t="t" r="r" b="b"/>
                <a:pathLst>
                  <a:path w="10067" h="7979" extrusionOk="0">
                    <a:moveTo>
                      <a:pt x="5632" y="1"/>
                    </a:moveTo>
                    <a:cubicBezTo>
                      <a:pt x="4878" y="1"/>
                      <a:pt x="4088" y="178"/>
                      <a:pt x="3333" y="552"/>
                    </a:cubicBezTo>
                    <a:cubicBezTo>
                      <a:pt x="1073" y="1670"/>
                      <a:pt x="0" y="4113"/>
                      <a:pt x="936" y="6007"/>
                    </a:cubicBezTo>
                    <a:cubicBezTo>
                      <a:pt x="1557" y="7279"/>
                      <a:pt x="2911" y="7979"/>
                      <a:pt x="4412" y="7979"/>
                    </a:cubicBezTo>
                    <a:cubicBezTo>
                      <a:pt x="5174" y="7979"/>
                      <a:pt x="5973" y="7799"/>
                      <a:pt x="6734" y="7422"/>
                    </a:cubicBezTo>
                    <a:cubicBezTo>
                      <a:pt x="8993" y="6327"/>
                      <a:pt x="10066" y="3862"/>
                      <a:pt x="9130" y="1967"/>
                    </a:cubicBezTo>
                    <a:cubicBezTo>
                      <a:pt x="8492" y="706"/>
                      <a:pt x="7135" y="1"/>
                      <a:pt x="5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3" name="Google Shape;6513;p68"/>
              <p:cNvSpPr/>
              <p:nvPr/>
            </p:nvSpPr>
            <p:spPr>
              <a:xfrm>
                <a:off x="1638117" y="2414886"/>
                <a:ext cx="188903" cy="78887"/>
              </a:xfrm>
              <a:custGeom>
                <a:avLst/>
                <a:gdLst/>
                <a:ahLst/>
                <a:cxnLst/>
                <a:rect l="l" t="t" r="r" b="b"/>
                <a:pathLst>
                  <a:path w="9770" h="4080" extrusionOk="0">
                    <a:moveTo>
                      <a:pt x="6382" y="1"/>
                    </a:moveTo>
                    <a:cubicBezTo>
                      <a:pt x="5656" y="1"/>
                      <a:pt x="4925" y="103"/>
                      <a:pt x="4223" y="319"/>
                    </a:cubicBezTo>
                    <a:cubicBezTo>
                      <a:pt x="3767" y="433"/>
                      <a:pt x="3356" y="639"/>
                      <a:pt x="2922" y="844"/>
                    </a:cubicBezTo>
                    <a:lnTo>
                      <a:pt x="2352" y="1232"/>
                    </a:lnTo>
                    <a:cubicBezTo>
                      <a:pt x="2146" y="1346"/>
                      <a:pt x="1986" y="1506"/>
                      <a:pt x="1804" y="1666"/>
                    </a:cubicBezTo>
                    <a:cubicBezTo>
                      <a:pt x="1416" y="1940"/>
                      <a:pt x="1142" y="2305"/>
                      <a:pt x="845" y="2647"/>
                    </a:cubicBezTo>
                    <a:cubicBezTo>
                      <a:pt x="685" y="2807"/>
                      <a:pt x="571" y="3013"/>
                      <a:pt x="434" y="3218"/>
                    </a:cubicBezTo>
                    <a:lnTo>
                      <a:pt x="69" y="3789"/>
                    </a:lnTo>
                    <a:cubicBezTo>
                      <a:pt x="1" y="3857"/>
                      <a:pt x="23" y="3994"/>
                      <a:pt x="115" y="4040"/>
                    </a:cubicBezTo>
                    <a:cubicBezTo>
                      <a:pt x="151" y="4067"/>
                      <a:pt x="190" y="4080"/>
                      <a:pt x="228" y="4080"/>
                    </a:cubicBezTo>
                    <a:cubicBezTo>
                      <a:pt x="285" y="4080"/>
                      <a:pt x="338" y="4049"/>
                      <a:pt x="366" y="3994"/>
                    </a:cubicBezTo>
                    <a:lnTo>
                      <a:pt x="389" y="3971"/>
                    </a:lnTo>
                    <a:lnTo>
                      <a:pt x="777" y="3446"/>
                    </a:lnTo>
                    <a:cubicBezTo>
                      <a:pt x="914" y="3287"/>
                      <a:pt x="1028" y="3081"/>
                      <a:pt x="1187" y="2944"/>
                    </a:cubicBezTo>
                    <a:cubicBezTo>
                      <a:pt x="1484" y="2625"/>
                      <a:pt x="1758" y="2282"/>
                      <a:pt x="2123" y="2031"/>
                    </a:cubicBezTo>
                    <a:cubicBezTo>
                      <a:pt x="2762" y="1483"/>
                      <a:pt x="3561" y="1073"/>
                      <a:pt x="4383" y="844"/>
                    </a:cubicBezTo>
                    <a:cubicBezTo>
                      <a:pt x="5049" y="641"/>
                      <a:pt x="5745" y="557"/>
                      <a:pt x="6435" y="557"/>
                    </a:cubicBezTo>
                    <a:cubicBezTo>
                      <a:pt x="6596" y="557"/>
                      <a:pt x="6757" y="562"/>
                      <a:pt x="6917" y="570"/>
                    </a:cubicBezTo>
                    <a:cubicBezTo>
                      <a:pt x="7784" y="639"/>
                      <a:pt x="8651" y="776"/>
                      <a:pt x="9473" y="1050"/>
                    </a:cubicBezTo>
                    <a:lnTo>
                      <a:pt x="9496" y="1050"/>
                    </a:lnTo>
                    <a:cubicBezTo>
                      <a:pt x="9516" y="1060"/>
                      <a:pt x="9537" y="1064"/>
                      <a:pt x="9558" y="1064"/>
                    </a:cubicBezTo>
                    <a:cubicBezTo>
                      <a:pt x="9633" y="1064"/>
                      <a:pt x="9706" y="1007"/>
                      <a:pt x="9724" y="936"/>
                    </a:cubicBezTo>
                    <a:cubicBezTo>
                      <a:pt x="9770" y="844"/>
                      <a:pt x="9724" y="753"/>
                      <a:pt x="9633" y="707"/>
                    </a:cubicBezTo>
                    <a:cubicBezTo>
                      <a:pt x="9199" y="502"/>
                      <a:pt x="8765" y="342"/>
                      <a:pt x="8332" y="251"/>
                    </a:cubicBezTo>
                    <a:cubicBezTo>
                      <a:pt x="7875" y="137"/>
                      <a:pt x="7419" y="68"/>
                      <a:pt x="6962" y="23"/>
                    </a:cubicBezTo>
                    <a:cubicBezTo>
                      <a:pt x="6769" y="8"/>
                      <a:pt x="6576" y="1"/>
                      <a:pt x="63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4" name="Google Shape;6514;p68"/>
              <p:cNvSpPr/>
              <p:nvPr/>
            </p:nvSpPr>
            <p:spPr>
              <a:xfrm>
                <a:off x="1617814" y="2472471"/>
                <a:ext cx="146095" cy="62510"/>
              </a:xfrm>
              <a:custGeom>
                <a:avLst/>
                <a:gdLst/>
                <a:ahLst/>
                <a:cxnLst/>
                <a:rect l="l" t="t" r="r" b="b"/>
                <a:pathLst>
                  <a:path w="7556" h="3233" extrusionOk="0">
                    <a:moveTo>
                      <a:pt x="5040" y="0"/>
                    </a:moveTo>
                    <a:cubicBezTo>
                      <a:pt x="4433" y="0"/>
                      <a:pt x="3830" y="92"/>
                      <a:pt x="3242" y="263"/>
                    </a:cubicBezTo>
                    <a:cubicBezTo>
                      <a:pt x="2899" y="354"/>
                      <a:pt x="2557" y="514"/>
                      <a:pt x="2237" y="674"/>
                    </a:cubicBezTo>
                    <a:cubicBezTo>
                      <a:pt x="1941" y="879"/>
                      <a:pt x="1621" y="1062"/>
                      <a:pt x="1370" y="1336"/>
                    </a:cubicBezTo>
                    <a:cubicBezTo>
                      <a:pt x="1073" y="1541"/>
                      <a:pt x="868" y="1838"/>
                      <a:pt x="617" y="2112"/>
                    </a:cubicBezTo>
                    <a:cubicBezTo>
                      <a:pt x="411" y="2386"/>
                      <a:pt x="229" y="2705"/>
                      <a:pt x="46" y="3002"/>
                    </a:cubicBezTo>
                    <a:cubicBezTo>
                      <a:pt x="1" y="3070"/>
                      <a:pt x="23" y="3162"/>
                      <a:pt x="92" y="3207"/>
                    </a:cubicBezTo>
                    <a:cubicBezTo>
                      <a:pt x="118" y="3225"/>
                      <a:pt x="144" y="3232"/>
                      <a:pt x="169" y="3232"/>
                    </a:cubicBezTo>
                    <a:cubicBezTo>
                      <a:pt x="209" y="3232"/>
                      <a:pt x="246" y="3213"/>
                      <a:pt x="274" y="3185"/>
                    </a:cubicBezTo>
                    <a:lnTo>
                      <a:pt x="297" y="3162"/>
                    </a:lnTo>
                    <a:cubicBezTo>
                      <a:pt x="503" y="2888"/>
                      <a:pt x="685" y="2614"/>
                      <a:pt x="936" y="2363"/>
                    </a:cubicBezTo>
                    <a:cubicBezTo>
                      <a:pt x="1165" y="2135"/>
                      <a:pt x="1393" y="1861"/>
                      <a:pt x="1667" y="1678"/>
                    </a:cubicBezTo>
                    <a:cubicBezTo>
                      <a:pt x="2169" y="1244"/>
                      <a:pt x="2762" y="948"/>
                      <a:pt x="3402" y="765"/>
                    </a:cubicBezTo>
                    <a:cubicBezTo>
                      <a:pt x="3890" y="626"/>
                      <a:pt x="4391" y="566"/>
                      <a:pt x="4896" y="566"/>
                    </a:cubicBezTo>
                    <a:cubicBezTo>
                      <a:pt x="5052" y="566"/>
                      <a:pt x="5208" y="572"/>
                      <a:pt x="5364" y="583"/>
                    </a:cubicBezTo>
                    <a:cubicBezTo>
                      <a:pt x="6026" y="605"/>
                      <a:pt x="6711" y="719"/>
                      <a:pt x="7350" y="879"/>
                    </a:cubicBezTo>
                    <a:cubicBezTo>
                      <a:pt x="7366" y="883"/>
                      <a:pt x="7382" y="885"/>
                      <a:pt x="7397" y="885"/>
                    </a:cubicBezTo>
                    <a:cubicBezTo>
                      <a:pt x="7464" y="885"/>
                      <a:pt x="7514" y="844"/>
                      <a:pt x="7533" y="788"/>
                    </a:cubicBezTo>
                    <a:cubicBezTo>
                      <a:pt x="7556" y="719"/>
                      <a:pt x="7533" y="651"/>
                      <a:pt x="7464" y="605"/>
                    </a:cubicBezTo>
                    <a:cubicBezTo>
                      <a:pt x="6825" y="263"/>
                      <a:pt x="6118" y="80"/>
                      <a:pt x="5410" y="12"/>
                    </a:cubicBezTo>
                    <a:cubicBezTo>
                      <a:pt x="5287" y="4"/>
                      <a:pt x="5163" y="0"/>
                      <a:pt x="5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5" name="Google Shape;6515;p68"/>
              <p:cNvSpPr/>
              <p:nvPr/>
            </p:nvSpPr>
            <p:spPr>
              <a:xfrm>
                <a:off x="959309" y="2047487"/>
                <a:ext cx="767928" cy="757081"/>
              </a:xfrm>
              <a:custGeom>
                <a:avLst/>
                <a:gdLst/>
                <a:ahLst/>
                <a:cxnLst/>
                <a:rect l="l" t="t" r="r" b="b"/>
                <a:pathLst>
                  <a:path w="39717" h="39156" extrusionOk="0">
                    <a:moveTo>
                      <a:pt x="19801" y="1"/>
                    </a:moveTo>
                    <a:cubicBezTo>
                      <a:pt x="19164" y="1"/>
                      <a:pt x="18520" y="33"/>
                      <a:pt x="17872" y="100"/>
                    </a:cubicBezTo>
                    <a:cubicBezTo>
                      <a:pt x="7510" y="1173"/>
                      <a:pt x="0" y="10623"/>
                      <a:pt x="1096" y="21168"/>
                    </a:cubicBezTo>
                    <a:cubicBezTo>
                      <a:pt x="2122" y="31062"/>
                      <a:pt x="9029" y="39155"/>
                      <a:pt x="19870" y="39155"/>
                    </a:cubicBezTo>
                    <a:cubicBezTo>
                      <a:pt x="20609" y="39155"/>
                      <a:pt x="21366" y="39118"/>
                      <a:pt x="22141" y="39040"/>
                    </a:cubicBezTo>
                    <a:cubicBezTo>
                      <a:pt x="35083" y="37762"/>
                      <a:pt x="39716" y="27833"/>
                      <a:pt x="38621" y="17288"/>
                    </a:cubicBezTo>
                    <a:cubicBezTo>
                      <a:pt x="37593" y="7380"/>
                      <a:pt x="29365" y="1"/>
                      <a:pt x="198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6" name="Google Shape;6516;p68"/>
              <p:cNvSpPr/>
              <p:nvPr/>
            </p:nvSpPr>
            <p:spPr>
              <a:xfrm>
                <a:off x="1105841" y="2208756"/>
                <a:ext cx="520344" cy="158450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8195" fill="none" extrusionOk="0">
                    <a:moveTo>
                      <a:pt x="0" y="0"/>
                    </a:moveTo>
                    <a:cubicBezTo>
                      <a:pt x="1484" y="3310"/>
                      <a:pt x="4634" y="5478"/>
                      <a:pt x="8012" y="6825"/>
                    </a:cubicBezTo>
                    <a:cubicBezTo>
                      <a:pt x="8856" y="7167"/>
                      <a:pt x="9724" y="7167"/>
                      <a:pt x="10454" y="6757"/>
                    </a:cubicBezTo>
                    <a:cubicBezTo>
                      <a:pt x="11230" y="6323"/>
                      <a:pt x="11595" y="5364"/>
                      <a:pt x="11573" y="4497"/>
                    </a:cubicBezTo>
                    <a:cubicBezTo>
                      <a:pt x="11573" y="3607"/>
                      <a:pt x="11253" y="2739"/>
                      <a:pt x="10934" y="1918"/>
                    </a:cubicBezTo>
                    <a:cubicBezTo>
                      <a:pt x="11344" y="3036"/>
                      <a:pt x="11778" y="4177"/>
                      <a:pt x="12394" y="5205"/>
                    </a:cubicBezTo>
                    <a:cubicBezTo>
                      <a:pt x="13011" y="6232"/>
                      <a:pt x="13878" y="7145"/>
                      <a:pt x="14974" y="7647"/>
                    </a:cubicBezTo>
                    <a:cubicBezTo>
                      <a:pt x="16046" y="8149"/>
                      <a:pt x="17393" y="8195"/>
                      <a:pt x="18420" y="7578"/>
                    </a:cubicBezTo>
                    <a:cubicBezTo>
                      <a:pt x="19447" y="6962"/>
                      <a:pt x="20041" y="5615"/>
                      <a:pt x="19630" y="4474"/>
                    </a:cubicBezTo>
                    <a:cubicBezTo>
                      <a:pt x="20269" y="5889"/>
                      <a:pt x="21456" y="7031"/>
                      <a:pt x="22894" y="7624"/>
                    </a:cubicBezTo>
                    <a:cubicBezTo>
                      <a:pt x="23761" y="7989"/>
                      <a:pt x="24811" y="8126"/>
                      <a:pt x="25633" y="7670"/>
                    </a:cubicBezTo>
                    <a:cubicBezTo>
                      <a:pt x="26478" y="7213"/>
                      <a:pt x="26911" y="6026"/>
                      <a:pt x="26318" y="5273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7" name="Google Shape;6517;p68"/>
              <p:cNvSpPr/>
              <p:nvPr/>
            </p:nvSpPr>
            <p:spPr>
              <a:xfrm>
                <a:off x="1115104" y="2590986"/>
                <a:ext cx="243196" cy="154912"/>
              </a:xfrm>
              <a:custGeom>
                <a:avLst/>
                <a:gdLst/>
                <a:ahLst/>
                <a:cxnLst/>
                <a:rect l="l" t="t" r="r" b="b"/>
                <a:pathLst>
                  <a:path w="12578" h="8012" extrusionOk="0">
                    <a:moveTo>
                      <a:pt x="12486" y="3743"/>
                    </a:moveTo>
                    <a:cubicBezTo>
                      <a:pt x="12577" y="5866"/>
                      <a:pt x="9884" y="7715"/>
                      <a:pt x="6460" y="7875"/>
                    </a:cubicBezTo>
                    <a:cubicBezTo>
                      <a:pt x="3036" y="8012"/>
                      <a:pt x="183" y="6414"/>
                      <a:pt x="92" y="4291"/>
                    </a:cubicBezTo>
                    <a:cubicBezTo>
                      <a:pt x="1" y="2146"/>
                      <a:pt x="2694" y="297"/>
                      <a:pt x="6118" y="160"/>
                    </a:cubicBezTo>
                    <a:cubicBezTo>
                      <a:pt x="9541" y="0"/>
                      <a:pt x="12395" y="1598"/>
                      <a:pt x="12486" y="37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8" name="Google Shape;6518;p68"/>
              <p:cNvSpPr/>
              <p:nvPr/>
            </p:nvSpPr>
            <p:spPr>
              <a:xfrm>
                <a:off x="1439512" y="2501882"/>
                <a:ext cx="254217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148" h="8417" extrusionOk="0">
                    <a:moveTo>
                      <a:pt x="8360" y="1"/>
                    </a:moveTo>
                    <a:cubicBezTo>
                      <a:pt x="7386" y="1"/>
                      <a:pt x="6321" y="183"/>
                      <a:pt x="5250" y="568"/>
                    </a:cubicBezTo>
                    <a:cubicBezTo>
                      <a:pt x="2032" y="1755"/>
                      <a:pt x="0" y="4311"/>
                      <a:pt x="731" y="6320"/>
                    </a:cubicBezTo>
                    <a:cubicBezTo>
                      <a:pt x="1220" y="7665"/>
                      <a:pt x="2814" y="8417"/>
                      <a:pt x="4781" y="8417"/>
                    </a:cubicBezTo>
                    <a:cubicBezTo>
                      <a:pt x="5751" y="8417"/>
                      <a:pt x="6812" y="8234"/>
                      <a:pt x="7875" y="7849"/>
                    </a:cubicBezTo>
                    <a:cubicBezTo>
                      <a:pt x="11116" y="6685"/>
                      <a:pt x="13147" y="4106"/>
                      <a:pt x="12417" y="2097"/>
                    </a:cubicBezTo>
                    <a:cubicBezTo>
                      <a:pt x="11928" y="752"/>
                      <a:pt x="10333" y="1"/>
                      <a:pt x="83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9" name="Google Shape;6519;p68"/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extrusionOk="0">
                    <a:moveTo>
                      <a:pt x="4201" y="1"/>
                    </a:moveTo>
                    <a:cubicBezTo>
                      <a:pt x="1873" y="1"/>
                      <a:pt x="1" y="1895"/>
                      <a:pt x="1" y="4246"/>
                    </a:cubicBezTo>
                    <a:cubicBezTo>
                      <a:pt x="1" y="6597"/>
                      <a:pt x="1873" y="8492"/>
                      <a:pt x="4201" y="8492"/>
                    </a:cubicBezTo>
                    <a:cubicBezTo>
                      <a:pt x="6506" y="8492"/>
                      <a:pt x="8401" y="6597"/>
                      <a:pt x="8401" y="4246"/>
                    </a:cubicBezTo>
                    <a:cubicBezTo>
                      <a:pt x="8401" y="1895"/>
                      <a:pt x="6506" y="1"/>
                      <a:pt x="42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0" name="Google Shape;6520;p68"/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fill="none" extrusionOk="0">
                    <a:moveTo>
                      <a:pt x="8401" y="4246"/>
                    </a:moveTo>
                    <a:cubicBezTo>
                      <a:pt x="8401" y="6597"/>
                      <a:pt x="6506" y="8492"/>
                      <a:pt x="4201" y="8492"/>
                    </a:cubicBezTo>
                    <a:cubicBezTo>
                      <a:pt x="1873" y="8492"/>
                      <a:pt x="1" y="6597"/>
                      <a:pt x="1" y="4246"/>
                    </a:cubicBezTo>
                    <a:cubicBezTo>
                      <a:pt x="1" y="1895"/>
                      <a:pt x="1873" y="1"/>
                      <a:pt x="4201" y="1"/>
                    </a:cubicBezTo>
                    <a:cubicBezTo>
                      <a:pt x="6506" y="1"/>
                      <a:pt x="8401" y="1895"/>
                      <a:pt x="8401" y="4246"/>
                    </a:cubicBezTo>
                    <a:close/>
                  </a:path>
                </a:pathLst>
              </a:custGeom>
              <a:solidFill>
                <a:schemeClr val="dk2"/>
              </a:solidFill>
              <a:ln w="74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1" name="Google Shape;6521;p68"/>
              <p:cNvSpPr/>
              <p:nvPr/>
            </p:nvSpPr>
            <p:spPr>
              <a:xfrm>
                <a:off x="1129219" y="2464311"/>
                <a:ext cx="161544" cy="162859"/>
              </a:xfrm>
              <a:custGeom>
                <a:avLst/>
                <a:gdLst/>
                <a:ahLst/>
                <a:cxnLst/>
                <a:rect l="l" t="t" r="r" b="b"/>
                <a:pathLst>
                  <a:path w="8355" h="8423" extrusionOk="0">
                    <a:moveTo>
                      <a:pt x="4178" y="0"/>
                    </a:moveTo>
                    <a:cubicBezTo>
                      <a:pt x="1873" y="0"/>
                      <a:pt x="1" y="1872"/>
                      <a:pt x="1" y="4223"/>
                    </a:cubicBezTo>
                    <a:cubicBezTo>
                      <a:pt x="1" y="6551"/>
                      <a:pt x="1873" y="8423"/>
                      <a:pt x="4178" y="8423"/>
                    </a:cubicBezTo>
                    <a:cubicBezTo>
                      <a:pt x="6483" y="8423"/>
                      <a:pt x="8355" y="6551"/>
                      <a:pt x="8355" y="4223"/>
                    </a:cubicBezTo>
                    <a:cubicBezTo>
                      <a:pt x="8355" y="1872"/>
                      <a:pt x="6483" y="0"/>
                      <a:pt x="41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2" name="Google Shape;6522;p68"/>
              <p:cNvSpPr/>
              <p:nvPr/>
            </p:nvSpPr>
            <p:spPr>
              <a:xfrm>
                <a:off x="1157470" y="2492562"/>
                <a:ext cx="105066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5501" extrusionOk="0">
                    <a:moveTo>
                      <a:pt x="2717" y="0"/>
                    </a:moveTo>
                    <a:cubicBezTo>
                      <a:pt x="1210" y="0"/>
                      <a:pt x="1" y="1233"/>
                      <a:pt x="1" y="2762"/>
                    </a:cubicBezTo>
                    <a:cubicBezTo>
                      <a:pt x="1" y="4268"/>
                      <a:pt x="1210" y="5501"/>
                      <a:pt x="2717" y="5501"/>
                    </a:cubicBezTo>
                    <a:cubicBezTo>
                      <a:pt x="4223" y="5501"/>
                      <a:pt x="5433" y="4268"/>
                      <a:pt x="5433" y="2762"/>
                    </a:cubicBezTo>
                    <a:cubicBezTo>
                      <a:pt x="5433" y="1233"/>
                      <a:pt x="4223" y="0"/>
                      <a:pt x="27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3" name="Google Shape;6523;p68"/>
              <p:cNvSpPr/>
              <p:nvPr/>
            </p:nvSpPr>
            <p:spPr>
              <a:xfrm>
                <a:off x="1145114" y="2528296"/>
                <a:ext cx="37974" cy="25619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325" extrusionOk="0">
                    <a:moveTo>
                      <a:pt x="982" y="1"/>
                    </a:moveTo>
                    <a:cubicBezTo>
                      <a:pt x="434" y="1"/>
                      <a:pt x="1" y="298"/>
                      <a:pt x="1" y="663"/>
                    </a:cubicBezTo>
                    <a:cubicBezTo>
                      <a:pt x="1" y="1028"/>
                      <a:pt x="434" y="1325"/>
                      <a:pt x="982" y="1325"/>
                    </a:cubicBezTo>
                    <a:cubicBezTo>
                      <a:pt x="1507" y="1325"/>
                      <a:pt x="1964" y="1028"/>
                      <a:pt x="1964" y="663"/>
                    </a:cubicBezTo>
                    <a:cubicBezTo>
                      <a:pt x="1964" y="298"/>
                      <a:pt x="1507" y="1"/>
                      <a:pt x="9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4" name="Google Shape;6524;p68"/>
              <p:cNvSpPr/>
              <p:nvPr/>
            </p:nvSpPr>
            <p:spPr>
              <a:xfrm>
                <a:off x="1438178" y="2371088"/>
                <a:ext cx="184495" cy="163980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8481" extrusionOk="0">
                    <a:moveTo>
                      <a:pt x="4728" y="1"/>
                    </a:moveTo>
                    <a:cubicBezTo>
                      <a:pt x="4210" y="1"/>
                      <a:pt x="3684" y="97"/>
                      <a:pt x="3173" y="302"/>
                    </a:cubicBezTo>
                    <a:cubicBezTo>
                      <a:pt x="1028" y="1169"/>
                      <a:pt x="1" y="3634"/>
                      <a:pt x="868" y="5826"/>
                    </a:cubicBezTo>
                    <a:cubicBezTo>
                      <a:pt x="1546" y="7478"/>
                      <a:pt x="3126" y="8481"/>
                      <a:pt x="4799" y="8481"/>
                    </a:cubicBezTo>
                    <a:cubicBezTo>
                      <a:pt x="5321" y="8481"/>
                      <a:pt x="5853" y="8383"/>
                      <a:pt x="6369" y="8177"/>
                    </a:cubicBezTo>
                    <a:cubicBezTo>
                      <a:pt x="8514" y="7309"/>
                      <a:pt x="9542" y="4844"/>
                      <a:pt x="8674" y="2676"/>
                    </a:cubicBezTo>
                    <a:cubicBezTo>
                      <a:pt x="7994" y="1018"/>
                      <a:pt x="6406" y="1"/>
                      <a:pt x="47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5" name="Google Shape;6525;p68"/>
              <p:cNvSpPr/>
              <p:nvPr/>
            </p:nvSpPr>
            <p:spPr>
              <a:xfrm>
                <a:off x="1438178" y="2360143"/>
                <a:ext cx="184495" cy="185809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9610" fill="none" extrusionOk="0">
                    <a:moveTo>
                      <a:pt x="868" y="6392"/>
                    </a:moveTo>
                    <a:cubicBezTo>
                      <a:pt x="1758" y="8560"/>
                      <a:pt x="4201" y="9610"/>
                      <a:pt x="6369" y="8743"/>
                    </a:cubicBezTo>
                    <a:cubicBezTo>
                      <a:pt x="8514" y="7875"/>
                      <a:pt x="9542" y="5410"/>
                      <a:pt x="8674" y="3242"/>
                    </a:cubicBezTo>
                    <a:cubicBezTo>
                      <a:pt x="7784" y="1073"/>
                      <a:pt x="5342" y="0"/>
                      <a:pt x="3173" y="868"/>
                    </a:cubicBezTo>
                    <a:cubicBezTo>
                      <a:pt x="1028" y="1735"/>
                      <a:pt x="1" y="4200"/>
                      <a:pt x="868" y="6392"/>
                    </a:cubicBezTo>
                    <a:close/>
                  </a:path>
                </a:pathLst>
              </a:custGeom>
              <a:solidFill>
                <a:schemeClr val="dk2"/>
              </a:solidFill>
              <a:ln w="74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6" name="Google Shape;6526;p68"/>
              <p:cNvSpPr/>
              <p:nvPr/>
            </p:nvSpPr>
            <p:spPr>
              <a:xfrm>
                <a:off x="1439067" y="2378533"/>
                <a:ext cx="183605" cy="163168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8439" extrusionOk="0">
                    <a:moveTo>
                      <a:pt x="4707" y="1"/>
                    </a:moveTo>
                    <a:cubicBezTo>
                      <a:pt x="4188" y="1"/>
                      <a:pt x="3661" y="98"/>
                      <a:pt x="3150" y="305"/>
                    </a:cubicBezTo>
                    <a:cubicBezTo>
                      <a:pt x="1027" y="1172"/>
                      <a:pt x="0" y="3614"/>
                      <a:pt x="868" y="5783"/>
                    </a:cubicBezTo>
                    <a:cubicBezTo>
                      <a:pt x="1529" y="7435"/>
                      <a:pt x="3104" y="8438"/>
                      <a:pt x="4766" y="8438"/>
                    </a:cubicBezTo>
                    <a:cubicBezTo>
                      <a:pt x="5285" y="8438"/>
                      <a:pt x="5812" y="8340"/>
                      <a:pt x="6323" y="8134"/>
                    </a:cubicBezTo>
                    <a:cubicBezTo>
                      <a:pt x="8468" y="7267"/>
                      <a:pt x="9496" y="4824"/>
                      <a:pt x="8605" y="2656"/>
                    </a:cubicBezTo>
                    <a:cubicBezTo>
                      <a:pt x="7944" y="1003"/>
                      <a:pt x="6369" y="1"/>
                      <a:pt x="47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7" name="Google Shape;6527;p68"/>
              <p:cNvSpPr/>
              <p:nvPr/>
            </p:nvSpPr>
            <p:spPr>
              <a:xfrm>
                <a:off x="1471282" y="2407016"/>
                <a:ext cx="119181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5481" extrusionOk="0">
                    <a:moveTo>
                      <a:pt x="3069" y="0"/>
                    </a:moveTo>
                    <a:cubicBezTo>
                      <a:pt x="2731" y="0"/>
                      <a:pt x="2388" y="65"/>
                      <a:pt x="2055" y="201"/>
                    </a:cubicBezTo>
                    <a:cubicBezTo>
                      <a:pt x="662" y="772"/>
                      <a:pt x="1" y="2347"/>
                      <a:pt x="548" y="3762"/>
                    </a:cubicBezTo>
                    <a:cubicBezTo>
                      <a:pt x="986" y="4829"/>
                      <a:pt x="2026" y="5480"/>
                      <a:pt x="3114" y="5480"/>
                    </a:cubicBezTo>
                    <a:cubicBezTo>
                      <a:pt x="3447" y="5480"/>
                      <a:pt x="3783" y="5419"/>
                      <a:pt x="4109" y="5291"/>
                    </a:cubicBezTo>
                    <a:cubicBezTo>
                      <a:pt x="5479" y="4721"/>
                      <a:pt x="6163" y="3123"/>
                      <a:pt x="5593" y="1731"/>
                    </a:cubicBezTo>
                    <a:cubicBezTo>
                      <a:pt x="5159" y="654"/>
                      <a:pt x="4143" y="0"/>
                      <a:pt x="3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8" name="Google Shape;6528;p68"/>
              <p:cNvSpPr/>
              <p:nvPr/>
            </p:nvSpPr>
            <p:spPr>
              <a:xfrm>
                <a:off x="1551606" y="2424806"/>
                <a:ext cx="40178" cy="27804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1438" extrusionOk="0">
                    <a:moveTo>
                      <a:pt x="1294" y="1"/>
                    </a:moveTo>
                    <a:cubicBezTo>
                      <a:pt x="1139" y="1"/>
                      <a:pt x="969" y="34"/>
                      <a:pt x="800" y="103"/>
                    </a:cubicBezTo>
                    <a:cubicBezTo>
                      <a:pt x="297" y="308"/>
                      <a:pt x="1" y="742"/>
                      <a:pt x="138" y="1085"/>
                    </a:cubicBezTo>
                    <a:cubicBezTo>
                      <a:pt x="228" y="1311"/>
                      <a:pt x="479" y="1438"/>
                      <a:pt x="784" y="1438"/>
                    </a:cubicBezTo>
                    <a:cubicBezTo>
                      <a:pt x="940" y="1438"/>
                      <a:pt x="1109" y="1405"/>
                      <a:pt x="1279" y="1336"/>
                    </a:cubicBezTo>
                    <a:cubicBezTo>
                      <a:pt x="1781" y="1130"/>
                      <a:pt x="2078" y="697"/>
                      <a:pt x="1941" y="354"/>
                    </a:cubicBezTo>
                    <a:cubicBezTo>
                      <a:pt x="1850" y="127"/>
                      <a:pt x="1599" y="1"/>
                      <a:pt x="12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9" name="Google Shape;6529;p68"/>
              <p:cNvSpPr/>
              <p:nvPr/>
            </p:nvSpPr>
            <p:spPr>
              <a:xfrm>
                <a:off x="1334012" y="2606687"/>
                <a:ext cx="93581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2008" extrusionOk="0">
                    <a:moveTo>
                      <a:pt x="109" y="0"/>
                    </a:moveTo>
                    <a:cubicBezTo>
                      <a:pt x="96" y="0"/>
                      <a:pt x="83" y="3"/>
                      <a:pt x="69" y="10"/>
                    </a:cubicBezTo>
                    <a:cubicBezTo>
                      <a:pt x="24" y="55"/>
                      <a:pt x="1" y="101"/>
                      <a:pt x="24" y="147"/>
                    </a:cubicBezTo>
                    <a:cubicBezTo>
                      <a:pt x="252" y="558"/>
                      <a:pt x="572" y="877"/>
                      <a:pt x="914" y="1174"/>
                    </a:cubicBezTo>
                    <a:cubicBezTo>
                      <a:pt x="1256" y="1471"/>
                      <a:pt x="1667" y="1676"/>
                      <a:pt x="2101" y="1813"/>
                    </a:cubicBezTo>
                    <a:cubicBezTo>
                      <a:pt x="2458" y="1926"/>
                      <a:pt x="2845" y="2007"/>
                      <a:pt x="3226" y="2007"/>
                    </a:cubicBezTo>
                    <a:cubicBezTo>
                      <a:pt x="3308" y="2007"/>
                      <a:pt x="3389" y="2004"/>
                      <a:pt x="3470" y="1996"/>
                    </a:cubicBezTo>
                    <a:cubicBezTo>
                      <a:pt x="3927" y="1973"/>
                      <a:pt x="4361" y="1836"/>
                      <a:pt x="4771" y="1699"/>
                    </a:cubicBezTo>
                    <a:cubicBezTo>
                      <a:pt x="4817" y="1676"/>
                      <a:pt x="4840" y="1630"/>
                      <a:pt x="4840" y="1585"/>
                    </a:cubicBezTo>
                    <a:cubicBezTo>
                      <a:pt x="4821" y="1547"/>
                      <a:pt x="4787" y="1510"/>
                      <a:pt x="4751" y="1510"/>
                    </a:cubicBezTo>
                    <a:cubicBezTo>
                      <a:pt x="4742" y="1510"/>
                      <a:pt x="4734" y="1512"/>
                      <a:pt x="4726" y="1516"/>
                    </a:cubicBezTo>
                    <a:lnTo>
                      <a:pt x="4703" y="1516"/>
                    </a:lnTo>
                    <a:cubicBezTo>
                      <a:pt x="4292" y="1608"/>
                      <a:pt x="3881" y="1676"/>
                      <a:pt x="3447" y="1676"/>
                    </a:cubicBezTo>
                    <a:cubicBezTo>
                      <a:pt x="3037" y="1676"/>
                      <a:pt x="2626" y="1608"/>
                      <a:pt x="2238" y="1471"/>
                    </a:cubicBezTo>
                    <a:cubicBezTo>
                      <a:pt x="1439" y="1197"/>
                      <a:pt x="754" y="672"/>
                      <a:pt x="183" y="55"/>
                    </a:cubicBezTo>
                    <a:lnTo>
                      <a:pt x="183" y="33"/>
                    </a:lnTo>
                    <a:cubicBezTo>
                      <a:pt x="167" y="16"/>
                      <a:pt x="140" y="0"/>
                      <a:pt x="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0" name="Google Shape;6530;p68"/>
              <p:cNvSpPr/>
              <p:nvPr/>
            </p:nvSpPr>
            <p:spPr>
              <a:xfrm>
                <a:off x="1350796" y="2640972"/>
                <a:ext cx="4944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981" extrusionOk="0">
                    <a:moveTo>
                      <a:pt x="80" y="0"/>
                    </a:moveTo>
                    <a:cubicBezTo>
                      <a:pt x="69" y="0"/>
                      <a:pt x="57" y="6"/>
                      <a:pt x="46" y="17"/>
                    </a:cubicBezTo>
                    <a:cubicBezTo>
                      <a:pt x="23" y="40"/>
                      <a:pt x="0" y="63"/>
                      <a:pt x="23" y="86"/>
                    </a:cubicBezTo>
                    <a:cubicBezTo>
                      <a:pt x="297" y="474"/>
                      <a:pt x="708" y="725"/>
                      <a:pt x="1164" y="862"/>
                    </a:cubicBezTo>
                    <a:cubicBezTo>
                      <a:pt x="1411" y="939"/>
                      <a:pt x="1671" y="980"/>
                      <a:pt x="1930" y="980"/>
                    </a:cubicBezTo>
                    <a:cubicBezTo>
                      <a:pt x="2128" y="980"/>
                      <a:pt x="2324" y="957"/>
                      <a:pt x="2511" y="907"/>
                    </a:cubicBezTo>
                    <a:cubicBezTo>
                      <a:pt x="2534" y="907"/>
                      <a:pt x="2557" y="862"/>
                      <a:pt x="2557" y="839"/>
                    </a:cubicBezTo>
                    <a:cubicBezTo>
                      <a:pt x="2557" y="816"/>
                      <a:pt x="2534" y="793"/>
                      <a:pt x="2488" y="793"/>
                    </a:cubicBezTo>
                    <a:cubicBezTo>
                      <a:pt x="2354" y="814"/>
                      <a:pt x="2220" y="825"/>
                      <a:pt x="2086" y="825"/>
                    </a:cubicBezTo>
                    <a:cubicBezTo>
                      <a:pt x="1788" y="825"/>
                      <a:pt x="1494" y="774"/>
                      <a:pt x="1210" y="679"/>
                    </a:cubicBezTo>
                    <a:cubicBezTo>
                      <a:pt x="799" y="542"/>
                      <a:pt x="434" y="314"/>
                      <a:pt x="114" y="17"/>
                    </a:cubicBezTo>
                    <a:cubicBezTo>
                      <a:pt x="103" y="6"/>
                      <a:pt x="92" y="0"/>
                      <a:pt x="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1" name="Google Shape;6531;p68"/>
              <p:cNvSpPr/>
              <p:nvPr/>
            </p:nvSpPr>
            <p:spPr>
              <a:xfrm>
                <a:off x="936357" y="1967800"/>
                <a:ext cx="813829" cy="551299"/>
              </a:xfrm>
              <a:custGeom>
                <a:avLst/>
                <a:gdLst/>
                <a:ahLst/>
                <a:cxnLst/>
                <a:rect l="l" t="t" r="r" b="b"/>
                <a:pathLst>
                  <a:path w="42091" h="28513" extrusionOk="0">
                    <a:moveTo>
                      <a:pt x="25043" y="1"/>
                    </a:moveTo>
                    <a:cubicBezTo>
                      <a:pt x="22464" y="1"/>
                      <a:pt x="19894" y="522"/>
                      <a:pt x="17416" y="1300"/>
                    </a:cubicBezTo>
                    <a:cubicBezTo>
                      <a:pt x="11641" y="3103"/>
                      <a:pt x="6186" y="6504"/>
                      <a:pt x="2968" y="11617"/>
                    </a:cubicBezTo>
                    <a:cubicBezTo>
                      <a:pt x="982" y="14744"/>
                      <a:pt x="0" y="18510"/>
                      <a:pt x="274" y="22208"/>
                    </a:cubicBezTo>
                    <a:cubicBezTo>
                      <a:pt x="411" y="24034"/>
                      <a:pt x="868" y="25883"/>
                      <a:pt x="1712" y="27526"/>
                    </a:cubicBezTo>
                    <a:cubicBezTo>
                      <a:pt x="2076" y="28238"/>
                      <a:pt x="2489" y="28513"/>
                      <a:pt x="2918" y="28513"/>
                    </a:cubicBezTo>
                    <a:cubicBezTo>
                      <a:pt x="3780" y="28513"/>
                      <a:pt x="4701" y="27399"/>
                      <a:pt x="5387" y="26499"/>
                    </a:cubicBezTo>
                    <a:cubicBezTo>
                      <a:pt x="6642" y="24810"/>
                      <a:pt x="7418" y="22778"/>
                      <a:pt x="7829" y="20724"/>
                    </a:cubicBezTo>
                    <a:cubicBezTo>
                      <a:pt x="8468" y="17460"/>
                      <a:pt x="8628" y="15954"/>
                      <a:pt x="9016" y="12644"/>
                    </a:cubicBezTo>
                    <a:cubicBezTo>
                      <a:pt x="10112" y="15041"/>
                      <a:pt x="14608" y="18487"/>
                      <a:pt x="16366" y="18647"/>
                    </a:cubicBezTo>
                    <a:cubicBezTo>
                      <a:pt x="16738" y="18680"/>
                      <a:pt x="17122" y="18716"/>
                      <a:pt x="17498" y="18716"/>
                    </a:cubicBezTo>
                    <a:cubicBezTo>
                      <a:pt x="18159" y="18716"/>
                      <a:pt x="18793" y="18604"/>
                      <a:pt x="19288" y="18168"/>
                    </a:cubicBezTo>
                    <a:cubicBezTo>
                      <a:pt x="19913" y="17616"/>
                      <a:pt x="20153" y="16650"/>
                      <a:pt x="19853" y="15913"/>
                    </a:cubicBezTo>
                    <a:lnTo>
                      <a:pt x="19853" y="15913"/>
                    </a:lnTo>
                    <a:cubicBezTo>
                      <a:pt x="20460" y="16843"/>
                      <a:pt x="21095" y="17751"/>
                      <a:pt x="21913" y="18510"/>
                    </a:cubicBezTo>
                    <a:cubicBezTo>
                      <a:pt x="22871" y="19423"/>
                      <a:pt x="24081" y="20085"/>
                      <a:pt x="25382" y="20131"/>
                    </a:cubicBezTo>
                    <a:cubicBezTo>
                      <a:pt x="25445" y="20134"/>
                      <a:pt x="25508" y="20135"/>
                      <a:pt x="25570" y="20135"/>
                    </a:cubicBezTo>
                    <a:cubicBezTo>
                      <a:pt x="26876" y="20135"/>
                      <a:pt x="28157" y="19462"/>
                      <a:pt x="28897" y="18373"/>
                    </a:cubicBezTo>
                    <a:cubicBezTo>
                      <a:pt x="29673" y="17255"/>
                      <a:pt x="29833" y="15748"/>
                      <a:pt x="29308" y="14470"/>
                    </a:cubicBezTo>
                    <a:lnTo>
                      <a:pt x="29308" y="14470"/>
                    </a:lnTo>
                    <a:cubicBezTo>
                      <a:pt x="30244" y="15931"/>
                      <a:pt x="31202" y="17392"/>
                      <a:pt x="32458" y="18601"/>
                    </a:cubicBezTo>
                    <a:cubicBezTo>
                      <a:pt x="33736" y="19788"/>
                      <a:pt x="35334" y="20678"/>
                      <a:pt x="37069" y="20770"/>
                    </a:cubicBezTo>
                    <a:cubicBezTo>
                      <a:pt x="37131" y="20772"/>
                      <a:pt x="37193" y="20773"/>
                      <a:pt x="37256" y="20773"/>
                    </a:cubicBezTo>
                    <a:cubicBezTo>
                      <a:pt x="38933" y="20773"/>
                      <a:pt x="40655" y="19892"/>
                      <a:pt x="41337" y="18373"/>
                    </a:cubicBezTo>
                    <a:cubicBezTo>
                      <a:pt x="42090" y="16730"/>
                      <a:pt x="41542" y="14835"/>
                      <a:pt x="40926" y="13146"/>
                    </a:cubicBezTo>
                    <a:cubicBezTo>
                      <a:pt x="39465" y="9152"/>
                      <a:pt x="37502" y="5134"/>
                      <a:pt x="34078" y="2647"/>
                    </a:cubicBezTo>
                    <a:cubicBezTo>
                      <a:pt x="31727" y="957"/>
                      <a:pt x="28829" y="136"/>
                      <a:pt x="25930" y="22"/>
                    </a:cubicBezTo>
                    <a:cubicBezTo>
                      <a:pt x="25634" y="8"/>
                      <a:pt x="25338" y="1"/>
                      <a:pt x="250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2" name="Google Shape;6532;p68"/>
              <p:cNvSpPr/>
              <p:nvPr/>
            </p:nvSpPr>
            <p:spPr>
              <a:xfrm>
                <a:off x="1191908" y="2152524"/>
                <a:ext cx="259959" cy="98222"/>
              </a:xfrm>
              <a:custGeom>
                <a:avLst/>
                <a:gdLst/>
                <a:ahLst/>
                <a:cxnLst/>
                <a:rect l="l" t="t" r="r" b="b"/>
                <a:pathLst>
                  <a:path w="13445" h="5080" extrusionOk="0">
                    <a:moveTo>
                      <a:pt x="12292" y="0"/>
                    </a:moveTo>
                    <a:cubicBezTo>
                      <a:pt x="12282" y="0"/>
                      <a:pt x="12271" y="3"/>
                      <a:pt x="12257" y="10"/>
                    </a:cubicBezTo>
                    <a:cubicBezTo>
                      <a:pt x="12234" y="32"/>
                      <a:pt x="12212" y="78"/>
                      <a:pt x="12234" y="101"/>
                    </a:cubicBezTo>
                    <a:cubicBezTo>
                      <a:pt x="12508" y="557"/>
                      <a:pt x="12759" y="1037"/>
                      <a:pt x="12965" y="1539"/>
                    </a:cubicBezTo>
                    <a:cubicBezTo>
                      <a:pt x="13147" y="2018"/>
                      <a:pt x="13262" y="2543"/>
                      <a:pt x="13193" y="3068"/>
                    </a:cubicBezTo>
                    <a:cubicBezTo>
                      <a:pt x="13147" y="3570"/>
                      <a:pt x="12942" y="4095"/>
                      <a:pt x="12554" y="4415"/>
                    </a:cubicBezTo>
                    <a:cubicBezTo>
                      <a:pt x="12197" y="4729"/>
                      <a:pt x="11725" y="4851"/>
                      <a:pt x="11244" y="4851"/>
                    </a:cubicBezTo>
                    <a:cubicBezTo>
                      <a:pt x="11201" y="4851"/>
                      <a:pt x="11159" y="4850"/>
                      <a:pt x="11116" y="4849"/>
                    </a:cubicBezTo>
                    <a:cubicBezTo>
                      <a:pt x="10614" y="4849"/>
                      <a:pt x="10089" y="4689"/>
                      <a:pt x="9610" y="4483"/>
                    </a:cubicBezTo>
                    <a:cubicBezTo>
                      <a:pt x="9153" y="4255"/>
                      <a:pt x="8697" y="3958"/>
                      <a:pt x="8263" y="3639"/>
                    </a:cubicBezTo>
                    <a:cubicBezTo>
                      <a:pt x="7461" y="3015"/>
                      <a:pt x="6745" y="2238"/>
                      <a:pt x="6181" y="1373"/>
                    </a:cubicBezTo>
                    <a:lnTo>
                      <a:pt x="6181" y="1373"/>
                    </a:lnTo>
                    <a:cubicBezTo>
                      <a:pt x="6175" y="1360"/>
                      <a:pt x="6169" y="1347"/>
                      <a:pt x="6163" y="1333"/>
                    </a:cubicBezTo>
                    <a:lnTo>
                      <a:pt x="6157" y="1336"/>
                    </a:lnTo>
                    <a:lnTo>
                      <a:pt x="6157" y="1336"/>
                    </a:lnTo>
                    <a:cubicBezTo>
                      <a:pt x="6151" y="1328"/>
                      <a:pt x="6146" y="1319"/>
                      <a:pt x="6140" y="1311"/>
                    </a:cubicBezTo>
                    <a:cubicBezTo>
                      <a:pt x="6125" y="1266"/>
                      <a:pt x="6092" y="1241"/>
                      <a:pt x="6051" y="1241"/>
                    </a:cubicBezTo>
                    <a:cubicBezTo>
                      <a:pt x="6029" y="1241"/>
                      <a:pt x="6005" y="1249"/>
                      <a:pt x="5980" y="1265"/>
                    </a:cubicBezTo>
                    <a:cubicBezTo>
                      <a:pt x="5912" y="1288"/>
                      <a:pt x="5866" y="1379"/>
                      <a:pt x="5912" y="1448"/>
                    </a:cubicBezTo>
                    <a:cubicBezTo>
                      <a:pt x="5912" y="1448"/>
                      <a:pt x="5912" y="1448"/>
                      <a:pt x="5912" y="1448"/>
                    </a:cubicBezTo>
                    <a:lnTo>
                      <a:pt x="5912" y="1448"/>
                    </a:lnTo>
                    <a:cubicBezTo>
                      <a:pt x="6094" y="1858"/>
                      <a:pt x="6277" y="2292"/>
                      <a:pt x="6368" y="2726"/>
                    </a:cubicBezTo>
                    <a:cubicBezTo>
                      <a:pt x="6460" y="3159"/>
                      <a:pt x="6414" y="3593"/>
                      <a:pt x="6209" y="3981"/>
                    </a:cubicBezTo>
                    <a:cubicBezTo>
                      <a:pt x="6034" y="4351"/>
                      <a:pt x="5652" y="4576"/>
                      <a:pt x="5241" y="4576"/>
                    </a:cubicBezTo>
                    <a:cubicBezTo>
                      <a:pt x="5221" y="4576"/>
                      <a:pt x="5201" y="4576"/>
                      <a:pt x="5181" y="4575"/>
                    </a:cubicBezTo>
                    <a:cubicBezTo>
                      <a:pt x="4748" y="4575"/>
                      <a:pt x="4337" y="4392"/>
                      <a:pt x="3949" y="4164"/>
                    </a:cubicBezTo>
                    <a:cubicBezTo>
                      <a:pt x="2374" y="3228"/>
                      <a:pt x="1050" y="1858"/>
                      <a:pt x="137" y="261"/>
                    </a:cubicBezTo>
                    <a:cubicBezTo>
                      <a:pt x="114" y="215"/>
                      <a:pt x="69" y="215"/>
                      <a:pt x="46" y="215"/>
                    </a:cubicBezTo>
                    <a:cubicBezTo>
                      <a:pt x="23" y="238"/>
                      <a:pt x="0" y="283"/>
                      <a:pt x="23" y="306"/>
                    </a:cubicBezTo>
                    <a:cubicBezTo>
                      <a:pt x="890" y="1973"/>
                      <a:pt x="2214" y="3388"/>
                      <a:pt x="3812" y="4369"/>
                    </a:cubicBezTo>
                    <a:cubicBezTo>
                      <a:pt x="4223" y="4620"/>
                      <a:pt x="4679" y="4826"/>
                      <a:pt x="5181" y="4826"/>
                    </a:cubicBezTo>
                    <a:cubicBezTo>
                      <a:pt x="5433" y="4826"/>
                      <a:pt x="5706" y="4780"/>
                      <a:pt x="5912" y="4643"/>
                    </a:cubicBezTo>
                    <a:cubicBezTo>
                      <a:pt x="6140" y="4529"/>
                      <a:pt x="6323" y="4324"/>
                      <a:pt x="6460" y="4118"/>
                    </a:cubicBezTo>
                    <a:cubicBezTo>
                      <a:pt x="6711" y="3662"/>
                      <a:pt x="6756" y="3137"/>
                      <a:pt x="6642" y="2657"/>
                    </a:cubicBezTo>
                    <a:cubicBezTo>
                      <a:pt x="6623" y="2556"/>
                      <a:pt x="6599" y="2457"/>
                      <a:pt x="6570" y="2359"/>
                    </a:cubicBezTo>
                    <a:lnTo>
                      <a:pt x="6570" y="2359"/>
                    </a:lnTo>
                    <a:cubicBezTo>
                      <a:pt x="7030" y="2921"/>
                      <a:pt x="7553" y="3422"/>
                      <a:pt x="8126" y="3844"/>
                    </a:cubicBezTo>
                    <a:cubicBezTo>
                      <a:pt x="8993" y="4483"/>
                      <a:pt x="9998" y="5054"/>
                      <a:pt x="11116" y="5077"/>
                    </a:cubicBezTo>
                    <a:cubicBezTo>
                      <a:pt x="11154" y="5078"/>
                      <a:pt x="11193" y="5079"/>
                      <a:pt x="11232" y="5079"/>
                    </a:cubicBezTo>
                    <a:cubicBezTo>
                      <a:pt x="11746" y="5079"/>
                      <a:pt x="12288" y="4935"/>
                      <a:pt x="12691" y="4575"/>
                    </a:cubicBezTo>
                    <a:cubicBezTo>
                      <a:pt x="13125" y="4209"/>
                      <a:pt x="13353" y="3639"/>
                      <a:pt x="13399" y="3091"/>
                    </a:cubicBezTo>
                    <a:cubicBezTo>
                      <a:pt x="13444" y="2520"/>
                      <a:pt x="13307" y="1973"/>
                      <a:pt x="13102" y="1470"/>
                    </a:cubicBezTo>
                    <a:cubicBezTo>
                      <a:pt x="12896" y="968"/>
                      <a:pt x="12623" y="489"/>
                      <a:pt x="12349" y="32"/>
                    </a:cubicBezTo>
                    <a:cubicBezTo>
                      <a:pt x="12332" y="16"/>
                      <a:pt x="12316" y="0"/>
                      <a:pt x="12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3" name="Google Shape;6533;p68"/>
              <p:cNvSpPr/>
              <p:nvPr/>
            </p:nvSpPr>
            <p:spPr>
              <a:xfrm>
                <a:off x="1600605" y="2182264"/>
                <a:ext cx="83875" cy="73202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3786" extrusionOk="0">
                    <a:moveTo>
                      <a:pt x="3835" y="1"/>
                    </a:moveTo>
                    <a:cubicBezTo>
                      <a:pt x="3812" y="24"/>
                      <a:pt x="3789" y="47"/>
                      <a:pt x="3789" y="92"/>
                    </a:cubicBezTo>
                    <a:cubicBezTo>
                      <a:pt x="3949" y="777"/>
                      <a:pt x="4109" y="1462"/>
                      <a:pt x="3995" y="2146"/>
                    </a:cubicBezTo>
                    <a:cubicBezTo>
                      <a:pt x="3881" y="2786"/>
                      <a:pt x="3424" y="3425"/>
                      <a:pt x="2785" y="3493"/>
                    </a:cubicBezTo>
                    <a:cubicBezTo>
                      <a:pt x="2716" y="3503"/>
                      <a:pt x="2646" y="3508"/>
                      <a:pt x="2575" y="3508"/>
                    </a:cubicBezTo>
                    <a:cubicBezTo>
                      <a:pt x="2000" y="3508"/>
                      <a:pt x="1417" y="3185"/>
                      <a:pt x="1050" y="2717"/>
                    </a:cubicBezTo>
                    <a:cubicBezTo>
                      <a:pt x="617" y="2169"/>
                      <a:pt x="388" y="1507"/>
                      <a:pt x="137" y="845"/>
                    </a:cubicBezTo>
                    <a:cubicBezTo>
                      <a:pt x="114" y="823"/>
                      <a:pt x="92" y="800"/>
                      <a:pt x="69" y="800"/>
                    </a:cubicBezTo>
                    <a:cubicBezTo>
                      <a:pt x="23" y="823"/>
                      <a:pt x="0" y="845"/>
                      <a:pt x="0" y="891"/>
                    </a:cubicBezTo>
                    <a:cubicBezTo>
                      <a:pt x="206" y="1576"/>
                      <a:pt x="411" y="2283"/>
                      <a:pt x="845" y="2877"/>
                    </a:cubicBezTo>
                    <a:cubicBezTo>
                      <a:pt x="1252" y="3385"/>
                      <a:pt x="1876" y="3785"/>
                      <a:pt x="2557" y="3785"/>
                    </a:cubicBezTo>
                    <a:cubicBezTo>
                      <a:pt x="2640" y="3785"/>
                      <a:pt x="2724" y="3779"/>
                      <a:pt x="2808" y="3767"/>
                    </a:cubicBezTo>
                    <a:cubicBezTo>
                      <a:pt x="3196" y="3721"/>
                      <a:pt x="3561" y="3493"/>
                      <a:pt x="3789" y="3196"/>
                    </a:cubicBezTo>
                    <a:cubicBezTo>
                      <a:pt x="4040" y="2900"/>
                      <a:pt x="4177" y="2534"/>
                      <a:pt x="4223" y="2169"/>
                    </a:cubicBezTo>
                    <a:cubicBezTo>
                      <a:pt x="4337" y="1439"/>
                      <a:pt x="4132" y="731"/>
                      <a:pt x="3926" y="47"/>
                    </a:cubicBezTo>
                    <a:cubicBezTo>
                      <a:pt x="3903" y="24"/>
                      <a:pt x="3881" y="1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4" name="Google Shape;6534;p68"/>
              <p:cNvSpPr/>
              <p:nvPr/>
            </p:nvSpPr>
            <p:spPr>
              <a:xfrm>
                <a:off x="924426" y="2265238"/>
                <a:ext cx="144780" cy="199073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0296" extrusionOk="0">
                    <a:moveTo>
                      <a:pt x="7419" y="1"/>
                    </a:moveTo>
                    <a:cubicBezTo>
                      <a:pt x="7374" y="1"/>
                      <a:pt x="7351" y="47"/>
                      <a:pt x="7351" y="69"/>
                    </a:cubicBezTo>
                    <a:cubicBezTo>
                      <a:pt x="7282" y="2032"/>
                      <a:pt x="7008" y="3973"/>
                      <a:pt x="6483" y="5867"/>
                    </a:cubicBezTo>
                    <a:cubicBezTo>
                      <a:pt x="6369" y="6346"/>
                      <a:pt x="6209" y="6803"/>
                      <a:pt x="6050" y="7259"/>
                    </a:cubicBezTo>
                    <a:cubicBezTo>
                      <a:pt x="5890" y="7716"/>
                      <a:pt x="5730" y="8172"/>
                      <a:pt x="5433" y="8538"/>
                    </a:cubicBezTo>
                    <a:cubicBezTo>
                      <a:pt x="5170" y="8842"/>
                      <a:pt x="4780" y="9074"/>
                      <a:pt x="4408" y="9074"/>
                    </a:cubicBezTo>
                    <a:cubicBezTo>
                      <a:pt x="4362" y="9074"/>
                      <a:pt x="4315" y="9070"/>
                      <a:pt x="4269" y="9063"/>
                    </a:cubicBezTo>
                    <a:cubicBezTo>
                      <a:pt x="3995" y="9017"/>
                      <a:pt x="3741" y="8808"/>
                      <a:pt x="3636" y="8559"/>
                    </a:cubicBezTo>
                    <a:lnTo>
                      <a:pt x="3636" y="8559"/>
                    </a:lnTo>
                    <a:cubicBezTo>
                      <a:pt x="3648" y="8407"/>
                      <a:pt x="3640" y="8254"/>
                      <a:pt x="3607" y="8104"/>
                    </a:cubicBezTo>
                    <a:cubicBezTo>
                      <a:pt x="3607" y="8058"/>
                      <a:pt x="3562" y="8013"/>
                      <a:pt x="3516" y="7990"/>
                    </a:cubicBezTo>
                    <a:cubicBezTo>
                      <a:pt x="3504" y="7986"/>
                      <a:pt x="3491" y="7984"/>
                      <a:pt x="3478" y="7984"/>
                    </a:cubicBezTo>
                    <a:cubicBezTo>
                      <a:pt x="3417" y="7984"/>
                      <a:pt x="3352" y="8025"/>
                      <a:pt x="3333" y="8081"/>
                    </a:cubicBezTo>
                    <a:cubicBezTo>
                      <a:pt x="3294" y="8254"/>
                      <a:pt x="3308" y="8435"/>
                      <a:pt x="3359" y="8596"/>
                    </a:cubicBezTo>
                    <a:lnTo>
                      <a:pt x="3359" y="8596"/>
                    </a:lnTo>
                    <a:cubicBezTo>
                      <a:pt x="3278" y="9346"/>
                      <a:pt x="2612" y="10048"/>
                      <a:pt x="1850" y="10067"/>
                    </a:cubicBezTo>
                    <a:cubicBezTo>
                      <a:pt x="1393" y="10067"/>
                      <a:pt x="937" y="9839"/>
                      <a:pt x="640" y="9473"/>
                    </a:cubicBezTo>
                    <a:cubicBezTo>
                      <a:pt x="321" y="9131"/>
                      <a:pt x="161" y="8652"/>
                      <a:pt x="252" y="8172"/>
                    </a:cubicBezTo>
                    <a:cubicBezTo>
                      <a:pt x="252" y="8150"/>
                      <a:pt x="229" y="8104"/>
                      <a:pt x="184" y="8104"/>
                    </a:cubicBezTo>
                    <a:cubicBezTo>
                      <a:pt x="177" y="8098"/>
                      <a:pt x="170" y="8095"/>
                      <a:pt x="162" y="8095"/>
                    </a:cubicBezTo>
                    <a:cubicBezTo>
                      <a:pt x="140" y="8095"/>
                      <a:pt x="115" y="8116"/>
                      <a:pt x="115" y="8150"/>
                    </a:cubicBezTo>
                    <a:cubicBezTo>
                      <a:pt x="1" y="8652"/>
                      <a:pt x="161" y="9200"/>
                      <a:pt x="480" y="9610"/>
                    </a:cubicBezTo>
                    <a:cubicBezTo>
                      <a:pt x="800" y="9998"/>
                      <a:pt x="1302" y="10295"/>
                      <a:pt x="1850" y="10295"/>
                    </a:cubicBezTo>
                    <a:cubicBezTo>
                      <a:pt x="2398" y="10295"/>
                      <a:pt x="2900" y="9998"/>
                      <a:pt x="3219" y="9588"/>
                    </a:cubicBezTo>
                    <a:cubicBezTo>
                      <a:pt x="3366" y="9409"/>
                      <a:pt x="3484" y="9192"/>
                      <a:pt x="3558" y="8958"/>
                    </a:cubicBezTo>
                    <a:lnTo>
                      <a:pt x="3558" y="8958"/>
                    </a:lnTo>
                    <a:cubicBezTo>
                      <a:pt x="3718" y="9157"/>
                      <a:pt x="3952" y="9295"/>
                      <a:pt x="4224" y="9337"/>
                    </a:cubicBezTo>
                    <a:cubicBezTo>
                      <a:pt x="4279" y="9343"/>
                      <a:pt x="4334" y="9346"/>
                      <a:pt x="4388" y="9346"/>
                    </a:cubicBezTo>
                    <a:cubicBezTo>
                      <a:pt x="4890" y="9346"/>
                      <a:pt x="5330" y="9068"/>
                      <a:pt x="5639" y="8697"/>
                    </a:cubicBezTo>
                    <a:cubicBezTo>
                      <a:pt x="5958" y="8309"/>
                      <a:pt x="6141" y="7807"/>
                      <a:pt x="6301" y="7351"/>
                    </a:cubicBezTo>
                    <a:cubicBezTo>
                      <a:pt x="6461" y="6871"/>
                      <a:pt x="6598" y="6415"/>
                      <a:pt x="6712" y="5936"/>
                    </a:cubicBezTo>
                    <a:cubicBezTo>
                      <a:pt x="6986" y="4977"/>
                      <a:pt x="7168" y="3995"/>
                      <a:pt x="7305" y="3037"/>
                    </a:cubicBezTo>
                    <a:cubicBezTo>
                      <a:pt x="7419" y="2055"/>
                      <a:pt x="7488" y="1051"/>
                      <a:pt x="7488" y="69"/>
                    </a:cubicBezTo>
                    <a:cubicBezTo>
                      <a:pt x="7488" y="47"/>
                      <a:pt x="7442" y="1"/>
                      <a:pt x="74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5" name="Google Shape;6535;p68"/>
              <p:cNvSpPr/>
              <p:nvPr/>
            </p:nvSpPr>
            <p:spPr>
              <a:xfrm>
                <a:off x="1448330" y="1989206"/>
                <a:ext cx="127998" cy="107928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5582" extrusionOk="0">
                    <a:moveTo>
                      <a:pt x="4541" y="1"/>
                    </a:moveTo>
                    <a:cubicBezTo>
                      <a:pt x="4518" y="1"/>
                      <a:pt x="4491" y="17"/>
                      <a:pt x="4474" y="33"/>
                    </a:cubicBezTo>
                    <a:cubicBezTo>
                      <a:pt x="4452" y="56"/>
                      <a:pt x="4452" y="102"/>
                      <a:pt x="4497" y="124"/>
                    </a:cubicBezTo>
                    <a:cubicBezTo>
                      <a:pt x="4977" y="490"/>
                      <a:pt x="5479" y="855"/>
                      <a:pt x="5844" y="1311"/>
                    </a:cubicBezTo>
                    <a:cubicBezTo>
                      <a:pt x="6027" y="1540"/>
                      <a:pt x="6186" y="1791"/>
                      <a:pt x="6278" y="2064"/>
                    </a:cubicBezTo>
                    <a:cubicBezTo>
                      <a:pt x="6346" y="2338"/>
                      <a:pt x="6392" y="2635"/>
                      <a:pt x="6346" y="2909"/>
                    </a:cubicBezTo>
                    <a:cubicBezTo>
                      <a:pt x="6300" y="3206"/>
                      <a:pt x="6209" y="3480"/>
                      <a:pt x="6027" y="3685"/>
                    </a:cubicBezTo>
                    <a:cubicBezTo>
                      <a:pt x="5821" y="3868"/>
                      <a:pt x="5570" y="4005"/>
                      <a:pt x="5296" y="4027"/>
                    </a:cubicBezTo>
                    <a:cubicBezTo>
                      <a:pt x="5243" y="4034"/>
                      <a:pt x="5190" y="4037"/>
                      <a:pt x="5137" y="4037"/>
                    </a:cubicBezTo>
                    <a:cubicBezTo>
                      <a:pt x="4704" y="4037"/>
                      <a:pt x="4271" y="3825"/>
                      <a:pt x="3949" y="3512"/>
                    </a:cubicBezTo>
                    <a:lnTo>
                      <a:pt x="3949" y="3512"/>
                    </a:lnTo>
                    <a:cubicBezTo>
                      <a:pt x="3909" y="3451"/>
                      <a:pt x="3864" y="3394"/>
                      <a:pt x="3812" y="3343"/>
                    </a:cubicBezTo>
                    <a:cubicBezTo>
                      <a:pt x="3778" y="3320"/>
                      <a:pt x="3744" y="3308"/>
                      <a:pt x="3710" y="3308"/>
                    </a:cubicBezTo>
                    <a:cubicBezTo>
                      <a:pt x="3676" y="3308"/>
                      <a:pt x="3641" y="3320"/>
                      <a:pt x="3607" y="3343"/>
                    </a:cubicBezTo>
                    <a:cubicBezTo>
                      <a:pt x="3561" y="3388"/>
                      <a:pt x="3539" y="3480"/>
                      <a:pt x="3607" y="3548"/>
                    </a:cubicBezTo>
                    <a:cubicBezTo>
                      <a:pt x="3607" y="3548"/>
                      <a:pt x="3607" y="3548"/>
                      <a:pt x="3607" y="3548"/>
                    </a:cubicBezTo>
                    <a:lnTo>
                      <a:pt x="3607" y="3548"/>
                    </a:lnTo>
                    <a:cubicBezTo>
                      <a:pt x="3638" y="3586"/>
                      <a:pt x="3670" y="3623"/>
                      <a:pt x="3704" y="3659"/>
                    </a:cubicBezTo>
                    <a:lnTo>
                      <a:pt x="3704" y="3659"/>
                    </a:lnTo>
                    <a:cubicBezTo>
                      <a:pt x="3923" y="3967"/>
                      <a:pt x="3898" y="4434"/>
                      <a:pt x="3676" y="4758"/>
                    </a:cubicBezTo>
                    <a:cubicBezTo>
                      <a:pt x="3481" y="5124"/>
                      <a:pt x="3043" y="5308"/>
                      <a:pt x="2610" y="5308"/>
                    </a:cubicBezTo>
                    <a:cubicBezTo>
                      <a:pt x="2585" y="5308"/>
                      <a:pt x="2560" y="5307"/>
                      <a:pt x="2534" y="5306"/>
                    </a:cubicBezTo>
                    <a:cubicBezTo>
                      <a:pt x="2055" y="5306"/>
                      <a:pt x="1598" y="5123"/>
                      <a:pt x="1210" y="4849"/>
                    </a:cubicBezTo>
                    <a:cubicBezTo>
                      <a:pt x="800" y="4575"/>
                      <a:pt x="457" y="4233"/>
                      <a:pt x="115" y="3891"/>
                    </a:cubicBezTo>
                    <a:cubicBezTo>
                      <a:pt x="101" y="3864"/>
                      <a:pt x="80" y="3853"/>
                      <a:pt x="60" y="3853"/>
                    </a:cubicBezTo>
                    <a:cubicBezTo>
                      <a:pt x="46" y="3853"/>
                      <a:pt x="33" y="3858"/>
                      <a:pt x="23" y="3868"/>
                    </a:cubicBezTo>
                    <a:cubicBezTo>
                      <a:pt x="1" y="3891"/>
                      <a:pt x="1" y="3936"/>
                      <a:pt x="23" y="3959"/>
                    </a:cubicBezTo>
                    <a:cubicBezTo>
                      <a:pt x="343" y="4347"/>
                      <a:pt x="685" y="4712"/>
                      <a:pt x="1096" y="5032"/>
                    </a:cubicBezTo>
                    <a:cubicBezTo>
                      <a:pt x="1484" y="5328"/>
                      <a:pt x="1986" y="5557"/>
                      <a:pt x="2511" y="5580"/>
                    </a:cubicBezTo>
                    <a:cubicBezTo>
                      <a:pt x="2537" y="5581"/>
                      <a:pt x="2564" y="5581"/>
                      <a:pt x="2590" y="5581"/>
                    </a:cubicBezTo>
                    <a:cubicBezTo>
                      <a:pt x="3095" y="5581"/>
                      <a:pt x="3645" y="5372"/>
                      <a:pt x="3927" y="4895"/>
                    </a:cubicBezTo>
                    <a:cubicBezTo>
                      <a:pt x="4064" y="4667"/>
                      <a:pt x="4132" y="4393"/>
                      <a:pt x="4132" y="4119"/>
                    </a:cubicBezTo>
                    <a:cubicBezTo>
                      <a:pt x="4132" y="4082"/>
                      <a:pt x="4130" y="4044"/>
                      <a:pt x="4126" y="4007"/>
                    </a:cubicBezTo>
                    <a:lnTo>
                      <a:pt x="4126" y="4007"/>
                    </a:lnTo>
                    <a:cubicBezTo>
                      <a:pt x="4430" y="4198"/>
                      <a:pt x="4784" y="4311"/>
                      <a:pt x="5157" y="4311"/>
                    </a:cubicBezTo>
                    <a:cubicBezTo>
                      <a:pt x="5218" y="4311"/>
                      <a:pt x="5280" y="4308"/>
                      <a:pt x="5342" y="4301"/>
                    </a:cubicBezTo>
                    <a:cubicBezTo>
                      <a:pt x="5661" y="4256"/>
                      <a:pt x="5981" y="4096"/>
                      <a:pt x="6209" y="3845"/>
                    </a:cubicBezTo>
                    <a:cubicBezTo>
                      <a:pt x="6437" y="3594"/>
                      <a:pt x="6551" y="3274"/>
                      <a:pt x="6597" y="2955"/>
                    </a:cubicBezTo>
                    <a:cubicBezTo>
                      <a:pt x="6620" y="2635"/>
                      <a:pt x="6574" y="2293"/>
                      <a:pt x="6483" y="1996"/>
                    </a:cubicBezTo>
                    <a:cubicBezTo>
                      <a:pt x="6369" y="1699"/>
                      <a:pt x="6209" y="1425"/>
                      <a:pt x="6004" y="1174"/>
                    </a:cubicBezTo>
                    <a:cubicBezTo>
                      <a:pt x="5593" y="695"/>
                      <a:pt x="5068" y="353"/>
                      <a:pt x="4566" y="10"/>
                    </a:cubicBezTo>
                    <a:cubicBezTo>
                      <a:pt x="4559" y="4"/>
                      <a:pt x="4550" y="1"/>
                      <a:pt x="4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6" name="Google Shape;6536;p68"/>
              <p:cNvSpPr/>
              <p:nvPr/>
            </p:nvSpPr>
            <p:spPr>
              <a:xfrm>
                <a:off x="927520" y="2184739"/>
                <a:ext cx="83431" cy="101277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5238" extrusionOk="0">
                    <a:moveTo>
                      <a:pt x="4237" y="1"/>
                    </a:moveTo>
                    <a:cubicBezTo>
                      <a:pt x="4211" y="1"/>
                      <a:pt x="4195" y="22"/>
                      <a:pt x="4178" y="55"/>
                    </a:cubicBezTo>
                    <a:cubicBezTo>
                      <a:pt x="3904" y="1265"/>
                      <a:pt x="3425" y="2429"/>
                      <a:pt x="2785" y="3502"/>
                    </a:cubicBezTo>
                    <a:cubicBezTo>
                      <a:pt x="2443" y="4004"/>
                      <a:pt x="2124" y="4575"/>
                      <a:pt x="1599" y="4849"/>
                    </a:cubicBezTo>
                    <a:cubicBezTo>
                      <a:pt x="1410" y="4951"/>
                      <a:pt x="1209" y="5003"/>
                      <a:pt x="995" y="5003"/>
                    </a:cubicBezTo>
                    <a:cubicBezTo>
                      <a:pt x="924" y="5003"/>
                      <a:pt x="851" y="4997"/>
                      <a:pt x="777" y="4986"/>
                    </a:cubicBezTo>
                    <a:cubicBezTo>
                      <a:pt x="503" y="4917"/>
                      <a:pt x="229" y="4735"/>
                      <a:pt x="138" y="4461"/>
                    </a:cubicBezTo>
                    <a:cubicBezTo>
                      <a:pt x="138" y="4438"/>
                      <a:pt x="92" y="4415"/>
                      <a:pt x="69" y="4415"/>
                    </a:cubicBezTo>
                    <a:cubicBezTo>
                      <a:pt x="24" y="4415"/>
                      <a:pt x="1" y="4461"/>
                      <a:pt x="24" y="4506"/>
                    </a:cubicBezTo>
                    <a:cubicBezTo>
                      <a:pt x="92" y="4849"/>
                      <a:pt x="389" y="5100"/>
                      <a:pt x="731" y="5191"/>
                    </a:cubicBezTo>
                    <a:cubicBezTo>
                      <a:pt x="841" y="5222"/>
                      <a:pt x="959" y="5238"/>
                      <a:pt x="1078" y="5238"/>
                    </a:cubicBezTo>
                    <a:cubicBezTo>
                      <a:pt x="1306" y="5238"/>
                      <a:pt x="1541" y="5182"/>
                      <a:pt x="1735" y="5077"/>
                    </a:cubicBezTo>
                    <a:cubicBezTo>
                      <a:pt x="2329" y="4757"/>
                      <a:pt x="2694" y="4164"/>
                      <a:pt x="3014" y="3639"/>
                    </a:cubicBezTo>
                    <a:cubicBezTo>
                      <a:pt x="3676" y="2543"/>
                      <a:pt x="4109" y="1334"/>
                      <a:pt x="4315" y="78"/>
                    </a:cubicBezTo>
                    <a:cubicBezTo>
                      <a:pt x="4315" y="55"/>
                      <a:pt x="4292" y="10"/>
                      <a:pt x="4269" y="10"/>
                    </a:cubicBezTo>
                    <a:cubicBezTo>
                      <a:pt x="4257" y="4"/>
                      <a:pt x="4246" y="1"/>
                      <a:pt x="4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7" name="Google Shape;6537;p68"/>
              <p:cNvSpPr/>
              <p:nvPr/>
            </p:nvSpPr>
            <p:spPr>
              <a:xfrm>
                <a:off x="1244426" y="2022639"/>
                <a:ext cx="93137" cy="56362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2915" extrusionOk="0">
                    <a:moveTo>
                      <a:pt x="3918" y="1"/>
                    </a:moveTo>
                    <a:cubicBezTo>
                      <a:pt x="3903" y="1"/>
                      <a:pt x="3890" y="6"/>
                      <a:pt x="3881" y="16"/>
                    </a:cubicBezTo>
                    <a:cubicBezTo>
                      <a:pt x="3858" y="39"/>
                      <a:pt x="3835" y="84"/>
                      <a:pt x="3858" y="107"/>
                    </a:cubicBezTo>
                    <a:cubicBezTo>
                      <a:pt x="4223" y="587"/>
                      <a:pt x="4588" y="1089"/>
                      <a:pt x="4588" y="1659"/>
                    </a:cubicBezTo>
                    <a:cubicBezTo>
                      <a:pt x="4565" y="1933"/>
                      <a:pt x="4474" y="2207"/>
                      <a:pt x="4291" y="2390"/>
                    </a:cubicBezTo>
                    <a:cubicBezTo>
                      <a:pt x="4109" y="2572"/>
                      <a:pt x="3835" y="2641"/>
                      <a:pt x="3538" y="2641"/>
                    </a:cubicBezTo>
                    <a:cubicBezTo>
                      <a:pt x="2968" y="2618"/>
                      <a:pt x="2374" y="2527"/>
                      <a:pt x="1804" y="2390"/>
                    </a:cubicBezTo>
                    <a:cubicBezTo>
                      <a:pt x="1210" y="2230"/>
                      <a:pt x="662" y="2047"/>
                      <a:pt x="92" y="1819"/>
                    </a:cubicBezTo>
                    <a:cubicBezTo>
                      <a:pt x="85" y="1812"/>
                      <a:pt x="76" y="1810"/>
                      <a:pt x="67" y="1810"/>
                    </a:cubicBezTo>
                    <a:cubicBezTo>
                      <a:pt x="46" y="1810"/>
                      <a:pt x="23" y="1826"/>
                      <a:pt x="23" y="1842"/>
                    </a:cubicBezTo>
                    <a:cubicBezTo>
                      <a:pt x="0" y="1865"/>
                      <a:pt x="0" y="1910"/>
                      <a:pt x="46" y="1933"/>
                    </a:cubicBezTo>
                    <a:cubicBezTo>
                      <a:pt x="571" y="2230"/>
                      <a:pt x="1142" y="2458"/>
                      <a:pt x="1735" y="2641"/>
                    </a:cubicBezTo>
                    <a:cubicBezTo>
                      <a:pt x="2329" y="2778"/>
                      <a:pt x="2922" y="2915"/>
                      <a:pt x="3561" y="2915"/>
                    </a:cubicBezTo>
                    <a:cubicBezTo>
                      <a:pt x="3858" y="2892"/>
                      <a:pt x="4223" y="2823"/>
                      <a:pt x="4474" y="2572"/>
                    </a:cubicBezTo>
                    <a:cubicBezTo>
                      <a:pt x="4725" y="2344"/>
                      <a:pt x="4816" y="1979"/>
                      <a:pt x="4816" y="1659"/>
                    </a:cubicBezTo>
                    <a:cubicBezTo>
                      <a:pt x="4816" y="1340"/>
                      <a:pt x="4702" y="1020"/>
                      <a:pt x="4520" y="746"/>
                    </a:cubicBezTo>
                    <a:cubicBezTo>
                      <a:pt x="4360" y="495"/>
                      <a:pt x="4155" y="267"/>
                      <a:pt x="3972" y="39"/>
                    </a:cubicBezTo>
                    <a:cubicBezTo>
                      <a:pt x="3959" y="12"/>
                      <a:pt x="3937" y="1"/>
                      <a:pt x="39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8" name="Google Shape;6538;p68"/>
              <p:cNvSpPr/>
              <p:nvPr/>
            </p:nvSpPr>
            <p:spPr>
              <a:xfrm>
                <a:off x="1075386" y="2725415"/>
                <a:ext cx="100639" cy="66222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3425" extrusionOk="0">
                    <a:moveTo>
                      <a:pt x="91" y="1"/>
                    </a:moveTo>
                    <a:cubicBezTo>
                      <a:pt x="83" y="1"/>
                      <a:pt x="75" y="4"/>
                      <a:pt x="69" y="10"/>
                    </a:cubicBezTo>
                    <a:cubicBezTo>
                      <a:pt x="23" y="10"/>
                      <a:pt x="0" y="33"/>
                      <a:pt x="23" y="78"/>
                    </a:cubicBezTo>
                    <a:cubicBezTo>
                      <a:pt x="228" y="1174"/>
                      <a:pt x="936" y="2178"/>
                      <a:pt x="1895" y="2772"/>
                    </a:cubicBezTo>
                    <a:cubicBezTo>
                      <a:pt x="2584" y="3198"/>
                      <a:pt x="3403" y="3424"/>
                      <a:pt x="4208" y="3424"/>
                    </a:cubicBezTo>
                    <a:cubicBezTo>
                      <a:pt x="4522" y="3424"/>
                      <a:pt x="4835" y="3390"/>
                      <a:pt x="5136" y="3319"/>
                    </a:cubicBezTo>
                    <a:cubicBezTo>
                      <a:pt x="5182" y="3319"/>
                      <a:pt x="5204" y="3274"/>
                      <a:pt x="5204" y="3251"/>
                    </a:cubicBezTo>
                    <a:cubicBezTo>
                      <a:pt x="5182" y="3205"/>
                      <a:pt x="5159" y="3182"/>
                      <a:pt x="5113" y="3182"/>
                    </a:cubicBezTo>
                    <a:cubicBezTo>
                      <a:pt x="4890" y="3216"/>
                      <a:pt x="4665" y="3232"/>
                      <a:pt x="4441" y="3232"/>
                    </a:cubicBezTo>
                    <a:cubicBezTo>
                      <a:pt x="3593" y="3232"/>
                      <a:pt x="2759" y="2995"/>
                      <a:pt x="2055" y="2543"/>
                    </a:cubicBezTo>
                    <a:cubicBezTo>
                      <a:pt x="1164" y="1973"/>
                      <a:pt x="480" y="1060"/>
                      <a:pt x="137" y="55"/>
                    </a:cubicBezTo>
                    <a:cubicBezTo>
                      <a:pt x="137" y="22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9" name="Google Shape;6539;p68"/>
              <p:cNvSpPr/>
              <p:nvPr/>
            </p:nvSpPr>
            <p:spPr>
              <a:xfrm>
                <a:off x="986670" y="2026023"/>
                <a:ext cx="84745" cy="139927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7237" extrusionOk="0">
                    <a:moveTo>
                      <a:pt x="3310" y="1"/>
                    </a:moveTo>
                    <a:cubicBezTo>
                      <a:pt x="3059" y="24"/>
                      <a:pt x="2831" y="229"/>
                      <a:pt x="2717" y="457"/>
                    </a:cubicBezTo>
                    <a:cubicBezTo>
                      <a:pt x="2602" y="708"/>
                      <a:pt x="2580" y="982"/>
                      <a:pt x="2580" y="1256"/>
                    </a:cubicBezTo>
                    <a:cubicBezTo>
                      <a:pt x="2511" y="3036"/>
                      <a:pt x="2739" y="4817"/>
                      <a:pt x="3264" y="6506"/>
                    </a:cubicBezTo>
                    <a:cubicBezTo>
                      <a:pt x="2602" y="5319"/>
                      <a:pt x="1941" y="4109"/>
                      <a:pt x="1301" y="2922"/>
                    </a:cubicBezTo>
                    <a:cubicBezTo>
                      <a:pt x="1133" y="2607"/>
                      <a:pt x="868" y="2252"/>
                      <a:pt x="541" y="2252"/>
                    </a:cubicBezTo>
                    <a:cubicBezTo>
                      <a:pt x="514" y="2252"/>
                      <a:pt x="485" y="2255"/>
                      <a:pt x="457" y="2260"/>
                    </a:cubicBezTo>
                    <a:cubicBezTo>
                      <a:pt x="183" y="2306"/>
                      <a:pt x="0" y="2603"/>
                      <a:pt x="0" y="2877"/>
                    </a:cubicBezTo>
                    <a:cubicBezTo>
                      <a:pt x="0" y="3151"/>
                      <a:pt x="137" y="3402"/>
                      <a:pt x="251" y="3653"/>
                    </a:cubicBezTo>
                    <a:cubicBezTo>
                      <a:pt x="1005" y="5022"/>
                      <a:pt x="2009" y="6255"/>
                      <a:pt x="3219" y="7236"/>
                    </a:cubicBezTo>
                    <a:lnTo>
                      <a:pt x="3926" y="6917"/>
                    </a:lnTo>
                    <a:cubicBezTo>
                      <a:pt x="4292" y="5045"/>
                      <a:pt x="4383" y="3105"/>
                      <a:pt x="4177" y="1210"/>
                    </a:cubicBezTo>
                    <a:cubicBezTo>
                      <a:pt x="4132" y="937"/>
                      <a:pt x="4109" y="663"/>
                      <a:pt x="3972" y="412"/>
                    </a:cubicBezTo>
                    <a:cubicBezTo>
                      <a:pt x="3835" y="183"/>
                      <a:pt x="3584" y="1"/>
                      <a:pt x="3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0" name="Google Shape;6540;p68"/>
              <p:cNvSpPr/>
              <p:nvPr/>
            </p:nvSpPr>
            <p:spPr>
              <a:xfrm>
                <a:off x="1064693" y="2337055"/>
                <a:ext cx="151490" cy="149073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7710" extrusionOk="0">
                    <a:moveTo>
                      <a:pt x="4898" y="0"/>
                    </a:moveTo>
                    <a:cubicBezTo>
                      <a:pt x="2453" y="0"/>
                      <a:pt x="142" y="6376"/>
                      <a:pt x="142" y="6376"/>
                    </a:cubicBezTo>
                    <a:cubicBezTo>
                      <a:pt x="0" y="7370"/>
                      <a:pt x="296" y="7710"/>
                      <a:pt x="758" y="7710"/>
                    </a:cubicBezTo>
                    <a:cubicBezTo>
                      <a:pt x="1560" y="7710"/>
                      <a:pt x="2864" y="6690"/>
                      <a:pt x="3269" y="6284"/>
                    </a:cubicBezTo>
                    <a:cubicBezTo>
                      <a:pt x="3909" y="5645"/>
                      <a:pt x="7835" y="761"/>
                      <a:pt x="5278" y="53"/>
                    </a:cubicBezTo>
                    <a:cubicBezTo>
                      <a:pt x="5151" y="17"/>
                      <a:pt x="5024" y="0"/>
                      <a:pt x="48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1" name="Google Shape;6541;p68"/>
              <p:cNvSpPr/>
              <p:nvPr/>
            </p:nvSpPr>
            <p:spPr>
              <a:xfrm>
                <a:off x="1415670" y="2249769"/>
                <a:ext cx="205879" cy="95051"/>
              </a:xfrm>
              <a:custGeom>
                <a:avLst/>
                <a:gdLst/>
                <a:ahLst/>
                <a:cxnLst/>
                <a:rect l="l" t="t" r="r" b="b"/>
                <a:pathLst>
                  <a:path w="10648" h="4916" extrusionOk="0">
                    <a:moveTo>
                      <a:pt x="3056" y="0"/>
                    </a:moveTo>
                    <a:cubicBezTo>
                      <a:pt x="2551" y="0"/>
                      <a:pt x="2116" y="141"/>
                      <a:pt x="1804" y="481"/>
                    </a:cubicBezTo>
                    <a:cubicBezTo>
                      <a:pt x="1" y="2444"/>
                      <a:pt x="5889" y="4544"/>
                      <a:pt x="6780" y="4750"/>
                    </a:cubicBezTo>
                    <a:cubicBezTo>
                      <a:pt x="7082" y="4827"/>
                      <a:pt x="7697" y="4916"/>
                      <a:pt x="8305" y="4916"/>
                    </a:cubicBezTo>
                    <a:cubicBezTo>
                      <a:pt x="9487" y="4916"/>
                      <a:pt x="10648" y="4583"/>
                      <a:pt x="9473" y="3198"/>
                    </a:cubicBezTo>
                    <a:cubicBezTo>
                      <a:pt x="9473" y="3198"/>
                      <a:pt x="5465" y="0"/>
                      <a:pt x="30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2" name="Google Shape;6542;p68"/>
              <p:cNvSpPr/>
              <p:nvPr/>
            </p:nvSpPr>
            <p:spPr>
              <a:xfrm>
                <a:off x="1408168" y="2286876"/>
                <a:ext cx="314677" cy="314677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5" extrusionOk="0">
                    <a:moveTo>
                      <a:pt x="8149" y="0"/>
                    </a:moveTo>
                    <a:cubicBezTo>
                      <a:pt x="3653" y="0"/>
                      <a:pt x="1" y="3652"/>
                      <a:pt x="1" y="8126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26"/>
                    </a:cubicBezTo>
                    <a:cubicBezTo>
                      <a:pt x="16275" y="3652"/>
                      <a:pt x="12646" y="0"/>
                      <a:pt x="8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3" name="Google Shape;6543;p68"/>
              <p:cNvSpPr/>
              <p:nvPr/>
            </p:nvSpPr>
            <p:spPr>
              <a:xfrm>
                <a:off x="1392273" y="2270981"/>
                <a:ext cx="355300" cy="355300"/>
              </a:xfrm>
              <a:custGeom>
                <a:avLst/>
                <a:gdLst/>
                <a:ahLst/>
                <a:cxnLst/>
                <a:rect l="l" t="t" r="r" b="b"/>
                <a:pathLst>
                  <a:path w="18376" h="18376" extrusionOk="0">
                    <a:moveTo>
                      <a:pt x="9199" y="1530"/>
                    </a:moveTo>
                    <a:cubicBezTo>
                      <a:pt x="13422" y="1530"/>
                      <a:pt x="16846" y="4954"/>
                      <a:pt x="16846" y="9199"/>
                    </a:cubicBezTo>
                    <a:cubicBezTo>
                      <a:pt x="16846" y="13422"/>
                      <a:pt x="13422" y="16846"/>
                      <a:pt x="9199" y="16846"/>
                    </a:cubicBezTo>
                    <a:cubicBezTo>
                      <a:pt x="4977" y="16846"/>
                      <a:pt x="1530" y="13422"/>
                      <a:pt x="1530" y="9199"/>
                    </a:cubicBezTo>
                    <a:cubicBezTo>
                      <a:pt x="1530" y="4954"/>
                      <a:pt x="4977" y="1530"/>
                      <a:pt x="9199" y="1530"/>
                    </a:cubicBezTo>
                    <a:close/>
                    <a:moveTo>
                      <a:pt x="9199" y="1"/>
                    </a:moveTo>
                    <a:cubicBezTo>
                      <a:pt x="4132" y="1"/>
                      <a:pt x="1" y="4132"/>
                      <a:pt x="1" y="9199"/>
                    </a:cubicBezTo>
                    <a:cubicBezTo>
                      <a:pt x="1" y="14244"/>
                      <a:pt x="4132" y="18375"/>
                      <a:pt x="9199" y="18375"/>
                    </a:cubicBezTo>
                    <a:cubicBezTo>
                      <a:pt x="14267" y="18375"/>
                      <a:pt x="18375" y="14244"/>
                      <a:pt x="18375" y="9199"/>
                    </a:cubicBezTo>
                    <a:cubicBezTo>
                      <a:pt x="18375" y="4132"/>
                      <a:pt x="14267" y="1"/>
                      <a:pt x="91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4" name="Google Shape;6544;p68"/>
              <p:cNvSpPr/>
              <p:nvPr/>
            </p:nvSpPr>
            <p:spPr>
              <a:xfrm>
                <a:off x="1438178" y="2351113"/>
                <a:ext cx="58276" cy="162317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8395" extrusionOk="0">
                    <a:moveTo>
                      <a:pt x="2818" y="1"/>
                    </a:moveTo>
                    <a:cubicBezTo>
                      <a:pt x="2783" y="1"/>
                      <a:pt x="2747" y="11"/>
                      <a:pt x="2717" y="34"/>
                    </a:cubicBezTo>
                    <a:cubicBezTo>
                      <a:pt x="2009" y="422"/>
                      <a:pt x="1461" y="992"/>
                      <a:pt x="1028" y="1654"/>
                    </a:cubicBezTo>
                    <a:cubicBezTo>
                      <a:pt x="571" y="2293"/>
                      <a:pt x="275" y="3070"/>
                      <a:pt x="115" y="3868"/>
                    </a:cubicBezTo>
                    <a:cubicBezTo>
                      <a:pt x="23" y="4256"/>
                      <a:pt x="23" y="4667"/>
                      <a:pt x="1" y="5078"/>
                    </a:cubicBezTo>
                    <a:cubicBezTo>
                      <a:pt x="23" y="5284"/>
                      <a:pt x="46" y="5489"/>
                      <a:pt x="69" y="5694"/>
                    </a:cubicBezTo>
                    <a:cubicBezTo>
                      <a:pt x="92" y="5877"/>
                      <a:pt x="138" y="6082"/>
                      <a:pt x="206" y="6288"/>
                    </a:cubicBezTo>
                    <a:cubicBezTo>
                      <a:pt x="389" y="7064"/>
                      <a:pt x="822" y="7772"/>
                      <a:pt x="1370" y="8342"/>
                    </a:cubicBezTo>
                    <a:cubicBezTo>
                      <a:pt x="1389" y="8361"/>
                      <a:pt x="1437" y="8394"/>
                      <a:pt x="1491" y="8394"/>
                    </a:cubicBezTo>
                    <a:cubicBezTo>
                      <a:pt x="1504" y="8394"/>
                      <a:pt x="1517" y="8392"/>
                      <a:pt x="1530" y="8388"/>
                    </a:cubicBezTo>
                    <a:cubicBezTo>
                      <a:pt x="1621" y="8388"/>
                      <a:pt x="1713" y="8296"/>
                      <a:pt x="1713" y="8182"/>
                    </a:cubicBezTo>
                    <a:lnTo>
                      <a:pt x="1713" y="8160"/>
                    </a:lnTo>
                    <a:cubicBezTo>
                      <a:pt x="1644" y="7406"/>
                      <a:pt x="1530" y="6744"/>
                      <a:pt x="1553" y="6082"/>
                    </a:cubicBezTo>
                    <a:cubicBezTo>
                      <a:pt x="1530" y="5763"/>
                      <a:pt x="1576" y="5421"/>
                      <a:pt x="1576" y="5124"/>
                    </a:cubicBezTo>
                    <a:cubicBezTo>
                      <a:pt x="1621" y="4804"/>
                      <a:pt x="1644" y="4485"/>
                      <a:pt x="1735" y="4165"/>
                    </a:cubicBezTo>
                    <a:cubicBezTo>
                      <a:pt x="1849" y="3526"/>
                      <a:pt x="2032" y="2910"/>
                      <a:pt x="2238" y="2271"/>
                    </a:cubicBezTo>
                    <a:cubicBezTo>
                      <a:pt x="2466" y="1632"/>
                      <a:pt x="2717" y="992"/>
                      <a:pt x="2991" y="285"/>
                    </a:cubicBezTo>
                    <a:lnTo>
                      <a:pt x="2991" y="262"/>
                    </a:lnTo>
                    <a:cubicBezTo>
                      <a:pt x="3014" y="216"/>
                      <a:pt x="3014" y="148"/>
                      <a:pt x="2991" y="102"/>
                    </a:cubicBezTo>
                    <a:cubicBezTo>
                      <a:pt x="2960" y="41"/>
                      <a:pt x="2889" y="1"/>
                      <a:pt x="28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5" name="Google Shape;6545;p68"/>
              <p:cNvSpPr/>
              <p:nvPr/>
            </p:nvSpPr>
            <p:spPr>
              <a:xfrm>
                <a:off x="1373304" y="2506039"/>
                <a:ext cx="84745" cy="8495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394" extrusionOk="0">
                    <a:moveTo>
                      <a:pt x="2523" y="1"/>
                    </a:moveTo>
                    <a:cubicBezTo>
                      <a:pt x="1741" y="1"/>
                      <a:pt x="833" y="1073"/>
                      <a:pt x="0" y="1152"/>
                    </a:cubicBezTo>
                    <a:lnTo>
                      <a:pt x="1507" y="4393"/>
                    </a:lnTo>
                    <a:cubicBezTo>
                      <a:pt x="1507" y="4393"/>
                      <a:pt x="4383" y="2909"/>
                      <a:pt x="3493" y="855"/>
                    </a:cubicBezTo>
                    <a:cubicBezTo>
                      <a:pt x="3208" y="221"/>
                      <a:pt x="2878" y="1"/>
                      <a:pt x="25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6" name="Google Shape;6546;p68"/>
              <p:cNvSpPr/>
              <p:nvPr/>
            </p:nvSpPr>
            <p:spPr>
              <a:xfrm>
                <a:off x="1334457" y="2406049"/>
                <a:ext cx="112994" cy="186544"/>
              </a:xfrm>
              <a:custGeom>
                <a:avLst/>
                <a:gdLst/>
                <a:ahLst/>
                <a:cxnLst/>
                <a:rect l="l" t="t" r="r" b="b"/>
                <a:pathLst>
                  <a:path w="5844" h="9648" extrusionOk="0">
                    <a:moveTo>
                      <a:pt x="92" y="0"/>
                    </a:moveTo>
                    <a:cubicBezTo>
                      <a:pt x="46" y="0"/>
                      <a:pt x="1" y="46"/>
                      <a:pt x="24" y="92"/>
                    </a:cubicBezTo>
                    <a:cubicBezTo>
                      <a:pt x="138" y="1370"/>
                      <a:pt x="297" y="2648"/>
                      <a:pt x="571" y="3903"/>
                    </a:cubicBezTo>
                    <a:cubicBezTo>
                      <a:pt x="731" y="4542"/>
                      <a:pt x="891" y="5159"/>
                      <a:pt x="1188" y="5775"/>
                    </a:cubicBezTo>
                    <a:cubicBezTo>
                      <a:pt x="1256" y="5935"/>
                      <a:pt x="1347" y="6072"/>
                      <a:pt x="1462" y="6209"/>
                    </a:cubicBezTo>
                    <a:cubicBezTo>
                      <a:pt x="1569" y="6338"/>
                      <a:pt x="1717" y="6507"/>
                      <a:pt x="1963" y="6507"/>
                    </a:cubicBezTo>
                    <a:cubicBezTo>
                      <a:pt x="1978" y="6507"/>
                      <a:pt x="1994" y="6507"/>
                      <a:pt x="2009" y="6505"/>
                    </a:cubicBezTo>
                    <a:cubicBezTo>
                      <a:pt x="2397" y="6483"/>
                      <a:pt x="2694" y="6300"/>
                      <a:pt x="2991" y="6140"/>
                    </a:cubicBezTo>
                    <a:cubicBezTo>
                      <a:pt x="3265" y="5980"/>
                      <a:pt x="3516" y="5775"/>
                      <a:pt x="3790" y="5615"/>
                    </a:cubicBezTo>
                    <a:cubicBezTo>
                      <a:pt x="4043" y="5488"/>
                      <a:pt x="4297" y="5362"/>
                      <a:pt x="4532" y="5362"/>
                    </a:cubicBezTo>
                    <a:cubicBezTo>
                      <a:pt x="4551" y="5362"/>
                      <a:pt x="4570" y="5362"/>
                      <a:pt x="4589" y="5364"/>
                    </a:cubicBezTo>
                    <a:cubicBezTo>
                      <a:pt x="4840" y="5364"/>
                      <a:pt x="5022" y="5570"/>
                      <a:pt x="5182" y="5821"/>
                    </a:cubicBezTo>
                    <a:cubicBezTo>
                      <a:pt x="5251" y="5958"/>
                      <a:pt x="5342" y="6072"/>
                      <a:pt x="5387" y="6232"/>
                    </a:cubicBezTo>
                    <a:lnTo>
                      <a:pt x="5456" y="6437"/>
                    </a:lnTo>
                    <a:cubicBezTo>
                      <a:pt x="5479" y="6505"/>
                      <a:pt x="5479" y="6574"/>
                      <a:pt x="5479" y="6642"/>
                    </a:cubicBezTo>
                    <a:cubicBezTo>
                      <a:pt x="5524" y="6779"/>
                      <a:pt x="5502" y="6939"/>
                      <a:pt x="5502" y="7076"/>
                    </a:cubicBezTo>
                    <a:cubicBezTo>
                      <a:pt x="5456" y="7236"/>
                      <a:pt x="5433" y="7373"/>
                      <a:pt x="5387" y="7510"/>
                    </a:cubicBezTo>
                    <a:cubicBezTo>
                      <a:pt x="5273" y="7784"/>
                      <a:pt x="5091" y="8058"/>
                      <a:pt x="4908" y="8286"/>
                    </a:cubicBezTo>
                    <a:cubicBezTo>
                      <a:pt x="4520" y="8765"/>
                      <a:pt x="4018" y="9176"/>
                      <a:pt x="3470" y="9496"/>
                    </a:cubicBezTo>
                    <a:cubicBezTo>
                      <a:pt x="3447" y="9518"/>
                      <a:pt x="3424" y="9564"/>
                      <a:pt x="3447" y="9610"/>
                    </a:cubicBezTo>
                    <a:cubicBezTo>
                      <a:pt x="3461" y="9636"/>
                      <a:pt x="3482" y="9648"/>
                      <a:pt x="3502" y="9648"/>
                    </a:cubicBezTo>
                    <a:cubicBezTo>
                      <a:pt x="3516" y="9648"/>
                      <a:pt x="3529" y="9642"/>
                      <a:pt x="3539" y="9633"/>
                    </a:cubicBezTo>
                    <a:cubicBezTo>
                      <a:pt x="4132" y="9336"/>
                      <a:pt x="4657" y="8948"/>
                      <a:pt x="5114" y="8468"/>
                    </a:cubicBezTo>
                    <a:cubicBezTo>
                      <a:pt x="5319" y="8217"/>
                      <a:pt x="5524" y="7943"/>
                      <a:pt x="5661" y="7624"/>
                    </a:cubicBezTo>
                    <a:cubicBezTo>
                      <a:pt x="5730" y="7464"/>
                      <a:pt x="5753" y="7304"/>
                      <a:pt x="5798" y="7122"/>
                    </a:cubicBezTo>
                    <a:cubicBezTo>
                      <a:pt x="5821" y="6962"/>
                      <a:pt x="5844" y="6779"/>
                      <a:pt x="5821" y="6620"/>
                    </a:cubicBezTo>
                    <a:cubicBezTo>
                      <a:pt x="5798" y="6528"/>
                      <a:pt x="5798" y="6437"/>
                      <a:pt x="5775" y="6346"/>
                    </a:cubicBezTo>
                    <a:lnTo>
                      <a:pt x="5707" y="6095"/>
                    </a:lnTo>
                    <a:cubicBezTo>
                      <a:pt x="5661" y="5935"/>
                      <a:pt x="5570" y="5798"/>
                      <a:pt x="5479" y="5638"/>
                    </a:cubicBezTo>
                    <a:cubicBezTo>
                      <a:pt x="5387" y="5501"/>
                      <a:pt x="5296" y="5341"/>
                      <a:pt x="5136" y="5227"/>
                    </a:cubicBezTo>
                    <a:cubicBezTo>
                      <a:pt x="5114" y="5182"/>
                      <a:pt x="5068" y="5159"/>
                      <a:pt x="5022" y="5136"/>
                    </a:cubicBezTo>
                    <a:lnTo>
                      <a:pt x="4908" y="5067"/>
                    </a:lnTo>
                    <a:cubicBezTo>
                      <a:pt x="4817" y="5022"/>
                      <a:pt x="4703" y="4999"/>
                      <a:pt x="4611" y="4999"/>
                    </a:cubicBezTo>
                    <a:cubicBezTo>
                      <a:pt x="4586" y="4998"/>
                      <a:pt x="4561" y="4997"/>
                      <a:pt x="4537" y="4997"/>
                    </a:cubicBezTo>
                    <a:cubicBezTo>
                      <a:pt x="4179" y="4997"/>
                      <a:pt x="3863" y="5146"/>
                      <a:pt x="3607" y="5296"/>
                    </a:cubicBezTo>
                    <a:cubicBezTo>
                      <a:pt x="3310" y="5478"/>
                      <a:pt x="3059" y="5661"/>
                      <a:pt x="2785" y="5821"/>
                    </a:cubicBezTo>
                    <a:cubicBezTo>
                      <a:pt x="2534" y="5980"/>
                      <a:pt x="2238" y="6117"/>
                      <a:pt x="1986" y="6140"/>
                    </a:cubicBezTo>
                    <a:cubicBezTo>
                      <a:pt x="1918" y="6140"/>
                      <a:pt x="1827" y="6095"/>
                      <a:pt x="1735" y="5980"/>
                    </a:cubicBezTo>
                    <a:cubicBezTo>
                      <a:pt x="1644" y="5866"/>
                      <a:pt x="1553" y="5752"/>
                      <a:pt x="1507" y="5615"/>
                    </a:cubicBezTo>
                    <a:cubicBezTo>
                      <a:pt x="1233" y="5067"/>
                      <a:pt x="1051" y="4451"/>
                      <a:pt x="891" y="3835"/>
                    </a:cubicBezTo>
                    <a:cubicBezTo>
                      <a:pt x="731" y="3219"/>
                      <a:pt x="617" y="2602"/>
                      <a:pt x="503" y="1963"/>
                    </a:cubicBezTo>
                    <a:cubicBezTo>
                      <a:pt x="366" y="1347"/>
                      <a:pt x="252" y="708"/>
                      <a:pt x="160" y="69"/>
                    </a:cubicBezTo>
                    <a:cubicBezTo>
                      <a:pt x="160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7" name="Google Shape;6547;p68"/>
              <p:cNvSpPr/>
              <p:nvPr/>
            </p:nvSpPr>
            <p:spPr>
              <a:xfrm>
                <a:off x="1003880" y="2384411"/>
                <a:ext cx="314677" cy="314696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6" extrusionOk="0">
                    <a:moveTo>
                      <a:pt x="8149" y="1"/>
                    </a:moveTo>
                    <a:cubicBezTo>
                      <a:pt x="3653" y="1"/>
                      <a:pt x="1" y="3653"/>
                      <a:pt x="1" y="8149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49"/>
                    </a:cubicBezTo>
                    <a:cubicBezTo>
                      <a:pt x="16275" y="3653"/>
                      <a:pt x="12646" y="1"/>
                      <a:pt x="8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8" name="Google Shape;6548;p68"/>
              <p:cNvSpPr/>
              <p:nvPr/>
            </p:nvSpPr>
            <p:spPr>
              <a:xfrm>
                <a:off x="988430" y="2368535"/>
                <a:ext cx="354855" cy="355281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18375" extrusionOk="0">
                    <a:moveTo>
                      <a:pt x="9176" y="1529"/>
                    </a:moveTo>
                    <a:cubicBezTo>
                      <a:pt x="13399" y="1529"/>
                      <a:pt x="16846" y="4976"/>
                      <a:pt x="16846" y="9199"/>
                    </a:cubicBezTo>
                    <a:cubicBezTo>
                      <a:pt x="16846" y="13421"/>
                      <a:pt x="13399" y="16845"/>
                      <a:pt x="9176" y="16845"/>
                    </a:cubicBezTo>
                    <a:cubicBezTo>
                      <a:pt x="4954" y="16845"/>
                      <a:pt x="1507" y="13421"/>
                      <a:pt x="1507" y="9199"/>
                    </a:cubicBezTo>
                    <a:cubicBezTo>
                      <a:pt x="1507" y="4976"/>
                      <a:pt x="4954" y="1529"/>
                      <a:pt x="9176" y="1529"/>
                    </a:cubicBezTo>
                    <a:close/>
                    <a:moveTo>
                      <a:pt x="9176" y="0"/>
                    </a:moveTo>
                    <a:cubicBezTo>
                      <a:pt x="4109" y="0"/>
                      <a:pt x="1" y="4131"/>
                      <a:pt x="1" y="9199"/>
                    </a:cubicBezTo>
                    <a:cubicBezTo>
                      <a:pt x="1" y="14243"/>
                      <a:pt x="4109" y="18374"/>
                      <a:pt x="9176" y="18374"/>
                    </a:cubicBezTo>
                    <a:cubicBezTo>
                      <a:pt x="14244" y="18374"/>
                      <a:pt x="18352" y="14243"/>
                      <a:pt x="18352" y="9199"/>
                    </a:cubicBezTo>
                    <a:cubicBezTo>
                      <a:pt x="18352" y="4131"/>
                      <a:pt x="14244" y="0"/>
                      <a:pt x="9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9" name="Google Shape;6549;p68"/>
              <p:cNvSpPr/>
              <p:nvPr/>
            </p:nvSpPr>
            <p:spPr>
              <a:xfrm>
                <a:off x="1034335" y="2448667"/>
                <a:ext cx="57831" cy="162356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8397" extrusionOk="0">
                    <a:moveTo>
                      <a:pt x="2805" y="0"/>
                    </a:moveTo>
                    <a:cubicBezTo>
                      <a:pt x="2770" y="0"/>
                      <a:pt x="2732" y="10"/>
                      <a:pt x="2694" y="33"/>
                    </a:cubicBezTo>
                    <a:cubicBezTo>
                      <a:pt x="1986" y="421"/>
                      <a:pt x="1438" y="992"/>
                      <a:pt x="1005" y="1654"/>
                    </a:cubicBezTo>
                    <a:cubicBezTo>
                      <a:pt x="571" y="2293"/>
                      <a:pt x="252" y="3069"/>
                      <a:pt x="92" y="3868"/>
                    </a:cubicBezTo>
                    <a:cubicBezTo>
                      <a:pt x="0" y="4256"/>
                      <a:pt x="0" y="4667"/>
                      <a:pt x="0" y="5078"/>
                    </a:cubicBezTo>
                    <a:cubicBezTo>
                      <a:pt x="0" y="5283"/>
                      <a:pt x="23" y="5488"/>
                      <a:pt x="46" y="5694"/>
                    </a:cubicBezTo>
                    <a:cubicBezTo>
                      <a:pt x="69" y="5899"/>
                      <a:pt x="115" y="6082"/>
                      <a:pt x="183" y="6287"/>
                    </a:cubicBezTo>
                    <a:cubicBezTo>
                      <a:pt x="366" y="7063"/>
                      <a:pt x="799" y="7771"/>
                      <a:pt x="1347" y="8342"/>
                    </a:cubicBezTo>
                    <a:cubicBezTo>
                      <a:pt x="1381" y="8375"/>
                      <a:pt x="1414" y="8396"/>
                      <a:pt x="1456" y="8396"/>
                    </a:cubicBezTo>
                    <a:cubicBezTo>
                      <a:pt x="1472" y="8396"/>
                      <a:pt x="1489" y="8393"/>
                      <a:pt x="1507" y="8387"/>
                    </a:cubicBezTo>
                    <a:cubicBezTo>
                      <a:pt x="1621" y="8387"/>
                      <a:pt x="1690" y="8296"/>
                      <a:pt x="1690" y="8182"/>
                    </a:cubicBezTo>
                    <a:lnTo>
                      <a:pt x="1690" y="8159"/>
                    </a:lnTo>
                    <a:cubicBezTo>
                      <a:pt x="1621" y="7406"/>
                      <a:pt x="1507" y="6744"/>
                      <a:pt x="1530" y="6082"/>
                    </a:cubicBezTo>
                    <a:cubicBezTo>
                      <a:pt x="1507" y="5762"/>
                      <a:pt x="1553" y="5420"/>
                      <a:pt x="1553" y="5123"/>
                    </a:cubicBezTo>
                    <a:cubicBezTo>
                      <a:pt x="1621" y="4804"/>
                      <a:pt x="1644" y="4484"/>
                      <a:pt x="1712" y="4165"/>
                    </a:cubicBezTo>
                    <a:cubicBezTo>
                      <a:pt x="1827" y="3548"/>
                      <a:pt x="2009" y="2909"/>
                      <a:pt x="2215" y="2270"/>
                    </a:cubicBezTo>
                    <a:cubicBezTo>
                      <a:pt x="2443" y="1631"/>
                      <a:pt x="2717" y="992"/>
                      <a:pt x="2968" y="284"/>
                    </a:cubicBezTo>
                    <a:lnTo>
                      <a:pt x="2991" y="261"/>
                    </a:lnTo>
                    <a:cubicBezTo>
                      <a:pt x="2991" y="216"/>
                      <a:pt x="2991" y="170"/>
                      <a:pt x="2968" y="102"/>
                    </a:cubicBezTo>
                    <a:cubicBezTo>
                      <a:pt x="2937" y="41"/>
                      <a:pt x="2876" y="0"/>
                      <a:pt x="2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0" name="Google Shape;6550;p68"/>
              <p:cNvSpPr/>
              <p:nvPr/>
            </p:nvSpPr>
            <p:spPr>
              <a:xfrm>
                <a:off x="1312394" y="2461603"/>
                <a:ext cx="101528" cy="5655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25" extrusionOk="0">
                    <a:moveTo>
                      <a:pt x="4138" y="1"/>
                    </a:moveTo>
                    <a:cubicBezTo>
                      <a:pt x="1873" y="1"/>
                      <a:pt x="79" y="1659"/>
                      <a:pt x="0" y="1738"/>
                    </a:cubicBezTo>
                    <a:lnTo>
                      <a:pt x="799" y="2925"/>
                    </a:lnTo>
                    <a:cubicBezTo>
                      <a:pt x="819" y="2925"/>
                      <a:pt x="2312" y="1537"/>
                      <a:pt x="4121" y="1537"/>
                    </a:cubicBezTo>
                    <a:cubicBezTo>
                      <a:pt x="4400" y="1537"/>
                      <a:pt x="4686" y="1570"/>
                      <a:pt x="4976" y="1647"/>
                    </a:cubicBezTo>
                    <a:lnTo>
                      <a:pt x="5250" y="140"/>
                    </a:lnTo>
                    <a:cubicBezTo>
                      <a:pt x="4871" y="43"/>
                      <a:pt x="4498" y="1"/>
                      <a:pt x="41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1" name="Google Shape;6551;p68"/>
              <p:cNvSpPr/>
              <p:nvPr/>
            </p:nvSpPr>
            <p:spPr>
              <a:xfrm>
                <a:off x="1062586" y="1906850"/>
                <a:ext cx="404720" cy="201722"/>
              </a:xfrm>
              <a:custGeom>
                <a:avLst/>
                <a:gdLst/>
                <a:ahLst/>
                <a:cxnLst/>
                <a:rect l="l" t="t" r="r" b="b"/>
                <a:pathLst>
                  <a:path w="20932" h="10433" fill="none" extrusionOk="0">
                    <a:moveTo>
                      <a:pt x="0" y="10432"/>
                    </a:moveTo>
                    <a:cubicBezTo>
                      <a:pt x="1256" y="7282"/>
                      <a:pt x="3538" y="4543"/>
                      <a:pt x="6391" y="2717"/>
                    </a:cubicBezTo>
                    <a:cubicBezTo>
                      <a:pt x="9245" y="914"/>
                      <a:pt x="12691" y="1"/>
                      <a:pt x="16069" y="183"/>
                    </a:cubicBezTo>
                    <a:cubicBezTo>
                      <a:pt x="17393" y="252"/>
                      <a:pt x="18786" y="526"/>
                      <a:pt x="19744" y="1462"/>
                    </a:cubicBezTo>
                    <a:cubicBezTo>
                      <a:pt x="20680" y="2375"/>
                      <a:pt x="20931" y="4109"/>
                      <a:pt x="19904" y="4954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2" name="Google Shape;6552;p68"/>
              <p:cNvSpPr/>
              <p:nvPr/>
            </p:nvSpPr>
            <p:spPr>
              <a:xfrm>
                <a:off x="1514538" y="3025580"/>
                <a:ext cx="348668" cy="391746"/>
              </a:xfrm>
              <a:custGeom>
                <a:avLst/>
                <a:gdLst/>
                <a:ahLst/>
                <a:cxnLst/>
                <a:rect l="l" t="t" r="r" b="b"/>
                <a:pathLst>
                  <a:path w="18033" h="20261" extrusionOk="0">
                    <a:moveTo>
                      <a:pt x="4248" y="1"/>
                    </a:moveTo>
                    <a:cubicBezTo>
                      <a:pt x="3634" y="1"/>
                      <a:pt x="3013" y="150"/>
                      <a:pt x="2443" y="464"/>
                    </a:cubicBezTo>
                    <a:cubicBezTo>
                      <a:pt x="640" y="1446"/>
                      <a:pt x="0" y="3660"/>
                      <a:pt x="1005" y="5418"/>
                    </a:cubicBezTo>
                    <a:lnTo>
                      <a:pt x="7966" y="17720"/>
                    </a:lnTo>
                    <a:cubicBezTo>
                      <a:pt x="8103" y="17971"/>
                      <a:pt x="8286" y="18245"/>
                      <a:pt x="8491" y="18474"/>
                    </a:cubicBezTo>
                    <a:cubicBezTo>
                      <a:pt x="9489" y="19650"/>
                      <a:pt x="10924" y="20261"/>
                      <a:pt x="12371" y="20261"/>
                    </a:cubicBezTo>
                    <a:cubicBezTo>
                      <a:pt x="13505" y="20261"/>
                      <a:pt x="14647" y="19885"/>
                      <a:pt x="15590" y="19113"/>
                    </a:cubicBezTo>
                    <a:cubicBezTo>
                      <a:pt x="17736" y="17378"/>
                      <a:pt x="18032" y="14251"/>
                      <a:pt x="16252" y="12151"/>
                    </a:cubicBezTo>
                    <a:lnTo>
                      <a:pt x="7099" y="1309"/>
                    </a:lnTo>
                    <a:cubicBezTo>
                      <a:pt x="6386" y="465"/>
                      <a:pt x="5329" y="1"/>
                      <a:pt x="42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3" name="Google Shape;6553;p68"/>
              <p:cNvSpPr/>
              <p:nvPr/>
            </p:nvSpPr>
            <p:spPr>
              <a:xfrm>
                <a:off x="1469522" y="2965017"/>
                <a:ext cx="174344" cy="161931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8375" extrusionOk="0">
                    <a:moveTo>
                      <a:pt x="6205" y="0"/>
                    </a:moveTo>
                    <a:cubicBezTo>
                      <a:pt x="6182" y="0"/>
                      <a:pt x="6160" y="4"/>
                      <a:pt x="6140" y="13"/>
                    </a:cubicBezTo>
                    <a:cubicBezTo>
                      <a:pt x="5478" y="310"/>
                      <a:pt x="5661" y="1885"/>
                      <a:pt x="5661" y="1885"/>
                    </a:cubicBezTo>
                    <a:cubicBezTo>
                      <a:pt x="5661" y="1885"/>
                      <a:pt x="4219" y="1647"/>
                      <a:pt x="2928" y="1647"/>
                    </a:cubicBezTo>
                    <a:cubicBezTo>
                      <a:pt x="2140" y="1647"/>
                      <a:pt x="1408" y="1736"/>
                      <a:pt x="1096" y="2021"/>
                    </a:cubicBezTo>
                    <a:cubicBezTo>
                      <a:pt x="183" y="2843"/>
                      <a:pt x="982" y="3596"/>
                      <a:pt x="982" y="3596"/>
                    </a:cubicBezTo>
                    <a:cubicBezTo>
                      <a:pt x="982" y="3596"/>
                      <a:pt x="0" y="4258"/>
                      <a:pt x="868" y="5445"/>
                    </a:cubicBezTo>
                    <a:cubicBezTo>
                      <a:pt x="868" y="5445"/>
                      <a:pt x="23" y="6427"/>
                      <a:pt x="1050" y="7226"/>
                    </a:cubicBezTo>
                    <a:cubicBezTo>
                      <a:pt x="2275" y="8163"/>
                      <a:pt x="3321" y="8375"/>
                      <a:pt x="4018" y="8375"/>
                    </a:cubicBezTo>
                    <a:cubicBezTo>
                      <a:pt x="4594" y="8375"/>
                      <a:pt x="4931" y="8230"/>
                      <a:pt x="4931" y="8230"/>
                    </a:cubicBezTo>
                    <a:lnTo>
                      <a:pt x="9016" y="3984"/>
                    </a:lnTo>
                    <a:cubicBezTo>
                      <a:pt x="9016" y="3984"/>
                      <a:pt x="6917" y="0"/>
                      <a:pt x="62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4" name="Google Shape;6554;p68"/>
              <p:cNvSpPr/>
              <p:nvPr/>
            </p:nvSpPr>
            <p:spPr>
              <a:xfrm>
                <a:off x="1519391" y="3007133"/>
                <a:ext cx="358819" cy="410211"/>
              </a:xfrm>
              <a:custGeom>
                <a:avLst/>
                <a:gdLst/>
                <a:ahLst/>
                <a:cxnLst/>
                <a:rect l="l" t="t" r="r" b="b"/>
                <a:pathLst>
                  <a:path w="18558" h="21216" extrusionOk="0">
                    <a:moveTo>
                      <a:pt x="4363" y="1"/>
                    </a:moveTo>
                    <a:cubicBezTo>
                      <a:pt x="3737" y="1"/>
                      <a:pt x="3101" y="155"/>
                      <a:pt x="2511" y="483"/>
                    </a:cubicBezTo>
                    <a:cubicBezTo>
                      <a:pt x="662" y="1510"/>
                      <a:pt x="1" y="3838"/>
                      <a:pt x="1028" y="5687"/>
                    </a:cubicBezTo>
                    <a:lnTo>
                      <a:pt x="8195" y="18560"/>
                    </a:lnTo>
                    <a:cubicBezTo>
                      <a:pt x="8355" y="18811"/>
                      <a:pt x="8537" y="19085"/>
                      <a:pt x="8743" y="19336"/>
                    </a:cubicBezTo>
                    <a:cubicBezTo>
                      <a:pt x="9766" y="20577"/>
                      <a:pt x="11242" y="21216"/>
                      <a:pt x="12731" y="21216"/>
                    </a:cubicBezTo>
                    <a:cubicBezTo>
                      <a:pt x="13898" y="21216"/>
                      <a:pt x="15074" y="20823"/>
                      <a:pt x="16047" y="20021"/>
                    </a:cubicBezTo>
                    <a:cubicBezTo>
                      <a:pt x="18238" y="18195"/>
                      <a:pt x="18557" y="14908"/>
                      <a:pt x="16731" y="12717"/>
                    </a:cubicBezTo>
                    <a:lnTo>
                      <a:pt x="7305" y="1373"/>
                    </a:lnTo>
                    <a:cubicBezTo>
                      <a:pt x="6573" y="494"/>
                      <a:pt x="5484" y="1"/>
                      <a:pt x="43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5" name="Google Shape;6555;p68"/>
              <p:cNvSpPr/>
              <p:nvPr/>
            </p:nvSpPr>
            <p:spPr>
              <a:xfrm>
                <a:off x="1473042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6393" y="0"/>
                    </a:moveTo>
                    <a:cubicBezTo>
                      <a:pt x="6368" y="0"/>
                      <a:pt x="6345" y="5"/>
                      <a:pt x="6323" y="14"/>
                    </a:cubicBezTo>
                    <a:cubicBezTo>
                      <a:pt x="5662" y="334"/>
                      <a:pt x="5844" y="1977"/>
                      <a:pt x="5844" y="1977"/>
                    </a:cubicBezTo>
                    <a:cubicBezTo>
                      <a:pt x="5844" y="1977"/>
                      <a:pt x="4351" y="1730"/>
                      <a:pt x="3019" y="1730"/>
                    </a:cubicBezTo>
                    <a:cubicBezTo>
                      <a:pt x="2210" y="1730"/>
                      <a:pt x="1461" y="1821"/>
                      <a:pt x="1142" y="2114"/>
                    </a:cubicBezTo>
                    <a:cubicBezTo>
                      <a:pt x="206" y="2959"/>
                      <a:pt x="1028" y="3780"/>
                      <a:pt x="1028" y="3780"/>
                    </a:cubicBezTo>
                    <a:cubicBezTo>
                      <a:pt x="1028" y="3780"/>
                      <a:pt x="1" y="4442"/>
                      <a:pt x="914" y="5698"/>
                    </a:cubicBezTo>
                    <a:cubicBezTo>
                      <a:pt x="914" y="5698"/>
                      <a:pt x="24" y="6725"/>
                      <a:pt x="1096" y="7569"/>
                    </a:cubicBezTo>
                    <a:cubicBezTo>
                      <a:pt x="2352" y="8552"/>
                      <a:pt x="3426" y="8775"/>
                      <a:pt x="4142" y="8775"/>
                    </a:cubicBezTo>
                    <a:cubicBezTo>
                      <a:pt x="4741" y="8775"/>
                      <a:pt x="5091" y="8619"/>
                      <a:pt x="5091" y="8619"/>
                    </a:cubicBezTo>
                    <a:lnTo>
                      <a:pt x="9291" y="4168"/>
                    </a:lnTo>
                    <a:cubicBezTo>
                      <a:pt x="9291" y="4168"/>
                      <a:pt x="7132" y="0"/>
                      <a:pt x="6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6" name="Google Shape;6556;p68"/>
              <p:cNvSpPr/>
              <p:nvPr/>
            </p:nvSpPr>
            <p:spPr>
              <a:xfrm>
                <a:off x="1064790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9" y="0"/>
                    </a:moveTo>
                    <a:cubicBezTo>
                      <a:pt x="5799" y="0"/>
                      <a:pt x="5416" y="35"/>
                      <a:pt x="5045" y="130"/>
                    </a:cubicBezTo>
                    <a:cubicBezTo>
                      <a:pt x="3290" y="545"/>
                      <a:pt x="2705" y="1475"/>
                      <a:pt x="3071" y="1475"/>
                    </a:cubicBezTo>
                    <a:cubicBezTo>
                      <a:pt x="3148" y="1475"/>
                      <a:pt x="3266" y="1434"/>
                      <a:pt x="3424" y="1340"/>
                    </a:cubicBezTo>
                    <a:cubicBezTo>
                      <a:pt x="3424" y="1340"/>
                      <a:pt x="4520" y="1591"/>
                      <a:pt x="4839" y="1819"/>
                    </a:cubicBezTo>
                    <a:cubicBezTo>
                      <a:pt x="5136" y="2047"/>
                      <a:pt x="5479" y="2709"/>
                      <a:pt x="5684" y="3143"/>
                    </a:cubicBezTo>
                    <a:cubicBezTo>
                      <a:pt x="5867" y="3576"/>
                      <a:pt x="6026" y="4033"/>
                      <a:pt x="6140" y="4535"/>
                    </a:cubicBezTo>
                    <a:cubicBezTo>
                      <a:pt x="6392" y="5517"/>
                      <a:pt x="6506" y="6612"/>
                      <a:pt x="6574" y="7731"/>
                    </a:cubicBezTo>
                    <a:cubicBezTo>
                      <a:pt x="6597" y="8849"/>
                      <a:pt x="6551" y="10013"/>
                      <a:pt x="6483" y="11177"/>
                    </a:cubicBezTo>
                    <a:cubicBezTo>
                      <a:pt x="6414" y="11771"/>
                      <a:pt x="6392" y="12364"/>
                      <a:pt x="6300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4" y="15697"/>
                      <a:pt x="5775" y="15971"/>
                      <a:pt x="5707" y="16244"/>
                    </a:cubicBezTo>
                    <a:cubicBezTo>
                      <a:pt x="5524" y="16792"/>
                      <a:pt x="5410" y="17340"/>
                      <a:pt x="5182" y="17865"/>
                    </a:cubicBezTo>
                    <a:cubicBezTo>
                      <a:pt x="4817" y="18938"/>
                      <a:pt x="4360" y="20011"/>
                      <a:pt x="3858" y="21083"/>
                    </a:cubicBezTo>
                    <a:cubicBezTo>
                      <a:pt x="3356" y="22156"/>
                      <a:pt x="2785" y="23229"/>
                      <a:pt x="2214" y="24279"/>
                    </a:cubicBezTo>
                    <a:cubicBezTo>
                      <a:pt x="1918" y="24804"/>
                      <a:pt x="1598" y="25329"/>
                      <a:pt x="1301" y="25854"/>
                    </a:cubicBezTo>
                    <a:lnTo>
                      <a:pt x="366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2" y="29822"/>
                      <a:pt x="1558" y="29822"/>
                    </a:cubicBezTo>
                    <a:cubicBezTo>
                      <a:pt x="1884" y="29822"/>
                      <a:pt x="2212" y="29710"/>
                      <a:pt x="2488" y="29483"/>
                    </a:cubicBezTo>
                    <a:cubicBezTo>
                      <a:pt x="3036" y="29027"/>
                      <a:pt x="3493" y="28593"/>
                      <a:pt x="3949" y="28114"/>
                    </a:cubicBezTo>
                    <a:cubicBezTo>
                      <a:pt x="4200" y="27885"/>
                      <a:pt x="4406" y="27634"/>
                      <a:pt x="4634" y="27383"/>
                    </a:cubicBezTo>
                    <a:cubicBezTo>
                      <a:pt x="4862" y="27132"/>
                      <a:pt x="5068" y="26881"/>
                      <a:pt x="5296" y="26630"/>
                    </a:cubicBezTo>
                    <a:cubicBezTo>
                      <a:pt x="6140" y="25626"/>
                      <a:pt x="6939" y="24553"/>
                      <a:pt x="7670" y="23389"/>
                    </a:cubicBezTo>
                    <a:cubicBezTo>
                      <a:pt x="8377" y="22248"/>
                      <a:pt x="9039" y="21038"/>
                      <a:pt x="9564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2" y="17409"/>
                      <a:pt x="10523" y="17043"/>
                      <a:pt x="10614" y="16701"/>
                    </a:cubicBezTo>
                    <a:lnTo>
                      <a:pt x="10751" y="16176"/>
                    </a:lnTo>
                    <a:cubicBezTo>
                      <a:pt x="10774" y="15993"/>
                      <a:pt x="10820" y="15811"/>
                      <a:pt x="10842" y="15628"/>
                    </a:cubicBezTo>
                    <a:lnTo>
                      <a:pt x="11048" y="14533"/>
                    </a:lnTo>
                    <a:cubicBezTo>
                      <a:pt x="11094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5" y="10059"/>
                      <a:pt x="11299" y="8644"/>
                      <a:pt x="11071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09" y="700"/>
                      <a:pt x="7875" y="427"/>
                      <a:pt x="7487" y="198"/>
                    </a:cubicBezTo>
                    <a:cubicBezTo>
                      <a:pt x="7353" y="124"/>
                      <a:pt x="6809" y="0"/>
                      <a:pt x="6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7" name="Google Shape;6557;p68"/>
              <p:cNvSpPr/>
              <p:nvPr/>
            </p:nvSpPr>
            <p:spPr>
              <a:xfrm>
                <a:off x="1050674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8" y="0"/>
                    </a:moveTo>
                    <a:cubicBezTo>
                      <a:pt x="5798" y="0"/>
                      <a:pt x="5416" y="35"/>
                      <a:pt x="5044" y="130"/>
                    </a:cubicBezTo>
                    <a:cubicBezTo>
                      <a:pt x="3289" y="545"/>
                      <a:pt x="2704" y="1475"/>
                      <a:pt x="3071" y="1475"/>
                    </a:cubicBezTo>
                    <a:cubicBezTo>
                      <a:pt x="3147" y="1475"/>
                      <a:pt x="3266" y="1434"/>
                      <a:pt x="3424" y="1340"/>
                    </a:cubicBezTo>
                    <a:cubicBezTo>
                      <a:pt x="3424" y="1340"/>
                      <a:pt x="4519" y="1591"/>
                      <a:pt x="4839" y="1819"/>
                    </a:cubicBezTo>
                    <a:cubicBezTo>
                      <a:pt x="5159" y="2047"/>
                      <a:pt x="5478" y="2709"/>
                      <a:pt x="5684" y="3143"/>
                    </a:cubicBezTo>
                    <a:cubicBezTo>
                      <a:pt x="5866" y="3576"/>
                      <a:pt x="6026" y="4033"/>
                      <a:pt x="6140" y="4535"/>
                    </a:cubicBezTo>
                    <a:cubicBezTo>
                      <a:pt x="6414" y="5517"/>
                      <a:pt x="6505" y="6612"/>
                      <a:pt x="6574" y="7731"/>
                    </a:cubicBezTo>
                    <a:cubicBezTo>
                      <a:pt x="6619" y="8849"/>
                      <a:pt x="6551" y="10013"/>
                      <a:pt x="6482" y="11177"/>
                    </a:cubicBezTo>
                    <a:cubicBezTo>
                      <a:pt x="6414" y="11771"/>
                      <a:pt x="6391" y="12364"/>
                      <a:pt x="6323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3" y="15697"/>
                      <a:pt x="5775" y="15971"/>
                      <a:pt x="5706" y="16244"/>
                    </a:cubicBezTo>
                    <a:cubicBezTo>
                      <a:pt x="5524" y="16792"/>
                      <a:pt x="5410" y="17340"/>
                      <a:pt x="5204" y="17865"/>
                    </a:cubicBezTo>
                    <a:cubicBezTo>
                      <a:pt x="4839" y="18938"/>
                      <a:pt x="4360" y="20011"/>
                      <a:pt x="3858" y="21083"/>
                    </a:cubicBezTo>
                    <a:cubicBezTo>
                      <a:pt x="3355" y="22156"/>
                      <a:pt x="2785" y="23229"/>
                      <a:pt x="2214" y="24279"/>
                    </a:cubicBezTo>
                    <a:cubicBezTo>
                      <a:pt x="1917" y="24804"/>
                      <a:pt x="1598" y="25329"/>
                      <a:pt x="1301" y="25854"/>
                    </a:cubicBezTo>
                    <a:lnTo>
                      <a:pt x="388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1" y="29822"/>
                      <a:pt x="1558" y="29822"/>
                    </a:cubicBezTo>
                    <a:cubicBezTo>
                      <a:pt x="1883" y="29822"/>
                      <a:pt x="2211" y="29710"/>
                      <a:pt x="2488" y="29483"/>
                    </a:cubicBezTo>
                    <a:cubicBezTo>
                      <a:pt x="3036" y="29027"/>
                      <a:pt x="3492" y="28593"/>
                      <a:pt x="3949" y="28114"/>
                    </a:cubicBezTo>
                    <a:cubicBezTo>
                      <a:pt x="4200" y="27885"/>
                      <a:pt x="4428" y="27634"/>
                      <a:pt x="4634" y="27383"/>
                    </a:cubicBezTo>
                    <a:cubicBezTo>
                      <a:pt x="4862" y="27132"/>
                      <a:pt x="5067" y="26881"/>
                      <a:pt x="5295" y="26630"/>
                    </a:cubicBezTo>
                    <a:cubicBezTo>
                      <a:pt x="6140" y="25626"/>
                      <a:pt x="6962" y="24553"/>
                      <a:pt x="7669" y="23389"/>
                    </a:cubicBezTo>
                    <a:cubicBezTo>
                      <a:pt x="8377" y="22248"/>
                      <a:pt x="9039" y="21038"/>
                      <a:pt x="9587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1" y="17409"/>
                      <a:pt x="10522" y="17043"/>
                      <a:pt x="10614" y="16701"/>
                    </a:cubicBezTo>
                    <a:lnTo>
                      <a:pt x="10751" y="16176"/>
                    </a:lnTo>
                    <a:cubicBezTo>
                      <a:pt x="10796" y="15993"/>
                      <a:pt x="10819" y="15811"/>
                      <a:pt x="10842" y="15628"/>
                    </a:cubicBezTo>
                    <a:lnTo>
                      <a:pt x="11047" y="14533"/>
                    </a:lnTo>
                    <a:cubicBezTo>
                      <a:pt x="11093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4" y="10059"/>
                      <a:pt x="11299" y="8644"/>
                      <a:pt x="11070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31" y="700"/>
                      <a:pt x="7875" y="427"/>
                      <a:pt x="7487" y="198"/>
                    </a:cubicBezTo>
                    <a:cubicBezTo>
                      <a:pt x="7352" y="124"/>
                      <a:pt x="6809" y="0"/>
                      <a:pt x="61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8" name="Google Shape;6558;p68"/>
              <p:cNvSpPr/>
              <p:nvPr/>
            </p:nvSpPr>
            <p:spPr>
              <a:xfrm>
                <a:off x="911645" y="3016067"/>
                <a:ext cx="348223" cy="401549"/>
              </a:xfrm>
              <a:custGeom>
                <a:avLst/>
                <a:gdLst/>
                <a:ahLst/>
                <a:cxnLst/>
                <a:rect l="l" t="t" r="r" b="b"/>
                <a:pathLst>
                  <a:path w="18010" h="20768" extrusionOk="0">
                    <a:moveTo>
                      <a:pt x="13368" y="0"/>
                    </a:moveTo>
                    <a:cubicBezTo>
                      <a:pt x="12576" y="0"/>
                      <a:pt x="11847" y="310"/>
                      <a:pt x="11253" y="1025"/>
                    </a:cubicBezTo>
                    <a:lnTo>
                      <a:pt x="1780" y="12529"/>
                    </a:lnTo>
                    <a:cubicBezTo>
                      <a:pt x="0" y="14652"/>
                      <a:pt x="297" y="17824"/>
                      <a:pt x="2442" y="19605"/>
                    </a:cubicBezTo>
                    <a:cubicBezTo>
                      <a:pt x="3385" y="20387"/>
                      <a:pt x="4525" y="20768"/>
                      <a:pt x="5657" y="20768"/>
                    </a:cubicBezTo>
                    <a:cubicBezTo>
                      <a:pt x="7102" y="20768"/>
                      <a:pt x="8533" y="20146"/>
                      <a:pt x="9518" y="18943"/>
                    </a:cubicBezTo>
                    <a:cubicBezTo>
                      <a:pt x="9724" y="18714"/>
                      <a:pt x="9906" y="18441"/>
                      <a:pt x="10043" y="18190"/>
                    </a:cubicBezTo>
                    <a:lnTo>
                      <a:pt x="17005" y="5704"/>
                    </a:lnTo>
                    <a:cubicBezTo>
                      <a:pt x="18009" y="3901"/>
                      <a:pt x="17347" y="1641"/>
                      <a:pt x="15567" y="660"/>
                    </a:cubicBezTo>
                    <a:cubicBezTo>
                      <a:pt x="14817" y="242"/>
                      <a:pt x="14068" y="0"/>
                      <a:pt x="13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9" name="Google Shape;6559;p68"/>
              <p:cNvSpPr/>
              <p:nvPr/>
            </p:nvSpPr>
            <p:spPr>
              <a:xfrm>
                <a:off x="1128794" y="2958346"/>
                <a:ext cx="173899" cy="164309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8498" extrusionOk="0">
                    <a:moveTo>
                      <a:pt x="2807" y="1"/>
                    </a:moveTo>
                    <a:cubicBezTo>
                      <a:pt x="2091" y="1"/>
                      <a:pt x="0" y="4033"/>
                      <a:pt x="0" y="4033"/>
                    </a:cubicBezTo>
                    <a:lnTo>
                      <a:pt x="4063" y="8347"/>
                    </a:lnTo>
                    <a:cubicBezTo>
                      <a:pt x="4063" y="8347"/>
                      <a:pt x="4402" y="8497"/>
                      <a:pt x="4981" y="8497"/>
                    </a:cubicBezTo>
                    <a:cubicBezTo>
                      <a:pt x="5677" y="8497"/>
                      <a:pt x="6722" y="8279"/>
                      <a:pt x="7943" y="7320"/>
                    </a:cubicBezTo>
                    <a:cubicBezTo>
                      <a:pt x="8970" y="6521"/>
                      <a:pt x="8126" y="5516"/>
                      <a:pt x="8126" y="5516"/>
                    </a:cubicBezTo>
                    <a:cubicBezTo>
                      <a:pt x="8993" y="4307"/>
                      <a:pt x="8012" y="3645"/>
                      <a:pt x="8012" y="3645"/>
                    </a:cubicBezTo>
                    <a:cubicBezTo>
                      <a:pt x="8012" y="3645"/>
                      <a:pt x="8811" y="2869"/>
                      <a:pt x="7920" y="2047"/>
                    </a:cubicBezTo>
                    <a:cubicBezTo>
                      <a:pt x="7600" y="1761"/>
                      <a:pt x="6863" y="1673"/>
                      <a:pt x="6071" y="1673"/>
                    </a:cubicBezTo>
                    <a:cubicBezTo>
                      <a:pt x="4775" y="1673"/>
                      <a:pt x="3333" y="1910"/>
                      <a:pt x="3333" y="1910"/>
                    </a:cubicBezTo>
                    <a:cubicBezTo>
                      <a:pt x="3333" y="1910"/>
                      <a:pt x="3515" y="312"/>
                      <a:pt x="2876" y="15"/>
                    </a:cubicBezTo>
                    <a:cubicBezTo>
                      <a:pt x="2855" y="6"/>
                      <a:pt x="2832" y="1"/>
                      <a:pt x="28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0" name="Google Shape;6560;p68"/>
              <p:cNvSpPr/>
              <p:nvPr/>
            </p:nvSpPr>
            <p:spPr>
              <a:xfrm>
                <a:off x="898399" y="3003420"/>
                <a:ext cx="358374" cy="413924"/>
              </a:xfrm>
              <a:custGeom>
                <a:avLst/>
                <a:gdLst/>
                <a:ahLst/>
                <a:cxnLst/>
                <a:rect l="l" t="t" r="r" b="b"/>
                <a:pathLst>
                  <a:path w="18535" h="21408" extrusionOk="0">
                    <a:moveTo>
                      <a:pt x="13779" y="0"/>
                    </a:moveTo>
                    <a:cubicBezTo>
                      <a:pt x="12960" y="0"/>
                      <a:pt x="12203" y="321"/>
                      <a:pt x="11596" y="1063"/>
                    </a:cubicBezTo>
                    <a:lnTo>
                      <a:pt x="1826" y="12909"/>
                    </a:lnTo>
                    <a:cubicBezTo>
                      <a:pt x="0" y="15100"/>
                      <a:pt x="297" y="18387"/>
                      <a:pt x="2511" y="20213"/>
                    </a:cubicBezTo>
                    <a:cubicBezTo>
                      <a:pt x="3484" y="21015"/>
                      <a:pt x="4660" y="21408"/>
                      <a:pt x="5827" y="21408"/>
                    </a:cubicBezTo>
                    <a:cubicBezTo>
                      <a:pt x="7316" y="21408"/>
                      <a:pt x="8792" y="20769"/>
                      <a:pt x="9815" y="19528"/>
                    </a:cubicBezTo>
                    <a:cubicBezTo>
                      <a:pt x="10021" y="19277"/>
                      <a:pt x="10203" y="19003"/>
                      <a:pt x="10363" y="18752"/>
                    </a:cubicBezTo>
                    <a:lnTo>
                      <a:pt x="17507" y="5879"/>
                    </a:lnTo>
                    <a:cubicBezTo>
                      <a:pt x="18534" y="4030"/>
                      <a:pt x="17873" y="1702"/>
                      <a:pt x="16024" y="675"/>
                    </a:cubicBezTo>
                    <a:cubicBezTo>
                      <a:pt x="15266" y="248"/>
                      <a:pt x="14498" y="0"/>
                      <a:pt x="137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1" name="Google Shape;6561;p68"/>
              <p:cNvSpPr/>
              <p:nvPr/>
            </p:nvSpPr>
            <p:spPr>
              <a:xfrm>
                <a:off x="1121717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2922" y="0"/>
                    </a:moveTo>
                    <a:cubicBezTo>
                      <a:pt x="2181" y="0"/>
                      <a:pt x="1" y="4168"/>
                      <a:pt x="1" y="4168"/>
                    </a:cubicBezTo>
                    <a:lnTo>
                      <a:pt x="4224" y="8619"/>
                    </a:lnTo>
                    <a:cubicBezTo>
                      <a:pt x="4224" y="8619"/>
                      <a:pt x="4569" y="8775"/>
                      <a:pt x="5165" y="8775"/>
                    </a:cubicBezTo>
                    <a:cubicBezTo>
                      <a:pt x="5878" y="8775"/>
                      <a:pt x="6950" y="8552"/>
                      <a:pt x="8218" y="7569"/>
                    </a:cubicBezTo>
                    <a:cubicBezTo>
                      <a:pt x="9268" y="6725"/>
                      <a:pt x="8378" y="5698"/>
                      <a:pt x="8378" y="5698"/>
                    </a:cubicBezTo>
                    <a:cubicBezTo>
                      <a:pt x="9291" y="4442"/>
                      <a:pt x="8264" y="3780"/>
                      <a:pt x="8264" y="3780"/>
                    </a:cubicBezTo>
                    <a:cubicBezTo>
                      <a:pt x="8264" y="3780"/>
                      <a:pt x="9085" y="2959"/>
                      <a:pt x="8172" y="2114"/>
                    </a:cubicBezTo>
                    <a:cubicBezTo>
                      <a:pt x="7845" y="1821"/>
                      <a:pt x="7094" y="1730"/>
                      <a:pt x="6286" y="1730"/>
                    </a:cubicBezTo>
                    <a:cubicBezTo>
                      <a:pt x="4955" y="1730"/>
                      <a:pt x="3470" y="1977"/>
                      <a:pt x="3470" y="1977"/>
                    </a:cubicBezTo>
                    <a:cubicBezTo>
                      <a:pt x="3470" y="1977"/>
                      <a:pt x="3653" y="334"/>
                      <a:pt x="2991" y="14"/>
                    </a:cubicBezTo>
                    <a:cubicBezTo>
                      <a:pt x="2970" y="5"/>
                      <a:pt x="2947" y="0"/>
                      <a:pt x="2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2" name="Google Shape;6562;p68"/>
              <p:cNvSpPr/>
              <p:nvPr/>
            </p:nvSpPr>
            <p:spPr>
              <a:xfrm>
                <a:off x="1027722" y="4174166"/>
                <a:ext cx="94007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4041" extrusionOk="0">
                    <a:moveTo>
                      <a:pt x="4246" y="0"/>
                    </a:moveTo>
                    <a:lnTo>
                      <a:pt x="4246" y="0"/>
                    </a:lnTo>
                    <a:cubicBezTo>
                      <a:pt x="0" y="822"/>
                      <a:pt x="753" y="3470"/>
                      <a:pt x="753" y="3470"/>
                    </a:cubicBezTo>
                    <a:cubicBezTo>
                      <a:pt x="1986" y="3744"/>
                      <a:pt x="2625" y="3903"/>
                      <a:pt x="4086" y="4040"/>
                    </a:cubicBezTo>
                    <a:cubicBezTo>
                      <a:pt x="4702" y="2739"/>
                      <a:pt x="4862" y="1370"/>
                      <a:pt x="42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3" name="Google Shape;6563;p68"/>
              <p:cNvSpPr/>
              <p:nvPr/>
            </p:nvSpPr>
            <p:spPr>
              <a:xfrm>
                <a:off x="1105397" y="4097941"/>
                <a:ext cx="239213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8090" extrusionOk="0">
                    <a:moveTo>
                      <a:pt x="4436" y="0"/>
                    </a:moveTo>
                    <a:cubicBezTo>
                      <a:pt x="1238" y="0"/>
                      <a:pt x="1598" y="3623"/>
                      <a:pt x="1598" y="3623"/>
                    </a:cubicBezTo>
                    <a:cubicBezTo>
                      <a:pt x="1187" y="3646"/>
                      <a:pt x="1164" y="3646"/>
                      <a:pt x="160" y="3851"/>
                    </a:cubicBezTo>
                    <a:cubicBezTo>
                      <a:pt x="799" y="5220"/>
                      <a:pt x="617" y="6590"/>
                      <a:pt x="0" y="7891"/>
                    </a:cubicBezTo>
                    <a:cubicBezTo>
                      <a:pt x="1835" y="8036"/>
                      <a:pt x="3597" y="8089"/>
                      <a:pt x="5187" y="8089"/>
                    </a:cubicBezTo>
                    <a:cubicBezTo>
                      <a:pt x="9333" y="8089"/>
                      <a:pt x="12303" y="7731"/>
                      <a:pt x="12303" y="7731"/>
                    </a:cubicBezTo>
                    <a:lnTo>
                      <a:pt x="12372" y="3372"/>
                    </a:lnTo>
                    <a:cubicBezTo>
                      <a:pt x="12372" y="2001"/>
                      <a:pt x="11244" y="981"/>
                      <a:pt x="9986" y="981"/>
                    </a:cubicBezTo>
                    <a:cubicBezTo>
                      <a:pt x="9674" y="981"/>
                      <a:pt x="9353" y="1044"/>
                      <a:pt x="9039" y="1180"/>
                    </a:cubicBezTo>
                    <a:cubicBezTo>
                      <a:pt x="8012" y="1614"/>
                      <a:pt x="7715" y="2185"/>
                      <a:pt x="7556" y="2596"/>
                    </a:cubicBezTo>
                    <a:cubicBezTo>
                      <a:pt x="7647" y="1774"/>
                      <a:pt x="6734" y="153"/>
                      <a:pt x="4817" y="16"/>
                    </a:cubicBezTo>
                    <a:cubicBezTo>
                      <a:pt x="4684" y="5"/>
                      <a:pt x="4558" y="0"/>
                      <a:pt x="4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4" name="Google Shape;6564;p68"/>
              <p:cNvSpPr/>
              <p:nvPr/>
            </p:nvSpPr>
            <p:spPr>
              <a:xfrm>
                <a:off x="1040329" y="4235714"/>
                <a:ext cx="304275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7" h="1961" extrusionOk="0">
                    <a:moveTo>
                      <a:pt x="246" y="0"/>
                    </a:moveTo>
                    <a:cubicBezTo>
                      <a:pt x="0" y="0"/>
                      <a:pt x="330" y="1120"/>
                      <a:pt x="330" y="1120"/>
                    </a:cubicBezTo>
                    <a:cubicBezTo>
                      <a:pt x="2798" y="1763"/>
                      <a:pt x="5655" y="1961"/>
                      <a:pt x="8232" y="1961"/>
                    </a:cubicBezTo>
                    <a:cubicBezTo>
                      <a:pt x="12326" y="1961"/>
                      <a:pt x="15714" y="1462"/>
                      <a:pt x="15714" y="1462"/>
                    </a:cubicBezTo>
                    <a:lnTo>
                      <a:pt x="15737" y="504"/>
                    </a:lnTo>
                    <a:lnTo>
                      <a:pt x="15737" y="504"/>
                    </a:lnTo>
                    <a:cubicBezTo>
                      <a:pt x="15737" y="504"/>
                      <a:pt x="13421" y="728"/>
                      <a:pt x="10067" y="728"/>
                    </a:cubicBezTo>
                    <a:cubicBezTo>
                      <a:pt x="7273" y="728"/>
                      <a:pt x="3758" y="572"/>
                      <a:pt x="261" y="1"/>
                    </a:cubicBezTo>
                    <a:cubicBezTo>
                      <a:pt x="256" y="1"/>
                      <a:pt x="251" y="0"/>
                      <a:pt x="2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5" name="Google Shape;6565;p68"/>
              <p:cNvSpPr/>
              <p:nvPr/>
            </p:nvSpPr>
            <p:spPr>
              <a:xfrm>
                <a:off x="1266489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1" y="480"/>
                      <a:pt x="1" y="1096"/>
                    </a:cubicBezTo>
                    <a:cubicBezTo>
                      <a:pt x="1" y="1713"/>
                      <a:pt x="503" y="2215"/>
                      <a:pt x="1119" y="2215"/>
                    </a:cubicBezTo>
                    <a:cubicBezTo>
                      <a:pt x="1133" y="2215"/>
                      <a:pt x="1146" y="2215"/>
                      <a:pt x="1159" y="2215"/>
                    </a:cubicBezTo>
                    <a:cubicBezTo>
                      <a:pt x="1757" y="2215"/>
                      <a:pt x="2237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6" name="Google Shape;6566;p68"/>
              <p:cNvSpPr/>
              <p:nvPr/>
            </p:nvSpPr>
            <p:spPr>
              <a:xfrm>
                <a:off x="1133202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229" y="1"/>
                    </a:moveTo>
                    <a:cubicBezTo>
                      <a:pt x="114" y="1"/>
                      <a:pt x="0" y="92"/>
                      <a:pt x="0" y="206"/>
                    </a:cubicBezTo>
                    <a:cubicBezTo>
                      <a:pt x="0" y="320"/>
                      <a:pt x="92" y="434"/>
                      <a:pt x="206" y="434"/>
                    </a:cubicBezTo>
                    <a:lnTo>
                      <a:pt x="4063" y="686"/>
                    </a:lnTo>
                    <a:cubicBezTo>
                      <a:pt x="4063" y="708"/>
                      <a:pt x="4063" y="708"/>
                      <a:pt x="4086" y="708"/>
                    </a:cubicBezTo>
                    <a:cubicBezTo>
                      <a:pt x="4200" y="708"/>
                      <a:pt x="4292" y="617"/>
                      <a:pt x="4292" y="503"/>
                    </a:cubicBezTo>
                    <a:cubicBezTo>
                      <a:pt x="4314" y="366"/>
                      <a:pt x="4223" y="275"/>
                      <a:pt x="4086" y="252"/>
                    </a:cubicBezTo>
                    <a:lnTo>
                      <a:pt x="22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7" name="Google Shape;6567;p68"/>
              <p:cNvSpPr/>
              <p:nvPr/>
            </p:nvSpPr>
            <p:spPr>
              <a:xfrm>
                <a:off x="1100098" y="4090786"/>
                <a:ext cx="121830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3719" extrusionOk="0">
                    <a:moveTo>
                      <a:pt x="2032" y="432"/>
                    </a:moveTo>
                    <a:cubicBezTo>
                      <a:pt x="2055" y="432"/>
                      <a:pt x="2100" y="455"/>
                      <a:pt x="2146" y="478"/>
                    </a:cubicBezTo>
                    <a:cubicBezTo>
                      <a:pt x="2237" y="523"/>
                      <a:pt x="2306" y="637"/>
                      <a:pt x="2351" y="752"/>
                    </a:cubicBezTo>
                    <a:cubicBezTo>
                      <a:pt x="2603" y="1140"/>
                      <a:pt x="2717" y="1596"/>
                      <a:pt x="2808" y="2053"/>
                    </a:cubicBezTo>
                    <a:cubicBezTo>
                      <a:pt x="2854" y="2212"/>
                      <a:pt x="2876" y="2372"/>
                      <a:pt x="2922" y="2532"/>
                    </a:cubicBezTo>
                    <a:cubicBezTo>
                      <a:pt x="2899" y="2509"/>
                      <a:pt x="2876" y="2463"/>
                      <a:pt x="2854" y="2441"/>
                    </a:cubicBezTo>
                    <a:cubicBezTo>
                      <a:pt x="2466" y="1961"/>
                      <a:pt x="2169" y="1413"/>
                      <a:pt x="1986" y="820"/>
                    </a:cubicBezTo>
                    <a:cubicBezTo>
                      <a:pt x="1918" y="637"/>
                      <a:pt x="1918" y="500"/>
                      <a:pt x="1963" y="455"/>
                    </a:cubicBezTo>
                    <a:cubicBezTo>
                      <a:pt x="1986" y="455"/>
                      <a:pt x="2009" y="432"/>
                      <a:pt x="2032" y="432"/>
                    </a:cubicBezTo>
                    <a:close/>
                    <a:moveTo>
                      <a:pt x="708" y="1505"/>
                    </a:moveTo>
                    <a:cubicBezTo>
                      <a:pt x="845" y="1505"/>
                      <a:pt x="1005" y="1596"/>
                      <a:pt x="1142" y="1687"/>
                    </a:cubicBezTo>
                    <a:cubicBezTo>
                      <a:pt x="1644" y="1984"/>
                      <a:pt x="2100" y="2349"/>
                      <a:pt x="2511" y="2737"/>
                    </a:cubicBezTo>
                    <a:cubicBezTo>
                      <a:pt x="2557" y="2783"/>
                      <a:pt x="2580" y="2829"/>
                      <a:pt x="2603" y="2851"/>
                    </a:cubicBezTo>
                    <a:cubicBezTo>
                      <a:pt x="1963" y="2714"/>
                      <a:pt x="1256" y="2395"/>
                      <a:pt x="685" y="1916"/>
                    </a:cubicBezTo>
                    <a:cubicBezTo>
                      <a:pt x="503" y="1779"/>
                      <a:pt x="457" y="1687"/>
                      <a:pt x="480" y="1642"/>
                    </a:cubicBezTo>
                    <a:cubicBezTo>
                      <a:pt x="480" y="1573"/>
                      <a:pt x="594" y="1505"/>
                      <a:pt x="685" y="1505"/>
                    </a:cubicBezTo>
                    <a:close/>
                    <a:moveTo>
                      <a:pt x="2029" y="1"/>
                    </a:moveTo>
                    <a:cubicBezTo>
                      <a:pt x="1904" y="1"/>
                      <a:pt x="1784" y="41"/>
                      <a:pt x="1690" y="112"/>
                    </a:cubicBezTo>
                    <a:cubicBezTo>
                      <a:pt x="1553" y="227"/>
                      <a:pt x="1393" y="478"/>
                      <a:pt x="1553" y="957"/>
                    </a:cubicBezTo>
                    <a:cubicBezTo>
                      <a:pt x="1644" y="1162"/>
                      <a:pt x="1712" y="1391"/>
                      <a:pt x="1804" y="1573"/>
                    </a:cubicBezTo>
                    <a:cubicBezTo>
                      <a:pt x="1667" y="1482"/>
                      <a:pt x="1530" y="1391"/>
                      <a:pt x="1370" y="1299"/>
                    </a:cubicBezTo>
                    <a:cubicBezTo>
                      <a:pt x="1187" y="1185"/>
                      <a:pt x="959" y="1048"/>
                      <a:pt x="708" y="1048"/>
                    </a:cubicBezTo>
                    <a:cubicBezTo>
                      <a:pt x="388" y="1048"/>
                      <a:pt x="69" y="1254"/>
                      <a:pt x="23" y="1596"/>
                    </a:cubicBezTo>
                    <a:cubicBezTo>
                      <a:pt x="0" y="1938"/>
                      <a:pt x="297" y="2190"/>
                      <a:pt x="411" y="2258"/>
                    </a:cubicBezTo>
                    <a:cubicBezTo>
                      <a:pt x="777" y="2578"/>
                      <a:pt x="1256" y="2874"/>
                      <a:pt x="1804" y="3080"/>
                    </a:cubicBezTo>
                    <a:cubicBezTo>
                      <a:pt x="1804" y="3194"/>
                      <a:pt x="1895" y="3308"/>
                      <a:pt x="2009" y="3331"/>
                    </a:cubicBezTo>
                    <a:lnTo>
                      <a:pt x="3173" y="3445"/>
                    </a:lnTo>
                    <a:cubicBezTo>
                      <a:pt x="3196" y="3445"/>
                      <a:pt x="3242" y="3468"/>
                      <a:pt x="3287" y="3468"/>
                    </a:cubicBezTo>
                    <a:cubicBezTo>
                      <a:pt x="3310" y="3468"/>
                      <a:pt x="3333" y="3468"/>
                      <a:pt x="3356" y="3445"/>
                    </a:cubicBezTo>
                    <a:lnTo>
                      <a:pt x="6049" y="3719"/>
                    </a:lnTo>
                    <a:lnTo>
                      <a:pt x="6072" y="3719"/>
                    </a:lnTo>
                    <a:cubicBezTo>
                      <a:pt x="6186" y="3719"/>
                      <a:pt x="6277" y="3627"/>
                      <a:pt x="6300" y="3513"/>
                    </a:cubicBezTo>
                    <a:cubicBezTo>
                      <a:pt x="6300" y="3399"/>
                      <a:pt x="6209" y="3285"/>
                      <a:pt x="6095" y="3285"/>
                    </a:cubicBezTo>
                    <a:lnTo>
                      <a:pt x="3561" y="3034"/>
                    </a:lnTo>
                    <a:cubicBezTo>
                      <a:pt x="3401" y="2692"/>
                      <a:pt x="3333" y="2349"/>
                      <a:pt x="3242" y="1961"/>
                    </a:cubicBezTo>
                    <a:cubicBezTo>
                      <a:pt x="3128" y="1482"/>
                      <a:pt x="3013" y="980"/>
                      <a:pt x="2739" y="523"/>
                    </a:cubicBezTo>
                    <a:cubicBezTo>
                      <a:pt x="2648" y="363"/>
                      <a:pt x="2534" y="204"/>
                      <a:pt x="2374" y="112"/>
                    </a:cubicBezTo>
                    <a:cubicBezTo>
                      <a:pt x="2265" y="36"/>
                      <a:pt x="2144" y="1"/>
                      <a:pt x="20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8" name="Google Shape;6568;p68"/>
              <p:cNvSpPr/>
              <p:nvPr/>
            </p:nvSpPr>
            <p:spPr>
              <a:xfrm>
                <a:off x="1648269" y="4174166"/>
                <a:ext cx="93581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041" extrusionOk="0">
                    <a:moveTo>
                      <a:pt x="617" y="0"/>
                    </a:moveTo>
                    <a:cubicBezTo>
                      <a:pt x="0" y="1370"/>
                      <a:pt x="160" y="2739"/>
                      <a:pt x="777" y="4040"/>
                    </a:cubicBezTo>
                    <a:cubicBezTo>
                      <a:pt x="2237" y="3903"/>
                      <a:pt x="2876" y="3744"/>
                      <a:pt x="4109" y="3470"/>
                    </a:cubicBezTo>
                    <a:cubicBezTo>
                      <a:pt x="4109" y="3470"/>
                      <a:pt x="4839" y="822"/>
                      <a:pt x="6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9" name="Google Shape;6569;p68"/>
              <p:cNvSpPr/>
              <p:nvPr/>
            </p:nvSpPr>
            <p:spPr>
              <a:xfrm>
                <a:off x="1425029" y="4097941"/>
                <a:ext cx="239580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8090" extrusionOk="0">
                    <a:moveTo>
                      <a:pt x="7934" y="0"/>
                    </a:moveTo>
                    <a:cubicBezTo>
                      <a:pt x="7811" y="0"/>
                      <a:pt x="7684" y="5"/>
                      <a:pt x="7551" y="16"/>
                    </a:cubicBezTo>
                    <a:cubicBezTo>
                      <a:pt x="5671" y="152"/>
                      <a:pt x="4735" y="1750"/>
                      <a:pt x="4810" y="2577"/>
                    </a:cubicBezTo>
                    <a:lnTo>
                      <a:pt x="4810" y="2577"/>
                    </a:lnTo>
                    <a:cubicBezTo>
                      <a:pt x="4809" y="2571"/>
                      <a:pt x="4807" y="2569"/>
                      <a:pt x="4805" y="2569"/>
                    </a:cubicBezTo>
                    <a:cubicBezTo>
                      <a:pt x="4804" y="2569"/>
                      <a:pt x="4804" y="2569"/>
                      <a:pt x="4803" y="2570"/>
                    </a:cubicBezTo>
                    <a:lnTo>
                      <a:pt x="4803" y="2570"/>
                    </a:lnTo>
                    <a:cubicBezTo>
                      <a:pt x="4662" y="2161"/>
                      <a:pt x="4335" y="1605"/>
                      <a:pt x="3351" y="1180"/>
                    </a:cubicBezTo>
                    <a:cubicBezTo>
                      <a:pt x="3033" y="1044"/>
                      <a:pt x="2709" y="981"/>
                      <a:pt x="2393" y="981"/>
                    </a:cubicBezTo>
                    <a:cubicBezTo>
                      <a:pt x="1124" y="981"/>
                      <a:pt x="0" y="2001"/>
                      <a:pt x="19" y="3372"/>
                    </a:cubicBezTo>
                    <a:lnTo>
                      <a:pt x="87" y="7731"/>
                    </a:lnTo>
                    <a:cubicBezTo>
                      <a:pt x="87" y="7731"/>
                      <a:pt x="3045" y="8089"/>
                      <a:pt x="7194" y="8089"/>
                    </a:cubicBezTo>
                    <a:cubicBezTo>
                      <a:pt x="8784" y="8089"/>
                      <a:pt x="10549" y="8036"/>
                      <a:pt x="12390" y="7891"/>
                    </a:cubicBezTo>
                    <a:cubicBezTo>
                      <a:pt x="11774" y="6590"/>
                      <a:pt x="11591" y="5220"/>
                      <a:pt x="12230" y="3851"/>
                    </a:cubicBezTo>
                    <a:cubicBezTo>
                      <a:pt x="11226" y="3646"/>
                      <a:pt x="11203" y="3646"/>
                      <a:pt x="10792" y="3623"/>
                    </a:cubicBezTo>
                    <a:cubicBezTo>
                      <a:pt x="10792" y="3623"/>
                      <a:pt x="11152" y="0"/>
                      <a:pt x="79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0" name="Google Shape;6570;p68"/>
              <p:cNvSpPr/>
              <p:nvPr/>
            </p:nvSpPr>
            <p:spPr>
              <a:xfrm>
                <a:off x="1454073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0" y="480"/>
                      <a:pt x="0" y="1096"/>
                    </a:cubicBezTo>
                    <a:cubicBezTo>
                      <a:pt x="0" y="1713"/>
                      <a:pt x="480" y="2215"/>
                      <a:pt x="1096" y="2215"/>
                    </a:cubicBezTo>
                    <a:cubicBezTo>
                      <a:pt x="1109" y="2215"/>
                      <a:pt x="1123" y="2215"/>
                      <a:pt x="1136" y="2215"/>
                    </a:cubicBezTo>
                    <a:cubicBezTo>
                      <a:pt x="1734" y="2215"/>
                      <a:pt x="2215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1" name="Google Shape;6571;p68"/>
              <p:cNvSpPr/>
              <p:nvPr/>
            </p:nvSpPr>
            <p:spPr>
              <a:xfrm>
                <a:off x="1425377" y="4235714"/>
                <a:ext cx="304294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8" h="1961" extrusionOk="0">
                    <a:moveTo>
                      <a:pt x="15491" y="0"/>
                    </a:moveTo>
                    <a:cubicBezTo>
                      <a:pt x="15487" y="0"/>
                      <a:pt x="15482" y="1"/>
                      <a:pt x="15476" y="1"/>
                    </a:cubicBezTo>
                    <a:cubicBezTo>
                      <a:pt x="11969" y="572"/>
                      <a:pt x="8453" y="728"/>
                      <a:pt x="5661" y="728"/>
                    </a:cubicBezTo>
                    <a:cubicBezTo>
                      <a:pt x="2310" y="728"/>
                      <a:pt x="1" y="504"/>
                      <a:pt x="1" y="504"/>
                    </a:cubicBezTo>
                    <a:lnTo>
                      <a:pt x="1" y="1462"/>
                    </a:lnTo>
                    <a:cubicBezTo>
                      <a:pt x="1" y="1462"/>
                      <a:pt x="3397" y="1961"/>
                      <a:pt x="7498" y="1961"/>
                    </a:cubicBezTo>
                    <a:cubicBezTo>
                      <a:pt x="10079" y="1961"/>
                      <a:pt x="12939" y="1763"/>
                      <a:pt x="15408" y="1120"/>
                    </a:cubicBezTo>
                    <a:cubicBezTo>
                      <a:pt x="15408" y="1120"/>
                      <a:pt x="15737" y="0"/>
                      <a:pt x="15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2" name="Google Shape;6572;p68"/>
              <p:cNvSpPr/>
              <p:nvPr/>
            </p:nvSpPr>
            <p:spPr>
              <a:xfrm>
                <a:off x="1553385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4063" y="1"/>
                    </a:moveTo>
                    <a:lnTo>
                      <a:pt x="228" y="252"/>
                    </a:lnTo>
                    <a:cubicBezTo>
                      <a:pt x="91" y="275"/>
                      <a:pt x="0" y="366"/>
                      <a:pt x="23" y="503"/>
                    </a:cubicBezTo>
                    <a:cubicBezTo>
                      <a:pt x="23" y="617"/>
                      <a:pt x="114" y="708"/>
                      <a:pt x="228" y="708"/>
                    </a:cubicBezTo>
                    <a:cubicBezTo>
                      <a:pt x="228" y="708"/>
                      <a:pt x="251" y="708"/>
                      <a:pt x="251" y="686"/>
                    </a:cubicBezTo>
                    <a:lnTo>
                      <a:pt x="4109" y="434"/>
                    </a:lnTo>
                    <a:cubicBezTo>
                      <a:pt x="4223" y="434"/>
                      <a:pt x="4314" y="320"/>
                      <a:pt x="4314" y="206"/>
                    </a:cubicBezTo>
                    <a:cubicBezTo>
                      <a:pt x="4291" y="92"/>
                      <a:pt x="4200" y="1"/>
                      <a:pt x="40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3" name="Google Shape;6573;p68"/>
              <p:cNvSpPr/>
              <p:nvPr/>
            </p:nvSpPr>
            <p:spPr>
              <a:xfrm>
                <a:off x="1548087" y="4090786"/>
                <a:ext cx="121811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3719" extrusionOk="0">
                    <a:moveTo>
                      <a:pt x="4268" y="432"/>
                    </a:moveTo>
                    <a:cubicBezTo>
                      <a:pt x="4291" y="432"/>
                      <a:pt x="4314" y="455"/>
                      <a:pt x="4314" y="455"/>
                    </a:cubicBezTo>
                    <a:cubicBezTo>
                      <a:pt x="4383" y="500"/>
                      <a:pt x="4383" y="637"/>
                      <a:pt x="4314" y="820"/>
                    </a:cubicBezTo>
                    <a:cubicBezTo>
                      <a:pt x="4109" y="1413"/>
                      <a:pt x="3812" y="1961"/>
                      <a:pt x="3447" y="2441"/>
                    </a:cubicBezTo>
                    <a:cubicBezTo>
                      <a:pt x="3424" y="2486"/>
                      <a:pt x="3401" y="2509"/>
                      <a:pt x="3378" y="2532"/>
                    </a:cubicBezTo>
                    <a:cubicBezTo>
                      <a:pt x="3401" y="2372"/>
                      <a:pt x="3447" y="2212"/>
                      <a:pt x="3492" y="2053"/>
                    </a:cubicBezTo>
                    <a:cubicBezTo>
                      <a:pt x="3584" y="1596"/>
                      <a:pt x="3698" y="1140"/>
                      <a:pt x="3926" y="752"/>
                    </a:cubicBezTo>
                    <a:cubicBezTo>
                      <a:pt x="3995" y="637"/>
                      <a:pt x="4063" y="523"/>
                      <a:pt x="4154" y="478"/>
                    </a:cubicBezTo>
                    <a:cubicBezTo>
                      <a:pt x="4200" y="455"/>
                      <a:pt x="4223" y="432"/>
                      <a:pt x="4268" y="432"/>
                    </a:cubicBezTo>
                    <a:close/>
                    <a:moveTo>
                      <a:pt x="5592" y="1505"/>
                    </a:moveTo>
                    <a:cubicBezTo>
                      <a:pt x="5706" y="1505"/>
                      <a:pt x="5821" y="1573"/>
                      <a:pt x="5821" y="1642"/>
                    </a:cubicBezTo>
                    <a:cubicBezTo>
                      <a:pt x="5821" y="1687"/>
                      <a:pt x="5798" y="1779"/>
                      <a:pt x="5615" y="1916"/>
                    </a:cubicBezTo>
                    <a:cubicBezTo>
                      <a:pt x="5045" y="2395"/>
                      <a:pt x="4337" y="2714"/>
                      <a:pt x="3698" y="2851"/>
                    </a:cubicBezTo>
                    <a:cubicBezTo>
                      <a:pt x="3721" y="2829"/>
                      <a:pt x="3743" y="2783"/>
                      <a:pt x="3766" y="2737"/>
                    </a:cubicBezTo>
                    <a:cubicBezTo>
                      <a:pt x="4200" y="2349"/>
                      <a:pt x="4657" y="1984"/>
                      <a:pt x="5136" y="1687"/>
                    </a:cubicBezTo>
                    <a:cubicBezTo>
                      <a:pt x="5296" y="1596"/>
                      <a:pt x="5455" y="1505"/>
                      <a:pt x="5592" y="1505"/>
                    </a:cubicBezTo>
                    <a:close/>
                    <a:moveTo>
                      <a:pt x="4252" y="1"/>
                    </a:moveTo>
                    <a:cubicBezTo>
                      <a:pt x="4139" y="1"/>
                      <a:pt x="4025" y="36"/>
                      <a:pt x="3926" y="112"/>
                    </a:cubicBezTo>
                    <a:cubicBezTo>
                      <a:pt x="3766" y="204"/>
                      <a:pt x="3652" y="363"/>
                      <a:pt x="3561" y="523"/>
                    </a:cubicBezTo>
                    <a:cubicBezTo>
                      <a:pt x="3287" y="980"/>
                      <a:pt x="3173" y="1482"/>
                      <a:pt x="3059" y="1961"/>
                    </a:cubicBezTo>
                    <a:cubicBezTo>
                      <a:pt x="2967" y="2349"/>
                      <a:pt x="2876" y="2692"/>
                      <a:pt x="2716" y="3034"/>
                    </a:cubicBezTo>
                    <a:lnTo>
                      <a:pt x="206" y="3285"/>
                    </a:lnTo>
                    <a:cubicBezTo>
                      <a:pt x="91" y="3285"/>
                      <a:pt x="0" y="3399"/>
                      <a:pt x="0" y="3513"/>
                    </a:cubicBezTo>
                    <a:cubicBezTo>
                      <a:pt x="23" y="3627"/>
                      <a:pt x="114" y="3719"/>
                      <a:pt x="228" y="3719"/>
                    </a:cubicBezTo>
                    <a:lnTo>
                      <a:pt x="251" y="3719"/>
                    </a:lnTo>
                    <a:lnTo>
                      <a:pt x="2945" y="3445"/>
                    </a:lnTo>
                    <a:cubicBezTo>
                      <a:pt x="2967" y="3468"/>
                      <a:pt x="2990" y="3468"/>
                      <a:pt x="3013" y="3468"/>
                    </a:cubicBezTo>
                    <a:cubicBezTo>
                      <a:pt x="3059" y="3468"/>
                      <a:pt x="3082" y="3445"/>
                      <a:pt x="3127" y="3445"/>
                    </a:cubicBezTo>
                    <a:lnTo>
                      <a:pt x="4291" y="3331"/>
                    </a:lnTo>
                    <a:cubicBezTo>
                      <a:pt x="4405" y="3308"/>
                      <a:pt x="4497" y="3194"/>
                      <a:pt x="4474" y="3080"/>
                    </a:cubicBezTo>
                    <a:cubicBezTo>
                      <a:pt x="5022" y="2874"/>
                      <a:pt x="5524" y="2578"/>
                      <a:pt x="5889" y="2258"/>
                    </a:cubicBezTo>
                    <a:cubicBezTo>
                      <a:pt x="6003" y="2190"/>
                      <a:pt x="6300" y="1938"/>
                      <a:pt x="6254" y="1596"/>
                    </a:cubicBezTo>
                    <a:cubicBezTo>
                      <a:pt x="6231" y="1254"/>
                      <a:pt x="5889" y="1048"/>
                      <a:pt x="5592" y="1048"/>
                    </a:cubicBezTo>
                    <a:cubicBezTo>
                      <a:pt x="5341" y="1048"/>
                      <a:pt x="5113" y="1185"/>
                      <a:pt x="4908" y="1299"/>
                    </a:cubicBezTo>
                    <a:cubicBezTo>
                      <a:pt x="4771" y="1391"/>
                      <a:pt x="4634" y="1482"/>
                      <a:pt x="4497" y="1573"/>
                    </a:cubicBezTo>
                    <a:cubicBezTo>
                      <a:pt x="4588" y="1391"/>
                      <a:pt x="4657" y="1162"/>
                      <a:pt x="4725" y="957"/>
                    </a:cubicBezTo>
                    <a:cubicBezTo>
                      <a:pt x="4885" y="478"/>
                      <a:pt x="4748" y="227"/>
                      <a:pt x="4588" y="112"/>
                    </a:cubicBezTo>
                    <a:cubicBezTo>
                      <a:pt x="4493" y="41"/>
                      <a:pt x="4374" y="1"/>
                      <a:pt x="42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574" name="Google Shape;6574;p68"/>
            <p:cNvGrpSpPr/>
            <p:nvPr/>
          </p:nvGrpSpPr>
          <p:grpSpPr>
            <a:xfrm>
              <a:off x="720000" y="1716813"/>
              <a:ext cx="1072510" cy="2368030"/>
              <a:chOff x="805700" y="1906850"/>
              <a:chExt cx="1072510" cy="2368030"/>
            </a:xfrm>
          </p:grpSpPr>
          <p:sp>
            <p:nvSpPr>
              <p:cNvPr id="6575" name="Google Shape;6575;p68"/>
              <p:cNvSpPr/>
              <p:nvPr/>
            </p:nvSpPr>
            <p:spPr>
              <a:xfrm>
                <a:off x="1052879" y="2794003"/>
                <a:ext cx="677440" cy="782932"/>
              </a:xfrm>
              <a:custGeom>
                <a:avLst/>
                <a:gdLst/>
                <a:ahLst/>
                <a:cxnLst/>
                <a:rect l="l" t="t" r="r" b="b"/>
                <a:pathLst>
                  <a:path w="35037" h="40493" extrusionOk="0">
                    <a:moveTo>
                      <a:pt x="7533" y="1"/>
                    </a:moveTo>
                    <a:cubicBezTo>
                      <a:pt x="4908" y="1"/>
                      <a:pt x="2648" y="2032"/>
                      <a:pt x="2442" y="4611"/>
                    </a:cubicBezTo>
                    <a:lnTo>
                      <a:pt x="274" y="34124"/>
                    </a:lnTo>
                    <a:cubicBezTo>
                      <a:pt x="0" y="37594"/>
                      <a:pt x="2351" y="40493"/>
                      <a:pt x="5501" y="40493"/>
                    </a:cubicBezTo>
                    <a:lnTo>
                      <a:pt x="29559" y="40493"/>
                    </a:lnTo>
                    <a:cubicBezTo>
                      <a:pt x="32686" y="40493"/>
                      <a:pt x="35037" y="37594"/>
                      <a:pt x="34786" y="34124"/>
                    </a:cubicBezTo>
                    <a:lnTo>
                      <a:pt x="32595" y="4611"/>
                    </a:lnTo>
                    <a:cubicBezTo>
                      <a:pt x="32389" y="2032"/>
                      <a:pt x="30130" y="1"/>
                      <a:pt x="275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6" name="Google Shape;6576;p68"/>
              <p:cNvSpPr/>
              <p:nvPr/>
            </p:nvSpPr>
            <p:spPr>
              <a:xfrm>
                <a:off x="1071848" y="2815641"/>
                <a:ext cx="639505" cy="739235"/>
              </a:xfrm>
              <a:custGeom>
                <a:avLst/>
                <a:gdLst/>
                <a:ahLst/>
                <a:cxnLst/>
                <a:rect l="l" t="t" r="r" b="b"/>
                <a:pathLst>
                  <a:path w="33075" h="38233" extrusionOk="0">
                    <a:moveTo>
                      <a:pt x="7099" y="0"/>
                    </a:moveTo>
                    <a:cubicBezTo>
                      <a:pt x="4634" y="0"/>
                      <a:pt x="2489" y="1940"/>
                      <a:pt x="2306" y="4360"/>
                    </a:cubicBezTo>
                    <a:lnTo>
                      <a:pt x="252" y="32229"/>
                    </a:lnTo>
                    <a:cubicBezTo>
                      <a:pt x="1" y="35516"/>
                      <a:pt x="2215" y="38232"/>
                      <a:pt x="5182" y="38232"/>
                    </a:cubicBezTo>
                    <a:lnTo>
                      <a:pt x="27893" y="38232"/>
                    </a:lnTo>
                    <a:cubicBezTo>
                      <a:pt x="30860" y="38232"/>
                      <a:pt x="33075" y="35516"/>
                      <a:pt x="32823" y="32229"/>
                    </a:cubicBezTo>
                    <a:lnTo>
                      <a:pt x="30769" y="4360"/>
                    </a:lnTo>
                    <a:cubicBezTo>
                      <a:pt x="30587" y="1940"/>
                      <a:pt x="28441" y="0"/>
                      <a:pt x="25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7" name="Google Shape;6577;p68"/>
              <p:cNvSpPr/>
              <p:nvPr/>
            </p:nvSpPr>
            <p:spPr>
              <a:xfrm>
                <a:off x="905012" y="3033354"/>
                <a:ext cx="258644" cy="342771"/>
              </a:xfrm>
              <a:custGeom>
                <a:avLst/>
                <a:gdLst/>
                <a:ahLst/>
                <a:cxnLst/>
                <a:rect l="l" t="t" r="r" b="b"/>
                <a:pathLst>
                  <a:path w="13377" h="17728" extrusionOk="0">
                    <a:moveTo>
                      <a:pt x="9045" y="0"/>
                    </a:moveTo>
                    <a:cubicBezTo>
                      <a:pt x="7609" y="0"/>
                      <a:pt x="6240" y="815"/>
                      <a:pt x="5593" y="2208"/>
                    </a:cubicBezTo>
                    <a:lnTo>
                      <a:pt x="891" y="12320"/>
                    </a:lnTo>
                    <a:cubicBezTo>
                      <a:pt x="1" y="14214"/>
                      <a:pt x="822" y="16497"/>
                      <a:pt x="2740" y="17364"/>
                    </a:cubicBezTo>
                    <a:cubicBezTo>
                      <a:pt x="3082" y="17524"/>
                      <a:pt x="3424" y="17638"/>
                      <a:pt x="3790" y="17684"/>
                    </a:cubicBezTo>
                    <a:cubicBezTo>
                      <a:pt x="3979" y="17713"/>
                      <a:pt x="4169" y="17727"/>
                      <a:pt x="4358" y="17727"/>
                    </a:cubicBezTo>
                    <a:cubicBezTo>
                      <a:pt x="5782" y="17727"/>
                      <a:pt x="7139" y="16908"/>
                      <a:pt x="7784" y="15538"/>
                    </a:cubicBezTo>
                    <a:lnTo>
                      <a:pt x="12486" y="5426"/>
                    </a:lnTo>
                    <a:cubicBezTo>
                      <a:pt x="13376" y="3509"/>
                      <a:pt x="12555" y="1249"/>
                      <a:pt x="10660" y="359"/>
                    </a:cubicBezTo>
                    <a:cubicBezTo>
                      <a:pt x="10136" y="116"/>
                      <a:pt x="9586" y="0"/>
                      <a:pt x="9045" y="0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8" name="Google Shape;6578;p68"/>
              <p:cNvSpPr/>
              <p:nvPr/>
            </p:nvSpPr>
            <p:spPr>
              <a:xfrm>
                <a:off x="1606773" y="3048649"/>
                <a:ext cx="270555" cy="336777"/>
              </a:xfrm>
              <a:custGeom>
                <a:avLst/>
                <a:gdLst/>
                <a:ahLst/>
                <a:cxnLst/>
                <a:rect l="l" t="t" r="r" b="b"/>
                <a:pathLst>
                  <a:path w="13993" h="17418" extrusionOk="0">
                    <a:moveTo>
                      <a:pt x="4329" y="1"/>
                    </a:moveTo>
                    <a:cubicBezTo>
                      <a:pt x="3722" y="1"/>
                      <a:pt x="3106" y="148"/>
                      <a:pt x="2535" y="458"/>
                    </a:cubicBezTo>
                    <a:cubicBezTo>
                      <a:pt x="686" y="1463"/>
                      <a:pt x="1" y="3768"/>
                      <a:pt x="1005" y="5617"/>
                    </a:cubicBezTo>
                    <a:lnTo>
                      <a:pt x="6301" y="15432"/>
                    </a:lnTo>
                    <a:cubicBezTo>
                      <a:pt x="7008" y="16710"/>
                      <a:pt x="8309" y="17418"/>
                      <a:pt x="9656" y="17418"/>
                    </a:cubicBezTo>
                    <a:cubicBezTo>
                      <a:pt x="10272" y="17418"/>
                      <a:pt x="10889" y="17281"/>
                      <a:pt x="11459" y="16961"/>
                    </a:cubicBezTo>
                    <a:cubicBezTo>
                      <a:pt x="13308" y="15957"/>
                      <a:pt x="13993" y="13651"/>
                      <a:pt x="13011" y="11802"/>
                    </a:cubicBezTo>
                    <a:lnTo>
                      <a:pt x="7693" y="2010"/>
                    </a:lnTo>
                    <a:cubicBezTo>
                      <a:pt x="6999" y="733"/>
                      <a:pt x="5685" y="1"/>
                      <a:pt x="4329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9" name="Google Shape;6579;p68"/>
              <p:cNvSpPr/>
              <p:nvPr/>
            </p:nvSpPr>
            <p:spPr>
              <a:xfrm>
                <a:off x="1110695" y="3429139"/>
                <a:ext cx="541960" cy="775914"/>
              </a:xfrm>
              <a:custGeom>
                <a:avLst/>
                <a:gdLst/>
                <a:ahLst/>
                <a:cxnLst/>
                <a:rect l="l" t="t" r="r" b="b"/>
                <a:pathLst>
                  <a:path w="28030" h="40130" extrusionOk="0">
                    <a:moveTo>
                      <a:pt x="0" y="0"/>
                    </a:moveTo>
                    <a:cubicBezTo>
                      <a:pt x="0" y="0"/>
                      <a:pt x="480" y="27071"/>
                      <a:pt x="2260" y="38301"/>
                    </a:cubicBezTo>
                    <a:cubicBezTo>
                      <a:pt x="2260" y="38301"/>
                      <a:pt x="4504" y="40130"/>
                      <a:pt x="7743" y="40130"/>
                    </a:cubicBezTo>
                    <a:cubicBezTo>
                      <a:pt x="8994" y="40130"/>
                      <a:pt x="10394" y="39857"/>
                      <a:pt x="11869" y="39100"/>
                    </a:cubicBezTo>
                    <a:lnTo>
                      <a:pt x="12509" y="13627"/>
                    </a:lnTo>
                    <a:lnTo>
                      <a:pt x="12509" y="13307"/>
                    </a:lnTo>
                    <a:cubicBezTo>
                      <a:pt x="13186" y="13291"/>
                      <a:pt x="13899" y="13275"/>
                      <a:pt x="14629" y="13275"/>
                    </a:cubicBezTo>
                    <a:cubicBezTo>
                      <a:pt x="14931" y="13275"/>
                      <a:pt x="15237" y="13278"/>
                      <a:pt x="15544" y="13285"/>
                    </a:cubicBezTo>
                    <a:lnTo>
                      <a:pt x="15544" y="13627"/>
                    </a:lnTo>
                    <a:lnTo>
                      <a:pt x="16183" y="39100"/>
                    </a:lnTo>
                    <a:cubicBezTo>
                      <a:pt x="17659" y="39857"/>
                      <a:pt x="19059" y="40130"/>
                      <a:pt x="20310" y="40130"/>
                    </a:cubicBezTo>
                    <a:cubicBezTo>
                      <a:pt x="23548" y="40130"/>
                      <a:pt x="25793" y="38301"/>
                      <a:pt x="25793" y="38301"/>
                    </a:cubicBezTo>
                    <a:cubicBezTo>
                      <a:pt x="27550" y="27071"/>
                      <a:pt x="28030" y="0"/>
                      <a:pt x="28030" y="0"/>
                    </a:cubicBezTo>
                    <a:lnTo>
                      <a:pt x="28030" y="0"/>
                    </a:lnTo>
                    <a:lnTo>
                      <a:pt x="22072" y="1233"/>
                    </a:lnTo>
                    <a:lnTo>
                      <a:pt x="5615" y="1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0" name="Google Shape;6580;p68"/>
              <p:cNvSpPr/>
              <p:nvPr/>
            </p:nvSpPr>
            <p:spPr>
              <a:xfrm>
                <a:off x="1267379" y="3679222"/>
                <a:ext cx="230821" cy="8121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420" extrusionOk="0">
                    <a:moveTo>
                      <a:pt x="7348" y="1"/>
                    </a:moveTo>
                    <a:cubicBezTo>
                      <a:pt x="6884" y="1"/>
                      <a:pt x="6421" y="4"/>
                      <a:pt x="5958" y="9"/>
                    </a:cubicBezTo>
                    <a:cubicBezTo>
                      <a:pt x="4976" y="9"/>
                      <a:pt x="3995" y="55"/>
                      <a:pt x="3013" y="78"/>
                    </a:cubicBezTo>
                    <a:cubicBezTo>
                      <a:pt x="2032" y="100"/>
                      <a:pt x="1050" y="146"/>
                      <a:pt x="69" y="215"/>
                    </a:cubicBezTo>
                    <a:cubicBezTo>
                      <a:pt x="23" y="237"/>
                      <a:pt x="0" y="260"/>
                      <a:pt x="0" y="306"/>
                    </a:cubicBezTo>
                    <a:cubicBezTo>
                      <a:pt x="0" y="352"/>
                      <a:pt x="23" y="397"/>
                      <a:pt x="69" y="397"/>
                    </a:cubicBezTo>
                    <a:cubicBezTo>
                      <a:pt x="1050" y="420"/>
                      <a:pt x="2032" y="420"/>
                      <a:pt x="3013" y="420"/>
                    </a:cubicBezTo>
                    <a:lnTo>
                      <a:pt x="5958" y="374"/>
                    </a:lnTo>
                    <a:lnTo>
                      <a:pt x="11847" y="283"/>
                    </a:lnTo>
                    <a:cubicBezTo>
                      <a:pt x="11892" y="283"/>
                      <a:pt x="11938" y="237"/>
                      <a:pt x="11938" y="192"/>
                    </a:cubicBezTo>
                    <a:cubicBezTo>
                      <a:pt x="11938" y="146"/>
                      <a:pt x="11892" y="100"/>
                      <a:pt x="11847" y="100"/>
                    </a:cubicBezTo>
                    <a:cubicBezTo>
                      <a:pt x="10347" y="31"/>
                      <a:pt x="8847" y="1"/>
                      <a:pt x="7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1" name="Google Shape;6581;p68"/>
              <p:cNvSpPr/>
              <p:nvPr/>
            </p:nvSpPr>
            <p:spPr>
              <a:xfrm>
                <a:off x="1375953" y="3399438"/>
                <a:ext cx="8391" cy="230957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1945" extrusionOk="0">
                    <a:moveTo>
                      <a:pt x="204" y="1"/>
                    </a:moveTo>
                    <a:cubicBezTo>
                      <a:pt x="168" y="1"/>
                      <a:pt x="137" y="38"/>
                      <a:pt x="137" y="75"/>
                    </a:cubicBezTo>
                    <a:cubicBezTo>
                      <a:pt x="69" y="1057"/>
                      <a:pt x="46" y="2038"/>
                      <a:pt x="23" y="3020"/>
                    </a:cubicBezTo>
                    <a:cubicBezTo>
                      <a:pt x="0" y="4001"/>
                      <a:pt x="0" y="4983"/>
                      <a:pt x="0" y="5964"/>
                    </a:cubicBezTo>
                    <a:cubicBezTo>
                      <a:pt x="23" y="7927"/>
                      <a:pt x="69" y="9890"/>
                      <a:pt x="251" y="11853"/>
                    </a:cubicBezTo>
                    <a:cubicBezTo>
                      <a:pt x="251" y="11899"/>
                      <a:pt x="297" y="11945"/>
                      <a:pt x="343" y="11945"/>
                    </a:cubicBezTo>
                    <a:cubicBezTo>
                      <a:pt x="388" y="11945"/>
                      <a:pt x="434" y="11899"/>
                      <a:pt x="434" y="11853"/>
                    </a:cubicBezTo>
                    <a:cubicBezTo>
                      <a:pt x="388" y="10872"/>
                      <a:pt x="388" y="9890"/>
                      <a:pt x="388" y="8909"/>
                    </a:cubicBezTo>
                    <a:lnTo>
                      <a:pt x="388" y="5964"/>
                    </a:lnTo>
                    <a:lnTo>
                      <a:pt x="365" y="3020"/>
                    </a:lnTo>
                    <a:cubicBezTo>
                      <a:pt x="365" y="2038"/>
                      <a:pt x="343" y="1057"/>
                      <a:pt x="320" y="75"/>
                    </a:cubicBezTo>
                    <a:cubicBezTo>
                      <a:pt x="297" y="30"/>
                      <a:pt x="274" y="7"/>
                      <a:pt x="229" y="7"/>
                    </a:cubicBezTo>
                    <a:cubicBezTo>
                      <a:pt x="220" y="3"/>
                      <a:pt x="212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2" name="Google Shape;6582;p68"/>
              <p:cNvSpPr/>
              <p:nvPr/>
            </p:nvSpPr>
            <p:spPr>
              <a:xfrm>
                <a:off x="1379917" y="3471506"/>
                <a:ext cx="39733" cy="14715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7611" extrusionOk="0">
                    <a:moveTo>
                      <a:pt x="1827" y="0"/>
                    </a:moveTo>
                    <a:cubicBezTo>
                      <a:pt x="1781" y="0"/>
                      <a:pt x="1735" y="46"/>
                      <a:pt x="1735" y="92"/>
                    </a:cubicBezTo>
                    <a:cubicBezTo>
                      <a:pt x="1713" y="1461"/>
                      <a:pt x="1690" y="2831"/>
                      <a:pt x="1598" y="4200"/>
                    </a:cubicBezTo>
                    <a:cubicBezTo>
                      <a:pt x="1530" y="4885"/>
                      <a:pt x="1507" y="5570"/>
                      <a:pt x="1325" y="6209"/>
                    </a:cubicBezTo>
                    <a:cubicBezTo>
                      <a:pt x="1233" y="6528"/>
                      <a:pt x="1119" y="6848"/>
                      <a:pt x="937" y="7076"/>
                    </a:cubicBezTo>
                    <a:cubicBezTo>
                      <a:pt x="771" y="7279"/>
                      <a:pt x="545" y="7393"/>
                      <a:pt x="308" y="7393"/>
                    </a:cubicBezTo>
                    <a:cubicBezTo>
                      <a:pt x="252" y="7393"/>
                      <a:pt x="195" y="7386"/>
                      <a:pt x="138" y="7373"/>
                    </a:cubicBezTo>
                    <a:cubicBezTo>
                      <a:pt x="125" y="7367"/>
                      <a:pt x="113" y="7364"/>
                      <a:pt x="101" y="7364"/>
                    </a:cubicBezTo>
                    <a:cubicBezTo>
                      <a:pt x="69" y="7364"/>
                      <a:pt x="40" y="7385"/>
                      <a:pt x="24" y="7419"/>
                    </a:cubicBezTo>
                    <a:cubicBezTo>
                      <a:pt x="1" y="7464"/>
                      <a:pt x="24" y="7510"/>
                      <a:pt x="69" y="7533"/>
                    </a:cubicBezTo>
                    <a:cubicBezTo>
                      <a:pt x="177" y="7587"/>
                      <a:pt x="293" y="7611"/>
                      <a:pt x="410" y="7611"/>
                    </a:cubicBezTo>
                    <a:cubicBezTo>
                      <a:pt x="687" y="7611"/>
                      <a:pt x="965" y="7475"/>
                      <a:pt x="1142" y="7282"/>
                    </a:cubicBezTo>
                    <a:cubicBezTo>
                      <a:pt x="1393" y="6985"/>
                      <a:pt x="1553" y="6643"/>
                      <a:pt x="1667" y="6300"/>
                    </a:cubicBezTo>
                    <a:cubicBezTo>
                      <a:pt x="1872" y="5615"/>
                      <a:pt x="1918" y="4931"/>
                      <a:pt x="1964" y="4223"/>
                    </a:cubicBezTo>
                    <a:cubicBezTo>
                      <a:pt x="2055" y="2854"/>
                      <a:pt x="2032" y="1461"/>
                      <a:pt x="1918" y="69"/>
                    </a:cubicBezTo>
                    <a:cubicBezTo>
                      <a:pt x="1918" y="46"/>
                      <a:pt x="1872" y="0"/>
                      <a:pt x="18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3" name="Google Shape;6583;p68"/>
              <p:cNvSpPr/>
              <p:nvPr/>
            </p:nvSpPr>
            <p:spPr>
              <a:xfrm>
                <a:off x="1119512" y="3456056"/>
                <a:ext cx="69316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5990" extrusionOk="0">
                    <a:moveTo>
                      <a:pt x="3470" y="1"/>
                    </a:moveTo>
                    <a:cubicBezTo>
                      <a:pt x="3425" y="1"/>
                      <a:pt x="3379" y="23"/>
                      <a:pt x="3379" y="69"/>
                    </a:cubicBezTo>
                    <a:lnTo>
                      <a:pt x="3379" y="92"/>
                    </a:lnTo>
                    <a:cubicBezTo>
                      <a:pt x="3356" y="389"/>
                      <a:pt x="3356" y="685"/>
                      <a:pt x="3310" y="982"/>
                    </a:cubicBezTo>
                    <a:cubicBezTo>
                      <a:pt x="3265" y="1256"/>
                      <a:pt x="3265" y="1553"/>
                      <a:pt x="3173" y="1849"/>
                    </a:cubicBezTo>
                    <a:lnTo>
                      <a:pt x="3082" y="2260"/>
                    </a:lnTo>
                    <a:lnTo>
                      <a:pt x="2922" y="2671"/>
                    </a:lnTo>
                    <a:cubicBezTo>
                      <a:pt x="2877" y="2808"/>
                      <a:pt x="2831" y="2945"/>
                      <a:pt x="2763" y="3082"/>
                    </a:cubicBezTo>
                    <a:cubicBezTo>
                      <a:pt x="2694" y="3196"/>
                      <a:pt x="2649" y="3333"/>
                      <a:pt x="2557" y="3470"/>
                    </a:cubicBezTo>
                    <a:cubicBezTo>
                      <a:pt x="2283" y="3972"/>
                      <a:pt x="1918" y="4429"/>
                      <a:pt x="1484" y="4817"/>
                    </a:cubicBezTo>
                    <a:cubicBezTo>
                      <a:pt x="1074" y="5228"/>
                      <a:pt x="571" y="5570"/>
                      <a:pt x="69" y="5821"/>
                    </a:cubicBezTo>
                    <a:lnTo>
                      <a:pt x="46" y="5821"/>
                    </a:lnTo>
                    <a:cubicBezTo>
                      <a:pt x="24" y="5844"/>
                      <a:pt x="1" y="5889"/>
                      <a:pt x="24" y="5935"/>
                    </a:cubicBezTo>
                    <a:cubicBezTo>
                      <a:pt x="24" y="5969"/>
                      <a:pt x="48" y="5990"/>
                      <a:pt x="79" y="5990"/>
                    </a:cubicBezTo>
                    <a:cubicBezTo>
                      <a:pt x="90" y="5990"/>
                      <a:pt x="103" y="5987"/>
                      <a:pt x="115" y="5981"/>
                    </a:cubicBezTo>
                    <a:cubicBezTo>
                      <a:pt x="708" y="5798"/>
                      <a:pt x="1256" y="5479"/>
                      <a:pt x="1713" y="5091"/>
                    </a:cubicBezTo>
                    <a:cubicBezTo>
                      <a:pt x="2192" y="4680"/>
                      <a:pt x="2603" y="4200"/>
                      <a:pt x="2877" y="3653"/>
                    </a:cubicBezTo>
                    <a:cubicBezTo>
                      <a:pt x="2968" y="3516"/>
                      <a:pt x="3014" y="3356"/>
                      <a:pt x="3082" y="3219"/>
                    </a:cubicBezTo>
                    <a:cubicBezTo>
                      <a:pt x="3151" y="3082"/>
                      <a:pt x="3219" y="2945"/>
                      <a:pt x="3265" y="2785"/>
                    </a:cubicBezTo>
                    <a:lnTo>
                      <a:pt x="3402" y="2352"/>
                    </a:lnTo>
                    <a:lnTo>
                      <a:pt x="3493" y="1895"/>
                    </a:lnTo>
                    <a:cubicBezTo>
                      <a:pt x="3516" y="1758"/>
                      <a:pt x="3539" y="1598"/>
                      <a:pt x="3539" y="1439"/>
                    </a:cubicBezTo>
                    <a:lnTo>
                      <a:pt x="3584" y="982"/>
                    </a:lnTo>
                    <a:cubicBezTo>
                      <a:pt x="3584" y="685"/>
                      <a:pt x="3562" y="389"/>
                      <a:pt x="3539" y="69"/>
                    </a:cubicBezTo>
                    <a:cubicBezTo>
                      <a:pt x="3539" y="23"/>
                      <a:pt x="3516" y="1"/>
                      <a:pt x="34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4" name="Google Shape;6584;p68"/>
              <p:cNvSpPr/>
              <p:nvPr/>
            </p:nvSpPr>
            <p:spPr>
              <a:xfrm>
                <a:off x="1584710" y="3456056"/>
                <a:ext cx="69761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5990" extrusionOk="0">
                    <a:moveTo>
                      <a:pt x="138" y="1"/>
                    </a:moveTo>
                    <a:cubicBezTo>
                      <a:pt x="92" y="1"/>
                      <a:pt x="46" y="23"/>
                      <a:pt x="46" y="69"/>
                    </a:cubicBezTo>
                    <a:cubicBezTo>
                      <a:pt x="23" y="389"/>
                      <a:pt x="1" y="685"/>
                      <a:pt x="1" y="982"/>
                    </a:cubicBezTo>
                    <a:lnTo>
                      <a:pt x="46" y="1439"/>
                    </a:lnTo>
                    <a:cubicBezTo>
                      <a:pt x="46" y="1598"/>
                      <a:pt x="69" y="1758"/>
                      <a:pt x="115" y="1895"/>
                    </a:cubicBezTo>
                    <a:lnTo>
                      <a:pt x="183" y="2352"/>
                    </a:lnTo>
                    <a:lnTo>
                      <a:pt x="320" y="2785"/>
                    </a:lnTo>
                    <a:cubicBezTo>
                      <a:pt x="366" y="2945"/>
                      <a:pt x="434" y="3082"/>
                      <a:pt x="503" y="3219"/>
                    </a:cubicBezTo>
                    <a:cubicBezTo>
                      <a:pt x="571" y="3356"/>
                      <a:pt x="617" y="3516"/>
                      <a:pt x="708" y="3653"/>
                    </a:cubicBezTo>
                    <a:cubicBezTo>
                      <a:pt x="982" y="4200"/>
                      <a:pt x="1416" y="4680"/>
                      <a:pt x="1872" y="5091"/>
                    </a:cubicBezTo>
                    <a:cubicBezTo>
                      <a:pt x="2352" y="5479"/>
                      <a:pt x="2877" y="5798"/>
                      <a:pt x="3470" y="5981"/>
                    </a:cubicBezTo>
                    <a:cubicBezTo>
                      <a:pt x="3482" y="5987"/>
                      <a:pt x="3495" y="5990"/>
                      <a:pt x="3506" y="5990"/>
                    </a:cubicBezTo>
                    <a:cubicBezTo>
                      <a:pt x="3539" y="5990"/>
                      <a:pt x="3568" y="5969"/>
                      <a:pt x="3584" y="5935"/>
                    </a:cubicBezTo>
                    <a:cubicBezTo>
                      <a:pt x="3607" y="5912"/>
                      <a:pt x="3584" y="5844"/>
                      <a:pt x="3539" y="5821"/>
                    </a:cubicBezTo>
                    <a:cubicBezTo>
                      <a:pt x="3014" y="5570"/>
                      <a:pt x="2511" y="5228"/>
                      <a:pt x="2101" y="4817"/>
                    </a:cubicBezTo>
                    <a:cubicBezTo>
                      <a:pt x="1667" y="4429"/>
                      <a:pt x="1302" y="3972"/>
                      <a:pt x="1028" y="3470"/>
                    </a:cubicBezTo>
                    <a:cubicBezTo>
                      <a:pt x="936" y="3333"/>
                      <a:pt x="891" y="3196"/>
                      <a:pt x="822" y="3082"/>
                    </a:cubicBezTo>
                    <a:cubicBezTo>
                      <a:pt x="777" y="2945"/>
                      <a:pt x="708" y="2808"/>
                      <a:pt x="663" y="2671"/>
                    </a:cubicBezTo>
                    <a:lnTo>
                      <a:pt x="526" y="2260"/>
                    </a:lnTo>
                    <a:lnTo>
                      <a:pt x="412" y="1849"/>
                    </a:lnTo>
                    <a:cubicBezTo>
                      <a:pt x="320" y="1553"/>
                      <a:pt x="320" y="1256"/>
                      <a:pt x="275" y="982"/>
                    </a:cubicBezTo>
                    <a:cubicBezTo>
                      <a:pt x="252" y="685"/>
                      <a:pt x="252" y="389"/>
                      <a:pt x="229" y="92"/>
                    </a:cubicBezTo>
                    <a:lnTo>
                      <a:pt x="229" y="69"/>
                    </a:lnTo>
                    <a:cubicBezTo>
                      <a:pt x="229" y="23"/>
                      <a:pt x="18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5" name="Google Shape;6585;p68"/>
              <p:cNvSpPr/>
              <p:nvPr/>
            </p:nvSpPr>
            <p:spPr>
              <a:xfrm>
                <a:off x="953122" y="2846850"/>
                <a:ext cx="859286" cy="668740"/>
              </a:xfrm>
              <a:custGeom>
                <a:avLst/>
                <a:gdLst/>
                <a:ahLst/>
                <a:cxnLst/>
                <a:rect l="l" t="t" r="r" b="b"/>
                <a:pathLst>
                  <a:path w="44442" h="34587" extrusionOk="0">
                    <a:moveTo>
                      <a:pt x="18375" y="1"/>
                    </a:moveTo>
                    <a:cubicBezTo>
                      <a:pt x="16255" y="1"/>
                      <a:pt x="13530" y="76"/>
                      <a:pt x="10683" y="349"/>
                    </a:cubicBezTo>
                    <a:cubicBezTo>
                      <a:pt x="2626" y="1194"/>
                      <a:pt x="1" y="12834"/>
                      <a:pt x="1" y="12834"/>
                    </a:cubicBezTo>
                    <a:cubicBezTo>
                      <a:pt x="1" y="12834"/>
                      <a:pt x="4075" y="16931"/>
                      <a:pt x="7950" y="16931"/>
                    </a:cubicBezTo>
                    <a:cubicBezTo>
                      <a:pt x="8062" y="16931"/>
                      <a:pt x="8174" y="16927"/>
                      <a:pt x="8286" y="16920"/>
                    </a:cubicBezTo>
                    <a:lnTo>
                      <a:pt x="8286" y="16920"/>
                    </a:lnTo>
                    <a:lnTo>
                      <a:pt x="7076" y="31597"/>
                    </a:lnTo>
                    <a:cubicBezTo>
                      <a:pt x="7076" y="31597"/>
                      <a:pt x="13559" y="34541"/>
                      <a:pt x="22210" y="34587"/>
                    </a:cubicBezTo>
                    <a:lnTo>
                      <a:pt x="22461" y="34587"/>
                    </a:lnTo>
                    <a:cubicBezTo>
                      <a:pt x="31089" y="34541"/>
                      <a:pt x="37343" y="31597"/>
                      <a:pt x="37343" y="31597"/>
                    </a:cubicBezTo>
                    <a:lnTo>
                      <a:pt x="36156" y="16920"/>
                    </a:lnTo>
                    <a:lnTo>
                      <a:pt x="36156" y="16920"/>
                    </a:lnTo>
                    <a:cubicBezTo>
                      <a:pt x="36267" y="16927"/>
                      <a:pt x="36378" y="16931"/>
                      <a:pt x="36490" y="16931"/>
                    </a:cubicBezTo>
                    <a:cubicBezTo>
                      <a:pt x="40345" y="16931"/>
                      <a:pt x="44442" y="12834"/>
                      <a:pt x="44442" y="12834"/>
                    </a:cubicBezTo>
                    <a:cubicBezTo>
                      <a:pt x="44442" y="12834"/>
                      <a:pt x="41794" y="1194"/>
                      <a:pt x="33736" y="349"/>
                    </a:cubicBezTo>
                    <a:cubicBezTo>
                      <a:pt x="30889" y="76"/>
                      <a:pt x="28214" y="1"/>
                      <a:pt x="26148" y="1"/>
                    </a:cubicBezTo>
                    <a:cubicBezTo>
                      <a:pt x="24239" y="1"/>
                      <a:pt x="22850" y="65"/>
                      <a:pt x="22324" y="98"/>
                    </a:cubicBezTo>
                    <a:cubicBezTo>
                      <a:pt x="21776" y="65"/>
                      <a:pt x="20333" y="1"/>
                      <a:pt x="183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6" name="Google Shape;6586;p68"/>
              <p:cNvSpPr/>
              <p:nvPr/>
            </p:nvSpPr>
            <p:spPr>
              <a:xfrm>
                <a:off x="1237794" y="2848107"/>
                <a:ext cx="264831" cy="130395"/>
              </a:xfrm>
              <a:custGeom>
                <a:avLst/>
                <a:gdLst/>
                <a:ahLst/>
                <a:cxnLst/>
                <a:rect l="l" t="t" r="r" b="b"/>
                <a:pathLst>
                  <a:path w="13697" h="6744" extrusionOk="0">
                    <a:moveTo>
                      <a:pt x="6991" y="1"/>
                    </a:moveTo>
                    <a:cubicBezTo>
                      <a:pt x="5356" y="1"/>
                      <a:pt x="3503" y="99"/>
                      <a:pt x="1530" y="444"/>
                    </a:cubicBezTo>
                    <a:cubicBezTo>
                      <a:pt x="1" y="718"/>
                      <a:pt x="1" y="1950"/>
                      <a:pt x="1" y="1950"/>
                    </a:cubicBezTo>
                    <a:cubicBezTo>
                      <a:pt x="1" y="4598"/>
                      <a:pt x="2147" y="6744"/>
                      <a:pt x="4794" y="6744"/>
                    </a:cubicBezTo>
                    <a:lnTo>
                      <a:pt x="8013" y="6744"/>
                    </a:lnTo>
                    <a:cubicBezTo>
                      <a:pt x="11071" y="6744"/>
                      <a:pt x="13582" y="4575"/>
                      <a:pt x="13582" y="1517"/>
                    </a:cubicBezTo>
                    <a:cubicBezTo>
                      <a:pt x="13582" y="1517"/>
                      <a:pt x="13696" y="170"/>
                      <a:pt x="12076" y="170"/>
                    </a:cubicBezTo>
                    <a:cubicBezTo>
                      <a:pt x="10909" y="170"/>
                      <a:pt x="9139" y="1"/>
                      <a:pt x="69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7" name="Google Shape;6587;p68"/>
              <p:cNvSpPr/>
              <p:nvPr/>
            </p:nvSpPr>
            <p:spPr>
              <a:xfrm>
                <a:off x="926650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1477" y="0"/>
                    </a:moveTo>
                    <a:cubicBezTo>
                      <a:pt x="1316" y="0"/>
                      <a:pt x="1161" y="76"/>
                      <a:pt x="1073" y="209"/>
                    </a:cubicBezTo>
                    <a:cubicBezTo>
                      <a:pt x="1073" y="209"/>
                      <a:pt x="0" y="1327"/>
                      <a:pt x="731" y="1738"/>
                    </a:cubicBezTo>
                    <a:cubicBezTo>
                      <a:pt x="1917" y="2400"/>
                      <a:pt x="5387" y="4386"/>
                      <a:pt x="9404" y="4431"/>
                    </a:cubicBezTo>
                    <a:cubicBezTo>
                      <a:pt x="9416" y="4432"/>
                      <a:pt x="9427" y="4433"/>
                      <a:pt x="9439" y="4433"/>
                    </a:cubicBezTo>
                    <a:cubicBezTo>
                      <a:pt x="9697" y="4433"/>
                      <a:pt x="9906" y="4191"/>
                      <a:pt x="9906" y="3929"/>
                    </a:cubicBezTo>
                    <a:lnTo>
                      <a:pt x="9883" y="3016"/>
                    </a:lnTo>
                    <a:cubicBezTo>
                      <a:pt x="9883" y="2742"/>
                      <a:pt x="9655" y="2537"/>
                      <a:pt x="9381" y="2537"/>
                    </a:cubicBezTo>
                    <a:cubicBezTo>
                      <a:pt x="5958" y="2468"/>
                      <a:pt x="2739" y="711"/>
                      <a:pt x="1735" y="72"/>
                    </a:cubicBezTo>
                    <a:cubicBezTo>
                      <a:pt x="1654" y="23"/>
                      <a:pt x="1565" y="0"/>
                      <a:pt x="1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8" name="Google Shape;6588;p68"/>
              <p:cNvSpPr/>
              <p:nvPr/>
            </p:nvSpPr>
            <p:spPr>
              <a:xfrm>
                <a:off x="1646509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8424" y="0"/>
                    </a:moveTo>
                    <a:cubicBezTo>
                      <a:pt x="8339" y="0"/>
                      <a:pt x="8253" y="23"/>
                      <a:pt x="8172" y="72"/>
                    </a:cubicBezTo>
                    <a:cubicBezTo>
                      <a:pt x="7167" y="711"/>
                      <a:pt x="3949" y="2468"/>
                      <a:pt x="502" y="2537"/>
                    </a:cubicBezTo>
                    <a:cubicBezTo>
                      <a:pt x="251" y="2537"/>
                      <a:pt x="23" y="2742"/>
                      <a:pt x="23" y="3016"/>
                    </a:cubicBezTo>
                    <a:lnTo>
                      <a:pt x="0" y="3929"/>
                    </a:lnTo>
                    <a:cubicBezTo>
                      <a:pt x="0" y="4191"/>
                      <a:pt x="209" y="4433"/>
                      <a:pt x="468" y="4433"/>
                    </a:cubicBezTo>
                    <a:cubicBezTo>
                      <a:pt x="479" y="4433"/>
                      <a:pt x="491" y="4432"/>
                      <a:pt x="502" y="4431"/>
                    </a:cubicBezTo>
                    <a:cubicBezTo>
                      <a:pt x="4497" y="4386"/>
                      <a:pt x="7989" y="2400"/>
                      <a:pt x="9176" y="1738"/>
                    </a:cubicBezTo>
                    <a:cubicBezTo>
                      <a:pt x="9906" y="1327"/>
                      <a:pt x="8834" y="209"/>
                      <a:pt x="8834" y="209"/>
                    </a:cubicBezTo>
                    <a:cubicBezTo>
                      <a:pt x="8730" y="76"/>
                      <a:pt x="8580" y="0"/>
                      <a:pt x="8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9" name="Google Shape;6589;p68"/>
              <p:cNvSpPr/>
              <p:nvPr/>
            </p:nvSpPr>
            <p:spPr>
              <a:xfrm>
                <a:off x="1503052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6" y="1"/>
                      <a:pt x="4012" y="129"/>
                      <a:pt x="3858" y="205"/>
                    </a:cubicBezTo>
                    <a:cubicBezTo>
                      <a:pt x="3470" y="411"/>
                      <a:pt x="3037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5" y="7213"/>
                    </a:cubicBezTo>
                    <a:cubicBezTo>
                      <a:pt x="47" y="8651"/>
                      <a:pt x="1" y="10066"/>
                      <a:pt x="47" y="11458"/>
                    </a:cubicBezTo>
                    <a:cubicBezTo>
                      <a:pt x="69" y="12143"/>
                      <a:pt x="92" y="12828"/>
                      <a:pt x="184" y="13513"/>
                    </a:cubicBezTo>
                    <a:cubicBezTo>
                      <a:pt x="229" y="13855"/>
                      <a:pt x="252" y="14197"/>
                      <a:pt x="298" y="14540"/>
                    </a:cubicBezTo>
                    <a:lnTo>
                      <a:pt x="503" y="15635"/>
                    </a:lnTo>
                    <a:cubicBezTo>
                      <a:pt x="526" y="15795"/>
                      <a:pt x="549" y="16000"/>
                      <a:pt x="594" y="16160"/>
                    </a:cubicBezTo>
                    <a:lnTo>
                      <a:pt x="731" y="16685"/>
                    </a:lnTo>
                    <a:cubicBezTo>
                      <a:pt x="823" y="17050"/>
                      <a:pt x="914" y="17393"/>
                      <a:pt x="1028" y="17735"/>
                    </a:cubicBezTo>
                    <a:cubicBezTo>
                      <a:pt x="1256" y="18420"/>
                      <a:pt x="1485" y="19105"/>
                      <a:pt x="1759" y="19721"/>
                    </a:cubicBezTo>
                    <a:cubicBezTo>
                      <a:pt x="2306" y="21022"/>
                      <a:pt x="2968" y="22232"/>
                      <a:pt x="3676" y="23396"/>
                    </a:cubicBezTo>
                    <a:cubicBezTo>
                      <a:pt x="4406" y="24537"/>
                      <a:pt x="5205" y="25610"/>
                      <a:pt x="6050" y="26637"/>
                    </a:cubicBezTo>
                    <a:cubicBezTo>
                      <a:pt x="6278" y="26888"/>
                      <a:pt x="6483" y="27139"/>
                      <a:pt x="6712" y="27390"/>
                    </a:cubicBezTo>
                    <a:cubicBezTo>
                      <a:pt x="6940" y="27641"/>
                      <a:pt x="7168" y="27870"/>
                      <a:pt x="7396" y="28098"/>
                    </a:cubicBezTo>
                    <a:cubicBezTo>
                      <a:pt x="7876" y="28577"/>
                      <a:pt x="8332" y="29034"/>
                      <a:pt x="8880" y="29490"/>
                    </a:cubicBezTo>
                    <a:cubicBezTo>
                      <a:pt x="9141" y="29713"/>
                      <a:pt x="9459" y="29820"/>
                      <a:pt x="9778" y="29820"/>
                    </a:cubicBezTo>
                    <a:cubicBezTo>
                      <a:pt x="10211" y="29820"/>
                      <a:pt x="10645" y="29621"/>
                      <a:pt x="10934" y="29239"/>
                    </a:cubicBezTo>
                    <a:cubicBezTo>
                      <a:pt x="11345" y="28714"/>
                      <a:pt x="11368" y="28007"/>
                      <a:pt x="11026" y="27482"/>
                    </a:cubicBezTo>
                    <a:lnTo>
                      <a:pt x="10980" y="27390"/>
                    </a:lnTo>
                    <a:lnTo>
                      <a:pt x="10044" y="25838"/>
                    </a:lnTo>
                    <a:cubicBezTo>
                      <a:pt x="9747" y="25313"/>
                      <a:pt x="9428" y="24811"/>
                      <a:pt x="9154" y="24286"/>
                    </a:cubicBezTo>
                    <a:cubicBezTo>
                      <a:pt x="8560" y="23213"/>
                      <a:pt x="7990" y="22163"/>
                      <a:pt x="7488" y="21091"/>
                    </a:cubicBezTo>
                    <a:cubicBezTo>
                      <a:pt x="7008" y="20018"/>
                      <a:pt x="6529" y="18945"/>
                      <a:pt x="6164" y="17872"/>
                    </a:cubicBezTo>
                    <a:cubicBezTo>
                      <a:pt x="5936" y="17324"/>
                      <a:pt x="5821" y="16777"/>
                      <a:pt x="5639" y="16252"/>
                    </a:cubicBezTo>
                    <a:cubicBezTo>
                      <a:pt x="5570" y="15978"/>
                      <a:pt x="5525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4" y="14631"/>
                    </a:cubicBezTo>
                    <a:lnTo>
                      <a:pt x="5137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3" y="11184"/>
                    </a:cubicBezTo>
                    <a:cubicBezTo>
                      <a:pt x="4794" y="10020"/>
                      <a:pt x="4749" y="8856"/>
                      <a:pt x="4771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9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1" y="1474"/>
                    </a:cubicBezTo>
                    <a:cubicBezTo>
                      <a:pt x="8662" y="1474"/>
                      <a:pt x="8064" y="550"/>
                      <a:pt x="6301" y="114"/>
                    </a:cubicBezTo>
                    <a:cubicBezTo>
                      <a:pt x="5948" y="32"/>
                      <a:pt x="5588" y="1"/>
                      <a:pt x="5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0" name="Google Shape;6590;p68"/>
              <p:cNvSpPr/>
              <p:nvPr/>
            </p:nvSpPr>
            <p:spPr>
              <a:xfrm>
                <a:off x="982262" y="2699117"/>
                <a:ext cx="237879" cy="131091"/>
              </a:xfrm>
              <a:custGeom>
                <a:avLst/>
                <a:gdLst/>
                <a:ahLst/>
                <a:cxnLst/>
                <a:rect l="l" t="t" r="r" b="b"/>
                <a:pathLst>
                  <a:path w="12303" h="6780" fill="none" extrusionOk="0">
                    <a:moveTo>
                      <a:pt x="0" y="0"/>
                    </a:moveTo>
                    <a:cubicBezTo>
                      <a:pt x="571" y="2534"/>
                      <a:pt x="2420" y="4748"/>
                      <a:pt x="4816" y="5775"/>
                    </a:cubicBezTo>
                    <a:cubicBezTo>
                      <a:pt x="7213" y="6779"/>
                      <a:pt x="10089" y="6574"/>
                      <a:pt x="12303" y="5204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1" name="Google Shape;6591;p68"/>
              <p:cNvSpPr/>
              <p:nvPr/>
            </p:nvSpPr>
            <p:spPr>
              <a:xfrm>
                <a:off x="805700" y="2149160"/>
                <a:ext cx="212298" cy="484612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25064" fill="none" extrusionOk="0">
                    <a:moveTo>
                      <a:pt x="10980" y="1"/>
                    </a:moveTo>
                    <a:cubicBezTo>
                      <a:pt x="7876" y="69"/>
                      <a:pt x="5114" y="2192"/>
                      <a:pt x="3379" y="4749"/>
                    </a:cubicBezTo>
                    <a:cubicBezTo>
                      <a:pt x="777" y="8583"/>
                      <a:pt x="1" y="13582"/>
                      <a:pt x="1302" y="18010"/>
                    </a:cubicBezTo>
                    <a:cubicBezTo>
                      <a:pt x="1895" y="20042"/>
                      <a:pt x="2945" y="22027"/>
                      <a:pt x="4657" y="23306"/>
                    </a:cubicBezTo>
                    <a:cubicBezTo>
                      <a:pt x="6346" y="24584"/>
                      <a:pt x="8743" y="25063"/>
                      <a:pt x="10638" y="24150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2" name="Google Shape;6592;p68"/>
              <p:cNvSpPr/>
              <p:nvPr/>
            </p:nvSpPr>
            <p:spPr>
              <a:xfrm>
                <a:off x="1681373" y="2065741"/>
                <a:ext cx="122255" cy="290412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5020" fill="none" extrusionOk="0">
                    <a:moveTo>
                      <a:pt x="0" y="1"/>
                    </a:moveTo>
                    <a:cubicBezTo>
                      <a:pt x="3995" y="2580"/>
                      <a:pt x="6323" y="7533"/>
                      <a:pt x="5730" y="12258"/>
                    </a:cubicBezTo>
                    <a:cubicBezTo>
                      <a:pt x="5661" y="12897"/>
                      <a:pt x="5501" y="13559"/>
                      <a:pt x="5136" y="14107"/>
                    </a:cubicBezTo>
                    <a:cubicBezTo>
                      <a:pt x="4748" y="14655"/>
                      <a:pt x="4086" y="15020"/>
                      <a:pt x="3447" y="14906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3" name="Google Shape;6593;p68"/>
              <p:cNvSpPr/>
              <p:nvPr/>
            </p:nvSpPr>
            <p:spPr>
              <a:xfrm>
                <a:off x="1545882" y="2511531"/>
                <a:ext cx="192422" cy="264812"/>
              </a:xfrm>
              <a:custGeom>
                <a:avLst/>
                <a:gdLst/>
                <a:ahLst/>
                <a:cxnLst/>
                <a:rect l="l" t="t" r="r" b="b"/>
                <a:pathLst>
                  <a:path w="9952" h="13696" fill="none" extrusionOk="0">
                    <a:moveTo>
                      <a:pt x="0" y="12646"/>
                    </a:moveTo>
                    <a:cubicBezTo>
                      <a:pt x="502" y="13399"/>
                      <a:pt x="1415" y="13696"/>
                      <a:pt x="2237" y="13559"/>
                    </a:cubicBezTo>
                    <a:cubicBezTo>
                      <a:pt x="3081" y="13445"/>
                      <a:pt x="3835" y="12988"/>
                      <a:pt x="4497" y="12440"/>
                    </a:cubicBezTo>
                    <a:cubicBezTo>
                      <a:pt x="7966" y="9678"/>
                      <a:pt x="9952" y="4725"/>
                      <a:pt x="9473" y="0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4" name="Google Shape;6594;p68"/>
              <p:cNvSpPr/>
              <p:nvPr/>
            </p:nvSpPr>
            <p:spPr>
              <a:xfrm>
                <a:off x="812777" y="1920618"/>
                <a:ext cx="980207" cy="902770"/>
              </a:xfrm>
              <a:custGeom>
                <a:avLst/>
                <a:gdLst/>
                <a:ahLst/>
                <a:cxnLst/>
                <a:rect l="l" t="t" r="r" b="b"/>
                <a:pathLst>
                  <a:path w="50696" h="46691" extrusionOk="0">
                    <a:moveTo>
                      <a:pt x="28922" y="0"/>
                    </a:moveTo>
                    <a:cubicBezTo>
                      <a:pt x="25322" y="0"/>
                      <a:pt x="19759" y="1978"/>
                      <a:pt x="12326" y="10336"/>
                    </a:cubicBezTo>
                    <a:cubicBezTo>
                      <a:pt x="12326" y="10336"/>
                      <a:pt x="5524" y="12208"/>
                      <a:pt x="3036" y="18348"/>
                    </a:cubicBezTo>
                    <a:cubicBezTo>
                      <a:pt x="799" y="23872"/>
                      <a:pt x="0" y="31062"/>
                      <a:pt x="4634" y="33390"/>
                    </a:cubicBezTo>
                    <a:cubicBezTo>
                      <a:pt x="4634" y="33390"/>
                      <a:pt x="7441" y="41333"/>
                      <a:pt x="9450" y="41812"/>
                    </a:cubicBezTo>
                    <a:cubicBezTo>
                      <a:pt x="11313" y="42257"/>
                      <a:pt x="12470" y="46690"/>
                      <a:pt x="19226" y="46690"/>
                    </a:cubicBezTo>
                    <a:cubicBezTo>
                      <a:pt x="19752" y="46690"/>
                      <a:pt x="20311" y="46663"/>
                      <a:pt x="20908" y="46606"/>
                    </a:cubicBezTo>
                    <a:cubicBezTo>
                      <a:pt x="23185" y="46385"/>
                      <a:pt x="25233" y="46358"/>
                      <a:pt x="27086" y="46358"/>
                    </a:cubicBezTo>
                    <a:cubicBezTo>
                      <a:pt x="27696" y="46358"/>
                      <a:pt x="28285" y="46361"/>
                      <a:pt x="28854" y="46361"/>
                    </a:cubicBezTo>
                    <a:cubicBezTo>
                      <a:pt x="32813" y="46361"/>
                      <a:pt x="35806" y="46217"/>
                      <a:pt x="38233" y="43935"/>
                    </a:cubicBezTo>
                    <a:cubicBezTo>
                      <a:pt x="38233" y="43935"/>
                      <a:pt x="38298" y="43944"/>
                      <a:pt x="38421" y="43944"/>
                    </a:cubicBezTo>
                    <a:cubicBezTo>
                      <a:pt x="39203" y="43944"/>
                      <a:pt x="42298" y="43585"/>
                      <a:pt x="45240" y="38274"/>
                    </a:cubicBezTo>
                    <a:cubicBezTo>
                      <a:pt x="47591" y="34052"/>
                      <a:pt x="48047" y="29783"/>
                      <a:pt x="48299" y="27159"/>
                    </a:cubicBezTo>
                    <a:cubicBezTo>
                      <a:pt x="48527" y="24511"/>
                      <a:pt x="48458" y="21863"/>
                      <a:pt x="48458" y="21863"/>
                    </a:cubicBezTo>
                    <a:cubicBezTo>
                      <a:pt x="48458" y="21863"/>
                      <a:pt x="50695" y="20174"/>
                      <a:pt x="50216" y="16819"/>
                    </a:cubicBezTo>
                    <a:cubicBezTo>
                      <a:pt x="49737" y="13463"/>
                      <a:pt x="47728" y="9697"/>
                      <a:pt x="45240" y="7848"/>
                    </a:cubicBezTo>
                    <a:cubicBezTo>
                      <a:pt x="45240" y="7848"/>
                      <a:pt x="46130" y="6159"/>
                      <a:pt x="41976" y="3192"/>
                    </a:cubicBezTo>
                    <a:cubicBezTo>
                      <a:pt x="39794" y="1654"/>
                      <a:pt x="37663" y="1287"/>
                      <a:pt x="36124" y="1287"/>
                    </a:cubicBezTo>
                    <a:cubicBezTo>
                      <a:pt x="34716" y="1287"/>
                      <a:pt x="33804" y="1594"/>
                      <a:pt x="33804" y="1594"/>
                    </a:cubicBezTo>
                    <a:cubicBezTo>
                      <a:pt x="33804" y="1594"/>
                      <a:pt x="32154" y="0"/>
                      <a:pt x="28922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5" name="Google Shape;6595;p68"/>
              <p:cNvSpPr/>
              <p:nvPr/>
            </p:nvSpPr>
            <p:spPr>
              <a:xfrm>
                <a:off x="1276641" y="2638206"/>
                <a:ext cx="184050" cy="303656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5705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2349"/>
                    </a:lnTo>
                    <a:cubicBezTo>
                      <a:pt x="1" y="14905"/>
                      <a:pt x="2078" y="15704"/>
                      <a:pt x="4634" y="15704"/>
                    </a:cubicBezTo>
                    <a:lnTo>
                      <a:pt x="4885" y="15704"/>
                    </a:lnTo>
                    <a:cubicBezTo>
                      <a:pt x="7442" y="15704"/>
                      <a:pt x="9519" y="14905"/>
                      <a:pt x="9519" y="12349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6" name="Google Shape;6596;p68"/>
              <p:cNvSpPr/>
              <p:nvPr/>
            </p:nvSpPr>
            <p:spPr>
              <a:xfrm>
                <a:off x="1276641" y="2638206"/>
                <a:ext cx="184050" cy="208199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0768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0546"/>
                    </a:lnTo>
                    <a:cubicBezTo>
                      <a:pt x="793" y="10670"/>
                      <a:pt x="1787" y="10767"/>
                      <a:pt x="2949" y="10767"/>
                    </a:cubicBezTo>
                    <a:cubicBezTo>
                      <a:pt x="4768" y="10767"/>
                      <a:pt x="6999" y="10530"/>
                      <a:pt x="9519" y="9792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rgbClr val="9930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7" name="Google Shape;6597;p68"/>
              <p:cNvSpPr/>
              <p:nvPr/>
            </p:nvSpPr>
            <p:spPr>
              <a:xfrm>
                <a:off x="860886" y="2525105"/>
                <a:ext cx="231711" cy="227515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1767" extrusionOk="0">
                    <a:moveTo>
                      <a:pt x="5980" y="1"/>
                    </a:moveTo>
                    <a:cubicBezTo>
                      <a:pt x="5897" y="1"/>
                      <a:pt x="5813" y="3"/>
                      <a:pt x="5729" y="6"/>
                    </a:cubicBezTo>
                    <a:cubicBezTo>
                      <a:pt x="2511" y="143"/>
                      <a:pt x="0" y="2905"/>
                      <a:pt x="160" y="6146"/>
                    </a:cubicBezTo>
                    <a:cubicBezTo>
                      <a:pt x="293" y="9303"/>
                      <a:pt x="2895" y="11766"/>
                      <a:pt x="6003" y="11766"/>
                    </a:cubicBezTo>
                    <a:cubicBezTo>
                      <a:pt x="6087" y="11766"/>
                      <a:pt x="6170" y="11765"/>
                      <a:pt x="6254" y="11761"/>
                    </a:cubicBezTo>
                    <a:cubicBezTo>
                      <a:pt x="9473" y="11624"/>
                      <a:pt x="11983" y="8885"/>
                      <a:pt x="11824" y="5621"/>
                    </a:cubicBezTo>
                    <a:cubicBezTo>
                      <a:pt x="11690" y="2465"/>
                      <a:pt x="9089" y="1"/>
                      <a:pt x="5980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8" name="Google Shape;6598;p68"/>
              <p:cNvSpPr/>
              <p:nvPr/>
            </p:nvSpPr>
            <p:spPr>
              <a:xfrm>
                <a:off x="882505" y="2599803"/>
                <a:ext cx="194201" cy="66068"/>
              </a:xfrm>
              <a:custGeom>
                <a:avLst/>
                <a:gdLst/>
                <a:ahLst/>
                <a:cxnLst/>
                <a:rect l="l" t="t" r="r" b="b"/>
                <a:pathLst>
                  <a:path w="10044" h="3417" extrusionOk="0">
                    <a:moveTo>
                      <a:pt x="5981" y="1"/>
                    </a:moveTo>
                    <a:cubicBezTo>
                      <a:pt x="5524" y="23"/>
                      <a:pt x="5045" y="46"/>
                      <a:pt x="4611" y="160"/>
                    </a:cubicBezTo>
                    <a:cubicBezTo>
                      <a:pt x="3698" y="366"/>
                      <a:pt x="2831" y="731"/>
                      <a:pt x="2055" y="1233"/>
                    </a:cubicBezTo>
                    <a:cubicBezTo>
                      <a:pt x="1667" y="1484"/>
                      <a:pt x="1302" y="1758"/>
                      <a:pt x="959" y="2078"/>
                    </a:cubicBezTo>
                    <a:cubicBezTo>
                      <a:pt x="617" y="2397"/>
                      <a:pt x="320" y="2740"/>
                      <a:pt x="46" y="3105"/>
                    </a:cubicBezTo>
                    <a:cubicBezTo>
                      <a:pt x="1" y="3196"/>
                      <a:pt x="1" y="3287"/>
                      <a:pt x="69" y="3356"/>
                    </a:cubicBezTo>
                    <a:cubicBezTo>
                      <a:pt x="101" y="3398"/>
                      <a:pt x="148" y="3416"/>
                      <a:pt x="195" y="3416"/>
                    </a:cubicBezTo>
                    <a:cubicBezTo>
                      <a:pt x="250" y="3416"/>
                      <a:pt x="306" y="3393"/>
                      <a:pt x="343" y="3356"/>
                    </a:cubicBezTo>
                    <a:cubicBezTo>
                      <a:pt x="936" y="2717"/>
                      <a:pt x="1621" y="2169"/>
                      <a:pt x="2352" y="1690"/>
                    </a:cubicBezTo>
                    <a:cubicBezTo>
                      <a:pt x="3082" y="1233"/>
                      <a:pt x="3881" y="868"/>
                      <a:pt x="4725" y="708"/>
                    </a:cubicBezTo>
                    <a:cubicBezTo>
                      <a:pt x="5172" y="596"/>
                      <a:pt x="5640" y="539"/>
                      <a:pt x="6109" y="539"/>
                    </a:cubicBezTo>
                    <a:cubicBezTo>
                      <a:pt x="6502" y="539"/>
                      <a:pt x="6897" y="579"/>
                      <a:pt x="7282" y="662"/>
                    </a:cubicBezTo>
                    <a:cubicBezTo>
                      <a:pt x="7693" y="708"/>
                      <a:pt x="8104" y="868"/>
                      <a:pt x="8514" y="1005"/>
                    </a:cubicBezTo>
                    <a:cubicBezTo>
                      <a:pt x="8743" y="1051"/>
                      <a:pt x="8925" y="1165"/>
                      <a:pt x="9131" y="1256"/>
                    </a:cubicBezTo>
                    <a:lnTo>
                      <a:pt x="9724" y="1530"/>
                    </a:lnTo>
                    <a:lnTo>
                      <a:pt x="9747" y="1530"/>
                    </a:lnTo>
                    <a:cubicBezTo>
                      <a:pt x="9777" y="1545"/>
                      <a:pt x="9810" y="1553"/>
                      <a:pt x="9843" y="1553"/>
                    </a:cubicBezTo>
                    <a:cubicBezTo>
                      <a:pt x="9907" y="1553"/>
                      <a:pt x="9968" y="1522"/>
                      <a:pt x="9998" y="1461"/>
                    </a:cubicBezTo>
                    <a:cubicBezTo>
                      <a:pt x="10044" y="1370"/>
                      <a:pt x="9998" y="1256"/>
                      <a:pt x="9907" y="1187"/>
                    </a:cubicBezTo>
                    <a:lnTo>
                      <a:pt x="9313" y="868"/>
                    </a:lnTo>
                    <a:cubicBezTo>
                      <a:pt x="9108" y="777"/>
                      <a:pt x="8902" y="640"/>
                      <a:pt x="8697" y="571"/>
                    </a:cubicBezTo>
                    <a:cubicBezTo>
                      <a:pt x="8263" y="411"/>
                      <a:pt x="7830" y="229"/>
                      <a:pt x="7373" y="183"/>
                    </a:cubicBezTo>
                    <a:cubicBezTo>
                      <a:pt x="7145" y="137"/>
                      <a:pt x="6917" y="46"/>
                      <a:pt x="6688" y="46"/>
                    </a:cubicBezTo>
                    <a:lnTo>
                      <a:pt x="5981" y="1"/>
                    </a:ln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9" name="Google Shape;6599;p68"/>
              <p:cNvSpPr/>
              <p:nvPr/>
            </p:nvSpPr>
            <p:spPr>
              <a:xfrm>
                <a:off x="964163" y="2631574"/>
                <a:ext cx="150504" cy="51837"/>
              </a:xfrm>
              <a:custGeom>
                <a:avLst/>
                <a:gdLst/>
                <a:ahLst/>
                <a:cxnLst/>
                <a:rect l="l" t="t" r="r" b="b"/>
                <a:pathLst>
                  <a:path w="7784" h="2681" extrusionOk="0">
                    <a:moveTo>
                      <a:pt x="4634" y="1"/>
                    </a:moveTo>
                    <a:cubicBezTo>
                      <a:pt x="4269" y="1"/>
                      <a:pt x="3903" y="24"/>
                      <a:pt x="3561" y="115"/>
                    </a:cubicBezTo>
                    <a:cubicBezTo>
                      <a:pt x="2853" y="252"/>
                      <a:pt x="2146" y="549"/>
                      <a:pt x="1552" y="937"/>
                    </a:cubicBezTo>
                    <a:cubicBezTo>
                      <a:pt x="959" y="1348"/>
                      <a:pt x="434" y="1850"/>
                      <a:pt x="23" y="2443"/>
                    </a:cubicBezTo>
                    <a:cubicBezTo>
                      <a:pt x="0" y="2512"/>
                      <a:pt x="0" y="2580"/>
                      <a:pt x="46" y="2626"/>
                    </a:cubicBezTo>
                    <a:cubicBezTo>
                      <a:pt x="71" y="2664"/>
                      <a:pt x="117" y="2681"/>
                      <a:pt x="161" y="2681"/>
                    </a:cubicBezTo>
                    <a:cubicBezTo>
                      <a:pt x="196" y="2681"/>
                      <a:pt x="231" y="2669"/>
                      <a:pt x="251" y="2649"/>
                    </a:cubicBezTo>
                    <a:lnTo>
                      <a:pt x="274" y="2626"/>
                    </a:lnTo>
                    <a:cubicBezTo>
                      <a:pt x="754" y="2169"/>
                      <a:pt x="1301" y="1759"/>
                      <a:pt x="1849" y="1393"/>
                    </a:cubicBezTo>
                    <a:cubicBezTo>
                      <a:pt x="2420" y="1051"/>
                      <a:pt x="3013" y="777"/>
                      <a:pt x="3675" y="640"/>
                    </a:cubicBezTo>
                    <a:cubicBezTo>
                      <a:pt x="4048" y="547"/>
                      <a:pt x="4429" y="500"/>
                      <a:pt x="4812" y="500"/>
                    </a:cubicBezTo>
                    <a:cubicBezTo>
                      <a:pt x="5087" y="500"/>
                      <a:pt x="5362" y="524"/>
                      <a:pt x="5638" y="572"/>
                    </a:cubicBezTo>
                    <a:cubicBezTo>
                      <a:pt x="5958" y="617"/>
                      <a:pt x="6277" y="731"/>
                      <a:pt x="6597" y="823"/>
                    </a:cubicBezTo>
                    <a:cubicBezTo>
                      <a:pt x="6916" y="937"/>
                      <a:pt x="7213" y="1097"/>
                      <a:pt x="7533" y="1211"/>
                    </a:cubicBezTo>
                    <a:lnTo>
                      <a:pt x="7555" y="1234"/>
                    </a:lnTo>
                    <a:cubicBezTo>
                      <a:pt x="7573" y="1239"/>
                      <a:pt x="7591" y="1242"/>
                      <a:pt x="7610" y="1242"/>
                    </a:cubicBezTo>
                    <a:cubicBezTo>
                      <a:pt x="7665" y="1242"/>
                      <a:pt x="7721" y="1216"/>
                      <a:pt x="7738" y="1165"/>
                    </a:cubicBezTo>
                    <a:cubicBezTo>
                      <a:pt x="7784" y="1097"/>
                      <a:pt x="7761" y="1005"/>
                      <a:pt x="7692" y="960"/>
                    </a:cubicBezTo>
                    <a:cubicBezTo>
                      <a:pt x="7373" y="800"/>
                      <a:pt x="7076" y="594"/>
                      <a:pt x="6757" y="457"/>
                    </a:cubicBezTo>
                    <a:cubicBezTo>
                      <a:pt x="6414" y="343"/>
                      <a:pt x="6072" y="184"/>
                      <a:pt x="5729" y="138"/>
                    </a:cubicBezTo>
                    <a:cubicBezTo>
                      <a:pt x="5364" y="47"/>
                      <a:pt x="4999" y="24"/>
                      <a:pt x="4634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0" name="Google Shape;6600;p68"/>
              <p:cNvSpPr/>
              <p:nvPr/>
            </p:nvSpPr>
            <p:spPr>
              <a:xfrm>
                <a:off x="1603254" y="2341348"/>
                <a:ext cx="258200" cy="227360"/>
              </a:xfrm>
              <a:custGeom>
                <a:avLst/>
                <a:gdLst/>
                <a:ahLst/>
                <a:cxnLst/>
                <a:rect l="l" t="t" r="r" b="b"/>
                <a:pathLst>
                  <a:path w="13354" h="11759" extrusionOk="0">
                    <a:moveTo>
                      <a:pt x="6642" y="1"/>
                    </a:moveTo>
                    <a:cubicBezTo>
                      <a:pt x="5774" y="1"/>
                      <a:pt x="4893" y="195"/>
                      <a:pt x="4063" y="607"/>
                    </a:cubicBezTo>
                    <a:cubicBezTo>
                      <a:pt x="1164" y="2022"/>
                      <a:pt x="0" y="5560"/>
                      <a:pt x="1438" y="8459"/>
                    </a:cubicBezTo>
                    <a:cubicBezTo>
                      <a:pt x="2465" y="10545"/>
                      <a:pt x="4551" y="11758"/>
                      <a:pt x="6715" y="11758"/>
                    </a:cubicBezTo>
                    <a:cubicBezTo>
                      <a:pt x="7582" y="11758"/>
                      <a:pt x="8461" y="11564"/>
                      <a:pt x="9290" y="11152"/>
                    </a:cubicBezTo>
                    <a:cubicBezTo>
                      <a:pt x="12189" y="9715"/>
                      <a:pt x="13353" y="6199"/>
                      <a:pt x="11915" y="3278"/>
                    </a:cubicBezTo>
                    <a:cubicBezTo>
                      <a:pt x="10889" y="1209"/>
                      <a:pt x="8805" y="1"/>
                      <a:pt x="6642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1" name="Google Shape;6601;p68"/>
              <p:cNvSpPr/>
              <p:nvPr/>
            </p:nvSpPr>
            <p:spPr>
              <a:xfrm>
                <a:off x="1638117" y="2414886"/>
                <a:ext cx="188903" cy="78887"/>
              </a:xfrm>
              <a:custGeom>
                <a:avLst/>
                <a:gdLst/>
                <a:ahLst/>
                <a:cxnLst/>
                <a:rect l="l" t="t" r="r" b="b"/>
                <a:pathLst>
                  <a:path w="9770" h="4080" extrusionOk="0">
                    <a:moveTo>
                      <a:pt x="6382" y="1"/>
                    </a:moveTo>
                    <a:cubicBezTo>
                      <a:pt x="5656" y="1"/>
                      <a:pt x="4925" y="103"/>
                      <a:pt x="4223" y="319"/>
                    </a:cubicBezTo>
                    <a:cubicBezTo>
                      <a:pt x="3767" y="433"/>
                      <a:pt x="3356" y="639"/>
                      <a:pt x="2922" y="844"/>
                    </a:cubicBezTo>
                    <a:lnTo>
                      <a:pt x="2352" y="1232"/>
                    </a:lnTo>
                    <a:cubicBezTo>
                      <a:pt x="2146" y="1346"/>
                      <a:pt x="1986" y="1506"/>
                      <a:pt x="1804" y="1666"/>
                    </a:cubicBezTo>
                    <a:cubicBezTo>
                      <a:pt x="1416" y="1940"/>
                      <a:pt x="1142" y="2305"/>
                      <a:pt x="845" y="2647"/>
                    </a:cubicBezTo>
                    <a:cubicBezTo>
                      <a:pt x="685" y="2807"/>
                      <a:pt x="571" y="3013"/>
                      <a:pt x="434" y="3218"/>
                    </a:cubicBezTo>
                    <a:lnTo>
                      <a:pt x="69" y="3789"/>
                    </a:lnTo>
                    <a:cubicBezTo>
                      <a:pt x="1" y="3857"/>
                      <a:pt x="23" y="3994"/>
                      <a:pt x="115" y="4040"/>
                    </a:cubicBezTo>
                    <a:cubicBezTo>
                      <a:pt x="151" y="4067"/>
                      <a:pt x="190" y="4080"/>
                      <a:pt x="228" y="4080"/>
                    </a:cubicBezTo>
                    <a:cubicBezTo>
                      <a:pt x="285" y="4080"/>
                      <a:pt x="338" y="4049"/>
                      <a:pt x="366" y="3994"/>
                    </a:cubicBezTo>
                    <a:lnTo>
                      <a:pt x="389" y="3971"/>
                    </a:lnTo>
                    <a:lnTo>
                      <a:pt x="777" y="3446"/>
                    </a:lnTo>
                    <a:cubicBezTo>
                      <a:pt x="914" y="3287"/>
                      <a:pt x="1028" y="3081"/>
                      <a:pt x="1187" y="2944"/>
                    </a:cubicBezTo>
                    <a:cubicBezTo>
                      <a:pt x="1484" y="2625"/>
                      <a:pt x="1758" y="2282"/>
                      <a:pt x="2123" y="2031"/>
                    </a:cubicBezTo>
                    <a:cubicBezTo>
                      <a:pt x="2762" y="1483"/>
                      <a:pt x="3561" y="1073"/>
                      <a:pt x="4383" y="844"/>
                    </a:cubicBezTo>
                    <a:cubicBezTo>
                      <a:pt x="5049" y="641"/>
                      <a:pt x="5745" y="557"/>
                      <a:pt x="6435" y="557"/>
                    </a:cubicBezTo>
                    <a:cubicBezTo>
                      <a:pt x="6596" y="557"/>
                      <a:pt x="6757" y="562"/>
                      <a:pt x="6917" y="570"/>
                    </a:cubicBezTo>
                    <a:cubicBezTo>
                      <a:pt x="7784" y="639"/>
                      <a:pt x="8651" y="776"/>
                      <a:pt x="9473" y="1050"/>
                    </a:cubicBezTo>
                    <a:lnTo>
                      <a:pt x="9496" y="1050"/>
                    </a:lnTo>
                    <a:cubicBezTo>
                      <a:pt x="9516" y="1060"/>
                      <a:pt x="9537" y="1064"/>
                      <a:pt x="9558" y="1064"/>
                    </a:cubicBezTo>
                    <a:cubicBezTo>
                      <a:pt x="9633" y="1064"/>
                      <a:pt x="9706" y="1007"/>
                      <a:pt x="9724" y="936"/>
                    </a:cubicBezTo>
                    <a:cubicBezTo>
                      <a:pt x="9770" y="844"/>
                      <a:pt x="9724" y="753"/>
                      <a:pt x="9633" y="707"/>
                    </a:cubicBezTo>
                    <a:cubicBezTo>
                      <a:pt x="9199" y="502"/>
                      <a:pt x="8765" y="342"/>
                      <a:pt x="8332" y="251"/>
                    </a:cubicBezTo>
                    <a:cubicBezTo>
                      <a:pt x="7875" y="137"/>
                      <a:pt x="7419" y="68"/>
                      <a:pt x="6962" y="23"/>
                    </a:cubicBezTo>
                    <a:cubicBezTo>
                      <a:pt x="6769" y="8"/>
                      <a:pt x="6576" y="1"/>
                      <a:pt x="6382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2" name="Google Shape;6602;p68"/>
              <p:cNvSpPr/>
              <p:nvPr/>
            </p:nvSpPr>
            <p:spPr>
              <a:xfrm>
                <a:off x="1617814" y="2472471"/>
                <a:ext cx="146095" cy="62510"/>
              </a:xfrm>
              <a:custGeom>
                <a:avLst/>
                <a:gdLst/>
                <a:ahLst/>
                <a:cxnLst/>
                <a:rect l="l" t="t" r="r" b="b"/>
                <a:pathLst>
                  <a:path w="7556" h="3233" extrusionOk="0">
                    <a:moveTo>
                      <a:pt x="5040" y="0"/>
                    </a:moveTo>
                    <a:cubicBezTo>
                      <a:pt x="4433" y="0"/>
                      <a:pt x="3830" y="92"/>
                      <a:pt x="3242" y="263"/>
                    </a:cubicBezTo>
                    <a:cubicBezTo>
                      <a:pt x="2899" y="354"/>
                      <a:pt x="2557" y="514"/>
                      <a:pt x="2237" y="674"/>
                    </a:cubicBezTo>
                    <a:cubicBezTo>
                      <a:pt x="1941" y="879"/>
                      <a:pt x="1621" y="1062"/>
                      <a:pt x="1370" y="1336"/>
                    </a:cubicBezTo>
                    <a:cubicBezTo>
                      <a:pt x="1073" y="1541"/>
                      <a:pt x="868" y="1838"/>
                      <a:pt x="617" y="2112"/>
                    </a:cubicBezTo>
                    <a:cubicBezTo>
                      <a:pt x="411" y="2386"/>
                      <a:pt x="229" y="2705"/>
                      <a:pt x="46" y="3002"/>
                    </a:cubicBezTo>
                    <a:cubicBezTo>
                      <a:pt x="1" y="3070"/>
                      <a:pt x="23" y="3162"/>
                      <a:pt x="92" y="3207"/>
                    </a:cubicBezTo>
                    <a:cubicBezTo>
                      <a:pt x="118" y="3225"/>
                      <a:pt x="144" y="3232"/>
                      <a:pt x="169" y="3232"/>
                    </a:cubicBezTo>
                    <a:cubicBezTo>
                      <a:pt x="209" y="3232"/>
                      <a:pt x="246" y="3213"/>
                      <a:pt x="274" y="3185"/>
                    </a:cubicBezTo>
                    <a:lnTo>
                      <a:pt x="297" y="3162"/>
                    </a:lnTo>
                    <a:cubicBezTo>
                      <a:pt x="503" y="2888"/>
                      <a:pt x="685" y="2614"/>
                      <a:pt x="936" y="2363"/>
                    </a:cubicBezTo>
                    <a:cubicBezTo>
                      <a:pt x="1165" y="2135"/>
                      <a:pt x="1393" y="1861"/>
                      <a:pt x="1667" y="1678"/>
                    </a:cubicBezTo>
                    <a:cubicBezTo>
                      <a:pt x="2169" y="1244"/>
                      <a:pt x="2762" y="948"/>
                      <a:pt x="3402" y="765"/>
                    </a:cubicBezTo>
                    <a:cubicBezTo>
                      <a:pt x="3890" y="626"/>
                      <a:pt x="4391" y="566"/>
                      <a:pt x="4896" y="566"/>
                    </a:cubicBezTo>
                    <a:cubicBezTo>
                      <a:pt x="5052" y="566"/>
                      <a:pt x="5208" y="572"/>
                      <a:pt x="5364" y="583"/>
                    </a:cubicBezTo>
                    <a:cubicBezTo>
                      <a:pt x="6026" y="605"/>
                      <a:pt x="6711" y="719"/>
                      <a:pt x="7350" y="879"/>
                    </a:cubicBezTo>
                    <a:cubicBezTo>
                      <a:pt x="7366" y="883"/>
                      <a:pt x="7382" y="885"/>
                      <a:pt x="7397" y="885"/>
                    </a:cubicBezTo>
                    <a:cubicBezTo>
                      <a:pt x="7464" y="885"/>
                      <a:pt x="7514" y="844"/>
                      <a:pt x="7533" y="788"/>
                    </a:cubicBezTo>
                    <a:cubicBezTo>
                      <a:pt x="7556" y="719"/>
                      <a:pt x="7533" y="651"/>
                      <a:pt x="7464" y="605"/>
                    </a:cubicBezTo>
                    <a:cubicBezTo>
                      <a:pt x="6825" y="263"/>
                      <a:pt x="6118" y="80"/>
                      <a:pt x="5410" y="12"/>
                    </a:cubicBezTo>
                    <a:cubicBezTo>
                      <a:pt x="5287" y="4"/>
                      <a:pt x="5163" y="0"/>
                      <a:pt x="5040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3" name="Google Shape;6603;p68"/>
              <p:cNvSpPr/>
              <p:nvPr/>
            </p:nvSpPr>
            <p:spPr>
              <a:xfrm>
                <a:off x="959309" y="2047487"/>
                <a:ext cx="767928" cy="757081"/>
              </a:xfrm>
              <a:custGeom>
                <a:avLst/>
                <a:gdLst/>
                <a:ahLst/>
                <a:cxnLst/>
                <a:rect l="l" t="t" r="r" b="b"/>
                <a:pathLst>
                  <a:path w="39717" h="39156" extrusionOk="0">
                    <a:moveTo>
                      <a:pt x="19801" y="1"/>
                    </a:moveTo>
                    <a:cubicBezTo>
                      <a:pt x="19164" y="1"/>
                      <a:pt x="18520" y="33"/>
                      <a:pt x="17872" y="100"/>
                    </a:cubicBezTo>
                    <a:cubicBezTo>
                      <a:pt x="7510" y="1173"/>
                      <a:pt x="0" y="10623"/>
                      <a:pt x="1096" y="21168"/>
                    </a:cubicBezTo>
                    <a:cubicBezTo>
                      <a:pt x="2122" y="31062"/>
                      <a:pt x="9029" y="39155"/>
                      <a:pt x="19870" y="39155"/>
                    </a:cubicBezTo>
                    <a:cubicBezTo>
                      <a:pt x="20609" y="39155"/>
                      <a:pt x="21366" y="39118"/>
                      <a:pt x="22141" y="39040"/>
                    </a:cubicBezTo>
                    <a:cubicBezTo>
                      <a:pt x="35083" y="37762"/>
                      <a:pt x="39716" y="27833"/>
                      <a:pt x="38621" y="17288"/>
                    </a:cubicBezTo>
                    <a:cubicBezTo>
                      <a:pt x="37593" y="7380"/>
                      <a:pt x="29365" y="1"/>
                      <a:pt x="19801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4" name="Google Shape;6604;p68"/>
              <p:cNvSpPr/>
              <p:nvPr/>
            </p:nvSpPr>
            <p:spPr>
              <a:xfrm>
                <a:off x="1105841" y="2208756"/>
                <a:ext cx="520344" cy="158450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8195" fill="none" extrusionOk="0">
                    <a:moveTo>
                      <a:pt x="0" y="0"/>
                    </a:moveTo>
                    <a:cubicBezTo>
                      <a:pt x="1484" y="3310"/>
                      <a:pt x="4634" y="5478"/>
                      <a:pt x="8012" y="6825"/>
                    </a:cubicBezTo>
                    <a:cubicBezTo>
                      <a:pt x="8856" y="7167"/>
                      <a:pt x="9724" y="7167"/>
                      <a:pt x="10454" y="6757"/>
                    </a:cubicBezTo>
                    <a:cubicBezTo>
                      <a:pt x="11230" y="6323"/>
                      <a:pt x="11595" y="5364"/>
                      <a:pt x="11573" y="4497"/>
                    </a:cubicBezTo>
                    <a:cubicBezTo>
                      <a:pt x="11573" y="3607"/>
                      <a:pt x="11253" y="2739"/>
                      <a:pt x="10934" y="1918"/>
                    </a:cubicBezTo>
                    <a:cubicBezTo>
                      <a:pt x="11344" y="3036"/>
                      <a:pt x="11778" y="4177"/>
                      <a:pt x="12394" y="5205"/>
                    </a:cubicBezTo>
                    <a:cubicBezTo>
                      <a:pt x="13011" y="6232"/>
                      <a:pt x="13878" y="7145"/>
                      <a:pt x="14974" y="7647"/>
                    </a:cubicBezTo>
                    <a:cubicBezTo>
                      <a:pt x="16046" y="8149"/>
                      <a:pt x="17393" y="8195"/>
                      <a:pt x="18420" y="7578"/>
                    </a:cubicBezTo>
                    <a:cubicBezTo>
                      <a:pt x="19447" y="6962"/>
                      <a:pt x="20041" y="5615"/>
                      <a:pt x="19630" y="4474"/>
                    </a:cubicBezTo>
                    <a:cubicBezTo>
                      <a:pt x="20269" y="5889"/>
                      <a:pt x="21456" y="7031"/>
                      <a:pt x="22894" y="7624"/>
                    </a:cubicBezTo>
                    <a:cubicBezTo>
                      <a:pt x="23761" y="7989"/>
                      <a:pt x="24811" y="8126"/>
                      <a:pt x="25633" y="7670"/>
                    </a:cubicBezTo>
                    <a:cubicBezTo>
                      <a:pt x="26478" y="7213"/>
                      <a:pt x="26911" y="6026"/>
                      <a:pt x="26318" y="5273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5" name="Google Shape;6605;p68"/>
              <p:cNvSpPr/>
              <p:nvPr/>
            </p:nvSpPr>
            <p:spPr>
              <a:xfrm>
                <a:off x="1115104" y="2590986"/>
                <a:ext cx="243196" cy="154912"/>
              </a:xfrm>
              <a:custGeom>
                <a:avLst/>
                <a:gdLst/>
                <a:ahLst/>
                <a:cxnLst/>
                <a:rect l="l" t="t" r="r" b="b"/>
                <a:pathLst>
                  <a:path w="12578" h="8012" extrusionOk="0">
                    <a:moveTo>
                      <a:pt x="12486" y="3743"/>
                    </a:moveTo>
                    <a:cubicBezTo>
                      <a:pt x="12577" y="5866"/>
                      <a:pt x="9884" y="7715"/>
                      <a:pt x="6460" y="7875"/>
                    </a:cubicBezTo>
                    <a:cubicBezTo>
                      <a:pt x="3036" y="8012"/>
                      <a:pt x="183" y="6414"/>
                      <a:pt x="92" y="4291"/>
                    </a:cubicBezTo>
                    <a:cubicBezTo>
                      <a:pt x="1" y="2146"/>
                      <a:pt x="2694" y="297"/>
                      <a:pt x="6118" y="160"/>
                    </a:cubicBezTo>
                    <a:cubicBezTo>
                      <a:pt x="9541" y="0"/>
                      <a:pt x="12395" y="1598"/>
                      <a:pt x="12486" y="3743"/>
                    </a:cubicBezTo>
                    <a:close/>
                  </a:path>
                </a:pathLst>
              </a:custGeom>
              <a:solidFill>
                <a:srgbClr val="F89189">
                  <a:alpha val="306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6" name="Google Shape;6606;p68"/>
              <p:cNvSpPr/>
              <p:nvPr/>
            </p:nvSpPr>
            <p:spPr>
              <a:xfrm>
                <a:off x="1439512" y="2501882"/>
                <a:ext cx="254217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148" h="8417" extrusionOk="0">
                    <a:moveTo>
                      <a:pt x="8360" y="1"/>
                    </a:moveTo>
                    <a:cubicBezTo>
                      <a:pt x="7386" y="1"/>
                      <a:pt x="6321" y="183"/>
                      <a:pt x="5250" y="568"/>
                    </a:cubicBezTo>
                    <a:cubicBezTo>
                      <a:pt x="2032" y="1755"/>
                      <a:pt x="0" y="4311"/>
                      <a:pt x="731" y="6320"/>
                    </a:cubicBezTo>
                    <a:cubicBezTo>
                      <a:pt x="1220" y="7665"/>
                      <a:pt x="2814" y="8417"/>
                      <a:pt x="4781" y="8417"/>
                    </a:cubicBezTo>
                    <a:cubicBezTo>
                      <a:pt x="5751" y="8417"/>
                      <a:pt x="6812" y="8234"/>
                      <a:pt x="7875" y="7849"/>
                    </a:cubicBezTo>
                    <a:cubicBezTo>
                      <a:pt x="11116" y="6685"/>
                      <a:pt x="13147" y="4106"/>
                      <a:pt x="12417" y="2097"/>
                    </a:cubicBezTo>
                    <a:cubicBezTo>
                      <a:pt x="11928" y="752"/>
                      <a:pt x="10333" y="1"/>
                      <a:pt x="8360" y="1"/>
                    </a:cubicBezTo>
                    <a:close/>
                  </a:path>
                </a:pathLst>
              </a:custGeom>
              <a:solidFill>
                <a:srgbClr val="F89189">
                  <a:alpha val="306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7" name="Google Shape;6607;p68"/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extrusionOk="0">
                    <a:moveTo>
                      <a:pt x="4201" y="1"/>
                    </a:moveTo>
                    <a:cubicBezTo>
                      <a:pt x="1873" y="1"/>
                      <a:pt x="1" y="1895"/>
                      <a:pt x="1" y="4246"/>
                    </a:cubicBezTo>
                    <a:cubicBezTo>
                      <a:pt x="1" y="6597"/>
                      <a:pt x="1873" y="8492"/>
                      <a:pt x="4201" y="8492"/>
                    </a:cubicBezTo>
                    <a:cubicBezTo>
                      <a:pt x="6506" y="8492"/>
                      <a:pt x="8401" y="6597"/>
                      <a:pt x="8401" y="4246"/>
                    </a:cubicBezTo>
                    <a:cubicBezTo>
                      <a:pt x="8401" y="1895"/>
                      <a:pt x="6506" y="1"/>
                      <a:pt x="42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8" name="Google Shape;6608;p68"/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fill="none" extrusionOk="0">
                    <a:moveTo>
                      <a:pt x="8401" y="4246"/>
                    </a:moveTo>
                    <a:cubicBezTo>
                      <a:pt x="8401" y="6597"/>
                      <a:pt x="6506" y="8492"/>
                      <a:pt x="4201" y="8492"/>
                    </a:cubicBezTo>
                    <a:cubicBezTo>
                      <a:pt x="1873" y="8492"/>
                      <a:pt x="1" y="6597"/>
                      <a:pt x="1" y="4246"/>
                    </a:cubicBezTo>
                    <a:cubicBezTo>
                      <a:pt x="1" y="1895"/>
                      <a:pt x="1873" y="1"/>
                      <a:pt x="4201" y="1"/>
                    </a:cubicBezTo>
                    <a:cubicBezTo>
                      <a:pt x="6506" y="1"/>
                      <a:pt x="8401" y="1895"/>
                      <a:pt x="8401" y="4246"/>
                    </a:cubicBezTo>
                    <a:close/>
                  </a:path>
                </a:pathLst>
              </a:custGeom>
              <a:noFill/>
              <a:ln w="74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9" name="Google Shape;6609;p68"/>
              <p:cNvSpPr/>
              <p:nvPr/>
            </p:nvSpPr>
            <p:spPr>
              <a:xfrm>
                <a:off x="1129219" y="2464311"/>
                <a:ext cx="161544" cy="162859"/>
              </a:xfrm>
              <a:custGeom>
                <a:avLst/>
                <a:gdLst/>
                <a:ahLst/>
                <a:cxnLst/>
                <a:rect l="l" t="t" r="r" b="b"/>
                <a:pathLst>
                  <a:path w="8355" h="8423" extrusionOk="0">
                    <a:moveTo>
                      <a:pt x="4178" y="0"/>
                    </a:moveTo>
                    <a:cubicBezTo>
                      <a:pt x="1873" y="0"/>
                      <a:pt x="1" y="1872"/>
                      <a:pt x="1" y="4223"/>
                    </a:cubicBezTo>
                    <a:cubicBezTo>
                      <a:pt x="1" y="6551"/>
                      <a:pt x="1873" y="8423"/>
                      <a:pt x="4178" y="8423"/>
                    </a:cubicBezTo>
                    <a:cubicBezTo>
                      <a:pt x="6483" y="8423"/>
                      <a:pt x="8355" y="6551"/>
                      <a:pt x="8355" y="4223"/>
                    </a:cubicBezTo>
                    <a:cubicBezTo>
                      <a:pt x="8355" y="1872"/>
                      <a:pt x="6483" y="0"/>
                      <a:pt x="41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0" name="Google Shape;6610;p68"/>
              <p:cNvSpPr/>
              <p:nvPr/>
            </p:nvSpPr>
            <p:spPr>
              <a:xfrm>
                <a:off x="1157470" y="2492562"/>
                <a:ext cx="105066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5501" extrusionOk="0">
                    <a:moveTo>
                      <a:pt x="2717" y="0"/>
                    </a:moveTo>
                    <a:cubicBezTo>
                      <a:pt x="1210" y="0"/>
                      <a:pt x="1" y="1233"/>
                      <a:pt x="1" y="2762"/>
                    </a:cubicBezTo>
                    <a:cubicBezTo>
                      <a:pt x="1" y="4268"/>
                      <a:pt x="1210" y="5501"/>
                      <a:pt x="2717" y="5501"/>
                    </a:cubicBezTo>
                    <a:cubicBezTo>
                      <a:pt x="4223" y="5501"/>
                      <a:pt x="5433" y="4268"/>
                      <a:pt x="5433" y="2762"/>
                    </a:cubicBezTo>
                    <a:cubicBezTo>
                      <a:pt x="5433" y="1233"/>
                      <a:pt x="4223" y="0"/>
                      <a:pt x="27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1" name="Google Shape;6611;p68"/>
              <p:cNvSpPr/>
              <p:nvPr/>
            </p:nvSpPr>
            <p:spPr>
              <a:xfrm>
                <a:off x="1145114" y="2528296"/>
                <a:ext cx="37974" cy="25619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325" extrusionOk="0">
                    <a:moveTo>
                      <a:pt x="982" y="1"/>
                    </a:moveTo>
                    <a:cubicBezTo>
                      <a:pt x="434" y="1"/>
                      <a:pt x="1" y="298"/>
                      <a:pt x="1" y="663"/>
                    </a:cubicBezTo>
                    <a:cubicBezTo>
                      <a:pt x="1" y="1028"/>
                      <a:pt x="434" y="1325"/>
                      <a:pt x="982" y="1325"/>
                    </a:cubicBezTo>
                    <a:cubicBezTo>
                      <a:pt x="1507" y="1325"/>
                      <a:pt x="1964" y="1028"/>
                      <a:pt x="1964" y="663"/>
                    </a:cubicBezTo>
                    <a:cubicBezTo>
                      <a:pt x="1964" y="298"/>
                      <a:pt x="1507" y="1"/>
                      <a:pt x="9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2" name="Google Shape;6612;p68"/>
              <p:cNvSpPr/>
              <p:nvPr/>
            </p:nvSpPr>
            <p:spPr>
              <a:xfrm>
                <a:off x="1438178" y="2371088"/>
                <a:ext cx="184495" cy="163980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8481" extrusionOk="0">
                    <a:moveTo>
                      <a:pt x="4728" y="1"/>
                    </a:moveTo>
                    <a:cubicBezTo>
                      <a:pt x="4210" y="1"/>
                      <a:pt x="3684" y="97"/>
                      <a:pt x="3173" y="302"/>
                    </a:cubicBezTo>
                    <a:cubicBezTo>
                      <a:pt x="1028" y="1169"/>
                      <a:pt x="1" y="3634"/>
                      <a:pt x="868" y="5826"/>
                    </a:cubicBezTo>
                    <a:cubicBezTo>
                      <a:pt x="1546" y="7478"/>
                      <a:pt x="3126" y="8481"/>
                      <a:pt x="4799" y="8481"/>
                    </a:cubicBezTo>
                    <a:cubicBezTo>
                      <a:pt x="5321" y="8481"/>
                      <a:pt x="5853" y="8383"/>
                      <a:pt x="6369" y="8177"/>
                    </a:cubicBezTo>
                    <a:cubicBezTo>
                      <a:pt x="8514" y="7309"/>
                      <a:pt x="9542" y="4844"/>
                      <a:pt x="8674" y="2676"/>
                    </a:cubicBezTo>
                    <a:cubicBezTo>
                      <a:pt x="7994" y="1018"/>
                      <a:pt x="6406" y="1"/>
                      <a:pt x="47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3" name="Google Shape;6613;p68"/>
              <p:cNvSpPr/>
              <p:nvPr/>
            </p:nvSpPr>
            <p:spPr>
              <a:xfrm>
                <a:off x="1438178" y="2360143"/>
                <a:ext cx="184495" cy="185809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9610" fill="none" extrusionOk="0">
                    <a:moveTo>
                      <a:pt x="868" y="6392"/>
                    </a:moveTo>
                    <a:cubicBezTo>
                      <a:pt x="1758" y="8560"/>
                      <a:pt x="4201" y="9610"/>
                      <a:pt x="6369" y="8743"/>
                    </a:cubicBezTo>
                    <a:cubicBezTo>
                      <a:pt x="8514" y="7875"/>
                      <a:pt x="9542" y="5410"/>
                      <a:pt x="8674" y="3242"/>
                    </a:cubicBezTo>
                    <a:cubicBezTo>
                      <a:pt x="7784" y="1073"/>
                      <a:pt x="5342" y="0"/>
                      <a:pt x="3173" y="868"/>
                    </a:cubicBezTo>
                    <a:cubicBezTo>
                      <a:pt x="1028" y="1735"/>
                      <a:pt x="1" y="4200"/>
                      <a:pt x="868" y="6392"/>
                    </a:cubicBezTo>
                    <a:close/>
                  </a:path>
                </a:pathLst>
              </a:custGeom>
              <a:noFill/>
              <a:ln w="74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4" name="Google Shape;6614;p68"/>
              <p:cNvSpPr/>
              <p:nvPr/>
            </p:nvSpPr>
            <p:spPr>
              <a:xfrm>
                <a:off x="1439067" y="2378533"/>
                <a:ext cx="183605" cy="163168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8439" extrusionOk="0">
                    <a:moveTo>
                      <a:pt x="4707" y="1"/>
                    </a:moveTo>
                    <a:cubicBezTo>
                      <a:pt x="4188" y="1"/>
                      <a:pt x="3661" y="98"/>
                      <a:pt x="3150" y="305"/>
                    </a:cubicBezTo>
                    <a:cubicBezTo>
                      <a:pt x="1027" y="1172"/>
                      <a:pt x="0" y="3614"/>
                      <a:pt x="868" y="5783"/>
                    </a:cubicBezTo>
                    <a:cubicBezTo>
                      <a:pt x="1529" y="7435"/>
                      <a:pt x="3104" y="8438"/>
                      <a:pt x="4766" y="8438"/>
                    </a:cubicBezTo>
                    <a:cubicBezTo>
                      <a:pt x="5285" y="8438"/>
                      <a:pt x="5812" y="8340"/>
                      <a:pt x="6323" y="8134"/>
                    </a:cubicBezTo>
                    <a:cubicBezTo>
                      <a:pt x="8468" y="7267"/>
                      <a:pt x="9496" y="4824"/>
                      <a:pt x="8605" y="2656"/>
                    </a:cubicBezTo>
                    <a:cubicBezTo>
                      <a:pt x="7944" y="1003"/>
                      <a:pt x="6369" y="1"/>
                      <a:pt x="47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5" name="Google Shape;6615;p68"/>
              <p:cNvSpPr/>
              <p:nvPr/>
            </p:nvSpPr>
            <p:spPr>
              <a:xfrm>
                <a:off x="1471282" y="2407016"/>
                <a:ext cx="119181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5481" extrusionOk="0">
                    <a:moveTo>
                      <a:pt x="3069" y="0"/>
                    </a:moveTo>
                    <a:cubicBezTo>
                      <a:pt x="2731" y="0"/>
                      <a:pt x="2388" y="65"/>
                      <a:pt x="2055" y="201"/>
                    </a:cubicBezTo>
                    <a:cubicBezTo>
                      <a:pt x="662" y="772"/>
                      <a:pt x="1" y="2347"/>
                      <a:pt x="548" y="3762"/>
                    </a:cubicBezTo>
                    <a:cubicBezTo>
                      <a:pt x="986" y="4829"/>
                      <a:pt x="2026" y="5480"/>
                      <a:pt x="3114" y="5480"/>
                    </a:cubicBezTo>
                    <a:cubicBezTo>
                      <a:pt x="3447" y="5480"/>
                      <a:pt x="3783" y="5419"/>
                      <a:pt x="4109" y="5291"/>
                    </a:cubicBezTo>
                    <a:cubicBezTo>
                      <a:pt x="5479" y="4721"/>
                      <a:pt x="6163" y="3123"/>
                      <a:pt x="5593" y="1731"/>
                    </a:cubicBezTo>
                    <a:cubicBezTo>
                      <a:pt x="5159" y="654"/>
                      <a:pt x="4143" y="0"/>
                      <a:pt x="30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6" name="Google Shape;6616;p68"/>
              <p:cNvSpPr/>
              <p:nvPr/>
            </p:nvSpPr>
            <p:spPr>
              <a:xfrm>
                <a:off x="1551606" y="2424806"/>
                <a:ext cx="40178" cy="27804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1438" extrusionOk="0">
                    <a:moveTo>
                      <a:pt x="1294" y="1"/>
                    </a:moveTo>
                    <a:cubicBezTo>
                      <a:pt x="1139" y="1"/>
                      <a:pt x="969" y="34"/>
                      <a:pt x="800" y="103"/>
                    </a:cubicBezTo>
                    <a:cubicBezTo>
                      <a:pt x="297" y="308"/>
                      <a:pt x="1" y="742"/>
                      <a:pt x="138" y="1085"/>
                    </a:cubicBezTo>
                    <a:cubicBezTo>
                      <a:pt x="228" y="1311"/>
                      <a:pt x="479" y="1438"/>
                      <a:pt x="784" y="1438"/>
                    </a:cubicBezTo>
                    <a:cubicBezTo>
                      <a:pt x="940" y="1438"/>
                      <a:pt x="1109" y="1405"/>
                      <a:pt x="1279" y="1336"/>
                    </a:cubicBezTo>
                    <a:cubicBezTo>
                      <a:pt x="1781" y="1130"/>
                      <a:pt x="2078" y="697"/>
                      <a:pt x="1941" y="354"/>
                    </a:cubicBezTo>
                    <a:cubicBezTo>
                      <a:pt x="1850" y="127"/>
                      <a:pt x="1599" y="1"/>
                      <a:pt x="12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7" name="Google Shape;6617;p68"/>
              <p:cNvSpPr/>
              <p:nvPr/>
            </p:nvSpPr>
            <p:spPr>
              <a:xfrm>
                <a:off x="1334012" y="2606687"/>
                <a:ext cx="93581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2008" extrusionOk="0">
                    <a:moveTo>
                      <a:pt x="109" y="0"/>
                    </a:moveTo>
                    <a:cubicBezTo>
                      <a:pt x="96" y="0"/>
                      <a:pt x="83" y="3"/>
                      <a:pt x="69" y="10"/>
                    </a:cubicBezTo>
                    <a:cubicBezTo>
                      <a:pt x="24" y="55"/>
                      <a:pt x="1" y="101"/>
                      <a:pt x="24" y="147"/>
                    </a:cubicBezTo>
                    <a:cubicBezTo>
                      <a:pt x="252" y="558"/>
                      <a:pt x="572" y="877"/>
                      <a:pt x="914" y="1174"/>
                    </a:cubicBezTo>
                    <a:cubicBezTo>
                      <a:pt x="1256" y="1471"/>
                      <a:pt x="1667" y="1676"/>
                      <a:pt x="2101" y="1813"/>
                    </a:cubicBezTo>
                    <a:cubicBezTo>
                      <a:pt x="2458" y="1926"/>
                      <a:pt x="2845" y="2007"/>
                      <a:pt x="3226" y="2007"/>
                    </a:cubicBezTo>
                    <a:cubicBezTo>
                      <a:pt x="3308" y="2007"/>
                      <a:pt x="3389" y="2004"/>
                      <a:pt x="3470" y="1996"/>
                    </a:cubicBezTo>
                    <a:cubicBezTo>
                      <a:pt x="3927" y="1973"/>
                      <a:pt x="4361" y="1836"/>
                      <a:pt x="4771" y="1699"/>
                    </a:cubicBezTo>
                    <a:cubicBezTo>
                      <a:pt x="4817" y="1676"/>
                      <a:pt x="4840" y="1630"/>
                      <a:pt x="4840" y="1585"/>
                    </a:cubicBezTo>
                    <a:cubicBezTo>
                      <a:pt x="4821" y="1547"/>
                      <a:pt x="4787" y="1510"/>
                      <a:pt x="4751" y="1510"/>
                    </a:cubicBezTo>
                    <a:cubicBezTo>
                      <a:pt x="4742" y="1510"/>
                      <a:pt x="4734" y="1512"/>
                      <a:pt x="4726" y="1516"/>
                    </a:cubicBezTo>
                    <a:lnTo>
                      <a:pt x="4703" y="1516"/>
                    </a:lnTo>
                    <a:cubicBezTo>
                      <a:pt x="4292" y="1608"/>
                      <a:pt x="3881" y="1676"/>
                      <a:pt x="3447" y="1676"/>
                    </a:cubicBezTo>
                    <a:cubicBezTo>
                      <a:pt x="3037" y="1676"/>
                      <a:pt x="2626" y="1608"/>
                      <a:pt x="2238" y="1471"/>
                    </a:cubicBezTo>
                    <a:cubicBezTo>
                      <a:pt x="1439" y="1197"/>
                      <a:pt x="754" y="672"/>
                      <a:pt x="183" y="55"/>
                    </a:cubicBezTo>
                    <a:lnTo>
                      <a:pt x="183" y="33"/>
                    </a:lnTo>
                    <a:cubicBezTo>
                      <a:pt x="167" y="16"/>
                      <a:pt x="140" y="0"/>
                      <a:pt x="109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8" name="Google Shape;6618;p68"/>
              <p:cNvSpPr/>
              <p:nvPr/>
            </p:nvSpPr>
            <p:spPr>
              <a:xfrm>
                <a:off x="1350796" y="2640972"/>
                <a:ext cx="4944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981" extrusionOk="0">
                    <a:moveTo>
                      <a:pt x="80" y="0"/>
                    </a:moveTo>
                    <a:cubicBezTo>
                      <a:pt x="69" y="0"/>
                      <a:pt x="57" y="6"/>
                      <a:pt x="46" y="17"/>
                    </a:cubicBezTo>
                    <a:cubicBezTo>
                      <a:pt x="23" y="40"/>
                      <a:pt x="0" y="63"/>
                      <a:pt x="23" y="86"/>
                    </a:cubicBezTo>
                    <a:cubicBezTo>
                      <a:pt x="297" y="474"/>
                      <a:pt x="708" y="725"/>
                      <a:pt x="1164" y="862"/>
                    </a:cubicBezTo>
                    <a:cubicBezTo>
                      <a:pt x="1411" y="939"/>
                      <a:pt x="1671" y="980"/>
                      <a:pt x="1930" y="980"/>
                    </a:cubicBezTo>
                    <a:cubicBezTo>
                      <a:pt x="2128" y="980"/>
                      <a:pt x="2324" y="957"/>
                      <a:pt x="2511" y="907"/>
                    </a:cubicBezTo>
                    <a:cubicBezTo>
                      <a:pt x="2534" y="907"/>
                      <a:pt x="2557" y="862"/>
                      <a:pt x="2557" y="839"/>
                    </a:cubicBezTo>
                    <a:cubicBezTo>
                      <a:pt x="2557" y="816"/>
                      <a:pt x="2534" y="793"/>
                      <a:pt x="2488" y="793"/>
                    </a:cubicBezTo>
                    <a:cubicBezTo>
                      <a:pt x="2354" y="814"/>
                      <a:pt x="2220" y="825"/>
                      <a:pt x="2086" y="825"/>
                    </a:cubicBezTo>
                    <a:cubicBezTo>
                      <a:pt x="1788" y="825"/>
                      <a:pt x="1494" y="774"/>
                      <a:pt x="1210" y="679"/>
                    </a:cubicBezTo>
                    <a:cubicBezTo>
                      <a:pt x="799" y="542"/>
                      <a:pt x="434" y="314"/>
                      <a:pt x="114" y="17"/>
                    </a:cubicBezTo>
                    <a:cubicBezTo>
                      <a:pt x="103" y="6"/>
                      <a:pt x="92" y="0"/>
                      <a:pt x="80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9" name="Google Shape;6619;p68"/>
              <p:cNvSpPr/>
              <p:nvPr/>
            </p:nvSpPr>
            <p:spPr>
              <a:xfrm>
                <a:off x="936357" y="1967800"/>
                <a:ext cx="813829" cy="551299"/>
              </a:xfrm>
              <a:custGeom>
                <a:avLst/>
                <a:gdLst/>
                <a:ahLst/>
                <a:cxnLst/>
                <a:rect l="l" t="t" r="r" b="b"/>
                <a:pathLst>
                  <a:path w="42091" h="28513" extrusionOk="0">
                    <a:moveTo>
                      <a:pt x="25043" y="1"/>
                    </a:moveTo>
                    <a:cubicBezTo>
                      <a:pt x="22464" y="1"/>
                      <a:pt x="19894" y="522"/>
                      <a:pt x="17416" y="1300"/>
                    </a:cubicBezTo>
                    <a:cubicBezTo>
                      <a:pt x="11641" y="3103"/>
                      <a:pt x="6186" y="6504"/>
                      <a:pt x="2968" y="11617"/>
                    </a:cubicBezTo>
                    <a:cubicBezTo>
                      <a:pt x="982" y="14744"/>
                      <a:pt x="0" y="18510"/>
                      <a:pt x="274" y="22208"/>
                    </a:cubicBezTo>
                    <a:cubicBezTo>
                      <a:pt x="411" y="24034"/>
                      <a:pt x="868" y="25883"/>
                      <a:pt x="1712" y="27526"/>
                    </a:cubicBezTo>
                    <a:cubicBezTo>
                      <a:pt x="2076" y="28238"/>
                      <a:pt x="2489" y="28513"/>
                      <a:pt x="2918" y="28513"/>
                    </a:cubicBezTo>
                    <a:cubicBezTo>
                      <a:pt x="3780" y="28513"/>
                      <a:pt x="4701" y="27399"/>
                      <a:pt x="5387" y="26499"/>
                    </a:cubicBezTo>
                    <a:cubicBezTo>
                      <a:pt x="6642" y="24810"/>
                      <a:pt x="7418" y="22778"/>
                      <a:pt x="7829" y="20724"/>
                    </a:cubicBezTo>
                    <a:cubicBezTo>
                      <a:pt x="8468" y="17460"/>
                      <a:pt x="8628" y="15954"/>
                      <a:pt x="9016" y="12644"/>
                    </a:cubicBezTo>
                    <a:cubicBezTo>
                      <a:pt x="10112" y="15041"/>
                      <a:pt x="14608" y="18487"/>
                      <a:pt x="16366" y="18647"/>
                    </a:cubicBezTo>
                    <a:cubicBezTo>
                      <a:pt x="16738" y="18680"/>
                      <a:pt x="17122" y="18716"/>
                      <a:pt x="17498" y="18716"/>
                    </a:cubicBezTo>
                    <a:cubicBezTo>
                      <a:pt x="18159" y="18716"/>
                      <a:pt x="18793" y="18604"/>
                      <a:pt x="19288" y="18168"/>
                    </a:cubicBezTo>
                    <a:cubicBezTo>
                      <a:pt x="19913" y="17616"/>
                      <a:pt x="20153" y="16650"/>
                      <a:pt x="19853" y="15913"/>
                    </a:cubicBezTo>
                    <a:lnTo>
                      <a:pt x="19853" y="15913"/>
                    </a:lnTo>
                    <a:cubicBezTo>
                      <a:pt x="20460" y="16843"/>
                      <a:pt x="21095" y="17751"/>
                      <a:pt x="21913" y="18510"/>
                    </a:cubicBezTo>
                    <a:cubicBezTo>
                      <a:pt x="22871" y="19423"/>
                      <a:pt x="24081" y="20085"/>
                      <a:pt x="25382" y="20131"/>
                    </a:cubicBezTo>
                    <a:cubicBezTo>
                      <a:pt x="25445" y="20134"/>
                      <a:pt x="25508" y="20135"/>
                      <a:pt x="25570" y="20135"/>
                    </a:cubicBezTo>
                    <a:cubicBezTo>
                      <a:pt x="26876" y="20135"/>
                      <a:pt x="28157" y="19462"/>
                      <a:pt x="28897" y="18373"/>
                    </a:cubicBezTo>
                    <a:cubicBezTo>
                      <a:pt x="29673" y="17255"/>
                      <a:pt x="29833" y="15748"/>
                      <a:pt x="29308" y="14470"/>
                    </a:cubicBezTo>
                    <a:lnTo>
                      <a:pt x="29308" y="14470"/>
                    </a:lnTo>
                    <a:cubicBezTo>
                      <a:pt x="30244" y="15931"/>
                      <a:pt x="31202" y="17392"/>
                      <a:pt x="32458" y="18601"/>
                    </a:cubicBezTo>
                    <a:cubicBezTo>
                      <a:pt x="33736" y="19788"/>
                      <a:pt x="35334" y="20678"/>
                      <a:pt x="37069" y="20770"/>
                    </a:cubicBezTo>
                    <a:cubicBezTo>
                      <a:pt x="37131" y="20772"/>
                      <a:pt x="37193" y="20773"/>
                      <a:pt x="37256" y="20773"/>
                    </a:cubicBezTo>
                    <a:cubicBezTo>
                      <a:pt x="38933" y="20773"/>
                      <a:pt x="40655" y="19892"/>
                      <a:pt x="41337" y="18373"/>
                    </a:cubicBezTo>
                    <a:cubicBezTo>
                      <a:pt x="42090" y="16730"/>
                      <a:pt x="41542" y="14835"/>
                      <a:pt x="40926" y="13146"/>
                    </a:cubicBezTo>
                    <a:cubicBezTo>
                      <a:pt x="39465" y="9152"/>
                      <a:pt x="37502" y="5134"/>
                      <a:pt x="34078" y="2647"/>
                    </a:cubicBezTo>
                    <a:cubicBezTo>
                      <a:pt x="31727" y="957"/>
                      <a:pt x="28829" y="136"/>
                      <a:pt x="25930" y="22"/>
                    </a:cubicBezTo>
                    <a:cubicBezTo>
                      <a:pt x="25634" y="8"/>
                      <a:pt x="25338" y="1"/>
                      <a:pt x="25043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0" name="Google Shape;6620;p68"/>
              <p:cNvSpPr/>
              <p:nvPr/>
            </p:nvSpPr>
            <p:spPr>
              <a:xfrm>
                <a:off x="1191908" y="2152524"/>
                <a:ext cx="259959" cy="98222"/>
              </a:xfrm>
              <a:custGeom>
                <a:avLst/>
                <a:gdLst/>
                <a:ahLst/>
                <a:cxnLst/>
                <a:rect l="l" t="t" r="r" b="b"/>
                <a:pathLst>
                  <a:path w="13445" h="5080" extrusionOk="0">
                    <a:moveTo>
                      <a:pt x="12292" y="0"/>
                    </a:moveTo>
                    <a:cubicBezTo>
                      <a:pt x="12282" y="0"/>
                      <a:pt x="12271" y="3"/>
                      <a:pt x="12257" y="10"/>
                    </a:cubicBezTo>
                    <a:cubicBezTo>
                      <a:pt x="12234" y="32"/>
                      <a:pt x="12212" y="78"/>
                      <a:pt x="12234" y="101"/>
                    </a:cubicBezTo>
                    <a:cubicBezTo>
                      <a:pt x="12508" y="557"/>
                      <a:pt x="12759" y="1037"/>
                      <a:pt x="12965" y="1539"/>
                    </a:cubicBezTo>
                    <a:cubicBezTo>
                      <a:pt x="13147" y="2018"/>
                      <a:pt x="13262" y="2543"/>
                      <a:pt x="13193" y="3068"/>
                    </a:cubicBezTo>
                    <a:cubicBezTo>
                      <a:pt x="13147" y="3570"/>
                      <a:pt x="12942" y="4095"/>
                      <a:pt x="12554" y="4415"/>
                    </a:cubicBezTo>
                    <a:cubicBezTo>
                      <a:pt x="12197" y="4729"/>
                      <a:pt x="11725" y="4851"/>
                      <a:pt x="11244" y="4851"/>
                    </a:cubicBezTo>
                    <a:cubicBezTo>
                      <a:pt x="11201" y="4851"/>
                      <a:pt x="11159" y="4850"/>
                      <a:pt x="11116" y="4849"/>
                    </a:cubicBezTo>
                    <a:cubicBezTo>
                      <a:pt x="10614" y="4849"/>
                      <a:pt x="10089" y="4689"/>
                      <a:pt x="9610" y="4483"/>
                    </a:cubicBezTo>
                    <a:cubicBezTo>
                      <a:pt x="9153" y="4255"/>
                      <a:pt x="8697" y="3958"/>
                      <a:pt x="8263" y="3639"/>
                    </a:cubicBezTo>
                    <a:cubicBezTo>
                      <a:pt x="7461" y="3015"/>
                      <a:pt x="6745" y="2238"/>
                      <a:pt x="6181" y="1373"/>
                    </a:cubicBezTo>
                    <a:lnTo>
                      <a:pt x="6181" y="1373"/>
                    </a:lnTo>
                    <a:cubicBezTo>
                      <a:pt x="6175" y="1360"/>
                      <a:pt x="6169" y="1347"/>
                      <a:pt x="6163" y="1333"/>
                    </a:cubicBezTo>
                    <a:lnTo>
                      <a:pt x="6157" y="1336"/>
                    </a:lnTo>
                    <a:lnTo>
                      <a:pt x="6157" y="1336"/>
                    </a:lnTo>
                    <a:cubicBezTo>
                      <a:pt x="6151" y="1328"/>
                      <a:pt x="6146" y="1319"/>
                      <a:pt x="6140" y="1311"/>
                    </a:cubicBezTo>
                    <a:cubicBezTo>
                      <a:pt x="6125" y="1266"/>
                      <a:pt x="6092" y="1241"/>
                      <a:pt x="6051" y="1241"/>
                    </a:cubicBezTo>
                    <a:cubicBezTo>
                      <a:pt x="6029" y="1241"/>
                      <a:pt x="6005" y="1249"/>
                      <a:pt x="5980" y="1265"/>
                    </a:cubicBezTo>
                    <a:cubicBezTo>
                      <a:pt x="5912" y="1288"/>
                      <a:pt x="5866" y="1379"/>
                      <a:pt x="5912" y="1448"/>
                    </a:cubicBezTo>
                    <a:cubicBezTo>
                      <a:pt x="5912" y="1448"/>
                      <a:pt x="5912" y="1448"/>
                      <a:pt x="5912" y="1448"/>
                    </a:cubicBezTo>
                    <a:lnTo>
                      <a:pt x="5912" y="1448"/>
                    </a:lnTo>
                    <a:cubicBezTo>
                      <a:pt x="6094" y="1858"/>
                      <a:pt x="6277" y="2292"/>
                      <a:pt x="6368" y="2726"/>
                    </a:cubicBezTo>
                    <a:cubicBezTo>
                      <a:pt x="6460" y="3159"/>
                      <a:pt x="6414" y="3593"/>
                      <a:pt x="6209" y="3981"/>
                    </a:cubicBezTo>
                    <a:cubicBezTo>
                      <a:pt x="6034" y="4351"/>
                      <a:pt x="5652" y="4576"/>
                      <a:pt x="5241" y="4576"/>
                    </a:cubicBezTo>
                    <a:cubicBezTo>
                      <a:pt x="5221" y="4576"/>
                      <a:pt x="5201" y="4576"/>
                      <a:pt x="5181" y="4575"/>
                    </a:cubicBezTo>
                    <a:cubicBezTo>
                      <a:pt x="4748" y="4575"/>
                      <a:pt x="4337" y="4392"/>
                      <a:pt x="3949" y="4164"/>
                    </a:cubicBezTo>
                    <a:cubicBezTo>
                      <a:pt x="2374" y="3228"/>
                      <a:pt x="1050" y="1858"/>
                      <a:pt x="137" y="261"/>
                    </a:cubicBezTo>
                    <a:cubicBezTo>
                      <a:pt x="114" y="215"/>
                      <a:pt x="69" y="215"/>
                      <a:pt x="46" y="215"/>
                    </a:cubicBezTo>
                    <a:cubicBezTo>
                      <a:pt x="23" y="238"/>
                      <a:pt x="0" y="283"/>
                      <a:pt x="23" y="306"/>
                    </a:cubicBezTo>
                    <a:cubicBezTo>
                      <a:pt x="890" y="1973"/>
                      <a:pt x="2214" y="3388"/>
                      <a:pt x="3812" y="4369"/>
                    </a:cubicBezTo>
                    <a:cubicBezTo>
                      <a:pt x="4223" y="4620"/>
                      <a:pt x="4679" y="4826"/>
                      <a:pt x="5181" y="4826"/>
                    </a:cubicBezTo>
                    <a:cubicBezTo>
                      <a:pt x="5433" y="4826"/>
                      <a:pt x="5706" y="4780"/>
                      <a:pt x="5912" y="4643"/>
                    </a:cubicBezTo>
                    <a:cubicBezTo>
                      <a:pt x="6140" y="4529"/>
                      <a:pt x="6323" y="4324"/>
                      <a:pt x="6460" y="4118"/>
                    </a:cubicBezTo>
                    <a:cubicBezTo>
                      <a:pt x="6711" y="3662"/>
                      <a:pt x="6756" y="3137"/>
                      <a:pt x="6642" y="2657"/>
                    </a:cubicBezTo>
                    <a:cubicBezTo>
                      <a:pt x="6623" y="2556"/>
                      <a:pt x="6599" y="2457"/>
                      <a:pt x="6570" y="2359"/>
                    </a:cubicBezTo>
                    <a:lnTo>
                      <a:pt x="6570" y="2359"/>
                    </a:lnTo>
                    <a:cubicBezTo>
                      <a:pt x="7030" y="2921"/>
                      <a:pt x="7553" y="3422"/>
                      <a:pt x="8126" y="3844"/>
                    </a:cubicBezTo>
                    <a:cubicBezTo>
                      <a:pt x="8993" y="4483"/>
                      <a:pt x="9998" y="5054"/>
                      <a:pt x="11116" y="5077"/>
                    </a:cubicBezTo>
                    <a:cubicBezTo>
                      <a:pt x="11154" y="5078"/>
                      <a:pt x="11193" y="5079"/>
                      <a:pt x="11232" y="5079"/>
                    </a:cubicBezTo>
                    <a:cubicBezTo>
                      <a:pt x="11746" y="5079"/>
                      <a:pt x="12288" y="4935"/>
                      <a:pt x="12691" y="4575"/>
                    </a:cubicBezTo>
                    <a:cubicBezTo>
                      <a:pt x="13125" y="4209"/>
                      <a:pt x="13353" y="3639"/>
                      <a:pt x="13399" y="3091"/>
                    </a:cubicBezTo>
                    <a:cubicBezTo>
                      <a:pt x="13444" y="2520"/>
                      <a:pt x="13307" y="1973"/>
                      <a:pt x="13102" y="1470"/>
                    </a:cubicBezTo>
                    <a:cubicBezTo>
                      <a:pt x="12896" y="968"/>
                      <a:pt x="12623" y="489"/>
                      <a:pt x="12349" y="32"/>
                    </a:cubicBezTo>
                    <a:cubicBezTo>
                      <a:pt x="12332" y="16"/>
                      <a:pt x="12316" y="0"/>
                      <a:pt x="12292" y="0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1" name="Google Shape;6621;p68"/>
              <p:cNvSpPr/>
              <p:nvPr/>
            </p:nvSpPr>
            <p:spPr>
              <a:xfrm>
                <a:off x="1600605" y="2182264"/>
                <a:ext cx="83875" cy="73202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3786" extrusionOk="0">
                    <a:moveTo>
                      <a:pt x="3835" y="1"/>
                    </a:moveTo>
                    <a:cubicBezTo>
                      <a:pt x="3812" y="24"/>
                      <a:pt x="3789" y="47"/>
                      <a:pt x="3789" y="92"/>
                    </a:cubicBezTo>
                    <a:cubicBezTo>
                      <a:pt x="3949" y="777"/>
                      <a:pt x="4109" y="1462"/>
                      <a:pt x="3995" y="2146"/>
                    </a:cubicBezTo>
                    <a:cubicBezTo>
                      <a:pt x="3881" y="2786"/>
                      <a:pt x="3424" y="3425"/>
                      <a:pt x="2785" y="3493"/>
                    </a:cubicBezTo>
                    <a:cubicBezTo>
                      <a:pt x="2716" y="3503"/>
                      <a:pt x="2646" y="3508"/>
                      <a:pt x="2575" y="3508"/>
                    </a:cubicBezTo>
                    <a:cubicBezTo>
                      <a:pt x="2000" y="3508"/>
                      <a:pt x="1417" y="3185"/>
                      <a:pt x="1050" y="2717"/>
                    </a:cubicBezTo>
                    <a:cubicBezTo>
                      <a:pt x="617" y="2169"/>
                      <a:pt x="388" y="1507"/>
                      <a:pt x="137" y="845"/>
                    </a:cubicBezTo>
                    <a:cubicBezTo>
                      <a:pt x="114" y="823"/>
                      <a:pt x="92" y="800"/>
                      <a:pt x="69" y="800"/>
                    </a:cubicBezTo>
                    <a:cubicBezTo>
                      <a:pt x="23" y="823"/>
                      <a:pt x="0" y="845"/>
                      <a:pt x="0" y="891"/>
                    </a:cubicBezTo>
                    <a:cubicBezTo>
                      <a:pt x="206" y="1576"/>
                      <a:pt x="411" y="2283"/>
                      <a:pt x="845" y="2877"/>
                    </a:cubicBezTo>
                    <a:cubicBezTo>
                      <a:pt x="1252" y="3385"/>
                      <a:pt x="1876" y="3785"/>
                      <a:pt x="2557" y="3785"/>
                    </a:cubicBezTo>
                    <a:cubicBezTo>
                      <a:pt x="2640" y="3785"/>
                      <a:pt x="2724" y="3779"/>
                      <a:pt x="2808" y="3767"/>
                    </a:cubicBezTo>
                    <a:cubicBezTo>
                      <a:pt x="3196" y="3721"/>
                      <a:pt x="3561" y="3493"/>
                      <a:pt x="3789" y="3196"/>
                    </a:cubicBezTo>
                    <a:cubicBezTo>
                      <a:pt x="4040" y="2900"/>
                      <a:pt x="4177" y="2534"/>
                      <a:pt x="4223" y="2169"/>
                    </a:cubicBezTo>
                    <a:cubicBezTo>
                      <a:pt x="4337" y="1439"/>
                      <a:pt x="4132" y="731"/>
                      <a:pt x="3926" y="47"/>
                    </a:cubicBezTo>
                    <a:cubicBezTo>
                      <a:pt x="3903" y="24"/>
                      <a:pt x="3881" y="1"/>
                      <a:pt x="3835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2" name="Google Shape;6622;p68"/>
              <p:cNvSpPr/>
              <p:nvPr/>
            </p:nvSpPr>
            <p:spPr>
              <a:xfrm>
                <a:off x="924426" y="2265238"/>
                <a:ext cx="144780" cy="199073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0296" extrusionOk="0">
                    <a:moveTo>
                      <a:pt x="7419" y="1"/>
                    </a:moveTo>
                    <a:cubicBezTo>
                      <a:pt x="7374" y="1"/>
                      <a:pt x="7351" y="47"/>
                      <a:pt x="7351" y="69"/>
                    </a:cubicBezTo>
                    <a:cubicBezTo>
                      <a:pt x="7282" y="2032"/>
                      <a:pt x="7008" y="3973"/>
                      <a:pt x="6483" y="5867"/>
                    </a:cubicBezTo>
                    <a:cubicBezTo>
                      <a:pt x="6369" y="6346"/>
                      <a:pt x="6209" y="6803"/>
                      <a:pt x="6050" y="7259"/>
                    </a:cubicBezTo>
                    <a:cubicBezTo>
                      <a:pt x="5890" y="7716"/>
                      <a:pt x="5730" y="8172"/>
                      <a:pt x="5433" y="8538"/>
                    </a:cubicBezTo>
                    <a:cubicBezTo>
                      <a:pt x="5170" y="8842"/>
                      <a:pt x="4780" y="9074"/>
                      <a:pt x="4408" y="9074"/>
                    </a:cubicBezTo>
                    <a:cubicBezTo>
                      <a:pt x="4362" y="9074"/>
                      <a:pt x="4315" y="9070"/>
                      <a:pt x="4269" y="9063"/>
                    </a:cubicBezTo>
                    <a:cubicBezTo>
                      <a:pt x="3995" y="9017"/>
                      <a:pt x="3741" y="8808"/>
                      <a:pt x="3636" y="8559"/>
                    </a:cubicBezTo>
                    <a:lnTo>
                      <a:pt x="3636" y="8559"/>
                    </a:lnTo>
                    <a:cubicBezTo>
                      <a:pt x="3648" y="8407"/>
                      <a:pt x="3640" y="8254"/>
                      <a:pt x="3607" y="8104"/>
                    </a:cubicBezTo>
                    <a:cubicBezTo>
                      <a:pt x="3607" y="8058"/>
                      <a:pt x="3562" y="8013"/>
                      <a:pt x="3516" y="7990"/>
                    </a:cubicBezTo>
                    <a:cubicBezTo>
                      <a:pt x="3504" y="7986"/>
                      <a:pt x="3491" y="7984"/>
                      <a:pt x="3478" y="7984"/>
                    </a:cubicBezTo>
                    <a:cubicBezTo>
                      <a:pt x="3417" y="7984"/>
                      <a:pt x="3352" y="8025"/>
                      <a:pt x="3333" y="8081"/>
                    </a:cubicBezTo>
                    <a:cubicBezTo>
                      <a:pt x="3294" y="8254"/>
                      <a:pt x="3308" y="8435"/>
                      <a:pt x="3359" y="8596"/>
                    </a:cubicBezTo>
                    <a:lnTo>
                      <a:pt x="3359" y="8596"/>
                    </a:lnTo>
                    <a:cubicBezTo>
                      <a:pt x="3278" y="9346"/>
                      <a:pt x="2612" y="10048"/>
                      <a:pt x="1850" y="10067"/>
                    </a:cubicBezTo>
                    <a:cubicBezTo>
                      <a:pt x="1393" y="10067"/>
                      <a:pt x="937" y="9839"/>
                      <a:pt x="640" y="9473"/>
                    </a:cubicBezTo>
                    <a:cubicBezTo>
                      <a:pt x="321" y="9131"/>
                      <a:pt x="161" y="8652"/>
                      <a:pt x="252" y="8172"/>
                    </a:cubicBezTo>
                    <a:cubicBezTo>
                      <a:pt x="252" y="8150"/>
                      <a:pt x="229" y="8104"/>
                      <a:pt x="184" y="8104"/>
                    </a:cubicBezTo>
                    <a:cubicBezTo>
                      <a:pt x="177" y="8098"/>
                      <a:pt x="170" y="8095"/>
                      <a:pt x="162" y="8095"/>
                    </a:cubicBezTo>
                    <a:cubicBezTo>
                      <a:pt x="140" y="8095"/>
                      <a:pt x="115" y="8116"/>
                      <a:pt x="115" y="8150"/>
                    </a:cubicBezTo>
                    <a:cubicBezTo>
                      <a:pt x="1" y="8652"/>
                      <a:pt x="161" y="9200"/>
                      <a:pt x="480" y="9610"/>
                    </a:cubicBezTo>
                    <a:cubicBezTo>
                      <a:pt x="800" y="9998"/>
                      <a:pt x="1302" y="10295"/>
                      <a:pt x="1850" y="10295"/>
                    </a:cubicBezTo>
                    <a:cubicBezTo>
                      <a:pt x="2398" y="10295"/>
                      <a:pt x="2900" y="9998"/>
                      <a:pt x="3219" y="9588"/>
                    </a:cubicBezTo>
                    <a:cubicBezTo>
                      <a:pt x="3366" y="9409"/>
                      <a:pt x="3484" y="9192"/>
                      <a:pt x="3558" y="8958"/>
                    </a:cubicBezTo>
                    <a:lnTo>
                      <a:pt x="3558" y="8958"/>
                    </a:lnTo>
                    <a:cubicBezTo>
                      <a:pt x="3718" y="9157"/>
                      <a:pt x="3952" y="9295"/>
                      <a:pt x="4224" y="9337"/>
                    </a:cubicBezTo>
                    <a:cubicBezTo>
                      <a:pt x="4279" y="9343"/>
                      <a:pt x="4334" y="9346"/>
                      <a:pt x="4388" y="9346"/>
                    </a:cubicBezTo>
                    <a:cubicBezTo>
                      <a:pt x="4890" y="9346"/>
                      <a:pt x="5330" y="9068"/>
                      <a:pt x="5639" y="8697"/>
                    </a:cubicBezTo>
                    <a:cubicBezTo>
                      <a:pt x="5958" y="8309"/>
                      <a:pt x="6141" y="7807"/>
                      <a:pt x="6301" y="7351"/>
                    </a:cubicBezTo>
                    <a:cubicBezTo>
                      <a:pt x="6461" y="6871"/>
                      <a:pt x="6598" y="6415"/>
                      <a:pt x="6712" y="5936"/>
                    </a:cubicBezTo>
                    <a:cubicBezTo>
                      <a:pt x="6986" y="4977"/>
                      <a:pt x="7168" y="3995"/>
                      <a:pt x="7305" y="3037"/>
                    </a:cubicBezTo>
                    <a:cubicBezTo>
                      <a:pt x="7419" y="2055"/>
                      <a:pt x="7488" y="1051"/>
                      <a:pt x="7488" y="69"/>
                    </a:cubicBezTo>
                    <a:cubicBezTo>
                      <a:pt x="7488" y="47"/>
                      <a:pt x="7442" y="1"/>
                      <a:pt x="7419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3" name="Google Shape;6623;p68"/>
              <p:cNvSpPr/>
              <p:nvPr/>
            </p:nvSpPr>
            <p:spPr>
              <a:xfrm>
                <a:off x="1448330" y="1989206"/>
                <a:ext cx="127998" cy="107928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5582" extrusionOk="0">
                    <a:moveTo>
                      <a:pt x="4541" y="1"/>
                    </a:moveTo>
                    <a:cubicBezTo>
                      <a:pt x="4518" y="1"/>
                      <a:pt x="4491" y="17"/>
                      <a:pt x="4474" y="33"/>
                    </a:cubicBezTo>
                    <a:cubicBezTo>
                      <a:pt x="4452" y="56"/>
                      <a:pt x="4452" y="102"/>
                      <a:pt x="4497" y="124"/>
                    </a:cubicBezTo>
                    <a:cubicBezTo>
                      <a:pt x="4977" y="490"/>
                      <a:pt x="5479" y="855"/>
                      <a:pt x="5844" y="1311"/>
                    </a:cubicBezTo>
                    <a:cubicBezTo>
                      <a:pt x="6027" y="1540"/>
                      <a:pt x="6186" y="1791"/>
                      <a:pt x="6278" y="2064"/>
                    </a:cubicBezTo>
                    <a:cubicBezTo>
                      <a:pt x="6346" y="2338"/>
                      <a:pt x="6392" y="2635"/>
                      <a:pt x="6346" y="2909"/>
                    </a:cubicBezTo>
                    <a:cubicBezTo>
                      <a:pt x="6300" y="3206"/>
                      <a:pt x="6209" y="3480"/>
                      <a:pt x="6027" y="3685"/>
                    </a:cubicBezTo>
                    <a:cubicBezTo>
                      <a:pt x="5821" y="3868"/>
                      <a:pt x="5570" y="4005"/>
                      <a:pt x="5296" y="4027"/>
                    </a:cubicBezTo>
                    <a:cubicBezTo>
                      <a:pt x="5243" y="4034"/>
                      <a:pt x="5190" y="4037"/>
                      <a:pt x="5137" y="4037"/>
                    </a:cubicBezTo>
                    <a:cubicBezTo>
                      <a:pt x="4704" y="4037"/>
                      <a:pt x="4271" y="3825"/>
                      <a:pt x="3949" y="3512"/>
                    </a:cubicBezTo>
                    <a:lnTo>
                      <a:pt x="3949" y="3512"/>
                    </a:lnTo>
                    <a:cubicBezTo>
                      <a:pt x="3909" y="3451"/>
                      <a:pt x="3864" y="3394"/>
                      <a:pt x="3812" y="3343"/>
                    </a:cubicBezTo>
                    <a:cubicBezTo>
                      <a:pt x="3778" y="3320"/>
                      <a:pt x="3744" y="3308"/>
                      <a:pt x="3710" y="3308"/>
                    </a:cubicBezTo>
                    <a:cubicBezTo>
                      <a:pt x="3676" y="3308"/>
                      <a:pt x="3641" y="3320"/>
                      <a:pt x="3607" y="3343"/>
                    </a:cubicBezTo>
                    <a:cubicBezTo>
                      <a:pt x="3561" y="3388"/>
                      <a:pt x="3539" y="3480"/>
                      <a:pt x="3607" y="3548"/>
                    </a:cubicBezTo>
                    <a:cubicBezTo>
                      <a:pt x="3607" y="3548"/>
                      <a:pt x="3607" y="3548"/>
                      <a:pt x="3607" y="3548"/>
                    </a:cubicBezTo>
                    <a:lnTo>
                      <a:pt x="3607" y="3548"/>
                    </a:lnTo>
                    <a:cubicBezTo>
                      <a:pt x="3638" y="3586"/>
                      <a:pt x="3670" y="3623"/>
                      <a:pt x="3704" y="3659"/>
                    </a:cubicBezTo>
                    <a:lnTo>
                      <a:pt x="3704" y="3659"/>
                    </a:lnTo>
                    <a:cubicBezTo>
                      <a:pt x="3923" y="3967"/>
                      <a:pt x="3898" y="4434"/>
                      <a:pt x="3676" y="4758"/>
                    </a:cubicBezTo>
                    <a:cubicBezTo>
                      <a:pt x="3481" y="5124"/>
                      <a:pt x="3043" y="5308"/>
                      <a:pt x="2610" y="5308"/>
                    </a:cubicBezTo>
                    <a:cubicBezTo>
                      <a:pt x="2585" y="5308"/>
                      <a:pt x="2560" y="5307"/>
                      <a:pt x="2534" y="5306"/>
                    </a:cubicBezTo>
                    <a:cubicBezTo>
                      <a:pt x="2055" y="5306"/>
                      <a:pt x="1598" y="5123"/>
                      <a:pt x="1210" y="4849"/>
                    </a:cubicBezTo>
                    <a:cubicBezTo>
                      <a:pt x="800" y="4575"/>
                      <a:pt x="457" y="4233"/>
                      <a:pt x="115" y="3891"/>
                    </a:cubicBezTo>
                    <a:cubicBezTo>
                      <a:pt x="101" y="3864"/>
                      <a:pt x="80" y="3853"/>
                      <a:pt x="60" y="3853"/>
                    </a:cubicBezTo>
                    <a:cubicBezTo>
                      <a:pt x="46" y="3853"/>
                      <a:pt x="33" y="3858"/>
                      <a:pt x="23" y="3868"/>
                    </a:cubicBezTo>
                    <a:cubicBezTo>
                      <a:pt x="1" y="3891"/>
                      <a:pt x="1" y="3936"/>
                      <a:pt x="23" y="3959"/>
                    </a:cubicBezTo>
                    <a:cubicBezTo>
                      <a:pt x="343" y="4347"/>
                      <a:pt x="685" y="4712"/>
                      <a:pt x="1096" y="5032"/>
                    </a:cubicBezTo>
                    <a:cubicBezTo>
                      <a:pt x="1484" y="5328"/>
                      <a:pt x="1986" y="5557"/>
                      <a:pt x="2511" y="5580"/>
                    </a:cubicBezTo>
                    <a:cubicBezTo>
                      <a:pt x="2537" y="5581"/>
                      <a:pt x="2564" y="5581"/>
                      <a:pt x="2590" y="5581"/>
                    </a:cubicBezTo>
                    <a:cubicBezTo>
                      <a:pt x="3095" y="5581"/>
                      <a:pt x="3645" y="5372"/>
                      <a:pt x="3927" y="4895"/>
                    </a:cubicBezTo>
                    <a:cubicBezTo>
                      <a:pt x="4064" y="4667"/>
                      <a:pt x="4132" y="4393"/>
                      <a:pt x="4132" y="4119"/>
                    </a:cubicBezTo>
                    <a:cubicBezTo>
                      <a:pt x="4132" y="4082"/>
                      <a:pt x="4130" y="4044"/>
                      <a:pt x="4126" y="4007"/>
                    </a:cubicBezTo>
                    <a:lnTo>
                      <a:pt x="4126" y="4007"/>
                    </a:lnTo>
                    <a:cubicBezTo>
                      <a:pt x="4430" y="4198"/>
                      <a:pt x="4784" y="4311"/>
                      <a:pt x="5157" y="4311"/>
                    </a:cubicBezTo>
                    <a:cubicBezTo>
                      <a:pt x="5218" y="4311"/>
                      <a:pt x="5280" y="4308"/>
                      <a:pt x="5342" y="4301"/>
                    </a:cubicBezTo>
                    <a:cubicBezTo>
                      <a:pt x="5661" y="4256"/>
                      <a:pt x="5981" y="4096"/>
                      <a:pt x="6209" y="3845"/>
                    </a:cubicBezTo>
                    <a:cubicBezTo>
                      <a:pt x="6437" y="3594"/>
                      <a:pt x="6551" y="3274"/>
                      <a:pt x="6597" y="2955"/>
                    </a:cubicBezTo>
                    <a:cubicBezTo>
                      <a:pt x="6620" y="2635"/>
                      <a:pt x="6574" y="2293"/>
                      <a:pt x="6483" y="1996"/>
                    </a:cubicBezTo>
                    <a:cubicBezTo>
                      <a:pt x="6369" y="1699"/>
                      <a:pt x="6209" y="1425"/>
                      <a:pt x="6004" y="1174"/>
                    </a:cubicBezTo>
                    <a:cubicBezTo>
                      <a:pt x="5593" y="695"/>
                      <a:pt x="5068" y="353"/>
                      <a:pt x="4566" y="10"/>
                    </a:cubicBezTo>
                    <a:cubicBezTo>
                      <a:pt x="4559" y="4"/>
                      <a:pt x="4550" y="1"/>
                      <a:pt x="4541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4" name="Google Shape;6624;p68"/>
              <p:cNvSpPr/>
              <p:nvPr/>
            </p:nvSpPr>
            <p:spPr>
              <a:xfrm>
                <a:off x="927520" y="2184739"/>
                <a:ext cx="83431" cy="101277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5238" extrusionOk="0">
                    <a:moveTo>
                      <a:pt x="4237" y="1"/>
                    </a:moveTo>
                    <a:cubicBezTo>
                      <a:pt x="4211" y="1"/>
                      <a:pt x="4195" y="22"/>
                      <a:pt x="4178" y="55"/>
                    </a:cubicBezTo>
                    <a:cubicBezTo>
                      <a:pt x="3904" y="1265"/>
                      <a:pt x="3425" y="2429"/>
                      <a:pt x="2785" y="3502"/>
                    </a:cubicBezTo>
                    <a:cubicBezTo>
                      <a:pt x="2443" y="4004"/>
                      <a:pt x="2124" y="4575"/>
                      <a:pt x="1599" y="4849"/>
                    </a:cubicBezTo>
                    <a:cubicBezTo>
                      <a:pt x="1410" y="4951"/>
                      <a:pt x="1209" y="5003"/>
                      <a:pt x="995" y="5003"/>
                    </a:cubicBezTo>
                    <a:cubicBezTo>
                      <a:pt x="924" y="5003"/>
                      <a:pt x="851" y="4997"/>
                      <a:pt x="777" y="4986"/>
                    </a:cubicBezTo>
                    <a:cubicBezTo>
                      <a:pt x="503" y="4917"/>
                      <a:pt x="229" y="4735"/>
                      <a:pt x="138" y="4461"/>
                    </a:cubicBezTo>
                    <a:cubicBezTo>
                      <a:pt x="138" y="4438"/>
                      <a:pt x="92" y="4415"/>
                      <a:pt x="69" y="4415"/>
                    </a:cubicBezTo>
                    <a:cubicBezTo>
                      <a:pt x="24" y="4415"/>
                      <a:pt x="1" y="4461"/>
                      <a:pt x="24" y="4506"/>
                    </a:cubicBezTo>
                    <a:cubicBezTo>
                      <a:pt x="92" y="4849"/>
                      <a:pt x="389" y="5100"/>
                      <a:pt x="731" y="5191"/>
                    </a:cubicBezTo>
                    <a:cubicBezTo>
                      <a:pt x="841" y="5222"/>
                      <a:pt x="959" y="5238"/>
                      <a:pt x="1078" y="5238"/>
                    </a:cubicBezTo>
                    <a:cubicBezTo>
                      <a:pt x="1306" y="5238"/>
                      <a:pt x="1541" y="5182"/>
                      <a:pt x="1735" y="5077"/>
                    </a:cubicBezTo>
                    <a:cubicBezTo>
                      <a:pt x="2329" y="4757"/>
                      <a:pt x="2694" y="4164"/>
                      <a:pt x="3014" y="3639"/>
                    </a:cubicBezTo>
                    <a:cubicBezTo>
                      <a:pt x="3676" y="2543"/>
                      <a:pt x="4109" y="1334"/>
                      <a:pt x="4315" y="78"/>
                    </a:cubicBezTo>
                    <a:cubicBezTo>
                      <a:pt x="4315" y="55"/>
                      <a:pt x="4292" y="10"/>
                      <a:pt x="4269" y="10"/>
                    </a:cubicBezTo>
                    <a:cubicBezTo>
                      <a:pt x="4257" y="4"/>
                      <a:pt x="4246" y="1"/>
                      <a:pt x="4237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5" name="Google Shape;6625;p68"/>
              <p:cNvSpPr/>
              <p:nvPr/>
            </p:nvSpPr>
            <p:spPr>
              <a:xfrm>
                <a:off x="1244426" y="2022639"/>
                <a:ext cx="93137" cy="56362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2915" extrusionOk="0">
                    <a:moveTo>
                      <a:pt x="3918" y="1"/>
                    </a:moveTo>
                    <a:cubicBezTo>
                      <a:pt x="3903" y="1"/>
                      <a:pt x="3890" y="6"/>
                      <a:pt x="3881" y="16"/>
                    </a:cubicBezTo>
                    <a:cubicBezTo>
                      <a:pt x="3858" y="39"/>
                      <a:pt x="3835" y="84"/>
                      <a:pt x="3858" y="107"/>
                    </a:cubicBezTo>
                    <a:cubicBezTo>
                      <a:pt x="4223" y="587"/>
                      <a:pt x="4588" y="1089"/>
                      <a:pt x="4588" y="1659"/>
                    </a:cubicBezTo>
                    <a:cubicBezTo>
                      <a:pt x="4565" y="1933"/>
                      <a:pt x="4474" y="2207"/>
                      <a:pt x="4291" y="2390"/>
                    </a:cubicBezTo>
                    <a:cubicBezTo>
                      <a:pt x="4109" y="2572"/>
                      <a:pt x="3835" y="2641"/>
                      <a:pt x="3538" y="2641"/>
                    </a:cubicBezTo>
                    <a:cubicBezTo>
                      <a:pt x="2968" y="2618"/>
                      <a:pt x="2374" y="2527"/>
                      <a:pt x="1804" y="2390"/>
                    </a:cubicBezTo>
                    <a:cubicBezTo>
                      <a:pt x="1210" y="2230"/>
                      <a:pt x="662" y="2047"/>
                      <a:pt x="92" y="1819"/>
                    </a:cubicBezTo>
                    <a:cubicBezTo>
                      <a:pt x="85" y="1812"/>
                      <a:pt x="76" y="1810"/>
                      <a:pt x="67" y="1810"/>
                    </a:cubicBezTo>
                    <a:cubicBezTo>
                      <a:pt x="46" y="1810"/>
                      <a:pt x="23" y="1826"/>
                      <a:pt x="23" y="1842"/>
                    </a:cubicBezTo>
                    <a:cubicBezTo>
                      <a:pt x="0" y="1865"/>
                      <a:pt x="0" y="1910"/>
                      <a:pt x="46" y="1933"/>
                    </a:cubicBezTo>
                    <a:cubicBezTo>
                      <a:pt x="571" y="2230"/>
                      <a:pt x="1142" y="2458"/>
                      <a:pt x="1735" y="2641"/>
                    </a:cubicBezTo>
                    <a:cubicBezTo>
                      <a:pt x="2329" y="2778"/>
                      <a:pt x="2922" y="2915"/>
                      <a:pt x="3561" y="2915"/>
                    </a:cubicBezTo>
                    <a:cubicBezTo>
                      <a:pt x="3858" y="2892"/>
                      <a:pt x="4223" y="2823"/>
                      <a:pt x="4474" y="2572"/>
                    </a:cubicBezTo>
                    <a:cubicBezTo>
                      <a:pt x="4725" y="2344"/>
                      <a:pt x="4816" y="1979"/>
                      <a:pt x="4816" y="1659"/>
                    </a:cubicBezTo>
                    <a:cubicBezTo>
                      <a:pt x="4816" y="1340"/>
                      <a:pt x="4702" y="1020"/>
                      <a:pt x="4520" y="746"/>
                    </a:cubicBezTo>
                    <a:cubicBezTo>
                      <a:pt x="4360" y="495"/>
                      <a:pt x="4155" y="267"/>
                      <a:pt x="3972" y="39"/>
                    </a:cubicBezTo>
                    <a:cubicBezTo>
                      <a:pt x="3959" y="12"/>
                      <a:pt x="3937" y="1"/>
                      <a:pt x="3918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6" name="Google Shape;6626;p68"/>
              <p:cNvSpPr/>
              <p:nvPr/>
            </p:nvSpPr>
            <p:spPr>
              <a:xfrm>
                <a:off x="1075386" y="2725415"/>
                <a:ext cx="100639" cy="66222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3425" extrusionOk="0">
                    <a:moveTo>
                      <a:pt x="91" y="1"/>
                    </a:moveTo>
                    <a:cubicBezTo>
                      <a:pt x="83" y="1"/>
                      <a:pt x="75" y="4"/>
                      <a:pt x="69" y="10"/>
                    </a:cubicBezTo>
                    <a:cubicBezTo>
                      <a:pt x="23" y="10"/>
                      <a:pt x="0" y="33"/>
                      <a:pt x="23" y="78"/>
                    </a:cubicBezTo>
                    <a:cubicBezTo>
                      <a:pt x="228" y="1174"/>
                      <a:pt x="936" y="2178"/>
                      <a:pt x="1895" y="2772"/>
                    </a:cubicBezTo>
                    <a:cubicBezTo>
                      <a:pt x="2584" y="3198"/>
                      <a:pt x="3403" y="3424"/>
                      <a:pt x="4208" y="3424"/>
                    </a:cubicBezTo>
                    <a:cubicBezTo>
                      <a:pt x="4522" y="3424"/>
                      <a:pt x="4835" y="3390"/>
                      <a:pt x="5136" y="3319"/>
                    </a:cubicBezTo>
                    <a:cubicBezTo>
                      <a:pt x="5182" y="3319"/>
                      <a:pt x="5204" y="3274"/>
                      <a:pt x="5204" y="3251"/>
                    </a:cubicBezTo>
                    <a:cubicBezTo>
                      <a:pt x="5182" y="3205"/>
                      <a:pt x="5159" y="3182"/>
                      <a:pt x="5113" y="3182"/>
                    </a:cubicBezTo>
                    <a:cubicBezTo>
                      <a:pt x="4890" y="3216"/>
                      <a:pt x="4665" y="3232"/>
                      <a:pt x="4441" y="3232"/>
                    </a:cubicBezTo>
                    <a:cubicBezTo>
                      <a:pt x="3593" y="3232"/>
                      <a:pt x="2759" y="2995"/>
                      <a:pt x="2055" y="2543"/>
                    </a:cubicBezTo>
                    <a:cubicBezTo>
                      <a:pt x="1164" y="1973"/>
                      <a:pt x="480" y="1060"/>
                      <a:pt x="137" y="55"/>
                    </a:cubicBezTo>
                    <a:cubicBezTo>
                      <a:pt x="137" y="22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7" name="Google Shape;6627;p68"/>
              <p:cNvSpPr/>
              <p:nvPr/>
            </p:nvSpPr>
            <p:spPr>
              <a:xfrm>
                <a:off x="986670" y="2026023"/>
                <a:ext cx="84745" cy="139927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7237" extrusionOk="0">
                    <a:moveTo>
                      <a:pt x="3310" y="1"/>
                    </a:moveTo>
                    <a:cubicBezTo>
                      <a:pt x="3059" y="24"/>
                      <a:pt x="2831" y="229"/>
                      <a:pt x="2717" y="457"/>
                    </a:cubicBezTo>
                    <a:cubicBezTo>
                      <a:pt x="2602" y="708"/>
                      <a:pt x="2580" y="982"/>
                      <a:pt x="2580" y="1256"/>
                    </a:cubicBezTo>
                    <a:cubicBezTo>
                      <a:pt x="2511" y="3036"/>
                      <a:pt x="2739" y="4817"/>
                      <a:pt x="3264" y="6506"/>
                    </a:cubicBezTo>
                    <a:cubicBezTo>
                      <a:pt x="2602" y="5319"/>
                      <a:pt x="1941" y="4109"/>
                      <a:pt x="1301" y="2922"/>
                    </a:cubicBezTo>
                    <a:cubicBezTo>
                      <a:pt x="1133" y="2607"/>
                      <a:pt x="868" y="2252"/>
                      <a:pt x="541" y="2252"/>
                    </a:cubicBezTo>
                    <a:cubicBezTo>
                      <a:pt x="514" y="2252"/>
                      <a:pt x="485" y="2255"/>
                      <a:pt x="457" y="2260"/>
                    </a:cubicBezTo>
                    <a:cubicBezTo>
                      <a:pt x="183" y="2306"/>
                      <a:pt x="0" y="2603"/>
                      <a:pt x="0" y="2877"/>
                    </a:cubicBezTo>
                    <a:cubicBezTo>
                      <a:pt x="0" y="3151"/>
                      <a:pt x="137" y="3402"/>
                      <a:pt x="251" y="3653"/>
                    </a:cubicBezTo>
                    <a:cubicBezTo>
                      <a:pt x="1005" y="5022"/>
                      <a:pt x="2009" y="6255"/>
                      <a:pt x="3219" y="7236"/>
                    </a:cubicBezTo>
                    <a:lnTo>
                      <a:pt x="3926" y="6917"/>
                    </a:lnTo>
                    <a:cubicBezTo>
                      <a:pt x="4292" y="5045"/>
                      <a:pt x="4383" y="3105"/>
                      <a:pt x="4177" y="1210"/>
                    </a:cubicBezTo>
                    <a:cubicBezTo>
                      <a:pt x="4132" y="937"/>
                      <a:pt x="4109" y="663"/>
                      <a:pt x="3972" y="412"/>
                    </a:cubicBezTo>
                    <a:cubicBezTo>
                      <a:pt x="3835" y="183"/>
                      <a:pt x="3584" y="1"/>
                      <a:pt x="3310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8" name="Google Shape;6628;p68"/>
              <p:cNvSpPr/>
              <p:nvPr/>
            </p:nvSpPr>
            <p:spPr>
              <a:xfrm>
                <a:off x="1064693" y="2337055"/>
                <a:ext cx="151490" cy="149073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7710" extrusionOk="0">
                    <a:moveTo>
                      <a:pt x="4898" y="0"/>
                    </a:moveTo>
                    <a:cubicBezTo>
                      <a:pt x="2453" y="0"/>
                      <a:pt x="142" y="6376"/>
                      <a:pt x="142" y="6376"/>
                    </a:cubicBezTo>
                    <a:cubicBezTo>
                      <a:pt x="0" y="7370"/>
                      <a:pt x="296" y="7710"/>
                      <a:pt x="758" y="7710"/>
                    </a:cubicBezTo>
                    <a:cubicBezTo>
                      <a:pt x="1560" y="7710"/>
                      <a:pt x="2864" y="6690"/>
                      <a:pt x="3269" y="6284"/>
                    </a:cubicBezTo>
                    <a:cubicBezTo>
                      <a:pt x="3909" y="5645"/>
                      <a:pt x="7835" y="761"/>
                      <a:pt x="5278" y="53"/>
                    </a:cubicBezTo>
                    <a:cubicBezTo>
                      <a:pt x="5151" y="17"/>
                      <a:pt x="5024" y="0"/>
                      <a:pt x="4898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9" name="Google Shape;6629;p68"/>
              <p:cNvSpPr/>
              <p:nvPr/>
            </p:nvSpPr>
            <p:spPr>
              <a:xfrm>
                <a:off x="1415670" y="2249769"/>
                <a:ext cx="205879" cy="95051"/>
              </a:xfrm>
              <a:custGeom>
                <a:avLst/>
                <a:gdLst/>
                <a:ahLst/>
                <a:cxnLst/>
                <a:rect l="l" t="t" r="r" b="b"/>
                <a:pathLst>
                  <a:path w="10648" h="4916" extrusionOk="0">
                    <a:moveTo>
                      <a:pt x="3056" y="0"/>
                    </a:moveTo>
                    <a:cubicBezTo>
                      <a:pt x="2551" y="0"/>
                      <a:pt x="2116" y="141"/>
                      <a:pt x="1804" y="481"/>
                    </a:cubicBezTo>
                    <a:cubicBezTo>
                      <a:pt x="1" y="2444"/>
                      <a:pt x="5889" y="4544"/>
                      <a:pt x="6780" y="4750"/>
                    </a:cubicBezTo>
                    <a:cubicBezTo>
                      <a:pt x="7082" y="4827"/>
                      <a:pt x="7697" y="4916"/>
                      <a:pt x="8305" y="4916"/>
                    </a:cubicBezTo>
                    <a:cubicBezTo>
                      <a:pt x="9487" y="4916"/>
                      <a:pt x="10648" y="4583"/>
                      <a:pt x="9473" y="3198"/>
                    </a:cubicBezTo>
                    <a:cubicBezTo>
                      <a:pt x="9473" y="3198"/>
                      <a:pt x="5465" y="0"/>
                      <a:pt x="3056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0" name="Google Shape;6630;p68"/>
              <p:cNvSpPr/>
              <p:nvPr/>
            </p:nvSpPr>
            <p:spPr>
              <a:xfrm>
                <a:off x="1408168" y="2286876"/>
                <a:ext cx="314677" cy="314677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5" extrusionOk="0">
                    <a:moveTo>
                      <a:pt x="8149" y="0"/>
                    </a:moveTo>
                    <a:cubicBezTo>
                      <a:pt x="3653" y="0"/>
                      <a:pt x="1" y="3652"/>
                      <a:pt x="1" y="8126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26"/>
                    </a:cubicBezTo>
                    <a:cubicBezTo>
                      <a:pt x="16275" y="3652"/>
                      <a:pt x="12646" y="0"/>
                      <a:pt x="8149" y="0"/>
                    </a:cubicBezTo>
                    <a:close/>
                  </a:path>
                </a:pathLst>
              </a:custGeom>
              <a:solidFill>
                <a:srgbClr val="FFFFFF">
                  <a:alpha val="3021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1" name="Google Shape;6631;p68"/>
              <p:cNvSpPr/>
              <p:nvPr/>
            </p:nvSpPr>
            <p:spPr>
              <a:xfrm>
                <a:off x="1392273" y="2270981"/>
                <a:ext cx="355300" cy="355300"/>
              </a:xfrm>
              <a:custGeom>
                <a:avLst/>
                <a:gdLst/>
                <a:ahLst/>
                <a:cxnLst/>
                <a:rect l="l" t="t" r="r" b="b"/>
                <a:pathLst>
                  <a:path w="18376" h="18376" extrusionOk="0">
                    <a:moveTo>
                      <a:pt x="9199" y="1530"/>
                    </a:moveTo>
                    <a:cubicBezTo>
                      <a:pt x="13422" y="1530"/>
                      <a:pt x="16846" y="4954"/>
                      <a:pt x="16846" y="9199"/>
                    </a:cubicBezTo>
                    <a:cubicBezTo>
                      <a:pt x="16846" y="13422"/>
                      <a:pt x="13422" y="16846"/>
                      <a:pt x="9199" y="16846"/>
                    </a:cubicBezTo>
                    <a:cubicBezTo>
                      <a:pt x="4977" y="16846"/>
                      <a:pt x="1530" y="13422"/>
                      <a:pt x="1530" y="9199"/>
                    </a:cubicBezTo>
                    <a:cubicBezTo>
                      <a:pt x="1530" y="4954"/>
                      <a:pt x="4977" y="1530"/>
                      <a:pt x="9199" y="1530"/>
                    </a:cubicBezTo>
                    <a:close/>
                    <a:moveTo>
                      <a:pt x="9199" y="1"/>
                    </a:moveTo>
                    <a:cubicBezTo>
                      <a:pt x="4132" y="1"/>
                      <a:pt x="1" y="4132"/>
                      <a:pt x="1" y="9199"/>
                    </a:cubicBezTo>
                    <a:cubicBezTo>
                      <a:pt x="1" y="14244"/>
                      <a:pt x="4132" y="18375"/>
                      <a:pt x="9199" y="18375"/>
                    </a:cubicBezTo>
                    <a:cubicBezTo>
                      <a:pt x="14267" y="18375"/>
                      <a:pt x="18375" y="14244"/>
                      <a:pt x="18375" y="9199"/>
                    </a:cubicBezTo>
                    <a:cubicBezTo>
                      <a:pt x="18375" y="4132"/>
                      <a:pt x="14267" y="1"/>
                      <a:pt x="9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2" name="Google Shape;6632;p68"/>
              <p:cNvSpPr/>
              <p:nvPr/>
            </p:nvSpPr>
            <p:spPr>
              <a:xfrm>
                <a:off x="1438178" y="2351113"/>
                <a:ext cx="58276" cy="162317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8395" extrusionOk="0">
                    <a:moveTo>
                      <a:pt x="2818" y="1"/>
                    </a:moveTo>
                    <a:cubicBezTo>
                      <a:pt x="2783" y="1"/>
                      <a:pt x="2747" y="11"/>
                      <a:pt x="2717" y="34"/>
                    </a:cubicBezTo>
                    <a:cubicBezTo>
                      <a:pt x="2009" y="422"/>
                      <a:pt x="1461" y="992"/>
                      <a:pt x="1028" y="1654"/>
                    </a:cubicBezTo>
                    <a:cubicBezTo>
                      <a:pt x="571" y="2293"/>
                      <a:pt x="275" y="3070"/>
                      <a:pt x="115" y="3868"/>
                    </a:cubicBezTo>
                    <a:cubicBezTo>
                      <a:pt x="23" y="4256"/>
                      <a:pt x="23" y="4667"/>
                      <a:pt x="1" y="5078"/>
                    </a:cubicBezTo>
                    <a:cubicBezTo>
                      <a:pt x="23" y="5284"/>
                      <a:pt x="46" y="5489"/>
                      <a:pt x="69" y="5694"/>
                    </a:cubicBezTo>
                    <a:cubicBezTo>
                      <a:pt x="92" y="5877"/>
                      <a:pt x="138" y="6082"/>
                      <a:pt x="206" y="6288"/>
                    </a:cubicBezTo>
                    <a:cubicBezTo>
                      <a:pt x="389" y="7064"/>
                      <a:pt x="822" y="7772"/>
                      <a:pt x="1370" y="8342"/>
                    </a:cubicBezTo>
                    <a:cubicBezTo>
                      <a:pt x="1389" y="8361"/>
                      <a:pt x="1437" y="8394"/>
                      <a:pt x="1491" y="8394"/>
                    </a:cubicBezTo>
                    <a:cubicBezTo>
                      <a:pt x="1504" y="8394"/>
                      <a:pt x="1517" y="8392"/>
                      <a:pt x="1530" y="8388"/>
                    </a:cubicBezTo>
                    <a:cubicBezTo>
                      <a:pt x="1621" y="8388"/>
                      <a:pt x="1713" y="8296"/>
                      <a:pt x="1713" y="8182"/>
                    </a:cubicBezTo>
                    <a:lnTo>
                      <a:pt x="1713" y="8160"/>
                    </a:lnTo>
                    <a:cubicBezTo>
                      <a:pt x="1644" y="7406"/>
                      <a:pt x="1530" y="6744"/>
                      <a:pt x="1553" y="6082"/>
                    </a:cubicBezTo>
                    <a:cubicBezTo>
                      <a:pt x="1530" y="5763"/>
                      <a:pt x="1576" y="5421"/>
                      <a:pt x="1576" y="5124"/>
                    </a:cubicBezTo>
                    <a:cubicBezTo>
                      <a:pt x="1621" y="4804"/>
                      <a:pt x="1644" y="4485"/>
                      <a:pt x="1735" y="4165"/>
                    </a:cubicBezTo>
                    <a:cubicBezTo>
                      <a:pt x="1849" y="3526"/>
                      <a:pt x="2032" y="2910"/>
                      <a:pt x="2238" y="2271"/>
                    </a:cubicBezTo>
                    <a:cubicBezTo>
                      <a:pt x="2466" y="1632"/>
                      <a:pt x="2717" y="992"/>
                      <a:pt x="2991" y="285"/>
                    </a:cubicBezTo>
                    <a:lnTo>
                      <a:pt x="2991" y="262"/>
                    </a:lnTo>
                    <a:cubicBezTo>
                      <a:pt x="3014" y="216"/>
                      <a:pt x="3014" y="148"/>
                      <a:pt x="2991" y="102"/>
                    </a:cubicBezTo>
                    <a:cubicBezTo>
                      <a:pt x="2960" y="41"/>
                      <a:pt x="2889" y="1"/>
                      <a:pt x="2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3" name="Google Shape;6633;p68"/>
              <p:cNvSpPr/>
              <p:nvPr/>
            </p:nvSpPr>
            <p:spPr>
              <a:xfrm>
                <a:off x="1373304" y="2506039"/>
                <a:ext cx="84745" cy="8495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394" extrusionOk="0">
                    <a:moveTo>
                      <a:pt x="2523" y="1"/>
                    </a:moveTo>
                    <a:cubicBezTo>
                      <a:pt x="1741" y="1"/>
                      <a:pt x="833" y="1073"/>
                      <a:pt x="0" y="1152"/>
                    </a:cubicBezTo>
                    <a:lnTo>
                      <a:pt x="1507" y="4393"/>
                    </a:lnTo>
                    <a:cubicBezTo>
                      <a:pt x="1507" y="4393"/>
                      <a:pt x="4383" y="2909"/>
                      <a:pt x="3493" y="855"/>
                    </a:cubicBezTo>
                    <a:cubicBezTo>
                      <a:pt x="3208" y="221"/>
                      <a:pt x="2878" y="1"/>
                      <a:pt x="2523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4" name="Google Shape;6634;p68"/>
              <p:cNvSpPr/>
              <p:nvPr/>
            </p:nvSpPr>
            <p:spPr>
              <a:xfrm>
                <a:off x="1334457" y="2406049"/>
                <a:ext cx="112994" cy="186544"/>
              </a:xfrm>
              <a:custGeom>
                <a:avLst/>
                <a:gdLst/>
                <a:ahLst/>
                <a:cxnLst/>
                <a:rect l="l" t="t" r="r" b="b"/>
                <a:pathLst>
                  <a:path w="5844" h="9648" extrusionOk="0">
                    <a:moveTo>
                      <a:pt x="92" y="0"/>
                    </a:moveTo>
                    <a:cubicBezTo>
                      <a:pt x="46" y="0"/>
                      <a:pt x="1" y="46"/>
                      <a:pt x="24" y="92"/>
                    </a:cubicBezTo>
                    <a:cubicBezTo>
                      <a:pt x="138" y="1370"/>
                      <a:pt x="297" y="2648"/>
                      <a:pt x="571" y="3903"/>
                    </a:cubicBezTo>
                    <a:cubicBezTo>
                      <a:pt x="731" y="4542"/>
                      <a:pt x="891" y="5159"/>
                      <a:pt x="1188" y="5775"/>
                    </a:cubicBezTo>
                    <a:cubicBezTo>
                      <a:pt x="1256" y="5935"/>
                      <a:pt x="1347" y="6072"/>
                      <a:pt x="1462" y="6209"/>
                    </a:cubicBezTo>
                    <a:cubicBezTo>
                      <a:pt x="1569" y="6338"/>
                      <a:pt x="1717" y="6507"/>
                      <a:pt x="1963" y="6507"/>
                    </a:cubicBezTo>
                    <a:cubicBezTo>
                      <a:pt x="1978" y="6507"/>
                      <a:pt x="1994" y="6507"/>
                      <a:pt x="2009" y="6505"/>
                    </a:cubicBezTo>
                    <a:cubicBezTo>
                      <a:pt x="2397" y="6483"/>
                      <a:pt x="2694" y="6300"/>
                      <a:pt x="2991" y="6140"/>
                    </a:cubicBezTo>
                    <a:cubicBezTo>
                      <a:pt x="3265" y="5980"/>
                      <a:pt x="3516" y="5775"/>
                      <a:pt x="3790" y="5615"/>
                    </a:cubicBezTo>
                    <a:cubicBezTo>
                      <a:pt x="4043" y="5488"/>
                      <a:pt x="4297" y="5362"/>
                      <a:pt x="4532" y="5362"/>
                    </a:cubicBezTo>
                    <a:cubicBezTo>
                      <a:pt x="4551" y="5362"/>
                      <a:pt x="4570" y="5362"/>
                      <a:pt x="4589" y="5364"/>
                    </a:cubicBezTo>
                    <a:cubicBezTo>
                      <a:pt x="4840" y="5364"/>
                      <a:pt x="5022" y="5570"/>
                      <a:pt x="5182" y="5821"/>
                    </a:cubicBezTo>
                    <a:cubicBezTo>
                      <a:pt x="5251" y="5958"/>
                      <a:pt x="5342" y="6072"/>
                      <a:pt x="5387" y="6232"/>
                    </a:cubicBezTo>
                    <a:lnTo>
                      <a:pt x="5456" y="6437"/>
                    </a:lnTo>
                    <a:cubicBezTo>
                      <a:pt x="5479" y="6505"/>
                      <a:pt x="5479" y="6574"/>
                      <a:pt x="5479" y="6642"/>
                    </a:cubicBezTo>
                    <a:cubicBezTo>
                      <a:pt x="5524" y="6779"/>
                      <a:pt x="5502" y="6939"/>
                      <a:pt x="5502" y="7076"/>
                    </a:cubicBezTo>
                    <a:cubicBezTo>
                      <a:pt x="5456" y="7236"/>
                      <a:pt x="5433" y="7373"/>
                      <a:pt x="5387" y="7510"/>
                    </a:cubicBezTo>
                    <a:cubicBezTo>
                      <a:pt x="5273" y="7784"/>
                      <a:pt x="5091" y="8058"/>
                      <a:pt x="4908" y="8286"/>
                    </a:cubicBezTo>
                    <a:cubicBezTo>
                      <a:pt x="4520" y="8765"/>
                      <a:pt x="4018" y="9176"/>
                      <a:pt x="3470" y="9496"/>
                    </a:cubicBezTo>
                    <a:cubicBezTo>
                      <a:pt x="3447" y="9518"/>
                      <a:pt x="3424" y="9564"/>
                      <a:pt x="3447" y="9610"/>
                    </a:cubicBezTo>
                    <a:cubicBezTo>
                      <a:pt x="3461" y="9636"/>
                      <a:pt x="3482" y="9648"/>
                      <a:pt x="3502" y="9648"/>
                    </a:cubicBezTo>
                    <a:cubicBezTo>
                      <a:pt x="3516" y="9648"/>
                      <a:pt x="3529" y="9642"/>
                      <a:pt x="3539" y="9633"/>
                    </a:cubicBezTo>
                    <a:cubicBezTo>
                      <a:pt x="4132" y="9336"/>
                      <a:pt x="4657" y="8948"/>
                      <a:pt x="5114" y="8468"/>
                    </a:cubicBezTo>
                    <a:cubicBezTo>
                      <a:pt x="5319" y="8217"/>
                      <a:pt x="5524" y="7943"/>
                      <a:pt x="5661" y="7624"/>
                    </a:cubicBezTo>
                    <a:cubicBezTo>
                      <a:pt x="5730" y="7464"/>
                      <a:pt x="5753" y="7304"/>
                      <a:pt x="5798" y="7122"/>
                    </a:cubicBezTo>
                    <a:cubicBezTo>
                      <a:pt x="5821" y="6962"/>
                      <a:pt x="5844" y="6779"/>
                      <a:pt x="5821" y="6620"/>
                    </a:cubicBezTo>
                    <a:cubicBezTo>
                      <a:pt x="5798" y="6528"/>
                      <a:pt x="5798" y="6437"/>
                      <a:pt x="5775" y="6346"/>
                    </a:cubicBezTo>
                    <a:lnTo>
                      <a:pt x="5707" y="6095"/>
                    </a:lnTo>
                    <a:cubicBezTo>
                      <a:pt x="5661" y="5935"/>
                      <a:pt x="5570" y="5798"/>
                      <a:pt x="5479" y="5638"/>
                    </a:cubicBezTo>
                    <a:cubicBezTo>
                      <a:pt x="5387" y="5501"/>
                      <a:pt x="5296" y="5341"/>
                      <a:pt x="5136" y="5227"/>
                    </a:cubicBezTo>
                    <a:cubicBezTo>
                      <a:pt x="5114" y="5182"/>
                      <a:pt x="5068" y="5159"/>
                      <a:pt x="5022" y="5136"/>
                    </a:cubicBezTo>
                    <a:lnTo>
                      <a:pt x="4908" y="5067"/>
                    </a:lnTo>
                    <a:cubicBezTo>
                      <a:pt x="4817" y="5022"/>
                      <a:pt x="4703" y="4999"/>
                      <a:pt x="4611" y="4999"/>
                    </a:cubicBezTo>
                    <a:cubicBezTo>
                      <a:pt x="4586" y="4998"/>
                      <a:pt x="4561" y="4997"/>
                      <a:pt x="4537" y="4997"/>
                    </a:cubicBezTo>
                    <a:cubicBezTo>
                      <a:pt x="4179" y="4997"/>
                      <a:pt x="3863" y="5146"/>
                      <a:pt x="3607" y="5296"/>
                    </a:cubicBezTo>
                    <a:cubicBezTo>
                      <a:pt x="3310" y="5478"/>
                      <a:pt x="3059" y="5661"/>
                      <a:pt x="2785" y="5821"/>
                    </a:cubicBezTo>
                    <a:cubicBezTo>
                      <a:pt x="2534" y="5980"/>
                      <a:pt x="2238" y="6117"/>
                      <a:pt x="1986" y="6140"/>
                    </a:cubicBezTo>
                    <a:cubicBezTo>
                      <a:pt x="1918" y="6140"/>
                      <a:pt x="1827" y="6095"/>
                      <a:pt x="1735" y="5980"/>
                    </a:cubicBezTo>
                    <a:cubicBezTo>
                      <a:pt x="1644" y="5866"/>
                      <a:pt x="1553" y="5752"/>
                      <a:pt x="1507" y="5615"/>
                    </a:cubicBezTo>
                    <a:cubicBezTo>
                      <a:pt x="1233" y="5067"/>
                      <a:pt x="1051" y="4451"/>
                      <a:pt x="891" y="3835"/>
                    </a:cubicBezTo>
                    <a:cubicBezTo>
                      <a:pt x="731" y="3219"/>
                      <a:pt x="617" y="2602"/>
                      <a:pt x="503" y="1963"/>
                    </a:cubicBezTo>
                    <a:cubicBezTo>
                      <a:pt x="366" y="1347"/>
                      <a:pt x="252" y="708"/>
                      <a:pt x="160" y="69"/>
                    </a:cubicBezTo>
                    <a:cubicBezTo>
                      <a:pt x="160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5" name="Google Shape;6635;p68"/>
              <p:cNvSpPr/>
              <p:nvPr/>
            </p:nvSpPr>
            <p:spPr>
              <a:xfrm>
                <a:off x="1003880" y="2384411"/>
                <a:ext cx="314677" cy="314696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6" extrusionOk="0">
                    <a:moveTo>
                      <a:pt x="8149" y="1"/>
                    </a:moveTo>
                    <a:cubicBezTo>
                      <a:pt x="3653" y="1"/>
                      <a:pt x="1" y="3653"/>
                      <a:pt x="1" y="8149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49"/>
                    </a:cubicBezTo>
                    <a:cubicBezTo>
                      <a:pt x="16275" y="3653"/>
                      <a:pt x="12646" y="1"/>
                      <a:pt x="8149" y="1"/>
                    </a:cubicBezTo>
                    <a:close/>
                  </a:path>
                </a:pathLst>
              </a:custGeom>
              <a:solidFill>
                <a:srgbClr val="FFFFFF">
                  <a:alpha val="3021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6" name="Google Shape;6636;p68"/>
              <p:cNvSpPr/>
              <p:nvPr/>
            </p:nvSpPr>
            <p:spPr>
              <a:xfrm>
                <a:off x="988430" y="2368535"/>
                <a:ext cx="354855" cy="355281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18375" extrusionOk="0">
                    <a:moveTo>
                      <a:pt x="9176" y="1529"/>
                    </a:moveTo>
                    <a:cubicBezTo>
                      <a:pt x="13399" y="1529"/>
                      <a:pt x="16846" y="4976"/>
                      <a:pt x="16846" y="9199"/>
                    </a:cubicBezTo>
                    <a:cubicBezTo>
                      <a:pt x="16846" y="13421"/>
                      <a:pt x="13399" y="16845"/>
                      <a:pt x="9176" y="16845"/>
                    </a:cubicBezTo>
                    <a:cubicBezTo>
                      <a:pt x="4954" y="16845"/>
                      <a:pt x="1507" y="13421"/>
                      <a:pt x="1507" y="9199"/>
                    </a:cubicBezTo>
                    <a:cubicBezTo>
                      <a:pt x="1507" y="4976"/>
                      <a:pt x="4954" y="1529"/>
                      <a:pt x="9176" y="1529"/>
                    </a:cubicBezTo>
                    <a:close/>
                    <a:moveTo>
                      <a:pt x="9176" y="0"/>
                    </a:moveTo>
                    <a:cubicBezTo>
                      <a:pt x="4109" y="0"/>
                      <a:pt x="1" y="4131"/>
                      <a:pt x="1" y="9199"/>
                    </a:cubicBezTo>
                    <a:cubicBezTo>
                      <a:pt x="1" y="14243"/>
                      <a:pt x="4109" y="18374"/>
                      <a:pt x="9176" y="18374"/>
                    </a:cubicBezTo>
                    <a:cubicBezTo>
                      <a:pt x="14244" y="18374"/>
                      <a:pt x="18352" y="14243"/>
                      <a:pt x="18352" y="9199"/>
                    </a:cubicBezTo>
                    <a:cubicBezTo>
                      <a:pt x="18352" y="4131"/>
                      <a:pt x="14244" y="0"/>
                      <a:pt x="9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7" name="Google Shape;6637;p68"/>
              <p:cNvSpPr/>
              <p:nvPr/>
            </p:nvSpPr>
            <p:spPr>
              <a:xfrm>
                <a:off x="1034335" y="2448667"/>
                <a:ext cx="57831" cy="162356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8397" extrusionOk="0">
                    <a:moveTo>
                      <a:pt x="2805" y="0"/>
                    </a:moveTo>
                    <a:cubicBezTo>
                      <a:pt x="2770" y="0"/>
                      <a:pt x="2732" y="10"/>
                      <a:pt x="2694" y="33"/>
                    </a:cubicBezTo>
                    <a:cubicBezTo>
                      <a:pt x="1986" y="421"/>
                      <a:pt x="1438" y="992"/>
                      <a:pt x="1005" y="1654"/>
                    </a:cubicBezTo>
                    <a:cubicBezTo>
                      <a:pt x="571" y="2293"/>
                      <a:pt x="252" y="3069"/>
                      <a:pt x="92" y="3868"/>
                    </a:cubicBezTo>
                    <a:cubicBezTo>
                      <a:pt x="0" y="4256"/>
                      <a:pt x="0" y="4667"/>
                      <a:pt x="0" y="5078"/>
                    </a:cubicBezTo>
                    <a:cubicBezTo>
                      <a:pt x="0" y="5283"/>
                      <a:pt x="23" y="5488"/>
                      <a:pt x="46" y="5694"/>
                    </a:cubicBezTo>
                    <a:cubicBezTo>
                      <a:pt x="69" y="5899"/>
                      <a:pt x="115" y="6082"/>
                      <a:pt x="183" y="6287"/>
                    </a:cubicBezTo>
                    <a:cubicBezTo>
                      <a:pt x="366" y="7063"/>
                      <a:pt x="799" y="7771"/>
                      <a:pt x="1347" y="8342"/>
                    </a:cubicBezTo>
                    <a:cubicBezTo>
                      <a:pt x="1381" y="8375"/>
                      <a:pt x="1414" y="8396"/>
                      <a:pt x="1456" y="8396"/>
                    </a:cubicBezTo>
                    <a:cubicBezTo>
                      <a:pt x="1472" y="8396"/>
                      <a:pt x="1489" y="8393"/>
                      <a:pt x="1507" y="8387"/>
                    </a:cubicBezTo>
                    <a:cubicBezTo>
                      <a:pt x="1621" y="8387"/>
                      <a:pt x="1690" y="8296"/>
                      <a:pt x="1690" y="8182"/>
                    </a:cubicBezTo>
                    <a:lnTo>
                      <a:pt x="1690" y="8159"/>
                    </a:lnTo>
                    <a:cubicBezTo>
                      <a:pt x="1621" y="7406"/>
                      <a:pt x="1507" y="6744"/>
                      <a:pt x="1530" y="6082"/>
                    </a:cubicBezTo>
                    <a:cubicBezTo>
                      <a:pt x="1507" y="5762"/>
                      <a:pt x="1553" y="5420"/>
                      <a:pt x="1553" y="5123"/>
                    </a:cubicBezTo>
                    <a:cubicBezTo>
                      <a:pt x="1621" y="4804"/>
                      <a:pt x="1644" y="4484"/>
                      <a:pt x="1712" y="4165"/>
                    </a:cubicBezTo>
                    <a:cubicBezTo>
                      <a:pt x="1827" y="3548"/>
                      <a:pt x="2009" y="2909"/>
                      <a:pt x="2215" y="2270"/>
                    </a:cubicBezTo>
                    <a:cubicBezTo>
                      <a:pt x="2443" y="1631"/>
                      <a:pt x="2717" y="992"/>
                      <a:pt x="2968" y="284"/>
                    </a:cubicBezTo>
                    <a:lnTo>
                      <a:pt x="2991" y="261"/>
                    </a:lnTo>
                    <a:cubicBezTo>
                      <a:pt x="2991" y="216"/>
                      <a:pt x="2991" y="170"/>
                      <a:pt x="2968" y="102"/>
                    </a:cubicBezTo>
                    <a:cubicBezTo>
                      <a:pt x="2937" y="41"/>
                      <a:pt x="2876" y="0"/>
                      <a:pt x="28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8" name="Google Shape;6638;p68"/>
              <p:cNvSpPr/>
              <p:nvPr/>
            </p:nvSpPr>
            <p:spPr>
              <a:xfrm>
                <a:off x="1312394" y="2461603"/>
                <a:ext cx="101528" cy="5655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25" extrusionOk="0">
                    <a:moveTo>
                      <a:pt x="4138" y="1"/>
                    </a:moveTo>
                    <a:cubicBezTo>
                      <a:pt x="1873" y="1"/>
                      <a:pt x="79" y="1659"/>
                      <a:pt x="0" y="1738"/>
                    </a:cubicBezTo>
                    <a:lnTo>
                      <a:pt x="799" y="2925"/>
                    </a:lnTo>
                    <a:cubicBezTo>
                      <a:pt x="819" y="2925"/>
                      <a:pt x="2312" y="1537"/>
                      <a:pt x="4121" y="1537"/>
                    </a:cubicBezTo>
                    <a:cubicBezTo>
                      <a:pt x="4400" y="1537"/>
                      <a:pt x="4686" y="1570"/>
                      <a:pt x="4976" y="1647"/>
                    </a:cubicBezTo>
                    <a:lnTo>
                      <a:pt x="5250" y="140"/>
                    </a:lnTo>
                    <a:cubicBezTo>
                      <a:pt x="4871" y="43"/>
                      <a:pt x="4498" y="1"/>
                      <a:pt x="4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9" name="Google Shape;6639;p68"/>
              <p:cNvSpPr/>
              <p:nvPr/>
            </p:nvSpPr>
            <p:spPr>
              <a:xfrm>
                <a:off x="1062586" y="1906850"/>
                <a:ext cx="404720" cy="201722"/>
              </a:xfrm>
              <a:custGeom>
                <a:avLst/>
                <a:gdLst/>
                <a:ahLst/>
                <a:cxnLst/>
                <a:rect l="l" t="t" r="r" b="b"/>
                <a:pathLst>
                  <a:path w="20932" h="10433" fill="none" extrusionOk="0">
                    <a:moveTo>
                      <a:pt x="0" y="10432"/>
                    </a:moveTo>
                    <a:cubicBezTo>
                      <a:pt x="1256" y="7282"/>
                      <a:pt x="3538" y="4543"/>
                      <a:pt x="6391" y="2717"/>
                    </a:cubicBezTo>
                    <a:cubicBezTo>
                      <a:pt x="9245" y="914"/>
                      <a:pt x="12691" y="1"/>
                      <a:pt x="16069" y="183"/>
                    </a:cubicBezTo>
                    <a:cubicBezTo>
                      <a:pt x="17393" y="252"/>
                      <a:pt x="18786" y="526"/>
                      <a:pt x="19744" y="1462"/>
                    </a:cubicBezTo>
                    <a:cubicBezTo>
                      <a:pt x="20680" y="2375"/>
                      <a:pt x="20931" y="4109"/>
                      <a:pt x="19904" y="4954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0" name="Google Shape;6640;p68"/>
              <p:cNvSpPr/>
              <p:nvPr/>
            </p:nvSpPr>
            <p:spPr>
              <a:xfrm>
                <a:off x="1519391" y="3007133"/>
                <a:ext cx="358819" cy="410211"/>
              </a:xfrm>
              <a:custGeom>
                <a:avLst/>
                <a:gdLst/>
                <a:ahLst/>
                <a:cxnLst/>
                <a:rect l="l" t="t" r="r" b="b"/>
                <a:pathLst>
                  <a:path w="18558" h="21216" extrusionOk="0">
                    <a:moveTo>
                      <a:pt x="4363" y="1"/>
                    </a:moveTo>
                    <a:cubicBezTo>
                      <a:pt x="3737" y="1"/>
                      <a:pt x="3101" y="155"/>
                      <a:pt x="2511" y="483"/>
                    </a:cubicBezTo>
                    <a:cubicBezTo>
                      <a:pt x="662" y="1510"/>
                      <a:pt x="1" y="3838"/>
                      <a:pt x="1028" y="5687"/>
                    </a:cubicBezTo>
                    <a:lnTo>
                      <a:pt x="8195" y="18560"/>
                    </a:lnTo>
                    <a:cubicBezTo>
                      <a:pt x="8355" y="18811"/>
                      <a:pt x="8537" y="19085"/>
                      <a:pt x="8743" y="19336"/>
                    </a:cubicBezTo>
                    <a:cubicBezTo>
                      <a:pt x="9766" y="20577"/>
                      <a:pt x="11242" y="21216"/>
                      <a:pt x="12731" y="21216"/>
                    </a:cubicBezTo>
                    <a:cubicBezTo>
                      <a:pt x="13898" y="21216"/>
                      <a:pt x="15074" y="20823"/>
                      <a:pt x="16047" y="20021"/>
                    </a:cubicBezTo>
                    <a:cubicBezTo>
                      <a:pt x="18238" y="18195"/>
                      <a:pt x="18557" y="14908"/>
                      <a:pt x="16731" y="12717"/>
                    </a:cubicBezTo>
                    <a:lnTo>
                      <a:pt x="7305" y="1373"/>
                    </a:lnTo>
                    <a:cubicBezTo>
                      <a:pt x="6573" y="494"/>
                      <a:pt x="5484" y="1"/>
                      <a:pt x="4363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1" name="Google Shape;6641;p68"/>
              <p:cNvSpPr/>
              <p:nvPr/>
            </p:nvSpPr>
            <p:spPr>
              <a:xfrm>
                <a:off x="1473042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6393" y="0"/>
                    </a:moveTo>
                    <a:cubicBezTo>
                      <a:pt x="6368" y="0"/>
                      <a:pt x="6345" y="5"/>
                      <a:pt x="6323" y="14"/>
                    </a:cubicBezTo>
                    <a:cubicBezTo>
                      <a:pt x="5662" y="334"/>
                      <a:pt x="5844" y="1977"/>
                      <a:pt x="5844" y="1977"/>
                    </a:cubicBezTo>
                    <a:cubicBezTo>
                      <a:pt x="5844" y="1977"/>
                      <a:pt x="4351" y="1730"/>
                      <a:pt x="3019" y="1730"/>
                    </a:cubicBezTo>
                    <a:cubicBezTo>
                      <a:pt x="2210" y="1730"/>
                      <a:pt x="1461" y="1821"/>
                      <a:pt x="1142" y="2114"/>
                    </a:cubicBezTo>
                    <a:cubicBezTo>
                      <a:pt x="206" y="2959"/>
                      <a:pt x="1028" y="3780"/>
                      <a:pt x="1028" y="3780"/>
                    </a:cubicBezTo>
                    <a:cubicBezTo>
                      <a:pt x="1028" y="3780"/>
                      <a:pt x="1" y="4442"/>
                      <a:pt x="914" y="5698"/>
                    </a:cubicBezTo>
                    <a:cubicBezTo>
                      <a:pt x="914" y="5698"/>
                      <a:pt x="24" y="6725"/>
                      <a:pt x="1096" y="7569"/>
                    </a:cubicBezTo>
                    <a:cubicBezTo>
                      <a:pt x="2352" y="8552"/>
                      <a:pt x="3426" y="8775"/>
                      <a:pt x="4142" y="8775"/>
                    </a:cubicBezTo>
                    <a:cubicBezTo>
                      <a:pt x="4741" y="8775"/>
                      <a:pt x="5091" y="8619"/>
                      <a:pt x="5091" y="8619"/>
                    </a:cubicBezTo>
                    <a:lnTo>
                      <a:pt x="9291" y="4168"/>
                    </a:lnTo>
                    <a:cubicBezTo>
                      <a:pt x="9291" y="4168"/>
                      <a:pt x="7132" y="0"/>
                      <a:pt x="6393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2" name="Google Shape;6642;p68"/>
              <p:cNvSpPr/>
              <p:nvPr/>
            </p:nvSpPr>
            <p:spPr>
              <a:xfrm>
                <a:off x="1050674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8" y="0"/>
                    </a:moveTo>
                    <a:cubicBezTo>
                      <a:pt x="5798" y="0"/>
                      <a:pt x="5416" y="35"/>
                      <a:pt x="5044" y="130"/>
                    </a:cubicBezTo>
                    <a:cubicBezTo>
                      <a:pt x="3289" y="545"/>
                      <a:pt x="2704" y="1475"/>
                      <a:pt x="3071" y="1475"/>
                    </a:cubicBezTo>
                    <a:cubicBezTo>
                      <a:pt x="3147" y="1475"/>
                      <a:pt x="3266" y="1434"/>
                      <a:pt x="3424" y="1340"/>
                    </a:cubicBezTo>
                    <a:cubicBezTo>
                      <a:pt x="3424" y="1340"/>
                      <a:pt x="4519" y="1591"/>
                      <a:pt x="4839" y="1819"/>
                    </a:cubicBezTo>
                    <a:cubicBezTo>
                      <a:pt x="5159" y="2047"/>
                      <a:pt x="5478" y="2709"/>
                      <a:pt x="5684" y="3143"/>
                    </a:cubicBezTo>
                    <a:cubicBezTo>
                      <a:pt x="5866" y="3576"/>
                      <a:pt x="6026" y="4033"/>
                      <a:pt x="6140" y="4535"/>
                    </a:cubicBezTo>
                    <a:cubicBezTo>
                      <a:pt x="6414" y="5517"/>
                      <a:pt x="6505" y="6612"/>
                      <a:pt x="6574" y="7731"/>
                    </a:cubicBezTo>
                    <a:cubicBezTo>
                      <a:pt x="6619" y="8849"/>
                      <a:pt x="6551" y="10013"/>
                      <a:pt x="6482" y="11177"/>
                    </a:cubicBezTo>
                    <a:cubicBezTo>
                      <a:pt x="6414" y="11771"/>
                      <a:pt x="6391" y="12364"/>
                      <a:pt x="6323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3" y="15697"/>
                      <a:pt x="5775" y="15971"/>
                      <a:pt x="5706" y="16244"/>
                    </a:cubicBezTo>
                    <a:cubicBezTo>
                      <a:pt x="5524" y="16792"/>
                      <a:pt x="5410" y="17340"/>
                      <a:pt x="5204" y="17865"/>
                    </a:cubicBezTo>
                    <a:cubicBezTo>
                      <a:pt x="4839" y="18938"/>
                      <a:pt x="4360" y="20011"/>
                      <a:pt x="3858" y="21083"/>
                    </a:cubicBezTo>
                    <a:cubicBezTo>
                      <a:pt x="3355" y="22156"/>
                      <a:pt x="2785" y="23229"/>
                      <a:pt x="2214" y="24279"/>
                    </a:cubicBezTo>
                    <a:cubicBezTo>
                      <a:pt x="1917" y="24804"/>
                      <a:pt x="1598" y="25329"/>
                      <a:pt x="1301" y="25854"/>
                    </a:cubicBezTo>
                    <a:lnTo>
                      <a:pt x="388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1" y="29822"/>
                      <a:pt x="1558" y="29822"/>
                    </a:cubicBezTo>
                    <a:cubicBezTo>
                      <a:pt x="1883" y="29822"/>
                      <a:pt x="2211" y="29710"/>
                      <a:pt x="2488" y="29483"/>
                    </a:cubicBezTo>
                    <a:cubicBezTo>
                      <a:pt x="3036" y="29027"/>
                      <a:pt x="3492" y="28593"/>
                      <a:pt x="3949" y="28114"/>
                    </a:cubicBezTo>
                    <a:cubicBezTo>
                      <a:pt x="4200" y="27885"/>
                      <a:pt x="4428" y="27634"/>
                      <a:pt x="4634" y="27383"/>
                    </a:cubicBezTo>
                    <a:cubicBezTo>
                      <a:pt x="4862" y="27132"/>
                      <a:pt x="5067" y="26881"/>
                      <a:pt x="5295" y="26630"/>
                    </a:cubicBezTo>
                    <a:cubicBezTo>
                      <a:pt x="6140" y="25626"/>
                      <a:pt x="6962" y="24553"/>
                      <a:pt x="7669" y="23389"/>
                    </a:cubicBezTo>
                    <a:cubicBezTo>
                      <a:pt x="8377" y="22248"/>
                      <a:pt x="9039" y="21038"/>
                      <a:pt x="9587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1" y="17409"/>
                      <a:pt x="10522" y="17043"/>
                      <a:pt x="10614" y="16701"/>
                    </a:cubicBezTo>
                    <a:lnTo>
                      <a:pt x="10751" y="16176"/>
                    </a:lnTo>
                    <a:cubicBezTo>
                      <a:pt x="10796" y="15993"/>
                      <a:pt x="10819" y="15811"/>
                      <a:pt x="10842" y="15628"/>
                    </a:cubicBezTo>
                    <a:lnTo>
                      <a:pt x="11047" y="14533"/>
                    </a:lnTo>
                    <a:cubicBezTo>
                      <a:pt x="11093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4" y="10059"/>
                      <a:pt x="11299" y="8644"/>
                      <a:pt x="11070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31" y="700"/>
                      <a:pt x="7875" y="427"/>
                      <a:pt x="7487" y="198"/>
                    </a:cubicBezTo>
                    <a:cubicBezTo>
                      <a:pt x="7352" y="124"/>
                      <a:pt x="6809" y="0"/>
                      <a:pt x="6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3" name="Google Shape;6643;p68"/>
              <p:cNvSpPr/>
              <p:nvPr/>
            </p:nvSpPr>
            <p:spPr>
              <a:xfrm>
                <a:off x="898399" y="3003420"/>
                <a:ext cx="358374" cy="413924"/>
              </a:xfrm>
              <a:custGeom>
                <a:avLst/>
                <a:gdLst/>
                <a:ahLst/>
                <a:cxnLst/>
                <a:rect l="l" t="t" r="r" b="b"/>
                <a:pathLst>
                  <a:path w="18535" h="21408" extrusionOk="0">
                    <a:moveTo>
                      <a:pt x="13779" y="0"/>
                    </a:moveTo>
                    <a:cubicBezTo>
                      <a:pt x="12960" y="0"/>
                      <a:pt x="12203" y="321"/>
                      <a:pt x="11596" y="1063"/>
                    </a:cubicBezTo>
                    <a:lnTo>
                      <a:pt x="1826" y="12909"/>
                    </a:lnTo>
                    <a:cubicBezTo>
                      <a:pt x="0" y="15100"/>
                      <a:pt x="297" y="18387"/>
                      <a:pt x="2511" y="20213"/>
                    </a:cubicBezTo>
                    <a:cubicBezTo>
                      <a:pt x="3484" y="21015"/>
                      <a:pt x="4660" y="21408"/>
                      <a:pt x="5827" y="21408"/>
                    </a:cubicBezTo>
                    <a:cubicBezTo>
                      <a:pt x="7316" y="21408"/>
                      <a:pt x="8792" y="20769"/>
                      <a:pt x="9815" y="19528"/>
                    </a:cubicBezTo>
                    <a:cubicBezTo>
                      <a:pt x="10021" y="19277"/>
                      <a:pt x="10203" y="19003"/>
                      <a:pt x="10363" y="18752"/>
                    </a:cubicBezTo>
                    <a:lnTo>
                      <a:pt x="17507" y="5879"/>
                    </a:lnTo>
                    <a:cubicBezTo>
                      <a:pt x="18534" y="4030"/>
                      <a:pt x="17873" y="1702"/>
                      <a:pt x="16024" y="675"/>
                    </a:cubicBezTo>
                    <a:cubicBezTo>
                      <a:pt x="15266" y="248"/>
                      <a:pt x="14498" y="0"/>
                      <a:pt x="13779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4" name="Google Shape;6644;p68"/>
              <p:cNvSpPr/>
              <p:nvPr/>
            </p:nvSpPr>
            <p:spPr>
              <a:xfrm>
                <a:off x="1121717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2922" y="0"/>
                    </a:moveTo>
                    <a:cubicBezTo>
                      <a:pt x="2181" y="0"/>
                      <a:pt x="1" y="4168"/>
                      <a:pt x="1" y="4168"/>
                    </a:cubicBezTo>
                    <a:lnTo>
                      <a:pt x="4224" y="8619"/>
                    </a:lnTo>
                    <a:cubicBezTo>
                      <a:pt x="4224" y="8619"/>
                      <a:pt x="4569" y="8775"/>
                      <a:pt x="5165" y="8775"/>
                    </a:cubicBezTo>
                    <a:cubicBezTo>
                      <a:pt x="5878" y="8775"/>
                      <a:pt x="6950" y="8552"/>
                      <a:pt x="8218" y="7569"/>
                    </a:cubicBezTo>
                    <a:cubicBezTo>
                      <a:pt x="9268" y="6725"/>
                      <a:pt x="8378" y="5698"/>
                      <a:pt x="8378" y="5698"/>
                    </a:cubicBezTo>
                    <a:cubicBezTo>
                      <a:pt x="9291" y="4442"/>
                      <a:pt x="8264" y="3780"/>
                      <a:pt x="8264" y="3780"/>
                    </a:cubicBezTo>
                    <a:cubicBezTo>
                      <a:pt x="8264" y="3780"/>
                      <a:pt x="9085" y="2959"/>
                      <a:pt x="8172" y="2114"/>
                    </a:cubicBezTo>
                    <a:cubicBezTo>
                      <a:pt x="7845" y="1821"/>
                      <a:pt x="7094" y="1730"/>
                      <a:pt x="6286" y="1730"/>
                    </a:cubicBezTo>
                    <a:cubicBezTo>
                      <a:pt x="4955" y="1730"/>
                      <a:pt x="3470" y="1977"/>
                      <a:pt x="3470" y="1977"/>
                    </a:cubicBezTo>
                    <a:cubicBezTo>
                      <a:pt x="3470" y="1977"/>
                      <a:pt x="3653" y="334"/>
                      <a:pt x="2991" y="14"/>
                    </a:cubicBezTo>
                    <a:cubicBezTo>
                      <a:pt x="2970" y="5"/>
                      <a:pt x="2947" y="0"/>
                      <a:pt x="2922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5" name="Google Shape;6645;p68"/>
              <p:cNvSpPr/>
              <p:nvPr/>
            </p:nvSpPr>
            <p:spPr>
              <a:xfrm>
                <a:off x="1027722" y="4174166"/>
                <a:ext cx="94007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4041" extrusionOk="0">
                    <a:moveTo>
                      <a:pt x="4246" y="0"/>
                    </a:moveTo>
                    <a:lnTo>
                      <a:pt x="4246" y="0"/>
                    </a:lnTo>
                    <a:cubicBezTo>
                      <a:pt x="0" y="822"/>
                      <a:pt x="753" y="3470"/>
                      <a:pt x="753" y="3470"/>
                    </a:cubicBezTo>
                    <a:cubicBezTo>
                      <a:pt x="1986" y="3744"/>
                      <a:pt x="2625" y="3903"/>
                      <a:pt x="4086" y="4040"/>
                    </a:cubicBezTo>
                    <a:cubicBezTo>
                      <a:pt x="4702" y="2739"/>
                      <a:pt x="4862" y="1370"/>
                      <a:pt x="4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6" name="Google Shape;6646;p68"/>
              <p:cNvSpPr/>
              <p:nvPr/>
            </p:nvSpPr>
            <p:spPr>
              <a:xfrm>
                <a:off x="1105397" y="4097941"/>
                <a:ext cx="239213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8090" extrusionOk="0">
                    <a:moveTo>
                      <a:pt x="4436" y="0"/>
                    </a:moveTo>
                    <a:cubicBezTo>
                      <a:pt x="1238" y="0"/>
                      <a:pt x="1598" y="3623"/>
                      <a:pt x="1598" y="3623"/>
                    </a:cubicBezTo>
                    <a:cubicBezTo>
                      <a:pt x="1187" y="3646"/>
                      <a:pt x="1164" y="3646"/>
                      <a:pt x="160" y="3851"/>
                    </a:cubicBezTo>
                    <a:cubicBezTo>
                      <a:pt x="799" y="5220"/>
                      <a:pt x="617" y="6590"/>
                      <a:pt x="0" y="7891"/>
                    </a:cubicBezTo>
                    <a:cubicBezTo>
                      <a:pt x="1835" y="8036"/>
                      <a:pt x="3597" y="8089"/>
                      <a:pt x="5187" y="8089"/>
                    </a:cubicBezTo>
                    <a:cubicBezTo>
                      <a:pt x="9333" y="8089"/>
                      <a:pt x="12303" y="7731"/>
                      <a:pt x="12303" y="7731"/>
                    </a:cubicBezTo>
                    <a:lnTo>
                      <a:pt x="12372" y="3372"/>
                    </a:lnTo>
                    <a:cubicBezTo>
                      <a:pt x="12372" y="2001"/>
                      <a:pt x="11244" y="981"/>
                      <a:pt x="9986" y="981"/>
                    </a:cubicBezTo>
                    <a:cubicBezTo>
                      <a:pt x="9674" y="981"/>
                      <a:pt x="9353" y="1044"/>
                      <a:pt x="9039" y="1180"/>
                    </a:cubicBezTo>
                    <a:cubicBezTo>
                      <a:pt x="8012" y="1614"/>
                      <a:pt x="7715" y="2185"/>
                      <a:pt x="7556" y="2596"/>
                    </a:cubicBezTo>
                    <a:cubicBezTo>
                      <a:pt x="7647" y="1774"/>
                      <a:pt x="6734" y="153"/>
                      <a:pt x="4817" y="16"/>
                    </a:cubicBezTo>
                    <a:cubicBezTo>
                      <a:pt x="4684" y="5"/>
                      <a:pt x="4558" y="0"/>
                      <a:pt x="44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7" name="Google Shape;6647;p68"/>
              <p:cNvSpPr/>
              <p:nvPr/>
            </p:nvSpPr>
            <p:spPr>
              <a:xfrm>
                <a:off x="1040329" y="4236965"/>
                <a:ext cx="304275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7" h="1961" extrusionOk="0">
                    <a:moveTo>
                      <a:pt x="246" y="0"/>
                    </a:moveTo>
                    <a:cubicBezTo>
                      <a:pt x="0" y="0"/>
                      <a:pt x="330" y="1120"/>
                      <a:pt x="330" y="1120"/>
                    </a:cubicBezTo>
                    <a:cubicBezTo>
                      <a:pt x="2798" y="1763"/>
                      <a:pt x="5655" y="1961"/>
                      <a:pt x="8232" y="1961"/>
                    </a:cubicBezTo>
                    <a:cubicBezTo>
                      <a:pt x="12326" y="1961"/>
                      <a:pt x="15714" y="1462"/>
                      <a:pt x="15714" y="1462"/>
                    </a:cubicBezTo>
                    <a:lnTo>
                      <a:pt x="15737" y="504"/>
                    </a:lnTo>
                    <a:lnTo>
                      <a:pt x="15737" y="504"/>
                    </a:lnTo>
                    <a:cubicBezTo>
                      <a:pt x="15737" y="504"/>
                      <a:pt x="13421" y="728"/>
                      <a:pt x="10067" y="728"/>
                    </a:cubicBezTo>
                    <a:cubicBezTo>
                      <a:pt x="7273" y="728"/>
                      <a:pt x="3758" y="572"/>
                      <a:pt x="261" y="1"/>
                    </a:cubicBezTo>
                    <a:cubicBezTo>
                      <a:pt x="256" y="1"/>
                      <a:pt x="251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8" name="Google Shape;6648;p68"/>
              <p:cNvSpPr/>
              <p:nvPr/>
            </p:nvSpPr>
            <p:spPr>
              <a:xfrm>
                <a:off x="1266489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1" y="480"/>
                      <a:pt x="1" y="1096"/>
                    </a:cubicBezTo>
                    <a:cubicBezTo>
                      <a:pt x="1" y="1713"/>
                      <a:pt x="503" y="2215"/>
                      <a:pt x="1119" y="2215"/>
                    </a:cubicBezTo>
                    <a:cubicBezTo>
                      <a:pt x="1133" y="2215"/>
                      <a:pt x="1146" y="2215"/>
                      <a:pt x="1159" y="2215"/>
                    </a:cubicBezTo>
                    <a:cubicBezTo>
                      <a:pt x="1757" y="2215"/>
                      <a:pt x="2237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9" name="Google Shape;6649;p68"/>
              <p:cNvSpPr/>
              <p:nvPr/>
            </p:nvSpPr>
            <p:spPr>
              <a:xfrm>
                <a:off x="1133202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229" y="1"/>
                    </a:moveTo>
                    <a:cubicBezTo>
                      <a:pt x="114" y="1"/>
                      <a:pt x="0" y="92"/>
                      <a:pt x="0" y="206"/>
                    </a:cubicBezTo>
                    <a:cubicBezTo>
                      <a:pt x="0" y="320"/>
                      <a:pt x="92" y="434"/>
                      <a:pt x="206" y="434"/>
                    </a:cubicBezTo>
                    <a:lnTo>
                      <a:pt x="4063" y="686"/>
                    </a:lnTo>
                    <a:cubicBezTo>
                      <a:pt x="4063" y="708"/>
                      <a:pt x="4063" y="708"/>
                      <a:pt x="4086" y="708"/>
                    </a:cubicBezTo>
                    <a:cubicBezTo>
                      <a:pt x="4200" y="708"/>
                      <a:pt x="4292" y="617"/>
                      <a:pt x="4292" y="503"/>
                    </a:cubicBezTo>
                    <a:cubicBezTo>
                      <a:pt x="4314" y="366"/>
                      <a:pt x="4223" y="275"/>
                      <a:pt x="4086" y="252"/>
                    </a:cubicBezTo>
                    <a:lnTo>
                      <a:pt x="22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0" name="Google Shape;6650;p68"/>
              <p:cNvSpPr/>
              <p:nvPr/>
            </p:nvSpPr>
            <p:spPr>
              <a:xfrm>
                <a:off x="1100098" y="4090786"/>
                <a:ext cx="121830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3719" extrusionOk="0">
                    <a:moveTo>
                      <a:pt x="2032" y="432"/>
                    </a:moveTo>
                    <a:cubicBezTo>
                      <a:pt x="2055" y="432"/>
                      <a:pt x="2100" y="455"/>
                      <a:pt x="2146" y="478"/>
                    </a:cubicBezTo>
                    <a:cubicBezTo>
                      <a:pt x="2237" y="523"/>
                      <a:pt x="2306" y="637"/>
                      <a:pt x="2351" y="752"/>
                    </a:cubicBezTo>
                    <a:cubicBezTo>
                      <a:pt x="2603" y="1140"/>
                      <a:pt x="2717" y="1596"/>
                      <a:pt x="2808" y="2053"/>
                    </a:cubicBezTo>
                    <a:cubicBezTo>
                      <a:pt x="2854" y="2212"/>
                      <a:pt x="2876" y="2372"/>
                      <a:pt x="2922" y="2532"/>
                    </a:cubicBezTo>
                    <a:cubicBezTo>
                      <a:pt x="2899" y="2509"/>
                      <a:pt x="2876" y="2463"/>
                      <a:pt x="2854" y="2441"/>
                    </a:cubicBezTo>
                    <a:cubicBezTo>
                      <a:pt x="2466" y="1961"/>
                      <a:pt x="2169" y="1413"/>
                      <a:pt x="1986" y="820"/>
                    </a:cubicBezTo>
                    <a:cubicBezTo>
                      <a:pt x="1918" y="637"/>
                      <a:pt x="1918" y="500"/>
                      <a:pt x="1963" y="455"/>
                    </a:cubicBezTo>
                    <a:cubicBezTo>
                      <a:pt x="1986" y="455"/>
                      <a:pt x="2009" y="432"/>
                      <a:pt x="2032" y="432"/>
                    </a:cubicBezTo>
                    <a:close/>
                    <a:moveTo>
                      <a:pt x="708" y="1505"/>
                    </a:moveTo>
                    <a:cubicBezTo>
                      <a:pt x="845" y="1505"/>
                      <a:pt x="1005" y="1596"/>
                      <a:pt x="1142" y="1687"/>
                    </a:cubicBezTo>
                    <a:cubicBezTo>
                      <a:pt x="1644" y="1984"/>
                      <a:pt x="2100" y="2349"/>
                      <a:pt x="2511" y="2737"/>
                    </a:cubicBezTo>
                    <a:cubicBezTo>
                      <a:pt x="2557" y="2783"/>
                      <a:pt x="2580" y="2829"/>
                      <a:pt x="2603" y="2851"/>
                    </a:cubicBezTo>
                    <a:cubicBezTo>
                      <a:pt x="1963" y="2714"/>
                      <a:pt x="1256" y="2395"/>
                      <a:pt x="685" y="1916"/>
                    </a:cubicBezTo>
                    <a:cubicBezTo>
                      <a:pt x="503" y="1779"/>
                      <a:pt x="457" y="1687"/>
                      <a:pt x="480" y="1642"/>
                    </a:cubicBezTo>
                    <a:cubicBezTo>
                      <a:pt x="480" y="1573"/>
                      <a:pt x="594" y="1505"/>
                      <a:pt x="685" y="1505"/>
                    </a:cubicBezTo>
                    <a:close/>
                    <a:moveTo>
                      <a:pt x="2029" y="1"/>
                    </a:moveTo>
                    <a:cubicBezTo>
                      <a:pt x="1904" y="1"/>
                      <a:pt x="1784" y="41"/>
                      <a:pt x="1690" y="112"/>
                    </a:cubicBezTo>
                    <a:cubicBezTo>
                      <a:pt x="1553" y="227"/>
                      <a:pt x="1393" y="478"/>
                      <a:pt x="1553" y="957"/>
                    </a:cubicBezTo>
                    <a:cubicBezTo>
                      <a:pt x="1644" y="1162"/>
                      <a:pt x="1712" y="1391"/>
                      <a:pt x="1804" y="1573"/>
                    </a:cubicBezTo>
                    <a:cubicBezTo>
                      <a:pt x="1667" y="1482"/>
                      <a:pt x="1530" y="1391"/>
                      <a:pt x="1370" y="1299"/>
                    </a:cubicBezTo>
                    <a:cubicBezTo>
                      <a:pt x="1187" y="1185"/>
                      <a:pt x="959" y="1048"/>
                      <a:pt x="708" y="1048"/>
                    </a:cubicBezTo>
                    <a:cubicBezTo>
                      <a:pt x="388" y="1048"/>
                      <a:pt x="69" y="1254"/>
                      <a:pt x="23" y="1596"/>
                    </a:cubicBezTo>
                    <a:cubicBezTo>
                      <a:pt x="0" y="1938"/>
                      <a:pt x="297" y="2190"/>
                      <a:pt x="411" y="2258"/>
                    </a:cubicBezTo>
                    <a:cubicBezTo>
                      <a:pt x="777" y="2578"/>
                      <a:pt x="1256" y="2874"/>
                      <a:pt x="1804" y="3080"/>
                    </a:cubicBezTo>
                    <a:cubicBezTo>
                      <a:pt x="1804" y="3194"/>
                      <a:pt x="1895" y="3308"/>
                      <a:pt x="2009" y="3331"/>
                    </a:cubicBezTo>
                    <a:lnTo>
                      <a:pt x="3173" y="3445"/>
                    </a:lnTo>
                    <a:cubicBezTo>
                      <a:pt x="3196" y="3445"/>
                      <a:pt x="3242" y="3468"/>
                      <a:pt x="3287" y="3468"/>
                    </a:cubicBezTo>
                    <a:cubicBezTo>
                      <a:pt x="3310" y="3468"/>
                      <a:pt x="3333" y="3468"/>
                      <a:pt x="3356" y="3445"/>
                    </a:cubicBezTo>
                    <a:lnTo>
                      <a:pt x="6049" y="3719"/>
                    </a:lnTo>
                    <a:lnTo>
                      <a:pt x="6072" y="3719"/>
                    </a:lnTo>
                    <a:cubicBezTo>
                      <a:pt x="6186" y="3719"/>
                      <a:pt x="6277" y="3627"/>
                      <a:pt x="6300" y="3513"/>
                    </a:cubicBezTo>
                    <a:cubicBezTo>
                      <a:pt x="6300" y="3399"/>
                      <a:pt x="6209" y="3285"/>
                      <a:pt x="6095" y="3285"/>
                    </a:cubicBezTo>
                    <a:lnTo>
                      <a:pt x="3561" y="3034"/>
                    </a:lnTo>
                    <a:cubicBezTo>
                      <a:pt x="3401" y="2692"/>
                      <a:pt x="3333" y="2349"/>
                      <a:pt x="3242" y="1961"/>
                    </a:cubicBezTo>
                    <a:cubicBezTo>
                      <a:pt x="3128" y="1482"/>
                      <a:pt x="3013" y="980"/>
                      <a:pt x="2739" y="523"/>
                    </a:cubicBezTo>
                    <a:cubicBezTo>
                      <a:pt x="2648" y="363"/>
                      <a:pt x="2534" y="204"/>
                      <a:pt x="2374" y="112"/>
                    </a:cubicBezTo>
                    <a:cubicBezTo>
                      <a:pt x="2265" y="36"/>
                      <a:pt x="2144" y="1"/>
                      <a:pt x="20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1" name="Google Shape;6651;p68"/>
              <p:cNvSpPr/>
              <p:nvPr/>
            </p:nvSpPr>
            <p:spPr>
              <a:xfrm>
                <a:off x="1648269" y="4174166"/>
                <a:ext cx="93581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041" extrusionOk="0">
                    <a:moveTo>
                      <a:pt x="617" y="0"/>
                    </a:moveTo>
                    <a:cubicBezTo>
                      <a:pt x="0" y="1370"/>
                      <a:pt x="160" y="2739"/>
                      <a:pt x="777" y="4040"/>
                    </a:cubicBezTo>
                    <a:cubicBezTo>
                      <a:pt x="2237" y="3903"/>
                      <a:pt x="2876" y="3744"/>
                      <a:pt x="4109" y="3470"/>
                    </a:cubicBezTo>
                    <a:cubicBezTo>
                      <a:pt x="4109" y="3470"/>
                      <a:pt x="4839" y="822"/>
                      <a:pt x="6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2" name="Google Shape;6652;p68"/>
              <p:cNvSpPr/>
              <p:nvPr/>
            </p:nvSpPr>
            <p:spPr>
              <a:xfrm>
                <a:off x="1425029" y="4097941"/>
                <a:ext cx="239580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8090" extrusionOk="0">
                    <a:moveTo>
                      <a:pt x="7934" y="0"/>
                    </a:moveTo>
                    <a:cubicBezTo>
                      <a:pt x="7811" y="0"/>
                      <a:pt x="7684" y="5"/>
                      <a:pt x="7551" y="16"/>
                    </a:cubicBezTo>
                    <a:cubicBezTo>
                      <a:pt x="5671" y="152"/>
                      <a:pt x="4735" y="1750"/>
                      <a:pt x="4810" y="2577"/>
                    </a:cubicBezTo>
                    <a:lnTo>
                      <a:pt x="4810" y="2577"/>
                    </a:lnTo>
                    <a:cubicBezTo>
                      <a:pt x="4809" y="2571"/>
                      <a:pt x="4807" y="2569"/>
                      <a:pt x="4805" y="2569"/>
                    </a:cubicBezTo>
                    <a:cubicBezTo>
                      <a:pt x="4804" y="2569"/>
                      <a:pt x="4804" y="2569"/>
                      <a:pt x="4803" y="2570"/>
                    </a:cubicBezTo>
                    <a:lnTo>
                      <a:pt x="4803" y="2570"/>
                    </a:lnTo>
                    <a:cubicBezTo>
                      <a:pt x="4662" y="2161"/>
                      <a:pt x="4335" y="1605"/>
                      <a:pt x="3351" y="1180"/>
                    </a:cubicBezTo>
                    <a:cubicBezTo>
                      <a:pt x="3033" y="1044"/>
                      <a:pt x="2709" y="981"/>
                      <a:pt x="2393" y="981"/>
                    </a:cubicBezTo>
                    <a:cubicBezTo>
                      <a:pt x="1124" y="981"/>
                      <a:pt x="0" y="2001"/>
                      <a:pt x="19" y="3372"/>
                    </a:cubicBezTo>
                    <a:lnTo>
                      <a:pt x="87" y="7731"/>
                    </a:lnTo>
                    <a:cubicBezTo>
                      <a:pt x="87" y="7731"/>
                      <a:pt x="3045" y="8089"/>
                      <a:pt x="7194" y="8089"/>
                    </a:cubicBezTo>
                    <a:cubicBezTo>
                      <a:pt x="8784" y="8089"/>
                      <a:pt x="10549" y="8036"/>
                      <a:pt x="12390" y="7891"/>
                    </a:cubicBezTo>
                    <a:cubicBezTo>
                      <a:pt x="11774" y="6590"/>
                      <a:pt x="11591" y="5220"/>
                      <a:pt x="12230" y="3851"/>
                    </a:cubicBezTo>
                    <a:cubicBezTo>
                      <a:pt x="11226" y="3646"/>
                      <a:pt x="11203" y="3646"/>
                      <a:pt x="10792" y="3623"/>
                    </a:cubicBezTo>
                    <a:cubicBezTo>
                      <a:pt x="10792" y="3623"/>
                      <a:pt x="11152" y="0"/>
                      <a:pt x="79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3" name="Google Shape;6653;p68"/>
              <p:cNvSpPr/>
              <p:nvPr/>
            </p:nvSpPr>
            <p:spPr>
              <a:xfrm>
                <a:off x="1454073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0" y="480"/>
                      <a:pt x="0" y="1096"/>
                    </a:cubicBezTo>
                    <a:cubicBezTo>
                      <a:pt x="0" y="1713"/>
                      <a:pt x="480" y="2215"/>
                      <a:pt x="1096" y="2215"/>
                    </a:cubicBezTo>
                    <a:cubicBezTo>
                      <a:pt x="1109" y="2215"/>
                      <a:pt x="1123" y="2215"/>
                      <a:pt x="1136" y="2215"/>
                    </a:cubicBezTo>
                    <a:cubicBezTo>
                      <a:pt x="1734" y="2215"/>
                      <a:pt x="2215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4" name="Google Shape;6654;p68"/>
              <p:cNvSpPr/>
              <p:nvPr/>
            </p:nvSpPr>
            <p:spPr>
              <a:xfrm>
                <a:off x="1425377" y="4236965"/>
                <a:ext cx="304294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8" h="1961" extrusionOk="0">
                    <a:moveTo>
                      <a:pt x="15491" y="0"/>
                    </a:moveTo>
                    <a:cubicBezTo>
                      <a:pt x="15487" y="0"/>
                      <a:pt x="15482" y="1"/>
                      <a:pt x="15476" y="1"/>
                    </a:cubicBezTo>
                    <a:cubicBezTo>
                      <a:pt x="11969" y="572"/>
                      <a:pt x="8453" y="728"/>
                      <a:pt x="5661" y="728"/>
                    </a:cubicBezTo>
                    <a:cubicBezTo>
                      <a:pt x="2310" y="728"/>
                      <a:pt x="1" y="504"/>
                      <a:pt x="1" y="504"/>
                    </a:cubicBezTo>
                    <a:lnTo>
                      <a:pt x="1" y="1462"/>
                    </a:lnTo>
                    <a:cubicBezTo>
                      <a:pt x="1" y="1462"/>
                      <a:pt x="3397" y="1961"/>
                      <a:pt x="7498" y="1961"/>
                    </a:cubicBezTo>
                    <a:cubicBezTo>
                      <a:pt x="10079" y="1961"/>
                      <a:pt x="12939" y="1763"/>
                      <a:pt x="15408" y="1120"/>
                    </a:cubicBezTo>
                    <a:cubicBezTo>
                      <a:pt x="15408" y="1120"/>
                      <a:pt x="15737" y="0"/>
                      <a:pt x="15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5" name="Google Shape;6655;p68"/>
              <p:cNvSpPr/>
              <p:nvPr/>
            </p:nvSpPr>
            <p:spPr>
              <a:xfrm>
                <a:off x="1553385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4063" y="1"/>
                    </a:moveTo>
                    <a:lnTo>
                      <a:pt x="228" y="252"/>
                    </a:lnTo>
                    <a:cubicBezTo>
                      <a:pt x="91" y="275"/>
                      <a:pt x="0" y="366"/>
                      <a:pt x="23" y="503"/>
                    </a:cubicBezTo>
                    <a:cubicBezTo>
                      <a:pt x="23" y="617"/>
                      <a:pt x="114" y="708"/>
                      <a:pt x="228" y="708"/>
                    </a:cubicBezTo>
                    <a:cubicBezTo>
                      <a:pt x="228" y="708"/>
                      <a:pt x="251" y="708"/>
                      <a:pt x="251" y="686"/>
                    </a:cubicBezTo>
                    <a:lnTo>
                      <a:pt x="4109" y="434"/>
                    </a:lnTo>
                    <a:cubicBezTo>
                      <a:pt x="4223" y="434"/>
                      <a:pt x="4314" y="320"/>
                      <a:pt x="4314" y="206"/>
                    </a:cubicBezTo>
                    <a:cubicBezTo>
                      <a:pt x="4291" y="92"/>
                      <a:pt x="4200" y="1"/>
                      <a:pt x="40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6" name="Google Shape;6656;p68"/>
              <p:cNvSpPr/>
              <p:nvPr/>
            </p:nvSpPr>
            <p:spPr>
              <a:xfrm>
                <a:off x="1548087" y="4090786"/>
                <a:ext cx="121811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3719" extrusionOk="0">
                    <a:moveTo>
                      <a:pt x="4268" y="432"/>
                    </a:moveTo>
                    <a:cubicBezTo>
                      <a:pt x="4291" y="432"/>
                      <a:pt x="4314" y="455"/>
                      <a:pt x="4314" y="455"/>
                    </a:cubicBezTo>
                    <a:cubicBezTo>
                      <a:pt x="4383" y="500"/>
                      <a:pt x="4383" y="637"/>
                      <a:pt x="4314" y="820"/>
                    </a:cubicBezTo>
                    <a:cubicBezTo>
                      <a:pt x="4109" y="1413"/>
                      <a:pt x="3812" y="1961"/>
                      <a:pt x="3447" y="2441"/>
                    </a:cubicBezTo>
                    <a:cubicBezTo>
                      <a:pt x="3424" y="2486"/>
                      <a:pt x="3401" y="2509"/>
                      <a:pt x="3378" y="2532"/>
                    </a:cubicBezTo>
                    <a:cubicBezTo>
                      <a:pt x="3401" y="2372"/>
                      <a:pt x="3447" y="2212"/>
                      <a:pt x="3492" y="2053"/>
                    </a:cubicBezTo>
                    <a:cubicBezTo>
                      <a:pt x="3584" y="1596"/>
                      <a:pt x="3698" y="1140"/>
                      <a:pt x="3926" y="752"/>
                    </a:cubicBezTo>
                    <a:cubicBezTo>
                      <a:pt x="3995" y="637"/>
                      <a:pt x="4063" y="523"/>
                      <a:pt x="4154" y="478"/>
                    </a:cubicBezTo>
                    <a:cubicBezTo>
                      <a:pt x="4200" y="455"/>
                      <a:pt x="4223" y="432"/>
                      <a:pt x="4268" y="432"/>
                    </a:cubicBezTo>
                    <a:close/>
                    <a:moveTo>
                      <a:pt x="5592" y="1505"/>
                    </a:moveTo>
                    <a:cubicBezTo>
                      <a:pt x="5706" y="1505"/>
                      <a:pt x="5821" y="1573"/>
                      <a:pt x="5821" y="1642"/>
                    </a:cubicBezTo>
                    <a:cubicBezTo>
                      <a:pt x="5821" y="1687"/>
                      <a:pt x="5798" y="1779"/>
                      <a:pt x="5615" y="1916"/>
                    </a:cubicBezTo>
                    <a:cubicBezTo>
                      <a:pt x="5045" y="2395"/>
                      <a:pt x="4337" y="2714"/>
                      <a:pt x="3698" y="2851"/>
                    </a:cubicBezTo>
                    <a:cubicBezTo>
                      <a:pt x="3721" y="2829"/>
                      <a:pt x="3743" y="2783"/>
                      <a:pt x="3766" y="2737"/>
                    </a:cubicBezTo>
                    <a:cubicBezTo>
                      <a:pt x="4200" y="2349"/>
                      <a:pt x="4657" y="1984"/>
                      <a:pt x="5136" y="1687"/>
                    </a:cubicBezTo>
                    <a:cubicBezTo>
                      <a:pt x="5296" y="1596"/>
                      <a:pt x="5455" y="1505"/>
                      <a:pt x="5592" y="1505"/>
                    </a:cubicBezTo>
                    <a:close/>
                    <a:moveTo>
                      <a:pt x="4252" y="1"/>
                    </a:moveTo>
                    <a:cubicBezTo>
                      <a:pt x="4139" y="1"/>
                      <a:pt x="4025" y="36"/>
                      <a:pt x="3926" y="112"/>
                    </a:cubicBezTo>
                    <a:cubicBezTo>
                      <a:pt x="3766" y="204"/>
                      <a:pt x="3652" y="363"/>
                      <a:pt x="3561" y="523"/>
                    </a:cubicBezTo>
                    <a:cubicBezTo>
                      <a:pt x="3287" y="980"/>
                      <a:pt x="3173" y="1482"/>
                      <a:pt x="3059" y="1961"/>
                    </a:cubicBezTo>
                    <a:cubicBezTo>
                      <a:pt x="2967" y="2349"/>
                      <a:pt x="2876" y="2692"/>
                      <a:pt x="2716" y="3034"/>
                    </a:cubicBezTo>
                    <a:lnTo>
                      <a:pt x="206" y="3285"/>
                    </a:lnTo>
                    <a:cubicBezTo>
                      <a:pt x="91" y="3285"/>
                      <a:pt x="0" y="3399"/>
                      <a:pt x="0" y="3513"/>
                    </a:cubicBezTo>
                    <a:cubicBezTo>
                      <a:pt x="23" y="3627"/>
                      <a:pt x="114" y="3719"/>
                      <a:pt x="228" y="3719"/>
                    </a:cubicBezTo>
                    <a:lnTo>
                      <a:pt x="251" y="3719"/>
                    </a:lnTo>
                    <a:lnTo>
                      <a:pt x="2945" y="3445"/>
                    </a:lnTo>
                    <a:cubicBezTo>
                      <a:pt x="2967" y="3468"/>
                      <a:pt x="2990" y="3468"/>
                      <a:pt x="3013" y="3468"/>
                    </a:cubicBezTo>
                    <a:cubicBezTo>
                      <a:pt x="3059" y="3468"/>
                      <a:pt x="3082" y="3445"/>
                      <a:pt x="3127" y="3445"/>
                    </a:cubicBezTo>
                    <a:lnTo>
                      <a:pt x="4291" y="3331"/>
                    </a:lnTo>
                    <a:cubicBezTo>
                      <a:pt x="4405" y="3308"/>
                      <a:pt x="4497" y="3194"/>
                      <a:pt x="4474" y="3080"/>
                    </a:cubicBezTo>
                    <a:cubicBezTo>
                      <a:pt x="5022" y="2874"/>
                      <a:pt x="5524" y="2578"/>
                      <a:pt x="5889" y="2258"/>
                    </a:cubicBezTo>
                    <a:cubicBezTo>
                      <a:pt x="6003" y="2190"/>
                      <a:pt x="6300" y="1938"/>
                      <a:pt x="6254" y="1596"/>
                    </a:cubicBezTo>
                    <a:cubicBezTo>
                      <a:pt x="6231" y="1254"/>
                      <a:pt x="5889" y="1048"/>
                      <a:pt x="5592" y="1048"/>
                    </a:cubicBezTo>
                    <a:cubicBezTo>
                      <a:pt x="5341" y="1048"/>
                      <a:pt x="5113" y="1185"/>
                      <a:pt x="4908" y="1299"/>
                    </a:cubicBezTo>
                    <a:cubicBezTo>
                      <a:pt x="4771" y="1391"/>
                      <a:pt x="4634" y="1482"/>
                      <a:pt x="4497" y="1573"/>
                    </a:cubicBezTo>
                    <a:cubicBezTo>
                      <a:pt x="4588" y="1391"/>
                      <a:pt x="4657" y="1162"/>
                      <a:pt x="4725" y="957"/>
                    </a:cubicBezTo>
                    <a:cubicBezTo>
                      <a:pt x="4885" y="478"/>
                      <a:pt x="4748" y="227"/>
                      <a:pt x="4588" y="112"/>
                    </a:cubicBezTo>
                    <a:cubicBezTo>
                      <a:pt x="4493" y="41"/>
                      <a:pt x="4374" y="1"/>
                      <a:pt x="42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75" name="Google Shape;6675;p68"/>
          <p:cNvGrpSpPr/>
          <p:nvPr/>
        </p:nvGrpSpPr>
        <p:grpSpPr>
          <a:xfrm>
            <a:off x="9151631" y="280981"/>
            <a:ext cx="1920751" cy="1772531"/>
            <a:chOff x="7028598" y="442561"/>
            <a:chExt cx="1440563" cy="1329398"/>
          </a:xfrm>
        </p:grpSpPr>
        <p:grpSp>
          <p:nvGrpSpPr>
            <p:cNvPr id="6676" name="Google Shape;6676;p68"/>
            <p:cNvGrpSpPr/>
            <p:nvPr/>
          </p:nvGrpSpPr>
          <p:grpSpPr>
            <a:xfrm rot="-280349">
              <a:off x="7118044" y="524090"/>
              <a:ext cx="1304542" cy="1196723"/>
              <a:chOff x="2054593" y="2498809"/>
              <a:chExt cx="1015945" cy="931979"/>
            </a:xfrm>
          </p:grpSpPr>
          <p:sp>
            <p:nvSpPr>
              <p:cNvPr id="6677" name="Google Shape;6677;p68"/>
              <p:cNvSpPr/>
              <p:nvPr/>
            </p:nvSpPr>
            <p:spPr>
              <a:xfrm>
                <a:off x="2054593" y="2498809"/>
                <a:ext cx="1015945" cy="836306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500" extrusionOk="0">
                    <a:moveTo>
                      <a:pt x="659" y="0"/>
                    </a:moveTo>
                    <a:cubicBezTo>
                      <a:pt x="585" y="0"/>
                      <a:pt x="517" y="47"/>
                      <a:pt x="494" y="120"/>
                    </a:cubicBezTo>
                    <a:lnTo>
                      <a:pt x="30" y="1580"/>
                    </a:lnTo>
                    <a:cubicBezTo>
                      <a:pt x="1" y="1670"/>
                      <a:pt x="51" y="1768"/>
                      <a:pt x="141" y="1797"/>
                    </a:cubicBezTo>
                    <a:lnTo>
                      <a:pt x="2327" y="2492"/>
                    </a:lnTo>
                    <a:cubicBezTo>
                      <a:pt x="2345" y="2497"/>
                      <a:pt x="2362" y="2500"/>
                      <a:pt x="2379" y="2500"/>
                    </a:cubicBezTo>
                    <a:cubicBezTo>
                      <a:pt x="2452" y="2500"/>
                      <a:pt x="2519" y="2453"/>
                      <a:pt x="2542" y="2380"/>
                    </a:cubicBezTo>
                    <a:lnTo>
                      <a:pt x="3008" y="920"/>
                    </a:lnTo>
                    <a:cubicBezTo>
                      <a:pt x="3037" y="830"/>
                      <a:pt x="2987" y="732"/>
                      <a:pt x="2897" y="704"/>
                    </a:cubicBezTo>
                    <a:lnTo>
                      <a:pt x="711" y="8"/>
                    </a:lnTo>
                    <a:cubicBezTo>
                      <a:pt x="693" y="3"/>
                      <a:pt x="676" y="0"/>
                      <a:pt x="6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8" name="Google Shape;6678;p68"/>
              <p:cNvSpPr/>
              <p:nvPr/>
            </p:nvSpPr>
            <p:spPr>
              <a:xfrm>
                <a:off x="2112131" y="2552667"/>
                <a:ext cx="902876" cy="733942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194" extrusionOk="0">
                    <a:moveTo>
                      <a:pt x="680" y="49"/>
                    </a:moveTo>
                    <a:cubicBezTo>
                      <a:pt x="681" y="49"/>
                      <a:pt x="683" y="49"/>
                      <a:pt x="684" y="50"/>
                    </a:cubicBezTo>
                    <a:lnTo>
                      <a:pt x="2510" y="631"/>
                    </a:lnTo>
                    <a:cubicBezTo>
                      <a:pt x="2515" y="631"/>
                      <a:pt x="2520" y="638"/>
                      <a:pt x="2517" y="643"/>
                    </a:cubicBezTo>
                    <a:cubicBezTo>
                      <a:pt x="2510" y="709"/>
                      <a:pt x="2529" y="774"/>
                      <a:pt x="2574" y="821"/>
                    </a:cubicBezTo>
                    <a:cubicBezTo>
                      <a:pt x="2591" y="843"/>
                      <a:pt x="2613" y="857"/>
                      <a:pt x="2636" y="869"/>
                    </a:cubicBezTo>
                    <a:cubicBezTo>
                      <a:pt x="2644" y="874"/>
                      <a:pt x="2646" y="878"/>
                      <a:pt x="2644" y="886"/>
                    </a:cubicBezTo>
                    <a:lnTo>
                      <a:pt x="2294" y="1986"/>
                    </a:lnTo>
                    <a:cubicBezTo>
                      <a:pt x="2291" y="1990"/>
                      <a:pt x="2286" y="1995"/>
                      <a:pt x="2282" y="1995"/>
                    </a:cubicBezTo>
                    <a:cubicBezTo>
                      <a:pt x="2269" y="1993"/>
                      <a:pt x="2256" y="1992"/>
                      <a:pt x="2244" y="1992"/>
                    </a:cubicBezTo>
                    <a:cubicBezTo>
                      <a:pt x="2189" y="1992"/>
                      <a:pt x="2137" y="2013"/>
                      <a:pt x="2098" y="2050"/>
                    </a:cubicBezTo>
                    <a:cubicBezTo>
                      <a:pt x="2072" y="2074"/>
                      <a:pt x="2051" y="2102"/>
                      <a:pt x="2039" y="2136"/>
                    </a:cubicBezTo>
                    <a:cubicBezTo>
                      <a:pt x="2037" y="2142"/>
                      <a:pt x="2032" y="2146"/>
                      <a:pt x="2027" y="2146"/>
                    </a:cubicBezTo>
                    <a:cubicBezTo>
                      <a:pt x="2026" y="2146"/>
                      <a:pt x="2025" y="2146"/>
                      <a:pt x="2024" y="2145"/>
                    </a:cubicBezTo>
                    <a:lnTo>
                      <a:pt x="205" y="1567"/>
                    </a:lnTo>
                    <a:cubicBezTo>
                      <a:pt x="200" y="1564"/>
                      <a:pt x="196" y="1557"/>
                      <a:pt x="198" y="1552"/>
                    </a:cubicBezTo>
                    <a:cubicBezTo>
                      <a:pt x="217" y="1476"/>
                      <a:pt x="198" y="1400"/>
                      <a:pt x="146" y="1343"/>
                    </a:cubicBezTo>
                    <a:cubicBezTo>
                      <a:pt x="124" y="1317"/>
                      <a:pt x="96" y="1297"/>
                      <a:pt x="62" y="1286"/>
                    </a:cubicBezTo>
                    <a:cubicBezTo>
                      <a:pt x="58" y="1283"/>
                      <a:pt x="53" y="1276"/>
                      <a:pt x="55" y="1271"/>
                    </a:cubicBezTo>
                    <a:lnTo>
                      <a:pt x="405" y="174"/>
                    </a:lnTo>
                    <a:cubicBezTo>
                      <a:pt x="408" y="169"/>
                      <a:pt x="412" y="166"/>
                      <a:pt x="419" y="166"/>
                    </a:cubicBezTo>
                    <a:cubicBezTo>
                      <a:pt x="438" y="171"/>
                      <a:pt x="456" y="174"/>
                      <a:pt x="474" y="174"/>
                    </a:cubicBezTo>
                    <a:cubicBezTo>
                      <a:pt x="528" y="174"/>
                      <a:pt x="582" y="153"/>
                      <a:pt x="624" y="114"/>
                    </a:cubicBezTo>
                    <a:cubicBezTo>
                      <a:pt x="643" y="97"/>
                      <a:pt x="658" y="78"/>
                      <a:pt x="670" y="55"/>
                    </a:cubicBezTo>
                    <a:cubicBezTo>
                      <a:pt x="671" y="51"/>
                      <a:pt x="676" y="49"/>
                      <a:pt x="680" y="49"/>
                    </a:cubicBezTo>
                    <a:close/>
                    <a:moveTo>
                      <a:pt x="682" y="0"/>
                    </a:moveTo>
                    <a:cubicBezTo>
                      <a:pt x="659" y="0"/>
                      <a:pt x="638" y="12"/>
                      <a:pt x="627" y="33"/>
                    </a:cubicBezTo>
                    <a:cubicBezTo>
                      <a:pt x="617" y="50"/>
                      <a:pt x="605" y="66"/>
                      <a:pt x="591" y="78"/>
                    </a:cubicBezTo>
                    <a:cubicBezTo>
                      <a:pt x="559" y="109"/>
                      <a:pt x="518" y="124"/>
                      <a:pt x="475" y="124"/>
                    </a:cubicBezTo>
                    <a:cubicBezTo>
                      <a:pt x="460" y="124"/>
                      <a:pt x="446" y="122"/>
                      <a:pt x="431" y="119"/>
                    </a:cubicBezTo>
                    <a:cubicBezTo>
                      <a:pt x="427" y="118"/>
                      <a:pt x="423" y="117"/>
                      <a:pt x="418" y="117"/>
                    </a:cubicBezTo>
                    <a:cubicBezTo>
                      <a:pt x="391" y="117"/>
                      <a:pt x="366" y="135"/>
                      <a:pt x="358" y="159"/>
                    </a:cubicBezTo>
                    <a:lnTo>
                      <a:pt x="10" y="1257"/>
                    </a:lnTo>
                    <a:cubicBezTo>
                      <a:pt x="0" y="1286"/>
                      <a:pt x="15" y="1319"/>
                      <a:pt x="46" y="1331"/>
                    </a:cubicBezTo>
                    <a:cubicBezTo>
                      <a:pt x="72" y="1340"/>
                      <a:pt x="93" y="1355"/>
                      <a:pt x="110" y="1376"/>
                    </a:cubicBezTo>
                    <a:cubicBezTo>
                      <a:pt x="150" y="1419"/>
                      <a:pt x="167" y="1481"/>
                      <a:pt x="150" y="1538"/>
                    </a:cubicBezTo>
                    <a:cubicBezTo>
                      <a:pt x="143" y="1569"/>
                      <a:pt x="160" y="1602"/>
                      <a:pt x="191" y="1612"/>
                    </a:cubicBezTo>
                    <a:lnTo>
                      <a:pt x="2010" y="2190"/>
                    </a:lnTo>
                    <a:cubicBezTo>
                      <a:pt x="2016" y="2192"/>
                      <a:pt x="2021" y="2193"/>
                      <a:pt x="2027" y="2193"/>
                    </a:cubicBezTo>
                    <a:cubicBezTo>
                      <a:pt x="2051" y="2193"/>
                      <a:pt x="2074" y="2177"/>
                      <a:pt x="2084" y="2152"/>
                    </a:cubicBezTo>
                    <a:cubicBezTo>
                      <a:pt x="2093" y="2126"/>
                      <a:pt x="2110" y="2105"/>
                      <a:pt x="2129" y="2086"/>
                    </a:cubicBezTo>
                    <a:cubicBezTo>
                      <a:pt x="2162" y="2057"/>
                      <a:pt x="2203" y="2040"/>
                      <a:pt x="2245" y="2040"/>
                    </a:cubicBezTo>
                    <a:cubicBezTo>
                      <a:pt x="2255" y="2040"/>
                      <a:pt x="2265" y="2041"/>
                      <a:pt x="2274" y="2043"/>
                    </a:cubicBezTo>
                    <a:cubicBezTo>
                      <a:pt x="2276" y="2043"/>
                      <a:pt x="2278" y="2043"/>
                      <a:pt x="2280" y="2043"/>
                    </a:cubicBezTo>
                    <a:cubicBezTo>
                      <a:pt x="2306" y="2043"/>
                      <a:pt x="2330" y="2027"/>
                      <a:pt x="2339" y="2000"/>
                    </a:cubicBezTo>
                    <a:lnTo>
                      <a:pt x="2689" y="900"/>
                    </a:lnTo>
                    <a:cubicBezTo>
                      <a:pt x="2698" y="871"/>
                      <a:pt x="2686" y="840"/>
                      <a:pt x="2658" y="826"/>
                    </a:cubicBezTo>
                    <a:cubicBezTo>
                      <a:pt x="2641" y="816"/>
                      <a:pt x="2624" y="805"/>
                      <a:pt x="2610" y="790"/>
                    </a:cubicBezTo>
                    <a:cubicBezTo>
                      <a:pt x="2574" y="752"/>
                      <a:pt x="2560" y="700"/>
                      <a:pt x="2565" y="650"/>
                    </a:cubicBezTo>
                    <a:cubicBezTo>
                      <a:pt x="2570" y="621"/>
                      <a:pt x="2553" y="593"/>
                      <a:pt x="2524" y="583"/>
                    </a:cubicBezTo>
                    <a:lnTo>
                      <a:pt x="698" y="2"/>
                    </a:lnTo>
                    <a:cubicBezTo>
                      <a:pt x="693" y="1"/>
                      <a:pt x="687" y="0"/>
                      <a:pt x="6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9" name="Google Shape;6679;p68"/>
              <p:cNvSpPr/>
              <p:nvPr/>
            </p:nvSpPr>
            <p:spPr>
              <a:xfrm>
                <a:off x="2790876" y="3218700"/>
                <a:ext cx="103033" cy="6456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93" extrusionOk="0">
                    <a:moveTo>
                      <a:pt x="215" y="1"/>
                    </a:moveTo>
                    <a:cubicBezTo>
                      <a:pt x="161" y="1"/>
                      <a:pt x="109" y="20"/>
                      <a:pt x="69" y="59"/>
                    </a:cubicBezTo>
                    <a:cubicBezTo>
                      <a:pt x="31" y="92"/>
                      <a:pt x="10" y="135"/>
                      <a:pt x="0" y="183"/>
                    </a:cubicBezTo>
                    <a:lnTo>
                      <a:pt x="48" y="192"/>
                    </a:lnTo>
                    <a:cubicBezTo>
                      <a:pt x="55" y="154"/>
                      <a:pt x="72" y="121"/>
                      <a:pt x="100" y="95"/>
                    </a:cubicBezTo>
                    <a:cubicBezTo>
                      <a:pt x="132" y="64"/>
                      <a:pt x="174" y="48"/>
                      <a:pt x="217" y="48"/>
                    </a:cubicBezTo>
                    <a:cubicBezTo>
                      <a:pt x="234" y="48"/>
                      <a:pt x="252" y="51"/>
                      <a:pt x="269" y="57"/>
                    </a:cubicBezTo>
                    <a:lnTo>
                      <a:pt x="272" y="52"/>
                    </a:lnTo>
                    <a:lnTo>
                      <a:pt x="295" y="59"/>
                    </a:lnTo>
                    <a:lnTo>
                      <a:pt x="307" y="18"/>
                    </a:lnTo>
                    <a:lnTo>
                      <a:pt x="284" y="11"/>
                    </a:lnTo>
                    <a:cubicBezTo>
                      <a:pt x="261" y="4"/>
                      <a:pt x="238" y="1"/>
                      <a:pt x="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0" name="Google Shape;6680;p68"/>
              <p:cNvSpPr/>
              <p:nvPr/>
            </p:nvSpPr>
            <p:spPr>
              <a:xfrm>
                <a:off x="2331912" y="2695843"/>
                <a:ext cx="97681" cy="10537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315" extrusionOk="0">
                    <a:moveTo>
                      <a:pt x="117" y="43"/>
                    </a:moveTo>
                    <a:lnTo>
                      <a:pt x="160" y="58"/>
                    </a:lnTo>
                    <a:cubicBezTo>
                      <a:pt x="198" y="69"/>
                      <a:pt x="224" y="88"/>
                      <a:pt x="236" y="110"/>
                    </a:cubicBezTo>
                    <a:cubicBezTo>
                      <a:pt x="248" y="134"/>
                      <a:pt x="248" y="162"/>
                      <a:pt x="236" y="200"/>
                    </a:cubicBezTo>
                    <a:cubicBezTo>
                      <a:pt x="224" y="236"/>
                      <a:pt x="208" y="260"/>
                      <a:pt x="184" y="272"/>
                    </a:cubicBezTo>
                    <a:cubicBezTo>
                      <a:pt x="173" y="278"/>
                      <a:pt x="160" y="281"/>
                      <a:pt x="145" y="281"/>
                    </a:cubicBezTo>
                    <a:cubicBezTo>
                      <a:pt x="130" y="281"/>
                      <a:pt x="113" y="278"/>
                      <a:pt x="93" y="272"/>
                    </a:cubicBezTo>
                    <a:lnTo>
                      <a:pt x="48" y="258"/>
                    </a:lnTo>
                    <a:lnTo>
                      <a:pt x="117" y="43"/>
                    </a:lnTo>
                    <a:close/>
                    <a:moveTo>
                      <a:pt x="89" y="0"/>
                    </a:moveTo>
                    <a:lnTo>
                      <a:pt x="1" y="277"/>
                    </a:lnTo>
                    <a:lnTo>
                      <a:pt x="77" y="300"/>
                    </a:lnTo>
                    <a:cubicBezTo>
                      <a:pt x="107" y="310"/>
                      <a:pt x="134" y="315"/>
                      <a:pt x="157" y="315"/>
                    </a:cubicBezTo>
                    <a:cubicBezTo>
                      <a:pt x="176" y="315"/>
                      <a:pt x="192" y="311"/>
                      <a:pt x="205" y="305"/>
                    </a:cubicBezTo>
                    <a:cubicBezTo>
                      <a:pt x="236" y="291"/>
                      <a:pt x="260" y="260"/>
                      <a:pt x="277" y="212"/>
                    </a:cubicBezTo>
                    <a:cubicBezTo>
                      <a:pt x="291" y="165"/>
                      <a:pt x="289" y="127"/>
                      <a:pt x="272" y="96"/>
                    </a:cubicBezTo>
                    <a:cubicBezTo>
                      <a:pt x="253" y="67"/>
                      <a:pt x="217" y="43"/>
                      <a:pt x="165" y="27"/>
                    </a:cubicBezTo>
                    <a:lnTo>
                      <a:pt x="8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1" name="Google Shape;6681;p68"/>
              <p:cNvSpPr/>
              <p:nvPr/>
            </p:nvSpPr>
            <p:spPr>
              <a:xfrm>
                <a:off x="2416546" y="2722939"/>
                <a:ext cx="41481" cy="96008"/>
              </a:xfrm>
              <a:custGeom>
                <a:avLst/>
                <a:gdLst/>
                <a:ahLst/>
                <a:cxnLst/>
                <a:rect l="l" t="t" r="r" b="b"/>
                <a:pathLst>
                  <a:path w="124" h="287" extrusionOk="0">
                    <a:moveTo>
                      <a:pt x="86" y="0"/>
                    </a:moveTo>
                    <a:lnTo>
                      <a:pt x="0" y="274"/>
                    </a:lnTo>
                    <a:lnTo>
                      <a:pt x="36" y="286"/>
                    </a:lnTo>
                    <a:lnTo>
                      <a:pt x="124" y="1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2" name="Google Shape;6682;p68"/>
              <p:cNvSpPr/>
              <p:nvPr/>
            </p:nvSpPr>
            <p:spPr>
              <a:xfrm>
                <a:off x="2446653" y="2732306"/>
                <a:ext cx="82293" cy="96008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87" extrusionOk="0">
                    <a:moveTo>
                      <a:pt x="115" y="44"/>
                    </a:moveTo>
                    <a:lnTo>
                      <a:pt x="160" y="58"/>
                    </a:lnTo>
                    <a:cubicBezTo>
                      <a:pt x="179" y="63"/>
                      <a:pt x="191" y="72"/>
                      <a:pt x="196" y="84"/>
                    </a:cubicBezTo>
                    <a:cubicBezTo>
                      <a:pt x="203" y="96"/>
                      <a:pt x="203" y="110"/>
                      <a:pt x="198" y="127"/>
                    </a:cubicBezTo>
                    <a:cubicBezTo>
                      <a:pt x="193" y="144"/>
                      <a:pt x="184" y="156"/>
                      <a:pt x="172" y="160"/>
                    </a:cubicBezTo>
                    <a:cubicBezTo>
                      <a:pt x="166" y="164"/>
                      <a:pt x="159" y="166"/>
                      <a:pt x="152" y="166"/>
                    </a:cubicBezTo>
                    <a:cubicBezTo>
                      <a:pt x="145" y="166"/>
                      <a:pt x="137" y="164"/>
                      <a:pt x="129" y="160"/>
                    </a:cubicBezTo>
                    <a:lnTo>
                      <a:pt x="81" y="146"/>
                    </a:lnTo>
                    <a:lnTo>
                      <a:pt x="115" y="44"/>
                    </a:lnTo>
                    <a:close/>
                    <a:moveTo>
                      <a:pt x="86" y="1"/>
                    </a:moveTo>
                    <a:lnTo>
                      <a:pt x="1" y="275"/>
                    </a:lnTo>
                    <a:lnTo>
                      <a:pt x="36" y="287"/>
                    </a:lnTo>
                    <a:lnTo>
                      <a:pt x="72" y="177"/>
                    </a:lnTo>
                    <a:lnTo>
                      <a:pt x="120" y="191"/>
                    </a:lnTo>
                    <a:cubicBezTo>
                      <a:pt x="135" y="196"/>
                      <a:pt x="150" y="199"/>
                      <a:pt x="163" y="199"/>
                    </a:cubicBezTo>
                    <a:cubicBezTo>
                      <a:pt x="175" y="199"/>
                      <a:pt x="186" y="197"/>
                      <a:pt x="196" y="194"/>
                    </a:cubicBezTo>
                    <a:cubicBezTo>
                      <a:pt x="215" y="184"/>
                      <a:pt x="229" y="165"/>
                      <a:pt x="239" y="139"/>
                    </a:cubicBezTo>
                    <a:cubicBezTo>
                      <a:pt x="246" y="113"/>
                      <a:pt x="246" y="89"/>
                      <a:pt x="234" y="70"/>
                    </a:cubicBezTo>
                    <a:cubicBezTo>
                      <a:pt x="222" y="51"/>
                      <a:pt x="201" y="37"/>
                      <a:pt x="170" y="27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3" name="Google Shape;6683;p68"/>
              <p:cNvSpPr/>
              <p:nvPr/>
            </p:nvSpPr>
            <p:spPr>
              <a:xfrm>
                <a:off x="2513557" y="2754049"/>
                <a:ext cx="60883" cy="110058"/>
              </a:xfrm>
              <a:custGeom>
                <a:avLst/>
                <a:gdLst/>
                <a:ahLst/>
                <a:cxnLst/>
                <a:rect l="l" t="t" r="r" b="b"/>
                <a:pathLst>
                  <a:path w="182" h="329" extrusionOk="0">
                    <a:moveTo>
                      <a:pt x="86" y="0"/>
                    </a:moveTo>
                    <a:lnTo>
                      <a:pt x="1" y="274"/>
                    </a:lnTo>
                    <a:lnTo>
                      <a:pt x="170" y="329"/>
                    </a:lnTo>
                    <a:lnTo>
                      <a:pt x="182" y="298"/>
                    </a:lnTo>
                    <a:lnTo>
                      <a:pt x="46" y="255"/>
                    </a:lnTo>
                    <a:lnTo>
                      <a:pt x="124" y="1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4" name="Google Shape;6684;p68"/>
              <p:cNvSpPr/>
              <p:nvPr/>
            </p:nvSpPr>
            <p:spPr>
              <a:xfrm>
                <a:off x="2572433" y="2778470"/>
                <a:ext cx="94335" cy="10102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302" extrusionOk="0">
                    <a:moveTo>
                      <a:pt x="150" y="34"/>
                    </a:moveTo>
                    <a:cubicBezTo>
                      <a:pt x="159" y="34"/>
                      <a:pt x="168" y="36"/>
                      <a:pt x="177" y="39"/>
                    </a:cubicBezTo>
                    <a:cubicBezTo>
                      <a:pt x="206" y="49"/>
                      <a:pt x="222" y="65"/>
                      <a:pt x="232" y="89"/>
                    </a:cubicBezTo>
                    <a:cubicBezTo>
                      <a:pt x="241" y="115"/>
                      <a:pt x="241" y="144"/>
                      <a:pt x="229" y="180"/>
                    </a:cubicBezTo>
                    <a:cubicBezTo>
                      <a:pt x="220" y="213"/>
                      <a:pt x="203" y="239"/>
                      <a:pt x="179" y="253"/>
                    </a:cubicBezTo>
                    <a:cubicBezTo>
                      <a:pt x="166" y="264"/>
                      <a:pt x="152" y="269"/>
                      <a:pt x="137" y="269"/>
                    </a:cubicBezTo>
                    <a:cubicBezTo>
                      <a:pt x="127" y="269"/>
                      <a:pt x="117" y="267"/>
                      <a:pt x="106" y="263"/>
                    </a:cubicBezTo>
                    <a:cubicBezTo>
                      <a:pt x="79" y="256"/>
                      <a:pt x="60" y="239"/>
                      <a:pt x="51" y="213"/>
                    </a:cubicBezTo>
                    <a:cubicBezTo>
                      <a:pt x="41" y="189"/>
                      <a:pt x="44" y="158"/>
                      <a:pt x="53" y="122"/>
                    </a:cubicBezTo>
                    <a:cubicBezTo>
                      <a:pt x="65" y="89"/>
                      <a:pt x="82" y="63"/>
                      <a:pt x="103" y="49"/>
                    </a:cubicBezTo>
                    <a:cubicBezTo>
                      <a:pt x="119" y="39"/>
                      <a:pt x="134" y="34"/>
                      <a:pt x="150" y="34"/>
                    </a:cubicBezTo>
                    <a:close/>
                    <a:moveTo>
                      <a:pt x="142" y="1"/>
                    </a:moveTo>
                    <a:cubicBezTo>
                      <a:pt x="120" y="1"/>
                      <a:pt x="100" y="6"/>
                      <a:pt x="82" y="18"/>
                    </a:cubicBezTo>
                    <a:cubicBezTo>
                      <a:pt x="51" y="37"/>
                      <a:pt x="29" y="68"/>
                      <a:pt x="15" y="111"/>
                    </a:cubicBezTo>
                    <a:cubicBezTo>
                      <a:pt x="1" y="153"/>
                      <a:pt x="1" y="191"/>
                      <a:pt x="17" y="225"/>
                    </a:cubicBezTo>
                    <a:cubicBezTo>
                      <a:pt x="32" y="258"/>
                      <a:pt x="58" y="282"/>
                      <a:pt x="96" y="294"/>
                    </a:cubicBezTo>
                    <a:cubicBezTo>
                      <a:pt x="111" y="299"/>
                      <a:pt x="126" y="301"/>
                      <a:pt x="141" y="301"/>
                    </a:cubicBezTo>
                    <a:cubicBezTo>
                      <a:pt x="162" y="301"/>
                      <a:pt x="182" y="296"/>
                      <a:pt x="201" y="284"/>
                    </a:cubicBezTo>
                    <a:cubicBezTo>
                      <a:pt x="232" y="265"/>
                      <a:pt x="256" y="234"/>
                      <a:pt x="270" y="191"/>
                    </a:cubicBezTo>
                    <a:cubicBezTo>
                      <a:pt x="282" y="149"/>
                      <a:pt x="282" y="111"/>
                      <a:pt x="267" y="77"/>
                    </a:cubicBezTo>
                    <a:cubicBezTo>
                      <a:pt x="253" y="44"/>
                      <a:pt x="227" y="20"/>
                      <a:pt x="186" y="8"/>
                    </a:cubicBezTo>
                    <a:cubicBezTo>
                      <a:pt x="171" y="3"/>
                      <a:pt x="156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5" name="Google Shape;6685;p68"/>
              <p:cNvSpPr/>
              <p:nvPr/>
            </p:nvSpPr>
            <p:spPr>
              <a:xfrm>
                <a:off x="2654726" y="2798541"/>
                <a:ext cx="113403" cy="119090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56" extrusionOk="0">
                    <a:moveTo>
                      <a:pt x="88" y="1"/>
                    </a:moveTo>
                    <a:lnTo>
                      <a:pt x="0" y="277"/>
                    </a:lnTo>
                    <a:lnTo>
                      <a:pt x="36" y="286"/>
                    </a:lnTo>
                    <a:lnTo>
                      <a:pt x="114" y="46"/>
                    </a:lnTo>
                    <a:lnTo>
                      <a:pt x="124" y="258"/>
                    </a:lnTo>
                    <a:lnTo>
                      <a:pt x="162" y="270"/>
                    </a:lnTo>
                    <a:lnTo>
                      <a:pt x="293" y="103"/>
                    </a:lnTo>
                    <a:lnTo>
                      <a:pt x="217" y="343"/>
                    </a:lnTo>
                    <a:lnTo>
                      <a:pt x="252" y="355"/>
                    </a:lnTo>
                    <a:lnTo>
                      <a:pt x="338" y="81"/>
                    </a:lnTo>
                    <a:lnTo>
                      <a:pt x="283" y="62"/>
                    </a:lnTo>
                    <a:lnTo>
                      <a:pt x="155" y="227"/>
                    </a:lnTo>
                    <a:lnTo>
                      <a:pt x="143" y="20"/>
                    </a:lnTo>
                    <a:lnTo>
                      <a:pt x="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6" name="Google Shape;6686;p68"/>
              <p:cNvSpPr/>
              <p:nvPr/>
            </p:nvSpPr>
            <p:spPr>
              <a:xfrm>
                <a:off x="2743708" y="2838349"/>
                <a:ext cx="83965" cy="108051"/>
              </a:xfrm>
              <a:custGeom>
                <a:avLst/>
                <a:gdLst/>
                <a:ahLst/>
                <a:cxnLst/>
                <a:rect l="l" t="t" r="r" b="b"/>
                <a:pathLst>
                  <a:path w="251" h="323" extrusionOk="0">
                    <a:moveTo>
                      <a:pt x="201" y="43"/>
                    </a:moveTo>
                    <a:lnTo>
                      <a:pt x="208" y="196"/>
                    </a:lnTo>
                    <a:lnTo>
                      <a:pt x="208" y="196"/>
                    </a:lnTo>
                    <a:lnTo>
                      <a:pt x="108" y="165"/>
                    </a:lnTo>
                    <a:lnTo>
                      <a:pt x="201" y="43"/>
                    </a:lnTo>
                    <a:close/>
                    <a:moveTo>
                      <a:pt x="191" y="1"/>
                    </a:moveTo>
                    <a:lnTo>
                      <a:pt x="1" y="241"/>
                    </a:lnTo>
                    <a:lnTo>
                      <a:pt x="39" y="253"/>
                    </a:lnTo>
                    <a:lnTo>
                      <a:pt x="86" y="191"/>
                    </a:lnTo>
                    <a:lnTo>
                      <a:pt x="210" y="232"/>
                    </a:lnTo>
                    <a:lnTo>
                      <a:pt x="213" y="308"/>
                    </a:lnTo>
                    <a:lnTo>
                      <a:pt x="251" y="322"/>
                    </a:lnTo>
                    <a:lnTo>
                      <a:pt x="234" y="12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7" name="Google Shape;6687;p68"/>
              <p:cNvSpPr/>
              <p:nvPr/>
            </p:nvSpPr>
            <p:spPr>
              <a:xfrm>
                <a:off x="2246609" y="2850392"/>
                <a:ext cx="25089" cy="13715"/>
              </a:xfrm>
              <a:custGeom>
                <a:avLst/>
                <a:gdLst/>
                <a:ahLst/>
                <a:cxnLst/>
                <a:rect l="l" t="t" r="r" b="b"/>
                <a:pathLst>
                  <a:path w="75" h="41" extrusionOk="0">
                    <a:moveTo>
                      <a:pt x="17" y="0"/>
                    </a:moveTo>
                    <a:cubicBezTo>
                      <a:pt x="13" y="0"/>
                      <a:pt x="6" y="3"/>
                      <a:pt x="3" y="10"/>
                    </a:cubicBezTo>
                    <a:cubicBezTo>
                      <a:pt x="1" y="15"/>
                      <a:pt x="6" y="22"/>
                      <a:pt x="10" y="24"/>
                    </a:cubicBezTo>
                    <a:lnTo>
                      <a:pt x="58" y="38"/>
                    </a:lnTo>
                    <a:cubicBezTo>
                      <a:pt x="59" y="40"/>
                      <a:pt x="60" y="40"/>
                      <a:pt x="62" y="40"/>
                    </a:cubicBezTo>
                    <a:cubicBezTo>
                      <a:pt x="63" y="40"/>
                      <a:pt x="64" y="40"/>
                      <a:pt x="65" y="38"/>
                    </a:cubicBezTo>
                    <a:cubicBezTo>
                      <a:pt x="68" y="38"/>
                      <a:pt x="72" y="36"/>
                      <a:pt x="72" y="31"/>
                    </a:cubicBezTo>
                    <a:cubicBezTo>
                      <a:pt x="75" y="24"/>
                      <a:pt x="72" y="19"/>
                      <a:pt x="65" y="17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8" name="Google Shape;6688;p68"/>
              <p:cNvSpPr/>
              <p:nvPr/>
            </p:nvSpPr>
            <p:spPr>
              <a:xfrm>
                <a:off x="2292773" y="2865111"/>
                <a:ext cx="527877" cy="173617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519" extrusionOk="0">
                    <a:moveTo>
                      <a:pt x="13" y="1"/>
                    </a:moveTo>
                    <a:cubicBezTo>
                      <a:pt x="8" y="1"/>
                      <a:pt x="5" y="3"/>
                      <a:pt x="3" y="9"/>
                    </a:cubicBezTo>
                    <a:cubicBezTo>
                      <a:pt x="1" y="16"/>
                      <a:pt x="3" y="23"/>
                      <a:pt x="10" y="25"/>
                    </a:cubicBezTo>
                    <a:lnTo>
                      <a:pt x="101" y="54"/>
                    </a:lnTo>
                    <a:lnTo>
                      <a:pt x="108" y="54"/>
                    </a:lnTo>
                    <a:cubicBezTo>
                      <a:pt x="113" y="52"/>
                      <a:pt x="115" y="49"/>
                      <a:pt x="118" y="44"/>
                    </a:cubicBezTo>
                    <a:cubicBezTo>
                      <a:pt x="120" y="40"/>
                      <a:pt x="115" y="33"/>
                      <a:pt x="108" y="30"/>
                    </a:cubicBezTo>
                    <a:lnTo>
                      <a:pt x="18" y="2"/>
                    </a:lnTo>
                    <a:cubicBezTo>
                      <a:pt x="16" y="1"/>
                      <a:pt x="14" y="1"/>
                      <a:pt x="13" y="1"/>
                    </a:cubicBezTo>
                    <a:close/>
                    <a:moveTo>
                      <a:pt x="197" y="58"/>
                    </a:moveTo>
                    <a:cubicBezTo>
                      <a:pt x="191" y="58"/>
                      <a:pt x="186" y="62"/>
                      <a:pt x="184" y="68"/>
                    </a:cubicBezTo>
                    <a:cubicBezTo>
                      <a:pt x="182" y="73"/>
                      <a:pt x="187" y="80"/>
                      <a:pt x="194" y="83"/>
                    </a:cubicBezTo>
                    <a:lnTo>
                      <a:pt x="284" y="111"/>
                    </a:lnTo>
                    <a:lnTo>
                      <a:pt x="291" y="111"/>
                    </a:lnTo>
                    <a:cubicBezTo>
                      <a:pt x="294" y="111"/>
                      <a:pt x="299" y="106"/>
                      <a:pt x="299" y="104"/>
                    </a:cubicBezTo>
                    <a:cubicBezTo>
                      <a:pt x="301" y="97"/>
                      <a:pt x="299" y="90"/>
                      <a:pt x="291" y="87"/>
                    </a:cubicBezTo>
                    <a:lnTo>
                      <a:pt x="201" y="59"/>
                    </a:lnTo>
                    <a:cubicBezTo>
                      <a:pt x="200" y="58"/>
                      <a:pt x="198" y="58"/>
                      <a:pt x="197" y="58"/>
                    </a:cubicBezTo>
                    <a:close/>
                    <a:moveTo>
                      <a:pt x="378" y="117"/>
                    </a:moveTo>
                    <a:cubicBezTo>
                      <a:pt x="374" y="117"/>
                      <a:pt x="369" y="120"/>
                      <a:pt x="368" y="125"/>
                    </a:cubicBezTo>
                    <a:cubicBezTo>
                      <a:pt x="365" y="133"/>
                      <a:pt x="368" y="137"/>
                      <a:pt x="375" y="140"/>
                    </a:cubicBezTo>
                    <a:lnTo>
                      <a:pt x="465" y="171"/>
                    </a:lnTo>
                    <a:lnTo>
                      <a:pt x="475" y="171"/>
                    </a:lnTo>
                    <a:cubicBezTo>
                      <a:pt x="477" y="168"/>
                      <a:pt x="480" y="166"/>
                      <a:pt x="482" y="161"/>
                    </a:cubicBezTo>
                    <a:cubicBezTo>
                      <a:pt x="484" y="154"/>
                      <a:pt x="480" y="149"/>
                      <a:pt x="475" y="147"/>
                    </a:cubicBezTo>
                    <a:lnTo>
                      <a:pt x="382" y="118"/>
                    </a:lnTo>
                    <a:cubicBezTo>
                      <a:pt x="381" y="118"/>
                      <a:pt x="379" y="117"/>
                      <a:pt x="378" y="117"/>
                    </a:cubicBezTo>
                    <a:close/>
                    <a:moveTo>
                      <a:pt x="561" y="175"/>
                    </a:moveTo>
                    <a:cubicBezTo>
                      <a:pt x="556" y="175"/>
                      <a:pt x="551" y="179"/>
                      <a:pt x="549" y="183"/>
                    </a:cubicBezTo>
                    <a:cubicBezTo>
                      <a:pt x="549" y="190"/>
                      <a:pt x="551" y="197"/>
                      <a:pt x="558" y="199"/>
                    </a:cubicBezTo>
                    <a:lnTo>
                      <a:pt x="649" y="228"/>
                    </a:lnTo>
                    <a:lnTo>
                      <a:pt x="656" y="228"/>
                    </a:lnTo>
                    <a:cubicBezTo>
                      <a:pt x="661" y="225"/>
                      <a:pt x="663" y="223"/>
                      <a:pt x="663" y="221"/>
                    </a:cubicBezTo>
                    <a:cubicBezTo>
                      <a:pt x="665" y="213"/>
                      <a:pt x="663" y="206"/>
                      <a:pt x="656" y="204"/>
                    </a:cubicBezTo>
                    <a:lnTo>
                      <a:pt x="565" y="175"/>
                    </a:lnTo>
                    <a:cubicBezTo>
                      <a:pt x="564" y="175"/>
                      <a:pt x="563" y="175"/>
                      <a:pt x="561" y="175"/>
                    </a:cubicBezTo>
                    <a:close/>
                    <a:moveTo>
                      <a:pt x="744" y="232"/>
                    </a:moveTo>
                    <a:cubicBezTo>
                      <a:pt x="739" y="232"/>
                      <a:pt x="734" y="236"/>
                      <a:pt x="732" y="242"/>
                    </a:cubicBezTo>
                    <a:cubicBezTo>
                      <a:pt x="730" y="247"/>
                      <a:pt x="734" y="254"/>
                      <a:pt x="739" y="256"/>
                    </a:cubicBezTo>
                    <a:lnTo>
                      <a:pt x="832" y="285"/>
                    </a:lnTo>
                    <a:cubicBezTo>
                      <a:pt x="833" y="286"/>
                      <a:pt x="834" y="287"/>
                      <a:pt x="836" y="287"/>
                    </a:cubicBezTo>
                    <a:cubicBezTo>
                      <a:pt x="837" y="287"/>
                      <a:pt x="838" y="286"/>
                      <a:pt x="839" y="285"/>
                    </a:cubicBezTo>
                    <a:cubicBezTo>
                      <a:pt x="842" y="285"/>
                      <a:pt x="844" y="283"/>
                      <a:pt x="846" y="278"/>
                    </a:cubicBezTo>
                    <a:cubicBezTo>
                      <a:pt x="849" y="271"/>
                      <a:pt x="844" y="263"/>
                      <a:pt x="839" y="263"/>
                    </a:cubicBezTo>
                    <a:lnTo>
                      <a:pt x="746" y="233"/>
                    </a:lnTo>
                    <a:cubicBezTo>
                      <a:pt x="745" y="232"/>
                      <a:pt x="744" y="232"/>
                      <a:pt x="744" y="232"/>
                    </a:cubicBezTo>
                    <a:close/>
                    <a:moveTo>
                      <a:pt x="924" y="291"/>
                    </a:moveTo>
                    <a:cubicBezTo>
                      <a:pt x="919" y="291"/>
                      <a:pt x="915" y="294"/>
                      <a:pt x="915" y="299"/>
                    </a:cubicBezTo>
                    <a:cubicBezTo>
                      <a:pt x="913" y="306"/>
                      <a:pt x="915" y="313"/>
                      <a:pt x="922" y="313"/>
                    </a:cubicBezTo>
                    <a:lnTo>
                      <a:pt x="1013" y="344"/>
                    </a:lnTo>
                    <a:lnTo>
                      <a:pt x="1020" y="344"/>
                    </a:lnTo>
                    <a:cubicBezTo>
                      <a:pt x="1025" y="342"/>
                      <a:pt x="1027" y="340"/>
                      <a:pt x="1030" y="335"/>
                    </a:cubicBezTo>
                    <a:cubicBezTo>
                      <a:pt x="1030" y="330"/>
                      <a:pt x="1027" y="323"/>
                      <a:pt x="1020" y="321"/>
                    </a:cubicBezTo>
                    <a:lnTo>
                      <a:pt x="930" y="292"/>
                    </a:lnTo>
                    <a:cubicBezTo>
                      <a:pt x="928" y="291"/>
                      <a:pt x="926" y="291"/>
                      <a:pt x="924" y="291"/>
                    </a:cubicBezTo>
                    <a:close/>
                    <a:moveTo>
                      <a:pt x="1109" y="349"/>
                    </a:moveTo>
                    <a:cubicBezTo>
                      <a:pt x="1103" y="349"/>
                      <a:pt x="1098" y="352"/>
                      <a:pt x="1096" y="356"/>
                    </a:cubicBezTo>
                    <a:cubicBezTo>
                      <a:pt x="1094" y="363"/>
                      <a:pt x="1099" y="371"/>
                      <a:pt x="1103" y="373"/>
                    </a:cubicBezTo>
                    <a:lnTo>
                      <a:pt x="1196" y="402"/>
                    </a:lnTo>
                    <a:lnTo>
                      <a:pt x="1203" y="402"/>
                    </a:lnTo>
                    <a:cubicBezTo>
                      <a:pt x="1206" y="402"/>
                      <a:pt x="1211" y="397"/>
                      <a:pt x="1211" y="394"/>
                    </a:cubicBezTo>
                    <a:cubicBezTo>
                      <a:pt x="1213" y="387"/>
                      <a:pt x="1208" y="380"/>
                      <a:pt x="1203" y="378"/>
                    </a:cubicBezTo>
                    <a:lnTo>
                      <a:pt x="1113" y="349"/>
                    </a:lnTo>
                    <a:cubicBezTo>
                      <a:pt x="1112" y="349"/>
                      <a:pt x="1110" y="349"/>
                      <a:pt x="1109" y="349"/>
                    </a:cubicBezTo>
                    <a:close/>
                    <a:moveTo>
                      <a:pt x="1294" y="406"/>
                    </a:moveTo>
                    <a:cubicBezTo>
                      <a:pt x="1287" y="406"/>
                      <a:pt x="1282" y="409"/>
                      <a:pt x="1280" y="416"/>
                    </a:cubicBezTo>
                    <a:cubicBezTo>
                      <a:pt x="1277" y="421"/>
                      <a:pt x="1280" y="428"/>
                      <a:pt x="1287" y="430"/>
                    </a:cubicBezTo>
                    <a:lnTo>
                      <a:pt x="1377" y="459"/>
                    </a:lnTo>
                    <a:cubicBezTo>
                      <a:pt x="1378" y="460"/>
                      <a:pt x="1380" y="461"/>
                      <a:pt x="1381" y="461"/>
                    </a:cubicBezTo>
                    <a:cubicBezTo>
                      <a:pt x="1382" y="461"/>
                      <a:pt x="1383" y="460"/>
                      <a:pt x="1384" y="459"/>
                    </a:cubicBezTo>
                    <a:cubicBezTo>
                      <a:pt x="1389" y="459"/>
                      <a:pt x="1392" y="456"/>
                      <a:pt x="1394" y="452"/>
                    </a:cubicBezTo>
                    <a:cubicBezTo>
                      <a:pt x="1396" y="444"/>
                      <a:pt x="1392" y="437"/>
                      <a:pt x="1384" y="437"/>
                    </a:cubicBezTo>
                    <a:lnTo>
                      <a:pt x="1294" y="406"/>
                    </a:lnTo>
                    <a:close/>
                    <a:moveTo>
                      <a:pt x="1472" y="465"/>
                    </a:moveTo>
                    <a:cubicBezTo>
                      <a:pt x="1467" y="465"/>
                      <a:pt x="1462" y="468"/>
                      <a:pt x="1461" y="473"/>
                    </a:cubicBezTo>
                    <a:cubicBezTo>
                      <a:pt x="1458" y="480"/>
                      <a:pt x="1463" y="487"/>
                      <a:pt x="1470" y="490"/>
                    </a:cubicBezTo>
                    <a:lnTo>
                      <a:pt x="1561" y="518"/>
                    </a:lnTo>
                    <a:lnTo>
                      <a:pt x="1568" y="518"/>
                    </a:lnTo>
                    <a:cubicBezTo>
                      <a:pt x="1570" y="516"/>
                      <a:pt x="1575" y="514"/>
                      <a:pt x="1575" y="509"/>
                    </a:cubicBezTo>
                    <a:cubicBezTo>
                      <a:pt x="1577" y="504"/>
                      <a:pt x="1575" y="497"/>
                      <a:pt x="1568" y="494"/>
                    </a:cubicBezTo>
                    <a:lnTo>
                      <a:pt x="1477" y="466"/>
                    </a:lnTo>
                    <a:cubicBezTo>
                      <a:pt x="1476" y="465"/>
                      <a:pt x="1474" y="465"/>
                      <a:pt x="1472" y="4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9" name="Google Shape;6689;p68"/>
              <p:cNvSpPr/>
              <p:nvPr/>
            </p:nvSpPr>
            <p:spPr>
              <a:xfrm>
                <a:off x="2841723" y="3039731"/>
                <a:ext cx="25089" cy="13715"/>
              </a:xfrm>
              <a:custGeom>
                <a:avLst/>
                <a:gdLst/>
                <a:ahLst/>
                <a:cxnLst/>
                <a:rect l="l" t="t" r="r" b="b"/>
                <a:pathLst>
                  <a:path w="75" h="41" extrusionOk="0">
                    <a:moveTo>
                      <a:pt x="14" y="0"/>
                    </a:moveTo>
                    <a:cubicBezTo>
                      <a:pt x="9" y="0"/>
                      <a:pt x="5" y="5"/>
                      <a:pt x="3" y="11"/>
                    </a:cubicBezTo>
                    <a:cubicBezTo>
                      <a:pt x="1" y="15"/>
                      <a:pt x="3" y="22"/>
                      <a:pt x="10" y="25"/>
                    </a:cubicBezTo>
                    <a:lnTo>
                      <a:pt x="58" y="39"/>
                    </a:lnTo>
                    <a:cubicBezTo>
                      <a:pt x="59" y="40"/>
                      <a:pt x="59" y="40"/>
                      <a:pt x="60" y="40"/>
                    </a:cubicBezTo>
                    <a:cubicBezTo>
                      <a:pt x="62" y="40"/>
                      <a:pt x="63" y="39"/>
                      <a:pt x="65" y="39"/>
                    </a:cubicBezTo>
                    <a:cubicBezTo>
                      <a:pt x="67" y="39"/>
                      <a:pt x="72" y="34"/>
                      <a:pt x="72" y="32"/>
                    </a:cubicBezTo>
                    <a:cubicBezTo>
                      <a:pt x="74" y="25"/>
                      <a:pt x="70" y="18"/>
                      <a:pt x="65" y="15"/>
                    </a:cubicBezTo>
                    <a:lnTo>
                      <a:pt x="17" y="1"/>
                    </a:ln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0" name="Google Shape;6690;p68"/>
              <p:cNvSpPr/>
              <p:nvPr/>
            </p:nvSpPr>
            <p:spPr>
              <a:xfrm>
                <a:off x="2225199" y="2919303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2" y="1"/>
                    </a:moveTo>
                    <a:cubicBezTo>
                      <a:pt x="7" y="1"/>
                      <a:pt x="2" y="3"/>
                      <a:pt x="1" y="9"/>
                    </a:cubicBezTo>
                    <a:cubicBezTo>
                      <a:pt x="1" y="16"/>
                      <a:pt x="3" y="23"/>
                      <a:pt x="10" y="23"/>
                    </a:cubicBezTo>
                    <a:lnTo>
                      <a:pt x="55" y="40"/>
                    </a:lnTo>
                    <a:lnTo>
                      <a:pt x="62" y="40"/>
                    </a:lnTo>
                    <a:cubicBezTo>
                      <a:pt x="67" y="37"/>
                      <a:pt x="70" y="35"/>
                      <a:pt x="72" y="30"/>
                    </a:cubicBezTo>
                    <a:cubicBezTo>
                      <a:pt x="74" y="25"/>
                      <a:pt x="70" y="18"/>
                      <a:pt x="62" y="16"/>
                    </a:cubicBezTo>
                    <a:lnTo>
                      <a:pt x="17" y="1"/>
                    </a:lnTo>
                    <a:cubicBezTo>
                      <a:pt x="15" y="1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1" name="Google Shape;6691;p68"/>
              <p:cNvSpPr/>
              <p:nvPr/>
            </p:nvSpPr>
            <p:spPr>
              <a:xfrm>
                <a:off x="2270694" y="2933688"/>
                <a:ext cx="528211" cy="173617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519" extrusionOk="0">
                    <a:moveTo>
                      <a:pt x="15" y="1"/>
                    </a:moveTo>
                    <a:cubicBezTo>
                      <a:pt x="10" y="1"/>
                      <a:pt x="5" y="5"/>
                      <a:pt x="3" y="8"/>
                    </a:cubicBezTo>
                    <a:cubicBezTo>
                      <a:pt x="0" y="16"/>
                      <a:pt x="5" y="23"/>
                      <a:pt x="12" y="25"/>
                    </a:cubicBezTo>
                    <a:lnTo>
                      <a:pt x="103" y="54"/>
                    </a:lnTo>
                    <a:lnTo>
                      <a:pt x="110" y="54"/>
                    </a:lnTo>
                    <a:cubicBezTo>
                      <a:pt x="112" y="51"/>
                      <a:pt x="117" y="49"/>
                      <a:pt x="117" y="47"/>
                    </a:cubicBezTo>
                    <a:cubicBezTo>
                      <a:pt x="119" y="39"/>
                      <a:pt x="117" y="32"/>
                      <a:pt x="110" y="30"/>
                    </a:cubicBezTo>
                    <a:lnTo>
                      <a:pt x="19" y="1"/>
                    </a:lnTo>
                    <a:cubicBezTo>
                      <a:pt x="18" y="1"/>
                      <a:pt x="17" y="1"/>
                      <a:pt x="15" y="1"/>
                    </a:cubicBezTo>
                    <a:close/>
                    <a:moveTo>
                      <a:pt x="200" y="58"/>
                    </a:moveTo>
                    <a:cubicBezTo>
                      <a:pt x="196" y="58"/>
                      <a:pt x="188" y="61"/>
                      <a:pt x="186" y="68"/>
                    </a:cubicBezTo>
                    <a:cubicBezTo>
                      <a:pt x="184" y="73"/>
                      <a:pt x="186" y="80"/>
                      <a:pt x="193" y="82"/>
                    </a:cubicBezTo>
                    <a:lnTo>
                      <a:pt x="284" y="111"/>
                    </a:lnTo>
                    <a:cubicBezTo>
                      <a:pt x="285" y="112"/>
                      <a:pt x="287" y="113"/>
                      <a:pt x="288" y="113"/>
                    </a:cubicBezTo>
                    <a:cubicBezTo>
                      <a:pt x="290" y="113"/>
                      <a:pt x="292" y="112"/>
                      <a:pt x="293" y="111"/>
                    </a:cubicBezTo>
                    <a:cubicBezTo>
                      <a:pt x="296" y="111"/>
                      <a:pt x="298" y="108"/>
                      <a:pt x="300" y="104"/>
                    </a:cubicBezTo>
                    <a:cubicBezTo>
                      <a:pt x="303" y="97"/>
                      <a:pt x="298" y="89"/>
                      <a:pt x="291" y="89"/>
                    </a:cubicBezTo>
                    <a:lnTo>
                      <a:pt x="200" y="58"/>
                    </a:lnTo>
                    <a:close/>
                    <a:moveTo>
                      <a:pt x="378" y="117"/>
                    </a:moveTo>
                    <a:cubicBezTo>
                      <a:pt x="373" y="117"/>
                      <a:pt x="369" y="120"/>
                      <a:pt x="367" y="125"/>
                    </a:cubicBezTo>
                    <a:cubicBezTo>
                      <a:pt x="367" y="132"/>
                      <a:pt x="369" y="139"/>
                      <a:pt x="376" y="142"/>
                    </a:cubicBezTo>
                    <a:lnTo>
                      <a:pt x="467" y="170"/>
                    </a:lnTo>
                    <a:lnTo>
                      <a:pt x="474" y="170"/>
                    </a:lnTo>
                    <a:cubicBezTo>
                      <a:pt x="479" y="168"/>
                      <a:pt x="481" y="166"/>
                      <a:pt x="481" y="161"/>
                    </a:cubicBezTo>
                    <a:cubicBezTo>
                      <a:pt x="484" y="156"/>
                      <a:pt x="481" y="149"/>
                      <a:pt x="474" y="147"/>
                    </a:cubicBezTo>
                    <a:lnTo>
                      <a:pt x="384" y="118"/>
                    </a:lnTo>
                    <a:cubicBezTo>
                      <a:pt x="382" y="117"/>
                      <a:pt x="380" y="117"/>
                      <a:pt x="378" y="117"/>
                    </a:cubicBezTo>
                    <a:close/>
                    <a:moveTo>
                      <a:pt x="562" y="175"/>
                    </a:moveTo>
                    <a:cubicBezTo>
                      <a:pt x="557" y="175"/>
                      <a:pt x="552" y="178"/>
                      <a:pt x="550" y="182"/>
                    </a:cubicBezTo>
                    <a:cubicBezTo>
                      <a:pt x="548" y="189"/>
                      <a:pt x="553" y="197"/>
                      <a:pt x="557" y="199"/>
                    </a:cubicBezTo>
                    <a:lnTo>
                      <a:pt x="650" y="228"/>
                    </a:lnTo>
                    <a:lnTo>
                      <a:pt x="657" y="228"/>
                    </a:lnTo>
                    <a:cubicBezTo>
                      <a:pt x="660" y="228"/>
                      <a:pt x="662" y="223"/>
                      <a:pt x="665" y="220"/>
                    </a:cubicBezTo>
                    <a:cubicBezTo>
                      <a:pt x="667" y="213"/>
                      <a:pt x="662" y="206"/>
                      <a:pt x="657" y="204"/>
                    </a:cubicBezTo>
                    <a:lnTo>
                      <a:pt x="565" y="175"/>
                    </a:lnTo>
                    <a:cubicBezTo>
                      <a:pt x="564" y="175"/>
                      <a:pt x="563" y="175"/>
                      <a:pt x="562" y="175"/>
                    </a:cubicBezTo>
                    <a:close/>
                    <a:moveTo>
                      <a:pt x="743" y="234"/>
                    </a:moveTo>
                    <a:cubicBezTo>
                      <a:pt x="738" y="234"/>
                      <a:pt x="733" y="236"/>
                      <a:pt x="731" y="242"/>
                    </a:cubicBezTo>
                    <a:cubicBezTo>
                      <a:pt x="731" y="249"/>
                      <a:pt x="734" y="254"/>
                      <a:pt x="741" y="256"/>
                    </a:cubicBezTo>
                    <a:lnTo>
                      <a:pt x="831" y="285"/>
                    </a:lnTo>
                    <a:cubicBezTo>
                      <a:pt x="832" y="286"/>
                      <a:pt x="834" y="286"/>
                      <a:pt x="835" y="286"/>
                    </a:cubicBezTo>
                    <a:cubicBezTo>
                      <a:pt x="836" y="286"/>
                      <a:pt x="837" y="286"/>
                      <a:pt x="838" y="285"/>
                    </a:cubicBezTo>
                    <a:cubicBezTo>
                      <a:pt x="843" y="285"/>
                      <a:pt x="846" y="282"/>
                      <a:pt x="848" y="278"/>
                    </a:cubicBezTo>
                    <a:cubicBezTo>
                      <a:pt x="848" y="270"/>
                      <a:pt x="846" y="266"/>
                      <a:pt x="838" y="263"/>
                    </a:cubicBezTo>
                    <a:lnTo>
                      <a:pt x="748" y="235"/>
                    </a:lnTo>
                    <a:cubicBezTo>
                      <a:pt x="746" y="234"/>
                      <a:pt x="744" y="234"/>
                      <a:pt x="743" y="234"/>
                    </a:cubicBezTo>
                    <a:close/>
                    <a:moveTo>
                      <a:pt x="926" y="291"/>
                    </a:moveTo>
                    <a:cubicBezTo>
                      <a:pt x="922" y="291"/>
                      <a:pt x="917" y="295"/>
                      <a:pt x="915" y="299"/>
                    </a:cubicBezTo>
                    <a:cubicBezTo>
                      <a:pt x="912" y="306"/>
                      <a:pt x="917" y="313"/>
                      <a:pt x="922" y="316"/>
                    </a:cubicBezTo>
                    <a:lnTo>
                      <a:pt x="1015" y="344"/>
                    </a:lnTo>
                    <a:lnTo>
                      <a:pt x="1022" y="344"/>
                    </a:lnTo>
                    <a:cubicBezTo>
                      <a:pt x="1024" y="342"/>
                      <a:pt x="1029" y="339"/>
                      <a:pt x="1029" y="335"/>
                    </a:cubicBezTo>
                    <a:cubicBezTo>
                      <a:pt x="1031" y="330"/>
                      <a:pt x="1027" y="323"/>
                      <a:pt x="1022" y="320"/>
                    </a:cubicBezTo>
                    <a:lnTo>
                      <a:pt x="929" y="292"/>
                    </a:lnTo>
                    <a:cubicBezTo>
                      <a:pt x="928" y="291"/>
                      <a:pt x="927" y="291"/>
                      <a:pt x="926" y="291"/>
                    </a:cubicBezTo>
                    <a:close/>
                    <a:moveTo>
                      <a:pt x="1109" y="348"/>
                    </a:moveTo>
                    <a:cubicBezTo>
                      <a:pt x="1103" y="348"/>
                      <a:pt x="1098" y="353"/>
                      <a:pt x="1098" y="359"/>
                    </a:cubicBezTo>
                    <a:cubicBezTo>
                      <a:pt x="1096" y="363"/>
                      <a:pt x="1098" y="370"/>
                      <a:pt x="1105" y="373"/>
                    </a:cubicBezTo>
                    <a:lnTo>
                      <a:pt x="1196" y="401"/>
                    </a:lnTo>
                    <a:cubicBezTo>
                      <a:pt x="1197" y="403"/>
                      <a:pt x="1198" y="403"/>
                      <a:pt x="1199" y="403"/>
                    </a:cubicBezTo>
                    <a:cubicBezTo>
                      <a:pt x="1200" y="403"/>
                      <a:pt x="1202" y="403"/>
                      <a:pt x="1203" y="401"/>
                    </a:cubicBezTo>
                    <a:cubicBezTo>
                      <a:pt x="1208" y="401"/>
                      <a:pt x="1210" y="399"/>
                      <a:pt x="1212" y="394"/>
                    </a:cubicBezTo>
                    <a:cubicBezTo>
                      <a:pt x="1215" y="387"/>
                      <a:pt x="1210" y="380"/>
                      <a:pt x="1203" y="378"/>
                    </a:cubicBezTo>
                    <a:lnTo>
                      <a:pt x="1112" y="349"/>
                    </a:lnTo>
                    <a:cubicBezTo>
                      <a:pt x="1111" y="349"/>
                      <a:pt x="1110" y="348"/>
                      <a:pt x="1109" y="348"/>
                    </a:cubicBezTo>
                    <a:close/>
                    <a:moveTo>
                      <a:pt x="1290" y="408"/>
                    </a:moveTo>
                    <a:cubicBezTo>
                      <a:pt x="1285" y="408"/>
                      <a:pt x="1281" y="410"/>
                      <a:pt x="1279" y="416"/>
                    </a:cubicBezTo>
                    <a:cubicBezTo>
                      <a:pt x="1277" y="423"/>
                      <a:pt x="1281" y="430"/>
                      <a:pt x="1288" y="430"/>
                    </a:cubicBezTo>
                    <a:lnTo>
                      <a:pt x="1379" y="461"/>
                    </a:lnTo>
                    <a:lnTo>
                      <a:pt x="1386" y="461"/>
                    </a:lnTo>
                    <a:cubicBezTo>
                      <a:pt x="1389" y="459"/>
                      <a:pt x="1393" y="456"/>
                      <a:pt x="1393" y="451"/>
                    </a:cubicBezTo>
                    <a:cubicBezTo>
                      <a:pt x="1396" y="447"/>
                      <a:pt x="1393" y="439"/>
                      <a:pt x="1386" y="437"/>
                    </a:cubicBezTo>
                    <a:lnTo>
                      <a:pt x="1296" y="409"/>
                    </a:lnTo>
                    <a:cubicBezTo>
                      <a:pt x="1294" y="408"/>
                      <a:pt x="1292" y="408"/>
                      <a:pt x="1290" y="408"/>
                    </a:cubicBezTo>
                    <a:close/>
                    <a:moveTo>
                      <a:pt x="1474" y="465"/>
                    </a:moveTo>
                    <a:cubicBezTo>
                      <a:pt x="1469" y="465"/>
                      <a:pt x="1464" y="469"/>
                      <a:pt x="1462" y="473"/>
                    </a:cubicBezTo>
                    <a:cubicBezTo>
                      <a:pt x="1460" y="480"/>
                      <a:pt x="1462" y="487"/>
                      <a:pt x="1469" y="489"/>
                    </a:cubicBezTo>
                    <a:lnTo>
                      <a:pt x="1560" y="518"/>
                    </a:lnTo>
                    <a:lnTo>
                      <a:pt x="1567" y="518"/>
                    </a:lnTo>
                    <a:cubicBezTo>
                      <a:pt x="1572" y="516"/>
                      <a:pt x="1574" y="513"/>
                      <a:pt x="1577" y="511"/>
                    </a:cubicBezTo>
                    <a:cubicBezTo>
                      <a:pt x="1579" y="504"/>
                      <a:pt x="1574" y="497"/>
                      <a:pt x="1567" y="494"/>
                    </a:cubicBezTo>
                    <a:lnTo>
                      <a:pt x="1477" y="466"/>
                    </a:lnTo>
                    <a:cubicBezTo>
                      <a:pt x="1476" y="465"/>
                      <a:pt x="1475" y="465"/>
                      <a:pt x="1474" y="4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2" name="Google Shape;6692;p68"/>
              <p:cNvSpPr/>
              <p:nvPr/>
            </p:nvSpPr>
            <p:spPr>
              <a:xfrm>
                <a:off x="2819310" y="3108308"/>
                <a:ext cx="25089" cy="13715"/>
              </a:xfrm>
              <a:custGeom>
                <a:avLst/>
                <a:gdLst/>
                <a:ahLst/>
                <a:cxnLst/>
                <a:rect l="l" t="t" r="r" b="b"/>
                <a:pathLst>
                  <a:path w="75" h="41" extrusionOk="0">
                    <a:moveTo>
                      <a:pt x="20" y="1"/>
                    </a:moveTo>
                    <a:cubicBezTo>
                      <a:pt x="13" y="1"/>
                      <a:pt x="6" y="3"/>
                      <a:pt x="3" y="10"/>
                    </a:cubicBezTo>
                    <a:cubicBezTo>
                      <a:pt x="1" y="15"/>
                      <a:pt x="6" y="22"/>
                      <a:pt x="13" y="25"/>
                    </a:cubicBezTo>
                    <a:lnTo>
                      <a:pt x="58" y="39"/>
                    </a:lnTo>
                    <a:cubicBezTo>
                      <a:pt x="59" y="40"/>
                      <a:pt x="60" y="41"/>
                      <a:pt x="62" y="41"/>
                    </a:cubicBezTo>
                    <a:cubicBezTo>
                      <a:pt x="63" y="41"/>
                      <a:pt x="64" y="40"/>
                      <a:pt x="65" y="39"/>
                    </a:cubicBezTo>
                    <a:cubicBezTo>
                      <a:pt x="70" y="39"/>
                      <a:pt x="72" y="37"/>
                      <a:pt x="75" y="32"/>
                    </a:cubicBezTo>
                    <a:cubicBezTo>
                      <a:pt x="75" y="25"/>
                      <a:pt x="72" y="17"/>
                      <a:pt x="65" y="17"/>
                    </a:cubicBezTo>
                    <a:lnTo>
                      <a:pt x="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3" name="Google Shape;6693;p68"/>
              <p:cNvSpPr/>
              <p:nvPr/>
            </p:nvSpPr>
            <p:spPr>
              <a:xfrm>
                <a:off x="2202786" y="2987880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4" y="0"/>
                    </a:moveTo>
                    <a:cubicBezTo>
                      <a:pt x="9" y="0"/>
                      <a:pt x="5" y="3"/>
                      <a:pt x="3" y="8"/>
                    </a:cubicBezTo>
                    <a:cubicBezTo>
                      <a:pt x="1" y="16"/>
                      <a:pt x="6" y="23"/>
                      <a:pt x="10" y="25"/>
                    </a:cubicBezTo>
                    <a:lnTo>
                      <a:pt x="58" y="39"/>
                    </a:lnTo>
                    <a:lnTo>
                      <a:pt x="65" y="39"/>
                    </a:lnTo>
                    <a:cubicBezTo>
                      <a:pt x="68" y="37"/>
                      <a:pt x="72" y="35"/>
                      <a:pt x="72" y="30"/>
                    </a:cubicBezTo>
                    <a:cubicBezTo>
                      <a:pt x="75" y="25"/>
                      <a:pt x="72" y="18"/>
                      <a:pt x="65" y="16"/>
                    </a:cubicBezTo>
                    <a:lnTo>
                      <a:pt x="18" y="1"/>
                    </a:ln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4" name="Google Shape;6694;p68"/>
              <p:cNvSpPr/>
              <p:nvPr/>
            </p:nvSpPr>
            <p:spPr>
              <a:xfrm>
                <a:off x="2248950" y="3002265"/>
                <a:ext cx="527877" cy="173283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518" extrusionOk="0">
                    <a:moveTo>
                      <a:pt x="15" y="1"/>
                    </a:moveTo>
                    <a:cubicBezTo>
                      <a:pt x="10" y="1"/>
                      <a:pt x="5" y="5"/>
                      <a:pt x="3" y="11"/>
                    </a:cubicBezTo>
                    <a:cubicBezTo>
                      <a:pt x="1" y="15"/>
                      <a:pt x="3" y="23"/>
                      <a:pt x="10" y="25"/>
                    </a:cubicBezTo>
                    <a:lnTo>
                      <a:pt x="101" y="54"/>
                    </a:lnTo>
                    <a:lnTo>
                      <a:pt x="111" y="54"/>
                    </a:lnTo>
                    <a:cubicBezTo>
                      <a:pt x="113" y="54"/>
                      <a:pt x="115" y="49"/>
                      <a:pt x="118" y="46"/>
                    </a:cubicBezTo>
                    <a:cubicBezTo>
                      <a:pt x="120" y="39"/>
                      <a:pt x="115" y="32"/>
                      <a:pt x="108" y="30"/>
                    </a:cubicBezTo>
                    <a:lnTo>
                      <a:pt x="18" y="1"/>
                    </a:lnTo>
                    <a:cubicBezTo>
                      <a:pt x="17" y="1"/>
                      <a:pt x="16" y="1"/>
                      <a:pt x="15" y="1"/>
                    </a:cubicBezTo>
                    <a:close/>
                    <a:moveTo>
                      <a:pt x="196" y="60"/>
                    </a:moveTo>
                    <a:cubicBezTo>
                      <a:pt x="191" y="60"/>
                      <a:pt x="186" y="62"/>
                      <a:pt x="184" y="68"/>
                    </a:cubicBezTo>
                    <a:cubicBezTo>
                      <a:pt x="184" y="75"/>
                      <a:pt x="187" y="80"/>
                      <a:pt x="194" y="82"/>
                    </a:cubicBezTo>
                    <a:lnTo>
                      <a:pt x="284" y="113"/>
                    </a:lnTo>
                    <a:lnTo>
                      <a:pt x="291" y="113"/>
                    </a:lnTo>
                    <a:cubicBezTo>
                      <a:pt x="296" y="111"/>
                      <a:pt x="299" y="108"/>
                      <a:pt x="299" y="104"/>
                    </a:cubicBezTo>
                    <a:cubicBezTo>
                      <a:pt x="301" y="99"/>
                      <a:pt x="299" y="92"/>
                      <a:pt x="291" y="89"/>
                    </a:cubicBezTo>
                    <a:lnTo>
                      <a:pt x="201" y="61"/>
                    </a:lnTo>
                    <a:cubicBezTo>
                      <a:pt x="199" y="60"/>
                      <a:pt x="197" y="60"/>
                      <a:pt x="196" y="60"/>
                    </a:cubicBezTo>
                    <a:close/>
                    <a:moveTo>
                      <a:pt x="379" y="117"/>
                    </a:moveTo>
                    <a:cubicBezTo>
                      <a:pt x="375" y="117"/>
                      <a:pt x="370" y="121"/>
                      <a:pt x="368" y="125"/>
                    </a:cubicBezTo>
                    <a:cubicBezTo>
                      <a:pt x="365" y="132"/>
                      <a:pt x="370" y="139"/>
                      <a:pt x="375" y="142"/>
                    </a:cubicBezTo>
                    <a:lnTo>
                      <a:pt x="468" y="170"/>
                    </a:lnTo>
                    <a:lnTo>
                      <a:pt x="475" y="170"/>
                    </a:lnTo>
                    <a:cubicBezTo>
                      <a:pt x="477" y="168"/>
                      <a:pt x="480" y="165"/>
                      <a:pt x="482" y="163"/>
                    </a:cubicBezTo>
                    <a:cubicBezTo>
                      <a:pt x="484" y="156"/>
                      <a:pt x="480" y="149"/>
                      <a:pt x="475" y="146"/>
                    </a:cubicBezTo>
                    <a:lnTo>
                      <a:pt x="382" y="118"/>
                    </a:lnTo>
                    <a:cubicBezTo>
                      <a:pt x="381" y="117"/>
                      <a:pt x="380" y="117"/>
                      <a:pt x="379" y="117"/>
                    </a:cubicBezTo>
                    <a:close/>
                    <a:moveTo>
                      <a:pt x="562" y="174"/>
                    </a:moveTo>
                    <a:cubicBezTo>
                      <a:pt x="556" y="174"/>
                      <a:pt x="551" y="179"/>
                      <a:pt x="549" y="184"/>
                    </a:cubicBezTo>
                    <a:cubicBezTo>
                      <a:pt x="549" y="189"/>
                      <a:pt x="551" y="196"/>
                      <a:pt x="558" y="199"/>
                    </a:cubicBezTo>
                    <a:lnTo>
                      <a:pt x="649" y="227"/>
                    </a:lnTo>
                    <a:cubicBezTo>
                      <a:pt x="650" y="229"/>
                      <a:pt x="651" y="229"/>
                      <a:pt x="652" y="229"/>
                    </a:cubicBezTo>
                    <a:cubicBezTo>
                      <a:pt x="653" y="229"/>
                      <a:pt x="655" y="229"/>
                      <a:pt x="656" y="227"/>
                    </a:cubicBezTo>
                    <a:cubicBezTo>
                      <a:pt x="661" y="227"/>
                      <a:pt x="663" y="225"/>
                      <a:pt x="665" y="220"/>
                    </a:cubicBezTo>
                    <a:cubicBezTo>
                      <a:pt x="665" y="213"/>
                      <a:pt x="663" y="206"/>
                      <a:pt x="656" y="206"/>
                    </a:cubicBezTo>
                    <a:lnTo>
                      <a:pt x="565" y="175"/>
                    </a:lnTo>
                    <a:cubicBezTo>
                      <a:pt x="564" y="175"/>
                      <a:pt x="563" y="174"/>
                      <a:pt x="562" y="174"/>
                    </a:cubicBezTo>
                    <a:close/>
                    <a:moveTo>
                      <a:pt x="742" y="234"/>
                    </a:moveTo>
                    <a:cubicBezTo>
                      <a:pt x="738" y="234"/>
                      <a:pt x="734" y="236"/>
                      <a:pt x="732" y="242"/>
                    </a:cubicBezTo>
                    <a:cubicBezTo>
                      <a:pt x="730" y="249"/>
                      <a:pt x="734" y="256"/>
                      <a:pt x="739" y="256"/>
                    </a:cubicBezTo>
                    <a:lnTo>
                      <a:pt x="832" y="287"/>
                    </a:lnTo>
                    <a:lnTo>
                      <a:pt x="839" y="287"/>
                    </a:lnTo>
                    <a:cubicBezTo>
                      <a:pt x="842" y="284"/>
                      <a:pt x="846" y="282"/>
                      <a:pt x="846" y="277"/>
                    </a:cubicBezTo>
                    <a:cubicBezTo>
                      <a:pt x="849" y="273"/>
                      <a:pt x="844" y="265"/>
                      <a:pt x="839" y="263"/>
                    </a:cubicBezTo>
                    <a:lnTo>
                      <a:pt x="746" y="234"/>
                    </a:lnTo>
                    <a:cubicBezTo>
                      <a:pt x="745" y="234"/>
                      <a:pt x="744" y="234"/>
                      <a:pt x="742" y="234"/>
                    </a:cubicBezTo>
                    <a:close/>
                    <a:moveTo>
                      <a:pt x="926" y="291"/>
                    </a:moveTo>
                    <a:cubicBezTo>
                      <a:pt x="920" y="291"/>
                      <a:pt x="915" y="295"/>
                      <a:pt x="915" y="299"/>
                    </a:cubicBezTo>
                    <a:cubicBezTo>
                      <a:pt x="913" y="306"/>
                      <a:pt x="915" y="313"/>
                      <a:pt x="922" y="315"/>
                    </a:cubicBezTo>
                    <a:lnTo>
                      <a:pt x="1013" y="344"/>
                    </a:lnTo>
                    <a:lnTo>
                      <a:pt x="1020" y="344"/>
                    </a:lnTo>
                    <a:cubicBezTo>
                      <a:pt x="1025" y="344"/>
                      <a:pt x="1027" y="339"/>
                      <a:pt x="1030" y="337"/>
                    </a:cubicBezTo>
                    <a:cubicBezTo>
                      <a:pt x="1032" y="330"/>
                      <a:pt x="1027" y="323"/>
                      <a:pt x="1020" y="320"/>
                    </a:cubicBezTo>
                    <a:lnTo>
                      <a:pt x="930" y="292"/>
                    </a:lnTo>
                    <a:cubicBezTo>
                      <a:pt x="928" y="291"/>
                      <a:pt x="927" y="291"/>
                      <a:pt x="926" y="291"/>
                    </a:cubicBezTo>
                    <a:close/>
                    <a:moveTo>
                      <a:pt x="1113" y="349"/>
                    </a:moveTo>
                    <a:cubicBezTo>
                      <a:pt x="1106" y="349"/>
                      <a:pt x="1099" y="351"/>
                      <a:pt x="1096" y="358"/>
                    </a:cubicBezTo>
                    <a:cubicBezTo>
                      <a:pt x="1094" y="363"/>
                      <a:pt x="1099" y="370"/>
                      <a:pt x="1106" y="373"/>
                    </a:cubicBezTo>
                    <a:lnTo>
                      <a:pt x="1196" y="401"/>
                    </a:lnTo>
                    <a:cubicBezTo>
                      <a:pt x="1198" y="402"/>
                      <a:pt x="1199" y="403"/>
                      <a:pt x="1200" y="403"/>
                    </a:cubicBezTo>
                    <a:cubicBezTo>
                      <a:pt x="1201" y="403"/>
                      <a:pt x="1202" y="402"/>
                      <a:pt x="1203" y="401"/>
                    </a:cubicBezTo>
                    <a:cubicBezTo>
                      <a:pt x="1206" y="401"/>
                      <a:pt x="1211" y="399"/>
                      <a:pt x="1211" y="394"/>
                    </a:cubicBezTo>
                    <a:cubicBezTo>
                      <a:pt x="1213" y="387"/>
                      <a:pt x="1211" y="382"/>
                      <a:pt x="1203" y="380"/>
                    </a:cubicBezTo>
                    <a:lnTo>
                      <a:pt x="1113" y="349"/>
                    </a:lnTo>
                    <a:close/>
                    <a:moveTo>
                      <a:pt x="1290" y="407"/>
                    </a:moveTo>
                    <a:cubicBezTo>
                      <a:pt x="1286" y="407"/>
                      <a:pt x="1281" y="410"/>
                      <a:pt x="1280" y="415"/>
                    </a:cubicBezTo>
                    <a:cubicBezTo>
                      <a:pt x="1277" y="423"/>
                      <a:pt x="1280" y="430"/>
                      <a:pt x="1287" y="432"/>
                    </a:cubicBezTo>
                    <a:lnTo>
                      <a:pt x="1377" y="461"/>
                    </a:lnTo>
                    <a:lnTo>
                      <a:pt x="1384" y="461"/>
                    </a:lnTo>
                    <a:cubicBezTo>
                      <a:pt x="1389" y="458"/>
                      <a:pt x="1392" y="456"/>
                      <a:pt x="1394" y="451"/>
                    </a:cubicBezTo>
                    <a:cubicBezTo>
                      <a:pt x="1396" y="446"/>
                      <a:pt x="1392" y="439"/>
                      <a:pt x="1384" y="437"/>
                    </a:cubicBezTo>
                    <a:lnTo>
                      <a:pt x="1294" y="408"/>
                    </a:lnTo>
                    <a:cubicBezTo>
                      <a:pt x="1293" y="408"/>
                      <a:pt x="1291" y="407"/>
                      <a:pt x="1290" y="407"/>
                    </a:cubicBezTo>
                    <a:close/>
                    <a:moveTo>
                      <a:pt x="1474" y="465"/>
                    </a:moveTo>
                    <a:cubicBezTo>
                      <a:pt x="1468" y="465"/>
                      <a:pt x="1463" y="469"/>
                      <a:pt x="1461" y="475"/>
                    </a:cubicBezTo>
                    <a:cubicBezTo>
                      <a:pt x="1458" y="480"/>
                      <a:pt x="1463" y="487"/>
                      <a:pt x="1470" y="489"/>
                    </a:cubicBezTo>
                    <a:lnTo>
                      <a:pt x="1561" y="518"/>
                    </a:lnTo>
                    <a:lnTo>
                      <a:pt x="1568" y="518"/>
                    </a:lnTo>
                    <a:cubicBezTo>
                      <a:pt x="1573" y="518"/>
                      <a:pt x="1575" y="513"/>
                      <a:pt x="1575" y="511"/>
                    </a:cubicBezTo>
                    <a:cubicBezTo>
                      <a:pt x="1577" y="504"/>
                      <a:pt x="1575" y="496"/>
                      <a:pt x="1568" y="494"/>
                    </a:cubicBezTo>
                    <a:lnTo>
                      <a:pt x="1477" y="465"/>
                    </a:lnTo>
                    <a:cubicBezTo>
                      <a:pt x="1476" y="465"/>
                      <a:pt x="1475" y="465"/>
                      <a:pt x="1474" y="4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5" name="Google Shape;6695;p68"/>
              <p:cNvSpPr/>
              <p:nvPr/>
            </p:nvSpPr>
            <p:spPr>
              <a:xfrm>
                <a:off x="2797901" y="3177554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3" y="0"/>
                    </a:moveTo>
                    <a:cubicBezTo>
                      <a:pt x="9" y="0"/>
                      <a:pt x="5" y="3"/>
                      <a:pt x="3" y="8"/>
                    </a:cubicBezTo>
                    <a:cubicBezTo>
                      <a:pt x="1" y="15"/>
                      <a:pt x="5" y="20"/>
                      <a:pt x="10" y="22"/>
                    </a:cubicBezTo>
                    <a:lnTo>
                      <a:pt x="58" y="39"/>
                    </a:lnTo>
                    <a:lnTo>
                      <a:pt x="65" y="39"/>
                    </a:lnTo>
                    <a:cubicBezTo>
                      <a:pt x="67" y="37"/>
                      <a:pt x="72" y="34"/>
                      <a:pt x="72" y="30"/>
                    </a:cubicBezTo>
                    <a:cubicBezTo>
                      <a:pt x="74" y="22"/>
                      <a:pt x="72" y="18"/>
                      <a:pt x="65" y="15"/>
                    </a:cubicBezTo>
                    <a:lnTo>
                      <a:pt x="17" y="1"/>
                    </a:lnTo>
                    <a:cubicBezTo>
                      <a:pt x="16" y="0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6" name="Google Shape;6696;p68"/>
              <p:cNvSpPr/>
              <p:nvPr/>
            </p:nvSpPr>
            <p:spPr>
              <a:xfrm>
                <a:off x="2561728" y="3147447"/>
                <a:ext cx="255575" cy="283341"/>
              </a:xfrm>
              <a:custGeom>
                <a:avLst/>
                <a:gdLst/>
                <a:ahLst/>
                <a:cxnLst/>
                <a:rect l="l" t="t" r="r" b="b"/>
                <a:pathLst>
                  <a:path w="764" h="847" extrusionOk="0">
                    <a:moveTo>
                      <a:pt x="223" y="0"/>
                    </a:moveTo>
                    <a:lnTo>
                      <a:pt x="18" y="620"/>
                    </a:lnTo>
                    <a:cubicBezTo>
                      <a:pt x="0" y="678"/>
                      <a:pt x="44" y="737"/>
                      <a:pt x="104" y="737"/>
                    </a:cubicBezTo>
                    <a:cubicBezTo>
                      <a:pt x="107" y="737"/>
                      <a:pt x="110" y="737"/>
                      <a:pt x="114" y="736"/>
                    </a:cubicBezTo>
                    <a:lnTo>
                      <a:pt x="235" y="724"/>
                    </a:lnTo>
                    <a:cubicBezTo>
                      <a:pt x="240" y="724"/>
                      <a:pt x="244" y="723"/>
                      <a:pt x="249" y="723"/>
                    </a:cubicBezTo>
                    <a:cubicBezTo>
                      <a:pt x="270" y="723"/>
                      <a:pt x="291" y="732"/>
                      <a:pt x="307" y="746"/>
                    </a:cubicBezTo>
                    <a:lnTo>
                      <a:pt x="392" y="824"/>
                    </a:lnTo>
                    <a:cubicBezTo>
                      <a:pt x="409" y="840"/>
                      <a:pt x="430" y="847"/>
                      <a:pt x="451" y="847"/>
                    </a:cubicBezTo>
                    <a:cubicBezTo>
                      <a:pt x="488" y="847"/>
                      <a:pt x="525" y="824"/>
                      <a:pt x="538" y="784"/>
                    </a:cubicBezTo>
                    <a:lnTo>
                      <a:pt x="764" y="74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7" name="Google Shape;6697;p68"/>
              <p:cNvSpPr/>
              <p:nvPr/>
            </p:nvSpPr>
            <p:spPr>
              <a:xfrm>
                <a:off x="2577451" y="3059468"/>
                <a:ext cx="279661" cy="277654"/>
              </a:xfrm>
              <a:custGeom>
                <a:avLst/>
                <a:gdLst/>
                <a:ahLst/>
                <a:cxnLst/>
                <a:rect l="l" t="t" r="r" b="b"/>
                <a:pathLst>
                  <a:path w="836" h="830" extrusionOk="0">
                    <a:moveTo>
                      <a:pt x="415" y="0"/>
                    </a:moveTo>
                    <a:cubicBezTo>
                      <a:pt x="402" y="0"/>
                      <a:pt x="389" y="4"/>
                      <a:pt x="379" y="11"/>
                    </a:cubicBezTo>
                    <a:cubicBezTo>
                      <a:pt x="366" y="18"/>
                      <a:pt x="352" y="21"/>
                      <a:pt x="338" y="21"/>
                    </a:cubicBezTo>
                    <a:cubicBezTo>
                      <a:pt x="334" y="21"/>
                      <a:pt x="330" y="21"/>
                      <a:pt x="326" y="21"/>
                    </a:cubicBezTo>
                    <a:cubicBezTo>
                      <a:pt x="320" y="19"/>
                      <a:pt x="314" y="18"/>
                      <a:pt x="309" y="18"/>
                    </a:cubicBezTo>
                    <a:cubicBezTo>
                      <a:pt x="289" y="18"/>
                      <a:pt x="270" y="27"/>
                      <a:pt x="255" y="42"/>
                    </a:cubicBezTo>
                    <a:cubicBezTo>
                      <a:pt x="243" y="56"/>
                      <a:pt x="226" y="66"/>
                      <a:pt x="207" y="68"/>
                    </a:cubicBezTo>
                    <a:cubicBezTo>
                      <a:pt x="181" y="71"/>
                      <a:pt x="160" y="87"/>
                      <a:pt x="148" y="111"/>
                    </a:cubicBezTo>
                    <a:cubicBezTo>
                      <a:pt x="141" y="128"/>
                      <a:pt x="129" y="142"/>
                      <a:pt x="112" y="149"/>
                    </a:cubicBezTo>
                    <a:cubicBezTo>
                      <a:pt x="86" y="159"/>
                      <a:pt x="69" y="183"/>
                      <a:pt x="69" y="209"/>
                    </a:cubicBezTo>
                    <a:cubicBezTo>
                      <a:pt x="67" y="228"/>
                      <a:pt x="57" y="244"/>
                      <a:pt x="43" y="256"/>
                    </a:cubicBezTo>
                    <a:cubicBezTo>
                      <a:pt x="24" y="275"/>
                      <a:pt x="14" y="302"/>
                      <a:pt x="21" y="328"/>
                    </a:cubicBezTo>
                    <a:cubicBezTo>
                      <a:pt x="26" y="347"/>
                      <a:pt x="24" y="366"/>
                      <a:pt x="14" y="380"/>
                    </a:cubicBezTo>
                    <a:cubicBezTo>
                      <a:pt x="0" y="404"/>
                      <a:pt x="0" y="433"/>
                      <a:pt x="14" y="454"/>
                    </a:cubicBezTo>
                    <a:cubicBezTo>
                      <a:pt x="24" y="471"/>
                      <a:pt x="26" y="490"/>
                      <a:pt x="24" y="506"/>
                    </a:cubicBezTo>
                    <a:lnTo>
                      <a:pt x="21" y="506"/>
                    </a:lnTo>
                    <a:cubicBezTo>
                      <a:pt x="17" y="533"/>
                      <a:pt x="26" y="561"/>
                      <a:pt x="45" y="578"/>
                    </a:cubicBezTo>
                    <a:cubicBezTo>
                      <a:pt x="60" y="590"/>
                      <a:pt x="69" y="606"/>
                      <a:pt x="71" y="625"/>
                    </a:cubicBezTo>
                    <a:cubicBezTo>
                      <a:pt x="74" y="652"/>
                      <a:pt x="91" y="673"/>
                      <a:pt x="114" y="685"/>
                    </a:cubicBezTo>
                    <a:cubicBezTo>
                      <a:pt x="131" y="692"/>
                      <a:pt x="145" y="704"/>
                      <a:pt x="152" y="723"/>
                    </a:cubicBezTo>
                    <a:cubicBezTo>
                      <a:pt x="162" y="747"/>
                      <a:pt x="186" y="764"/>
                      <a:pt x="212" y="766"/>
                    </a:cubicBezTo>
                    <a:cubicBezTo>
                      <a:pt x="231" y="766"/>
                      <a:pt x="248" y="775"/>
                      <a:pt x="260" y="790"/>
                    </a:cubicBezTo>
                    <a:cubicBezTo>
                      <a:pt x="274" y="805"/>
                      <a:pt x="293" y="814"/>
                      <a:pt x="313" y="814"/>
                    </a:cubicBezTo>
                    <a:cubicBezTo>
                      <a:pt x="319" y="814"/>
                      <a:pt x="325" y="813"/>
                      <a:pt x="331" y="811"/>
                    </a:cubicBezTo>
                    <a:cubicBezTo>
                      <a:pt x="337" y="810"/>
                      <a:pt x="342" y="809"/>
                      <a:pt x="348" y="809"/>
                    </a:cubicBezTo>
                    <a:cubicBezTo>
                      <a:pt x="360" y="809"/>
                      <a:pt x="372" y="812"/>
                      <a:pt x="383" y="818"/>
                    </a:cubicBezTo>
                    <a:cubicBezTo>
                      <a:pt x="395" y="825"/>
                      <a:pt x="408" y="829"/>
                      <a:pt x="421" y="829"/>
                    </a:cubicBezTo>
                    <a:cubicBezTo>
                      <a:pt x="434" y="829"/>
                      <a:pt x="447" y="825"/>
                      <a:pt x="457" y="818"/>
                    </a:cubicBezTo>
                    <a:cubicBezTo>
                      <a:pt x="468" y="812"/>
                      <a:pt x="481" y="809"/>
                      <a:pt x="492" y="809"/>
                    </a:cubicBezTo>
                    <a:cubicBezTo>
                      <a:pt x="498" y="809"/>
                      <a:pt x="504" y="810"/>
                      <a:pt x="510" y="811"/>
                    </a:cubicBezTo>
                    <a:cubicBezTo>
                      <a:pt x="514" y="812"/>
                      <a:pt x="519" y="812"/>
                      <a:pt x="523" y="812"/>
                    </a:cubicBezTo>
                    <a:cubicBezTo>
                      <a:pt x="545" y="812"/>
                      <a:pt x="565" y="803"/>
                      <a:pt x="581" y="787"/>
                    </a:cubicBezTo>
                    <a:cubicBezTo>
                      <a:pt x="593" y="773"/>
                      <a:pt x="610" y="764"/>
                      <a:pt x="629" y="764"/>
                    </a:cubicBezTo>
                    <a:cubicBezTo>
                      <a:pt x="655" y="761"/>
                      <a:pt x="676" y="745"/>
                      <a:pt x="688" y="718"/>
                    </a:cubicBezTo>
                    <a:cubicBezTo>
                      <a:pt x="693" y="702"/>
                      <a:pt x="707" y="687"/>
                      <a:pt x="724" y="680"/>
                    </a:cubicBezTo>
                    <a:cubicBezTo>
                      <a:pt x="750" y="671"/>
                      <a:pt x="767" y="647"/>
                      <a:pt x="767" y="621"/>
                    </a:cubicBezTo>
                    <a:cubicBezTo>
                      <a:pt x="769" y="602"/>
                      <a:pt x="779" y="585"/>
                      <a:pt x="793" y="573"/>
                    </a:cubicBezTo>
                    <a:cubicBezTo>
                      <a:pt x="812" y="556"/>
                      <a:pt x="822" y="528"/>
                      <a:pt x="814" y="502"/>
                    </a:cubicBezTo>
                    <a:cubicBezTo>
                      <a:pt x="810" y="485"/>
                      <a:pt x="812" y="466"/>
                      <a:pt x="822" y="449"/>
                    </a:cubicBezTo>
                    <a:cubicBezTo>
                      <a:pt x="836" y="428"/>
                      <a:pt x="836" y="399"/>
                      <a:pt x="822" y="375"/>
                    </a:cubicBezTo>
                    <a:cubicBezTo>
                      <a:pt x="812" y="361"/>
                      <a:pt x="810" y="342"/>
                      <a:pt x="812" y="323"/>
                    </a:cubicBezTo>
                    <a:cubicBezTo>
                      <a:pt x="819" y="297"/>
                      <a:pt x="810" y="271"/>
                      <a:pt x="791" y="254"/>
                    </a:cubicBezTo>
                    <a:cubicBezTo>
                      <a:pt x="776" y="242"/>
                      <a:pt x="767" y="223"/>
                      <a:pt x="764" y="206"/>
                    </a:cubicBezTo>
                    <a:lnTo>
                      <a:pt x="764" y="204"/>
                    </a:lnTo>
                    <a:cubicBezTo>
                      <a:pt x="762" y="178"/>
                      <a:pt x="745" y="156"/>
                      <a:pt x="722" y="147"/>
                    </a:cubicBezTo>
                    <a:cubicBezTo>
                      <a:pt x="705" y="140"/>
                      <a:pt x="691" y="125"/>
                      <a:pt x="683" y="109"/>
                    </a:cubicBezTo>
                    <a:cubicBezTo>
                      <a:pt x="674" y="83"/>
                      <a:pt x="650" y="68"/>
                      <a:pt x="624" y="66"/>
                    </a:cubicBezTo>
                    <a:cubicBezTo>
                      <a:pt x="605" y="63"/>
                      <a:pt x="588" y="56"/>
                      <a:pt x="576" y="42"/>
                    </a:cubicBezTo>
                    <a:cubicBezTo>
                      <a:pt x="561" y="25"/>
                      <a:pt x="541" y="17"/>
                      <a:pt x="520" y="17"/>
                    </a:cubicBezTo>
                    <a:cubicBezTo>
                      <a:pt x="515" y="17"/>
                      <a:pt x="510" y="17"/>
                      <a:pt x="505" y="18"/>
                    </a:cubicBezTo>
                    <a:cubicBezTo>
                      <a:pt x="499" y="20"/>
                      <a:pt x="493" y="21"/>
                      <a:pt x="488" y="21"/>
                    </a:cubicBezTo>
                    <a:cubicBezTo>
                      <a:pt x="476" y="21"/>
                      <a:pt x="464" y="17"/>
                      <a:pt x="452" y="11"/>
                    </a:cubicBezTo>
                    <a:cubicBezTo>
                      <a:pt x="441" y="4"/>
                      <a:pt x="427" y="0"/>
                      <a:pt x="4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8" name="Google Shape;6698;p68"/>
              <p:cNvSpPr/>
              <p:nvPr/>
            </p:nvSpPr>
            <p:spPr>
              <a:xfrm>
                <a:off x="2626626" y="3110315"/>
                <a:ext cx="181311" cy="17261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16" extrusionOk="0">
                    <a:moveTo>
                      <a:pt x="269" y="0"/>
                    </a:moveTo>
                    <a:cubicBezTo>
                      <a:pt x="145" y="0"/>
                      <a:pt x="31" y="91"/>
                      <a:pt x="13" y="231"/>
                    </a:cubicBezTo>
                    <a:cubicBezTo>
                      <a:pt x="1" y="338"/>
                      <a:pt x="60" y="445"/>
                      <a:pt x="158" y="490"/>
                    </a:cubicBezTo>
                    <a:cubicBezTo>
                      <a:pt x="195" y="508"/>
                      <a:pt x="233" y="516"/>
                      <a:pt x="271" y="516"/>
                    </a:cubicBezTo>
                    <a:cubicBezTo>
                      <a:pt x="395" y="516"/>
                      <a:pt x="510" y="425"/>
                      <a:pt x="527" y="288"/>
                    </a:cubicBezTo>
                    <a:cubicBezTo>
                      <a:pt x="541" y="178"/>
                      <a:pt x="482" y="71"/>
                      <a:pt x="382" y="26"/>
                    </a:cubicBezTo>
                    <a:cubicBezTo>
                      <a:pt x="345" y="8"/>
                      <a:pt x="307" y="0"/>
                      <a:pt x="2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699" name="Google Shape;6699;p68"/>
            <p:cNvGrpSpPr/>
            <p:nvPr/>
          </p:nvGrpSpPr>
          <p:grpSpPr>
            <a:xfrm rot="-280349">
              <a:off x="7075172" y="493707"/>
              <a:ext cx="1304542" cy="1196723"/>
              <a:chOff x="2054593" y="2498809"/>
              <a:chExt cx="1015945" cy="931979"/>
            </a:xfrm>
          </p:grpSpPr>
          <p:sp>
            <p:nvSpPr>
              <p:cNvPr id="6700" name="Google Shape;6700;p68"/>
              <p:cNvSpPr/>
              <p:nvPr/>
            </p:nvSpPr>
            <p:spPr>
              <a:xfrm>
                <a:off x="2054593" y="2498809"/>
                <a:ext cx="1015945" cy="836306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500" extrusionOk="0">
                    <a:moveTo>
                      <a:pt x="659" y="0"/>
                    </a:moveTo>
                    <a:cubicBezTo>
                      <a:pt x="585" y="0"/>
                      <a:pt x="517" y="47"/>
                      <a:pt x="494" y="120"/>
                    </a:cubicBezTo>
                    <a:lnTo>
                      <a:pt x="30" y="1580"/>
                    </a:lnTo>
                    <a:cubicBezTo>
                      <a:pt x="1" y="1670"/>
                      <a:pt x="51" y="1768"/>
                      <a:pt x="141" y="1797"/>
                    </a:cubicBezTo>
                    <a:lnTo>
                      <a:pt x="2327" y="2492"/>
                    </a:lnTo>
                    <a:cubicBezTo>
                      <a:pt x="2345" y="2497"/>
                      <a:pt x="2362" y="2500"/>
                      <a:pt x="2379" y="2500"/>
                    </a:cubicBezTo>
                    <a:cubicBezTo>
                      <a:pt x="2452" y="2500"/>
                      <a:pt x="2519" y="2453"/>
                      <a:pt x="2542" y="2380"/>
                    </a:cubicBezTo>
                    <a:lnTo>
                      <a:pt x="3008" y="920"/>
                    </a:lnTo>
                    <a:cubicBezTo>
                      <a:pt x="3037" y="830"/>
                      <a:pt x="2987" y="732"/>
                      <a:pt x="2897" y="704"/>
                    </a:cubicBezTo>
                    <a:lnTo>
                      <a:pt x="711" y="8"/>
                    </a:lnTo>
                    <a:cubicBezTo>
                      <a:pt x="693" y="3"/>
                      <a:pt x="676" y="0"/>
                      <a:pt x="6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01" name="Google Shape;6701;p68"/>
              <p:cNvSpPr/>
              <p:nvPr/>
            </p:nvSpPr>
            <p:spPr>
              <a:xfrm>
                <a:off x="2112131" y="2552667"/>
                <a:ext cx="902876" cy="733942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194" extrusionOk="0">
                    <a:moveTo>
                      <a:pt x="680" y="49"/>
                    </a:moveTo>
                    <a:cubicBezTo>
                      <a:pt x="681" y="49"/>
                      <a:pt x="683" y="49"/>
                      <a:pt x="684" y="50"/>
                    </a:cubicBezTo>
                    <a:lnTo>
                      <a:pt x="2510" y="631"/>
                    </a:lnTo>
                    <a:cubicBezTo>
                      <a:pt x="2515" y="631"/>
                      <a:pt x="2520" y="638"/>
                      <a:pt x="2517" y="643"/>
                    </a:cubicBezTo>
                    <a:cubicBezTo>
                      <a:pt x="2510" y="709"/>
                      <a:pt x="2529" y="774"/>
                      <a:pt x="2574" y="821"/>
                    </a:cubicBezTo>
                    <a:cubicBezTo>
                      <a:pt x="2591" y="843"/>
                      <a:pt x="2613" y="857"/>
                      <a:pt x="2636" y="869"/>
                    </a:cubicBezTo>
                    <a:cubicBezTo>
                      <a:pt x="2644" y="874"/>
                      <a:pt x="2646" y="878"/>
                      <a:pt x="2644" y="886"/>
                    </a:cubicBezTo>
                    <a:lnTo>
                      <a:pt x="2294" y="1986"/>
                    </a:lnTo>
                    <a:cubicBezTo>
                      <a:pt x="2291" y="1990"/>
                      <a:pt x="2286" y="1995"/>
                      <a:pt x="2282" y="1995"/>
                    </a:cubicBezTo>
                    <a:cubicBezTo>
                      <a:pt x="2269" y="1993"/>
                      <a:pt x="2256" y="1992"/>
                      <a:pt x="2244" y="1992"/>
                    </a:cubicBezTo>
                    <a:cubicBezTo>
                      <a:pt x="2189" y="1992"/>
                      <a:pt x="2137" y="2013"/>
                      <a:pt x="2098" y="2050"/>
                    </a:cubicBezTo>
                    <a:cubicBezTo>
                      <a:pt x="2072" y="2074"/>
                      <a:pt x="2051" y="2102"/>
                      <a:pt x="2039" y="2136"/>
                    </a:cubicBezTo>
                    <a:cubicBezTo>
                      <a:pt x="2037" y="2142"/>
                      <a:pt x="2032" y="2146"/>
                      <a:pt x="2027" y="2146"/>
                    </a:cubicBezTo>
                    <a:cubicBezTo>
                      <a:pt x="2026" y="2146"/>
                      <a:pt x="2025" y="2146"/>
                      <a:pt x="2024" y="2145"/>
                    </a:cubicBezTo>
                    <a:lnTo>
                      <a:pt x="205" y="1567"/>
                    </a:lnTo>
                    <a:cubicBezTo>
                      <a:pt x="200" y="1564"/>
                      <a:pt x="196" y="1557"/>
                      <a:pt x="198" y="1552"/>
                    </a:cubicBezTo>
                    <a:cubicBezTo>
                      <a:pt x="217" y="1476"/>
                      <a:pt x="198" y="1400"/>
                      <a:pt x="146" y="1343"/>
                    </a:cubicBezTo>
                    <a:cubicBezTo>
                      <a:pt x="124" y="1317"/>
                      <a:pt x="96" y="1297"/>
                      <a:pt x="62" y="1286"/>
                    </a:cubicBezTo>
                    <a:cubicBezTo>
                      <a:pt x="58" y="1283"/>
                      <a:pt x="53" y="1276"/>
                      <a:pt x="55" y="1271"/>
                    </a:cubicBezTo>
                    <a:lnTo>
                      <a:pt x="405" y="174"/>
                    </a:lnTo>
                    <a:cubicBezTo>
                      <a:pt x="408" y="169"/>
                      <a:pt x="412" y="166"/>
                      <a:pt x="419" y="166"/>
                    </a:cubicBezTo>
                    <a:cubicBezTo>
                      <a:pt x="438" y="171"/>
                      <a:pt x="456" y="174"/>
                      <a:pt x="474" y="174"/>
                    </a:cubicBezTo>
                    <a:cubicBezTo>
                      <a:pt x="528" y="174"/>
                      <a:pt x="582" y="153"/>
                      <a:pt x="624" y="114"/>
                    </a:cubicBezTo>
                    <a:cubicBezTo>
                      <a:pt x="643" y="97"/>
                      <a:pt x="658" y="78"/>
                      <a:pt x="670" y="55"/>
                    </a:cubicBezTo>
                    <a:cubicBezTo>
                      <a:pt x="671" y="51"/>
                      <a:pt x="676" y="49"/>
                      <a:pt x="680" y="49"/>
                    </a:cubicBezTo>
                    <a:close/>
                    <a:moveTo>
                      <a:pt x="682" y="0"/>
                    </a:moveTo>
                    <a:cubicBezTo>
                      <a:pt x="659" y="0"/>
                      <a:pt x="638" y="12"/>
                      <a:pt x="627" y="33"/>
                    </a:cubicBezTo>
                    <a:cubicBezTo>
                      <a:pt x="617" y="50"/>
                      <a:pt x="605" y="66"/>
                      <a:pt x="591" y="78"/>
                    </a:cubicBezTo>
                    <a:cubicBezTo>
                      <a:pt x="559" y="109"/>
                      <a:pt x="518" y="124"/>
                      <a:pt x="475" y="124"/>
                    </a:cubicBezTo>
                    <a:cubicBezTo>
                      <a:pt x="460" y="124"/>
                      <a:pt x="446" y="122"/>
                      <a:pt x="431" y="119"/>
                    </a:cubicBezTo>
                    <a:cubicBezTo>
                      <a:pt x="427" y="118"/>
                      <a:pt x="423" y="117"/>
                      <a:pt x="418" y="117"/>
                    </a:cubicBezTo>
                    <a:cubicBezTo>
                      <a:pt x="391" y="117"/>
                      <a:pt x="366" y="135"/>
                      <a:pt x="358" y="159"/>
                    </a:cubicBezTo>
                    <a:lnTo>
                      <a:pt x="10" y="1257"/>
                    </a:lnTo>
                    <a:cubicBezTo>
                      <a:pt x="0" y="1286"/>
                      <a:pt x="15" y="1319"/>
                      <a:pt x="46" y="1331"/>
                    </a:cubicBezTo>
                    <a:cubicBezTo>
                      <a:pt x="72" y="1340"/>
                      <a:pt x="93" y="1355"/>
                      <a:pt x="110" y="1376"/>
                    </a:cubicBezTo>
                    <a:cubicBezTo>
                      <a:pt x="150" y="1419"/>
                      <a:pt x="167" y="1481"/>
                      <a:pt x="150" y="1538"/>
                    </a:cubicBezTo>
                    <a:cubicBezTo>
                      <a:pt x="143" y="1569"/>
                      <a:pt x="160" y="1602"/>
                      <a:pt x="191" y="1612"/>
                    </a:cubicBezTo>
                    <a:lnTo>
                      <a:pt x="2010" y="2190"/>
                    </a:lnTo>
                    <a:cubicBezTo>
                      <a:pt x="2016" y="2192"/>
                      <a:pt x="2021" y="2193"/>
                      <a:pt x="2027" y="2193"/>
                    </a:cubicBezTo>
                    <a:cubicBezTo>
                      <a:pt x="2051" y="2193"/>
                      <a:pt x="2074" y="2177"/>
                      <a:pt x="2084" y="2152"/>
                    </a:cubicBezTo>
                    <a:cubicBezTo>
                      <a:pt x="2093" y="2126"/>
                      <a:pt x="2110" y="2105"/>
                      <a:pt x="2129" y="2086"/>
                    </a:cubicBezTo>
                    <a:cubicBezTo>
                      <a:pt x="2162" y="2057"/>
                      <a:pt x="2203" y="2040"/>
                      <a:pt x="2245" y="2040"/>
                    </a:cubicBezTo>
                    <a:cubicBezTo>
                      <a:pt x="2255" y="2040"/>
                      <a:pt x="2265" y="2041"/>
                      <a:pt x="2274" y="2043"/>
                    </a:cubicBezTo>
                    <a:cubicBezTo>
                      <a:pt x="2276" y="2043"/>
                      <a:pt x="2278" y="2043"/>
                      <a:pt x="2280" y="2043"/>
                    </a:cubicBezTo>
                    <a:cubicBezTo>
                      <a:pt x="2306" y="2043"/>
                      <a:pt x="2330" y="2027"/>
                      <a:pt x="2339" y="2000"/>
                    </a:cubicBezTo>
                    <a:lnTo>
                      <a:pt x="2689" y="900"/>
                    </a:lnTo>
                    <a:cubicBezTo>
                      <a:pt x="2698" y="871"/>
                      <a:pt x="2686" y="840"/>
                      <a:pt x="2658" y="826"/>
                    </a:cubicBezTo>
                    <a:cubicBezTo>
                      <a:pt x="2641" y="816"/>
                      <a:pt x="2624" y="805"/>
                      <a:pt x="2610" y="790"/>
                    </a:cubicBezTo>
                    <a:cubicBezTo>
                      <a:pt x="2574" y="752"/>
                      <a:pt x="2560" y="700"/>
                      <a:pt x="2565" y="650"/>
                    </a:cubicBezTo>
                    <a:cubicBezTo>
                      <a:pt x="2570" y="621"/>
                      <a:pt x="2553" y="593"/>
                      <a:pt x="2524" y="583"/>
                    </a:cubicBezTo>
                    <a:lnTo>
                      <a:pt x="698" y="2"/>
                    </a:lnTo>
                    <a:cubicBezTo>
                      <a:pt x="693" y="1"/>
                      <a:pt x="687" y="0"/>
                      <a:pt x="6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02" name="Google Shape;6702;p68"/>
              <p:cNvSpPr/>
              <p:nvPr/>
            </p:nvSpPr>
            <p:spPr>
              <a:xfrm>
                <a:off x="2790876" y="3218700"/>
                <a:ext cx="103033" cy="6456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93" extrusionOk="0">
                    <a:moveTo>
                      <a:pt x="215" y="1"/>
                    </a:moveTo>
                    <a:cubicBezTo>
                      <a:pt x="161" y="1"/>
                      <a:pt x="109" y="20"/>
                      <a:pt x="69" y="59"/>
                    </a:cubicBezTo>
                    <a:cubicBezTo>
                      <a:pt x="31" y="92"/>
                      <a:pt x="10" y="135"/>
                      <a:pt x="0" y="183"/>
                    </a:cubicBezTo>
                    <a:lnTo>
                      <a:pt x="48" y="192"/>
                    </a:lnTo>
                    <a:cubicBezTo>
                      <a:pt x="55" y="154"/>
                      <a:pt x="72" y="121"/>
                      <a:pt x="100" y="95"/>
                    </a:cubicBezTo>
                    <a:cubicBezTo>
                      <a:pt x="132" y="64"/>
                      <a:pt x="174" y="48"/>
                      <a:pt x="217" y="48"/>
                    </a:cubicBezTo>
                    <a:cubicBezTo>
                      <a:pt x="234" y="48"/>
                      <a:pt x="252" y="51"/>
                      <a:pt x="269" y="57"/>
                    </a:cubicBezTo>
                    <a:lnTo>
                      <a:pt x="272" y="52"/>
                    </a:lnTo>
                    <a:lnTo>
                      <a:pt x="295" y="59"/>
                    </a:lnTo>
                    <a:lnTo>
                      <a:pt x="307" y="18"/>
                    </a:lnTo>
                    <a:lnTo>
                      <a:pt x="284" y="11"/>
                    </a:lnTo>
                    <a:cubicBezTo>
                      <a:pt x="261" y="4"/>
                      <a:pt x="238" y="1"/>
                      <a:pt x="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03" name="Google Shape;6703;p68"/>
              <p:cNvSpPr/>
              <p:nvPr/>
            </p:nvSpPr>
            <p:spPr>
              <a:xfrm>
                <a:off x="2246609" y="2850392"/>
                <a:ext cx="25089" cy="13715"/>
              </a:xfrm>
              <a:custGeom>
                <a:avLst/>
                <a:gdLst/>
                <a:ahLst/>
                <a:cxnLst/>
                <a:rect l="l" t="t" r="r" b="b"/>
                <a:pathLst>
                  <a:path w="75" h="41" extrusionOk="0">
                    <a:moveTo>
                      <a:pt x="17" y="0"/>
                    </a:moveTo>
                    <a:cubicBezTo>
                      <a:pt x="13" y="0"/>
                      <a:pt x="6" y="3"/>
                      <a:pt x="3" y="10"/>
                    </a:cubicBezTo>
                    <a:cubicBezTo>
                      <a:pt x="1" y="15"/>
                      <a:pt x="6" y="22"/>
                      <a:pt x="10" y="24"/>
                    </a:cubicBezTo>
                    <a:lnTo>
                      <a:pt x="58" y="38"/>
                    </a:lnTo>
                    <a:cubicBezTo>
                      <a:pt x="59" y="40"/>
                      <a:pt x="60" y="40"/>
                      <a:pt x="62" y="40"/>
                    </a:cubicBezTo>
                    <a:cubicBezTo>
                      <a:pt x="63" y="40"/>
                      <a:pt x="64" y="40"/>
                      <a:pt x="65" y="38"/>
                    </a:cubicBezTo>
                    <a:cubicBezTo>
                      <a:pt x="68" y="38"/>
                      <a:pt x="72" y="36"/>
                      <a:pt x="72" y="31"/>
                    </a:cubicBezTo>
                    <a:cubicBezTo>
                      <a:pt x="75" y="24"/>
                      <a:pt x="72" y="19"/>
                      <a:pt x="65" y="17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04" name="Google Shape;6704;p68"/>
              <p:cNvSpPr/>
              <p:nvPr/>
            </p:nvSpPr>
            <p:spPr>
              <a:xfrm>
                <a:off x="2292773" y="2865111"/>
                <a:ext cx="527877" cy="173617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519" extrusionOk="0">
                    <a:moveTo>
                      <a:pt x="13" y="1"/>
                    </a:moveTo>
                    <a:cubicBezTo>
                      <a:pt x="8" y="1"/>
                      <a:pt x="5" y="3"/>
                      <a:pt x="3" y="9"/>
                    </a:cubicBezTo>
                    <a:cubicBezTo>
                      <a:pt x="1" y="16"/>
                      <a:pt x="3" y="23"/>
                      <a:pt x="10" y="25"/>
                    </a:cubicBezTo>
                    <a:lnTo>
                      <a:pt x="101" y="54"/>
                    </a:lnTo>
                    <a:lnTo>
                      <a:pt x="108" y="54"/>
                    </a:lnTo>
                    <a:cubicBezTo>
                      <a:pt x="113" y="52"/>
                      <a:pt x="115" y="49"/>
                      <a:pt x="118" y="44"/>
                    </a:cubicBezTo>
                    <a:cubicBezTo>
                      <a:pt x="120" y="40"/>
                      <a:pt x="115" y="33"/>
                      <a:pt x="108" y="30"/>
                    </a:cubicBezTo>
                    <a:lnTo>
                      <a:pt x="18" y="2"/>
                    </a:lnTo>
                    <a:cubicBezTo>
                      <a:pt x="16" y="1"/>
                      <a:pt x="14" y="1"/>
                      <a:pt x="13" y="1"/>
                    </a:cubicBezTo>
                    <a:close/>
                    <a:moveTo>
                      <a:pt x="197" y="58"/>
                    </a:moveTo>
                    <a:cubicBezTo>
                      <a:pt x="191" y="58"/>
                      <a:pt x="186" y="62"/>
                      <a:pt x="184" y="68"/>
                    </a:cubicBezTo>
                    <a:cubicBezTo>
                      <a:pt x="182" y="73"/>
                      <a:pt x="187" y="80"/>
                      <a:pt x="194" y="83"/>
                    </a:cubicBezTo>
                    <a:lnTo>
                      <a:pt x="284" y="111"/>
                    </a:lnTo>
                    <a:lnTo>
                      <a:pt x="291" y="111"/>
                    </a:lnTo>
                    <a:cubicBezTo>
                      <a:pt x="294" y="111"/>
                      <a:pt x="299" y="106"/>
                      <a:pt x="299" y="104"/>
                    </a:cubicBezTo>
                    <a:cubicBezTo>
                      <a:pt x="301" y="97"/>
                      <a:pt x="299" y="90"/>
                      <a:pt x="291" y="87"/>
                    </a:cubicBezTo>
                    <a:lnTo>
                      <a:pt x="201" y="59"/>
                    </a:lnTo>
                    <a:cubicBezTo>
                      <a:pt x="200" y="58"/>
                      <a:pt x="198" y="58"/>
                      <a:pt x="197" y="58"/>
                    </a:cubicBezTo>
                    <a:close/>
                    <a:moveTo>
                      <a:pt x="378" y="117"/>
                    </a:moveTo>
                    <a:cubicBezTo>
                      <a:pt x="374" y="117"/>
                      <a:pt x="369" y="120"/>
                      <a:pt x="368" y="125"/>
                    </a:cubicBezTo>
                    <a:cubicBezTo>
                      <a:pt x="365" y="133"/>
                      <a:pt x="368" y="137"/>
                      <a:pt x="375" y="140"/>
                    </a:cubicBezTo>
                    <a:lnTo>
                      <a:pt x="465" y="171"/>
                    </a:lnTo>
                    <a:lnTo>
                      <a:pt x="475" y="171"/>
                    </a:lnTo>
                    <a:cubicBezTo>
                      <a:pt x="477" y="168"/>
                      <a:pt x="480" y="166"/>
                      <a:pt x="482" y="161"/>
                    </a:cubicBezTo>
                    <a:cubicBezTo>
                      <a:pt x="484" y="154"/>
                      <a:pt x="480" y="149"/>
                      <a:pt x="475" y="147"/>
                    </a:cubicBezTo>
                    <a:lnTo>
                      <a:pt x="382" y="118"/>
                    </a:lnTo>
                    <a:cubicBezTo>
                      <a:pt x="381" y="118"/>
                      <a:pt x="379" y="117"/>
                      <a:pt x="378" y="117"/>
                    </a:cubicBezTo>
                    <a:close/>
                    <a:moveTo>
                      <a:pt x="561" y="175"/>
                    </a:moveTo>
                    <a:cubicBezTo>
                      <a:pt x="556" y="175"/>
                      <a:pt x="551" y="179"/>
                      <a:pt x="549" y="183"/>
                    </a:cubicBezTo>
                    <a:cubicBezTo>
                      <a:pt x="549" y="190"/>
                      <a:pt x="551" y="197"/>
                      <a:pt x="558" y="199"/>
                    </a:cubicBezTo>
                    <a:lnTo>
                      <a:pt x="649" y="228"/>
                    </a:lnTo>
                    <a:lnTo>
                      <a:pt x="656" y="228"/>
                    </a:lnTo>
                    <a:cubicBezTo>
                      <a:pt x="661" y="225"/>
                      <a:pt x="663" y="223"/>
                      <a:pt x="663" y="221"/>
                    </a:cubicBezTo>
                    <a:cubicBezTo>
                      <a:pt x="665" y="213"/>
                      <a:pt x="663" y="206"/>
                      <a:pt x="656" y="204"/>
                    </a:cubicBezTo>
                    <a:lnTo>
                      <a:pt x="565" y="175"/>
                    </a:lnTo>
                    <a:cubicBezTo>
                      <a:pt x="564" y="175"/>
                      <a:pt x="563" y="175"/>
                      <a:pt x="561" y="175"/>
                    </a:cubicBezTo>
                    <a:close/>
                    <a:moveTo>
                      <a:pt x="744" y="232"/>
                    </a:moveTo>
                    <a:cubicBezTo>
                      <a:pt x="739" y="232"/>
                      <a:pt x="734" y="236"/>
                      <a:pt x="732" y="242"/>
                    </a:cubicBezTo>
                    <a:cubicBezTo>
                      <a:pt x="730" y="247"/>
                      <a:pt x="734" y="254"/>
                      <a:pt x="739" y="256"/>
                    </a:cubicBezTo>
                    <a:lnTo>
                      <a:pt x="832" y="285"/>
                    </a:lnTo>
                    <a:cubicBezTo>
                      <a:pt x="833" y="286"/>
                      <a:pt x="834" y="287"/>
                      <a:pt x="836" y="287"/>
                    </a:cubicBezTo>
                    <a:cubicBezTo>
                      <a:pt x="837" y="287"/>
                      <a:pt x="838" y="286"/>
                      <a:pt x="839" y="285"/>
                    </a:cubicBezTo>
                    <a:cubicBezTo>
                      <a:pt x="842" y="285"/>
                      <a:pt x="844" y="283"/>
                      <a:pt x="846" y="278"/>
                    </a:cubicBezTo>
                    <a:cubicBezTo>
                      <a:pt x="849" y="271"/>
                      <a:pt x="844" y="263"/>
                      <a:pt x="839" y="263"/>
                    </a:cubicBezTo>
                    <a:lnTo>
                      <a:pt x="746" y="233"/>
                    </a:lnTo>
                    <a:cubicBezTo>
                      <a:pt x="745" y="232"/>
                      <a:pt x="744" y="232"/>
                      <a:pt x="744" y="232"/>
                    </a:cubicBezTo>
                    <a:close/>
                    <a:moveTo>
                      <a:pt x="924" y="291"/>
                    </a:moveTo>
                    <a:cubicBezTo>
                      <a:pt x="919" y="291"/>
                      <a:pt x="915" y="294"/>
                      <a:pt x="915" y="299"/>
                    </a:cubicBezTo>
                    <a:cubicBezTo>
                      <a:pt x="913" y="306"/>
                      <a:pt x="915" y="313"/>
                      <a:pt x="922" y="313"/>
                    </a:cubicBezTo>
                    <a:lnTo>
                      <a:pt x="1013" y="344"/>
                    </a:lnTo>
                    <a:lnTo>
                      <a:pt x="1020" y="344"/>
                    </a:lnTo>
                    <a:cubicBezTo>
                      <a:pt x="1025" y="342"/>
                      <a:pt x="1027" y="340"/>
                      <a:pt x="1030" y="335"/>
                    </a:cubicBezTo>
                    <a:cubicBezTo>
                      <a:pt x="1030" y="330"/>
                      <a:pt x="1027" y="323"/>
                      <a:pt x="1020" y="321"/>
                    </a:cubicBezTo>
                    <a:lnTo>
                      <a:pt x="930" y="292"/>
                    </a:lnTo>
                    <a:cubicBezTo>
                      <a:pt x="928" y="291"/>
                      <a:pt x="926" y="291"/>
                      <a:pt x="924" y="291"/>
                    </a:cubicBezTo>
                    <a:close/>
                    <a:moveTo>
                      <a:pt x="1109" y="349"/>
                    </a:moveTo>
                    <a:cubicBezTo>
                      <a:pt x="1103" y="349"/>
                      <a:pt x="1098" y="352"/>
                      <a:pt x="1096" y="356"/>
                    </a:cubicBezTo>
                    <a:cubicBezTo>
                      <a:pt x="1094" y="363"/>
                      <a:pt x="1099" y="371"/>
                      <a:pt x="1103" y="373"/>
                    </a:cubicBezTo>
                    <a:lnTo>
                      <a:pt x="1196" y="402"/>
                    </a:lnTo>
                    <a:lnTo>
                      <a:pt x="1203" y="402"/>
                    </a:lnTo>
                    <a:cubicBezTo>
                      <a:pt x="1206" y="402"/>
                      <a:pt x="1211" y="397"/>
                      <a:pt x="1211" y="394"/>
                    </a:cubicBezTo>
                    <a:cubicBezTo>
                      <a:pt x="1213" y="387"/>
                      <a:pt x="1208" y="380"/>
                      <a:pt x="1203" y="378"/>
                    </a:cubicBezTo>
                    <a:lnTo>
                      <a:pt x="1113" y="349"/>
                    </a:lnTo>
                    <a:cubicBezTo>
                      <a:pt x="1112" y="349"/>
                      <a:pt x="1110" y="349"/>
                      <a:pt x="1109" y="349"/>
                    </a:cubicBezTo>
                    <a:close/>
                    <a:moveTo>
                      <a:pt x="1294" y="406"/>
                    </a:moveTo>
                    <a:cubicBezTo>
                      <a:pt x="1287" y="406"/>
                      <a:pt x="1282" y="409"/>
                      <a:pt x="1280" y="416"/>
                    </a:cubicBezTo>
                    <a:cubicBezTo>
                      <a:pt x="1277" y="421"/>
                      <a:pt x="1280" y="428"/>
                      <a:pt x="1287" y="430"/>
                    </a:cubicBezTo>
                    <a:lnTo>
                      <a:pt x="1377" y="459"/>
                    </a:lnTo>
                    <a:cubicBezTo>
                      <a:pt x="1378" y="460"/>
                      <a:pt x="1380" y="461"/>
                      <a:pt x="1381" y="461"/>
                    </a:cubicBezTo>
                    <a:cubicBezTo>
                      <a:pt x="1382" y="461"/>
                      <a:pt x="1383" y="460"/>
                      <a:pt x="1384" y="459"/>
                    </a:cubicBezTo>
                    <a:cubicBezTo>
                      <a:pt x="1389" y="459"/>
                      <a:pt x="1392" y="456"/>
                      <a:pt x="1394" y="452"/>
                    </a:cubicBezTo>
                    <a:cubicBezTo>
                      <a:pt x="1396" y="444"/>
                      <a:pt x="1392" y="437"/>
                      <a:pt x="1384" y="437"/>
                    </a:cubicBezTo>
                    <a:lnTo>
                      <a:pt x="1294" y="406"/>
                    </a:lnTo>
                    <a:close/>
                    <a:moveTo>
                      <a:pt x="1472" y="465"/>
                    </a:moveTo>
                    <a:cubicBezTo>
                      <a:pt x="1467" y="465"/>
                      <a:pt x="1462" y="468"/>
                      <a:pt x="1461" y="473"/>
                    </a:cubicBezTo>
                    <a:cubicBezTo>
                      <a:pt x="1458" y="480"/>
                      <a:pt x="1463" y="487"/>
                      <a:pt x="1470" y="490"/>
                    </a:cubicBezTo>
                    <a:lnTo>
                      <a:pt x="1561" y="518"/>
                    </a:lnTo>
                    <a:lnTo>
                      <a:pt x="1568" y="518"/>
                    </a:lnTo>
                    <a:cubicBezTo>
                      <a:pt x="1570" y="516"/>
                      <a:pt x="1575" y="514"/>
                      <a:pt x="1575" y="509"/>
                    </a:cubicBezTo>
                    <a:cubicBezTo>
                      <a:pt x="1577" y="504"/>
                      <a:pt x="1575" y="497"/>
                      <a:pt x="1568" y="494"/>
                    </a:cubicBezTo>
                    <a:lnTo>
                      <a:pt x="1477" y="466"/>
                    </a:lnTo>
                    <a:cubicBezTo>
                      <a:pt x="1476" y="465"/>
                      <a:pt x="1474" y="465"/>
                      <a:pt x="1472" y="4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05" name="Google Shape;6705;p68"/>
              <p:cNvSpPr/>
              <p:nvPr/>
            </p:nvSpPr>
            <p:spPr>
              <a:xfrm>
                <a:off x="2841723" y="3039731"/>
                <a:ext cx="25089" cy="13715"/>
              </a:xfrm>
              <a:custGeom>
                <a:avLst/>
                <a:gdLst/>
                <a:ahLst/>
                <a:cxnLst/>
                <a:rect l="l" t="t" r="r" b="b"/>
                <a:pathLst>
                  <a:path w="75" h="41" extrusionOk="0">
                    <a:moveTo>
                      <a:pt x="14" y="0"/>
                    </a:moveTo>
                    <a:cubicBezTo>
                      <a:pt x="9" y="0"/>
                      <a:pt x="5" y="5"/>
                      <a:pt x="3" y="11"/>
                    </a:cubicBezTo>
                    <a:cubicBezTo>
                      <a:pt x="1" y="15"/>
                      <a:pt x="3" y="22"/>
                      <a:pt x="10" y="25"/>
                    </a:cubicBezTo>
                    <a:lnTo>
                      <a:pt x="58" y="39"/>
                    </a:lnTo>
                    <a:cubicBezTo>
                      <a:pt x="59" y="40"/>
                      <a:pt x="59" y="40"/>
                      <a:pt x="60" y="40"/>
                    </a:cubicBezTo>
                    <a:cubicBezTo>
                      <a:pt x="62" y="40"/>
                      <a:pt x="63" y="39"/>
                      <a:pt x="65" y="39"/>
                    </a:cubicBezTo>
                    <a:cubicBezTo>
                      <a:pt x="67" y="39"/>
                      <a:pt x="72" y="34"/>
                      <a:pt x="72" y="32"/>
                    </a:cubicBezTo>
                    <a:cubicBezTo>
                      <a:pt x="74" y="25"/>
                      <a:pt x="70" y="18"/>
                      <a:pt x="65" y="15"/>
                    </a:cubicBezTo>
                    <a:lnTo>
                      <a:pt x="17" y="1"/>
                    </a:ln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06" name="Google Shape;6706;p68"/>
              <p:cNvSpPr/>
              <p:nvPr/>
            </p:nvSpPr>
            <p:spPr>
              <a:xfrm>
                <a:off x="2225199" y="2919303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2" y="1"/>
                    </a:moveTo>
                    <a:cubicBezTo>
                      <a:pt x="7" y="1"/>
                      <a:pt x="2" y="3"/>
                      <a:pt x="1" y="9"/>
                    </a:cubicBezTo>
                    <a:cubicBezTo>
                      <a:pt x="1" y="16"/>
                      <a:pt x="3" y="23"/>
                      <a:pt x="10" y="23"/>
                    </a:cubicBezTo>
                    <a:lnTo>
                      <a:pt x="55" y="40"/>
                    </a:lnTo>
                    <a:lnTo>
                      <a:pt x="62" y="40"/>
                    </a:lnTo>
                    <a:cubicBezTo>
                      <a:pt x="67" y="37"/>
                      <a:pt x="70" y="35"/>
                      <a:pt x="72" y="30"/>
                    </a:cubicBezTo>
                    <a:cubicBezTo>
                      <a:pt x="74" y="25"/>
                      <a:pt x="70" y="18"/>
                      <a:pt x="62" y="16"/>
                    </a:cubicBezTo>
                    <a:lnTo>
                      <a:pt x="17" y="1"/>
                    </a:lnTo>
                    <a:cubicBezTo>
                      <a:pt x="15" y="1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07" name="Google Shape;6707;p68"/>
              <p:cNvSpPr/>
              <p:nvPr/>
            </p:nvSpPr>
            <p:spPr>
              <a:xfrm>
                <a:off x="2270694" y="2933688"/>
                <a:ext cx="528211" cy="173617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519" extrusionOk="0">
                    <a:moveTo>
                      <a:pt x="15" y="1"/>
                    </a:moveTo>
                    <a:cubicBezTo>
                      <a:pt x="10" y="1"/>
                      <a:pt x="5" y="5"/>
                      <a:pt x="3" y="8"/>
                    </a:cubicBezTo>
                    <a:cubicBezTo>
                      <a:pt x="0" y="16"/>
                      <a:pt x="5" y="23"/>
                      <a:pt x="12" y="25"/>
                    </a:cubicBezTo>
                    <a:lnTo>
                      <a:pt x="103" y="54"/>
                    </a:lnTo>
                    <a:lnTo>
                      <a:pt x="110" y="54"/>
                    </a:lnTo>
                    <a:cubicBezTo>
                      <a:pt x="112" y="51"/>
                      <a:pt x="117" y="49"/>
                      <a:pt x="117" y="47"/>
                    </a:cubicBezTo>
                    <a:cubicBezTo>
                      <a:pt x="119" y="39"/>
                      <a:pt x="117" y="32"/>
                      <a:pt x="110" y="30"/>
                    </a:cubicBezTo>
                    <a:lnTo>
                      <a:pt x="19" y="1"/>
                    </a:lnTo>
                    <a:cubicBezTo>
                      <a:pt x="18" y="1"/>
                      <a:pt x="17" y="1"/>
                      <a:pt x="15" y="1"/>
                    </a:cubicBezTo>
                    <a:close/>
                    <a:moveTo>
                      <a:pt x="200" y="58"/>
                    </a:moveTo>
                    <a:cubicBezTo>
                      <a:pt x="196" y="58"/>
                      <a:pt x="188" y="61"/>
                      <a:pt x="186" y="68"/>
                    </a:cubicBezTo>
                    <a:cubicBezTo>
                      <a:pt x="184" y="73"/>
                      <a:pt x="186" y="80"/>
                      <a:pt x="193" y="82"/>
                    </a:cubicBezTo>
                    <a:lnTo>
                      <a:pt x="284" y="111"/>
                    </a:lnTo>
                    <a:cubicBezTo>
                      <a:pt x="285" y="112"/>
                      <a:pt x="287" y="113"/>
                      <a:pt x="288" y="113"/>
                    </a:cubicBezTo>
                    <a:cubicBezTo>
                      <a:pt x="290" y="113"/>
                      <a:pt x="292" y="112"/>
                      <a:pt x="293" y="111"/>
                    </a:cubicBezTo>
                    <a:cubicBezTo>
                      <a:pt x="296" y="111"/>
                      <a:pt x="298" y="108"/>
                      <a:pt x="300" y="104"/>
                    </a:cubicBezTo>
                    <a:cubicBezTo>
                      <a:pt x="303" y="97"/>
                      <a:pt x="298" y="89"/>
                      <a:pt x="291" y="89"/>
                    </a:cubicBezTo>
                    <a:lnTo>
                      <a:pt x="200" y="58"/>
                    </a:lnTo>
                    <a:close/>
                    <a:moveTo>
                      <a:pt x="378" y="117"/>
                    </a:moveTo>
                    <a:cubicBezTo>
                      <a:pt x="373" y="117"/>
                      <a:pt x="369" y="120"/>
                      <a:pt x="367" y="125"/>
                    </a:cubicBezTo>
                    <a:cubicBezTo>
                      <a:pt x="367" y="132"/>
                      <a:pt x="369" y="139"/>
                      <a:pt x="376" y="142"/>
                    </a:cubicBezTo>
                    <a:lnTo>
                      <a:pt x="467" y="170"/>
                    </a:lnTo>
                    <a:lnTo>
                      <a:pt x="474" y="170"/>
                    </a:lnTo>
                    <a:cubicBezTo>
                      <a:pt x="479" y="168"/>
                      <a:pt x="481" y="166"/>
                      <a:pt x="481" y="161"/>
                    </a:cubicBezTo>
                    <a:cubicBezTo>
                      <a:pt x="484" y="156"/>
                      <a:pt x="481" y="149"/>
                      <a:pt x="474" y="147"/>
                    </a:cubicBezTo>
                    <a:lnTo>
                      <a:pt x="384" y="118"/>
                    </a:lnTo>
                    <a:cubicBezTo>
                      <a:pt x="382" y="117"/>
                      <a:pt x="380" y="117"/>
                      <a:pt x="378" y="117"/>
                    </a:cubicBezTo>
                    <a:close/>
                    <a:moveTo>
                      <a:pt x="562" y="175"/>
                    </a:moveTo>
                    <a:cubicBezTo>
                      <a:pt x="557" y="175"/>
                      <a:pt x="552" y="178"/>
                      <a:pt x="550" y="182"/>
                    </a:cubicBezTo>
                    <a:cubicBezTo>
                      <a:pt x="548" y="189"/>
                      <a:pt x="553" y="197"/>
                      <a:pt x="557" y="199"/>
                    </a:cubicBezTo>
                    <a:lnTo>
                      <a:pt x="650" y="228"/>
                    </a:lnTo>
                    <a:lnTo>
                      <a:pt x="657" y="228"/>
                    </a:lnTo>
                    <a:cubicBezTo>
                      <a:pt x="660" y="228"/>
                      <a:pt x="662" y="223"/>
                      <a:pt x="665" y="220"/>
                    </a:cubicBezTo>
                    <a:cubicBezTo>
                      <a:pt x="667" y="213"/>
                      <a:pt x="662" y="206"/>
                      <a:pt x="657" y="204"/>
                    </a:cubicBezTo>
                    <a:lnTo>
                      <a:pt x="565" y="175"/>
                    </a:lnTo>
                    <a:cubicBezTo>
                      <a:pt x="564" y="175"/>
                      <a:pt x="563" y="175"/>
                      <a:pt x="562" y="175"/>
                    </a:cubicBezTo>
                    <a:close/>
                    <a:moveTo>
                      <a:pt x="743" y="234"/>
                    </a:moveTo>
                    <a:cubicBezTo>
                      <a:pt x="738" y="234"/>
                      <a:pt x="733" y="236"/>
                      <a:pt x="731" y="242"/>
                    </a:cubicBezTo>
                    <a:cubicBezTo>
                      <a:pt x="731" y="249"/>
                      <a:pt x="734" y="254"/>
                      <a:pt x="741" y="256"/>
                    </a:cubicBezTo>
                    <a:lnTo>
                      <a:pt x="831" y="285"/>
                    </a:lnTo>
                    <a:cubicBezTo>
                      <a:pt x="832" y="286"/>
                      <a:pt x="834" y="286"/>
                      <a:pt x="835" y="286"/>
                    </a:cubicBezTo>
                    <a:cubicBezTo>
                      <a:pt x="836" y="286"/>
                      <a:pt x="837" y="286"/>
                      <a:pt x="838" y="285"/>
                    </a:cubicBezTo>
                    <a:cubicBezTo>
                      <a:pt x="843" y="285"/>
                      <a:pt x="846" y="282"/>
                      <a:pt x="848" y="278"/>
                    </a:cubicBezTo>
                    <a:cubicBezTo>
                      <a:pt x="848" y="270"/>
                      <a:pt x="846" y="266"/>
                      <a:pt x="838" y="263"/>
                    </a:cubicBezTo>
                    <a:lnTo>
                      <a:pt x="748" y="235"/>
                    </a:lnTo>
                    <a:cubicBezTo>
                      <a:pt x="746" y="234"/>
                      <a:pt x="744" y="234"/>
                      <a:pt x="743" y="234"/>
                    </a:cubicBezTo>
                    <a:close/>
                    <a:moveTo>
                      <a:pt x="926" y="291"/>
                    </a:moveTo>
                    <a:cubicBezTo>
                      <a:pt x="922" y="291"/>
                      <a:pt x="917" y="295"/>
                      <a:pt x="915" y="299"/>
                    </a:cubicBezTo>
                    <a:cubicBezTo>
                      <a:pt x="912" y="306"/>
                      <a:pt x="917" y="313"/>
                      <a:pt x="922" y="316"/>
                    </a:cubicBezTo>
                    <a:lnTo>
                      <a:pt x="1015" y="344"/>
                    </a:lnTo>
                    <a:lnTo>
                      <a:pt x="1022" y="344"/>
                    </a:lnTo>
                    <a:cubicBezTo>
                      <a:pt x="1024" y="342"/>
                      <a:pt x="1029" y="339"/>
                      <a:pt x="1029" y="335"/>
                    </a:cubicBezTo>
                    <a:cubicBezTo>
                      <a:pt x="1031" y="330"/>
                      <a:pt x="1027" y="323"/>
                      <a:pt x="1022" y="320"/>
                    </a:cubicBezTo>
                    <a:lnTo>
                      <a:pt x="929" y="292"/>
                    </a:lnTo>
                    <a:cubicBezTo>
                      <a:pt x="928" y="291"/>
                      <a:pt x="927" y="291"/>
                      <a:pt x="926" y="291"/>
                    </a:cubicBezTo>
                    <a:close/>
                    <a:moveTo>
                      <a:pt x="1109" y="348"/>
                    </a:moveTo>
                    <a:cubicBezTo>
                      <a:pt x="1103" y="348"/>
                      <a:pt x="1098" y="353"/>
                      <a:pt x="1098" y="359"/>
                    </a:cubicBezTo>
                    <a:cubicBezTo>
                      <a:pt x="1096" y="363"/>
                      <a:pt x="1098" y="370"/>
                      <a:pt x="1105" y="373"/>
                    </a:cubicBezTo>
                    <a:lnTo>
                      <a:pt x="1196" y="401"/>
                    </a:lnTo>
                    <a:cubicBezTo>
                      <a:pt x="1197" y="403"/>
                      <a:pt x="1198" y="403"/>
                      <a:pt x="1199" y="403"/>
                    </a:cubicBezTo>
                    <a:cubicBezTo>
                      <a:pt x="1200" y="403"/>
                      <a:pt x="1202" y="403"/>
                      <a:pt x="1203" y="401"/>
                    </a:cubicBezTo>
                    <a:cubicBezTo>
                      <a:pt x="1208" y="401"/>
                      <a:pt x="1210" y="399"/>
                      <a:pt x="1212" y="394"/>
                    </a:cubicBezTo>
                    <a:cubicBezTo>
                      <a:pt x="1215" y="387"/>
                      <a:pt x="1210" y="380"/>
                      <a:pt x="1203" y="378"/>
                    </a:cubicBezTo>
                    <a:lnTo>
                      <a:pt x="1112" y="349"/>
                    </a:lnTo>
                    <a:cubicBezTo>
                      <a:pt x="1111" y="349"/>
                      <a:pt x="1110" y="348"/>
                      <a:pt x="1109" y="348"/>
                    </a:cubicBezTo>
                    <a:close/>
                    <a:moveTo>
                      <a:pt x="1290" y="408"/>
                    </a:moveTo>
                    <a:cubicBezTo>
                      <a:pt x="1285" y="408"/>
                      <a:pt x="1281" y="410"/>
                      <a:pt x="1279" y="416"/>
                    </a:cubicBezTo>
                    <a:cubicBezTo>
                      <a:pt x="1277" y="423"/>
                      <a:pt x="1281" y="430"/>
                      <a:pt x="1288" y="430"/>
                    </a:cubicBezTo>
                    <a:lnTo>
                      <a:pt x="1379" y="461"/>
                    </a:lnTo>
                    <a:lnTo>
                      <a:pt x="1386" y="461"/>
                    </a:lnTo>
                    <a:cubicBezTo>
                      <a:pt x="1389" y="459"/>
                      <a:pt x="1393" y="456"/>
                      <a:pt x="1393" y="451"/>
                    </a:cubicBezTo>
                    <a:cubicBezTo>
                      <a:pt x="1396" y="447"/>
                      <a:pt x="1393" y="439"/>
                      <a:pt x="1386" y="437"/>
                    </a:cubicBezTo>
                    <a:lnTo>
                      <a:pt x="1296" y="409"/>
                    </a:lnTo>
                    <a:cubicBezTo>
                      <a:pt x="1294" y="408"/>
                      <a:pt x="1292" y="408"/>
                      <a:pt x="1290" y="408"/>
                    </a:cubicBezTo>
                    <a:close/>
                    <a:moveTo>
                      <a:pt x="1474" y="465"/>
                    </a:moveTo>
                    <a:cubicBezTo>
                      <a:pt x="1469" y="465"/>
                      <a:pt x="1464" y="469"/>
                      <a:pt x="1462" y="473"/>
                    </a:cubicBezTo>
                    <a:cubicBezTo>
                      <a:pt x="1460" y="480"/>
                      <a:pt x="1462" y="487"/>
                      <a:pt x="1469" y="489"/>
                    </a:cubicBezTo>
                    <a:lnTo>
                      <a:pt x="1560" y="518"/>
                    </a:lnTo>
                    <a:lnTo>
                      <a:pt x="1567" y="518"/>
                    </a:lnTo>
                    <a:cubicBezTo>
                      <a:pt x="1572" y="516"/>
                      <a:pt x="1574" y="513"/>
                      <a:pt x="1577" y="511"/>
                    </a:cubicBezTo>
                    <a:cubicBezTo>
                      <a:pt x="1579" y="504"/>
                      <a:pt x="1574" y="497"/>
                      <a:pt x="1567" y="494"/>
                    </a:cubicBezTo>
                    <a:lnTo>
                      <a:pt x="1477" y="466"/>
                    </a:lnTo>
                    <a:cubicBezTo>
                      <a:pt x="1476" y="465"/>
                      <a:pt x="1475" y="465"/>
                      <a:pt x="1474" y="4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08" name="Google Shape;6708;p68"/>
              <p:cNvSpPr/>
              <p:nvPr/>
            </p:nvSpPr>
            <p:spPr>
              <a:xfrm>
                <a:off x="2819310" y="3108308"/>
                <a:ext cx="25089" cy="13715"/>
              </a:xfrm>
              <a:custGeom>
                <a:avLst/>
                <a:gdLst/>
                <a:ahLst/>
                <a:cxnLst/>
                <a:rect l="l" t="t" r="r" b="b"/>
                <a:pathLst>
                  <a:path w="75" h="41" extrusionOk="0">
                    <a:moveTo>
                      <a:pt x="20" y="1"/>
                    </a:moveTo>
                    <a:cubicBezTo>
                      <a:pt x="13" y="1"/>
                      <a:pt x="6" y="3"/>
                      <a:pt x="3" y="10"/>
                    </a:cubicBezTo>
                    <a:cubicBezTo>
                      <a:pt x="1" y="15"/>
                      <a:pt x="6" y="22"/>
                      <a:pt x="13" y="25"/>
                    </a:cubicBezTo>
                    <a:lnTo>
                      <a:pt x="58" y="39"/>
                    </a:lnTo>
                    <a:cubicBezTo>
                      <a:pt x="59" y="40"/>
                      <a:pt x="60" y="41"/>
                      <a:pt x="62" y="41"/>
                    </a:cubicBezTo>
                    <a:cubicBezTo>
                      <a:pt x="63" y="41"/>
                      <a:pt x="64" y="40"/>
                      <a:pt x="65" y="39"/>
                    </a:cubicBezTo>
                    <a:cubicBezTo>
                      <a:pt x="70" y="39"/>
                      <a:pt x="72" y="37"/>
                      <a:pt x="75" y="32"/>
                    </a:cubicBezTo>
                    <a:cubicBezTo>
                      <a:pt x="75" y="25"/>
                      <a:pt x="72" y="17"/>
                      <a:pt x="65" y="17"/>
                    </a:cubicBezTo>
                    <a:lnTo>
                      <a:pt x="2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09" name="Google Shape;6709;p68"/>
              <p:cNvSpPr/>
              <p:nvPr/>
            </p:nvSpPr>
            <p:spPr>
              <a:xfrm>
                <a:off x="2202786" y="2987880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4" y="0"/>
                    </a:moveTo>
                    <a:cubicBezTo>
                      <a:pt x="9" y="0"/>
                      <a:pt x="5" y="3"/>
                      <a:pt x="3" y="8"/>
                    </a:cubicBezTo>
                    <a:cubicBezTo>
                      <a:pt x="1" y="16"/>
                      <a:pt x="6" y="23"/>
                      <a:pt x="10" y="25"/>
                    </a:cubicBezTo>
                    <a:lnTo>
                      <a:pt x="58" y="39"/>
                    </a:lnTo>
                    <a:lnTo>
                      <a:pt x="65" y="39"/>
                    </a:lnTo>
                    <a:cubicBezTo>
                      <a:pt x="68" y="37"/>
                      <a:pt x="72" y="35"/>
                      <a:pt x="72" y="30"/>
                    </a:cubicBezTo>
                    <a:cubicBezTo>
                      <a:pt x="75" y="25"/>
                      <a:pt x="72" y="18"/>
                      <a:pt x="65" y="16"/>
                    </a:cubicBezTo>
                    <a:lnTo>
                      <a:pt x="18" y="1"/>
                    </a:ln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10" name="Google Shape;6710;p68"/>
              <p:cNvSpPr/>
              <p:nvPr/>
            </p:nvSpPr>
            <p:spPr>
              <a:xfrm>
                <a:off x="2248950" y="3002265"/>
                <a:ext cx="527877" cy="173283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518" extrusionOk="0">
                    <a:moveTo>
                      <a:pt x="15" y="1"/>
                    </a:moveTo>
                    <a:cubicBezTo>
                      <a:pt x="10" y="1"/>
                      <a:pt x="5" y="5"/>
                      <a:pt x="3" y="11"/>
                    </a:cubicBezTo>
                    <a:cubicBezTo>
                      <a:pt x="1" y="15"/>
                      <a:pt x="3" y="23"/>
                      <a:pt x="10" y="25"/>
                    </a:cubicBezTo>
                    <a:lnTo>
                      <a:pt x="101" y="54"/>
                    </a:lnTo>
                    <a:lnTo>
                      <a:pt x="111" y="54"/>
                    </a:lnTo>
                    <a:cubicBezTo>
                      <a:pt x="113" y="54"/>
                      <a:pt x="115" y="49"/>
                      <a:pt x="118" y="46"/>
                    </a:cubicBezTo>
                    <a:cubicBezTo>
                      <a:pt x="120" y="39"/>
                      <a:pt x="115" y="32"/>
                      <a:pt x="108" y="30"/>
                    </a:cubicBezTo>
                    <a:lnTo>
                      <a:pt x="18" y="1"/>
                    </a:lnTo>
                    <a:cubicBezTo>
                      <a:pt x="17" y="1"/>
                      <a:pt x="16" y="1"/>
                      <a:pt x="15" y="1"/>
                    </a:cubicBezTo>
                    <a:close/>
                    <a:moveTo>
                      <a:pt x="196" y="60"/>
                    </a:moveTo>
                    <a:cubicBezTo>
                      <a:pt x="191" y="60"/>
                      <a:pt x="186" y="62"/>
                      <a:pt x="184" y="68"/>
                    </a:cubicBezTo>
                    <a:cubicBezTo>
                      <a:pt x="184" y="75"/>
                      <a:pt x="187" y="80"/>
                      <a:pt x="194" y="82"/>
                    </a:cubicBezTo>
                    <a:lnTo>
                      <a:pt x="284" y="113"/>
                    </a:lnTo>
                    <a:lnTo>
                      <a:pt x="291" y="113"/>
                    </a:lnTo>
                    <a:cubicBezTo>
                      <a:pt x="296" y="111"/>
                      <a:pt x="299" y="108"/>
                      <a:pt x="299" y="104"/>
                    </a:cubicBezTo>
                    <a:cubicBezTo>
                      <a:pt x="301" y="99"/>
                      <a:pt x="299" y="92"/>
                      <a:pt x="291" y="89"/>
                    </a:cubicBezTo>
                    <a:lnTo>
                      <a:pt x="201" y="61"/>
                    </a:lnTo>
                    <a:cubicBezTo>
                      <a:pt x="199" y="60"/>
                      <a:pt x="197" y="60"/>
                      <a:pt x="196" y="60"/>
                    </a:cubicBezTo>
                    <a:close/>
                    <a:moveTo>
                      <a:pt x="379" y="117"/>
                    </a:moveTo>
                    <a:cubicBezTo>
                      <a:pt x="375" y="117"/>
                      <a:pt x="370" y="121"/>
                      <a:pt x="368" y="125"/>
                    </a:cubicBezTo>
                    <a:cubicBezTo>
                      <a:pt x="365" y="132"/>
                      <a:pt x="370" y="139"/>
                      <a:pt x="375" y="142"/>
                    </a:cubicBezTo>
                    <a:lnTo>
                      <a:pt x="468" y="170"/>
                    </a:lnTo>
                    <a:lnTo>
                      <a:pt x="475" y="170"/>
                    </a:lnTo>
                    <a:cubicBezTo>
                      <a:pt x="477" y="168"/>
                      <a:pt x="480" y="165"/>
                      <a:pt x="482" y="163"/>
                    </a:cubicBezTo>
                    <a:cubicBezTo>
                      <a:pt x="484" y="156"/>
                      <a:pt x="480" y="149"/>
                      <a:pt x="475" y="146"/>
                    </a:cubicBezTo>
                    <a:lnTo>
                      <a:pt x="382" y="118"/>
                    </a:lnTo>
                    <a:cubicBezTo>
                      <a:pt x="381" y="117"/>
                      <a:pt x="380" y="117"/>
                      <a:pt x="379" y="117"/>
                    </a:cubicBezTo>
                    <a:close/>
                    <a:moveTo>
                      <a:pt x="562" y="174"/>
                    </a:moveTo>
                    <a:cubicBezTo>
                      <a:pt x="556" y="174"/>
                      <a:pt x="551" y="179"/>
                      <a:pt x="549" y="184"/>
                    </a:cubicBezTo>
                    <a:cubicBezTo>
                      <a:pt x="549" y="189"/>
                      <a:pt x="551" y="196"/>
                      <a:pt x="558" y="199"/>
                    </a:cubicBezTo>
                    <a:lnTo>
                      <a:pt x="649" y="227"/>
                    </a:lnTo>
                    <a:cubicBezTo>
                      <a:pt x="650" y="229"/>
                      <a:pt x="651" y="229"/>
                      <a:pt x="652" y="229"/>
                    </a:cubicBezTo>
                    <a:cubicBezTo>
                      <a:pt x="653" y="229"/>
                      <a:pt x="655" y="229"/>
                      <a:pt x="656" y="227"/>
                    </a:cubicBezTo>
                    <a:cubicBezTo>
                      <a:pt x="661" y="227"/>
                      <a:pt x="663" y="225"/>
                      <a:pt x="665" y="220"/>
                    </a:cubicBezTo>
                    <a:cubicBezTo>
                      <a:pt x="665" y="213"/>
                      <a:pt x="663" y="206"/>
                      <a:pt x="656" y="206"/>
                    </a:cubicBezTo>
                    <a:lnTo>
                      <a:pt x="565" y="175"/>
                    </a:lnTo>
                    <a:cubicBezTo>
                      <a:pt x="564" y="175"/>
                      <a:pt x="563" y="174"/>
                      <a:pt x="562" y="174"/>
                    </a:cubicBezTo>
                    <a:close/>
                    <a:moveTo>
                      <a:pt x="742" y="234"/>
                    </a:moveTo>
                    <a:cubicBezTo>
                      <a:pt x="738" y="234"/>
                      <a:pt x="734" y="236"/>
                      <a:pt x="732" y="242"/>
                    </a:cubicBezTo>
                    <a:cubicBezTo>
                      <a:pt x="730" y="249"/>
                      <a:pt x="734" y="256"/>
                      <a:pt x="739" y="256"/>
                    </a:cubicBezTo>
                    <a:lnTo>
                      <a:pt x="832" y="287"/>
                    </a:lnTo>
                    <a:lnTo>
                      <a:pt x="839" y="287"/>
                    </a:lnTo>
                    <a:cubicBezTo>
                      <a:pt x="842" y="284"/>
                      <a:pt x="846" y="282"/>
                      <a:pt x="846" y="277"/>
                    </a:cubicBezTo>
                    <a:cubicBezTo>
                      <a:pt x="849" y="273"/>
                      <a:pt x="844" y="265"/>
                      <a:pt x="839" y="263"/>
                    </a:cubicBezTo>
                    <a:lnTo>
                      <a:pt x="746" y="234"/>
                    </a:lnTo>
                    <a:cubicBezTo>
                      <a:pt x="745" y="234"/>
                      <a:pt x="744" y="234"/>
                      <a:pt x="742" y="234"/>
                    </a:cubicBezTo>
                    <a:close/>
                    <a:moveTo>
                      <a:pt x="926" y="291"/>
                    </a:moveTo>
                    <a:cubicBezTo>
                      <a:pt x="920" y="291"/>
                      <a:pt x="915" y="295"/>
                      <a:pt x="915" y="299"/>
                    </a:cubicBezTo>
                    <a:cubicBezTo>
                      <a:pt x="913" y="306"/>
                      <a:pt x="915" y="313"/>
                      <a:pt x="922" y="315"/>
                    </a:cubicBezTo>
                    <a:lnTo>
                      <a:pt x="1013" y="344"/>
                    </a:lnTo>
                    <a:lnTo>
                      <a:pt x="1020" y="344"/>
                    </a:lnTo>
                    <a:cubicBezTo>
                      <a:pt x="1025" y="344"/>
                      <a:pt x="1027" y="339"/>
                      <a:pt x="1030" y="337"/>
                    </a:cubicBezTo>
                    <a:cubicBezTo>
                      <a:pt x="1032" y="330"/>
                      <a:pt x="1027" y="323"/>
                      <a:pt x="1020" y="320"/>
                    </a:cubicBezTo>
                    <a:lnTo>
                      <a:pt x="930" y="292"/>
                    </a:lnTo>
                    <a:cubicBezTo>
                      <a:pt x="928" y="291"/>
                      <a:pt x="927" y="291"/>
                      <a:pt x="926" y="291"/>
                    </a:cubicBezTo>
                    <a:close/>
                    <a:moveTo>
                      <a:pt x="1113" y="349"/>
                    </a:moveTo>
                    <a:cubicBezTo>
                      <a:pt x="1106" y="349"/>
                      <a:pt x="1099" y="351"/>
                      <a:pt x="1096" y="358"/>
                    </a:cubicBezTo>
                    <a:cubicBezTo>
                      <a:pt x="1094" y="363"/>
                      <a:pt x="1099" y="370"/>
                      <a:pt x="1106" y="373"/>
                    </a:cubicBezTo>
                    <a:lnTo>
                      <a:pt x="1196" y="401"/>
                    </a:lnTo>
                    <a:cubicBezTo>
                      <a:pt x="1198" y="402"/>
                      <a:pt x="1199" y="403"/>
                      <a:pt x="1200" y="403"/>
                    </a:cubicBezTo>
                    <a:cubicBezTo>
                      <a:pt x="1201" y="403"/>
                      <a:pt x="1202" y="402"/>
                      <a:pt x="1203" y="401"/>
                    </a:cubicBezTo>
                    <a:cubicBezTo>
                      <a:pt x="1206" y="401"/>
                      <a:pt x="1211" y="399"/>
                      <a:pt x="1211" y="394"/>
                    </a:cubicBezTo>
                    <a:cubicBezTo>
                      <a:pt x="1213" y="387"/>
                      <a:pt x="1211" y="382"/>
                      <a:pt x="1203" y="380"/>
                    </a:cubicBezTo>
                    <a:lnTo>
                      <a:pt x="1113" y="349"/>
                    </a:lnTo>
                    <a:close/>
                    <a:moveTo>
                      <a:pt x="1290" y="407"/>
                    </a:moveTo>
                    <a:cubicBezTo>
                      <a:pt x="1286" y="407"/>
                      <a:pt x="1281" y="410"/>
                      <a:pt x="1280" y="415"/>
                    </a:cubicBezTo>
                    <a:cubicBezTo>
                      <a:pt x="1277" y="423"/>
                      <a:pt x="1280" y="430"/>
                      <a:pt x="1287" y="432"/>
                    </a:cubicBezTo>
                    <a:lnTo>
                      <a:pt x="1377" y="461"/>
                    </a:lnTo>
                    <a:lnTo>
                      <a:pt x="1384" y="461"/>
                    </a:lnTo>
                    <a:cubicBezTo>
                      <a:pt x="1389" y="458"/>
                      <a:pt x="1392" y="456"/>
                      <a:pt x="1394" y="451"/>
                    </a:cubicBezTo>
                    <a:cubicBezTo>
                      <a:pt x="1396" y="446"/>
                      <a:pt x="1392" y="439"/>
                      <a:pt x="1384" y="437"/>
                    </a:cubicBezTo>
                    <a:lnTo>
                      <a:pt x="1294" y="408"/>
                    </a:lnTo>
                    <a:cubicBezTo>
                      <a:pt x="1293" y="408"/>
                      <a:pt x="1291" y="407"/>
                      <a:pt x="1290" y="407"/>
                    </a:cubicBezTo>
                    <a:close/>
                    <a:moveTo>
                      <a:pt x="1474" y="465"/>
                    </a:moveTo>
                    <a:cubicBezTo>
                      <a:pt x="1468" y="465"/>
                      <a:pt x="1463" y="469"/>
                      <a:pt x="1461" y="475"/>
                    </a:cubicBezTo>
                    <a:cubicBezTo>
                      <a:pt x="1458" y="480"/>
                      <a:pt x="1463" y="487"/>
                      <a:pt x="1470" y="489"/>
                    </a:cubicBezTo>
                    <a:lnTo>
                      <a:pt x="1561" y="518"/>
                    </a:lnTo>
                    <a:lnTo>
                      <a:pt x="1568" y="518"/>
                    </a:lnTo>
                    <a:cubicBezTo>
                      <a:pt x="1573" y="518"/>
                      <a:pt x="1575" y="513"/>
                      <a:pt x="1575" y="511"/>
                    </a:cubicBezTo>
                    <a:cubicBezTo>
                      <a:pt x="1577" y="504"/>
                      <a:pt x="1575" y="496"/>
                      <a:pt x="1568" y="494"/>
                    </a:cubicBezTo>
                    <a:lnTo>
                      <a:pt x="1477" y="465"/>
                    </a:lnTo>
                    <a:cubicBezTo>
                      <a:pt x="1476" y="465"/>
                      <a:pt x="1475" y="465"/>
                      <a:pt x="1474" y="4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11" name="Google Shape;6711;p68"/>
              <p:cNvSpPr/>
              <p:nvPr/>
            </p:nvSpPr>
            <p:spPr>
              <a:xfrm>
                <a:off x="2797901" y="3177554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3" y="0"/>
                    </a:moveTo>
                    <a:cubicBezTo>
                      <a:pt x="9" y="0"/>
                      <a:pt x="5" y="3"/>
                      <a:pt x="3" y="8"/>
                    </a:cubicBezTo>
                    <a:cubicBezTo>
                      <a:pt x="1" y="15"/>
                      <a:pt x="5" y="20"/>
                      <a:pt x="10" y="22"/>
                    </a:cubicBezTo>
                    <a:lnTo>
                      <a:pt x="58" y="39"/>
                    </a:lnTo>
                    <a:lnTo>
                      <a:pt x="65" y="39"/>
                    </a:lnTo>
                    <a:cubicBezTo>
                      <a:pt x="67" y="37"/>
                      <a:pt x="72" y="34"/>
                      <a:pt x="72" y="30"/>
                    </a:cubicBezTo>
                    <a:cubicBezTo>
                      <a:pt x="74" y="22"/>
                      <a:pt x="72" y="18"/>
                      <a:pt x="65" y="15"/>
                    </a:cubicBezTo>
                    <a:lnTo>
                      <a:pt x="17" y="1"/>
                    </a:lnTo>
                    <a:cubicBezTo>
                      <a:pt x="16" y="0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12" name="Google Shape;6712;p68"/>
              <p:cNvSpPr/>
              <p:nvPr/>
            </p:nvSpPr>
            <p:spPr>
              <a:xfrm>
                <a:off x="2561728" y="3147447"/>
                <a:ext cx="255575" cy="283341"/>
              </a:xfrm>
              <a:custGeom>
                <a:avLst/>
                <a:gdLst/>
                <a:ahLst/>
                <a:cxnLst/>
                <a:rect l="l" t="t" r="r" b="b"/>
                <a:pathLst>
                  <a:path w="764" h="847" extrusionOk="0">
                    <a:moveTo>
                      <a:pt x="223" y="0"/>
                    </a:moveTo>
                    <a:lnTo>
                      <a:pt x="18" y="620"/>
                    </a:lnTo>
                    <a:cubicBezTo>
                      <a:pt x="0" y="678"/>
                      <a:pt x="44" y="737"/>
                      <a:pt x="104" y="737"/>
                    </a:cubicBezTo>
                    <a:cubicBezTo>
                      <a:pt x="107" y="737"/>
                      <a:pt x="110" y="737"/>
                      <a:pt x="114" y="736"/>
                    </a:cubicBezTo>
                    <a:lnTo>
                      <a:pt x="235" y="724"/>
                    </a:lnTo>
                    <a:cubicBezTo>
                      <a:pt x="240" y="724"/>
                      <a:pt x="244" y="723"/>
                      <a:pt x="249" y="723"/>
                    </a:cubicBezTo>
                    <a:cubicBezTo>
                      <a:pt x="270" y="723"/>
                      <a:pt x="291" y="732"/>
                      <a:pt x="307" y="746"/>
                    </a:cubicBezTo>
                    <a:lnTo>
                      <a:pt x="392" y="824"/>
                    </a:lnTo>
                    <a:cubicBezTo>
                      <a:pt x="409" y="840"/>
                      <a:pt x="430" y="847"/>
                      <a:pt x="451" y="847"/>
                    </a:cubicBezTo>
                    <a:cubicBezTo>
                      <a:pt x="488" y="847"/>
                      <a:pt x="525" y="824"/>
                      <a:pt x="538" y="784"/>
                    </a:cubicBezTo>
                    <a:lnTo>
                      <a:pt x="764" y="74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13" name="Google Shape;6713;p68"/>
              <p:cNvSpPr/>
              <p:nvPr/>
            </p:nvSpPr>
            <p:spPr>
              <a:xfrm>
                <a:off x="2577451" y="3059468"/>
                <a:ext cx="279661" cy="277654"/>
              </a:xfrm>
              <a:custGeom>
                <a:avLst/>
                <a:gdLst/>
                <a:ahLst/>
                <a:cxnLst/>
                <a:rect l="l" t="t" r="r" b="b"/>
                <a:pathLst>
                  <a:path w="836" h="830" extrusionOk="0">
                    <a:moveTo>
                      <a:pt x="415" y="0"/>
                    </a:moveTo>
                    <a:cubicBezTo>
                      <a:pt x="402" y="0"/>
                      <a:pt x="389" y="4"/>
                      <a:pt x="379" y="11"/>
                    </a:cubicBezTo>
                    <a:cubicBezTo>
                      <a:pt x="366" y="18"/>
                      <a:pt x="352" y="21"/>
                      <a:pt x="338" y="21"/>
                    </a:cubicBezTo>
                    <a:cubicBezTo>
                      <a:pt x="334" y="21"/>
                      <a:pt x="330" y="21"/>
                      <a:pt x="326" y="21"/>
                    </a:cubicBezTo>
                    <a:cubicBezTo>
                      <a:pt x="320" y="19"/>
                      <a:pt x="314" y="18"/>
                      <a:pt x="309" y="18"/>
                    </a:cubicBezTo>
                    <a:cubicBezTo>
                      <a:pt x="289" y="18"/>
                      <a:pt x="270" y="27"/>
                      <a:pt x="255" y="42"/>
                    </a:cubicBezTo>
                    <a:cubicBezTo>
                      <a:pt x="243" y="56"/>
                      <a:pt x="226" y="66"/>
                      <a:pt x="207" y="68"/>
                    </a:cubicBezTo>
                    <a:cubicBezTo>
                      <a:pt x="181" y="71"/>
                      <a:pt x="160" y="87"/>
                      <a:pt x="148" y="111"/>
                    </a:cubicBezTo>
                    <a:cubicBezTo>
                      <a:pt x="141" y="128"/>
                      <a:pt x="129" y="142"/>
                      <a:pt x="112" y="149"/>
                    </a:cubicBezTo>
                    <a:cubicBezTo>
                      <a:pt x="86" y="159"/>
                      <a:pt x="69" y="183"/>
                      <a:pt x="69" y="209"/>
                    </a:cubicBezTo>
                    <a:cubicBezTo>
                      <a:pt x="67" y="228"/>
                      <a:pt x="57" y="244"/>
                      <a:pt x="43" y="256"/>
                    </a:cubicBezTo>
                    <a:cubicBezTo>
                      <a:pt x="24" y="275"/>
                      <a:pt x="14" y="302"/>
                      <a:pt x="21" y="328"/>
                    </a:cubicBezTo>
                    <a:cubicBezTo>
                      <a:pt x="26" y="347"/>
                      <a:pt x="24" y="366"/>
                      <a:pt x="14" y="380"/>
                    </a:cubicBezTo>
                    <a:cubicBezTo>
                      <a:pt x="0" y="404"/>
                      <a:pt x="0" y="433"/>
                      <a:pt x="14" y="454"/>
                    </a:cubicBezTo>
                    <a:cubicBezTo>
                      <a:pt x="24" y="471"/>
                      <a:pt x="26" y="490"/>
                      <a:pt x="24" y="506"/>
                    </a:cubicBezTo>
                    <a:lnTo>
                      <a:pt x="21" y="506"/>
                    </a:lnTo>
                    <a:cubicBezTo>
                      <a:pt x="17" y="533"/>
                      <a:pt x="26" y="561"/>
                      <a:pt x="45" y="578"/>
                    </a:cubicBezTo>
                    <a:cubicBezTo>
                      <a:pt x="60" y="590"/>
                      <a:pt x="69" y="606"/>
                      <a:pt x="71" y="625"/>
                    </a:cubicBezTo>
                    <a:cubicBezTo>
                      <a:pt x="74" y="652"/>
                      <a:pt x="91" y="673"/>
                      <a:pt x="114" y="685"/>
                    </a:cubicBezTo>
                    <a:cubicBezTo>
                      <a:pt x="131" y="692"/>
                      <a:pt x="145" y="704"/>
                      <a:pt x="152" y="723"/>
                    </a:cubicBezTo>
                    <a:cubicBezTo>
                      <a:pt x="162" y="747"/>
                      <a:pt x="186" y="764"/>
                      <a:pt x="212" y="766"/>
                    </a:cubicBezTo>
                    <a:cubicBezTo>
                      <a:pt x="231" y="766"/>
                      <a:pt x="248" y="775"/>
                      <a:pt x="260" y="790"/>
                    </a:cubicBezTo>
                    <a:cubicBezTo>
                      <a:pt x="274" y="805"/>
                      <a:pt x="293" y="814"/>
                      <a:pt x="313" y="814"/>
                    </a:cubicBezTo>
                    <a:cubicBezTo>
                      <a:pt x="319" y="814"/>
                      <a:pt x="325" y="813"/>
                      <a:pt x="331" y="811"/>
                    </a:cubicBezTo>
                    <a:cubicBezTo>
                      <a:pt x="337" y="810"/>
                      <a:pt x="342" y="809"/>
                      <a:pt x="348" y="809"/>
                    </a:cubicBezTo>
                    <a:cubicBezTo>
                      <a:pt x="360" y="809"/>
                      <a:pt x="372" y="812"/>
                      <a:pt x="383" y="818"/>
                    </a:cubicBezTo>
                    <a:cubicBezTo>
                      <a:pt x="395" y="825"/>
                      <a:pt x="408" y="829"/>
                      <a:pt x="421" y="829"/>
                    </a:cubicBezTo>
                    <a:cubicBezTo>
                      <a:pt x="434" y="829"/>
                      <a:pt x="447" y="825"/>
                      <a:pt x="457" y="818"/>
                    </a:cubicBezTo>
                    <a:cubicBezTo>
                      <a:pt x="468" y="812"/>
                      <a:pt x="481" y="809"/>
                      <a:pt x="492" y="809"/>
                    </a:cubicBezTo>
                    <a:cubicBezTo>
                      <a:pt x="498" y="809"/>
                      <a:pt x="504" y="810"/>
                      <a:pt x="510" y="811"/>
                    </a:cubicBezTo>
                    <a:cubicBezTo>
                      <a:pt x="514" y="812"/>
                      <a:pt x="519" y="812"/>
                      <a:pt x="523" y="812"/>
                    </a:cubicBezTo>
                    <a:cubicBezTo>
                      <a:pt x="545" y="812"/>
                      <a:pt x="565" y="803"/>
                      <a:pt x="581" y="787"/>
                    </a:cubicBezTo>
                    <a:cubicBezTo>
                      <a:pt x="593" y="773"/>
                      <a:pt x="610" y="764"/>
                      <a:pt x="629" y="764"/>
                    </a:cubicBezTo>
                    <a:cubicBezTo>
                      <a:pt x="655" y="761"/>
                      <a:pt x="676" y="745"/>
                      <a:pt x="688" y="718"/>
                    </a:cubicBezTo>
                    <a:cubicBezTo>
                      <a:pt x="693" y="702"/>
                      <a:pt x="707" y="687"/>
                      <a:pt x="724" y="680"/>
                    </a:cubicBezTo>
                    <a:cubicBezTo>
                      <a:pt x="750" y="671"/>
                      <a:pt x="767" y="647"/>
                      <a:pt x="767" y="621"/>
                    </a:cubicBezTo>
                    <a:cubicBezTo>
                      <a:pt x="769" y="602"/>
                      <a:pt x="779" y="585"/>
                      <a:pt x="793" y="573"/>
                    </a:cubicBezTo>
                    <a:cubicBezTo>
                      <a:pt x="812" y="556"/>
                      <a:pt x="822" y="528"/>
                      <a:pt x="814" y="502"/>
                    </a:cubicBezTo>
                    <a:cubicBezTo>
                      <a:pt x="810" y="485"/>
                      <a:pt x="812" y="466"/>
                      <a:pt x="822" y="449"/>
                    </a:cubicBezTo>
                    <a:cubicBezTo>
                      <a:pt x="836" y="428"/>
                      <a:pt x="836" y="399"/>
                      <a:pt x="822" y="375"/>
                    </a:cubicBezTo>
                    <a:cubicBezTo>
                      <a:pt x="812" y="361"/>
                      <a:pt x="810" y="342"/>
                      <a:pt x="812" y="323"/>
                    </a:cubicBezTo>
                    <a:cubicBezTo>
                      <a:pt x="819" y="297"/>
                      <a:pt x="810" y="271"/>
                      <a:pt x="791" y="254"/>
                    </a:cubicBezTo>
                    <a:cubicBezTo>
                      <a:pt x="776" y="242"/>
                      <a:pt x="767" y="223"/>
                      <a:pt x="764" y="206"/>
                    </a:cubicBezTo>
                    <a:lnTo>
                      <a:pt x="764" y="204"/>
                    </a:lnTo>
                    <a:cubicBezTo>
                      <a:pt x="762" y="178"/>
                      <a:pt x="745" y="156"/>
                      <a:pt x="722" y="147"/>
                    </a:cubicBezTo>
                    <a:cubicBezTo>
                      <a:pt x="705" y="140"/>
                      <a:pt x="691" y="125"/>
                      <a:pt x="683" y="109"/>
                    </a:cubicBezTo>
                    <a:cubicBezTo>
                      <a:pt x="674" y="83"/>
                      <a:pt x="650" y="68"/>
                      <a:pt x="624" y="66"/>
                    </a:cubicBezTo>
                    <a:cubicBezTo>
                      <a:pt x="605" y="63"/>
                      <a:pt x="588" y="56"/>
                      <a:pt x="576" y="42"/>
                    </a:cubicBezTo>
                    <a:cubicBezTo>
                      <a:pt x="561" y="25"/>
                      <a:pt x="541" y="17"/>
                      <a:pt x="520" y="17"/>
                    </a:cubicBezTo>
                    <a:cubicBezTo>
                      <a:pt x="515" y="17"/>
                      <a:pt x="510" y="17"/>
                      <a:pt x="505" y="18"/>
                    </a:cubicBezTo>
                    <a:cubicBezTo>
                      <a:pt x="499" y="20"/>
                      <a:pt x="493" y="21"/>
                      <a:pt x="488" y="21"/>
                    </a:cubicBezTo>
                    <a:cubicBezTo>
                      <a:pt x="476" y="21"/>
                      <a:pt x="464" y="17"/>
                      <a:pt x="452" y="11"/>
                    </a:cubicBezTo>
                    <a:cubicBezTo>
                      <a:pt x="441" y="4"/>
                      <a:pt x="427" y="0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14" name="Google Shape;6714;p68"/>
              <p:cNvSpPr/>
              <p:nvPr/>
            </p:nvSpPr>
            <p:spPr>
              <a:xfrm>
                <a:off x="2626626" y="3110315"/>
                <a:ext cx="181311" cy="17261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16" extrusionOk="0">
                    <a:moveTo>
                      <a:pt x="269" y="0"/>
                    </a:moveTo>
                    <a:cubicBezTo>
                      <a:pt x="145" y="0"/>
                      <a:pt x="31" y="91"/>
                      <a:pt x="13" y="231"/>
                    </a:cubicBezTo>
                    <a:cubicBezTo>
                      <a:pt x="1" y="338"/>
                      <a:pt x="60" y="445"/>
                      <a:pt x="158" y="490"/>
                    </a:cubicBezTo>
                    <a:cubicBezTo>
                      <a:pt x="195" y="508"/>
                      <a:pt x="233" y="516"/>
                      <a:pt x="271" y="516"/>
                    </a:cubicBezTo>
                    <a:cubicBezTo>
                      <a:pt x="395" y="516"/>
                      <a:pt x="510" y="425"/>
                      <a:pt x="527" y="288"/>
                    </a:cubicBezTo>
                    <a:cubicBezTo>
                      <a:pt x="541" y="178"/>
                      <a:pt x="482" y="71"/>
                      <a:pt x="382" y="26"/>
                    </a:cubicBezTo>
                    <a:cubicBezTo>
                      <a:pt x="345" y="8"/>
                      <a:pt x="307" y="0"/>
                      <a:pt x="2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15" name="Google Shape;6715;p68"/>
          <p:cNvGrpSpPr/>
          <p:nvPr/>
        </p:nvGrpSpPr>
        <p:grpSpPr>
          <a:xfrm rot="-4500040">
            <a:off x="2352786" y="49530"/>
            <a:ext cx="1351404" cy="1451644"/>
            <a:chOff x="1403866" y="1092803"/>
            <a:chExt cx="519774" cy="443577"/>
          </a:xfrm>
        </p:grpSpPr>
        <p:grpSp>
          <p:nvGrpSpPr>
            <p:cNvPr id="6716" name="Google Shape;6716;p68"/>
            <p:cNvGrpSpPr/>
            <p:nvPr/>
          </p:nvGrpSpPr>
          <p:grpSpPr>
            <a:xfrm>
              <a:off x="1426206" y="1092803"/>
              <a:ext cx="497435" cy="443577"/>
              <a:chOff x="7250053" y="2843701"/>
              <a:chExt cx="497435" cy="443577"/>
            </a:xfrm>
          </p:grpSpPr>
          <p:sp>
            <p:nvSpPr>
              <p:cNvPr id="6717" name="Google Shape;6717;p6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18" name="Google Shape;6718;p6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19" name="Google Shape;6719;p6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20" name="Google Shape;6720;p6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721" name="Google Shape;6721;p68"/>
            <p:cNvGrpSpPr/>
            <p:nvPr/>
          </p:nvGrpSpPr>
          <p:grpSpPr>
            <a:xfrm>
              <a:off x="1403866" y="1096560"/>
              <a:ext cx="497435" cy="428189"/>
              <a:chOff x="7250053" y="2843701"/>
              <a:chExt cx="497435" cy="428189"/>
            </a:xfrm>
          </p:grpSpPr>
          <p:sp>
            <p:nvSpPr>
              <p:cNvPr id="6722" name="Google Shape;6722;p6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23" name="Google Shape;6723;p6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24" name="Google Shape;6724;p68"/>
          <p:cNvGrpSpPr/>
          <p:nvPr/>
        </p:nvGrpSpPr>
        <p:grpSpPr>
          <a:xfrm>
            <a:off x="9088960" y="3107896"/>
            <a:ext cx="2128235" cy="3098499"/>
            <a:chOff x="6831905" y="2407935"/>
            <a:chExt cx="1062404" cy="1946628"/>
          </a:xfrm>
        </p:grpSpPr>
        <p:grpSp>
          <p:nvGrpSpPr>
            <p:cNvPr id="6725" name="Google Shape;6725;p68"/>
            <p:cNvGrpSpPr/>
            <p:nvPr/>
          </p:nvGrpSpPr>
          <p:grpSpPr>
            <a:xfrm>
              <a:off x="6875142" y="2445717"/>
              <a:ext cx="1019167" cy="1908846"/>
              <a:chOff x="7073575" y="1906850"/>
              <a:chExt cx="1261657" cy="2363018"/>
            </a:xfrm>
          </p:grpSpPr>
          <p:sp>
            <p:nvSpPr>
              <p:cNvPr id="6726" name="Google Shape;6726;p68"/>
              <p:cNvSpPr/>
              <p:nvPr/>
            </p:nvSpPr>
            <p:spPr>
              <a:xfrm>
                <a:off x="7129779" y="2418596"/>
                <a:ext cx="512668" cy="700800"/>
              </a:xfrm>
              <a:custGeom>
                <a:avLst/>
                <a:gdLst/>
                <a:ahLst/>
                <a:cxnLst/>
                <a:rect l="l" t="t" r="r" b="b"/>
                <a:pathLst>
                  <a:path w="26433" h="36133" extrusionOk="0">
                    <a:moveTo>
                      <a:pt x="26364" y="25313"/>
                    </a:moveTo>
                    <a:lnTo>
                      <a:pt x="26358" y="25325"/>
                    </a:lnTo>
                    <a:lnTo>
                      <a:pt x="26358" y="25325"/>
                    </a:lnTo>
                    <a:lnTo>
                      <a:pt x="26387" y="25336"/>
                    </a:lnTo>
                    <a:cubicBezTo>
                      <a:pt x="26387" y="25336"/>
                      <a:pt x="26433" y="25359"/>
                      <a:pt x="26433" y="25359"/>
                    </a:cubicBezTo>
                    <a:cubicBezTo>
                      <a:pt x="26410" y="25336"/>
                      <a:pt x="26387" y="25336"/>
                      <a:pt x="26364" y="25313"/>
                    </a:cubicBezTo>
                    <a:close/>
                    <a:moveTo>
                      <a:pt x="8674" y="0"/>
                    </a:moveTo>
                    <a:lnTo>
                      <a:pt x="1" y="2808"/>
                    </a:lnTo>
                    <a:lnTo>
                      <a:pt x="1348" y="7281"/>
                    </a:lnTo>
                    <a:lnTo>
                      <a:pt x="2124" y="9518"/>
                    </a:lnTo>
                    <a:lnTo>
                      <a:pt x="2534" y="10614"/>
                    </a:lnTo>
                    <a:lnTo>
                      <a:pt x="2717" y="11184"/>
                    </a:lnTo>
                    <a:lnTo>
                      <a:pt x="2945" y="11732"/>
                    </a:lnTo>
                    <a:lnTo>
                      <a:pt x="3858" y="13924"/>
                    </a:lnTo>
                    <a:cubicBezTo>
                      <a:pt x="4018" y="14289"/>
                      <a:pt x="4155" y="14654"/>
                      <a:pt x="4315" y="15019"/>
                    </a:cubicBezTo>
                    <a:lnTo>
                      <a:pt x="4817" y="16092"/>
                    </a:lnTo>
                    <a:lnTo>
                      <a:pt x="5867" y="18260"/>
                    </a:lnTo>
                    <a:lnTo>
                      <a:pt x="7008" y="20406"/>
                    </a:lnTo>
                    <a:cubicBezTo>
                      <a:pt x="8560" y="23213"/>
                      <a:pt x="10341" y="25998"/>
                      <a:pt x="12441" y="28600"/>
                    </a:cubicBezTo>
                    <a:cubicBezTo>
                      <a:pt x="13491" y="29901"/>
                      <a:pt x="14609" y="31202"/>
                      <a:pt x="15864" y="32412"/>
                    </a:cubicBezTo>
                    <a:cubicBezTo>
                      <a:pt x="16481" y="33028"/>
                      <a:pt x="17143" y="33622"/>
                      <a:pt x="17850" y="34238"/>
                    </a:cubicBezTo>
                    <a:lnTo>
                      <a:pt x="18398" y="34672"/>
                    </a:lnTo>
                    <a:cubicBezTo>
                      <a:pt x="18558" y="34831"/>
                      <a:pt x="18740" y="34968"/>
                      <a:pt x="18969" y="35128"/>
                    </a:cubicBezTo>
                    <a:cubicBezTo>
                      <a:pt x="19174" y="35265"/>
                      <a:pt x="19357" y="35425"/>
                      <a:pt x="19585" y="35562"/>
                    </a:cubicBezTo>
                    <a:lnTo>
                      <a:pt x="19927" y="35813"/>
                    </a:lnTo>
                    <a:lnTo>
                      <a:pt x="20133" y="35950"/>
                    </a:lnTo>
                    <a:lnTo>
                      <a:pt x="20430" y="36132"/>
                    </a:lnTo>
                    <a:lnTo>
                      <a:pt x="26358" y="25325"/>
                    </a:lnTo>
                    <a:lnTo>
                      <a:pt x="26358" y="25325"/>
                    </a:lnTo>
                    <a:lnTo>
                      <a:pt x="26273" y="25290"/>
                    </a:lnTo>
                    <a:lnTo>
                      <a:pt x="25976" y="25108"/>
                    </a:lnTo>
                    <a:cubicBezTo>
                      <a:pt x="25771" y="24994"/>
                      <a:pt x="25520" y="24811"/>
                      <a:pt x="25314" y="24674"/>
                    </a:cubicBezTo>
                    <a:cubicBezTo>
                      <a:pt x="24835" y="24332"/>
                      <a:pt x="24355" y="23989"/>
                      <a:pt x="23899" y="23601"/>
                    </a:cubicBezTo>
                    <a:cubicBezTo>
                      <a:pt x="22940" y="22848"/>
                      <a:pt x="22027" y="21958"/>
                      <a:pt x="21137" y="21045"/>
                    </a:cubicBezTo>
                    <a:cubicBezTo>
                      <a:pt x="19334" y="19173"/>
                      <a:pt x="17690" y="17073"/>
                      <a:pt x="16161" y="14837"/>
                    </a:cubicBezTo>
                    <a:lnTo>
                      <a:pt x="15043" y="13125"/>
                    </a:lnTo>
                    <a:lnTo>
                      <a:pt x="13993" y="11367"/>
                    </a:lnTo>
                    <a:lnTo>
                      <a:pt x="13491" y="10477"/>
                    </a:lnTo>
                    <a:cubicBezTo>
                      <a:pt x="13308" y="10180"/>
                      <a:pt x="13148" y="9861"/>
                      <a:pt x="12988" y="9564"/>
                    </a:cubicBezTo>
                    <a:lnTo>
                      <a:pt x="12030" y="7715"/>
                    </a:lnTo>
                    <a:lnTo>
                      <a:pt x="11802" y="7259"/>
                    </a:lnTo>
                    <a:lnTo>
                      <a:pt x="11573" y="6779"/>
                    </a:lnTo>
                    <a:lnTo>
                      <a:pt x="11140" y="5821"/>
                    </a:lnTo>
                    <a:lnTo>
                      <a:pt x="10272" y="3926"/>
                    </a:lnTo>
                    <a:lnTo>
                      <a:pt x="86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27" name="Google Shape;6727;p68"/>
              <p:cNvSpPr/>
              <p:nvPr/>
            </p:nvSpPr>
            <p:spPr>
              <a:xfrm>
                <a:off x="7073575" y="2209444"/>
                <a:ext cx="229773" cy="263617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3592" extrusionOk="0">
                    <a:moveTo>
                      <a:pt x="4205" y="0"/>
                    </a:moveTo>
                    <a:cubicBezTo>
                      <a:pt x="4173" y="0"/>
                      <a:pt x="4141" y="4"/>
                      <a:pt x="4109" y="11"/>
                    </a:cubicBezTo>
                    <a:cubicBezTo>
                      <a:pt x="3218" y="216"/>
                      <a:pt x="4748" y="6379"/>
                      <a:pt x="4748" y="6379"/>
                    </a:cubicBezTo>
                    <a:cubicBezTo>
                      <a:pt x="4748" y="6379"/>
                      <a:pt x="3480" y="1287"/>
                      <a:pt x="2469" y="1287"/>
                    </a:cubicBezTo>
                    <a:cubicBezTo>
                      <a:pt x="2429" y="1287"/>
                      <a:pt x="2390" y="1295"/>
                      <a:pt x="2351" y="1312"/>
                    </a:cubicBezTo>
                    <a:cubicBezTo>
                      <a:pt x="1355" y="1710"/>
                      <a:pt x="2848" y="6722"/>
                      <a:pt x="2940" y="7026"/>
                    </a:cubicBezTo>
                    <a:lnTo>
                      <a:pt x="2940" y="7026"/>
                    </a:lnTo>
                    <a:cubicBezTo>
                      <a:pt x="2860" y="6762"/>
                      <a:pt x="1696" y="2978"/>
                      <a:pt x="879" y="2978"/>
                    </a:cubicBezTo>
                    <a:cubicBezTo>
                      <a:pt x="828" y="2978"/>
                      <a:pt x="778" y="2992"/>
                      <a:pt x="730" y="3024"/>
                    </a:cubicBezTo>
                    <a:cubicBezTo>
                      <a:pt x="0" y="3480"/>
                      <a:pt x="1073" y="6995"/>
                      <a:pt x="1370" y="7954"/>
                    </a:cubicBezTo>
                    <a:cubicBezTo>
                      <a:pt x="1415" y="8114"/>
                      <a:pt x="2899" y="13592"/>
                      <a:pt x="2899" y="13592"/>
                    </a:cubicBezTo>
                    <a:lnTo>
                      <a:pt x="11572" y="10784"/>
                    </a:lnTo>
                    <a:cubicBezTo>
                      <a:pt x="11550" y="8365"/>
                      <a:pt x="11846" y="3571"/>
                      <a:pt x="11230" y="2909"/>
                    </a:cubicBezTo>
                    <a:cubicBezTo>
                      <a:pt x="11190" y="2865"/>
                      <a:pt x="11148" y="2844"/>
                      <a:pt x="11103" y="2844"/>
                    </a:cubicBezTo>
                    <a:cubicBezTo>
                      <a:pt x="10485" y="2844"/>
                      <a:pt x="9473" y="6835"/>
                      <a:pt x="9473" y="6835"/>
                    </a:cubicBezTo>
                    <a:cubicBezTo>
                      <a:pt x="9473" y="6835"/>
                      <a:pt x="7468" y="352"/>
                      <a:pt x="6468" y="352"/>
                    </a:cubicBezTo>
                    <a:cubicBezTo>
                      <a:pt x="6434" y="352"/>
                      <a:pt x="6400" y="360"/>
                      <a:pt x="6368" y="376"/>
                    </a:cubicBezTo>
                    <a:cubicBezTo>
                      <a:pt x="5687" y="716"/>
                      <a:pt x="6008" y="3338"/>
                      <a:pt x="6252" y="4827"/>
                    </a:cubicBezTo>
                    <a:lnTo>
                      <a:pt x="6252" y="4827"/>
                    </a:lnTo>
                    <a:cubicBezTo>
                      <a:pt x="5921" y="3149"/>
                      <a:pt x="5171" y="0"/>
                      <a:pt x="42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28" name="Google Shape;6728;p68"/>
              <p:cNvSpPr/>
              <p:nvPr/>
            </p:nvSpPr>
            <p:spPr>
              <a:xfrm>
                <a:off x="7122254" y="2334927"/>
                <a:ext cx="126630" cy="37646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1941" extrusionOk="0">
                    <a:moveTo>
                      <a:pt x="4794" y="0"/>
                    </a:moveTo>
                    <a:cubicBezTo>
                      <a:pt x="4201" y="0"/>
                      <a:pt x="3630" y="91"/>
                      <a:pt x="3059" y="228"/>
                    </a:cubicBezTo>
                    <a:cubicBezTo>
                      <a:pt x="1918" y="525"/>
                      <a:pt x="845" y="1073"/>
                      <a:pt x="24" y="1895"/>
                    </a:cubicBezTo>
                    <a:cubicBezTo>
                      <a:pt x="1" y="1917"/>
                      <a:pt x="1" y="1917"/>
                      <a:pt x="24" y="1917"/>
                    </a:cubicBezTo>
                    <a:cubicBezTo>
                      <a:pt x="24" y="1940"/>
                      <a:pt x="24" y="1940"/>
                      <a:pt x="46" y="1940"/>
                    </a:cubicBezTo>
                    <a:cubicBezTo>
                      <a:pt x="982" y="1324"/>
                      <a:pt x="2055" y="867"/>
                      <a:pt x="3151" y="594"/>
                    </a:cubicBezTo>
                    <a:cubicBezTo>
                      <a:pt x="4000" y="364"/>
                      <a:pt x="4876" y="243"/>
                      <a:pt x="5748" y="243"/>
                    </a:cubicBezTo>
                    <a:cubicBezTo>
                      <a:pt x="6002" y="243"/>
                      <a:pt x="6254" y="253"/>
                      <a:pt x="6506" y="274"/>
                    </a:cubicBezTo>
                    <a:cubicBezTo>
                      <a:pt x="6529" y="274"/>
                      <a:pt x="6529" y="274"/>
                      <a:pt x="6529" y="251"/>
                    </a:cubicBezTo>
                    <a:cubicBezTo>
                      <a:pt x="6529" y="251"/>
                      <a:pt x="6529" y="228"/>
                      <a:pt x="6529" y="228"/>
                    </a:cubicBezTo>
                    <a:lnTo>
                      <a:pt x="6506" y="228"/>
                    </a:lnTo>
                    <a:cubicBezTo>
                      <a:pt x="6232" y="137"/>
                      <a:pt x="5958" y="91"/>
                      <a:pt x="5662" y="46"/>
                    </a:cubicBezTo>
                    <a:cubicBezTo>
                      <a:pt x="5365" y="23"/>
                      <a:pt x="5091" y="0"/>
                      <a:pt x="47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29" name="Google Shape;6729;p68"/>
              <p:cNvSpPr/>
              <p:nvPr/>
            </p:nvSpPr>
            <p:spPr>
              <a:xfrm>
                <a:off x="7389195" y="1948878"/>
                <a:ext cx="932783" cy="835187"/>
              </a:xfrm>
              <a:custGeom>
                <a:avLst/>
                <a:gdLst/>
                <a:ahLst/>
                <a:cxnLst/>
                <a:rect l="l" t="t" r="r" b="b"/>
                <a:pathLst>
                  <a:path w="48094" h="43062" extrusionOk="0">
                    <a:moveTo>
                      <a:pt x="22498" y="1"/>
                    </a:moveTo>
                    <a:cubicBezTo>
                      <a:pt x="20984" y="1"/>
                      <a:pt x="19289" y="166"/>
                      <a:pt x="17393" y="549"/>
                    </a:cubicBezTo>
                    <a:cubicBezTo>
                      <a:pt x="5273" y="3014"/>
                      <a:pt x="0" y="8401"/>
                      <a:pt x="845" y="19814"/>
                    </a:cubicBezTo>
                    <a:cubicBezTo>
                      <a:pt x="1690" y="31226"/>
                      <a:pt x="2055" y="37846"/>
                      <a:pt x="11413" y="40722"/>
                    </a:cubicBezTo>
                    <a:cubicBezTo>
                      <a:pt x="15714" y="42040"/>
                      <a:pt x="20845" y="43061"/>
                      <a:pt x="25686" y="43061"/>
                    </a:cubicBezTo>
                    <a:cubicBezTo>
                      <a:pt x="31405" y="43061"/>
                      <a:pt x="36720" y="41637"/>
                      <a:pt x="39785" y="37595"/>
                    </a:cubicBezTo>
                    <a:cubicBezTo>
                      <a:pt x="45423" y="30154"/>
                      <a:pt x="48093" y="21754"/>
                      <a:pt x="46792" y="16344"/>
                    </a:cubicBezTo>
                    <a:cubicBezTo>
                      <a:pt x="45500" y="11062"/>
                      <a:pt x="45317" y="6476"/>
                      <a:pt x="35128" y="6476"/>
                    </a:cubicBezTo>
                    <a:cubicBezTo>
                      <a:pt x="34883" y="6476"/>
                      <a:pt x="34632" y="6479"/>
                      <a:pt x="34375" y="6484"/>
                    </a:cubicBezTo>
                    <a:cubicBezTo>
                      <a:pt x="34375" y="6484"/>
                      <a:pt x="31982" y="1"/>
                      <a:pt x="224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30" name="Google Shape;6730;p68"/>
              <p:cNvSpPr/>
              <p:nvPr/>
            </p:nvSpPr>
            <p:spPr>
              <a:xfrm>
                <a:off x="7946078" y="2074186"/>
                <a:ext cx="368350" cy="673356"/>
              </a:xfrm>
              <a:custGeom>
                <a:avLst/>
                <a:gdLst/>
                <a:ahLst/>
                <a:cxnLst/>
                <a:rect l="l" t="t" r="r" b="b"/>
                <a:pathLst>
                  <a:path w="18992" h="34718" fill="none" extrusionOk="0">
                    <a:moveTo>
                      <a:pt x="6985" y="274"/>
                    </a:moveTo>
                    <a:cubicBezTo>
                      <a:pt x="9473" y="0"/>
                      <a:pt x="11984" y="890"/>
                      <a:pt x="13924" y="2465"/>
                    </a:cubicBezTo>
                    <a:cubicBezTo>
                      <a:pt x="15841" y="4017"/>
                      <a:pt x="17188" y="6254"/>
                      <a:pt x="17941" y="8605"/>
                    </a:cubicBezTo>
                    <a:cubicBezTo>
                      <a:pt x="18991" y="11938"/>
                      <a:pt x="18900" y="15544"/>
                      <a:pt x="18078" y="18922"/>
                    </a:cubicBezTo>
                    <a:cubicBezTo>
                      <a:pt x="17234" y="22300"/>
                      <a:pt x="15659" y="25473"/>
                      <a:pt x="13787" y="28395"/>
                    </a:cubicBezTo>
                    <a:cubicBezTo>
                      <a:pt x="12874" y="29833"/>
                      <a:pt x="11847" y="31248"/>
                      <a:pt x="10500" y="32275"/>
                    </a:cubicBezTo>
                    <a:cubicBezTo>
                      <a:pt x="7602" y="34489"/>
                      <a:pt x="3653" y="34649"/>
                      <a:pt x="1" y="34717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chemeClr val="dk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31" name="Google Shape;6731;p68"/>
              <p:cNvSpPr/>
              <p:nvPr/>
            </p:nvSpPr>
            <p:spPr>
              <a:xfrm>
                <a:off x="7399377" y="1906850"/>
                <a:ext cx="653437" cy="849540"/>
              </a:xfrm>
              <a:custGeom>
                <a:avLst/>
                <a:gdLst/>
                <a:ahLst/>
                <a:cxnLst/>
                <a:rect l="l" t="t" r="r" b="b"/>
                <a:pathLst>
                  <a:path w="33691" h="43802" fill="none" extrusionOk="0">
                    <a:moveTo>
                      <a:pt x="33691" y="7601"/>
                    </a:moveTo>
                    <a:cubicBezTo>
                      <a:pt x="33691" y="7601"/>
                      <a:pt x="29240" y="0"/>
                      <a:pt x="18786" y="1917"/>
                    </a:cubicBezTo>
                    <a:cubicBezTo>
                      <a:pt x="8309" y="3858"/>
                      <a:pt x="480" y="7692"/>
                      <a:pt x="229" y="18671"/>
                    </a:cubicBezTo>
                    <a:cubicBezTo>
                      <a:pt x="0" y="29627"/>
                      <a:pt x="1119" y="37411"/>
                      <a:pt x="5616" y="40287"/>
                    </a:cubicBezTo>
                    <a:cubicBezTo>
                      <a:pt x="10135" y="43163"/>
                      <a:pt x="14905" y="43802"/>
                      <a:pt x="14905" y="43802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F1583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32" name="Google Shape;6732;p68"/>
              <p:cNvSpPr/>
              <p:nvPr/>
            </p:nvSpPr>
            <p:spPr>
              <a:xfrm>
                <a:off x="7502961" y="2789556"/>
                <a:ext cx="679562" cy="785362"/>
              </a:xfrm>
              <a:custGeom>
                <a:avLst/>
                <a:gdLst/>
                <a:ahLst/>
                <a:cxnLst/>
                <a:rect l="l" t="t" r="r" b="b"/>
                <a:pathLst>
                  <a:path w="35038" h="40493" extrusionOk="0">
                    <a:moveTo>
                      <a:pt x="7510" y="1"/>
                    </a:moveTo>
                    <a:cubicBezTo>
                      <a:pt x="4908" y="1"/>
                      <a:pt x="2626" y="2032"/>
                      <a:pt x="2443" y="4611"/>
                    </a:cubicBezTo>
                    <a:lnTo>
                      <a:pt x="252" y="34124"/>
                    </a:lnTo>
                    <a:cubicBezTo>
                      <a:pt x="1" y="37594"/>
                      <a:pt x="2329" y="40493"/>
                      <a:pt x="5479" y="40493"/>
                    </a:cubicBezTo>
                    <a:lnTo>
                      <a:pt x="29537" y="40493"/>
                    </a:lnTo>
                    <a:cubicBezTo>
                      <a:pt x="32686" y="40493"/>
                      <a:pt x="35037" y="37594"/>
                      <a:pt x="34764" y="34124"/>
                    </a:cubicBezTo>
                    <a:lnTo>
                      <a:pt x="32572" y="4611"/>
                    </a:lnTo>
                    <a:cubicBezTo>
                      <a:pt x="32390" y="2032"/>
                      <a:pt x="30130" y="1"/>
                      <a:pt x="275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33" name="Google Shape;6733;p68"/>
              <p:cNvSpPr/>
              <p:nvPr/>
            </p:nvSpPr>
            <p:spPr>
              <a:xfrm>
                <a:off x="7522006" y="2811259"/>
                <a:ext cx="641470" cy="741529"/>
              </a:xfrm>
              <a:custGeom>
                <a:avLst/>
                <a:gdLst/>
                <a:ahLst/>
                <a:cxnLst/>
                <a:rect l="l" t="t" r="r" b="b"/>
                <a:pathLst>
                  <a:path w="33074" h="38233" extrusionOk="0">
                    <a:moveTo>
                      <a:pt x="7099" y="0"/>
                    </a:moveTo>
                    <a:cubicBezTo>
                      <a:pt x="4634" y="0"/>
                      <a:pt x="2488" y="1940"/>
                      <a:pt x="2305" y="4360"/>
                    </a:cubicBezTo>
                    <a:lnTo>
                      <a:pt x="228" y="32229"/>
                    </a:lnTo>
                    <a:cubicBezTo>
                      <a:pt x="0" y="35516"/>
                      <a:pt x="2191" y="38232"/>
                      <a:pt x="5181" y="38232"/>
                    </a:cubicBezTo>
                    <a:lnTo>
                      <a:pt x="27893" y="38232"/>
                    </a:lnTo>
                    <a:cubicBezTo>
                      <a:pt x="30860" y="38232"/>
                      <a:pt x="33074" y="35516"/>
                      <a:pt x="32823" y="32229"/>
                    </a:cubicBezTo>
                    <a:lnTo>
                      <a:pt x="30769" y="4360"/>
                    </a:lnTo>
                    <a:cubicBezTo>
                      <a:pt x="30586" y="1940"/>
                      <a:pt x="28440" y="0"/>
                      <a:pt x="259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34" name="Google Shape;6734;p68"/>
              <p:cNvSpPr/>
              <p:nvPr/>
            </p:nvSpPr>
            <p:spPr>
              <a:xfrm>
                <a:off x="8058526" y="3044964"/>
                <a:ext cx="271394" cy="337822"/>
              </a:xfrm>
              <a:custGeom>
                <a:avLst/>
                <a:gdLst/>
                <a:ahLst/>
                <a:cxnLst/>
                <a:rect l="l" t="t" r="r" b="b"/>
                <a:pathLst>
                  <a:path w="13993" h="17418" extrusionOk="0">
                    <a:moveTo>
                      <a:pt x="4328" y="1"/>
                    </a:moveTo>
                    <a:cubicBezTo>
                      <a:pt x="3721" y="1"/>
                      <a:pt x="3106" y="148"/>
                      <a:pt x="2534" y="458"/>
                    </a:cubicBezTo>
                    <a:cubicBezTo>
                      <a:pt x="685" y="1463"/>
                      <a:pt x="0" y="3768"/>
                      <a:pt x="1005" y="5617"/>
                    </a:cubicBezTo>
                    <a:lnTo>
                      <a:pt x="6300" y="15432"/>
                    </a:lnTo>
                    <a:cubicBezTo>
                      <a:pt x="6985" y="16710"/>
                      <a:pt x="8309" y="17418"/>
                      <a:pt x="9655" y="17418"/>
                    </a:cubicBezTo>
                    <a:cubicBezTo>
                      <a:pt x="10272" y="17418"/>
                      <a:pt x="10888" y="17281"/>
                      <a:pt x="11459" y="16961"/>
                    </a:cubicBezTo>
                    <a:cubicBezTo>
                      <a:pt x="13308" y="15957"/>
                      <a:pt x="13992" y="13651"/>
                      <a:pt x="12988" y="11802"/>
                    </a:cubicBezTo>
                    <a:lnTo>
                      <a:pt x="7692" y="2010"/>
                    </a:lnTo>
                    <a:cubicBezTo>
                      <a:pt x="6999" y="733"/>
                      <a:pt x="5684" y="1"/>
                      <a:pt x="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35" name="Google Shape;6735;p68"/>
              <p:cNvSpPr/>
              <p:nvPr/>
            </p:nvSpPr>
            <p:spPr>
              <a:xfrm>
                <a:off x="7560950" y="3417282"/>
                <a:ext cx="608285" cy="778341"/>
              </a:xfrm>
              <a:custGeom>
                <a:avLst/>
                <a:gdLst/>
                <a:ahLst/>
                <a:cxnLst/>
                <a:rect l="l" t="t" r="r" b="b"/>
                <a:pathLst>
                  <a:path w="31363" h="40131" extrusionOk="0">
                    <a:moveTo>
                      <a:pt x="28030" y="1"/>
                    </a:moveTo>
                    <a:lnTo>
                      <a:pt x="22050" y="1211"/>
                    </a:lnTo>
                    <a:lnTo>
                      <a:pt x="5616" y="1142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480" y="27072"/>
                      <a:pt x="2238" y="38302"/>
                    </a:cubicBezTo>
                    <a:cubicBezTo>
                      <a:pt x="2238" y="38302"/>
                      <a:pt x="4494" y="40131"/>
                      <a:pt x="7730" y="40131"/>
                    </a:cubicBezTo>
                    <a:cubicBezTo>
                      <a:pt x="8981" y="40131"/>
                      <a:pt x="10378" y="39858"/>
                      <a:pt x="11847" y="39101"/>
                    </a:cubicBezTo>
                    <a:lnTo>
                      <a:pt x="12509" y="13628"/>
                    </a:lnTo>
                    <a:lnTo>
                      <a:pt x="12509" y="13308"/>
                    </a:lnTo>
                    <a:cubicBezTo>
                      <a:pt x="13171" y="13292"/>
                      <a:pt x="13878" y="13276"/>
                      <a:pt x="14615" y="13276"/>
                    </a:cubicBezTo>
                    <a:cubicBezTo>
                      <a:pt x="14920" y="13276"/>
                      <a:pt x="15231" y="13278"/>
                      <a:pt x="15545" y="13285"/>
                    </a:cubicBezTo>
                    <a:lnTo>
                      <a:pt x="15545" y="13628"/>
                    </a:lnTo>
                    <a:lnTo>
                      <a:pt x="19996" y="39101"/>
                    </a:lnTo>
                    <a:cubicBezTo>
                      <a:pt x="21465" y="39858"/>
                      <a:pt x="22862" y="40131"/>
                      <a:pt x="24112" y="40131"/>
                    </a:cubicBezTo>
                    <a:cubicBezTo>
                      <a:pt x="27349" y="40131"/>
                      <a:pt x="29605" y="38302"/>
                      <a:pt x="29605" y="38302"/>
                    </a:cubicBezTo>
                    <a:cubicBezTo>
                      <a:pt x="31363" y="27072"/>
                      <a:pt x="28030" y="1"/>
                      <a:pt x="280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36" name="Google Shape;6736;p68"/>
              <p:cNvSpPr/>
              <p:nvPr/>
            </p:nvSpPr>
            <p:spPr>
              <a:xfrm>
                <a:off x="7560950" y="3417282"/>
                <a:ext cx="583499" cy="560031"/>
              </a:xfrm>
              <a:custGeom>
                <a:avLst/>
                <a:gdLst/>
                <a:ahLst/>
                <a:cxnLst/>
                <a:rect l="l" t="t" r="r" b="b"/>
                <a:pathLst>
                  <a:path w="30085" h="28875" extrusionOk="0">
                    <a:moveTo>
                      <a:pt x="28030" y="1"/>
                    </a:moveTo>
                    <a:lnTo>
                      <a:pt x="22050" y="1211"/>
                    </a:lnTo>
                    <a:lnTo>
                      <a:pt x="5616" y="1142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275" y="15340"/>
                      <a:pt x="1165" y="27711"/>
                    </a:cubicBezTo>
                    <a:cubicBezTo>
                      <a:pt x="3653" y="28236"/>
                      <a:pt x="7396" y="28784"/>
                      <a:pt x="12121" y="28875"/>
                    </a:cubicBezTo>
                    <a:lnTo>
                      <a:pt x="12486" y="13628"/>
                    </a:lnTo>
                    <a:lnTo>
                      <a:pt x="12509" y="13308"/>
                    </a:lnTo>
                    <a:cubicBezTo>
                      <a:pt x="13171" y="13292"/>
                      <a:pt x="13878" y="13276"/>
                      <a:pt x="14615" y="13276"/>
                    </a:cubicBezTo>
                    <a:cubicBezTo>
                      <a:pt x="14920" y="13276"/>
                      <a:pt x="15231" y="13278"/>
                      <a:pt x="15545" y="13285"/>
                    </a:cubicBezTo>
                    <a:lnTo>
                      <a:pt x="15545" y="13628"/>
                    </a:lnTo>
                    <a:lnTo>
                      <a:pt x="18170" y="28715"/>
                    </a:lnTo>
                    <a:cubicBezTo>
                      <a:pt x="21776" y="28464"/>
                      <a:pt x="25770" y="27916"/>
                      <a:pt x="30084" y="26935"/>
                    </a:cubicBezTo>
                    <a:cubicBezTo>
                      <a:pt x="29833" y="14700"/>
                      <a:pt x="28030" y="1"/>
                      <a:pt x="280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37" name="Google Shape;6737;p68"/>
              <p:cNvSpPr/>
              <p:nvPr/>
            </p:nvSpPr>
            <p:spPr>
              <a:xfrm>
                <a:off x="7547238" y="3426591"/>
                <a:ext cx="603844" cy="494941"/>
              </a:xfrm>
              <a:custGeom>
                <a:avLst/>
                <a:gdLst/>
                <a:ahLst/>
                <a:cxnLst/>
                <a:rect l="l" t="t" r="r" b="b"/>
                <a:pathLst>
                  <a:path w="31134" h="25519" extrusionOk="0">
                    <a:moveTo>
                      <a:pt x="708" y="0"/>
                    </a:moveTo>
                    <a:cubicBezTo>
                      <a:pt x="708" y="0"/>
                      <a:pt x="0" y="12189"/>
                      <a:pt x="662" y="23579"/>
                    </a:cubicBezTo>
                    <a:cubicBezTo>
                      <a:pt x="3241" y="25359"/>
                      <a:pt x="9610" y="25131"/>
                      <a:pt x="13490" y="25199"/>
                    </a:cubicBezTo>
                    <a:lnTo>
                      <a:pt x="13193" y="13627"/>
                    </a:lnTo>
                    <a:lnTo>
                      <a:pt x="13216" y="13307"/>
                    </a:lnTo>
                    <a:cubicBezTo>
                      <a:pt x="13878" y="13291"/>
                      <a:pt x="14585" y="13275"/>
                      <a:pt x="15322" y="13275"/>
                    </a:cubicBezTo>
                    <a:cubicBezTo>
                      <a:pt x="15627" y="13275"/>
                      <a:pt x="15938" y="13278"/>
                      <a:pt x="16252" y="13285"/>
                    </a:cubicBezTo>
                    <a:lnTo>
                      <a:pt x="16252" y="13627"/>
                    </a:lnTo>
                    <a:lnTo>
                      <a:pt x="17598" y="25519"/>
                    </a:lnTo>
                    <a:cubicBezTo>
                      <a:pt x="21387" y="25336"/>
                      <a:pt x="27390" y="25108"/>
                      <a:pt x="31134" y="23761"/>
                    </a:cubicBezTo>
                    <a:cubicBezTo>
                      <a:pt x="30632" y="11824"/>
                      <a:pt x="28737" y="0"/>
                      <a:pt x="28737" y="0"/>
                    </a:cubicBezTo>
                    <a:lnTo>
                      <a:pt x="22757" y="1210"/>
                    </a:lnTo>
                    <a:lnTo>
                      <a:pt x="6323" y="1141"/>
                    </a:lnTo>
                    <a:lnTo>
                      <a:pt x="7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38" name="Google Shape;6738;p68"/>
              <p:cNvSpPr/>
              <p:nvPr/>
            </p:nvSpPr>
            <p:spPr>
              <a:xfrm>
                <a:off x="7717654" y="3677421"/>
                <a:ext cx="232003" cy="8146"/>
              </a:xfrm>
              <a:custGeom>
                <a:avLst/>
                <a:gdLst/>
                <a:ahLst/>
                <a:cxnLst/>
                <a:rect l="l" t="t" r="r" b="b"/>
                <a:pathLst>
                  <a:path w="11962" h="420" extrusionOk="0">
                    <a:moveTo>
                      <a:pt x="7371" y="1"/>
                    </a:moveTo>
                    <a:cubicBezTo>
                      <a:pt x="6908" y="1"/>
                      <a:pt x="6444" y="4"/>
                      <a:pt x="5981" y="9"/>
                    </a:cubicBezTo>
                    <a:cubicBezTo>
                      <a:pt x="5000" y="9"/>
                      <a:pt x="4018" y="55"/>
                      <a:pt x="3037" y="78"/>
                    </a:cubicBezTo>
                    <a:cubicBezTo>
                      <a:pt x="2055" y="100"/>
                      <a:pt x="1074" y="146"/>
                      <a:pt x="92" y="215"/>
                    </a:cubicBezTo>
                    <a:cubicBezTo>
                      <a:pt x="47" y="237"/>
                      <a:pt x="1" y="260"/>
                      <a:pt x="1" y="306"/>
                    </a:cubicBezTo>
                    <a:cubicBezTo>
                      <a:pt x="1" y="352"/>
                      <a:pt x="47" y="397"/>
                      <a:pt x="92" y="397"/>
                    </a:cubicBezTo>
                    <a:cubicBezTo>
                      <a:pt x="1074" y="420"/>
                      <a:pt x="2055" y="420"/>
                      <a:pt x="3037" y="420"/>
                    </a:cubicBezTo>
                    <a:lnTo>
                      <a:pt x="5981" y="374"/>
                    </a:lnTo>
                    <a:lnTo>
                      <a:pt x="11870" y="283"/>
                    </a:lnTo>
                    <a:cubicBezTo>
                      <a:pt x="11916" y="283"/>
                      <a:pt x="11939" y="237"/>
                      <a:pt x="11961" y="192"/>
                    </a:cubicBezTo>
                    <a:cubicBezTo>
                      <a:pt x="11961" y="146"/>
                      <a:pt x="11916" y="100"/>
                      <a:pt x="11870" y="100"/>
                    </a:cubicBezTo>
                    <a:cubicBezTo>
                      <a:pt x="10370" y="31"/>
                      <a:pt x="8871" y="1"/>
                      <a:pt x="73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39" name="Google Shape;6739;p68"/>
              <p:cNvSpPr/>
              <p:nvPr/>
            </p:nvSpPr>
            <p:spPr>
              <a:xfrm>
                <a:off x="7826998" y="3396801"/>
                <a:ext cx="8437" cy="2316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1945" extrusionOk="0">
                    <a:moveTo>
                      <a:pt x="204" y="1"/>
                    </a:moveTo>
                    <a:cubicBezTo>
                      <a:pt x="168" y="1"/>
                      <a:pt x="138" y="38"/>
                      <a:pt x="138" y="75"/>
                    </a:cubicBezTo>
                    <a:cubicBezTo>
                      <a:pt x="69" y="1057"/>
                      <a:pt x="46" y="2038"/>
                      <a:pt x="24" y="3020"/>
                    </a:cubicBezTo>
                    <a:cubicBezTo>
                      <a:pt x="1" y="4001"/>
                      <a:pt x="1" y="4983"/>
                      <a:pt x="1" y="5964"/>
                    </a:cubicBezTo>
                    <a:cubicBezTo>
                      <a:pt x="24" y="7927"/>
                      <a:pt x="46" y="9890"/>
                      <a:pt x="252" y="11853"/>
                    </a:cubicBezTo>
                    <a:cubicBezTo>
                      <a:pt x="252" y="11899"/>
                      <a:pt x="297" y="11945"/>
                      <a:pt x="343" y="11945"/>
                    </a:cubicBezTo>
                    <a:cubicBezTo>
                      <a:pt x="389" y="11945"/>
                      <a:pt x="434" y="11899"/>
                      <a:pt x="434" y="11853"/>
                    </a:cubicBezTo>
                    <a:cubicBezTo>
                      <a:pt x="389" y="10872"/>
                      <a:pt x="389" y="9890"/>
                      <a:pt x="389" y="8909"/>
                    </a:cubicBezTo>
                    <a:lnTo>
                      <a:pt x="366" y="5964"/>
                    </a:lnTo>
                    <a:lnTo>
                      <a:pt x="366" y="3020"/>
                    </a:lnTo>
                    <a:cubicBezTo>
                      <a:pt x="343" y="2038"/>
                      <a:pt x="343" y="1057"/>
                      <a:pt x="297" y="75"/>
                    </a:cubicBezTo>
                    <a:cubicBezTo>
                      <a:pt x="297" y="30"/>
                      <a:pt x="275" y="7"/>
                      <a:pt x="229" y="7"/>
                    </a:cubicBezTo>
                    <a:cubicBezTo>
                      <a:pt x="221" y="3"/>
                      <a:pt x="212" y="1"/>
                      <a:pt x="2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40" name="Google Shape;6740;p68"/>
              <p:cNvSpPr/>
              <p:nvPr/>
            </p:nvSpPr>
            <p:spPr>
              <a:xfrm>
                <a:off x="7830994" y="3469085"/>
                <a:ext cx="39411" cy="147615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7611" extrusionOk="0">
                    <a:moveTo>
                      <a:pt x="1826" y="0"/>
                    </a:moveTo>
                    <a:cubicBezTo>
                      <a:pt x="1758" y="0"/>
                      <a:pt x="1735" y="46"/>
                      <a:pt x="1735" y="92"/>
                    </a:cubicBezTo>
                    <a:cubicBezTo>
                      <a:pt x="1712" y="1461"/>
                      <a:pt x="1689" y="2831"/>
                      <a:pt x="1598" y="4200"/>
                    </a:cubicBezTo>
                    <a:cubicBezTo>
                      <a:pt x="1529" y="4885"/>
                      <a:pt x="1484" y="5570"/>
                      <a:pt x="1324" y="6209"/>
                    </a:cubicBezTo>
                    <a:cubicBezTo>
                      <a:pt x="1233" y="6528"/>
                      <a:pt x="1119" y="6848"/>
                      <a:pt x="913" y="7076"/>
                    </a:cubicBezTo>
                    <a:cubicBezTo>
                      <a:pt x="766" y="7279"/>
                      <a:pt x="544" y="7393"/>
                      <a:pt x="307" y="7393"/>
                    </a:cubicBezTo>
                    <a:cubicBezTo>
                      <a:pt x="251" y="7393"/>
                      <a:pt x="194" y="7386"/>
                      <a:pt x="137" y="7373"/>
                    </a:cubicBezTo>
                    <a:lnTo>
                      <a:pt x="114" y="7373"/>
                    </a:lnTo>
                    <a:cubicBezTo>
                      <a:pt x="108" y="7367"/>
                      <a:pt x="100" y="7364"/>
                      <a:pt x="92" y="7364"/>
                    </a:cubicBezTo>
                    <a:cubicBezTo>
                      <a:pt x="69" y="7364"/>
                      <a:pt x="40" y="7385"/>
                      <a:pt x="23" y="7419"/>
                    </a:cubicBezTo>
                    <a:cubicBezTo>
                      <a:pt x="0" y="7464"/>
                      <a:pt x="23" y="7510"/>
                      <a:pt x="69" y="7533"/>
                    </a:cubicBezTo>
                    <a:cubicBezTo>
                      <a:pt x="177" y="7587"/>
                      <a:pt x="291" y="7611"/>
                      <a:pt x="405" y="7611"/>
                    </a:cubicBezTo>
                    <a:cubicBezTo>
                      <a:pt x="676" y="7611"/>
                      <a:pt x="949" y="7475"/>
                      <a:pt x="1141" y="7282"/>
                    </a:cubicBezTo>
                    <a:cubicBezTo>
                      <a:pt x="1392" y="6985"/>
                      <a:pt x="1552" y="6643"/>
                      <a:pt x="1666" y="6300"/>
                    </a:cubicBezTo>
                    <a:cubicBezTo>
                      <a:pt x="1849" y="5615"/>
                      <a:pt x="1917" y="4931"/>
                      <a:pt x="1963" y="4223"/>
                    </a:cubicBezTo>
                    <a:cubicBezTo>
                      <a:pt x="2032" y="2854"/>
                      <a:pt x="2009" y="1461"/>
                      <a:pt x="1895" y="69"/>
                    </a:cubicBezTo>
                    <a:cubicBezTo>
                      <a:pt x="1895" y="46"/>
                      <a:pt x="1872" y="0"/>
                      <a:pt x="18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41" name="Google Shape;6741;p68"/>
              <p:cNvSpPr/>
              <p:nvPr/>
            </p:nvSpPr>
            <p:spPr>
              <a:xfrm>
                <a:off x="7569813" y="3453588"/>
                <a:ext cx="69512" cy="116176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5990" extrusionOk="0">
                    <a:moveTo>
                      <a:pt x="3447" y="1"/>
                    </a:moveTo>
                    <a:cubicBezTo>
                      <a:pt x="3401" y="1"/>
                      <a:pt x="3378" y="23"/>
                      <a:pt x="3356" y="69"/>
                    </a:cubicBezTo>
                    <a:lnTo>
                      <a:pt x="3356" y="92"/>
                    </a:lnTo>
                    <a:cubicBezTo>
                      <a:pt x="3333" y="389"/>
                      <a:pt x="3333" y="685"/>
                      <a:pt x="3310" y="982"/>
                    </a:cubicBezTo>
                    <a:cubicBezTo>
                      <a:pt x="3264" y="1256"/>
                      <a:pt x="3264" y="1553"/>
                      <a:pt x="3173" y="1849"/>
                    </a:cubicBezTo>
                    <a:lnTo>
                      <a:pt x="3059" y="2260"/>
                    </a:lnTo>
                    <a:lnTo>
                      <a:pt x="2922" y="2671"/>
                    </a:lnTo>
                    <a:cubicBezTo>
                      <a:pt x="2876" y="2808"/>
                      <a:pt x="2808" y="2945"/>
                      <a:pt x="2762" y="3082"/>
                    </a:cubicBezTo>
                    <a:cubicBezTo>
                      <a:pt x="2694" y="3196"/>
                      <a:pt x="2648" y="3333"/>
                      <a:pt x="2557" y="3470"/>
                    </a:cubicBezTo>
                    <a:cubicBezTo>
                      <a:pt x="2283" y="3972"/>
                      <a:pt x="1918" y="4429"/>
                      <a:pt x="1484" y="4817"/>
                    </a:cubicBezTo>
                    <a:cubicBezTo>
                      <a:pt x="1073" y="5228"/>
                      <a:pt x="571" y="5570"/>
                      <a:pt x="69" y="5821"/>
                    </a:cubicBezTo>
                    <a:lnTo>
                      <a:pt x="46" y="5821"/>
                    </a:lnTo>
                    <a:cubicBezTo>
                      <a:pt x="23" y="5844"/>
                      <a:pt x="0" y="5889"/>
                      <a:pt x="0" y="5935"/>
                    </a:cubicBezTo>
                    <a:cubicBezTo>
                      <a:pt x="17" y="5969"/>
                      <a:pt x="46" y="5990"/>
                      <a:pt x="78" y="5990"/>
                    </a:cubicBezTo>
                    <a:cubicBezTo>
                      <a:pt x="90" y="5990"/>
                      <a:pt x="102" y="5987"/>
                      <a:pt x="114" y="5981"/>
                    </a:cubicBezTo>
                    <a:cubicBezTo>
                      <a:pt x="708" y="5798"/>
                      <a:pt x="1233" y="5479"/>
                      <a:pt x="1712" y="5091"/>
                    </a:cubicBezTo>
                    <a:cubicBezTo>
                      <a:pt x="2169" y="4680"/>
                      <a:pt x="2602" y="4200"/>
                      <a:pt x="2876" y="3653"/>
                    </a:cubicBezTo>
                    <a:cubicBezTo>
                      <a:pt x="2968" y="3516"/>
                      <a:pt x="3013" y="3356"/>
                      <a:pt x="3082" y="3219"/>
                    </a:cubicBezTo>
                    <a:cubicBezTo>
                      <a:pt x="3150" y="3082"/>
                      <a:pt x="3219" y="2945"/>
                      <a:pt x="3264" y="2785"/>
                    </a:cubicBezTo>
                    <a:lnTo>
                      <a:pt x="3401" y="2352"/>
                    </a:lnTo>
                    <a:lnTo>
                      <a:pt x="3492" y="1895"/>
                    </a:lnTo>
                    <a:cubicBezTo>
                      <a:pt x="3515" y="1758"/>
                      <a:pt x="3538" y="1598"/>
                      <a:pt x="3538" y="1439"/>
                    </a:cubicBezTo>
                    <a:lnTo>
                      <a:pt x="3584" y="982"/>
                    </a:lnTo>
                    <a:cubicBezTo>
                      <a:pt x="3584" y="685"/>
                      <a:pt x="3561" y="389"/>
                      <a:pt x="3538" y="69"/>
                    </a:cubicBezTo>
                    <a:cubicBezTo>
                      <a:pt x="3538" y="23"/>
                      <a:pt x="3492" y="1"/>
                      <a:pt x="3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42" name="Google Shape;6742;p68"/>
              <p:cNvSpPr/>
              <p:nvPr/>
            </p:nvSpPr>
            <p:spPr>
              <a:xfrm>
                <a:off x="8036397" y="3453588"/>
                <a:ext cx="69512" cy="116176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5990" extrusionOk="0">
                    <a:moveTo>
                      <a:pt x="137" y="1"/>
                    </a:moveTo>
                    <a:cubicBezTo>
                      <a:pt x="91" y="1"/>
                      <a:pt x="46" y="23"/>
                      <a:pt x="46" y="69"/>
                    </a:cubicBezTo>
                    <a:cubicBezTo>
                      <a:pt x="23" y="389"/>
                      <a:pt x="0" y="685"/>
                      <a:pt x="0" y="982"/>
                    </a:cubicBezTo>
                    <a:lnTo>
                      <a:pt x="46" y="1439"/>
                    </a:lnTo>
                    <a:cubicBezTo>
                      <a:pt x="46" y="1598"/>
                      <a:pt x="69" y="1758"/>
                      <a:pt x="91" y="1895"/>
                    </a:cubicBezTo>
                    <a:lnTo>
                      <a:pt x="183" y="2352"/>
                    </a:lnTo>
                    <a:lnTo>
                      <a:pt x="320" y="2785"/>
                    </a:lnTo>
                    <a:cubicBezTo>
                      <a:pt x="365" y="2945"/>
                      <a:pt x="434" y="3082"/>
                      <a:pt x="502" y="3219"/>
                    </a:cubicBezTo>
                    <a:cubicBezTo>
                      <a:pt x="571" y="3356"/>
                      <a:pt x="616" y="3516"/>
                      <a:pt x="708" y="3653"/>
                    </a:cubicBezTo>
                    <a:cubicBezTo>
                      <a:pt x="982" y="4200"/>
                      <a:pt x="1392" y="4680"/>
                      <a:pt x="1872" y="5091"/>
                    </a:cubicBezTo>
                    <a:cubicBezTo>
                      <a:pt x="2328" y="5479"/>
                      <a:pt x="2876" y="5798"/>
                      <a:pt x="3470" y="5981"/>
                    </a:cubicBezTo>
                    <a:cubicBezTo>
                      <a:pt x="3476" y="5987"/>
                      <a:pt x="3483" y="5990"/>
                      <a:pt x="3492" y="5990"/>
                    </a:cubicBezTo>
                    <a:cubicBezTo>
                      <a:pt x="3515" y="5990"/>
                      <a:pt x="3544" y="5969"/>
                      <a:pt x="3561" y="5935"/>
                    </a:cubicBezTo>
                    <a:cubicBezTo>
                      <a:pt x="3584" y="5912"/>
                      <a:pt x="3561" y="5844"/>
                      <a:pt x="3538" y="5821"/>
                    </a:cubicBezTo>
                    <a:lnTo>
                      <a:pt x="3515" y="5821"/>
                    </a:lnTo>
                    <a:cubicBezTo>
                      <a:pt x="3013" y="5570"/>
                      <a:pt x="2511" y="5228"/>
                      <a:pt x="2100" y="4817"/>
                    </a:cubicBezTo>
                    <a:cubicBezTo>
                      <a:pt x="1666" y="4429"/>
                      <a:pt x="1301" y="3972"/>
                      <a:pt x="1027" y="3470"/>
                    </a:cubicBezTo>
                    <a:cubicBezTo>
                      <a:pt x="936" y="3333"/>
                      <a:pt x="890" y="3196"/>
                      <a:pt x="822" y="3082"/>
                    </a:cubicBezTo>
                    <a:cubicBezTo>
                      <a:pt x="753" y="2945"/>
                      <a:pt x="708" y="2808"/>
                      <a:pt x="662" y="2671"/>
                    </a:cubicBezTo>
                    <a:lnTo>
                      <a:pt x="502" y="2260"/>
                    </a:lnTo>
                    <a:lnTo>
                      <a:pt x="411" y="1849"/>
                    </a:lnTo>
                    <a:cubicBezTo>
                      <a:pt x="320" y="1553"/>
                      <a:pt x="320" y="1256"/>
                      <a:pt x="274" y="982"/>
                    </a:cubicBezTo>
                    <a:cubicBezTo>
                      <a:pt x="228" y="685"/>
                      <a:pt x="228" y="389"/>
                      <a:pt x="206" y="92"/>
                    </a:cubicBezTo>
                    <a:lnTo>
                      <a:pt x="206" y="69"/>
                    </a:lnTo>
                    <a:cubicBezTo>
                      <a:pt x="206" y="23"/>
                      <a:pt x="183" y="1"/>
                      <a:pt x="1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43" name="Google Shape;6743;p68"/>
              <p:cNvSpPr/>
              <p:nvPr/>
            </p:nvSpPr>
            <p:spPr>
              <a:xfrm>
                <a:off x="7340497" y="2796829"/>
                <a:ext cx="924366" cy="716548"/>
              </a:xfrm>
              <a:custGeom>
                <a:avLst/>
                <a:gdLst/>
                <a:ahLst/>
                <a:cxnLst/>
                <a:rect l="l" t="t" r="r" b="b"/>
                <a:pathLst>
                  <a:path w="47660" h="36945" extrusionOk="0">
                    <a:moveTo>
                      <a:pt x="10176" y="1"/>
                    </a:moveTo>
                    <a:cubicBezTo>
                      <a:pt x="10115" y="1"/>
                      <a:pt x="10063" y="19"/>
                      <a:pt x="10021" y="59"/>
                    </a:cubicBezTo>
                    <a:cubicBezTo>
                      <a:pt x="4977" y="5104"/>
                      <a:pt x="1" y="10468"/>
                      <a:pt x="1" y="10468"/>
                    </a:cubicBezTo>
                    <a:cubicBezTo>
                      <a:pt x="1" y="10468"/>
                      <a:pt x="7329" y="19283"/>
                      <a:pt x="11318" y="19283"/>
                    </a:cubicBezTo>
                    <a:cubicBezTo>
                      <a:pt x="11373" y="19283"/>
                      <a:pt x="11428" y="19282"/>
                      <a:pt x="11482" y="19278"/>
                    </a:cubicBezTo>
                    <a:lnTo>
                      <a:pt x="11482" y="19278"/>
                    </a:lnTo>
                    <a:lnTo>
                      <a:pt x="10295" y="33955"/>
                    </a:lnTo>
                    <a:cubicBezTo>
                      <a:pt x="10295" y="33955"/>
                      <a:pt x="16777" y="36899"/>
                      <a:pt x="25428" y="36945"/>
                    </a:cubicBezTo>
                    <a:lnTo>
                      <a:pt x="25656" y="36945"/>
                    </a:lnTo>
                    <a:cubicBezTo>
                      <a:pt x="34307" y="36899"/>
                      <a:pt x="40561" y="33955"/>
                      <a:pt x="40561" y="33955"/>
                    </a:cubicBezTo>
                    <a:lnTo>
                      <a:pt x="39352" y="19278"/>
                    </a:lnTo>
                    <a:lnTo>
                      <a:pt x="39352" y="19278"/>
                    </a:lnTo>
                    <a:cubicBezTo>
                      <a:pt x="39463" y="19285"/>
                      <a:pt x="39575" y="19289"/>
                      <a:pt x="39688" y="19289"/>
                    </a:cubicBezTo>
                    <a:cubicBezTo>
                      <a:pt x="43564" y="19289"/>
                      <a:pt x="47660" y="15192"/>
                      <a:pt x="47660" y="15192"/>
                    </a:cubicBezTo>
                    <a:cubicBezTo>
                      <a:pt x="47660" y="15192"/>
                      <a:pt x="45012" y="3552"/>
                      <a:pt x="36955" y="2707"/>
                    </a:cubicBezTo>
                    <a:cubicBezTo>
                      <a:pt x="34107" y="2434"/>
                      <a:pt x="31433" y="2359"/>
                      <a:pt x="29366" y="2359"/>
                    </a:cubicBezTo>
                    <a:cubicBezTo>
                      <a:pt x="27458" y="2359"/>
                      <a:pt x="26068" y="2423"/>
                      <a:pt x="25542" y="2456"/>
                    </a:cubicBezTo>
                    <a:cubicBezTo>
                      <a:pt x="24720" y="2407"/>
                      <a:pt x="22277" y="2050"/>
                      <a:pt x="18928" y="2050"/>
                    </a:cubicBezTo>
                    <a:cubicBezTo>
                      <a:pt x="17627" y="2050"/>
                      <a:pt x="16188" y="2104"/>
                      <a:pt x="14655" y="2251"/>
                    </a:cubicBezTo>
                    <a:cubicBezTo>
                      <a:pt x="14586" y="2258"/>
                      <a:pt x="14517" y="2261"/>
                      <a:pt x="14447" y="2261"/>
                    </a:cubicBezTo>
                    <a:cubicBezTo>
                      <a:pt x="12665" y="2261"/>
                      <a:pt x="10855" y="1"/>
                      <a:pt x="101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44" name="Google Shape;6744;p68"/>
              <p:cNvSpPr/>
              <p:nvPr/>
            </p:nvSpPr>
            <p:spPr>
              <a:xfrm>
                <a:off x="7688001" y="2843822"/>
                <a:ext cx="266080" cy="130800"/>
              </a:xfrm>
              <a:custGeom>
                <a:avLst/>
                <a:gdLst/>
                <a:ahLst/>
                <a:cxnLst/>
                <a:rect l="l" t="t" r="r" b="b"/>
                <a:pathLst>
                  <a:path w="13719" h="6744" extrusionOk="0">
                    <a:moveTo>
                      <a:pt x="7006" y="1"/>
                    </a:moveTo>
                    <a:cubicBezTo>
                      <a:pt x="5374" y="1"/>
                      <a:pt x="3525" y="99"/>
                      <a:pt x="1553" y="444"/>
                    </a:cubicBezTo>
                    <a:cubicBezTo>
                      <a:pt x="1" y="718"/>
                      <a:pt x="23" y="1950"/>
                      <a:pt x="23" y="1950"/>
                    </a:cubicBezTo>
                    <a:cubicBezTo>
                      <a:pt x="23" y="4598"/>
                      <a:pt x="2169" y="6744"/>
                      <a:pt x="4794" y="6744"/>
                    </a:cubicBezTo>
                    <a:lnTo>
                      <a:pt x="8035" y="6744"/>
                    </a:lnTo>
                    <a:cubicBezTo>
                      <a:pt x="11071" y="6744"/>
                      <a:pt x="13582" y="4575"/>
                      <a:pt x="13582" y="1517"/>
                    </a:cubicBezTo>
                    <a:cubicBezTo>
                      <a:pt x="13582" y="1517"/>
                      <a:pt x="13719" y="170"/>
                      <a:pt x="12098" y="170"/>
                    </a:cubicBezTo>
                    <a:cubicBezTo>
                      <a:pt x="10918" y="170"/>
                      <a:pt x="9150" y="1"/>
                      <a:pt x="7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45" name="Google Shape;6745;p68"/>
              <p:cNvSpPr/>
              <p:nvPr/>
            </p:nvSpPr>
            <p:spPr>
              <a:xfrm>
                <a:off x="7328104" y="2789401"/>
                <a:ext cx="219590" cy="222131"/>
              </a:xfrm>
              <a:custGeom>
                <a:avLst/>
                <a:gdLst/>
                <a:ahLst/>
                <a:cxnLst/>
                <a:rect l="l" t="t" r="r" b="b"/>
                <a:pathLst>
                  <a:path w="11322" h="11453" extrusionOk="0">
                    <a:moveTo>
                      <a:pt x="9785" y="0"/>
                    </a:moveTo>
                    <a:cubicBezTo>
                      <a:pt x="9575" y="0"/>
                      <a:pt x="9384" y="112"/>
                      <a:pt x="9313" y="305"/>
                    </a:cubicBezTo>
                    <a:cubicBezTo>
                      <a:pt x="7944" y="3592"/>
                      <a:pt x="1279" y="9002"/>
                      <a:pt x="275" y="9732"/>
                    </a:cubicBezTo>
                    <a:cubicBezTo>
                      <a:pt x="46" y="9892"/>
                      <a:pt x="1" y="10189"/>
                      <a:pt x="160" y="10417"/>
                    </a:cubicBezTo>
                    <a:cubicBezTo>
                      <a:pt x="160" y="10417"/>
                      <a:pt x="662" y="11453"/>
                      <a:pt x="1230" y="11453"/>
                    </a:cubicBezTo>
                    <a:cubicBezTo>
                      <a:pt x="1336" y="11453"/>
                      <a:pt x="1445" y="11416"/>
                      <a:pt x="1553" y="11330"/>
                    </a:cubicBezTo>
                    <a:cubicBezTo>
                      <a:pt x="2648" y="10440"/>
                      <a:pt x="9656" y="4848"/>
                      <a:pt x="11208" y="1036"/>
                    </a:cubicBezTo>
                    <a:cubicBezTo>
                      <a:pt x="11322" y="762"/>
                      <a:pt x="11185" y="465"/>
                      <a:pt x="10888" y="351"/>
                    </a:cubicBezTo>
                    <a:lnTo>
                      <a:pt x="9975" y="31"/>
                    </a:lnTo>
                    <a:cubicBezTo>
                      <a:pt x="9912" y="10"/>
                      <a:pt x="9847" y="0"/>
                      <a:pt x="97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46" name="Google Shape;6746;p68"/>
              <p:cNvSpPr/>
              <p:nvPr/>
            </p:nvSpPr>
            <p:spPr>
              <a:xfrm>
                <a:off x="8098361" y="3089649"/>
                <a:ext cx="192146" cy="85978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8415" y="0"/>
                    </a:moveTo>
                    <a:cubicBezTo>
                      <a:pt x="8329" y="0"/>
                      <a:pt x="8245" y="23"/>
                      <a:pt x="8172" y="72"/>
                    </a:cubicBezTo>
                    <a:cubicBezTo>
                      <a:pt x="7145" y="711"/>
                      <a:pt x="3949" y="2468"/>
                      <a:pt x="503" y="2537"/>
                    </a:cubicBezTo>
                    <a:cubicBezTo>
                      <a:pt x="229" y="2537"/>
                      <a:pt x="23" y="2742"/>
                      <a:pt x="23" y="3016"/>
                    </a:cubicBezTo>
                    <a:lnTo>
                      <a:pt x="1" y="3929"/>
                    </a:lnTo>
                    <a:cubicBezTo>
                      <a:pt x="1" y="4191"/>
                      <a:pt x="189" y="4433"/>
                      <a:pt x="465" y="4433"/>
                    </a:cubicBezTo>
                    <a:cubicBezTo>
                      <a:pt x="478" y="4433"/>
                      <a:pt x="490" y="4432"/>
                      <a:pt x="503" y="4431"/>
                    </a:cubicBezTo>
                    <a:cubicBezTo>
                      <a:pt x="4497" y="4386"/>
                      <a:pt x="7989" y="2400"/>
                      <a:pt x="9176" y="1738"/>
                    </a:cubicBezTo>
                    <a:cubicBezTo>
                      <a:pt x="9907" y="1327"/>
                      <a:pt x="8834" y="209"/>
                      <a:pt x="8834" y="209"/>
                    </a:cubicBezTo>
                    <a:cubicBezTo>
                      <a:pt x="8731" y="76"/>
                      <a:pt x="8571" y="0"/>
                      <a:pt x="84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47" name="Google Shape;6747;p68"/>
              <p:cNvSpPr/>
              <p:nvPr/>
            </p:nvSpPr>
            <p:spPr>
              <a:xfrm>
                <a:off x="7940318" y="2836937"/>
                <a:ext cx="220056" cy="578378"/>
              </a:xfrm>
              <a:custGeom>
                <a:avLst/>
                <a:gdLst/>
                <a:ahLst/>
                <a:cxnLst/>
                <a:rect l="l" t="t" r="r" b="b"/>
                <a:pathLst>
                  <a:path w="11346" h="29821" extrusionOk="0">
                    <a:moveTo>
                      <a:pt x="5250" y="1"/>
                    </a:moveTo>
                    <a:cubicBezTo>
                      <a:pt x="4566" y="1"/>
                      <a:pt x="3996" y="129"/>
                      <a:pt x="3858" y="205"/>
                    </a:cubicBezTo>
                    <a:cubicBezTo>
                      <a:pt x="3470" y="411"/>
                      <a:pt x="3014" y="708"/>
                      <a:pt x="2831" y="1004"/>
                    </a:cubicBezTo>
                    <a:cubicBezTo>
                      <a:pt x="2306" y="1621"/>
                      <a:pt x="1896" y="2282"/>
                      <a:pt x="1553" y="2967"/>
                    </a:cubicBezTo>
                    <a:cubicBezTo>
                      <a:pt x="868" y="4337"/>
                      <a:pt x="503" y="5798"/>
                      <a:pt x="275" y="7213"/>
                    </a:cubicBezTo>
                    <a:cubicBezTo>
                      <a:pt x="47" y="8651"/>
                      <a:pt x="1" y="10066"/>
                      <a:pt x="24" y="11458"/>
                    </a:cubicBezTo>
                    <a:cubicBezTo>
                      <a:pt x="69" y="12143"/>
                      <a:pt x="92" y="12828"/>
                      <a:pt x="184" y="13513"/>
                    </a:cubicBezTo>
                    <a:cubicBezTo>
                      <a:pt x="229" y="13855"/>
                      <a:pt x="252" y="14197"/>
                      <a:pt x="298" y="14540"/>
                    </a:cubicBezTo>
                    <a:lnTo>
                      <a:pt x="480" y="15635"/>
                    </a:lnTo>
                    <a:cubicBezTo>
                      <a:pt x="526" y="15795"/>
                      <a:pt x="549" y="16000"/>
                      <a:pt x="594" y="16160"/>
                    </a:cubicBezTo>
                    <a:lnTo>
                      <a:pt x="731" y="16685"/>
                    </a:lnTo>
                    <a:cubicBezTo>
                      <a:pt x="823" y="17050"/>
                      <a:pt x="914" y="17393"/>
                      <a:pt x="1028" y="17735"/>
                    </a:cubicBezTo>
                    <a:cubicBezTo>
                      <a:pt x="1256" y="18420"/>
                      <a:pt x="1485" y="19105"/>
                      <a:pt x="1759" y="19721"/>
                    </a:cubicBezTo>
                    <a:cubicBezTo>
                      <a:pt x="2306" y="21022"/>
                      <a:pt x="2968" y="22232"/>
                      <a:pt x="3676" y="23396"/>
                    </a:cubicBezTo>
                    <a:cubicBezTo>
                      <a:pt x="4383" y="24537"/>
                      <a:pt x="5205" y="25610"/>
                      <a:pt x="6050" y="26637"/>
                    </a:cubicBezTo>
                    <a:cubicBezTo>
                      <a:pt x="6278" y="26888"/>
                      <a:pt x="6483" y="27139"/>
                      <a:pt x="6712" y="27390"/>
                    </a:cubicBezTo>
                    <a:cubicBezTo>
                      <a:pt x="6940" y="27641"/>
                      <a:pt x="7145" y="27870"/>
                      <a:pt x="7396" y="28098"/>
                    </a:cubicBezTo>
                    <a:cubicBezTo>
                      <a:pt x="7853" y="28577"/>
                      <a:pt x="8309" y="29034"/>
                      <a:pt x="8880" y="29490"/>
                    </a:cubicBezTo>
                    <a:cubicBezTo>
                      <a:pt x="9141" y="29713"/>
                      <a:pt x="9459" y="29820"/>
                      <a:pt x="9778" y="29820"/>
                    </a:cubicBezTo>
                    <a:cubicBezTo>
                      <a:pt x="10211" y="29820"/>
                      <a:pt x="10645" y="29621"/>
                      <a:pt x="10934" y="29239"/>
                    </a:cubicBezTo>
                    <a:cubicBezTo>
                      <a:pt x="11345" y="28714"/>
                      <a:pt x="11345" y="28007"/>
                      <a:pt x="11026" y="27482"/>
                    </a:cubicBezTo>
                    <a:lnTo>
                      <a:pt x="10980" y="27390"/>
                    </a:lnTo>
                    <a:lnTo>
                      <a:pt x="10044" y="25838"/>
                    </a:lnTo>
                    <a:cubicBezTo>
                      <a:pt x="9747" y="25313"/>
                      <a:pt x="9428" y="24811"/>
                      <a:pt x="9131" y="24286"/>
                    </a:cubicBezTo>
                    <a:cubicBezTo>
                      <a:pt x="8560" y="23213"/>
                      <a:pt x="7990" y="22163"/>
                      <a:pt x="7488" y="21091"/>
                    </a:cubicBezTo>
                    <a:cubicBezTo>
                      <a:pt x="6986" y="20018"/>
                      <a:pt x="6529" y="18945"/>
                      <a:pt x="6164" y="17872"/>
                    </a:cubicBezTo>
                    <a:cubicBezTo>
                      <a:pt x="5936" y="17324"/>
                      <a:pt x="5821" y="16777"/>
                      <a:pt x="5639" y="16252"/>
                    </a:cubicBezTo>
                    <a:cubicBezTo>
                      <a:pt x="5570" y="15978"/>
                      <a:pt x="5502" y="15704"/>
                      <a:pt x="5433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4" y="14631"/>
                    </a:cubicBezTo>
                    <a:lnTo>
                      <a:pt x="5137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3" y="11184"/>
                    </a:cubicBezTo>
                    <a:cubicBezTo>
                      <a:pt x="4794" y="10020"/>
                      <a:pt x="4726" y="8856"/>
                      <a:pt x="4771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62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9" y="1575"/>
                      <a:pt x="7921" y="1347"/>
                      <a:pt x="7921" y="1347"/>
                    </a:cubicBezTo>
                    <a:cubicBezTo>
                      <a:pt x="8080" y="1436"/>
                      <a:pt x="8199" y="1474"/>
                      <a:pt x="8278" y="1474"/>
                    </a:cubicBezTo>
                    <a:cubicBezTo>
                      <a:pt x="8662" y="1474"/>
                      <a:pt x="8064" y="550"/>
                      <a:pt x="6301" y="114"/>
                    </a:cubicBezTo>
                    <a:cubicBezTo>
                      <a:pt x="5948" y="32"/>
                      <a:pt x="5585" y="1"/>
                      <a:pt x="52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48" name="Google Shape;6748;p68"/>
              <p:cNvSpPr/>
              <p:nvPr/>
            </p:nvSpPr>
            <p:spPr>
              <a:xfrm>
                <a:off x="7514908" y="2809319"/>
                <a:ext cx="219610" cy="601439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31010" extrusionOk="0">
                    <a:moveTo>
                      <a:pt x="6128" y="1"/>
                    </a:moveTo>
                    <a:cubicBezTo>
                      <a:pt x="6036" y="1"/>
                      <a:pt x="5941" y="3"/>
                      <a:pt x="5844" y="9"/>
                    </a:cubicBezTo>
                    <a:cubicBezTo>
                      <a:pt x="5867" y="9"/>
                      <a:pt x="5867" y="32"/>
                      <a:pt x="5867" y="32"/>
                    </a:cubicBezTo>
                    <a:cubicBezTo>
                      <a:pt x="5981" y="169"/>
                      <a:pt x="6072" y="306"/>
                      <a:pt x="6141" y="465"/>
                    </a:cubicBezTo>
                    <a:cubicBezTo>
                      <a:pt x="6689" y="1812"/>
                      <a:pt x="7031" y="3227"/>
                      <a:pt x="7396" y="4642"/>
                    </a:cubicBezTo>
                    <a:cubicBezTo>
                      <a:pt x="7784" y="6057"/>
                      <a:pt x="8058" y="7518"/>
                      <a:pt x="7739" y="8979"/>
                    </a:cubicBezTo>
                    <a:cubicBezTo>
                      <a:pt x="7643" y="9398"/>
                      <a:pt x="7214" y="9674"/>
                      <a:pt x="6809" y="9674"/>
                    </a:cubicBezTo>
                    <a:cubicBezTo>
                      <a:pt x="6729" y="9674"/>
                      <a:pt x="6650" y="9664"/>
                      <a:pt x="6575" y="9641"/>
                    </a:cubicBezTo>
                    <a:cubicBezTo>
                      <a:pt x="6552" y="10303"/>
                      <a:pt x="6506" y="10965"/>
                      <a:pt x="6483" y="11627"/>
                    </a:cubicBezTo>
                    <a:cubicBezTo>
                      <a:pt x="6415" y="12243"/>
                      <a:pt x="6392" y="12837"/>
                      <a:pt x="6301" y="13453"/>
                    </a:cubicBezTo>
                    <a:lnTo>
                      <a:pt x="6209" y="14389"/>
                    </a:lnTo>
                    <a:lnTo>
                      <a:pt x="6072" y="15210"/>
                    </a:lnTo>
                    <a:cubicBezTo>
                      <a:pt x="6050" y="15347"/>
                      <a:pt x="6027" y="15484"/>
                      <a:pt x="6004" y="15621"/>
                    </a:cubicBezTo>
                    <a:lnTo>
                      <a:pt x="5890" y="16055"/>
                    </a:lnTo>
                    <a:cubicBezTo>
                      <a:pt x="5821" y="16329"/>
                      <a:pt x="5776" y="16603"/>
                      <a:pt x="5707" y="16899"/>
                    </a:cubicBezTo>
                    <a:cubicBezTo>
                      <a:pt x="5525" y="17447"/>
                      <a:pt x="5410" y="18018"/>
                      <a:pt x="5182" y="18566"/>
                    </a:cubicBezTo>
                    <a:cubicBezTo>
                      <a:pt x="4817" y="19707"/>
                      <a:pt x="4338" y="20803"/>
                      <a:pt x="3858" y="21921"/>
                    </a:cubicBezTo>
                    <a:cubicBezTo>
                      <a:pt x="3356" y="23039"/>
                      <a:pt x="2786" y="24135"/>
                      <a:pt x="2192" y="25231"/>
                    </a:cubicBezTo>
                    <a:cubicBezTo>
                      <a:pt x="1918" y="25801"/>
                      <a:pt x="1599" y="26326"/>
                      <a:pt x="1302" y="26874"/>
                    </a:cubicBezTo>
                    <a:lnTo>
                      <a:pt x="366" y="28472"/>
                    </a:lnTo>
                    <a:lnTo>
                      <a:pt x="320" y="28563"/>
                    </a:lnTo>
                    <a:cubicBezTo>
                      <a:pt x="1" y="29111"/>
                      <a:pt x="1" y="29864"/>
                      <a:pt x="412" y="30412"/>
                    </a:cubicBezTo>
                    <a:cubicBezTo>
                      <a:pt x="700" y="30805"/>
                      <a:pt x="1131" y="31010"/>
                      <a:pt x="1562" y="31010"/>
                    </a:cubicBezTo>
                    <a:cubicBezTo>
                      <a:pt x="1882" y="31010"/>
                      <a:pt x="2203" y="30897"/>
                      <a:pt x="2466" y="30663"/>
                    </a:cubicBezTo>
                    <a:cubicBezTo>
                      <a:pt x="3014" y="30184"/>
                      <a:pt x="3493" y="29727"/>
                      <a:pt x="3950" y="29225"/>
                    </a:cubicBezTo>
                    <a:cubicBezTo>
                      <a:pt x="4178" y="28974"/>
                      <a:pt x="4406" y="28723"/>
                      <a:pt x="4634" y="28472"/>
                    </a:cubicBezTo>
                    <a:cubicBezTo>
                      <a:pt x="4863" y="28221"/>
                      <a:pt x="5068" y="27947"/>
                      <a:pt x="5274" y="27696"/>
                    </a:cubicBezTo>
                    <a:cubicBezTo>
                      <a:pt x="6141" y="26623"/>
                      <a:pt x="6940" y="25527"/>
                      <a:pt x="7647" y="24318"/>
                    </a:cubicBezTo>
                    <a:cubicBezTo>
                      <a:pt x="8378" y="23108"/>
                      <a:pt x="9040" y="21875"/>
                      <a:pt x="9565" y="20506"/>
                    </a:cubicBezTo>
                    <a:cubicBezTo>
                      <a:pt x="9861" y="19844"/>
                      <a:pt x="10067" y="19136"/>
                      <a:pt x="10318" y="18452"/>
                    </a:cubicBezTo>
                    <a:cubicBezTo>
                      <a:pt x="10409" y="18086"/>
                      <a:pt x="10501" y="17721"/>
                      <a:pt x="10592" y="17356"/>
                    </a:cubicBezTo>
                    <a:lnTo>
                      <a:pt x="10752" y="16808"/>
                    </a:lnTo>
                    <a:cubicBezTo>
                      <a:pt x="10774" y="16626"/>
                      <a:pt x="10820" y="16443"/>
                      <a:pt x="10843" y="16238"/>
                    </a:cubicBezTo>
                    <a:lnTo>
                      <a:pt x="11048" y="15119"/>
                    </a:lnTo>
                    <a:cubicBezTo>
                      <a:pt x="11071" y="14754"/>
                      <a:pt x="11117" y="14412"/>
                      <a:pt x="11140" y="14046"/>
                    </a:cubicBezTo>
                    <a:cubicBezTo>
                      <a:pt x="11231" y="13339"/>
                      <a:pt x="11254" y="12631"/>
                      <a:pt x="11299" y="11901"/>
                    </a:cubicBezTo>
                    <a:cubicBezTo>
                      <a:pt x="11322" y="10463"/>
                      <a:pt x="11277" y="9002"/>
                      <a:pt x="11071" y="7518"/>
                    </a:cubicBezTo>
                    <a:cubicBezTo>
                      <a:pt x="10843" y="6035"/>
                      <a:pt x="10478" y="4528"/>
                      <a:pt x="9793" y="3090"/>
                    </a:cubicBezTo>
                    <a:cubicBezTo>
                      <a:pt x="9451" y="2383"/>
                      <a:pt x="9017" y="1675"/>
                      <a:pt x="8515" y="1036"/>
                    </a:cubicBezTo>
                    <a:cubicBezTo>
                      <a:pt x="8309" y="739"/>
                      <a:pt x="7876" y="442"/>
                      <a:pt x="7465" y="214"/>
                    </a:cubicBezTo>
                    <a:cubicBezTo>
                      <a:pt x="7344" y="134"/>
                      <a:pt x="6801" y="1"/>
                      <a:pt x="61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49" name="Google Shape;6749;p68"/>
              <p:cNvSpPr/>
              <p:nvPr/>
            </p:nvSpPr>
            <p:spPr>
              <a:xfrm>
                <a:off x="7940318" y="2836937"/>
                <a:ext cx="220056" cy="578378"/>
              </a:xfrm>
              <a:custGeom>
                <a:avLst/>
                <a:gdLst/>
                <a:ahLst/>
                <a:cxnLst/>
                <a:rect l="l" t="t" r="r" b="b"/>
                <a:pathLst>
                  <a:path w="11346" h="29821" extrusionOk="0">
                    <a:moveTo>
                      <a:pt x="5250" y="1"/>
                    </a:moveTo>
                    <a:cubicBezTo>
                      <a:pt x="4566" y="1"/>
                      <a:pt x="3996" y="129"/>
                      <a:pt x="3858" y="205"/>
                    </a:cubicBezTo>
                    <a:cubicBezTo>
                      <a:pt x="3470" y="411"/>
                      <a:pt x="3014" y="708"/>
                      <a:pt x="2831" y="1004"/>
                    </a:cubicBezTo>
                    <a:cubicBezTo>
                      <a:pt x="2306" y="1621"/>
                      <a:pt x="1896" y="2282"/>
                      <a:pt x="1553" y="2967"/>
                    </a:cubicBezTo>
                    <a:cubicBezTo>
                      <a:pt x="868" y="4337"/>
                      <a:pt x="503" y="5798"/>
                      <a:pt x="275" y="7213"/>
                    </a:cubicBezTo>
                    <a:cubicBezTo>
                      <a:pt x="47" y="8651"/>
                      <a:pt x="1" y="10066"/>
                      <a:pt x="24" y="11458"/>
                    </a:cubicBezTo>
                    <a:cubicBezTo>
                      <a:pt x="69" y="12143"/>
                      <a:pt x="92" y="12828"/>
                      <a:pt x="184" y="13513"/>
                    </a:cubicBezTo>
                    <a:cubicBezTo>
                      <a:pt x="229" y="13855"/>
                      <a:pt x="252" y="14197"/>
                      <a:pt x="298" y="14540"/>
                    </a:cubicBezTo>
                    <a:lnTo>
                      <a:pt x="480" y="15635"/>
                    </a:lnTo>
                    <a:cubicBezTo>
                      <a:pt x="526" y="15795"/>
                      <a:pt x="549" y="16000"/>
                      <a:pt x="594" y="16160"/>
                    </a:cubicBezTo>
                    <a:lnTo>
                      <a:pt x="731" y="16685"/>
                    </a:lnTo>
                    <a:cubicBezTo>
                      <a:pt x="823" y="17050"/>
                      <a:pt x="914" y="17393"/>
                      <a:pt x="1028" y="17735"/>
                    </a:cubicBezTo>
                    <a:cubicBezTo>
                      <a:pt x="1256" y="18420"/>
                      <a:pt x="1485" y="19105"/>
                      <a:pt x="1759" y="19721"/>
                    </a:cubicBezTo>
                    <a:cubicBezTo>
                      <a:pt x="2306" y="21022"/>
                      <a:pt x="2968" y="22232"/>
                      <a:pt x="3676" y="23396"/>
                    </a:cubicBezTo>
                    <a:cubicBezTo>
                      <a:pt x="4383" y="24537"/>
                      <a:pt x="5205" y="25610"/>
                      <a:pt x="6050" y="26637"/>
                    </a:cubicBezTo>
                    <a:cubicBezTo>
                      <a:pt x="6278" y="26888"/>
                      <a:pt x="6483" y="27139"/>
                      <a:pt x="6712" y="27390"/>
                    </a:cubicBezTo>
                    <a:cubicBezTo>
                      <a:pt x="6940" y="27641"/>
                      <a:pt x="7145" y="27870"/>
                      <a:pt x="7396" y="28098"/>
                    </a:cubicBezTo>
                    <a:cubicBezTo>
                      <a:pt x="7853" y="28577"/>
                      <a:pt x="8309" y="29034"/>
                      <a:pt x="8880" y="29490"/>
                    </a:cubicBezTo>
                    <a:cubicBezTo>
                      <a:pt x="9141" y="29713"/>
                      <a:pt x="9459" y="29820"/>
                      <a:pt x="9778" y="29820"/>
                    </a:cubicBezTo>
                    <a:cubicBezTo>
                      <a:pt x="10211" y="29820"/>
                      <a:pt x="10645" y="29621"/>
                      <a:pt x="10934" y="29239"/>
                    </a:cubicBezTo>
                    <a:cubicBezTo>
                      <a:pt x="11345" y="28714"/>
                      <a:pt x="11345" y="28007"/>
                      <a:pt x="11026" y="27482"/>
                    </a:cubicBezTo>
                    <a:lnTo>
                      <a:pt x="10980" y="27390"/>
                    </a:lnTo>
                    <a:lnTo>
                      <a:pt x="10044" y="25838"/>
                    </a:lnTo>
                    <a:cubicBezTo>
                      <a:pt x="9747" y="25313"/>
                      <a:pt x="9428" y="24811"/>
                      <a:pt x="9131" y="24286"/>
                    </a:cubicBezTo>
                    <a:cubicBezTo>
                      <a:pt x="8560" y="23213"/>
                      <a:pt x="7990" y="22163"/>
                      <a:pt x="7488" y="21091"/>
                    </a:cubicBezTo>
                    <a:cubicBezTo>
                      <a:pt x="6986" y="20018"/>
                      <a:pt x="6529" y="18945"/>
                      <a:pt x="6164" y="17872"/>
                    </a:cubicBezTo>
                    <a:cubicBezTo>
                      <a:pt x="5936" y="17324"/>
                      <a:pt x="5821" y="16777"/>
                      <a:pt x="5639" y="16252"/>
                    </a:cubicBezTo>
                    <a:cubicBezTo>
                      <a:pt x="5570" y="15978"/>
                      <a:pt x="5502" y="15704"/>
                      <a:pt x="5433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4" y="14631"/>
                    </a:cubicBezTo>
                    <a:lnTo>
                      <a:pt x="5137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3" y="11184"/>
                    </a:cubicBezTo>
                    <a:cubicBezTo>
                      <a:pt x="4794" y="10020"/>
                      <a:pt x="4726" y="8856"/>
                      <a:pt x="4771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62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9" y="1575"/>
                      <a:pt x="7921" y="1347"/>
                      <a:pt x="7921" y="1347"/>
                    </a:cubicBezTo>
                    <a:cubicBezTo>
                      <a:pt x="8080" y="1436"/>
                      <a:pt x="8199" y="1474"/>
                      <a:pt x="8278" y="1474"/>
                    </a:cubicBezTo>
                    <a:cubicBezTo>
                      <a:pt x="8662" y="1474"/>
                      <a:pt x="8064" y="550"/>
                      <a:pt x="6301" y="114"/>
                    </a:cubicBezTo>
                    <a:cubicBezTo>
                      <a:pt x="5948" y="32"/>
                      <a:pt x="5585" y="1"/>
                      <a:pt x="52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50" name="Google Shape;6750;p68"/>
              <p:cNvSpPr/>
              <p:nvPr/>
            </p:nvSpPr>
            <p:spPr>
              <a:xfrm>
                <a:off x="7954495" y="2836937"/>
                <a:ext cx="220036" cy="57837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1" extrusionOk="0">
                    <a:moveTo>
                      <a:pt x="5250" y="1"/>
                    </a:moveTo>
                    <a:cubicBezTo>
                      <a:pt x="4565" y="1"/>
                      <a:pt x="3996" y="129"/>
                      <a:pt x="3858" y="205"/>
                    </a:cubicBezTo>
                    <a:cubicBezTo>
                      <a:pt x="3470" y="411"/>
                      <a:pt x="3013" y="708"/>
                      <a:pt x="2831" y="1004"/>
                    </a:cubicBezTo>
                    <a:cubicBezTo>
                      <a:pt x="2306" y="1621"/>
                      <a:pt x="1895" y="2282"/>
                      <a:pt x="1553" y="2967"/>
                    </a:cubicBezTo>
                    <a:cubicBezTo>
                      <a:pt x="868" y="4337"/>
                      <a:pt x="480" y="5798"/>
                      <a:pt x="251" y="7213"/>
                    </a:cubicBezTo>
                    <a:cubicBezTo>
                      <a:pt x="46" y="8651"/>
                      <a:pt x="0" y="10066"/>
                      <a:pt x="23" y="11458"/>
                    </a:cubicBezTo>
                    <a:cubicBezTo>
                      <a:pt x="69" y="12143"/>
                      <a:pt x="92" y="12828"/>
                      <a:pt x="183" y="13513"/>
                    </a:cubicBezTo>
                    <a:cubicBezTo>
                      <a:pt x="206" y="13855"/>
                      <a:pt x="251" y="14197"/>
                      <a:pt x="297" y="14540"/>
                    </a:cubicBezTo>
                    <a:lnTo>
                      <a:pt x="480" y="15635"/>
                    </a:lnTo>
                    <a:cubicBezTo>
                      <a:pt x="525" y="15795"/>
                      <a:pt x="548" y="16000"/>
                      <a:pt x="594" y="16160"/>
                    </a:cubicBezTo>
                    <a:lnTo>
                      <a:pt x="731" y="16685"/>
                    </a:lnTo>
                    <a:cubicBezTo>
                      <a:pt x="822" y="17050"/>
                      <a:pt x="913" y="17393"/>
                      <a:pt x="1028" y="17735"/>
                    </a:cubicBezTo>
                    <a:cubicBezTo>
                      <a:pt x="1256" y="18420"/>
                      <a:pt x="1484" y="19105"/>
                      <a:pt x="1758" y="19721"/>
                    </a:cubicBezTo>
                    <a:cubicBezTo>
                      <a:pt x="2306" y="21022"/>
                      <a:pt x="2968" y="22232"/>
                      <a:pt x="3675" y="23396"/>
                    </a:cubicBezTo>
                    <a:cubicBezTo>
                      <a:pt x="4383" y="24537"/>
                      <a:pt x="5205" y="25610"/>
                      <a:pt x="6049" y="26637"/>
                    </a:cubicBezTo>
                    <a:cubicBezTo>
                      <a:pt x="6277" y="26888"/>
                      <a:pt x="6483" y="27139"/>
                      <a:pt x="6711" y="27390"/>
                    </a:cubicBezTo>
                    <a:cubicBezTo>
                      <a:pt x="6916" y="27641"/>
                      <a:pt x="7145" y="27870"/>
                      <a:pt x="7396" y="28098"/>
                    </a:cubicBezTo>
                    <a:cubicBezTo>
                      <a:pt x="7852" y="28577"/>
                      <a:pt x="8309" y="29034"/>
                      <a:pt x="8857" y="29490"/>
                    </a:cubicBezTo>
                    <a:cubicBezTo>
                      <a:pt x="9127" y="29713"/>
                      <a:pt x="9451" y="29820"/>
                      <a:pt x="9773" y="29820"/>
                    </a:cubicBezTo>
                    <a:cubicBezTo>
                      <a:pt x="10211" y="29820"/>
                      <a:pt x="10644" y="29621"/>
                      <a:pt x="10934" y="29239"/>
                    </a:cubicBezTo>
                    <a:cubicBezTo>
                      <a:pt x="11345" y="28714"/>
                      <a:pt x="11345" y="28007"/>
                      <a:pt x="11025" y="27482"/>
                    </a:cubicBezTo>
                    <a:lnTo>
                      <a:pt x="10979" y="27390"/>
                    </a:lnTo>
                    <a:lnTo>
                      <a:pt x="10044" y="25838"/>
                    </a:lnTo>
                    <a:cubicBezTo>
                      <a:pt x="9747" y="25313"/>
                      <a:pt x="9427" y="24811"/>
                      <a:pt x="9131" y="24286"/>
                    </a:cubicBezTo>
                    <a:cubicBezTo>
                      <a:pt x="8560" y="23213"/>
                      <a:pt x="7989" y="22163"/>
                      <a:pt x="7487" y="21091"/>
                    </a:cubicBezTo>
                    <a:cubicBezTo>
                      <a:pt x="6985" y="20018"/>
                      <a:pt x="6506" y="18945"/>
                      <a:pt x="6140" y="17872"/>
                    </a:cubicBezTo>
                    <a:cubicBezTo>
                      <a:pt x="5935" y="17324"/>
                      <a:pt x="5821" y="16777"/>
                      <a:pt x="5638" y="16252"/>
                    </a:cubicBezTo>
                    <a:cubicBezTo>
                      <a:pt x="5570" y="15978"/>
                      <a:pt x="5501" y="15704"/>
                      <a:pt x="5433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3" y="14631"/>
                    </a:cubicBezTo>
                    <a:lnTo>
                      <a:pt x="5136" y="13832"/>
                    </a:lnTo>
                    <a:lnTo>
                      <a:pt x="5022" y="12942"/>
                    </a:lnTo>
                    <a:cubicBezTo>
                      <a:pt x="4954" y="12348"/>
                      <a:pt x="4931" y="11755"/>
                      <a:pt x="4862" y="11184"/>
                    </a:cubicBezTo>
                    <a:cubicBezTo>
                      <a:pt x="4794" y="10020"/>
                      <a:pt x="4725" y="8856"/>
                      <a:pt x="4771" y="7738"/>
                    </a:cubicBezTo>
                    <a:cubicBezTo>
                      <a:pt x="4839" y="6619"/>
                      <a:pt x="4931" y="5524"/>
                      <a:pt x="5205" y="4542"/>
                    </a:cubicBezTo>
                    <a:cubicBezTo>
                      <a:pt x="5319" y="4040"/>
                      <a:pt x="5478" y="3561"/>
                      <a:pt x="5661" y="3127"/>
                    </a:cubicBezTo>
                    <a:cubicBezTo>
                      <a:pt x="5867" y="2693"/>
                      <a:pt x="6186" y="2054"/>
                      <a:pt x="6506" y="1826"/>
                    </a:cubicBezTo>
                    <a:cubicBezTo>
                      <a:pt x="6825" y="1575"/>
                      <a:pt x="7921" y="1347"/>
                      <a:pt x="7921" y="1347"/>
                    </a:cubicBezTo>
                    <a:cubicBezTo>
                      <a:pt x="8079" y="1436"/>
                      <a:pt x="8199" y="1474"/>
                      <a:pt x="8277" y="1474"/>
                    </a:cubicBezTo>
                    <a:cubicBezTo>
                      <a:pt x="8661" y="1474"/>
                      <a:pt x="8063" y="550"/>
                      <a:pt x="6300" y="114"/>
                    </a:cubicBezTo>
                    <a:cubicBezTo>
                      <a:pt x="5947" y="32"/>
                      <a:pt x="5585" y="1"/>
                      <a:pt x="52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51" name="Google Shape;6751;p68"/>
              <p:cNvSpPr/>
              <p:nvPr/>
            </p:nvSpPr>
            <p:spPr>
              <a:xfrm>
                <a:off x="7727410" y="2633294"/>
                <a:ext cx="184621" cy="304598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5705" extrusionOk="0">
                    <a:moveTo>
                      <a:pt x="4634" y="0"/>
                    </a:moveTo>
                    <a:cubicBezTo>
                      <a:pt x="2077" y="0"/>
                      <a:pt x="0" y="2077"/>
                      <a:pt x="0" y="4634"/>
                    </a:cubicBezTo>
                    <a:lnTo>
                      <a:pt x="0" y="12349"/>
                    </a:lnTo>
                    <a:cubicBezTo>
                      <a:pt x="0" y="14905"/>
                      <a:pt x="2077" y="15704"/>
                      <a:pt x="4634" y="15704"/>
                    </a:cubicBezTo>
                    <a:lnTo>
                      <a:pt x="4885" y="15704"/>
                    </a:lnTo>
                    <a:cubicBezTo>
                      <a:pt x="7441" y="15704"/>
                      <a:pt x="9518" y="14905"/>
                      <a:pt x="9518" y="12349"/>
                    </a:cubicBezTo>
                    <a:lnTo>
                      <a:pt x="9518" y="4634"/>
                    </a:lnTo>
                    <a:cubicBezTo>
                      <a:pt x="9518" y="2077"/>
                      <a:pt x="7441" y="0"/>
                      <a:pt x="48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52" name="Google Shape;6752;p68"/>
              <p:cNvSpPr/>
              <p:nvPr/>
            </p:nvSpPr>
            <p:spPr>
              <a:xfrm>
                <a:off x="7727410" y="2633294"/>
                <a:ext cx="184621" cy="208845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0768" extrusionOk="0">
                    <a:moveTo>
                      <a:pt x="4634" y="0"/>
                    </a:moveTo>
                    <a:cubicBezTo>
                      <a:pt x="2077" y="0"/>
                      <a:pt x="0" y="2077"/>
                      <a:pt x="0" y="4634"/>
                    </a:cubicBezTo>
                    <a:lnTo>
                      <a:pt x="0" y="10546"/>
                    </a:lnTo>
                    <a:cubicBezTo>
                      <a:pt x="792" y="10670"/>
                      <a:pt x="1786" y="10767"/>
                      <a:pt x="2949" y="10767"/>
                    </a:cubicBezTo>
                    <a:cubicBezTo>
                      <a:pt x="4767" y="10767"/>
                      <a:pt x="6998" y="10530"/>
                      <a:pt x="9518" y="9792"/>
                    </a:cubicBezTo>
                    <a:lnTo>
                      <a:pt x="9518" y="4634"/>
                    </a:lnTo>
                    <a:cubicBezTo>
                      <a:pt x="9518" y="2077"/>
                      <a:pt x="7441" y="0"/>
                      <a:pt x="48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53" name="Google Shape;6753;p68"/>
              <p:cNvSpPr/>
              <p:nvPr/>
            </p:nvSpPr>
            <p:spPr>
              <a:xfrm>
                <a:off x="8097469" y="2463261"/>
                <a:ext cx="237763" cy="228531"/>
              </a:xfrm>
              <a:custGeom>
                <a:avLst/>
                <a:gdLst/>
                <a:ahLst/>
                <a:cxnLst/>
                <a:rect l="l" t="t" r="r" b="b"/>
                <a:pathLst>
                  <a:path w="12259" h="11783" extrusionOk="0">
                    <a:moveTo>
                      <a:pt x="6095" y="0"/>
                    </a:moveTo>
                    <a:cubicBezTo>
                      <a:pt x="5914" y="0"/>
                      <a:pt x="5731" y="8"/>
                      <a:pt x="5548" y="25"/>
                    </a:cubicBezTo>
                    <a:cubicBezTo>
                      <a:pt x="2352" y="345"/>
                      <a:pt x="1" y="3221"/>
                      <a:pt x="298" y="6439"/>
                    </a:cubicBezTo>
                    <a:cubicBezTo>
                      <a:pt x="599" y="9497"/>
                      <a:pt x="3155" y="11782"/>
                      <a:pt x="6146" y="11782"/>
                    </a:cubicBezTo>
                    <a:cubicBezTo>
                      <a:pt x="6325" y="11782"/>
                      <a:pt x="6507" y="11774"/>
                      <a:pt x="6689" y="11757"/>
                    </a:cubicBezTo>
                    <a:cubicBezTo>
                      <a:pt x="9907" y="11438"/>
                      <a:pt x="12258" y="8562"/>
                      <a:pt x="11939" y="5321"/>
                    </a:cubicBezTo>
                    <a:cubicBezTo>
                      <a:pt x="11637" y="2265"/>
                      <a:pt x="9084" y="0"/>
                      <a:pt x="60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54" name="Google Shape;6754;p68"/>
              <p:cNvSpPr/>
              <p:nvPr/>
            </p:nvSpPr>
            <p:spPr>
              <a:xfrm>
                <a:off x="8120063" y="2539812"/>
                <a:ext cx="184175" cy="149361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7701" extrusionOk="0">
                    <a:moveTo>
                      <a:pt x="4899" y="0"/>
                    </a:moveTo>
                    <a:cubicBezTo>
                      <a:pt x="4721" y="0"/>
                      <a:pt x="4541" y="9"/>
                      <a:pt x="4360" y="27"/>
                    </a:cubicBezTo>
                    <a:cubicBezTo>
                      <a:pt x="1872" y="278"/>
                      <a:pt x="0" y="2173"/>
                      <a:pt x="206" y="4295"/>
                    </a:cubicBezTo>
                    <a:cubicBezTo>
                      <a:pt x="396" y="6243"/>
                      <a:pt x="2296" y="7700"/>
                      <a:pt x="4574" y="7700"/>
                    </a:cubicBezTo>
                    <a:cubicBezTo>
                      <a:pt x="4752" y="7700"/>
                      <a:pt x="4931" y="7692"/>
                      <a:pt x="5113" y="7674"/>
                    </a:cubicBezTo>
                    <a:cubicBezTo>
                      <a:pt x="7624" y="7445"/>
                      <a:pt x="9495" y="5528"/>
                      <a:pt x="9290" y="3405"/>
                    </a:cubicBezTo>
                    <a:cubicBezTo>
                      <a:pt x="9099" y="1457"/>
                      <a:pt x="7180" y="0"/>
                      <a:pt x="48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55" name="Google Shape;6755;p68"/>
              <p:cNvSpPr/>
              <p:nvPr/>
            </p:nvSpPr>
            <p:spPr>
              <a:xfrm>
                <a:off x="8120063" y="2539812"/>
                <a:ext cx="184175" cy="149361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7701" extrusionOk="0">
                    <a:moveTo>
                      <a:pt x="4899" y="0"/>
                    </a:moveTo>
                    <a:cubicBezTo>
                      <a:pt x="4721" y="0"/>
                      <a:pt x="4541" y="9"/>
                      <a:pt x="4360" y="27"/>
                    </a:cubicBezTo>
                    <a:cubicBezTo>
                      <a:pt x="1872" y="278"/>
                      <a:pt x="0" y="2173"/>
                      <a:pt x="206" y="4295"/>
                    </a:cubicBezTo>
                    <a:cubicBezTo>
                      <a:pt x="396" y="6243"/>
                      <a:pt x="2296" y="7700"/>
                      <a:pt x="4574" y="7700"/>
                    </a:cubicBezTo>
                    <a:cubicBezTo>
                      <a:pt x="4752" y="7700"/>
                      <a:pt x="4931" y="7692"/>
                      <a:pt x="5113" y="7674"/>
                    </a:cubicBezTo>
                    <a:cubicBezTo>
                      <a:pt x="7624" y="7445"/>
                      <a:pt x="9495" y="5528"/>
                      <a:pt x="9290" y="3405"/>
                    </a:cubicBezTo>
                    <a:cubicBezTo>
                      <a:pt x="9099" y="1457"/>
                      <a:pt x="7180" y="0"/>
                      <a:pt x="48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56" name="Google Shape;6756;p68"/>
              <p:cNvSpPr/>
              <p:nvPr/>
            </p:nvSpPr>
            <p:spPr>
              <a:xfrm>
                <a:off x="8115195" y="2540646"/>
                <a:ext cx="197887" cy="50970"/>
              </a:xfrm>
              <a:custGeom>
                <a:avLst/>
                <a:gdLst/>
                <a:ahLst/>
                <a:cxnLst/>
                <a:rect l="l" t="t" r="r" b="b"/>
                <a:pathLst>
                  <a:path w="10203" h="2628" extrusionOk="0">
                    <a:moveTo>
                      <a:pt x="4777" y="0"/>
                    </a:moveTo>
                    <a:cubicBezTo>
                      <a:pt x="4458" y="0"/>
                      <a:pt x="4146" y="37"/>
                      <a:pt x="3835" y="53"/>
                    </a:cubicBezTo>
                    <a:lnTo>
                      <a:pt x="3150" y="212"/>
                    </a:lnTo>
                    <a:cubicBezTo>
                      <a:pt x="2922" y="235"/>
                      <a:pt x="2693" y="349"/>
                      <a:pt x="2488" y="418"/>
                    </a:cubicBezTo>
                    <a:cubicBezTo>
                      <a:pt x="2031" y="555"/>
                      <a:pt x="1643" y="783"/>
                      <a:pt x="1233" y="1011"/>
                    </a:cubicBezTo>
                    <a:cubicBezTo>
                      <a:pt x="1027" y="1102"/>
                      <a:pt x="845" y="1262"/>
                      <a:pt x="662" y="1376"/>
                    </a:cubicBezTo>
                    <a:lnTo>
                      <a:pt x="114" y="1787"/>
                    </a:lnTo>
                    <a:cubicBezTo>
                      <a:pt x="23" y="1856"/>
                      <a:pt x="0" y="1970"/>
                      <a:pt x="68" y="2061"/>
                    </a:cubicBezTo>
                    <a:cubicBezTo>
                      <a:pt x="98" y="2105"/>
                      <a:pt x="156" y="2131"/>
                      <a:pt x="218" y="2131"/>
                    </a:cubicBezTo>
                    <a:cubicBezTo>
                      <a:pt x="252" y="2131"/>
                      <a:pt x="287" y="2123"/>
                      <a:pt x="320" y="2107"/>
                    </a:cubicBezTo>
                    <a:lnTo>
                      <a:pt x="342" y="2084"/>
                    </a:lnTo>
                    <a:lnTo>
                      <a:pt x="890" y="1719"/>
                    </a:lnTo>
                    <a:cubicBezTo>
                      <a:pt x="1073" y="1627"/>
                      <a:pt x="1255" y="1468"/>
                      <a:pt x="1461" y="1399"/>
                    </a:cubicBezTo>
                    <a:cubicBezTo>
                      <a:pt x="1849" y="1217"/>
                      <a:pt x="2214" y="988"/>
                      <a:pt x="2648" y="874"/>
                    </a:cubicBezTo>
                    <a:cubicBezTo>
                      <a:pt x="3317" y="645"/>
                      <a:pt x="4050" y="543"/>
                      <a:pt x="4767" y="543"/>
                    </a:cubicBezTo>
                    <a:cubicBezTo>
                      <a:pt x="4906" y="543"/>
                      <a:pt x="5044" y="547"/>
                      <a:pt x="5181" y="555"/>
                    </a:cubicBezTo>
                    <a:cubicBezTo>
                      <a:pt x="6026" y="623"/>
                      <a:pt x="6870" y="874"/>
                      <a:pt x="7669" y="1217"/>
                    </a:cubicBezTo>
                    <a:cubicBezTo>
                      <a:pt x="8445" y="1582"/>
                      <a:pt x="9199" y="2038"/>
                      <a:pt x="9883" y="2586"/>
                    </a:cubicBezTo>
                    <a:cubicBezTo>
                      <a:pt x="9922" y="2615"/>
                      <a:pt x="9964" y="2627"/>
                      <a:pt x="10005" y="2627"/>
                    </a:cubicBezTo>
                    <a:cubicBezTo>
                      <a:pt x="10062" y="2627"/>
                      <a:pt x="10117" y="2603"/>
                      <a:pt x="10157" y="2563"/>
                    </a:cubicBezTo>
                    <a:cubicBezTo>
                      <a:pt x="10203" y="2472"/>
                      <a:pt x="10203" y="2381"/>
                      <a:pt x="10134" y="2312"/>
                    </a:cubicBezTo>
                    <a:cubicBezTo>
                      <a:pt x="9815" y="1970"/>
                      <a:pt x="9473" y="1673"/>
                      <a:pt x="9084" y="1422"/>
                    </a:cubicBezTo>
                    <a:cubicBezTo>
                      <a:pt x="8719" y="1148"/>
                      <a:pt x="8308" y="920"/>
                      <a:pt x="7898" y="714"/>
                    </a:cubicBezTo>
                    <a:cubicBezTo>
                      <a:pt x="7053" y="326"/>
                      <a:pt x="6140" y="75"/>
                      <a:pt x="5227" y="30"/>
                    </a:cubicBezTo>
                    <a:cubicBezTo>
                      <a:pt x="5075" y="8"/>
                      <a:pt x="4925" y="0"/>
                      <a:pt x="47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57" name="Google Shape;6757;p68"/>
              <p:cNvSpPr/>
              <p:nvPr/>
            </p:nvSpPr>
            <p:spPr>
              <a:xfrm>
                <a:off x="8081100" y="2579804"/>
                <a:ext cx="153628" cy="40691"/>
              </a:xfrm>
              <a:custGeom>
                <a:avLst/>
                <a:gdLst/>
                <a:ahLst/>
                <a:cxnLst/>
                <a:rect l="l" t="t" r="r" b="b"/>
                <a:pathLst>
                  <a:path w="7921" h="2098" extrusionOk="0">
                    <a:moveTo>
                      <a:pt x="3742" y="0"/>
                    </a:moveTo>
                    <a:cubicBezTo>
                      <a:pt x="3484" y="0"/>
                      <a:pt x="3226" y="33"/>
                      <a:pt x="2968" y="65"/>
                    </a:cubicBezTo>
                    <a:cubicBezTo>
                      <a:pt x="2603" y="133"/>
                      <a:pt x="2237" y="202"/>
                      <a:pt x="1918" y="339"/>
                    </a:cubicBezTo>
                    <a:cubicBezTo>
                      <a:pt x="1575" y="453"/>
                      <a:pt x="1256" y="636"/>
                      <a:pt x="936" y="818"/>
                    </a:cubicBezTo>
                    <a:cubicBezTo>
                      <a:pt x="640" y="1001"/>
                      <a:pt x="366" y="1229"/>
                      <a:pt x="92" y="1434"/>
                    </a:cubicBezTo>
                    <a:cubicBezTo>
                      <a:pt x="23" y="1503"/>
                      <a:pt x="0" y="1594"/>
                      <a:pt x="46" y="1640"/>
                    </a:cubicBezTo>
                    <a:cubicBezTo>
                      <a:pt x="76" y="1684"/>
                      <a:pt x="124" y="1709"/>
                      <a:pt x="173" y="1709"/>
                    </a:cubicBezTo>
                    <a:cubicBezTo>
                      <a:pt x="200" y="1709"/>
                      <a:pt x="227" y="1702"/>
                      <a:pt x="252" y="1686"/>
                    </a:cubicBezTo>
                    <a:lnTo>
                      <a:pt x="274" y="1686"/>
                    </a:lnTo>
                    <a:cubicBezTo>
                      <a:pt x="571" y="1503"/>
                      <a:pt x="822" y="1298"/>
                      <a:pt x="1142" y="1161"/>
                    </a:cubicBezTo>
                    <a:cubicBezTo>
                      <a:pt x="1438" y="1024"/>
                      <a:pt x="1735" y="864"/>
                      <a:pt x="2055" y="773"/>
                    </a:cubicBezTo>
                    <a:cubicBezTo>
                      <a:pt x="2568" y="607"/>
                      <a:pt x="3097" y="531"/>
                      <a:pt x="3628" y="531"/>
                    </a:cubicBezTo>
                    <a:cubicBezTo>
                      <a:pt x="3758" y="531"/>
                      <a:pt x="3888" y="535"/>
                      <a:pt x="4018" y="544"/>
                    </a:cubicBezTo>
                    <a:cubicBezTo>
                      <a:pt x="4680" y="590"/>
                      <a:pt x="5319" y="795"/>
                      <a:pt x="5912" y="1069"/>
                    </a:cubicBezTo>
                    <a:cubicBezTo>
                      <a:pt x="6528" y="1343"/>
                      <a:pt x="7122" y="1663"/>
                      <a:pt x="7670" y="2051"/>
                    </a:cubicBezTo>
                    <a:lnTo>
                      <a:pt x="7670" y="2074"/>
                    </a:lnTo>
                    <a:cubicBezTo>
                      <a:pt x="7694" y="2090"/>
                      <a:pt x="7721" y="2097"/>
                      <a:pt x="7748" y="2097"/>
                    </a:cubicBezTo>
                    <a:cubicBezTo>
                      <a:pt x="7797" y="2097"/>
                      <a:pt x="7846" y="2072"/>
                      <a:pt x="7875" y="2028"/>
                    </a:cubicBezTo>
                    <a:cubicBezTo>
                      <a:pt x="7921" y="1959"/>
                      <a:pt x="7921" y="1891"/>
                      <a:pt x="7875" y="1845"/>
                    </a:cubicBezTo>
                    <a:cubicBezTo>
                      <a:pt x="7396" y="1298"/>
                      <a:pt x="6802" y="887"/>
                      <a:pt x="6140" y="567"/>
                    </a:cubicBezTo>
                    <a:cubicBezTo>
                      <a:pt x="5501" y="248"/>
                      <a:pt x="4771" y="65"/>
                      <a:pt x="4063" y="19"/>
                    </a:cubicBezTo>
                    <a:cubicBezTo>
                      <a:pt x="3956" y="6"/>
                      <a:pt x="3849" y="0"/>
                      <a:pt x="37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58" name="Google Shape;6758;p68"/>
              <p:cNvSpPr/>
              <p:nvPr/>
            </p:nvSpPr>
            <p:spPr>
              <a:xfrm>
                <a:off x="7312608" y="2386847"/>
                <a:ext cx="255025" cy="228182"/>
              </a:xfrm>
              <a:custGeom>
                <a:avLst/>
                <a:gdLst/>
                <a:ahLst/>
                <a:cxnLst/>
                <a:rect l="l" t="t" r="r" b="b"/>
                <a:pathLst>
                  <a:path w="13149" h="11765" extrusionOk="0">
                    <a:moveTo>
                      <a:pt x="6595" y="0"/>
                    </a:moveTo>
                    <a:cubicBezTo>
                      <a:pt x="4134" y="0"/>
                      <a:pt x="1831" y="1578"/>
                      <a:pt x="1005" y="4057"/>
                    </a:cubicBezTo>
                    <a:cubicBezTo>
                      <a:pt x="1" y="7138"/>
                      <a:pt x="1667" y="10470"/>
                      <a:pt x="4726" y="11475"/>
                    </a:cubicBezTo>
                    <a:cubicBezTo>
                      <a:pt x="5324" y="11671"/>
                      <a:pt x="5932" y="11765"/>
                      <a:pt x="6531" y="11765"/>
                    </a:cubicBezTo>
                    <a:cubicBezTo>
                      <a:pt x="8992" y="11765"/>
                      <a:pt x="11295" y="10187"/>
                      <a:pt x="12121" y="7709"/>
                    </a:cubicBezTo>
                    <a:cubicBezTo>
                      <a:pt x="13148" y="4627"/>
                      <a:pt x="11482" y="1295"/>
                      <a:pt x="8400" y="290"/>
                    </a:cubicBezTo>
                    <a:cubicBezTo>
                      <a:pt x="7802" y="94"/>
                      <a:pt x="7194" y="0"/>
                      <a:pt x="65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59" name="Google Shape;6759;p68"/>
              <p:cNvSpPr/>
              <p:nvPr/>
            </p:nvSpPr>
            <p:spPr>
              <a:xfrm>
                <a:off x="7338732" y="2461962"/>
                <a:ext cx="194357" cy="152154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7845" extrusionOk="0">
                    <a:moveTo>
                      <a:pt x="4542" y="0"/>
                    </a:moveTo>
                    <a:cubicBezTo>
                      <a:pt x="2759" y="0"/>
                      <a:pt x="1192" y="950"/>
                      <a:pt x="685" y="2489"/>
                    </a:cubicBezTo>
                    <a:cubicBezTo>
                      <a:pt x="0" y="4498"/>
                      <a:pt x="1416" y="6780"/>
                      <a:pt x="3812" y="7579"/>
                    </a:cubicBezTo>
                    <a:cubicBezTo>
                      <a:pt x="4367" y="7759"/>
                      <a:pt x="4926" y="7844"/>
                      <a:pt x="5465" y="7844"/>
                    </a:cubicBezTo>
                    <a:cubicBezTo>
                      <a:pt x="7254" y="7844"/>
                      <a:pt x="8827" y="6903"/>
                      <a:pt x="9336" y="5342"/>
                    </a:cubicBezTo>
                    <a:cubicBezTo>
                      <a:pt x="10021" y="3333"/>
                      <a:pt x="8606" y="1051"/>
                      <a:pt x="6209" y="275"/>
                    </a:cubicBezTo>
                    <a:cubicBezTo>
                      <a:pt x="5649" y="88"/>
                      <a:pt x="5085" y="0"/>
                      <a:pt x="4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60" name="Google Shape;6760;p68"/>
              <p:cNvSpPr/>
              <p:nvPr/>
            </p:nvSpPr>
            <p:spPr>
              <a:xfrm>
                <a:off x="7342708" y="2463649"/>
                <a:ext cx="195696" cy="63092"/>
              </a:xfrm>
              <a:custGeom>
                <a:avLst/>
                <a:gdLst/>
                <a:ahLst/>
                <a:cxnLst/>
                <a:rect l="l" t="t" r="r" b="b"/>
                <a:pathLst>
                  <a:path w="10090" h="3253" extrusionOk="0">
                    <a:moveTo>
                      <a:pt x="4286" y="0"/>
                    </a:moveTo>
                    <a:cubicBezTo>
                      <a:pt x="3739" y="0"/>
                      <a:pt x="3190" y="66"/>
                      <a:pt x="2649" y="188"/>
                    </a:cubicBezTo>
                    <a:cubicBezTo>
                      <a:pt x="2215" y="279"/>
                      <a:pt x="1758" y="416"/>
                      <a:pt x="1348" y="599"/>
                    </a:cubicBezTo>
                    <a:cubicBezTo>
                      <a:pt x="914" y="759"/>
                      <a:pt x="503" y="964"/>
                      <a:pt x="115" y="1238"/>
                    </a:cubicBezTo>
                    <a:cubicBezTo>
                      <a:pt x="46" y="1283"/>
                      <a:pt x="1" y="1398"/>
                      <a:pt x="46" y="1466"/>
                    </a:cubicBezTo>
                    <a:cubicBezTo>
                      <a:pt x="80" y="1533"/>
                      <a:pt x="150" y="1575"/>
                      <a:pt x="221" y="1575"/>
                    </a:cubicBezTo>
                    <a:cubicBezTo>
                      <a:pt x="247" y="1575"/>
                      <a:pt x="273" y="1570"/>
                      <a:pt x="298" y="1557"/>
                    </a:cubicBezTo>
                    <a:lnTo>
                      <a:pt x="320" y="1557"/>
                    </a:lnTo>
                    <a:cubicBezTo>
                      <a:pt x="1096" y="1169"/>
                      <a:pt x="1918" y="895"/>
                      <a:pt x="2763" y="713"/>
                    </a:cubicBezTo>
                    <a:cubicBezTo>
                      <a:pt x="3303" y="613"/>
                      <a:pt x="3843" y="558"/>
                      <a:pt x="4377" y="558"/>
                    </a:cubicBezTo>
                    <a:cubicBezTo>
                      <a:pt x="4701" y="558"/>
                      <a:pt x="5023" y="578"/>
                      <a:pt x="5342" y="622"/>
                    </a:cubicBezTo>
                    <a:cubicBezTo>
                      <a:pt x="6186" y="759"/>
                      <a:pt x="7008" y="1032"/>
                      <a:pt x="7739" y="1489"/>
                    </a:cubicBezTo>
                    <a:cubicBezTo>
                      <a:pt x="8127" y="1694"/>
                      <a:pt x="8446" y="1991"/>
                      <a:pt x="8789" y="2265"/>
                    </a:cubicBezTo>
                    <a:cubicBezTo>
                      <a:pt x="8971" y="2379"/>
                      <a:pt x="9108" y="2562"/>
                      <a:pt x="9268" y="2699"/>
                    </a:cubicBezTo>
                    <a:lnTo>
                      <a:pt x="9724" y="3178"/>
                    </a:lnTo>
                    <a:lnTo>
                      <a:pt x="9747" y="3201"/>
                    </a:lnTo>
                    <a:cubicBezTo>
                      <a:pt x="9781" y="3235"/>
                      <a:pt x="9827" y="3252"/>
                      <a:pt x="9873" y="3252"/>
                    </a:cubicBezTo>
                    <a:cubicBezTo>
                      <a:pt x="9918" y="3252"/>
                      <a:pt x="9964" y="3235"/>
                      <a:pt x="9998" y="3201"/>
                    </a:cubicBezTo>
                    <a:cubicBezTo>
                      <a:pt x="10067" y="3132"/>
                      <a:pt x="10090" y="3018"/>
                      <a:pt x="10021" y="2950"/>
                    </a:cubicBezTo>
                    <a:lnTo>
                      <a:pt x="9565" y="2425"/>
                    </a:lnTo>
                    <a:cubicBezTo>
                      <a:pt x="9405" y="2265"/>
                      <a:pt x="9268" y="2060"/>
                      <a:pt x="9085" y="1923"/>
                    </a:cubicBezTo>
                    <a:cubicBezTo>
                      <a:pt x="8743" y="1626"/>
                      <a:pt x="8401" y="1306"/>
                      <a:pt x="8013" y="1078"/>
                    </a:cubicBezTo>
                    <a:cubicBezTo>
                      <a:pt x="7807" y="964"/>
                      <a:pt x="7624" y="804"/>
                      <a:pt x="7396" y="736"/>
                    </a:cubicBezTo>
                    <a:lnTo>
                      <a:pt x="6780" y="439"/>
                    </a:lnTo>
                    <a:cubicBezTo>
                      <a:pt x="6323" y="302"/>
                      <a:pt x="5890" y="142"/>
                      <a:pt x="5410" y="97"/>
                    </a:cubicBezTo>
                    <a:cubicBezTo>
                      <a:pt x="5039" y="31"/>
                      <a:pt x="4663" y="0"/>
                      <a:pt x="42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61" name="Google Shape;6761;p68"/>
              <p:cNvSpPr/>
              <p:nvPr/>
            </p:nvSpPr>
            <p:spPr>
              <a:xfrm>
                <a:off x="7413108" y="2514599"/>
                <a:ext cx="151417" cy="50214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2589" extrusionOk="0">
                    <a:moveTo>
                      <a:pt x="3289" y="0"/>
                    </a:moveTo>
                    <a:cubicBezTo>
                      <a:pt x="2865" y="0"/>
                      <a:pt x="2444" y="47"/>
                      <a:pt x="2032" y="140"/>
                    </a:cubicBezTo>
                    <a:cubicBezTo>
                      <a:pt x="1324" y="300"/>
                      <a:pt x="662" y="574"/>
                      <a:pt x="69" y="1007"/>
                    </a:cubicBezTo>
                    <a:cubicBezTo>
                      <a:pt x="23" y="1053"/>
                      <a:pt x="0" y="1122"/>
                      <a:pt x="23" y="1190"/>
                    </a:cubicBezTo>
                    <a:cubicBezTo>
                      <a:pt x="42" y="1246"/>
                      <a:pt x="107" y="1287"/>
                      <a:pt x="167" y="1287"/>
                    </a:cubicBezTo>
                    <a:cubicBezTo>
                      <a:pt x="181" y="1287"/>
                      <a:pt x="193" y="1285"/>
                      <a:pt x="205" y="1281"/>
                    </a:cubicBezTo>
                    <a:lnTo>
                      <a:pt x="228" y="1259"/>
                    </a:lnTo>
                    <a:cubicBezTo>
                      <a:pt x="845" y="1007"/>
                      <a:pt x="1507" y="802"/>
                      <a:pt x="2146" y="688"/>
                    </a:cubicBezTo>
                    <a:cubicBezTo>
                      <a:pt x="2573" y="599"/>
                      <a:pt x="3001" y="549"/>
                      <a:pt x="3422" y="549"/>
                    </a:cubicBezTo>
                    <a:cubicBezTo>
                      <a:pt x="3653" y="549"/>
                      <a:pt x="3882" y="564"/>
                      <a:pt x="4109" y="597"/>
                    </a:cubicBezTo>
                    <a:cubicBezTo>
                      <a:pt x="4771" y="688"/>
                      <a:pt x="5410" y="893"/>
                      <a:pt x="5980" y="1259"/>
                    </a:cubicBezTo>
                    <a:cubicBezTo>
                      <a:pt x="6277" y="1396"/>
                      <a:pt x="6528" y="1624"/>
                      <a:pt x="6802" y="1829"/>
                    </a:cubicBezTo>
                    <a:cubicBezTo>
                      <a:pt x="7053" y="2035"/>
                      <a:pt x="7281" y="2309"/>
                      <a:pt x="7532" y="2537"/>
                    </a:cubicBezTo>
                    <a:lnTo>
                      <a:pt x="7555" y="2537"/>
                    </a:lnTo>
                    <a:cubicBezTo>
                      <a:pt x="7578" y="2571"/>
                      <a:pt x="7612" y="2588"/>
                      <a:pt x="7647" y="2588"/>
                    </a:cubicBezTo>
                    <a:cubicBezTo>
                      <a:pt x="7681" y="2588"/>
                      <a:pt x="7715" y="2571"/>
                      <a:pt x="7738" y="2537"/>
                    </a:cubicBezTo>
                    <a:cubicBezTo>
                      <a:pt x="7806" y="2491"/>
                      <a:pt x="7806" y="2400"/>
                      <a:pt x="7761" y="2331"/>
                    </a:cubicBezTo>
                    <a:cubicBezTo>
                      <a:pt x="7532" y="2080"/>
                      <a:pt x="7304" y="1784"/>
                      <a:pt x="7053" y="1532"/>
                    </a:cubicBezTo>
                    <a:cubicBezTo>
                      <a:pt x="6779" y="1304"/>
                      <a:pt x="6528" y="1053"/>
                      <a:pt x="6209" y="871"/>
                    </a:cubicBezTo>
                    <a:cubicBezTo>
                      <a:pt x="5912" y="642"/>
                      <a:pt x="5592" y="505"/>
                      <a:pt x="5250" y="346"/>
                    </a:cubicBezTo>
                    <a:cubicBezTo>
                      <a:pt x="4908" y="231"/>
                      <a:pt x="4565" y="117"/>
                      <a:pt x="4200" y="72"/>
                    </a:cubicBezTo>
                    <a:cubicBezTo>
                      <a:pt x="3896" y="24"/>
                      <a:pt x="3591" y="0"/>
                      <a:pt x="3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62" name="Google Shape;6762;p68"/>
              <p:cNvSpPr/>
              <p:nvPr/>
            </p:nvSpPr>
            <p:spPr>
              <a:xfrm>
                <a:off x="7448076" y="2038074"/>
                <a:ext cx="746397" cy="759935"/>
              </a:xfrm>
              <a:custGeom>
                <a:avLst/>
                <a:gdLst/>
                <a:ahLst/>
                <a:cxnLst/>
                <a:rect l="l" t="t" r="r" b="b"/>
                <a:pathLst>
                  <a:path w="38484" h="39182" extrusionOk="0">
                    <a:moveTo>
                      <a:pt x="19236" y="0"/>
                    </a:moveTo>
                    <a:cubicBezTo>
                      <a:pt x="19003" y="0"/>
                      <a:pt x="18769" y="4"/>
                      <a:pt x="18534" y="13"/>
                    </a:cubicBezTo>
                    <a:cubicBezTo>
                      <a:pt x="8126" y="401"/>
                      <a:pt x="0" y="9303"/>
                      <a:pt x="411" y="19917"/>
                    </a:cubicBezTo>
                    <a:cubicBezTo>
                      <a:pt x="788" y="30228"/>
                      <a:pt x="6421" y="39182"/>
                      <a:pt x="18671" y="39182"/>
                    </a:cubicBezTo>
                    <a:cubicBezTo>
                      <a:pt x="19031" y="39182"/>
                      <a:pt x="19396" y="39174"/>
                      <a:pt x="19767" y="39159"/>
                    </a:cubicBezTo>
                    <a:cubicBezTo>
                      <a:pt x="31956" y="38656"/>
                      <a:pt x="38484" y="29115"/>
                      <a:pt x="38096" y="18524"/>
                    </a:cubicBezTo>
                    <a:cubicBezTo>
                      <a:pt x="37716" y="8150"/>
                      <a:pt x="29334" y="0"/>
                      <a:pt x="192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63" name="Google Shape;6763;p68"/>
              <p:cNvSpPr/>
              <p:nvPr/>
            </p:nvSpPr>
            <p:spPr>
              <a:xfrm>
                <a:off x="7829209" y="2553155"/>
                <a:ext cx="247500" cy="162065"/>
              </a:xfrm>
              <a:custGeom>
                <a:avLst/>
                <a:gdLst/>
                <a:ahLst/>
                <a:cxnLst/>
                <a:rect l="l" t="t" r="r" b="b"/>
                <a:pathLst>
                  <a:path w="12761" h="8356" extrusionOk="0">
                    <a:moveTo>
                      <a:pt x="183" y="4771"/>
                    </a:moveTo>
                    <a:cubicBezTo>
                      <a:pt x="389" y="6894"/>
                      <a:pt x="3333" y="8355"/>
                      <a:pt x="6757" y="8013"/>
                    </a:cubicBezTo>
                    <a:cubicBezTo>
                      <a:pt x="10158" y="7693"/>
                      <a:pt x="12760" y="5707"/>
                      <a:pt x="12555" y="3585"/>
                    </a:cubicBezTo>
                    <a:cubicBezTo>
                      <a:pt x="12349" y="1462"/>
                      <a:pt x="9428" y="1"/>
                      <a:pt x="6004" y="321"/>
                    </a:cubicBezTo>
                    <a:cubicBezTo>
                      <a:pt x="2580" y="663"/>
                      <a:pt x="1" y="2649"/>
                      <a:pt x="183" y="477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64" name="Google Shape;6764;p68"/>
              <p:cNvSpPr/>
              <p:nvPr/>
            </p:nvSpPr>
            <p:spPr>
              <a:xfrm>
                <a:off x="7487019" y="2518497"/>
                <a:ext cx="252814" cy="154753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7979" extrusionOk="0">
                    <a:moveTo>
                      <a:pt x="5312" y="1"/>
                    </a:moveTo>
                    <a:cubicBezTo>
                      <a:pt x="2806" y="1"/>
                      <a:pt x="780" y="1051"/>
                      <a:pt x="435" y="2724"/>
                    </a:cubicBezTo>
                    <a:cubicBezTo>
                      <a:pt x="1" y="4801"/>
                      <a:pt x="2375" y="7061"/>
                      <a:pt x="5730" y="7768"/>
                    </a:cubicBezTo>
                    <a:cubicBezTo>
                      <a:pt x="6406" y="7911"/>
                      <a:pt x="7070" y="7978"/>
                      <a:pt x="7704" y="7978"/>
                    </a:cubicBezTo>
                    <a:cubicBezTo>
                      <a:pt x="10219" y="7978"/>
                      <a:pt x="12254" y="6916"/>
                      <a:pt x="12600" y="5257"/>
                    </a:cubicBezTo>
                    <a:cubicBezTo>
                      <a:pt x="13034" y="3157"/>
                      <a:pt x="10660" y="898"/>
                      <a:pt x="7305" y="213"/>
                    </a:cubicBezTo>
                    <a:cubicBezTo>
                      <a:pt x="6623" y="69"/>
                      <a:pt x="5952" y="1"/>
                      <a:pt x="53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65" name="Google Shape;6765;p68"/>
              <p:cNvSpPr/>
              <p:nvPr/>
            </p:nvSpPr>
            <p:spPr>
              <a:xfrm>
                <a:off x="7876589" y="2419139"/>
                <a:ext cx="173993" cy="164935"/>
              </a:xfrm>
              <a:custGeom>
                <a:avLst/>
                <a:gdLst/>
                <a:ahLst/>
                <a:cxnLst/>
                <a:rect l="l" t="t" r="r" b="b"/>
                <a:pathLst>
                  <a:path w="8971" h="8504" extrusionOk="0">
                    <a:moveTo>
                      <a:pt x="4461" y="0"/>
                    </a:moveTo>
                    <a:cubicBezTo>
                      <a:pt x="4270" y="0"/>
                      <a:pt x="4076" y="14"/>
                      <a:pt x="3880" y="41"/>
                    </a:cubicBezTo>
                    <a:cubicBezTo>
                      <a:pt x="1598" y="383"/>
                      <a:pt x="0" y="2529"/>
                      <a:pt x="320" y="4834"/>
                    </a:cubicBezTo>
                    <a:cubicBezTo>
                      <a:pt x="612" y="6965"/>
                      <a:pt x="2435" y="8503"/>
                      <a:pt x="4509" y="8503"/>
                    </a:cubicBezTo>
                    <a:cubicBezTo>
                      <a:pt x="4701" y="8503"/>
                      <a:pt x="4895" y="8490"/>
                      <a:pt x="5090" y="8463"/>
                    </a:cubicBezTo>
                    <a:cubicBezTo>
                      <a:pt x="7373" y="8121"/>
                      <a:pt x="8971" y="5975"/>
                      <a:pt x="8651" y="3670"/>
                    </a:cubicBezTo>
                    <a:cubicBezTo>
                      <a:pt x="8358" y="1539"/>
                      <a:pt x="6536" y="0"/>
                      <a:pt x="44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66" name="Google Shape;6766;p68"/>
              <p:cNvSpPr/>
              <p:nvPr/>
            </p:nvSpPr>
            <p:spPr>
              <a:xfrm>
                <a:off x="7876589" y="2413728"/>
                <a:ext cx="173993" cy="175757"/>
              </a:xfrm>
              <a:custGeom>
                <a:avLst/>
                <a:gdLst/>
                <a:ahLst/>
                <a:cxnLst/>
                <a:rect l="l" t="t" r="r" b="b"/>
                <a:pathLst>
                  <a:path w="8971" h="9062" fill="none" extrusionOk="0">
                    <a:moveTo>
                      <a:pt x="320" y="5113"/>
                    </a:moveTo>
                    <a:cubicBezTo>
                      <a:pt x="639" y="7441"/>
                      <a:pt x="2785" y="9062"/>
                      <a:pt x="5090" y="8742"/>
                    </a:cubicBezTo>
                    <a:cubicBezTo>
                      <a:pt x="7373" y="8400"/>
                      <a:pt x="8971" y="6254"/>
                      <a:pt x="8651" y="3949"/>
                    </a:cubicBezTo>
                    <a:cubicBezTo>
                      <a:pt x="8331" y="1621"/>
                      <a:pt x="6186" y="0"/>
                      <a:pt x="3880" y="320"/>
                    </a:cubicBezTo>
                    <a:cubicBezTo>
                      <a:pt x="1598" y="662"/>
                      <a:pt x="0" y="2808"/>
                      <a:pt x="320" y="5113"/>
                    </a:cubicBezTo>
                    <a:close/>
                  </a:path>
                </a:pathLst>
              </a:custGeom>
              <a:solidFill>
                <a:schemeClr val="dk2"/>
              </a:solidFill>
              <a:ln w="74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67" name="Google Shape;6767;p68"/>
              <p:cNvSpPr/>
              <p:nvPr/>
            </p:nvSpPr>
            <p:spPr>
              <a:xfrm>
                <a:off x="7875697" y="2426644"/>
                <a:ext cx="173120" cy="163636"/>
              </a:xfrm>
              <a:custGeom>
                <a:avLst/>
                <a:gdLst/>
                <a:ahLst/>
                <a:cxnLst/>
                <a:rect l="l" t="t" r="r" b="b"/>
                <a:pathLst>
                  <a:path w="8926" h="8437" extrusionOk="0">
                    <a:moveTo>
                      <a:pt x="4445" y="1"/>
                    </a:moveTo>
                    <a:cubicBezTo>
                      <a:pt x="4251" y="1"/>
                      <a:pt x="4055" y="14"/>
                      <a:pt x="3858" y="42"/>
                    </a:cubicBezTo>
                    <a:cubicBezTo>
                      <a:pt x="1575" y="361"/>
                      <a:pt x="1" y="2484"/>
                      <a:pt x="320" y="4789"/>
                    </a:cubicBezTo>
                    <a:cubicBezTo>
                      <a:pt x="612" y="6918"/>
                      <a:pt x="2412" y="8436"/>
                      <a:pt x="4463" y="8436"/>
                    </a:cubicBezTo>
                    <a:cubicBezTo>
                      <a:pt x="4655" y="8436"/>
                      <a:pt x="4850" y="8423"/>
                      <a:pt x="5045" y="8396"/>
                    </a:cubicBezTo>
                    <a:cubicBezTo>
                      <a:pt x="7327" y="8076"/>
                      <a:pt x="8925" y="5931"/>
                      <a:pt x="8606" y="3625"/>
                    </a:cubicBezTo>
                    <a:cubicBezTo>
                      <a:pt x="8293" y="1517"/>
                      <a:pt x="6510" y="1"/>
                      <a:pt x="44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68" name="Google Shape;6768;p68"/>
              <p:cNvSpPr/>
              <p:nvPr/>
            </p:nvSpPr>
            <p:spPr>
              <a:xfrm>
                <a:off x="7892085" y="2433142"/>
                <a:ext cx="112452" cy="106382"/>
              </a:xfrm>
              <a:custGeom>
                <a:avLst/>
                <a:gdLst/>
                <a:ahLst/>
                <a:cxnLst/>
                <a:rect l="l" t="t" r="r" b="b"/>
                <a:pathLst>
                  <a:path w="5798" h="5485" extrusionOk="0">
                    <a:moveTo>
                      <a:pt x="2882" y="0"/>
                    </a:moveTo>
                    <a:cubicBezTo>
                      <a:pt x="2760" y="0"/>
                      <a:pt x="2636" y="9"/>
                      <a:pt x="2511" y="26"/>
                    </a:cubicBezTo>
                    <a:cubicBezTo>
                      <a:pt x="1027" y="232"/>
                      <a:pt x="0" y="1624"/>
                      <a:pt x="205" y="3108"/>
                    </a:cubicBezTo>
                    <a:cubicBezTo>
                      <a:pt x="394" y="4487"/>
                      <a:pt x="1578" y="5484"/>
                      <a:pt x="2915" y="5484"/>
                    </a:cubicBezTo>
                    <a:cubicBezTo>
                      <a:pt x="3038" y="5484"/>
                      <a:pt x="3162" y="5476"/>
                      <a:pt x="3287" y="5459"/>
                    </a:cubicBezTo>
                    <a:cubicBezTo>
                      <a:pt x="4771" y="5253"/>
                      <a:pt x="5798" y="3861"/>
                      <a:pt x="5592" y="2354"/>
                    </a:cubicBezTo>
                    <a:cubicBezTo>
                      <a:pt x="5383" y="996"/>
                      <a:pt x="4217" y="0"/>
                      <a:pt x="28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69" name="Google Shape;6769;p68"/>
              <p:cNvSpPr/>
              <p:nvPr/>
            </p:nvSpPr>
            <p:spPr>
              <a:xfrm>
                <a:off x="7973521" y="2462175"/>
                <a:ext cx="39430" cy="26164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349" extrusionOk="0">
                    <a:moveTo>
                      <a:pt x="1122" y="1"/>
                    </a:moveTo>
                    <a:cubicBezTo>
                      <a:pt x="1061" y="1"/>
                      <a:pt x="999" y="5"/>
                      <a:pt x="937" y="13"/>
                    </a:cubicBezTo>
                    <a:cubicBezTo>
                      <a:pt x="389" y="104"/>
                      <a:pt x="1" y="446"/>
                      <a:pt x="47" y="812"/>
                    </a:cubicBezTo>
                    <a:cubicBezTo>
                      <a:pt x="87" y="1133"/>
                      <a:pt x="463" y="1349"/>
                      <a:pt x="927" y="1349"/>
                    </a:cubicBezTo>
                    <a:cubicBezTo>
                      <a:pt x="990" y="1349"/>
                      <a:pt x="1054" y="1345"/>
                      <a:pt x="1119" y="1337"/>
                    </a:cubicBezTo>
                    <a:cubicBezTo>
                      <a:pt x="1644" y="1245"/>
                      <a:pt x="2032" y="903"/>
                      <a:pt x="1987" y="538"/>
                    </a:cubicBezTo>
                    <a:cubicBezTo>
                      <a:pt x="1946" y="216"/>
                      <a:pt x="1570" y="1"/>
                      <a:pt x="11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70" name="Google Shape;6770;p68"/>
              <p:cNvSpPr/>
              <p:nvPr/>
            </p:nvSpPr>
            <p:spPr>
              <a:xfrm>
                <a:off x="7556528" y="2379089"/>
                <a:ext cx="180199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488" extrusionOk="0">
                    <a:moveTo>
                      <a:pt x="4668" y="1"/>
                    </a:moveTo>
                    <a:cubicBezTo>
                      <a:pt x="2767" y="1"/>
                      <a:pt x="1035" y="1300"/>
                      <a:pt x="548" y="3247"/>
                    </a:cubicBezTo>
                    <a:cubicBezTo>
                      <a:pt x="0" y="5507"/>
                      <a:pt x="1370" y="7812"/>
                      <a:pt x="3607" y="8360"/>
                    </a:cubicBezTo>
                    <a:cubicBezTo>
                      <a:pt x="3950" y="8446"/>
                      <a:pt x="4293" y="8488"/>
                      <a:pt x="4630" y="8488"/>
                    </a:cubicBezTo>
                    <a:cubicBezTo>
                      <a:pt x="6519" y="8488"/>
                      <a:pt x="8236" y="7192"/>
                      <a:pt x="8720" y="5255"/>
                    </a:cubicBezTo>
                    <a:cubicBezTo>
                      <a:pt x="9290" y="2973"/>
                      <a:pt x="7921" y="690"/>
                      <a:pt x="5661" y="120"/>
                    </a:cubicBezTo>
                    <a:cubicBezTo>
                      <a:pt x="5329" y="39"/>
                      <a:pt x="4996" y="1"/>
                      <a:pt x="46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71" name="Google Shape;6771;p68"/>
              <p:cNvSpPr/>
              <p:nvPr/>
            </p:nvSpPr>
            <p:spPr>
              <a:xfrm>
                <a:off x="7556528" y="2370769"/>
                <a:ext cx="180199" cy="181537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9360" fill="none" extrusionOk="0">
                    <a:moveTo>
                      <a:pt x="8720" y="5684"/>
                    </a:moveTo>
                    <a:cubicBezTo>
                      <a:pt x="8149" y="7967"/>
                      <a:pt x="5867" y="9359"/>
                      <a:pt x="3607" y="8789"/>
                    </a:cubicBezTo>
                    <a:cubicBezTo>
                      <a:pt x="1370" y="8241"/>
                      <a:pt x="0" y="5936"/>
                      <a:pt x="548" y="3676"/>
                    </a:cubicBezTo>
                    <a:cubicBezTo>
                      <a:pt x="1119" y="1393"/>
                      <a:pt x="3401" y="1"/>
                      <a:pt x="5661" y="549"/>
                    </a:cubicBezTo>
                    <a:cubicBezTo>
                      <a:pt x="7921" y="1119"/>
                      <a:pt x="9290" y="3402"/>
                      <a:pt x="8720" y="5684"/>
                    </a:cubicBezTo>
                    <a:close/>
                  </a:path>
                </a:pathLst>
              </a:custGeom>
              <a:solidFill>
                <a:schemeClr val="dk2"/>
              </a:solidFill>
              <a:ln w="74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72" name="Google Shape;6772;p68"/>
              <p:cNvSpPr/>
              <p:nvPr/>
            </p:nvSpPr>
            <p:spPr>
              <a:xfrm>
                <a:off x="7557420" y="2386595"/>
                <a:ext cx="179307" cy="163616"/>
              </a:xfrm>
              <a:custGeom>
                <a:avLst/>
                <a:gdLst/>
                <a:ahLst/>
                <a:cxnLst/>
                <a:rect l="l" t="t" r="r" b="b"/>
                <a:pathLst>
                  <a:path w="9245" h="8436" extrusionOk="0">
                    <a:moveTo>
                      <a:pt x="4644" y="0"/>
                    </a:moveTo>
                    <a:cubicBezTo>
                      <a:pt x="2766" y="0"/>
                      <a:pt x="1056" y="1279"/>
                      <a:pt x="571" y="3202"/>
                    </a:cubicBezTo>
                    <a:cubicBezTo>
                      <a:pt x="0" y="5462"/>
                      <a:pt x="1370" y="7744"/>
                      <a:pt x="3607" y="8315"/>
                    </a:cubicBezTo>
                    <a:cubicBezTo>
                      <a:pt x="3939" y="8396"/>
                      <a:pt x="4273" y="8436"/>
                      <a:pt x="4601" y="8436"/>
                    </a:cubicBezTo>
                    <a:cubicBezTo>
                      <a:pt x="6484" y="8436"/>
                      <a:pt x="8207" y="7154"/>
                      <a:pt x="8674" y="5211"/>
                    </a:cubicBezTo>
                    <a:cubicBezTo>
                      <a:pt x="9244" y="2951"/>
                      <a:pt x="7875" y="669"/>
                      <a:pt x="5638" y="121"/>
                    </a:cubicBezTo>
                    <a:cubicBezTo>
                      <a:pt x="5305" y="39"/>
                      <a:pt x="4972" y="0"/>
                      <a:pt x="46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73" name="Google Shape;6773;p68"/>
              <p:cNvSpPr/>
              <p:nvPr/>
            </p:nvSpPr>
            <p:spPr>
              <a:xfrm>
                <a:off x="7582206" y="2395342"/>
                <a:ext cx="116001" cy="106304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5481" extrusionOk="0">
                    <a:moveTo>
                      <a:pt x="3001" y="0"/>
                    </a:moveTo>
                    <a:cubicBezTo>
                      <a:pt x="1774" y="0"/>
                      <a:pt x="657" y="846"/>
                      <a:pt x="366" y="2089"/>
                    </a:cubicBezTo>
                    <a:cubicBezTo>
                      <a:pt x="0" y="3550"/>
                      <a:pt x="868" y="5034"/>
                      <a:pt x="2329" y="5399"/>
                    </a:cubicBezTo>
                    <a:cubicBezTo>
                      <a:pt x="2550" y="5454"/>
                      <a:pt x="2771" y="5481"/>
                      <a:pt x="2989" y="5481"/>
                    </a:cubicBezTo>
                    <a:cubicBezTo>
                      <a:pt x="4207" y="5481"/>
                      <a:pt x="5305" y="4649"/>
                      <a:pt x="5615" y="3390"/>
                    </a:cubicBezTo>
                    <a:cubicBezTo>
                      <a:pt x="5981" y="1930"/>
                      <a:pt x="5113" y="446"/>
                      <a:pt x="3652" y="81"/>
                    </a:cubicBezTo>
                    <a:cubicBezTo>
                      <a:pt x="3434" y="26"/>
                      <a:pt x="3216" y="0"/>
                      <a:pt x="30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74" name="Google Shape;6774;p68"/>
              <p:cNvSpPr/>
              <p:nvPr/>
            </p:nvSpPr>
            <p:spPr>
              <a:xfrm>
                <a:off x="7576446" y="2419701"/>
                <a:ext cx="40303" cy="26571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1370" extrusionOk="0">
                    <a:moveTo>
                      <a:pt x="876" y="0"/>
                    </a:moveTo>
                    <a:cubicBezTo>
                      <a:pt x="477" y="0"/>
                      <a:pt x="142" y="172"/>
                      <a:pt x="69" y="445"/>
                    </a:cubicBezTo>
                    <a:cubicBezTo>
                      <a:pt x="1" y="810"/>
                      <a:pt x="343" y="1198"/>
                      <a:pt x="868" y="1335"/>
                    </a:cubicBezTo>
                    <a:cubicBezTo>
                      <a:pt x="974" y="1358"/>
                      <a:pt x="1079" y="1369"/>
                      <a:pt x="1180" y="1369"/>
                    </a:cubicBezTo>
                    <a:cubicBezTo>
                      <a:pt x="1579" y="1369"/>
                      <a:pt x="1914" y="1198"/>
                      <a:pt x="1986" y="925"/>
                    </a:cubicBezTo>
                    <a:cubicBezTo>
                      <a:pt x="2078" y="559"/>
                      <a:pt x="1712" y="171"/>
                      <a:pt x="1188" y="34"/>
                    </a:cubicBezTo>
                    <a:cubicBezTo>
                      <a:pt x="1082" y="11"/>
                      <a:pt x="977" y="0"/>
                      <a:pt x="8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75" name="Google Shape;6775;p68"/>
              <p:cNvSpPr/>
              <p:nvPr/>
            </p:nvSpPr>
            <p:spPr>
              <a:xfrm>
                <a:off x="7758828" y="2586766"/>
                <a:ext cx="89004" cy="47712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2460" extrusionOk="0">
                    <a:moveTo>
                      <a:pt x="4469" y="1"/>
                    </a:moveTo>
                    <a:cubicBezTo>
                      <a:pt x="4443" y="1"/>
                      <a:pt x="4420" y="20"/>
                      <a:pt x="4406" y="48"/>
                    </a:cubicBezTo>
                    <a:lnTo>
                      <a:pt x="4383" y="48"/>
                    </a:lnTo>
                    <a:cubicBezTo>
                      <a:pt x="3927" y="756"/>
                      <a:pt x="3310" y="1372"/>
                      <a:pt x="2580" y="1737"/>
                    </a:cubicBezTo>
                    <a:cubicBezTo>
                      <a:pt x="2215" y="1943"/>
                      <a:pt x="1804" y="2057"/>
                      <a:pt x="1393" y="2125"/>
                    </a:cubicBezTo>
                    <a:cubicBezTo>
                      <a:pt x="1208" y="2156"/>
                      <a:pt x="1017" y="2169"/>
                      <a:pt x="825" y="2169"/>
                    </a:cubicBezTo>
                    <a:cubicBezTo>
                      <a:pt x="591" y="2169"/>
                      <a:pt x="353" y="2150"/>
                      <a:pt x="115" y="2125"/>
                    </a:cubicBezTo>
                    <a:cubicBezTo>
                      <a:pt x="69" y="2125"/>
                      <a:pt x="23" y="2148"/>
                      <a:pt x="23" y="2194"/>
                    </a:cubicBezTo>
                    <a:cubicBezTo>
                      <a:pt x="1" y="2262"/>
                      <a:pt x="46" y="2308"/>
                      <a:pt x="92" y="2308"/>
                    </a:cubicBezTo>
                    <a:cubicBezTo>
                      <a:pt x="433" y="2398"/>
                      <a:pt x="788" y="2459"/>
                      <a:pt x="1146" y="2459"/>
                    </a:cubicBezTo>
                    <a:cubicBezTo>
                      <a:pt x="1244" y="2459"/>
                      <a:pt x="1341" y="2455"/>
                      <a:pt x="1439" y="2445"/>
                    </a:cubicBezTo>
                    <a:cubicBezTo>
                      <a:pt x="1872" y="2422"/>
                      <a:pt x="2329" y="2285"/>
                      <a:pt x="2740" y="2080"/>
                    </a:cubicBezTo>
                    <a:cubicBezTo>
                      <a:pt x="3151" y="1874"/>
                      <a:pt x="3539" y="1600"/>
                      <a:pt x="3835" y="1258"/>
                    </a:cubicBezTo>
                    <a:cubicBezTo>
                      <a:pt x="4132" y="939"/>
                      <a:pt x="4406" y="550"/>
                      <a:pt x="4566" y="140"/>
                    </a:cubicBezTo>
                    <a:cubicBezTo>
                      <a:pt x="4589" y="94"/>
                      <a:pt x="4566" y="48"/>
                      <a:pt x="4520" y="26"/>
                    </a:cubicBezTo>
                    <a:cubicBezTo>
                      <a:pt x="4503" y="8"/>
                      <a:pt x="4485" y="1"/>
                      <a:pt x="44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76" name="Google Shape;6776;p68"/>
              <p:cNvSpPr/>
              <p:nvPr/>
            </p:nvSpPr>
            <p:spPr>
              <a:xfrm>
                <a:off x="7788928" y="2622782"/>
                <a:ext cx="46955" cy="24476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1262" extrusionOk="0">
                    <a:moveTo>
                      <a:pt x="2340" y="0"/>
                    </a:moveTo>
                    <a:cubicBezTo>
                      <a:pt x="2329" y="0"/>
                      <a:pt x="2318" y="6"/>
                      <a:pt x="2306" y="17"/>
                    </a:cubicBezTo>
                    <a:cubicBezTo>
                      <a:pt x="2032" y="360"/>
                      <a:pt x="1690" y="656"/>
                      <a:pt x="1302" y="839"/>
                    </a:cubicBezTo>
                    <a:cubicBezTo>
                      <a:pt x="914" y="1044"/>
                      <a:pt x="480" y="1136"/>
                      <a:pt x="46" y="1136"/>
                    </a:cubicBezTo>
                    <a:cubicBezTo>
                      <a:pt x="24" y="1136"/>
                      <a:pt x="1" y="1159"/>
                      <a:pt x="1" y="1181"/>
                    </a:cubicBezTo>
                    <a:cubicBezTo>
                      <a:pt x="1" y="1204"/>
                      <a:pt x="24" y="1250"/>
                      <a:pt x="46" y="1250"/>
                    </a:cubicBezTo>
                    <a:cubicBezTo>
                      <a:pt x="124" y="1258"/>
                      <a:pt x="201" y="1261"/>
                      <a:pt x="279" y="1261"/>
                    </a:cubicBezTo>
                    <a:cubicBezTo>
                      <a:pt x="663" y="1261"/>
                      <a:pt x="1052" y="1170"/>
                      <a:pt x="1393" y="999"/>
                    </a:cubicBezTo>
                    <a:cubicBezTo>
                      <a:pt x="1804" y="816"/>
                      <a:pt x="2169" y="497"/>
                      <a:pt x="2397" y="86"/>
                    </a:cubicBezTo>
                    <a:cubicBezTo>
                      <a:pt x="2420" y="63"/>
                      <a:pt x="2397" y="40"/>
                      <a:pt x="2375" y="17"/>
                    </a:cubicBezTo>
                    <a:cubicBezTo>
                      <a:pt x="2363" y="6"/>
                      <a:pt x="2352" y="0"/>
                      <a:pt x="2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77" name="Google Shape;6777;p68"/>
              <p:cNvSpPr/>
              <p:nvPr/>
            </p:nvSpPr>
            <p:spPr>
              <a:xfrm>
                <a:off x="8043476" y="1979308"/>
                <a:ext cx="85454" cy="138713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7152" extrusionOk="0">
                    <a:moveTo>
                      <a:pt x="764" y="0"/>
                    </a:moveTo>
                    <a:cubicBezTo>
                      <a:pt x="737" y="0"/>
                      <a:pt x="711" y="3"/>
                      <a:pt x="685" y="7"/>
                    </a:cubicBezTo>
                    <a:cubicBezTo>
                      <a:pt x="411" y="30"/>
                      <a:pt x="183" y="259"/>
                      <a:pt x="92" y="510"/>
                    </a:cubicBezTo>
                    <a:cubicBezTo>
                      <a:pt x="0" y="761"/>
                      <a:pt x="0" y="1035"/>
                      <a:pt x="0" y="1308"/>
                    </a:cubicBezTo>
                    <a:cubicBezTo>
                      <a:pt x="69" y="3226"/>
                      <a:pt x="411" y="5120"/>
                      <a:pt x="1027" y="6923"/>
                    </a:cubicBezTo>
                    <a:lnTo>
                      <a:pt x="1781" y="7152"/>
                    </a:lnTo>
                    <a:cubicBezTo>
                      <a:pt x="2853" y="6010"/>
                      <a:pt x="3675" y="4641"/>
                      <a:pt x="4223" y="3180"/>
                    </a:cubicBezTo>
                    <a:cubicBezTo>
                      <a:pt x="4314" y="2929"/>
                      <a:pt x="4406" y="2655"/>
                      <a:pt x="4360" y="2381"/>
                    </a:cubicBezTo>
                    <a:cubicBezTo>
                      <a:pt x="4314" y="2107"/>
                      <a:pt x="4109" y="1856"/>
                      <a:pt x="3835" y="1833"/>
                    </a:cubicBezTo>
                    <a:cubicBezTo>
                      <a:pt x="3825" y="1833"/>
                      <a:pt x="3815" y="1833"/>
                      <a:pt x="3806" y="1833"/>
                    </a:cubicBezTo>
                    <a:cubicBezTo>
                      <a:pt x="3435" y="1833"/>
                      <a:pt x="3215" y="2254"/>
                      <a:pt x="3082" y="2610"/>
                    </a:cubicBezTo>
                    <a:cubicBezTo>
                      <a:pt x="2602" y="3888"/>
                      <a:pt x="2123" y="5166"/>
                      <a:pt x="1644" y="6444"/>
                    </a:cubicBezTo>
                    <a:cubicBezTo>
                      <a:pt x="1918" y="4687"/>
                      <a:pt x="1895" y="2883"/>
                      <a:pt x="1598" y="1126"/>
                    </a:cubicBezTo>
                    <a:cubicBezTo>
                      <a:pt x="1552" y="875"/>
                      <a:pt x="1484" y="601"/>
                      <a:pt x="1347" y="373"/>
                    </a:cubicBezTo>
                    <a:cubicBezTo>
                      <a:pt x="1204" y="168"/>
                      <a:pt x="988" y="0"/>
                      <a:pt x="7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78" name="Google Shape;6778;p68"/>
              <p:cNvSpPr/>
              <p:nvPr/>
            </p:nvSpPr>
            <p:spPr>
              <a:xfrm>
                <a:off x="7908900" y="2296856"/>
                <a:ext cx="189993" cy="116273"/>
              </a:xfrm>
              <a:custGeom>
                <a:avLst/>
                <a:gdLst/>
                <a:ahLst/>
                <a:cxnLst/>
                <a:rect l="l" t="t" r="r" b="b"/>
                <a:pathLst>
                  <a:path w="9796" h="5995" extrusionOk="0">
                    <a:moveTo>
                      <a:pt x="3032" y="1"/>
                    </a:moveTo>
                    <a:cubicBezTo>
                      <a:pt x="2707" y="1"/>
                      <a:pt x="2407" y="84"/>
                      <a:pt x="2146" y="274"/>
                    </a:cubicBezTo>
                    <a:cubicBezTo>
                      <a:pt x="0" y="1826"/>
                      <a:pt x="5364" y="5067"/>
                      <a:pt x="6186" y="5433"/>
                    </a:cubicBezTo>
                    <a:cubicBezTo>
                      <a:pt x="6602" y="5629"/>
                      <a:pt x="7690" y="5995"/>
                      <a:pt x="8495" y="5995"/>
                    </a:cubicBezTo>
                    <a:cubicBezTo>
                      <a:pt x="9280" y="5995"/>
                      <a:pt x="9796" y="5646"/>
                      <a:pt x="9153" y="4451"/>
                    </a:cubicBezTo>
                    <a:cubicBezTo>
                      <a:pt x="9153" y="4451"/>
                      <a:pt x="5410" y="1"/>
                      <a:pt x="30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79" name="Google Shape;6779;p68"/>
              <p:cNvSpPr/>
              <p:nvPr/>
            </p:nvSpPr>
            <p:spPr>
              <a:xfrm>
                <a:off x="7524023" y="2280409"/>
                <a:ext cx="215808" cy="85338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4400" extrusionOk="0">
                    <a:moveTo>
                      <a:pt x="8008" y="1"/>
                    </a:moveTo>
                    <a:cubicBezTo>
                      <a:pt x="5564" y="1"/>
                      <a:pt x="1608" y="2514"/>
                      <a:pt x="1608" y="2514"/>
                    </a:cubicBezTo>
                    <a:cubicBezTo>
                      <a:pt x="1" y="4084"/>
                      <a:pt x="2127" y="4399"/>
                      <a:pt x="3439" y="4399"/>
                    </a:cubicBezTo>
                    <a:cubicBezTo>
                      <a:pt x="3730" y="4399"/>
                      <a:pt x="3980" y="4384"/>
                      <a:pt x="4142" y="4363"/>
                    </a:cubicBezTo>
                    <a:cubicBezTo>
                      <a:pt x="5032" y="4249"/>
                      <a:pt x="11126" y="2743"/>
                      <a:pt x="9528" y="620"/>
                    </a:cubicBezTo>
                    <a:cubicBezTo>
                      <a:pt x="9194" y="176"/>
                      <a:pt x="8654" y="1"/>
                      <a:pt x="8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80" name="Google Shape;6780;p68"/>
              <p:cNvSpPr/>
              <p:nvPr/>
            </p:nvSpPr>
            <p:spPr>
              <a:xfrm>
                <a:off x="7718100" y="2498501"/>
                <a:ext cx="79267" cy="8213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235" extrusionOk="0">
                    <a:moveTo>
                      <a:pt x="1561" y="1"/>
                    </a:moveTo>
                    <a:cubicBezTo>
                      <a:pt x="1153" y="1"/>
                      <a:pt x="810" y="243"/>
                      <a:pt x="594" y="993"/>
                    </a:cubicBezTo>
                    <a:cubicBezTo>
                      <a:pt x="1" y="3139"/>
                      <a:pt x="3059" y="4234"/>
                      <a:pt x="3059" y="4234"/>
                    </a:cubicBezTo>
                    <a:lnTo>
                      <a:pt x="4086" y="810"/>
                    </a:lnTo>
                    <a:lnTo>
                      <a:pt x="4086" y="810"/>
                    </a:lnTo>
                    <a:cubicBezTo>
                      <a:pt x="4073" y="811"/>
                      <a:pt x="4059" y="811"/>
                      <a:pt x="4045" y="811"/>
                    </a:cubicBezTo>
                    <a:cubicBezTo>
                      <a:pt x="3266" y="811"/>
                      <a:pt x="2306" y="1"/>
                      <a:pt x="15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81" name="Google Shape;6781;p68"/>
              <p:cNvSpPr/>
              <p:nvPr/>
            </p:nvSpPr>
            <p:spPr>
              <a:xfrm>
                <a:off x="7725179" y="2387603"/>
                <a:ext cx="95210" cy="194357"/>
              </a:xfrm>
              <a:custGeom>
                <a:avLst/>
                <a:gdLst/>
                <a:ahLst/>
                <a:cxnLst/>
                <a:rect l="l" t="t" r="r" b="b"/>
                <a:pathLst>
                  <a:path w="4909" h="10021" extrusionOk="0">
                    <a:moveTo>
                      <a:pt x="4749" y="0"/>
                    </a:moveTo>
                    <a:cubicBezTo>
                      <a:pt x="4703" y="0"/>
                      <a:pt x="4680" y="23"/>
                      <a:pt x="4680" y="69"/>
                    </a:cubicBezTo>
                    <a:cubicBezTo>
                      <a:pt x="4680" y="708"/>
                      <a:pt x="4657" y="1347"/>
                      <a:pt x="4612" y="1986"/>
                    </a:cubicBezTo>
                    <a:cubicBezTo>
                      <a:pt x="4589" y="2625"/>
                      <a:pt x="4543" y="3264"/>
                      <a:pt x="4475" y="3903"/>
                    </a:cubicBezTo>
                    <a:cubicBezTo>
                      <a:pt x="4406" y="4520"/>
                      <a:pt x="4338" y="5159"/>
                      <a:pt x="4132" y="5752"/>
                    </a:cubicBezTo>
                    <a:cubicBezTo>
                      <a:pt x="4087" y="5889"/>
                      <a:pt x="4018" y="6026"/>
                      <a:pt x="3950" y="6140"/>
                    </a:cubicBezTo>
                    <a:cubicBezTo>
                      <a:pt x="3881" y="6254"/>
                      <a:pt x="3790" y="6323"/>
                      <a:pt x="3721" y="6346"/>
                    </a:cubicBezTo>
                    <a:cubicBezTo>
                      <a:pt x="3470" y="6346"/>
                      <a:pt x="3174" y="6254"/>
                      <a:pt x="2900" y="6117"/>
                    </a:cubicBezTo>
                    <a:cubicBezTo>
                      <a:pt x="2603" y="6003"/>
                      <a:pt x="2306" y="5866"/>
                      <a:pt x="2010" y="5729"/>
                    </a:cubicBezTo>
                    <a:cubicBezTo>
                      <a:pt x="1781" y="5641"/>
                      <a:pt x="1511" y="5540"/>
                      <a:pt x="1222" y="5540"/>
                    </a:cubicBezTo>
                    <a:cubicBezTo>
                      <a:pt x="1136" y="5540"/>
                      <a:pt x="1048" y="5549"/>
                      <a:pt x="960" y="5570"/>
                    </a:cubicBezTo>
                    <a:cubicBezTo>
                      <a:pt x="868" y="5593"/>
                      <a:pt x="777" y="5615"/>
                      <a:pt x="686" y="5684"/>
                    </a:cubicBezTo>
                    <a:lnTo>
                      <a:pt x="572" y="5752"/>
                    </a:lnTo>
                    <a:cubicBezTo>
                      <a:pt x="526" y="5798"/>
                      <a:pt x="503" y="5821"/>
                      <a:pt x="480" y="5866"/>
                    </a:cubicBezTo>
                    <a:cubicBezTo>
                      <a:pt x="343" y="6003"/>
                      <a:pt x="275" y="6163"/>
                      <a:pt x="184" y="6323"/>
                    </a:cubicBezTo>
                    <a:cubicBezTo>
                      <a:pt x="138" y="6483"/>
                      <a:pt x="69" y="6642"/>
                      <a:pt x="47" y="6825"/>
                    </a:cubicBezTo>
                    <a:lnTo>
                      <a:pt x="1" y="7076"/>
                    </a:lnTo>
                    <a:cubicBezTo>
                      <a:pt x="1" y="7167"/>
                      <a:pt x="1" y="7236"/>
                      <a:pt x="1" y="7327"/>
                    </a:cubicBezTo>
                    <a:cubicBezTo>
                      <a:pt x="1" y="7510"/>
                      <a:pt x="47" y="7670"/>
                      <a:pt x="92" y="7852"/>
                    </a:cubicBezTo>
                    <a:cubicBezTo>
                      <a:pt x="161" y="8012"/>
                      <a:pt x="206" y="8172"/>
                      <a:pt x="298" y="8309"/>
                    </a:cubicBezTo>
                    <a:cubicBezTo>
                      <a:pt x="480" y="8605"/>
                      <a:pt x="708" y="8857"/>
                      <a:pt x="960" y="9085"/>
                    </a:cubicBezTo>
                    <a:cubicBezTo>
                      <a:pt x="1462" y="9496"/>
                      <a:pt x="2055" y="9792"/>
                      <a:pt x="2671" y="10021"/>
                    </a:cubicBezTo>
                    <a:cubicBezTo>
                      <a:pt x="2717" y="10021"/>
                      <a:pt x="2740" y="10021"/>
                      <a:pt x="2763" y="9975"/>
                    </a:cubicBezTo>
                    <a:cubicBezTo>
                      <a:pt x="2786" y="9929"/>
                      <a:pt x="2763" y="9884"/>
                      <a:pt x="2717" y="9884"/>
                    </a:cubicBezTo>
                    <a:cubicBezTo>
                      <a:pt x="2146" y="9633"/>
                      <a:pt x="1599" y="9290"/>
                      <a:pt x="1142" y="8879"/>
                    </a:cubicBezTo>
                    <a:cubicBezTo>
                      <a:pt x="914" y="8651"/>
                      <a:pt x="708" y="8423"/>
                      <a:pt x="572" y="8172"/>
                    </a:cubicBezTo>
                    <a:cubicBezTo>
                      <a:pt x="480" y="8035"/>
                      <a:pt x="435" y="7898"/>
                      <a:pt x="389" y="7761"/>
                    </a:cubicBezTo>
                    <a:cubicBezTo>
                      <a:pt x="366" y="7601"/>
                      <a:pt x="320" y="7464"/>
                      <a:pt x="343" y="7327"/>
                    </a:cubicBezTo>
                    <a:cubicBezTo>
                      <a:pt x="343" y="7259"/>
                      <a:pt x="320" y="7167"/>
                      <a:pt x="343" y="7099"/>
                    </a:cubicBezTo>
                    <a:lnTo>
                      <a:pt x="389" y="6894"/>
                    </a:lnTo>
                    <a:cubicBezTo>
                      <a:pt x="389" y="6734"/>
                      <a:pt x="457" y="6597"/>
                      <a:pt x="503" y="6460"/>
                    </a:cubicBezTo>
                    <a:cubicBezTo>
                      <a:pt x="640" y="6186"/>
                      <a:pt x="800" y="5981"/>
                      <a:pt x="1051" y="5912"/>
                    </a:cubicBezTo>
                    <a:cubicBezTo>
                      <a:pt x="1096" y="5904"/>
                      <a:pt x="1143" y="5900"/>
                      <a:pt x="1191" y="5900"/>
                    </a:cubicBezTo>
                    <a:cubicBezTo>
                      <a:pt x="1408" y="5900"/>
                      <a:pt x="1648" y="5978"/>
                      <a:pt x="1873" y="6072"/>
                    </a:cubicBezTo>
                    <a:cubicBezTo>
                      <a:pt x="2146" y="6186"/>
                      <a:pt x="2443" y="6346"/>
                      <a:pt x="2740" y="6460"/>
                    </a:cubicBezTo>
                    <a:cubicBezTo>
                      <a:pt x="3036" y="6587"/>
                      <a:pt x="3312" y="6713"/>
                      <a:pt x="3677" y="6713"/>
                    </a:cubicBezTo>
                    <a:cubicBezTo>
                      <a:pt x="3707" y="6713"/>
                      <a:pt x="3737" y="6713"/>
                      <a:pt x="3767" y="6711"/>
                    </a:cubicBezTo>
                    <a:cubicBezTo>
                      <a:pt x="4018" y="6665"/>
                      <a:pt x="4178" y="6483"/>
                      <a:pt x="4269" y="6346"/>
                    </a:cubicBezTo>
                    <a:cubicBezTo>
                      <a:pt x="4361" y="6186"/>
                      <a:pt x="4429" y="6026"/>
                      <a:pt x="4475" y="5866"/>
                    </a:cubicBezTo>
                    <a:cubicBezTo>
                      <a:pt x="4680" y="5227"/>
                      <a:pt x="4749" y="4565"/>
                      <a:pt x="4817" y="3926"/>
                    </a:cubicBezTo>
                    <a:cubicBezTo>
                      <a:pt x="4908" y="2648"/>
                      <a:pt x="4908" y="1347"/>
                      <a:pt x="4840" y="69"/>
                    </a:cubicBezTo>
                    <a:cubicBezTo>
                      <a:pt x="4840" y="23"/>
                      <a:pt x="4794" y="0"/>
                      <a:pt x="47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82" name="Google Shape;6782;p68"/>
              <p:cNvSpPr/>
              <p:nvPr/>
            </p:nvSpPr>
            <p:spPr>
              <a:xfrm>
                <a:off x="7418849" y="1960476"/>
                <a:ext cx="869730" cy="513657"/>
              </a:xfrm>
              <a:custGeom>
                <a:avLst/>
                <a:gdLst/>
                <a:ahLst/>
                <a:cxnLst/>
                <a:rect l="l" t="t" r="r" b="b"/>
                <a:pathLst>
                  <a:path w="44843" h="26484" extrusionOk="0">
                    <a:moveTo>
                      <a:pt x="20139" y="1"/>
                    </a:moveTo>
                    <a:cubicBezTo>
                      <a:pt x="18547" y="1"/>
                      <a:pt x="16803" y="184"/>
                      <a:pt x="14906" y="613"/>
                    </a:cubicBezTo>
                    <a:cubicBezTo>
                      <a:pt x="2078" y="3489"/>
                      <a:pt x="1" y="12939"/>
                      <a:pt x="1758" y="21270"/>
                    </a:cubicBezTo>
                    <a:cubicBezTo>
                      <a:pt x="1758" y="21270"/>
                      <a:pt x="9222" y="19992"/>
                      <a:pt x="14016" y="15176"/>
                    </a:cubicBezTo>
                    <a:cubicBezTo>
                      <a:pt x="14060" y="15132"/>
                      <a:pt x="14097" y="15111"/>
                      <a:pt x="14131" y="15111"/>
                    </a:cubicBezTo>
                    <a:cubicBezTo>
                      <a:pt x="14538" y="15111"/>
                      <a:pt x="14307" y="18173"/>
                      <a:pt x="17826" y="18173"/>
                    </a:cubicBezTo>
                    <a:cubicBezTo>
                      <a:pt x="18474" y="18173"/>
                      <a:pt x="19249" y="18069"/>
                      <a:pt x="20178" y="17823"/>
                    </a:cubicBezTo>
                    <a:cubicBezTo>
                      <a:pt x="24538" y="16682"/>
                      <a:pt x="26706" y="15427"/>
                      <a:pt x="32048" y="13258"/>
                    </a:cubicBezTo>
                    <a:cubicBezTo>
                      <a:pt x="32048" y="13258"/>
                      <a:pt x="35403" y="25105"/>
                      <a:pt x="39237" y="26383"/>
                    </a:cubicBezTo>
                    <a:cubicBezTo>
                      <a:pt x="39443" y="26451"/>
                      <a:pt x="39642" y="26484"/>
                      <a:pt x="39836" y="26484"/>
                    </a:cubicBezTo>
                    <a:cubicBezTo>
                      <a:pt x="43284" y="26484"/>
                      <a:pt x="44842" y="16131"/>
                      <a:pt x="41817" y="10382"/>
                    </a:cubicBezTo>
                    <a:cubicBezTo>
                      <a:pt x="39776" y="6517"/>
                      <a:pt x="36973" y="5810"/>
                      <a:pt x="35195" y="5810"/>
                    </a:cubicBezTo>
                    <a:cubicBezTo>
                      <a:pt x="34170" y="5810"/>
                      <a:pt x="33486" y="6046"/>
                      <a:pt x="33486" y="6046"/>
                    </a:cubicBezTo>
                    <a:cubicBezTo>
                      <a:pt x="33486" y="6046"/>
                      <a:pt x="29295" y="1"/>
                      <a:pt x="201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83" name="Google Shape;6783;p68"/>
              <p:cNvSpPr/>
              <p:nvPr/>
            </p:nvSpPr>
            <p:spPr>
              <a:xfrm>
                <a:off x="7671186" y="2192823"/>
                <a:ext cx="372326" cy="129287"/>
              </a:xfrm>
              <a:custGeom>
                <a:avLst/>
                <a:gdLst/>
                <a:ahLst/>
                <a:cxnLst/>
                <a:rect l="l" t="t" r="r" b="b"/>
                <a:pathLst>
                  <a:path w="19197" h="6666" fill="none" extrusionOk="0">
                    <a:moveTo>
                      <a:pt x="365" y="3310"/>
                    </a:moveTo>
                    <a:cubicBezTo>
                      <a:pt x="0" y="4474"/>
                      <a:pt x="890" y="5729"/>
                      <a:pt x="2009" y="6209"/>
                    </a:cubicBezTo>
                    <a:cubicBezTo>
                      <a:pt x="3150" y="6665"/>
                      <a:pt x="4428" y="6551"/>
                      <a:pt x="5615" y="6323"/>
                    </a:cubicBezTo>
                    <a:cubicBezTo>
                      <a:pt x="10591" y="5455"/>
                      <a:pt x="15316" y="3241"/>
                      <a:pt x="19196" y="0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F1583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84" name="Google Shape;6784;p68"/>
              <p:cNvSpPr/>
              <p:nvPr/>
            </p:nvSpPr>
            <p:spPr>
              <a:xfrm>
                <a:off x="8039927" y="2191485"/>
                <a:ext cx="201902" cy="292205"/>
              </a:xfrm>
              <a:custGeom>
                <a:avLst/>
                <a:gdLst/>
                <a:ahLst/>
                <a:cxnLst/>
                <a:rect l="l" t="t" r="r" b="b"/>
                <a:pathLst>
                  <a:path w="10410" h="15066" fill="none" extrusionOk="0">
                    <a:moveTo>
                      <a:pt x="1" y="1"/>
                    </a:moveTo>
                    <a:cubicBezTo>
                      <a:pt x="24" y="4406"/>
                      <a:pt x="1530" y="8766"/>
                      <a:pt x="4223" y="12258"/>
                    </a:cubicBezTo>
                    <a:cubicBezTo>
                      <a:pt x="4977" y="13217"/>
                      <a:pt x="5867" y="14152"/>
                      <a:pt x="7008" y="14609"/>
                    </a:cubicBezTo>
                    <a:cubicBezTo>
                      <a:pt x="8172" y="15065"/>
                      <a:pt x="9633" y="14906"/>
                      <a:pt x="10409" y="13947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F1583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85" name="Google Shape;6785;p68"/>
              <p:cNvSpPr/>
              <p:nvPr/>
            </p:nvSpPr>
            <p:spPr>
              <a:xfrm>
                <a:off x="7751303" y="2112685"/>
                <a:ext cx="354618" cy="151863"/>
              </a:xfrm>
              <a:custGeom>
                <a:avLst/>
                <a:gdLst/>
                <a:ahLst/>
                <a:cxnLst/>
                <a:rect l="l" t="t" r="r" b="b"/>
                <a:pathLst>
                  <a:path w="18284" h="7830" fill="none" extrusionOk="0">
                    <a:moveTo>
                      <a:pt x="297" y="5091"/>
                    </a:moveTo>
                    <a:cubicBezTo>
                      <a:pt x="1" y="6186"/>
                      <a:pt x="959" y="7282"/>
                      <a:pt x="2055" y="7556"/>
                    </a:cubicBezTo>
                    <a:cubicBezTo>
                      <a:pt x="3128" y="7830"/>
                      <a:pt x="4269" y="7510"/>
                      <a:pt x="5342" y="7168"/>
                    </a:cubicBezTo>
                    <a:cubicBezTo>
                      <a:pt x="10044" y="5570"/>
                      <a:pt x="14449" y="3128"/>
                      <a:pt x="18284" y="1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F77E6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86" name="Google Shape;6786;p68"/>
              <p:cNvSpPr/>
              <p:nvPr/>
            </p:nvSpPr>
            <p:spPr>
              <a:xfrm>
                <a:off x="7467548" y="2005995"/>
                <a:ext cx="494068" cy="299730"/>
              </a:xfrm>
              <a:custGeom>
                <a:avLst/>
                <a:gdLst/>
                <a:ahLst/>
                <a:cxnLst/>
                <a:rect l="l" t="t" r="r" b="b"/>
                <a:pathLst>
                  <a:path w="25474" h="15454" fill="none" extrusionOk="0">
                    <a:moveTo>
                      <a:pt x="25474" y="1827"/>
                    </a:moveTo>
                    <a:cubicBezTo>
                      <a:pt x="21753" y="1"/>
                      <a:pt x="17371" y="24"/>
                      <a:pt x="13353" y="982"/>
                    </a:cubicBezTo>
                    <a:cubicBezTo>
                      <a:pt x="9907" y="1804"/>
                      <a:pt x="6529" y="3333"/>
                      <a:pt x="4041" y="5844"/>
                    </a:cubicBezTo>
                    <a:cubicBezTo>
                      <a:pt x="1530" y="8355"/>
                      <a:pt x="1" y="11939"/>
                      <a:pt x="434" y="15454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F77E6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87" name="Google Shape;6787;p68"/>
              <p:cNvSpPr/>
              <p:nvPr/>
            </p:nvSpPr>
            <p:spPr>
              <a:xfrm>
                <a:off x="8182027" y="2132176"/>
                <a:ext cx="99632" cy="291740"/>
              </a:xfrm>
              <a:custGeom>
                <a:avLst/>
                <a:gdLst/>
                <a:ahLst/>
                <a:cxnLst/>
                <a:rect l="l" t="t" r="r" b="b"/>
                <a:pathLst>
                  <a:path w="5137" h="15042" fill="none" extrusionOk="0">
                    <a:moveTo>
                      <a:pt x="1" y="0"/>
                    </a:moveTo>
                    <a:cubicBezTo>
                      <a:pt x="3584" y="3995"/>
                      <a:pt x="5136" y="9769"/>
                      <a:pt x="4018" y="15042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F77E6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88" name="Google Shape;6788;p68"/>
              <p:cNvSpPr/>
              <p:nvPr/>
            </p:nvSpPr>
            <p:spPr>
              <a:xfrm>
                <a:off x="8143511" y="2192823"/>
                <a:ext cx="77056" cy="192592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9930" fill="none" extrusionOk="0">
                    <a:moveTo>
                      <a:pt x="229" y="0"/>
                    </a:moveTo>
                    <a:cubicBezTo>
                      <a:pt x="1" y="2831"/>
                      <a:pt x="343" y="5707"/>
                      <a:pt x="1211" y="8423"/>
                    </a:cubicBezTo>
                    <a:cubicBezTo>
                      <a:pt x="1416" y="9107"/>
                      <a:pt x="1827" y="9906"/>
                      <a:pt x="2557" y="9906"/>
                    </a:cubicBezTo>
                    <a:cubicBezTo>
                      <a:pt x="2991" y="9929"/>
                      <a:pt x="3379" y="9610"/>
                      <a:pt x="3607" y="9244"/>
                    </a:cubicBezTo>
                    <a:cubicBezTo>
                      <a:pt x="3813" y="8879"/>
                      <a:pt x="3904" y="8423"/>
                      <a:pt x="3972" y="8012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F77E6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89" name="Google Shape;6789;p68"/>
              <p:cNvSpPr/>
              <p:nvPr/>
            </p:nvSpPr>
            <p:spPr>
              <a:xfrm>
                <a:off x="8193101" y="2193269"/>
                <a:ext cx="31439" cy="116001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5981" fill="none" extrusionOk="0">
                    <a:moveTo>
                      <a:pt x="0" y="0"/>
                    </a:moveTo>
                    <a:cubicBezTo>
                      <a:pt x="1119" y="1758"/>
                      <a:pt x="1621" y="3903"/>
                      <a:pt x="1393" y="5980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F77E6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90" name="Google Shape;6790;p68"/>
              <p:cNvSpPr/>
              <p:nvPr/>
            </p:nvSpPr>
            <p:spPr>
              <a:xfrm>
                <a:off x="7545900" y="2110474"/>
                <a:ext cx="123100" cy="143892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7419" fill="none" extrusionOk="0">
                    <a:moveTo>
                      <a:pt x="1" y="7419"/>
                    </a:moveTo>
                    <a:cubicBezTo>
                      <a:pt x="640" y="4064"/>
                      <a:pt x="3151" y="1165"/>
                      <a:pt x="6346" y="1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F77E6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91" name="Google Shape;6791;p68"/>
              <p:cNvSpPr/>
              <p:nvPr/>
            </p:nvSpPr>
            <p:spPr>
              <a:xfrm>
                <a:off x="7875251" y="2109155"/>
                <a:ext cx="129733" cy="67301"/>
              </a:xfrm>
              <a:custGeom>
                <a:avLst/>
                <a:gdLst/>
                <a:ahLst/>
                <a:cxnLst/>
                <a:rect l="l" t="t" r="r" b="b"/>
                <a:pathLst>
                  <a:path w="6689" h="3470" fill="none" extrusionOk="0">
                    <a:moveTo>
                      <a:pt x="1" y="3470"/>
                    </a:moveTo>
                    <a:cubicBezTo>
                      <a:pt x="2466" y="2876"/>
                      <a:pt x="4771" y="1666"/>
                      <a:pt x="6688" y="0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F77E6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92" name="Google Shape;6792;p68"/>
              <p:cNvSpPr/>
              <p:nvPr/>
            </p:nvSpPr>
            <p:spPr>
              <a:xfrm>
                <a:off x="7965996" y="3021826"/>
                <a:ext cx="349323" cy="392962"/>
              </a:xfrm>
              <a:custGeom>
                <a:avLst/>
                <a:gdLst/>
                <a:ahLst/>
                <a:cxnLst/>
                <a:rect l="l" t="t" r="r" b="b"/>
                <a:pathLst>
                  <a:path w="18011" h="20261" extrusionOk="0">
                    <a:moveTo>
                      <a:pt x="4242" y="1"/>
                    </a:moveTo>
                    <a:cubicBezTo>
                      <a:pt x="3626" y="1"/>
                      <a:pt x="2999" y="150"/>
                      <a:pt x="2420" y="464"/>
                    </a:cubicBezTo>
                    <a:cubicBezTo>
                      <a:pt x="640" y="1446"/>
                      <a:pt x="1" y="3660"/>
                      <a:pt x="982" y="5418"/>
                    </a:cubicBezTo>
                    <a:lnTo>
                      <a:pt x="7944" y="17720"/>
                    </a:lnTo>
                    <a:cubicBezTo>
                      <a:pt x="8104" y="17971"/>
                      <a:pt x="8286" y="18245"/>
                      <a:pt x="8469" y="18474"/>
                    </a:cubicBezTo>
                    <a:cubicBezTo>
                      <a:pt x="9467" y="19650"/>
                      <a:pt x="10909" y="20261"/>
                      <a:pt x="12358" y="20261"/>
                    </a:cubicBezTo>
                    <a:cubicBezTo>
                      <a:pt x="13494" y="20261"/>
                      <a:pt x="14635" y="19885"/>
                      <a:pt x="15568" y="19113"/>
                    </a:cubicBezTo>
                    <a:cubicBezTo>
                      <a:pt x="17713" y="17378"/>
                      <a:pt x="18010" y="14251"/>
                      <a:pt x="16230" y="12151"/>
                    </a:cubicBezTo>
                    <a:lnTo>
                      <a:pt x="7100" y="1309"/>
                    </a:lnTo>
                    <a:cubicBezTo>
                      <a:pt x="6386" y="465"/>
                      <a:pt x="5329" y="1"/>
                      <a:pt x="42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93" name="Google Shape;6793;p68"/>
              <p:cNvSpPr/>
              <p:nvPr/>
            </p:nvSpPr>
            <p:spPr>
              <a:xfrm>
                <a:off x="7920847" y="2961082"/>
                <a:ext cx="174885" cy="162433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8375" extrusionOk="0">
                    <a:moveTo>
                      <a:pt x="6182" y="0"/>
                    </a:moveTo>
                    <a:cubicBezTo>
                      <a:pt x="6159" y="0"/>
                      <a:pt x="6138" y="4"/>
                      <a:pt x="6118" y="13"/>
                    </a:cubicBezTo>
                    <a:cubicBezTo>
                      <a:pt x="5479" y="310"/>
                      <a:pt x="5661" y="1885"/>
                      <a:pt x="5661" y="1885"/>
                    </a:cubicBezTo>
                    <a:cubicBezTo>
                      <a:pt x="5661" y="1885"/>
                      <a:pt x="4219" y="1647"/>
                      <a:pt x="2923" y="1647"/>
                    </a:cubicBezTo>
                    <a:cubicBezTo>
                      <a:pt x="2131" y="1647"/>
                      <a:pt x="1394" y="1736"/>
                      <a:pt x="1073" y="2021"/>
                    </a:cubicBezTo>
                    <a:cubicBezTo>
                      <a:pt x="183" y="2843"/>
                      <a:pt x="982" y="3596"/>
                      <a:pt x="982" y="3596"/>
                    </a:cubicBezTo>
                    <a:cubicBezTo>
                      <a:pt x="982" y="3596"/>
                      <a:pt x="1" y="4258"/>
                      <a:pt x="868" y="5445"/>
                    </a:cubicBezTo>
                    <a:cubicBezTo>
                      <a:pt x="868" y="5445"/>
                      <a:pt x="1" y="6427"/>
                      <a:pt x="1051" y="7226"/>
                    </a:cubicBezTo>
                    <a:cubicBezTo>
                      <a:pt x="2275" y="8163"/>
                      <a:pt x="3322" y="8375"/>
                      <a:pt x="4019" y="8375"/>
                    </a:cubicBezTo>
                    <a:cubicBezTo>
                      <a:pt x="4594" y="8375"/>
                      <a:pt x="4931" y="8230"/>
                      <a:pt x="4931" y="8230"/>
                    </a:cubicBezTo>
                    <a:lnTo>
                      <a:pt x="9017" y="3984"/>
                    </a:lnTo>
                    <a:cubicBezTo>
                      <a:pt x="9017" y="3984"/>
                      <a:pt x="6896" y="0"/>
                      <a:pt x="61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94" name="Google Shape;6794;p68"/>
              <p:cNvSpPr/>
              <p:nvPr/>
            </p:nvSpPr>
            <p:spPr>
              <a:xfrm>
                <a:off x="7970864" y="3003323"/>
                <a:ext cx="359506" cy="411484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21216" extrusionOk="0">
                    <a:moveTo>
                      <a:pt x="4364" y="1"/>
                    </a:moveTo>
                    <a:cubicBezTo>
                      <a:pt x="3737" y="1"/>
                      <a:pt x="3101" y="155"/>
                      <a:pt x="2512" y="483"/>
                    </a:cubicBezTo>
                    <a:cubicBezTo>
                      <a:pt x="663" y="1510"/>
                      <a:pt x="1" y="3838"/>
                      <a:pt x="1028" y="5687"/>
                    </a:cubicBezTo>
                    <a:lnTo>
                      <a:pt x="8195" y="18560"/>
                    </a:lnTo>
                    <a:cubicBezTo>
                      <a:pt x="8332" y="18811"/>
                      <a:pt x="8538" y="19085"/>
                      <a:pt x="8743" y="19336"/>
                    </a:cubicBezTo>
                    <a:cubicBezTo>
                      <a:pt x="9767" y="20577"/>
                      <a:pt x="11242" y="21216"/>
                      <a:pt x="12727" y="21216"/>
                    </a:cubicBezTo>
                    <a:cubicBezTo>
                      <a:pt x="13891" y="21216"/>
                      <a:pt x="15061" y="20823"/>
                      <a:pt x="16024" y="20021"/>
                    </a:cubicBezTo>
                    <a:cubicBezTo>
                      <a:pt x="18238" y="18195"/>
                      <a:pt x="18535" y="14908"/>
                      <a:pt x="16709" y="12717"/>
                    </a:cubicBezTo>
                    <a:lnTo>
                      <a:pt x="7305" y="1373"/>
                    </a:lnTo>
                    <a:cubicBezTo>
                      <a:pt x="6573" y="494"/>
                      <a:pt x="5484" y="1"/>
                      <a:pt x="4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95" name="Google Shape;6795;p68"/>
              <p:cNvSpPr/>
              <p:nvPr/>
            </p:nvSpPr>
            <p:spPr>
              <a:xfrm>
                <a:off x="7924396" y="2939806"/>
                <a:ext cx="180199" cy="170211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6369" y="0"/>
                    </a:moveTo>
                    <a:cubicBezTo>
                      <a:pt x="6345" y="0"/>
                      <a:pt x="6321" y="5"/>
                      <a:pt x="6300" y="14"/>
                    </a:cubicBezTo>
                    <a:cubicBezTo>
                      <a:pt x="5661" y="334"/>
                      <a:pt x="5821" y="1977"/>
                      <a:pt x="5821" y="1977"/>
                    </a:cubicBezTo>
                    <a:cubicBezTo>
                      <a:pt x="5821" y="1977"/>
                      <a:pt x="4336" y="1730"/>
                      <a:pt x="3005" y="1730"/>
                    </a:cubicBezTo>
                    <a:cubicBezTo>
                      <a:pt x="2198" y="1730"/>
                      <a:pt x="1446" y="1821"/>
                      <a:pt x="1119" y="2114"/>
                    </a:cubicBezTo>
                    <a:cubicBezTo>
                      <a:pt x="206" y="2959"/>
                      <a:pt x="1027" y="3780"/>
                      <a:pt x="1027" y="3780"/>
                    </a:cubicBezTo>
                    <a:cubicBezTo>
                      <a:pt x="1027" y="3780"/>
                      <a:pt x="0" y="4442"/>
                      <a:pt x="913" y="5698"/>
                    </a:cubicBezTo>
                    <a:cubicBezTo>
                      <a:pt x="913" y="5698"/>
                      <a:pt x="23" y="6725"/>
                      <a:pt x="1096" y="7569"/>
                    </a:cubicBezTo>
                    <a:cubicBezTo>
                      <a:pt x="2352" y="8552"/>
                      <a:pt x="3425" y="8775"/>
                      <a:pt x="4142" y="8775"/>
                    </a:cubicBezTo>
                    <a:cubicBezTo>
                      <a:pt x="4740" y="8775"/>
                      <a:pt x="5090" y="8619"/>
                      <a:pt x="5090" y="8619"/>
                    </a:cubicBezTo>
                    <a:lnTo>
                      <a:pt x="9290" y="4168"/>
                    </a:lnTo>
                    <a:cubicBezTo>
                      <a:pt x="9290" y="4168"/>
                      <a:pt x="7110" y="0"/>
                      <a:pt x="63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96" name="Google Shape;6796;p68"/>
              <p:cNvSpPr/>
              <p:nvPr/>
            </p:nvSpPr>
            <p:spPr>
              <a:xfrm>
                <a:off x="7514908" y="2809319"/>
                <a:ext cx="219610" cy="601439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31010" extrusionOk="0">
                    <a:moveTo>
                      <a:pt x="6128" y="1"/>
                    </a:moveTo>
                    <a:cubicBezTo>
                      <a:pt x="6036" y="1"/>
                      <a:pt x="5941" y="3"/>
                      <a:pt x="5844" y="9"/>
                    </a:cubicBezTo>
                    <a:cubicBezTo>
                      <a:pt x="5867" y="9"/>
                      <a:pt x="5867" y="32"/>
                      <a:pt x="5867" y="32"/>
                    </a:cubicBezTo>
                    <a:cubicBezTo>
                      <a:pt x="5981" y="169"/>
                      <a:pt x="6072" y="306"/>
                      <a:pt x="6141" y="465"/>
                    </a:cubicBezTo>
                    <a:cubicBezTo>
                      <a:pt x="6689" y="1812"/>
                      <a:pt x="7031" y="3227"/>
                      <a:pt x="7396" y="4642"/>
                    </a:cubicBezTo>
                    <a:cubicBezTo>
                      <a:pt x="7784" y="6057"/>
                      <a:pt x="8058" y="7518"/>
                      <a:pt x="7739" y="8979"/>
                    </a:cubicBezTo>
                    <a:cubicBezTo>
                      <a:pt x="7643" y="9398"/>
                      <a:pt x="7214" y="9674"/>
                      <a:pt x="6809" y="9674"/>
                    </a:cubicBezTo>
                    <a:cubicBezTo>
                      <a:pt x="6729" y="9674"/>
                      <a:pt x="6650" y="9664"/>
                      <a:pt x="6575" y="9641"/>
                    </a:cubicBezTo>
                    <a:cubicBezTo>
                      <a:pt x="6552" y="10303"/>
                      <a:pt x="6506" y="10965"/>
                      <a:pt x="6483" y="11627"/>
                    </a:cubicBezTo>
                    <a:cubicBezTo>
                      <a:pt x="6415" y="12243"/>
                      <a:pt x="6392" y="12837"/>
                      <a:pt x="6301" y="13453"/>
                    </a:cubicBezTo>
                    <a:lnTo>
                      <a:pt x="6209" y="14389"/>
                    </a:lnTo>
                    <a:lnTo>
                      <a:pt x="6072" y="15210"/>
                    </a:lnTo>
                    <a:cubicBezTo>
                      <a:pt x="6050" y="15347"/>
                      <a:pt x="6027" y="15484"/>
                      <a:pt x="6004" y="15621"/>
                    </a:cubicBezTo>
                    <a:lnTo>
                      <a:pt x="5890" y="16055"/>
                    </a:lnTo>
                    <a:cubicBezTo>
                      <a:pt x="5821" y="16329"/>
                      <a:pt x="5776" y="16603"/>
                      <a:pt x="5707" y="16899"/>
                    </a:cubicBezTo>
                    <a:cubicBezTo>
                      <a:pt x="5525" y="17447"/>
                      <a:pt x="5410" y="18018"/>
                      <a:pt x="5182" y="18566"/>
                    </a:cubicBezTo>
                    <a:cubicBezTo>
                      <a:pt x="4817" y="19707"/>
                      <a:pt x="4338" y="20803"/>
                      <a:pt x="3858" y="21921"/>
                    </a:cubicBezTo>
                    <a:cubicBezTo>
                      <a:pt x="3356" y="23039"/>
                      <a:pt x="2786" y="24135"/>
                      <a:pt x="2192" y="25231"/>
                    </a:cubicBezTo>
                    <a:cubicBezTo>
                      <a:pt x="1918" y="25801"/>
                      <a:pt x="1599" y="26326"/>
                      <a:pt x="1302" y="26874"/>
                    </a:cubicBezTo>
                    <a:lnTo>
                      <a:pt x="366" y="28472"/>
                    </a:lnTo>
                    <a:lnTo>
                      <a:pt x="320" y="28563"/>
                    </a:lnTo>
                    <a:cubicBezTo>
                      <a:pt x="1" y="29111"/>
                      <a:pt x="1" y="29864"/>
                      <a:pt x="412" y="30412"/>
                    </a:cubicBezTo>
                    <a:cubicBezTo>
                      <a:pt x="700" y="30805"/>
                      <a:pt x="1131" y="31010"/>
                      <a:pt x="1562" y="31010"/>
                    </a:cubicBezTo>
                    <a:cubicBezTo>
                      <a:pt x="1882" y="31010"/>
                      <a:pt x="2203" y="30897"/>
                      <a:pt x="2466" y="30663"/>
                    </a:cubicBezTo>
                    <a:cubicBezTo>
                      <a:pt x="3014" y="30184"/>
                      <a:pt x="3493" y="29727"/>
                      <a:pt x="3950" y="29225"/>
                    </a:cubicBezTo>
                    <a:cubicBezTo>
                      <a:pt x="4178" y="28974"/>
                      <a:pt x="4406" y="28723"/>
                      <a:pt x="4634" y="28472"/>
                    </a:cubicBezTo>
                    <a:cubicBezTo>
                      <a:pt x="4863" y="28221"/>
                      <a:pt x="5068" y="27947"/>
                      <a:pt x="5274" y="27696"/>
                    </a:cubicBezTo>
                    <a:cubicBezTo>
                      <a:pt x="6141" y="26623"/>
                      <a:pt x="6940" y="25527"/>
                      <a:pt x="7647" y="24318"/>
                    </a:cubicBezTo>
                    <a:cubicBezTo>
                      <a:pt x="8378" y="23108"/>
                      <a:pt x="9040" y="21875"/>
                      <a:pt x="9565" y="20506"/>
                    </a:cubicBezTo>
                    <a:cubicBezTo>
                      <a:pt x="9861" y="19844"/>
                      <a:pt x="10067" y="19136"/>
                      <a:pt x="10318" y="18452"/>
                    </a:cubicBezTo>
                    <a:cubicBezTo>
                      <a:pt x="10409" y="18086"/>
                      <a:pt x="10501" y="17721"/>
                      <a:pt x="10592" y="17356"/>
                    </a:cubicBezTo>
                    <a:lnTo>
                      <a:pt x="10752" y="16808"/>
                    </a:lnTo>
                    <a:cubicBezTo>
                      <a:pt x="10774" y="16626"/>
                      <a:pt x="10820" y="16443"/>
                      <a:pt x="10843" y="16238"/>
                    </a:cubicBezTo>
                    <a:lnTo>
                      <a:pt x="11048" y="15119"/>
                    </a:lnTo>
                    <a:cubicBezTo>
                      <a:pt x="11071" y="14754"/>
                      <a:pt x="11117" y="14412"/>
                      <a:pt x="11140" y="14046"/>
                    </a:cubicBezTo>
                    <a:cubicBezTo>
                      <a:pt x="11231" y="13339"/>
                      <a:pt x="11254" y="12631"/>
                      <a:pt x="11299" y="11901"/>
                    </a:cubicBezTo>
                    <a:cubicBezTo>
                      <a:pt x="11322" y="10463"/>
                      <a:pt x="11277" y="9002"/>
                      <a:pt x="11071" y="7518"/>
                    </a:cubicBezTo>
                    <a:cubicBezTo>
                      <a:pt x="10843" y="6035"/>
                      <a:pt x="10478" y="4528"/>
                      <a:pt x="9793" y="3090"/>
                    </a:cubicBezTo>
                    <a:cubicBezTo>
                      <a:pt x="9451" y="2383"/>
                      <a:pt x="9017" y="1675"/>
                      <a:pt x="8515" y="1036"/>
                    </a:cubicBezTo>
                    <a:cubicBezTo>
                      <a:pt x="8309" y="739"/>
                      <a:pt x="7876" y="442"/>
                      <a:pt x="7465" y="214"/>
                    </a:cubicBezTo>
                    <a:cubicBezTo>
                      <a:pt x="7344" y="134"/>
                      <a:pt x="6801" y="1"/>
                      <a:pt x="61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97" name="Google Shape;6797;p68"/>
              <p:cNvSpPr/>
              <p:nvPr/>
            </p:nvSpPr>
            <p:spPr>
              <a:xfrm>
                <a:off x="7500750" y="2809300"/>
                <a:ext cx="220036" cy="60145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31011" extrusionOk="0">
                    <a:moveTo>
                      <a:pt x="6091" y="0"/>
                    </a:moveTo>
                    <a:cubicBezTo>
                      <a:pt x="5759" y="0"/>
                      <a:pt x="5398" y="34"/>
                      <a:pt x="5045" y="124"/>
                    </a:cubicBezTo>
                    <a:cubicBezTo>
                      <a:pt x="2922" y="672"/>
                      <a:pt x="4018" y="763"/>
                      <a:pt x="4360" y="1014"/>
                    </a:cubicBezTo>
                    <a:cubicBezTo>
                      <a:pt x="4657" y="1242"/>
                      <a:pt x="5479" y="2817"/>
                      <a:pt x="5661" y="3251"/>
                    </a:cubicBezTo>
                    <a:cubicBezTo>
                      <a:pt x="5867" y="3707"/>
                      <a:pt x="6026" y="4187"/>
                      <a:pt x="6140" y="4712"/>
                    </a:cubicBezTo>
                    <a:cubicBezTo>
                      <a:pt x="6392" y="5739"/>
                      <a:pt x="6506" y="6880"/>
                      <a:pt x="6551" y="8044"/>
                    </a:cubicBezTo>
                    <a:cubicBezTo>
                      <a:pt x="6597" y="9208"/>
                      <a:pt x="6551" y="10418"/>
                      <a:pt x="6483" y="11628"/>
                    </a:cubicBezTo>
                    <a:cubicBezTo>
                      <a:pt x="6414" y="12244"/>
                      <a:pt x="6392" y="12838"/>
                      <a:pt x="6300" y="13454"/>
                    </a:cubicBezTo>
                    <a:lnTo>
                      <a:pt x="6209" y="14390"/>
                    </a:lnTo>
                    <a:lnTo>
                      <a:pt x="6072" y="15211"/>
                    </a:lnTo>
                    <a:cubicBezTo>
                      <a:pt x="6049" y="15348"/>
                      <a:pt x="6026" y="15485"/>
                      <a:pt x="6004" y="15622"/>
                    </a:cubicBezTo>
                    <a:lnTo>
                      <a:pt x="5889" y="16056"/>
                    </a:lnTo>
                    <a:cubicBezTo>
                      <a:pt x="5844" y="16330"/>
                      <a:pt x="5775" y="16604"/>
                      <a:pt x="5707" y="16900"/>
                    </a:cubicBezTo>
                    <a:cubicBezTo>
                      <a:pt x="5524" y="17448"/>
                      <a:pt x="5410" y="18019"/>
                      <a:pt x="5182" y="18567"/>
                    </a:cubicBezTo>
                    <a:cubicBezTo>
                      <a:pt x="4817" y="19708"/>
                      <a:pt x="4360" y="20804"/>
                      <a:pt x="3858" y="21922"/>
                    </a:cubicBezTo>
                    <a:cubicBezTo>
                      <a:pt x="3356" y="23040"/>
                      <a:pt x="2785" y="24136"/>
                      <a:pt x="2215" y="25232"/>
                    </a:cubicBezTo>
                    <a:cubicBezTo>
                      <a:pt x="1918" y="25802"/>
                      <a:pt x="1598" y="26327"/>
                      <a:pt x="1302" y="26875"/>
                    </a:cubicBezTo>
                    <a:lnTo>
                      <a:pt x="366" y="28473"/>
                    </a:lnTo>
                    <a:lnTo>
                      <a:pt x="320" y="28564"/>
                    </a:lnTo>
                    <a:cubicBezTo>
                      <a:pt x="0" y="29112"/>
                      <a:pt x="23" y="29865"/>
                      <a:pt x="411" y="30413"/>
                    </a:cubicBezTo>
                    <a:cubicBezTo>
                      <a:pt x="699" y="30806"/>
                      <a:pt x="1130" y="31011"/>
                      <a:pt x="1562" y="31011"/>
                    </a:cubicBezTo>
                    <a:cubicBezTo>
                      <a:pt x="1882" y="31011"/>
                      <a:pt x="2203" y="30898"/>
                      <a:pt x="2466" y="30664"/>
                    </a:cubicBezTo>
                    <a:cubicBezTo>
                      <a:pt x="3036" y="30185"/>
                      <a:pt x="3493" y="29728"/>
                      <a:pt x="3949" y="29226"/>
                    </a:cubicBezTo>
                    <a:cubicBezTo>
                      <a:pt x="4178" y="28975"/>
                      <a:pt x="4406" y="28724"/>
                      <a:pt x="4634" y="28473"/>
                    </a:cubicBezTo>
                    <a:cubicBezTo>
                      <a:pt x="4862" y="28222"/>
                      <a:pt x="5068" y="27948"/>
                      <a:pt x="5296" y="27697"/>
                    </a:cubicBezTo>
                    <a:cubicBezTo>
                      <a:pt x="6140" y="26624"/>
                      <a:pt x="6939" y="25528"/>
                      <a:pt x="7670" y="24319"/>
                    </a:cubicBezTo>
                    <a:cubicBezTo>
                      <a:pt x="8377" y="23109"/>
                      <a:pt x="9039" y="21876"/>
                      <a:pt x="9564" y="20507"/>
                    </a:cubicBezTo>
                    <a:cubicBezTo>
                      <a:pt x="9861" y="19845"/>
                      <a:pt x="10089" y="19137"/>
                      <a:pt x="10318" y="18453"/>
                    </a:cubicBezTo>
                    <a:cubicBezTo>
                      <a:pt x="10409" y="18087"/>
                      <a:pt x="10500" y="17722"/>
                      <a:pt x="10614" y="17357"/>
                    </a:cubicBezTo>
                    <a:lnTo>
                      <a:pt x="10751" y="16809"/>
                    </a:lnTo>
                    <a:cubicBezTo>
                      <a:pt x="10774" y="16627"/>
                      <a:pt x="10820" y="16444"/>
                      <a:pt x="10842" y="16239"/>
                    </a:cubicBezTo>
                    <a:lnTo>
                      <a:pt x="11048" y="15120"/>
                    </a:lnTo>
                    <a:cubicBezTo>
                      <a:pt x="11094" y="14755"/>
                      <a:pt x="11116" y="14413"/>
                      <a:pt x="11162" y="14047"/>
                    </a:cubicBezTo>
                    <a:cubicBezTo>
                      <a:pt x="11231" y="13340"/>
                      <a:pt x="11253" y="12632"/>
                      <a:pt x="11299" y="11902"/>
                    </a:cubicBezTo>
                    <a:cubicBezTo>
                      <a:pt x="11345" y="10464"/>
                      <a:pt x="11276" y="9003"/>
                      <a:pt x="11071" y="7519"/>
                    </a:cubicBezTo>
                    <a:cubicBezTo>
                      <a:pt x="10842" y="6036"/>
                      <a:pt x="10477" y="4529"/>
                      <a:pt x="9793" y="3091"/>
                    </a:cubicBezTo>
                    <a:cubicBezTo>
                      <a:pt x="9450" y="2384"/>
                      <a:pt x="9016" y="1676"/>
                      <a:pt x="8514" y="1037"/>
                    </a:cubicBezTo>
                    <a:cubicBezTo>
                      <a:pt x="8309" y="740"/>
                      <a:pt x="7875" y="443"/>
                      <a:pt x="7464" y="215"/>
                    </a:cubicBezTo>
                    <a:cubicBezTo>
                      <a:pt x="7327" y="139"/>
                      <a:pt x="6768" y="0"/>
                      <a:pt x="60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98" name="Google Shape;6798;p68"/>
              <p:cNvSpPr/>
              <p:nvPr/>
            </p:nvSpPr>
            <p:spPr>
              <a:xfrm>
                <a:off x="7477729" y="4173845"/>
                <a:ext cx="94318" cy="783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4041" extrusionOk="0">
                    <a:moveTo>
                      <a:pt x="4246" y="0"/>
                    </a:moveTo>
                    <a:cubicBezTo>
                      <a:pt x="1" y="822"/>
                      <a:pt x="754" y="3470"/>
                      <a:pt x="754" y="3470"/>
                    </a:cubicBezTo>
                    <a:cubicBezTo>
                      <a:pt x="1986" y="3744"/>
                      <a:pt x="2603" y="3903"/>
                      <a:pt x="4063" y="4040"/>
                    </a:cubicBezTo>
                    <a:cubicBezTo>
                      <a:pt x="4703" y="2739"/>
                      <a:pt x="4862" y="1370"/>
                      <a:pt x="42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99" name="Google Shape;6799;p68"/>
              <p:cNvSpPr/>
              <p:nvPr/>
            </p:nvSpPr>
            <p:spPr>
              <a:xfrm>
                <a:off x="7555636" y="4097392"/>
                <a:ext cx="239877" cy="156906"/>
              </a:xfrm>
              <a:custGeom>
                <a:avLst/>
                <a:gdLst/>
                <a:ahLst/>
                <a:cxnLst/>
                <a:rect l="l" t="t" r="r" b="b"/>
                <a:pathLst>
                  <a:path w="12368" h="8090" extrusionOk="0">
                    <a:moveTo>
                      <a:pt x="4434" y="0"/>
                    </a:moveTo>
                    <a:cubicBezTo>
                      <a:pt x="1217" y="0"/>
                      <a:pt x="1599" y="3623"/>
                      <a:pt x="1599" y="3623"/>
                    </a:cubicBezTo>
                    <a:cubicBezTo>
                      <a:pt x="1188" y="3646"/>
                      <a:pt x="1142" y="3646"/>
                      <a:pt x="161" y="3851"/>
                    </a:cubicBezTo>
                    <a:cubicBezTo>
                      <a:pt x="777" y="5220"/>
                      <a:pt x="617" y="6590"/>
                      <a:pt x="1" y="7891"/>
                    </a:cubicBezTo>
                    <a:cubicBezTo>
                      <a:pt x="1835" y="8036"/>
                      <a:pt x="3597" y="8089"/>
                      <a:pt x="5187" y="8089"/>
                    </a:cubicBezTo>
                    <a:cubicBezTo>
                      <a:pt x="9334" y="8089"/>
                      <a:pt x="12304" y="7731"/>
                      <a:pt x="12304" y="7731"/>
                    </a:cubicBezTo>
                    <a:lnTo>
                      <a:pt x="12349" y="3372"/>
                    </a:lnTo>
                    <a:cubicBezTo>
                      <a:pt x="12368" y="2001"/>
                      <a:pt x="11244" y="981"/>
                      <a:pt x="9987" y="981"/>
                    </a:cubicBezTo>
                    <a:cubicBezTo>
                      <a:pt x="9674" y="981"/>
                      <a:pt x="9353" y="1044"/>
                      <a:pt x="9040" y="1180"/>
                    </a:cubicBezTo>
                    <a:cubicBezTo>
                      <a:pt x="8032" y="1606"/>
                      <a:pt x="7728" y="2163"/>
                      <a:pt x="7565" y="2571"/>
                    </a:cubicBezTo>
                    <a:lnTo>
                      <a:pt x="7565" y="2571"/>
                    </a:lnTo>
                    <a:cubicBezTo>
                      <a:pt x="7565" y="2570"/>
                      <a:pt x="7564" y="2569"/>
                      <a:pt x="7563" y="2569"/>
                    </a:cubicBezTo>
                    <a:lnTo>
                      <a:pt x="7563" y="2569"/>
                    </a:lnTo>
                    <a:cubicBezTo>
                      <a:pt x="7561" y="2569"/>
                      <a:pt x="7559" y="2571"/>
                      <a:pt x="7558" y="2577"/>
                    </a:cubicBezTo>
                    <a:lnTo>
                      <a:pt x="7558" y="2577"/>
                    </a:lnTo>
                    <a:cubicBezTo>
                      <a:pt x="7634" y="1750"/>
                      <a:pt x="6720" y="152"/>
                      <a:pt x="4817" y="16"/>
                    </a:cubicBezTo>
                    <a:cubicBezTo>
                      <a:pt x="4684" y="5"/>
                      <a:pt x="4557" y="0"/>
                      <a:pt x="4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00" name="Google Shape;6800;p68"/>
              <p:cNvSpPr/>
              <p:nvPr/>
            </p:nvSpPr>
            <p:spPr>
              <a:xfrm>
                <a:off x="7717228" y="4170296"/>
                <a:ext cx="43387" cy="42979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16" extrusionOk="0">
                    <a:moveTo>
                      <a:pt x="1118" y="1"/>
                    </a:moveTo>
                    <a:cubicBezTo>
                      <a:pt x="502" y="1"/>
                      <a:pt x="0" y="480"/>
                      <a:pt x="0" y="1096"/>
                    </a:cubicBezTo>
                    <a:cubicBezTo>
                      <a:pt x="0" y="1713"/>
                      <a:pt x="502" y="2215"/>
                      <a:pt x="1118" y="2215"/>
                    </a:cubicBezTo>
                    <a:cubicBezTo>
                      <a:pt x="1132" y="2215"/>
                      <a:pt x="1145" y="2215"/>
                      <a:pt x="1159" y="2215"/>
                    </a:cubicBezTo>
                    <a:cubicBezTo>
                      <a:pt x="1757" y="2215"/>
                      <a:pt x="2237" y="1722"/>
                      <a:pt x="2237" y="1119"/>
                    </a:cubicBezTo>
                    <a:cubicBezTo>
                      <a:pt x="2237" y="503"/>
                      <a:pt x="1735" y="1"/>
                      <a:pt x="11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01" name="Google Shape;6801;p68"/>
              <p:cNvSpPr/>
              <p:nvPr/>
            </p:nvSpPr>
            <p:spPr>
              <a:xfrm>
                <a:off x="7583078" y="4164982"/>
                <a:ext cx="83689" cy="13751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252" y="1"/>
                    </a:moveTo>
                    <a:cubicBezTo>
                      <a:pt x="138" y="1"/>
                      <a:pt x="24" y="92"/>
                      <a:pt x="24" y="206"/>
                    </a:cubicBezTo>
                    <a:cubicBezTo>
                      <a:pt x="1" y="320"/>
                      <a:pt x="92" y="434"/>
                      <a:pt x="229" y="434"/>
                    </a:cubicBezTo>
                    <a:lnTo>
                      <a:pt x="4087" y="686"/>
                    </a:lnTo>
                    <a:cubicBezTo>
                      <a:pt x="4087" y="708"/>
                      <a:pt x="4087" y="708"/>
                      <a:pt x="4087" y="708"/>
                    </a:cubicBezTo>
                    <a:cubicBezTo>
                      <a:pt x="4201" y="708"/>
                      <a:pt x="4315" y="617"/>
                      <a:pt x="4315" y="503"/>
                    </a:cubicBezTo>
                    <a:cubicBezTo>
                      <a:pt x="4315" y="366"/>
                      <a:pt x="4224" y="275"/>
                      <a:pt x="4110" y="252"/>
                    </a:cubicBez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02" name="Google Shape;6802;p68"/>
              <p:cNvSpPr/>
              <p:nvPr/>
            </p:nvSpPr>
            <p:spPr>
              <a:xfrm>
                <a:off x="7550322" y="4090216"/>
                <a:ext cx="122208" cy="72130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3719" extrusionOk="0">
                    <a:moveTo>
                      <a:pt x="2032" y="432"/>
                    </a:moveTo>
                    <a:cubicBezTo>
                      <a:pt x="2055" y="432"/>
                      <a:pt x="2101" y="455"/>
                      <a:pt x="2124" y="478"/>
                    </a:cubicBezTo>
                    <a:cubicBezTo>
                      <a:pt x="2215" y="523"/>
                      <a:pt x="2283" y="637"/>
                      <a:pt x="2352" y="752"/>
                    </a:cubicBezTo>
                    <a:cubicBezTo>
                      <a:pt x="2603" y="1140"/>
                      <a:pt x="2694" y="1596"/>
                      <a:pt x="2808" y="2053"/>
                    </a:cubicBezTo>
                    <a:cubicBezTo>
                      <a:pt x="2831" y="2212"/>
                      <a:pt x="2877" y="2372"/>
                      <a:pt x="2923" y="2532"/>
                    </a:cubicBezTo>
                    <a:lnTo>
                      <a:pt x="2854" y="2441"/>
                    </a:lnTo>
                    <a:cubicBezTo>
                      <a:pt x="2466" y="1961"/>
                      <a:pt x="2169" y="1413"/>
                      <a:pt x="1987" y="820"/>
                    </a:cubicBezTo>
                    <a:cubicBezTo>
                      <a:pt x="1918" y="637"/>
                      <a:pt x="1918" y="500"/>
                      <a:pt x="1964" y="455"/>
                    </a:cubicBezTo>
                    <a:cubicBezTo>
                      <a:pt x="1987" y="455"/>
                      <a:pt x="2010" y="432"/>
                      <a:pt x="2032" y="432"/>
                    </a:cubicBezTo>
                    <a:close/>
                    <a:moveTo>
                      <a:pt x="686" y="1505"/>
                    </a:moveTo>
                    <a:cubicBezTo>
                      <a:pt x="845" y="1505"/>
                      <a:pt x="1005" y="1596"/>
                      <a:pt x="1142" y="1687"/>
                    </a:cubicBezTo>
                    <a:cubicBezTo>
                      <a:pt x="1644" y="1984"/>
                      <a:pt x="2101" y="2349"/>
                      <a:pt x="2512" y="2737"/>
                    </a:cubicBezTo>
                    <a:cubicBezTo>
                      <a:pt x="2535" y="2783"/>
                      <a:pt x="2580" y="2829"/>
                      <a:pt x="2603" y="2851"/>
                    </a:cubicBezTo>
                    <a:cubicBezTo>
                      <a:pt x="1941" y="2714"/>
                      <a:pt x="1256" y="2395"/>
                      <a:pt x="663" y="1916"/>
                    </a:cubicBezTo>
                    <a:cubicBezTo>
                      <a:pt x="503" y="1779"/>
                      <a:pt x="457" y="1687"/>
                      <a:pt x="457" y="1642"/>
                    </a:cubicBezTo>
                    <a:cubicBezTo>
                      <a:pt x="480" y="1573"/>
                      <a:pt x="594" y="1505"/>
                      <a:pt x="686" y="1505"/>
                    </a:cubicBezTo>
                    <a:close/>
                    <a:moveTo>
                      <a:pt x="2029" y="1"/>
                    </a:moveTo>
                    <a:cubicBezTo>
                      <a:pt x="1904" y="1"/>
                      <a:pt x="1785" y="41"/>
                      <a:pt x="1690" y="112"/>
                    </a:cubicBezTo>
                    <a:cubicBezTo>
                      <a:pt x="1530" y="227"/>
                      <a:pt x="1393" y="478"/>
                      <a:pt x="1553" y="957"/>
                    </a:cubicBezTo>
                    <a:cubicBezTo>
                      <a:pt x="1622" y="1162"/>
                      <a:pt x="1713" y="1391"/>
                      <a:pt x="1804" y="1573"/>
                    </a:cubicBezTo>
                    <a:cubicBezTo>
                      <a:pt x="1667" y="1482"/>
                      <a:pt x="1530" y="1391"/>
                      <a:pt x="1370" y="1299"/>
                    </a:cubicBezTo>
                    <a:cubicBezTo>
                      <a:pt x="1188" y="1185"/>
                      <a:pt x="960" y="1048"/>
                      <a:pt x="686" y="1048"/>
                    </a:cubicBezTo>
                    <a:cubicBezTo>
                      <a:pt x="389" y="1048"/>
                      <a:pt x="69" y="1254"/>
                      <a:pt x="24" y="1596"/>
                    </a:cubicBezTo>
                    <a:cubicBezTo>
                      <a:pt x="1" y="1938"/>
                      <a:pt x="298" y="2190"/>
                      <a:pt x="389" y="2258"/>
                    </a:cubicBezTo>
                    <a:cubicBezTo>
                      <a:pt x="754" y="2578"/>
                      <a:pt x="1256" y="2874"/>
                      <a:pt x="1804" y="3080"/>
                    </a:cubicBezTo>
                    <a:cubicBezTo>
                      <a:pt x="1804" y="3194"/>
                      <a:pt x="1895" y="3308"/>
                      <a:pt x="2010" y="3331"/>
                    </a:cubicBezTo>
                    <a:lnTo>
                      <a:pt x="3174" y="3445"/>
                    </a:lnTo>
                    <a:cubicBezTo>
                      <a:pt x="3196" y="3445"/>
                      <a:pt x="3242" y="3468"/>
                      <a:pt x="3265" y="3468"/>
                    </a:cubicBezTo>
                    <a:cubicBezTo>
                      <a:pt x="3311" y="3468"/>
                      <a:pt x="3333" y="3468"/>
                      <a:pt x="3356" y="3445"/>
                    </a:cubicBezTo>
                    <a:lnTo>
                      <a:pt x="6050" y="3719"/>
                    </a:lnTo>
                    <a:lnTo>
                      <a:pt x="6072" y="3719"/>
                    </a:lnTo>
                    <a:cubicBezTo>
                      <a:pt x="6187" y="3719"/>
                      <a:pt x="6278" y="3627"/>
                      <a:pt x="6278" y="3513"/>
                    </a:cubicBezTo>
                    <a:cubicBezTo>
                      <a:pt x="6301" y="3399"/>
                      <a:pt x="6209" y="3285"/>
                      <a:pt x="6095" y="3285"/>
                    </a:cubicBezTo>
                    <a:lnTo>
                      <a:pt x="3562" y="3034"/>
                    </a:lnTo>
                    <a:cubicBezTo>
                      <a:pt x="3402" y="2692"/>
                      <a:pt x="3333" y="2349"/>
                      <a:pt x="3242" y="1961"/>
                    </a:cubicBezTo>
                    <a:cubicBezTo>
                      <a:pt x="3128" y="1482"/>
                      <a:pt x="3014" y="980"/>
                      <a:pt x="2740" y="523"/>
                    </a:cubicBezTo>
                    <a:cubicBezTo>
                      <a:pt x="2649" y="363"/>
                      <a:pt x="2535" y="204"/>
                      <a:pt x="2375" y="112"/>
                    </a:cubicBezTo>
                    <a:cubicBezTo>
                      <a:pt x="2265" y="36"/>
                      <a:pt x="2145" y="1"/>
                      <a:pt x="20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03" name="Google Shape;6803;p68"/>
              <p:cNvSpPr/>
              <p:nvPr/>
            </p:nvSpPr>
            <p:spPr>
              <a:xfrm>
                <a:off x="8173610" y="4173845"/>
                <a:ext cx="94318" cy="783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4041" extrusionOk="0">
                    <a:moveTo>
                      <a:pt x="617" y="0"/>
                    </a:moveTo>
                    <a:lnTo>
                      <a:pt x="617" y="0"/>
                    </a:lnTo>
                    <a:cubicBezTo>
                      <a:pt x="1" y="1370"/>
                      <a:pt x="161" y="2739"/>
                      <a:pt x="800" y="4040"/>
                    </a:cubicBezTo>
                    <a:cubicBezTo>
                      <a:pt x="2238" y="3903"/>
                      <a:pt x="2877" y="3744"/>
                      <a:pt x="4109" y="3470"/>
                    </a:cubicBezTo>
                    <a:cubicBezTo>
                      <a:pt x="4109" y="3470"/>
                      <a:pt x="4863" y="822"/>
                      <a:pt x="6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04" name="Google Shape;6804;p68"/>
              <p:cNvSpPr/>
              <p:nvPr/>
            </p:nvSpPr>
            <p:spPr>
              <a:xfrm>
                <a:off x="7950151" y="4097392"/>
                <a:ext cx="239877" cy="156906"/>
              </a:xfrm>
              <a:custGeom>
                <a:avLst/>
                <a:gdLst/>
                <a:ahLst/>
                <a:cxnLst/>
                <a:rect l="l" t="t" r="r" b="b"/>
                <a:pathLst>
                  <a:path w="12368" h="8090" extrusionOk="0">
                    <a:moveTo>
                      <a:pt x="7932" y="0"/>
                    </a:moveTo>
                    <a:cubicBezTo>
                      <a:pt x="7810" y="0"/>
                      <a:pt x="7683" y="5"/>
                      <a:pt x="7551" y="16"/>
                    </a:cubicBezTo>
                    <a:cubicBezTo>
                      <a:pt x="5634" y="153"/>
                      <a:pt x="4721" y="1774"/>
                      <a:pt x="4812" y="2596"/>
                    </a:cubicBezTo>
                    <a:cubicBezTo>
                      <a:pt x="4653" y="2185"/>
                      <a:pt x="4356" y="1614"/>
                      <a:pt x="3329" y="1180"/>
                    </a:cubicBezTo>
                    <a:cubicBezTo>
                      <a:pt x="3015" y="1044"/>
                      <a:pt x="2694" y="981"/>
                      <a:pt x="2382" y="981"/>
                    </a:cubicBezTo>
                    <a:cubicBezTo>
                      <a:pt x="1124" y="981"/>
                      <a:pt x="1" y="2001"/>
                      <a:pt x="19" y="3372"/>
                    </a:cubicBezTo>
                    <a:lnTo>
                      <a:pt x="65" y="7731"/>
                    </a:lnTo>
                    <a:cubicBezTo>
                      <a:pt x="65" y="7731"/>
                      <a:pt x="3035" y="8089"/>
                      <a:pt x="7181" y="8089"/>
                    </a:cubicBezTo>
                    <a:cubicBezTo>
                      <a:pt x="8771" y="8089"/>
                      <a:pt x="10533" y="8036"/>
                      <a:pt x="12367" y="7891"/>
                    </a:cubicBezTo>
                    <a:cubicBezTo>
                      <a:pt x="11751" y="6590"/>
                      <a:pt x="11591" y="5220"/>
                      <a:pt x="12208" y="3851"/>
                    </a:cubicBezTo>
                    <a:cubicBezTo>
                      <a:pt x="11226" y="3646"/>
                      <a:pt x="11181" y="3646"/>
                      <a:pt x="10770" y="3623"/>
                    </a:cubicBezTo>
                    <a:cubicBezTo>
                      <a:pt x="10770" y="3623"/>
                      <a:pt x="11130" y="0"/>
                      <a:pt x="79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05" name="Google Shape;6805;p68"/>
              <p:cNvSpPr/>
              <p:nvPr/>
            </p:nvSpPr>
            <p:spPr>
              <a:xfrm>
                <a:off x="7978835" y="4170296"/>
                <a:ext cx="43406" cy="42979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1" y="480"/>
                      <a:pt x="1" y="1096"/>
                    </a:cubicBezTo>
                    <a:cubicBezTo>
                      <a:pt x="1" y="1713"/>
                      <a:pt x="503" y="2215"/>
                      <a:pt x="1119" y="2215"/>
                    </a:cubicBezTo>
                    <a:cubicBezTo>
                      <a:pt x="1133" y="2215"/>
                      <a:pt x="1146" y="2215"/>
                      <a:pt x="1160" y="2215"/>
                    </a:cubicBezTo>
                    <a:cubicBezTo>
                      <a:pt x="1757" y="2215"/>
                      <a:pt x="2238" y="1722"/>
                      <a:pt x="2238" y="1119"/>
                    </a:cubicBezTo>
                    <a:cubicBezTo>
                      <a:pt x="2238" y="503"/>
                      <a:pt x="1736" y="1"/>
                      <a:pt x="1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06" name="Google Shape;6806;p68"/>
              <p:cNvSpPr/>
              <p:nvPr/>
            </p:nvSpPr>
            <p:spPr>
              <a:xfrm>
                <a:off x="8078889" y="4164982"/>
                <a:ext cx="83243" cy="13751"/>
              </a:xfrm>
              <a:custGeom>
                <a:avLst/>
                <a:gdLst/>
                <a:ahLst/>
                <a:cxnLst/>
                <a:rect l="l" t="t" r="r" b="b"/>
                <a:pathLst>
                  <a:path w="4292" h="709" extrusionOk="0">
                    <a:moveTo>
                      <a:pt x="4063" y="1"/>
                    </a:moveTo>
                    <a:lnTo>
                      <a:pt x="206" y="252"/>
                    </a:lnTo>
                    <a:cubicBezTo>
                      <a:pt x="92" y="275"/>
                      <a:pt x="0" y="366"/>
                      <a:pt x="0" y="503"/>
                    </a:cubicBezTo>
                    <a:cubicBezTo>
                      <a:pt x="0" y="617"/>
                      <a:pt x="114" y="708"/>
                      <a:pt x="229" y="708"/>
                    </a:cubicBezTo>
                    <a:cubicBezTo>
                      <a:pt x="229" y="708"/>
                      <a:pt x="229" y="708"/>
                      <a:pt x="229" y="686"/>
                    </a:cubicBezTo>
                    <a:lnTo>
                      <a:pt x="4086" y="434"/>
                    </a:lnTo>
                    <a:cubicBezTo>
                      <a:pt x="4200" y="434"/>
                      <a:pt x="4291" y="320"/>
                      <a:pt x="4291" y="206"/>
                    </a:cubicBezTo>
                    <a:cubicBezTo>
                      <a:pt x="4291" y="92"/>
                      <a:pt x="4177" y="1"/>
                      <a:pt x="40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07" name="Google Shape;6807;p68"/>
              <p:cNvSpPr/>
              <p:nvPr/>
            </p:nvSpPr>
            <p:spPr>
              <a:xfrm>
                <a:off x="8073129" y="4090216"/>
                <a:ext cx="122208" cy="72130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3719" extrusionOk="0">
                    <a:moveTo>
                      <a:pt x="4269" y="432"/>
                    </a:moveTo>
                    <a:cubicBezTo>
                      <a:pt x="4292" y="432"/>
                      <a:pt x="4315" y="455"/>
                      <a:pt x="4337" y="455"/>
                    </a:cubicBezTo>
                    <a:cubicBezTo>
                      <a:pt x="4383" y="500"/>
                      <a:pt x="4383" y="637"/>
                      <a:pt x="4315" y="820"/>
                    </a:cubicBezTo>
                    <a:cubicBezTo>
                      <a:pt x="4132" y="1413"/>
                      <a:pt x="3835" y="1961"/>
                      <a:pt x="3447" y="2441"/>
                    </a:cubicBezTo>
                    <a:cubicBezTo>
                      <a:pt x="3424" y="2486"/>
                      <a:pt x="3402" y="2509"/>
                      <a:pt x="3379" y="2532"/>
                    </a:cubicBezTo>
                    <a:cubicBezTo>
                      <a:pt x="3424" y="2372"/>
                      <a:pt x="3447" y="2212"/>
                      <a:pt x="3493" y="2053"/>
                    </a:cubicBezTo>
                    <a:cubicBezTo>
                      <a:pt x="3607" y="1596"/>
                      <a:pt x="3698" y="1140"/>
                      <a:pt x="3949" y="752"/>
                    </a:cubicBezTo>
                    <a:cubicBezTo>
                      <a:pt x="3995" y="637"/>
                      <a:pt x="4064" y="523"/>
                      <a:pt x="4155" y="478"/>
                    </a:cubicBezTo>
                    <a:cubicBezTo>
                      <a:pt x="4200" y="455"/>
                      <a:pt x="4246" y="432"/>
                      <a:pt x="4269" y="432"/>
                    </a:cubicBezTo>
                    <a:close/>
                    <a:moveTo>
                      <a:pt x="5616" y="1505"/>
                    </a:moveTo>
                    <a:cubicBezTo>
                      <a:pt x="5707" y="1505"/>
                      <a:pt x="5821" y="1573"/>
                      <a:pt x="5821" y="1642"/>
                    </a:cubicBezTo>
                    <a:cubicBezTo>
                      <a:pt x="5844" y="1687"/>
                      <a:pt x="5798" y="1779"/>
                      <a:pt x="5616" y="1916"/>
                    </a:cubicBezTo>
                    <a:cubicBezTo>
                      <a:pt x="5045" y="2395"/>
                      <a:pt x="4360" y="2714"/>
                      <a:pt x="3698" y="2851"/>
                    </a:cubicBezTo>
                    <a:cubicBezTo>
                      <a:pt x="3721" y="2829"/>
                      <a:pt x="3744" y="2783"/>
                      <a:pt x="3790" y="2737"/>
                    </a:cubicBezTo>
                    <a:cubicBezTo>
                      <a:pt x="4200" y="2349"/>
                      <a:pt x="4657" y="1984"/>
                      <a:pt x="5159" y="1687"/>
                    </a:cubicBezTo>
                    <a:cubicBezTo>
                      <a:pt x="5296" y="1596"/>
                      <a:pt x="5456" y="1505"/>
                      <a:pt x="5616" y="1505"/>
                    </a:cubicBezTo>
                    <a:close/>
                    <a:moveTo>
                      <a:pt x="4272" y="1"/>
                    </a:moveTo>
                    <a:cubicBezTo>
                      <a:pt x="4157" y="1"/>
                      <a:pt x="4036" y="36"/>
                      <a:pt x="3927" y="112"/>
                    </a:cubicBezTo>
                    <a:cubicBezTo>
                      <a:pt x="3767" y="204"/>
                      <a:pt x="3653" y="363"/>
                      <a:pt x="3561" y="523"/>
                    </a:cubicBezTo>
                    <a:cubicBezTo>
                      <a:pt x="3287" y="980"/>
                      <a:pt x="3173" y="1482"/>
                      <a:pt x="3059" y="1961"/>
                    </a:cubicBezTo>
                    <a:cubicBezTo>
                      <a:pt x="2968" y="2349"/>
                      <a:pt x="2899" y="2692"/>
                      <a:pt x="2740" y="3034"/>
                    </a:cubicBezTo>
                    <a:lnTo>
                      <a:pt x="206" y="3285"/>
                    </a:lnTo>
                    <a:cubicBezTo>
                      <a:pt x="92" y="3285"/>
                      <a:pt x="1" y="3399"/>
                      <a:pt x="23" y="3513"/>
                    </a:cubicBezTo>
                    <a:cubicBezTo>
                      <a:pt x="23" y="3627"/>
                      <a:pt x="115" y="3719"/>
                      <a:pt x="229" y="3719"/>
                    </a:cubicBezTo>
                    <a:lnTo>
                      <a:pt x="252" y="3719"/>
                    </a:lnTo>
                    <a:lnTo>
                      <a:pt x="2945" y="3445"/>
                    </a:lnTo>
                    <a:cubicBezTo>
                      <a:pt x="2968" y="3468"/>
                      <a:pt x="2991" y="3468"/>
                      <a:pt x="3014" y="3468"/>
                    </a:cubicBezTo>
                    <a:cubicBezTo>
                      <a:pt x="3059" y="3468"/>
                      <a:pt x="3105" y="3445"/>
                      <a:pt x="3128" y="3445"/>
                    </a:cubicBezTo>
                    <a:lnTo>
                      <a:pt x="4292" y="3331"/>
                    </a:lnTo>
                    <a:cubicBezTo>
                      <a:pt x="4406" y="3308"/>
                      <a:pt x="4497" y="3194"/>
                      <a:pt x="4497" y="3080"/>
                    </a:cubicBezTo>
                    <a:cubicBezTo>
                      <a:pt x="5045" y="2874"/>
                      <a:pt x="5524" y="2578"/>
                      <a:pt x="5912" y="2258"/>
                    </a:cubicBezTo>
                    <a:cubicBezTo>
                      <a:pt x="6004" y="2190"/>
                      <a:pt x="6300" y="1938"/>
                      <a:pt x="6278" y="1596"/>
                    </a:cubicBezTo>
                    <a:cubicBezTo>
                      <a:pt x="6232" y="1254"/>
                      <a:pt x="5912" y="1048"/>
                      <a:pt x="5616" y="1048"/>
                    </a:cubicBezTo>
                    <a:lnTo>
                      <a:pt x="5593" y="1048"/>
                    </a:lnTo>
                    <a:cubicBezTo>
                      <a:pt x="5342" y="1048"/>
                      <a:pt x="5113" y="1185"/>
                      <a:pt x="4931" y="1299"/>
                    </a:cubicBezTo>
                    <a:cubicBezTo>
                      <a:pt x="4771" y="1391"/>
                      <a:pt x="4634" y="1482"/>
                      <a:pt x="4497" y="1573"/>
                    </a:cubicBezTo>
                    <a:cubicBezTo>
                      <a:pt x="4588" y="1391"/>
                      <a:pt x="4680" y="1162"/>
                      <a:pt x="4748" y="957"/>
                    </a:cubicBezTo>
                    <a:cubicBezTo>
                      <a:pt x="4908" y="478"/>
                      <a:pt x="4748" y="227"/>
                      <a:pt x="4611" y="112"/>
                    </a:cubicBezTo>
                    <a:cubicBezTo>
                      <a:pt x="4517" y="41"/>
                      <a:pt x="4397" y="1"/>
                      <a:pt x="42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08" name="Google Shape;6808;p68"/>
              <p:cNvSpPr/>
              <p:nvPr/>
            </p:nvSpPr>
            <p:spPr>
              <a:xfrm>
                <a:off x="7489928" y="4231835"/>
                <a:ext cx="305239" cy="38034"/>
              </a:xfrm>
              <a:custGeom>
                <a:avLst/>
                <a:gdLst/>
                <a:ahLst/>
                <a:cxnLst/>
                <a:rect l="l" t="t" r="r" b="b"/>
                <a:pathLst>
                  <a:path w="15738" h="1961" extrusionOk="0">
                    <a:moveTo>
                      <a:pt x="247" y="0"/>
                    </a:moveTo>
                    <a:cubicBezTo>
                      <a:pt x="1" y="0"/>
                      <a:pt x="330" y="1120"/>
                      <a:pt x="330" y="1120"/>
                    </a:cubicBezTo>
                    <a:cubicBezTo>
                      <a:pt x="2808" y="1763"/>
                      <a:pt x="5670" y="1961"/>
                      <a:pt x="8250" y="1961"/>
                    </a:cubicBezTo>
                    <a:cubicBezTo>
                      <a:pt x="12350" y="1961"/>
                      <a:pt x="15737" y="1462"/>
                      <a:pt x="15737" y="1462"/>
                    </a:cubicBezTo>
                    <a:lnTo>
                      <a:pt x="15737" y="504"/>
                    </a:lnTo>
                    <a:cubicBezTo>
                      <a:pt x="15737" y="504"/>
                      <a:pt x="13428" y="728"/>
                      <a:pt x="10077" y="728"/>
                    </a:cubicBezTo>
                    <a:cubicBezTo>
                      <a:pt x="7285" y="728"/>
                      <a:pt x="3769" y="572"/>
                      <a:pt x="262" y="1"/>
                    </a:cubicBezTo>
                    <a:cubicBezTo>
                      <a:pt x="256" y="1"/>
                      <a:pt x="251" y="0"/>
                      <a:pt x="2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09" name="Google Shape;6809;p68"/>
              <p:cNvSpPr/>
              <p:nvPr/>
            </p:nvSpPr>
            <p:spPr>
              <a:xfrm>
                <a:off x="7950074" y="4231835"/>
                <a:ext cx="305665" cy="38034"/>
              </a:xfrm>
              <a:custGeom>
                <a:avLst/>
                <a:gdLst/>
                <a:ahLst/>
                <a:cxnLst/>
                <a:rect l="l" t="t" r="r" b="b"/>
                <a:pathLst>
                  <a:path w="15760" h="1961" extrusionOk="0">
                    <a:moveTo>
                      <a:pt x="15492" y="0"/>
                    </a:moveTo>
                    <a:cubicBezTo>
                      <a:pt x="15487" y="0"/>
                      <a:pt x="15481" y="1"/>
                      <a:pt x="15476" y="1"/>
                    </a:cubicBezTo>
                    <a:cubicBezTo>
                      <a:pt x="11979" y="572"/>
                      <a:pt x="8464" y="728"/>
                      <a:pt x="5669" y="728"/>
                    </a:cubicBezTo>
                    <a:cubicBezTo>
                      <a:pt x="2316" y="728"/>
                      <a:pt x="0" y="504"/>
                      <a:pt x="0" y="504"/>
                    </a:cubicBezTo>
                    <a:lnTo>
                      <a:pt x="0" y="504"/>
                    </a:lnTo>
                    <a:lnTo>
                      <a:pt x="23" y="1462"/>
                    </a:lnTo>
                    <a:cubicBezTo>
                      <a:pt x="23" y="1462"/>
                      <a:pt x="3411" y="1961"/>
                      <a:pt x="7511" y="1961"/>
                    </a:cubicBezTo>
                    <a:cubicBezTo>
                      <a:pt x="10091" y="1961"/>
                      <a:pt x="12953" y="1763"/>
                      <a:pt x="15430" y="1120"/>
                    </a:cubicBezTo>
                    <a:cubicBezTo>
                      <a:pt x="15430" y="1120"/>
                      <a:pt x="15759" y="0"/>
                      <a:pt x="15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810" name="Google Shape;6810;p68"/>
            <p:cNvGrpSpPr/>
            <p:nvPr/>
          </p:nvGrpSpPr>
          <p:grpSpPr>
            <a:xfrm>
              <a:off x="6831905" y="2407935"/>
              <a:ext cx="1019167" cy="1914910"/>
              <a:chOff x="7073575" y="1906850"/>
              <a:chExt cx="1261657" cy="2370525"/>
            </a:xfrm>
          </p:grpSpPr>
          <p:sp>
            <p:nvSpPr>
              <p:cNvPr id="6811" name="Google Shape;6811;p68"/>
              <p:cNvSpPr/>
              <p:nvPr/>
            </p:nvSpPr>
            <p:spPr>
              <a:xfrm>
                <a:off x="7129779" y="2418596"/>
                <a:ext cx="512668" cy="700800"/>
              </a:xfrm>
              <a:custGeom>
                <a:avLst/>
                <a:gdLst/>
                <a:ahLst/>
                <a:cxnLst/>
                <a:rect l="l" t="t" r="r" b="b"/>
                <a:pathLst>
                  <a:path w="26433" h="36133" extrusionOk="0">
                    <a:moveTo>
                      <a:pt x="26364" y="25313"/>
                    </a:moveTo>
                    <a:lnTo>
                      <a:pt x="26358" y="25325"/>
                    </a:lnTo>
                    <a:lnTo>
                      <a:pt x="26358" y="25325"/>
                    </a:lnTo>
                    <a:lnTo>
                      <a:pt x="26387" y="25336"/>
                    </a:lnTo>
                    <a:cubicBezTo>
                      <a:pt x="26387" y="25336"/>
                      <a:pt x="26433" y="25359"/>
                      <a:pt x="26433" y="25359"/>
                    </a:cubicBezTo>
                    <a:cubicBezTo>
                      <a:pt x="26410" y="25336"/>
                      <a:pt x="26387" y="25336"/>
                      <a:pt x="26364" y="25313"/>
                    </a:cubicBezTo>
                    <a:close/>
                    <a:moveTo>
                      <a:pt x="8674" y="0"/>
                    </a:moveTo>
                    <a:lnTo>
                      <a:pt x="1" y="2808"/>
                    </a:lnTo>
                    <a:lnTo>
                      <a:pt x="1348" y="7281"/>
                    </a:lnTo>
                    <a:lnTo>
                      <a:pt x="2124" y="9518"/>
                    </a:lnTo>
                    <a:lnTo>
                      <a:pt x="2534" y="10614"/>
                    </a:lnTo>
                    <a:lnTo>
                      <a:pt x="2717" y="11184"/>
                    </a:lnTo>
                    <a:lnTo>
                      <a:pt x="2945" y="11732"/>
                    </a:lnTo>
                    <a:lnTo>
                      <a:pt x="3858" y="13924"/>
                    </a:lnTo>
                    <a:cubicBezTo>
                      <a:pt x="4018" y="14289"/>
                      <a:pt x="4155" y="14654"/>
                      <a:pt x="4315" y="15019"/>
                    </a:cubicBezTo>
                    <a:lnTo>
                      <a:pt x="4817" y="16092"/>
                    </a:lnTo>
                    <a:lnTo>
                      <a:pt x="5867" y="18260"/>
                    </a:lnTo>
                    <a:lnTo>
                      <a:pt x="7008" y="20406"/>
                    </a:lnTo>
                    <a:cubicBezTo>
                      <a:pt x="8560" y="23213"/>
                      <a:pt x="10341" y="25998"/>
                      <a:pt x="12441" y="28600"/>
                    </a:cubicBezTo>
                    <a:cubicBezTo>
                      <a:pt x="13491" y="29901"/>
                      <a:pt x="14609" y="31202"/>
                      <a:pt x="15864" y="32412"/>
                    </a:cubicBezTo>
                    <a:cubicBezTo>
                      <a:pt x="16481" y="33028"/>
                      <a:pt x="17143" y="33622"/>
                      <a:pt x="17850" y="34238"/>
                    </a:cubicBezTo>
                    <a:lnTo>
                      <a:pt x="18398" y="34672"/>
                    </a:lnTo>
                    <a:cubicBezTo>
                      <a:pt x="18558" y="34831"/>
                      <a:pt x="18740" y="34968"/>
                      <a:pt x="18969" y="35128"/>
                    </a:cubicBezTo>
                    <a:cubicBezTo>
                      <a:pt x="19174" y="35265"/>
                      <a:pt x="19357" y="35425"/>
                      <a:pt x="19585" y="35562"/>
                    </a:cubicBezTo>
                    <a:lnTo>
                      <a:pt x="19927" y="35813"/>
                    </a:lnTo>
                    <a:lnTo>
                      <a:pt x="20133" y="35950"/>
                    </a:lnTo>
                    <a:lnTo>
                      <a:pt x="20430" y="36132"/>
                    </a:lnTo>
                    <a:lnTo>
                      <a:pt x="26358" y="25325"/>
                    </a:lnTo>
                    <a:lnTo>
                      <a:pt x="26358" y="25325"/>
                    </a:lnTo>
                    <a:lnTo>
                      <a:pt x="26273" y="25290"/>
                    </a:lnTo>
                    <a:lnTo>
                      <a:pt x="25976" y="25108"/>
                    </a:lnTo>
                    <a:cubicBezTo>
                      <a:pt x="25771" y="24994"/>
                      <a:pt x="25520" y="24811"/>
                      <a:pt x="25314" y="24674"/>
                    </a:cubicBezTo>
                    <a:cubicBezTo>
                      <a:pt x="24835" y="24332"/>
                      <a:pt x="24355" y="23989"/>
                      <a:pt x="23899" y="23601"/>
                    </a:cubicBezTo>
                    <a:cubicBezTo>
                      <a:pt x="22940" y="22848"/>
                      <a:pt x="22027" y="21958"/>
                      <a:pt x="21137" y="21045"/>
                    </a:cubicBezTo>
                    <a:cubicBezTo>
                      <a:pt x="19334" y="19173"/>
                      <a:pt x="17690" y="17073"/>
                      <a:pt x="16161" y="14837"/>
                    </a:cubicBezTo>
                    <a:lnTo>
                      <a:pt x="15043" y="13125"/>
                    </a:lnTo>
                    <a:lnTo>
                      <a:pt x="13993" y="11367"/>
                    </a:lnTo>
                    <a:lnTo>
                      <a:pt x="13491" y="10477"/>
                    </a:lnTo>
                    <a:cubicBezTo>
                      <a:pt x="13308" y="10180"/>
                      <a:pt x="13148" y="9861"/>
                      <a:pt x="12988" y="9564"/>
                    </a:cubicBezTo>
                    <a:lnTo>
                      <a:pt x="12030" y="7715"/>
                    </a:lnTo>
                    <a:lnTo>
                      <a:pt x="11802" y="7259"/>
                    </a:lnTo>
                    <a:lnTo>
                      <a:pt x="11573" y="6779"/>
                    </a:lnTo>
                    <a:lnTo>
                      <a:pt x="11140" y="5821"/>
                    </a:lnTo>
                    <a:lnTo>
                      <a:pt x="10272" y="3926"/>
                    </a:lnTo>
                    <a:lnTo>
                      <a:pt x="8674" y="0"/>
                    </a:ln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12" name="Google Shape;6812;p68"/>
              <p:cNvSpPr/>
              <p:nvPr/>
            </p:nvSpPr>
            <p:spPr>
              <a:xfrm>
                <a:off x="7073575" y="2209444"/>
                <a:ext cx="229773" cy="263617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3592" extrusionOk="0">
                    <a:moveTo>
                      <a:pt x="4205" y="0"/>
                    </a:moveTo>
                    <a:cubicBezTo>
                      <a:pt x="4173" y="0"/>
                      <a:pt x="4141" y="4"/>
                      <a:pt x="4109" y="11"/>
                    </a:cubicBezTo>
                    <a:cubicBezTo>
                      <a:pt x="3218" y="216"/>
                      <a:pt x="4748" y="6379"/>
                      <a:pt x="4748" y="6379"/>
                    </a:cubicBezTo>
                    <a:cubicBezTo>
                      <a:pt x="4748" y="6379"/>
                      <a:pt x="3480" y="1287"/>
                      <a:pt x="2469" y="1287"/>
                    </a:cubicBezTo>
                    <a:cubicBezTo>
                      <a:pt x="2429" y="1287"/>
                      <a:pt x="2390" y="1295"/>
                      <a:pt x="2351" y="1312"/>
                    </a:cubicBezTo>
                    <a:cubicBezTo>
                      <a:pt x="1355" y="1710"/>
                      <a:pt x="2848" y="6722"/>
                      <a:pt x="2940" y="7026"/>
                    </a:cubicBezTo>
                    <a:lnTo>
                      <a:pt x="2940" y="7026"/>
                    </a:lnTo>
                    <a:cubicBezTo>
                      <a:pt x="2860" y="6762"/>
                      <a:pt x="1696" y="2978"/>
                      <a:pt x="879" y="2978"/>
                    </a:cubicBezTo>
                    <a:cubicBezTo>
                      <a:pt x="828" y="2978"/>
                      <a:pt x="778" y="2992"/>
                      <a:pt x="730" y="3024"/>
                    </a:cubicBezTo>
                    <a:cubicBezTo>
                      <a:pt x="0" y="3480"/>
                      <a:pt x="1073" y="6995"/>
                      <a:pt x="1370" y="7954"/>
                    </a:cubicBezTo>
                    <a:cubicBezTo>
                      <a:pt x="1415" y="8114"/>
                      <a:pt x="2899" y="13592"/>
                      <a:pt x="2899" y="13592"/>
                    </a:cubicBezTo>
                    <a:lnTo>
                      <a:pt x="11572" y="10784"/>
                    </a:lnTo>
                    <a:cubicBezTo>
                      <a:pt x="11550" y="8365"/>
                      <a:pt x="11846" y="3571"/>
                      <a:pt x="11230" y="2909"/>
                    </a:cubicBezTo>
                    <a:cubicBezTo>
                      <a:pt x="11190" y="2865"/>
                      <a:pt x="11148" y="2844"/>
                      <a:pt x="11103" y="2844"/>
                    </a:cubicBezTo>
                    <a:cubicBezTo>
                      <a:pt x="10485" y="2844"/>
                      <a:pt x="9473" y="6835"/>
                      <a:pt x="9473" y="6835"/>
                    </a:cubicBezTo>
                    <a:cubicBezTo>
                      <a:pt x="9473" y="6835"/>
                      <a:pt x="7468" y="352"/>
                      <a:pt x="6468" y="352"/>
                    </a:cubicBezTo>
                    <a:cubicBezTo>
                      <a:pt x="6434" y="352"/>
                      <a:pt x="6400" y="360"/>
                      <a:pt x="6368" y="376"/>
                    </a:cubicBezTo>
                    <a:cubicBezTo>
                      <a:pt x="5687" y="716"/>
                      <a:pt x="6008" y="3338"/>
                      <a:pt x="6252" y="4827"/>
                    </a:cubicBezTo>
                    <a:lnTo>
                      <a:pt x="6252" y="4827"/>
                    </a:lnTo>
                    <a:cubicBezTo>
                      <a:pt x="5921" y="3149"/>
                      <a:pt x="5171" y="0"/>
                      <a:pt x="4205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13" name="Google Shape;6813;p68"/>
              <p:cNvSpPr/>
              <p:nvPr/>
            </p:nvSpPr>
            <p:spPr>
              <a:xfrm>
                <a:off x="7122254" y="2334927"/>
                <a:ext cx="126630" cy="37646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1941" extrusionOk="0">
                    <a:moveTo>
                      <a:pt x="4794" y="0"/>
                    </a:moveTo>
                    <a:cubicBezTo>
                      <a:pt x="4201" y="0"/>
                      <a:pt x="3630" y="91"/>
                      <a:pt x="3059" y="228"/>
                    </a:cubicBezTo>
                    <a:cubicBezTo>
                      <a:pt x="1918" y="525"/>
                      <a:pt x="845" y="1073"/>
                      <a:pt x="24" y="1895"/>
                    </a:cubicBezTo>
                    <a:cubicBezTo>
                      <a:pt x="1" y="1917"/>
                      <a:pt x="1" y="1917"/>
                      <a:pt x="24" y="1917"/>
                    </a:cubicBezTo>
                    <a:cubicBezTo>
                      <a:pt x="24" y="1940"/>
                      <a:pt x="24" y="1940"/>
                      <a:pt x="46" y="1940"/>
                    </a:cubicBezTo>
                    <a:cubicBezTo>
                      <a:pt x="982" y="1324"/>
                      <a:pt x="2055" y="867"/>
                      <a:pt x="3151" y="594"/>
                    </a:cubicBezTo>
                    <a:cubicBezTo>
                      <a:pt x="4000" y="364"/>
                      <a:pt x="4876" y="243"/>
                      <a:pt x="5748" y="243"/>
                    </a:cubicBezTo>
                    <a:cubicBezTo>
                      <a:pt x="6002" y="243"/>
                      <a:pt x="6254" y="253"/>
                      <a:pt x="6506" y="274"/>
                    </a:cubicBezTo>
                    <a:cubicBezTo>
                      <a:pt x="6529" y="274"/>
                      <a:pt x="6529" y="274"/>
                      <a:pt x="6529" y="251"/>
                    </a:cubicBezTo>
                    <a:cubicBezTo>
                      <a:pt x="6529" y="251"/>
                      <a:pt x="6529" y="228"/>
                      <a:pt x="6529" y="228"/>
                    </a:cubicBezTo>
                    <a:lnTo>
                      <a:pt x="6506" y="228"/>
                    </a:lnTo>
                    <a:cubicBezTo>
                      <a:pt x="6232" y="137"/>
                      <a:pt x="5958" y="91"/>
                      <a:pt x="5662" y="46"/>
                    </a:cubicBezTo>
                    <a:cubicBezTo>
                      <a:pt x="5365" y="23"/>
                      <a:pt x="5091" y="0"/>
                      <a:pt x="4794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14" name="Google Shape;6814;p68"/>
              <p:cNvSpPr/>
              <p:nvPr/>
            </p:nvSpPr>
            <p:spPr>
              <a:xfrm>
                <a:off x="7389195" y="1948878"/>
                <a:ext cx="932783" cy="835187"/>
              </a:xfrm>
              <a:custGeom>
                <a:avLst/>
                <a:gdLst/>
                <a:ahLst/>
                <a:cxnLst/>
                <a:rect l="l" t="t" r="r" b="b"/>
                <a:pathLst>
                  <a:path w="48094" h="43062" extrusionOk="0">
                    <a:moveTo>
                      <a:pt x="22498" y="1"/>
                    </a:moveTo>
                    <a:cubicBezTo>
                      <a:pt x="20984" y="1"/>
                      <a:pt x="19289" y="166"/>
                      <a:pt x="17393" y="549"/>
                    </a:cubicBezTo>
                    <a:cubicBezTo>
                      <a:pt x="5273" y="3014"/>
                      <a:pt x="0" y="8401"/>
                      <a:pt x="845" y="19814"/>
                    </a:cubicBezTo>
                    <a:cubicBezTo>
                      <a:pt x="1690" y="31226"/>
                      <a:pt x="2055" y="37846"/>
                      <a:pt x="11413" y="40722"/>
                    </a:cubicBezTo>
                    <a:cubicBezTo>
                      <a:pt x="15714" y="42040"/>
                      <a:pt x="20845" y="43061"/>
                      <a:pt x="25686" y="43061"/>
                    </a:cubicBezTo>
                    <a:cubicBezTo>
                      <a:pt x="31405" y="43061"/>
                      <a:pt x="36720" y="41637"/>
                      <a:pt x="39785" y="37595"/>
                    </a:cubicBezTo>
                    <a:cubicBezTo>
                      <a:pt x="45423" y="30154"/>
                      <a:pt x="48093" y="21754"/>
                      <a:pt x="46792" y="16344"/>
                    </a:cubicBezTo>
                    <a:cubicBezTo>
                      <a:pt x="45500" y="11062"/>
                      <a:pt x="45317" y="6476"/>
                      <a:pt x="35128" y="6476"/>
                    </a:cubicBezTo>
                    <a:cubicBezTo>
                      <a:pt x="34883" y="6476"/>
                      <a:pt x="34632" y="6479"/>
                      <a:pt x="34375" y="6484"/>
                    </a:cubicBezTo>
                    <a:cubicBezTo>
                      <a:pt x="34375" y="6484"/>
                      <a:pt x="31982" y="1"/>
                      <a:pt x="22498" y="1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15" name="Google Shape;6815;p68"/>
              <p:cNvSpPr/>
              <p:nvPr/>
            </p:nvSpPr>
            <p:spPr>
              <a:xfrm>
                <a:off x="7946078" y="2074186"/>
                <a:ext cx="368350" cy="673356"/>
              </a:xfrm>
              <a:custGeom>
                <a:avLst/>
                <a:gdLst/>
                <a:ahLst/>
                <a:cxnLst/>
                <a:rect l="l" t="t" r="r" b="b"/>
                <a:pathLst>
                  <a:path w="18992" h="34718" fill="none" extrusionOk="0">
                    <a:moveTo>
                      <a:pt x="6985" y="274"/>
                    </a:moveTo>
                    <a:cubicBezTo>
                      <a:pt x="9473" y="0"/>
                      <a:pt x="11984" y="890"/>
                      <a:pt x="13924" y="2465"/>
                    </a:cubicBezTo>
                    <a:cubicBezTo>
                      <a:pt x="15841" y="4017"/>
                      <a:pt x="17188" y="6254"/>
                      <a:pt x="17941" y="8605"/>
                    </a:cubicBezTo>
                    <a:cubicBezTo>
                      <a:pt x="18991" y="11938"/>
                      <a:pt x="18900" y="15544"/>
                      <a:pt x="18078" y="18922"/>
                    </a:cubicBezTo>
                    <a:cubicBezTo>
                      <a:pt x="17234" y="22300"/>
                      <a:pt x="15659" y="25473"/>
                      <a:pt x="13787" y="28395"/>
                    </a:cubicBezTo>
                    <a:cubicBezTo>
                      <a:pt x="12874" y="29833"/>
                      <a:pt x="11847" y="31248"/>
                      <a:pt x="10500" y="32275"/>
                    </a:cubicBezTo>
                    <a:cubicBezTo>
                      <a:pt x="7602" y="34489"/>
                      <a:pt x="3653" y="34649"/>
                      <a:pt x="1" y="34717"/>
                    </a:cubicBezTo>
                  </a:path>
                </a:pathLst>
              </a:custGeom>
              <a:noFill/>
              <a:ln w="4575" cap="flat" cmpd="sng">
                <a:solidFill>
                  <a:srgbClr val="F1583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16" name="Google Shape;6816;p68"/>
              <p:cNvSpPr/>
              <p:nvPr/>
            </p:nvSpPr>
            <p:spPr>
              <a:xfrm>
                <a:off x="7399377" y="1906850"/>
                <a:ext cx="653437" cy="849540"/>
              </a:xfrm>
              <a:custGeom>
                <a:avLst/>
                <a:gdLst/>
                <a:ahLst/>
                <a:cxnLst/>
                <a:rect l="l" t="t" r="r" b="b"/>
                <a:pathLst>
                  <a:path w="33691" h="43802" fill="none" extrusionOk="0">
                    <a:moveTo>
                      <a:pt x="33691" y="7601"/>
                    </a:moveTo>
                    <a:cubicBezTo>
                      <a:pt x="33691" y="7601"/>
                      <a:pt x="29240" y="0"/>
                      <a:pt x="18786" y="1917"/>
                    </a:cubicBezTo>
                    <a:cubicBezTo>
                      <a:pt x="8309" y="3858"/>
                      <a:pt x="480" y="7692"/>
                      <a:pt x="229" y="18671"/>
                    </a:cubicBezTo>
                    <a:cubicBezTo>
                      <a:pt x="0" y="29627"/>
                      <a:pt x="1119" y="37411"/>
                      <a:pt x="5616" y="40287"/>
                    </a:cubicBezTo>
                    <a:cubicBezTo>
                      <a:pt x="10135" y="43163"/>
                      <a:pt x="14905" y="43802"/>
                      <a:pt x="14905" y="43802"/>
                    </a:cubicBezTo>
                  </a:path>
                </a:pathLst>
              </a:custGeom>
              <a:noFill/>
              <a:ln w="4575" cap="flat" cmpd="sng">
                <a:solidFill>
                  <a:srgbClr val="F1583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17" name="Google Shape;6817;p68"/>
              <p:cNvSpPr/>
              <p:nvPr/>
            </p:nvSpPr>
            <p:spPr>
              <a:xfrm>
                <a:off x="7502961" y="2789556"/>
                <a:ext cx="679562" cy="785362"/>
              </a:xfrm>
              <a:custGeom>
                <a:avLst/>
                <a:gdLst/>
                <a:ahLst/>
                <a:cxnLst/>
                <a:rect l="l" t="t" r="r" b="b"/>
                <a:pathLst>
                  <a:path w="35038" h="40493" extrusionOk="0">
                    <a:moveTo>
                      <a:pt x="7510" y="1"/>
                    </a:moveTo>
                    <a:cubicBezTo>
                      <a:pt x="4908" y="1"/>
                      <a:pt x="2626" y="2032"/>
                      <a:pt x="2443" y="4611"/>
                    </a:cubicBezTo>
                    <a:lnTo>
                      <a:pt x="252" y="34124"/>
                    </a:lnTo>
                    <a:cubicBezTo>
                      <a:pt x="1" y="37594"/>
                      <a:pt x="2329" y="40493"/>
                      <a:pt x="5479" y="40493"/>
                    </a:cubicBezTo>
                    <a:lnTo>
                      <a:pt x="29537" y="40493"/>
                    </a:lnTo>
                    <a:cubicBezTo>
                      <a:pt x="32686" y="40493"/>
                      <a:pt x="35037" y="37594"/>
                      <a:pt x="34764" y="34124"/>
                    </a:cubicBezTo>
                    <a:lnTo>
                      <a:pt x="32572" y="4611"/>
                    </a:lnTo>
                    <a:cubicBezTo>
                      <a:pt x="32390" y="2032"/>
                      <a:pt x="30130" y="1"/>
                      <a:pt x="275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18" name="Google Shape;6818;p68"/>
              <p:cNvSpPr/>
              <p:nvPr/>
            </p:nvSpPr>
            <p:spPr>
              <a:xfrm>
                <a:off x="7522006" y="2811259"/>
                <a:ext cx="641470" cy="741529"/>
              </a:xfrm>
              <a:custGeom>
                <a:avLst/>
                <a:gdLst/>
                <a:ahLst/>
                <a:cxnLst/>
                <a:rect l="l" t="t" r="r" b="b"/>
                <a:pathLst>
                  <a:path w="33074" h="38233" extrusionOk="0">
                    <a:moveTo>
                      <a:pt x="7099" y="0"/>
                    </a:moveTo>
                    <a:cubicBezTo>
                      <a:pt x="4634" y="0"/>
                      <a:pt x="2488" y="1940"/>
                      <a:pt x="2305" y="4360"/>
                    </a:cubicBezTo>
                    <a:lnTo>
                      <a:pt x="228" y="32229"/>
                    </a:lnTo>
                    <a:cubicBezTo>
                      <a:pt x="0" y="35516"/>
                      <a:pt x="2191" y="38232"/>
                      <a:pt x="5181" y="38232"/>
                    </a:cubicBezTo>
                    <a:lnTo>
                      <a:pt x="27893" y="38232"/>
                    </a:lnTo>
                    <a:cubicBezTo>
                      <a:pt x="30860" y="38232"/>
                      <a:pt x="33074" y="35516"/>
                      <a:pt x="32823" y="32229"/>
                    </a:cubicBezTo>
                    <a:lnTo>
                      <a:pt x="30769" y="4360"/>
                    </a:lnTo>
                    <a:cubicBezTo>
                      <a:pt x="30586" y="1940"/>
                      <a:pt x="28440" y="0"/>
                      <a:pt x="259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19" name="Google Shape;6819;p68"/>
              <p:cNvSpPr/>
              <p:nvPr/>
            </p:nvSpPr>
            <p:spPr>
              <a:xfrm>
                <a:off x="8058526" y="3044964"/>
                <a:ext cx="271394" cy="337822"/>
              </a:xfrm>
              <a:custGeom>
                <a:avLst/>
                <a:gdLst/>
                <a:ahLst/>
                <a:cxnLst/>
                <a:rect l="l" t="t" r="r" b="b"/>
                <a:pathLst>
                  <a:path w="13993" h="17418" extrusionOk="0">
                    <a:moveTo>
                      <a:pt x="4328" y="1"/>
                    </a:moveTo>
                    <a:cubicBezTo>
                      <a:pt x="3721" y="1"/>
                      <a:pt x="3106" y="148"/>
                      <a:pt x="2534" y="458"/>
                    </a:cubicBezTo>
                    <a:cubicBezTo>
                      <a:pt x="685" y="1463"/>
                      <a:pt x="0" y="3768"/>
                      <a:pt x="1005" y="5617"/>
                    </a:cubicBezTo>
                    <a:lnTo>
                      <a:pt x="6300" y="15432"/>
                    </a:lnTo>
                    <a:cubicBezTo>
                      <a:pt x="6985" y="16710"/>
                      <a:pt x="8309" y="17418"/>
                      <a:pt x="9655" y="17418"/>
                    </a:cubicBezTo>
                    <a:cubicBezTo>
                      <a:pt x="10272" y="17418"/>
                      <a:pt x="10888" y="17281"/>
                      <a:pt x="11459" y="16961"/>
                    </a:cubicBezTo>
                    <a:cubicBezTo>
                      <a:pt x="13308" y="15957"/>
                      <a:pt x="13992" y="13651"/>
                      <a:pt x="12988" y="11802"/>
                    </a:cubicBezTo>
                    <a:lnTo>
                      <a:pt x="7692" y="2010"/>
                    </a:lnTo>
                    <a:cubicBezTo>
                      <a:pt x="6999" y="733"/>
                      <a:pt x="5684" y="1"/>
                      <a:pt x="4328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0" name="Google Shape;6820;p68"/>
              <p:cNvSpPr/>
              <p:nvPr/>
            </p:nvSpPr>
            <p:spPr>
              <a:xfrm>
                <a:off x="7560950" y="3417282"/>
                <a:ext cx="608285" cy="778341"/>
              </a:xfrm>
              <a:custGeom>
                <a:avLst/>
                <a:gdLst/>
                <a:ahLst/>
                <a:cxnLst/>
                <a:rect l="l" t="t" r="r" b="b"/>
                <a:pathLst>
                  <a:path w="31363" h="40131" extrusionOk="0">
                    <a:moveTo>
                      <a:pt x="28030" y="1"/>
                    </a:moveTo>
                    <a:lnTo>
                      <a:pt x="22050" y="1211"/>
                    </a:lnTo>
                    <a:lnTo>
                      <a:pt x="5616" y="1142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480" y="27072"/>
                      <a:pt x="2238" y="38302"/>
                    </a:cubicBezTo>
                    <a:cubicBezTo>
                      <a:pt x="2238" y="38302"/>
                      <a:pt x="4494" y="40131"/>
                      <a:pt x="7730" y="40131"/>
                    </a:cubicBezTo>
                    <a:cubicBezTo>
                      <a:pt x="8981" y="40131"/>
                      <a:pt x="10378" y="39858"/>
                      <a:pt x="11847" y="39101"/>
                    </a:cubicBezTo>
                    <a:lnTo>
                      <a:pt x="12509" y="13628"/>
                    </a:lnTo>
                    <a:lnTo>
                      <a:pt x="12509" y="13308"/>
                    </a:lnTo>
                    <a:cubicBezTo>
                      <a:pt x="13171" y="13292"/>
                      <a:pt x="13878" y="13276"/>
                      <a:pt x="14615" y="13276"/>
                    </a:cubicBezTo>
                    <a:cubicBezTo>
                      <a:pt x="14920" y="13276"/>
                      <a:pt x="15231" y="13278"/>
                      <a:pt x="15545" y="13285"/>
                    </a:cubicBezTo>
                    <a:lnTo>
                      <a:pt x="15545" y="13628"/>
                    </a:lnTo>
                    <a:lnTo>
                      <a:pt x="19996" y="39101"/>
                    </a:lnTo>
                    <a:cubicBezTo>
                      <a:pt x="21465" y="39858"/>
                      <a:pt x="22862" y="40131"/>
                      <a:pt x="24112" y="40131"/>
                    </a:cubicBezTo>
                    <a:cubicBezTo>
                      <a:pt x="27349" y="40131"/>
                      <a:pt x="29605" y="38302"/>
                      <a:pt x="29605" y="38302"/>
                    </a:cubicBezTo>
                    <a:cubicBezTo>
                      <a:pt x="31363" y="27072"/>
                      <a:pt x="28030" y="1"/>
                      <a:pt x="28030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1" name="Google Shape;6821;p68"/>
              <p:cNvSpPr/>
              <p:nvPr/>
            </p:nvSpPr>
            <p:spPr>
              <a:xfrm>
                <a:off x="7560950" y="3417282"/>
                <a:ext cx="583499" cy="560031"/>
              </a:xfrm>
              <a:custGeom>
                <a:avLst/>
                <a:gdLst/>
                <a:ahLst/>
                <a:cxnLst/>
                <a:rect l="l" t="t" r="r" b="b"/>
                <a:pathLst>
                  <a:path w="30085" h="28875" extrusionOk="0">
                    <a:moveTo>
                      <a:pt x="28030" y="1"/>
                    </a:moveTo>
                    <a:lnTo>
                      <a:pt x="22050" y="1211"/>
                    </a:lnTo>
                    <a:lnTo>
                      <a:pt x="5616" y="1142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275" y="15340"/>
                      <a:pt x="1165" y="27711"/>
                    </a:cubicBezTo>
                    <a:cubicBezTo>
                      <a:pt x="3653" y="28236"/>
                      <a:pt x="7396" y="28784"/>
                      <a:pt x="12121" y="28875"/>
                    </a:cubicBezTo>
                    <a:lnTo>
                      <a:pt x="12486" y="13628"/>
                    </a:lnTo>
                    <a:lnTo>
                      <a:pt x="12509" y="13308"/>
                    </a:lnTo>
                    <a:cubicBezTo>
                      <a:pt x="13171" y="13292"/>
                      <a:pt x="13878" y="13276"/>
                      <a:pt x="14615" y="13276"/>
                    </a:cubicBezTo>
                    <a:cubicBezTo>
                      <a:pt x="14920" y="13276"/>
                      <a:pt x="15231" y="13278"/>
                      <a:pt x="15545" y="13285"/>
                    </a:cubicBezTo>
                    <a:lnTo>
                      <a:pt x="15545" y="13628"/>
                    </a:lnTo>
                    <a:lnTo>
                      <a:pt x="18170" y="28715"/>
                    </a:lnTo>
                    <a:cubicBezTo>
                      <a:pt x="21776" y="28464"/>
                      <a:pt x="25770" y="27916"/>
                      <a:pt x="30084" y="26935"/>
                    </a:cubicBezTo>
                    <a:cubicBezTo>
                      <a:pt x="29833" y="14700"/>
                      <a:pt x="28030" y="1"/>
                      <a:pt x="28030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2" name="Google Shape;6822;p68"/>
              <p:cNvSpPr/>
              <p:nvPr/>
            </p:nvSpPr>
            <p:spPr>
              <a:xfrm>
                <a:off x="7547238" y="3426591"/>
                <a:ext cx="603844" cy="494941"/>
              </a:xfrm>
              <a:custGeom>
                <a:avLst/>
                <a:gdLst/>
                <a:ahLst/>
                <a:cxnLst/>
                <a:rect l="l" t="t" r="r" b="b"/>
                <a:pathLst>
                  <a:path w="31134" h="25519" extrusionOk="0">
                    <a:moveTo>
                      <a:pt x="708" y="0"/>
                    </a:moveTo>
                    <a:cubicBezTo>
                      <a:pt x="708" y="0"/>
                      <a:pt x="0" y="12189"/>
                      <a:pt x="662" y="23579"/>
                    </a:cubicBezTo>
                    <a:cubicBezTo>
                      <a:pt x="3241" y="25359"/>
                      <a:pt x="9610" y="25131"/>
                      <a:pt x="13490" y="25199"/>
                    </a:cubicBezTo>
                    <a:lnTo>
                      <a:pt x="13193" y="13627"/>
                    </a:lnTo>
                    <a:lnTo>
                      <a:pt x="13216" y="13307"/>
                    </a:lnTo>
                    <a:cubicBezTo>
                      <a:pt x="13878" y="13291"/>
                      <a:pt x="14585" y="13275"/>
                      <a:pt x="15322" y="13275"/>
                    </a:cubicBezTo>
                    <a:cubicBezTo>
                      <a:pt x="15627" y="13275"/>
                      <a:pt x="15938" y="13278"/>
                      <a:pt x="16252" y="13285"/>
                    </a:cubicBezTo>
                    <a:lnTo>
                      <a:pt x="16252" y="13627"/>
                    </a:lnTo>
                    <a:lnTo>
                      <a:pt x="17598" y="25519"/>
                    </a:lnTo>
                    <a:cubicBezTo>
                      <a:pt x="21387" y="25336"/>
                      <a:pt x="27390" y="25108"/>
                      <a:pt x="31134" y="23761"/>
                    </a:cubicBezTo>
                    <a:cubicBezTo>
                      <a:pt x="30632" y="11824"/>
                      <a:pt x="28737" y="0"/>
                      <a:pt x="28737" y="0"/>
                    </a:cubicBezTo>
                    <a:lnTo>
                      <a:pt x="22757" y="1210"/>
                    </a:lnTo>
                    <a:lnTo>
                      <a:pt x="6323" y="1141"/>
                    </a:lnTo>
                    <a:lnTo>
                      <a:pt x="70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3" name="Google Shape;6823;p68"/>
              <p:cNvSpPr/>
              <p:nvPr/>
            </p:nvSpPr>
            <p:spPr>
              <a:xfrm>
                <a:off x="7717654" y="3677421"/>
                <a:ext cx="232003" cy="8146"/>
              </a:xfrm>
              <a:custGeom>
                <a:avLst/>
                <a:gdLst/>
                <a:ahLst/>
                <a:cxnLst/>
                <a:rect l="l" t="t" r="r" b="b"/>
                <a:pathLst>
                  <a:path w="11962" h="420" extrusionOk="0">
                    <a:moveTo>
                      <a:pt x="7371" y="1"/>
                    </a:moveTo>
                    <a:cubicBezTo>
                      <a:pt x="6908" y="1"/>
                      <a:pt x="6444" y="4"/>
                      <a:pt x="5981" y="9"/>
                    </a:cubicBezTo>
                    <a:cubicBezTo>
                      <a:pt x="5000" y="9"/>
                      <a:pt x="4018" y="55"/>
                      <a:pt x="3037" y="78"/>
                    </a:cubicBezTo>
                    <a:cubicBezTo>
                      <a:pt x="2055" y="100"/>
                      <a:pt x="1074" y="146"/>
                      <a:pt x="92" y="215"/>
                    </a:cubicBezTo>
                    <a:cubicBezTo>
                      <a:pt x="47" y="237"/>
                      <a:pt x="1" y="260"/>
                      <a:pt x="1" y="306"/>
                    </a:cubicBezTo>
                    <a:cubicBezTo>
                      <a:pt x="1" y="352"/>
                      <a:pt x="47" y="397"/>
                      <a:pt x="92" y="397"/>
                    </a:cubicBezTo>
                    <a:cubicBezTo>
                      <a:pt x="1074" y="420"/>
                      <a:pt x="2055" y="420"/>
                      <a:pt x="3037" y="420"/>
                    </a:cubicBezTo>
                    <a:lnTo>
                      <a:pt x="5981" y="374"/>
                    </a:lnTo>
                    <a:lnTo>
                      <a:pt x="11870" y="283"/>
                    </a:lnTo>
                    <a:cubicBezTo>
                      <a:pt x="11916" y="283"/>
                      <a:pt x="11939" y="237"/>
                      <a:pt x="11961" y="192"/>
                    </a:cubicBezTo>
                    <a:cubicBezTo>
                      <a:pt x="11961" y="146"/>
                      <a:pt x="11916" y="100"/>
                      <a:pt x="11870" y="100"/>
                    </a:cubicBezTo>
                    <a:cubicBezTo>
                      <a:pt x="10370" y="31"/>
                      <a:pt x="8871" y="1"/>
                      <a:pt x="73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4" name="Google Shape;6824;p68"/>
              <p:cNvSpPr/>
              <p:nvPr/>
            </p:nvSpPr>
            <p:spPr>
              <a:xfrm>
                <a:off x="7826998" y="3396801"/>
                <a:ext cx="8437" cy="2316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1945" extrusionOk="0">
                    <a:moveTo>
                      <a:pt x="204" y="1"/>
                    </a:moveTo>
                    <a:cubicBezTo>
                      <a:pt x="168" y="1"/>
                      <a:pt x="138" y="38"/>
                      <a:pt x="138" y="75"/>
                    </a:cubicBezTo>
                    <a:cubicBezTo>
                      <a:pt x="69" y="1057"/>
                      <a:pt x="46" y="2038"/>
                      <a:pt x="24" y="3020"/>
                    </a:cubicBezTo>
                    <a:cubicBezTo>
                      <a:pt x="1" y="4001"/>
                      <a:pt x="1" y="4983"/>
                      <a:pt x="1" y="5964"/>
                    </a:cubicBezTo>
                    <a:cubicBezTo>
                      <a:pt x="24" y="7927"/>
                      <a:pt x="46" y="9890"/>
                      <a:pt x="252" y="11853"/>
                    </a:cubicBezTo>
                    <a:cubicBezTo>
                      <a:pt x="252" y="11899"/>
                      <a:pt x="297" y="11945"/>
                      <a:pt x="343" y="11945"/>
                    </a:cubicBezTo>
                    <a:cubicBezTo>
                      <a:pt x="389" y="11945"/>
                      <a:pt x="434" y="11899"/>
                      <a:pt x="434" y="11853"/>
                    </a:cubicBezTo>
                    <a:cubicBezTo>
                      <a:pt x="389" y="10872"/>
                      <a:pt x="389" y="9890"/>
                      <a:pt x="389" y="8909"/>
                    </a:cubicBezTo>
                    <a:lnTo>
                      <a:pt x="366" y="5964"/>
                    </a:lnTo>
                    <a:lnTo>
                      <a:pt x="366" y="3020"/>
                    </a:lnTo>
                    <a:cubicBezTo>
                      <a:pt x="343" y="2038"/>
                      <a:pt x="343" y="1057"/>
                      <a:pt x="297" y="75"/>
                    </a:cubicBezTo>
                    <a:cubicBezTo>
                      <a:pt x="297" y="30"/>
                      <a:pt x="275" y="7"/>
                      <a:pt x="229" y="7"/>
                    </a:cubicBezTo>
                    <a:cubicBezTo>
                      <a:pt x="221" y="3"/>
                      <a:pt x="212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5" name="Google Shape;6825;p68"/>
              <p:cNvSpPr/>
              <p:nvPr/>
            </p:nvSpPr>
            <p:spPr>
              <a:xfrm>
                <a:off x="7830994" y="3469085"/>
                <a:ext cx="39411" cy="147615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7611" extrusionOk="0">
                    <a:moveTo>
                      <a:pt x="1826" y="0"/>
                    </a:moveTo>
                    <a:cubicBezTo>
                      <a:pt x="1758" y="0"/>
                      <a:pt x="1735" y="46"/>
                      <a:pt x="1735" y="92"/>
                    </a:cubicBezTo>
                    <a:cubicBezTo>
                      <a:pt x="1712" y="1461"/>
                      <a:pt x="1689" y="2831"/>
                      <a:pt x="1598" y="4200"/>
                    </a:cubicBezTo>
                    <a:cubicBezTo>
                      <a:pt x="1529" y="4885"/>
                      <a:pt x="1484" y="5570"/>
                      <a:pt x="1324" y="6209"/>
                    </a:cubicBezTo>
                    <a:cubicBezTo>
                      <a:pt x="1233" y="6528"/>
                      <a:pt x="1119" y="6848"/>
                      <a:pt x="913" y="7076"/>
                    </a:cubicBezTo>
                    <a:cubicBezTo>
                      <a:pt x="766" y="7279"/>
                      <a:pt x="544" y="7393"/>
                      <a:pt x="307" y="7393"/>
                    </a:cubicBezTo>
                    <a:cubicBezTo>
                      <a:pt x="251" y="7393"/>
                      <a:pt x="194" y="7386"/>
                      <a:pt x="137" y="7373"/>
                    </a:cubicBezTo>
                    <a:lnTo>
                      <a:pt x="114" y="7373"/>
                    </a:lnTo>
                    <a:cubicBezTo>
                      <a:pt x="108" y="7367"/>
                      <a:pt x="100" y="7364"/>
                      <a:pt x="92" y="7364"/>
                    </a:cubicBezTo>
                    <a:cubicBezTo>
                      <a:pt x="69" y="7364"/>
                      <a:pt x="40" y="7385"/>
                      <a:pt x="23" y="7419"/>
                    </a:cubicBezTo>
                    <a:cubicBezTo>
                      <a:pt x="0" y="7464"/>
                      <a:pt x="23" y="7510"/>
                      <a:pt x="69" y="7533"/>
                    </a:cubicBezTo>
                    <a:cubicBezTo>
                      <a:pt x="177" y="7587"/>
                      <a:pt x="291" y="7611"/>
                      <a:pt x="405" y="7611"/>
                    </a:cubicBezTo>
                    <a:cubicBezTo>
                      <a:pt x="676" y="7611"/>
                      <a:pt x="949" y="7475"/>
                      <a:pt x="1141" y="7282"/>
                    </a:cubicBezTo>
                    <a:cubicBezTo>
                      <a:pt x="1392" y="6985"/>
                      <a:pt x="1552" y="6643"/>
                      <a:pt x="1666" y="6300"/>
                    </a:cubicBezTo>
                    <a:cubicBezTo>
                      <a:pt x="1849" y="5615"/>
                      <a:pt x="1917" y="4931"/>
                      <a:pt x="1963" y="4223"/>
                    </a:cubicBezTo>
                    <a:cubicBezTo>
                      <a:pt x="2032" y="2854"/>
                      <a:pt x="2009" y="1461"/>
                      <a:pt x="1895" y="69"/>
                    </a:cubicBezTo>
                    <a:cubicBezTo>
                      <a:pt x="1895" y="46"/>
                      <a:pt x="1872" y="0"/>
                      <a:pt x="18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6" name="Google Shape;6826;p68"/>
              <p:cNvSpPr/>
              <p:nvPr/>
            </p:nvSpPr>
            <p:spPr>
              <a:xfrm>
                <a:off x="7569813" y="3453588"/>
                <a:ext cx="69512" cy="116176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5990" extrusionOk="0">
                    <a:moveTo>
                      <a:pt x="3447" y="1"/>
                    </a:moveTo>
                    <a:cubicBezTo>
                      <a:pt x="3401" y="1"/>
                      <a:pt x="3378" y="23"/>
                      <a:pt x="3356" y="69"/>
                    </a:cubicBezTo>
                    <a:lnTo>
                      <a:pt x="3356" y="92"/>
                    </a:lnTo>
                    <a:cubicBezTo>
                      <a:pt x="3333" y="389"/>
                      <a:pt x="3333" y="685"/>
                      <a:pt x="3310" y="982"/>
                    </a:cubicBezTo>
                    <a:cubicBezTo>
                      <a:pt x="3264" y="1256"/>
                      <a:pt x="3264" y="1553"/>
                      <a:pt x="3173" y="1849"/>
                    </a:cubicBezTo>
                    <a:lnTo>
                      <a:pt x="3059" y="2260"/>
                    </a:lnTo>
                    <a:lnTo>
                      <a:pt x="2922" y="2671"/>
                    </a:lnTo>
                    <a:cubicBezTo>
                      <a:pt x="2876" y="2808"/>
                      <a:pt x="2808" y="2945"/>
                      <a:pt x="2762" y="3082"/>
                    </a:cubicBezTo>
                    <a:cubicBezTo>
                      <a:pt x="2694" y="3196"/>
                      <a:pt x="2648" y="3333"/>
                      <a:pt x="2557" y="3470"/>
                    </a:cubicBezTo>
                    <a:cubicBezTo>
                      <a:pt x="2283" y="3972"/>
                      <a:pt x="1918" y="4429"/>
                      <a:pt x="1484" y="4817"/>
                    </a:cubicBezTo>
                    <a:cubicBezTo>
                      <a:pt x="1073" y="5228"/>
                      <a:pt x="571" y="5570"/>
                      <a:pt x="69" y="5821"/>
                    </a:cubicBezTo>
                    <a:lnTo>
                      <a:pt x="46" y="5821"/>
                    </a:lnTo>
                    <a:cubicBezTo>
                      <a:pt x="23" y="5844"/>
                      <a:pt x="0" y="5889"/>
                      <a:pt x="0" y="5935"/>
                    </a:cubicBezTo>
                    <a:cubicBezTo>
                      <a:pt x="17" y="5969"/>
                      <a:pt x="46" y="5990"/>
                      <a:pt x="78" y="5990"/>
                    </a:cubicBezTo>
                    <a:cubicBezTo>
                      <a:pt x="90" y="5990"/>
                      <a:pt x="102" y="5987"/>
                      <a:pt x="114" y="5981"/>
                    </a:cubicBezTo>
                    <a:cubicBezTo>
                      <a:pt x="708" y="5798"/>
                      <a:pt x="1233" y="5479"/>
                      <a:pt x="1712" y="5091"/>
                    </a:cubicBezTo>
                    <a:cubicBezTo>
                      <a:pt x="2169" y="4680"/>
                      <a:pt x="2602" y="4200"/>
                      <a:pt x="2876" y="3653"/>
                    </a:cubicBezTo>
                    <a:cubicBezTo>
                      <a:pt x="2968" y="3516"/>
                      <a:pt x="3013" y="3356"/>
                      <a:pt x="3082" y="3219"/>
                    </a:cubicBezTo>
                    <a:cubicBezTo>
                      <a:pt x="3150" y="3082"/>
                      <a:pt x="3219" y="2945"/>
                      <a:pt x="3264" y="2785"/>
                    </a:cubicBezTo>
                    <a:lnTo>
                      <a:pt x="3401" y="2352"/>
                    </a:lnTo>
                    <a:lnTo>
                      <a:pt x="3492" y="1895"/>
                    </a:lnTo>
                    <a:cubicBezTo>
                      <a:pt x="3515" y="1758"/>
                      <a:pt x="3538" y="1598"/>
                      <a:pt x="3538" y="1439"/>
                    </a:cubicBezTo>
                    <a:lnTo>
                      <a:pt x="3584" y="982"/>
                    </a:lnTo>
                    <a:cubicBezTo>
                      <a:pt x="3584" y="685"/>
                      <a:pt x="3561" y="389"/>
                      <a:pt x="3538" y="69"/>
                    </a:cubicBezTo>
                    <a:cubicBezTo>
                      <a:pt x="3538" y="23"/>
                      <a:pt x="3492" y="1"/>
                      <a:pt x="3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7" name="Google Shape;6827;p68"/>
              <p:cNvSpPr/>
              <p:nvPr/>
            </p:nvSpPr>
            <p:spPr>
              <a:xfrm>
                <a:off x="8036397" y="3453588"/>
                <a:ext cx="69512" cy="116176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5990" extrusionOk="0">
                    <a:moveTo>
                      <a:pt x="137" y="1"/>
                    </a:moveTo>
                    <a:cubicBezTo>
                      <a:pt x="91" y="1"/>
                      <a:pt x="46" y="23"/>
                      <a:pt x="46" y="69"/>
                    </a:cubicBezTo>
                    <a:cubicBezTo>
                      <a:pt x="23" y="389"/>
                      <a:pt x="0" y="685"/>
                      <a:pt x="0" y="982"/>
                    </a:cubicBezTo>
                    <a:lnTo>
                      <a:pt x="46" y="1439"/>
                    </a:lnTo>
                    <a:cubicBezTo>
                      <a:pt x="46" y="1598"/>
                      <a:pt x="69" y="1758"/>
                      <a:pt x="91" y="1895"/>
                    </a:cubicBezTo>
                    <a:lnTo>
                      <a:pt x="183" y="2352"/>
                    </a:lnTo>
                    <a:lnTo>
                      <a:pt x="320" y="2785"/>
                    </a:lnTo>
                    <a:cubicBezTo>
                      <a:pt x="365" y="2945"/>
                      <a:pt x="434" y="3082"/>
                      <a:pt x="502" y="3219"/>
                    </a:cubicBezTo>
                    <a:cubicBezTo>
                      <a:pt x="571" y="3356"/>
                      <a:pt x="616" y="3516"/>
                      <a:pt x="708" y="3653"/>
                    </a:cubicBezTo>
                    <a:cubicBezTo>
                      <a:pt x="982" y="4200"/>
                      <a:pt x="1392" y="4680"/>
                      <a:pt x="1872" y="5091"/>
                    </a:cubicBezTo>
                    <a:cubicBezTo>
                      <a:pt x="2328" y="5479"/>
                      <a:pt x="2876" y="5798"/>
                      <a:pt x="3470" y="5981"/>
                    </a:cubicBezTo>
                    <a:cubicBezTo>
                      <a:pt x="3476" y="5987"/>
                      <a:pt x="3483" y="5990"/>
                      <a:pt x="3492" y="5990"/>
                    </a:cubicBezTo>
                    <a:cubicBezTo>
                      <a:pt x="3515" y="5990"/>
                      <a:pt x="3544" y="5969"/>
                      <a:pt x="3561" y="5935"/>
                    </a:cubicBezTo>
                    <a:cubicBezTo>
                      <a:pt x="3584" y="5912"/>
                      <a:pt x="3561" y="5844"/>
                      <a:pt x="3538" y="5821"/>
                    </a:cubicBezTo>
                    <a:lnTo>
                      <a:pt x="3515" y="5821"/>
                    </a:lnTo>
                    <a:cubicBezTo>
                      <a:pt x="3013" y="5570"/>
                      <a:pt x="2511" y="5228"/>
                      <a:pt x="2100" y="4817"/>
                    </a:cubicBezTo>
                    <a:cubicBezTo>
                      <a:pt x="1666" y="4429"/>
                      <a:pt x="1301" y="3972"/>
                      <a:pt x="1027" y="3470"/>
                    </a:cubicBezTo>
                    <a:cubicBezTo>
                      <a:pt x="936" y="3333"/>
                      <a:pt x="890" y="3196"/>
                      <a:pt x="822" y="3082"/>
                    </a:cubicBezTo>
                    <a:cubicBezTo>
                      <a:pt x="753" y="2945"/>
                      <a:pt x="708" y="2808"/>
                      <a:pt x="662" y="2671"/>
                    </a:cubicBezTo>
                    <a:lnTo>
                      <a:pt x="502" y="2260"/>
                    </a:lnTo>
                    <a:lnTo>
                      <a:pt x="411" y="1849"/>
                    </a:lnTo>
                    <a:cubicBezTo>
                      <a:pt x="320" y="1553"/>
                      <a:pt x="320" y="1256"/>
                      <a:pt x="274" y="982"/>
                    </a:cubicBezTo>
                    <a:cubicBezTo>
                      <a:pt x="228" y="685"/>
                      <a:pt x="228" y="389"/>
                      <a:pt x="206" y="92"/>
                    </a:cubicBezTo>
                    <a:lnTo>
                      <a:pt x="206" y="69"/>
                    </a:lnTo>
                    <a:cubicBezTo>
                      <a:pt x="206" y="23"/>
                      <a:pt x="183" y="1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8" name="Google Shape;6828;p68"/>
              <p:cNvSpPr/>
              <p:nvPr/>
            </p:nvSpPr>
            <p:spPr>
              <a:xfrm>
                <a:off x="7340497" y="2796829"/>
                <a:ext cx="924366" cy="716548"/>
              </a:xfrm>
              <a:custGeom>
                <a:avLst/>
                <a:gdLst/>
                <a:ahLst/>
                <a:cxnLst/>
                <a:rect l="l" t="t" r="r" b="b"/>
                <a:pathLst>
                  <a:path w="47660" h="36945" extrusionOk="0">
                    <a:moveTo>
                      <a:pt x="10176" y="1"/>
                    </a:moveTo>
                    <a:cubicBezTo>
                      <a:pt x="10115" y="1"/>
                      <a:pt x="10063" y="19"/>
                      <a:pt x="10021" y="59"/>
                    </a:cubicBezTo>
                    <a:cubicBezTo>
                      <a:pt x="4977" y="5104"/>
                      <a:pt x="1" y="10468"/>
                      <a:pt x="1" y="10468"/>
                    </a:cubicBezTo>
                    <a:cubicBezTo>
                      <a:pt x="1" y="10468"/>
                      <a:pt x="7329" y="19283"/>
                      <a:pt x="11318" y="19283"/>
                    </a:cubicBezTo>
                    <a:cubicBezTo>
                      <a:pt x="11373" y="19283"/>
                      <a:pt x="11428" y="19282"/>
                      <a:pt x="11482" y="19278"/>
                    </a:cubicBezTo>
                    <a:lnTo>
                      <a:pt x="11482" y="19278"/>
                    </a:lnTo>
                    <a:lnTo>
                      <a:pt x="10295" y="33955"/>
                    </a:lnTo>
                    <a:cubicBezTo>
                      <a:pt x="10295" y="33955"/>
                      <a:pt x="16777" y="36899"/>
                      <a:pt x="25428" y="36945"/>
                    </a:cubicBezTo>
                    <a:lnTo>
                      <a:pt x="25656" y="36945"/>
                    </a:lnTo>
                    <a:cubicBezTo>
                      <a:pt x="34307" y="36899"/>
                      <a:pt x="40561" y="33955"/>
                      <a:pt x="40561" y="33955"/>
                    </a:cubicBezTo>
                    <a:lnTo>
                      <a:pt x="39352" y="19278"/>
                    </a:lnTo>
                    <a:lnTo>
                      <a:pt x="39352" y="19278"/>
                    </a:lnTo>
                    <a:cubicBezTo>
                      <a:pt x="39463" y="19285"/>
                      <a:pt x="39575" y="19289"/>
                      <a:pt x="39688" y="19289"/>
                    </a:cubicBezTo>
                    <a:cubicBezTo>
                      <a:pt x="43564" y="19289"/>
                      <a:pt x="47660" y="15192"/>
                      <a:pt x="47660" y="15192"/>
                    </a:cubicBezTo>
                    <a:cubicBezTo>
                      <a:pt x="47660" y="15192"/>
                      <a:pt x="45012" y="3552"/>
                      <a:pt x="36955" y="2707"/>
                    </a:cubicBezTo>
                    <a:cubicBezTo>
                      <a:pt x="34107" y="2434"/>
                      <a:pt x="31433" y="2359"/>
                      <a:pt x="29366" y="2359"/>
                    </a:cubicBezTo>
                    <a:cubicBezTo>
                      <a:pt x="27458" y="2359"/>
                      <a:pt x="26068" y="2423"/>
                      <a:pt x="25542" y="2456"/>
                    </a:cubicBezTo>
                    <a:cubicBezTo>
                      <a:pt x="24720" y="2407"/>
                      <a:pt x="22277" y="2050"/>
                      <a:pt x="18928" y="2050"/>
                    </a:cubicBezTo>
                    <a:cubicBezTo>
                      <a:pt x="17627" y="2050"/>
                      <a:pt x="16188" y="2104"/>
                      <a:pt x="14655" y="2251"/>
                    </a:cubicBezTo>
                    <a:cubicBezTo>
                      <a:pt x="14586" y="2258"/>
                      <a:pt x="14517" y="2261"/>
                      <a:pt x="14447" y="2261"/>
                    </a:cubicBezTo>
                    <a:cubicBezTo>
                      <a:pt x="12665" y="2261"/>
                      <a:pt x="10855" y="1"/>
                      <a:pt x="10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9" name="Google Shape;6829;p68"/>
              <p:cNvSpPr/>
              <p:nvPr/>
            </p:nvSpPr>
            <p:spPr>
              <a:xfrm>
                <a:off x="7688001" y="2843822"/>
                <a:ext cx="266080" cy="130800"/>
              </a:xfrm>
              <a:custGeom>
                <a:avLst/>
                <a:gdLst/>
                <a:ahLst/>
                <a:cxnLst/>
                <a:rect l="l" t="t" r="r" b="b"/>
                <a:pathLst>
                  <a:path w="13719" h="6744" extrusionOk="0">
                    <a:moveTo>
                      <a:pt x="7006" y="1"/>
                    </a:moveTo>
                    <a:cubicBezTo>
                      <a:pt x="5374" y="1"/>
                      <a:pt x="3525" y="99"/>
                      <a:pt x="1553" y="444"/>
                    </a:cubicBezTo>
                    <a:cubicBezTo>
                      <a:pt x="1" y="718"/>
                      <a:pt x="23" y="1950"/>
                      <a:pt x="23" y="1950"/>
                    </a:cubicBezTo>
                    <a:cubicBezTo>
                      <a:pt x="23" y="4598"/>
                      <a:pt x="2169" y="6744"/>
                      <a:pt x="4794" y="6744"/>
                    </a:cubicBezTo>
                    <a:lnTo>
                      <a:pt x="8035" y="6744"/>
                    </a:lnTo>
                    <a:cubicBezTo>
                      <a:pt x="11071" y="6744"/>
                      <a:pt x="13582" y="4575"/>
                      <a:pt x="13582" y="1517"/>
                    </a:cubicBezTo>
                    <a:cubicBezTo>
                      <a:pt x="13582" y="1517"/>
                      <a:pt x="13719" y="170"/>
                      <a:pt x="12098" y="170"/>
                    </a:cubicBezTo>
                    <a:cubicBezTo>
                      <a:pt x="10918" y="170"/>
                      <a:pt x="9150" y="1"/>
                      <a:pt x="7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30" name="Google Shape;6830;p68"/>
              <p:cNvSpPr/>
              <p:nvPr/>
            </p:nvSpPr>
            <p:spPr>
              <a:xfrm>
                <a:off x="7328104" y="2789401"/>
                <a:ext cx="219590" cy="222131"/>
              </a:xfrm>
              <a:custGeom>
                <a:avLst/>
                <a:gdLst/>
                <a:ahLst/>
                <a:cxnLst/>
                <a:rect l="l" t="t" r="r" b="b"/>
                <a:pathLst>
                  <a:path w="11322" h="11453" extrusionOk="0">
                    <a:moveTo>
                      <a:pt x="9785" y="0"/>
                    </a:moveTo>
                    <a:cubicBezTo>
                      <a:pt x="9575" y="0"/>
                      <a:pt x="9384" y="112"/>
                      <a:pt x="9313" y="305"/>
                    </a:cubicBezTo>
                    <a:cubicBezTo>
                      <a:pt x="7944" y="3592"/>
                      <a:pt x="1279" y="9002"/>
                      <a:pt x="275" y="9732"/>
                    </a:cubicBezTo>
                    <a:cubicBezTo>
                      <a:pt x="46" y="9892"/>
                      <a:pt x="1" y="10189"/>
                      <a:pt x="160" y="10417"/>
                    </a:cubicBezTo>
                    <a:cubicBezTo>
                      <a:pt x="160" y="10417"/>
                      <a:pt x="662" y="11453"/>
                      <a:pt x="1230" y="11453"/>
                    </a:cubicBezTo>
                    <a:cubicBezTo>
                      <a:pt x="1336" y="11453"/>
                      <a:pt x="1445" y="11416"/>
                      <a:pt x="1553" y="11330"/>
                    </a:cubicBezTo>
                    <a:cubicBezTo>
                      <a:pt x="2648" y="10440"/>
                      <a:pt x="9656" y="4848"/>
                      <a:pt x="11208" y="1036"/>
                    </a:cubicBezTo>
                    <a:cubicBezTo>
                      <a:pt x="11322" y="762"/>
                      <a:pt x="11185" y="465"/>
                      <a:pt x="10888" y="351"/>
                    </a:cubicBezTo>
                    <a:lnTo>
                      <a:pt x="9975" y="31"/>
                    </a:lnTo>
                    <a:cubicBezTo>
                      <a:pt x="9912" y="10"/>
                      <a:pt x="9847" y="0"/>
                      <a:pt x="97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31" name="Google Shape;6831;p68"/>
              <p:cNvSpPr/>
              <p:nvPr/>
            </p:nvSpPr>
            <p:spPr>
              <a:xfrm>
                <a:off x="8098361" y="3089649"/>
                <a:ext cx="192146" cy="85978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8415" y="0"/>
                    </a:moveTo>
                    <a:cubicBezTo>
                      <a:pt x="8329" y="0"/>
                      <a:pt x="8245" y="23"/>
                      <a:pt x="8172" y="72"/>
                    </a:cubicBezTo>
                    <a:cubicBezTo>
                      <a:pt x="7145" y="711"/>
                      <a:pt x="3949" y="2468"/>
                      <a:pt x="503" y="2537"/>
                    </a:cubicBezTo>
                    <a:cubicBezTo>
                      <a:pt x="229" y="2537"/>
                      <a:pt x="23" y="2742"/>
                      <a:pt x="23" y="3016"/>
                    </a:cubicBezTo>
                    <a:lnTo>
                      <a:pt x="1" y="3929"/>
                    </a:lnTo>
                    <a:cubicBezTo>
                      <a:pt x="1" y="4191"/>
                      <a:pt x="189" y="4433"/>
                      <a:pt x="465" y="4433"/>
                    </a:cubicBezTo>
                    <a:cubicBezTo>
                      <a:pt x="478" y="4433"/>
                      <a:pt x="490" y="4432"/>
                      <a:pt x="503" y="4431"/>
                    </a:cubicBezTo>
                    <a:cubicBezTo>
                      <a:pt x="4497" y="4386"/>
                      <a:pt x="7989" y="2400"/>
                      <a:pt x="9176" y="1738"/>
                    </a:cubicBezTo>
                    <a:cubicBezTo>
                      <a:pt x="9907" y="1327"/>
                      <a:pt x="8834" y="209"/>
                      <a:pt x="8834" y="209"/>
                    </a:cubicBezTo>
                    <a:cubicBezTo>
                      <a:pt x="8731" y="76"/>
                      <a:pt x="8571" y="0"/>
                      <a:pt x="84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32" name="Google Shape;6832;p68"/>
              <p:cNvSpPr/>
              <p:nvPr/>
            </p:nvSpPr>
            <p:spPr>
              <a:xfrm>
                <a:off x="7940318" y="2836937"/>
                <a:ext cx="220056" cy="578378"/>
              </a:xfrm>
              <a:custGeom>
                <a:avLst/>
                <a:gdLst/>
                <a:ahLst/>
                <a:cxnLst/>
                <a:rect l="l" t="t" r="r" b="b"/>
                <a:pathLst>
                  <a:path w="11346" h="29821" extrusionOk="0">
                    <a:moveTo>
                      <a:pt x="5250" y="1"/>
                    </a:moveTo>
                    <a:cubicBezTo>
                      <a:pt x="4566" y="1"/>
                      <a:pt x="3996" y="129"/>
                      <a:pt x="3858" y="205"/>
                    </a:cubicBezTo>
                    <a:cubicBezTo>
                      <a:pt x="3470" y="411"/>
                      <a:pt x="3014" y="708"/>
                      <a:pt x="2831" y="1004"/>
                    </a:cubicBezTo>
                    <a:cubicBezTo>
                      <a:pt x="2306" y="1621"/>
                      <a:pt x="1896" y="2282"/>
                      <a:pt x="1553" y="2967"/>
                    </a:cubicBezTo>
                    <a:cubicBezTo>
                      <a:pt x="868" y="4337"/>
                      <a:pt x="503" y="5798"/>
                      <a:pt x="275" y="7213"/>
                    </a:cubicBezTo>
                    <a:cubicBezTo>
                      <a:pt x="47" y="8651"/>
                      <a:pt x="1" y="10066"/>
                      <a:pt x="24" y="11458"/>
                    </a:cubicBezTo>
                    <a:cubicBezTo>
                      <a:pt x="69" y="12143"/>
                      <a:pt x="92" y="12828"/>
                      <a:pt x="184" y="13513"/>
                    </a:cubicBezTo>
                    <a:cubicBezTo>
                      <a:pt x="229" y="13855"/>
                      <a:pt x="252" y="14197"/>
                      <a:pt x="298" y="14540"/>
                    </a:cubicBezTo>
                    <a:lnTo>
                      <a:pt x="480" y="15635"/>
                    </a:lnTo>
                    <a:cubicBezTo>
                      <a:pt x="526" y="15795"/>
                      <a:pt x="549" y="16000"/>
                      <a:pt x="594" y="16160"/>
                    </a:cubicBezTo>
                    <a:lnTo>
                      <a:pt x="731" y="16685"/>
                    </a:lnTo>
                    <a:cubicBezTo>
                      <a:pt x="823" y="17050"/>
                      <a:pt x="914" y="17393"/>
                      <a:pt x="1028" y="17735"/>
                    </a:cubicBezTo>
                    <a:cubicBezTo>
                      <a:pt x="1256" y="18420"/>
                      <a:pt x="1485" y="19105"/>
                      <a:pt x="1759" y="19721"/>
                    </a:cubicBezTo>
                    <a:cubicBezTo>
                      <a:pt x="2306" y="21022"/>
                      <a:pt x="2968" y="22232"/>
                      <a:pt x="3676" y="23396"/>
                    </a:cubicBezTo>
                    <a:cubicBezTo>
                      <a:pt x="4383" y="24537"/>
                      <a:pt x="5205" y="25610"/>
                      <a:pt x="6050" y="26637"/>
                    </a:cubicBezTo>
                    <a:cubicBezTo>
                      <a:pt x="6278" y="26888"/>
                      <a:pt x="6483" y="27139"/>
                      <a:pt x="6712" y="27390"/>
                    </a:cubicBezTo>
                    <a:cubicBezTo>
                      <a:pt x="6940" y="27641"/>
                      <a:pt x="7145" y="27870"/>
                      <a:pt x="7396" y="28098"/>
                    </a:cubicBezTo>
                    <a:cubicBezTo>
                      <a:pt x="7853" y="28577"/>
                      <a:pt x="8309" y="29034"/>
                      <a:pt x="8880" y="29490"/>
                    </a:cubicBezTo>
                    <a:cubicBezTo>
                      <a:pt x="9141" y="29713"/>
                      <a:pt x="9459" y="29820"/>
                      <a:pt x="9778" y="29820"/>
                    </a:cubicBezTo>
                    <a:cubicBezTo>
                      <a:pt x="10211" y="29820"/>
                      <a:pt x="10645" y="29621"/>
                      <a:pt x="10934" y="29239"/>
                    </a:cubicBezTo>
                    <a:cubicBezTo>
                      <a:pt x="11345" y="28714"/>
                      <a:pt x="11345" y="28007"/>
                      <a:pt x="11026" y="27482"/>
                    </a:cubicBezTo>
                    <a:lnTo>
                      <a:pt x="10980" y="27390"/>
                    </a:lnTo>
                    <a:lnTo>
                      <a:pt x="10044" y="25838"/>
                    </a:lnTo>
                    <a:cubicBezTo>
                      <a:pt x="9747" y="25313"/>
                      <a:pt x="9428" y="24811"/>
                      <a:pt x="9131" y="24286"/>
                    </a:cubicBezTo>
                    <a:cubicBezTo>
                      <a:pt x="8560" y="23213"/>
                      <a:pt x="7990" y="22163"/>
                      <a:pt x="7488" y="21091"/>
                    </a:cubicBezTo>
                    <a:cubicBezTo>
                      <a:pt x="6986" y="20018"/>
                      <a:pt x="6529" y="18945"/>
                      <a:pt x="6164" y="17872"/>
                    </a:cubicBezTo>
                    <a:cubicBezTo>
                      <a:pt x="5936" y="17324"/>
                      <a:pt x="5821" y="16777"/>
                      <a:pt x="5639" y="16252"/>
                    </a:cubicBezTo>
                    <a:cubicBezTo>
                      <a:pt x="5570" y="15978"/>
                      <a:pt x="5502" y="15704"/>
                      <a:pt x="5433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4" y="14631"/>
                    </a:cubicBezTo>
                    <a:lnTo>
                      <a:pt x="5137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3" y="11184"/>
                    </a:cubicBezTo>
                    <a:cubicBezTo>
                      <a:pt x="4794" y="10020"/>
                      <a:pt x="4726" y="8856"/>
                      <a:pt x="4771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62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9" y="1575"/>
                      <a:pt x="7921" y="1347"/>
                      <a:pt x="7921" y="1347"/>
                    </a:cubicBezTo>
                    <a:cubicBezTo>
                      <a:pt x="8080" y="1436"/>
                      <a:pt x="8199" y="1474"/>
                      <a:pt x="8278" y="1474"/>
                    </a:cubicBezTo>
                    <a:cubicBezTo>
                      <a:pt x="8662" y="1474"/>
                      <a:pt x="8064" y="550"/>
                      <a:pt x="6301" y="114"/>
                    </a:cubicBezTo>
                    <a:cubicBezTo>
                      <a:pt x="5948" y="32"/>
                      <a:pt x="5585" y="1"/>
                      <a:pt x="5250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33" name="Google Shape;6833;p68"/>
              <p:cNvSpPr/>
              <p:nvPr/>
            </p:nvSpPr>
            <p:spPr>
              <a:xfrm>
                <a:off x="7514908" y="2809319"/>
                <a:ext cx="219610" cy="601439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31010" extrusionOk="0">
                    <a:moveTo>
                      <a:pt x="6128" y="1"/>
                    </a:moveTo>
                    <a:cubicBezTo>
                      <a:pt x="6036" y="1"/>
                      <a:pt x="5941" y="3"/>
                      <a:pt x="5844" y="9"/>
                    </a:cubicBezTo>
                    <a:cubicBezTo>
                      <a:pt x="5867" y="9"/>
                      <a:pt x="5867" y="32"/>
                      <a:pt x="5867" y="32"/>
                    </a:cubicBezTo>
                    <a:cubicBezTo>
                      <a:pt x="5981" y="169"/>
                      <a:pt x="6072" y="306"/>
                      <a:pt x="6141" y="465"/>
                    </a:cubicBezTo>
                    <a:cubicBezTo>
                      <a:pt x="6689" y="1812"/>
                      <a:pt x="7031" y="3227"/>
                      <a:pt x="7396" y="4642"/>
                    </a:cubicBezTo>
                    <a:cubicBezTo>
                      <a:pt x="7784" y="6057"/>
                      <a:pt x="8058" y="7518"/>
                      <a:pt x="7739" y="8979"/>
                    </a:cubicBezTo>
                    <a:cubicBezTo>
                      <a:pt x="7643" y="9398"/>
                      <a:pt x="7214" y="9674"/>
                      <a:pt x="6809" y="9674"/>
                    </a:cubicBezTo>
                    <a:cubicBezTo>
                      <a:pt x="6729" y="9674"/>
                      <a:pt x="6650" y="9664"/>
                      <a:pt x="6575" y="9641"/>
                    </a:cubicBezTo>
                    <a:cubicBezTo>
                      <a:pt x="6552" y="10303"/>
                      <a:pt x="6506" y="10965"/>
                      <a:pt x="6483" y="11627"/>
                    </a:cubicBezTo>
                    <a:cubicBezTo>
                      <a:pt x="6415" y="12243"/>
                      <a:pt x="6392" y="12837"/>
                      <a:pt x="6301" y="13453"/>
                    </a:cubicBezTo>
                    <a:lnTo>
                      <a:pt x="6209" y="14389"/>
                    </a:lnTo>
                    <a:lnTo>
                      <a:pt x="6072" y="15210"/>
                    </a:lnTo>
                    <a:cubicBezTo>
                      <a:pt x="6050" y="15347"/>
                      <a:pt x="6027" y="15484"/>
                      <a:pt x="6004" y="15621"/>
                    </a:cubicBezTo>
                    <a:lnTo>
                      <a:pt x="5890" y="16055"/>
                    </a:lnTo>
                    <a:cubicBezTo>
                      <a:pt x="5821" y="16329"/>
                      <a:pt x="5776" y="16603"/>
                      <a:pt x="5707" y="16899"/>
                    </a:cubicBezTo>
                    <a:cubicBezTo>
                      <a:pt x="5525" y="17447"/>
                      <a:pt x="5410" y="18018"/>
                      <a:pt x="5182" y="18566"/>
                    </a:cubicBezTo>
                    <a:cubicBezTo>
                      <a:pt x="4817" y="19707"/>
                      <a:pt x="4338" y="20803"/>
                      <a:pt x="3858" y="21921"/>
                    </a:cubicBezTo>
                    <a:cubicBezTo>
                      <a:pt x="3356" y="23039"/>
                      <a:pt x="2786" y="24135"/>
                      <a:pt x="2192" y="25231"/>
                    </a:cubicBezTo>
                    <a:cubicBezTo>
                      <a:pt x="1918" y="25801"/>
                      <a:pt x="1599" y="26326"/>
                      <a:pt x="1302" y="26874"/>
                    </a:cubicBezTo>
                    <a:lnTo>
                      <a:pt x="366" y="28472"/>
                    </a:lnTo>
                    <a:lnTo>
                      <a:pt x="320" y="28563"/>
                    </a:lnTo>
                    <a:cubicBezTo>
                      <a:pt x="1" y="29111"/>
                      <a:pt x="1" y="29864"/>
                      <a:pt x="412" y="30412"/>
                    </a:cubicBezTo>
                    <a:cubicBezTo>
                      <a:pt x="700" y="30805"/>
                      <a:pt x="1131" y="31010"/>
                      <a:pt x="1562" y="31010"/>
                    </a:cubicBezTo>
                    <a:cubicBezTo>
                      <a:pt x="1882" y="31010"/>
                      <a:pt x="2203" y="30897"/>
                      <a:pt x="2466" y="30663"/>
                    </a:cubicBezTo>
                    <a:cubicBezTo>
                      <a:pt x="3014" y="30184"/>
                      <a:pt x="3493" y="29727"/>
                      <a:pt x="3950" y="29225"/>
                    </a:cubicBezTo>
                    <a:cubicBezTo>
                      <a:pt x="4178" y="28974"/>
                      <a:pt x="4406" y="28723"/>
                      <a:pt x="4634" y="28472"/>
                    </a:cubicBezTo>
                    <a:cubicBezTo>
                      <a:pt x="4863" y="28221"/>
                      <a:pt x="5068" y="27947"/>
                      <a:pt x="5274" y="27696"/>
                    </a:cubicBezTo>
                    <a:cubicBezTo>
                      <a:pt x="6141" y="26623"/>
                      <a:pt x="6940" y="25527"/>
                      <a:pt x="7647" y="24318"/>
                    </a:cubicBezTo>
                    <a:cubicBezTo>
                      <a:pt x="8378" y="23108"/>
                      <a:pt x="9040" y="21875"/>
                      <a:pt x="9565" y="20506"/>
                    </a:cubicBezTo>
                    <a:cubicBezTo>
                      <a:pt x="9861" y="19844"/>
                      <a:pt x="10067" y="19136"/>
                      <a:pt x="10318" y="18452"/>
                    </a:cubicBezTo>
                    <a:cubicBezTo>
                      <a:pt x="10409" y="18086"/>
                      <a:pt x="10501" y="17721"/>
                      <a:pt x="10592" y="17356"/>
                    </a:cubicBezTo>
                    <a:lnTo>
                      <a:pt x="10752" y="16808"/>
                    </a:lnTo>
                    <a:cubicBezTo>
                      <a:pt x="10774" y="16626"/>
                      <a:pt x="10820" y="16443"/>
                      <a:pt x="10843" y="16238"/>
                    </a:cubicBezTo>
                    <a:lnTo>
                      <a:pt x="11048" y="15119"/>
                    </a:lnTo>
                    <a:cubicBezTo>
                      <a:pt x="11071" y="14754"/>
                      <a:pt x="11117" y="14412"/>
                      <a:pt x="11140" y="14046"/>
                    </a:cubicBezTo>
                    <a:cubicBezTo>
                      <a:pt x="11231" y="13339"/>
                      <a:pt x="11254" y="12631"/>
                      <a:pt x="11299" y="11901"/>
                    </a:cubicBezTo>
                    <a:cubicBezTo>
                      <a:pt x="11322" y="10463"/>
                      <a:pt x="11277" y="9002"/>
                      <a:pt x="11071" y="7518"/>
                    </a:cubicBezTo>
                    <a:cubicBezTo>
                      <a:pt x="10843" y="6035"/>
                      <a:pt x="10478" y="4528"/>
                      <a:pt x="9793" y="3090"/>
                    </a:cubicBezTo>
                    <a:cubicBezTo>
                      <a:pt x="9451" y="2383"/>
                      <a:pt x="9017" y="1675"/>
                      <a:pt x="8515" y="1036"/>
                    </a:cubicBezTo>
                    <a:cubicBezTo>
                      <a:pt x="8309" y="739"/>
                      <a:pt x="7876" y="442"/>
                      <a:pt x="7465" y="214"/>
                    </a:cubicBezTo>
                    <a:cubicBezTo>
                      <a:pt x="7344" y="134"/>
                      <a:pt x="6801" y="1"/>
                      <a:pt x="6128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34" name="Google Shape;6834;p68"/>
              <p:cNvSpPr/>
              <p:nvPr/>
            </p:nvSpPr>
            <p:spPr>
              <a:xfrm>
                <a:off x="7940318" y="2836937"/>
                <a:ext cx="220056" cy="578378"/>
              </a:xfrm>
              <a:custGeom>
                <a:avLst/>
                <a:gdLst/>
                <a:ahLst/>
                <a:cxnLst/>
                <a:rect l="l" t="t" r="r" b="b"/>
                <a:pathLst>
                  <a:path w="11346" h="29821" extrusionOk="0">
                    <a:moveTo>
                      <a:pt x="5250" y="1"/>
                    </a:moveTo>
                    <a:cubicBezTo>
                      <a:pt x="4566" y="1"/>
                      <a:pt x="3996" y="129"/>
                      <a:pt x="3858" y="205"/>
                    </a:cubicBezTo>
                    <a:cubicBezTo>
                      <a:pt x="3470" y="411"/>
                      <a:pt x="3014" y="708"/>
                      <a:pt x="2831" y="1004"/>
                    </a:cubicBezTo>
                    <a:cubicBezTo>
                      <a:pt x="2306" y="1621"/>
                      <a:pt x="1896" y="2282"/>
                      <a:pt x="1553" y="2967"/>
                    </a:cubicBezTo>
                    <a:cubicBezTo>
                      <a:pt x="868" y="4337"/>
                      <a:pt x="503" y="5798"/>
                      <a:pt x="275" y="7213"/>
                    </a:cubicBezTo>
                    <a:cubicBezTo>
                      <a:pt x="47" y="8651"/>
                      <a:pt x="1" y="10066"/>
                      <a:pt x="24" y="11458"/>
                    </a:cubicBezTo>
                    <a:cubicBezTo>
                      <a:pt x="69" y="12143"/>
                      <a:pt x="92" y="12828"/>
                      <a:pt x="184" y="13513"/>
                    </a:cubicBezTo>
                    <a:cubicBezTo>
                      <a:pt x="229" y="13855"/>
                      <a:pt x="252" y="14197"/>
                      <a:pt x="298" y="14540"/>
                    </a:cubicBezTo>
                    <a:lnTo>
                      <a:pt x="480" y="15635"/>
                    </a:lnTo>
                    <a:cubicBezTo>
                      <a:pt x="526" y="15795"/>
                      <a:pt x="549" y="16000"/>
                      <a:pt x="594" y="16160"/>
                    </a:cubicBezTo>
                    <a:lnTo>
                      <a:pt x="731" y="16685"/>
                    </a:lnTo>
                    <a:cubicBezTo>
                      <a:pt x="823" y="17050"/>
                      <a:pt x="914" y="17393"/>
                      <a:pt x="1028" y="17735"/>
                    </a:cubicBezTo>
                    <a:cubicBezTo>
                      <a:pt x="1256" y="18420"/>
                      <a:pt x="1485" y="19105"/>
                      <a:pt x="1759" y="19721"/>
                    </a:cubicBezTo>
                    <a:cubicBezTo>
                      <a:pt x="2306" y="21022"/>
                      <a:pt x="2968" y="22232"/>
                      <a:pt x="3676" y="23396"/>
                    </a:cubicBezTo>
                    <a:cubicBezTo>
                      <a:pt x="4383" y="24537"/>
                      <a:pt x="5205" y="25610"/>
                      <a:pt x="6050" y="26637"/>
                    </a:cubicBezTo>
                    <a:cubicBezTo>
                      <a:pt x="6278" y="26888"/>
                      <a:pt x="6483" y="27139"/>
                      <a:pt x="6712" y="27390"/>
                    </a:cubicBezTo>
                    <a:cubicBezTo>
                      <a:pt x="6940" y="27641"/>
                      <a:pt x="7145" y="27870"/>
                      <a:pt x="7396" y="28098"/>
                    </a:cubicBezTo>
                    <a:cubicBezTo>
                      <a:pt x="7853" y="28577"/>
                      <a:pt x="8309" y="29034"/>
                      <a:pt x="8880" y="29490"/>
                    </a:cubicBezTo>
                    <a:cubicBezTo>
                      <a:pt x="9141" y="29713"/>
                      <a:pt x="9459" y="29820"/>
                      <a:pt x="9778" y="29820"/>
                    </a:cubicBezTo>
                    <a:cubicBezTo>
                      <a:pt x="10211" y="29820"/>
                      <a:pt x="10645" y="29621"/>
                      <a:pt x="10934" y="29239"/>
                    </a:cubicBezTo>
                    <a:cubicBezTo>
                      <a:pt x="11345" y="28714"/>
                      <a:pt x="11345" y="28007"/>
                      <a:pt x="11026" y="27482"/>
                    </a:cubicBezTo>
                    <a:lnTo>
                      <a:pt x="10980" y="27390"/>
                    </a:lnTo>
                    <a:lnTo>
                      <a:pt x="10044" y="25838"/>
                    </a:lnTo>
                    <a:cubicBezTo>
                      <a:pt x="9747" y="25313"/>
                      <a:pt x="9428" y="24811"/>
                      <a:pt x="9131" y="24286"/>
                    </a:cubicBezTo>
                    <a:cubicBezTo>
                      <a:pt x="8560" y="23213"/>
                      <a:pt x="7990" y="22163"/>
                      <a:pt x="7488" y="21091"/>
                    </a:cubicBezTo>
                    <a:cubicBezTo>
                      <a:pt x="6986" y="20018"/>
                      <a:pt x="6529" y="18945"/>
                      <a:pt x="6164" y="17872"/>
                    </a:cubicBezTo>
                    <a:cubicBezTo>
                      <a:pt x="5936" y="17324"/>
                      <a:pt x="5821" y="16777"/>
                      <a:pt x="5639" y="16252"/>
                    </a:cubicBezTo>
                    <a:cubicBezTo>
                      <a:pt x="5570" y="15978"/>
                      <a:pt x="5502" y="15704"/>
                      <a:pt x="5433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4" y="14631"/>
                    </a:cubicBezTo>
                    <a:lnTo>
                      <a:pt x="5137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3" y="11184"/>
                    </a:cubicBezTo>
                    <a:cubicBezTo>
                      <a:pt x="4794" y="10020"/>
                      <a:pt x="4726" y="8856"/>
                      <a:pt x="4771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62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9" y="1575"/>
                      <a:pt x="7921" y="1347"/>
                      <a:pt x="7921" y="1347"/>
                    </a:cubicBezTo>
                    <a:cubicBezTo>
                      <a:pt x="8080" y="1436"/>
                      <a:pt x="8199" y="1474"/>
                      <a:pt x="8278" y="1474"/>
                    </a:cubicBezTo>
                    <a:cubicBezTo>
                      <a:pt x="8662" y="1474"/>
                      <a:pt x="8064" y="550"/>
                      <a:pt x="6301" y="114"/>
                    </a:cubicBezTo>
                    <a:cubicBezTo>
                      <a:pt x="5948" y="32"/>
                      <a:pt x="5585" y="1"/>
                      <a:pt x="52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35" name="Google Shape;6835;p68"/>
              <p:cNvSpPr/>
              <p:nvPr/>
            </p:nvSpPr>
            <p:spPr>
              <a:xfrm>
                <a:off x="7954495" y="2836937"/>
                <a:ext cx="220036" cy="57837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1" extrusionOk="0">
                    <a:moveTo>
                      <a:pt x="5250" y="1"/>
                    </a:moveTo>
                    <a:cubicBezTo>
                      <a:pt x="4565" y="1"/>
                      <a:pt x="3996" y="129"/>
                      <a:pt x="3858" y="205"/>
                    </a:cubicBezTo>
                    <a:cubicBezTo>
                      <a:pt x="3470" y="411"/>
                      <a:pt x="3013" y="708"/>
                      <a:pt x="2831" y="1004"/>
                    </a:cubicBezTo>
                    <a:cubicBezTo>
                      <a:pt x="2306" y="1621"/>
                      <a:pt x="1895" y="2282"/>
                      <a:pt x="1553" y="2967"/>
                    </a:cubicBezTo>
                    <a:cubicBezTo>
                      <a:pt x="868" y="4337"/>
                      <a:pt x="480" y="5798"/>
                      <a:pt x="251" y="7213"/>
                    </a:cubicBezTo>
                    <a:cubicBezTo>
                      <a:pt x="46" y="8651"/>
                      <a:pt x="0" y="10066"/>
                      <a:pt x="23" y="11458"/>
                    </a:cubicBezTo>
                    <a:cubicBezTo>
                      <a:pt x="69" y="12143"/>
                      <a:pt x="92" y="12828"/>
                      <a:pt x="183" y="13513"/>
                    </a:cubicBezTo>
                    <a:cubicBezTo>
                      <a:pt x="206" y="13855"/>
                      <a:pt x="251" y="14197"/>
                      <a:pt x="297" y="14540"/>
                    </a:cubicBezTo>
                    <a:lnTo>
                      <a:pt x="480" y="15635"/>
                    </a:lnTo>
                    <a:cubicBezTo>
                      <a:pt x="525" y="15795"/>
                      <a:pt x="548" y="16000"/>
                      <a:pt x="594" y="16160"/>
                    </a:cubicBezTo>
                    <a:lnTo>
                      <a:pt x="731" y="16685"/>
                    </a:lnTo>
                    <a:cubicBezTo>
                      <a:pt x="822" y="17050"/>
                      <a:pt x="913" y="17393"/>
                      <a:pt x="1028" y="17735"/>
                    </a:cubicBezTo>
                    <a:cubicBezTo>
                      <a:pt x="1256" y="18420"/>
                      <a:pt x="1484" y="19105"/>
                      <a:pt x="1758" y="19721"/>
                    </a:cubicBezTo>
                    <a:cubicBezTo>
                      <a:pt x="2306" y="21022"/>
                      <a:pt x="2968" y="22232"/>
                      <a:pt x="3675" y="23396"/>
                    </a:cubicBezTo>
                    <a:cubicBezTo>
                      <a:pt x="4383" y="24537"/>
                      <a:pt x="5205" y="25610"/>
                      <a:pt x="6049" y="26637"/>
                    </a:cubicBezTo>
                    <a:cubicBezTo>
                      <a:pt x="6277" y="26888"/>
                      <a:pt x="6483" y="27139"/>
                      <a:pt x="6711" y="27390"/>
                    </a:cubicBezTo>
                    <a:cubicBezTo>
                      <a:pt x="6916" y="27641"/>
                      <a:pt x="7145" y="27870"/>
                      <a:pt x="7396" y="28098"/>
                    </a:cubicBezTo>
                    <a:cubicBezTo>
                      <a:pt x="7852" y="28577"/>
                      <a:pt x="8309" y="29034"/>
                      <a:pt x="8857" y="29490"/>
                    </a:cubicBezTo>
                    <a:cubicBezTo>
                      <a:pt x="9127" y="29713"/>
                      <a:pt x="9451" y="29820"/>
                      <a:pt x="9773" y="29820"/>
                    </a:cubicBezTo>
                    <a:cubicBezTo>
                      <a:pt x="10211" y="29820"/>
                      <a:pt x="10644" y="29621"/>
                      <a:pt x="10934" y="29239"/>
                    </a:cubicBezTo>
                    <a:cubicBezTo>
                      <a:pt x="11345" y="28714"/>
                      <a:pt x="11345" y="28007"/>
                      <a:pt x="11025" y="27482"/>
                    </a:cubicBezTo>
                    <a:lnTo>
                      <a:pt x="10979" y="27390"/>
                    </a:lnTo>
                    <a:lnTo>
                      <a:pt x="10044" y="25838"/>
                    </a:lnTo>
                    <a:cubicBezTo>
                      <a:pt x="9747" y="25313"/>
                      <a:pt x="9427" y="24811"/>
                      <a:pt x="9131" y="24286"/>
                    </a:cubicBezTo>
                    <a:cubicBezTo>
                      <a:pt x="8560" y="23213"/>
                      <a:pt x="7989" y="22163"/>
                      <a:pt x="7487" y="21091"/>
                    </a:cubicBezTo>
                    <a:cubicBezTo>
                      <a:pt x="6985" y="20018"/>
                      <a:pt x="6506" y="18945"/>
                      <a:pt x="6140" y="17872"/>
                    </a:cubicBezTo>
                    <a:cubicBezTo>
                      <a:pt x="5935" y="17324"/>
                      <a:pt x="5821" y="16777"/>
                      <a:pt x="5638" y="16252"/>
                    </a:cubicBezTo>
                    <a:cubicBezTo>
                      <a:pt x="5570" y="15978"/>
                      <a:pt x="5501" y="15704"/>
                      <a:pt x="5433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3" y="14631"/>
                    </a:cubicBezTo>
                    <a:lnTo>
                      <a:pt x="5136" y="13832"/>
                    </a:lnTo>
                    <a:lnTo>
                      <a:pt x="5022" y="12942"/>
                    </a:lnTo>
                    <a:cubicBezTo>
                      <a:pt x="4954" y="12348"/>
                      <a:pt x="4931" y="11755"/>
                      <a:pt x="4862" y="11184"/>
                    </a:cubicBezTo>
                    <a:cubicBezTo>
                      <a:pt x="4794" y="10020"/>
                      <a:pt x="4725" y="8856"/>
                      <a:pt x="4771" y="7738"/>
                    </a:cubicBezTo>
                    <a:cubicBezTo>
                      <a:pt x="4839" y="6619"/>
                      <a:pt x="4931" y="5524"/>
                      <a:pt x="5205" y="4542"/>
                    </a:cubicBezTo>
                    <a:cubicBezTo>
                      <a:pt x="5319" y="4040"/>
                      <a:pt x="5478" y="3561"/>
                      <a:pt x="5661" y="3127"/>
                    </a:cubicBezTo>
                    <a:cubicBezTo>
                      <a:pt x="5867" y="2693"/>
                      <a:pt x="6186" y="2054"/>
                      <a:pt x="6506" y="1826"/>
                    </a:cubicBezTo>
                    <a:cubicBezTo>
                      <a:pt x="6825" y="1575"/>
                      <a:pt x="7921" y="1347"/>
                      <a:pt x="7921" y="1347"/>
                    </a:cubicBezTo>
                    <a:cubicBezTo>
                      <a:pt x="8079" y="1436"/>
                      <a:pt x="8199" y="1474"/>
                      <a:pt x="8277" y="1474"/>
                    </a:cubicBezTo>
                    <a:cubicBezTo>
                      <a:pt x="8661" y="1474"/>
                      <a:pt x="8063" y="550"/>
                      <a:pt x="6300" y="114"/>
                    </a:cubicBezTo>
                    <a:cubicBezTo>
                      <a:pt x="5947" y="32"/>
                      <a:pt x="5585" y="1"/>
                      <a:pt x="52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36" name="Google Shape;6836;p68"/>
              <p:cNvSpPr/>
              <p:nvPr/>
            </p:nvSpPr>
            <p:spPr>
              <a:xfrm>
                <a:off x="7727410" y="2633294"/>
                <a:ext cx="184621" cy="304598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5705" extrusionOk="0">
                    <a:moveTo>
                      <a:pt x="4634" y="0"/>
                    </a:moveTo>
                    <a:cubicBezTo>
                      <a:pt x="2077" y="0"/>
                      <a:pt x="0" y="2077"/>
                      <a:pt x="0" y="4634"/>
                    </a:cubicBezTo>
                    <a:lnTo>
                      <a:pt x="0" y="12349"/>
                    </a:lnTo>
                    <a:cubicBezTo>
                      <a:pt x="0" y="14905"/>
                      <a:pt x="2077" y="15704"/>
                      <a:pt x="4634" y="15704"/>
                    </a:cubicBezTo>
                    <a:lnTo>
                      <a:pt x="4885" y="15704"/>
                    </a:lnTo>
                    <a:cubicBezTo>
                      <a:pt x="7441" y="15704"/>
                      <a:pt x="9518" y="14905"/>
                      <a:pt x="9518" y="12349"/>
                    </a:cubicBezTo>
                    <a:lnTo>
                      <a:pt x="9518" y="4634"/>
                    </a:lnTo>
                    <a:cubicBezTo>
                      <a:pt x="9518" y="2077"/>
                      <a:pt x="7441" y="0"/>
                      <a:pt x="4885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37" name="Google Shape;6837;p68"/>
              <p:cNvSpPr/>
              <p:nvPr/>
            </p:nvSpPr>
            <p:spPr>
              <a:xfrm>
                <a:off x="7727410" y="2633294"/>
                <a:ext cx="184621" cy="208845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0768" extrusionOk="0">
                    <a:moveTo>
                      <a:pt x="4634" y="0"/>
                    </a:moveTo>
                    <a:cubicBezTo>
                      <a:pt x="2077" y="0"/>
                      <a:pt x="0" y="2077"/>
                      <a:pt x="0" y="4634"/>
                    </a:cubicBezTo>
                    <a:lnTo>
                      <a:pt x="0" y="10546"/>
                    </a:lnTo>
                    <a:cubicBezTo>
                      <a:pt x="792" y="10670"/>
                      <a:pt x="1786" y="10767"/>
                      <a:pt x="2949" y="10767"/>
                    </a:cubicBezTo>
                    <a:cubicBezTo>
                      <a:pt x="4767" y="10767"/>
                      <a:pt x="6998" y="10530"/>
                      <a:pt x="9518" y="9792"/>
                    </a:cubicBezTo>
                    <a:lnTo>
                      <a:pt x="9518" y="4634"/>
                    </a:lnTo>
                    <a:cubicBezTo>
                      <a:pt x="9518" y="2077"/>
                      <a:pt x="7441" y="0"/>
                      <a:pt x="4885" y="0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38" name="Google Shape;6838;p68"/>
              <p:cNvSpPr/>
              <p:nvPr/>
            </p:nvSpPr>
            <p:spPr>
              <a:xfrm>
                <a:off x="8097469" y="2463261"/>
                <a:ext cx="237763" cy="228531"/>
              </a:xfrm>
              <a:custGeom>
                <a:avLst/>
                <a:gdLst/>
                <a:ahLst/>
                <a:cxnLst/>
                <a:rect l="l" t="t" r="r" b="b"/>
                <a:pathLst>
                  <a:path w="12259" h="11783" extrusionOk="0">
                    <a:moveTo>
                      <a:pt x="6095" y="0"/>
                    </a:moveTo>
                    <a:cubicBezTo>
                      <a:pt x="5914" y="0"/>
                      <a:pt x="5731" y="8"/>
                      <a:pt x="5548" y="25"/>
                    </a:cubicBezTo>
                    <a:cubicBezTo>
                      <a:pt x="2352" y="345"/>
                      <a:pt x="1" y="3221"/>
                      <a:pt x="298" y="6439"/>
                    </a:cubicBezTo>
                    <a:cubicBezTo>
                      <a:pt x="599" y="9497"/>
                      <a:pt x="3155" y="11782"/>
                      <a:pt x="6146" y="11782"/>
                    </a:cubicBezTo>
                    <a:cubicBezTo>
                      <a:pt x="6325" y="11782"/>
                      <a:pt x="6507" y="11774"/>
                      <a:pt x="6689" y="11757"/>
                    </a:cubicBezTo>
                    <a:cubicBezTo>
                      <a:pt x="9907" y="11438"/>
                      <a:pt x="12258" y="8562"/>
                      <a:pt x="11939" y="5321"/>
                    </a:cubicBezTo>
                    <a:cubicBezTo>
                      <a:pt x="11637" y="2265"/>
                      <a:pt x="9084" y="0"/>
                      <a:pt x="6095" y="0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39" name="Google Shape;6839;p68"/>
              <p:cNvSpPr/>
              <p:nvPr/>
            </p:nvSpPr>
            <p:spPr>
              <a:xfrm>
                <a:off x="8115195" y="2540646"/>
                <a:ext cx="197887" cy="50970"/>
              </a:xfrm>
              <a:custGeom>
                <a:avLst/>
                <a:gdLst/>
                <a:ahLst/>
                <a:cxnLst/>
                <a:rect l="l" t="t" r="r" b="b"/>
                <a:pathLst>
                  <a:path w="10203" h="2628" extrusionOk="0">
                    <a:moveTo>
                      <a:pt x="4777" y="0"/>
                    </a:moveTo>
                    <a:cubicBezTo>
                      <a:pt x="4458" y="0"/>
                      <a:pt x="4146" y="37"/>
                      <a:pt x="3835" y="53"/>
                    </a:cubicBezTo>
                    <a:lnTo>
                      <a:pt x="3150" y="212"/>
                    </a:lnTo>
                    <a:cubicBezTo>
                      <a:pt x="2922" y="235"/>
                      <a:pt x="2693" y="349"/>
                      <a:pt x="2488" y="418"/>
                    </a:cubicBezTo>
                    <a:cubicBezTo>
                      <a:pt x="2031" y="555"/>
                      <a:pt x="1643" y="783"/>
                      <a:pt x="1233" y="1011"/>
                    </a:cubicBezTo>
                    <a:cubicBezTo>
                      <a:pt x="1027" y="1102"/>
                      <a:pt x="845" y="1262"/>
                      <a:pt x="662" y="1376"/>
                    </a:cubicBezTo>
                    <a:lnTo>
                      <a:pt x="114" y="1787"/>
                    </a:lnTo>
                    <a:cubicBezTo>
                      <a:pt x="23" y="1856"/>
                      <a:pt x="0" y="1970"/>
                      <a:pt x="68" y="2061"/>
                    </a:cubicBezTo>
                    <a:cubicBezTo>
                      <a:pt x="98" y="2105"/>
                      <a:pt x="156" y="2131"/>
                      <a:pt x="218" y="2131"/>
                    </a:cubicBezTo>
                    <a:cubicBezTo>
                      <a:pt x="252" y="2131"/>
                      <a:pt x="287" y="2123"/>
                      <a:pt x="320" y="2107"/>
                    </a:cubicBezTo>
                    <a:lnTo>
                      <a:pt x="342" y="2084"/>
                    </a:lnTo>
                    <a:lnTo>
                      <a:pt x="890" y="1719"/>
                    </a:lnTo>
                    <a:cubicBezTo>
                      <a:pt x="1073" y="1627"/>
                      <a:pt x="1255" y="1468"/>
                      <a:pt x="1461" y="1399"/>
                    </a:cubicBezTo>
                    <a:cubicBezTo>
                      <a:pt x="1849" y="1217"/>
                      <a:pt x="2214" y="988"/>
                      <a:pt x="2648" y="874"/>
                    </a:cubicBezTo>
                    <a:cubicBezTo>
                      <a:pt x="3317" y="645"/>
                      <a:pt x="4050" y="543"/>
                      <a:pt x="4767" y="543"/>
                    </a:cubicBezTo>
                    <a:cubicBezTo>
                      <a:pt x="4906" y="543"/>
                      <a:pt x="5044" y="547"/>
                      <a:pt x="5181" y="555"/>
                    </a:cubicBezTo>
                    <a:cubicBezTo>
                      <a:pt x="6026" y="623"/>
                      <a:pt x="6870" y="874"/>
                      <a:pt x="7669" y="1217"/>
                    </a:cubicBezTo>
                    <a:cubicBezTo>
                      <a:pt x="8445" y="1582"/>
                      <a:pt x="9199" y="2038"/>
                      <a:pt x="9883" y="2586"/>
                    </a:cubicBezTo>
                    <a:cubicBezTo>
                      <a:pt x="9922" y="2615"/>
                      <a:pt x="9964" y="2627"/>
                      <a:pt x="10005" y="2627"/>
                    </a:cubicBezTo>
                    <a:cubicBezTo>
                      <a:pt x="10062" y="2627"/>
                      <a:pt x="10117" y="2603"/>
                      <a:pt x="10157" y="2563"/>
                    </a:cubicBezTo>
                    <a:cubicBezTo>
                      <a:pt x="10203" y="2472"/>
                      <a:pt x="10203" y="2381"/>
                      <a:pt x="10134" y="2312"/>
                    </a:cubicBezTo>
                    <a:cubicBezTo>
                      <a:pt x="9815" y="1970"/>
                      <a:pt x="9473" y="1673"/>
                      <a:pt x="9084" y="1422"/>
                    </a:cubicBezTo>
                    <a:cubicBezTo>
                      <a:pt x="8719" y="1148"/>
                      <a:pt x="8308" y="920"/>
                      <a:pt x="7898" y="714"/>
                    </a:cubicBezTo>
                    <a:cubicBezTo>
                      <a:pt x="7053" y="326"/>
                      <a:pt x="6140" y="75"/>
                      <a:pt x="5227" y="30"/>
                    </a:cubicBezTo>
                    <a:cubicBezTo>
                      <a:pt x="5075" y="8"/>
                      <a:pt x="4925" y="0"/>
                      <a:pt x="4777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40" name="Google Shape;6840;p68"/>
              <p:cNvSpPr/>
              <p:nvPr/>
            </p:nvSpPr>
            <p:spPr>
              <a:xfrm>
                <a:off x="7312608" y="2386847"/>
                <a:ext cx="255025" cy="228182"/>
              </a:xfrm>
              <a:custGeom>
                <a:avLst/>
                <a:gdLst/>
                <a:ahLst/>
                <a:cxnLst/>
                <a:rect l="l" t="t" r="r" b="b"/>
                <a:pathLst>
                  <a:path w="13149" h="11765" extrusionOk="0">
                    <a:moveTo>
                      <a:pt x="6595" y="0"/>
                    </a:moveTo>
                    <a:cubicBezTo>
                      <a:pt x="4134" y="0"/>
                      <a:pt x="1831" y="1578"/>
                      <a:pt x="1005" y="4057"/>
                    </a:cubicBezTo>
                    <a:cubicBezTo>
                      <a:pt x="1" y="7138"/>
                      <a:pt x="1667" y="10470"/>
                      <a:pt x="4726" y="11475"/>
                    </a:cubicBezTo>
                    <a:cubicBezTo>
                      <a:pt x="5324" y="11671"/>
                      <a:pt x="5932" y="11765"/>
                      <a:pt x="6531" y="11765"/>
                    </a:cubicBezTo>
                    <a:cubicBezTo>
                      <a:pt x="8992" y="11765"/>
                      <a:pt x="11295" y="10187"/>
                      <a:pt x="12121" y="7709"/>
                    </a:cubicBezTo>
                    <a:cubicBezTo>
                      <a:pt x="13148" y="4627"/>
                      <a:pt x="11482" y="1295"/>
                      <a:pt x="8400" y="290"/>
                    </a:cubicBezTo>
                    <a:cubicBezTo>
                      <a:pt x="7802" y="94"/>
                      <a:pt x="7194" y="0"/>
                      <a:pt x="6595" y="0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41" name="Google Shape;6841;p68"/>
              <p:cNvSpPr/>
              <p:nvPr/>
            </p:nvSpPr>
            <p:spPr>
              <a:xfrm>
                <a:off x="7342708" y="2463649"/>
                <a:ext cx="195696" cy="63092"/>
              </a:xfrm>
              <a:custGeom>
                <a:avLst/>
                <a:gdLst/>
                <a:ahLst/>
                <a:cxnLst/>
                <a:rect l="l" t="t" r="r" b="b"/>
                <a:pathLst>
                  <a:path w="10090" h="3253" extrusionOk="0">
                    <a:moveTo>
                      <a:pt x="4286" y="0"/>
                    </a:moveTo>
                    <a:cubicBezTo>
                      <a:pt x="3739" y="0"/>
                      <a:pt x="3190" y="66"/>
                      <a:pt x="2649" y="188"/>
                    </a:cubicBezTo>
                    <a:cubicBezTo>
                      <a:pt x="2215" y="279"/>
                      <a:pt x="1758" y="416"/>
                      <a:pt x="1348" y="599"/>
                    </a:cubicBezTo>
                    <a:cubicBezTo>
                      <a:pt x="914" y="759"/>
                      <a:pt x="503" y="964"/>
                      <a:pt x="115" y="1238"/>
                    </a:cubicBezTo>
                    <a:cubicBezTo>
                      <a:pt x="46" y="1283"/>
                      <a:pt x="1" y="1398"/>
                      <a:pt x="46" y="1466"/>
                    </a:cubicBezTo>
                    <a:cubicBezTo>
                      <a:pt x="80" y="1533"/>
                      <a:pt x="150" y="1575"/>
                      <a:pt x="221" y="1575"/>
                    </a:cubicBezTo>
                    <a:cubicBezTo>
                      <a:pt x="247" y="1575"/>
                      <a:pt x="273" y="1570"/>
                      <a:pt x="298" y="1557"/>
                    </a:cubicBezTo>
                    <a:lnTo>
                      <a:pt x="320" y="1557"/>
                    </a:lnTo>
                    <a:cubicBezTo>
                      <a:pt x="1096" y="1169"/>
                      <a:pt x="1918" y="895"/>
                      <a:pt x="2763" y="713"/>
                    </a:cubicBezTo>
                    <a:cubicBezTo>
                      <a:pt x="3303" y="613"/>
                      <a:pt x="3843" y="558"/>
                      <a:pt x="4377" y="558"/>
                    </a:cubicBezTo>
                    <a:cubicBezTo>
                      <a:pt x="4701" y="558"/>
                      <a:pt x="5023" y="578"/>
                      <a:pt x="5342" y="622"/>
                    </a:cubicBezTo>
                    <a:cubicBezTo>
                      <a:pt x="6186" y="759"/>
                      <a:pt x="7008" y="1032"/>
                      <a:pt x="7739" y="1489"/>
                    </a:cubicBezTo>
                    <a:cubicBezTo>
                      <a:pt x="8127" y="1694"/>
                      <a:pt x="8446" y="1991"/>
                      <a:pt x="8789" y="2265"/>
                    </a:cubicBezTo>
                    <a:cubicBezTo>
                      <a:pt x="8971" y="2379"/>
                      <a:pt x="9108" y="2562"/>
                      <a:pt x="9268" y="2699"/>
                    </a:cubicBezTo>
                    <a:lnTo>
                      <a:pt x="9724" y="3178"/>
                    </a:lnTo>
                    <a:lnTo>
                      <a:pt x="9747" y="3201"/>
                    </a:lnTo>
                    <a:cubicBezTo>
                      <a:pt x="9781" y="3235"/>
                      <a:pt x="9827" y="3252"/>
                      <a:pt x="9873" y="3252"/>
                    </a:cubicBezTo>
                    <a:cubicBezTo>
                      <a:pt x="9918" y="3252"/>
                      <a:pt x="9964" y="3235"/>
                      <a:pt x="9998" y="3201"/>
                    </a:cubicBezTo>
                    <a:cubicBezTo>
                      <a:pt x="10067" y="3132"/>
                      <a:pt x="10090" y="3018"/>
                      <a:pt x="10021" y="2950"/>
                    </a:cubicBezTo>
                    <a:lnTo>
                      <a:pt x="9565" y="2425"/>
                    </a:lnTo>
                    <a:cubicBezTo>
                      <a:pt x="9405" y="2265"/>
                      <a:pt x="9268" y="2060"/>
                      <a:pt x="9085" y="1923"/>
                    </a:cubicBezTo>
                    <a:cubicBezTo>
                      <a:pt x="8743" y="1626"/>
                      <a:pt x="8401" y="1306"/>
                      <a:pt x="8013" y="1078"/>
                    </a:cubicBezTo>
                    <a:cubicBezTo>
                      <a:pt x="7807" y="964"/>
                      <a:pt x="7624" y="804"/>
                      <a:pt x="7396" y="736"/>
                    </a:cubicBezTo>
                    <a:lnTo>
                      <a:pt x="6780" y="439"/>
                    </a:lnTo>
                    <a:cubicBezTo>
                      <a:pt x="6323" y="302"/>
                      <a:pt x="5890" y="142"/>
                      <a:pt x="5410" y="97"/>
                    </a:cubicBezTo>
                    <a:cubicBezTo>
                      <a:pt x="5039" y="31"/>
                      <a:pt x="4663" y="0"/>
                      <a:pt x="4286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42" name="Google Shape;6842;p68"/>
              <p:cNvSpPr/>
              <p:nvPr/>
            </p:nvSpPr>
            <p:spPr>
              <a:xfrm>
                <a:off x="7448076" y="2038074"/>
                <a:ext cx="746397" cy="759935"/>
              </a:xfrm>
              <a:custGeom>
                <a:avLst/>
                <a:gdLst/>
                <a:ahLst/>
                <a:cxnLst/>
                <a:rect l="l" t="t" r="r" b="b"/>
                <a:pathLst>
                  <a:path w="38484" h="39182" extrusionOk="0">
                    <a:moveTo>
                      <a:pt x="19236" y="0"/>
                    </a:moveTo>
                    <a:cubicBezTo>
                      <a:pt x="19003" y="0"/>
                      <a:pt x="18769" y="4"/>
                      <a:pt x="18534" y="13"/>
                    </a:cubicBezTo>
                    <a:cubicBezTo>
                      <a:pt x="8126" y="401"/>
                      <a:pt x="0" y="9303"/>
                      <a:pt x="411" y="19917"/>
                    </a:cubicBezTo>
                    <a:cubicBezTo>
                      <a:pt x="788" y="30228"/>
                      <a:pt x="6421" y="39182"/>
                      <a:pt x="18671" y="39182"/>
                    </a:cubicBezTo>
                    <a:cubicBezTo>
                      <a:pt x="19031" y="39182"/>
                      <a:pt x="19396" y="39174"/>
                      <a:pt x="19767" y="39159"/>
                    </a:cubicBezTo>
                    <a:cubicBezTo>
                      <a:pt x="31956" y="38656"/>
                      <a:pt x="38484" y="29115"/>
                      <a:pt x="38096" y="18524"/>
                    </a:cubicBezTo>
                    <a:cubicBezTo>
                      <a:pt x="37716" y="8150"/>
                      <a:pt x="29334" y="0"/>
                      <a:pt x="19236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43" name="Google Shape;6843;p68"/>
              <p:cNvSpPr/>
              <p:nvPr/>
            </p:nvSpPr>
            <p:spPr>
              <a:xfrm>
                <a:off x="7829209" y="2553155"/>
                <a:ext cx="247500" cy="162065"/>
              </a:xfrm>
              <a:custGeom>
                <a:avLst/>
                <a:gdLst/>
                <a:ahLst/>
                <a:cxnLst/>
                <a:rect l="l" t="t" r="r" b="b"/>
                <a:pathLst>
                  <a:path w="12761" h="8356" extrusionOk="0">
                    <a:moveTo>
                      <a:pt x="183" y="4771"/>
                    </a:moveTo>
                    <a:cubicBezTo>
                      <a:pt x="389" y="6894"/>
                      <a:pt x="3333" y="8355"/>
                      <a:pt x="6757" y="8013"/>
                    </a:cubicBezTo>
                    <a:cubicBezTo>
                      <a:pt x="10158" y="7693"/>
                      <a:pt x="12760" y="5707"/>
                      <a:pt x="12555" y="3585"/>
                    </a:cubicBezTo>
                    <a:cubicBezTo>
                      <a:pt x="12349" y="1462"/>
                      <a:pt x="9428" y="1"/>
                      <a:pt x="6004" y="321"/>
                    </a:cubicBezTo>
                    <a:cubicBezTo>
                      <a:pt x="2580" y="663"/>
                      <a:pt x="1" y="2649"/>
                      <a:pt x="183" y="4771"/>
                    </a:cubicBezTo>
                    <a:close/>
                  </a:path>
                </a:pathLst>
              </a:custGeom>
              <a:solidFill>
                <a:srgbClr val="F89189">
                  <a:alpha val="306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44" name="Google Shape;6844;p68"/>
              <p:cNvSpPr/>
              <p:nvPr/>
            </p:nvSpPr>
            <p:spPr>
              <a:xfrm>
                <a:off x="7487019" y="2518497"/>
                <a:ext cx="252814" cy="154753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7979" extrusionOk="0">
                    <a:moveTo>
                      <a:pt x="5312" y="1"/>
                    </a:moveTo>
                    <a:cubicBezTo>
                      <a:pt x="2806" y="1"/>
                      <a:pt x="780" y="1051"/>
                      <a:pt x="435" y="2724"/>
                    </a:cubicBezTo>
                    <a:cubicBezTo>
                      <a:pt x="1" y="4801"/>
                      <a:pt x="2375" y="7061"/>
                      <a:pt x="5730" y="7768"/>
                    </a:cubicBezTo>
                    <a:cubicBezTo>
                      <a:pt x="6406" y="7911"/>
                      <a:pt x="7070" y="7978"/>
                      <a:pt x="7704" y="7978"/>
                    </a:cubicBezTo>
                    <a:cubicBezTo>
                      <a:pt x="10219" y="7978"/>
                      <a:pt x="12254" y="6916"/>
                      <a:pt x="12600" y="5257"/>
                    </a:cubicBezTo>
                    <a:cubicBezTo>
                      <a:pt x="13034" y="3157"/>
                      <a:pt x="10660" y="898"/>
                      <a:pt x="7305" y="213"/>
                    </a:cubicBezTo>
                    <a:cubicBezTo>
                      <a:pt x="6623" y="69"/>
                      <a:pt x="5952" y="1"/>
                      <a:pt x="5312" y="1"/>
                    </a:cubicBezTo>
                    <a:close/>
                  </a:path>
                </a:pathLst>
              </a:custGeom>
              <a:solidFill>
                <a:srgbClr val="F89189">
                  <a:alpha val="306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45" name="Google Shape;6845;p68"/>
              <p:cNvSpPr/>
              <p:nvPr/>
            </p:nvSpPr>
            <p:spPr>
              <a:xfrm>
                <a:off x="7876589" y="2419139"/>
                <a:ext cx="173993" cy="164935"/>
              </a:xfrm>
              <a:custGeom>
                <a:avLst/>
                <a:gdLst/>
                <a:ahLst/>
                <a:cxnLst/>
                <a:rect l="l" t="t" r="r" b="b"/>
                <a:pathLst>
                  <a:path w="8971" h="8504" extrusionOk="0">
                    <a:moveTo>
                      <a:pt x="4461" y="0"/>
                    </a:moveTo>
                    <a:cubicBezTo>
                      <a:pt x="4270" y="0"/>
                      <a:pt x="4076" y="14"/>
                      <a:pt x="3880" y="41"/>
                    </a:cubicBezTo>
                    <a:cubicBezTo>
                      <a:pt x="1598" y="383"/>
                      <a:pt x="0" y="2529"/>
                      <a:pt x="320" y="4834"/>
                    </a:cubicBezTo>
                    <a:cubicBezTo>
                      <a:pt x="612" y="6965"/>
                      <a:pt x="2435" y="8503"/>
                      <a:pt x="4509" y="8503"/>
                    </a:cubicBezTo>
                    <a:cubicBezTo>
                      <a:pt x="4701" y="8503"/>
                      <a:pt x="4895" y="8490"/>
                      <a:pt x="5090" y="8463"/>
                    </a:cubicBezTo>
                    <a:cubicBezTo>
                      <a:pt x="7373" y="8121"/>
                      <a:pt x="8971" y="5975"/>
                      <a:pt x="8651" y="3670"/>
                    </a:cubicBezTo>
                    <a:cubicBezTo>
                      <a:pt x="8358" y="1539"/>
                      <a:pt x="6536" y="0"/>
                      <a:pt x="4461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46" name="Google Shape;6846;p68"/>
              <p:cNvSpPr/>
              <p:nvPr/>
            </p:nvSpPr>
            <p:spPr>
              <a:xfrm>
                <a:off x="7875697" y="2426644"/>
                <a:ext cx="173120" cy="163636"/>
              </a:xfrm>
              <a:custGeom>
                <a:avLst/>
                <a:gdLst/>
                <a:ahLst/>
                <a:cxnLst/>
                <a:rect l="l" t="t" r="r" b="b"/>
                <a:pathLst>
                  <a:path w="8926" h="8437" extrusionOk="0">
                    <a:moveTo>
                      <a:pt x="4445" y="1"/>
                    </a:moveTo>
                    <a:cubicBezTo>
                      <a:pt x="4251" y="1"/>
                      <a:pt x="4055" y="14"/>
                      <a:pt x="3858" y="42"/>
                    </a:cubicBezTo>
                    <a:cubicBezTo>
                      <a:pt x="1575" y="361"/>
                      <a:pt x="1" y="2484"/>
                      <a:pt x="320" y="4789"/>
                    </a:cubicBezTo>
                    <a:cubicBezTo>
                      <a:pt x="612" y="6918"/>
                      <a:pt x="2412" y="8436"/>
                      <a:pt x="4463" y="8436"/>
                    </a:cubicBezTo>
                    <a:cubicBezTo>
                      <a:pt x="4655" y="8436"/>
                      <a:pt x="4850" y="8423"/>
                      <a:pt x="5045" y="8396"/>
                    </a:cubicBezTo>
                    <a:cubicBezTo>
                      <a:pt x="7327" y="8076"/>
                      <a:pt x="8925" y="5931"/>
                      <a:pt x="8606" y="3625"/>
                    </a:cubicBezTo>
                    <a:cubicBezTo>
                      <a:pt x="8293" y="1517"/>
                      <a:pt x="6510" y="1"/>
                      <a:pt x="44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47" name="Google Shape;6847;p68"/>
              <p:cNvSpPr/>
              <p:nvPr/>
            </p:nvSpPr>
            <p:spPr>
              <a:xfrm>
                <a:off x="7892085" y="2433142"/>
                <a:ext cx="112452" cy="106382"/>
              </a:xfrm>
              <a:custGeom>
                <a:avLst/>
                <a:gdLst/>
                <a:ahLst/>
                <a:cxnLst/>
                <a:rect l="l" t="t" r="r" b="b"/>
                <a:pathLst>
                  <a:path w="5798" h="5485" extrusionOk="0">
                    <a:moveTo>
                      <a:pt x="2882" y="0"/>
                    </a:moveTo>
                    <a:cubicBezTo>
                      <a:pt x="2760" y="0"/>
                      <a:pt x="2636" y="9"/>
                      <a:pt x="2511" y="26"/>
                    </a:cubicBezTo>
                    <a:cubicBezTo>
                      <a:pt x="1027" y="232"/>
                      <a:pt x="0" y="1624"/>
                      <a:pt x="205" y="3108"/>
                    </a:cubicBezTo>
                    <a:cubicBezTo>
                      <a:pt x="394" y="4487"/>
                      <a:pt x="1578" y="5484"/>
                      <a:pt x="2915" y="5484"/>
                    </a:cubicBezTo>
                    <a:cubicBezTo>
                      <a:pt x="3038" y="5484"/>
                      <a:pt x="3162" y="5476"/>
                      <a:pt x="3287" y="5459"/>
                    </a:cubicBezTo>
                    <a:cubicBezTo>
                      <a:pt x="4771" y="5253"/>
                      <a:pt x="5798" y="3861"/>
                      <a:pt x="5592" y="2354"/>
                    </a:cubicBezTo>
                    <a:cubicBezTo>
                      <a:pt x="5383" y="996"/>
                      <a:pt x="4217" y="0"/>
                      <a:pt x="2882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48" name="Google Shape;6848;p68"/>
              <p:cNvSpPr/>
              <p:nvPr/>
            </p:nvSpPr>
            <p:spPr>
              <a:xfrm>
                <a:off x="7973521" y="2462175"/>
                <a:ext cx="39430" cy="26164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349" extrusionOk="0">
                    <a:moveTo>
                      <a:pt x="1122" y="1"/>
                    </a:moveTo>
                    <a:cubicBezTo>
                      <a:pt x="1061" y="1"/>
                      <a:pt x="999" y="5"/>
                      <a:pt x="937" y="13"/>
                    </a:cubicBezTo>
                    <a:cubicBezTo>
                      <a:pt x="389" y="104"/>
                      <a:pt x="1" y="446"/>
                      <a:pt x="47" y="812"/>
                    </a:cubicBezTo>
                    <a:cubicBezTo>
                      <a:pt x="87" y="1133"/>
                      <a:pt x="463" y="1349"/>
                      <a:pt x="927" y="1349"/>
                    </a:cubicBezTo>
                    <a:cubicBezTo>
                      <a:pt x="990" y="1349"/>
                      <a:pt x="1054" y="1345"/>
                      <a:pt x="1119" y="1337"/>
                    </a:cubicBezTo>
                    <a:cubicBezTo>
                      <a:pt x="1644" y="1245"/>
                      <a:pt x="2032" y="903"/>
                      <a:pt x="1987" y="538"/>
                    </a:cubicBezTo>
                    <a:cubicBezTo>
                      <a:pt x="1946" y="216"/>
                      <a:pt x="1570" y="1"/>
                      <a:pt x="11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49" name="Google Shape;6849;p68"/>
              <p:cNvSpPr/>
              <p:nvPr/>
            </p:nvSpPr>
            <p:spPr>
              <a:xfrm>
                <a:off x="7556528" y="2379089"/>
                <a:ext cx="180199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488" extrusionOk="0">
                    <a:moveTo>
                      <a:pt x="4668" y="1"/>
                    </a:moveTo>
                    <a:cubicBezTo>
                      <a:pt x="2767" y="1"/>
                      <a:pt x="1035" y="1300"/>
                      <a:pt x="548" y="3247"/>
                    </a:cubicBezTo>
                    <a:cubicBezTo>
                      <a:pt x="0" y="5507"/>
                      <a:pt x="1370" y="7812"/>
                      <a:pt x="3607" y="8360"/>
                    </a:cubicBezTo>
                    <a:cubicBezTo>
                      <a:pt x="3950" y="8446"/>
                      <a:pt x="4293" y="8488"/>
                      <a:pt x="4630" y="8488"/>
                    </a:cubicBezTo>
                    <a:cubicBezTo>
                      <a:pt x="6519" y="8488"/>
                      <a:pt x="8236" y="7192"/>
                      <a:pt x="8720" y="5255"/>
                    </a:cubicBezTo>
                    <a:cubicBezTo>
                      <a:pt x="9290" y="2973"/>
                      <a:pt x="7921" y="690"/>
                      <a:pt x="5661" y="120"/>
                    </a:cubicBezTo>
                    <a:cubicBezTo>
                      <a:pt x="5329" y="39"/>
                      <a:pt x="4996" y="1"/>
                      <a:pt x="4668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0" name="Google Shape;6850;p68"/>
              <p:cNvSpPr/>
              <p:nvPr/>
            </p:nvSpPr>
            <p:spPr>
              <a:xfrm>
                <a:off x="7557420" y="2386595"/>
                <a:ext cx="179307" cy="163616"/>
              </a:xfrm>
              <a:custGeom>
                <a:avLst/>
                <a:gdLst/>
                <a:ahLst/>
                <a:cxnLst/>
                <a:rect l="l" t="t" r="r" b="b"/>
                <a:pathLst>
                  <a:path w="9245" h="8436" extrusionOk="0">
                    <a:moveTo>
                      <a:pt x="4644" y="0"/>
                    </a:moveTo>
                    <a:cubicBezTo>
                      <a:pt x="2766" y="0"/>
                      <a:pt x="1056" y="1279"/>
                      <a:pt x="571" y="3202"/>
                    </a:cubicBezTo>
                    <a:cubicBezTo>
                      <a:pt x="0" y="5462"/>
                      <a:pt x="1370" y="7744"/>
                      <a:pt x="3607" y="8315"/>
                    </a:cubicBezTo>
                    <a:cubicBezTo>
                      <a:pt x="3939" y="8396"/>
                      <a:pt x="4273" y="8436"/>
                      <a:pt x="4601" y="8436"/>
                    </a:cubicBezTo>
                    <a:cubicBezTo>
                      <a:pt x="6484" y="8436"/>
                      <a:pt x="8207" y="7154"/>
                      <a:pt x="8674" y="5211"/>
                    </a:cubicBezTo>
                    <a:cubicBezTo>
                      <a:pt x="9244" y="2951"/>
                      <a:pt x="7875" y="669"/>
                      <a:pt x="5638" y="121"/>
                    </a:cubicBezTo>
                    <a:cubicBezTo>
                      <a:pt x="5305" y="39"/>
                      <a:pt x="4972" y="0"/>
                      <a:pt x="46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1" name="Google Shape;6851;p68"/>
              <p:cNvSpPr/>
              <p:nvPr/>
            </p:nvSpPr>
            <p:spPr>
              <a:xfrm>
                <a:off x="7582206" y="2395342"/>
                <a:ext cx="116001" cy="106304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5481" extrusionOk="0">
                    <a:moveTo>
                      <a:pt x="3001" y="0"/>
                    </a:moveTo>
                    <a:cubicBezTo>
                      <a:pt x="1774" y="0"/>
                      <a:pt x="657" y="846"/>
                      <a:pt x="366" y="2089"/>
                    </a:cubicBezTo>
                    <a:cubicBezTo>
                      <a:pt x="0" y="3550"/>
                      <a:pt x="868" y="5034"/>
                      <a:pt x="2329" y="5399"/>
                    </a:cubicBezTo>
                    <a:cubicBezTo>
                      <a:pt x="2550" y="5454"/>
                      <a:pt x="2771" y="5481"/>
                      <a:pt x="2989" y="5481"/>
                    </a:cubicBezTo>
                    <a:cubicBezTo>
                      <a:pt x="4207" y="5481"/>
                      <a:pt x="5305" y="4649"/>
                      <a:pt x="5615" y="3390"/>
                    </a:cubicBezTo>
                    <a:cubicBezTo>
                      <a:pt x="5981" y="1930"/>
                      <a:pt x="5113" y="446"/>
                      <a:pt x="3652" y="81"/>
                    </a:cubicBezTo>
                    <a:cubicBezTo>
                      <a:pt x="3434" y="26"/>
                      <a:pt x="3216" y="0"/>
                      <a:pt x="3001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2" name="Google Shape;6852;p68"/>
              <p:cNvSpPr/>
              <p:nvPr/>
            </p:nvSpPr>
            <p:spPr>
              <a:xfrm>
                <a:off x="7576446" y="2419701"/>
                <a:ext cx="40303" cy="26571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1370" extrusionOk="0">
                    <a:moveTo>
                      <a:pt x="876" y="0"/>
                    </a:moveTo>
                    <a:cubicBezTo>
                      <a:pt x="477" y="0"/>
                      <a:pt x="142" y="172"/>
                      <a:pt x="69" y="445"/>
                    </a:cubicBezTo>
                    <a:cubicBezTo>
                      <a:pt x="1" y="810"/>
                      <a:pt x="343" y="1198"/>
                      <a:pt x="868" y="1335"/>
                    </a:cubicBezTo>
                    <a:cubicBezTo>
                      <a:pt x="974" y="1358"/>
                      <a:pt x="1079" y="1369"/>
                      <a:pt x="1180" y="1369"/>
                    </a:cubicBezTo>
                    <a:cubicBezTo>
                      <a:pt x="1579" y="1369"/>
                      <a:pt x="1914" y="1198"/>
                      <a:pt x="1986" y="925"/>
                    </a:cubicBezTo>
                    <a:cubicBezTo>
                      <a:pt x="2078" y="559"/>
                      <a:pt x="1712" y="171"/>
                      <a:pt x="1188" y="34"/>
                    </a:cubicBezTo>
                    <a:cubicBezTo>
                      <a:pt x="1082" y="11"/>
                      <a:pt x="977" y="0"/>
                      <a:pt x="8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3" name="Google Shape;6853;p68"/>
              <p:cNvSpPr/>
              <p:nvPr/>
            </p:nvSpPr>
            <p:spPr>
              <a:xfrm>
                <a:off x="7758828" y="2586766"/>
                <a:ext cx="89004" cy="47712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2460" extrusionOk="0">
                    <a:moveTo>
                      <a:pt x="4469" y="1"/>
                    </a:moveTo>
                    <a:cubicBezTo>
                      <a:pt x="4443" y="1"/>
                      <a:pt x="4420" y="20"/>
                      <a:pt x="4406" y="48"/>
                    </a:cubicBezTo>
                    <a:lnTo>
                      <a:pt x="4383" y="48"/>
                    </a:lnTo>
                    <a:cubicBezTo>
                      <a:pt x="3927" y="756"/>
                      <a:pt x="3310" y="1372"/>
                      <a:pt x="2580" y="1737"/>
                    </a:cubicBezTo>
                    <a:cubicBezTo>
                      <a:pt x="2215" y="1943"/>
                      <a:pt x="1804" y="2057"/>
                      <a:pt x="1393" y="2125"/>
                    </a:cubicBezTo>
                    <a:cubicBezTo>
                      <a:pt x="1208" y="2156"/>
                      <a:pt x="1017" y="2169"/>
                      <a:pt x="825" y="2169"/>
                    </a:cubicBezTo>
                    <a:cubicBezTo>
                      <a:pt x="591" y="2169"/>
                      <a:pt x="353" y="2150"/>
                      <a:pt x="115" y="2125"/>
                    </a:cubicBezTo>
                    <a:cubicBezTo>
                      <a:pt x="69" y="2125"/>
                      <a:pt x="23" y="2148"/>
                      <a:pt x="23" y="2194"/>
                    </a:cubicBezTo>
                    <a:cubicBezTo>
                      <a:pt x="1" y="2262"/>
                      <a:pt x="46" y="2308"/>
                      <a:pt x="92" y="2308"/>
                    </a:cubicBezTo>
                    <a:cubicBezTo>
                      <a:pt x="433" y="2398"/>
                      <a:pt x="788" y="2459"/>
                      <a:pt x="1146" y="2459"/>
                    </a:cubicBezTo>
                    <a:cubicBezTo>
                      <a:pt x="1244" y="2459"/>
                      <a:pt x="1341" y="2455"/>
                      <a:pt x="1439" y="2445"/>
                    </a:cubicBezTo>
                    <a:cubicBezTo>
                      <a:pt x="1872" y="2422"/>
                      <a:pt x="2329" y="2285"/>
                      <a:pt x="2740" y="2080"/>
                    </a:cubicBezTo>
                    <a:cubicBezTo>
                      <a:pt x="3151" y="1874"/>
                      <a:pt x="3539" y="1600"/>
                      <a:pt x="3835" y="1258"/>
                    </a:cubicBezTo>
                    <a:cubicBezTo>
                      <a:pt x="4132" y="939"/>
                      <a:pt x="4406" y="550"/>
                      <a:pt x="4566" y="140"/>
                    </a:cubicBezTo>
                    <a:cubicBezTo>
                      <a:pt x="4589" y="94"/>
                      <a:pt x="4566" y="48"/>
                      <a:pt x="4520" y="26"/>
                    </a:cubicBezTo>
                    <a:cubicBezTo>
                      <a:pt x="4503" y="8"/>
                      <a:pt x="4485" y="1"/>
                      <a:pt x="4469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4" name="Google Shape;6854;p68"/>
              <p:cNvSpPr/>
              <p:nvPr/>
            </p:nvSpPr>
            <p:spPr>
              <a:xfrm>
                <a:off x="7788928" y="2622782"/>
                <a:ext cx="46955" cy="24476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1262" extrusionOk="0">
                    <a:moveTo>
                      <a:pt x="2340" y="0"/>
                    </a:moveTo>
                    <a:cubicBezTo>
                      <a:pt x="2329" y="0"/>
                      <a:pt x="2318" y="6"/>
                      <a:pt x="2306" y="17"/>
                    </a:cubicBezTo>
                    <a:cubicBezTo>
                      <a:pt x="2032" y="360"/>
                      <a:pt x="1690" y="656"/>
                      <a:pt x="1302" y="839"/>
                    </a:cubicBezTo>
                    <a:cubicBezTo>
                      <a:pt x="914" y="1044"/>
                      <a:pt x="480" y="1136"/>
                      <a:pt x="46" y="1136"/>
                    </a:cubicBezTo>
                    <a:cubicBezTo>
                      <a:pt x="24" y="1136"/>
                      <a:pt x="1" y="1159"/>
                      <a:pt x="1" y="1181"/>
                    </a:cubicBezTo>
                    <a:cubicBezTo>
                      <a:pt x="1" y="1204"/>
                      <a:pt x="24" y="1250"/>
                      <a:pt x="46" y="1250"/>
                    </a:cubicBezTo>
                    <a:cubicBezTo>
                      <a:pt x="124" y="1258"/>
                      <a:pt x="201" y="1261"/>
                      <a:pt x="279" y="1261"/>
                    </a:cubicBezTo>
                    <a:cubicBezTo>
                      <a:pt x="663" y="1261"/>
                      <a:pt x="1052" y="1170"/>
                      <a:pt x="1393" y="999"/>
                    </a:cubicBezTo>
                    <a:cubicBezTo>
                      <a:pt x="1804" y="816"/>
                      <a:pt x="2169" y="497"/>
                      <a:pt x="2397" y="86"/>
                    </a:cubicBezTo>
                    <a:cubicBezTo>
                      <a:pt x="2420" y="63"/>
                      <a:pt x="2397" y="40"/>
                      <a:pt x="2375" y="17"/>
                    </a:cubicBezTo>
                    <a:cubicBezTo>
                      <a:pt x="2363" y="6"/>
                      <a:pt x="2352" y="0"/>
                      <a:pt x="2340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5" name="Google Shape;6855;p68"/>
              <p:cNvSpPr/>
              <p:nvPr/>
            </p:nvSpPr>
            <p:spPr>
              <a:xfrm>
                <a:off x="8043476" y="1979308"/>
                <a:ext cx="85454" cy="138713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7152" extrusionOk="0">
                    <a:moveTo>
                      <a:pt x="764" y="0"/>
                    </a:moveTo>
                    <a:cubicBezTo>
                      <a:pt x="737" y="0"/>
                      <a:pt x="711" y="3"/>
                      <a:pt x="685" y="7"/>
                    </a:cubicBezTo>
                    <a:cubicBezTo>
                      <a:pt x="411" y="30"/>
                      <a:pt x="183" y="259"/>
                      <a:pt x="92" y="510"/>
                    </a:cubicBezTo>
                    <a:cubicBezTo>
                      <a:pt x="0" y="761"/>
                      <a:pt x="0" y="1035"/>
                      <a:pt x="0" y="1308"/>
                    </a:cubicBezTo>
                    <a:cubicBezTo>
                      <a:pt x="69" y="3226"/>
                      <a:pt x="411" y="5120"/>
                      <a:pt x="1027" y="6923"/>
                    </a:cubicBezTo>
                    <a:lnTo>
                      <a:pt x="1781" y="7152"/>
                    </a:lnTo>
                    <a:cubicBezTo>
                      <a:pt x="2853" y="6010"/>
                      <a:pt x="3675" y="4641"/>
                      <a:pt x="4223" y="3180"/>
                    </a:cubicBezTo>
                    <a:cubicBezTo>
                      <a:pt x="4314" y="2929"/>
                      <a:pt x="4406" y="2655"/>
                      <a:pt x="4360" y="2381"/>
                    </a:cubicBezTo>
                    <a:cubicBezTo>
                      <a:pt x="4314" y="2107"/>
                      <a:pt x="4109" y="1856"/>
                      <a:pt x="3835" y="1833"/>
                    </a:cubicBezTo>
                    <a:cubicBezTo>
                      <a:pt x="3825" y="1833"/>
                      <a:pt x="3815" y="1833"/>
                      <a:pt x="3806" y="1833"/>
                    </a:cubicBezTo>
                    <a:cubicBezTo>
                      <a:pt x="3435" y="1833"/>
                      <a:pt x="3215" y="2254"/>
                      <a:pt x="3082" y="2610"/>
                    </a:cubicBezTo>
                    <a:cubicBezTo>
                      <a:pt x="2602" y="3888"/>
                      <a:pt x="2123" y="5166"/>
                      <a:pt x="1644" y="6444"/>
                    </a:cubicBezTo>
                    <a:cubicBezTo>
                      <a:pt x="1918" y="4687"/>
                      <a:pt x="1895" y="2883"/>
                      <a:pt x="1598" y="1126"/>
                    </a:cubicBezTo>
                    <a:cubicBezTo>
                      <a:pt x="1552" y="875"/>
                      <a:pt x="1484" y="601"/>
                      <a:pt x="1347" y="373"/>
                    </a:cubicBezTo>
                    <a:cubicBezTo>
                      <a:pt x="1204" y="168"/>
                      <a:pt x="988" y="0"/>
                      <a:pt x="764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6" name="Google Shape;6856;p68"/>
              <p:cNvSpPr/>
              <p:nvPr/>
            </p:nvSpPr>
            <p:spPr>
              <a:xfrm>
                <a:off x="7908900" y="2296856"/>
                <a:ext cx="189993" cy="116273"/>
              </a:xfrm>
              <a:custGeom>
                <a:avLst/>
                <a:gdLst/>
                <a:ahLst/>
                <a:cxnLst/>
                <a:rect l="l" t="t" r="r" b="b"/>
                <a:pathLst>
                  <a:path w="9796" h="5995" extrusionOk="0">
                    <a:moveTo>
                      <a:pt x="3032" y="1"/>
                    </a:moveTo>
                    <a:cubicBezTo>
                      <a:pt x="2707" y="1"/>
                      <a:pt x="2407" y="84"/>
                      <a:pt x="2146" y="274"/>
                    </a:cubicBezTo>
                    <a:cubicBezTo>
                      <a:pt x="0" y="1826"/>
                      <a:pt x="5364" y="5067"/>
                      <a:pt x="6186" y="5433"/>
                    </a:cubicBezTo>
                    <a:cubicBezTo>
                      <a:pt x="6602" y="5629"/>
                      <a:pt x="7690" y="5995"/>
                      <a:pt x="8495" y="5995"/>
                    </a:cubicBezTo>
                    <a:cubicBezTo>
                      <a:pt x="9280" y="5995"/>
                      <a:pt x="9796" y="5646"/>
                      <a:pt x="9153" y="4451"/>
                    </a:cubicBezTo>
                    <a:cubicBezTo>
                      <a:pt x="9153" y="4451"/>
                      <a:pt x="5410" y="1"/>
                      <a:pt x="3032" y="1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7" name="Google Shape;6857;p68"/>
              <p:cNvSpPr/>
              <p:nvPr/>
            </p:nvSpPr>
            <p:spPr>
              <a:xfrm>
                <a:off x="7524023" y="2280409"/>
                <a:ext cx="215808" cy="85338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4400" extrusionOk="0">
                    <a:moveTo>
                      <a:pt x="8008" y="1"/>
                    </a:moveTo>
                    <a:cubicBezTo>
                      <a:pt x="5564" y="1"/>
                      <a:pt x="1608" y="2514"/>
                      <a:pt x="1608" y="2514"/>
                    </a:cubicBezTo>
                    <a:cubicBezTo>
                      <a:pt x="1" y="4084"/>
                      <a:pt x="2127" y="4399"/>
                      <a:pt x="3439" y="4399"/>
                    </a:cubicBezTo>
                    <a:cubicBezTo>
                      <a:pt x="3730" y="4399"/>
                      <a:pt x="3980" y="4384"/>
                      <a:pt x="4142" y="4363"/>
                    </a:cubicBezTo>
                    <a:cubicBezTo>
                      <a:pt x="5032" y="4249"/>
                      <a:pt x="11126" y="2743"/>
                      <a:pt x="9528" y="620"/>
                    </a:cubicBezTo>
                    <a:cubicBezTo>
                      <a:pt x="9194" y="176"/>
                      <a:pt x="8654" y="1"/>
                      <a:pt x="8008" y="1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8" name="Google Shape;6858;p68"/>
              <p:cNvSpPr/>
              <p:nvPr/>
            </p:nvSpPr>
            <p:spPr>
              <a:xfrm>
                <a:off x="7718100" y="2498501"/>
                <a:ext cx="79267" cy="8213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235" extrusionOk="0">
                    <a:moveTo>
                      <a:pt x="1561" y="1"/>
                    </a:moveTo>
                    <a:cubicBezTo>
                      <a:pt x="1153" y="1"/>
                      <a:pt x="810" y="243"/>
                      <a:pt x="594" y="993"/>
                    </a:cubicBezTo>
                    <a:cubicBezTo>
                      <a:pt x="1" y="3139"/>
                      <a:pt x="3059" y="4234"/>
                      <a:pt x="3059" y="4234"/>
                    </a:cubicBezTo>
                    <a:lnTo>
                      <a:pt x="4086" y="810"/>
                    </a:lnTo>
                    <a:lnTo>
                      <a:pt x="4086" y="810"/>
                    </a:lnTo>
                    <a:cubicBezTo>
                      <a:pt x="4073" y="811"/>
                      <a:pt x="4059" y="811"/>
                      <a:pt x="4045" y="811"/>
                    </a:cubicBezTo>
                    <a:cubicBezTo>
                      <a:pt x="3266" y="811"/>
                      <a:pt x="2306" y="1"/>
                      <a:pt x="1561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9" name="Google Shape;6859;p68"/>
              <p:cNvSpPr/>
              <p:nvPr/>
            </p:nvSpPr>
            <p:spPr>
              <a:xfrm>
                <a:off x="7725179" y="2387603"/>
                <a:ext cx="95210" cy="194357"/>
              </a:xfrm>
              <a:custGeom>
                <a:avLst/>
                <a:gdLst/>
                <a:ahLst/>
                <a:cxnLst/>
                <a:rect l="l" t="t" r="r" b="b"/>
                <a:pathLst>
                  <a:path w="4909" h="10021" extrusionOk="0">
                    <a:moveTo>
                      <a:pt x="4749" y="0"/>
                    </a:moveTo>
                    <a:cubicBezTo>
                      <a:pt x="4703" y="0"/>
                      <a:pt x="4680" y="23"/>
                      <a:pt x="4680" y="69"/>
                    </a:cubicBezTo>
                    <a:cubicBezTo>
                      <a:pt x="4680" y="708"/>
                      <a:pt x="4657" y="1347"/>
                      <a:pt x="4612" y="1986"/>
                    </a:cubicBezTo>
                    <a:cubicBezTo>
                      <a:pt x="4589" y="2625"/>
                      <a:pt x="4543" y="3264"/>
                      <a:pt x="4475" y="3903"/>
                    </a:cubicBezTo>
                    <a:cubicBezTo>
                      <a:pt x="4406" y="4520"/>
                      <a:pt x="4338" y="5159"/>
                      <a:pt x="4132" y="5752"/>
                    </a:cubicBezTo>
                    <a:cubicBezTo>
                      <a:pt x="4087" y="5889"/>
                      <a:pt x="4018" y="6026"/>
                      <a:pt x="3950" y="6140"/>
                    </a:cubicBezTo>
                    <a:cubicBezTo>
                      <a:pt x="3881" y="6254"/>
                      <a:pt x="3790" y="6323"/>
                      <a:pt x="3721" y="6346"/>
                    </a:cubicBezTo>
                    <a:cubicBezTo>
                      <a:pt x="3470" y="6346"/>
                      <a:pt x="3174" y="6254"/>
                      <a:pt x="2900" y="6117"/>
                    </a:cubicBezTo>
                    <a:cubicBezTo>
                      <a:pt x="2603" y="6003"/>
                      <a:pt x="2306" y="5866"/>
                      <a:pt x="2010" y="5729"/>
                    </a:cubicBezTo>
                    <a:cubicBezTo>
                      <a:pt x="1781" y="5641"/>
                      <a:pt x="1511" y="5540"/>
                      <a:pt x="1222" y="5540"/>
                    </a:cubicBezTo>
                    <a:cubicBezTo>
                      <a:pt x="1136" y="5540"/>
                      <a:pt x="1048" y="5549"/>
                      <a:pt x="960" y="5570"/>
                    </a:cubicBezTo>
                    <a:cubicBezTo>
                      <a:pt x="868" y="5593"/>
                      <a:pt x="777" y="5615"/>
                      <a:pt x="686" y="5684"/>
                    </a:cubicBezTo>
                    <a:lnTo>
                      <a:pt x="572" y="5752"/>
                    </a:lnTo>
                    <a:cubicBezTo>
                      <a:pt x="526" y="5798"/>
                      <a:pt x="503" y="5821"/>
                      <a:pt x="480" y="5866"/>
                    </a:cubicBezTo>
                    <a:cubicBezTo>
                      <a:pt x="343" y="6003"/>
                      <a:pt x="275" y="6163"/>
                      <a:pt x="184" y="6323"/>
                    </a:cubicBezTo>
                    <a:cubicBezTo>
                      <a:pt x="138" y="6483"/>
                      <a:pt x="69" y="6642"/>
                      <a:pt x="47" y="6825"/>
                    </a:cubicBezTo>
                    <a:lnTo>
                      <a:pt x="1" y="7076"/>
                    </a:lnTo>
                    <a:cubicBezTo>
                      <a:pt x="1" y="7167"/>
                      <a:pt x="1" y="7236"/>
                      <a:pt x="1" y="7327"/>
                    </a:cubicBezTo>
                    <a:cubicBezTo>
                      <a:pt x="1" y="7510"/>
                      <a:pt x="47" y="7670"/>
                      <a:pt x="92" y="7852"/>
                    </a:cubicBezTo>
                    <a:cubicBezTo>
                      <a:pt x="161" y="8012"/>
                      <a:pt x="206" y="8172"/>
                      <a:pt x="298" y="8309"/>
                    </a:cubicBezTo>
                    <a:cubicBezTo>
                      <a:pt x="480" y="8605"/>
                      <a:pt x="708" y="8857"/>
                      <a:pt x="960" y="9085"/>
                    </a:cubicBezTo>
                    <a:cubicBezTo>
                      <a:pt x="1462" y="9496"/>
                      <a:pt x="2055" y="9792"/>
                      <a:pt x="2671" y="10021"/>
                    </a:cubicBezTo>
                    <a:cubicBezTo>
                      <a:pt x="2717" y="10021"/>
                      <a:pt x="2740" y="10021"/>
                      <a:pt x="2763" y="9975"/>
                    </a:cubicBezTo>
                    <a:cubicBezTo>
                      <a:pt x="2786" y="9929"/>
                      <a:pt x="2763" y="9884"/>
                      <a:pt x="2717" y="9884"/>
                    </a:cubicBezTo>
                    <a:cubicBezTo>
                      <a:pt x="2146" y="9633"/>
                      <a:pt x="1599" y="9290"/>
                      <a:pt x="1142" y="8879"/>
                    </a:cubicBezTo>
                    <a:cubicBezTo>
                      <a:pt x="914" y="8651"/>
                      <a:pt x="708" y="8423"/>
                      <a:pt x="572" y="8172"/>
                    </a:cubicBezTo>
                    <a:cubicBezTo>
                      <a:pt x="480" y="8035"/>
                      <a:pt x="435" y="7898"/>
                      <a:pt x="389" y="7761"/>
                    </a:cubicBezTo>
                    <a:cubicBezTo>
                      <a:pt x="366" y="7601"/>
                      <a:pt x="320" y="7464"/>
                      <a:pt x="343" y="7327"/>
                    </a:cubicBezTo>
                    <a:cubicBezTo>
                      <a:pt x="343" y="7259"/>
                      <a:pt x="320" y="7167"/>
                      <a:pt x="343" y="7099"/>
                    </a:cubicBezTo>
                    <a:lnTo>
                      <a:pt x="389" y="6894"/>
                    </a:lnTo>
                    <a:cubicBezTo>
                      <a:pt x="389" y="6734"/>
                      <a:pt x="457" y="6597"/>
                      <a:pt x="503" y="6460"/>
                    </a:cubicBezTo>
                    <a:cubicBezTo>
                      <a:pt x="640" y="6186"/>
                      <a:pt x="800" y="5981"/>
                      <a:pt x="1051" y="5912"/>
                    </a:cubicBezTo>
                    <a:cubicBezTo>
                      <a:pt x="1096" y="5904"/>
                      <a:pt x="1143" y="5900"/>
                      <a:pt x="1191" y="5900"/>
                    </a:cubicBezTo>
                    <a:cubicBezTo>
                      <a:pt x="1408" y="5900"/>
                      <a:pt x="1648" y="5978"/>
                      <a:pt x="1873" y="6072"/>
                    </a:cubicBezTo>
                    <a:cubicBezTo>
                      <a:pt x="2146" y="6186"/>
                      <a:pt x="2443" y="6346"/>
                      <a:pt x="2740" y="6460"/>
                    </a:cubicBezTo>
                    <a:cubicBezTo>
                      <a:pt x="3036" y="6587"/>
                      <a:pt x="3312" y="6713"/>
                      <a:pt x="3677" y="6713"/>
                    </a:cubicBezTo>
                    <a:cubicBezTo>
                      <a:pt x="3707" y="6713"/>
                      <a:pt x="3737" y="6713"/>
                      <a:pt x="3767" y="6711"/>
                    </a:cubicBezTo>
                    <a:cubicBezTo>
                      <a:pt x="4018" y="6665"/>
                      <a:pt x="4178" y="6483"/>
                      <a:pt x="4269" y="6346"/>
                    </a:cubicBezTo>
                    <a:cubicBezTo>
                      <a:pt x="4361" y="6186"/>
                      <a:pt x="4429" y="6026"/>
                      <a:pt x="4475" y="5866"/>
                    </a:cubicBezTo>
                    <a:cubicBezTo>
                      <a:pt x="4680" y="5227"/>
                      <a:pt x="4749" y="4565"/>
                      <a:pt x="4817" y="3926"/>
                    </a:cubicBezTo>
                    <a:cubicBezTo>
                      <a:pt x="4908" y="2648"/>
                      <a:pt x="4908" y="1347"/>
                      <a:pt x="4840" y="69"/>
                    </a:cubicBezTo>
                    <a:cubicBezTo>
                      <a:pt x="4840" y="23"/>
                      <a:pt x="4794" y="0"/>
                      <a:pt x="4749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0" name="Google Shape;6860;p68"/>
              <p:cNvSpPr/>
              <p:nvPr/>
            </p:nvSpPr>
            <p:spPr>
              <a:xfrm>
                <a:off x="7418849" y="1960476"/>
                <a:ext cx="869730" cy="513657"/>
              </a:xfrm>
              <a:custGeom>
                <a:avLst/>
                <a:gdLst/>
                <a:ahLst/>
                <a:cxnLst/>
                <a:rect l="l" t="t" r="r" b="b"/>
                <a:pathLst>
                  <a:path w="44843" h="26484" extrusionOk="0">
                    <a:moveTo>
                      <a:pt x="20139" y="1"/>
                    </a:moveTo>
                    <a:cubicBezTo>
                      <a:pt x="18547" y="1"/>
                      <a:pt x="16803" y="184"/>
                      <a:pt x="14906" y="613"/>
                    </a:cubicBezTo>
                    <a:cubicBezTo>
                      <a:pt x="2078" y="3489"/>
                      <a:pt x="1" y="12939"/>
                      <a:pt x="1758" y="21270"/>
                    </a:cubicBezTo>
                    <a:cubicBezTo>
                      <a:pt x="1758" y="21270"/>
                      <a:pt x="9222" y="19992"/>
                      <a:pt x="14016" y="15176"/>
                    </a:cubicBezTo>
                    <a:cubicBezTo>
                      <a:pt x="14060" y="15132"/>
                      <a:pt x="14097" y="15111"/>
                      <a:pt x="14131" y="15111"/>
                    </a:cubicBezTo>
                    <a:cubicBezTo>
                      <a:pt x="14538" y="15111"/>
                      <a:pt x="14307" y="18173"/>
                      <a:pt x="17826" y="18173"/>
                    </a:cubicBezTo>
                    <a:cubicBezTo>
                      <a:pt x="18474" y="18173"/>
                      <a:pt x="19249" y="18069"/>
                      <a:pt x="20178" y="17823"/>
                    </a:cubicBezTo>
                    <a:cubicBezTo>
                      <a:pt x="24538" y="16682"/>
                      <a:pt x="26706" y="15427"/>
                      <a:pt x="32048" y="13258"/>
                    </a:cubicBezTo>
                    <a:cubicBezTo>
                      <a:pt x="32048" y="13258"/>
                      <a:pt x="35403" y="25105"/>
                      <a:pt x="39237" y="26383"/>
                    </a:cubicBezTo>
                    <a:cubicBezTo>
                      <a:pt x="39443" y="26451"/>
                      <a:pt x="39642" y="26484"/>
                      <a:pt x="39836" y="26484"/>
                    </a:cubicBezTo>
                    <a:cubicBezTo>
                      <a:pt x="43284" y="26484"/>
                      <a:pt x="44842" y="16131"/>
                      <a:pt x="41817" y="10382"/>
                    </a:cubicBezTo>
                    <a:cubicBezTo>
                      <a:pt x="39776" y="6517"/>
                      <a:pt x="36973" y="5810"/>
                      <a:pt x="35195" y="5810"/>
                    </a:cubicBezTo>
                    <a:cubicBezTo>
                      <a:pt x="34170" y="5810"/>
                      <a:pt x="33486" y="6046"/>
                      <a:pt x="33486" y="6046"/>
                    </a:cubicBezTo>
                    <a:cubicBezTo>
                      <a:pt x="33486" y="6046"/>
                      <a:pt x="29295" y="1"/>
                      <a:pt x="20139" y="1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1" name="Google Shape;6861;p68"/>
              <p:cNvSpPr/>
              <p:nvPr/>
            </p:nvSpPr>
            <p:spPr>
              <a:xfrm>
                <a:off x="7671186" y="2192823"/>
                <a:ext cx="372326" cy="129287"/>
              </a:xfrm>
              <a:custGeom>
                <a:avLst/>
                <a:gdLst/>
                <a:ahLst/>
                <a:cxnLst/>
                <a:rect l="l" t="t" r="r" b="b"/>
                <a:pathLst>
                  <a:path w="19197" h="6666" fill="none" extrusionOk="0">
                    <a:moveTo>
                      <a:pt x="365" y="3310"/>
                    </a:moveTo>
                    <a:cubicBezTo>
                      <a:pt x="0" y="4474"/>
                      <a:pt x="890" y="5729"/>
                      <a:pt x="2009" y="6209"/>
                    </a:cubicBezTo>
                    <a:cubicBezTo>
                      <a:pt x="3150" y="6665"/>
                      <a:pt x="4428" y="6551"/>
                      <a:pt x="5615" y="6323"/>
                    </a:cubicBezTo>
                    <a:cubicBezTo>
                      <a:pt x="10591" y="5455"/>
                      <a:pt x="15316" y="3241"/>
                      <a:pt x="19196" y="0"/>
                    </a:cubicBezTo>
                  </a:path>
                </a:pathLst>
              </a:custGeom>
              <a:noFill/>
              <a:ln w="4575" cap="flat" cmpd="sng">
                <a:solidFill>
                  <a:srgbClr val="F1583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2" name="Google Shape;6862;p68"/>
              <p:cNvSpPr/>
              <p:nvPr/>
            </p:nvSpPr>
            <p:spPr>
              <a:xfrm>
                <a:off x="8039927" y="2191485"/>
                <a:ext cx="201902" cy="292205"/>
              </a:xfrm>
              <a:custGeom>
                <a:avLst/>
                <a:gdLst/>
                <a:ahLst/>
                <a:cxnLst/>
                <a:rect l="l" t="t" r="r" b="b"/>
                <a:pathLst>
                  <a:path w="10410" h="15066" fill="none" extrusionOk="0">
                    <a:moveTo>
                      <a:pt x="1" y="1"/>
                    </a:moveTo>
                    <a:cubicBezTo>
                      <a:pt x="24" y="4406"/>
                      <a:pt x="1530" y="8766"/>
                      <a:pt x="4223" y="12258"/>
                    </a:cubicBezTo>
                    <a:cubicBezTo>
                      <a:pt x="4977" y="13217"/>
                      <a:pt x="5867" y="14152"/>
                      <a:pt x="7008" y="14609"/>
                    </a:cubicBezTo>
                    <a:cubicBezTo>
                      <a:pt x="8172" y="15065"/>
                      <a:pt x="9633" y="14906"/>
                      <a:pt x="10409" y="13947"/>
                    </a:cubicBezTo>
                  </a:path>
                </a:pathLst>
              </a:custGeom>
              <a:noFill/>
              <a:ln w="4575" cap="flat" cmpd="sng">
                <a:solidFill>
                  <a:srgbClr val="F1583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3" name="Google Shape;6863;p68"/>
              <p:cNvSpPr/>
              <p:nvPr/>
            </p:nvSpPr>
            <p:spPr>
              <a:xfrm>
                <a:off x="7751303" y="2112685"/>
                <a:ext cx="354618" cy="151863"/>
              </a:xfrm>
              <a:custGeom>
                <a:avLst/>
                <a:gdLst/>
                <a:ahLst/>
                <a:cxnLst/>
                <a:rect l="l" t="t" r="r" b="b"/>
                <a:pathLst>
                  <a:path w="18284" h="7830" fill="none" extrusionOk="0">
                    <a:moveTo>
                      <a:pt x="297" y="5091"/>
                    </a:moveTo>
                    <a:cubicBezTo>
                      <a:pt x="1" y="6186"/>
                      <a:pt x="959" y="7282"/>
                      <a:pt x="2055" y="7556"/>
                    </a:cubicBezTo>
                    <a:cubicBezTo>
                      <a:pt x="3128" y="7830"/>
                      <a:pt x="4269" y="7510"/>
                      <a:pt x="5342" y="7168"/>
                    </a:cubicBezTo>
                    <a:cubicBezTo>
                      <a:pt x="10044" y="5570"/>
                      <a:pt x="14449" y="3128"/>
                      <a:pt x="18284" y="1"/>
                    </a:cubicBezTo>
                  </a:path>
                </a:pathLst>
              </a:custGeom>
              <a:noFill/>
              <a:ln w="4575" cap="flat" cmpd="sng">
                <a:solidFill>
                  <a:srgbClr val="F77E6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4" name="Google Shape;6864;p68"/>
              <p:cNvSpPr/>
              <p:nvPr/>
            </p:nvSpPr>
            <p:spPr>
              <a:xfrm>
                <a:off x="7467548" y="2005995"/>
                <a:ext cx="494068" cy="299730"/>
              </a:xfrm>
              <a:custGeom>
                <a:avLst/>
                <a:gdLst/>
                <a:ahLst/>
                <a:cxnLst/>
                <a:rect l="l" t="t" r="r" b="b"/>
                <a:pathLst>
                  <a:path w="25474" h="15454" fill="none" extrusionOk="0">
                    <a:moveTo>
                      <a:pt x="25474" y="1827"/>
                    </a:moveTo>
                    <a:cubicBezTo>
                      <a:pt x="21753" y="1"/>
                      <a:pt x="17371" y="24"/>
                      <a:pt x="13353" y="982"/>
                    </a:cubicBezTo>
                    <a:cubicBezTo>
                      <a:pt x="9907" y="1804"/>
                      <a:pt x="6529" y="3333"/>
                      <a:pt x="4041" y="5844"/>
                    </a:cubicBezTo>
                    <a:cubicBezTo>
                      <a:pt x="1530" y="8355"/>
                      <a:pt x="1" y="11939"/>
                      <a:pt x="434" y="15454"/>
                    </a:cubicBezTo>
                  </a:path>
                </a:pathLst>
              </a:custGeom>
              <a:noFill/>
              <a:ln w="4575" cap="flat" cmpd="sng">
                <a:solidFill>
                  <a:srgbClr val="F77E6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5" name="Google Shape;6865;p68"/>
              <p:cNvSpPr/>
              <p:nvPr/>
            </p:nvSpPr>
            <p:spPr>
              <a:xfrm>
                <a:off x="8182027" y="2132176"/>
                <a:ext cx="99632" cy="291740"/>
              </a:xfrm>
              <a:custGeom>
                <a:avLst/>
                <a:gdLst/>
                <a:ahLst/>
                <a:cxnLst/>
                <a:rect l="l" t="t" r="r" b="b"/>
                <a:pathLst>
                  <a:path w="5137" h="15042" fill="none" extrusionOk="0">
                    <a:moveTo>
                      <a:pt x="1" y="0"/>
                    </a:moveTo>
                    <a:cubicBezTo>
                      <a:pt x="3584" y="3995"/>
                      <a:pt x="5136" y="9769"/>
                      <a:pt x="4018" y="15042"/>
                    </a:cubicBezTo>
                  </a:path>
                </a:pathLst>
              </a:custGeom>
              <a:noFill/>
              <a:ln w="4575" cap="flat" cmpd="sng">
                <a:solidFill>
                  <a:srgbClr val="F77E6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6" name="Google Shape;6866;p68"/>
              <p:cNvSpPr/>
              <p:nvPr/>
            </p:nvSpPr>
            <p:spPr>
              <a:xfrm>
                <a:off x="8143511" y="2192823"/>
                <a:ext cx="77056" cy="192592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9930" fill="none" extrusionOk="0">
                    <a:moveTo>
                      <a:pt x="229" y="0"/>
                    </a:moveTo>
                    <a:cubicBezTo>
                      <a:pt x="1" y="2831"/>
                      <a:pt x="343" y="5707"/>
                      <a:pt x="1211" y="8423"/>
                    </a:cubicBezTo>
                    <a:cubicBezTo>
                      <a:pt x="1416" y="9107"/>
                      <a:pt x="1827" y="9906"/>
                      <a:pt x="2557" y="9906"/>
                    </a:cubicBezTo>
                    <a:cubicBezTo>
                      <a:pt x="2991" y="9929"/>
                      <a:pt x="3379" y="9610"/>
                      <a:pt x="3607" y="9244"/>
                    </a:cubicBezTo>
                    <a:cubicBezTo>
                      <a:pt x="3813" y="8879"/>
                      <a:pt x="3904" y="8423"/>
                      <a:pt x="3972" y="8012"/>
                    </a:cubicBezTo>
                  </a:path>
                </a:pathLst>
              </a:custGeom>
              <a:noFill/>
              <a:ln w="4575" cap="flat" cmpd="sng">
                <a:solidFill>
                  <a:srgbClr val="F77E6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7" name="Google Shape;6867;p68"/>
              <p:cNvSpPr/>
              <p:nvPr/>
            </p:nvSpPr>
            <p:spPr>
              <a:xfrm>
                <a:off x="8193101" y="2193269"/>
                <a:ext cx="31439" cy="116001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5981" fill="none" extrusionOk="0">
                    <a:moveTo>
                      <a:pt x="0" y="0"/>
                    </a:moveTo>
                    <a:cubicBezTo>
                      <a:pt x="1119" y="1758"/>
                      <a:pt x="1621" y="3903"/>
                      <a:pt x="1393" y="5980"/>
                    </a:cubicBezTo>
                  </a:path>
                </a:pathLst>
              </a:custGeom>
              <a:noFill/>
              <a:ln w="4575" cap="flat" cmpd="sng">
                <a:solidFill>
                  <a:srgbClr val="F77E6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8" name="Google Shape;6868;p68"/>
              <p:cNvSpPr/>
              <p:nvPr/>
            </p:nvSpPr>
            <p:spPr>
              <a:xfrm>
                <a:off x="7545900" y="2110474"/>
                <a:ext cx="123100" cy="143892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7419" fill="none" extrusionOk="0">
                    <a:moveTo>
                      <a:pt x="1" y="7419"/>
                    </a:moveTo>
                    <a:cubicBezTo>
                      <a:pt x="640" y="4064"/>
                      <a:pt x="3151" y="1165"/>
                      <a:pt x="6346" y="1"/>
                    </a:cubicBezTo>
                  </a:path>
                </a:pathLst>
              </a:custGeom>
              <a:noFill/>
              <a:ln w="4575" cap="flat" cmpd="sng">
                <a:solidFill>
                  <a:srgbClr val="F77E6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9" name="Google Shape;6869;p68"/>
              <p:cNvSpPr/>
              <p:nvPr/>
            </p:nvSpPr>
            <p:spPr>
              <a:xfrm>
                <a:off x="7875251" y="2109155"/>
                <a:ext cx="129733" cy="67301"/>
              </a:xfrm>
              <a:custGeom>
                <a:avLst/>
                <a:gdLst/>
                <a:ahLst/>
                <a:cxnLst/>
                <a:rect l="l" t="t" r="r" b="b"/>
                <a:pathLst>
                  <a:path w="6689" h="3470" fill="none" extrusionOk="0">
                    <a:moveTo>
                      <a:pt x="1" y="3470"/>
                    </a:moveTo>
                    <a:cubicBezTo>
                      <a:pt x="2466" y="2876"/>
                      <a:pt x="4771" y="1666"/>
                      <a:pt x="6688" y="0"/>
                    </a:cubicBezTo>
                  </a:path>
                </a:pathLst>
              </a:custGeom>
              <a:noFill/>
              <a:ln w="4575" cap="flat" cmpd="sng">
                <a:solidFill>
                  <a:srgbClr val="F77E6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0" name="Google Shape;6870;p68"/>
              <p:cNvSpPr/>
              <p:nvPr/>
            </p:nvSpPr>
            <p:spPr>
              <a:xfrm>
                <a:off x="7965996" y="3021826"/>
                <a:ext cx="349323" cy="392962"/>
              </a:xfrm>
              <a:custGeom>
                <a:avLst/>
                <a:gdLst/>
                <a:ahLst/>
                <a:cxnLst/>
                <a:rect l="l" t="t" r="r" b="b"/>
                <a:pathLst>
                  <a:path w="18011" h="20261" extrusionOk="0">
                    <a:moveTo>
                      <a:pt x="4242" y="1"/>
                    </a:moveTo>
                    <a:cubicBezTo>
                      <a:pt x="3626" y="1"/>
                      <a:pt x="2999" y="150"/>
                      <a:pt x="2420" y="464"/>
                    </a:cubicBezTo>
                    <a:cubicBezTo>
                      <a:pt x="640" y="1446"/>
                      <a:pt x="1" y="3660"/>
                      <a:pt x="982" y="5418"/>
                    </a:cubicBezTo>
                    <a:lnTo>
                      <a:pt x="7944" y="17720"/>
                    </a:lnTo>
                    <a:cubicBezTo>
                      <a:pt x="8104" y="17971"/>
                      <a:pt x="8286" y="18245"/>
                      <a:pt x="8469" y="18474"/>
                    </a:cubicBezTo>
                    <a:cubicBezTo>
                      <a:pt x="9467" y="19650"/>
                      <a:pt x="10909" y="20261"/>
                      <a:pt x="12358" y="20261"/>
                    </a:cubicBezTo>
                    <a:cubicBezTo>
                      <a:pt x="13494" y="20261"/>
                      <a:pt x="14635" y="19885"/>
                      <a:pt x="15568" y="19113"/>
                    </a:cubicBezTo>
                    <a:cubicBezTo>
                      <a:pt x="17713" y="17378"/>
                      <a:pt x="18010" y="14251"/>
                      <a:pt x="16230" y="12151"/>
                    </a:cubicBezTo>
                    <a:lnTo>
                      <a:pt x="7100" y="1309"/>
                    </a:lnTo>
                    <a:cubicBezTo>
                      <a:pt x="6386" y="465"/>
                      <a:pt x="5329" y="1"/>
                      <a:pt x="4242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1" name="Google Shape;6871;p68"/>
              <p:cNvSpPr/>
              <p:nvPr/>
            </p:nvSpPr>
            <p:spPr>
              <a:xfrm>
                <a:off x="7920847" y="2961082"/>
                <a:ext cx="174885" cy="162433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8375" extrusionOk="0">
                    <a:moveTo>
                      <a:pt x="6182" y="0"/>
                    </a:moveTo>
                    <a:cubicBezTo>
                      <a:pt x="6159" y="0"/>
                      <a:pt x="6138" y="4"/>
                      <a:pt x="6118" y="13"/>
                    </a:cubicBezTo>
                    <a:cubicBezTo>
                      <a:pt x="5479" y="310"/>
                      <a:pt x="5661" y="1885"/>
                      <a:pt x="5661" y="1885"/>
                    </a:cubicBezTo>
                    <a:cubicBezTo>
                      <a:pt x="5661" y="1885"/>
                      <a:pt x="4219" y="1647"/>
                      <a:pt x="2923" y="1647"/>
                    </a:cubicBezTo>
                    <a:cubicBezTo>
                      <a:pt x="2131" y="1647"/>
                      <a:pt x="1394" y="1736"/>
                      <a:pt x="1073" y="2021"/>
                    </a:cubicBezTo>
                    <a:cubicBezTo>
                      <a:pt x="183" y="2843"/>
                      <a:pt x="982" y="3596"/>
                      <a:pt x="982" y="3596"/>
                    </a:cubicBezTo>
                    <a:cubicBezTo>
                      <a:pt x="982" y="3596"/>
                      <a:pt x="1" y="4258"/>
                      <a:pt x="868" y="5445"/>
                    </a:cubicBezTo>
                    <a:cubicBezTo>
                      <a:pt x="868" y="5445"/>
                      <a:pt x="1" y="6427"/>
                      <a:pt x="1051" y="7226"/>
                    </a:cubicBezTo>
                    <a:cubicBezTo>
                      <a:pt x="2275" y="8163"/>
                      <a:pt x="3322" y="8375"/>
                      <a:pt x="4019" y="8375"/>
                    </a:cubicBezTo>
                    <a:cubicBezTo>
                      <a:pt x="4594" y="8375"/>
                      <a:pt x="4931" y="8230"/>
                      <a:pt x="4931" y="8230"/>
                    </a:cubicBezTo>
                    <a:lnTo>
                      <a:pt x="9017" y="3984"/>
                    </a:lnTo>
                    <a:cubicBezTo>
                      <a:pt x="9017" y="3984"/>
                      <a:pt x="6896" y="0"/>
                      <a:pt x="6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2" name="Google Shape;6872;p68"/>
              <p:cNvSpPr/>
              <p:nvPr/>
            </p:nvSpPr>
            <p:spPr>
              <a:xfrm>
                <a:off x="7970864" y="3003323"/>
                <a:ext cx="359506" cy="411484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21216" extrusionOk="0">
                    <a:moveTo>
                      <a:pt x="4364" y="1"/>
                    </a:moveTo>
                    <a:cubicBezTo>
                      <a:pt x="3737" y="1"/>
                      <a:pt x="3101" y="155"/>
                      <a:pt x="2512" y="483"/>
                    </a:cubicBezTo>
                    <a:cubicBezTo>
                      <a:pt x="663" y="1510"/>
                      <a:pt x="1" y="3838"/>
                      <a:pt x="1028" y="5687"/>
                    </a:cubicBezTo>
                    <a:lnTo>
                      <a:pt x="8195" y="18560"/>
                    </a:lnTo>
                    <a:cubicBezTo>
                      <a:pt x="8332" y="18811"/>
                      <a:pt x="8538" y="19085"/>
                      <a:pt x="8743" y="19336"/>
                    </a:cubicBezTo>
                    <a:cubicBezTo>
                      <a:pt x="9767" y="20577"/>
                      <a:pt x="11242" y="21216"/>
                      <a:pt x="12727" y="21216"/>
                    </a:cubicBezTo>
                    <a:cubicBezTo>
                      <a:pt x="13891" y="21216"/>
                      <a:pt x="15061" y="20823"/>
                      <a:pt x="16024" y="20021"/>
                    </a:cubicBezTo>
                    <a:cubicBezTo>
                      <a:pt x="18238" y="18195"/>
                      <a:pt x="18535" y="14908"/>
                      <a:pt x="16709" y="12717"/>
                    </a:cubicBezTo>
                    <a:lnTo>
                      <a:pt x="7305" y="1373"/>
                    </a:lnTo>
                    <a:cubicBezTo>
                      <a:pt x="6573" y="494"/>
                      <a:pt x="5484" y="1"/>
                      <a:pt x="4364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3" name="Google Shape;6873;p68"/>
              <p:cNvSpPr/>
              <p:nvPr/>
            </p:nvSpPr>
            <p:spPr>
              <a:xfrm>
                <a:off x="7924396" y="2939806"/>
                <a:ext cx="180199" cy="170211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6369" y="0"/>
                    </a:moveTo>
                    <a:cubicBezTo>
                      <a:pt x="6345" y="0"/>
                      <a:pt x="6321" y="5"/>
                      <a:pt x="6300" y="14"/>
                    </a:cubicBezTo>
                    <a:cubicBezTo>
                      <a:pt x="5661" y="334"/>
                      <a:pt x="5821" y="1977"/>
                      <a:pt x="5821" y="1977"/>
                    </a:cubicBezTo>
                    <a:cubicBezTo>
                      <a:pt x="5821" y="1977"/>
                      <a:pt x="4336" y="1730"/>
                      <a:pt x="3005" y="1730"/>
                    </a:cubicBezTo>
                    <a:cubicBezTo>
                      <a:pt x="2198" y="1730"/>
                      <a:pt x="1446" y="1821"/>
                      <a:pt x="1119" y="2114"/>
                    </a:cubicBezTo>
                    <a:cubicBezTo>
                      <a:pt x="206" y="2959"/>
                      <a:pt x="1027" y="3780"/>
                      <a:pt x="1027" y="3780"/>
                    </a:cubicBezTo>
                    <a:cubicBezTo>
                      <a:pt x="1027" y="3780"/>
                      <a:pt x="0" y="4442"/>
                      <a:pt x="913" y="5698"/>
                    </a:cubicBezTo>
                    <a:cubicBezTo>
                      <a:pt x="913" y="5698"/>
                      <a:pt x="23" y="6725"/>
                      <a:pt x="1096" y="7569"/>
                    </a:cubicBezTo>
                    <a:cubicBezTo>
                      <a:pt x="2352" y="8552"/>
                      <a:pt x="3425" y="8775"/>
                      <a:pt x="4142" y="8775"/>
                    </a:cubicBezTo>
                    <a:cubicBezTo>
                      <a:pt x="4740" y="8775"/>
                      <a:pt x="5090" y="8619"/>
                      <a:pt x="5090" y="8619"/>
                    </a:cubicBezTo>
                    <a:lnTo>
                      <a:pt x="9290" y="4168"/>
                    </a:lnTo>
                    <a:cubicBezTo>
                      <a:pt x="9290" y="4168"/>
                      <a:pt x="7110" y="0"/>
                      <a:pt x="6369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4" name="Google Shape;6874;p68"/>
              <p:cNvSpPr/>
              <p:nvPr/>
            </p:nvSpPr>
            <p:spPr>
              <a:xfrm>
                <a:off x="7514908" y="2809319"/>
                <a:ext cx="219610" cy="601439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31010" extrusionOk="0">
                    <a:moveTo>
                      <a:pt x="6128" y="1"/>
                    </a:moveTo>
                    <a:cubicBezTo>
                      <a:pt x="6036" y="1"/>
                      <a:pt x="5941" y="3"/>
                      <a:pt x="5844" y="9"/>
                    </a:cubicBezTo>
                    <a:cubicBezTo>
                      <a:pt x="5867" y="9"/>
                      <a:pt x="5867" y="32"/>
                      <a:pt x="5867" y="32"/>
                    </a:cubicBezTo>
                    <a:cubicBezTo>
                      <a:pt x="5981" y="169"/>
                      <a:pt x="6072" y="306"/>
                      <a:pt x="6141" y="465"/>
                    </a:cubicBezTo>
                    <a:cubicBezTo>
                      <a:pt x="6689" y="1812"/>
                      <a:pt x="7031" y="3227"/>
                      <a:pt x="7396" y="4642"/>
                    </a:cubicBezTo>
                    <a:cubicBezTo>
                      <a:pt x="7784" y="6057"/>
                      <a:pt x="8058" y="7518"/>
                      <a:pt x="7739" y="8979"/>
                    </a:cubicBezTo>
                    <a:cubicBezTo>
                      <a:pt x="7643" y="9398"/>
                      <a:pt x="7214" y="9674"/>
                      <a:pt x="6809" y="9674"/>
                    </a:cubicBezTo>
                    <a:cubicBezTo>
                      <a:pt x="6729" y="9674"/>
                      <a:pt x="6650" y="9664"/>
                      <a:pt x="6575" y="9641"/>
                    </a:cubicBezTo>
                    <a:cubicBezTo>
                      <a:pt x="6552" y="10303"/>
                      <a:pt x="6506" y="10965"/>
                      <a:pt x="6483" y="11627"/>
                    </a:cubicBezTo>
                    <a:cubicBezTo>
                      <a:pt x="6415" y="12243"/>
                      <a:pt x="6392" y="12837"/>
                      <a:pt x="6301" y="13453"/>
                    </a:cubicBezTo>
                    <a:lnTo>
                      <a:pt x="6209" y="14389"/>
                    </a:lnTo>
                    <a:lnTo>
                      <a:pt x="6072" y="15210"/>
                    </a:lnTo>
                    <a:cubicBezTo>
                      <a:pt x="6050" y="15347"/>
                      <a:pt x="6027" y="15484"/>
                      <a:pt x="6004" y="15621"/>
                    </a:cubicBezTo>
                    <a:lnTo>
                      <a:pt x="5890" y="16055"/>
                    </a:lnTo>
                    <a:cubicBezTo>
                      <a:pt x="5821" y="16329"/>
                      <a:pt x="5776" y="16603"/>
                      <a:pt x="5707" y="16899"/>
                    </a:cubicBezTo>
                    <a:cubicBezTo>
                      <a:pt x="5525" y="17447"/>
                      <a:pt x="5410" y="18018"/>
                      <a:pt x="5182" y="18566"/>
                    </a:cubicBezTo>
                    <a:cubicBezTo>
                      <a:pt x="4817" y="19707"/>
                      <a:pt x="4338" y="20803"/>
                      <a:pt x="3858" y="21921"/>
                    </a:cubicBezTo>
                    <a:cubicBezTo>
                      <a:pt x="3356" y="23039"/>
                      <a:pt x="2786" y="24135"/>
                      <a:pt x="2192" y="25231"/>
                    </a:cubicBezTo>
                    <a:cubicBezTo>
                      <a:pt x="1918" y="25801"/>
                      <a:pt x="1599" y="26326"/>
                      <a:pt x="1302" y="26874"/>
                    </a:cubicBezTo>
                    <a:lnTo>
                      <a:pt x="366" y="28472"/>
                    </a:lnTo>
                    <a:lnTo>
                      <a:pt x="320" y="28563"/>
                    </a:lnTo>
                    <a:cubicBezTo>
                      <a:pt x="1" y="29111"/>
                      <a:pt x="1" y="29864"/>
                      <a:pt x="412" y="30412"/>
                    </a:cubicBezTo>
                    <a:cubicBezTo>
                      <a:pt x="700" y="30805"/>
                      <a:pt x="1131" y="31010"/>
                      <a:pt x="1562" y="31010"/>
                    </a:cubicBezTo>
                    <a:cubicBezTo>
                      <a:pt x="1882" y="31010"/>
                      <a:pt x="2203" y="30897"/>
                      <a:pt x="2466" y="30663"/>
                    </a:cubicBezTo>
                    <a:cubicBezTo>
                      <a:pt x="3014" y="30184"/>
                      <a:pt x="3493" y="29727"/>
                      <a:pt x="3950" y="29225"/>
                    </a:cubicBezTo>
                    <a:cubicBezTo>
                      <a:pt x="4178" y="28974"/>
                      <a:pt x="4406" y="28723"/>
                      <a:pt x="4634" y="28472"/>
                    </a:cubicBezTo>
                    <a:cubicBezTo>
                      <a:pt x="4863" y="28221"/>
                      <a:pt x="5068" y="27947"/>
                      <a:pt x="5274" y="27696"/>
                    </a:cubicBezTo>
                    <a:cubicBezTo>
                      <a:pt x="6141" y="26623"/>
                      <a:pt x="6940" y="25527"/>
                      <a:pt x="7647" y="24318"/>
                    </a:cubicBezTo>
                    <a:cubicBezTo>
                      <a:pt x="8378" y="23108"/>
                      <a:pt x="9040" y="21875"/>
                      <a:pt x="9565" y="20506"/>
                    </a:cubicBezTo>
                    <a:cubicBezTo>
                      <a:pt x="9861" y="19844"/>
                      <a:pt x="10067" y="19136"/>
                      <a:pt x="10318" y="18452"/>
                    </a:cubicBezTo>
                    <a:cubicBezTo>
                      <a:pt x="10409" y="18086"/>
                      <a:pt x="10501" y="17721"/>
                      <a:pt x="10592" y="17356"/>
                    </a:cubicBezTo>
                    <a:lnTo>
                      <a:pt x="10752" y="16808"/>
                    </a:lnTo>
                    <a:cubicBezTo>
                      <a:pt x="10774" y="16626"/>
                      <a:pt x="10820" y="16443"/>
                      <a:pt x="10843" y="16238"/>
                    </a:cubicBezTo>
                    <a:lnTo>
                      <a:pt x="11048" y="15119"/>
                    </a:lnTo>
                    <a:cubicBezTo>
                      <a:pt x="11071" y="14754"/>
                      <a:pt x="11117" y="14412"/>
                      <a:pt x="11140" y="14046"/>
                    </a:cubicBezTo>
                    <a:cubicBezTo>
                      <a:pt x="11231" y="13339"/>
                      <a:pt x="11254" y="12631"/>
                      <a:pt x="11299" y="11901"/>
                    </a:cubicBezTo>
                    <a:cubicBezTo>
                      <a:pt x="11322" y="10463"/>
                      <a:pt x="11277" y="9002"/>
                      <a:pt x="11071" y="7518"/>
                    </a:cubicBezTo>
                    <a:cubicBezTo>
                      <a:pt x="10843" y="6035"/>
                      <a:pt x="10478" y="4528"/>
                      <a:pt x="9793" y="3090"/>
                    </a:cubicBezTo>
                    <a:cubicBezTo>
                      <a:pt x="9451" y="2383"/>
                      <a:pt x="9017" y="1675"/>
                      <a:pt x="8515" y="1036"/>
                    </a:cubicBezTo>
                    <a:cubicBezTo>
                      <a:pt x="8309" y="739"/>
                      <a:pt x="7876" y="442"/>
                      <a:pt x="7465" y="214"/>
                    </a:cubicBezTo>
                    <a:cubicBezTo>
                      <a:pt x="7344" y="134"/>
                      <a:pt x="6801" y="1"/>
                      <a:pt x="61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5" name="Google Shape;6875;p68"/>
              <p:cNvSpPr/>
              <p:nvPr/>
            </p:nvSpPr>
            <p:spPr>
              <a:xfrm>
                <a:off x="7500750" y="2809300"/>
                <a:ext cx="220036" cy="60145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31011" extrusionOk="0">
                    <a:moveTo>
                      <a:pt x="6091" y="0"/>
                    </a:moveTo>
                    <a:cubicBezTo>
                      <a:pt x="5759" y="0"/>
                      <a:pt x="5398" y="34"/>
                      <a:pt x="5045" y="124"/>
                    </a:cubicBezTo>
                    <a:cubicBezTo>
                      <a:pt x="2922" y="672"/>
                      <a:pt x="4018" y="763"/>
                      <a:pt x="4360" y="1014"/>
                    </a:cubicBezTo>
                    <a:cubicBezTo>
                      <a:pt x="4657" y="1242"/>
                      <a:pt x="5479" y="2817"/>
                      <a:pt x="5661" y="3251"/>
                    </a:cubicBezTo>
                    <a:cubicBezTo>
                      <a:pt x="5867" y="3707"/>
                      <a:pt x="6026" y="4187"/>
                      <a:pt x="6140" y="4712"/>
                    </a:cubicBezTo>
                    <a:cubicBezTo>
                      <a:pt x="6392" y="5739"/>
                      <a:pt x="6506" y="6880"/>
                      <a:pt x="6551" y="8044"/>
                    </a:cubicBezTo>
                    <a:cubicBezTo>
                      <a:pt x="6597" y="9208"/>
                      <a:pt x="6551" y="10418"/>
                      <a:pt x="6483" y="11628"/>
                    </a:cubicBezTo>
                    <a:cubicBezTo>
                      <a:pt x="6414" y="12244"/>
                      <a:pt x="6392" y="12838"/>
                      <a:pt x="6300" y="13454"/>
                    </a:cubicBezTo>
                    <a:lnTo>
                      <a:pt x="6209" y="14390"/>
                    </a:lnTo>
                    <a:lnTo>
                      <a:pt x="6072" y="15211"/>
                    </a:lnTo>
                    <a:cubicBezTo>
                      <a:pt x="6049" y="15348"/>
                      <a:pt x="6026" y="15485"/>
                      <a:pt x="6004" y="15622"/>
                    </a:cubicBezTo>
                    <a:lnTo>
                      <a:pt x="5889" y="16056"/>
                    </a:lnTo>
                    <a:cubicBezTo>
                      <a:pt x="5844" y="16330"/>
                      <a:pt x="5775" y="16604"/>
                      <a:pt x="5707" y="16900"/>
                    </a:cubicBezTo>
                    <a:cubicBezTo>
                      <a:pt x="5524" y="17448"/>
                      <a:pt x="5410" y="18019"/>
                      <a:pt x="5182" y="18567"/>
                    </a:cubicBezTo>
                    <a:cubicBezTo>
                      <a:pt x="4817" y="19708"/>
                      <a:pt x="4360" y="20804"/>
                      <a:pt x="3858" y="21922"/>
                    </a:cubicBezTo>
                    <a:cubicBezTo>
                      <a:pt x="3356" y="23040"/>
                      <a:pt x="2785" y="24136"/>
                      <a:pt x="2215" y="25232"/>
                    </a:cubicBezTo>
                    <a:cubicBezTo>
                      <a:pt x="1918" y="25802"/>
                      <a:pt x="1598" y="26327"/>
                      <a:pt x="1302" y="26875"/>
                    </a:cubicBezTo>
                    <a:lnTo>
                      <a:pt x="366" y="28473"/>
                    </a:lnTo>
                    <a:lnTo>
                      <a:pt x="320" y="28564"/>
                    </a:lnTo>
                    <a:cubicBezTo>
                      <a:pt x="0" y="29112"/>
                      <a:pt x="23" y="29865"/>
                      <a:pt x="411" y="30413"/>
                    </a:cubicBezTo>
                    <a:cubicBezTo>
                      <a:pt x="699" y="30806"/>
                      <a:pt x="1130" y="31011"/>
                      <a:pt x="1562" y="31011"/>
                    </a:cubicBezTo>
                    <a:cubicBezTo>
                      <a:pt x="1882" y="31011"/>
                      <a:pt x="2203" y="30898"/>
                      <a:pt x="2466" y="30664"/>
                    </a:cubicBezTo>
                    <a:cubicBezTo>
                      <a:pt x="3036" y="30185"/>
                      <a:pt x="3493" y="29728"/>
                      <a:pt x="3949" y="29226"/>
                    </a:cubicBezTo>
                    <a:cubicBezTo>
                      <a:pt x="4178" y="28975"/>
                      <a:pt x="4406" y="28724"/>
                      <a:pt x="4634" y="28473"/>
                    </a:cubicBezTo>
                    <a:cubicBezTo>
                      <a:pt x="4862" y="28222"/>
                      <a:pt x="5068" y="27948"/>
                      <a:pt x="5296" y="27697"/>
                    </a:cubicBezTo>
                    <a:cubicBezTo>
                      <a:pt x="6140" y="26624"/>
                      <a:pt x="6939" y="25528"/>
                      <a:pt x="7670" y="24319"/>
                    </a:cubicBezTo>
                    <a:cubicBezTo>
                      <a:pt x="8377" y="23109"/>
                      <a:pt x="9039" y="21876"/>
                      <a:pt x="9564" y="20507"/>
                    </a:cubicBezTo>
                    <a:cubicBezTo>
                      <a:pt x="9861" y="19845"/>
                      <a:pt x="10089" y="19137"/>
                      <a:pt x="10318" y="18453"/>
                    </a:cubicBezTo>
                    <a:cubicBezTo>
                      <a:pt x="10409" y="18087"/>
                      <a:pt x="10500" y="17722"/>
                      <a:pt x="10614" y="17357"/>
                    </a:cubicBezTo>
                    <a:lnTo>
                      <a:pt x="10751" y="16809"/>
                    </a:lnTo>
                    <a:cubicBezTo>
                      <a:pt x="10774" y="16627"/>
                      <a:pt x="10820" y="16444"/>
                      <a:pt x="10842" y="16239"/>
                    </a:cubicBezTo>
                    <a:lnTo>
                      <a:pt x="11048" y="15120"/>
                    </a:lnTo>
                    <a:cubicBezTo>
                      <a:pt x="11094" y="14755"/>
                      <a:pt x="11116" y="14413"/>
                      <a:pt x="11162" y="14047"/>
                    </a:cubicBezTo>
                    <a:cubicBezTo>
                      <a:pt x="11231" y="13340"/>
                      <a:pt x="11253" y="12632"/>
                      <a:pt x="11299" y="11902"/>
                    </a:cubicBezTo>
                    <a:cubicBezTo>
                      <a:pt x="11345" y="10464"/>
                      <a:pt x="11276" y="9003"/>
                      <a:pt x="11071" y="7519"/>
                    </a:cubicBezTo>
                    <a:cubicBezTo>
                      <a:pt x="10842" y="6036"/>
                      <a:pt x="10477" y="4529"/>
                      <a:pt x="9793" y="3091"/>
                    </a:cubicBezTo>
                    <a:cubicBezTo>
                      <a:pt x="9450" y="2384"/>
                      <a:pt x="9016" y="1676"/>
                      <a:pt x="8514" y="1037"/>
                    </a:cubicBezTo>
                    <a:cubicBezTo>
                      <a:pt x="8309" y="740"/>
                      <a:pt x="7875" y="443"/>
                      <a:pt x="7464" y="215"/>
                    </a:cubicBezTo>
                    <a:cubicBezTo>
                      <a:pt x="7327" y="139"/>
                      <a:pt x="6768" y="0"/>
                      <a:pt x="6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6" name="Google Shape;6876;p68"/>
              <p:cNvSpPr/>
              <p:nvPr/>
            </p:nvSpPr>
            <p:spPr>
              <a:xfrm>
                <a:off x="7477729" y="4173845"/>
                <a:ext cx="94318" cy="783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4041" extrusionOk="0">
                    <a:moveTo>
                      <a:pt x="4246" y="0"/>
                    </a:moveTo>
                    <a:cubicBezTo>
                      <a:pt x="1" y="822"/>
                      <a:pt x="754" y="3470"/>
                      <a:pt x="754" y="3470"/>
                    </a:cubicBezTo>
                    <a:cubicBezTo>
                      <a:pt x="1986" y="3744"/>
                      <a:pt x="2603" y="3903"/>
                      <a:pt x="4063" y="4040"/>
                    </a:cubicBezTo>
                    <a:cubicBezTo>
                      <a:pt x="4703" y="2739"/>
                      <a:pt x="4862" y="1370"/>
                      <a:pt x="4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7" name="Google Shape;6877;p68"/>
              <p:cNvSpPr/>
              <p:nvPr/>
            </p:nvSpPr>
            <p:spPr>
              <a:xfrm>
                <a:off x="7555636" y="4097392"/>
                <a:ext cx="239877" cy="156906"/>
              </a:xfrm>
              <a:custGeom>
                <a:avLst/>
                <a:gdLst/>
                <a:ahLst/>
                <a:cxnLst/>
                <a:rect l="l" t="t" r="r" b="b"/>
                <a:pathLst>
                  <a:path w="12368" h="8090" extrusionOk="0">
                    <a:moveTo>
                      <a:pt x="4434" y="0"/>
                    </a:moveTo>
                    <a:cubicBezTo>
                      <a:pt x="1217" y="0"/>
                      <a:pt x="1599" y="3623"/>
                      <a:pt x="1599" y="3623"/>
                    </a:cubicBezTo>
                    <a:cubicBezTo>
                      <a:pt x="1188" y="3646"/>
                      <a:pt x="1142" y="3646"/>
                      <a:pt x="161" y="3851"/>
                    </a:cubicBezTo>
                    <a:cubicBezTo>
                      <a:pt x="777" y="5220"/>
                      <a:pt x="617" y="6590"/>
                      <a:pt x="1" y="7891"/>
                    </a:cubicBezTo>
                    <a:cubicBezTo>
                      <a:pt x="1835" y="8036"/>
                      <a:pt x="3597" y="8089"/>
                      <a:pt x="5187" y="8089"/>
                    </a:cubicBezTo>
                    <a:cubicBezTo>
                      <a:pt x="9334" y="8089"/>
                      <a:pt x="12304" y="7731"/>
                      <a:pt x="12304" y="7731"/>
                    </a:cubicBezTo>
                    <a:lnTo>
                      <a:pt x="12349" y="3372"/>
                    </a:lnTo>
                    <a:cubicBezTo>
                      <a:pt x="12368" y="2001"/>
                      <a:pt x="11244" y="981"/>
                      <a:pt x="9987" y="981"/>
                    </a:cubicBezTo>
                    <a:cubicBezTo>
                      <a:pt x="9674" y="981"/>
                      <a:pt x="9353" y="1044"/>
                      <a:pt x="9040" y="1180"/>
                    </a:cubicBezTo>
                    <a:cubicBezTo>
                      <a:pt x="8032" y="1606"/>
                      <a:pt x="7728" y="2163"/>
                      <a:pt x="7565" y="2571"/>
                    </a:cubicBezTo>
                    <a:lnTo>
                      <a:pt x="7565" y="2571"/>
                    </a:lnTo>
                    <a:cubicBezTo>
                      <a:pt x="7565" y="2570"/>
                      <a:pt x="7564" y="2569"/>
                      <a:pt x="7563" y="2569"/>
                    </a:cubicBezTo>
                    <a:lnTo>
                      <a:pt x="7563" y="2569"/>
                    </a:lnTo>
                    <a:cubicBezTo>
                      <a:pt x="7561" y="2569"/>
                      <a:pt x="7559" y="2571"/>
                      <a:pt x="7558" y="2577"/>
                    </a:cubicBezTo>
                    <a:lnTo>
                      <a:pt x="7558" y="2577"/>
                    </a:lnTo>
                    <a:cubicBezTo>
                      <a:pt x="7634" y="1750"/>
                      <a:pt x="6720" y="152"/>
                      <a:pt x="4817" y="16"/>
                    </a:cubicBezTo>
                    <a:cubicBezTo>
                      <a:pt x="4684" y="5"/>
                      <a:pt x="4557" y="0"/>
                      <a:pt x="4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8" name="Google Shape;6878;p68"/>
              <p:cNvSpPr/>
              <p:nvPr/>
            </p:nvSpPr>
            <p:spPr>
              <a:xfrm>
                <a:off x="7489928" y="4239341"/>
                <a:ext cx="305239" cy="38034"/>
              </a:xfrm>
              <a:custGeom>
                <a:avLst/>
                <a:gdLst/>
                <a:ahLst/>
                <a:cxnLst/>
                <a:rect l="l" t="t" r="r" b="b"/>
                <a:pathLst>
                  <a:path w="15738" h="1961" extrusionOk="0">
                    <a:moveTo>
                      <a:pt x="247" y="0"/>
                    </a:moveTo>
                    <a:cubicBezTo>
                      <a:pt x="1" y="0"/>
                      <a:pt x="330" y="1120"/>
                      <a:pt x="330" y="1120"/>
                    </a:cubicBezTo>
                    <a:cubicBezTo>
                      <a:pt x="2808" y="1763"/>
                      <a:pt x="5670" y="1961"/>
                      <a:pt x="8250" y="1961"/>
                    </a:cubicBezTo>
                    <a:cubicBezTo>
                      <a:pt x="12350" y="1961"/>
                      <a:pt x="15737" y="1462"/>
                      <a:pt x="15737" y="1462"/>
                    </a:cubicBezTo>
                    <a:lnTo>
                      <a:pt x="15737" y="504"/>
                    </a:lnTo>
                    <a:cubicBezTo>
                      <a:pt x="15737" y="504"/>
                      <a:pt x="13428" y="728"/>
                      <a:pt x="10077" y="728"/>
                    </a:cubicBezTo>
                    <a:cubicBezTo>
                      <a:pt x="7285" y="728"/>
                      <a:pt x="3769" y="572"/>
                      <a:pt x="262" y="1"/>
                    </a:cubicBezTo>
                    <a:cubicBezTo>
                      <a:pt x="256" y="1"/>
                      <a:pt x="251" y="0"/>
                      <a:pt x="2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9" name="Google Shape;6879;p68"/>
              <p:cNvSpPr/>
              <p:nvPr/>
            </p:nvSpPr>
            <p:spPr>
              <a:xfrm>
                <a:off x="7717228" y="4170296"/>
                <a:ext cx="43387" cy="42979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16" extrusionOk="0">
                    <a:moveTo>
                      <a:pt x="1118" y="1"/>
                    </a:moveTo>
                    <a:cubicBezTo>
                      <a:pt x="502" y="1"/>
                      <a:pt x="0" y="480"/>
                      <a:pt x="0" y="1096"/>
                    </a:cubicBezTo>
                    <a:cubicBezTo>
                      <a:pt x="0" y="1713"/>
                      <a:pt x="502" y="2215"/>
                      <a:pt x="1118" y="2215"/>
                    </a:cubicBezTo>
                    <a:cubicBezTo>
                      <a:pt x="1132" y="2215"/>
                      <a:pt x="1145" y="2215"/>
                      <a:pt x="1159" y="2215"/>
                    </a:cubicBezTo>
                    <a:cubicBezTo>
                      <a:pt x="1757" y="2215"/>
                      <a:pt x="2237" y="1722"/>
                      <a:pt x="2237" y="1119"/>
                    </a:cubicBezTo>
                    <a:cubicBezTo>
                      <a:pt x="2237" y="503"/>
                      <a:pt x="1735" y="1"/>
                      <a:pt x="11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80" name="Google Shape;6880;p68"/>
              <p:cNvSpPr/>
              <p:nvPr/>
            </p:nvSpPr>
            <p:spPr>
              <a:xfrm>
                <a:off x="7583078" y="4164982"/>
                <a:ext cx="83689" cy="13751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252" y="1"/>
                    </a:moveTo>
                    <a:cubicBezTo>
                      <a:pt x="138" y="1"/>
                      <a:pt x="24" y="92"/>
                      <a:pt x="24" y="206"/>
                    </a:cubicBezTo>
                    <a:cubicBezTo>
                      <a:pt x="1" y="320"/>
                      <a:pt x="92" y="434"/>
                      <a:pt x="229" y="434"/>
                    </a:cubicBezTo>
                    <a:lnTo>
                      <a:pt x="4087" y="686"/>
                    </a:lnTo>
                    <a:cubicBezTo>
                      <a:pt x="4087" y="708"/>
                      <a:pt x="4087" y="708"/>
                      <a:pt x="4087" y="708"/>
                    </a:cubicBezTo>
                    <a:cubicBezTo>
                      <a:pt x="4201" y="708"/>
                      <a:pt x="4315" y="617"/>
                      <a:pt x="4315" y="503"/>
                    </a:cubicBezTo>
                    <a:cubicBezTo>
                      <a:pt x="4315" y="366"/>
                      <a:pt x="4224" y="275"/>
                      <a:pt x="4110" y="252"/>
                    </a:cubicBez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81" name="Google Shape;6881;p68"/>
              <p:cNvSpPr/>
              <p:nvPr/>
            </p:nvSpPr>
            <p:spPr>
              <a:xfrm>
                <a:off x="7550322" y="4090216"/>
                <a:ext cx="122208" cy="72130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3719" extrusionOk="0">
                    <a:moveTo>
                      <a:pt x="2032" y="432"/>
                    </a:moveTo>
                    <a:cubicBezTo>
                      <a:pt x="2055" y="432"/>
                      <a:pt x="2101" y="455"/>
                      <a:pt x="2124" y="478"/>
                    </a:cubicBezTo>
                    <a:cubicBezTo>
                      <a:pt x="2215" y="523"/>
                      <a:pt x="2283" y="637"/>
                      <a:pt x="2352" y="752"/>
                    </a:cubicBezTo>
                    <a:cubicBezTo>
                      <a:pt x="2603" y="1140"/>
                      <a:pt x="2694" y="1596"/>
                      <a:pt x="2808" y="2053"/>
                    </a:cubicBezTo>
                    <a:cubicBezTo>
                      <a:pt x="2831" y="2212"/>
                      <a:pt x="2877" y="2372"/>
                      <a:pt x="2923" y="2532"/>
                    </a:cubicBezTo>
                    <a:lnTo>
                      <a:pt x="2854" y="2441"/>
                    </a:lnTo>
                    <a:cubicBezTo>
                      <a:pt x="2466" y="1961"/>
                      <a:pt x="2169" y="1413"/>
                      <a:pt x="1987" y="820"/>
                    </a:cubicBezTo>
                    <a:cubicBezTo>
                      <a:pt x="1918" y="637"/>
                      <a:pt x="1918" y="500"/>
                      <a:pt x="1964" y="455"/>
                    </a:cubicBezTo>
                    <a:cubicBezTo>
                      <a:pt x="1987" y="455"/>
                      <a:pt x="2010" y="432"/>
                      <a:pt x="2032" y="432"/>
                    </a:cubicBezTo>
                    <a:close/>
                    <a:moveTo>
                      <a:pt x="686" y="1505"/>
                    </a:moveTo>
                    <a:cubicBezTo>
                      <a:pt x="845" y="1505"/>
                      <a:pt x="1005" y="1596"/>
                      <a:pt x="1142" y="1687"/>
                    </a:cubicBezTo>
                    <a:cubicBezTo>
                      <a:pt x="1644" y="1984"/>
                      <a:pt x="2101" y="2349"/>
                      <a:pt x="2512" y="2737"/>
                    </a:cubicBezTo>
                    <a:cubicBezTo>
                      <a:pt x="2535" y="2783"/>
                      <a:pt x="2580" y="2829"/>
                      <a:pt x="2603" y="2851"/>
                    </a:cubicBezTo>
                    <a:cubicBezTo>
                      <a:pt x="1941" y="2714"/>
                      <a:pt x="1256" y="2395"/>
                      <a:pt x="663" y="1916"/>
                    </a:cubicBezTo>
                    <a:cubicBezTo>
                      <a:pt x="503" y="1779"/>
                      <a:pt x="457" y="1687"/>
                      <a:pt x="457" y="1642"/>
                    </a:cubicBezTo>
                    <a:cubicBezTo>
                      <a:pt x="480" y="1573"/>
                      <a:pt x="594" y="1505"/>
                      <a:pt x="686" y="1505"/>
                    </a:cubicBezTo>
                    <a:close/>
                    <a:moveTo>
                      <a:pt x="2029" y="1"/>
                    </a:moveTo>
                    <a:cubicBezTo>
                      <a:pt x="1904" y="1"/>
                      <a:pt x="1785" y="41"/>
                      <a:pt x="1690" y="112"/>
                    </a:cubicBezTo>
                    <a:cubicBezTo>
                      <a:pt x="1530" y="227"/>
                      <a:pt x="1393" y="478"/>
                      <a:pt x="1553" y="957"/>
                    </a:cubicBezTo>
                    <a:cubicBezTo>
                      <a:pt x="1622" y="1162"/>
                      <a:pt x="1713" y="1391"/>
                      <a:pt x="1804" y="1573"/>
                    </a:cubicBezTo>
                    <a:cubicBezTo>
                      <a:pt x="1667" y="1482"/>
                      <a:pt x="1530" y="1391"/>
                      <a:pt x="1370" y="1299"/>
                    </a:cubicBezTo>
                    <a:cubicBezTo>
                      <a:pt x="1188" y="1185"/>
                      <a:pt x="960" y="1048"/>
                      <a:pt x="686" y="1048"/>
                    </a:cubicBezTo>
                    <a:cubicBezTo>
                      <a:pt x="389" y="1048"/>
                      <a:pt x="69" y="1254"/>
                      <a:pt x="24" y="1596"/>
                    </a:cubicBezTo>
                    <a:cubicBezTo>
                      <a:pt x="1" y="1938"/>
                      <a:pt x="298" y="2190"/>
                      <a:pt x="389" y="2258"/>
                    </a:cubicBezTo>
                    <a:cubicBezTo>
                      <a:pt x="754" y="2578"/>
                      <a:pt x="1256" y="2874"/>
                      <a:pt x="1804" y="3080"/>
                    </a:cubicBezTo>
                    <a:cubicBezTo>
                      <a:pt x="1804" y="3194"/>
                      <a:pt x="1895" y="3308"/>
                      <a:pt x="2010" y="3331"/>
                    </a:cubicBezTo>
                    <a:lnTo>
                      <a:pt x="3174" y="3445"/>
                    </a:lnTo>
                    <a:cubicBezTo>
                      <a:pt x="3196" y="3445"/>
                      <a:pt x="3242" y="3468"/>
                      <a:pt x="3265" y="3468"/>
                    </a:cubicBezTo>
                    <a:cubicBezTo>
                      <a:pt x="3311" y="3468"/>
                      <a:pt x="3333" y="3468"/>
                      <a:pt x="3356" y="3445"/>
                    </a:cubicBezTo>
                    <a:lnTo>
                      <a:pt x="6050" y="3719"/>
                    </a:lnTo>
                    <a:lnTo>
                      <a:pt x="6072" y="3719"/>
                    </a:lnTo>
                    <a:cubicBezTo>
                      <a:pt x="6187" y="3719"/>
                      <a:pt x="6278" y="3627"/>
                      <a:pt x="6278" y="3513"/>
                    </a:cubicBezTo>
                    <a:cubicBezTo>
                      <a:pt x="6301" y="3399"/>
                      <a:pt x="6209" y="3285"/>
                      <a:pt x="6095" y="3285"/>
                    </a:cubicBezTo>
                    <a:lnTo>
                      <a:pt x="3562" y="3034"/>
                    </a:lnTo>
                    <a:cubicBezTo>
                      <a:pt x="3402" y="2692"/>
                      <a:pt x="3333" y="2349"/>
                      <a:pt x="3242" y="1961"/>
                    </a:cubicBezTo>
                    <a:cubicBezTo>
                      <a:pt x="3128" y="1482"/>
                      <a:pt x="3014" y="980"/>
                      <a:pt x="2740" y="523"/>
                    </a:cubicBezTo>
                    <a:cubicBezTo>
                      <a:pt x="2649" y="363"/>
                      <a:pt x="2535" y="204"/>
                      <a:pt x="2375" y="112"/>
                    </a:cubicBezTo>
                    <a:cubicBezTo>
                      <a:pt x="2265" y="36"/>
                      <a:pt x="2145" y="1"/>
                      <a:pt x="20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82" name="Google Shape;6882;p68"/>
              <p:cNvSpPr/>
              <p:nvPr/>
            </p:nvSpPr>
            <p:spPr>
              <a:xfrm>
                <a:off x="8173610" y="4173845"/>
                <a:ext cx="94318" cy="783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4041" extrusionOk="0">
                    <a:moveTo>
                      <a:pt x="617" y="0"/>
                    </a:moveTo>
                    <a:lnTo>
                      <a:pt x="617" y="0"/>
                    </a:lnTo>
                    <a:cubicBezTo>
                      <a:pt x="1" y="1370"/>
                      <a:pt x="161" y="2739"/>
                      <a:pt x="800" y="4040"/>
                    </a:cubicBezTo>
                    <a:cubicBezTo>
                      <a:pt x="2238" y="3903"/>
                      <a:pt x="2877" y="3744"/>
                      <a:pt x="4109" y="3470"/>
                    </a:cubicBezTo>
                    <a:cubicBezTo>
                      <a:pt x="4109" y="3470"/>
                      <a:pt x="4863" y="822"/>
                      <a:pt x="6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83" name="Google Shape;6883;p68"/>
              <p:cNvSpPr/>
              <p:nvPr/>
            </p:nvSpPr>
            <p:spPr>
              <a:xfrm>
                <a:off x="7950151" y="4097392"/>
                <a:ext cx="239877" cy="156906"/>
              </a:xfrm>
              <a:custGeom>
                <a:avLst/>
                <a:gdLst/>
                <a:ahLst/>
                <a:cxnLst/>
                <a:rect l="l" t="t" r="r" b="b"/>
                <a:pathLst>
                  <a:path w="12368" h="8090" extrusionOk="0">
                    <a:moveTo>
                      <a:pt x="7932" y="0"/>
                    </a:moveTo>
                    <a:cubicBezTo>
                      <a:pt x="7810" y="0"/>
                      <a:pt x="7683" y="5"/>
                      <a:pt x="7551" y="16"/>
                    </a:cubicBezTo>
                    <a:cubicBezTo>
                      <a:pt x="5634" y="153"/>
                      <a:pt x="4721" y="1774"/>
                      <a:pt x="4812" y="2596"/>
                    </a:cubicBezTo>
                    <a:cubicBezTo>
                      <a:pt x="4653" y="2185"/>
                      <a:pt x="4356" y="1614"/>
                      <a:pt x="3329" y="1180"/>
                    </a:cubicBezTo>
                    <a:cubicBezTo>
                      <a:pt x="3015" y="1044"/>
                      <a:pt x="2694" y="981"/>
                      <a:pt x="2382" y="981"/>
                    </a:cubicBezTo>
                    <a:cubicBezTo>
                      <a:pt x="1124" y="981"/>
                      <a:pt x="1" y="2001"/>
                      <a:pt x="19" y="3372"/>
                    </a:cubicBezTo>
                    <a:lnTo>
                      <a:pt x="65" y="7731"/>
                    </a:lnTo>
                    <a:cubicBezTo>
                      <a:pt x="65" y="7731"/>
                      <a:pt x="3035" y="8089"/>
                      <a:pt x="7181" y="8089"/>
                    </a:cubicBezTo>
                    <a:cubicBezTo>
                      <a:pt x="8771" y="8089"/>
                      <a:pt x="10533" y="8036"/>
                      <a:pt x="12367" y="7891"/>
                    </a:cubicBezTo>
                    <a:cubicBezTo>
                      <a:pt x="11751" y="6590"/>
                      <a:pt x="11591" y="5220"/>
                      <a:pt x="12208" y="3851"/>
                    </a:cubicBezTo>
                    <a:cubicBezTo>
                      <a:pt x="11226" y="3646"/>
                      <a:pt x="11181" y="3646"/>
                      <a:pt x="10770" y="3623"/>
                    </a:cubicBezTo>
                    <a:cubicBezTo>
                      <a:pt x="10770" y="3623"/>
                      <a:pt x="11130" y="0"/>
                      <a:pt x="79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84" name="Google Shape;6884;p68"/>
              <p:cNvSpPr/>
              <p:nvPr/>
            </p:nvSpPr>
            <p:spPr>
              <a:xfrm>
                <a:off x="7978835" y="4170296"/>
                <a:ext cx="43406" cy="42979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1" y="480"/>
                      <a:pt x="1" y="1096"/>
                    </a:cubicBezTo>
                    <a:cubicBezTo>
                      <a:pt x="1" y="1713"/>
                      <a:pt x="503" y="2215"/>
                      <a:pt x="1119" y="2215"/>
                    </a:cubicBezTo>
                    <a:cubicBezTo>
                      <a:pt x="1133" y="2215"/>
                      <a:pt x="1146" y="2215"/>
                      <a:pt x="1160" y="2215"/>
                    </a:cubicBezTo>
                    <a:cubicBezTo>
                      <a:pt x="1757" y="2215"/>
                      <a:pt x="2238" y="1722"/>
                      <a:pt x="2238" y="1119"/>
                    </a:cubicBezTo>
                    <a:cubicBezTo>
                      <a:pt x="2238" y="503"/>
                      <a:pt x="1736" y="1"/>
                      <a:pt x="11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85" name="Google Shape;6885;p68"/>
              <p:cNvSpPr/>
              <p:nvPr/>
            </p:nvSpPr>
            <p:spPr>
              <a:xfrm>
                <a:off x="7950074" y="4239341"/>
                <a:ext cx="305665" cy="38034"/>
              </a:xfrm>
              <a:custGeom>
                <a:avLst/>
                <a:gdLst/>
                <a:ahLst/>
                <a:cxnLst/>
                <a:rect l="l" t="t" r="r" b="b"/>
                <a:pathLst>
                  <a:path w="15760" h="1961" extrusionOk="0">
                    <a:moveTo>
                      <a:pt x="15492" y="0"/>
                    </a:moveTo>
                    <a:cubicBezTo>
                      <a:pt x="15487" y="0"/>
                      <a:pt x="15481" y="1"/>
                      <a:pt x="15476" y="1"/>
                    </a:cubicBezTo>
                    <a:cubicBezTo>
                      <a:pt x="11979" y="572"/>
                      <a:pt x="8464" y="728"/>
                      <a:pt x="5669" y="728"/>
                    </a:cubicBezTo>
                    <a:cubicBezTo>
                      <a:pt x="2316" y="728"/>
                      <a:pt x="0" y="504"/>
                      <a:pt x="0" y="504"/>
                    </a:cubicBezTo>
                    <a:lnTo>
                      <a:pt x="0" y="504"/>
                    </a:lnTo>
                    <a:lnTo>
                      <a:pt x="23" y="1462"/>
                    </a:lnTo>
                    <a:cubicBezTo>
                      <a:pt x="23" y="1462"/>
                      <a:pt x="3411" y="1961"/>
                      <a:pt x="7511" y="1961"/>
                    </a:cubicBezTo>
                    <a:cubicBezTo>
                      <a:pt x="10091" y="1961"/>
                      <a:pt x="12953" y="1763"/>
                      <a:pt x="15430" y="1120"/>
                    </a:cubicBezTo>
                    <a:cubicBezTo>
                      <a:pt x="15430" y="1120"/>
                      <a:pt x="15759" y="0"/>
                      <a:pt x="15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86" name="Google Shape;6886;p68"/>
              <p:cNvSpPr/>
              <p:nvPr/>
            </p:nvSpPr>
            <p:spPr>
              <a:xfrm>
                <a:off x="8078889" y="4164982"/>
                <a:ext cx="83243" cy="13751"/>
              </a:xfrm>
              <a:custGeom>
                <a:avLst/>
                <a:gdLst/>
                <a:ahLst/>
                <a:cxnLst/>
                <a:rect l="l" t="t" r="r" b="b"/>
                <a:pathLst>
                  <a:path w="4292" h="709" extrusionOk="0">
                    <a:moveTo>
                      <a:pt x="4063" y="1"/>
                    </a:moveTo>
                    <a:lnTo>
                      <a:pt x="206" y="252"/>
                    </a:lnTo>
                    <a:cubicBezTo>
                      <a:pt x="92" y="275"/>
                      <a:pt x="0" y="366"/>
                      <a:pt x="0" y="503"/>
                    </a:cubicBezTo>
                    <a:cubicBezTo>
                      <a:pt x="0" y="617"/>
                      <a:pt x="114" y="708"/>
                      <a:pt x="229" y="708"/>
                    </a:cubicBezTo>
                    <a:cubicBezTo>
                      <a:pt x="229" y="708"/>
                      <a:pt x="229" y="708"/>
                      <a:pt x="229" y="686"/>
                    </a:cubicBezTo>
                    <a:lnTo>
                      <a:pt x="4086" y="434"/>
                    </a:lnTo>
                    <a:cubicBezTo>
                      <a:pt x="4200" y="434"/>
                      <a:pt x="4291" y="320"/>
                      <a:pt x="4291" y="206"/>
                    </a:cubicBezTo>
                    <a:cubicBezTo>
                      <a:pt x="4291" y="92"/>
                      <a:pt x="4177" y="1"/>
                      <a:pt x="40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87" name="Google Shape;6887;p68"/>
              <p:cNvSpPr/>
              <p:nvPr/>
            </p:nvSpPr>
            <p:spPr>
              <a:xfrm>
                <a:off x="8073129" y="4090216"/>
                <a:ext cx="122208" cy="72130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3719" extrusionOk="0">
                    <a:moveTo>
                      <a:pt x="4269" y="432"/>
                    </a:moveTo>
                    <a:cubicBezTo>
                      <a:pt x="4292" y="432"/>
                      <a:pt x="4315" y="455"/>
                      <a:pt x="4337" y="455"/>
                    </a:cubicBezTo>
                    <a:cubicBezTo>
                      <a:pt x="4383" y="500"/>
                      <a:pt x="4383" y="637"/>
                      <a:pt x="4315" y="820"/>
                    </a:cubicBezTo>
                    <a:cubicBezTo>
                      <a:pt x="4132" y="1413"/>
                      <a:pt x="3835" y="1961"/>
                      <a:pt x="3447" y="2441"/>
                    </a:cubicBezTo>
                    <a:cubicBezTo>
                      <a:pt x="3424" y="2486"/>
                      <a:pt x="3402" y="2509"/>
                      <a:pt x="3379" y="2532"/>
                    </a:cubicBezTo>
                    <a:cubicBezTo>
                      <a:pt x="3424" y="2372"/>
                      <a:pt x="3447" y="2212"/>
                      <a:pt x="3493" y="2053"/>
                    </a:cubicBezTo>
                    <a:cubicBezTo>
                      <a:pt x="3607" y="1596"/>
                      <a:pt x="3698" y="1140"/>
                      <a:pt x="3949" y="752"/>
                    </a:cubicBezTo>
                    <a:cubicBezTo>
                      <a:pt x="3995" y="637"/>
                      <a:pt x="4064" y="523"/>
                      <a:pt x="4155" y="478"/>
                    </a:cubicBezTo>
                    <a:cubicBezTo>
                      <a:pt x="4200" y="455"/>
                      <a:pt x="4246" y="432"/>
                      <a:pt x="4269" y="432"/>
                    </a:cubicBezTo>
                    <a:close/>
                    <a:moveTo>
                      <a:pt x="5616" y="1505"/>
                    </a:moveTo>
                    <a:cubicBezTo>
                      <a:pt x="5707" y="1505"/>
                      <a:pt x="5821" y="1573"/>
                      <a:pt x="5821" y="1642"/>
                    </a:cubicBezTo>
                    <a:cubicBezTo>
                      <a:pt x="5844" y="1687"/>
                      <a:pt x="5798" y="1779"/>
                      <a:pt x="5616" y="1916"/>
                    </a:cubicBezTo>
                    <a:cubicBezTo>
                      <a:pt x="5045" y="2395"/>
                      <a:pt x="4360" y="2714"/>
                      <a:pt x="3698" y="2851"/>
                    </a:cubicBezTo>
                    <a:cubicBezTo>
                      <a:pt x="3721" y="2829"/>
                      <a:pt x="3744" y="2783"/>
                      <a:pt x="3790" y="2737"/>
                    </a:cubicBezTo>
                    <a:cubicBezTo>
                      <a:pt x="4200" y="2349"/>
                      <a:pt x="4657" y="1984"/>
                      <a:pt x="5159" y="1687"/>
                    </a:cubicBezTo>
                    <a:cubicBezTo>
                      <a:pt x="5296" y="1596"/>
                      <a:pt x="5456" y="1505"/>
                      <a:pt x="5616" y="1505"/>
                    </a:cubicBezTo>
                    <a:close/>
                    <a:moveTo>
                      <a:pt x="4272" y="1"/>
                    </a:moveTo>
                    <a:cubicBezTo>
                      <a:pt x="4157" y="1"/>
                      <a:pt x="4036" y="36"/>
                      <a:pt x="3927" y="112"/>
                    </a:cubicBezTo>
                    <a:cubicBezTo>
                      <a:pt x="3767" y="204"/>
                      <a:pt x="3653" y="363"/>
                      <a:pt x="3561" y="523"/>
                    </a:cubicBezTo>
                    <a:cubicBezTo>
                      <a:pt x="3287" y="980"/>
                      <a:pt x="3173" y="1482"/>
                      <a:pt x="3059" y="1961"/>
                    </a:cubicBezTo>
                    <a:cubicBezTo>
                      <a:pt x="2968" y="2349"/>
                      <a:pt x="2899" y="2692"/>
                      <a:pt x="2740" y="3034"/>
                    </a:cubicBezTo>
                    <a:lnTo>
                      <a:pt x="206" y="3285"/>
                    </a:lnTo>
                    <a:cubicBezTo>
                      <a:pt x="92" y="3285"/>
                      <a:pt x="1" y="3399"/>
                      <a:pt x="23" y="3513"/>
                    </a:cubicBezTo>
                    <a:cubicBezTo>
                      <a:pt x="23" y="3627"/>
                      <a:pt x="115" y="3719"/>
                      <a:pt x="229" y="3719"/>
                    </a:cubicBezTo>
                    <a:lnTo>
                      <a:pt x="252" y="3719"/>
                    </a:lnTo>
                    <a:lnTo>
                      <a:pt x="2945" y="3445"/>
                    </a:lnTo>
                    <a:cubicBezTo>
                      <a:pt x="2968" y="3468"/>
                      <a:pt x="2991" y="3468"/>
                      <a:pt x="3014" y="3468"/>
                    </a:cubicBezTo>
                    <a:cubicBezTo>
                      <a:pt x="3059" y="3468"/>
                      <a:pt x="3105" y="3445"/>
                      <a:pt x="3128" y="3445"/>
                    </a:cubicBezTo>
                    <a:lnTo>
                      <a:pt x="4292" y="3331"/>
                    </a:lnTo>
                    <a:cubicBezTo>
                      <a:pt x="4406" y="3308"/>
                      <a:pt x="4497" y="3194"/>
                      <a:pt x="4497" y="3080"/>
                    </a:cubicBezTo>
                    <a:cubicBezTo>
                      <a:pt x="5045" y="2874"/>
                      <a:pt x="5524" y="2578"/>
                      <a:pt x="5912" y="2258"/>
                    </a:cubicBezTo>
                    <a:cubicBezTo>
                      <a:pt x="6004" y="2190"/>
                      <a:pt x="6300" y="1938"/>
                      <a:pt x="6278" y="1596"/>
                    </a:cubicBezTo>
                    <a:cubicBezTo>
                      <a:pt x="6232" y="1254"/>
                      <a:pt x="5912" y="1048"/>
                      <a:pt x="5616" y="1048"/>
                    </a:cubicBezTo>
                    <a:lnTo>
                      <a:pt x="5593" y="1048"/>
                    </a:lnTo>
                    <a:cubicBezTo>
                      <a:pt x="5342" y="1048"/>
                      <a:pt x="5113" y="1185"/>
                      <a:pt x="4931" y="1299"/>
                    </a:cubicBezTo>
                    <a:cubicBezTo>
                      <a:pt x="4771" y="1391"/>
                      <a:pt x="4634" y="1482"/>
                      <a:pt x="4497" y="1573"/>
                    </a:cubicBezTo>
                    <a:cubicBezTo>
                      <a:pt x="4588" y="1391"/>
                      <a:pt x="4680" y="1162"/>
                      <a:pt x="4748" y="957"/>
                    </a:cubicBezTo>
                    <a:cubicBezTo>
                      <a:pt x="4908" y="478"/>
                      <a:pt x="4748" y="227"/>
                      <a:pt x="4611" y="112"/>
                    </a:cubicBezTo>
                    <a:cubicBezTo>
                      <a:pt x="4517" y="41"/>
                      <a:pt x="4397" y="1"/>
                      <a:pt x="42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8" name="Google Shape;8096;p70">
            <a:extLst>
              <a:ext uri="{FF2B5EF4-FFF2-40B4-BE49-F238E27FC236}">
                <a16:creationId xmlns:a16="http://schemas.microsoft.com/office/drawing/2014/main" id="{02A602DA-C91C-47EE-B190-70F54733874B}"/>
              </a:ext>
            </a:extLst>
          </p:cNvPr>
          <p:cNvGrpSpPr/>
          <p:nvPr/>
        </p:nvGrpSpPr>
        <p:grpSpPr>
          <a:xfrm>
            <a:off x="4974248" y="3961496"/>
            <a:ext cx="2657856" cy="2946000"/>
            <a:chOff x="5959938" y="2003581"/>
            <a:chExt cx="1460404" cy="1663547"/>
          </a:xfrm>
        </p:grpSpPr>
        <p:sp>
          <p:nvSpPr>
            <p:cNvPr id="419" name="Google Shape;8097;p70">
              <a:extLst>
                <a:ext uri="{FF2B5EF4-FFF2-40B4-BE49-F238E27FC236}">
                  <a16:creationId xmlns:a16="http://schemas.microsoft.com/office/drawing/2014/main" id="{A793EBF5-A648-42C2-B9AE-450358D49098}"/>
                </a:ext>
              </a:extLst>
            </p:cNvPr>
            <p:cNvSpPr/>
            <p:nvPr/>
          </p:nvSpPr>
          <p:spPr>
            <a:xfrm>
              <a:off x="6315017" y="2003581"/>
              <a:ext cx="828580" cy="810030"/>
            </a:xfrm>
            <a:custGeom>
              <a:avLst/>
              <a:gdLst/>
              <a:ahLst/>
              <a:cxnLst/>
              <a:rect l="l" t="t" r="r" b="b"/>
              <a:pathLst>
                <a:path w="64231" h="62793" extrusionOk="0">
                  <a:moveTo>
                    <a:pt x="35288" y="0"/>
                  </a:moveTo>
                  <a:cubicBezTo>
                    <a:pt x="34763" y="0"/>
                    <a:pt x="34238" y="23"/>
                    <a:pt x="33713" y="69"/>
                  </a:cubicBezTo>
                  <a:cubicBezTo>
                    <a:pt x="32139" y="206"/>
                    <a:pt x="30541" y="525"/>
                    <a:pt x="29034" y="1050"/>
                  </a:cubicBezTo>
                  <a:cubicBezTo>
                    <a:pt x="28875" y="1050"/>
                    <a:pt x="28715" y="1027"/>
                    <a:pt x="28578" y="1004"/>
                  </a:cubicBezTo>
                  <a:lnTo>
                    <a:pt x="28509" y="1004"/>
                  </a:lnTo>
                  <a:cubicBezTo>
                    <a:pt x="28007" y="936"/>
                    <a:pt x="27505" y="845"/>
                    <a:pt x="27026" y="776"/>
                  </a:cubicBezTo>
                  <a:cubicBezTo>
                    <a:pt x="26021" y="616"/>
                    <a:pt x="24994" y="434"/>
                    <a:pt x="23990" y="434"/>
                  </a:cubicBezTo>
                  <a:lnTo>
                    <a:pt x="23739" y="434"/>
                  </a:lnTo>
                  <a:cubicBezTo>
                    <a:pt x="22324" y="479"/>
                    <a:pt x="20931" y="753"/>
                    <a:pt x="19585" y="1256"/>
                  </a:cubicBezTo>
                  <a:cubicBezTo>
                    <a:pt x="18946" y="1507"/>
                    <a:pt x="18306" y="1803"/>
                    <a:pt x="17690" y="2146"/>
                  </a:cubicBezTo>
                  <a:cubicBezTo>
                    <a:pt x="17119" y="2465"/>
                    <a:pt x="16549" y="2876"/>
                    <a:pt x="15933" y="3355"/>
                  </a:cubicBezTo>
                  <a:cubicBezTo>
                    <a:pt x="15362" y="3812"/>
                    <a:pt x="14837" y="4314"/>
                    <a:pt x="14335" y="4839"/>
                  </a:cubicBezTo>
                  <a:cubicBezTo>
                    <a:pt x="13878" y="5341"/>
                    <a:pt x="13445" y="5889"/>
                    <a:pt x="13057" y="6505"/>
                  </a:cubicBezTo>
                  <a:cubicBezTo>
                    <a:pt x="11778" y="8514"/>
                    <a:pt x="11116" y="10842"/>
                    <a:pt x="10614" y="13079"/>
                  </a:cubicBezTo>
                  <a:cubicBezTo>
                    <a:pt x="10500" y="13558"/>
                    <a:pt x="10386" y="14038"/>
                    <a:pt x="10295" y="14517"/>
                  </a:cubicBezTo>
                  <a:cubicBezTo>
                    <a:pt x="9907" y="16297"/>
                    <a:pt x="9496" y="18146"/>
                    <a:pt x="8811" y="19881"/>
                  </a:cubicBezTo>
                  <a:lnTo>
                    <a:pt x="8857" y="19835"/>
                  </a:lnTo>
                  <a:lnTo>
                    <a:pt x="8857" y="19835"/>
                  </a:lnTo>
                  <a:cubicBezTo>
                    <a:pt x="8423" y="20862"/>
                    <a:pt x="7898" y="21912"/>
                    <a:pt x="7236" y="23076"/>
                  </a:cubicBezTo>
                  <a:cubicBezTo>
                    <a:pt x="6780" y="23898"/>
                    <a:pt x="6255" y="24720"/>
                    <a:pt x="5775" y="25496"/>
                  </a:cubicBezTo>
                  <a:lnTo>
                    <a:pt x="5730" y="25564"/>
                  </a:lnTo>
                  <a:lnTo>
                    <a:pt x="5387" y="26112"/>
                  </a:lnTo>
                  <a:cubicBezTo>
                    <a:pt x="4246" y="27961"/>
                    <a:pt x="3059" y="29970"/>
                    <a:pt x="2397" y="32184"/>
                  </a:cubicBezTo>
                  <a:cubicBezTo>
                    <a:pt x="1667" y="33622"/>
                    <a:pt x="1142" y="34946"/>
                    <a:pt x="754" y="36224"/>
                  </a:cubicBezTo>
                  <a:cubicBezTo>
                    <a:pt x="320" y="37639"/>
                    <a:pt x="92" y="39100"/>
                    <a:pt x="46" y="40538"/>
                  </a:cubicBezTo>
                  <a:cubicBezTo>
                    <a:pt x="1" y="42067"/>
                    <a:pt x="229" y="43665"/>
                    <a:pt x="685" y="45285"/>
                  </a:cubicBezTo>
                  <a:cubicBezTo>
                    <a:pt x="891" y="46084"/>
                    <a:pt x="1210" y="46929"/>
                    <a:pt x="1598" y="47842"/>
                  </a:cubicBezTo>
                  <a:cubicBezTo>
                    <a:pt x="1849" y="48413"/>
                    <a:pt x="2146" y="49006"/>
                    <a:pt x="2466" y="49599"/>
                  </a:cubicBezTo>
                  <a:cubicBezTo>
                    <a:pt x="3059" y="50672"/>
                    <a:pt x="3790" y="51745"/>
                    <a:pt x="4634" y="52749"/>
                  </a:cubicBezTo>
                  <a:cubicBezTo>
                    <a:pt x="6186" y="54598"/>
                    <a:pt x="8126" y="56264"/>
                    <a:pt x="10432" y="57680"/>
                  </a:cubicBezTo>
                  <a:cubicBezTo>
                    <a:pt x="12532" y="58958"/>
                    <a:pt x="14951" y="60031"/>
                    <a:pt x="17644" y="60875"/>
                  </a:cubicBezTo>
                  <a:cubicBezTo>
                    <a:pt x="20087" y="61651"/>
                    <a:pt x="22780" y="62176"/>
                    <a:pt x="25633" y="62496"/>
                  </a:cubicBezTo>
                  <a:cubicBezTo>
                    <a:pt x="27345" y="62678"/>
                    <a:pt x="29103" y="62792"/>
                    <a:pt x="30883" y="62792"/>
                  </a:cubicBezTo>
                  <a:cubicBezTo>
                    <a:pt x="31842" y="62792"/>
                    <a:pt x="32823" y="62747"/>
                    <a:pt x="33805" y="62701"/>
                  </a:cubicBezTo>
                  <a:cubicBezTo>
                    <a:pt x="36430" y="62541"/>
                    <a:pt x="39032" y="62199"/>
                    <a:pt x="41497" y="61628"/>
                  </a:cubicBezTo>
                  <a:cubicBezTo>
                    <a:pt x="42684" y="61354"/>
                    <a:pt x="43848" y="61035"/>
                    <a:pt x="44989" y="60670"/>
                  </a:cubicBezTo>
                  <a:cubicBezTo>
                    <a:pt x="46450" y="60190"/>
                    <a:pt x="47934" y="59574"/>
                    <a:pt x="49349" y="58889"/>
                  </a:cubicBezTo>
                  <a:cubicBezTo>
                    <a:pt x="50878" y="58136"/>
                    <a:pt x="52385" y="57246"/>
                    <a:pt x="53800" y="56219"/>
                  </a:cubicBezTo>
                  <a:cubicBezTo>
                    <a:pt x="55169" y="55237"/>
                    <a:pt x="56493" y="54096"/>
                    <a:pt x="57749" y="52863"/>
                  </a:cubicBezTo>
                  <a:cubicBezTo>
                    <a:pt x="58365" y="52247"/>
                    <a:pt x="58981" y="51585"/>
                    <a:pt x="59575" y="50878"/>
                  </a:cubicBezTo>
                  <a:cubicBezTo>
                    <a:pt x="60236" y="50124"/>
                    <a:pt x="60784" y="49440"/>
                    <a:pt x="61241" y="48755"/>
                  </a:cubicBezTo>
                  <a:cubicBezTo>
                    <a:pt x="62040" y="47614"/>
                    <a:pt x="62656" y="46427"/>
                    <a:pt x="63090" y="45194"/>
                  </a:cubicBezTo>
                  <a:cubicBezTo>
                    <a:pt x="63272" y="44760"/>
                    <a:pt x="63432" y="44304"/>
                    <a:pt x="63569" y="43870"/>
                  </a:cubicBezTo>
                  <a:cubicBezTo>
                    <a:pt x="64003" y="42478"/>
                    <a:pt x="64231" y="40971"/>
                    <a:pt x="64208" y="39442"/>
                  </a:cubicBezTo>
                  <a:cubicBezTo>
                    <a:pt x="64185" y="38027"/>
                    <a:pt x="63934" y="36543"/>
                    <a:pt x="63478" y="35037"/>
                  </a:cubicBezTo>
                  <a:cubicBezTo>
                    <a:pt x="63044" y="33622"/>
                    <a:pt x="62405" y="32161"/>
                    <a:pt x="61560" y="30723"/>
                  </a:cubicBezTo>
                  <a:cubicBezTo>
                    <a:pt x="61446" y="30563"/>
                    <a:pt x="61332" y="30381"/>
                    <a:pt x="61241" y="30221"/>
                  </a:cubicBezTo>
                  <a:lnTo>
                    <a:pt x="61172" y="30129"/>
                  </a:lnTo>
                  <a:lnTo>
                    <a:pt x="61104" y="30015"/>
                  </a:lnTo>
                  <a:cubicBezTo>
                    <a:pt x="61035" y="29901"/>
                    <a:pt x="60990" y="29810"/>
                    <a:pt x="60921" y="29696"/>
                  </a:cubicBezTo>
                  <a:cubicBezTo>
                    <a:pt x="60739" y="29422"/>
                    <a:pt x="60579" y="29102"/>
                    <a:pt x="60373" y="28760"/>
                  </a:cubicBezTo>
                  <a:cubicBezTo>
                    <a:pt x="60054" y="28167"/>
                    <a:pt x="59757" y="27527"/>
                    <a:pt x="59460" y="26820"/>
                  </a:cubicBezTo>
                  <a:cubicBezTo>
                    <a:pt x="58958" y="25633"/>
                    <a:pt x="58525" y="24332"/>
                    <a:pt x="58068" y="22734"/>
                  </a:cubicBezTo>
                  <a:cubicBezTo>
                    <a:pt x="57771" y="21707"/>
                    <a:pt x="57497" y="20611"/>
                    <a:pt x="57269" y="19676"/>
                  </a:cubicBezTo>
                  <a:lnTo>
                    <a:pt x="57178" y="19310"/>
                  </a:lnTo>
                  <a:cubicBezTo>
                    <a:pt x="57109" y="19059"/>
                    <a:pt x="57041" y="18808"/>
                    <a:pt x="56995" y="18580"/>
                  </a:cubicBezTo>
                  <a:cubicBezTo>
                    <a:pt x="56676" y="17347"/>
                    <a:pt x="56288" y="15909"/>
                    <a:pt x="55808" y="14494"/>
                  </a:cubicBezTo>
                  <a:cubicBezTo>
                    <a:pt x="55329" y="13056"/>
                    <a:pt x="54781" y="11778"/>
                    <a:pt x="54142" y="10637"/>
                  </a:cubicBezTo>
                  <a:cubicBezTo>
                    <a:pt x="53435" y="9336"/>
                    <a:pt x="52544" y="8149"/>
                    <a:pt x="51540" y="7076"/>
                  </a:cubicBezTo>
                  <a:cubicBezTo>
                    <a:pt x="51038" y="6551"/>
                    <a:pt x="50467" y="6003"/>
                    <a:pt x="49760" y="5455"/>
                  </a:cubicBezTo>
                  <a:cubicBezTo>
                    <a:pt x="49166" y="4953"/>
                    <a:pt x="48504" y="4474"/>
                    <a:pt x="47842" y="4017"/>
                  </a:cubicBezTo>
                  <a:cubicBezTo>
                    <a:pt x="45149" y="2191"/>
                    <a:pt x="42136" y="936"/>
                    <a:pt x="39077" y="365"/>
                  </a:cubicBezTo>
                  <a:cubicBezTo>
                    <a:pt x="37822" y="137"/>
                    <a:pt x="36544" y="0"/>
                    <a:pt x="35288" y="0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8098;p70">
              <a:extLst>
                <a:ext uri="{FF2B5EF4-FFF2-40B4-BE49-F238E27FC236}">
                  <a16:creationId xmlns:a16="http://schemas.microsoft.com/office/drawing/2014/main" id="{54823818-6652-425C-BBE8-29EC56018298}"/>
                </a:ext>
              </a:extLst>
            </p:cNvPr>
            <p:cNvSpPr/>
            <p:nvPr/>
          </p:nvSpPr>
          <p:spPr>
            <a:xfrm>
              <a:off x="6363015" y="2058339"/>
              <a:ext cx="577714" cy="755269"/>
            </a:xfrm>
            <a:custGeom>
              <a:avLst/>
              <a:gdLst/>
              <a:ahLst/>
              <a:cxnLst/>
              <a:rect l="l" t="t" r="r" b="b"/>
              <a:pathLst>
                <a:path w="44784" h="58548" extrusionOk="0">
                  <a:moveTo>
                    <a:pt x="11550" y="3949"/>
                  </a:moveTo>
                  <a:lnTo>
                    <a:pt x="11550" y="3949"/>
                  </a:lnTo>
                  <a:cubicBezTo>
                    <a:pt x="11528" y="3971"/>
                    <a:pt x="11527" y="3972"/>
                    <a:pt x="11527" y="3992"/>
                  </a:cubicBezTo>
                  <a:lnTo>
                    <a:pt x="11527" y="3992"/>
                  </a:lnTo>
                  <a:cubicBezTo>
                    <a:pt x="11534" y="3978"/>
                    <a:pt x="11542" y="3963"/>
                    <a:pt x="11550" y="3949"/>
                  </a:cubicBezTo>
                  <a:close/>
                  <a:moveTo>
                    <a:pt x="11527" y="3992"/>
                  </a:moveTo>
                  <a:lnTo>
                    <a:pt x="11527" y="3992"/>
                  </a:lnTo>
                  <a:cubicBezTo>
                    <a:pt x="11526" y="3994"/>
                    <a:pt x="11524" y="3996"/>
                    <a:pt x="11523" y="3999"/>
                  </a:cubicBezTo>
                  <a:lnTo>
                    <a:pt x="11523" y="3999"/>
                  </a:lnTo>
                  <a:cubicBezTo>
                    <a:pt x="11524" y="3997"/>
                    <a:pt x="11526" y="3996"/>
                    <a:pt x="11527" y="3995"/>
                  </a:cubicBezTo>
                  <a:cubicBezTo>
                    <a:pt x="11527" y="3994"/>
                    <a:pt x="11527" y="3993"/>
                    <a:pt x="11527" y="3992"/>
                  </a:cubicBezTo>
                  <a:close/>
                  <a:moveTo>
                    <a:pt x="43733" y="24104"/>
                  </a:moveTo>
                  <a:lnTo>
                    <a:pt x="43733" y="24104"/>
                  </a:lnTo>
                  <a:cubicBezTo>
                    <a:pt x="43730" y="24112"/>
                    <a:pt x="43727" y="24119"/>
                    <a:pt x="43724" y="24127"/>
                  </a:cubicBezTo>
                  <a:lnTo>
                    <a:pt x="43724" y="24127"/>
                  </a:lnTo>
                  <a:cubicBezTo>
                    <a:pt x="43733" y="24125"/>
                    <a:pt x="43733" y="24121"/>
                    <a:pt x="43733" y="24104"/>
                  </a:cubicBezTo>
                  <a:close/>
                  <a:moveTo>
                    <a:pt x="20566" y="1"/>
                  </a:moveTo>
                  <a:cubicBezTo>
                    <a:pt x="20269" y="1"/>
                    <a:pt x="19949" y="23"/>
                    <a:pt x="19653" y="46"/>
                  </a:cubicBezTo>
                  <a:cubicBezTo>
                    <a:pt x="19358" y="69"/>
                    <a:pt x="19041" y="92"/>
                    <a:pt x="18746" y="137"/>
                  </a:cubicBezTo>
                  <a:lnTo>
                    <a:pt x="18746" y="137"/>
                  </a:lnTo>
                  <a:cubicBezTo>
                    <a:pt x="18746" y="137"/>
                    <a:pt x="18746" y="137"/>
                    <a:pt x="18746" y="137"/>
                  </a:cubicBezTo>
                  <a:lnTo>
                    <a:pt x="18746" y="137"/>
                  </a:lnTo>
                  <a:cubicBezTo>
                    <a:pt x="18744" y="137"/>
                    <a:pt x="18742" y="137"/>
                    <a:pt x="18740" y="138"/>
                  </a:cubicBezTo>
                  <a:cubicBezTo>
                    <a:pt x="18192" y="206"/>
                    <a:pt x="17667" y="297"/>
                    <a:pt x="17142" y="457"/>
                  </a:cubicBezTo>
                  <a:cubicBezTo>
                    <a:pt x="16868" y="526"/>
                    <a:pt x="16594" y="594"/>
                    <a:pt x="16320" y="685"/>
                  </a:cubicBezTo>
                  <a:cubicBezTo>
                    <a:pt x="16069" y="777"/>
                    <a:pt x="15795" y="891"/>
                    <a:pt x="15544" y="982"/>
                  </a:cubicBezTo>
                  <a:lnTo>
                    <a:pt x="15567" y="982"/>
                  </a:lnTo>
                  <a:cubicBezTo>
                    <a:pt x="15156" y="1165"/>
                    <a:pt x="14768" y="1347"/>
                    <a:pt x="14380" y="1553"/>
                  </a:cubicBezTo>
                  <a:cubicBezTo>
                    <a:pt x="14197" y="1667"/>
                    <a:pt x="14015" y="1781"/>
                    <a:pt x="13855" y="1895"/>
                  </a:cubicBezTo>
                  <a:cubicBezTo>
                    <a:pt x="13718" y="1986"/>
                    <a:pt x="13558" y="2078"/>
                    <a:pt x="13421" y="2169"/>
                  </a:cubicBezTo>
                  <a:cubicBezTo>
                    <a:pt x="13170" y="2374"/>
                    <a:pt x="12919" y="2603"/>
                    <a:pt x="12668" y="2831"/>
                  </a:cubicBezTo>
                  <a:cubicBezTo>
                    <a:pt x="12645" y="2831"/>
                    <a:pt x="12645" y="2854"/>
                    <a:pt x="12645" y="2854"/>
                  </a:cubicBezTo>
                  <a:cubicBezTo>
                    <a:pt x="12531" y="2945"/>
                    <a:pt x="12440" y="3059"/>
                    <a:pt x="12349" y="3151"/>
                  </a:cubicBezTo>
                  <a:cubicBezTo>
                    <a:pt x="12257" y="3265"/>
                    <a:pt x="12189" y="3356"/>
                    <a:pt x="12097" y="3470"/>
                  </a:cubicBezTo>
                  <a:cubicBezTo>
                    <a:pt x="11983" y="3630"/>
                    <a:pt x="11846" y="3790"/>
                    <a:pt x="11755" y="3972"/>
                  </a:cubicBezTo>
                  <a:cubicBezTo>
                    <a:pt x="11709" y="4064"/>
                    <a:pt x="11664" y="4155"/>
                    <a:pt x="11618" y="4246"/>
                  </a:cubicBezTo>
                  <a:cubicBezTo>
                    <a:pt x="11572" y="4337"/>
                    <a:pt x="11527" y="4429"/>
                    <a:pt x="11481" y="4520"/>
                  </a:cubicBezTo>
                  <a:cubicBezTo>
                    <a:pt x="11481" y="4520"/>
                    <a:pt x="11481" y="4520"/>
                    <a:pt x="11481" y="4497"/>
                  </a:cubicBezTo>
                  <a:cubicBezTo>
                    <a:pt x="11458" y="4611"/>
                    <a:pt x="11413" y="4703"/>
                    <a:pt x="11390" y="4794"/>
                  </a:cubicBezTo>
                  <a:cubicBezTo>
                    <a:pt x="11371" y="4831"/>
                    <a:pt x="11337" y="4868"/>
                    <a:pt x="11288" y="4868"/>
                  </a:cubicBezTo>
                  <a:cubicBezTo>
                    <a:pt x="11277" y="4868"/>
                    <a:pt x="11265" y="4867"/>
                    <a:pt x="11253" y="4862"/>
                  </a:cubicBezTo>
                  <a:cubicBezTo>
                    <a:pt x="11207" y="4862"/>
                    <a:pt x="11184" y="4794"/>
                    <a:pt x="11184" y="4748"/>
                  </a:cubicBezTo>
                  <a:cubicBezTo>
                    <a:pt x="11291" y="4492"/>
                    <a:pt x="11398" y="4236"/>
                    <a:pt x="11523" y="3999"/>
                  </a:cubicBezTo>
                  <a:lnTo>
                    <a:pt x="11523" y="3999"/>
                  </a:lnTo>
                  <a:cubicBezTo>
                    <a:pt x="11388" y="4134"/>
                    <a:pt x="11275" y="4270"/>
                    <a:pt x="11139" y="4429"/>
                  </a:cubicBezTo>
                  <a:cubicBezTo>
                    <a:pt x="10637" y="5228"/>
                    <a:pt x="10226" y="6095"/>
                    <a:pt x="9861" y="6985"/>
                  </a:cubicBezTo>
                  <a:lnTo>
                    <a:pt x="9861" y="6962"/>
                  </a:lnTo>
                  <a:cubicBezTo>
                    <a:pt x="9221" y="8469"/>
                    <a:pt x="8719" y="10044"/>
                    <a:pt x="8263" y="11619"/>
                  </a:cubicBezTo>
                  <a:cubicBezTo>
                    <a:pt x="8035" y="12349"/>
                    <a:pt x="7829" y="13102"/>
                    <a:pt x="7624" y="13856"/>
                  </a:cubicBezTo>
                  <a:cubicBezTo>
                    <a:pt x="7418" y="14518"/>
                    <a:pt x="7236" y="15179"/>
                    <a:pt x="7030" y="15841"/>
                  </a:cubicBezTo>
                  <a:cubicBezTo>
                    <a:pt x="6893" y="16298"/>
                    <a:pt x="6756" y="16754"/>
                    <a:pt x="6597" y="17211"/>
                  </a:cubicBezTo>
                  <a:cubicBezTo>
                    <a:pt x="6254" y="18124"/>
                    <a:pt x="5912" y="19037"/>
                    <a:pt x="5547" y="19950"/>
                  </a:cubicBezTo>
                  <a:cubicBezTo>
                    <a:pt x="4816" y="21753"/>
                    <a:pt x="4063" y="23533"/>
                    <a:pt x="3333" y="25337"/>
                  </a:cubicBezTo>
                  <a:cubicBezTo>
                    <a:pt x="2648" y="27094"/>
                    <a:pt x="1963" y="28852"/>
                    <a:pt x="1415" y="30632"/>
                  </a:cubicBezTo>
                  <a:cubicBezTo>
                    <a:pt x="1141" y="31500"/>
                    <a:pt x="890" y="32390"/>
                    <a:pt x="685" y="33280"/>
                  </a:cubicBezTo>
                  <a:cubicBezTo>
                    <a:pt x="593" y="33736"/>
                    <a:pt x="479" y="34193"/>
                    <a:pt x="411" y="34649"/>
                  </a:cubicBezTo>
                  <a:cubicBezTo>
                    <a:pt x="320" y="35083"/>
                    <a:pt x="251" y="35494"/>
                    <a:pt x="205" y="35928"/>
                  </a:cubicBezTo>
                  <a:cubicBezTo>
                    <a:pt x="205" y="35928"/>
                    <a:pt x="205" y="35905"/>
                    <a:pt x="205" y="35905"/>
                  </a:cubicBezTo>
                  <a:cubicBezTo>
                    <a:pt x="69" y="36863"/>
                    <a:pt x="0" y="37845"/>
                    <a:pt x="0" y="38804"/>
                  </a:cubicBezTo>
                  <a:cubicBezTo>
                    <a:pt x="0" y="39283"/>
                    <a:pt x="0" y="39762"/>
                    <a:pt x="46" y="40242"/>
                  </a:cubicBezTo>
                  <a:cubicBezTo>
                    <a:pt x="69" y="40721"/>
                    <a:pt x="114" y="41200"/>
                    <a:pt x="183" y="41680"/>
                  </a:cubicBezTo>
                  <a:cubicBezTo>
                    <a:pt x="297" y="42570"/>
                    <a:pt x="479" y="43483"/>
                    <a:pt x="730" y="44350"/>
                  </a:cubicBezTo>
                  <a:cubicBezTo>
                    <a:pt x="845" y="44829"/>
                    <a:pt x="982" y="45286"/>
                    <a:pt x="1141" y="45742"/>
                  </a:cubicBezTo>
                  <a:cubicBezTo>
                    <a:pt x="1301" y="46222"/>
                    <a:pt x="1484" y="46678"/>
                    <a:pt x="1689" y="47158"/>
                  </a:cubicBezTo>
                  <a:lnTo>
                    <a:pt x="1666" y="47135"/>
                  </a:lnTo>
                  <a:lnTo>
                    <a:pt x="1666" y="47135"/>
                  </a:lnTo>
                  <a:cubicBezTo>
                    <a:pt x="1940" y="47774"/>
                    <a:pt x="2237" y="48413"/>
                    <a:pt x="2579" y="49029"/>
                  </a:cubicBezTo>
                  <a:cubicBezTo>
                    <a:pt x="2830" y="49531"/>
                    <a:pt x="3104" y="50011"/>
                    <a:pt x="3401" y="50490"/>
                  </a:cubicBezTo>
                  <a:cubicBezTo>
                    <a:pt x="3629" y="50878"/>
                    <a:pt x="3880" y="51266"/>
                    <a:pt x="4131" y="51631"/>
                  </a:cubicBezTo>
                  <a:cubicBezTo>
                    <a:pt x="4930" y="52270"/>
                    <a:pt x="5798" y="52887"/>
                    <a:pt x="6711" y="53435"/>
                  </a:cubicBezTo>
                  <a:cubicBezTo>
                    <a:pt x="8788" y="54736"/>
                    <a:pt x="11230" y="55808"/>
                    <a:pt x="13901" y="56630"/>
                  </a:cubicBezTo>
                  <a:cubicBezTo>
                    <a:pt x="16366" y="57406"/>
                    <a:pt x="19059" y="57954"/>
                    <a:pt x="21912" y="58274"/>
                  </a:cubicBezTo>
                  <a:cubicBezTo>
                    <a:pt x="23647" y="58456"/>
                    <a:pt x="25405" y="58547"/>
                    <a:pt x="27162" y="58547"/>
                  </a:cubicBezTo>
                  <a:cubicBezTo>
                    <a:pt x="28121" y="58547"/>
                    <a:pt x="29102" y="58525"/>
                    <a:pt x="30084" y="58456"/>
                  </a:cubicBezTo>
                  <a:cubicBezTo>
                    <a:pt x="32709" y="58319"/>
                    <a:pt x="35311" y="57954"/>
                    <a:pt x="37776" y="57406"/>
                  </a:cubicBezTo>
                  <a:cubicBezTo>
                    <a:pt x="38986" y="57109"/>
                    <a:pt x="40150" y="56790"/>
                    <a:pt x="41268" y="56425"/>
                  </a:cubicBezTo>
                  <a:cubicBezTo>
                    <a:pt x="41656" y="56311"/>
                    <a:pt x="42044" y="56174"/>
                    <a:pt x="42409" y="56037"/>
                  </a:cubicBezTo>
                  <a:cubicBezTo>
                    <a:pt x="42546" y="55671"/>
                    <a:pt x="42661" y="55306"/>
                    <a:pt x="42752" y="54941"/>
                  </a:cubicBezTo>
                  <a:cubicBezTo>
                    <a:pt x="42843" y="54644"/>
                    <a:pt x="42912" y="54348"/>
                    <a:pt x="42957" y="54028"/>
                  </a:cubicBezTo>
                  <a:cubicBezTo>
                    <a:pt x="43026" y="53731"/>
                    <a:pt x="43071" y="53435"/>
                    <a:pt x="43117" y="53138"/>
                  </a:cubicBezTo>
                  <a:cubicBezTo>
                    <a:pt x="43208" y="52453"/>
                    <a:pt x="43277" y="51746"/>
                    <a:pt x="43254" y="51061"/>
                  </a:cubicBezTo>
                  <a:cubicBezTo>
                    <a:pt x="43254" y="50696"/>
                    <a:pt x="43254" y="50353"/>
                    <a:pt x="43231" y="50011"/>
                  </a:cubicBezTo>
                  <a:cubicBezTo>
                    <a:pt x="43208" y="49714"/>
                    <a:pt x="43186" y="49417"/>
                    <a:pt x="43140" y="49121"/>
                  </a:cubicBezTo>
                  <a:cubicBezTo>
                    <a:pt x="43140" y="49121"/>
                    <a:pt x="43140" y="49098"/>
                    <a:pt x="43140" y="49098"/>
                  </a:cubicBezTo>
                  <a:cubicBezTo>
                    <a:pt x="43094" y="48801"/>
                    <a:pt x="43049" y="48504"/>
                    <a:pt x="42980" y="48208"/>
                  </a:cubicBezTo>
                  <a:cubicBezTo>
                    <a:pt x="42934" y="47957"/>
                    <a:pt x="42889" y="47705"/>
                    <a:pt x="42820" y="47454"/>
                  </a:cubicBezTo>
                  <a:cubicBezTo>
                    <a:pt x="42752" y="47203"/>
                    <a:pt x="42683" y="46952"/>
                    <a:pt x="42592" y="46701"/>
                  </a:cubicBezTo>
                  <a:cubicBezTo>
                    <a:pt x="42524" y="46473"/>
                    <a:pt x="42432" y="46222"/>
                    <a:pt x="42318" y="45994"/>
                  </a:cubicBezTo>
                  <a:lnTo>
                    <a:pt x="42318" y="45994"/>
                  </a:lnTo>
                  <a:cubicBezTo>
                    <a:pt x="42318" y="45994"/>
                    <a:pt x="42341" y="46016"/>
                    <a:pt x="42341" y="46016"/>
                  </a:cubicBezTo>
                  <a:cubicBezTo>
                    <a:pt x="42113" y="45514"/>
                    <a:pt x="41862" y="45012"/>
                    <a:pt x="41611" y="44533"/>
                  </a:cubicBezTo>
                  <a:cubicBezTo>
                    <a:pt x="41359" y="44099"/>
                    <a:pt x="41108" y="43643"/>
                    <a:pt x="40857" y="43209"/>
                  </a:cubicBezTo>
                  <a:cubicBezTo>
                    <a:pt x="40606" y="42775"/>
                    <a:pt x="40355" y="42342"/>
                    <a:pt x="40127" y="41885"/>
                  </a:cubicBezTo>
                  <a:cubicBezTo>
                    <a:pt x="39899" y="41474"/>
                    <a:pt x="39693" y="41040"/>
                    <a:pt x="39533" y="40607"/>
                  </a:cubicBezTo>
                  <a:cubicBezTo>
                    <a:pt x="39419" y="40333"/>
                    <a:pt x="39305" y="40059"/>
                    <a:pt x="39237" y="39785"/>
                  </a:cubicBezTo>
                  <a:cubicBezTo>
                    <a:pt x="39168" y="39534"/>
                    <a:pt x="39100" y="39260"/>
                    <a:pt x="39031" y="39009"/>
                  </a:cubicBezTo>
                  <a:cubicBezTo>
                    <a:pt x="38940" y="38530"/>
                    <a:pt x="38849" y="38050"/>
                    <a:pt x="38826" y="37548"/>
                  </a:cubicBezTo>
                  <a:cubicBezTo>
                    <a:pt x="38780" y="37046"/>
                    <a:pt x="38780" y="36544"/>
                    <a:pt x="38826" y="36065"/>
                  </a:cubicBezTo>
                  <a:cubicBezTo>
                    <a:pt x="38849" y="35608"/>
                    <a:pt x="38917" y="35152"/>
                    <a:pt x="38986" y="34695"/>
                  </a:cubicBezTo>
                  <a:cubicBezTo>
                    <a:pt x="39100" y="34193"/>
                    <a:pt x="39214" y="33691"/>
                    <a:pt x="39374" y="33189"/>
                  </a:cubicBezTo>
                  <a:cubicBezTo>
                    <a:pt x="39533" y="32709"/>
                    <a:pt x="39693" y="32253"/>
                    <a:pt x="39876" y="31819"/>
                  </a:cubicBezTo>
                  <a:cubicBezTo>
                    <a:pt x="40241" y="30929"/>
                    <a:pt x="40652" y="30084"/>
                    <a:pt x="41108" y="29240"/>
                  </a:cubicBezTo>
                  <a:cubicBezTo>
                    <a:pt x="41565" y="28350"/>
                    <a:pt x="42044" y="27482"/>
                    <a:pt x="42524" y="26592"/>
                  </a:cubicBezTo>
                  <a:cubicBezTo>
                    <a:pt x="42752" y="26158"/>
                    <a:pt x="42980" y="25702"/>
                    <a:pt x="43208" y="25268"/>
                  </a:cubicBezTo>
                  <a:cubicBezTo>
                    <a:pt x="43387" y="24888"/>
                    <a:pt x="43567" y="24507"/>
                    <a:pt x="43724" y="24127"/>
                  </a:cubicBezTo>
                  <a:lnTo>
                    <a:pt x="43724" y="24127"/>
                  </a:lnTo>
                  <a:cubicBezTo>
                    <a:pt x="43721" y="24127"/>
                    <a:pt x="43716" y="24127"/>
                    <a:pt x="43710" y="24127"/>
                  </a:cubicBezTo>
                  <a:cubicBezTo>
                    <a:pt x="43962" y="23556"/>
                    <a:pt x="44167" y="22940"/>
                    <a:pt x="44350" y="22324"/>
                  </a:cubicBezTo>
                  <a:cubicBezTo>
                    <a:pt x="44487" y="21776"/>
                    <a:pt x="44601" y="21182"/>
                    <a:pt x="44692" y="20612"/>
                  </a:cubicBezTo>
                  <a:cubicBezTo>
                    <a:pt x="44738" y="20269"/>
                    <a:pt x="44760" y="19927"/>
                    <a:pt x="44783" y="19585"/>
                  </a:cubicBezTo>
                  <a:cubicBezTo>
                    <a:pt x="44715" y="19311"/>
                    <a:pt x="44646" y="19037"/>
                    <a:pt x="44578" y="18763"/>
                  </a:cubicBezTo>
                  <a:cubicBezTo>
                    <a:pt x="44441" y="18307"/>
                    <a:pt x="44304" y="17850"/>
                    <a:pt x="44167" y="17416"/>
                  </a:cubicBezTo>
                  <a:cubicBezTo>
                    <a:pt x="44053" y="17165"/>
                    <a:pt x="43962" y="16914"/>
                    <a:pt x="43847" y="16640"/>
                  </a:cubicBezTo>
                  <a:cubicBezTo>
                    <a:pt x="43847" y="16640"/>
                    <a:pt x="43847" y="16617"/>
                    <a:pt x="43847" y="16617"/>
                  </a:cubicBezTo>
                  <a:cubicBezTo>
                    <a:pt x="43094" y="14883"/>
                    <a:pt x="42067" y="13262"/>
                    <a:pt x="40926" y="11756"/>
                  </a:cubicBezTo>
                  <a:cubicBezTo>
                    <a:pt x="39168" y="9496"/>
                    <a:pt x="37091" y="7465"/>
                    <a:pt x="34831" y="5707"/>
                  </a:cubicBezTo>
                  <a:cubicBezTo>
                    <a:pt x="32732" y="4086"/>
                    <a:pt x="30472" y="2694"/>
                    <a:pt x="28030" y="1667"/>
                  </a:cubicBezTo>
                  <a:lnTo>
                    <a:pt x="28052" y="1667"/>
                  </a:lnTo>
                  <a:cubicBezTo>
                    <a:pt x="27162" y="1302"/>
                    <a:pt x="26249" y="982"/>
                    <a:pt x="25313" y="708"/>
                  </a:cubicBezTo>
                  <a:cubicBezTo>
                    <a:pt x="24880" y="594"/>
                    <a:pt x="24423" y="480"/>
                    <a:pt x="23944" y="366"/>
                  </a:cubicBezTo>
                  <a:cubicBezTo>
                    <a:pt x="23533" y="297"/>
                    <a:pt x="23122" y="206"/>
                    <a:pt x="22688" y="160"/>
                  </a:cubicBezTo>
                  <a:cubicBezTo>
                    <a:pt x="22026" y="69"/>
                    <a:pt x="21342" y="23"/>
                    <a:pt x="20657" y="1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8099;p70">
              <a:extLst>
                <a:ext uri="{FF2B5EF4-FFF2-40B4-BE49-F238E27FC236}">
                  <a16:creationId xmlns:a16="http://schemas.microsoft.com/office/drawing/2014/main" id="{CC004BB9-E630-4FBA-A603-A7AAF00B932A}"/>
                </a:ext>
              </a:extLst>
            </p:cNvPr>
            <p:cNvSpPr/>
            <p:nvPr/>
          </p:nvSpPr>
          <p:spPr>
            <a:xfrm>
              <a:off x="6518168" y="2076888"/>
              <a:ext cx="27103" cy="22394"/>
            </a:xfrm>
            <a:custGeom>
              <a:avLst/>
              <a:gdLst/>
              <a:ahLst/>
              <a:cxnLst/>
              <a:rect l="l" t="t" r="r" b="b"/>
              <a:pathLst>
                <a:path w="2101" h="1736" extrusionOk="0">
                  <a:moveTo>
                    <a:pt x="2101" y="1"/>
                  </a:moveTo>
                  <a:lnTo>
                    <a:pt x="2101" y="1"/>
                  </a:lnTo>
                  <a:cubicBezTo>
                    <a:pt x="1964" y="69"/>
                    <a:pt x="1827" y="138"/>
                    <a:pt x="1713" y="206"/>
                  </a:cubicBezTo>
                  <a:cubicBezTo>
                    <a:pt x="1507" y="320"/>
                    <a:pt x="1325" y="457"/>
                    <a:pt x="1142" y="594"/>
                  </a:cubicBezTo>
                  <a:cubicBezTo>
                    <a:pt x="891" y="777"/>
                    <a:pt x="663" y="1005"/>
                    <a:pt x="435" y="1233"/>
                  </a:cubicBezTo>
                  <a:cubicBezTo>
                    <a:pt x="275" y="1393"/>
                    <a:pt x="138" y="1576"/>
                    <a:pt x="1" y="1735"/>
                  </a:cubicBezTo>
                  <a:cubicBezTo>
                    <a:pt x="161" y="1576"/>
                    <a:pt x="321" y="1416"/>
                    <a:pt x="503" y="1256"/>
                  </a:cubicBezTo>
                  <a:cubicBezTo>
                    <a:pt x="594" y="1165"/>
                    <a:pt x="686" y="1073"/>
                    <a:pt x="777" y="1005"/>
                  </a:cubicBezTo>
                  <a:cubicBezTo>
                    <a:pt x="960" y="845"/>
                    <a:pt x="1165" y="685"/>
                    <a:pt x="1348" y="548"/>
                  </a:cubicBezTo>
                  <a:cubicBezTo>
                    <a:pt x="1599" y="343"/>
                    <a:pt x="1850" y="160"/>
                    <a:pt x="2101" y="1"/>
                  </a:cubicBezTo>
                  <a:close/>
                </a:path>
              </a:pathLst>
            </a:custGeom>
            <a:solidFill>
              <a:srgbClr val="183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2" name="Google Shape;8100;p70">
              <a:extLst>
                <a:ext uri="{FF2B5EF4-FFF2-40B4-BE49-F238E27FC236}">
                  <a16:creationId xmlns:a16="http://schemas.microsoft.com/office/drawing/2014/main" id="{0513A825-4B68-40EA-982E-F17CE612D9B4}"/>
                </a:ext>
              </a:extLst>
            </p:cNvPr>
            <p:cNvSpPr/>
            <p:nvPr/>
          </p:nvSpPr>
          <p:spPr>
            <a:xfrm>
              <a:off x="6928611" y="2272686"/>
              <a:ext cx="13" cy="31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cubicBezTo>
                    <a:pt x="0" y="0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83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8101;p70">
              <a:extLst>
                <a:ext uri="{FF2B5EF4-FFF2-40B4-BE49-F238E27FC236}">
                  <a16:creationId xmlns:a16="http://schemas.microsoft.com/office/drawing/2014/main" id="{D260D66E-6C76-4212-83FC-BDC68234C128}"/>
                </a:ext>
              </a:extLst>
            </p:cNvPr>
            <p:cNvSpPr/>
            <p:nvPr/>
          </p:nvSpPr>
          <p:spPr>
            <a:xfrm>
              <a:off x="6928611" y="2272983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83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8102;p70">
              <a:extLst>
                <a:ext uri="{FF2B5EF4-FFF2-40B4-BE49-F238E27FC236}">
                  <a16:creationId xmlns:a16="http://schemas.microsoft.com/office/drawing/2014/main" id="{D565DCA2-5361-4DD1-B334-547B0B871581}"/>
                </a:ext>
              </a:extLst>
            </p:cNvPr>
            <p:cNvSpPr/>
            <p:nvPr/>
          </p:nvSpPr>
          <p:spPr>
            <a:xfrm>
              <a:off x="6928611" y="2272983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83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8103;p70">
              <a:extLst>
                <a:ext uri="{FF2B5EF4-FFF2-40B4-BE49-F238E27FC236}">
                  <a16:creationId xmlns:a16="http://schemas.microsoft.com/office/drawing/2014/main" id="{5790F1A5-B104-4C56-A4D3-573C2309C1B5}"/>
                </a:ext>
              </a:extLst>
            </p:cNvPr>
            <p:cNvSpPr/>
            <p:nvPr/>
          </p:nvSpPr>
          <p:spPr>
            <a:xfrm>
              <a:off x="6960705" y="274553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183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8104;p70">
              <a:extLst>
                <a:ext uri="{FF2B5EF4-FFF2-40B4-BE49-F238E27FC236}">
                  <a16:creationId xmlns:a16="http://schemas.microsoft.com/office/drawing/2014/main" id="{6BFFDCEE-DD19-4F75-B5AC-6ED3BB15F47B}"/>
                </a:ext>
              </a:extLst>
            </p:cNvPr>
            <p:cNvSpPr/>
            <p:nvPr/>
          </p:nvSpPr>
          <p:spPr>
            <a:xfrm>
              <a:off x="6367130" y="2420189"/>
              <a:ext cx="525017" cy="642497"/>
            </a:xfrm>
            <a:custGeom>
              <a:avLst/>
              <a:gdLst/>
              <a:ahLst/>
              <a:cxnLst/>
              <a:rect l="l" t="t" r="r" b="b"/>
              <a:pathLst>
                <a:path w="40699" h="49806" extrusionOk="0">
                  <a:moveTo>
                    <a:pt x="20429" y="1"/>
                  </a:moveTo>
                  <a:cubicBezTo>
                    <a:pt x="18535" y="47"/>
                    <a:pt x="16617" y="389"/>
                    <a:pt x="14746" y="982"/>
                  </a:cubicBezTo>
                  <a:cubicBezTo>
                    <a:pt x="12874" y="1576"/>
                    <a:pt x="11071" y="2420"/>
                    <a:pt x="9427" y="3516"/>
                  </a:cubicBezTo>
                  <a:cubicBezTo>
                    <a:pt x="7875" y="4543"/>
                    <a:pt x="6460" y="5799"/>
                    <a:pt x="5296" y="7214"/>
                  </a:cubicBezTo>
                  <a:cubicBezTo>
                    <a:pt x="5228" y="7236"/>
                    <a:pt x="5159" y="7282"/>
                    <a:pt x="5136" y="7351"/>
                  </a:cubicBezTo>
                  <a:cubicBezTo>
                    <a:pt x="5091" y="7396"/>
                    <a:pt x="5068" y="7442"/>
                    <a:pt x="5045" y="7510"/>
                  </a:cubicBezTo>
                  <a:cubicBezTo>
                    <a:pt x="3972" y="8834"/>
                    <a:pt x="3128" y="10318"/>
                    <a:pt x="2489" y="11870"/>
                  </a:cubicBezTo>
                  <a:cubicBezTo>
                    <a:pt x="2169" y="12692"/>
                    <a:pt x="1895" y="13559"/>
                    <a:pt x="1690" y="14404"/>
                  </a:cubicBezTo>
                  <a:cubicBezTo>
                    <a:pt x="1530" y="15088"/>
                    <a:pt x="1416" y="15796"/>
                    <a:pt x="1347" y="16526"/>
                  </a:cubicBezTo>
                  <a:cubicBezTo>
                    <a:pt x="1051" y="17508"/>
                    <a:pt x="822" y="18512"/>
                    <a:pt x="640" y="19471"/>
                  </a:cubicBezTo>
                  <a:cubicBezTo>
                    <a:pt x="366" y="20909"/>
                    <a:pt x="183" y="22415"/>
                    <a:pt x="115" y="23945"/>
                  </a:cubicBezTo>
                  <a:cubicBezTo>
                    <a:pt x="69" y="24926"/>
                    <a:pt x="23" y="25976"/>
                    <a:pt x="1" y="27186"/>
                  </a:cubicBezTo>
                  <a:cubicBezTo>
                    <a:pt x="1" y="28373"/>
                    <a:pt x="1" y="29445"/>
                    <a:pt x="23" y="30495"/>
                  </a:cubicBezTo>
                  <a:cubicBezTo>
                    <a:pt x="115" y="32983"/>
                    <a:pt x="366" y="35129"/>
                    <a:pt x="777" y="37069"/>
                  </a:cubicBezTo>
                  <a:cubicBezTo>
                    <a:pt x="1256" y="39306"/>
                    <a:pt x="1986" y="41246"/>
                    <a:pt x="2991" y="42844"/>
                  </a:cubicBezTo>
                  <a:cubicBezTo>
                    <a:pt x="3516" y="43711"/>
                    <a:pt x="4155" y="44487"/>
                    <a:pt x="4840" y="45172"/>
                  </a:cubicBezTo>
                  <a:cubicBezTo>
                    <a:pt x="5570" y="45880"/>
                    <a:pt x="6392" y="46496"/>
                    <a:pt x="7305" y="46975"/>
                  </a:cubicBezTo>
                  <a:cubicBezTo>
                    <a:pt x="7784" y="47249"/>
                    <a:pt x="8286" y="47455"/>
                    <a:pt x="8697" y="47637"/>
                  </a:cubicBezTo>
                  <a:cubicBezTo>
                    <a:pt x="9131" y="47820"/>
                    <a:pt x="9610" y="47980"/>
                    <a:pt x="10112" y="48162"/>
                  </a:cubicBezTo>
                  <a:cubicBezTo>
                    <a:pt x="11048" y="48482"/>
                    <a:pt x="12075" y="48778"/>
                    <a:pt x="13148" y="49007"/>
                  </a:cubicBezTo>
                  <a:cubicBezTo>
                    <a:pt x="15294" y="49486"/>
                    <a:pt x="17553" y="49760"/>
                    <a:pt x="19836" y="49806"/>
                  </a:cubicBezTo>
                  <a:lnTo>
                    <a:pt x="20521" y="49806"/>
                  </a:lnTo>
                  <a:cubicBezTo>
                    <a:pt x="22620" y="49806"/>
                    <a:pt x="24675" y="49623"/>
                    <a:pt x="26638" y="49212"/>
                  </a:cubicBezTo>
                  <a:cubicBezTo>
                    <a:pt x="28875" y="48756"/>
                    <a:pt x="30929" y="48025"/>
                    <a:pt x="32732" y="47044"/>
                  </a:cubicBezTo>
                  <a:cubicBezTo>
                    <a:pt x="33691" y="46542"/>
                    <a:pt x="34558" y="45948"/>
                    <a:pt x="35334" y="45286"/>
                  </a:cubicBezTo>
                  <a:cubicBezTo>
                    <a:pt x="36179" y="44556"/>
                    <a:pt x="36932" y="43734"/>
                    <a:pt x="37571" y="42844"/>
                  </a:cubicBezTo>
                  <a:cubicBezTo>
                    <a:pt x="38164" y="41977"/>
                    <a:pt x="38689" y="41018"/>
                    <a:pt x="39123" y="39991"/>
                  </a:cubicBezTo>
                  <a:cubicBezTo>
                    <a:pt x="39534" y="39009"/>
                    <a:pt x="39854" y="37959"/>
                    <a:pt x="40105" y="36818"/>
                  </a:cubicBezTo>
                  <a:cubicBezTo>
                    <a:pt x="40333" y="35791"/>
                    <a:pt x="40493" y="34672"/>
                    <a:pt x="40584" y="33440"/>
                  </a:cubicBezTo>
                  <a:cubicBezTo>
                    <a:pt x="40675" y="32344"/>
                    <a:pt x="40698" y="31180"/>
                    <a:pt x="40675" y="29925"/>
                  </a:cubicBezTo>
                  <a:cubicBezTo>
                    <a:pt x="40630" y="27802"/>
                    <a:pt x="40424" y="25565"/>
                    <a:pt x="40013" y="22849"/>
                  </a:cubicBezTo>
                  <a:cubicBezTo>
                    <a:pt x="39876" y="21845"/>
                    <a:pt x="39694" y="20749"/>
                    <a:pt x="39443" y="19494"/>
                  </a:cubicBezTo>
                  <a:cubicBezTo>
                    <a:pt x="39351" y="18969"/>
                    <a:pt x="39237" y="18352"/>
                    <a:pt x="39100" y="17736"/>
                  </a:cubicBezTo>
                  <a:cubicBezTo>
                    <a:pt x="38986" y="17143"/>
                    <a:pt x="38826" y="16549"/>
                    <a:pt x="38667" y="15956"/>
                  </a:cubicBezTo>
                  <a:cubicBezTo>
                    <a:pt x="38005" y="13559"/>
                    <a:pt x="37115" y="11322"/>
                    <a:pt x="36019" y="9336"/>
                  </a:cubicBezTo>
                  <a:cubicBezTo>
                    <a:pt x="34855" y="7236"/>
                    <a:pt x="33462" y="5456"/>
                    <a:pt x="31865" y="4018"/>
                  </a:cubicBezTo>
                  <a:cubicBezTo>
                    <a:pt x="31020" y="3288"/>
                    <a:pt x="30130" y="2626"/>
                    <a:pt x="29194" y="2078"/>
                  </a:cubicBezTo>
                  <a:cubicBezTo>
                    <a:pt x="28235" y="1530"/>
                    <a:pt x="27208" y="1074"/>
                    <a:pt x="26113" y="731"/>
                  </a:cubicBezTo>
                  <a:cubicBezTo>
                    <a:pt x="25223" y="457"/>
                    <a:pt x="24287" y="252"/>
                    <a:pt x="23237" y="138"/>
                  </a:cubicBezTo>
                  <a:cubicBezTo>
                    <a:pt x="22529" y="47"/>
                    <a:pt x="21753" y="1"/>
                    <a:pt x="20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8105;p70">
              <a:extLst>
                <a:ext uri="{FF2B5EF4-FFF2-40B4-BE49-F238E27FC236}">
                  <a16:creationId xmlns:a16="http://schemas.microsoft.com/office/drawing/2014/main" id="{C382C491-AF0D-407C-AD63-98731982EB1F}"/>
                </a:ext>
              </a:extLst>
            </p:cNvPr>
            <p:cNvSpPr/>
            <p:nvPr/>
          </p:nvSpPr>
          <p:spPr>
            <a:xfrm>
              <a:off x="6379797" y="2561526"/>
              <a:ext cx="36520" cy="111946"/>
            </a:xfrm>
            <a:custGeom>
              <a:avLst/>
              <a:gdLst/>
              <a:ahLst/>
              <a:cxnLst/>
              <a:rect l="l" t="t" r="r" b="b"/>
              <a:pathLst>
                <a:path w="2831" h="8678" extrusionOk="0">
                  <a:moveTo>
                    <a:pt x="2534" y="0"/>
                  </a:moveTo>
                  <a:cubicBezTo>
                    <a:pt x="2442" y="0"/>
                    <a:pt x="2351" y="68"/>
                    <a:pt x="2305" y="160"/>
                  </a:cubicBezTo>
                  <a:cubicBezTo>
                    <a:pt x="1689" y="1415"/>
                    <a:pt x="1255" y="2762"/>
                    <a:pt x="890" y="4154"/>
                  </a:cubicBezTo>
                  <a:cubicBezTo>
                    <a:pt x="548" y="5524"/>
                    <a:pt x="297" y="6939"/>
                    <a:pt x="46" y="8331"/>
                  </a:cubicBezTo>
                  <a:cubicBezTo>
                    <a:pt x="0" y="8491"/>
                    <a:pt x="114" y="8651"/>
                    <a:pt x="251" y="8674"/>
                  </a:cubicBezTo>
                  <a:cubicBezTo>
                    <a:pt x="263" y="8676"/>
                    <a:pt x="275" y="8677"/>
                    <a:pt x="287" y="8677"/>
                  </a:cubicBezTo>
                  <a:cubicBezTo>
                    <a:pt x="392" y="8677"/>
                    <a:pt x="507" y="8589"/>
                    <a:pt x="548" y="8445"/>
                  </a:cubicBezTo>
                  <a:cubicBezTo>
                    <a:pt x="845" y="6665"/>
                    <a:pt x="1187" y="4885"/>
                    <a:pt x="1689" y="3150"/>
                  </a:cubicBezTo>
                  <a:cubicBezTo>
                    <a:pt x="1689" y="3173"/>
                    <a:pt x="1689" y="3173"/>
                    <a:pt x="1689" y="3173"/>
                  </a:cubicBezTo>
                  <a:cubicBezTo>
                    <a:pt x="1986" y="2237"/>
                    <a:pt x="2328" y="1301"/>
                    <a:pt x="2762" y="411"/>
                  </a:cubicBezTo>
                  <a:cubicBezTo>
                    <a:pt x="2830" y="274"/>
                    <a:pt x="2762" y="91"/>
                    <a:pt x="2648" y="23"/>
                  </a:cubicBezTo>
                  <a:cubicBezTo>
                    <a:pt x="2625" y="23"/>
                    <a:pt x="2579" y="0"/>
                    <a:pt x="2534" y="0"/>
                  </a:cubicBezTo>
                  <a:close/>
                </a:path>
              </a:pathLst>
            </a:custGeom>
            <a:solidFill>
              <a:srgbClr val="FFB6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8106;p70">
              <a:extLst>
                <a:ext uri="{FF2B5EF4-FFF2-40B4-BE49-F238E27FC236}">
                  <a16:creationId xmlns:a16="http://schemas.microsoft.com/office/drawing/2014/main" id="{7C15BB5C-B6BB-4627-8E71-5F890BB6B96E}"/>
                </a:ext>
              </a:extLst>
            </p:cNvPr>
            <p:cNvSpPr/>
            <p:nvPr/>
          </p:nvSpPr>
          <p:spPr>
            <a:xfrm>
              <a:off x="6375966" y="2569472"/>
              <a:ext cx="34172" cy="107522"/>
            </a:xfrm>
            <a:custGeom>
              <a:avLst/>
              <a:gdLst/>
              <a:ahLst/>
              <a:cxnLst/>
              <a:rect l="l" t="t" r="r" b="b"/>
              <a:pathLst>
                <a:path w="2649" h="8335" extrusionOk="0">
                  <a:moveTo>
                    <a:pt x="2374" y="0"/>
                  </a:moveTo>
                  <a:cubicBezTo>
                    <a:pt x="2351" y="0"/>
                    <a:pt x="2306" y="0"/>
                    <a:pt x="2283" y="23"/>
                  </a:cubicBezTo>
                  <a:cubicBezTo>
                    <a:pt x="1895" y="206"/>
                    <a:pt x="1644" y="662"/>
                    <a:pt x="1461" y="1073"/>
                  </a:cubicBezTo>
                  <a:cubicBezTo>
                    <a:pt x="1347" y="1370"/>
                    <a:pt x="1256" y="1667"/>
                    <a:pt x="1164" y="1986"/>
                  </a:cubicBezTo>
                  <a:cubicBezTo>
                    <a:pt x="1050" y="2328"/>
                    <a:pt x="982" y="2671"/>
                    <a:pt x="891" y="3013"/>
                  </a:cubicBezTo>
                  <a:cubicBezTo>
                    <a:pt x="571" y="4406"/>
                    <a:pt x="366" y="5844"/>
                    <a:pt x="137" y="7282"/>
                  </a:cubicBezTo>
                  <a:cubicBezTo>
                    <a:pt x="92" y="7510"/>
                    <a:pt x="69" y="7761"/>
                    <a:pt x="23" y="7989"/>
                  </a:cubicBezTo>
                  <a:cubicBezTo>
                    <a:pt x="0" y="8149"/>
                    <a:pt x="92" y="8309"/>
                    <a:pt x="229" y="8332"/>
                  </a:cubicBezTo>
                  <a:cubicBezTo>
                    <a:pt x="243" y="8334"/>
                    <a:pt x="257" y="8335"/>
                    <a:pt x="270" y="8335"/>
                  </a:cubicBezTo>
                  <a:cubicBezTo>
                    <a:pt x="392" y="8335"/>
                    <a:pt x="505" y="8247"/>
                    <a:pt x="525" y="8103"/>
                  </a:cubicBezTo>
                  <a:cubicBezTo>
                    <a:pt x="594" y="7715"/>
                    <a:pt x="662" y="7304"/>
                    <a:pt x="708" y="6916"/>
                  </a:cubicBezTo>
                  <a:cubicBezTo>
                    <a:pt x="799" y="6391"/>
                    <a:pt x="868" y="5889"/>
                    <a:pt x="959" y="5364"/>
                  </a:cubicBezTo>
                  <a:cubicBezTo>
                    <a:pt x="1142" y="4269"/>
                    <a:pt x="1324" y="3196"/>
                    <a:pt x="1644" y="2146"/>
                  </a:cubicBezTo>
                  <a:lnTo>
                    <a:pt x="1644" y="2169"/>
                  </a:lnTo>
                  <a:cubicBezTo>
                    <a:pt x="1758" y="1735"/>
                    <a:pt x="1918" y="1279"/>
                    <a:pt x="2146" y="890"/>
                  </a:cubicBezTo>
                  <a:cubicBezTo>
                    <a:pt x="2192" y="799"/>
                    <a:pt x="2260" y="731"/>
                    <a:pt x="2329" y="639"/>
                  </a:cubicBezTo>
                  <a:cubicBezTo>
                    <a:pt x="2374" y="617"/>
                    <a:pt x="2397" y="594"/>
                    <a:pt x="2443" y="571"/>
                  </a:cubicBezTo>
                  <a:cubicBezTo>
                    <a:pt x="2580" y="502"/>
                    <a:pt x="2648" y="343"/>
                    <a:pt x="2602" y="206"/>
                  </a:cubicBezTo>
                  <a:cubicBezTo>
                    <a:pt x="2580" y="92"/>
                    <a:pt x="2465" y="0"/>
                    <a:pt x="2374" y="0"/>
                  </a:cubicBezTo>
                  <a:close/>
                </a:path>
              </a:pathLst>
            </a:custGeom>
            <a:solidFill>
              <a:srgbClr val="FFB6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8107;p70">
              <a:extLst>
                <a:ext uri="{FF2B5EF4-FFF2-40B4-BE49-F238E27FC236}">
                  <a16:creationId xmlns:a16="http://schemas.microsoft.com/office/drawing/2014/main" id="{C92FE476-21EB-41BE-94CB-BB5DAE2328B2}"/>
                </a:ext>
              </a:extLst>
            </p:cNvPr>
            <p:cNvSpPr/>
            <p:nvPr/>
          </p:nvSpPr>
          <p:spPr>
            <a:xfrm>
              <a:off x="6370961" y="2571536"/>
              <a:ext cx="35049" cy="128716"/>
            </a:xfrm>
            <a:custGeom>
              <a:avLst/>
              <a:gdLst/>
              <a:ahLst/>
              <a:cxnLst/>
              <a:rect l="l" t="t" r="r" b="b"/>
              <a:pathLst>
                <a:path w="2717" h="9978" extrusionOk="0">
                  <a:moveTo>
                    <a:pt x="1986" y="2283"/>
                  </a:moveTo>
                  <a:cubicBezTo>
                    <a:pt x="1980" y="2304"/>
                    <a:pt x="1974" y="2325"/>
                    <a:pt x="1967" y="2347"/>
                  </a:cubicBezTo>
                  <a:lnTo>
                    <a:pt x="1967" y="2347"/>
                  </a:lnTo>
                  <a:cubicBezTo>
                    <a:pt x="1986" y="2325"/>
                    <a:pt x="1986" y="2304"/>
                    <a:pt x="1986" y="2283"/>
                  </a:cubicBezTo>
                  <a:close/>
                  <a:moveTo>
                    <a:pt x="2443" y="0"/>
                  </a:moveTo>
                  <a:cubicBezTo>
                    <a:pt x="2351" y="0"/>
                    <a:pt x="2260" y="46"/>
                    <a:pt x="2214" y="160"/>
                  </a:cubicBezTo>
                  <a:cubicBezTo>
                    <a:pt x="959" y="3127"/>
                    <a:pt x="548" y="6414"/>
                    <a:pt x="23" y="9632"/>
                  </a:cubicBezTo>
                  <a:cubicBezTo>
                    <a:pt x="0" y="9792"/>
                    <a:pt x="92" y="9929"/>
                    <a:pt x="229" y="9975"/>
                  </a:cubicBezTo>
                  <a:cubicBezTo>
                    <a:pt x="240" y="9977"/>
                    <a:pt x="252" y="9978"/>
                    <a:pt x="264" y="9978"/>
                  </a:cubicBezTo>
                  <a:cubicBezTo>
                    <a:pt x="388" y="9978"/>
                    <a:pt x="504" y="9872"/>
                    <a:pt x="525" y="9746"/>
                  </a:cubicBezTo>
                  <a:cubicBezTo>
                    <a:pt x="933" y="7258"/>
                    <a:pt x="1272" y="4747"/>
                    <a:pt x="1967" y="2347"/>
                  </a:cubicBezTo>
                  <a:lnTo>
                    <a:pt x="1967" y="2347"/>
                  </a:lnTo>
                  <a:cubicBezTo>
                    <a:pt x="1966" y="2348"/>
                    <a:pt x="1965" y="2350"/>
                    <a:pt x="1963" y="2351"/>
                  </a:cubicBezTo>
                  <a:cubicBezTo>
                    <a:pt x="2169" y="1689"/>
                    <a:pt x="2397" y="1027"/>
                    <a:pt x="2671" y="411"/>
                  </a:cubicBezTo>
                  <a:cubicBezTo>
                    <a:pt x="2717" y="251"/>
                    <a:pt x="2671" y="91"/>
                    <a:pt x="2557" y="23"/>
                  </a:cubicBezTo>
                  <a:cubicBezTo>
                    <a:pt x="2511" y="0"/>
                    <a:pt x="2465" y="0"/>
                    <a:pt x="2443" y="0"/>
                  </a:cubicBezTo>
                  <a:close/>
                </a:path>
              </a:pathLst>
            </a:custGeom>
            <a:solidFill>
              <a:srgbClr val="FFB6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8108;p70">
              <a:extLst>
                <a:ext uri="{FF2B5EF4-FFF2-40B4-BE49-F238E27FC236}">
                  <a16:creationId xmlns:a16="http://schemas.microsoft.com/office/drawing/2014/main" id="{8F9D1D3E-ED5A-4F4B-B662-32F9EBAC6305}"/>
                </a:ext>
              </a:extLst>
            </p:cNvPr>
            <p:cNvSpPr/>
            <p:nvPr/>
          </p:nvSpPr>
          <p:spPr>
            <a:xfrm>
              <a:off x="6370665" y="2586835"/>
              <a:ext cx="32701" cy="134586"/>
            </a:xfrm>
            <a:custGeom>
              <a:avLst/>
              <a:gdLst/>
              <a:ahLst/>
              <a:cxnLst/>
              <a:rect l="l" t="t" r="r" b="b"/>
              <a:pathLst>
                <a:path w="2535" h="10433" extrusionOk="0">
                  <a:moveTo>
                    <a:pt x="1644" y="2580"/>
                  </a:moveTo>
                  <a:lnTo>
                    <a:pt x="1644" y="2580"/>
                  </a:lnTo>
                  <a:cubicBezTo>
                    <a:pt x="1641" y="2590"/>
                    <a:pt x="1638" y="2599"/>
                    <a:pt x="1636" y="2608"/>
                  </a:cubicBezTo>
                  <a:lnTo>
                    <a:pt x="1636" y="2608"/>
                  </a:lnTo>
                  <a:cubicBezTo>
                    <a:pt x="1640" y="2599"/>
                    <a:pt x="1644" y="2590"/>
                    <a:pt x="1644" y="2580"/>
                  </a:cubicBezTo>
                  <a:close/>
                  <a:moveTo>
                    <a:pt x="2237" y="1"/>
                  </a:moveTo>
                  <a:cubicBezTo>
                    <a:pt x="2146" y="1"/>
                    <a:pt x="2055" y="47"/>
                    <a:pt x="2009" y="161"/>
                  </a:cubicBezTo>
                  <a:cubicBezTo>
                    <a:pt x="1302" y="1667"/>
                    <a:pt x="845" y="3333"/>
                    <a:pt x="548" y="5000"/>
                  </a:cubicBezTo>
                  <a:cubicBezTo>
                    <a:pt x="229" y="6689"/>
                    <a:pt x="46" y="8424"/>
                    <a:pt x="0" y="10181"/>
                  </a:cubicBezTo>
                  <a:cubicBezTo>
                    <a:pt x="0" y="10250"/>
                    <a:pt x="46" y="10318"/>
                    <a:pt x="92" y="10364"/>
                  </a:cubicBezTo>
                  <a:cubicBezTo>
                    <a:pt x="137" y="10409"/>
                    <a:pt x="206" y="10432"/>
                    <a:pt x="274" y="10432"/>
                  </a:cubicBezTo>
                  <a:cubicBezTo>
                    <a:pt x="343" y="10432"/>
                    <a:pt x="411" y="10386"/>
                    <a:pt x="457" y="10341"/>
                  </a:cubicBezTo>
                  <a:cubicBezTo>
                    <a:pt x="503" y="10272"/>
                    <a:pt x="503" y="10204"/>
                    <a:pt x="525" y="10135"/>
                  </a:cubicBezTo>
                  <a:cubicBezTo>
                    <a:pt x="525" y="9839"/>
                    <a:pt x="525" y="9542"/>
                    <a:pt x="548" y="9245"/>
                  </a:cubicBezTo>
                  <a:cubicBezTo>
                    <a:pt x="685" y="6995"/>
                    <a:pt x="1002" y="4745"/>
                    <a:pt x="1636" y="2608"/>
                  </a:cubicBezTo>
                  <a:lnTo>
                    <a:pt x="1636" y="2608"/>
                  </a:lnTo>
                  <a:cubicBezTo>
                    <a:pt x="1634" y="2612"/>
                    <a:pt x="1631" y="2617"/>
                    <a:pt x="1629" y="2621"/>
                  </a:cubicBezTo>
                  <a:lnTo>
                    <a:pt x="1629" y="2621"/>
                  </a:lnTo>
                  <a:cubicBezTo>
                    <a:pt x="1856" y="1855"/>
                    <a:pt x="2127" y="1111"/>
                    <a:pt x="2466" y="412"/>
                  </a:cubicBezTo>
                  <a:cubicBezTo>
                    <a:pt x="2534" y="275"/>
                    <a:pt x="2466" y="92"/>
                    <a:pt x="2351" y="24"/>
                  </a:cubicBezTo>
                  <a:cubicBezTo>
                    <a:pt x="2306" y="1"/>
                    <a:pt x="2260" y="1"/>
                    <a:pt x="2237" y="1"/>
                  </a:cubicBezTo>
                  <a:close/>
                </a:path>
              </a:pathLst>
            </a:custGeom>
            <a:solidFill>
              <a:srgbClr val="FFB6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8109;p70">
              <a:extLst>
                <a:ext uri="{FF2B5EF4-FFF2-40B4-BE49-F238E27FC236}">
                  <a16:creationId xmlns:a16="http://schemas.microsoft.com/office/drawing/2014/main" id="{D137F11C-A673-4F7D-8571-5D8094CCA00C}"/>
                </a:ext>
              </a:extLst>
            </p:cNvPr>
            <p:cNvSpPr/>
            <p:nvPr/>
          </p:nvSpPr>
          <p:spPr>
            <a:xfrm>
              <a:off x="6646245" y="2420189"/>
              <a:ext cx="246171" cy="486149"/>
            </a:xfrm>
            <a:custGeom>
              <a:avLst/>
              <a:gdLst/>
              <a:ahLst/>
              <a:cxnLst/>
              <a:rect l="l" t="t" r="r" b="b"/>
              <a:pathLst>
                <a:path w="19083" h="37686" extrusionOk="0">
                  <a:moveTo>
                    <a:pt x="1" y="1"/>
                  </a:moveTo>
                  <a:cubicBezTo>
                    <a:pt x="594" y="320"/>
                    <a:pt x="1165" y="686"/>
                    <a:pt x="1713" y="1074"/>
                  </a:cubicBezTo>
                  <a:cubicBezTo>
                    <a:pt x="3311" y="2215"/>
                    <a:pt x="4726" y="3562"/>
                    <a:pt x="5981" y="5045"/>
                  </a:cubicBezTo>
                  <a:cubicBezTo>
                    <a:pt x="7328" y="6620"/>
                    <a:pt x="8492" y="8332"/>
                    <a:pt x="9473" y="10158"/>
                  </a:cubicBezTo>
                  <a:cubicBezTo>
                    <a:pt x="9953" y="11048"/>
                    <a:pt x="10409" y="11961"/>
                    <a:pt x="10820" y="12897"/>
                  </a:cubicBezTo>
                  <a:cubicBezTo>
                    <a:pt x="11003" y="13331"/>
                    <a:pt x="11185" y="13787"/>
                    <a:pt x="11368" y="14221"/>
                  </a:cubicBezTo>
                  <a:cubicBezTo>
                    <a:pt x="11551" y="14723"/>
                    <a:pt x="11756" y="15225"/>
                    <a:pt x="11893" y="15750"/>
                  </a:cubicBezTo>
                  <a:cubicBezTo>
                    <a:pt x="12258" y="16892"/>
                    <a:pt x="12486" y="18101"/>
                    <a:pt x="12646" y="19288"/>
                  </a:cubicBezTo>
                  <a:cubicBezTo>
                    <a:pt x="12806" y="20521"/>
                    <a:pt x="12874" y="21731"/>
                    <a:pt x="12920" y="22963"/>
                  </a:cubicBezTo>
                  <a:cubicBezTo>
                    <a:pt x="13011" y="25405"/>
                    <a:pt x="13011" y="27871"/>
                    <a:pt x="13331" y="30290"/>
                  </a:cubicBezTo>
                  <a:cubicBezTo>
                    <a:pt x="13422" y="31020"/>
                    <a:pt x="13559" y="31751"/>
                    <a:pt x="13719" y="32481"/>
                  </a:cubicBezTo>
                  <a:cubicBezTo>
                    <a:pt x="13810" y="32824"/>
                    <a:pt x="13902" y="33189"/>
                    <a:pt x="14016" y="33531"/>
                  </a:cubicBezTo>
                  <a:cubicBezTo>
                    <a:pt x="14107" y="33782"/>
                    <a:pt x="14198" y="34056"/>
                    <a:pt x="14290" y="34330"/>
                  </a:cubicBezTo>
                  <a:lnTo>
                    <a:pt x="14290" y="34307"/>
                  </a:lnTo>
                  <a:cubicBezTo>
                    <a:pt x="14495" y="34787"/>
                    <a:pt x="14769" y="35266"/>
                    <a:pt x="15111" y="35700"/>
                  </a:cubicBezTo>
                  <a:lnTo>
                    <a:pt x="15089" y="35677"/>
                  </a:lnTo>
                  <a:lnTo>
                    <a:pt x="15089" y="35677"/>
                  </a:lnTo>
                  <a:cubicBezTo>
                    <a:pt x="15408" y="36088"/>
                    <a:pt x="15773" y="36453"/>
                    <a:pt x="16184" y="36772"/>
                  </a:cubicBezTo>
                  <a:cubicBezTo>
                    <a:pt x="16504" y="37023"/>
                    <a:pt x="16869" y="37252"/>
                    <a:pt x="17280" y="37411"/>
                  </a:cubicBezTo>
                  <a:lnTo>
                    <a:pt x="17257" y="37411"/>
                  </a:lnTo>
                  <a:cubicBezTo>
                    <a:pt x="17554" y="37526"/>
                    <a:pt x="17850" y="37617"/>
                    <a:pt x="18170" y="37663"/>
                  </a:cubicBezTo>
                  <a:lnTo>
                    <a:pt x="18147" y="37663"/>
                  </a:lnTo>
                  <a:cubicBezTo>
                    <a:pt x="18193" y="37663"/>
                    <a:pt x="18238" y="37663"/>
                    <a:pt x="18261" y="37685"/>
                  </a:cubicBezTo>
                  <a:cubicBezTo>
                    <a:pt x="18353" y="37389"/>
                    <a:pt x="18421" y="37115"/>
                    <a:pt x="18467" y="36818"/>
                  </a:cubicBezTo>
                  <a:cubicBezTo>
                    <a:pt x="18695" y="35791"/>
                    <a:pt x="18855" y="34672"/>
                    <a:pt x="18969" y="33440"/>
                  </a:cubicBezTo>
                  <a:cubicBezTo>
                    <a:pt x="19060" y="32344"/>
                    <a:pt x="19083" y="31180"/>
                    <a:pt x="19060" y="29925"/>
                  </a:cubicBezTo>
                  <a:cubicBezTo>
                    <a:pt x="18992" y="27825"/>
                    <a:pt x="18786" y="25565"/>
                    <a:pt x="18398" y="22849"/>
                  </a:cubicBezTo>
                  <a:cubicBezTo>
                    <a:pt x="18238" y="21845"/>
                    <a:pt x="18056" y="20726"/>
                    <a:pt x="17828" y="19494"/>
                  </a:cubicBezTo>
                  <a:cubicBezTo>
                    <a:pt x="17736" y="18992"/>
                    <a:pt x="17622" y="18352"/>
                    <a:pt x="17485" y="17736"/>
                  </a:cubicBezTo>
                  <a:cubicBezTo>
                    <a:pt x="17348" y="17143"/>
                    <a:pt x="17188" y="16549"/>
                    <a:pt x="17029" y="15956"/>
                  </a:cubicBezTo>
                  <a:cubicBezTo>
                    <a:pt x="16367" y="13536"/>
                    <a:pt x="15477" y="11322"/>
                    <a:pt x="14381" y="9336"/>
                  </a:cubicBezTo>
                  <a:cubicBezTo>
                    <a:pt x="13217" y="7236"/>
                    <a:pt x="11824" y="5456"/>
                    <a:pt x="10227" y="4018"/>
                  </a:cubicBezTo>
                  <a:cubicBezTo>
                    <a:pt x="9405" y="3265"/>
                    <a:pt x="8492" y="2626"/>
                    <a:pt x="7556" y="2078"/>
                  </a:cubicBezTo>
                  <a:cubicBezTo>
                    <a:pt x="6597" y="1530"/>
                    <a:pt x="5570" y="1074"/>
                    <a:pt x="4475" y="731"/>
                  </a:cubicBezTo>
                  <a:cubicBezTo>
                    <a:pt x="3585" y="457"/>
                    <a:pt x="2649" y="252"/>
                    <a:pt x="1599" y="115"/>
                  </a:cubicBezTo>
                  <a:cubicBezTo>
                    <a:pt x="1097" y="47"/>
                    <a:pt x="549" y="24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8110;p70">
              <a:extLst>
                <a:ext uri="{FF2B5EF4-FFF2-40B4-BE49-F238E27FC236}">
                  <a16:creationId xmlns:a16="http://schemas.microsoft.com/office/drawing/2014/main" id="{CD4DF0FC-CA95-4931-B3EF-AB7742FEFC7A}"/>
                </a:ext>
              </a:extLst>
            </p:cNvPr>
            <p:cNvSpPr/>
            <p:nvPr/>
          </p:nvSpPr>
          <p:spPr>
            <a:xfrm>
              <a:off x="6646245" y="2419905"/>
              <a:ext cx="210257" cy="444031"/>
            </a:xfrm>
            <a:custGeom>
              <a:avLst/>
              <a:gdLst/>
              <a:ahLst/>
              <a:cxnLst/>
              <a:rect l="l" t="t" r="r" b="b"/>
              <a:pathLst>
                <a:path w="16299" h="34421" extrusionOk="0">
                  <a:moveTo>
                    <a:pt x="1" y="0"/>
                  </a:moveTo>
                  <a:cubicBezTo>
                    <a:pt x="1" y="0"/>
                    <a:pt x="1" y="23"/>
                    <a:pt x="1" y="23"/>
                  </a:cubicBezTo>
                  <a:lnTo>
                    <a:pt x="24" y="23"/>
                  </a:lnTo>
                  <a:cubicBezTo>
                    <a:pt x="617" y="365"/>
                    <a:pt x="1188" y="730"/>
                    <a:pt x="1713" y="1096"/>
                  </a:cubicBezTo>
                  <a:cubicBezTo>
                    <a:pt x="3242" y="2191"/>
                    <a:pt x="4680" y="3538"/>
                    <a:pt x="5981" y="5067"/>
                  </a:cubicBezTo>
                  <a:cubicBezTo>
                    <a:pt x="6187" y="5318"/>
                    <a:pt x="6392" y="5569"/>
                    <a:pt x="6597" y="5821"/>
                  </a:cubicBezTo>
                  <a:cubicBezTo>
                    <a:pt x="7647" y="7167"/>
                    <a:pt x="8629" y="8628"/>
                    <a:pt x="9473" y="10180"/>
                  </a:cubicBezTo>
                  <a:cubicBezTo>
                    <a:pt x="9953" y="11070"/>
                    <a:pt x="10409" y="11983"/>
                    <a:pt x="10820" y="12919"/>
                  </a:cubicBezTo>
                  <a:cubicBezTo>
                    <a:pt x="10889" y="13102"/>
                    <a:pt x="10980" y="13284"/>
                    <a:pt x="11048" y="13467"/>
                  </a:cubicBezTo>
                  <a:cubicBezTo>
                    <a:pt x="11163" y="13718"/>
                    <a:pt x="11277" y="13992"/>
                    <a:pt x="11368" y="14243"/>
                  </a:cubicBezTo>
                  <a:cubicBezTo>
                    <a:pt x="11551" y="14700"/>
                    <a:pt x="11733" y="15225"/>
                    <a:pt x="11893" y="15772"/>
                  </a:cubicBezTo>
                  <a:cubicBezTo>
                    <a:pt x="12053" y="16252"/>
                    <a:pt x="12190" y="16777"/>
                    <a:pt x="12304" y="17302"/>
                  </a:cubicBezTo>
                  <a:cubicBezTo>
                    <a:pt x="12441" y="17918"/>
                    <a:pt x="12555" y="18580"/>
                    <a:pt x="12646" y="19310"/>
                  </a:cubicBezTo>
                  <a:cubicBezTo>
                    <a:pt x="12783" y="20360"/>
                    <a:pt x="12852" y="21501"/>
                    <a:pt x="12920" y="22985"/>
                  </a:cubicBezTo>
                  <a:cubicBezTo>
                    <a:pt x="12943" y="23579"/>
                    <a:pt x="12966" y="24149"/>
                    <a:pt x="12966" y="24720"/>
                  </a:cubicBezTo>
                  <a:lnTo>
                    <a:pt x="12966" y="24788"/>
                  </a:lnTo>
                  <a:cubicBezTo>
                    <a:pt x="13034" y="26614"/>
                    <a:pt x="13080" y="28486"/>
                    <a:pt x="13331" y="30312"/>
                  </a:cubicBezTo>
                  <a:cubicBezTo>
                    <a:pt x="13422" y="31111"/>
                    <a:pt x="13559" y="31818"/>
                    <a:pt x="13719" y="32503"/>
                  </a:cubicBezTo>
                  <a:cubicBezTo>
                    <a:pt x="13833" y="32914"/>
                    <a:pt x="13924" y="33234"/>
                    <a:pt x="14016" y="33553"/>
                  </a:cubicBezTo>
                  <a:cubicBezTo>
                    <a:pt x="14084" y="33759"/>
                    <a:pt x="14175" y="34055"/>
                    <a:pt x="14290" y="34352"/>
                  </a:cubicBezTo>
                  <a:cubicBezTo>
                    <a:pt x="14312" y="34375"/>
                    <a:pt x="14312" y="34398"/>
                    <a:pt x="14335" y="34421"/>
                  </a:cubicBezTo>
                  <a:cubicBezTo>
                    <a:pt x="14472" y="34078"/>
                    <a:pt x="14609" y="33713"/>
                    <a:pt x="14723" y="33371"/>
                  </a:cubicBezTo>
                  <a:cubicBezTo>
                    <a:pt x="15089" y="32321"/>
                    <a:pt x="15385" y="31271"/>
                    <a:pt x="15613" y="30198"/>
                  </a:cubicBezTo>
                  <a:cubicBezTo>
                    <a:pt x="15613" y="30198"/>
                    <a:pt x="15613" y="30221"/>
                    <a:pt x="15613" y="30221"/>
                  </a:cubicBezTo>
                  <a:cubicBezTo>
                    <a:pt x="15933" y="28691"/>
                    <a:pt x="16138" y="27139"/>
                    <a:pt x="16230" y="25587"/>
                  </a:cubicBezTo>
                  <a:cubicBezTo>
                    <a:pt x="16275" y="24902"/>
                    <a:pt x="16298" y="24218"/>
                    <a:pt x="16298" y="23556"/>
                  </a:cubicBezTo>
                  <a:cubicBezTo>
                    <a:pt x="16298" y="22985"/>
                    <a:pt x="16275" y="22414"/>
                    <a:pt x="16253" y="21844"/>
                  </a:cubicBezTo>
                  <a:lnTo>
                    <a:pt x="16230" y="21844"/>
                  </a:lnTo>
                  <a:cubicBezTo>
                    <a:pt x="16138" y="20018"/>
                    <a:pt x="15910" y="18192"/>
                    <a:pt x="15591" y="16389"/>
                  </a:cubicBezTo>
                  <a:cubicBezTo>
                    <a:pt x="15248" y="14494"/>
                    <a:pt x="14792" y="12600"/>
                    <a:pt x="14175" y="10751"/>
                  </a:cubicBezTo>
                  <a:lnTo>
                    <a:pt x="14198" y="10751"/>
                  </a:lnTo>
                  <a:cubicBezTo>
                    <a:pt x="13833" y="9678"/>
                    <a:pt x="13445" y="8628"/>
                    <a:pt x="12989" y="7601"/>
                  </a:cubicBezTo>
                  <a:cubicBezTo>
                    <a:pt x="12783" y="7144"/>
                    <a:pt x="12578" y="6734"/>
                    <a:pt x="12372" y="6300"/>
                  </a:cubicBezTo>
                  <a:cubicBezTo>
                    <a:pt x="11710" y="5478"/>
                    <a:pt x="10980" y="4702"/>
                    <a:pt x="10227" y="4040"/>
                  </a:cubicBezTo>
                  <a:cubicBezTo>
                    <a:pt x="9405" y="3287"/>
                    <a:pt x="8492" y="2625"/>
                    <a:pt x="7556" y="2077"/>
                  </a:cubicBezTo>
                  <a:cubicBezTo>
                    <a:pt x="6597" y="1529"/>
                    <a:pt x="5570" y="1073"/>
                    <a:pt x="4475" y="753"/>
                  </a:cubicBezTo>
                  <a:cubicBezTo>
                    <a:pt x="3607" y="457"/>
                    <a:pt x="2672" y="274"/>
                    <a:pt x="1599" y="137"/>
                  </a:cubicBezTo>
                  <a:cubicBezTo>
                    <a:pt x="1074" y="69"/>
                    <a:pt x="549" y="2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8111;p70">
              <a:extLst>
                <a:ext uri="{FF2B5EF4-FFF2-40B4-BE49-F238E27FC236}">
                  <a16:creationId xmlns:a16="http://schemas.microsoft.com/office/drawing/2014/main" id="{A774C345-FB79-4F48-98FB-0F86064001B1}"/>
                </a:ext>
              </a:extLst>
            </p:cNvPr>
            <p:cNvSpPr/>
            <p:nvPr/>
          </p:nvSpPr>
          <p:spPr>
            <a:xfrm>
              <a:off x="6366834" y="2419905"/>
              <a:ext cx="464361" cy="621406"/>
            </a:xfrm>
            <a:custGeom>
              <a:avLst/>
              <a:gdLst/>
              <a:ahLst/>
              <a:cxnLst/>
              <a:rect l="l" t="t" r="r" b="b"/>
              <a:pathLst>
                <a:path w="35997" h="48171" extrusionOk="0">
                  <a:moveTo>
                    <a:pt x="20452" y="0"/>
                  </a:moveTo>
                  <a:cubicBezTo>
                    <a:pt x="18558" y="69"/>
                    <a:pt x="16663" y="388"/>
                    <a:pt x="14769" y="982"/>
                  </a:cubicBezTo>
                  <a:cubicBezTo>
                    <a:pt x="12897" y="1575"/>
                    <a:pt x="11094" y="2442"/>
                    <a:pt x="9450" y="3515"/>
                  </a:cubicBezTo>
                  <a:cubicBezTo>
                    <a:pt x="7898" y="4565"/>
                    <a:pt x="6483" y="5798"/>
                    <a:pt x="5296" y="7213"/>
                  </a:cubicBezTo>
                  <a:cubicBezTo>
                    <a:pt x="5228" y="7236"/>
                    <a:pt x="5182" y="7304"/>
                    <a:pt x="5136" y="7350"/>
                  </a:cubicBezTo>
                  <a:lnTo>
                    <a:pt x="5091" y="7441"/>
                  </a:lnTo>
                  <a:lnTo>
                    <a:pt x="5068" y="7532"/>
                  </a:lnTo>
                  <a:cubicBezTo>
                    <a:pt x="3995" y="8856"/>
                    <a:pt x="3128" y="10317"/>
                    <a:pt x="2512" y="11892"/>
                  </a:cubicBezTo>
                  <a:cubicBezTo>
                    <a:pt x="2466" y="12029"/>
                    <a:pt x="2420" y="12143"/>
                    <a:pt x="2375" y="12280"/>
                  </a:cubicBezTo>
                  <a:cubicBezTo>
                    <a:pt x="2283" y="12394"/>
                    <a:pt x="2238" y="12531"/>
                    <a:pt x="2169" y="12668"/>
                  </a:cubicBezTo>
                  <a:cubicBezTo>
                    <a:pt x="2032" y="12988"/>
                    <a:pt x="1941" y="13307"/>
                    <a:pt x="1850" y="13581"/>
                  </a:cubicBezTo>
                  <a:cubicBezTo>
                    <a:pt x="1758" y="13878"/>
                    <a:pt x="1690" y="14220"/>
                    <a:pt x="1599" y="14585"/>
                  </a:cubicBezTo>
                  <a:cubicBezTo>
                    <a:pt x="1553" y="14768"/>
                    <a:pt x="1507" y="14951"/>
                    <a:pt x="1484" y="15133"/>
                  </a:cubicBezTo>
                  <a:cubicBezTo>
                    <a:pt x="1416" y="15361"/>
                    <a:pt x="1370" y="15613"/>
                    <a:pt x="1302" y="15841"/>
                  </a:cubicBezTo>
                  <a:cubicBezTo>
                    <a:pt x="1142" y="16480"/>
                    <a:pt x="982" y="17165"/>
                    <a:pt x="822" y="17941"/>
                  </a:cubicBezTo>
                  <a:cubicBezTo>
                    <a:pt x="663" y="18831"/>
                    <a:pt x="526" y="19790"/>
                    <a:pt x="434" y="20748"/>
                  </a:cubicBezTo>
                  <a:lnTo>
                    <a:pt x="343" y="21387"/>
                  </a:lnTo>
                  <a:cubicBezTo>
                    <a:pt x="320" y="21410"/>
                    <a:pt x="320" y="21456"/>
                    <a:pt x="343" y="21501"/>
                  </a:cubicBezTo>
                  <a:cubicBezTo>
                    <a:pt x="229" y="22300"/>
                    <a:pt x="161" y="23145"/>
                    <a:pt x="115" y="23967"/>
                  </a:cubicBezTo>
                  <a:cubicBezTo>
                    <a:pt x="69" y="24948"/>
                    <a:pt x="46" y="25998"/>
                    <a:pt x="24" y="27208"/>
                  </a:cubicBezTo>
                  <a:cubicBezTo>
                    <a:pt x="1" y="28372"/>
                    <a:pt x="24" y="29445"/>
                    <a:pt x="46" y="30517"/>
                  </a:cubicBezTo>
                  <a:cubicBezTo>
                    <a:pt x="138" y="33005"/>
                    <a:pt x="366" y="35151"/>
                    <a:pt x="800" y="37091"/>
                  </a:cubicBezTo>
                  <a:cubicBezTo>
                    <a:pt x="1279" y="39328"/>
                    <a:pt x="2009" y="41268"/>
                    <a:pt x="2991" y="42866"/>
                  </a:cubicBezTo>
                  <a:cubicBezTo>
                    <a:pt x="3539" y="43733"/>
                    <a:pt x="4155" y="44509"/>
                    <a:pt x="4863" y="45194"/>
                  </a:cubicBezTo>
                  <a:cubicBezTo>
                    <a:pt x="5593" y="45902"/>
                    <a:pt x="6415" y="46518"/>
                    <a:pt x="7328" y="46997"/>
                  </a:cubicBezTo>
                  <a:cubicBezTo>
                    <a:pt x="7830" y="47271"/>
                    <a:pt x="8332" y="47499"/>
                    <a:pt x="8720" y="47659"/>
                  </a:cubicBezTo>
                  <a:cubicBezTo>
                    <a:pt x="8766" y="47682"/>
                    <a:pt x="8789" y="47682"/>
                    <a:pt x="8811" y="47705"/>
                  </a:cubicBezTo>
                  <a:cubicBezTo>
                    <a:pt x="9702" y="47842"/>
                    <a:pt x="10569" y="47956"/>
                    <a:pt x="11459" y="48024"/>
                  </a:cubicBezTo>
                  <a:cubicBezTo>
                    <a:pt x="12212" y="48093"/>
                    <a:pt x="12988" y="48139"/>
                    <a:pt x="13764" y="48161"/>
                  </a:cubicBezTo>
                  <a:cubicBezTo>
                    <a:pt x="13966" y="48167"/>
                    <a:pt x="14168" y="48170"/>
                    <a:pt x="14370" y="48170"/>
                  </a:cubicBezTo>
                  <a:cubicBezTo>
                    <a:pt x="14921" y="48170"/>
                    <a:pt x="15473" y="48149"/>
                    <a:pt x="16024" y="48116"/>
                  </a:cubicBezTo>
                  <a:cubicBezTo>
                    <a:pt x="17120" y="48070"/>
                    <a:pt x="18215" y="47933"/>
                    <a:pt x="19288" y="47751"/>
                  </a:cubicBezTo>
                  <a:cubicBezTo>
                    <a:pt x="20361" y="47545"/>
                    <a:pt x="21388" y="47294"/>
                    <a:pt x="22415" y="46974"/>
                  </a:cubicBezTo>
                  <a:cubicBezTo>
                    <a:pt x="23328" y="46678"/>
                    <a:pt x="24218" y="46335"/>
                    <a:pt x="25063" y="45924"/>
                  </a:cubicBezTo>
                  <a:cubicBezTo>
                    <a:pt x="25519" y="45719"/>
                    <a:pt x="25953" y="45491"/>
                    <a:pt x="26364" y="45263"/>
                  </a:cubicBezTo>
                  <a:cubicBezTo>
                    <a:pt x="26798" y="45034"/>
                    <a:pt x="27209" y="44783"/>
                    <a:pt x="27619" y="44509"/>
                  </a:cubicBezTo>
                  <a:lnTo>
                    <a:pt x="27642" y="44509"/>
                  </a:lnTo>
                  <a:cubicBezTo>
                    <a:pt x="28418" y="44007"/>
                    <a:pt x="29171" y="43459"/>
                    <a:pt x="29879" y="42866"/>
                  </a:cubicBezTo>
                  <a:cubicBezTo>
                    <a:pt x="30244" y="42569"/>
                    <a:pt x="30609" y="42250"/>
                    <a:pt x="30952" y="41907"/>
                  </a:cubicBezTo>
                  <a:cubicBezTo>
                    <a:pt x="31294" y="41588"/>
                    <a:pt x="31637" y="41245"/>
                    <a:pt x="31956" y="40903"/>
                  </a:cubicBezTo>
                  <a:cubicBezTo>
                    <a:pt x="32572" y="40218"/>
                    <a:pt x="33166" y="39488"/>
                    <a:pt x="33691" y="38712"/>
                  </a:cubicBezTo>
                  <a:cubicBezTo>
                    <a:pt x="33965" y="38324"/>
                    <a:pt x="34216" y="37936"/>
                    <a:pt x="34444" y="37548"/>
                  </a:cubicBezTo>
                  <a:cubicBezTo>
                    <a:pt x="34672" y="37182"/>
                    <a:pt x="34878" y="36794"/>
                    <a:pt x="35083" y="36429"/>
                  </a:cubicBezTo>
                  <a:lnTo>
                    <a:pt x="35060" y="36429"/>
                  </a:lnTo>
                  <a:cubicBezTo>
                    <a:pt x="35403" y="35767"/>
                    <a:pt x="35722" y="35105"/>
                    <a:pt x="35996" y="34421"/>
                  </a:cubicBezTo>
                  <a:cubicBezTo>
                    <a:pt x="35973" y="34398"/>
                    <a:pt x="35973" y="34375"/>
                    <a:pt x="35951" y="34352"/>
                  </a:cubicBezTo>
                  <a:cubicBezTo>
                    <a:pt x="35836" y="34055"/>
                    <a:pt x="35745" y="33759"/>
                    <a:pt x="35677" y="33553"/>
                  </a:cubicBezTo>
                  <a:cubicBezTo>
                    <a:pt x="35585" y="33234"/>
                    <a:pt x="35494" y="32914"/>
                    <a:pt x="35403" y="32503"/>
                  </a:cubicBezTo>
                  <a:cubicBezTo>
                    <a:pt x="35220" y="31818"/>
                    <a:pt x="35083" y="31111"/>
                    <a:pt x="34992" y="30312"/>
                  </a:cubicBezTo>
                  <a:cubicBezTo>
                    <a:pt x="34741" y="28486"/>
                    <a:pt x="34695" y="26614"/>
                    <a:pt x="34627" y="24788"/>
                  </a:cubicBezTo>
                  <a:lnTo>
                    <a:pt x="34627" y="24720"/>
                  </a:lnTo>
                  <a:cubicBezTo>
                    <a:pt x="34627" y="24149"/>
                    <a:pt x="34604" y="23579"/>
                    <a:pt x="34581" y="22985"/>
                  </a:cubicBezTo>
                  <a:cubicBezTo>
                    <a:pt x="34513" y="21501"/>
                    <a:pt x="34444" y="20360"/>
                    <a:pt x="34307" y="19310"/>
                  </a:cubicBezTo>
                  <a:cubicBezTo>
                    <a:pt x="34216" y="18580"/>
                    <a:pt x="34102" y="17918"/>
                    <a:pt x="33965" y="17302"/>
                  </a:cubicBezTo>
                  <a:cubicBezTo>
                    <a:pt x="33851" y="16777"/>
                    <a:pt x="33714" y="16252"/>
                    <a:pt x="33577" y="15772"/>
                  </a:cubicBezTo>
                  <a:cubicBezTo>
                    <a:pt x="33394" y="15225"/>
                    <a:pt x="33212" y="14700"/>
                    <a:pt x="33029" y="14243"/>
                  </a:cubicBezTo>
                  <a:cubicBezTo>
                    <a:pt x="32938" y="13992"/>
                    <a:pt x="32824" y="13718"/>
                    <a:pt x="32709" y="13467"/>
                  </a:cubicBezTo>
                  <a:cubicBezTo>
                    <a:pt x="32641" y="13284"/>
                    <a:pt x="32550" y="13102"/>
                    <a:pt x="32481" y="12919"/>
                  </a:cubicBezTo>
                  <a:cubicBezTo>
                    <a:pt x="32070" y="11983"/>
                    <a:pt x="31614" y="11070"/>
                    <a:pt x="31134" y="10180"/>
                  </a:cubicBezTo>
                  <a:cubicBezTo>
                    <a:pt x="30290" y="8628"/>
                    <a:pt x="29308" y="7167"/>
                    <a:pt x="28258" y="5821"/>
                  </a:cubicBezTo>
                  <a:cubicBezTo>
                    <a:pt x="28053" y="5569"/>
                    <a:pt x="27848" y="5318"/>
                    <a:pt x="27642" y="5067"/>
                  </a:cubicBezTo>
                  <a:cubicBezTo>
                    <a:pt x="26341" y="3538"/>
                    <a:pt x="24903" y="2191"/>
                    <a:pt x="23374" y="1096"/>
                  </a:cubicBezTo>
                  <a:cubicBezTo>
                    <a:pt x="22849" y="730"/>
                    <a:pt x="22278" y="365"/>
                    <a:pt x="21685" y="23"/>
                  </a:cubicBezTo>
                  <a:cubicBezTo>
                    <a:pt x="21457" y="0"/>
                    <a:pt x="21228" y="0"/>
                    <a:pt x="210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8112;p70">
              <a:extLst>
                <a:ext uri="{FF2B5EF4-FFF2-40B4-BE49-F238E27FC236}">
                  <a16:creationId xmlns:a16="http://schemas.microsoft.com/office/drawing/2014/main" id="{C35007F5-BA8A-4686-8DC8-4D099B501114}"/>
                </a:ext>
              </a:extLst>
            </p:cNvPr>
            <p:cNvSpPr/>
            <p:nvPr/>
          </p:nvSpPr>
          <p:spPr>
            <a:xfrm>
              <a:off x="6723099" y="2994039"/>
              <a:ext cx="310" cy="13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FFA0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8113;p70">
              <a:extLst>
                <a:ext uri="{FF2B5EF4-FFF2-40B4-BE49-F238E27FC236}">
                  <a16:creationId xmlns:a16="http://schemas.microsoft.com/office/drawing/2014/main" id="{342E88C3-168F-4B01-A5E3-AF7F5F9AB8B9}"/>
                </a:ext>
              </a:extLst>
            </p:cNvPr>
            <p:cNvSpPr/>
            <p:nvPr/>
          </p:nvSpPr>
          <p:spPr>
            <a:xfrm>
              <a:off x="6723099" y="299403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A0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8114;p70">
              <a:extLst>
                <a:ext uri="{FF2B5EF4-FFF2-40B4-BE49-F238E27FC236}">
                  <a16:creationId xmlns:a16="http://schemas.microsoft.com/office/drawing/2014/main" id="{6343799C-8CE0-4968-98B7-375F3B2EC797}"/>
                </a:ext>
              </a:extLst>
            </p:cNvPr>
            <p:cNvSpPr/>
            <p:nvPr/>
          </p:nvSpPr>
          <p:spPr>
            <a:xfrm>
              <a:off x="6739585" y="2771153"/>
              <a:ext cx="68035" cy="255910"/>
            </a:xfrm>
            <a:custGeom>
              <a:avLst/>
              <a:gdLst/>
              <a:ahLst/>
              <a:cxnLst/>
              <a:rect l="l" t="t" r="r" b="b"/>
              <a:pathLst>
                <a:path w="5274" h="19838" extrusionOk="0">
                  <a:moveTo>
                    <a:pt x="4748" y="1"/>
                  </a:moveTo>
                  <a:cubicBezTo>
                    <a:pt x="4611" y="1"/>
                    <a:pt x="4452" y="138"/>
                    <a:pt x="4452" y="275"/>
                  </a:cubicBezTo>
                  <a:cubicBezTo>
                    <a:pt x="4680" y="2511"/>
                    <a:pt x="4588" y="4771"/>
                    <a:pt x="4292" y="6985"/>
                  </a:cubicBezTo>
                  <a:cubicBezTo>
                    <a:pt x="3884" y="10002"/>
                    <a:pt x="3070" y="12973"/>
                    <a:pt x="1895" y="15787"/>
                  </a:cubicBezTo>
                  <a:lnTo>
                    <a:pt x="1895" y="15787"/>
                  </a:lnTo>
                  <a:cubicBezTo>
                    <a:pt x="1895" y="15782"/>
                    <a:pt x="1895" y="15778"/>
                    <a:pt x="1895" y="15773"/>
                  </a:cubicBezTo>
                  <a:lnTo>
                    <a:pt x="1895" y="15773"/>
                  </a:lnTo>
                  <a:cubicBezTo>
                    <a:pt x="1370" y="17005"/>
                    <a:pt x="777" y="18238"/>
                    <a:pt x="69" y="19402"/>
                  </a:cubicBezTo>
                  <a:cubicBezTo>
                    <a:pt x="1" y="19539"/>
                    <a:pt x="46" y="19722"/>
                    <a:pt x="183" y="19790"/>
                  </a:cubicBezTo>
                  <a:cubicBezTo>
                    <a:pt x="232" y="19822"/>
                    <a:pt x="286" y="19838"/>
                    <a:pt x="339" y="19838"/>
                  </a:cubicBezTo>
                  <a:cubicBezTo>
                    <a:pt x="435" y="19838"/>
                    <a:pt x="527" y="19787"/>
                    <a:pt x="571" y="19699"/>
                  </a:cubicBezTo>
                  <a:cubicBezTo>
                    <a:pt x="1621" y="17896"/>
                    <a:pt x="2489" y="16001"/>
                    <a:pt x="3173" y="14038"/>
                  </a:cubicBezTo>
                  <a:cubicBezTo>
                    <a:pt x="3904" y="12007"/>
                    <a:pt x="4429" y="9930"/>
                    <a:pt x="4748" y="7830"/>
                  </a:cubicBezTo>
                  <a:cubicBezTo>
                    <a:pt x="5136" y="5342"/>
                    <a:pt x="5273" y="2785"/>
                    <a:pt x="5022" y="275"/>
                  </a:cubicBezTo>
                  <a:cubicBezTo>
                    <a:pt x="5022" y="206"/>
                    <a:pt x="4999" y="138"/>
                    <a:pt x="4954" y="92"/>
                  </a:cubicBezTo>
                  <a:cubicBezTo>
                    <a:pt x="4908" y="23"/>
                    <a:pt x="4817" y="1"/>
                    <a:pt x="4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8115;p70">
              <a:extLst>
                <a:ext uri="{FF2B5EF4-FFF2-40B4-BE49-F238E27FC236}">
                  <a16:creationId xmlns:a16="http://schemas.microsoft.com/office/drawing/2014/main" id="{CF4BEE13-46C3-4617-ABB6-82955A52D3A4}"/>
                </a:ext>
              </a:extLst>
            </p:cNvPr>
            <p:cNvSpPr/>
            <p:nvPr/>
          </p:nvSpPr>
          <p:spPr>
            <a:xfrm>
              <a:off x="6824965" y="2749662"/>
              <a:ext cx="5018" cy="15028"/>
            </a:xfrm>
            <a:custGeom>
              <a:avLst/>
              <a:gdLst/>
              <a:ahLst/>
              <a:cxnLst/>
              <a:rect l="l" t="t" r="r" b="b"/>
              <a:pathLst>
                <a:path w="389" h="1165" extrusionOk="0">
                  <a:moveTo>
                    <a:pt x="206" y="0"/>
                  </a:moveTo>
                  <a:cubicBezTo>
                    <a:pt x="92" y="0"/>
                    <a:pt x="1" y="69"/>
                    <a:pt x="1" y="183"/>
                  </a:cubicBezTo>
                  <a:cubicBezTo>
                    <a:pt x="1" y="457"/>
                    <a:pt x="1" y="708"/>
                    <a:pt x="1" y="982"/>
                  </a:cubicBezTo>
                  <a:cubicBezTo>
                    <a:pt x="1" y="1073"/>
                    <a:pt x="92" y="1164"/>
                    <a:pt x="206" y="1164"/>
                  </a:cubicBezTo>
                  <a:cubicBezTo>
                    <a:pt x="298" y="1164"/>
                    <a:pt x="389" y="1073"/>
                    <a:pt x="389" y="982"/>
                  </a:cubicBezTo>
                  <a:cubicBezTo>
                    <a:pt x="366" y="708"/>
                    <a:pt x="366" y="457"/>
                    <a:pt x="389" y="183"/>
                  </a:cubicBezTo>
                  <a:cubicBezTo>
                    <a:pt x="389" y="69"/>
                    <a:pt x="298" y="0"/>
                    <a:pt x="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8116;p70">
              <a:extLst>
                <a:ext uri="{FF2B5EF4-FFF2-40B4-BE49-F238E27FC236}">
                  <a16:creationId xmlns:a16="http://schemas.microsoft.com/office/drawing/2014/main" id="{D95DFE29-2155-4830-B9A9-D817541AC458}"/>
                </a:ext>
              </a:extLst>
            </p:cNvPr>
            <p:cNvSpPr/>
            <p:nvPr/>
          </p:nvSpPr>
          <p:spPr>
            <a:xfrm>
              <a:off x="6827623" y="2780582"/>
              <a:ext cx="5315" cy="12668"/>
            </a:xfrm>
            <a:custGeom>
              <a:avLst/>
              <a:gdLst/>
              <a:ahLst/>
              <a:cxnLst/>
              <a:rect l="l" t="t" r="r" b="b"/>
              <a:pathLst>
                <a:path w="412" h="982" extrusionOk="0">
                  <a:moveTo>
                    <a:pt x="206" y="0"/>
                  </a:moveTo>
                  <a:cubicBezTo>
                    <a:pt x="92" y="0"/>
                    <a:pt x="0" y="91"/>
                    <a:pt x="0" y="183"/>
                  </a:cubicBezTo>
                  <a:cubicBezTo>
                    <a:pt x="0" y="388"/>
                    <a:pt x="0" y="593"/>
                    <a:pt x="23" y="799"/>
                  </a:cubicBezTo>
                  <a:cubicBezTo>
                    <a:pt x="23" y="890"/>
                    <a:pt x="92" y="981"/>
                    <a:pt x="206" y="981"/>
                  </a:cubicBezTo>
                  <a:cubicBezTo>
                    <a:pt x="297" y="981"/>
                    <a:pt x="411" y="890"/>
                    <a:pt x="388" y="799"/>
                  </a:cubicBezTo>
                  <a:cubicBezTo>
                    <a:pt x="388" y="593"/>
                    <a:pt x="366" y="388"/>
                    <a:pt x="388" y="183"/>
                  </a:cubicBezTo>
                  <a:cubicBezTo>
                    <a:pt x="388" y="91"/>
                    <a:pt x="297" y="0"/>
                    <a:pt x="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8117;p70">
              <a:extLst>
                <a:ext uri="{FF2B5EF4-FFF2-40B4-BE49-F238E27FC236}">
                  <a16:creationId xmlns:a16="http://schemas.microsoft.com/office/drawing/2014/main" id="{BE2EB7F5-3C79-4FB9-82FF-674897AD3857}"/>
                </a:ext>
              </a:extLst>
            </p:cNvPr>
            <p:cNvSpPr/>
            <p:nvPr/>
          </p:nvSpPr>
          <p:spPr>
            <a:xfrm>
              <a:off x="6829390" y="2810018"/>
              <a:ext cx="5599" cy="13674"/>
            </a:xfrm>
            <a:custGeom>
              <a:avLst/>
              <a:gdLst/>
              <a:ahLst/>
              <a:cxnLst/>
              <a:rect l="l" t="t" r="r" b="b"/>
              <a:pathLst>
                <a:path w="434" h="1060" extrusionOk="0">
                  <a:moveTo>
                    <a:pt x="183" y="1"/>
                  </a:moveTo>
                  <a:cubicBezTo>
                    <a:pt x="92" y="1"/>
                    <a:pt x="0" y="69"/>
                    <a:pt x="0" y="183"/>
                  </a:cubicBezTo>
                  <a:cubicBezTo>
                    <a:pt x="0" y="434"/>
                    <a:pt x="23" y="685"/>
                    <a:pt x="46" y="914"/>
                  </a:cubicBezTo>
                  <a:cubicBezTo>
                    <a:pt x="69" y="959"/>
                    <a:pt x="92" y="1005"/>
                    <a:pt x="137" y="1028"/>
                  </a:cubicBezTo>
                  <a:cubicBezTo>
                    <a:pt x="170" y="1044"/>
                    <a:pt x="202" y="1060"/>
                    <a:pt x="242" y="1060"/>
                  </a:cubicBezTo>
                  <a:cubicBezTo>
                    <a:pt x="259" y="1060"/>
                    <a:pt x="277" y="1057"/>
                    <a:pt x="297" y="1050"/>
                  </a:cubicBezTo>
                  <a:cubicBezTo>
                    <a:pt x="343" y="1050"/>
                    <a:pt x="366" y="1005"/>
                    <a:pt x="411" y="959"/>
                  </a:cubicBezTo>
                  <a:cubicBezTo>
                    <a:pt x="434" y="914"/>
                    <a:pt x="434" y="868"/>
                    <a:pt x="411" y="822"/>
                  </a:cubicBezTo>
                  <a:cubicBezTo>
                    <a:pt x="411" y="777"/>
                    <a:pt x="411" y="754"/>
                    <a:pt x="411" y="708"/>
                  </a:cubicBezTo>
                  <a:cubicBezTo>
                    <a:pt x="388" y="526"/>
                    <a:pt x="366" y="366"/>
                    <a:pt x="388" y="183"/>
                  </a:cubicBezTo>
                  <a:cubicBezTo>
                    <a:pt x="388" y="69"/>
                    <a:pt x="297" y="1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8118;p70">
              <a:extLst>
                <a:ext uri="{FF2B5EF4-FFF2-40B4-BE49-F238E27FC236}">
                  <a16:creationId xmlns:a16="http://schemas.microsoft.com/office/drawing/2014/main" id="{6E278C5C-1030-49EA-B44C-9EBFD70F93C4}"/>
                </a:ext>
              </a:extLst>
            </p:cNvPr>
            <p:cNvSpPr/>
            <p:nvPr/>
          </p:nvSpPr>
          <p:spPr>
            <a:xfrm>
              <a:off x="6833221" y="2837403"/>
              <a:ext cx="9133" cy="16125"/>
            </a:xfrm>
            <a:custGeom>
              <a:avLst/>
              <a:gdLst/>
              <a:ahLst/>
              <a:cxnLst/>
              <a:rect l="l" t="t" r="r" b="b"/>
              <a:pathLst>
                <a:path w="708" h="1250" extrusionOk="0">
                  <a:moveTo>
                    <a:pt x="205" y="0"/>
                  </a:moveTo>
                  <a:cubicBezTo>
                    <a:pt x="183" y="0"/>
                    <a:pt x="183" y="0"/>
                    <a:pt x="160" y="23"/>
                  </a:cubicBezTo>
                  <a:cubicBezTo>
                    <a:pt x="46" y="46"/>
                    <a:pt x="0" y="160"/>
                    <a:pt x="23" y="251"/>
                  </a:cubicBezTo>
                  <a:cubicBezTo>
                    <a:pt x="91" y="548"/>
                    <a:pt x="183" y="822"/>
                    <a:pt x="297" y="1119"/>
                  </a:cubicBezTo>
                  <a:cubicBezTo>
                    <a:pt x="320" y="1164"/>
                    <a:pt x="342" y="1187"/>
                    <a:pt x="388" y="1233"/>
                  </a:cubicBezTo>
                  <a:cubicBezTo>
                    <a:pt x="411" y="1244"/>
                    <a:pt x="434" y="1250"/>
                    <a:pt x="457" y="1250"/>
                  </a:cubicBezTo>
                  <a:cubicBezTo>
                    <a:pt x="479" y="1250"/>
                    <a:pt x="502" y="1244"/>
                    <a:pt x="525" y="1233"/>
                  </a:cubicBezTo>
                  <a:cubicBezTo>
                    <a:pt x="616" y="1210"/>
                    <a:pt x="708" y="1096"/>
                    <a:pt x="662" y="1005"/>
                  </a:cubicBezTo>
                  <a:cubicBezTo>
                    <a:pt x="548" y="731"/>
                    <a:pt x="457" y="434"/>
                    <a:pt x="388" y="137"/>
                  </a:cubicBezTo>
                  <a:cubicBezTo>
                    <a:pt x="365" y="69"/>
                    <a:pt x="297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8119;p70">
              <a:extLst>
                <a:ext uri="{FF2B5EF4-FFF2-40B4-BE49-F238E27FC236}">
                  <a16:creationId xmlns:a16="http://schemas.microsoft.com/office/drawing/2014/main" id="{09B1DAE4-BCCD-41C3-8B90-70D9D5B870BE}"/>
                </a:ext>
              </a:extLst>
            </p:cNvPr>
            <p:cNvSpPr/>
            <p:nvPr/>
          </p:nvSpPr>
          <p:spPr>
            <a:xfrm>
              <a:off x="6845578" y="2862724"/>
              <a:ext cx="11791" cy="14216"/>
            </a:xfrm>
            <a:custGeom>
              <a:avLst/>
              <a:gdLst/>
              <a:ahLst/>
              <a:cxnLst/>
              <a:rect l="l" t="t" r="r" b="b"/>
              <a:pathLst>
                <a:path w="914" h="1102" extrusionOk="0">
                  <a:moveTo>
                    <a:pt x="663" y="571"/>
                  </a:moveTo>
                  <a:cubicBezTo>
                    <a:pt x="685" y="571"/>
                    <a:pt x="685" y="571"/>
                    <a:pt x="685" y="594"/>
                  </a:cubicBezTo>
                  <a:lnTo>
                    <a:pt x="663" y="571"/>
                  </a:lnTo>
                  <a:close/>
                  <a:moveTo>
                    <a:pt x="206" y="0"/>
                  </a:moveTo>
                  <a:cubicBezTo>
                    <a:pt x="160" y="0"/>
                    <a:pt x="138" y="0"/>
                    <a:pt x="115" y="23"/>
                  </a:cubicBezTo>
                  <a:cubicBezTo>
                    <a:pt x="24" y="69"/>
                    <a:pt x="1" y="183"/>
                    <a:pt x="46" y="274"/>
                  </a:cubicBezTo>
                  <a:cubicBezTo>
                    <a:pt x="183" y="548"/>
                    <a:pt x="366" y="799"/>
                    <a:pt x="571" y="1050"/>
                  </a:cubicBezTo>
                  <a:cubicBezTo>
                    <a:pt x="606" y="1084"/>
                    <a:pt x="657" y="1102"/>
                    <a:pt x="708" y="1102"/>
                  </a:cubicBezTo>
                  <a:cubicBezTo>
                    <a:pt x="760" y="1102"/>
                    <a:pt x="811" y="1084"/>
                    <a:pt x="845" y="1050"/>
                  </a:cubicBezTo>
                  <a:cubicBezTo>
                    <a:pt x="914" y="959"/>
                    <a:pt x="914" y="845"/>
                    <a:pt x="845" y="776"/>
                  </a:cubicBezTo>
                  <a:cubicBezTo>
                    <a:pt x="800" y="708"/>
                    <a:pt x="754" y="662"/>
                    <a:pt x="708" y="594"/>
                  </a:cubicBezTo>
                  <a:cubicBezTo>
                    <a:pt x="571" y="434"/>
                    <a:pt x="457" y="274"/>
                    <a:pt x="366" y="92"/>
                  </a:cubicBezTo>
                  <a:cubicBezTo>
                    <a:pt x="343" y="23"/>
                    <a:pt x="275" y="0"/>
                    <a:pt x="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8120;p70">
              <a:extLst>
                <a:ext uri="{FF2B5EF4-FFF2-40B4-BE49-F238E27FC236}">
                  <a16:creationId xmlns:a16="http://schemas.microsoft.com/office/drawing/2014/main" id="{ADAC09FC-2BF6-48DE-8428-F1804F5CA427}"/>
                </a:ext>
              </a:extLst>
            </p:cNvPr>
            <p:cNvSpPr/>
            <p:nvPr/>
          </p:nvSpPr>
          <p:spPr>
            <a:xfrm>
              <a:off x="6862657" y="2880384"/>
              <a:ext cx="12384" cy="8553"/>
            </a:xfrm>
            <a:custGeom>
              <a:avLst/>
              <a:gdLst/>
              <a:ahLst/>
              <a:cxnLst/>
              <a:rect l="l" t="t" r="r" b="b"/>
              <a:pathLst>
                <a:path w="960" h="663" extrusionOk="0">
                  <a:moveTo>
                    <a:pt x="229" y="1"/>
                  </a:moveTo>
                  <a:cubicBezTo>
                    <a:pt x="160" y="1"/>
                    <a:pt x="92" y="24"/>
                    <a:pt x="46" y="92"/>
                  </a:cubicBezTo>
                  <a:cubicBezTo>
                    <a:pt x="1" y="183"/>
                    <a:pt x="46" y="298"/>
                    <a:pt x="115" y="343"/>
                  </a:cubicBezTo>
                  <a:cubicBezTo>
                    <a:pt x="229" y="412"/>
                    <a:pt x="320" y="480"/>
                    <a:pt x="411" y="526"/>
                  </a:cubicBezTo>
                  <a:cubicBezTo>
                    <a:pt x="503" y="571"/>
                    <a:pt x="617" y="617"/>
                    <a:pt x="708" y="663"/>
                  </a:cubicBezTo>
                  <a:cubicBezTo>
                    <a:pt x="754" y="663"/>
                    <a:pt x="822" y="663"/>
                    <a:pt x="845" y="640"/>
                  </a:cubicBezTo>
                  <a:cubicBezTo>
                    <a:pt x="891" y="617"/>
                    <a:pt x="936" y="571"/>
                    <a:pt x="936" y="526"/>
                  </a:cubicBezTo>
                  <a:cubicBezTo>
                    <a:pt x="959" y="480"/>
                    <a:pt x="959" y="412"/>
                    <a:pt x="914" y="366"/>
                  </a:cubicBezTo>
                  <a:cubicBezTo>
                    <a:pt x="891" y="320"/>
                    <a:pt x="868" y="320"/>
                    <a:pt x="799" y="298"/>
                  </a:cubicBezTo>
                  <a:cubicBezTo>
                    <a:pt x="799" y="275"/>
                    <a:pt x="777" y="275"/>
                    <a:pt x="777" y="275"/>
                  </a:cubicBezTo>
                  <a:cubicBezTo>
                    <a:pt x="617" y="206"/>
                    <a:pt x="457" y="115"/>
                    <a:pt x="320" y="24"/>
                  </a:cubicBezTo>
                  <a:cubicBezTo>
                    <a:pt x="297" y="1"/>
                    <a:pt x="252" y="1"/>
                    <a:pt x="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8121;p70">
              <a:extLst>
                <a:ext uri="{FF2B5EF4-FFF2-40B4-BE49-F238E27FC236}">
                  <a16:creationId xmlns:a16="http://schemas.microsoft.com/office/drawing/2014/main" id="{0EA954FF-DB52-49D6-8D2B-896913FC0CE9}"/>
                </a:ext>
              </a:extLst>
            </p:cNvPr>
            <p:cNvSpPr/>
            <p:nvPr/>
          </p:nvSpPr>
          <p:spPr>
            <a:xfrm>
              <a:off x="6497271" y="2532077"/>
              <a:ext cx="152246" cy="136637"/>
            </a:xfrm>
            <a:custGeom>
              <a:avLst/>
              <a:gdLst/>
              <a:ahLst/>
              <a:cxnLst/>
              <a:rect l="l" t="t" r="r" b="b"/>
              <a:pathLst>
                <a:path w="11802" h="10592" extrusionOk="0">
                  <a:moveTo>
                    <a:pt x="6597" y="0"/>
                  </a:moveTo>
                  <a:cubicBezTo>
                    <a:pt x="6369" y="0"/>
                    <a:pt x="6095" y="46"/>
                    <a:pt x="5798" y="92"/>
                  </a:cubicBezTo>
                  <a:cubicBezTo>
                    <a:pt x="5501" y="160"/>
                    <a:pt x="5205" y="252"/>
                    <a:pt x="4908" y="411"/>
                  </a:cubicBezTo>
                  <a:cubicBezTo>
                    <a:pt x="4657" y="525"/>
                    <a:pt x="4406" y="685"/>
                    <a:pt x="4132" y="913"/>
                  </a:cubicBezTo>
                  <a:cubicBezTo>
                    <a:pt x="4063" y="982"/>
                    <a:pt x="3972" y="1028"/>
                    <a:pt x="3903" y="1096"/>
                  </a:cubicBezTo>
                  <a:cubicBezTo>
                    <a:pt x="3949" y="1005"/>
                    <a:pt x="3972" y="891"/>
                    <a:pt x="3972" y="777"/>
                  </a:cubicBezTo>
                  <a:cubicBezTo>
                    <a:pt x="3995" y="708"/>
                    <a:pt x="3995" y="640"/>
                    <a:pt x="3949" y="571"/>
                  </a:cubicBezTo>
                  <a:cubicBezTo>
                    <a:pt x="3903" y="503"/>
                    <a:pt x="3835" y="457"/>
                    <a:pt x="3767" y="434"/>
                  </a:cubicBezTo>
                  <a:cubicBezTo>
                    <a:pt x="3744" y="434"/>
                    <a:pt x="3721" y="411"/>
                    <a:pt x="3698" y="411"/>
                  </a:cubicBezTo>
                  <a:cubicBezTo>
                    <a:pt x="3584" y="411"/>
                    <a:pt x="3447" y="503"/>
                    <a:pt x="3424" y="640"/>
                  </a:cubicBezTo>
                  <a:cubicBezTo>
                    <a:pt x="3401" y="845"/>
                    <a:pt x="3333" y="1028"/>
                    <a:pt x="3264" y="1210"/>
                  </a:cubicBezTo>
                  <a:cubicBezTo>
                    <a:pt x="3173" y="1484"/>
                    <a:pt x="3013" y="1758"/>
                    <a:pt x="2831" y="2032"/>
                  </a:cubicBezTo>
                  <a:lnTo>
                    <a:pt x="2785" y="2078"/>
                  </a:lnTo>
                  <a:cubicBezTo>
                    <a:pt x="2466" y="2511"/>
                    <a:pt x="2077" y="2899"/>
                    <a:pt x="1689" y="3287"/>
                  </a:cubicBezTo>
                  <a:cubicBezTo>
                    <a:pt x="1552" y="3424"/>
                    <a:pt x="1416" y="3561"/>
                    <a:pt x="1301" y="3698"/>
                  </a:cubicBezTo>
                  <a:cubicBezTo>
                    <a:pt x="1005" y="3995"/>
                    <a:pt x="776" y="4269"/>
                    <a:pt x="571" y="4543"/>
                  </a:cubicBezTo>
                  <a:cubicBezTo>
                    <a:pt x="366" y="4817"/>
                    <a:pt x="206" y="5113"/>
                    <a:pt x="114" y="5433"/>
                  </a:cubicBezTo>
                  <a:cubicBezTo>
                    <a:pt x="23" y="5752"/>
                    <a:pt x="0" y="6095"/>
                    <a:pt x="46" y="6460"/>
                  </a:cubicBezTo>
                  <a:cubicBezTo>
                    <a:pt x="114" y="6780"/>
                    <a:pt x="229" y="7099"/>
                    <a:pt x="411" y="7419"/>
                  </a:cubicBezTo>
                  <a:cubicBezTo>
                    <a:pt x="594" y="7715"/>
                    <a:pt x="822" y="8012"/>
                    <a:pt x="1142" y="8332"/>
                  </a:cubicBezTo>
                  <a:cubicBezTo>
                    <a:pt x="1393" y="8606"/>
                    <a:pt x="1689" y="8857"/>
                    <a:pt x="2100" y="9153"/>
                  </a:cubicBezTo>
                  <a:cubicBezTo>
                    <a:pt x="2739" y="9633"/>
                    <a:pt x="3493" y="9998"/>
                    <a:pt x="4292" y="10295"/>
                  </a:cubicBezTo>
                  <a:cubicBezTo>
                    <a:pt x="4634" y="10409"/>
                    <a:pt x="4976" y="10500"/>
                    <a:pt x="5319" y="10546"/>
                  </a:cubicBezTo>
                  <a:cubicBezTo>
                    <a:pt x="5478" y="10569"/>
                    <a:pt x="5638" y="10591"/>
                    <a:pt x="5821" y="10591"/>
                  </a:cubicBezTo>
                  <a:cubicBezTo>
                    <a:pt x="6049" y="10591"/>
                    <a:pt x="6255" y="10569"/>
                    <a:pt x="6506" y="10523"/>
                  </a:cubicBezTo>
                  <a:cubicBezTo>
                    <a:pt x="7396" y="10386"/>
                    <a:pt x="8286" y="9975"/>
                    <a:pt x="9153" y="9336"/>
                  </a:cubicBezTo>
                  <a:cubicBezTo>
                    <a:pt x="9952" y="8720"/>
                    <a:pt x="10637" y="7967"/>
                    <a:pt x="11116" y="7122"/>
                  </a:cubicBezTo>
                  <a:cubicBezTo>
                    <a:pt x="11367" y="6711"/>
                    <a:pt x="11527" y="6277"/>
                    <a:pt x="11641" y="5844"/>
                  </a:cubicBezTo>
                  <a:cubicBezTo>
                    <a:pt x="11755" y="5456"/>
                    <a:pt x="11801" y="5022"/>
                    <a:pt x="11778" y="4566"/>
                  </a:cubicBezTo>
                  <a:cubicBezTo>
                    <a:pt x="11733" y="3767"/>
                    <a:pt x="11436" y="2968"/>
                    <a:pt x="10957" y="2237"/>
                  </a:cubicBezTo>
                  <a:cubicBezTo>
                    <a:pt x="10477" y="1553"/>
                    <a:pt x="9838" y="982"/>
                    <a:pt x="9085" y="571"/>
                  </a:cubicBezTo>
                  <a:cubicBezTo>
                    <a:pt x="8377" y="206"/>
                    <a:pt x="7578" y="0"/>
                    <a:pt x="6779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8122;p70">
              <a:extLst>
                <a:ext uri="{FF2B5EF4-FFF2-40B4-BE49-F238E27FC236}">
                  <a16:creationId xmlns:a16="http://schemas.microsoft.com/office/drawing/2014/main" id="{27B9A31D-4047-4111-9D9A-76F05A20A142}"/>
                </a:ext>
              </a:extLst>
            </p:cNvPr>
            <p:cNvSpPr/>
            <p:nvPr/>
          </p:nvSpPr>
          <p:spPr>
            <a:xfrm>
              <a:off x="6518762" y="2531781"/>
              <a:ext cx="130754" cy="76807"/>
            </a:xfrm>
            <a:custGeom>
              <a:avLst/>
              <a:gdLst/>
              <a:ahLst/>
              <a:cxnLst/>
              <a:rect l="l" t="t" r="r" b="b"/>
              <a:pathLst>
                <a:path w="10136" h="5954" extrusionOk="0">
                  <a:moveTo>
                    <a:pt x="4931" y="1"/>
                  </a:moveTo>
                  <a:cubicBezTo>
                    <a:pt x="4703" y="23"/>
                    <a:pt x="4429" y="46"/>
                    <a:pt x="4132" y="115"/>
                  </a:cubicBezTo>
                  <a:cubicBezTo>
                    <a:pt x="3835" y="183"/>
                    <a:pt x="3539" y="275"/>
                    <a:pt x="3242" y="434"/>
                  </a:cubicBezTo>
                  <a:cubicBezTo>
                    <a:pt x="2991" y="548"/>
                    <a:pt x="2740" y="708"/>
                    <a:pt x="2466" y="936"/>
                  </a:cubicBezTo>
                  <a:cubicBezTo>
                    <a:pt x="2374" y="982"/>
                    <a:pt x="2306" y="1051"/>
                    <a:pt x="2237" y="1119"/>
                  </a:cubicBezTo>
                  <a:cubicBezTo>
                    <a:pt x="2283" y="1051"/>
                    <a:pt x="2306" y="936"/>
                    <a:pt x="2329" y="800"/>
                  </a:cubicBezTo>
                  <a:cubicBezTo>
                    <a:pt x="2329" y="731"/>
                    <a:pt x="2329" y="663"/>
                    <a:pt x="2283" y="571"/>
                  </a:cubicBezTo>
                  <a:cubicBezTo>
                    <a:pt x="2260" y="503"/>
                    <a:pt x="2192" y="457"/>
                    <a:pt x="2101" y="434"/>
                  </a:cubicBezTo>
                  <a:lnTo>
                    <a:pt x="2032" y="434"/>
                  </a:lnTo>
                  <a:cubicBezTo>
                    <a:pt x="1918" y="434"/>
                    <a:pt x="1758" y="526"/>
                    <a:pt x="1735" y="663"/>
                  </a:cubicBezTo>
                  <a:cubicBezTo>
                    <a:pt x="1713" y="868"/>
                    <a:pt x="1667" y="1051"/>
                    <a:pt x="1598" y="1233"/>
                  </a:cubicBezTo>
                  <a:cubicBezTo>
                    <a:pt x="1484" y="1507"/>
                    <a:pt x="1347" y="1781"/>
                    <a:pt x="1142" y="2055"/>
                  </a:cubicBezTo>
                  <a:lnTo>
                    <a:pt x="1119" y="2101"/>
                  </a:lnTo>
                  <a:cubicBezTo>
                    <a:pt x="800" y="2511"/>
                    <a:pt x="411" y="2899"/>
                    <a:pt x="46" y="3265"/>
                  </a:cubicBezTo>
                  <a:lnTo>
                    <a:pt x="23" y="3310"/>
                  </a:lnTo>
                  <a:lnTo>
                    <a:pt x="1" y="3333"/>
                  </a:lnTo>
                  <a:cubicBezTo>
                    <a:pt x="69" y="3379"/>
                    <a:pt x="138" y="3447"/>
                    <a:pt x="229" y="3493"/>
                  </a:cubicBezTo>
                  <a:cubicBezTo>
                    <a:pt x="663" y="3812"/>
                    <a:pt x="1119" y="4086"/>
                    <a:pt x="1576" y="4337"/>
                  </a:cubicBezTo>
                  <a:cubicBezTo>
                    <a:pt x="2055" y="4589"/>
                    <a:pt x="2557" y="4817"/>
                    <a:pt x="3059" y="5022"/>
                  </a:cubicBezTo>
                  <a:cubicBezTo>
                    <a:pt x="4269" y="5456"/>
                    <a:pt x="5547" y="5753"/>
                    <a:pt x="6825" y="5890"/>
                  </a:cubicBezTo>
                  <a:lnTo>
                    <a:pt x="6803" y="5890"/>
                  </a:lnTo>
                  <a:cubicBezTo>
                    <a:pt x="7285" y="5931"/>
                    <a:pt x="7767" y="5953"/>
                    <a:pt x="8247" y="5953"/>
                  </a:cubicBezTo>
                  <a:cubicBezTo>
                    <a:pt x="8835" y="5953"/>
                    <a:pt x="9420" y="5919"/>
                    <a:pt x="9998" y="5844"/>
                  </a:cubicBezTo>
                  <a:cubicBezTo>
                    <a:pt x="10089" y="5456"/>
                    <a:pt x="10135" y="5022"/>
                    <a:pt x="10112" y="4589"/>
                  </a:cubicBezTo>
                  <a:cubicBezTo>
                    <a:pt x="10067" y="3790"/>
                    <a:pt x="9793" y="2991"/>
                    <a:pt x="9291" y="2260"/>
                  </a:cubicBezTo>
                  <a:cubicBezTo>
                    <a:pt x="8834" y="1576"/>
                    <a:pt x="8172" y="1005"/>
                    <a:pt x="7419" y="594"/>
                  </a:cubicBezTo>
                  <a:cubicBezTo>
                    <a:pt x="6711" y="206"/>
                    <a:pt x="5912" y="1"/>
                    <a:pt x="5113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8123;p70">
              <a:extLst>
                <a:ext uri="{FF2B5EF4-FFF2-40B4-BE49-F238E27FC236}">
                  <a16:creationId xmlns:a16="http://schemas.microsoft.com/office/drawing/2014/main" id="{7DD8D60D-750E-4F6E-B76B-376364E882B0}"/>
                </a:ext>
              </a:extLst>
            </p:cNvPr>
            <p:cNvSpPr/>
            <p:nvPr/>
          </p:nvSpPr>
          <p:spPr>
            <a:xfrm>
              <a:off x="6521703" y="257682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8BA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8124;p70">
              <a:extLst>
                <a:ext uri="{FF2B5EF4-FFF2-40B4-BE49-F238E27FC236}">
                  <a16:creationId xmlns:a16="http://schemas.microsoft.com/office/drawing/2014/main" id="{780F0CDE-5AAE-44F1-BB77-6215FC587344}"/>
                </a:ext>
              </a:extLst>
            </p:cNvPr>
            <p:cNvSpPr/>
            <p:nvPr/>
          </p:nvSpPr>
          <p:spPr>
            <a:xfrm>
              <a:off x="6238756" y="3145670"/>
              <a:ext cx="222035" cy="342456"/>
            </a:xfrm>
            <a:custGeom>
              <a:avLst/>
              <a:gdLst/>
              <a:ahLst/>
              <a:cxnLst/>
              <a:rect l="l" t="t" r="r" b="b"/>
              <a:pathLst>
                <a:path w="17212" h="26547" extrusionOk="0">
                  <a:moveTo>
                    <a:pt x="6232" y="0"/>
                  </a:moveTo>
                  <a:cubicBezTo>
                    <a:pt x="5319" y="0"/>
                    <a:pt x="4475" y="137"/>
                    <a:pt x="3676" y="388"/>
                  </a:cubicBezTo>
                  <a:cubicBezTo>
                    <a:pt x="2854" y="662"/>
                    <a:pt x="2124" y="1073"/>
                    <a:pt x="1576" y="1598"/>
                  </a:cubicBezTo>
                  <a:cubicBezTo>
                    <a:pt x="1416" y="1758"/>
                    <a:pt x="1279" y="1918"/>
                    <a:pt x="1165" y="2077"/>
                  </a:cubicBezTo>
                  <a:cubicBezTo>
                    <a:pt x="1051" y="2214"/>
                    <a:pt x="937" y="2397"/>
                    <a:pt x="800" y="2625"/>
                  </a:cubicBezTo>
                  <a:cubicBezTo>
                    <a:pt x="754" y="2694"/>
                    <a:pt x="708" y="2785"/>
                    <a:pt x="663" y="2876"/>
                  </a:cubicBezTo>
                  <a:lnTo>
                    <a:pt x="640" y="2214"/>
                  </a:lnTo>
                  <a:cubicBezTo>
                    <a:pt x="640" y="1918"/>
                    <a:pt x="617" y="1644"/>
                    <a:pt x="617" y="1347"/>
                  </a:cubicBezTo>
                  <a:cubicBezTo>
                    <a:pt x="617" y="1187"/>
                    <a:pt x="594" y="1027"/>
                    <a:pt x="594" y="868"/>
                  </a:cubicBezTo>
                  <a:cubicBezTo>
                    <a:pt x="594" y="776"/>
                    <a:pt x="549" y="708"/>
                    <a:pt x="480" y="662"/>
                  </a:cubicBezTo>
                  <a:cubicBezTo>
                    <a:pt x="434" y="617"/>
                    <a:pt x="366" y="594"/>
                    <a:pt x="297" y="594"/>
                  </a:cubicBezTo>
                  <a:cubicBezTo>
                    <a:pt x="206" y="617"/>
                    <a:pt x="115" y="662"/>
                    <a:pt x="69" y="708"/>
                  </a:cubicBezTo>
                  <a:cubicBezTo>
                    <a:pt x="24" y="799"/>
                    <a:pt x="1" y="868"/>
                    <a:pt x="1" y="936"/>
                  </a:cubicBezTo>
                  <a:cubicBezTo>
                    <a:pt x="92" y="4725"/>
                    <a:pt x="640" y="8560"/>
                    <a:pt x="1621" y="12326"/>
                  </a:cubicBezTo>
                  <a:cubicBezTo>
                    <a:pt x="2694" y="16480"/>
                    <a:pt x="4201" y="20155"/>
                    <a:pt x="6095" y="23236"/>
                  </a:cubicBezTo>
                  <a:cubicBezTo>
                    <a:pt x="6780" y="24355"/>
                    <a:pt x="7533" y="25382"/>
                    <a:pt x="8332" y="26318"/>
                  </a:cubicBezTo>
                  <a:lnTo>
                    <a:pt x="8355" y="26364"/>
                  </a:lnTo>
                  <a:cubicBezTo>
                    <a:pt x="8400" y="26455"/>
                    <a:pt x="8515" y="26546"/>
                    <a:pt x="8652" y="26546"/>
                  </a:cubicBezTo>
                  <a:cubicBezTo>
                    <a:pt x="9565" y="26455"/>
                    <a:pt x="10341" y="26318"/>
                    <a:pt x="11071" y="26112"/>
                  </a:cubicBezTo>
                  <a:cubicBezTo>
                    <a:pt x="11824" y="25907"/>
                    <a:pt x="12532" y="25633"/>
                    <a:pt x="13171" y="25314"/>
                  </a:cubicBezTo>
                  <a:cubicBezTo>
                    <a:pt x="13810" y="24994"/>
                    <a:pt x="14449" y="24606"/>
                    <a:pt x="15065" y="24127"/>
                  </a:cubicBezTo>
                  <a:cubicBezTo>
                    <a:pt x="15636" y="23670"/>
                    <a:pt x="16207" y="23168"/>
                    <a:pt x="16891" y="22483"/>
                  </a:cubicBezTo>
                  <a:cubicBezTo>
                    <a:pt x="16914" y="22460"/>
                    <a:pt x="16937" y="22438"/>
                    <a:pt x="16937" y="22415"/>
                  </a:cubicBezTo>
                  <a:cubicBezTo>
                    <a:pt x="16960" y="22415"/>
                    <a:pt x="16983" y="22415"/>
                    <a:pt x="17006" y="22392"/>
                  </a:cubicBezTo>
                  <a:cubicBezTo>
                    <a:pt x="17143" y="22346"/>
                    <a:pt x="17211" y="22164"/>
                    <a:pt x="17165" y="22004"/>
                  </a:cubicBezTo>
                  <a:cubicBezTo>
                    <a:pt x="16709" y="20794"/>
                    <a:pt x="16275" y="19493"/>
                    <a:pt x="15910" y="18146"/>
                  </a:cubicBezTo>
                  <a:lnTo>
                    <a:pt x="15910" y="18192"/>
                  </a:lnTo>
                  <a:cubicBezTo>
                    <a:pt x="14814" y="14038"/>
                    <a:pt x="14267" y="9770"/>
                    <a:pt x="14289" y="5501"/>
                  </a:cubicBezTo>
                  <a:lnTo>
                    <a:pt x="14289" y="5501"/>
                  </a:lnTo>
                  <a:lnTo>
                    <a:pt x="14267" y="5570"/>
                  </a:lnTo>
                  <a:cubicBezTo>
                    <a:pt x="14289" y="4428"/>
                    <a:pt x="14335" y="3401"/>
                    <a:pt x="14404" y="2465"/>
                  </a:cubicBezTo>
                  <a:cubicBezTo>
                    <a:pt x="14404" y="2306"/>
                    <a:pt x="14312" y="2146"/>
                    <a:pt x="14152" y="2123"/>
                  </a:cubicBezTo>
                  <a:cubicBezTo>
                    <a:pt x="13970" y="2123"/>
                    <a:pt x="13810" y="2237"/>
                    <a:pt x="13810" y="2397"/>
                  </a:cubicBezTo>
                  <a:cubicBezTo>
                    <a:pt x="13764" y="2876"/>
                    <a:pt x="13742" y="3356"/>
                    <a:pt x="13719" y="3858"/>
                  </a:cubicBezTo>
                  <a:cubicBezTo>
                    <a:pt x="13627" y="3607"/>
                    <a:pt x="13468" y="3333"/>
                    <a:pt x="13262" y="3059"/>
                  </a:cubicBezTo>
                  <a:cubicBezTo>
                    <a:pt x="12966" y="2648"/>
                    <a:pt x="12555" y="2260"/>
                    <a:pt x="12098" y="1895"/>
                  </a:cubicBezTo>
                  <a:cubicBezTo>
                    <a:pt x="11687" y="1575"/>
                    <a:pt x="11185" y="1256"/>
                    <a:pt x="10615" y="1005"/>
                  </a:cubicBezTo>
                  <a:cubicBezTo>
                    <a:pt x="10112" y="754"/>
                    <a:pt x="9565" y="548"/>
                    <a:pt x="8925" y="366"/>
                  </a:cubicBezTo>
                  <a:cubicBezTo>
                    <a:pt x="8355" y="229"/>
                    <a:pt x="7761" y="114"/>
                    <a:pt x="7168" y="46"/>
                  </a:cubicBezTo>
                  <a:cubicBezTo>
                    <a:pt x="6848" y="23"/>
                    <a:pt x="6529" y="0"/>
                    <a:pt x="6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8125;p70">
              <a:extLst>
                <a:ext uri="{FF2B5EF4-FFF2-40B4-BE49-F238E27FC236}">
                  <a16:creationId xmlns:a16="http://schemas.microsoft.com/office/drawing/2014/main" id="{C46EFB5B-59B5-4E68-A4D6-106753E0BC16}"/>
                </a:ext>
              </a:extLst>
            </p:cNvPr>
            <p:cNvSpPr/>
            <p:nvPr/>
          </p:nvSpPr>
          <p:spPr>
            <a:xfrm>
              <a:off x="6292340" y="3354716"/>
              <a:ext cx="235876" cy="312412"/>
            </a:xfrm>
            <a:custGeom>
              <a:avLst/>
              <a:gdLst/>
              <a:ahLst/>
              <a:cxnLst/>
              <a:rect l="l" t="t" r="r" b="b"/>
              <a:pathLst>
                <a:path w="18285" h="24218" extrusionOk="0">
                  <a:moveTo>
                    <a:pt x="12304" y="0"/>
                  </a:moveTo>
                  <a:cubicBezTo>
                    <a:pt x="12121" y="229"/>
                    <a:pt x="11939" y="457"/>
                    <a:pt x="11733" y="662"/>
                  </a:cubicBezTo>
                  <a:cubicBezTo>
                    <a:pt x="11140" y="1278"/>
                    <a:pt x="10501" y="1849"/>
                    <a:pt x="9816" y="2351"/>
                  </a:cubicBezTo>
                  <a:cubicBezTo>
                    <a:pt x="8309" y="3493"/>
                    <a:pt x="6620" y="4383"/>
                    <a:pt x="4863" y="5045"/>
                  </a:cubicBezTo>
                  <a:cubicBezTo>
                    <a:pt x="3288" y="5661"/>
                    <a:pt x="1667" y="6117"/>
                    <a:pt x="1" y="6391"/>
                  </a:cubicBezTo>
                  <a:cubicBezTo>
                    <a:pt x="731" y="7647"/>
                    <a:pt x="1507" y="8879"/>
                    <a:pt x="2261" y="10089"/>
                  </a:cubicBezTo>
                  <a:cubicBezTo>
                    <a:pt x="3311" y="11755"/>
                    <a:pt x="4383" y="13513"/>
                    <a:pt x="5342" y="15293"/>
                  </a:cubicBezTo>
                  <a:cubicBezTo>
                    <a:pt x="3973" y="16708"/>
                    <a:pt x="3196" y="18101"/>
                    <a:pt x="2945" y="19539"/>
                  </a:cubicBezTo>
                  <a:cubicBezTo>
                    <a:pt x="2877" y="19904"/>
                    <a:pt x="2854" y="20292"/>
                    <a:pt x="2877" y="20703"/>
                  </a:cubicBezTo>
                  <a:cubicBezTo>
                    <a:pt x="2923" y="21068"/>
                    <a:pt x="3014" y="21456"/>
                    <a:pt x="3151" y="21867"/>
                  </a:cubicBezTo>
                  <a:cubicBezTo>
                    <a:pt x="3425" y="22620"/>
                    <a:pt x="3950" y="23351"/>
                    <a:pt x="4749" y="24035"/>
                  </a:cubicBezTo>
                  <a:cubicBezTo>
                    <a:pt x="4794" y="24081"/>
                    <a:pt x="4863" y="24104"/>
                    <a:pt x="4931" y="24127"/>
                  </a:cubicBezTo>
                  <a:cubicBezTo>
                    <a:pt x="4977" y="24149"/>
                    <a:pt x="5023" y="24149"/>
                    <a:pt x="5068" y="24172"/>
                  </a:cubicBezTo>
                  <a:cubicBezTo>
                    <a:pt x="5137" y="24172"/>
                    <a:pt x="5205" y="24195"/>
                    <a:pt x="5251" y="24195"/>
                  </a:cubicBezTo>
                  <a:cubicBezTo>
                    <a:pt x="5251" y="24218"/>
                    <a:pt x="5251" y="24218"/>
                    <a:pt x="5274" y="24218"/>
                  </a:cubicBezTo>
                  <a:cubicBezTo>
                    <a:pt x="6985" y="24195"/>
                    <a:pt x="8812" y="23807"/>
                    <a:pt x="10660" y="23054"/>
                  </a:cubicBezTo>
                  <a:cubicBezTo>
                    <a:pt x="12486" y="22301"/>
                    <a:pt x="14198" y="21251"/>
                    <a:pt x="15750" y="19904"/>
                  </a:cubicBezTo>
                  <a:cubicBezTo>
                    <a:pt x="16732" y="19059"/>
                    <a:pt x="17576" y="18146"/>
                    <a:pt x="18284" y="17211"/>
                  </a:cubicBezTo>
                  <a:cubicBezTo>
                    <a:pt x="18238" y="16959"/>
                    <a:pt x="18193" y="16731"/>
                    <a:pt x="18124" y="16480"/>
                  </a:cubicBezTo>
                  <a:cubicBezTo>
                    <a:pt x="17417" y="14220"/>
                    <a:pt x="16663" y="11984"/>
                    <a:pt x="15910" y="9792"/>
                  </a:cubicBezTo>
                  <a:cubicBezTo>
                    <a:pt x="15134" y="7601"/>
                    <a:pt x="14312" y="5296"/>
                    <a:pt x="13354" y="2762"/>
                  </a:cubicBezTo>
                  <a:cubicBezTo>
                    <a:pt x="13011" y="1849"/>
                    <a:pt x="12669" y="936"/>
                    <a:pt x="12327" y="23"/>
                  </a:cubicBezTo>
                  <a:cubicBezTo>
                    <a:pt x="12327" y="23"/>
                    <a:pt x="12304" y="0"/>
                    <a:pt x="12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8126;p70">
              <a:extLst>
                <a:ext uri="{FF2B5EF4-FFF2-40B4-BE49-F238E27FC236}">
                  <a16:creationId xmlns:a16="http://schemas.microsoft.com/office/drawing/2014/main" id="{A27599E4-1A02-4ADB-AEAE-2B248760098F}"/>
                </a:ext>
              </a:extLst>
            </p:cNvPr>
            <p:cNvSpPr/>
            <p:nvPr/>
          </p:nvSpPr>
          <p:spPr>
            <a:xfrm>
              <a:off x="6344170" y="3559053"/>
              <a:ext cx="184044" cy="108063"/>
            </a:xfrm>
            <a:custGeom>
              <a:avLst/>
              <a:gdLst/>
              <a:ahLst/>
              <a:cxnLst/>
              <a:rect l="l" t="t" r="r" b="b"/>
              <a:pathLst>
                <a:path w="14267" h="8377" extrusionOk="0">
                  <a:moveTo>
                    <a:pt x="13924" y="0"/>
                  </a:moveTo>
                  <a:cubicBezTo>
                    <a:pt x="13901" y="23"/>
                    <a:pt x="13878" y="46"/>
                    <a:pt x="13855" y="68"/>
                  </a:cubicBezTo>
                  <a:cubicBezTo>
                    <a:pt x="13399" y="685"/>
                    <a:pt x="12874" y="1255"/>
                    <a:pt x="12326" y="1780"/>
                  </a:cubicBezTo>
                  <a:cubicBezTo>
                    <a:pt x="11732" y="2351"/>
                    <a:pt x="11093" y="2876"/>
                    <a:pt x="10431" y="3355"/>
                  </a:cubicBezTo>
                  <a:cubicBezTo>
                    <a:pt x="9724" y="3880"/>
                    <a:pt x="8993" y="4337"/>
                    <a:pt x="8240" y="4770"/>
                  </a:cubicBezTo>
                  <a:cubicBezTo>
                    <a:pt x="7464" y="5204"/>
                    <a:pt x="6688" y="5592"/>
                    <a:pt x="5866" y="5957"/>
                  </a:cubicBezTo>
                  <a:cubicBezTo>
                    <a:pt x="5090" y="6300"/>
                    <a:pt x="4291" y="6597"/>
                    <a:pt x="3470" y="6848"/>
                  </a:cubicBezTo>
                  <a:cubicBezTo>
                    <a:pt x="2716" y="7076"/>
                    <a:pt x="1963" y="7258"/>
                    <a:pt x="1187" y="7373"/>
                  </a:cubicBezTo>
                  <a:cubicBezTo>
                    <a:pt x="799" y="7418"/>
                    <a:pt x="388" y="7464"/>
                    <a:pt x="0" y="7487"/>
                  </a:cubicBezTo>
                  <a:cubicBezTo>
                    <a:pt x="206" y="7715"/>
                    <a:pt x="434" y="7966"/>
                    <a:pt x="708" y="8194"/>
                  </a:cubicBezTo>
                  <a:cubicBezTo>
                    <a:pt x="753" y="8240"/>
                    <a:pt x="799" y="8240"/>
                    <a:pt x="845" y="8263"/>
                  </a:cubicBezTo>
                  <a:lnTo>
                    <a:pt x="913" y="8308"/>
                  </a:lnTo>
                  <a:lnTo>
                    <a:pt x="1005" y="8331"/>
                  </a:lnTo>
                  <a:cubicBezTo>
                    <a:pt x="1119" y="8354"/>
                    <a:pt x="1187" y="8354"/>
                    <a:pt x="1233" y="8377"/>
                  </a:cubicBezTo>
                  <a:cubicBezTo>
                    <a:pt x="2967" y="8377"/>
                    <a:pt x="4794" y="7966"/>
                    <a:pt x="6642" y="7213"/>
                  </a:cubicBezTo>
                  <a:cubicBezTo>
                    <a:pt x="8468" y="6460"/>
                    <a:pt x="10180" y="5410"/>
                    <a:pt x="11755" y="4063"/>
                  </a:cubicBezTo>
                  <a:cubicBezTo>
                    <a:pt x="12714" y="3241"/>
                    <a:pt x="13558" y="2328"/>
                    <a:pt x="14266" y="1370"/>
                  </a:cubicBezTo>
                  <a:cubicBezTo>
                    <a:pt x="14220" y="1118"/>
                    <a:pt x="14175" y="890"/>
                    <a:pt x="14129" y="639"/>
                  </a:cubicBezTo>
                  <a:cubicBezTo>
                    <a:pt x="14061" y="434"/>
                    <a:pt x="13992" y="228"/>
                    <a:pt x="139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8127;p70">
              <a:extLst>
                <a:ext uri="{FF2B5EF4-FFF2-40B4-BE49-F238E27FC236}">
                  <a16:creationId xmlns:a16="http://schemas.microsoft.com/office/drawing/2014/main" id="{281029F5-D20C-4EB6-8921-B3704DD2DAE7}"/>
                </a:ext>
              </a:extLst>
            </p:cNvPr>
            <p:cNvSpPr/>
            <p:nvPr/>
          </p:nvSpPr>
          <p:spPr>
            <a:xfrm>
              <a:off x="6407763" y="3354716"/>
              <a:ext cx="115726" cy="286212"/>
            </a:xfrm>
            <a:custGeom>
              <a:avLst/>
              <a:gdLst/>
              <a:ahLst/>
              <a:cxnLst/>
              <a:rect l="l" t="t" r="r" b="b"/>
              <a:pathLst>
                <a:path w="8971" h="22187" extrusionOk="0">
                  <a:moveTo>
                    <a:pt x="3356" y="0"/>
                  </a:moveTo>
                  <a:cubicBezTo>
                    <a:pt x="3150" y="251"/>
                    <a:pt x="2968" y="457"/>
                    <a:pt x="2785" y="662"/>
                  </a:cubicBezTo>
                  <a:cubicBezTo>
                    <a:pt x="2329" y="1119"/>
                    <a:pt x="1849" y="1575"/>
                    <a:pt x="1324" y="1986"/>
                  </a:cubicBezTo>
                  <a:cubicBezTo>
                    <a:pt x="1416" y="2191"/>
                    <a:pt x="1507" y="2374"/>
                    <a:pt x="1598" y="2580"/>
                  </a:cubicBezTo>
                  <a:cubicBezTo>
                    <a:pt x="2215" y="3926"/>
                    <a:pt x="2740" y="5296"/>
                    <a:pt x="3173" y="6688"/>
                  </a:cubicBezTo>
                  <a:cubicBezTo>
                    <a:pt x="3584" y="8126"/>
                    <a:pt x="3926" y="9587"/>
                    <a:pt x="4086" y="11071"/>
                  </a:cubicBezTo>
                  <a:cubicBezTo>
                    <a:pt x="4178" y="11801"/>
                    <a:pt x="4223" y="12531"/>
                    <a:pt x="4223" y="13262"/>
                  </a:cubicBezTo>
                  <a:cubicBezTo>
                    <a:pt x="4223" y="13969"/>
                    <a:pt x="4178" y="14677"/>
                    <a:pt x="4063" y="15384"/>
                  </a:cubicBezTo>
                  <a:cubicBezTo>
                    <a:pt x="3949" y="16069"/>
                    <a:pt x="3812" y="16754"/>
                    <a:pt x="3584" y="17393"/>
                  </a:cubicBezTo>
                  <a:cubicBezTo>
                    <a:pt x="3356" y="18032"/>
                    <a:pt x="3082" y="18671"/>
                    <a:pt x="2740" y="19242"/>
                  </a:cubicBezTo>
                  <a:cubicBezTo>
                    <a:pt x="2374" y="19858"/>
                    <a:pt x="1963" y="20406"/>
                    <a:pt x="1484" y="20908"/>
                  </a:cubicBezTo>
                  <a:cubicBezTo>
                    <a:pt x="1028" y="21388"/>
                    <a:pt x="548" y="21821"/>
                    <a:pt x="0" y="22186"/>
                  </a:cubicBezTo>
                  <a:cubicBezTo>
                    <a:pt x="320" y="22072"/>
                    <a:pt x="640" y="21935"/>
                    <a:pt x="936" y="21798"/>
                  </a:cubicBezTo>
                  <a:cubicBezTo>
                    <a:pt x="1712" y="21456"/>
                    <a:pt x="2511" y="21068"/>
                    <a:pt x="3310" y="20611"/>
                  </a:cubicBezTo>
                  <a:cubicBezTo>
                    <a:pt x="4063" y="20178"/>
                    <a:pt x="4794" y="19721"/>
                    <a:pt x="5501" y="19196"/>
                  </a:cubicBezTo>
                  <a:cubicBezTo>
                    <a:pt x="6163" y="18717"/>
                    <a:pt x="6802" y="18192"/>
                    <a:pt x="7396" y="17644"/>
                  </a:cubicBezTo>
                  <a:cubicBezTo>
                    <a:pt x="7967" y="17074"/>
                    <a:pt x="8491" y="16503"/>
                    <a:pt x="8925" y="15932"/>
                  </a:cubicBezTo>
                  <a:lnTo>
                    <a:pt x="8948" y="15887"/>
                  </a:lnTo>
                  <a:lnTo>
                    <a:pt x="8971" y="15864"/>
                  </a:lnTo>
                  <a:lnTo>
                    <a:pt x="8971" y="15841"/>
                  </a:lnTo>
                  <a:cubicBezTo>
                    <a:pt x="8332" y="13810"/>
                    <a:pt x="7670" y="11778"/>
                    <a:pt x="6962" y="9792"/>
                  </a:cubicBezTo>
                  <a:cubicBezTo>
                    <a:pt x="6209" y="7624"/>
                    <a:pt x="5364" y="5319"/>
                    <a:pt x="4406" y="2739"/>
                  </a:cubicBezTo>
                  <a:cubicBezTo>
                    <a:pt x="4063" y="1849"/>
                    <a:pt x="3721" y="936"/>
                    <a:pt x="3379" y="23"/>
                  </a:cubicBezTo>
                  <a:cubicBezTo>
                    <a:pt x="3379" y="23"/>
                    <a:pt x="3356" y="0"/>
                    <a:pt x="3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8128;p70">
              <a:extLst>
                <a:ext uri="{FF2B5EF4-FFF2-40B4-BE49-F238E27FC236}">
                  <a16:creationId xmlns:a16="http://schemas.microsoft.com/office/drawing/2014/main" id="{EB22756C-EA0C-4834-82B2-AAAEA1430950}"/>
                </a:ext>
              </a:extLst>
            </p:cNvPr>
            <p:cNvSpPr/>
            <p:nvPr/>
          </p:nvSpPr>
          <p:spPr>
            <a:xfrm>
              <a:off x="6352412" y="3559053"/>
              <a:ext cx="176085" cy="108063"/>
            </a:xfrm>
            <a:custGeom>
              <a:avLst/>
              <a:gdLst/>
              <a:ahLst/>
              <a:cxnLst/>
              <a:rect l="l" t="t" r="r" b="b"/>
              <a:pathLst>
                <a:path w="13650" h="8377" extrusionOk="0">
                  <a:moveTo>
                    <a:pt x="13262" y="0"/>
                  </a:moveTo>
                  <a:lnTo>
                    <a:pt x="13262" y="23"/>
                  </a:lnTo>
                  <a:lnTo>
                    <a:pt x="13239" y="46"/>
                  </a:lnTo>
                  <a:lnTo>
                    <a:pt x="13216" y="91"/>
                  </a:lnTo>
                  <a:cubicBezTo>
                    <a:pt x="12782" y="662"/>
                    <a:pt x="12258" y="1233"/>
                    <a:pt x="11687" y="1803"/>
                  </a:cubicBezTo>
                  <a:cubicBezTo>
                    <a:pt x="11093" y="2351"/>
                    <a:pt x="10454" y="2876"/>
                    <a:pt x="9792" y="3355"/>
                  </a:cubicBezTo>
                  <a:cubicBezTo>
                    <a:pt x="9085" y="3880"/>
                    <a:pt x="8354" y="4337"/>
                    <a:pt x="7601" y="4770"/>
                  </a:cubicBezTo>
                  <a:cubicBezTo>
                    <a:pt x="6802" y="5227"/>
                    <a:pt x="6003" y="5615"/>
                    <a:pt x="5227" y="5957"/>
                  </a:cubicBezTo>
                  <a:cubicBezTo>
                    <a:pt x="4931" y="6094"/>
                    <a:pt x="4611" y="6231"/>
                    <a:pt x="4291" y="6345"/>
                  </a:cubicBezTo>
                  <a:cubicBezTo>
                    <a:pt x="4223" y="6391"/>
                    <a:pt x="4155" y="6437"/>
                    <a:pt x="4086" y="6482"/>
                  </a:cubicBezTo>
                  <a:cubicBezTo>
                    <a:pt x="3401" y="6939"/>
                    <a:pt x="2671" y="7304"/>
                    <a:pt x="1895" y="7601"/>
                  </a:cubicBezTo>
                  <a:cubicBezTo>
                    <a:pt x="1279" y="7852"/>
                    <a:pt x="639" y="8012"/>
                    <a:pt x="0" y="8149"/>
                  </a:cubicBezTo>
                  <a:cubicBezTo>
                    <a:pt x="23" y="8171"/>
                    <a:pt x="46" y="8194"/>
                    <a:pt x="69" y="8217"/>
                  </a:cubicBezTo>
                  <a:cubicBezTo>
                    <a:pt x="114" y="8240"/>
                    <a:pt x="160" y="8263"/>
                    <a:pt x="206" y="8286"/>
                  </a:cubicBezTo>
                  <a:lnTo>
                    <a:pt x="274" y="8308"/>
                  </a:lnTo>
                  <a:lnTo>
                    <a:pt x="366" y="8331"/>
                  </a:lnTo>
                  <a:cubicBezTo>
                    <a:pt x="480" y="8354"/>
                    <a:pt x="525" y="8377"/>
                    <a:pt x="594" y="8377"/>
                  </a:cubicBezTo>
                  <a:cubicBezTo>
                    <a:pt x="2328" y="8377"/>
                    <a:pt x="4132" y="7989"/>
                    <a:pt x="6003" y="7213"/>
                  </a:cubicBezTo>
                  <a:cubicBezTo>
                    <a:pt x="7829" y="6482"/>
                    <a:pt x="9541" y="5410"/>
                    <a:pt x="11116" y="4063"/>
                  </a:cubicBezTo>
                  <a:cubicBezTo>
                    <a:pt x="12075" y="3241"/>
                    <a:pt x="12919" y="2351"/>
                    <a:pt x="13650" y="1370"/>
                  </a:cubicBezTo>
                  <a:cubicBezTo>
                    <a:pt x="13604" y="1118"/>
                    <a:pt x="13536" y="890"/>
                    <a:pt x="13490" y="639"/>
                  </a:cubicBezTo>
                  <a:cubicBezTo>
                    <a:pt x="13422" y="434"/>
                    <a:pt x="13353" y="205"/>
                    <a:pt x="13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8129;p70">
              <a:extLst>
                <a:ext uri="{FF2B5EF4-FFF2-40B4-BE49-F238E27FC236}">
                  <a16:creationId xmlns:a16="http://schemas.microsoft.com/office/drawing/2014/main" id="{1731E3BA-90E1-4691-A46C-BAE0611D5308}"/>
                </a:ext>
              </a:extLst>
            </p:cNvPr>
            <p:cNvSpPr/>
            <p:nvPr/>
          </p:nvSpPr>
          <p:spPr>
            <a:xfrm>
              <a:off x="6437496" y="3419483"/>
              <a:ext cx="14151" cy="19608"/>
            </a:xfrm>
            <a:custGeom>
              <a:avLst/>
              <a:gdLst/>
              <a:ahLst/>
              <a:cxnLst/>
              <a:rect l="l" t="t" r="r" b="b"/>
              <a:pathLst>
                <a:path w="1097" h="1520" extrusionOk="0">
                  <a:moveTo>
                    <a:pt x="320" y="1"/>
                  </a:moveTo>
                  <a:cubicBezTo>
                    <a:pt x="252" y="1"/>
                    <a:pt x="206" y="1"/>
                    <a:pt x="161" y="24"/>
                  </a:cubicBezTo>
                  <a:cubicBezTo>
                    <a:pt x="24" y="115"/>
                    <a:pt x="1" y="298"/>
                    <a:pt x="69" y="435"/>
                  </a:cubicBezTo>
                  <a:cubicBezTo>
                    <a:pt x="153" y="581"/>
                    <a:pt x="217" y="727"/>
                    <a:pt x="298" y="873"/>
                  </a:cubicBezTo>
                  <a:lnTo>
                    <a:pt x="298" y="873"/>
                  </a:lnTo>
                  <a:cubicBezTo>
                    <a:pt x="298" y="872"/>
                    <a:pt x="298" y="870"/>
                    <a:pt x="298" y="868"/>
                  </a:cubicBezTo>
                  <a:lnTo>
                    <a:pt x="298" y="868"/>
                  </a:lnTo>
                  <a:cubicBezTo>
                    <a:pt x="298" y="870"/>
                    <a:pt x="298" y="872"/>
                    <a:pt x="298" y="874"/>
                  </a:cubicBezTo>
                  <a:lnTo>
                    <a:pt x="298" y="874"/>
                  </a:lnTo>
                  <a:cubicBezTo>
                    <a:pt x="298" y="874"/>
                    <a:pt x="298" y="873"/>
                    <a:pt x="298" y="873"/>
                  </a:cubicBezTo>
                  <a:lnTo>
                    <a:pt x="298" y="873"/>
                  </a:lnTo>
                  <a:cubicBezTo>
                    <a:pt x="298" y="891"/>
                    <a:pt x="299" y="893"/>
                    <a:pt x="320" y="914"/>
                  </a:cubicBezTo>
                  <a:cubicBezTo>
                    <a:pt x="320" y="914"/>
                    <a:pt x="301" y="895"/>
                    <a:pt x="298" y="874"/>
                  </a:cubicBezTo>
                  <a:lnTo>
                    <a:pt x="298" y="874"/>
                  </a:lnTo>
                  <a:cubicBezTo>
                    <a:pt x="305" y="887"/>
                    <a:pt x="313" y="901"/>
                    <a:pt x="320" y="914"/>
                  </a:cubicBezTo>
                  <a:cubicBezTo>
                    <a:pt x="366" y="1051"/>
                    <a:pt x="435" y="1188"/>
                    <a:pt x="480" y="1325"/>
                  </a:cubicBezTo>
                  <a:cubicBezTo>
                    <a:pt x="537" y="1437"/>
                    <a:pt x="639" y="1519"/>
                    <a:pt x="763" y="1519"/>
                  </a:cubicBezTo>
                  <a:cubicBezTo>
                    <a:pt x="789" y="1519"/>
                    <a:pt x="817" y="1515"/>
                    <a:pt x="845" y="1507"/>
                  </a:cubicBezTo>
                  <a:cubicBezTo>
                    <a:pt x="982" y="1462"/>
                    <a:pt x="1096" y="1302"/>
                    <a:pt x="1028" y="1142"/>
                  </a:cubicBezTo>
                  <a:cubicBezTo>
                    <a:pt x="891" y="800"/>
                    <a:pt x="731" y="457"/>
                    <a:pt x="549" y="115"/>
                  </a:cubicBezTo>
                  <a:cubicBezTo>
                    <a:pt x="503" y="46"/>
                    <a:pt x="412" y="1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8130;p70">
              <a:extLst>
                <a:ext uri="{FF2B5EF4-FFF2-40B4-BE49-F238E27FC236}">
                  <a16:creationId xmlns:a16="http://schemas.microsoft.com/office/drawing/2014/main" id="{08AF9D0C-BBC9-4CC0-8AFD-90FB06249B2F}"/>
                </a:ext>
              </a:extLst>
            </p:cNvPr>
            <p:cNvSpPr/>
            <p:nvPr/>
          </p:nvSpPr>
          <p:spPr>
            <a:xfrm>
              <a:off x="6450744" y="3450699"/>
              <a:ext cx="13274" cy="20446"/>
            </a:xfrm>
            <a:custGeom>
              <a:avLst/>
              <a:gdLst/>
              <a:ahLst/>
              <a:cxnLst/>
              <a:rect l="l" t="t" r="r" b="b"/>
              <a:pathLst>
                <a:path w="1029" h="1585" extrusionOk="0">
                  <a:moveTo>
                    <a:pt x="321" y="0"/>
                  </a:moveTo>
                  <a:cubicBezTo>
                    <a:pt x="298" y="0"/>
                    <a:pt x="275" y="23"/>
                    <a:pt x="252" y="23"/>
                  </a:cubicBezTo>
                  <a:cubicBezTo>
                    <a:pt x="92" y="69"/>
                    <a:pt x="1" y="229"/>
                    <a:pt x="69" y="388"/>
                  </a:cubicBezTo>
                  <a:cubicBezTo>
                    <a:pt x="184" y="708"/>
                    <a:pt x="298" y="1050"/>
                    <a:pt x="435" y="1370"/>
                  </a:cubicBezTo>
                  <a:cubicBezTo>
                    <a:pt x="457" y="1438"/>
                    <a:pt x="503" y="1507"/>
                    <a:pt x="572" y="1552"/>
                  </a:cubicBezTo>
                  <a:cubicBezTo>
                    <a:pt x="620" y="1569"/>
                    <a:pt x="668" y="1585"/>
                    <a:pt x="717" y="1585"/>
                  </a:cubicBezTo>
                  <a:cubicBezTo>
                    <a:pt x="737" y="1585"/>
                    <a:pt x="757" y="1582"/>
                    <a:pt x="777" y="1575"/>
                  </a:cubicBezTo>
                  <a:cubicBezTo>
                    <a:pt x="914" y="1530"/>
                    <a:pt x="1028" y="1347"/>
                    <a:pt x="982" y="1210"/>
                  </a:cubicBezTo>
                  <a:cubicBezTo>
                    <a:pt x="846" y="890"/>
                    <a:pt x="709" y="548"/>
                    <a:pt x="594" y="206"/>
                  </a:cubicBezTo>
                  <a:cubicBezTo>
                    <a:pt x="572" y="92"/>
                    <a:pt x="457" y="0"/>
                    <a:pt x="3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8131;p70">
              <a:extLst>
                <a:ext uri="{FF2B5EF4-FFF2-40B4-BE49-F238E27FC236}">
                  <a16:creationId xmlns:a16="http://schemas.microsoft.com/office/drawing/2014/main" id="{FE6B443C-81AB-44B4-8BF5-637651FDF76F}"/>
                </a:ext>
              </a:extLst>
            </p:cNvPr>
            <p:cNvSpPr/>
            <p:nvPr/>
          </p:nvSpPr>
          <p:spPr>
            <a:xfrm>
              <a:off x="6464288" y="3487204"/>
              <a:ext cx="12384" cy="17505"/>
            </a:xfrm>
            <a:custGeom>
              <a:avLst/>
              <a:gdLst/>
              <a:ahLst/>
              <a:cxnLst/>
              <a:rect l="l" t="t" r="r" b="b"/>
              <a:pathLst>
                <a:path w="960" h="1357" extrusionOk="0">
                  <a:moveTo>
                    <a:pt x="891" y="845"/>
                  </a:moveTo>
                  <a:cubicBezTo>
                    <a:pt x="891" y="857"/>
                    <a:pt x="897" y="868"/>
                    <a:pt x="903" y="879"/>
                  </a:cubicBezTo>
                  <a:lnTo>
                    <a:pt x="891" y="845"/>
                  </a:lnTo>
                  <a:close/>
                  <a:moveTo>
                    <a:pt x="903" y="879"/>
                  </a:moveTo>
                  <a:lnTo>
                    <a:pt x="914" y="914"/>
                  </a:lnTo>
                  <a:cubicBezTo>
                    <a:pt x="914" y="902"/>
                    <a:pt x="908" y="891"/>
                    <a:pt x="903" y="879"/>
                  </a:cubicBezTo>
                  <a:close/>
                  <a:moveTo>
                    <a:pt x="252" y="1"/>
                  </a:moveTo>
                  <a:cubicBezTo>
                    <a:pt x="115" y="46"/>
                    <a:pt x="1" y="206"/>
                    <a:pt x="69" y="366"/>
                  </a:cubicBezTo>
                  <a:cubicBezTo>
                    <a:pt x="184" y="640"/>
                    <a:pt x="298" y="936"/>
                    <a:pt x="435" y="1210"/>
                  </a:cubicBezTo>
                  <a:cubicBezTo>
                    <a:pt x="457" y="1279"/>
                    <a:pt x="549" y="1325"/>
                    <a:pt x="594" y="1347"/>
                  </a:cubicBezTo>
                  <a:cubicBezTo>
                    <a:pt x="619" y="1353"/>
                    <a:pt x="642" y="1356"/>
                    <a:pt x="663" y="1356"/>
                  </a:cubicBezTo>
                  <a:cubicBezTo>
                    <a:pt x="722" y="1356"/>
                    <a:pt x="773" y="1335"/>
                    <a:pt x="823" y="1302"/>
                  </a:cubicBezTo>
                  <a:cubicBezTo>
                    <a:pt x="891" y="1279"/>
                    <a:pt x="937" y="1210"/>
                    <a:pt x="960" y="1142"/>
                  </a:cubicBezTo>
                  <a:cubicBezTo>
                    <a:pt x="960" y="1051"/>
                    <a:pt x="960" y="982"/>
                    <a:pt x="914" y="914"/>
                  </a:cubicBezTo>
                  <a:cubicBezTo>
                    <a:pt x="800" y="685"/>
                    <a:pt x="709" y="434"/>
                    <a:pt x="594" y="183"/>
                  </a:cubicBezTo>
                  <a:cubicBezTo>
                    <a:pt x="572" y="115"/>
                    <a:pt x="526" y="69"/>
                    <a:pt x="457" y="23"/>
                  </a:cubicBezTo>
                  <a:cubicBezTo>
                    <a:pt x="435" y="1"/>
                    <a:pt x="389" y="1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8132;p70">
              <a:extLst>
                <a:ext uri="{FF2B5EF4-FFF2-40B4-BE49-F238E27FC236}">
                  <a16:creationId xmlns:a16="http://schemas.microsoft.com/office/drawing/2014/main" id="{ED36188F-C0DB-400B-A979-DDF3528D917C}"/>
                </a:ext>
              </a:extLst>
            </p:cNvPr>
            <p:cNvSpPr/>
            <p:nvPr/>
          </p:nvSpPr>
          <p:spPr>
            <a:xfrm>
              <a:off x="6476065" y="3516357"/>
              <a:ext cx="13558" cy="18382"/>
            </a:xfrm>
            <a:custGeom>
              <a:avLst/>
              <a:gdLst/>
              <a:ahLst/>
              <a:cxnLst/>
              <a:rect l="l" t="t" r="r" b="b"/>
              <a:pathLst>
                <a:path w="1051" h="1425" extrusionOk="0">
                  <a:moveTo>
                    <a:pt x="321" y="0"/>
                  </a:moveTo>
                  <a:cubicBezTo>
                    <a:pt x="252" y="0"/>
                    <a:pt x="206" y="0"/>
                    <a:pt x="161" y="23"/>
                  </a:cubicBezTo>
                  <a:cubicBezTo>
                    <a:pt x="24" y="114"/>
                    <a:pt x="1" y="297"/>
                    <a:pt x="69" y="434"/>
                  </a:cubicBezTo>
                  <a:cubicBezTo>
                    <a:pt x="206" y="662"/>
                    <a:pt x="321" y="891"/>
                    <a:pt x="435" y="1119"/>
                  </a:cubicBezTo>
                  <a:cubicBezTo>
                    <a:pt x="457" y="1164"/>
                    <a:pt x="457" y="1187"/>
                    <a:pt x="480" y="1210"/>
                  </a:cubicBezTo>
                  <a:cubicBezTo>
                    <a:pt x="503" y="1279"/>
                    <a:pt x="549" y="1347"/>
                    <a:pt x="617" y="1393"/>
                  </a:cubicBezTo>
                  <a:cubicBezTo>
                    <a:pt x="666" y="1409"/>
                    <a:pt x="714" y="1425"/>
                    <a:pt x="762" y="1425"/>
                  </a:cubicBezTo>
                  <a:cubicBezTo>
                    <a:pt x="783" y="1425"/>
                    <a:pt x="803" y="1422"/>
                    <a:pt x="823" y="1416"/>
                  </a:cubicBezTo>
                  <a:cubicBezTo>
                    <a:pt x="891" y="1393"/>
                    <a:pt x="960" y="1324"/>
                    <a:pt x="1005" y="1279"/>
                  </a:cubicBezTo>
                  <a:cubicBezTo>
                    <a:pt x="1028" y="1210"/>
                    <a:pt x="1051" y="1119"/>
                    <a:pt x="1028" y="1050"/>
                  </a:cubicBezTo>
                  <a:cubicBezTo>
                    <a:pt x="891" y="731"/>
                    <a:pt x="731" y="434"/>
                    <a:pt x="549" y="114"/>
                  </a:cubicBezTo>
                  <a:cubicBezTo>
                    <a:pt x="503" y="46"/>
                    <a:pt x="412" y="0"/>
                    <a:pt x="3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8133;p70">
              <a:extLst>
                <a:ext uri="{FF2B5EF4-FFF2-40B4-BE49-F238E27FC236}">
                  <a16:creationId xmlns:a16="http://schemas.microsoft.com/office/drawing/2014/main" id="{E877EDB8-C5A5-4DA9-BE1B-388D16FDDE81}"/>
                </a:ext>
              </a:extLst>
            </p:cNvPr>
            <p:cNvSpPr/>
            <p:nvPr/>
          </p:nvSpPr>
          <p:spPr>
            <a:xfrm>
              <a:off x="6491093" y="3546979"/>
              <a:ext cx="12074" cy="16989"/>
            </a:xfrm>
            <a:custGeom>
              <a:avLst/>
              <a:gdLst/>
              <a:ahLst/>
              <a:cxnLst/>
              <a:rect l="l" t="t" r="r" b="b"/>
              <a:pathLst>
                <a:path w="936" h="1317" extrusionOk="0">
                  <a:moveTo>
                    <a:pt x="228" y="0"/>
                  </a:moveTo>
                  <a:cubicBezTo>
                    <a:pt x="160" y="23"/>
                    <a:pt x="91" y="69"/>
                    <a:pt x="69" y="137"/>
                  </a:cubicBezTo>
                  <a:cubicBezTo>
                    <a:pt x="23" y="206"/>
                    <a:pt x="0" y="297"/>
                    <a:pt x="46" y="365"/>
                  </a:cubicBezTo>
                  <a:cubicBezTo>
                    <a:pt x="137" y="616"/>
                    <a:pt x="251" y="868"/>
                    <a:pt x="365" y="1119"/>
                  </a:cubicBezTo>
                  <a:cubicBezTo>
                    <a:pt x="388" y="1187"/>
                    <a:pt x="434" y="1256"/>
                    <a:pt x="502" y="1278"/>
                  </a:cubicBezTo>
                  <a:cubicBezTo>
                    <a:pt x="542" y="1305"/>
                    <a:pt x="582" y="1316"/>
                    <a:pt x="627" y="1316"/>
                  </a:cubicBezTo>
                  <a:cubicBezTo>
                    <a:pt x="659" y="1316"/>
                    <a:pt x="693" y="1311"/>
                    <a:pt x="730" y="1301"/>
                  </a:cubicBezTo>
                  <a:cubicBezTo>
                    <a:pt x="799" y="1278"/>
                    <a:pt x="845" y="1233"/>
                    <a:pt x="890" y="1164"/>
                  </a:cubicBezTo>
                  <a:cubicBezTo>
                    <a:pt x="913" y="1119"/>
                    <a:pt x="936" y="1027"/>
                    <a:pt x="913" y="959"/>
                  </a:cubicBezTo>
                  <a:cubicBezTo>
                    <a:pt x="799" y="708"/>
                    <a:pt x="685" y="434"/>
                    <a:pt x="571" y="183"/>
                  </a:cubicBezTo>
                  <a:cubicBezTo>
                    <a:pt x="548" y="114"/>
                    <a:pt x="525" y="69"/>
                    <a:pt x="434" y="23"/>
                  </a:cubicBezTo>
                  <a:cubicBezTo>
                    <a:pt x="411" y="0"/>
                    <a:pt x="365" y="0"/>
                    <a:pt x="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8134;p70">
              <a:extLst>
                <a:ext uri="{FF2B5EF4-FFF2-40B4-BE49-F238E27FC236}">
                  <a16:creationId xmlns:a16="http://schemas.microsoft.com/office/drawing/2014/main" id="{97DAE8F9-8ADA-4268-8984-9F5B68B6D325}"/>
                </a:ext>
              </a:extLst>
            </p:cNvPr>
            <p:cNvSpPr/>
            <p:nvPr/>
          </p:nvSpPr>
          <p:spPr>
            <a:xfrm>
              <a:off x="6280279" y="3338230"/>
              <a:ext cx="187566" cy="119557"/>
            </a:xfrm>
            <a:custGeom>
              <a:avLst/>
              <a:gdLst/>
              <a:ahLst/>
              <a:cxnLst/>
              <a:rect l="l" t="t" r="r" b="b"/>
              <a:pathLst>
                <a:path w="14540" h="9268" extrusionOk="0">
                  <a:moveTo>
                    <a:pt x="12874" y="0"/>
                  </a:moveTo>
                  <a:cubicBezTo>
                    <a:pt x="12737" y="137"/>
                    <a:pt x="12600" y="274"/>
                    <a:pt x="12440" y="411"/>
                  </a:cubicBezTo>
                  <a:cubicBezTo>
                    <a:pt x="11755" y="982"/>
                    <a:pt x="11025" y="1529"/>
                    <a:pt x="10272" y="1986"/>
                  </a:cubicBezTo>
                  <a:cubicBezTo>
                    <a:pt x="9450" y="2511"/>
                    <a:pt x="8605" y="2967"/>
                    <a:pt x="7738" y="3355"/>
                  </a:cubicBezTo>
                  <a:cubicBezTo>
                    <a:pt x="6848" y="3743"/>
                    <a:pt x="5958" y="4063"/>
                    <a:pt x="5045" y="4337"/>
                  </a:cubicBezTo>
                  <a:cubicBezTo>
                    <a:pt x="3541" y="4781"/>
                    <a:pt x="1979" y="5049"/>
                    <a:pt x="412" y="5049"/>
                  </a:cubicBezTo>
                  <a:cubicBezTo>
                    <a:pt x="290" y="5049"/>
                    <a:pt x="168" y="5048"/>
                    <a:pt x="46" y="5044"/>
                  </a:cubicBezTo>
                  <a:cubicBezTo>
                    <a:pt x="23" y="5159"/>
                    <a:pt x="0" y="5273"/>
                    <a:pt x="0" y="5387"/>
                  </a:cubicBezTo>
                  <a:cubicBezTo>
                    <a:pt x="0" y="5569"/>
                    <a:pt x="0" y="5775"/>
                    <a:pt x="0" y="5957"/>
                  </a:cubicBezTo>
                  <a:cubicBezTo>
                    <a:pt x="23" y="6140"/>
                    <a:pt x="46" y="6323"/>
                    <a:pt x="91" y="6505"/>
                  </a:cubicBezTo>
                  <a:cubicBezTo>
                    <a:pt x="91" y="6505"/>
                    <a:pt x="91" y="6505"/>
                    <a:pt x="91" y="6482"/>
                  </a:cubicBezTo>
                  <a:cubicBezTo>
                    <a:pt x="137" y="6711"/>
                    <a:pt x="183" y="6916"/>
                    <a:pt x="251" y="7122"/>
                  </a:cubicBezTo>
                  <a:cubicBezTo>
                    <a:pt x="342" y="7304"/>
                    <a:pt x="411" y="7510"/>
                    <a:pt x="502" y="7669"/>
                  </a:cubicBezTo>
                  <a:cubicBezTo>
                    <a:pt x="502" y="7669"/>
                    <a:pt x="502" y="7669"/>
                    <a:pt x="502" y="7647"/>
                  </a:cubicBezTo>
                  <a:cubicBezTo>
                    <a:pt x="571" y="7829"/>
                    <a:pt x="685" y="7989"/>
                    <a:pt x="776" y="8149"/>
                  </a:cubicBezTo>
                  <a:cubicBezTo>
                    <a:pt x="890" y="8286"/>
                    <a:pt x="1004" y="8423"/>
                    <a:pt x="1119" y="8560"/>
                  </a:cubicBezTo>
                  <a:cubicBezTo>
                    <a:pt x="1210" y="8674"/>
                    <a:pt x="1324" y="8765"/>
                    <a:pt x="1438" y="8879"/>
                  </a:cubicBezTo>
                  <a:cubicBezTo>
                    <a:pt x="1529" y="8948"/>
                    <a:pt x="1644" y="9039"/>
                    <a:pt x="1758" y="9107"/>
                  </a:cubicBezTo>
                  <a:lnTo>
                    <a:pt x="1735" y="9107"/>
                  </a:lnTo>
                  <a:cubicBezTo>
                    <a:pt x="1849" y="9153"/>
                    <a:pt x="1940" y="9221"/>
                    <a:pt x="2054" y="9267"/>
                  </a:cubicBezTo>
                  <a:cubicBezTo>
                    <a:pt x="4451" y="9062"/>
                    <a:pt x="6779" y="8400"/>
                    <a:pt x="9016" y="7510"/>
                  </a:cubicBezTo>
                  <a:cubicBezTo>
                    <a:pt x="10956" y="6734"/>
                    <a:pt x="12805" y="5684"/>
                    <a:pt x="14471" y="4428"/>
                  </a:cubicBezTo>
                  <a:cubicBezTo>
                    <a:pt x="14494" y="4291"/>
                    <a:pt x="14517" y="4177"/>
                    <a:pt x="14517" y="4063"/>
                  </a:cubicBezTo>
                  <a:lnTo>
                    <a:pt x="14517" y="4040"/>
                  </a:lnTo>
                  <a:cubicBezTo>
                    <a:pt x="14540" y="3538"/>
                    <a:pt x="14494" y="3036"/>
                    <a:pt x="14380" y="2556"/>
                  </a:cubicBezTo>
                  <a:cubicBezTo>
                    <a:pt x="14289" y="2054"/>
                    <a:pt x="14129" y="1575"/>
                    <a:pt x="13901" y="1141"/>
                  </a:cubicBezTo>
                  <a:cubicBezTo>
                    <a:pt x="13901" y="1141"/>
                    <a:pt x="13901" y="1118"/>
                    <a:pt x="13901" y="1118"/>
                  </a:cubicBezTo>
                  <a:cubicBezTo>
                    <a:pt x="13764" y="867"/>
                    <a:pt x="13604" y="639"/>
                    <a:pt x="13421" y="434"/>
                  </a:cubicBezTo>
                  <a:cubicBezTo>
                    <a:pt x="13307" y="297"/>
                    <a:pt x="13193" y="205"/>
                    <a:pt x="13056" y="114"/>
                  </a:cubicBezTo>
                  <a:cubicBezTo>
                    <a:pt x="12988" y="69"/>
                    <a:pt x="12942" y="23"/>
                    <a:pt x="12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8135;p70">
              <a:extLst>
                <a:ext uri="{FF2B5EF4-FFF2-40B4-BE49-F238E27FC236}">
                  <a16:creationId xmlns:a16="http://schemas.microsoft.com/office/drawing/2014/main" id="{6364BF59-147B-44F3-8841-84D9173EB2BC}"/>
                </a:ext>
              </a:extLst>
            </p:cNvPr>
            <p:cNvSpPr/>
            <p:nvPr/>
          </p:nvSpPr>
          <p:spPr>
            <a:xfrm>
              <a:off x="6453401" y="3343816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2C6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8136;p70">
              <a:extLst>
                <a:ext uri="{FF2B5EF4-FFF2-40B4-BE49-F238E27FC236}">
                  <a16:creationId xmlns:a16="http://schemas.microsoft.com/office/drawing/2014/main" id="{016D3FAC-BD0F-4221-A712-9EBE971052BE}"/>
                </a:ext>
              </a:extLst>
            </p:cNvPr>
            <p:cNvSpPr/>
            <p:nvPr/>
          </p:nvSpPr>
          <p:spPr>
            <a:xfrm>
              <a:off x="6448396" y="3339404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C6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8137;p70">
              <a:extLst>
                <a:ext uri="{FF2B5EF4-FFF2-40B4-BE49-F238E27FC236}">
                  <a16:creationId xmlns:a16="http://schemas.microsoft.com/office/drawing/2014/main" id="{F237B3A0-26E9-4720-8752-02227C38470E}"/>
                </a:ext>
              </a:extLst>
            </p:cNvPr>
            <p:cNvSpPr/>
            <p:nvPr/>
          </p:nvSpPr>
          <p:spPr>
            <a:xfrm>
              <a:off x="6453401" y="3343816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C6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8138;p70">
              <a:extLst>
                <a:ext uri="{FF2B5EF4-FFF2-40B4-BE49-F238E27FC236}">
                  <a16:creationId xmlns:a16="http://schemas.microsoft.com/office/drawing/2014/main" id="{993025D5-C834-4DB8-87D5-E70790C503D6}"/>
                </a:ext>
              </a:extLst>
            </p:cNvPr>
            <p:cNvSpPr/>
            <p:nvPr/>
          </p:nvSpPr>
          <p:spPr>
            <a:xfrm>
              <a:off x="6459283" y="3352652"/>
              <a:ext cx="310" cy="13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lnTo>
                    <a:pt x="24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C6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8139;p70">
              <a:extLst>
                <a:ext uri="{FF2B5EF4-FFF2-40B4-BE49-F238E27FC236}">
                  <a16:creationId xmlns:a16="http://schemas.microsoft.com/office/drawing/2014/main" id="{5BACA487-0F91-4044-9C98-FADB087D5D37}"/>
                </a:ext>
              </a:extLst>
            </p:cNvPr>
            <p:cNvSpPr/>
            <p:nvPr/>
          </p:nvSpPr>
          <p:spPr>
            <a:xfrm>
              <a:off x="6467538" y="3390344"/>
              <a:ext cx="0" cy="13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C6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8140;p70">
              <a:extLst>
                <a:ext uri="{FF2B5EF4-FFF2-40B4-BE49-F238E27FC236}">
                  <a16:creationId xmlns:a16="http://schemas.microsoft.com/office/drawing/2014/main" id="{0C33A87E-332E-42DB-8EAA-C44FBACD7599}"/>
                </a:ext>
              </a:extLst>
            </p:cNvPr>
            <p:cNvSpPr/>
            <p:nvPr/>
          </p:nvSpPr>
          <p:spPr>
            <a:xfrm>
              <a:off x="6423075" y="3338230"/>
              <a:ext cx="44763" cy="83334"/>
            </a:xfrm>
            <a:custGeom>
              <a:avLst/>
              <a:gdLst/>
              <a:ahLst/>
              <a:cxnLst/>
              <a:rect l="l" t="t" r="r" b="b"/>
              <a:pathLst>
                <a:path w="3470" h="6460" extrusionOk="0">
                  <a:moveTo>
                    <a:pt x="1804" y="0"/>
                  </a:moveTo>
                  <a:cubicBezTo>
                    <a:pt x="1667" y="137"/>
                    <a:pt x="1507" y="274"/>
                    <a:pt x="1370" y="388"/>
                  </a:cubicBezTo>
                  <a:cubicBezTo>
                    <a:pt x="936" y="753"/>
                    <a:pt x="480" y="1118"/>
                    <a:pt x="0" y="1461"/>
                  </a:cubicBezTo>
                  <a:cubicBezTo>
                    <a:pt x="23" y="1461"/>
                    <a:pt x="23" y="1484"/>
                    <a:pt x="46" y="1507"/>
                  </a:cubicBezTo>
                  <a:cubicBezTo>
                    <a:pt x="115" y="1621"/>
                    <a:pt x="206" y="1712"/>
                    <a:pt x="274" y="1849"/>
                  </a:cubicBezTo>
                  <a:cubicBezTo>
                    <a:pt x="571" y="2305"/>
                    <a:pt x="731" y="2876"/>
                    <a:pt x="776" y="3424"/>
                  </a:cubicBezTo>
                  <a:cubicBezTo>
                    <a:pt x="845" y="4109"/>
                    <a:pt x="754" y="4793"/>
                    <a:pt x="571" y="5455"/>
                  </a:cubicBezTo>
                  <a:cubicBezTo>
                    <a:pt x="480" y="5798"/>
                    <a:pt x="343" y="6140"/>
                    <a:pt x="206" y="6460"/>
                  </a:cubicBezTo>
                  <a:cubicBezTo>
                    <a:pt x="1324" y="5889"/>
                    <a:pt x="2374" y="5204"/>
                    <a:pt x="3401" y="4428"/>
                  </a:cubicBezTo>
                  <a:cubicBezTo>
                    <a:pt x="3424" y="4314"/>
                    <a:pt x="3447" y="4177"/>
                    <a:pt x="3470" y="4063"/>
                  </a:cubicBezTo>
                  <a:cubicBezTo>
                    <a:pt x="3470" y="3584"/>
                    <a:pt x="3424" y="3081"/>
                    <a:pt x="3333" y="2534"/>
                  </a:cubicBezTo>
                  <a:cubicBezTo>
                    <a:pt x="3219" y="2032"/>
                    <a:pt x="3036" y="1552"/>
                    <a:pt x="2831" y="1141"/>
                  </a:cubicBezTo>
                  <a:cubicBezTo>
                    <a:pt x="2694" y="845"/>
                    <a:pt x="2534" y="616"/>
                    <a:pt x="2374" y="434"/>
                  </a:cubicBezTo>
                  <a:cubicBezTo>
                    <a:pt x="2237" y="297"/>
                    <a:pt x="2123" y="183"/>
                    <a:pt x="1986" y="91"/>
                  </a:cubicBezTo>
                  <a:cubicBezTo>
                    <a:pt x="1941" y="69"/>
                    <a:pt x="1872" y="23"/>
                    <a:pt x="18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8141;p70">
              <a:extLst>
                <a:ext uri="{FF2B5EF4-FFF2-40B4-BE49-F238E27FC236}">
                  <a16:creationId xmlns:a16="http://schemas.microsoft.com/office/drawing/2014/main" id="{36BFB84E-490D-44A9-A075-CCB0385833D4}"/>
                </a:ext>
              </a:extLst>
            </p:cNvPr>
            <p:cNvSpPr/>
            <p:nvPr/>
          </p:nvSpPr>
          <p:spPr>
            <a:xfrm>
              <a:off x="6486668" y="3094434"/>
              <a:ext cx="364541" cy="244700"/>
            </a:xfrm>
            <a:custGeom>
              <a:avLst/>
              <a:gdLst/>
              <a:ahLst/>
              <a:cxnLst/>
              <a:rect l="l" t="t" r="r" b="b"/>
              <a:pathLst>
                <a:path w="28259" h="18969" extrusionOk="0">
                  <a:moveTo>
                    <a:pt x="10067" y="1"/>
                  </a:moveTo>
                  <a:cubicBezTo>
                    <a:pt x="9701" y="1"/>
                    <a:pt x="9313" y="24"/>
                    <a:pt x="8880" y="115"/>
                  </a:cubicBezTo>
                  <a:cubicBezTo>
                    <a:pt x="8241" y="206"/>
                    <a:pt x="7556" y="412"/>
                    <a:pt x="6825" y="685"/>
                  </a:cubicBezTo>
                  <a:cubicBezTo>
                    <a:pt x="6163" y="937"/>
                    <a:pt x="5502" y="1279"/>
                    <a:pt x="4840" y="1667"/>
                  </a:cubicBezTo>
                  <a:cubicBezTo>
                    <a:pt x="4223" y="2032"/>
                    <a:pt x="3607" y="2443"/>
                    <a:pt x="3059" y="2877"/>
                  </a:cubicBezTo>
                  <a:cubicBezTo>
                    <a:pt x="2534" y="3288"/>
                    <a:pt x="2078" y="3744"/>
                    <a:pt x="1690" y="4201"/>
                  </a:cubicBezTo>
                  <a:cubicBezTo>
                    <a:pt x="1507" y="4406"/>
                    <a:pt x="1347" y="4634"/>
                    <a:pt x="1210" y="4840"/>
                  </a:cubicBezTo>
                  <a:cubicBezTo>
                    <a:pt x="982" y="5182"/>
                    <a:pt x="800" y="5593"/>
                    <a:pt x="663" y="6027"/>
                  </a:cubicBezTo>
                  <a:cubicBezTo>
                    <a:pt x="503" y="6483"/>
                    <a:pt x="412" y="6962"/>
                    <a:pt x="389" y="7487"/>
                  </a:cubicBezTo>
                  <a:cubicBezTo>
                    <a:pt x="389" y="7670"/>
                    <a:pt x="389" y="7853"/>
                    <a:pt x="389" y="8035"/>
                  </a:cubicBezTo>
                  <a:lnTo>
                    <a:pt x="320" y="8035"/>
                  </a:lnTo>
                  <a:cubicBezTo>
                    <a:pt x="297" y="8035"/>
                    <a:pt x="275" y="8035"/>
                    <a:pt x="229" y="8058"/>
                  </a:cubicBezTo>
                  <a:cubicBezTo>
                    <a:pt x="92" y="8104"/>
                    <a:pt x="1" y="8286"/>
                    <a:pt x="69" y="8423"/>
                  </a:cubicBezTo>
                  <a:cubicBezTo>
                    <a:pt x="708" y="10158"/>
                    <a:pt x="1576" y="11733"/>
                    <a:pt x="2671" y="13125"/>
                  </a:cubicBezTo>
                  <a:cubicBezTo>
                    <a:pt x="3744" y="14495"/>
                    <a:pt x="4999" y="15636"/>
                    <a:pt x="6415" y="16572"/>
                  </a:cubicBezTo>
                  <a:cubicBezTo>
                    <a:pt x="7122" y="17028"/>
                    <a:pt x="7853" y="17416"/>
                    <a:pt x="8606" y="17759"/>
                  </a:cubicBezTo>
                  <a:cubicBezTo>
                    <a:pt x="9359" y="18078"/>
                    <a:pt x="10135" y="18352"/>
                    <a:pt x="10980" y="18558"/>
                  </a:cubicBezTo>
                  <a:cubicBezTo>
                    <a:pt x="12098" y="18832"/>
                    <a:pt x="13285" y="18969"/>
                    <a:pt x="14495" y="18969"/>
                  </a:cubicBezTo>
                  <a:cubicBezTo>
                    <a:pt x="14997" y="18969"/>
                    <a:pt x="15499" y="18946"/>
                    <a:pt x="16001" y="18900"/>
                  </a:cubicBezTo>
                  <a:cubicBezTo>
                    <a:pt x="16846" y="18832"/>
                    <a:pt x="17713" y="18649"/>
                    <a:pt x="18603" y="18421"/>
                  </a:cubicBezTo>
                  <a:cubicBezTo>
                    <a:pt x="19539" y="18170"/>
                    <a:pt x="20429" y="17827"/>
                    <a:pt x="21251" y="17439"/>
                  </a:cubicBezTo>
                  <a:cubicBezTo>
                    <a:pt x="22118" y="17006"/>
                    <a:pt x="22986" y="16458"/>
                    <a:pt x="23807" y="15796"/>
                  </a:cubicBezTo>
                  <a:cubicBezTo>
                    <a:pt x="24606" y="15134"/>
                    <a:pt x="25337" y="14403"/>
                    <a:pt x="25953" y="13787"/>
                  </a:cubicBezTo>
                  <a:lnTo>
                    <a:pt x="26478" y="13239"/>
                  </a:lnTo>
                  <a:cubicBezTo>
                    <a:pt x="27026" y="12669"/>
                    <a:pt x="27596" y="12075"/>
                    <a:pt x="28190" y="11527"/>
                  </a:cubicBezTo>
                  <a:cubicBezTo>
                    <a:pt x="28236" y="11459"/>
                    <a:pt x="28258" y="11368"/>
                    <a:pt x="28258" y="11299"/>
                  </a:cubicBezTo>
                  <a:cubicBezTo>
                    <a:pt x="28258" y="11231"/>
                    <a:pt x="28213" y="11162"/>
                    <a:pt x="28144" y="11117"/>
                  </a:cubicBezTo>
                  <a:cubicBezTo>
                    <a:pt x="28099" y="11071"/>
                    <a:pt x="28030" y="11048"/>
                    <a:pt x="27962" y="11048"/>
                  </a:cubicBezTo>
                  <a:cubicBezTo>
                    <a:pt x="27848" y="11048"/>
                    <a:pt x="27802" y="11094"/>
                    <a:pt x="27733" y="11139"/>
                  </a:cubicBezTo>
                  <a:cubicBezTo>
                    <a:pt x="27186" y="11664"/>
                    <a:pt x="26661" y="12235"/>
                    <a:pt x="26136" y="12760"/>
                  </a:cubicBezTo>
                  <a:cubicBezTo>
                    <a:pt x="25953" y="12965"/>
                    <a:pt x="25748" y="13171"/>
                    <a:pt x="25542" y="13376"/>
                  </a:cubicBezTo>
                  <a:cubicBezTo>
                    <a:pt x="25519" y="12623"/>
                    <a:pt x="25405" y="11893"/>
                    <a:pt x="25200" y="11185"/>
                  </a:cubicBezTo>
                  <a:cubicBezTo>
                    <a:pt x="24949" y="10341"/>
                    <a:pt x="24606" y="9542"/>
                    <a:pt x="24173" y="8788"/>
                  </a:cubicBezTo>
                  <a:cubicBezTo>
                    <a:pt x="23693" y="8012"/>
                    <a:pt x="23146" y="7328"/>
                    <a:pt x="22529" y="6757"/>
                  </a:cubicBezTo>
                  <a:cubicBezTo>
                    <a:pt x="21890" y="6164"/>
                    <a:pt x="21183" y="5684"/>
                    <a:pt x="20406" y="5342"/>
                  </a:cubicBezTo>
                  <a:cubicBezTo>
                    <a:pt x="20018" y="5159"/>
                    <a:pt x="19585" y="5022"/>
                    <a:pt x="19151" y="4931"/>
                  </a:cubicBezTo>
                  <a:cubicBezTo>
                    <a:pt x="19242" y="4863"/>
                    <a:pt x="19311" y="4794"/>
                    <a:pt x="19402" y="4726"/>
                  </a:cubicBezTo>
                  <a:cubicBezTo>
                    <a:pt x="19539" y="4589"/>
                    <a:pt x="19699" y="4429"/>
                    <a:pt x="19859" y="4269"/>
                  </a:cubicBezTo>
                  <a:cubicBezTo>
                    <a:pt x="19904" y="4223"/>
                    <a:pt x="19927" y="4155"/>
                    <a:pt x="19927" y="4086"/>
                  </a:cubicBezTo>
                  <a:cubicBezTo>
                    <a:pt x="19927" y="3995"/>
                    <a:pt x="19881" y="3927"/>
                    <a:pt x="19813" y="3858"/>
                  </a:cubicBezTo>
                  <a:cubicBezTo>
                    <a:pt x="19767" y="3813"/>
                    <a:pt x="19699" y="3790"/>
                    <a:pt x="19630" y="3790"/>
                  </a:cubicBezTo>
                  <a:cubicBezTo>
                    <a:pt x="19539" y="3813"/>
                    <a:pt x="19471" y="3835"/>
                    <a:pt x="19402" y="3904"/>
                  </a:cubicBezTo>
                  <a:cubicBezTo>
                    <a:pt x="19265" y="4041"/>
                    <a:pt x="19128" y="4201"/>
                    <a:pt x="18968" y="4338"/>
                  </a:cubicBezTo>
                  <a:cubicBezTo>
                    <a:pt x="18763" y="4520"/>
                    <a:pt x="18580" y="4657"/>
                    <a:pt x="18421" y="4794"/>
                  </a:cubicBezTo>
                  <a:cubicBezTo>
                    <a:pt x="18329" y="4794"/>
                    <a:pt x="18238" y="4771"/>
                    <a:pt x="18147" y="4771"/>
                  </a:cubicBezTo>
                  <a:cubicBezTo>
                    <a:pt x="17964" y="4771"/>
                    <a:pt x="17850" y="4885"/>
                    <a:pt x="17827" y="5022"/>
                  </a:cubicBezTo>
                  <a:cubicBezTo>
                    <a:pt x="17827" y="5068"/>
                    <a:pt x="17827" y="5136"/>
                    <a:pt x="17850" y="5182"/>
                  </a:cubicBezTo>
                  <a:lnTo>
                    <a:pt x="17804" y="5205"/>
                  </a:lnTo>
                  <a:lnTo>
                    <a:pt x="17759" y="5228"/>
                  </a:lnTo>
                  <a:lnTo>
                    <a:pt x="17782" y="5228"/>
                  </a:lnTo>
                  <a:lnTo>
                    <a:pt x="17736" y="5251"/>
                  </a:lnTo>
                  <a:cubicBezTo>
                    <a:pt x="17508" y="5365"/>
                    <a:pt x="17302" y="5433"/>
                    <a:pt x="17097" y="5502"/>
                  </a:cubicBezTo>
                  <a:cubicBezTo>
                    <a:pt x="16937" y="5524"/>
                    <a:pt x="16800" y="5547"/>
                    <a:pt x="16663" y="5547"/>
                  </a:cubicBezTo>
                  <a:cubicBezTo>
                    <a:pt x="16503" y="5524"/>
                    <a:pt x="16389" y="5502"/>
                    <a:pt x="16275" y="5479"/>
                  </a:cubicBezTo>
                  <a:cubicBezTo>
                    <a:pt x="16138" y="5433"/>
                    <a:pt x="16001" y="5365"/>
                    <a:pt x="15864" y="5296"/>
                  </a:cubicBezTo>
                  <a:cubicBezTo>
                    <a:pt x="15704" y="5182"/>
                    <a:pt x="15545" y="5045"/>
                    <a:pt x="15362" y="4863"/>
                  </a:cubicBezTo>
                  <a:cubicBezTo>
                    <a:pt x="14951" y="4406"/>
                    <a:pt x="14655" y="3881"/>
                    <a:pt x="14403" y="3425"/>
                  </a:cubicBezTo>
                  <a:lnTo>
                    <a:pt x="14381" y="3379"/>
                  </a:lnTo>
                  <a:cubicBezTo>
                    <a:pt x="14084" y="2785"/>
                    <a:pt x="13787" y="2169"/>
                    <a:pt x="13536" y="1599"/>
                  </a:cubicBezTo>
                  <a:cubicBezTo>
                    <a:pt x="13468" y="1484"/>
                    <a:pt x="13376" y="1393"/>
                    <a:pt x="13262" y="1393"/>
                  </a:cubicBezTo>
                  <a:lnTo>
                    <a:pt x="13217" y="1393"/>
                  </a:lnTo>
                  <a:cubicBezTo>
                    <a:pt x="12988" y="1119"/>
                    <a:pt x="12760" y="891"/>
                    <a:pt x="12486" y="685"/>
                  </a:cubicBezTo>
                  <a:cubicBezTo>
                    <a:pt x="12030" y="366"/>
                    <a:pt x="11459" y="161"/>
                    <a:pt x="10820" y="46"/>
                  </a:cubicBezTo>
                  <a:cubicBezTo>
                    <a:pt x="10569" y="24"/>
                    <a:pt x="10318" y="1"/>
                    <a:pt x="10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8142;p70">
              <a:extLst>
                <a:ext uri="{FF2B5EF4-FFF2-40B4-BE49-F238E27FC236}">
                  <a16:creationId xmlns:a16="http://schemas.microsoft.com/office/drawing/2014/main" id="{B15160B2-CADE-4CD8-8A5E-11FE6A3F49D6}"/>
                </a:ext>
              </a:extLst>
            </p:cNvPr>
            <p:cNvSpPr/>
            <p:nvPr/>
          </p:nvSpPr>
          <p:spPr>
            <a:xfrm>
              <a:off x="6553796" y="3094137"/>
              <a:ext cx="219377" cy="116616"/>
            </a:xfrm>
            <a:custGeom>
              <a:avLst/>
              <a:gdLst/>
              <a:ahLst/>
              <a:cxnLst/>
              <a:rect l="l" t="t" r="r" b="b"/>
              <a:pathLst>
                <a:path w="17006" h="9040" extrusionOk="0">
                  <a:moveTo>
                    <a:pt x="4863" y="1"/>
                  </a:moveTo>
                  <a:cubicBezTo>
                    <a:pt x="4520" y="1"/>
                    <a:pt x="4132" y="47"/>
                    <a:pt x="3676" y="115"/>
                  </a:cubicBezTo>
                  <a:cubicBezTo>
                    <a:pt x="3014" y="229"/>
                    <a:pt x="2352" y="412"/>
                    <a:pt x="1621" y="708"/>
                  </a:cubicBezTo>
                  <a:cubicBezTo>
                    <a:pt x="1074" y="914"/>
                    <a:pt x="549" y="1165"/>
                    <a:pt x="1" y="1462"/>
                  </a:cubicBezTo>
                  <a:cubicBezTo>
                    <a:pt x="115" y="1827"/>
                    <a:pt x="275" y="2192"/>
                    <a:pt x="457" y="2580"/>
                  </a:cubicBezTo>
                  <a:cubicBezTo>
                    <a:pt x="891" y="3425"/>
                    <a:pt x="1439" y="4269"/>
                    <a:pt x="2124" y="5068"/>
                  </a:cubicBezTo>
                  <a:cubicBezTo>
                    <a:pt x="2922" y="5981"/>
                    <a:pt x="3790" y="6757"/>
                    <a:pt x="4726" y="7419"/>
                  </a:cubicBezTo>
                  <a:cubicBezTo>
                    <a:pt x="5479" y="7921"/>
                    <a:pt x="6232" y="8309"/>
                    <a:pt x="6985" y="8583"/>
                  </a:cubicBezTo>
                  <a:cubicBezTo>
                    <a:pt x="7351" y="8720"/>
                    <a:pt x="7716" y="8811"/>
                    <a:pt x="8081" y="8880"/>
                  </a:cubicBezTo>
                  <a:cubicBezTo>
                    <a:pt x="8469" y="8926"/>
                    <a:pt x="8834" y="8971"/>
                    <a:pt x="9199" y="8994"/>
                  </a:cubicBezTo>
                  <a:cubicBezTo>
                    <a:pt x="9451" y="9017"/>
                    <a:pt x="9724" y="9040"/>
                    <a:pt x="9975" y="9040"/>
                  </a:cubicBezTo>
                  <a:cubicBezTo>
                    <a:pt x="10204" y="9040"/>
                    <a:pt x="10432" y="9017"/>
                    <a:pt x="10660" y="9017"/>
                  </a:cubicBezTo>
                  <a:cubicBezTo>
                    <a:pt x="11140" y="8971"/>
                    <a:pt x="11596" y="8903"/>
                    <a:pt x="12030" y="8834"/>
                  </a:cubicBezTo>
                  <a:cubicBezTo>
                    <a:pt x="12509" y="8720"/>
                    <a:pt x="12966" y="8606"/>
                    <a:pt x="13399" y="8446"/>
                  </a:cubicBezTo>
                  <a:cubicBezTo>
                    <a:pt x="13856" y="8309"/>
                    <a:pt x="14289" y="8127"/>
                    <a:pt x="14746" y="7898"/>
                  </a:cubicBezTo>
                  <a:cubicBezTo>
                    <a:pt x="15248" y="7647"/>
                    <a:pt x="15773" y="7351"/>
                    <a:pt x="16252" y="7008"/>
                  </a:cubicBezTo>
                  <a:cubicBezTo>
                    <a:pt x="16504" y="6848"/>
                    <a:pt x="16755" y="6666"/>
                    <a:pt x="17006" y="6483"/>
                  </a:cubicBezTo>
                  <a:cubicBezTo>
                    <a:pt x="16458" y="6027"/>
                    <a:pt x="15842" y="5639"/>
                    <a:pt x="15202" y="5365"/>
                  </a:cubicBezTo>
                  <a:cubicBezTo>
                    <a:pt x="14814" y="5182"/>
                    <a:pt x="14404" y="5045"/>
                    <a:pt x="13970" y="4931"/>
                  </a:cubicBezTo>
                  <a:cubicBezTo>
                    <a:pt x="14038" y="4908"/>
                    <a:pt x="14130" y="4840"/>
                    <a:pt x="14198" y="4749"/>
                  </a:cubicBezTo>
                  <a:cubicBezTo>
                    <a:pt x="14358" y="4612"/>
                    <a:pt x="14518" y="4452"/>
                    <a:pt x="14655" y="4315"/>
                  </a:cubicBezTo>
                  <a:cubicBezTo>
                    <a:pt x="14700" y="4246"/>
                    <a:pt x="14746" y="4178"/>
                    <a:pt x="14746" y="4109"/>
                  </a:cubicBezTo>
                  <a:cubicBezTo>
                    <a:pt x="14723" y="4018"/>
                    <a:pt x="14677" y="3927"/>
                    <a:pt x="14632" y="3881"/>
                  </a:cubicBezTo>
                  <a:cubicBezTo>
                    <a:pt x="14563" y="3836"/>
                    <a:pt x="14495" y="3813"/>
                    <a:pt x="14426" y="3813"/>
                  </a:cubicBezTo>
                  <a:cubicBezTo>
                    <a:pt x="14335" y="3813"/>
                    <a:pt x="14267" y="3836"/>
                    <a:pt x="14198" y="3904"/>
                  </a:cubicBezTo>
                  <a:cubicBezTo>
                    <a:pt x="14061" y="4064"/>
                    <a:pt x="13901" y="4201"/>
                    <a:pt x="13742" y="4338"/>
                  </a:cubicBezTo>
                  <a:cubicBezTo>
                    <a:pt x="13559" y="4520"/>
                    <a:pt x="13376" y="4680"/>
                    <a:pt x="13194" y="4817"/>
                  </a:cubicBezTo>
                  <a:cubicBezTo>
                    <a:pt x="13125" y="4794"/>
                    <a:pt x="13034" y="4771"/>
                    <a:pt x="12943" y="4771"/>
                  </a:cubicBezTo>
                  <a:cubicBezTo>
                    <a:pt x="12760" y="4771"/>
                    <a:pt x="12623" y="4886"/>
                    <a:pt x="12600" y="5045"/>
                  </a:cubicBezTo>
                  <a:cubicBezTo>
                    <a:pt x="12600" y="5091"/>
                    <a:pt x="12600" y="5159"/>
                    <a:pt x="12646" y="5205"/>
                  </a:cubicBezTo>
                  <a:lnTo>
                    <a:pt x="12600" y="5228"/>
                  </a:lnTo>
                  <a:lnTo>
                    <a:pt x="12532" y="5251"/>
                  </a:lnTo>
                  <a:cubicBezTo>
                    <a:pt x="12304" y="5365"/>
                    <a:pt x="12098" y="5456"/>
                    <a:pt x="11893" y="5502"/>
                  </a:cubicBezTo>
                  <a:cubicBezTo>
                    <a:pt x="11733" y="5525"/>
                    <a:pt x="11596" y="5547"/>
                    <a:pt x="11459" y="5547"/>
                  </a:cubicBezTo>
                  <a:cubicBezTo>
                    <a:pt x="11322" y="5547"/>
                    <a:pt x="11185" y="5525"/>
                    <a:pt x="11071" y="5479"/>
                  </a:cubicBezTo>
                  <a:cubicBezTo>
                    <a:pt x="10934" y="5456"/>
                    <a:pt x="10797" y="5388"/>
                    <a:pt x="10660" y="5296"/>
                  </a:cubicBezTo>
                  <a:cubicBezTo>
                    <a:pt x="10500" y="5182"/>
                    <a:pt x="10341" y="5045"/>
                    <a:pt x="10158" y="4863"/>
                  </a:cubicBezTo>
                  <a:cubicBezTo>
                    <a:pt x="9770" y="4406"/>
                    <a:pt x="9451" y="3881"/>
                    <a:pt x="9222" y="3448"/>
                  </a:cubicBezTo>
                  <a:lnTo>
                    <a:pt x="9177" y="3402"/>
                  </a:lnTo>
                  <a:cubicBezTo>
                    <a:pt x="8903" y="2854"/>
                    <a:pt x="8652" y="2283"/>
                    <a:pt x="8378" y="1667"/>
                  </a:cubicBezTo>
                  <a:lnTo>
                    <a:pt x="8332" y="1599"/>
                  </a:lnTo>
                  <a:cubicBezTo>
                    <a:pt x="8286" y="1485"/>
                    <a:pt x="8172" y="1416"/>
                    <a:pt x="8058" y="1416"/>
                  </a:cubicBezTo>
                  <a:lnTo>
                    <a:pt x="7990" y="1416"/>
                  </a:lnTo>
                  <a:cubicBezTo>
                    <a:pt x="7807" y="1142"/>
                    <a:pt x="7556" y="914"/>
                    <a:pt x="7282" y="708"/>
                  </a:cubicBezTo>
                  <a:cubicBezTo>
                    <a:pt x="6826" y="366"/>
                    <a:pt x="6278" y="161"/>
                    <a:pt x="5616" y="69"/>
                  </a:cubicBezTo>
                  <a:cubicBezTo>
                    <a:pt x="5365" y="24"/>
                    <a:pt x="5091" y="1"/>
                    <a:pt x="48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8143;p70">
              <a:extLst>
                <a:ext uri="{FF2B5EF4-FFF2-40B4-BE49-F238E27FC236}">
                  <a16:creationId xmlns:a16="http://schemas.microsoft.com/office/drawing/2014/main" id="{52835E29-B4EB-4FAA-B651-F8FB40E9A34F}"/>
                </a:ext>
              </a:extLst>
            </p:cNvPr>
            <p:cNvSpPr/>
            <p:nvPr/>
          </p:nvSpPr>
          <p:spPr>
            <a:xfrm>
              <a:off x="6713967" y="3005223"/>
              <a:ext cx="325377" cy="268849"/>
            </a:xfrm>
            <a:custGeom>
              <a:avLst/>
              <a:gdLst/>
              <a:ahLst/>
              <a:cxnLst/>
              <a:rect l="l" t="t" r="r" b="b"/>
              <a:pathLst>
                <a:path w="25223" h="20841" extrusionOk="0">
                  <a:moveTo>
                    <a:pt x="14244" y="1"/>
                  </a:moveTo>
                  <a:cubicBezTo>
                    <a:pt x="14038" y="138"/>
                    <a:pt x="13833" y="252"/>
                    <a:pt x="13628" y="389"/>
                  </a:cubicBezTo>
                  <a:cubicBezTo>
                    <a:pt x="11710" y="1804"/>
                    <a:pt x="9839" y="3265"/>
                    <a:pt x="8035" y="4703"/>
                  </a:cubicBezTo>
                  <a:cubicBezTo>
                    <a:pt x="6232" y="6164"/>
                    <a:pt x="4315" y="7716"/>
                    <a:pt x="2238" y="9450"/>
                  </a:cubicBezTo>
                  <a:cubicBezTo>
                    <a:pt x="1507" y="10089"/>
                    <a:pt x="754" y="10706"/>
                    <a:pt x="24" y="11345"/>
                  </a:cubicBezTo>
                  <a:cubicBezTo>
                    <a:pt x="1" y="11345"/>
                    <a:pt x="1" y="11345"/>
                    <a:pt x="1" y="11368"/>
                  </a:cubicBezTo>
                  <a:cubicBezTo>
                    <a:pt x="275" y="11459"/>
                    <a:pt x="549" y="11573"/>
                    <a:pt x="823" y="11687"/>
                  </a:cubicBezTo>
                  <a:cubicBezTo>
                    <a:pt x="1599" y="12030"/>
                    <a:pt x="2352" y="12440"/>
                    <a:pt x="3059" y="12920"/>
                  </a:cubicBezTo>
                  <a:cubicBezTo>
                    <a:pt x="4612" y="13970"/>
                    <a:pt x="6027" y="15271"/>
                    <a:pt x="7236" y="16709"/>
                  </a:cubicBezTo>
                  <a:cubicBezTo>
                    <a:pt x="8332" y="17987"/>
                    <a:pt x="9291" y="19379"/>
                    <a:pt x="10112" y="20840"/>
                  </a:cubicBezTo>
                  <a:cubicBezTo>
                    <a:pt x="11048" y="19745"/>
                    <a:pt x="11961" y="18603"/>
                    <a:pt x="12851" y="17508"/>
                  </a:cubicBezTo>
                  <a:cubicBezTo>
                    <a:pt x="14084" y="15956"/>
                    <a:pt x="15385" y="14335"/>
                    <a:pt x="16732" y="12851"/>
                  </a:cubicBezTo>
                  <a:cubicBezTo>
                    <a:pt x="18129" y="13488"/>
                    <a:pt x="19390" y="13796"/>
                    <a:pt x="20545" y="13796"/>
                  </a:cubicBezTo>
                  <a:cubicBezTo>
                    <a:pt x="20880" y="13796"/>
                    <a:pt x="21207" y="13770"/>
                    <a:pt x="21525" y="13719"/>
                  </a:cubicBezTo>
                  <a:cubicBezTo>
                    <a:pt x="21890" y="13650"/>
                    <a:pt x="22278" y="13536"/>
                    <a:pt x="22666" y="13376"/>
                  </a:cubicBezTo>
                  <a:cubicBezTo>
                    <a:pt x="22986" y="13217"/>
                    <a:pt x="23328" y="13011"/>
                    <a:pt x="23671" y="12737"/>
                  </a:cubicBezTo>
                  <a:cubicBezTo>
                    <a:pt x="24287" y="12212"/>
                    <a:pt x="24789" y="11482"/>
                    <a:pt x="25177" y="10523"/>
                  </a:cubicBezTo>
                  <a:cubicBezTo>
                    <a:pt x="25200" y="10432"/>
                    <a:pt x="25200" y="10363"/>
                    <a:pt x="25223" y="10295"/>
                  </a:cubicBezTo>
                  <a:cubicBezTo>
                    <a:pt x="25200" y="10249"/>
                    <a:pt x="25200" y="10204"/>
                    <a:pt x="25200" y="10158"/>
                  </a:cubicBezTo>
                  <a:cubicBezTo>
                    <a:pt x="25200" y="10089"/>
                    <a:pt x="25177" y="10021"/>
                    <a:pt x="25177" y="9975"/>
                  </a:cubicBezTo>
                  <a:cubicBezTo>
                    <a:pt x="25177" y="9975"/>
                    <a:pt x="25177" y="9975"/>
                    <a:pt x="25177" y="9952"/>
                  </a:cubicBezTo>
                  <a:cubicBezTo>
                    <a:pt x="24584" y="8332"/>
                    <a:pt x="23625" y="6757"/>
                    <a:pt x="22278" y="5250"/>
                  </a:cubicBezTo>
                  <a:cubicBezTo>
                    <a:pt x="20977" y="3790"/>
                    <a:pt x="19402" y="2534"/>
                    <a:pt x="17622" y="1484"/>
                  </a:cubicBezTo>
                  <a:cubicBezTo>
                    <a:pt x="16503" y="845"/>
                    <a:pt x="15362" y="343"/>
                    <a:pt x="142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8144;p70">
              <a:extLst>
                <a:ext uri="{FF2B5EF4-FFF2-40B4-BE49-F238E27FC236}">
                  <a16:creationId xmlns:a16="http://schemas.microsoft.com/office/drawing/2014/main" id="{1E3FC376-2A8E-4E22-A7E1-219D858CB6A3}"/>
                </a:ext>
              </a:extLst>
            </p:cNvPr>
            <p:cNvSpPr/>
            <p:nvPr/>
          </p:nvSpPr>
          <p:spPr>
            <a:xfrm>
              <a:off x="6882677" y="3005223"/>
              <a:ext cx="156658" cy="147537"/>
            </a:xfrm>
            <a:custGeom>
              <a:avLst/>
              <a:gdLst/>
              <a:ahLst/>
              <a:cxnLst/>
              <a:rect l="l" t="t" r="r" b="b"/>
              <a:pathLst>
                <a:path w="12144" h="11437" extrusionOk="0">
                  <a:moveTo>
                    <a:pt x="1165" y="1"/>
                  </a:moveTo>
                  <a:cubicBezTo>
                    <a:pt x="937" y="115"/>
                    <a:pt x="731" y="252"/>
                    <a:pt x="526" y="389"/>
                  </a:cubicBezTo>
                  <a:cubicBezTo>
                    <a:pt x="343" y="526"/>
                    <a:pt x="183" y="663"/>
                    <a:pt x="1" y="800"/>
                  </a:cubicBezTo>
                  <a:cubicBezTo>
                    <a:pt x="24" y="800"/>
                    <a:pt x="46" y="800"/>
                    <a:pt x="92" y="822"/>
                  </a:cubicBezTo>
                  <a:cubicBezTo>
                    <a:pt x="822" y="1051"/>
                    <a:pt x="1530" y="1347"/>
                    <a:pt x="2215" y="1690"/>
                  </a:cubicBezTo>
                  <a:cubicBezTo>
                    <a:pt x="2945" y="2078"/>
                    <a:pt x="3653" y="2511"/>
                    <a:pt x="4315" y="2968"/>
                  </a:cubicBezTo>
                  <a:cubicBezTo>
                    <a:pt x="5045" y="3470"/>
                    <a:pt x="5730" y="3995"/>
                    <a:pt x="6392" y="4566"/>
                  </a:cubicBezTo>
                  <a:cubicBezTo>
                    <a:pt x="7054" y="5136"/>
                    <a:pt x="7670" y="5753"/>
                    <a:pt x="8286" y="6392"/>
                  </a:cubicBezTo>
                  <a:cubicBezTo>
                    <a:pt x="8857" y="7031"/>
                    <a:pt x="9405" y="7670"/>
                    <a:pt x="9907" y="8378"/>
                  </a:cubicBezTo>
                  <a:cubicBezTo>
                    <a:pt x="10386" y="8994"/>
                    <a:pt x="10797" y="9656"/>
                    <a:pt x="11162" y="10341"/>
                  </a:cubicBezTo>
                  <a:cubicBezTo>
                    <a:pt x="11345" y="10706"/>
                    <a:pt x="11527" y="11071"/>
                    <a:pt x="11664" y="11436"/>
                  </a:cubicBezTo>
                  <a:cubicBezTo>
                    <a:pt x="11824" y="11162"/>
                    <a:pt x="11984" y="10843"/>
                    <a:pt x="12121" y="10523"/>
                  </a:cubicBezTo>
                  <a:cubicBezTo>
                    <a:pt x="12121" y="10455"/>
                    <a:pt x="12121" y="10409"/>
                    <a:pt x="12144" y="10363"/>
                  </a:cubicBezTo>
                  <a:lnTo>
                    <a:pt x="12144" y="10295"/>
                  </a:lnTo>
                  <a:lnTo>
                    <a:pt x="12121" y="10204"/>
                  </a:lnTo>
                  <a:cubicBezTo>
                    <a:pt x="12121" y="10089"/>
                    <a:pt x="12121" y="10021"/>
                    <a:pt x="12098" y="9975"/>
                  </a:cubicBezTo>
                  <a:cubicBezTo>
                    <a:pt x="11527" y="8332"/>
                    <a:pt x="10546" y="6757"/>
                    <a:pt x="9199" y="5250"/>
                  </a:cubicBezTo>
                  <a:cubicBezTo>
                    <a:pt x="7898" y="3790"/>
                    <a:pt x="6323" y="2511"/>
                    <a:pt x="4543" y="1484"/>
                  </a:cubicBezTo>
                  <a:cubicBezTo>
                    <a:pt x="3447" y="845"/>
                    <a:pt x="2306" y="343"/>
                    <a:pt x="1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8145;p70">
              <a:extLst>
                <a:ext uri="{FF2B5EF4-FFF2-40B4-BE49-F238E27FC236}">
                  <a16:creationId xmlns:a16="http://schemas.microsoft.com/office/drawing/2014/main" id="{1724F433-F64D-4E37-9A28-D3EA82B0038B}"/>
                </a:ext>
              </a:extLst>
            </p:cNvPr>
            <p:cNvSpPr/>
            <p:nvPr/>
          </p:nvSpPr>
          <p:spPr>
            <a:xfrm>
              <a:off x="6713967" y="3015529"/>
              <a:ext cx="284161" cy="152542"/>
            </a:xfrm>
            <a:custGeom>
              <a:avLst/>
              <a:gdLst/>
              <a:ahLst/>
              <a:cxnLst/>
              <a:rect l="l" t="t" r="r" b="b"/>
              <a:pathLst>
                <a:path w="22028" h="11825" extrusionOk="0">
                  <a:moveTo>
                    <a:pt x="13057" y="1"/>
                  </a:moveTo>
                  <a:cubicBezTo>
                    <a:pt x="11368" y="1279"/>
                    <a:pt x="9679" y="2580"/>
                    <a:pt x="8035" y="3904"/>
                  </a:cubicBezTo>
                  <a:cubicBezTo>
                    <a:pt x="6232" y="5342"/>
                    <a:pt x="4338" y="6894"/>
                    <a:pt x="2238" y="8651"/>
                  </a:cubicBezTo>
                  <a:cubicBezTo>
                    <a:pt x="1507" y="9290"/>
                    <a:pt x="754" y="9907"/>
                    <a:pt x="24" y="10523"/>
                  </a:cubicBezTo>
                  <a:cubicBezTo>
                    <a:pt x="24" y="10546"/>
                    <a:pt x="1" y="10569"/>
                    <a:pt x="1" y="10569"/>
                  </a:cubicBezTo>
                  <a:cubicBezTo>
                    <a:pt x="298" y="10683"/>
                    <a:pt x="571" y="10774"/>
                    <a:pt x="823" y="10888"/>
                  </a:cubicBezTo>
                  <a:cubicBezTo>
                    <a:pt x="1393" y="11162"/>
                    <a:pt x="1987" y="11459"/>
                    <a:pt x="2557" y="11824"/>
                  </a:cubicBezTo>
                  <a:cubicBezTo>
                    <a:pt x="2717" y="11664"/>
                    <a:pt x="2854" y="11505"/>
                    <a:pt x="3014" y="11368"/>
                  </a:cubicBezTo>
                  <a:cubicBezTo>
                    <a:pt x="4064" y="10340"/>
                    <a:pt x="5182" y="9382"/>
                    <a:pt x="6369" y="8514"/>
                  </a:cubicBezTo>
                  <a:cubicBezTo>
                    <a:pt x="7579" y="7647"/>
                    <a:pt x="8857" y="6848"/>
                    <a:pt x="10204" y="6186"/>
                  </a:cubicBezTo>
                  <a:cubicBezTo>
                    <a:pt x="10866" y="5867"/>
                    <a:pt x="11528" y="5593"/>
                    <a:pt x="12212" y="5342"/>
                  </a:cubicBezTo>
                  <a:cubicBezTo>
                    <a:pt x="12897" y="5113"/>
                    <a:pt x="13582" y="4931"/>
                    <a:pt x="14289" y="4794"/>
                  </a:cubicBezTo>
                  <a:cubicBezTo>
                    <a:pt x="14951" y="4657"/>
                    <a:pt x="15636" y="4588"/>
                    <a:pt x="16344" y="4566"/>
                  </a:cubicBezTo>
                  <a:cubicBezTo>
                    <a:pt x="17006" y="4566"/>
                    <a:pt x="17690" y="4611"/>
                    <a:pt x="18352" y="4748"/>
                  </a:cubicBezTo>
                  <a:cubicBezTo>
                    <a:pt x="19037" y="4885"/>
                    <a:pt x="19722" y="5091"/>
                    <a:pt x="20361" y="5387"/>
                  </a:cubicBezTo>
                  <a:cubicBezTo>
                    <a:pt x="20954" y="5661"/>
                    <a:pt x="21502" y="5981"/>
                    <a:pt x="22027" y="6346"/>
                  </a:cubicBezTo>
                  <a:cubicBezTo>
                    <a:pt x="21822" y="6095"/>
                    <a:pt x="21594" y="5844"/>
                    <a:pt x="21365" y="5593"/>
                  </a:cubicBezTo>
                  <a:cubicBezTo>
                    <a:pt x="20772" y="4976"/>
                    <a:pt x="20133" y="4360"/>
                    <a:pt x="19471" y="3767"/>
                  </a:cubicBezTo>
                  <a:cubicBezTo>
                    <a:pt x="18809" y="3196"/>
                    <a:pt x="18101" y="2648"/>
                    <a:pt x="17394" y="2169"/>
                  </a:cubicBezTo>
                  <a:cubicBezTo>
                    <a:pt x="16709" y="1690"/>
                    <a:pt x="16001" y="1279"/>
                    <a:pt x="15294" y="891"/>
                  </a:cubicBezTo>
                  <a:cubicBezTo>
                    <a:pt x="14563" y="526"/>
                    <a:pt x="13856" y="229"/>
                    <a:pt x="13171" y="23"/>
                  </a:cubicBezTo>
                  <a:lnTo>
                    <a:pt x="131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8146;p70">
              <a:extLst>
                <a:ext uri="{FF2B5EF4-FFF2-40B4-BE49-F238E27FC236}">
                  <a16:creationId xmlns:a16="http://schemas.microsoft.com/office/drawing/2014/main" id="{E26DE98A-ACA0-4B87-8AA8-93BD18517786}"/>
                </a:ext>
              </a:extLst>
            </p:cNvPr>
            <p:cNvSpPr/>
            <p:nvPr/>
          </p:nvSpPr>
          <p:spPr>
            <a:xfrm>
              <a:off x="6882380" y="3005223"/>
              <a:ext cx="156954" cy="136637"/>
            </a:xfrm>
            <a:custGeom>
              <a:avLst/>
              <a:gdLst/>
              <a:ahLst/>
              <a:cxnLst/>
              <a:rect l="l" t="t" r="r" b="b"/>
              <a:pathLst>
                <a:path w="12167" h="10592" extrusionOk="0">
                  <a:moveTo>
                    <a:pt x="1188" y="1"/>
                  </a:moveTo>
                  <a:cubicBezTo>
                    <a:pt x="960" y="115"/>
                    <a:pt x="754" y="252"/>
                    <a:pt x="549" y="389"/>
                  </a:cubicBezTo>
                  <a:cubicBezTo>
                    <a:pt x="366" y="526"/>
                    <a:pt x="183" y="640"/>
                    <a:pt x="1" y="777"/>
                  </a:cubicBezTo>
                  <a:cubicBezTo>
                    <a:pt x="1" y="777"/>
                    <a:pt x="1" y="800"/>
                    <a:pt x="1" y="800"/>
                  </a:cubicBezTo>
                  <a:lnTo>
                    <a:pt x="69" y="800"/>
                  </a:lnTo>
                  <a:lnTo>
                    <a:pt x="115" y="822"/>
                  </a:lnTo>
                  <a:cubicBezTo>
                    <a:pt x="800" y="1028"/>
                    <a:pt x="1507" y="1325"/>
                    <a:pt x="2238" y="1690"/>
                  </a:cubicBezTo>
                  <a:cubicBezTo>
                    <a:pt x="2945" y="2078"/>
                    <a:pt x="3653" y="2489"/>
                    <a:pt x="4338" y="2968"/>
                  </a:cubicBezTo>
                  <a:cubicBezTo>
                    <a:pt x="5045" y="3447"/>
                    <a:pt x="5753" y="3995"/>
                    <a:pt x="6415" y="4566"/>
                  </a:cubicBezTo>
                  <a:cubicBezTo>
                    <a:pt x="7077" y="5159"/>
                    <a:pt x="7716" y="5775"/>
                    <a:pt x="8309" y="6392"/>
                  </a:cubicBezTo>
                  <a:cubicBezTo>
                    <a:pt x="8538" y="6643"/>
                    <a:pt x="8766" y="6894"/>
                    <a:pt x="8971" y="7145"/>
                  </a:cubicBezTo>
                  <a:cubicBezTo>
                    <a:pt x="9040" y="7213"/>
                    <a:pt x="9108" y="7259"/>
                    <a:pt x="9199" y="7305"/>
                  </a:cubicBezTo>
                  <a:cubicBezTo>
                    <a:pt x="9839" y="7807"/>
                    <a:pt x="10432" y="8378"/>
                    <a:pt x="10980" y="8994"/>
                  </a:cubicBezTo>
                  <a:cubicBezTo>
                    <a:pt x="11414" y="9496"/>
                    <a:pt x="11756" y="10044"/>
                    <a:pt x="12121" y="10592"/>
                  </a:cubicBezTo>
                  <a:cubicBezTo>
                    <a:pt x="12121" y="10569"/>
                    <a:pt x="12144" y="10546"/>
                    <a:pt x="12144" y="10523"/>
                  </a:cubicBezTo>
                  <a:cubicBezTo>
                    <a:pt x="12144" y="10455"/>
                    <a:pt x="12167" y="10409"/>
                    <a:pt x="12167" y="10363"/>
                  </a:cubicBezTo>
                  <a:lnTo>
                    <a:pt x="12167" y="10295"/>
                  </a:lnTo>
                  <a:lnTo>
                    <a:pt x="12167" y="10204"/>
                  </a:lnTo>
                  <a:cubicBezTo>
                    <a:pt x="12144" y="10089"/>
                    <a:pt x="12144" y="10021"/>
                    <a:pt x="12121" y="9952"/>
                  </a:cubicBezTo>
                  <a:cubicBezTo>
                    <a:pt x="11550" y="8332"/>
                    <a:pt x="10569" y="6757"/>
                    <a:pt x="9245" y="5250"/>
                  </a:cubicBezTo>
                  <a:cubicBezTo>
                    <a:pt x="7921" y="3790"/>
                    <a:pt x="6369" y="2511"/>
                    <a:pt x="4566" y="1484"/>
                  </a:cubicBezTo>
                  <a:cubicBezTo>
                    <a:pt x="3470" y="845"/>
                    <a:pt x="2329" y="343"/>
                    <a:pt x="1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8147;p70">
              <a:extLst>
                <a:ext uri="{FF2B5EF4-FFF2-40B4-BE49-F238E27FC236}">
                  <a16:creationId xmlns:a16="http://schemas.microsoft.com/office/drawing/2014/main" id="{F412D271-5C50-47D7-92BB-924D986AC3A0}"/>
                </a:ext>
              </a:extLst>
            </p:cNvPr>
            <p:cNvSpPr/>
            <p:nvPr/>
          </p:nvSpPr>
          <p:spPr>
            <a:xfrm>
              <a:off x="6777573" y="3124812"/>
              <a:ext cx="17970" cy="16886"/>
            </a:xfrm>
            <a:custGeom>
              <a:avLst/>
              <a:gdLst/>
              <a:ahLst/>
              <a:cxnLst/>
              <a:rect l="l" t="t" r="r" b="b"/>
              <a:pathLst>
                <a:path w="1393" h="1309" extrusionOk="0">
                  <a:moveTo>
                    <a:pt x="1053" y="1"/>
                  </a:moveTo>
                  <a:cubicBezTo>
                    <a:pt x="993" y="1"/>
                    <a:pt x="935" y="21"/>
                    <a:pt x="890" y="65"/>
                  </a:cubicBezTo>
                  <a:cubicBezTo>
                    <a:pt x="616" y="316"/>
                    <a:pt x="342" y="567"/>
                    <a:pt x="91" y="841"/>
                  </a:cubicBezTo>
                  <a:cubicBezTo>
                    <a:pt x="23" y="933"/>
                    <a:pt x="0" y="1024"/>
                    <a:pt x="46" y="1115"/>
                  </a:cubicBezTo>
                  <a:cubicBezTo>
                    <a:pt x="69" y="1184"/>
                    <a:pt x="91" y="1229"/>
                    <a:pt x="137" y="1252"/>
                  </a:cubicBezTo>
                  <a:cubicBezTo>
                    <a:pt x="185" y="1290"/>
                    <a:pt x="244" y="1308"/>
                    <a:pt x="304" y="1308"/>
                  </a:cubicBezTo>
                  <a:cubicBezTo>
                    <a:pt x="388" y="1308"/>
                    <a:pt x="472" y="1273"/>
                    <a:pt x="525" y="1206"/>
                  </a:cubicBezTo>
                  <a:cubicBezTo>
                    <a:pt x="652" y="1080"/>
                    <a:pt x="759" y="953"/>
                    <a:pt x="883" y="844"/>
                  </a:cubicBezTo>
                  <a:lnTo>
                    <a:pt x="883" y="844"/>
                  </a:lnTo>
                  <a:cubicBezTo>
                    <a:pt x="879" y="850"/>
                    <a:pt x="874" y="857"/>
                    <a:pt x="867" y="864"/>
                  </a:cubicBezTo>
                  <a:cubicBezTo>
                    <a:pt x="890" y="841"/>
                    <a:pt x="913" y="819"/>
                    <a:pt x="913" y="818"/>
                  </a:cubicBezTo>
                  <a:lnTo>
                    <a:pt x="913" y="818"/>
                  </a:lnTo>
                  <a:cubicBezTo>
                    <a:pt x="913" y="818"/>
                    <a:pt x="913" y="818"/>
                    <a:pt x="913" y="818"/>
                  </a:cubicBezTo>
                  <a:cubicBezTo>
                    <a:pt x="1027" y="704"/>
                    <a:pt x="1119" y="613"/>
                    <a:pt x="1233" y="522"/>
                  </a:cubicBezTo>
                  <a:cubicBezTo>
                    <a:pt x="1347" y="430"/>
                    <a:pt x="1392" y="248"/>
                    <a:pt x="1301" y="134"/>
                  </a:cubicBezTo>
                  <a:cubicBezTo>
                    <a:pt x="1245" y="50"/>
                    <a:pt x="1147" y="1"/>
                    <a:pt x="10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8148;p70">
              <a:extLst>
                <a:ext uri="{FF2B5EF4-FFF2-40B4-BE49-F238E27FC236}">
                  <a16:creationId xmlns:a16="http://schemas.microsoft.com/office/drawing/2014/main" id="{0D21BF81-E331-469A-9ABC-8B61BE4015F8}"/>
                </a:ext>
              </a:extLst>
            </p:cNvPr>
            <p:cNvSpPr/>
            <p:nvPr/>
          </p:nvSpPr>
          <p:spPr>
            <a:xfrm>
              <a:off x="6802895" y="3102419"/>
              <a:ext cx="18266" cy="16215"/>
            </a:xfrm>
            <a:custGeom>
              <a:avLst/>
              <a:gdLst/>
              <a:ahLst/>
              <a:cxnLst/>
              <a:rect l="l" t="t" r="r" b="b"/>
              <a:pathLst>
                <a:path w="1416" h="1257" extrusionOk="0">
                  <a:moveTo>
                    <a:pt x="1120" y="0"/>
                  </a:moveTo>
                  <a:cubicBezTo>
                    <a:pt x="1062" y="0"/>
                    <a:pt x="1005" y="20"/>
                    <a:pt x="959" y="66"/>
                  </a:cubicBezTo>
                  <a:cubicBezTo>
                    <a:pt x="685" y="295"/>
                    <a:pt x="411" y="523"/>
                    <a:pt x="137" y="751"/>
                  </a:cubicBezTo>
                  <a:cubicBezTo>
                    <a:pt x="23" y="820"/>
                    <a:pt x="0" y="957"/>
                    <a:pt x="23" y="1071"/>
                  </a:cubicBezTo>
                  <a:cubicBezTo>
                    <a:pt x="46" y="1094"/>
                    <a:pt x="46" y="1116"/>
                    <a:pt x="69" y="1139"/>
                  </a:cubicBezTo>
                  <a:cubicBezTo>
                    <a:pt x="126" y="1212"/>
                    <a:pt x="221" y="1256"/>
                    <a:pt x="317" y="1256"/>
                  </a:cubicBezTo>
                  <a:cubicBezTo>
                    <a:pt x="373" y="1256"/>
                    <a:pt x="429" y="1241"/>
                    <a:pt x="479" y="1208"/>
                  </a:cubicBezTo>
                  <a:cubicBezTo>
                    <a:pt x="753" y="980"/>
                    <a:pt x="1027" y="751"/>
                    <a:pt x="1278" y="523"/>
                  </a:cubicBezTo>
                  <a:cubicBezTo>
                    <a:pt x="1347" y="477"/>
                    <a:pt x="1392" y="409"/>
                    <a:pt x="1392" y="340"/>
                  </a:cubicBezTo>
                  <a:cubicBezTo>
                    <a:pt x="1415" y="249"/>
                    <a:pt x="1392" y="181"/>
                    <a:pt x="1347" y="112"/>
                  </a:cubicBezTo>
                  <a:cubicBezTo>
                    <a:pt x="1292" y="44"/>
                    <a:pt x="1205" y="0"/>
                    <a:pt x="1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8149;p70">
              <a:extLst>
                <a:ext uri="{FF2B5EF4-FFF2-40B4-BE49-F238E27FC236}">
                  <a16:creationId xmlns:a16="http://schemas.microsoft.com/office/drawing/2014/main" id="{DD576A7C-85D5-4415-9C48-DBB2119B989C}"/>
                </a:ext>
              </a:extLst>
            </p:cNvPr>
            <p:cNvSpPr/>
            <p:nvPr/>
          </p:nvSpPr>
          <p:spPr>
            <a:xfrm>
              <a:off x="6832627" y="3078839"/>
              <a:ext cx="15906" cy="14990"/>
            </a:xfrm>
            <a:custGeom>
              <a:avLst/>
              <a:gdLst/>
              <a:ahLst/>
              <a:cxnLst/>
              <a:rect l="l" t="t" r="r" b="b"/>
              <a:pathLst>
                <a:path w="1233" h="1162" extrusionOk="0">
                  <a:moveTo>
                    <a:pt x="913" y="0"/>
                  </a:moveTo>
                  <a:cubicBezTo>
                    <a:pt x="822" y="23"/>
                    <a:pt x="776" y="46"/>
                    <a:pt x="708" y="114"/>
                  </a:cubicBezTo>
                  <a:cubicBezTo>
                    <a:pt x="525" y="297"/>
                    <a:pt x="320" y="479"/>
                    <a:pt x="137" y="639"/>
                  </a:cubicBezTo>
                  <a:cubicBezTo>
                    <a:pt x="69" y="708"/>
                    <a:pt x="23" y="753"/>
                    <a:pt x="23" y="822"/>
                  </a:cubicBezTo>
                  <a:cubicBezTo>
                    <a:pt x="0" y="867"/>
                    <a:pt x="0" y="936"/>
                    <a:pt x="23" y="959"/>
                  </a:cubicBezTo>
                  <a:cubicBezTo>
                    <a:pt x="46" y="1004"/>
                    <a:pt x="46" y="1027"/>
                    <a:pt x="69" y="1050"/>
                  </a:cubicBezTo>
                  <a:cubicBezTo>
                    <a:pt x="123" y="1118"/>
                    <a:pt x="210" y="1162"/>
                    <a:pt x="296" y="1162"/>
                  </a:cubicBezTo>
                  <a:cubicBezTo>
                    <a:pt x="354" y="1162"/>
                    <a:pt x="411" y="1142"/>
                    <a:pt x="457" y="1096"/>
                  </a:cubicBezTo>
                  <a:cubicBezTo>
                    <a:pt x="708" y="890"/>
                    <a:pt x="936" y="685"/>
                    <a:pt x="1164" y="457"/>
                  </a:cubicBezTo>
                  <a:cubicBezTo>
                    <a:pt x="1210" y="411"/>
                    <a:pt x="1233" y="320"/>
                    <a:pt x="1210" y="251"/>
                  </a:cubicBezTo>
                  <a:cubicBezTo>
                    <a:pt x="1210" y="183"/>
                    <a:pt x="1164" y="114"/>
                    <a:pt x="1119" y="68"/>
                  </a:cubicBezTo>
                  <a:cubicBezTo>
                    <a:pt x="1050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8150;p70">
              <a:extLst>
                <a:ext uri="{FF2B5EF4-FFF2-40B4-BE49-F238E27FC236}">
                  <a16:creationId xmlns:a16="http://schemas.microsoft.com/office/drawing/2014/main" id="{3F4C5820-4191-4F03-ADB3-D8074FAE4825}"/>
                </a:ext>
              </a:extLst>
            </p:cNvPr>
            <p:cNvSpPr/>
            <p:nvPr/>
          </p:nvSpPr>
          <p:spPr>
            <a:xfrm>
              <a:off x="6856182" y="3056923"/>
              <a:ext cx="16202" cy="16293"/>
            </a:xfrm>
            <a:custGeom>
              <a:avLst/>
              <a:gdLst/>
              <a:ahLst/>
              <a:cxnLst/>
              <a:rect l="l" t="t" r="r" b="b"/>
              <a:pathLst>
                <a:path w="1256" h="1263" extrusionOk="0">
                  <a:moveTo>
                    <a:pt x="946" y="1"/>
                  </a:moveTo>
                  <a:cubicBezTo>
                    <a:pt x="891" y="1"/>
                    <a:pt x="833" y="22"/>
                    <a:pt x="799" y="56"/>
                  </a:cubicBezTo>
                  <a:cubicBezTo>
                    <a:pt x="548" y="284"/>
                    <a:pt x="297" y="535"/>
                    <a:pt x="92" y="809"/>
                  </a:cubicBezTo>
                  <a:cubicBezTo>
                    <a:pt x="23" y="877"/>
                    <a:pt x="0" y="991"/>
                    <a:pt x="46" y="1083"/>
                  </a:cubicBezTo>
                  <a:cubicBezTo>
                    <a:pt x="46" y="1128"/>
                    <a:pt x="92" y="1174"/>
                    <a:pt x="137" y="1197"/>
                  </a:cubicBezTo>
                  <a:cubicBezTo>
                    <a:pt x="183" y="1243"/>
                    <a:pt x="241" y="1263"/>
                    <a:pt x="299" y="1263"/>
                  </a:cubicBezTo>
                  <a:cubicBezTo>
                    <a:pt x="384" y="1263"/>
                    <a:pt x="471" y="1219"/>
                    <a:pt x="525" y="1151"/>
                  </a:cubicBezTo>
                  <a:cubicBezTo>
                    <a:pt x="708" y="946"/>
                    <a:pt x="891" y="763"/>
                    <a:pt x="1073" y="581"/>
                  </a:cubicBezTo>
                  <a:cubicBezTo>
                    <a:pt x="1096" y="558"/>
                    <a:pt x="1119" y="535"/>
                    <a:pt x="1142" y="512"/>
                  </a:cubicBezTo>
                  <a:cubicBezTo>
                    <a:pt x="1187" y="466"/>
                    <a:pt x="1233" y="398"/>
                    <a:pt x="1256" y="329"/>
                  </a:cubicBezTo>
                  <a:cubicBezTo>
                    <a:pt x="1256" y="261"/>
                    <a:pt x="1233" y="170"/>
                    <a:pt x="1187" y="124"/>
                  </a:cubicBezTo>
                  <a:cubicBezTo>
                    <a:pt x="1165" y="56"/>
                    <a:pt x="1096" y="10"/>
                    <a:pt x="1005" y="10"/>
                  </a:cubicBezTo>
                  <a:cubicBezTo>
                    <a:pt x="986" y="4"/>
                    <a:pt x="966" y="1"/>
                    <a:pt x="9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8151;p70">
              <a:extLst>
                <a:ext uri="{FF2B5EF4-FFF2-40B4-BE49-F238E27FC236}">
                  <a16:creationId xmlns:a16="http://schemas.microsoft.com/office/drawing/2014/main" id="{F3A59D51-EA89-4B98-8835-088DE71C3945}"/>
                </a:ext>
              </a:extLst>
            </p:cNvPr>
            <p:cNvSpPr/>
            <p:nvPr/>
          </p:nvSpPr>
          <p:spPr>
            <a:xfrm>
              <a:off x="6880329" y="3034259"/>
              <a:ext cx="15312" cy="14667"/>
            </a:xfrm>
            <a:custGeom>
              <a:avLst/>
              <a:gdLst/>
              <a:ahLst/>
              <a:cxnLst/>
              <a:rect l="l" t="t" r="r" b="b"/>
              <a:pathLst>
                <a:path w="1187" h="1137" extrusionOk="0">
                  <a:moveTo>
                    <a:pt x="877" y="0"/>
                  </a:moveTo>
                  <a:cubicBezTo>
                    <a:pt x="822" y="0"/>
                    <a:pt x="764" y="22"/>
                    <a:pt x="731" y="55"/>
                  </a:cubicBezTo>
                  <a:cubicBezTo>
                    <a:pt x="525" y="238"/>
                    <a:pt x="320" y="443"/>
                    <a:pt x="114" y="626"/>
                  </a:cubicBezTo>
                  <a:cubicBezTo>
                    <a:pt x="69" y="671"/>
                    <a:pt x="23" y="717"/>
                    <a:pt x="0" y="808"/>
                  </a:cubicBezTo>
                  <a:cubicBezTo>
                    <a:pt x="0" y="854"/>
                    <a:pt x="0" y="900"/>
                    <a:pt x="23" y="945"/>
                  </a:cubicBezTo>
                  <a:cubicBezTo>
                    <a:pt x="23" y="968"/>
                    <a:pt x="46" y="991"/>
                    <a:pt x="69" y="1014"/>
                  </a:cubicBezTo>
                  <a:cubicBezTo>
                    <a:pt x="91" y="1082"/>
                    <a:pt x="160" y="1128"/>
                    <a:pt x="251" y="1128"/>
                  </a:cubicBezTo>
                  <a:cubicBezTo>
                    <a:pt x="270" y="1134"/>
                    <a:pt x="290" y="1137"/>
                    <a:pt x="310" y="1137"/>
                  </a:cubicBezTo>
                  <a:cubicBezTo>
                    <a:pt x="365" y="1137"/>
                    <a:pt x="423" y="1116"/>
                    <a:pt x="457" y="1082"/>
                  </a:cubicBezTo>
                  <a:cubicBezTo>
                    <a:pt x="662" y="900"/>
                    <a:pt x="867" y="717"/>
                    <a:pt x="1073" y="512"/>
                  </a:cubicBezTo>
                  <a:cubicBezTo>
                    <a:pt x="1119" y="466"/>
                    <a:pt x="1164" y="420"/>
                    <a:pt x="1164" y="329"/>
                  </a:cubicBezTo>
                  <a:cubicBezTo>
                    <a:pt x="1187" y="260"/>
                    <a:pt x="1164" y="192"/>
                    <a:pt x="1119" y="124"/>
                  </a:cubicBezTo>
                  <a:cubicBezTo>
                    <a:pt x="1073" y="55"/>
                    <a:pt x="1004" y="9"/>
                    <a:pt x="936" y="9"/>
                  </a:cubicBezTo>
                  <a:cubicBezTo>
                    <a:pt x="918" y="3"/>
                    <a:pt x="898" y="0"/>
                    <a:pt x="8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8152;p70">
              <a:extLst>
                <a:ext uri="{FF2B5EF4-FFF2-40B4-BE49-F238E27FC236}">
                  <a16:creationId xmlns:a16="http://schemas.microsoft.com/office/drawing/2014/main" id="{1AD2C63B-A837-4B0D-B303-DEBA7971A7B9}"/>
                </a:ext>
              </a:extLst>
            </p:cNvPr>
            <p:cNvSpPr/>
            <p:nvPr/>
          </p:nvSpPr>
          <p:spPr>
            <a:xfrm>
              <a:off x="6699842" y="3123290"/>
              <a:ext cx="159302" cy="173144"/>
            </a:xfrm>
            <a:custGeom>
              <a:avLst/>
              <a:gdLst/>
              <a:ahLst/>
              <a:cxnLst/>
              <a:rect l="l" t="t" r="r" b="b"/>
              <a:pathLst>
                <a:path w="12349" h="13422" extrusionOk="0">
                  <a:moveTo>
                    <a:pt x="12303" y="10432"/>
                  </a:moveTo>
                  <a:lnTo>
                    <a:pt x="12303" y="10432"/>
                  </a:lnTo>
                  <a:cubicBezTo>
                    <a:pt x="12301" y="10439"/>
                    <a:pt x="12298" y="10446"/>
                    <a:pt x="12296" y="10454"/>
                  </a:cubicBezTo>
                  <a:lnTo>
                    <a:pt x="12296" y="10454"/>
                  </a:lnTo>
                  <a:cubicBezTo>
                    <a:pt x="12303" y="10452"/>
                    <a:pt x="12303" y="10447"/>
                    <a:pt x="12303" y="10432"/>
                  </a:cubicBezTo>
                  <a:close/>
                  <a:moveTo>
                    <a:pt x="3652" y="1"/>
                  </a:moveTo>
                  <a:cubicBezTo>
                    <a:pt x="3538" y="23"/>
                    <a:pt x="3401" y="46"/>
                    <a:pt x="3287" y="69"/>
                  </a:cubicBezTo>
                  <a:cubicBezTo>
                    <a:pt x="3287" y="69"/>
                    <a:pt x="3287" y="92"/>
                    <a:pt x="3287" y="92"/>
                  </a:cubicBezTo>
                  <a:cubicBezTo>
                    <a:pt x="2785" y="229"/>
                    <a:pt x="2328" y="457"/>
                    <a:pt x="1918" y="708"/>
                  </a:cubicBezTo>
                  <a:cubicBezTo>
                    <a:pt x="1484" y="959"/>
                    <a:pt x="1096" y="1279"/>
                    <a:pt x="731" y="1644"/>
                  </a:cubicBezTo>
                  <a:cubicBezTo>
                    <a:pt x="548" y="1849"/>
                    <a:pt x="365" y="2078"/>
                    <a:pt x="228" y="2306"/>
                  </a:cubicBezTo>
                  <a:cubicBezTo>
                    <a:pt x="228" y="2306"/>
                    <a:pt x="228" y="2306"/>
                    <a:pt x="228" y="2329"/>
                  </a:cubicBezTo>
                  <a:cubicBezTo>
                    <a:pt x="160" y="2466"/>
                    <a:pt x="91" y="2626"/>
                    <a:pt x="46" y="2785"/>
                  </a:cubicBezTo>
                  <a:cubicBezTo>
                    <a:pt x="23" y="2831"/>
                    <a:pt x="23" y="2899"/>
                    <a:pt x="0" y="2968"/>
                  </a:cubicBezTo>
                  <a:cubicBezTo>
                    <a:pt x="183" y="3059"/>
                    <a:pt x="365" y="3151"/>
                    <a:pt x="525" y="3265"/>
                  </a:cubicBezTo>
                  <a:cubicBezTo>
                    <a:pt x="1301" y="3698"/>
                    <a:pt x="2054" y="4223"/>
                    <a:pt x="2762" y="4771"/>
                  </a:cubicBezTo>
                  <a:cubicBezTo>
                    <a:pt x="3515" y="5365"/>
                    <a:pt x="4223" y="6026"/>
                    <a:pt x="4885" y="6711"/>
                  </a:cubicBezTo>
                  <a:cubicBezTo>
                    <a:pt x="5524" y="7419"/>
                    <a:pt x="6140" y="8149"/>
                    <a:pt x="6688" y="8925"/>
                  </a:cubicBezTo>
                  <a:cubicBezTo>
                    <a:pt x="7692" y="10295"/>
                    <a:pt x="8514" y="11801"/>
                    <a:pt x="9039" y="13422"/>
                  </a:cubicBezTo>
                  <a:cubicBezTo>
                    <a:pt x="9153" y="13399"/>
                    <a:pt x="9267" y="13376"/>
                    <a:pt x="9359" y="13331"/>
                  </a:cubicBezTo>
                  <a:cubicBezTo>
                    <a:pt x="9541" y="13285"/>
                    <a:pt x="9724" y="13216"/>
                    <a:pt x="9906" y="13125"/>
                  </a:cubicBezTo>
                  <a:cubicBezTo>
                    <a:pt x="10060" y="13059"/>
                    <a:pt x="10234" y="12973"/>
                    <a:pt x="10389" y="12885"/>
                  </a:cubicBezTo>
                  <a:lnTo>
                    <a:pt x="10389" y="12885"/>
                  </a:lnTo>
                  <a:cubicBezTo>
                    <a:pt x="10386" y="12891"/>
                    <a:pt x="10386" y="12897"/>
                    <a:pt x="10386" y="12897"/>
                  </a:cubicBezTo>
                  <a:cubicBezTo>
                    <a:pt x="10568" y="12783"/>
                    <a:pt x="10751" y="12646"/>
                    <a:pt x="10911" y="12509"/>
                  </a:cubicBezTo>
                  <a:cubicBezTo>
                    <a:pt x="11062" y="12379"/>
                    <a:pt x="11213" y="12250"/>
                    <a:pt x="11344" y="12121"/>
                  </a:cubicBezTo>
                  <a:lnTo>
                    <a:pt x="11344" y="12121"/>
                  </a:lnTo>
                  <a:cubicBezTo>
                    <a:pt x="11344" y="12121"/>
                    <a:pt x="11344" y="12121"/>
                    <a:pt x="11344" y="12121"/>
                  </a:cubicBezTo>
                  <a:cubicBezTo>
                    <a:pt x="11348" y="12118"/>
                    <a:pt x="11351" y="12115"/>
                    <a:pt x="11354" y="12111"/>
                  </a:cubicBezTo>
                  <a:lnTo>
                    <a:pt x="11354" y="12111"/>
                  </a:lnTo>
                  <a:cubicBezTo>
                    <a:pt x="11358" y="12107"/>
                    <a:pt x="11363" y="12102"/>
                    <a:pt x="11367" y="12098"/>
                  </a:cubicBezTo>
                  <a:lnTo>
                    <a:pt x="11367" y="12098"/>
                  </a:lnTo>
                  <a:cubicBezTo>
                    <a:pt x="11367" y="12098"/>
                    <a:pt x="11367" y="12098"/>
                    <a:pt x="11367" y="12098"/>
                  </a:cubicBezTo>
                  <a:lnTo>
                    <a:pt x="11367" y="12098"/>
                  </a:lnTo>
                  <a:cubicBezTo>
                    <a:pt x="11494" y="11966"/>
                    <a:pt x="11602" y="11817"/>
                    <a:pt x="11710" y="11687"/>
                  </a:cubicBezTo>
                  <a:cubicBezTo>
                    <a:pt x="11801" y="11527"/>
                    <a:pt x="11915" y="11390"/>
                    <a:pt x="11983" y="11231"/>
                  </a:cubicBezTo>
                  <a:cubicBezTo>
                    <a:pt x="12052" y="11094"/>
                    <a:pt x="12120" y="10957"/>
                    <a:pt x="12166" y="10820"/>
                  </a:cubicBezTo>
                  <a:cubicBezTo>
                    <a:pt x="12231" y="10712"/>
                    <a:pt x="12255" y="10583"/>
                    <a:pt x="12296" y="10454"/>
                  </a:cubicBezTo>
                  <a:lnTo>
                    <a:pt x="12296" y="10454"/>
                  </a:lnTo>
                  <a:cubicBezTo>
                    <a:pt x="12292" y="10455"/>
                    <a:pt x="12288" y="10455"/>
                    <a:pt x="12280" y="10455"/>
                  </a:cubicBezTo>
                  <a:cubicBezTo>
                    <a:pt x="12326" y="10340"/>
                    <a:pt x="12349" y="10226"/>
                    <a:pt x="12349" y="10112"/>
                  </a:cubicBezTo>
                  <a:cubicBezTo>
                    <a:pt x="11344" y="7921"/>
                    <a:pt x="9952" y="5935"/>
                    <a:pt x="8377" y="4109"/>
                  </a:cubicBezTo>
                  <a:cubicBezTo>
                    <a:pt x="7008" y="2557"/>
                    <a:pt x="5387" y="1165"/>
                    <a:pt x="36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8153;p70">
              <a:extLst>
                <a:ext uri="{FF2B5EF4-FFF2-40B4-BE49-F238E27FC236}">
                  <a16:creationId xmlns:a16="http://schemas.microsoft.com/office/drawing/2014/main" id="{47ACD859-1481-4A61-81D7-72FCB7D6726B}"/>
                </a:ext>
              </a:extLst>
            </p:cNvPr>
            <p:cNvSpPr/>
            <p:nvPr/>
          </p:nvSpPr>
          <p:spPr>
            <a:xfrm>
              <a:off x="6702783" y="315331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C6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8154;p70">
              <a:extLst>
                <a:ext uri="{FF2B5EF4-FFF2-40B4-BE49-F238E27FC236}">
                  <a16:creationId xmlns:a16="http://schemas.microsoft.com/office/drawing/2014/main" id="{417BAD5D-1954-4183-BACA-EF4BEE83192C}"/>
                </a:ext>
              </a:extLst>
            </p:cNvPr>
            <p:cNvSpPr/>
            <p:nvPr/>
          </p:nvSpPr>
          <p:spPr>
            <a:xfrm>
              <a:off x="6700422" y="3159214"/>
              <a:ext cx="13" cy="31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0"/>
                  </a:moveTo>
                  <a:cubicBezTo>
                    <a:pt x="1" y="0"/>
                    <a:pt x="1" y="0"/>
                    <a:pt x="1" y="23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C6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8155;p70">
              <a:extLst>
                <a:ext uri="{FF2B5EF4-FFF2-40B4-BE49-F238E27FC236}">
                  <a16:creationId xmlns:a16="http://schemas.microsoft.com/office/drawing/2014/main" id="{F5A157BB-C604-4349-86A2-57D5D800CFE3}"/>
                </a:ext>
              </a:extLst>
            </p:cNvPr>
            <p:cNvSpPr/>
            <p:nvPr/>
          </p:nvSpPr>
          <p:spPr>
            <a:xfrm>
              <a:off x="6702783" y="315331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C6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8156;p70">
              <a:extLst>
                <a:ext uri="{FF2B5EF4-FFF2-40B4-BE49-F238E27FC236}">
                  <a16:creationId xmlns:a16="http://schemas.microsoft.com/office/drawing/2014/main" id="{E9D92021-81DF-4254-8779-15106044EA57}"/>
                </a:ext>
              </a:extLst>
            </p:cNvPr>
            <p:cNvSpPr/>
            <p:nvPr/>
          </p:nvSpPr>
          <p:spPr>
            <a:xfrm>
              <a:off x="6709259" y="3144496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C6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8157;p70">
              <a:extLst>
                <a:ext uri="{FF2B5EF4-FFF2-40B4-BE49-F238E27FC236}">
                  <a16:creationId xmlns:a16="http://schemas.microsoft.com/office/drawing/2014/main" id="{980FA47B-2737-4CCF-A077-E47F69FE19A0}"/>
                </a:ext>
              </a:extLst>
            </p:cNvPr>
            <p:cNvSpPr/>
            <p:nvPr/>
          </p:nvSpPr>
          <p:spPr>
            <a:xfrm>
              <a:off x="6741945" y="3124464"/>
              <a:ext cx="310" cy="13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ubicBezTo>
                    <a:pt x="0" y="1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E2C6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8158;p70">
              <a:extLst>
                <a:ext uri="{FF2B5EF4-FFF2-40B4-BE49-F238E27FC236}">
                  <a16:creationId xmlns:a16="http://schemas.microsoft.com/office/drawing/2014/main" id="{747FD7C0-D0EC-479D-B2D0-CCDAB30388FB}"/>
                </a:ext>
              </a:extLst>
            </p:cNvPr>
            <p:cNvSpPr/>
            <p:nvPr/>
          </p:nvSpPr>
          <p:spPr>
            <a:xfrm>
              <a:off x="6699842" y="3123290"/>
              <a:ext cx="85695" cy="54193"/>
            </a:xfrm>
            <a:custGeom>
              <a:avLst/>
              <a:gdLst/>
              <a:ahLst/>
              <a:cxnLst/>
              <a:rect l="l" t="t" r="r" b="b"/>
              <a:pathLst>
                <a:path w="6643" h="4201" extrusionOk="0">
                  <a:moveTo>
                    <a:pt x="3652" y="1"/>
                  </a:moveTo>
                  <a:cubicBezTo>
                    <a:pt x="3538" y="23"/>
                    <a:pt x="3401" y="46"/>
                    <a:pt x="3287" y="69"/>
                  </a:cubicBezTo>
                  <a:cubicBezTo>
                    <a:pt x="2831" y="206"/>
                    <a:pt x="2374" y="411"/>
                    <a:pt x="1895" y="708"/>
                  </a:cubicBezTo>
                  <a:cubicBezTo>
                    <a:pt x="1461" y="982"/>
                    <a:pt x="1050" y="1302"/>
                    <a:pt x="731" y="1644"/>
                  </a:cubicBezTo>
                  <a:cubicBezTo>
                    <a:pt x="525" y="1872"/>
                    <a:pt x="365" y="2078"/>
                    <a:pt x="228" y="2306"/>
                  </a:cubicBezTo>
                  <a:cubicBezTo>
                    <a:pt x="137" y="2466"/>
                    <a:pt x="91" y="2626"/>
                    <a:pt x="46" y="2785"/>
                  </a:cubicBezTo>
                  <a:cubicBezTo>
                    <a:pt x="23" y="2831"/>
                    <a:pt x="23" y="2899"/>
                    <a:pt x="0" y="2968"/>
                  </a:cubicBezTo>
                  <a:cubicBezTo>
                    <a:pt x="0" y="2968"/>
                    <a:pt x="0" y="2968"/>
                    <a:pt x="0" y="2991"/>
                  </a:cubicBezTo>
                  <a:cubicBezTo>
                    <a:pt x="183" y="3082"/>
                    <a:pt x="365" y="3173"/>
                    <a:pt x="525" y="3265"/>
                  </a:cubicBezTo>
                  <a:cubicBezTo>
                    <a:pt x="1027" y="3539"/>
                    <a:pt x="1507" y="3858"/>
                    <a:pt x="1986" y="4200"/>
                  </a:cubicBezTo>
                  <a:cubicBezTo>
                    <a:pt x="1986" y="4178"/>
                    <a:pt x="2009" y="4155"/>
                    <a:pt x="2009" y="4132"/>
                  </a:cubicBezTo>
                  <a:cubicBezTo>
                    <a:pt x="2100" y="4041"/>
                    <a:pt x="2169" y="3927"/>
                    <a:pt x="2260" y="3812"/>
                  </a:cubicBezTo>
                  <a:cubicBezTo>
                    <a:pt x="2602" y="3379"/>
                    <a:pt x="3082" y="3036"/>
                    <a:pt x="3584" y="2808"/>
                  </a:cubicBezTo>
                  <a:cubicBezTo>
                    <a:pt x="4200" y="2534"/>
                    <a:pt x="4885" y="2374"/>
                    <a:pt x="5570" y="2329"/>
                  </a:cubicBezTo>
                  <a:cubicBezTo>
                    <a:pt x="5752" y="2317"/>
                    <a:pt x="5929" y="2312"/>
                    <a:pt x="6106" y="2312"/>
                  </a:cubicBezTo>
                  <a:cubicBezTo>
                    <a:pt x="6283" y="2312"/>
                    <a:pt x="6460" y="2317"/>
                    <a:pt x="6642" y="2329"/>
                  </a:cubicBezTo>
                  <a:cubicBezTo>
                    <a:pt x="5707" y="1484"/>
                    <a:pt x="4725" y="708"/>
                    <a:pt x="36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8159;p70">
              <a:extLst>
                <a:ext uri="{FF2B5EF4-FFF2-40B4-BE49-F238E27FC236}">
                  <a16:creationId xmlns:a16="http://schemas.microsoft.com/office/drawing/2014/main" id="{92A2D8DD-2AB6-4C3A-AB86-CB7AD80873B0}"/>
                </a:ext>
              </a:extLst>
            </p:cNvPr>
            <p:cNvSpPr/>
            <p:nvPr/>
          </p:nvSpPr>
          <p:spPr>
            <a:xfrm>
              <a:off x="6196073" y="2738182"/>
              <a:ext cx="511756" cy="493502"/>
            </a:xfrm>
            <a:custGeom>
              <a:avLst/>
              <a:gdLst/>
              <a:ahLst/>
              <a:cxnLst/>
              <a:rect l="l" t="t" r="r" b="b"/>
              <a:pathLst>
                <a:path w="39671" h="38256" extrusionOk="0">
                  <a:moveTo>
                    <a:pt x="19151" y="0"/>
                  </a:moveTo>
                  <a:cubicBezTo>
                    <a:pt x="18808" y="0"/>
                    <a:pt x="18443" y="46"/>
                    <a:pt x="18078" y="91"/>
                  </a:cubicBezTo>
                  <a:cubicBezTo>
                    <a:pt x="17233" y="228"/>
                    <a:pt x="16343" y="548"/>
                    <a:pt x="15453" y="1027"/>
                  </a:cubicBezTo>
                  <a:cubicBezTo>
                    <a:pt x="14996" y="1256"/>
                    <a:pt x="14540" y="1552"/>
                    <a:pt x="14106" y="1895"/>
                  </a:cubicBezTo>
                  <a:cubicBezTo>
                    <a:pt x="13718" y="2169"/>
                    <a:pt x="13353" y="2488"/>
                    <a:pt x="12919" y="2922"/>
                  </a:cubicBezTo>
                  <a:cubicBezTo>
                    <a:pt x="12440" y="3401"/>
                    <a:pt x="11983" y="3903"/>
                    <a:pt x="11550" y="4383"/>
                  </a:cubicBezTo>
                  <a:cubicBezTo>
                    <a:pt x="11299" y="4679"/>
                    <a:pt x="11048" y="4953"/>
                    <a:pt x="10796" y="5227"/>
                  </a:cubicBezTo>
                  <a:lnTo>
                    <a:pt x="10751" y="5273"/>
                  </a:lnTo>
                  <a:cubicBezTo>
                    <a:pt x="10431" y="5615"/>
                    <a:pt x="10157" y="5889"/>
                    <a:pt x="9883" y="6140"/>
                  </a:cubicBezTo>
                  <a:cubicBezTo>
                    <a:pt x="9678" y="6323"/>
                    <a:pt x="9450" y="6528"/>
                    <a:pt x="9176" y="6711"/>
                  </a:cubicBezTo>
                  <a:cubicBezTo>
                    <a:pt x="8788" y="6962"/>
                    <a:pt x="8331" y="7167"/>
                    <a:pt x="7943" y="7373"/>
                  </a:cubicBezTo>
                  <a:lnTo>
                    <a:pt x="7532" y="7555"/>
                  </a:lnTo>
                  <a:cubicBezTo>
                    <a:pt x="7167" y="7738"/>
                    <a:pt x="6825" y="7898"/>
                    <a:pt x="6460" y="8080"/>
                  </a:cubicBezTo>
                  <a:cubicBezTo>
                    <a:pt x="6117" y="8286"/>
                    <a:pt x="5638" y="8537"/>
                    <a:pt x="5204" y="8856"/>
                  </a:cubicBezTo>
                  <a:cubicBezTo>
                    <a:pt x="5204" y="8834"/>
                    <a:pt x="5181" y="8788"/>
                    <a:pt x="5136" y="8765"/>
                  </a:cubicBezTo>
                  <a:cubicBezTo>
                    <a:pt x="5090" y="8742"/>
                    <a:pt x="5022" y="8742"/>
                    <a:pt x="4976" y="8742"/>
                  </a:cubicBezTo>
                  <a:cubicBezTo>
                    <a:pt x="4862" y="8742"/>
                    <a:pt x="4771" y="8788"/>
                    <a:pt x="4725" y="8879"/>
                  </a:cubicBezTo>
                  <a:cubicBezTo>
                    <a:pt x="2785" y="12417"/>
                    <a:pt x="1438" y="16594"/>
                    <a:pt x="730" y="21273"/>
                  </a:cubicBezTo>
                  <a:cubicBezTo>
                    <a:pt x="206" y="24834"/>
                    <a:pt x="0" y="28692"/>
                    <a:pt x="160" y="33028"/>
                  </a:cubicBezTo>
                  <a:lnTo>
                    <a:pt x="320" y="33279"/>
                  </a:lnTo>
                  <a:cubicBezTo>
                    <a:pt x="320" y="33302"/>
                    <a:pt x="342" y="33302"/>
                    <a:pt x="365" y="33302"/>
                  </a:cubicBezTo>
                  <a:cubicBezTo>
                    <a:pt x="1940" y="35608"/>
                    <a:pt x="4771" y="37137"/>
                    <a:pt x="8719" y="37844"/>
                  </a:cubicBezTo>
                  <a:cubicBezTo>
                    <a:pt x="10249" y="38118"/>
                    <a:pt x="11915" y="38232"/>
                    <a:pt x="13809" y="38255"/>
                  </a:cubicBezTo>
                  <a:lnTo>
                    <a:pt x="13878" y="38255"/>
                  </a:lnTo>
                  <a:cubicBezTo>
                    <a:pt x="15407" y="38255"/>
                    <a:pt x="17005" y="38164"/>
                    <a:pt x="18626" y="37959"/>
                  </a:cubicBezTo>
                  <a:cubicBezTo>
                    <a:pt x="20725" y="37730"/>
                    <a:pt x="22825" y="37297"/>
                    <a:pt x="24811" y="36703"/>
                  </a:cubicBezTo>
                  <a:cubicBezTo>
                    <a:pt x="26888" y="36087"/>
                    <a:pt x="28851" y="35288"/>
                    <a:pt x="30654" y="34329"/>
                  </a:cubicBezTo>
                  <a:cubicBezTo>
                    <a:pt x="32526" y="33302"/>
                    <a:pt x="34238" y="32092"/>
                    <a:pt x="35745" y="30723"/>
                  </a:cubicBezTo>
                  <a:cubicBezTo>
                    <a:pt x="36566" y="29947"/>
                    <a:pt x="37297" y="29171"/>
                    <a:pt x="37936" y="28372"/>
                  </a:cubicBezTo>
                  <a:cubicBezTo>
                    <a:pt x="38689" y="27436"/>
                    <a:pt x="39260" y="26477"/>
                    <a:pt x="39625" y="25519"/>
                  </a:cubicBezTo>
                  <a:cubicBezTo>
                    <a:pt x="39648" y="25473"/>
                    <a:pt x="39670" y="25405"/>
                    <a:pt x="39648" y="25336"/>
                  </a:cubicBezTo>
                  <a:cubicBezTo>
                    <a:pt x="39670" y="25313"/>
                    <a:pt x="39670" y="25268"/>
                    <a:pt x="39670" y="25222"/>
                  </a:cubicBezTo>
                  <a:cubicBezTo>
                    <a:pt x="39670" y="25131"/>
                    <a:pt x="39648" y="25085"/>
                    <a:pt x="39579" y="25017"/>
                  </a:cubicBezTo>
                  <a:lnTo>
                    <a:pt x="39397" y="24766"/>
                  </a:lnTo>
                  <a:lnTo>
                    <a:pt x="39397" y="24811"/>
                  </a:lnTo>
                  <a:cubicBezTo>
                    <a:pt x="38347" y="23396"/>
                    <a:pt x="37411" y="21753"/>
                    <a:pt x="36635" y="19927"/>
                  </a:cubicBezTo>
                  <a:cubicBezTo>
                    <a:pt x="35813" y="17941"/>
                    <a:pt x="35151" y="15750"/>
                    <a:pt x="34626" y="13216"/>
                  </a:cubicBezTo>
                  <a:cubicBezTo>
                    <a:pt x="34580" y="13079"/>
                    <a:pt x="34443" y="13011"/>
                    <a:pt x="34329" y="13011"/>
                  </a:cubicBezTo>
                  <a:lnTo>
                    <a:pt x="34261" y="13011"/>
                  </a:lnTo>
                  <a:cubicBezTo>
                    <a:pt x="34101" y="13056"/>
                    <a:pt x="34010" y="13216"/>
                    <a:pt x="34055" y="13376"/>
                  </a:cubicBezTo>
                  <a:cubicBezTo>
                    <a:pt x="34170" y="13924"/>
                    <a:pt x="34261" y="14403"/>
                    <a:pt x="34375" y="14859"/>
                  </a:cubicBezTo>
                  <a:cubicBezTo>
                    <a:pt x="34352" y="14814"/>
                    <a:pt x="34307" y="14791"/>
                    <a:pt x="34261" y="14768"/>
                  </a:cubicBezTo>
                  <a:lnTo>
                    <a:pt x="34215" y="14722"/>
                  </a:lnTo>
                  <a:cubicBezTo>
                    <a:pt x="34033" y="14586"/>
                    <a:pt x="33850" y="14426"/>
                    <a:pt x="33667" y="14289"/>
                  </a:cubicBezTo>
                  <a:cubicBezTo>
                    <a:pt x="33325" y="14015"/>
                    <a:pt x="32960" y="13695"/>
                    <a:pt x="32617" y="13376"/>
                  </a:cubicBezTo>
                  <a:cubicBezTo>
                    <a:pt x="31020" y="11869"/>
                    <a:pt x="29513" y="10020"/>
                    <a:pt x="28052" y="7692"/>
                  </a:cubicBezTo>
                  <a:lnTo>
                    <a:pt x="28052" y="7738"/>
                  </a:lnTo>
                  <a:lnTo>
                    <a:pt x="27687" y="7076"/>
                  </a:lnTo>
                  <a:lnTo>
                    <a:pt x="27276" y="6391"/>
                  </a:lnTo>
                  <a:lnTo>
                    <a:pt x="27117" y="6117"/>
                  </a:lnTo>
                  <a:lnTo>
                    <a:pt x="27048" y="6003"/>
                  </a:lnTo>
                  <a:lnTo>
                    <a:pt x="26980" y="5889"/>
                  </a:lnTo>
                  <a:cubicBezTo>
                    <a:pt x="26820" y="5615"/>
                    <a:pt x="26660" y="5318"/>
                    <a:pt x="26500" y="5045"/>
                  </a:cubicBezTo>
                  <a:cubicBezTo>
                    <a:pt x="25952" y="4177"/>
                    <a:pt x="25405" y="3447"/>
                    <a:pt x="24788" y="2762"/>
                  </a:cubicBezTo>
                  <a:cubicBezTo>
                    <a:pt x="24149" y="2100"/>
                    <a:pt x="23487" y="1529"/>
                    <a:pt x="22780" y="1096"/>
                  </a:cubicBezTo>
                  <a:cubicBezTo>
                    <a:pt x="22437" y="868"/>
                    <a:pt x="22072" y="685"/>
                    <a:pt x="21684" y="525"/>
                  </a:cubicBezTo>
                  <a:cubicBezTo>
                    <a:pt x="21342" y="388"/>
                    <a:pt x="20954" y="251"/>
                    <a:pt x="20520" y="160"/>
                  </a:cubicBezTo>
                  <a:cubicBezTo>
                    <a:pt x="20086" y="69"/>
                    <a:pt x="19630" y="0"/>
                    <a:pt x="19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8160;p70">
              <a:extLst>
                <a:ext uri="{FF2B5EF4-FFF2-40B4-BE49-F238E27FC236}">
                  <a16:creationId xmlns:a16="http://schemas.microsoft.com/office/drawing/2014/main" id="{B938E98F-9E81-4FBF-AF12-03398CB06A48}"/>
                </a:ext>
              </a:extLst>
            </p:cNvPr>
            <p:cNvSpPr/>
            <p:nvPr/>
          </p:nvSpPr>
          <p:spPr>
            <a:xfrm>
              <a:off x="6401868" y="2779395"/>
              <a:ext cx="306246" cy="451397"/>
            </a:xfrm>
            <a:custGeom>
              <a:avLst/>
              <a:gdLst/>
              <a:ahLst/>
              <a:cxnLst/>
              <a:rect l="l" t="t" r="r" b="b"/>
              <a:pathLst>
                <a:path w="23740" h="34992" extrusionOk="0">
                  <a:moveTo>
                    <a:pt x="9200" y="1"/>
                  </a:moveTo>
                  <a:cubicBezTo>
                    <a:pt x="9200" y="183"/>
                    <a:pt x="9222" y="366"/>
                    <a:pt x="9222" y="549"/>
                  </a:cubicBezTo>
                  <a:cubicBezTo>
                    <a:pt x="9291" y="1690"/>
                    <a:pt x="9382" y="2854"/>
                    <a:pt x="9519" y="3949"/>
                  </a:cubicBezTo>
                  <a:cubicBezTo>
                    <a:pt x="9725" y="5456"/>
                    <a:pt x="10021" y="6917"/>
                    <a:pt x="10386" y="8332"/>
                  </a:cubicBezTo>
                  <a:cubicBezTo>
                    <a:pt x="10592" y="9062"/>
                    <a:pt x="10820" y="9816"/>
                    <a:pt x="11048" y="10523"/>
                  </a:cubicBezTo>
                  <a:cubicBezTo>
                    <a:pt x="11163" y="10888"/>
                    <a:pt x="11299" y="11254"/>
                    <a:pt x="11436" y="11642"/>
                  </a:cubicBezTo>
                  <a:cubicBezTo>
                    <a:pt x="11551" y="11961"/>
                    <a:pt x="11665" y="12258"/>
                    <a:pt x="11802" y="12577"/>
                  </a:cubicBezTo>
                  <a:cubicBezTo>
                    <a:pt x="12213" y="13559"/>
                    <a:pt x="12737" y="14495"/>
                    <a:pt x="13194" y="15271"/>
                  </a:cubicBezTo>
                  <a:cubicBezTo>
                    <a:pt x="13468" y="15773"/>
                    <a:pt x="13765" y="16252"/>
                    <a:pt x="14039" y="16732"/>
                  </a:cubicBezTo>
                  <a:lnTo>
                    <a:pt x="14244" y="17051"/>
                  </a:lnTo>
                  <a:cubicBezTo>
                    <a:pt x="14427" y="17394"/>
                    <a:pt x="14632" y="17736"/>
                    <a:pt x="14837" y="18078"/>
                  </a:cubicBezTo>
                  <a:cubicBezTo>
                    <a:pt x="15203" y="18717"/>
                    <a:pt x="15499" y="19242"/>
                    <a:pt x="15773" y="19767"/>
                  </a:cubicBezTo>
                  <a:cubicBezTo>
                    <a:pt x="16070" y="20384"/>
                    <a:pt x="16321" y="20909"/>
                    <a:pt x="16504" y="21365"/>
                  </a:cubicBezTo>
                  <a:cubicBezTo>
                    <a:pt x="16892" y="22301"/>
                    <a:pt x="17097" y="23077"/>
                    <a:pt x="17166" y="23830"/>
                  </a:cubicBezTo>
                  <a:cubicBezTo>
                    <a:pt x="17234" y="24355"/>
                    <a:pt x="17211" y="24880"/>
                    <a:pt x="17143" y="25382"/>
                  </a:cubicBezTo>
                  <a:cubicBezTo>
                    <a:pt x="17074" y="25862"/>
                    <a:pt x="16937" y="26341"/>
                    <a:pt x="16732" y="26820"/>
                  </a:cubicBezTo>
                  <a:cubicBezTo>
                    <a:pt x="16344" y="27711"/>
                    <a:pt x="15750" y="28532"/>
                    <a:pt x="14929" y="29308"/>
                  </a:cubicBezTo>
                  <a:cubicBezTo>
                    <a:pt x="14130" y="30062"/>
                    <a:pt x="13171" y="30724"/>
                    <a:pt x="12007" y="31363"/>
                  </a:cubicBezTo>
                  <a:cubicBezTo>
                    <a:pt x="10911" y="31956"/>
                    <a:pt x="9679" y="32504"/>
                    <a:pt x="8264" y="32983"/>
                  </a:cubicBezTo>
                  <a:cubicBezTo>
                    <a:pt x="6940" y="33440"/>
                    <a:pt x="5479" y="33873"/>
                    <a:pt x="3950" y="34216"/>
                  </a:cubicBezTo>
                  <a:cubicBezTo>
                    <a:pt x="2694" y="34513"/>
                    <a:pt x="1370" y="34786"/>
                    <a:pt x="1" y="34992"/>
                  </a:cubicBezTo>
                  <a:cubicBezTo>
                    <a:pt x="846" y="34969"/>
                    <a:pt x="1736" y="34901"/>
                    <a:pt x="2672" y="34786"/>
                  </a:cubicBezTo>
                  <a:cubicBezTo>
                    <a:pt x="4794" y="34558"/>
                    <a:pt x="6871" y="34124"/>
                    <a:pt x="8857" y="33531"/>
                  </a:cubicBezTo>
                  <a:cubicBezTo>
                    <a:pt x="10934" y="32915"/>
                    <a:pt x="12897" y="32116"/>
                    <a:pt x="14700" y="31134"/>
                  </a:cubicBezTo>
                  <a:cubicBezTo>
                    <a:pt x="16572" y="30130"/>
                    <a:pt x="18284" y="28920"/>
                    <a:pt x="19791" y="27528"/>
                  </a:cubicBezTo>
                  <a:cubicBezTo>
                    <a:pt x="20612" y="26775"/>
                    <a:pt x="21365" y="25976"/>
                    <a:pt x="22005" y="25200"/>
                  </a:cubicBezTo>
                  <a:cubicBezTo>
                    <a:pt x="22758" y="24241"/>
                    <a:pt x="23328" y="23282"/>
                    <a:pt x="23694" y="22324"/>
                  </a:cubicBezTo>
                  <a:cubicBezTo>
                    <a:pt x="23716" y="22278"/>
                    <a:pt x="23716" y="22210"/>
                    <a:pt x="23694" y="22141"/>
                  </a:cubicBezTo>
                  <a:cubicBezTo>
                    <a:pt x="23716" y="22118"/>
                    <a:pt x="23739" y="22073"/>
                    <a:pt x="23739" y="22027"/>
                  </a:cubicBezTo>
                  <a:cubicBezTo>
                    <a:pt x="23739" y="21936"/>
                    <a:pt x="23716" y="21890"/>
                    <a:pt x="23648" y="21799"/>
                  </a:cubicBezTo>
                  <a:lnTo>
                    <a:pt x="23443" y="21548"/>
                  </a:lnTo>
                  <a:lnTo>
                    <a:pt x="23443" y="21616"/>
                  </a:lnTo>
                  <a:cubicBezTo>
                    <a:pt x="22370" y="20155"/>
                    <a:pt x="21457" y="18512"/>
                    <a:pt x="20704" y="16732"/>
                  </a:cubicBezTo>
                  <a:cubicBezTo>
                    <a:pt x="19859" y="14746"/>
                    <a:pt x="19197" y="12555"/>
                    <a:pt x="18672" y="10021"/>
                  </a:cubicBezTo>
                  <a:cubicBezTo>
                    <a:pt x="18649" y="9884"/>
                    <a:pt x="18489" y="9793"/>
                    <a:pt x="18375" y="9793"/>
                  </a:cubicBezTo>
                  <a:cubicBezTo>
                    <a:pt x="18353" y="9793"/>
                    <a:pt x="18330" y="9793"/>
                    <a:pt x="18284" y="9816"/>
                  </a:cubicBezTo>
                  <a:cubicBezTo>
                    <a:pt x="18124" y="9861"/>
                    <a:pt x="18033" y="10021"/>
                    <a:pt x="18079" y="10204"/>
                  </a:cubicBezTo>
                  <a:cubicBezTo>
                    <a:pt x="18190" y="10717"/>
                    <a:pt x="18280" y="11165"/>
                    <a:pt x="18391" y="11611"/>
                  </a:cubicBezTo>
                  <a:lnTo>
                    <a:pt x="18391" y="11611"/>
                  </a:lnTo>
                  <a:cubicBezTo>
                    <a:pt x="18377" y="11584"/>
                    <a:pt x="18347" y="11567"/>
                    <a:pt x="18330" y="11550"/>
                  </a:cubicBezTo>
                  <a:lnTo>
                    <a:pt x="18284" y="11505"/>
                  </a:lnTo>
                  <a:cubicBezTo>
                    <a:pt x="18079" y="11368"/>
                    <a:pt x="17896" y="11231"/>
                    <a:pt x="17736" y="11094"/>
                  </a:cubicBezTo>
                  <a:cubicBezTo>
                    <a:pt x="17394" y="10797"/>
                    <a:pt x="17029" y="10500"/>
                    <a:pt x="16663" y="10158"/>
                  </a:cubicBezTo>
                  <a:cubicBezTo>
                    <a:pt x="15066" y="8674"/>
                    <a:pt x="13582" y="6803"/>
                    <a:pt x="12121" y="4474"/>
                  </a:cubicBezTo>
                  <a:lnTo>
                    <a:pt x="12098" y="4543"/>
                  </a:lnTo>
                  <a:lnTo>
                    <a:pt x="11733" y="3881"/>
                  </a:lnTo>
                  <a:lnTo>
                    <a:pt x="11322" y="3196"/>
                  </a:lnTo>
                  <a:lnTo>
                    <a:pt x="11163" y="2922"/>
                  </a:lnTo>
                  <a:lnTo>
                    <a:pt x="11094" y="2785"/>
                  </a:lnTo>
                  <a:lnTo>
                    <a:pt x="11048" y="2694"/>
                  </a:lnTo>
                  <a:cubicBezTo>
                    <a:pt x="10889" y="2397"/>
                    <a:pt x="10706" y="2123"/>
                    <a:pt x="10546" y="1850"/>
                  </a:cubicBezTo>
                  <a:cubicBezTo>
                    <a:pt x="10135" y="1165"/>
                    <a:pt x="9702" y="571"/>
                    <a:pt x="9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8161;p70">
              <a:extLst>
                <a:ext uri="{FF2B5EF4-FFF2-40B4-BE49-F238E27FC236}">
                  <a16:creationId xmlns:a16="http://schemas.microsoft.com/office/drawing/2014/main" id="{9C9FC6F3-810F-4540-8E30-1EC9B4F714FA}"/>
                </a:ext>
              </a:extLst>
            </p:cNvPr>
            <p:cNvSpPr/>
            <p:nvPr/>
          </p:nvSpPr>
          <p:spPr>
            <a:xfrm>
              <a:off x="6965999" y="2763075"/>
              <a:ext cx="449449" cy="404966"/>
            </a:xfrm>
            <a:custGeom>
              <a:avLst/>
              <a:gdLst/>
              <a:ahLst/>
              <a:cxnLst/>
              <a:rect l="l" t="t" r="r" b="b"/>
              <a:pathLst>
                <a:path w="32207" h="30460" extrusionOk="0">
                  <a:moveTo>
                    <a:pt x="19491" y="1"/>
                  </a:moveTo>
                  <a:cubicBezTo>
                    <a:pt x="18503" y="1"/>
                    <a:pt x="17483" y="350"/>
                    <a:pt x="16663" y="1061"/>
                  </a:cubicBezTo>
                  <a:lnTo>
                    <a:pt x="13170" y="4074"/>
                  </a:lnTo>
                  <a:lnTo>
                    <a:pt x="4588" y="11470"/>
                  </a:lnTo>
                  <a:lnTo>
                    <a:pt x="2009" y="13706"/>
                  </a:lnTo>
                  <a:cubicBezTo>
                    <a:pt x="297" y="15167"/>
                    <a:pt x="0" y="17747"/>
                    <a:pt x="1347" y="19299"/>
                  </a:cubicBezTo>
                  <a:lnTo>
                    <a:pt x="9906" y="29228"/>
                  </a:lnTo>
                  <a:cubicBezTo>
                    <a:pt x="10608" y="30048"/>
                    <a:pt x="11643" y="30459"/>
                    <a:pt x="12716" y="30459"/>
                  </a:cubicBezTo>
                  <a:cubicBezTo>
                    <a:pt x="13704" y="30459"/>
                    <a:pt x="14724" y="30110"/>
                    <a:pt x="15544" y="29410"/>
                  </a:cubicBezTo>
                  <a:lnTo>
                    <a:pt x="30198" y="16765"/>
                  </a:lnTo>
                  <a:cubicBezTo>
                    <a:pt x="31910" y="15281"/>
                    <a:pt x="32207" y="12725"/>
                    <a:pt x="30860" y="11173"/>
                  </a:cubicBezTo>
                  <a:lnTo>
                    <a:pt x="22301" y="1221"/>
                  </a:lnTo>
                  <a:cubicBezTo>
                    <a:pt x="21599" y="413"/>
                    <a:pt x="20564" y="1"/>
                    <a:pt x="19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8162;p70">
              <a:extLst>
                <a:ext uri="{FF2B5EF4-FFF2-40B4-BE49-F238E27FC236}">
                  <a16:creationId xmlns:a16="http://schemas.microsoft.com/office/drawing/2014/main" id="{978F04B2-CE9E-4CC1-91E5-3CF08E87D054}"/>
                </a:ext>
              </a:extLst>
            </p:cNvPr>
            <p:cNvSpPr/>
            <p:nvPr/>
          </p:nvSpPr>
          <p:spPr>
            <a:xfrm>
              <a:off x="7231874" y="2752307"/>
              <a:ext cx="50658" cy="9740"/>
            </a:xfrm>
            <a:custGeom>
              <a:avLst/>
              <a:gdLst/>
              <a:ahLst/>
              <a:cxnLst/>
              <a:rect l="l" t="t" r="r" b="b"/>
              <a:pathLst>
                <a:path w="3927" h="755" extrusionOk="0">
                  <a:moveTo>
                    <a:pt x="3926" y="754"/>
                  </a:moveTo>
                  <a:cubicBezTo>
                    <a:pt x="2808" y="46"/>
                    <a:pt x="1279" y="1"/>
                    <a:pt x="1" y="640"/>
                  </a:cubicBezTo>
                  <a:cubicBezTo>
                    <a:pt x="1279" y="1"/>
                    <a:pt x="2808" y="46"/>
                    <a:pt x="3926" y="7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8163;p70">
              <a:extLst>
                <a:ext uri="{FF2B5EF4-FFF2-40B4-BE49-F238E27FC236}">
                  <a16:creationId xmlns:a16="http://schemas.microsoft.com/office/drawing/2014/main" id="{25827206-3E08-4C2F-8993-0C0E2D781DFA}"/>
                </a:ext>
              </a:extLst>
            </p:cNvPr>
            <p:cNvSpPr/>
            <p:nvPr/>
          </p:nvSpPr>
          <p:spPr>
            <a:xfrm>
              <a:off x="7008690" y="2941926"/>
              <a:ext cx="12681" cy="50658"/>
            </a:xfrm>
            <a:custGeom>
              <a:avLst/>
              <a:gdLst/>
              <a:ahLst/>
              <a:cxnLst/>
              <a:rect l="l" t="t" r="r" b="b"/>
              <a:pathLst>
                <a:path w="983" h="3927" extrusionOk="0">
                  <a:moveTo>
                    <a:pt x="982" y="0"/>
                  </a:moveTo>
                  <a:cubicBezTo>
                    <a:pt x="161" y="1187"/>
                    <a:pt x="1" y="2694"/>
                    <a:pt x="526" y="3926"/>
                  </a:cubicBezTo>
                  <a:cubicBezTo>
                    <a:pt x="1" y="2694"/>
                    <a:pt x="184" y="1187"/>
                    <a:pt x="982" y="0"/>
                  </a:cubicBezTo>
                  <a:close/>
                </a:path>
              </a:pathLst>
            </a:custGeom>
            <a:solidFill>
              <a:srgbClr val="FE6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8164;p70">
              <a:extLst>
                <a:ext uri="{FF2B5EF4-FFF2-40B4-BE49-F238E27FC236}">
                  <a16:creationId xmlns:a16="http://schemas.microsoft.com/office/drawing/2014/main" id="{BBB3BC01-75E3-4C1A-9E4F-FA55A6D1C155}"/>
                </a:ext>
              </a:extLst>
            </p:cNvPr>
            <p:cNvSpPr/>
            <p:nvPr/>
          </p:nvSpPr>
          <p:spPr>
            <a:xfrm>
              <a:off x="7142959" y="3140072"/>
              <a:ext cx="50658" cy="9727"/>
            </a:xfrm>
            <a:custGeom>
              <a:avLst/>
              <a:gdLst/>
              <a:ahLst/>
              <a:cxnLst/>
              <a:rect l="l" t="t" r="r" b="b"/>
              <a:pathLst>
                <a:path w="3927" h="754" extrusionOk="0">
                  <a:moveTo>
                    <a:pt x="3926" y="115"/>
                  </a:moveTo>
                  <a:cubicBezTo>
                    <a:pt x="2648" y="754"/>
                    <a:pt x="1119" y="708"/>
                    <a:pt x="0" y="1"/>
                  </a:cubicBezTo>
                  <a:cubicBezTo>
                    <a:pt x="1119" y="708"/>
                    <a:pt x="2648" y="754"/>
                    <a:pt x="3926" y="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8165;p70">
              <a:extLst>
                <a:ext uri="{FF2B5EF4-FFF2-40B4-BE49-F238E27FC236}">
                  <a16:creationId xmlns:a16="http://schemas.microsoft.com/office/drawing/2014/main" id="{6077044A-AC00-46DD-AB0D-899E68B9C775}"/>
                </a:ext>
              </a:extLst>
            </p:cNvPr>
            <p:cNvSpPr/>
            <p:nvPr/>
          </p:nvSpPr>
          <p:spPr>
            <a:xfrm>
              <a:off x="7005169" y="2754822"/>
              <a:ext cx="415174" cy="392534"/>
            </a:xfrm>
            <a:custGeom>
              <a:avLst/>
              <a:gdLst/>
              <a:ahLst/>
              <a:cxnLst/>
              <a:rect l="l" t="t" r="r" b="b"/>
              <a:pathLst>
                <a:path w="32184" h="30429" extrusionOk="0">
                  <a:moveTo>
                    <a:pt x="19471" y="1"/>
                  </a:moveTo>
                  <a:cubicBezTo>
                    <a:pt x="18486" y="1"/>
                    <a:pt x="17472" y="350"/>
                    <a:pt x="16662" y="1061"/>
                  </a:cubicBezTo>
                  <a:lnTo>
                    <a:pt x="13147" y="4074"/>
                  </a:lnTo>
                  <a:lnTo>
                    <a:pt x="4565" y="11469"/>
                  </a:lnTo>
                  <a:lnTo>
                    <a:pt x="1986" y="13706"/>
                  </a:lnTo>
                  <a:cubicBezTo>
                    <a:pt x="297" y="15167"/>
                    <a:pt x="0" y="17724"/>
                    <a:pt x="1347" y="19276"/>
                  </a:cubicBezTo>
                  <a:lnTo>
                    <a:pt x="9906" y="29205"/>
                  </a:lnTo>
                  <a:cubicBezTo>
                    <a:pt x="10610" y="30016"/>
                    <a:pt x="11651" y="30428"/>
                    <a:pt x="12725" y="30428"/>
                  </a:cubicBezTo>
                  <a:cubicBezTo>
                    <a:pt x="13706" y="30428"/>
                    <a:pt x="14715" y="30085"/>
                    <a:pt x="15521" y="29387"/>
                  </a:cubicBezTo>
                  <a:lnTo>
                    <a:pt x="30175" y="16742"/>
                  </a:lnTo>
                  <a:cubicBezTo>
                    <a:pt x="31887" y="15258"/>
                    <a:pt x="32184" y="12725"/>
                    <a:pt x="30837" y="11150"/>
                  </a:cubicBezTo>
                  <a:lnTo>
                    <a:pt x="22278" y="1221"/>
                  </a:lnTo>
                  <a:cubicBezTo>
                    <a:pt x="21576" y="413"/>
                    <a:pt x="20541" y="1"/>
                    <a:pt x="19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8166;p70">
              <a:extLst>
                <a:ext uri="{FF2B5EF4-FFF2-40B4-BE49-F238E27FC236}">
                  <a16:creationId xmlns:a16="http://schemas.microsoft.com/office/drawing/2014/main" id="{F07CBBA7-07AA-487A-8407-B831AA77FBAE}"/>
                </a:ext>
              </a:extLst>
            </p:cNvPr>
            <p:cNvSpPr/>
            <p:nvPr/>
          </p:nvSpPr>
          <p:spPr>
            <a:xfrm>
              <a:off x="7032244" y="2782285"/>
              <a:ext cx="360129" cy="340212"/>
            </a:xfrm>
            <a:custGeom>
              <a:avLst/>
              <a:gdLst/>
              <a:ahLst/>
              <a:cxnLst/>
              <a:rect l="l" t="t" r="r" b="b"/>
              <a:pathLst>
                <a:path w="27917" h="26373" extrusionOk="0">
                  <a:moveTo>
                    <a:pt x="16887" y="1"/>
                  </a:moveTo>
                  <a:cubicBezTo>
                    <a:pt x="16032" y="1"/>
                    <a:pt x="15151" y="304"/>
                    <a:pt x="14449" y="918"/>
                  </a:cubicBezTo>
                  <a:lnTo>
                    <a:pt x="11414" y="3520"/>
                  </a:lnTo>
                  <a:lnTo>
                    <a:pt x="3973" y="9934"/>
                  </a:lnTo>
                  <a:lnTo>
                    <a:pt x="1736" y="11874"/>
                  </a:lnTo>
                  <a:cubicBezTo>
                    <a:pt x="275" y="13129"/>
                    <a:pt x="1" y="15344"/>
                    <a:pt x="1165" y="16713"/>
                  </a:cubicBezTo>
                  <a:lnTo>
                    <a:pt x="8606" y="25318"/>
                  </a:lnTo>
                  <a:cubicBezTo>
                    <a:pt x="9211" y="26018"/>
                    <a:pt x="10099" y="26372"/>
                    <a:pt x="11021" y="26372"/>
                  </a:cubicBezTo>
                  <a:cubicBezTo>
                    <a:pt x="11874" y="26372"/>
                    <a:pt x="12755" y="26069"/>
                    <a:pt x="13468" y="25455"/>
                  </a:cubicBezTo>
                  <a:lnTo>
                    <a:pt x="26182" y="14499"/>
                  </a:lnTo>
                  <a:cubicBezTo>
                    <a:pt x="27642" y="13221"/>
                    <a:pt x="27916" y="11007"/>
                    <a:pt x="26752" y="9660"/>
                  </a:cubicBezTo>
                  <a:lnTo>
                    <a:pt x="19311" y="1055"/>
                  </a:lnTo>
                  <a:cubicBezTo>
                    <a:pt x="18706" y="355"/>
                    <a:pt x="17812" y="1"/>
                    <a:pt x="1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8167;p70">
              <a:extLst>
                <a:ext uri="{FF2B5EF4-FFF2-40B4-BE49-F238E27FC236}">
                  <a16:creationId xmlns:a16="http://schemas.microsoft.com/office/drawing/2014/main" id="{2297AE93-9888-4A16-AA5A-BE7C2FAF492D}"/>
                </a:ext>
              </a:extLst>
            </p:cNvPr>
            <p:cNvSpPr/>
            <p:nvPr/>
          </p:nvSpPr>
          <p:spPr>
            <a:xfrm>
              <a:off x="7036965" y="2966357"/>
              <a:ext cx="322139" cy="156129"/>
            </a:xfrm>
            <a:custGeom>
              <a:avLst/>
              <a:gdLst/>
              <a:ahLst/>
              <a:cxnLst/>
              <a:rect l="l" t="t" r="r" b="b"/>
              <a:pathLst>
                <a:path w="24972" h="12103" extrusionOk="0">
                  <a:moveTo>
                    <a:pt x="91" y="1"/>
                  </a:moveTo>
                  <a:lnTo>
                    <a:pt x="91" y="1"/>
                  </a:lnTo>
                  <a:cubicBezTo>
                    <a:pt x="0" y="868"/>
                    <a:pt x="228" y="1758"/>
                    <a:pt x="799" y="2443"/>
                  </a:cubicBezTo>
                  <a:lnTo>
                    <a:pt x="8240" y="11048"/>
                  </a:lnTo>
                  <a:cubicBezTo>
                    <a:pt x="8845" y="11748"/>
                    <a:pt x="9739" y="12102"/>
                    <a:pt x="10664" y="12102"/>
                  </a:cubicBezTo>
                  <a:cubicBezTo>
                    <a:pt x="11519" y="12102"/>
                    <a:pt x="12400" y="11799"/>
                    <a:pt x="13102" y="11185"/>
                  </a:cubicBezTo>
                  <a:lnTo>
                    <a:pt x="24971" y="959"/>
                  </a:lnTo>
                  <a:lnTo>
                    <a:pt x="24971" y="959"/>
                  </a:lnTo>
                  <a:cubicBezTo>
                    <a:pt x="23921" y="1599"/>
                    <a:pt x="22825" y="2146"/>
                    <a:pt x="21730" y="2648"/>
                  </a:cubicBezTo>
                  <a:cubicBezTo>
                    <a:pt x="20315" y="3265"/>
                    <a:pt x="18854" y="3790"/>
                    <a:pt x="17370" y="4178"/>
                  </a:cubicBezTo>
                  <a:cubicBezTo>
                    <a:pt x="15932" y="4566"/>
                    <a:pt x="14449" y="4840"/>
                    <a:pt x="12965" y="4954"/>
                  </a:cubicBezTo>
                  <a:cubicBezTo>
                    <a:pt x="12399" y="4990"/>
                    <a:pt x="11829" y="5012"/>
                    <a:pt x="11260" y="5012"/>
                  </a:cubicBezTo>
                  <a:cubicBezTo>
                    <a:pt x="10407" y="5012"/>
                    <a:pt x="9555" y="4963"/>
                    <a:pt x="8719" y="4840"/>
                  </a:cubicBezTo>
                  <a:cubicBezTo>
                    <a:pt x="7829" y="4726"/>
                    <a:pt x="6939" y="4520"/>
                    <a:pt x="6095" y="4246"/>
                  </a:cubicBezTo>
                  <a:cubicBezTo>
                    <a:pt x="5227" y="3950"/>
                    <a:pt x="4405" y="3584"/>
                    <a:pt x="3629" y="3128"/>
                  </a:cubicBezTo>
                  <a:cubicBezTo>
                    <a:pt x="2899" y="2694"/>
                    <a:pt x="2214" y="2169"/>
                    <a:pt x="1575" y="1599"/>
                  </a:cubicBezTo>
                  <a:cubicBezTo>
                    <a:pt x="1050" y="1096"/>
                    <a:pt x="548" y="571"/>
                    <a:pt x="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8168;p70">
              <a:extLst>
                <a:ext uri="{FF2B5EF4-FFF2-40B4-BE49-F238E27FC236}">
                  <a16:creationId xmlns:a16="http://schemas.microsoft.com/office/drawing/2014/main" id="{E66EE178-5164-45DD-8C54-EEA53C7A11AC}"/>
                </a:ext>
              </a:extLst>
            </p:cNvPr>
            <p:cNvSpPr/>
            <p:nvPr/>
          </p:nvSpPr>
          <p:spPr>
            <a:xfrm>
              <a:off x="7007813" y="2939565"/>
              <a:ext cx="405176" cy="207909"/>
            </a:xfrm>
            <a:custGeom>
              <a:avLst/>
              <a:gdLst/>
              <a:ahLst/>
              <a:cxnLst/>
              <a:rect l="l" t="t" r="r" b="b"/>
              <a:pathLst>
                <a:path w="31409" h="16117" extrusionOk="0">
                  <a:moveTo>
                    <a:pt x="31408" y="1"/>
                  </a:moveTo>
                  <a:cubicBezTo>
                    <a:pt x="30358" y="914"/>
                    <a:pt x="29262" y="1735"/>
                    <a:pt x="28098" y="2489"/>
                  </a:cubicBezTo>
                  <a:cubicBezTo>
                    <a:pt x="27802" y="2671"/>
                    <a:pt x="27528" y="2854"/>
                    <a:pt x="27231" y="3036"/>
                  </a:cubicBezTo>
                  <a:lnTo>
                    <a:pt x="15362" y="13262"/>
                  </a:lnTo>
                  <a:cubicBezTo>
                    <a:pt x="14660" y="13876"/>
                    <a:pt x="13779" y="14179"/>
                    <a:pt x="12924" y="14179"/>
                  </a:cubicBezTo>
                  <a:cubicBezTo>
                    <a:pt x="11999" y="14179"/>
                    <a:pt x="11105" y="13825"/>
                    <a:pt x="10500" y="13125"/>
                  </a:cubicBezTo>
                  <a:lnTo>
                    <a:pt x="3059" y="4520"/>
                  </a:lnTo>
                  <a:cubicBezTo>
                    <a:pt x="2488" y="3835"/>
                    <a:pt x="2260" y="2945"/>
                    <a:pt x="2351" y="2078"/>
                  </a:cubicBezTo>
                  <a:cubicBezTo>
                    <a:pt x="2260" y="1964"/>
                    <a:pt x="2192" y="1849"/>
                    <a:pt x="2100" y="1713"/>
                  </a:cubicBezTo>
                  <a:cubicBezTo>
                    <a:pt x="1735" y="1233"/>
                    <a:pt x="1393" y="708"/>
                    <a:pt x="1073" y="160"/>
                  </a:cubicBezTo>
                  <a:lnTo>
                    <a:pt x="1073" y="160"/>
                  </a:lnTo>
                  <a:cubicBezTo>
                    <a:pt x="23" y="1644"/>
                    <a:pt x="0" y="3653"/>
                    <a:pt x="1119" y="4954"/>
                  </a:cubicBezTo>
                  <a:lnTo>
                    <a:pt x="9701" y="14906"/>
                  </a:lnTo>
                  <a:cubicBezTo>
                    <a:pt x="10400" y="15711"/>
                    <a:pt x="11431" y="16117"/>
                    <a:pt x="12497" y="16117"/>
                  </a:cubicBezTo>
                  <a:cubicBezTo>
                    <a:pt x="13485" y="16117"/>
                    <a:pt x="14504" y="15768"/>
                    <a:pt x="15316" y="15065"/>
                  </a:cubicBezTo>
                  <a:lnTo>
                    <a:pt x="29993" y="2420"/>
                  </a:lnTo>
                  <a:cubicBezTo>
                    <a:pt x="30746" y="1758"/>
                    <a:pt x="31225" y="891"/>
                    <a:pt x="314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8169;p70">
              <a:extLst>
                <a:ext uri="{FF2B5EF4-FFF2-40B4-BE49-F238E27FC236}">
                  <a16:creationId xmlns:a16="http://schemas.microsoft.com/office/drawing/2014/main" id="{3284458B-59E5-44D8-8AA4-1852D9E1ADBA}"/>
                </a:ext>
              </a:extLst>
            </p:cNvPr>
            <p:cNvSpPr/>
            <p:nvPr/>
          </p:nvSpPr>
          <p:spPr>
            <a:xfrm>
              <a:off x="7040784" y="2790914"/>
              <a:ext cx="120744" cy="112165"/>
            </a:xfrm>
            <a:custGeom>
              <a:avLst/>
              <a:gdLst/>
              <a:ahLst/>
              <a:cxnLst/>
              <a:rect l="l" t="t" r="r" b="b"/>
              <a:pathLst>
                <a:path w="9360" h="8695" extrusionOk="0">
                  <a:moveTo>
                    <a:pt x="6001" y="0"/>
                  </a:moveTo>
                  <a:cubicBezTo>
                    <a:pt x="5814" y="0"/>
                    <a:pt x="5626" y="8"/>
                    <a:pt x="5433" y="21"/>
                  </a:cubicBezTo>
                  <a:cubicBezTo>
                    <a:pt x="4840" y="66"/>
                    <a:pt x="4269" y="272"/>
                    <a:pt x="3721" y="500"/>
                  </a:cubicBezTo>
                  <a:cubicBezTo>
                    <a:pt x="3174" y="728"/>
                    <a:pt x="2671" y="1094"/>
                    <a:pt x="2215" y="1482"/>
                  </a:cubicBezTo>
                  <a:cubicBezTo>
                    <a:pt x="1302" y="2280"/>
                    <a:pt x="594" y="3353"/>
                    <a:pt x="252" y="4517"/>
                  </a:cubicBezTo>
                  <a:cubicBezTo>
                    <a:pt x="92" y="5111"/>
                    <a:pt x="1" y="5727"/>
                    <a:pt x="24" y="6343"/>
                  </a:cubicBezTo>
                  <a:cubicBezTo>
                    <a:pt x="24" y="6709"/>
                    <a:pt x="69" y="7074"/>
                    <a:pt x="138" y="7439"/>
                  </a:cubicBezTo>
                  <a:cubicBezTo>
                    <a:pt x="229" y="7827"/>
                    <a:pt x="343" y="8192"/>
                    <a:pt x="480" y="8535"/>
                  </a:cubicBezTo>
                  <a:cubicBezTo>
                    <a:pt x="503" y="8603"/>
                    <a:pt x="549" y="8649"/>
                    <a:pt x="572" y="8694"/>
                  </a:cubicBezTo>
                  <a:cubicBezTo>
                    <a:pt x="1256" y="8124"/>
                    <a:pt x="1941" y="7530"/>
                    <a:pt x="2626" y="6937"/>
                  </a:cubicBezTo>
                  <a:cubicBezTo>
                    <a:pt x="2580" y="6754"/>
                    <a:pt x="2557" y="6572"/>
                    <a:pt x="2534" y="6389"/>
                  </a:cubicBezTo>
                  <a:cubicBezTo>
                    <a:pt x="2534" y="6092"/>
                    <a:pt x="2557" y="5818"/>
                    <a:pt x="2603" y="5544"/>
                  </a:cubicBezTo>
                  <a:cubicBezTo>
                    <a:pt x="2671" y="5225"/>
                    <a:pt x="2786" y="4928"/>
                    <a:pt x="2923" y="4631"/>
                  </a:cubicBezTo>
                  <a:cubicBezTo>
                    <a:pt x="3082" y="4312"/>
                    <a:pt x="3288" y="4015"/>
                    <a:pt x="3516" y="3718"/>
                  </a:cubicBezTo>
                  <a:cubicBezTo>
                    <a:pt x="3767" y="3467"/>
                    <a:pt x="4018" y="3239"/>
                    <a:pt x="4315" y="3056"/>
                  </a:cubicBezTo>
                  <a:cubicBezTo>
                    <a:pt x="4566" y="2897"/>
                    <a:pt x="4840" y="2760"/>
                    <a:pt x="5137" y="2646"/>
                  </a:cubicBezTo>
                  <a:cubicBezTo>
                    <a:pt x="5365" y="2577"/>
                    <a:pt x="5616" y="2531"/>
                    <a:pt x="5890" y="2509"/>
                  </a:cubicBezTo>
                  <a:cubicBezTo>
                    <a:pt x="6118" y="2509"/>
                    <a:pt x="6346" y="2509"/>
                    <a:pt x="6597" y="2554"/>
                  </a:cubicBezTo>
                  <a:cubicBezTo>
                    <a:pt x="6826" y="2623"/>
                    <a:pt x="7077" y="2691"/>
                    <a:pt x="7282" y="2805"/>
                  </a:cubicBezTo>
                  <a:cubicBezTo>
                    <a:pt x="7328" y="2805"/>
                    <a:pt x="7351" y="2828"/>
                    <a:pt x="7373" y="2851"/>
                  </a:cubicBezTo>
                  <a:lnTo>
                    <a:pt x="9359" y="1139"/>
                  </a:lnTo>
                  <a:cubicBezTo>
                    <a:pt x="9291" y="1094"/>
                    <a:pt x="9245" y="1048"/>
                    <a:pt x="9199" y="1002"/>
                  </a:cubicBezTo>
                  <a:cubicBezTo>
                    <a:pt x="8652" y="637"/>
                    <a:pt x="8058" y="340"/>
                    <a:pt x="7419" y="180"/>
                  </a:cubicBezTo>
                  <a:cubicBezTo>
                    <a:pt x="6943" y="49"/>
                    <a:pt x="6479" y="0"/>
                    <a:pt x="60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8170;p70">
              <a:extLst>
                <a:ext uri="{FF2B5EF4-FFF2-40B4-BE49-F238E27FC236}">
                  <a16:creationId xmlns:a16="http://schemas.microsoft.com/office/drawing/2014/main" id="{48FD1D3D-419A-4C1E-80D2-686971CC9C84}"/>
                </a:ext>
              </a:extLst>
            </p:cNvPr>
            <p:cNvSpPr/>
            <p:nvPr/>
          </p:nvSpPr>
          <p:spPr>
            <a:xfrm>
              <a:off x="6052968" y="2165802"/>
              <a:ext cx="158722" cy="145770"/>
            </a:xfrm>
            <a:custGeom>
              <a:avLst/>
              <a:gdLst/>
              <a:ahLst/>
              <a:cxnLst/>
              <a:rect l="l" t="t" r="r" b="b"/>
              <a:pathLst>
                <a:path w="12304" h="11300" extrusionOk="0">
                  <a:moveTo>
                    <a:pt x="10523" y="1"/>
                  </a:moveTo>
                  <a:cubicBezTo>
                    <a:pt x="10432" y="1"/>
                    <a:pt x="10341" y="24"/>
                    <a:pt x="10250" y="47"/>
                  </a:cubicBezTo>
                  <a:cubicBezTo>
                    <a:pt x="10021" y="115"/>
                    <a:pt x="9816" y="252"/>
                    <a:pt x="9588" y="480"/>
                  </a:cubicBezTo>
                  <a:cubicBezTo>
                    <a:pt x="9405" y="686"/>
                    <a:pt x="9222" y="914"/>
                    <a:pt x="9040" y="1256"/>
                  </a:cubicBezTo>
                  <a:cubicBezTo>
                    <a:pt x="8880" y="1507"/>
                    <a:pt x="8720" y="1827"/>
                    <a:pt x="8560" y="2215"/>
                  </a:cubicBezTo>
                  <a:cubicBezTo>
                    <a:pt x="8378" y="2694"/>
                    <a:pt x="8241" y="3128"/>
                    <a:pt x="8172" y="3562"/>
                  </a:cubicBezTo>
                  <a:cubicBezTo>
                    <a:pt x="7921" y="3311"/>
                    <a:pt x="7647" y="3082"/>
                    <a:pt x="7282" y="2763"/>
                  </a:cubicBezTo>
                  <a:cubicBezTo>
                    <a:pt x="6666" y="2238"/>
                    <a:pt x="6073" y="1804"/>
                    <a:pt x="5479" y="1462"/>
                  </a:cubicBezTo>
                  <a:cubicBezTo>
                    <a:pt x="5159" y="1256"/>
                    <a:pt x="4840" y="1096"/>
                    <a:pt x="4543" y="960"/>
                  </a:cubicBezTo>
                  <a:cubicBezTo>
                    <a:pt x="4201" y="823"/>
                    <a:pt x="3904" y="731"/>
                    <a:pt x="3607" y="663"/>
                  </a:cubicBezTo>
                  <a:cubicBezTo>
                    <a:pt x="3470" y="640"/>
                    <a:pt x="3311" y="640"/>
                    <a:pt x="3174" y="640"/>
                  </a:cubicBezTo>
                  <a:cubicBezTo>
                    <a:pt x="3037" y="640"/>
                    <a:pt x="2877" y="640"/>
                    <a:pt x="2740" y="686"/>
                  </a:cubicBezTo>
                  <a:cubicBezTo>
                    <a:pt x="2489" y="754"/>
                    <a:pt x="2238" y="891"/>
                    <a:pt x="2032" y="1096"/>
                  </a:cubicBezTo>
                  <a:cubicBezTo>
                    <a:pt x="1850" y="1302"/>
                    <a:pt x="1736" y="1530"/>
                    <a:pt x="1690" y="1781"/>
                  </a:cubicBezTo>
                  <a:cubicBezTo>
                    <a:pt x="1667" y="2009"/>
                    <a:pt x="1690" y="2261"/>
                    <a:pt x="1781" y="2489"/>
                  </a:cubicBezTo>
                  <a:cubicBezTo>
                    <a:pt x="1941" y="2854"/>
                    <a:pt x="2192" y="3219"/>
                    <a:pt x="2626" y="3584"/>
                  </a:cubicBezTo>
                  <a:cubicBezTo>
                    <a:pt x="2557" y="3562"/>
                    <a:pt x="2512" y="3562"/>
                    <a:pt x="2443" y="3539"/>
                  </a:cubicBezTo>
                  <a:cubicBezTo>
                    <a:pt x="2101" y="3447"/>
                    <a:pt x="1781" y="3402"/>
                    <a:pt x="1507" y="3402"/>
                  </a:cubicBezTo>
                  <a:cubicBezTo>
                    <a:pt x="1188" y="3402"/>
                    <a:pt x="914" y="3447"/>
                    <a:pt x="686" y="3584"/>
                  </a:cubicBezTo>
                  <a:cubicBezTo>
                    <a:pt x="229" y="3836"/>
                    <a:pt x="1" y="4383"/>
                    <a:pt x="184" y="4840"/>
                  </a:cubicBezTo>
                  <a:cubicBezTo>
                    <a:pt x="343" y="5251"/>
                    <a:pt x="686" y="5525"/>
                    <a:pt x="1005" y="5753"/>
                  </a:cubicBezTo>
                  <a:cubicBezTo>
                    <a:pt x="1439" y="6027"/>
                    <a:pt x="1895" y="6255"/>
                    <a:pt x="2352" y="6438"/>
                  </a:cubicBezTo>
                  <a:cubicBezTo>
                    <a:pt x="2672" y="6575"/>
                    <a:pt x="3037" y="6711"/>
                    <a:pt x="3448" y="6871"/>
                  </a:cubicBezTo>
                  <a:cubicBezTo>
                    <a:pt x="2991" y="6871"/>
                    <a:pt x="2557" y="6917"/>
                    <a:pt x="2147" y="6985"/>
                  </a:cubicBezTo>
                  <a:cubicBezTo>
                    <a:pt x="1713" y="7054"/>
                    <a:pt x="1142" y="7191"/>
                    <a:pt x="709" y="7533"/>
                  </a:cubicBezTo>
                  <a:cubicBezTo>
                    <a:pt x="549" y="7670"/>
                    <a:pt x="435" y="7853"/>
                    <a:pt x="389" y="8058"/>
                  </a:cubicBezTo>
                  <a:cubicBezTo>
                    <a:pt x="343" y="8264"/>
                    <a:pt x="389" y="8492"/>
                    <a:pt x="503" y="8743"/>
                  </a:cubicBezTo>
                  <a:cubicBezTo>
                    <a:pt x="572" y="8880"/>
                    <a:pt x="663" y="9017"/>
                    <a:pt x="754" y="9131"/>
                  </a:cubicBezTo>
                  <a:cubicBezTo>
                    <a:pt x="846" y="9245"/>
                    <a:pt x="960" y="9336"/>
                    <a:pt x="1097" y="9405"/>
                  </a:cubicBezTo>
                  <a:cubicBezTo>
                    <a:pt x="1416" y="9565"/>
                    <a:pt x="1804" y="9633"/>
                    <a:pt x="2147" y="9679"/>
                  </a:cubicBezTo>
                  <a:cubicBezTo>
                    <a:pt x="2580" y="9724"/>
                    <a:pt x="3014" y="9747"/>
                    <a:pt x="3402" y="9770"/>
                  </a:cubicBezTo>
                  <a:lnTo>
                    <a:pt x="3585" y="9770"/>
                  </a:lnTo>
                  <a:cubicBezTo>
                    <a:pt x="3836" y="9793"/>
                    <a:pt x="4132" y="9793"/>
                    <a:pt x="4383" y="9839"/>
                  </a:cubicBezTo>
                  <a:cubicBezTo>
                    <a:pt x="4566" y="9861"/>
                    <a:pt x="4749" y="9884"/>
                    <a:pt x="4931" y="9930"/>
                  </a:cubicBezTo>
                  <a:lnTo>
                    <a:pt x="5023" y="9953"/>
                  </a:lnTo>
                  <a:cubicBezTo>
                    <a:pt x="5319" y="9998"/>
                    <a:pt x="5616" y="10067"/>
                    <a:pt x="5913" y="10135"/>
                  </a:cubicBezTo>
                  <a:cubicBezTo>
                    <a:pt x="6529" y="10272"/>
                    <a:pt x="7077" y="10432"/>
                    <a:pt x="7602" y="10637"/>
                  </a:cubicBezTo>
                  <a:cubicBezTo>
                    <a:pt x="8035" y="10820"/>
                    <a:pt x="8424" y="11025"/>
                    <a:pt x="8789" y="11254"/>
                  </a:cubicBezTo>
                  <a:cubicBezTo>
                    <a:pt x="8834" y="11277"/>
                    <a:pt x="8880" y="11299"/>
                    <a:pt x="8926" y="11299"/>
                  </a:cubicBezTo>
                  <a:cubicBezTo>
                    <a:pt x="9040" y="11299"/>
                    <a:pt x="9131" y="11231"/>
                    <a:pt x="9177" y="11162"/>
                  </a:cubicBezTo>
                  <a:cubicBezTo>
                    <a:pt x="9222" y="11071"/>
                    <a:pt x="9245" y="10980"/>
                    <a:pt x="9200" y="10889"/>
                  </a:cubicBezTo>
                  <a:cubicBezTo>
                    <a:pt x="9976" y="10774"/>
                    <a:pt x="10820" y="10272"/>
                    <a:pt x="11436" y="9542"/>
                  </a:cubicBezTo>
                  <a:cubicBezTo>
                    <a:pt x="11870" y="9017"/>
                    <a:pt x="12144" y="8446"/>
                    <a:pt x="12213" y="7898"/>
                  </a:cubicBezTo>
                  <a:cubicBezTo>
                    <a:pt x="12304" y="7351"/>
                    <a:pt x="12167" y="6826"/>
                    <a:pt x="12030" y="6301"/>
                  </a:cubicBezTo>
                  <a:cubicBezTo>
                    <a:pt x="11984" y="6050"/>
                    <a:pt x="11916" y="5798"/>
                    <a:pt x="11870" y="5525"/>
                  </a:cubicBezTo>
                  <a:cubicBezTo>
                    <a:pt x="11802" y="5000"/>
                    <a:pt x="11847" y="4475"/>
                    <a:pt x="11893" y="3950"/>
                  </a:cubicBezTo>
                  <a:lnTo>
                    <a:pt x="11893" y="3904"/>
                  </a:lnTo>
                  <a:cubicBezTo>
                    <a:pt x="11939" y="3356"/>
                    <a:pt x="11984" y="2808"/>
                    <a:pt x="11939" y="2261"/>
                  </a:cubicBezTo>
                  <a:cubicBezTo>
                    <a:pt x="11893" y="1781"/>
                    <a:pt x="11756" y="1325"/>
                    <a:pt x="11551" y="845"/>
                  </a:cubicBezTo>
                  <a:cubicBezTo>
                    <a:pt x="11391" y="526"/>
                    <a:pt x="11208" y="298"/>
                    <a:pt x="10957" y="138"/>
                  </a:cubicBezTo>
                  <a:cubicBezTo>
                    <a:pt x="10843" y="47"/>
                    <a:pt x="10683" y="1"/>
                    <a:pt x="10523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8171;p70">
              <a:extLst>
                <a:ext uri="{FF2B5EF4-FFF2-40B4-BE49-F238E27FC236}">
                  <a16:creationId xmlns:a16="http://schemas.microsoft.com/office/drawing/2014/main" id="{559BB373-F2F8-4AD7-B929-2973F01B4E0B}"/>
                </a:ext>
              </a:extLst>
            </p:cNvPr>
            <p:cNvSpPr/>
            <p:nvPr/>
          </p:nvSpPr>
          <p:spPr>
            <a:xfrm>
              <a:off x="7006342" y="2699897"/>
              <a:ext cx="135450" cy="161082"/>
            </a:xfrm>
            <a:custGeom>
              <a:avLst/>
              <a:gdLst/>
              <a:ahLst/>
              <a:cxnLst/>
              <a:rect l="l" t="t" r="r" b="b"/>
              <a:pathLst>
                <a:path w="10500" h="12487" extrusionOk="0">
                  <a:moveTo>
                    <a:pt x="2990" y="1"/>
                  </a:moveTo>
                  <a:cubicBezTo>
                    <a:pt x="2717" y="1"/>
                    <a:pt x="2465" y="24"/>
                    <a:pt x="2214" y="92"/>
                  </a:cubicBezTo>
                  <a:cubicBezTo>
                    <a:pt x="1918" y="161"/>
                    <a:pt x="1621" y="298"/>
                    <a:pt x="1347" y="457"/>
                  </a:cubicBezTo>
                  <a:cubicBezTo>
                    <a:pt x="1119" y="640"/>
                    <a:pt x="891" y="845"/>
                    <a:pt x="685" y="1119"/>
                  </a:cubicBezTo>
                  <a:cubicBezTo>
                    <a:pt x="457" y="1416"/>
                    <a:pt x="297" y="1781"/>
                    <a:pt x="160" y="2215"/>
                  </a:cubicBezTo>
                  <a:cubicBezTo>
                    <a:pt x="46" y="2603"/>
                    <a:pt x="0" y="3059"/>
                    <a:pt x="0" y="3539"/>
                  </a:cubicBezTo>
                  <a:cubicBezTo>
                    <a:pt x="0" y="3972"/>
                    <a:pt x="46" y="4452"/>
                    <a:pt x="160" y="4931"/>
                  </a:cubicBezTo>
                  <a:cubicBezTo>
                    <a:pt x="274" y="5410"/>
                    <a:pt x="457" y="5890"/>
                    <a:pt x="685" y="6369"/>
                  </a:cubicBezTo>
                  <a:cubicBezTo>
                    <a:pt x="708" y="6438"/>
                    <a:pt x="776" y="6483"/>
                    <a:pt x="845" y="6483"/>
                  </a:cubicBezTo>
                  <a:cubicBezTo>
                    <a:pt x="891" y="6552"/>
                    <a:pt x="913" y="6620"/>
                    <a:pt x="936" y="6689"/>
                  </a:cubicBezTo>
                  <a:cubicBezTo>
                    <a:pt x="1050" y="6917"/>
                    <a:pt x="1142" y="7168"/>
                    <a:pt x="1210" y="7396"/>
                  </a:cubicBezTo>
                  <a:lnTo>
                    <a:pt x="1210" y="7351"/>
                  </a:lnTo>
                  <a:lnTo>
                    <a:pt x="1324" y="7739"/>
                  </a:lnTo>
                  <a:cubicBezTo>
                    <a:pt x="1484" y="8218"/>
                    <a:pt x="1667" y="8720"/>
                    <a:pt x="1895" y="9199"/>
                  </a:cubicBezTo>
                  <a:cubicBezTo>
                    <a:pt x="2032" y="9496"/>
                    <a:pt x="2169" y="9747"/>
                    <a:pt x="2351" y="9976"/>
                  </a:cubicBezTo>
                  <a:cubicBezTo>
                    <a:pt x="2511" y="10181"/>
                    <a:pt x="2739" y="10364"/>
                    <a:pt x="2968" y="10455"/>
                  </a:cubicBezTo>
                  <a:cubicBezTo>
                    <a:pt x="3105" y="10523"/>
                    <a:pt x="3264" y="10569"/>
                    <a:pt x="3447" y="10569"/>
                  </a:cubicBezTo>
                  <a:cubicBezTo>
                    <a:pt x="3538" y="10569"/>
                    <a:pt x="3630" y="10546"/>
                    <a:pt x="3721" y="10523"/>
                  </a:cubicBezTo>
                  <a:cubicBezTo>
                    <a:pt x="3881" y="10501"/>
                    <a:pt x="4040" y="10432"/>
                    <a:pt x="4177" y="10364"/>
                  </a:cubicBezTo>
                  <a:cubicBezTo>
                    <a:pt x="4314" y="10272"/>
                    <a:pt x="4451" y="10135"/>
                    <a:pt x="4565" y="9976"/>
                  </a:cubicBezTo>
                  <a:cubicBezTo>
                    <a:pt x="4588" y="9976"/>
                    <a:pt x="4611" y="9953"/>
                    <a:pt x="4611" y="9930"/>
                  </a:cubicBezTo>
                  <a:cubicBezTo>
                    <a:pt x="4702" y="10227"/>
                    <a:pt x="4771" y="10478"/>
                    <a:pt x="4862" y="10752"/>
                  </a:cubicBezTo>
                  <a:cubicBezTo>
                    <a:pt x="4976" y="11117"/>
                    <a:pt x="5113" y="11414"/>
                    <a:pt x="5250" y="11665"/>
                  </a:cubicBezTo>
                  <a:cubicBezTo>
                    <a:pt x="5319" y="11779"/>
                    <a:pt x="5410" y="11916"/>
                    <a:pt x="5501" y="12030"/>
                  </a:cubicBezTo>
                  <a:cubicBezTo>
                    <a:pt x="5570" y="12121"/>
                    <a:pt x="5684" y="12235"/>
                    <a:pt x="5798" y="12327"/>
                  </a:cubicBezTo>
                  <a:cubicBezTo>
                    <a:pt x="5889" y="12372"/>
                    <a:pt x="6003" y="12441"/>
                    <a:pt x="6140" y="12463"/>
                  </a:cubicBezTo>
                  <a:cubicBezTo>
                    <a:pt x="6186" y="12486"/>
                    <a:pt x="6254" y="12486"/>
                    <a:pt x="6346" y="12486"/>
                  </a:cubicBezTo>
                  <a:cubicBezTo>
                    <a:pt x="6414" y="12486"/>
                    <a:pt x="6483" y="12486"/>
                    <a:pt x="6574" y="12463"/>
                  </a:cubicBezTo>
                  <a:cubicBezTo>
                    <a:pt x="6734" y="12441"/>
                    <a:pt x="6848" y="12372"/>
                    <a:pt x="6939" y="12304"/>
                  </a:cubicBezTo>
                  <a:cubicBezTo>
                    <a:pt x="7053" y="12235"/>
                    <a:pt x="7145" y="12144"/>
                    <a:pt x="7259" y="12007"/>
                  </a:cubicBezTo>
                  <a:cubicBezTo>
                    <a:pt x="7396" y="11847"/>
                    <a:pt x="7487" y="11619"/>
                    <a:pt x="7555" y="11368"/>
                  </a:cubicBezTo>
                  <a:cubicBezTo>
                    <a:pt x="7670" y="11322"/>
                    <a:pt x="7807" y="11277"/>
                    <a:pt x="7921" y="11208"/>
                  </a:cubicBezTo>
                  <a:cubicBezTo>
                    <a:pt x="8035" y="11162"/>
                    <a:pt x="8149" y="11071"/>
                    <a:pt x="8286" y="10957"/>
                  </a:cubicBezTo>
                  <a:cubicBezTo>
                    <a:pt x="8446" y="10820"/>
                    <a:pt x="8605" y="10615"/>
                    <a:pt x="8720" y="10364"/>
                  </a:cubicBezTo>
                  <a:cubicBezTo>
                    <a:pt x="8857" y="10112"/>
                    <a:pt x="8925" y="9816"/>
                    <a:pt x="8971" y="9496"/>
                  </a:cubicBezTo>
                  <a:cubicBezTo>
                    <a:pt x="9016" y="9496"/>
                    <a:pt x="9062" y="9473"/>
                    <a:pt x="9108" y="9428"/>
                  </a:cubicBezTo>
                  <a:cubicBezTo>
                    <a:pt x="9404" y="9199"/>
                    <a:pt x="9655" y="8926"/>
                    <a:pt x="9884" y="8606"/>
                  </a:cubicBezTo>
                  <a:cubicBezTo>
                    <a:pt x="10066" y="8355"/>
                    <a:pt x="10226" y="8058"/>
                    <a:pt x="10317" y="7739"/>
                  </a:cubicBezTo>
                  <a:cubicBezTo>
                    <a:pt x="10500" y="7168"/>
                    <a:pt x="10477" y="6529"/>
                    <a:pt x="10295" y="5867"/>
                  </a:cubicBezTo>
                  <a:cubicBezTo>
                    <a:pt x="10135" y="5274"/>
                    <a:pt x="9815" y="4657"/>
                    <a:pt x="9359" y="4018"/>
                  </a:cubicBezTo>
                  <a:cubicBezTo>
                    <a:pt x="8948" y="3448"/>
                    <a:pt x="8446" y="2900"/>
                    <a:pt x="7852" y="2375"/>
                  </a:cubicBezTo>
                  <a:cubicBezTo>
                    <a:pt x="7304" y="1873"/>
                    <a:pt x="6711" y="1439"/>
                    <a:pt x="6095" y="1051"/>
                  </a:cubicBezTo>
                  <a:cubicBezTo>
                    <a:pt x="5524" y="686"/>
                    <a:pt x="4976" y="435"/>
                    <a:pt x="4451" y="252"/>
                  </a:cubicBezTo>
                  <a:cubicBezTo>
                    <a:pt x="4086" y="138"/>
                    <a:pt x="3698" y="47"/>
                    <a:pt x="3287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8172;p70">
              <a:extLst>
                <a:ext uri="{FF2B5EF4-FFF2-40B4-BE49-F238E27FC236}">
                  <a16:creationId xmlns:a16="http://schemas.microsoft.com/office/drawing/2014/main" id="{7E9489B3-C4BB-400C-A764-344236444634}"/>
                </a:ext>
              </a:extLst>
            </p:cNvPr>
            <p:cNvSpPr/>
            <p:nvPr/>
          </p:nvSpPr>
          <p:spPr>
            <a:xfrm>
              <a:off x="7051980" y="2777925"/>
              <a:ext cx="16499" cy="45653"/>
            </a:xfrm>
            <a:custGeom>
              <a:avLst/>
              <a:gdLst/>
              <a:ahLst/>
              <a:cxnLst/>
              <a:rect l="l" t="t" r="r" b="b"/>
              <a:pathLst>
                <a:path w="1279" h="3539" extrusionOk="0">
                  <a:moveTo>
                    <a:pt x="114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0" y="69"/>
                    <a:pt x="0" y="138"/>
                    <a:pt x="23" y="183"/>
                  </a:cubicBezTo>
                  <a:cubicBezTo>
                    <a:pt x="114" y="297"/>
                    <a:pt x="183" y="411"/>
                    <a:pt x="251" y="526"/>
                  </a:cubicBezTo>
                  <a:cubicBezTo>
                    <a:pt x="388" y="754"/>
                    <a:pt x="502" y="959"/>
                    <a:pt x="594" y="1187"/>
                  </a:cubicBezTo>
                  <a:cubicBezTo>
                    <a:pt x="708" y="1416"/>
                    <a:pt x="776" y="1644"/>
                    <a:pt x="845" y="1895"/>
                  </a:cubicBezTo>
                  <a:cubicBezTo>
                    <a:pt x="845" y="1872"/>
                    <a:pt x="845" y="1872"/>
                    <a:pt x="845" y="1872"/>
                  </a:cubicBezTo>
                  <a:cubicBezTo>
                    <a:pt x="890" y="2032"/>
                    <a:pt x="936" y="2192"/>
                    <a:pt x="959" y="2374"/>
                  </a:cubicBezTo>
                  <a:cubicBezTo>
                    <a:pt x="1005" y="2557"/>
                    <a:pt x="1005" y="2740"/>
                    <a:pt x="1005" y="2922"/>
                  </a:cubicBezTo>
                  <a:cubicBezTo>
                    <a:pt x="1005" y="3082"/>
                    <a:pt x="1005" y="3242"/>
                    <a:pt x="982" y="3379"/>
                  </a:cubicBezTo>
                  <a:cubicBezTo>
                    <a:pt x="982" y="3447"/>
                    <a:pt x="1027" y="3516"/>
                    <a:pt x="1096" y="3538"/>
                  </a:cubicBezTo>
                  <a:cubicBezTo>
                    <a:pt x="1164" y="3538"/>
                    <a:pt x="1233" y="3493"/>
                    <a:pt x="1233" y="3424"/>
                  </a:cubicBezTo>
                  <a:cubicBezTo>
                    <a:pt x="1278" y="3150"/>
                    <a:pt x="1278" y="2854"/>
                    <a:pt x="1256" y="2580"/>
                  </a:cubicBezTo>
                  <a:cubicBezTo>
                    <a:pt x="1233" y="2283"/>
                    <a:pt x="1142" y="1986"/>
                    <a:pt x="1050" y="1690"/>
                  </a:cubicBezTo>
                  <a:cubicBezTo>
                    <a:pt x="959" y="1393"/>
                    <a:pt x="845" y="1096"/>
                    <a:pt x="685" y="799"/>
                  </a:cubicBezTo>
                  <a:cubicBezTo>
                    <a:pt x="548" y="548"/>
                    <a:pt x="388" y="297"/>
                    <a:pt x="206" y="46"/>
                  </a:cubicBezTo>
                  <a:cubicBezTo>
                    <a:pt x="183" y="23"/>
                    <a:pt x="160" y="1"/>
                    <a:pt x="11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8173;p70">
              <a:extLst>
                <a:ext uri="{FF2B5EF4-FFF2-40B4-BE49-F238E27FC236}">
                  <a16:creationId xmlns:a16="http://schemas.microsoft.com/office/drawing/2014/main" id="{6C950115-7659-4C01-9858-897CED56FD28}"/>
                </a:ext>
              </a:extLst>
            </p:cNvPr>
            <p:cNvSpPr/>
            <p:nvPr/>
          </p:nvSpPr>
          <p:spPr>
            <a:xfrm>
              <a:off x="7087892" y="2783226"/>
              <a:ext cx="18279" cy="57134"/>
            </a:xfrm>
            <a:custGeom>
              <a:avLst/>
              <a:gdLst/>
              <a:ahLst/>
              <a:cxnLst/>
              <a:rect l="l" t="t" r="r" b="b"/>
              <a:pathLst>
                <a:path w="1417" h="4429" extrusionOk="0">
                  <a:moveTo>
                    <a:pt x="138" y="0"/>
                  </a:moveTo>
                  <a:cubicBezTo>
                    <a:pt x="115" y="0"/>
                    <a:pt x="92" y="0"/>
                    <a:pt x="92" y="23"/>
                  </a:cubicBezTo>
                  <a:cubicBezTo>
                    <a:pt x="47" y="23"/>
                    <a:pt x="24" y="46"/>
                    <a:pt x="1" y="92"/>
                  </a:cubicBezTo>
                  <a:cubicBezTo>
                    <a:pt x="1" y="115"/>
                    <a:pt x="1" y="183"/>
                    <a:pt x="1" y="206"/>
                  </a:cubicBezTo>
                  <a:cubicBezTo>
                    <a:pt x="206" y="525"/>
                    <a:pt x="366" y="868"/>
                    <a:pt x="526" y="1233"/>
                  </a:cubicBezTo>
                  <a:cubicBezTo>
                    <a:pt x="686" y="1598"/>
                    <a:pt x="823" y="2009"/>
                    <a:pt x="937" y="2397"/>
                  </a:cubicBezTo>
                  <a:lnTo>
                    <a:pt x="914" y="2374"/>
                  </a:lnTo>
                  <a:lnTo>
                    <a:pt x="914" y="2374"/>
                  </a:lnTo>
                  <a:cubicBezTo>
                    <a:pt x="1097" y="2991"/>
                    <a:pt x="1211" y="3630"/>
                    <a:pt x="1211" y="4269"/>
                  </a:cubicBezTo>
                  <a:lnTo>
                    <a:pt x="1211" y="4314"/>
                  </a:lnTo>
                  <a:cubicBezTo>
                    <a:pt x="1211" y="4337"/>
                    <a:pt x="1211" y="4360"/>
                    <a:pt x="1233" y="4383"/>
                  </a:cubicBezTo>
                  <a:cubicBezTo>
                    <a:pt x="1256" y="4406"/>
                    <a:pt x="1279" y="4429"/>
                    <a:pt x="1302" y="4429"/>
                  </a:cubicBezTo>
                  <a:cubicBezTo>
                    <a:pt x="1348" y="4429"/>
                    <a:pt x="1416" y="4383"/>
                    <a:pt x="1416" y="4337"/>
                  </a:cubicBezTo>
                  <a:cubicBezTo>
                    <a:pt x="1416" y="3995"/>
                    <a:pt x="1393" y="3652"/>
                    <a:pt x="1348" y="3287"/>
                  </a:cubicBezTo>
                  <a:cubicBezTo>
                    <a:pt x="1302" y="2899"/>
                    <a:pt x="1233" y="2511"/>
                    <a:pt x="1142" y="2146"/>
                  </a:cubicBezTo>
                  <a:cubicBezTo>
                    <a:pt x="937" y="1416"/>
                    <a:pt x="663" y="708"/>
                    <a:pt x="252" y="46"/>
                  </a:cubicBezTo>
                  <a:cubicBezTo>
                    <a:pt x="229" y="46"/>
                    <a:pt x="229" y="23"/>
                    <a:pt x="206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8174;p70">
              <a:extLst>
                <a:ext uri="{FF2B5EF4-FFF2-40B4-BE49-F238E27FC236}">
                  <a16:creationId xmlns:a16="http://schemas.microsoft.com/office/drawing/2014/main" id="{D7A78B0E-FC06-4E07-8C82-2F2F009D664D}"/>
                </a:ext>
              </a:extLst>
            </p:cNvPr>
            <p:cNvSpPr/>
            <p:nvPr/>
          </p:nvSpPr>
          <p:spPr>
            <a:xfrm>
              <a:off x="7107331" y="2770275"/>
              <a:ext cx="16499" cy="48001"/>
            </a:xfrm>
            <a:custGeom>
              <a:avLst/>
              <a:gdLst/>
              <a:ahLst/>
              <a:cxnLst/>
              <a:rect l="l" t="t" r="r" b="b"/>
              <a:pathLst>
                <a:path w="1279" h="3721" extrusionOk="0">
                  <a:moveTo>
                    <a:pt x="92" y="0"/>
                  </a:moveTo>
                  <a:cubicBezTo>
                    <a:pt x="69" y="0"/>
                    <a:pt x="46" y="23"/>
                    <a:pt x="46" y="23"/>
                  </a:cubicBezTo>
                  <a:cubicBezTo>
                    <a:pt x="23" y="46"/>
                    <a:pt x="0" y="69"/>
                    <a:pt x="0" y="91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206"/>
                    <a:pt x="92" y="251"/>
                    <a:pt x="115" y="297"/>
                  </a:cubicBezTo>
                  <a:cubicBezTo>
                    <a:pt x="411" y="822"/>
                    <a:pt x="662" y="1392"/>
                    <a:pt x="822" y="1986"/>
                  </a:cubicBezTo>
                  <a:lnTo>
                    <a:pt x="799" y="1963"/>
                  </a:lnTo>
                  <a:lnTo>
                    <a:pt x="799" y="1963"/>
                  </a:lnTo>
                  <a:cubicBezTo>
                    <a:pt x="891" y="2214"/>
                    <a:pt x="936" y="2488"/>
                    <a:pt x="982" y="2762"/>
                  </a:cubicBezTo>
                  <a:cubicBezTo>
                    <a:pt x="1028" y="3059"/>
                    <a:pt x="1050" y="3333"/>
                    <a:pt x="1050" y="3629"/>
                  </a:cubicBezTo>
                  <a:cubicBezTo>
                    <a:pt x="1050" y="3652"/>
                    <a:pt x="1073" y="3675"/>
                    <a:pt x="1096" y="3698"/>
                  </a:cubicBezTo>
                  <a:cubicBezTo>
                    <a:pt x="1119" y="3721"/>
                    <a:pt x="1164" y="3721"/>
                    <a:pt x="1187" y="3721"/>
                  </a:cubicBezTo>
                  <a:cubicBezTo>
                    <a:pt x="1210" y="3721"/>
                    <a:pt x="1256" y="3698"/>
                    <a:pt x="1256" y="3675"/>
                  </a:cubicBezTo>
                  <a:cubicBezTo>
                    <a:pt x="1279" y="3652"/>
                    <a:pt x="1279" y="3629"/>
                    <a:pt x="1279" y="3584"/>
                  </a:cubicBezTo>
                  <a:cubicBezTo>
                    <a:pt x="1279" y="3287"/>
                    <a:pt x="1256" y="2967"/>
                    <a:pt x="1187" y="2671"/>
                  </a:cubicBezTo>
                  <a:cubicBezTo>
                    <a:pt x="1142" y="2374"/>
                    <a:pt x="1050" y="2077"/>
                    <a:pt x="982" y="1780"/>
                  </a:cubicBezTo>
                  <a:cubicBezTo>
                    <a:pt x="776" y="1164"/>
                    <a:pt x="525" y="594"/>
                    <a:pt x="183" y="46"/>
                  </a:cubicBezTo>
                  <a:cubicBezTo>
                    <a:pt x="160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8175;p70">
              <a:extLst>
                <a:ext uri="{FF2B5EF4-FFF2-40B4-BE49-F238E27FC236}">
                  <a16:creationId xmlns:a16="http://schemas.microsoft.com/office/drawing/2014/main" id="{8B7A1BFB-ACE4-45B8-8D62-6A8F4B7217E0}"/>
                </a:ext>
              </a:extLst>
            </p:cNvPr>
            <p:cNvSpPr/>
            <p:nvPr/>
          </p:nvSpPr>
          <p:spPr>
            <a:xfrm>
              <a:off x="6100966" y="2256781"/>
              <a:ext cx="20924" cy="6785"/>
            </a:xfrm>
            <a:custGeom>
              <a:avLst/>
              <a:gdLst/>
              <a:ahLst/>
              <a:cxnLst/>
              <a:rect l="l" t="t" r="r" b="b"/>
              <a:pathLst>
                <a:path w="1622" h="526" extrusionOk="0">
                  <a:moveTo>
                    <a:pt x="46" y="1"/>
                  </a:moveTo>
                  <a:cubicBezTo>
                    <a:pt x="23" y="24"/>
                    <a:pt x="23" y="47"/>
                    <a:pt x="1" y="69"/>
                  </a:cubicBezTo>
                  <a:cubicBezTo>
                    <a:pt x="1" y="92"/>
                    <a:pt x="1" y="115"/>
                    <a:pt x="23" y="138"/>
                  </a:cubicBezTo>
                  <a:cubicBezTo>
                    <a:pt x="46" y="161"/>
                    <a:pt x="69" y="183"/>
                    <a:pt x="92" y="183"/>
                  </a:cubicBezTo>
                  <a:cubicBezTo>
                    <a:pt x="297" y="206"/>
                    <a:pt x="503" y="229"/>
                    <a:pt x="708" y="275"/>
                  </a:cubicBezTo>
                  <a:cubicBezTo>
                    <a:pt x="936" y="320"/>
                    <a:pt x="1165" y="389"/>
                    <a:pt x="1370" y="480"/>
                  </a:cubicBezTo>
                  <a:lnTo>
                    <a:pt x="1347" y="457"/>
                  </a:lnTo>
                  <a:lnTo>
                    <a:pt x="1347" y="457"/>
                  </a:lnTo>
                  <a:cubicBezTo>
                    <a:pt x="1393" y="480"/>
                    <a:pt x="1438" y="503"/>
                    <a:pt x="1484" y="503"/>
                  </a:cubicBezTo>
                  <a:cubicBezTo>
                    <a:pt x="1507" y="526"/>
                    <a:pt x="1530" y="526"/>
                    <a:pt x="1553" y="526"/>
                  </a:cubicBezTo>
                  <a:cubicBezTo>
                    <a:pt x="1575" y="503"/>
                    <a:pt x="1598" y="503"/>
                    <a:pt x="1621" y="480"/>
                  </a:cubicBezTo>
                  <a:cubicBezTo>
                    <a:pt x="1621" y="457"/>
                    <a:pt x="1621" y="412"/>
                    <a:pt x="1621" y="389"/>
                  </a:cubicBezTo>
                  <a:cubicBezTo>
                    <a:pt x="1621" y="366"/>
                    <a:pt x="1598" y="343"/>
                    <a:pt x="1575" y="343"/>
                  </a:cubicBezTo>
                  <a:cubicBezTo>
                    <a:pt x="1347" y="252"/>
                    <a:pt x="1119" y="183"/>
                    <a:pt x="891" y="115"/>
                  </a:cubicBezTo>
                  <a:cubicBezTo>
                    <a:pt x="640" y="69"/>
                    <a:pt x="389" y="24"/>
                    <a:pt x="115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8176;p70">
              <a:extLst>
                <a:ext uri="{FF2B5EF4-FFF2-40B4-BE49-F238E27FC236}">
                  <a16:creationId xmlns:a16="http://schemas.microsoft.com/office/drawing/2014/main" id="{9473C071-4D74-4530-820C-267833E80E73}"/>
                </a:ext>
              </a:extLst>
            </p:cNvPr>
            <p:cNvSpPr/>
            <p:nvPr/>
          </p:nvSpPr>
          <p:spPr>
            <a:xfrm>
              <a:off x="6089486" y="2211143"/>
              <a:ext cx="37990" cy="20459"/>
            </a:xfrm>
            <a:custGeom>
              <a:avLst/>
              <a:gdLst/>
              <a:ahLst/>
              <a:cxnLst/>
              <a:rect l="l" t="t" r="r" b="b"/>
              <a:pathLst>
                <a:path w="2945" h="1586" extrusionOk="0">
                  <a:moveTo>
                    <a:pt x="92" y="1"/>
                  </a:moveTo>
                  <a:cubicBezTo>
                    <a:pt x="46" y="1"/>
                    <a:pt x="23" y="24"/>
                    <a:pt x="0" y="69"/>
                  </a:cubicBezTo>
                  <a:cubicBezTo>
                    <a:pt x="0" y="115"/>
                    <a:pt x="23" y="161"/>
                    <a:pt x="69" y="184"/>
                  </a:cubicBezTo>
                  <a:cubicBezTo>
                    <a:pt x="206" y="229"/>
                    <a:pt x="320" y="252"/>
                    <a:pt x="457" y="298"/>
                  </a:cubicBezTo>
                  <a:lnTo>
                    <a:pt x="434" y="298"/>
                  </a:lnTo>
                  <a:cubicBezTo>
                    <a:pt x="845" y="457"/>
                    <a:pt x="1256" y="640"/>
                    <a:pt x="1644" y="868"/>
                  </a:cubicBezTo>
                  <a:cubicBezTo>
                    <a:pt x="2032" y="1074"/>
                    <a:pt x="2397" y="1325"/>
                    <a:pt x="2762" y="1576"/>
                  </a:cubicBezTo>
                  <a:cubicBezTo>
                    <a:pt x="2776" y="1583"/>
                    <a:pt x="2791" y="1585"/>
                    <a:pt x="2807" y="1585"/>
                  </a:cubicBezTo>
                  <a:cubicBezTo>
                    <a:pt x="2846" y="1585"/>
                    <a:pt x="2890" y="1569"/>
                    <a:pt x="2922" y="1553"/>
                  </a:cubicBezTo>
                  <a:cubicBezTo>
                    <a:pt x="2945" y="1530"/>
                    <a:pt x="2945" y="1485"/>
                    <a:pt x="2945" y="1462"/>
                  </a:cubicBezTo>
                  <a:cubicBezTo>
                    <a:pt x="2945" y="1416"/>
                    <a:pt x="2945" y="1393"/>
                    <a:pt x="2899" y="1370"/>
                  </a:cubicBezTo>
                  <a:cubicBezTo>
                    <a:pt x="2488" y="1074"/>
                    <a:pt x="2032" y="800"/>
                    <a:pt x="1575" y="572"/>
                  </a:cubicBezTo>
                  <a:cubicBezTo>
                    <a:pt x="1096" y="321"/>
                    <a:pt x="617" y="138"/>
                    <a:pt x="11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8177;p70">
              <a:extLst>
                <a:ext uri="{FF2B5EF4-FFF2-40B4-BE49-F238E27FC236}">
                  <a16:creationId xmlns:a16="http://schemas.microsoft.com/office/drawing/2014/main" id="{0295C105-3401-4C26-84D9-D3F0F20C11EF}"/>
                </a:ext>
              </a:extLst>
            </p:cNvPr>
            <p:cNvSpPr/>
            <p:nvPr/>
          </p:nvSpPr>
          <p:spPr>
            <a:xfrm>
              <a:off x="6148371" y="2243237"/>
              <a:ext cx="369830" cy="414593"/>
            </a:xfrm>
            <a:custGeom>
              <a:avLst/>
              <a:gdLst/>
              <a:ahLst/>
              <a:cxnLst/>
              <a:rect l="l" t="t" r="r" b="b"/>
              <a:pathLst>
                <a:path w="28669" h="32139" extrusionOk="0">
                  <a:moveTo>
                    <a:pt x="4771" y="1"/>
                  </a:moveTo>
                  <a:cubicBezTo>
                    <a:pt x="4725" y="1"/>
                    <a:pt x="4680" y="24"/>
                    <a:pt x="4634" y="24"/>
                  </a:cubicBezTo>
                  <a:cubicBezTo>
                    <a:pt x="4132" y="184"/>
                    <a:pt x="3630" y="457"/>
                    <a:pt x="3082" y="845"/>
                  </a:cubicBezTo>
                  <a:cubicBezTo>
                    <a:pt x="2580" y="1188"/>
                    <a:pt x="2123" y="1622"/>
                    <a:pt x="1644" y="2146"/>
                  </a:cubicBezTo>
                  <a:cubicBezTo>
                    <a:pt x="1210" y="2626"/>
                    <a:pt x="845" y="3151"/>
                    <a:pt x="571" y="3721"/>
                  </a:cubicBezTo>
                  <a:cubicBezTo>
                    <a:pt x="274" y="4292"/>
                    <a:pt x="69" y="4886"/>
                    <a:pt x="0" y="5456"/>
                  </a:cubicBezTo>
                  <a:cubicBezTo>
                    <a:pt x="0" y="5502"/>
                    <a:pt x="0" y="5525"/>
                    <a:pt x="23" y="5570"/>
                  </a:cubicBezTo>
                  <a:cubicBezTo>
                    <a:pt x="0" y="5593"/>
                    <a:pt x="0" y="5616"/>
                    <a:pt x="0" y="5639"/>
                  </a:cubicBezTo>
                  <a:cubicBezTo>
                    <a:pt x="0" y="5707"/>
                    <a:pt x="46" y="5799"/>
                    <a:pt x="92" y="5844"/>
                  </a:cubicBezTo>
                  <a:lnTo>
                    <a:pt x="229" y="5958"/>
                  </a:lnTo>
                  <a:cubicBezTo>
                    <a:pt x="251" y="5981"/>
                    <a:pt x="274" y="6004"/>
                    <a:pt x="297" y="6027"/>
                  </a:cubicBezTo>
                  <a:cubicBezTo>
                    <a:pt x="2100" y="7602"/>
                    <a:pt x="3675" y="9405"/>
                    <a:pt x="5113" y="11140"/>
                  </a:cubicBezTo>
                  <a:cubicBezTo>
                    <a:pt x="6643" y="12988"/>
                    <a:pt x="8103" y="14815"/>
                    <a:pt x="9473" y="16595"/>
                  </a:cubicBezTo>
                  <a:lnTo>
                    <a:pt x="9792" y="17006"/>
                  </a:lnTo>
                  <a:lnTo>
                    <a:pt x="9975" y="17280"/>
                  </a:lnTo>
                  <a:lnTo>
                    <a:pt x="10112" y="17439"/>
                  </a:lnTo>
                  <a:lnTo>
                    <a:pt x="10226" y="17599"/>
                  </a:lnTo>
                  <a:cubicBezTo>
                    <a:pt x="10272" y="17668"/>
                    <a:pt x="10295" y="17690"/>
                    <a:pt x="10317" y="17713"/>
                  </a:cubicBezTo>
                  <a:cubicBezTo>
                    <a:pt x="10409" y="17827"/>
                    <a:pt x="10477" y="17942"/>
                    <a:pt x="10568" y="18056"/>
                  </a:cubicBezTo>
                  <a:cubicBezTo>
                    <a:pt x="11230" y="18946"/>
                    <a:pt x="11915" y="19882"/>
                    <a:pt x="12623" y="20863"/>
                  </a:cubicBezTo>
                  <a:cubicBezTo>
                    <a:pt x="13969" y="22803"/>
                    <a:pt x="15271" y="24766"/>
                    <a:pt x="16435" y="26706"/>
                  </a:cubicBezTo>
                  <a:cubicBezTo>
                    <a:pt x="17097" y="27779"/>
                    <a:pt x="17736" y="28875"/>
                    <a:pt x="18329" y="29970"/>
                  </a:cubicBezTo>
                  <a:cubicBezTo>
                    <a:pt x="18398" y="30062"/>
                    <a:pt x="18489" y="30130"/>
                    <a:pt x="18603" y="30130"/>
                  </a:cubicBezTo>
                  <a:cubicBezTo>
                    <a:pt x="18649" y="30130"/>
                    <a:pt x="18694" y="30107"/>
                    <a:pt x="18740" y="30085"/>
                  </a:cubicBezTo>
                  <a:cubicBezTo>
                    <a:pt x="18763" y="30062"/>
                    <a:pt x="18786" y="30039"/>
                    <a:pt x="18808" y="30016"/>
                  </a:cubicBezTo>
                  <a:cubicBezTo>
                    <a:pt x="19060" y="30495"/>
                    <a:pt x="19242" y="30906"/>
                    <a:pt x="19402" y="31272"/>
                  </a:cubicBezTo>
                  <a:cubicBezTo>
                    <a:pt x="19493" y="31500"/>
                    <a:pt x="19584" y="31705"/>
                    <a:pt x="19676" y="31911"/>
                  </a:cubicBezTo>
                  <a:cubicBezTo>
                    <a:pt x="19699" y="31979"/>
                    <a:pt x="19744" y="32048"/>
                    <a:pt x="19813" y="32093"/>
                  </a:cubicBezTo>
                  <a:cubicBezTo>
                    <a:pt x="19858" y="32116"/>
                    <a:pt x="19904" y="32139"/>
                    <a:pt x="19950" y="32139"/>
                  </a:cubicBezTo>
                  <a:cubicBezTo>
                    <a:pt x="19995" y="32139"/>
                    <a:pt x="20018" y="32139"/>
                    <a:pt x="20041" y="32116"/>
                  </a:cubicBezTo>
                  <a:cubicBezTo>
                    <a:pt x="20109" y="32093"/>
                    <a:pt x="20178" y="32048"/>
                    <a:pt x="20224" y="31979"/>
                  </a:cubicBezTo>
                  <a:cubicBezTo>
                    <a:pt x="20246" y="31911"/>
                    <a:pt x="20269" y="31819"/>
                    <a:pt x="20246" y="31751"/>
                  </a:cubicBezTo>
                  <a:cubicBezTo>
                    <a:pt x="19950" y="31043"/>
                    <a:pt x="19630" y="30313"/>
                    <a:pt x="19242" y="29605"/>
                  </a:cubicBezTo>
                  <a:lnTo>
                    <a:pt x="19242" y="29605"/>
                  </a:lnTo>
                  <a:cubicBezTo>
                    <a:pt x="19425" y="29628"/>
                    <a:pt x="19630" y="29651"/>
                    <a:pt x="19858" y="29651"/>
                  </a:cubicBezTo>
                  <a:cubicBezTo>
                    <a:pt x="20338" y="29651"/>
                    <a:pt x="20840" y="29582"/>
                    <a:pt x="21365" y="29468"/>
                  </a:cubicBezTo>
                  <a:cubicBezTo>
                    <a:pt x="22141" y="29263"/>
                    <a:pt x="22963" y="28943"/>
                    <a:pt x="23739" y="28464"/>
                  </a:cubicBezTo>
                  <a:cubicBezTo>
                    <a:pt x="24515" y="28008"/>
                    <a:pt x="25222" y="27460"/>
                    <a:pt x="25839" y="26821"/>
                  </a:cubicBezTo>
                  <a:cubicBezTo>
                    <a:pt x="26478" y="26181"/>
                    <a:pt x="26980" y="25474"/>
                    <a:pt x="27368" y="24721"/>
                  </a:cubicBezTo>
                  <a:cubicBezTo>
                    <a:pt x="27642" y="24196"/>
                    <a:pt x="27824" y="23671"/>
                    <a:pt x="27939" y="23123"/>
                  </a:cubicBezTo>
                  <a:lnTo>
                    <a:pt x="28098" y="23420"/>
                  </a:lnTo>
                  <a:cubicBezTo>
                    <a:pt x="28167" y="23511"/>
                    <a:pt x="28258" y="23557"/>
                    <a:pt x="28349" y="23557"/>
                  </a:cubicBezTo>
                  <a:cubicBezTo>
                    <a:pt x="28418" y="23557"/>
                    <a:pt x="28464" y="23557"/>
                    <a:pt x="28509" y="23511"/>
                  </a:cubicBezTo>
                  <a:cubicBezTo>
                    <a:pt x="28578" y="23488"/>
                    <a:pt x="28623" y="23420"/>
                    <a:pt x="28646" y="23328"/>
                  </a:cubicBezTo>
                  <a:cubicBezTo>
                    <a:pt x="28669" y="23260"/>
                    <a:pt x="28646" y="23169"/>
                    <a:pt x="28623" y="23123"/>
                  </a:cubicBezTo>
                  <a:cubicBezTo>
                    <a:pt x="28418" y="22826"/>
                    <a:pt x="28235" y="22529"/>
                    <a:pt x="28053" y="22233"/>
                  </a:cubicBezTo>
                  <a:cubicBezTo>
                    <a:pt x="28030" y="22141"/>
                    <a:pt x="27984" y="22073"/>
                    <a:pt x="27916" y="22027"/>
                  </a:cubicBezTo>
                  <a:cubicBezTo>
                    <a:pt x="27048" y="20726"/>
                    <a:pt x="26044" y="19357"/>
                    <a:pt x="24948" y="18010"/>
                  </a:cubicBezTo>
                  <a:cubicBezTo>
                    <a:pt x="23647" y="16367"/>
                    <a:pt x="22232" y="14769"/>
                    <a:pt x="20612" y="13103"/>
                  </a:cubicBezTo>
                  <a:cubicBezTo>
                    <a:pt x="17736" y="10112"/>
                    <a:pt x="14426" y="7145"/>
                    <a:pt x="10774" y="4269"/>
                  </a:cubicBezTo>
                  <a:cubicBezTo>
                    <a:pt x="8925" y="2808"/>
                    <a:pt x="7008" y="1393"/>
                    <a:pt x="5045" y="47"/>
                  </a:cubicBezTo>
                  <a:cubicBezTo>
                    <a:pt x="4999" y="1"/>
                    <a:pt x="4931" y="1"/>
                    <a:pt x="4908" y="1"/>
                  </a:cubicBezTo>
                  <a:cubicBezTo>
                    <a:pt x="4862" y="1"/>
                    <a:pt x="4839" y="1"/>
                    <a:pt x="4817" y="24"/>
                  </a:cubicBezTo>
                  <a:cubicBezTo>
                    <a:pt x="4794" y="1"/>
                    <a:pt x="4794" y="1"/>
                    <a:pt x="4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8178;p70">
              <a:extLst>
                <a:ext uri="{FF2B5EF4-FFF2-40B4-BE49-F238E27FC236}">
                  <a16:creationId xmlns:a16="http://schemas.microsoft.com/office/drawing/2014/main" id="{27EC63DA-3E77-40CC-81A0-88ECFD201293}"/>
                </a:ext>
              </a:extLst>
            </p:cNvPr>
            <p:cNvSpPr/>
            <p:nvPr/>
          </p:nvSpPr>
          <p:spPr>
            <a:xfrm>
              <a:off x="6148371" y="2295350"/>
              <a:ext cx="335387" cy="362477"/>
            </a:xfrm>
            <a:custGeom>
              <a:avLst/>
              <a:gdLst/>
              <a:ahLst/>
              <a:cxnLst/>
              <a:rect l="l" t="t" r="r" b="b"/>
              <a:pathLst>
                <a:path w="25999" h="28099" extrusionOk="0">
                  <a:moveTo>
                    <a:pt x="411" y="1"/>
                  </a:moveTo>
                  <a:cubicBezTo>
                    <a:pt x="183" y="480"/>
                    <a:pt x="46" y="960"/>
                    <a:pt x="0" y="1416"/>
                  </a:cubicBezTo>
                  <a:cubicBezTo>
                    <a:pt x="0" y="1462"/>
                    <a:pt x="0" y="1485"/>
                    <a:pt x="0" y="1530"/>
                  </a:cubicBezTo>
                  <a:cubicBezTo>
                    <a:pt x="0" y="1553"/>
                    <a:pt x="0" y="1576"/>
                    <a:pt x="0" y="1599"/>
                  </a:cubicBezTo>
                  <a:cubicBezTo>
                    <a:pt x="0" y="1667"/>
                    <a:pt x="23" y="1759"/>
                    <a:pt x="92" y="1804"/>
                  </a:cubicBezTo>
                  <a:lnTo>
                    <a:pt x="229" y="1918"/>
                  </a:lnTo>
                  <a:cubicBezTo>
                    <a:pt x="251" y="1941"/>
                    <a:pt x="251" y="1964"/>
                    <a:pt x="274" y="1987"/>
                  </a:cubicBezTo>
                  <a:cubicBezTo>
                    <a:pt x="2100" y="3562"/>
                    <a:pt x="3675" y="5388"/>
                    <a:pt x="5113" y="7100"/>
                  </a:cubicBezTo>
                  <a:cubicBezTo>
                    <a:pt x="6643" y="8948"/>
                    <a:pt x="8103" y="10797"/>
                    <a:pt x="9473" y="12578"/>
                  </a:cubicBezTo>
                  <a:lnTo>
                    <a:pt x="9792" y="12989"/>
                  </a:lnTo>
                  <a:lnTo>
                    <a:pt x="9975" y="13240"/>
                  </a:lnTo>
                  <a:lnTo>
                    <a:pt x="10112" y="13399"/>
                  </a:lnTo>
                  <a:lnTo>
                    <a:pt x="10226" y="13582"/>
                  </a:lnTo>
                  <a:lnTo>
                    <a:pt x="10272" y="13628"/>
                  </a:lnTo>
                  <a:cubicBezTo>
                    <a:pt x="10295" y="13650"/>
                    <a:pt x="10295" y="13673"/>
                    <a:pt x="10317" y="13673"/>
                  </a:cubicBezTo>
                  <a:cubicBezTo>
                    <a:pt x="10386" y="13787"/>
                    <a:pt x="10477" y="13902"/>
                    <a:pt x="10568" y="14016"/>
                  </a:cubicBezTo>
                  <a:cubicBezTo>
                    <a:pt x="11208" y="14883"/>
                    <a:pt x="11892" y="15819"/>
                    <a:pt x="12600" y="16823"/>
                  </a:cubicBezTo>
                  <a:cubicBezTo>
                    <a:pt x="13969" y="18786"/>
                    <a:pt x="15271" y="20749"/>
                    <a:pt x="16435" y="22666"/>
                  </a:cubicBezTo>
                  <a:cubicBezTo>
                    <a:pt x="17119" y="23808"/>
                    <a:pt x="17758" y="24903"/>
                    <a:pt x="18329" y="25930"/>
                  </a:cubicBezTo>
                  <a:cubicBezTo>
                    <a:pt x="18375" y="26022"/>
                    <a:pt x="18489" y="26090"/>
                    <a:pt x="18603" y="26090"/>
                  </a:cubicBezTo>
                  <a:cubicBezTo>
                    <a:pt x="18649" y="26090"/>
                    <a:pt x="18694" y="26067"/>
                    <a:pt x="18740" y="26045"/>
                  </a:cubicBezTo>
                  <a:cubicBezTo>
                    <a:pt x="18763" y="26045"/>
                    <a:pt x="18786" y="26022"/>
                    <a:pt x="18808" y="25976"/>
                  </a:cubicBezTo>
                  <a:lnTo>
                    <a:pt x="18877" y="26136"/>
                  </a:lnTo>
                  <a:cubicBezTo>
                    <a:pt x="19082" y="26547"/>
                    <a:pt x="19242" y="26912"/>
                    <a:pt x="19402" y="27232"/>
                  </a:cubicBezTo>
                  <a:cubicBezTo>
                    <a:pt x="19493" y="27460"/>
                    <a:pt x="19584" y="27665"/>
                    <a:pt x="19676" y="27893"/>
                  </a:cubicBezTo>
                  <a:cubicBezTo>
                    <a:pt x="19699" y="27939"/>
                    <a:pt x="19721" y="28008"/>
                    <a:pt x="19813" y="28053"/>
                  </a:cubicBezTo>
                  <a:cubicBezTo>
                    <a:pt x="19858" y="28099"/>
                    <a:pt x="19904" y="28099"/>
                    <a:pt x="19950" y="28099"/>
                  </a:cubicBezTo>
                  <a:cubicBezTo>
                    <a:pt x="19995" y="28099"/>
                    <a:pt x="20018" y="28099"/>
                    <a:pt x="20041" y="28076"/>
                  </a:cubicBezTo>
                  <a:cubicBezTo>
                    <a:pt x="20132" y="28053"/>
                    <a:pt x="20178" y="28008"/>
                    <a:pt x="20224" y="27939"/>
                  </a:cubicBezTo>
                  <a:cubicBezTo>
                    <a:pt x="20269" y="27871"/>
                    <a:pt x="20269" y="27779"/>
                    <a:pt x="20246" y="27711"/>
                  </a:cubicBezTo>
                  <a:cubicBezTo>
                    <a:pt x="19950" y="26980"/>
                    <a:pt x="19630" y="26273"/>
                    <a:pt x="19242" y="25542"/>
                  </a:cubicBezTo>
                  <a:lnTo>
                    <a:pt x="19242" y="25542"/>
                  </a:lnTo>
                  <a:cubicBezTo>
                    <a:pt x="19402" y="25588"/>
                    <a:pt x="19607" y="25611"/>
                    <a:pt x="19858" y="25611"/>
                  </a:cubicBezTo>
                  <a:cubicBezTo>
                    <a:pt x="20338" y="25611"/>
                    <a:pt x="20840" y="25542"/>
                    <a:pt x="21365" y="25428"/>
                  </a:cubicBezTo>
                  <a:cubicBezTo>
                    <a:pt x="22141" y="25246"/>
                    <a:pt x="22963" y="24903"/>
                    <a:pt x="23739" y="24424"/>
                  </a:cubicBezTo>
                  <a:cubicBezTo>
                    <a:pt x="24515" y="23990"/>
                    <a:pt x="25222" y="23420"/>
                    <a:pt x="25839" y="22781"/>
                  </a:cubicBezTo>
                  <a:cubicBezTo>
                    <a:pt x="25884" y="22735"/>
                    <a:pt x="25953" y="22689"/>
                    <a:pt x="25998" y="22621"/>
                  </a:cubicBezTo>
                  <a:cubicBezTo>
                    <a:pt x="25588" y="22484"/>
                    <a:pt x="25200" y="22324"/>
                    <a:pt x="24811" y="22164"/>
                  </a:cubicBezTo>
                  <a:cubicBezTo>
                    <a:pt x="23739" y="21708"/>
                    <a:pt x="22689" y="21206"/>
                    <a:pt x="21684" y="20612"/>
                  </a:cubicBezTo>
                  <a:cubicBezTo>
                    <a:pt x="20726" y="20019"/>
                    <a:pt x="19790" y="19357"/>
                    <a:pt x="18991" y="18558"/>
                  </a:cubicBezTo>
                  <a:cubicBezTo>
                    <a:pt x="18740" y="18330"/>
                    <a:pt x="18535" y="18101"/>
                    <a:pt x="18306" y="17873"/>
                  </a:cubicBezTo>
                  <a:cubicBezTo>
                    <a:pt x="18078" y="17622"/>
                    <a:pt x="17873" y="17394"/>
                    <a:pt x="17644" y="17143"/>
                  </a:cubicBezTo>
                  <a:cubicBezTo>
                    <a:pt x="17211" y="16663"/>
                    <a:pt x="16777" y="16161"/>
                    <a:pt x="16343" y="15659"/>
                  </a:cubicBezTo>
                  <a:cubicBezTo>
                    <a:pt x="15476" y="14632"/>
                    <a:pt x="14609" y="13582"/>
                    <a:pt x="13741" y="12555"/>
                  </a:cubicBezTo>
                  <a:cubicBezTo>
                    <a:pt x="13399" y="12144"/>
                    <a:pt x="13034" y="11756"/>
                    <a:pt x="12691" y="11345"/>
                  </a:cubicBezTo>
                  <a:cubicBezTo>
                    <a:pt x="10911" y="9337"/>
                    <a:pt x="9039" y="7374"/>
                    <a:pt x="7099" y="5502"/>
                  </a:cubicBezTo>
                  <a:cubicBezTo>
                    <a:pt x="6848" y="5274"/>
                    <a:pt x="6597" y="5023"/>
                    <a:pt x="6323" y="4794"/>
                  </a:cubicBezTo>
                  <a:cubicBezTo>
                    <a:pt x="6118" y="4566"/>
                    <a:pt x="5889" y="4361"/>
                    <a:pt x="5661" y="4155"/>
                  </a:cubicBezTo>
                  <a:cubicBezTo>
                    <a:pt x="5250" y="3790"/>
                    <a:pt x="4885" y="3425"/>
                    <a:pt x="4497" y="3060"/>
                  </a:cubicBezTo>
                  <a:cubicBezTo>
                    <a:pt x="3698" y="2261"/>
                    <a:pt x="2876" y="1485"/>
                    <a:pt x="1941" y="823"/>
                  </a:cubicBezTo>
                  <a:cubicBezTo>
                    <a:pt x="1689" y="640"/>
                    <a:pt x="1416" y="480"/>
                    <a:pt x="1119" y="321"/>
                  </a:cubicBezTo>
                  <a:cubicBezTo>
                    <a:pt x="891" y="206"/>
                    <a:pt x="662" y="92"/>
                    <a:pt x="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8179;p70">
              <a:extLst>
                <a:ext uri="{FF2B5EF4-FFF2-40B4-BE49-F238E27FC236}">
                  <a16:creationId xmlns:a16="http://schemas.microsoft.com/office/drawing/2014/main" id="{5405F56D-D318-40BD-9488-660B959461D3}"/>
                </a:ext>
              </a:extLst>
            </p:cNvPr>
            <p:cNvSpPr/>
            <p:nvPr/>
          </p:nvSpPr>
          <p:spPr>
            <a:xfrm>
              <a:off x="6245232" y="2516766"/>
              <a:ext cx="805915" cy="450816"/>
            </a:xfrm>
            <a:custGeom>
              <a:avLst/>
              <a:gdLst/>
              <a:ahLst/>
              <a:cxnLst/>
              <a:rect l="l" t="t" r="r" b="b"/>
              <a:pathLst>
                <a:path w="62474" h="34947" extrusionOk="0">
                  <a:moveTo>
                    <a:pt x="21297" y="1"/>
                  </a:moveTo>
                  <a:cubicBezTo>
                    <a:pt x="21228" y="1"/>
                    <a:pt x="21137" y="23"/>
                    <a:pt x="21091" y="92"/>
                  </a:cubicBezTo>
                  <a:cubicBezTo>
                    <a:pt x="21069" y="115"/>
                    <a:pt x="21046" y="138"/>
                    <a:pt x="21046" y="160"/>
                  </a:cubicBezTo>
                  <a:cubicBezTo>
                    <a:pt x="18079" y="1507"/>
                    <a:pt x="15111" y="3630"/>
                    <a:pt x="12235" y="6483"/>
                  </a:cubicBezTo>
                  <a:cubicBezTo>
                    <a:pt x="9519" y="9176"/>
                    <a:pt x="7054" y="12326"/>
                    <a:pt x="4931" y="15818"/>
                  </a:cubicBezTo>
                  <a:cubicBezTo>
                    <a:pt x="3927" y="17485"/>
                    <a:pt x="2991" y="19219"/>
                    <a:pt x="2215" y="20977"/>
                  </a:cubicBezTo>
                  <a:cubicBezTo>
                    <a:pt x="1416" y="22689"/>
                    <a:pt x="777" y="24401"/>
                    <a:pt x="275" y="26067"/>
                  </a:cubicBezTo>
                  <a:cubicBezTo>
                    <a:pt x="184" y="26364"/>
                    <a:pt x="115" y="26660"/>
                    <a:pt x="24" y="26957"/>
                  </a:cubicBezTo>
                  <a:cubicBezTo>
                    <a:pt x="1" y="27049"/>
                    <a:pt x="1" y="27117"/>
                    <a:pt x="24" y="27208"/>
                  </a:cubicBezTo>
                  <a:cubicBezTo>
                    <a:pt x="47" y="27277"/>
                    <a:pt x="115" y="27322"/>
                    <a:pt x="184" y="27345"/>
                  </a:cubicBezTo>
                  <a:cubicBezTo>
                    <a:pt x="206" y="27391"/>
                    <a:pt x="252" y="27391"/>
                    <a:pt x="298" y="27414"/>
                  </a:cubicBezTo>
                  <a:cubicBezTo>
                    <a:pt x="914" y="27551"/>
                    <a:pt x="1576" y="27619"/>
                    <a:pt x="2261" y="27619"/>
                  </a:cubicBezTo>
                  <a:cubicBezTo>
                    <a:pt x="3242" y="27619"/>
                    <a:pt x="4292" y="27459"/>
                    <a:pt x="5388" y="27185"/>
                  </a:cubicBezTo>
                  <a:cubicBezTo>
                    <a:pt x="6232" y="26980"/>
                    <a:pt x="7100" y="26683"/>
                    <a:pt x="7967" y="26295"/>
                  </a:cubicBezTo>
                  <a:cubicBezTo>
                    <a:pt x="8834" y="25907"/>
                    <a:pt x="9679" y="25474"/>
                    <a:pt x="10455" y="24971"/>
                  </a:cubicBezTo>
                  <a:cubicBezTo>
                    <a:pt x="11642" y="24241"/>
                    <a:pt x="12760" y="23351"/>
                    <a:pt x="13742" y="22392"/>
                  </a:cubicBezTo>
                  <a:cubicBezTo>
                    <a:pt x="14198" y="21913"/>
                    <a:pt x="14632" y="21433"/>
                    <a:pt x="15043" y="20909"/>
                  </a:cubicBezTo>
                  <a:cubicBezTo>
                    <a:pt x="15134" y="20772"/>
                    <a:pt x="15248" y="20635"/>
                    <a:pt x="15340" y="20498"/>
                  </a:cubicBezTo>
                  <a:lnTo>
                    <a:pt x="15340" y="20498"/>
                  </a:lnTo>
                  <a:cubicBezTo>
                    <a:pt x="15294" y="20703"/>
                    <a:pt x="15271" y="20931"/>
                    <a:pt x="15225" y="21228"/>
                  </a:cubicBezTo>
                  <a:cubicBezTo>
                    <a:pt x="15180" y="21913"/>
                    <a:pt x="15180" y="22643"/>
                    <a:pt x="15225" y="23465"/>
                  </a:cubicBezTo>
                  <a:cubicBezTo>
                    <a:pt x="15317" y="24971"/>
                    <a:pt x="15636" y="26478"/>
                    <a:pt x="16138" y="27916"/>
                  </a:cubicBezTo>
                  <a:cubicBezTo>
                    <a:pt x="16663" y="29377"/>
                    <a:pt x="17394" y="30678"/>
                    <a:pt x="18307" y="31751"/>
                  </a:cubicBezTo>
                  <a:cubicBezTo>
                    <a:pt x="18763" y="32321"/>
                    <a:pt x="19288" y="32800"/>
                    <a:pt x="19859" y="33234"/>
                  </a:cubicBezTo>
                  <a:cubicBezTo>
                    <a:pt x="20430" y="33668"/>
                    <a:pt x="21046" y="34033"/>
                    <a:pt x="21731" y="34307"/>
                  </a:cubicBezTo>
                  <a:cubicBezTo>
                    <a:pt x="22393" y="34581"/>
                    <a:pt x="23123" y="34763"/>
                    <a:pt x="23899" y="34878"/>
                  </a:cubicBezTo>
                  <a:cubicBezTo>
                    <a:pt x="24287" y="34923"/>
                    <a:pt x="24652" y="34946"/>
                    <a:pt x="25063" y="34946"/>
                  </a:cubicBezTo>
                  <a:cubicBezTo>
                    <a:pt x="25383" y="34946"/>
                    <a:pt x="25725" y="34923"/>
                    <a:pt x="26113" y="34900"/>
                  </a:cubicBezTo>
                  <a:cubicBezTo>
                    <a:pt x="26980" y="34832"/>
                    <a:pt x="27779" y="34695"/>
                    <a:pt x="28510" y="34490"/>
                  </a:cubicBezTo>
                  <a:cubicBezTo>
                    <a:pt x="29400" y="34238"/>
                    <a:pt x="30085" y="33896"/>
                    <a:pt x="30632" y="33440"/>
                  </a:cubicBezTo>
                  <a:cubicBezTo>
                    <a:pt x="30929" y="33211"/>
                    <a:pt x="31157" y="32937"/>
                    <a:pt x="31340" y="32618"/>
                  </a:cubicBezTo>
                  <a:cubicBezTo>
                    <a:pt x="31363" y="32618"/>
                    <a:pt x="31363" y="32572"/>
                    <a:pt x="31386" y="32549"/>
                  </a:cubicBezTo>
                  <a:cubicBezTo>
                    <a:pt x="31431" y="32481"/>
                    <a:pt x="31454" y="32390"/>
                    <a:pt x="31454" y="32298"/>
                  </a:cubicBezTo>
                  <a:cubicBezTo>
                    <a:pt x="31363" y="31933"/>
                    <a:pt x="31294" y="31499"/>
                    <a:pt x="31226" y="30997"/>
                  </a:cubicBezTo>
                  <a:cubicBezTo>
                    <a:pt x="31180" y="30586"/>
                    <a:pt x="31135" y="30176"/>
                    <a:pt x="31089" y="29765"/>
                  </a:cubicBezTo>
                  <a:cubicBezTo>
                    <a:pt x="30998" y="28989"/>
                    <a:pt x="30929" y="28190"/>
                    <a:pt x="30884" y="27368"/>
                  </a:cubicBezTo>
                  <a:cubicBezTo>
                    <a:pt x="30747" y="24834"/>
                    <a:pt x="30861" y="22187"/>
                    <a:pt x="31226" y="19539"/>
                  </a:cubicBezTo>
                  <a:lnTo>
                    <a:pt x="31637" y="19471"/>
                  </a:lnTo>
                  <a:cubicBezTo>
                    <a:pt x="32162" y="19356"/>
                    <a:pt x="32687" y="19265"/>
                    <a:pt x="33212" y="19151"/>
                  </a:cubicBezTo>
                  <a:cubicBezTo>
                    <a:pt x="33988" y="19014"/>
                    <a:pt x="34741" y="18900"/>
                    <a:pt x="35494" y="18809"/>
                  </a:cubicBezTo>
                  <a:cubicBezTo>
                    <a:pt x="36932" y="18626"/>
                    <a:pt x="38484" y="18512"/>
                    <a:pt x="40059" y="18466"/>
                  </a:cubicBezTo>
                  <a:lnTo>
                    <a:pt x="41292" y="18466"/>
                  </a:lnTo>
                  <a:cubicBezTo>
                    <a:pt x="45423" y="18466"/>
                    <a:pt x="49760" y="18968"/>
                    <a:pt x="54165" y="19973"/>
                  </a:cubicBezTo>
                  <a:lnTo>
                    <a:pt x="55078" y="20201"/>
                  </a:lnTo>
                  <a:lnTo>
                    <a:pt x="55147" y="20201"/>
                  </a:lnTo>
                  <a:lnTo>
                    <a:pt x="55101" y="20178"/>
                  </a:lnTo>
                  <a:lnTo>
                    <a:pt x="55101" y="20178"/>
                  </a:lnTo>
                  <a:cubicBezTo>
                    <a:pt x="56630" y="20566"/>
                    <a:pt x="58046" y="20977"/>
                    <a:pt x="59301" y="21365"/>
                  </a:cubicBezTo>
                  <a:cubicBezTo>
                    <a:pt x="59324" y="21365"/>
                    <a:pt x="59370" y="21388"/>
                    <a:pt x="59415" y="21388"/>
                  </a:cubicBezTo>
                  <a:cubicBezTo>
                    <a:pt x="59484" y="21388"/>
                    <a:pt x="59552" y="21365"/>
                    <a:pt x="59598" y="21319"/>
                  </a:cubicBezTo>
                  <a:cubicBezTo>
                    <a:pt x="59621" y="21297"/>
                    <a:pt x="59666" y="21297"/>
                    <a:pt x="59689" y="21274"/>
                  </a:cubicBezTo>
                  <a:cubicBezTo>
                    <a:pt x="60146" y="20977"/>
                    <a:pt x="60556" y="20566"/>
                    <a:pt x="60944" y="20018"/>
                  </a:cubicBezTo>
                  <a:cubicBezTo>
                    <a:pt x="61310" y="19493"/>
                    <a:pt x="61606" y="18900"/>
                    <a:pt x="61857" y="18192"/>
                  </a:cubicBezTo>
                  <a:cubicBezTo>
                    <a:pt x="62109" y="17530"/>
                    <a:pt x="62268" y="16891"/>
                    <a:pt x="62382" y="16229"/>
                  </a:cubicBezTo>
                  <a:cubicBezTo>
                    <a:pt x="62451" y="15704"/>
                    <a:pt x="62474" y="15225"/>
                    <a:pt x="62451" y="14791"/>
                  </a:cubicBezTo>
                  <a:lnTo>
                    <a:pt x="62428" y="14632"/>
                  </a:lnTo>
                  <a:lnTo>
                    <a:pt x="62382" y="14472"/>
                  </a:lnTo>
                  <a:cubicBezTo>
                    <a:pt x="62337" y="14312"/>
                    <a:pt x="62291" y="14198"/>
                    <a:pt x="62246" y="14107"/>
                  </a:cubicBezTo>
                  <a:cubicBezTo>
                    <a:pt x="62246" y="14107"/>
                    <a:pt x="62246" y="14061"/>
                    <a:pt x="62246" y="14061"/>
                  </a:cubicBezTo>
                  <a:cubicBezTo>
                    <a:pt x="58867" y="12029"/>
                    <a:pt x="54987" y="10432"/>
                    <a:pt x="50673" y="9268"/>
                  </a:cubicBezTo>
                  <a:cubicBezTo>
                    <a:pt x="46587" y="8172"/>
                    <a:pt x="42342" y="7533"/>
                    <a:pt x="38028" y="7350"/>
                  </a:cubicBezTo>
                  <a:cubicBezTo>
                    <a:pt x="37480" y="7327"/>
                    <a:pt x="36818" y="7305"/>
                    <a:pt x="36111" y="7305"/>
                  </a:cubicBezTo>
                  <a:lnTo>
                    <a:pt x="34695" y="7305"/>
                  </a:lnTo>
                  <a:lnTo>
                    <a:pt x="34901" y="6894"/>
                  </a:lnTo>
                  <a:cubicBezTo>
                    <a:pt x="35083" y="6506"/>
                    <a:pt x="35289" y="6118"/>
                    <a:pt x="35471" y="5730"/>
                  </a:cubicBezTo>
                  <a:cubicBezTo>
                    <a:pt x="35494" y="5661"/>
                    <a:pt x="35471" y="5570"/>
                    <a:pt x="35449" y="5501"/>
                  </a:cubicBezTo>
                  <a:cubicBezTo>
                    <a:pt x="35426" y="5433"/>
                    <a:pt x="35357" y="5365"/>
                    <a:pt x="35289" y="5342"/>
                  </a:cubicBezTo>
                  <a:cubicBezTo>
                    <a:pt x="35266" y="5319"/>
                    <a:pt x="35243" y="5319"/>
                    <a:pt x="35220" y="5319"/>
                  </a:cubicBezTo>
                  <a:cubicBezTo>
                    <a:pt x="34353" y="4771"/>
                    <a:pt x="33257" y="4497"/>
                    <a:pt x="32048" y="4497"/>
                  </a:cubicBezTo>
                  <a:cubicBezTo>
                    <a:pt x="31842" y="4497"/>
                    <a:pt x="31614" y="4497"/>
                    <a:pt x="31409" y="4520"/>
                  </a:cubicBezTo>
                  <a:cubicBezTo>
                    <a:pt x="31317" y="4520"/>
                    <a:pt x="31249" y="4566"/>
                    <a:pt x="31203" y="4611"/>
                  </a:cubicBezTo>
                  <a:cubicBezTo>
                    <a:pt x="31157" y="4657"/>
                    <a:pt x="31135" y="4703"/>
                    <a:pt x="31112" y="4771"/>
                  </a:cubicBezTo>
                  <a:cubicBezTo>
                    <a:pt x="31112" y="4771"/>
                    <a:pt x="31043" y="4794"/>
                    <a:pt x="31020" y="4862"/>
                  </a:cubicBezTo>
                  <a:cubicBezTo>
                    <a:pt x="30610" y="5547"/>
                    <a:pt x="30130" y="6163"/>
                    <a:pt x="29583" y="6711"/>
                  </a:cubicBezTo>
                  <a:cubicBezTo>
                    <a:pt x="29583" y="6734"/>
                    <a:pt x="29583" y="6734"/>
                    <a:pt x="29604" y="6734"/>
                  </a:cubicBezTo>
                  <a:lnTo>
                    <a:pt x="29604" y="6734"/>
                  </a:lnTo>
                  <a:cubicBezTo>
                    <a:pt x="29085" y="7227"/>
                    <a:pt x="28501" y="7652"/>
                    <a:pt x="27962" y="7989"/>
                  </a:cubicBezTo>
                  <a:cubicBezTo>
                    <a:pt x="27414" y="8309"/>
                    <a:pt x="26821" y="8583"/>
                    <a:pt x="26250" y="8765"/>
                  </a:cubicBezTo>
                  <a:cubicBezTo>
                    <a:pt x="25771" y="8880"/>
                    <a:pt x="25337" y="8948"/>
                    <a:pt x="24903" y="8971"/>
                  </a:cubicBezTo>
                  <a:lnTo>
                    <a:pt x="24858" y="8971"/>
                  </a:lnTo>
                  <a:cubicBezTo>
                    <a:pt x="24538" y="8971"/>
                    <a:pt x="24219" y="8948"/>
                    <a:pt x="23922" y="8880"/>
                  </a:cubicBezTo>
                  <a:cubicBezTo>
                    <a:pt x="23671" y="8811"/>
                    <a:pt x="23442" y="8720"/>
                    <a:pt x="23214" y="8583"/>
                  </a:cubicBezTo>
                  <a:cubicBezTo>
                    <a:pt x="23009" y="8469"/>
                    <a:pt x="22803" y="8332"/>
                    <a:pt x="22644" y="8149"/>
                  </a:cubicBezTo>
                  <a:cubicBezTo>
                    <a:pt x="22461" y="7989"/>
                    <a:pt x="22301" y="7784"/>
                    <a:pt x="22164" y="7579"/>
                  </a:cubicBezTo>
                  <a:cubicBezTo>
                    <a:pt x="22027" y="7327"/>
                    <a:pt x="21936" y="7076"/>
                    <a:pt x="21845" y="6803"/>
                  </a:cubicBezTo>
                  <a:cubicBezTo>
                    <a:pt x="21753" y="6506"/>
                    <a:pt x="21708" y="6163"/>
                    <a:pt x="21685" y="5821"/>
                  </a:cubicBezTo>
                  <a:cubicBezTo>
                    <a:pt x="21685" y="5387"/>
                    <a:pt x="21731" y="4908"/>
                    <a:pt x="21845" y="4429"/>
                  </a:cubicBezTo>
                  <a:cubicBezTo>
                    <a:pt x="21982" y="3927"/>
                    <a:pt x="22187" y="3424"/>
                    <a:pt x="22461" y="2945"/>
                  </a:cubicBezTo>
                  <a:lnTo>
                    <a:pt x="22461" y="2899"/>
                  </a:lnTo>
                  <a:lnTo>
                    <a:pt x="22575" y="2740"/>
                  </a:lnTo>
                  <a:lnTo>
                    <a:pt x="22666" y="2580"/>
                  </a:lnTo>
                  <a:cubicBezTo>
                    <a:pt x="22712" y="2489"/>
                    <a:pt x="22735" y="2420"/>
                    <a:pt x="22735" y="2352"/>
                  </a:cubicBezTo>
                  <a:cubicBezTo>
                    <a:pt x="22712" y="2306"/>
                    <a:pt x="22689" y="2260"/>
                    <a:pt x="22666" y="2215"/>
                  </a:cubicBezTo>
                  <a:cubicBezTo>
                    <a:pt x="22689" y="2169"/>
                    <a:pt x="22712" y="2100"/>
                    <a:pt x="22689" y="2032"/>
                  </a:cubicBezTo>
                  <a:cubicBezTo>
                    <a:pt x="22598" y="1690"/>
                    <a:pt x="22461" y="1324"/>
                    <a:pt x="22256" y="1005"/>
                  </a:cubicBezTo>
                  <a:cubicBezTo>
                    <a:pt x="22073" y="685"/>
                    <a:pt x="21822" y="389"/>
                    <a:pt x="21525" y="92"/>
                  </a:cubicBezTo>
                  <a:cubicBezTo>
                    <a:pt x="21457" y="23"/>
                    <a:pt x="21388" y="1"/>
                    <a:pt x="212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8180;p70">
              <a:extLst>
                <a:ext uri="{FF2B5EF4-FFF2-40B4-BE49-F238E27FC236}">
                  <a16:creationId xmlns:a16="http://schemas.microsoft.com/office/drawing/2014/main" id="{27448D01-37A2-4974-B65B-FA80C433A5D4}"/>
                </a:ext>
              </a:extLst>
            </p:cNvPr>
            <p:cNvSpPr/>
            <p:nvPr/>
          </p:nvSpPr>
          <p:spPr>
            <a:xfrm>
              <a:off x="6244948" y="2797648"/>
              <a:ext cx="184921" cy="75401"/>
            </a:xfrm>
            <a:custGeom>
              <a:avLst/>
              <a:gdLst/>
              <a:ahLst/>
              <a:cxnLst/>
              <a:rect l="l" t="t" r="r" b="b"/>
              <a:pathLst>
                <a:path w="14335" h="5845" extrusionOk="0">
                  <a:moveTo>
                    <a:pt x="14334" y="1"/>
                  </a:moveTo>
                  <a:cubicBezTo>
                    <a:pt x="12668" y="1416"/>
                    <a:pt x="10751" y="2512"/>
                    <a:pt x="8697" y="3288"/>
                  </a:cubicBezTo>
                  <a:cubicBezTo>
                    <a:pt x="6893" y="3950"/>
                    <a:pt x="4999" y="4361"/>
                    <a:pt x="3081" y="4520"/>
                  </a:cubicBezTo>
                  <a:cubicBezTo>
                    <a:pt x="2538" y="4560"/>
                    <a:pt x="1986" y="4584"/>
                    <a:pt x="1436" y="4584"/>
                  </a:cubicBezTo>
                  <a:cubicBezTo>
                    <a:pt x="1039" y="4584"/>
                    <a:pt x="643" y="4572"/>
                    <a:pt x="251" y="4543"/>
                  </a:cubicBezTo>
                  <a:lnTo>
                    <a:pt x="228" y="4543"/>
                  </a:lnTo>
                  <a:cubicBezTo>
                    <a:pt x="160" y="4771"/>
                    <a:pt x="91" y="4977"/>
                    <a:pt x="46" y="5182"/>
                  </a:cubicBezTo>
                  <a:cubicBezTo>
                    <a:pt x="23" y="5274"/>
                    <a:pt x="0" y="5342"/>
                    <a:pt x="46" y="5433"/>
                  </a:cubicBezTo>
                  <a:cubicBezTo>
                    <a:pt x="69" y="5502"/>
                    <a:pt x="137" y="5547"/>
                    <a:pt x="206" y="5593"/>
                  </a:cubicBezTo>
                  <a:cubicBezTo>
                    <a:pt x="228" y="5616"/>
                    <a:pt x="274" y="5639"/>
                    <a:pt x="320" y="5639"/>
                  </a:cubicBezTo>
                  <a:cubicBezTo>
                    <a:pt x="936" y="5776"/>
                    <a:pt x="1598" y="5844"/>
                    <a:pt x="2283" y="5844"/>
                  </a:cubicBezTo>
                  <a:cubicBezTo>
                    <a:pt x="3264" y="5844"/>
                    <a:pt x="4314" y="5707"/>
                    <a:pt x="5410" y="5433"/>
                  </a:cubicBezTo>
                  <a:cubicBezTo>
                    <a:pt x="6254" y="5205"/>
                    <a:pt x="7122" y="4908"/>
                    <a:pt x="7989" y="4520"/>
                  </a:cubicBezTo>
                  <a:cubicBezTo>
                    <a:pt x="8856" y="4155"/>
                    <a:pt x="9701" y="3699"/>
                    <a:pt x="10477" y="3196"/>
                  </a:cubicBezTo>
                  <a:cubicBezTo>
                    <a:pt x="11664" y="2466"/>
                    <a:pt x="12782" y="1599"/>
                    <a:pt x="13764" y="617"/>
                  </a:cubicBezTo>
                  <a:cubicBezTo>
                    <a:pt x="13969" y="412"/>
                    <a:pt x="14152" y="206"/>
                    <a:pt x="143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8181;p70">
              <a:extLst>
                <a:ext uri="{FF2B5EF4-FFF2-40B4-BE49-F238E27FC236}">
                  <a16:creationId xmlns:a16="http://schemas.microsoft.com/office/drawing/2014/main" id="{A059749B-D03B-46BC-949B-63B121EA6EE0}"/>
                </a:ext>
              </a:extLst>
            </p:cNvPr>
            <p:cNvSpPr/>
            <p:nvPr/>
          </p:nvSpPr>
          <p:spPr>
            <a:xfrm>
              <a:off x="6505514" y="2713441"/>
              <a:ext cx="519122" cy="254130"/>
            </a:xfrm>
            <a:custGeom>
              <a:avLst/>
              <a:gdLst/>
              <a:ahLst/>
              <a:cxnLst/>
              <a:rect l="l" t="t" r="r" b="b"/>
              <a:pathLst>
                <a:path w="40242" h="19700" extrusionOk="0">
                  <a:moveTo>
                    <a:pt x="19585" y="1"/>
                  </a:moveTo>
                  <a:cubicBezTo>
                    <a:pt x="18580" y="1"/>
                    <a:pt x="17576" y="46"/>
                    <a:pt x="16572" y="138"/>
                  </a:cubicBezTo>
                  <a:lnTo>
                    <a:pt x="16594" y="138"/>
                  </a:lnTo>
                  <a:cubicBezTo>
                    <a:pt x="15545" y="252"/>
                    <a:pt x="14495" y="412"/>
                    <a:pt x="13467" y="640"/>
                  </a:cubicBezTo>
                  <a:cubicBezTo>
                    <a:pt x="12463" y="868"/>
                    <a:pt x="11482" y="1165"/>
                    <a:pt x="10523" y="1507"/>
                  </a:cubicBezTo>
                  <a:lnTo>
                    <a:pt x="10546" y="1507"/>
                  </a:lnTo>
                  <a:cubicBezTo>
                    <a:pt x="10135" y="1667"/>
                    <a:pt x="9724" y="1827"/>
                    <a:pt x="9336" y="2032"/>
                  </a:cubicBezTo>
                  <a:cubicBezTo>
                    <a:pt x="9016" y="2192"/>
                    <a:pt x="8697" y="2375"/>
                    <a:pt x="8377" y="2580"/>
                  </a:cubicBezTo>
                  <a:lnTo>
                    <a:pt x="8400" y="2580"/>
                  </a:lnTo>
                  <a:cubicBezTo>
                    <a:pt x="8240" y="2694"/>
                    <a:pt x="8081" y="2831"/>
                    <a:pt x="7921" y="2968"/>
                  </a:cubicBezTo>
                  <a:cubicBezTo>
                    <a:pt x="7807" y="3082"/>
                    <a:pt x="7693" y="3196"/>
                    <a:pt x="7578" y="3333"/>
                  </a:cubicBezTo>
                  <a:lnTo>
                    <a:pt x="7556" y="3333"/>
                  </a:lnTo>
                  <a:cubicBezTo>
                    <a:pt x="7442" y="3470"/>
                    <a:pt x="7350" y="3607"/>
                    <a:pt x="7259" y="3767"/>
                  </a:cubicBezTo>
                  <a:cubicBezTo>
                    <a:pt x="7168" y="3927"/>
                    <a:pt x="7076" y="4064"/>
                    <a:pt x="6985" y="4246"/>
                  </a:cubicBezTo>
                  <a:cubicBezTo>
                    <a:pt x="6894" y="4497"/>
                    <a:pt x="6802" y="4749"/>
                    <a:pt x="6711" y="5000"/>
                  </a:cubicBezTo>
                  <a:cubicBezTo>
                    <a:pt x="6643" y="5273"/>
                    <a:pt x="6574" y="5570"/>
                    <a:pt x="6529" y="5867"/>
                  </a:cubicBezTo>
                  <a:cubicBezTo>
                    <a:pt x="6460" y="6278"/>
                    <a:pt x="6414" y="6711"/>
                    <a:pt x="6392" y="7122"/>
                  </a:cubicBezTo>
                  <a:cubicBezTo>
                    <a:pt x="6346" y="7556"/>
                    <a:pt x="6323" y="7990"/>
                    <a:pt x="6300" y="8423"/>
                  </a:cubicBezTo>
                  <a:cubicBezTo>
                    <a:pt x="6255" y="9291"/>
                    <a:pt x="6255" y="10158"/>
                    <a:pt x="6209" y="11048"/>
                  </a:cubicBezTo>
                  <a:cubicBezTo>
                    <a:pt x="6186" y="11916"/>
                    <a:pt x="6118" y="12806"/>
                    <a:pt x="5935" y="13673"/>
                  </a:cubicBezTo>
                  <a:cubicBezTo>
                    <a:pt x="5844" y="14107"/>
                    <a:pt x="5730" y="14518"/>
                    <a:pt x="5570" y="14929"/>
                  </a:cubicBezTo>
                  <a:cubicBezTo>
                    <a:pt x="5433" y="15317"/>
                    <a:pt x="5250" y="15682"/>
                    <a:pt x="5022" y="16024"/>
                  </a:cubicBezTo>
                  <a:cubicBezTo>
                    <a:pt x="4771" y="16458"/>
                    <a:pt x="4429" y="16846"/>
                    <a:pt x="4063" y="17143"/>
                  </a:cubicBezTo>
                  <a:cubicBezTo>
                    <a:pt x="3881" y="17302"/>
                    <a:pt x="3675" y="17439"/>
                    <a:pt x="3493" y="17576"/>
                  </a:cubicBezTo>
                  <a:cubicBezTo>
                    <a:pt x="3310" y="17668"/>
                    <a:pt x="3150" y="17759"/>
                    <a:pt x="2968" y="17827"/>
                  </a:cubicBezTo>
                  <a:cubicBezTo>
                    <a:pt x="2557" y="17987"/>
                    <a:pt x="2146" y="18101"/>
                    <a:pt x="1735" y="18170"/>
                  </a:cubicBezTo>
                  <a:cubicBezTo>
                    <a:pt x="1378" y="18226"/>
                    <a:pt x="1006" y="18267"/>
                    <a:pt x="644" y="18267"/>
                  </a:cubicBezTo>
                  <a:cubicBezTo>
                    <a:pt x="566" y="18267"/>
                    <a:pt x="488" y="18265"/>
                    <a:pt x="411" y="18261"/>
                  </a:cubicBezTo>
                  <a:cubicBezTo>
                    <a:pt x="274" y="18261"/>
                    <a:pt x="137" y="18238"/>
                    <a:pt x="0" y="18238"/>
                  </a:cubicBezTo>
                  <a:cubicBezTo>
                    <a:pt x="480" y="18558"/>
                    <a:pt x="1005" y="18832"/>
                    <a:pt x="1553" y="19060"/>
                  </a:cubicBezTo>
                  <a:cubicBezTo>
                    <a:pt x="2192" y="19334"/>
                    <a:pt x="2945" y="19539"/>
                    <a:pt x="3721" y="19631"/>
                  </a:cubicBezTo>
                  <a:cubicBezTo>
                    <a:pt x="4109" y="19676"/>
                    <a:pt x="4497" y="19699"/>
                    <a:pt x="4885" y="19699"/>
                  </a:cubicBezTo>
                  <a:cubicBezTo>
                    <a:pt x="5182" y="19699"/>
                    <a:pt x="5524" y="19676"/>
                    <a:pt x="5935" y="19653"/>
                  </a:cubicBezTo>
                  <a:cubicBezTo>
                    <a:pt x="6802" y="19608"/>
                    <a:pt x="7601" y="19471"/>
                    <a:pt x="8332" y="19243"/>
                  </a:cubicBezTo>
                  <a:cubicBezTo>
                    <a:pt x="9222" y="18991"/>
                    <a:pt x="9907" y="18649"/>
                    <a:pt x="10454" y="18215"/>
                  </a:cubicBezTo>
                  <a:cubicBezTo>
                    <a:pt x="10751" y="17964"/>
                    <a:pt x="11002" y="17690"/>
                    <a:pt x="11162" y="17371"/>
                  </a:cubicBezTo>
                  <a:cubicBezTo>
                    <a:pt x="11185" y="17371"/>
                    <a:pt x="11208" y="17325"/>
                    <a:pt x="11208" y="17302"/>
                  </a:cubicBezTo>
                  <a:cubicBezTo>
                    <a:pt x="11276" y="17257"/>
                    <a:pt x="11299" y="17143"/>
                    <a:pt x="11276" y="17051"/>
                  </a:cubicBezTo>
                  <a:cubicBezTo>
                    <a:pt x="11208" y="16663"/>
                    <a:pt x="11139" y="16230"/>
                    <a:pt x="11071" y="15750"/>
                  </a:cubicBezTo>
                  <a:cubicBezTo>
                    <a:pt x="11002" y="15339"/>
                    <a:pt x="10957" y="14929"/>
                    <a:pt x="10911" y="14518"/>
                  </a:cubicBezTo>
                  <a:cubicBezTo>
                    <a:pt x="10820" y="13742"/>
                    <a:pt x="10751" y="12943"/>
                    <a:pt x="10706" y="12121"/>
                  </a:cubicBezTo>
                  <a:cubicBezTo>
                    <a:pt x="10591" y="9587"/>
                    <a:pt x="10706" y="6940"/>
                    <a:pt x="11048" y="4292"/>
                  </a:cubicBezTo>
                  <a:lnTo>
                    <a:pt x="11459" y="4246"/>
                  </a:lnTo>
                  <a:cubicBezTo>
                    <a:pt x="11984" y="4132"/>
                    <a:pt x="12509" y="4018"/>
                    <a:pt x="13034" y="3927"/>
                  </a:cubicBezTo>
                  <a:cubicBezTo>
                    <a:pt x="13810" y="3790"/>
                    <a:pt x="14586" y="3653"/>
                    <a:pt x="15316" y="3584"/>
                  </a:cubicBezTo>
                  <a:cubicBezTo>
                    <a:pt x="16754" y="3402"/>
                    <a:pt x="18306" y="3288"/>
                    <a:pt x="19881" y="3242"/>
                  </a:cubicBezTo>
                  <a:cubicBezTo>
                    <a:pt x="20292" y="3219"/>
                    <a:pt x="20703" y="3219"/>
                    <a:pt x="21114" y="3219"/>
                  </a:cubicBezTo>
                  <a:cubicBezTo>
                    <a:pt x="25245" y="3219"/>
                    <a:pt x="29582" y="3721"/>
                    <a:pt x="33987" y="4726"/>
                  </a:cubicBezTo>
                  <a:lnTo>
                    <a:pt x="34900" y="4954"/>
                  </a:lnTo>
                  <a:lnTo>
                    <a:pt x="34969" y="4954"/>
                  </a:lnTo>
                  <a:lnTo>
                    <a:pt x="34923" y="4908"/>
                  </a:lnTo>
                  <a:lnTo>
                    <a:pt x="34923" y="4908"/>
                  </a:lnTo>
                  <a:cubicBezTo>
                    <a:pt x="36612" y="5388"/>
                    <a:pt x="37982" y="5776"/>
                    <a:pt x="39123" y="6118"/>
                  </a:cubicBezTo>
                  <a:cubicBezTo>
                    <a:pt x="39169" y="6141"/>
                    <a:pt x="39192" y="6141"/>
                    <a:pt x="39237" y="6141"/>
                  </a:cubicBezTo>
                  <a:cubicBezTo>
                    <a:pt x="39306" y="6141"/>
                    <a:pt x="39374" y="6118"/>
                    <a:pt x="39443" y="6072"/>
                  </a:cubicBezTo>
                  <a:cubicBezTo>
                    <a:pt x="39465" y="6072"/>
                    <a:pt x="39488" y="6050"/>
                    <a:pt x="39511" y="6027"/>
                  </a:cubicBezTo>
                  <a:cubicBezTo>
                    <a:pt x="39762" y="5867"/>
                    <a:pt x="39990" y="5662"/>
                    <a:pt x="40241" y="5433"/>
                  </a:cubicBezTo>
                  <a:cubicBezTo>
                    <a:pt x="39625" y="5114"/>
                    <a:pt x="38986" y="4817"/>
                    <a:pt x="38370" y="4520"/>
                  </a:cubicBezTo>
                  <a:cubicBezTo>
                    <a:pt x="36361" y="3607"/>
                    <a:pt x="34307" y="2786"/>
                    <a:pt x="32207" y="2124"/>
                  </a:cubicBezTo>
                  <a:cubicBezTo>
                    <a:pt x="30084" y="1439"/>
                    <a:pt x="27916" y="914"/>
                    <a:pt x="25725" y="549"/>
                  </a:cubicBezTo>
                  <a:lnTo>
                    <a:pt x="25747" y="549"/>
                  </a:lnTo>
                  <a:cubicBezTo>
                    <a:pt x="23716" y="206"/>
                    <a:pt x="21639" y="1"/>
                    <a:pt x="195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8182;p70">
              <a:extLst>
                <a:ext uri="{FF2B5EF4-FFF2-40B4-BE49-F238E27FC236}">
                  <a16:creationId xmlns:a16="http://schemas.microsoft.com/office/drawing/2014/main" id="{CC87A111-7FAD-4A0D-A98A-335AEDC2DBD1}"/>
                </a:ext>
              </a:extLst>
            </p:cNvPr>
            <p:cNvSpPr/>
            <p:nvPr/>
          </p:nvSpPr>
          <p:spPr>
            <a:xfrm>
              <a:off x="6595616" y="2768211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8183;p70">
              <a:extLst>
                <a:ext uri="{FF2B5EF4-FFF2-40B4-BE49-F238E27FC236}">
                  <a16:creationId xmlns:a16="http://schemas.microsoft.com/office/drawing/2014/main" id="{FE53DA40-6947-439B-9213-EA866BD09156}"/>
                </a:ext>
              </a:extLst>
            </p:cNvPr>
            <p:cNvSpPr/>
            <p:nvPr/>
          </p:nvSpPr>
          <p:spPr>
            <a:xfrm>
              <a:off x="6595616" y="2768211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8184;p70">
              <a:extLst>
                <a:ext uri="{FF2B5EF4-FFF2-40B4-BE49-F238E27FC236}">
                  <a16:creationId xmlns:a16="http://schemas.microsoft.com/office/drawing/2014/main" id="{C7346A4E-83C9-42CE-AEC5-3F07C5DF335D}"/>
                </a:ext>
              </a:extLst>
            </p:cNvPr>
            <p:cNvSpPr/>
            <p:nvPr/>
          </p:nvSpPr>
          <p:spPr>
            <a:xfrm>
              <a:off x="6595616" y="2768211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8185;p70">
              <a:extLst>
                <a:ext uri="{FF2B5EF4-FFF2-40B4-BE49-F238E27FC236}">
                  <a16:creationId xmlns:a16="http://schemas.microsoft.com/office/drawing/2014/main" id="{1590F9B5-6D09-4554-A246-5B5B9AA5AAE7}"/>
                </a:ext>
              </a:extLst>
            </p:cNvPr>
            <p:cNvSpPr/>
            <p:nvPr/>
          </p:nvSpPr>
          <p:spPr>
            <a:xfrm>
              <a:off x="6595616" y="2768211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8186;p70">
              <a:extLst>
                <a:ext uri="{FF2B5EF4-FFF2-40B4-BE49-F238E27FC236}">
                  <a16:creationId xmlns:a16="http://schemas.microsoft.com/office/drawing/2014/main" id="{B437EF22-CC5E-4C67-8DD9-8A091A839C01}"/>
                </a:ext>
              </a:extLst>
            </p:cNvPr>
            <p:cNvSpPr/>
            <p:nvPr/>
          </p:nvSpPr>
          <p:spPr>
            <a:xfrm>
              <a:off x="6546740" y="2616877"/>
              <a:ext cx="890" cy="593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8" y="46"/>
                  </a:moveTo>
                  <a:cubicBezTo>
                    <a:pt x="46" y="23"/>
                    <a:pt x="23" y="23"/>
                    <a:pt x="0" y="0"/>
                  </a:cubicBezTo>
                  <a:cubicBezTo>
                    <a:pt x="23" y="23"/>
                    <a:pt x="46" y="23"/>
                    <a:pt x="68" y="46"/>
                  </a:cubicBez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8187;p70">
              <a:extLst>
                <a:ext uri="{FF2B5EF4-FFF2-40B4-BE49-F238E27FC236}">
                  <a16:creationId xmlns:a16="http://schemas.microsoft.com/office/drawing/2014/main" id="{7F569C00-7172-4C8A-8F7F-99518C135209}"/>
                </a:ext>
              </a:extLst>
            </p:cNvPr>
            <p:cNvSpPr/>
            <p:nvPr/>
          </p:nvSpPr>
          <p:spPr>
            <a:xfrm>
              <a:off x="6434852" y="2623056"/>
              <a:ext cx="109547" cy="172267"/>
            </a:xfrm>
            <a:custGeom>
              <a:avLst/>
              <a:gdLst/>
              <a:ahLst/>
              <a:cxnLst/>
              <a:rect l="l" t="t" r="r" b="b"/>
              <a:pathLst>
                <a:path w="8492" h="13354" extrusionOk="0">
                  <a:moveTo>
                    <a:pt x="8012" y="0"/>
                  </a:moveTo>
                  <a:cubicBezTo>
                    <a:pt x="6734" y="1553"/>
                    <a:pt x="5501" y="3150"/>
                    <a:pt x="4360" y="4817"/>
                  </a:cubicBezTo>
                  <a:cubicBezTo>
                    <a:pt x="3059" y="6665"/>
                    <a:pt x="1895" y="8606"/>
                    <a:pt x="959" y="10660"/>
                  </a:cubicBezTo>
                  <a:cubicBezTo>
                    <a:pt x="594" y="11459"/>
                    <a:pt x="274" y="12258"/>
                    <a:pt x="0" y="13102"/>
                  </a:cubicBezTo>
                  <a:cubicBezTo>
                    <a:pt x="23" y="13079"/>
                    <a:pt x="46" y="13079"/>
                    <a:pt x="69" y="13057"/>
                  </a:cubicBezTo>
                  <a:cubicBezTo>
                    <a:pt x="92" y="13034"/>
                    <a:pt x="137" y="13034"/>
                    <a:pt x="183" y="13034"/>
                  </a:cubicBezTo>
                  <a:cubicBezTo>
                    <a:pt x="229" y="13034"/>
                    <a:pt x="274" y="13034"/>
                    <a:pt x="320" y="13057"/>
                  </a:cubicBezTo>
                  <a:cubicBezTo>
                    <a:pt x="411" y="13102"/>
                    <a:pt x="457" y="13193"/>
                    <a:pt x="480" y="13285"/>
                  </a:cubicBezTo>
                  <a:cubicBezTo>
                    <a:pt x="503" y="13308"/>
                    <a:pt x="503" y="13330"/>
                    <a:pt x="503" y="13353"/>
                  </a:cubicBezTo>
                  <a:cubicBezTo>
                    <a:pt x="708" y="12714"/>
                    <a:pt x="959" y="12098"/>
                    <a:pt x="1210" y="11482"/>
                  </a:cubicBezTo>
                  <a:cubicBezTo>
                    <a:pt x="1963" y="9701"/>
                    <a:pt x="2922" y="8035"/>
                    <a:pt x="3972" y="6414"/>
                  </a:cubicBezTo>
                  <a:cubicBezTo>
                    <a:pt x="4999" y="4817"/>
                    <a:pt x="6140" y="3265"/>
                    <a:pt x="7327" y="1781"/>
                  </a:cubicBezTo>
                  <a:cubicBezTo>
                    <a:pt x="7327" y="1758"/>
                    <a:pt x="7327" y="1758"/>
                    <a:pt x="7350" y="1735"/>
                  </a:cubicBezTo>
                  <a:cubicBezTo>
                    <a:pt x="7350" y="1735"/>
                    <a:pt x="7373" y="1712"/>
                    <a:pt x="7373" y="1712"/>
                  </a:cubicBezTo>
                  <a:cubicBezTo>
                    <a:pt x="7738" y="1256"/>
                    <a:pt x="8103" y="799"/>
                    <a:pt x="8491" y="343"/>
                  </a:cubicBezTo>
                  <a:cubicBezTo>
                    <a:pt x="8377" y="297"/>
                    <a:pt x="8286" y="229"/>
                    <a:pt x="8218" y="160"/>
                  </a:cubicBezTo>
                  <a:cubicBezTo>
                    <a:pt x="8218" y="160"/>
                    <a:pt x="8195" y="160"/>
                    <a:pt x="8195" y="137"/>
                  </a:cubicBezTo>
                  <a:cubicBezTo>
                    <a:pt x="8172" y="115"/>
                    <a:pt x="8126" y="92"/>
                    <a:pt x="8081" y="69"/>
                  </a:cubicBezTo>
                  <a:cubicBezTo>
                    <a:pt x="8058" y="46"/>
                    <a:pt x="8035" y="23"/>
                    <a:pt x="80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" name="Google Shape;8188;p70">
              <a:extLst>
                <a:ext uri="{FF2B5EF4-FFF2-40B4-BE49-F238E27FC236}">
                  <a16:creationId xmlns:a16="http://schemas.microsoft.com/office/drawing/2014/main" id="{DAAD7F39-FE30-4C3B-8CCB-89BA2A096F2E}"/>
                </a:ext>
              </a:extLst>
            </p:cNvPr>
            <p:cNvSpPr/>
            <p:nvPr/>
          </p:nvSpPr>
          <p:spPr>
            <a:xfrm>
              <a:off x="6529662" y="2645436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" name="Google Shape;8189;p70">
              <a:extLst>
                <a:ext uri="{FF2B5EF4-FFF2-40B4-BE49-F238E27FC236}">
                  <a16:creationId xmlns:a16="http://schemas.microsoft.com/office/drawing/2014/main" id="{35B05C3A-F92D-44AC-935F-CB9EEF291AD8}"/>
                </a:ext>
              </a:extLst>
            </p:cNvPr>
            <p:cNvSpPr/>
            <p:nvPr/>
          </p:nvSpPr>
          <p:spPr>
            <a:xfrm>
              <a:off x="6529365" y="2645436"/>
              <a:ext cx="310" cy="3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23"/>
                  </a:moveTo>
                  <a:cubicBezTo>
                    <a:pt x="0" y="23"/>
                    <a:pt x="23" y="23"/>
                    <a:pt x="23" y="0"/>
                  </a:cubicBezTo>
                  <a:cubicBezTo>
                    <a:pt x="23" y="23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" name="Google Shape;8190;p70">
              <a:extLst>
                <a:ext uri="{FF2B5EF4-FFF2-40B4-BE49-F238E27FC236}">
                  <a16:creationId xmlns:a16="http://schemas.microsoft.com/office/drawing/2014/main" id="{0DEC2B1A-2E65-4758-AB2D-6F20197AF232}"/>
                </a:ext>
              </a:extLst>
            </p:cNvPr>
            <p:cNvSpPr/>
            <p:nvPr/>
          </p:nvSpPr>
          <p:spPr>
            <a:xfrm>
              <a:off x="6529365" y="2645733"/>
              <a:ext cx="13" cy="297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0" y="23"/>
                  </a:moveTo>
                  <a:cubicBezTo>
                    <a:pt x="0" y="23"/>
                    <a:pt x="0" y="23"/>
                    <a:pt x="0" y="0"/>
                  </a:cubicBezTo>
                  <a:cubicBezTo>
                    <a:pt x="0" y="23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8191;p70">
              <a:extLst>
                <a:ext uri="{FF2B5EF4-FFF2-40B4-BE49-F238E27FC236}">
                  <a16:creationId xmlns:a16="http://schemas.microsoft.com/office/drawing/2014/main" id="{429AE938-CD01-4EA6-8252-812D83EE0B49}"/>
                </a:ext>
              </a:extLst>
            </p:cNvPr>
            <p:cNvSpPr/>
            <p:nvPr/>
          </p:nvSpPr>
          <p:spPr>
            <a:xfrm>
              <a:off x="6529662" y="2645436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8192;p70">
              <a:extLst>
                <a:ext uri="{FF2B5EF4-FFF2-40B4-BE49-F238E27FC236}">
                  <a16:creationId xmlns:a16="http://schemas.microsoft.com/office/drawing/2014/main" id="{2F1523B0-9E65-47E5-84EE-E6FD069CC531}"/>
                </a:ext>
              </a:extLst>
            </p:cNvPr>
            <p:cNvSpPr/>
            <p:nvPr/>
          </p:nvSpPr>
          <p:spPr>
            <a:xfrm>
              <a:off x="6529365" y="2645733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8193;p70">
              <a:extLst>
                <a:ext uri="{FF2B5EF4-FFF2-40B4-BE49-F238E27FC236}">
                  <a16:creationId xmlns:a16="http://schemas.microsoft.com/office/drawing/2014/main" id="{90EB6E4C-66AC-481E-AA2A-BB04C8FAD58D}"/>
                </a:ext>
              </a:extLst>
            </p:cNvPr>
            <p:cNvSpPr/>
            <p:nvPr/>
          </p:nvSpPr>
          <p:spPr>
            <a:xfrm>
              <a:off x="6436619" y="2793533"/>
              <a:ext cx="310" cy="3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8194;p70">
              <a:extLst>
                <a:ext uri="{FF2B5EF4-FFF2-40B4-BE49-F238E27FC236}">
                  <a16:creationId xmlns:a16="http://schemas.microsoft.com/office/drawing/2014/main" id="{B66783EB-8F08-44FC-8ABB-6FF15A409799}"/>
                </a:ext>
              </a:extLst>
            </p:cNvPr>
            <p:cNvSpPr/>
            <p:nvPr/>
          </p:nvSpPr>
          <p:spPr>
            <a:xfrm>
              <a:off x="6433962" y="2795597"/>
              <a:ext cx="606" cy="593"/>
            </a:xfrm>
            <a:custGeom>
              <a:avLst/>
              <a:gdLst/>
              <a:ahLst/>
              <a:cxnLst/>
              <a:rect l="l" t="t" r="r" b="b"/>
              <a:pathLst>
                <a:path w="47" h="46" extrusionOk="0">
                  <a:moveTo>
                    <a:pt x="47" y="0"/>
                  </a:moveTo>
                  <a:cubicBezTo>
                    <a:pt x="24" y="0"/>
                    <a:pt x="24" y="23"/>
                    <a:pt x="24" y="23"/>
                  </a:cubicBezTo>
                  <a:cubicBezTo>
                    <a:pt x="24" y="23"/>
                    <a:pt x="1" y="23"/>
                    <a:pt x="1" y="46"/>
                  </a:cubicBezTo>
                  <a:lnTo>
                    <a:pt x="24" y="46"/>
                  </a:lnTo>
                  <a:cubicBezTo>
                    <a:pt x="24" y="23"/>
                    <a:pt x="24" y="0"/>
                    <a:pt x="47" y="0"/>
                  </a:cubicBez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8195;p70">
              <a:extLst>
                <a:ext uri="{FF2B5EF4-FFF2-40B4-BE49-F238E27FC236}">
                  <a16:creationId xmlns:a16="http://schemas.microsoft.com/office/drawing/2014/main" id="{3E999F39-2BE5-4DFE-990F-4F1E06891EE1}"/>
                </a:ext>
              </a:extLst>
            </p:cNvPr>
            <p:cNvSpPr/>
            <p:nvPr/>
          </p:nvSpPr>
          <p:spPr>
            <a:xfrm>
              <a:off x="6433962" y="2795880"/>
              <a:ext cx="310" cy="3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4"/>
                  </a:moveTo>
                  <a:lnTo>
                    <a:pt x="1" y="24"/>
                  </a:lnTo>
                  <a:cubicBezTo>
                    <a:pt x="1" y="24"/>
                    <a:pt x="1" y="1"/>
                    <a:pt x="24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8196;p70">
              <a:extLst>
                <a:ext uri="{FF2B5EF4-FFF2-40B4-BE49-F238E27FC236}">
                  <a16:creationId xmlns:a16="http://schemas.microsoft.com/office/drawing/2014/main" id="{1997599F-5C51-4AE5-9355-E8DEE34BBEBA}"/>
                </a:ext>
              </a:extLst>
            </p:cNvPr>
            <p:cNvSpPr/>
            <p:nvPr/>
          </p:nvSpPr>
          <p:spPr>
            <a:xfrm>
              <a:off x="6494614" y="2627184"/>
              <a:ext cx="17686" cy="17080"/>
            </a:xfrm>
            <a:custGeom>
              <a:avLst/>
              <a:gdLst/>
              <a:ahLst/>
              <a:cxnLst/>
              <a:rect l="l" t="t" r="r" b="b"/>
              <a:pathLst>
                <a:path w="1371" h="1324" extrusionOk="0">
                  <a:moveTo>
                    <a:pt x="731" y="0"/>
                  </a:moveTo>
                  <a:cubicBezTo>
                    <a:pt x="366" y="0"/>
                    <a:pt x="47" y="251"/>
                    <a:pt x="24" y="639"/>
                  </a:cubicBezTo>
                  <a:cubicBezTo>
                    <a:pt x="1" y="982"/>
                    <a:pt x="298" y="1324"/>
                    <a:pt x="663" y="1324"/>
                  </a:cubicBezTo>
                  <a:cubicBezTo>
                    <a:pt x="1028" y="1324"/>
                    <a:pt x="1348" y="1073"/>
                    <a:pt x="1370" y="708"/>
                  </a:cubicBezTo>
                  <a:cubicBezTo>
                    <a:pt x="1370" y="365"/>
                    <a:pt x="1097" y="0"/>
                    <a:pt x="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8197;p70">
              <a:extLst>
                <a:ext uri="{FF2B5EF4-FFF2-40B4-BE49-F238E27FC236}">
                  <a16:creationId xmlns:a16="http://schemas.microsoft.com/office/drawing/2014/main" id="{0C849570-BA4E-4C45-A9C8-FF04429A6119}"/>
                </a:ext>
              </a:extLst>
            </p:cNvPr>
            <p:cNvSpPr/>
            <p:nvPr/>
          </p:nvSpPr>
          <p:spPr>
            <a:xfrm>
              <a:off x="6466945" y="2665753"/>
              <a:ext cx="17673" cy="17092"/>
            </a:xfrm>
            <a:custGeom>
              <a:avLst/>
              <a:gdLst/>
              <a:ahLst/>
              <a:cxnLst/>
              <a:rect l="l" t="t" r="r" b="b"/>
              <a:pathLst>
                <a:path w="1370" h="1325" extrusionOk="0">
                  <a:moveTo>
                    <a:pt x="731" y="0"/>
                  </a:moveTo>
                  <a:cubicBezTo>
                    <a:pt x="366" y="0"/>
                    <a:pt x="46" y="251"/>
                    <a:pt x="23" y="616"/>
                  </a:cubicBezTo>
                  <a:cubicBezTo>
                    <a:pt x="0" y="982"/>
                    <a:pt x="274" y="1324"/>
                    <a:pt x="639" y="1324"/>
                  </a:cubicBezTo>
                  <a:cubicBezTo>
                    <a:pt x="1005" y="1324"/>
                    <a:pt x="1324" y="1073"/>
                    <a:pt x="1347" y="708"/>
                  </a:cubicBezTo>
                  <a:cubicBezTo>
                    <a:pt x="1370" y="365"/>
                    <a:pt x="1073" y="0"/>
                    <a:pt x="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8198;p70">
              <a:extLst>
                <a:ext uri="{FF2B5EF4-FFF2-40B4-BE49-F238E27FC236}">
                  <a16:creationId xmlns:a16="http://schemas.microsoft.com/office/drawing/2014/main" id="{E8BD6228-B421-4E3E-971E-0BF0A766E0AF}"/>
                </a:ext>
              </a:extLst>
            </p:cNvPr>
            <p:cNvSpPr/>
            <p:nvPr/>
          </p:nvSpPr>
          <p:spPr>
            <a:xfrm>
              <a:off x="6441327" y="2704618"/>
              <a:ext cx="17686" cy="17080"/>
            </a:xfrm>
            <a:custGeom>
              <a:avLst/>
              <a:gdLst/>
              <a:ahLst/>
              <a:cxnLst/>
              <a:rect l="l" t="t" r="r" b="b"/>
              <a:pathLst>
                <a:path w="1371" h="1324" extrusionOk="0">
                  <a:moveTo>
                    <a:pt x="708" y="0"/>
                  </a:moveTo>
                  <a:cubicBezTo>
                    <a:pt x="366" y="0"/>
                    <a:pt x="46" y="251"/>
                    <a:pt x="23" y="639"/>
                  </a:cubicBezTo>
                  <a:cubicBezTo>
                    <a:pt x="1" y="982"/>
                    <a:pt x="274" y="1324"/>
                    <a:pt x="640" y="1324"/>
                  </a:cubicBezTo>
                  <a:cubicBezTo>
                    <a:pt x="1005" y="1324"/>
                    <a:pt x="1324" y="1073"/>
                    <a:pt x="1347" y="708"/>
                  </a:cubicBezTo>
                  <a:cubicBezTo>
                    <a:pt x="1370" y="365"/>
                    <a:pt x="1073" y="0"/>
                    <a:pt x="7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8199;p70">
              <a:extLst>
                <a:ext uri="{FF2B5EF4-FFF2-40B4-BE49-F238E27FC236}">
                  <a16:creationId xmlns:a16="http://schemas.microsoft.com/office/drawing/2014/main" id="{DB974E22-D726-42ED-B680-074153502E32}"/>
                </a:ext>
              </a:extLst>
            </p:cNvPr>
            <p:cNvSpPr/>
            <p:nvPr/>
          </p:nvSpPr>
          <p:spPr>
            <a:xfrm>
              <a:off x="6416599" y="2748192"/>
              <a:ext cx="17673" cy="17092"/>
            </a:xfrm>
            <a:custGeom>
              <a:avLst/>
              <a:gdLst/>
              <a:ahLst/>
              <a:cxnLst/>
              <a:rect l="l" t="t" r="r" b="b"/>
              <a:pathLst>
                <a:path w="1370" h="1325" extrusionOk="0">
                  <a:moveTo>
                    <a:pt x="708" y="0"/>
                  </a:moveTo>
                  <a:cubicBezTo>
                    <a:pt x="343" y="0"/>
                    <a:pt x="23" y="274"/>
                    <a:pt x="23" y="639"/>
                  </a:cubicBezTo>
                  <a:cubicBezTo>
                    <a:pt x="0" y="1005"/>
                    <a:pt x="297" y="1324"/>
                    <a:pt x="662" y="1324"/>
                  </a:cubicBezTo>
                  <a:cubicBezTo>
                    <a:pt x="1027" y="1324"/>
                    <a:pt x="1347" y="1050"/>
                    <a:pt x="1347" y="685"/>
                  </a:cubicBezTo>
                  <a:cubicBezTo>
                    <a:pt x="1370" y="320"/>
                    <a:pt x="1073" y="0"/>
                    <a:pt x="7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8200;p70">
              <a:extLst>
                <a:ext uri="{FF2B5EF4-FFF2-40B4-BE49-F238E27FC236}">
                  <a16:creationId xmlns:a16="http://schemas.microsoft.com/office/drawing/2014/main" id="{7A83041C-3084-4C6D-BD46-0E351EFECE5E}"/>
                </a:ext>
              </a:extLst>
            </p:cNvPr>
            <p:cNvSpPr/>
            <p:nvPr/>
          </p:nvSpPr>
          <p:spPr>
            <a:xfrm>
              <a:off x="6624458" y="2583894"/>
              <a:ext cx="92480" cy="251395"/>
            </a:xfrm>
            <a:custGeom>
              <a:avLst/>
              <a:gdLst/>
              <a:ahLst/>
              <a:cxnLst/>
              <a:rect l="l" t="t" r="r" b="b"/>
              <a:pathLst>
                <a:path w="7169" h="19488" extrusionOk="0">
                  <a:moveTo>
                    <a:pt x="6848" y="1"/>
                  </a:moveTo>
                  <a:cubicBezTo>
                    <a:pt x="6803" y="1"/>
                    <a:pt x="6757" y="24"/>
                    <a:pt x="6689" y="69"/>
                  </a:cubicBezTo>
                  <a:cubicBezTo>
                    <a:pt x="6438" y="229"/>
                    <a:pt x="6164" y="434"/>
                    <a:pt x="5913" y="640"/>
                  </a:cubicBezTo>
                  <a:cubicBezTo>
                    <a:pt x="5776" y="571"/>
                    <a:pt x="5616" y="526"/>
                    <a:pt x="5479" y="503"/>
                  </a:cubicBezTo>
                  <a:cubicBezTo>
                    <a:pt x="5296" y="457"/>
                    <a:pt x="5137" y="457"/>
                    <a:pt x="5000" y="457"/>
                  </a:cubicBezTo>
                  <a:cubicBezTo>
                    <a:pt x="4977" y="434"/>
                    <a:pt x="4977" y="389"/>
                    <a:pt x="4954" y="366"/>
                  </a:cubicBezTo>
                  <a:cubicBezTo>
                    <a:pt x="4908" y="297"/>
                    <a:pt x="4840" y="252"/>
                    <a:pt x="4749" y="252"/>
                  </a:cubicBezTo>
                  <a:lnTo>
                    <a:pt x="4703" y="252"/>
                  </a:lnTo>
                  <a:cubicBezTo>
                    <a:pt x="4634" y="252"/>
                    <a:pt x="4589" y="275"/>
                    <a:pt x="4543" y="297"/>
                  </a:cubicBezTo>
                  <a:cubicBezTo>
                    <a:pt x="4406" y="389"/>
                    <a:pt x="4269" y="480"/>
                    <a:pt x="4155" y="571"/>
                  </a:cubicBezTo>
                  <a:cubicBezTo>
                    <a:pt x="4064" y="594"/>
                    <a:pt x="3950" y="617"/>
                    <a:pt x="3858" y="663"/>
                  </a:cubicBezTo>
                  <a:cubicBezTo>
                    <a:pt x="3744" y="685"/>
                    <a:pt x="3676" y="822"/>
                    <a:pt x="3676" y="937"/>
                  </a:cubicBezTo>
                  <a:cubicBezTo>
                    <a:pt x="3333" y="1233"/>
                    <a:pt x="3014" y="1553"/>
                    <a:pt x="2694" y="1895"/>
                  </a:cubicBezTo>
                  <a:cubicBezTo>
                    <a:pt x="2192" y="2466"/>
                    <a:pt x="1758" y="3128"/>
                    <a:pt x="1370" y="3904"/>
                  </a:cubicBezTo>
                  <a:cubicBezTo>
                    <a:pt x="1028" y="4589"/>
                    <a:pt x="754" y="5342"/>
                    <a:pt x="526" y="6209"/>
                  </a:cubicBezTo>
                  <a:cubicBezTo>
                    <a:pt x="320" y="6985"/>
                    <a:pt x="184" y="7784"/>
                    <a:pt x="115" y="8652"/>
                  </a:cubicBezTo>
                  <a:cubicBezTo>
                    <a:pt x="1" y="10295"/>
                    <a:pt x="161" y="11938"/>
                    <a:pt x="572" y="13513"/>
                  </a:cubicBezTo>
                  <a:cubicBezTo>
                    <a:pt x="777" y="14289"/>
                    <a:pt x="1097" y="15111"/>
                    <a:pt x="1530" y="16093"/>
                  </a:cubicBezTo>
                  <a:cubicBezTo>
                    <a:pt x="2055" y="17188"/>
                    <a:pt x="2603" y="18101"/>
                    <a:pt x="3242" y="18900"/>
                  </a:cubicBezTo>
                  <a:cubicBezTo>
                    <a:pt x="3379" y="19060"/>
                    <a:pt x="3493" y="19220"/>
                    <a:pt x="3630" y="19357"/>
                  </a:cubicBezTo>
                  <a:cubicBezTo>
                    <a:pt x="3653" y="19379"/>
                    <a:pt x="3653" y="19379"/>
                    <a:pt x="3653" y="19402"/>
                  </a:cubicBezTo>
                  <a:cubicBezTo>
                    <a:pt x="3721" y="19402"/>
                    <a:pt x="3790" y="19425"/>
                    <a:pt x="3858" y="19425"/>
                  </a:cubicBezTo>
                  <a:cubicBezTo>
                    <a:pt x="4018" y="19448"/>
                    <a:pt x="4178" y="19471"/>
                    <a:pt x="4315" y="19471"/>
                  </a:cubicBezTo>
                  <a:lnTo>
                    <a:pt x="4338" y="19471"/>
                  </a:lnTo>
                  <a:cubicBezTo>
                    <a:pt x="4418" y="19482"/>
                    <a:pt x="4492" y="19488"/>
                    <a:pt x="4566" y="19488"/>
                  </a:cubicBezTo>
                  <a:cubicBezTo>
                    <a:pt x="4640" y="19488"/>
                    <a:pt x="4714" y="19482"/>
                    <a:pt x="4794" y="19471"/>
                  </a:cubicBezTo>
                  <a:cubicBezTo>
                    <a:pt x="4931" y="19471"/>
                    <a:pt x="5091" y="19448"/>
                    <a:pt x="5228" y="19402"/>
                  </a:cubicBezTo>
                  <a:lnTo>
                    <a:pt x="5251" y="19402"/>
                  </a:lnTo>
                  <a:cubicBezTo>
                    <a:pt x="5365" y="19379"/>
                    <a:pt x="5456" y="19334"/>
                    <a:pt x="5570" y="19311"/>
                  </a:cubicBezTo>
                  <a:cubicBezTo>
                    <a:pt x="5662" y="19265"/>
                    <a:pt x="5753" y="19220"/>
                    <a:pt x="5844" y="19197"/>
                  </a:cubicBezTo>
                  <a:cubicBezTo>
                    <a:pt x="5935" y="19128"/>
                    <a:pt x="6027" y="19083"/>
                    <a:pt x="6095" y="19037"/>
                  </a:cubicBezTo>
                  <a:cubicBezTo>
                    <a:pt x="6164" y="18991"/>
                    <a:pt x="6232" y="18923"/>
                    <a:pt x="6301" y="18877"/>
                  </a:cubicBezTo>
                  <a:cubicBezTo>
                    <a:pt x="6301" y="18832"/>
                    <a:pt x="6278" y="18809"/>
                    <a:pt x="6255" y="18786"/>
                  </a:cubicBezTo>
                  <a:cubicBezTo>
                    <a:pt x="5707" y="18170"/>
                    <a:pt x="5228" y="17485"/>
                    <a:pt x="4771" y="16686"/>
                  </a:cubicBezTo>
                  <a:lnTo>
                    <a:pt x="4771" y="16686"/>
                  </a:lnTo>
                  <a:lnTo>
                    <a:pt x="4794" y="16754"/>
                  </a:lnTo>
                  <a:cubicBezTo>
                    <a:pt x="4452" y="16115"/>
                    <a:pt x="4109" y="15408"/>
                    <a:pt x="3790" y="14586"/>
                  </a:cubicBezTo>
                  <a:cubicBezTo>
                    <a:pt x="3562" y="14038"/>
                    <a:pt x="3379" y="13490"/>
                    <a:pt x="3242" y="12943"/>
                  </a:cubicBezTo>
                  <a:cubicBezTo>
                    <a:pt x="2945" y="11801"/>
                    <a:pt x="2808" y="10569"/>
                    <a:pt x="2808" y="9313"/>
                  </a:cubicBezTo>
                  <a:cubicBezTo>
                    <a:pt x="2831" y="8081"/>
                    <a:pt x="3014" y="6894"/>
                    <a:pt x="3311" y="5776"/>
                  </a:cubicBezTo>
                  <a:cubicBezTo>
                    <a:pt x="3584" y="4863"/>
                    <a:pt x="3950" y="3995"/>
                    <a:pt x="4406" y="3242"/>
                  </a:cubicBezTo>
                  <a:lnTo>
                    <a:pt x="4452" y="3173"/>
                  </a:lnTo>
                  <a:lnTo>
                    <a:pt x="4429" y="3219"/>
                  </a:lnTo>
                  <a:cubicBezTo>
                    <a:pt x="4817" y="2580"/>
                    <a:pt x="5296" y="1987"/>
                    <a:pt x="5799" y="1484"/>
                  </a:cubicBezTo>
                  <a:lnTo>
                    <a:pt x="5799" y="1507"/>
                  </a:lnTo>
                  <a:cubicBezTo>
                    <a:pt x="6187" y="1142"/>
                    <a:pt x="6597" y="800"/>
                    <a:pt x="7054" y="526"/>
                  </a:cubicBezTo>
                  <a:cubicBezTo>
                    <a:pt x="7100" y="503"/>
                    <a:pt x="7145" y="434"/>
                    <a:pt x="7145" y="366"/>
                  </a:cubicBezTo>
                  <a:cubicBezTo>
                    <a:pt x="7168" y="275"/>
                    <a:pt x="7145" y="183"/>
                    <a:pt x="7100" y="115"/>
                  </a:cubicBezTo>
                  <a:cubicBezTo>
                    <a:pt x="7054" y="69"/>
                    <a:pt x="6985" y="24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8201;p70">
              <a:extLst>
                <a:ext uri="{FF2B5EF4-FFF2-40B4-BE49-F238E27FC236}">
                  <a16:creationId xmlns:a16="http://schemas.microsoft.com/office/drawing/2014/main" id="{F544D0C6-745B-43EF-AA78-257BE8565985}"/>
                </a:ext>
              </a:extLst>
            </p:cNvPr>
            <p:cNvSpPr/>
            <p:nvPr/>
          </p:nvSpPr>
          <p:spPr>
            <a:xfrm>
              <a:off x="6659506" y="2805310"/>
              <a:ext cx="60952" cy="37423"/>
            </a:xfrm>
            <a:custGeom>
              <a:avLst/>
              <a:gdLst/>
              <a:ahLst/>
              <a:cxnLst/>
              <a:rect l="l" t="t" r="r" b="b"/>
              <a:pathLst>
                <a:path w="4725" h="2901" extrusionOk="0">
                  <a:moveTo>
                    <a:pt x="3972" y="0"/>
                  </a:moveTo>
                  <a:cubicBezTo>
                    <a:pt x="3743" y="0"/>
                    <a:pt x="3515" y="114"/>
                    <a:pt x="3378" y="320"/>
                  </a:cubicBezTo>
                  <a:cubicBezTo>
                    <a:pt x="3355" y="388"/>
                    <a:pt x="3310" y="434"/>
                    <a:pt x="3264" y="502"/>
                  </a:cubicBezTo>
                  <a:cubicBezTo>
                    <a:pt x="3150" y="639"/>
                    <a:pt x="3013" y="776"/>
                    <a:pt x="2853" y="913"/>
                  </a:cubicBezTo>
                  <a:cubicBezTo>
                    <a:pt x="2648" y="1050"/>
                    <a:pt x="2465" y="1164"/>
                    <a:pt x="2237" y="1256"/>
                  </a:cubicBezTo>
                  <a:cubicBezTo>
                    <a:pt x="1917" y="1393"/>
                    <a:pt x="1575" y="1461"/>
                    <a:pt x="1233" y="1530"/>
                  </a:cubicBezTo>
                  <a:cubicBezTo>
                    <a:pt x="1050" y="1552"/>
                    <a:pt x="845" y="1552"/>
                    <a:pt x="662" y="1575"/>
                  </a:cubicBezTo>
                  <a:cubicBezTo>
                    <a:pt x="297" y="1575"/>
                    <a:pt x="0" y="1849"/>
                    <a:pt x="0" y="2237"/>
                  </a:cubicBezTo>
                  <a:cubicBezTo>
                    <a:pt x="0" y="2569"/>
                    <a:pt x="278" y="2900"/>
                    <a:pt x="627" y="2900"/>
                  </a:cubicBezTo>
                  <a:cubicBezTo>
                    <a:pt x="639" y="2900"/>
                    <a:pt x="650" y="2900"/>
                    <a:pt x="662" y="2899"/>
                  </a:cubicBezTo>
                  <a:cubicBezTo>
                    <a:pt x="1415" y="2876"/>
                    <a:pt x="2146" y="2739"/>
                    <a:pt x="2830" y="2443"/>
                  </a:cubicBezTo>
                  <a:cubicBezTo>
                    <a:pt x="3173" y="2306"/>
                    <a:pt x="3470" y="2100"/>
                    <a:pt x="3789" y="1872"/>
                  </a:cubicBezTo>
                  <a:cubicBezTo>
                    <a:pt x="4086" y="1621"/>
                    <a:pt x="4337" y="1324"/>
                    <a:pt x="4542" y="1005"/>
                  </a:cubicBezTo>
                  <a:cubicBezTo>
                    <a:pt x="4725" y="708"/>
                    <a:pt x="4588" y="274"/>
                    <a:pt x="4291" y="92"/>
                  </a:cubicBezTo>
                  <a:cubicBezTo>
                    <a:pt x="4200" y="23"/>
                    <a:pt x="4086" y="0"/>
                    <a:pt x="39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8202;p70">
              <a:extLst>
                <a:ext uri="{FF2B5EF4-FFF2-40B4-BE49-F238E27FC236}">
                  <a16:creationId xmlns:a16="http://schemas.microsoft.com/office/drawing/2014/main" id="{B88E1429-73F4-45E6-954D-F18DA7BF8FC7}"/>
                </a:ext>
              </a:extLst>
            </p:cNvPr>
            <p:cNvSpPr/>
            <p:nvPr/>
          </p:nvSpPr>
          <p:spPr>
            <a:xfrm>
              <a:off x="6338275" y="2503222"/>
              <a:ext cx="178742" cy="173737"/>
            </a:xfrm>
            <a:custGeom>
              <a:avLst/>
              <a:gdLst/>
              <a:ahLst/>
              <a:cxnLst/>
              <a:rect l="l" t="t" r="r" b="b"/>
              <a:pathLst>
                <a:path w="13856" h="13468" extrusionOk="0">
                  <a:moveTo>
                    <a:pt x="10843" y="1"/>
                  </a:moveTo>
                  <a:cubicBezTo>
                    <a:pt x="10751" y="1"/>
                    <a:pt x="10637" y="69"/>
                    <a:pt x="10592" y="138"/>
                  </a:cubicBezTo>
                  <a:cubicBezTo>
                    <a:pt x="10158" y="183"/>
                    <a:pt x="9701" y="252"/>
                    <a:pt x="9268" y="366"/>
                  </a:cubicBezTo>
                  <a:cubicBezTo>
                    <a:pt x="8537" y="548"/>
                    <a:pt x="7784" y="845"/>
                    <a:pt x="7031" y="1256"/>
                  </a:cubicBezTo>
                  <a:cubicBezTo>
                    <a:pt x="6346" y="1621"/>
                    <a:pt x="5707" y="2078"/>
                    <a:pt x="5022" y="2648"/>
                  </a:cubicBezTo>
                  <a:cubicBezTo>
                    <a:pt x="4429" y="3150"/>
                    <a:pt x="3835" y="3744"/>
                    <a:pt x="3310" y="4406"/>
                  </a:cubicBezTo>
                  <a:cubicBezTo>
                    <a:pt x="2260" y="5684"/>
                    <a:pt x="1462" y="7099"/>
                    <a:pt x="914" y="8629"/>
                  </a:cubicBezTo>
                  <a:cubicBezTo>
                    <a:pt x="640" y="9382"/>
                    <a:pt x="412" y="10226"/>
                    <a:pt x="229" y="11276"/>
                  </a:cubicBezTo>
                  <a:cubicBezTo>
                    <a:pt x="92" y="12052"/>
                    <a:pt x="24" y="12760"/>
                    <a:pt x="1" y="13468"/>
                  </a:cubicBezTo>
                  <a:cubicBezTo>
                    <a:pt x="183" y="13216"/>
                    <a:pt x="366" y="12965"/>
                    <a:pt x="549" y="12714"/>
                  </a:cubicBezTo>
                  <a:cubicBezTo>
                    <a:pt x="617" y="12623"/>
                    <a:pt x="685" y="12532"/>
                    <a:pt x="754" y="12440"/>
                  </a:cubicBezTo>
                  <a:cubicBezTo>
                    <a:pt x="914" y="12189"/>
                    <a:pt x="1073" y="11961"/>
                    <a:pt x="1279" y="11756"/>
                  </a:cubicBezTo>
                  <a:cubicBezTo>
                    <a:pt x="1325" y="11687"/>
                    <a:pt x="1393" y="11619"/>
                    <a:pt x="1439" y="11550"/>
                  </a:cubicBezTo>
                  <a:cubicBezTo>
                    <a:pt x="1576" y="11390"/>
                    <a:pt x="1690" y="11253"/>
                    <a:pt x="1804" y="11094"/>
                  </a:cubicBezTo>
                  <a:cubicBezTo>
                    <a:pt x="1918" y="10934"/>
                    <a:pt x="2055" y="10774"/>
                    <a:pt x="2169" y="10637"/>
                  </a:cubicBezTo>
                  <a:cubicBezTo>
                    <a:pt x="2215" y="10569"/>
                    <a:pt x="2260" y="10523"/>
                    <a:pt x="2329" y="10477"/>
                  </a:cubicBezTo>
                  <a:cubicBezTo>
                    <a:pt x="2466" y="10272"/>
                    <a:pt x="2626" y="10089"/>
                    <a:pt x="2785" y="9930"/>
                  </a:cubicBezTo>
                  <a:cubicBezTo>
                    <a:pt x="2808" y="9884"/>
                    <a:pt x="2831" y="9861"/>
                    <a:pt x="2854" y="9838"/>
                  </a:cubicBezTo>
                  <a:cubicBezTo>
                    <a:pt x="2945" y="9724"/>
                    <a:pt x="3059" y="9587"/>
                    <a:pt x="3151" y="9496"/>
                  </a:cubicBezTo>
                  <a:cubicBezTo>
                    <a:pt x="3173" y="9473"/>
                    <a:pt x="3196" y="9450"/>
                    <a:pt x="3219" y="9427"/>
                  </a:cubicBezTo>
                  <a:cubicBezTo>
                    <a:pt x="3402" y="9199"/>
                    <a:pt x="3607" y="8971"/>
                    <a:pt x="3813" y="8743"/>
                  </a:cubicBezTo>
                  <a:cubicBezTo>
                    <a:pt x="4155" y="7967"/>
                    <a:pt x="4611" y="7213"/>
                    <a:pt x="5114" y="6483"/>
                  </a:cubicBezTo>
                  <a:cubicBezTo>
                    <a:pt x="5844" y="5502"/>
                    <a:pt x="6666" y="4611"/>
                    <a:pt x="7556" y="3881"/>
                  </a:cubicBezTo>
                  <a:cubicBezTo>
                    <a:pt x="8286" y="3287"/>
                    <a:pt x="9085" y="2808"/>
                    <a:pt x="9884" y="2443"/>
                  </a:cubicBezTo>
                  <a:lnTo>
                    <a:pt x="9953" y="2420"/>
                  </a:lnTo>
                  <a:lnTo>
                    <a:pt x="9907" y="2420"/>
                  </a:lnTo>
                  <a:cubicBezTo>
                    <a:pt x="10614" y="2123"/>
                    <a:pt x="11322" y="1918"/>
                    <a:pt x="12007" y="1804"/>
                  </a:cubicBezTo>
                  <a:cubicBezTo>
                    <a:pt x="12401" y="1752"/>
                    <a:pt x="12794" y="1727"/>
                    <a:pt x="13188" y="1727"/>
                  </a:cubicBezTo>
                  <a:cubicBezTo>
                    <a:pt x="13319" y="1727"/>
                    <a:pt x="13451" y="1730"/>
                    <a:pt x="13582" y="1735"/>
                  </a:cubicBezTo>
                  <a:cubicBezTo>
                    <a:pt x="13650" y="1735"/>
                    <a:pt x="13696" y="1713"/>
                    <a:pt x="13764" y="1644"/>
                  </a:cubicBezTo>
                  <a:cubicBezTo>
                    <a:pt x="13810" y="1598"/>
                    <a:pt x="13856" y="1507"/>
                    <a:pt x="13856" y="1439"/>
                  </a:cubicBezTo>
                  <a:cubicBezTo>
                    <a:pt x="13856" y="1347"/>
                    <a:pt x="13810" y="1279"/>
                    <a:pt x="13764" y="1233"/>
                  </a:cubicBezTo>
                  <a:cubicBezTo>
                    <a:pt x="13742" y="1210"/>
                    <a:pt x="13719" y="1210"/>
                    <a:pt x="13719" y="1188"/>
                  </a:cubicBezTo>
                  <a:cubicBezTo>
                    <a:pt x="13673" y="1165"/>
                    <a:pt x="13627" y="1165"/>
                    <a:pt x="13559" y="1165"/>
                  </a:cubicBezTo>
                  <a:cubicBezTo>
                    <a:pt x="13399" y="1153"/>
                    <a:pt x="13239" y="1148"/>
                    <a:pt x="13080" y="1148"/>
                  </a:cubicBezTo>
                  <a:cubicBezTo>
                    <a:pt x="12920" y="1148"/>
                    <a:pt x="12760" y="1153"/>
                    <a:pt x="12600" y="1165"/>
                  </a:cubicBezTo>
                  <a:cubicBezTo>
                    <a:pt x="12509" y="1051"/>
                    <a:pt x="12418" y="914"/>
                    <a:pt x="12304" y="822"/>
                  </a:cubicBezTo>
                  <a:cubicBezTo>
                    <a:pt x="12189" y="685"/>
                    <a:pt x="12052" y="594"/>
                    <a:pt x="11938" y="503"/>
                  </a:cubicBezTo>
                  <a:cubicBezTo>
                    <a:pt x="11961" y="480"/>
                    <a:pt x="11961" y="434"/>
                    <a:pt x="11961" y="411"/>
                  </a:cubicBezTo>
                  <a:cubicBezTo>
                    <a:pt x="11961" y="320"/>
                    <a:pt x="11916" y="252"/>
                    <a:pt x="11870" y="206"/>
                  </a:cubicBezTo>
                  <a:cubicBezTo>
                    <a:pt x="11847" y="183"/>
                    <a:pt x="11824" y="183"/>
                    <a:pt x="11824" y="160"/>
                  </a:cubicBezTo>
                  <a:cubicBezTo>
                    <a:pt x="11779" y="138"/>
                    <a:pt x="11733" y="138"/>
                    <a:pt x="11664" y="115"/>
                  </a:cubicBezTo>
                  <a:lnTo>
                    <a:pt x="11185" y="115"/>
                  </a:lnTo>
                  <a:cubicBezTo>
                    <a:pt x="11094" y="92"/>
                    <a:pt x="11003" y="46"/>
                    <a:pt x="10911" y="23"/>
                  </a:cubicBezTo>
                  <a:cubicBezTo>
                    <a:pt x="10888" y="23"/>
                    <a:pt x="10866" y="1"/>
                    <a:pt x="10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8203;p70">
              <a:extLst>
                <a:ext uri="{FF2B5EF4-FFF2-40B4-BE49-F238E27FC236}">
                  <a16:creationId xmlns:a16="http://schemas.microsoft.com/office/drawing/2014/main" id="{F6531199-4622-4980-8D7B-2D4BD0A60BD2}"/>
                </a:ext>
              </a:extLst>
            </p:cNvPr>
            <p:cNvSpPr/>
            <p:nvPr/>
          </p:nvSpPr>
          <p:spPr>
            <a:xfrm>
              <a:off x="6398050" y="2209389"/>
              <a:ext cx="97769" cy="120434"/>
            </a:xfrm>
            <a:custGeom>
              <a:avLst/>
              <a:gdLst/>
              <a:ahLst/>
              <a:cxnLst/>
              <a:rect l="l" t="t" r="r" b="b"/>
              <a:pathLst>
                <a:path w="7579" h="9336" extrusionOk="0">
                  <a:moveTo>
                    <a:pt x="4200" y="0"/>
                  </a:moveTo>
                  <a:cubicBezTo>
                    <a:pt x="3881" y="0"/>
                    <a:pt x="3538" y="46"/>
                    <a:pt x="3219" y="137"/>
                  </a:cubicBezTo>
                  <a:cubicBezTo>
                    <a:pt x="2511" y="320"/>
                    <a:pt x="1872" y="685"/>
                    <a:pt x="1347" y="1187"/>
                  </a:cubicBezTo>
                  <a:cubicBezTo>
                    <a:pt x="457" y="2077"/>
                    <a:pt x="0" y="3447"/>
                    <a:pt x="69" y="4953"/>
                  </a:cubicBezTo>
                  <a:cubicBezTo>
                    <a:pt x="137" y="6414"/>
                    <a:pt x="708" y="7783"/>
                    <a:pt x="1644" y="8742"/>
                  </a:cubicBezTo>
                  <a:cubicBezTo>
                    <a:pt x="1803" y="8902"/>
                    <a:pt x="1986" y="9062"/>
                    <a:pt x="2191" y="9221"/>
                  </a:cubicBezTo>
                  <a:cubicBezTo>
                    <a:pt x="2237" y="9244"/>
                    <a:pt x="2283" y="9244"/>
                    <a:pt x="2351" y="9244"/>
                  </a:cubicBezTo>
                  <a:lnTo>
                    <a:pt x="2420" y="9244"/>
                  </a:lnTo>
                  <a:cubicBezTo>
                    <a:pt x="2465" y="9221"/>
                    <a:pt x="2534" y="9199"/>
                    <a:pt x="2557" y="9153"/>
                  </a:cubicBezTo>
                  <a:cubicBezTo>
                    <a:pt x="2716" y="9199"/>
                    <a:pt x="2853" y="9244"/>
                    <a:pt x="2990" y="9290"/>
                  </a:cubicBezTo>
                  <a:cubicBezTo>
                    <a:pt x="3196" y="9313"/>
                    <a:pt x="3401" y="9336"/>
                    <a:pt x="3607" y="9336"/>
                  </a:cubicBezTo>
                  <a:lnTo>
                    <a:pt x="3721" y="9336"/>
                  </a:lnTo>
                  <a:cubicBezTo>
                    <a:pt x="4154" y="9336"/>
                    <a:pt x="4588" y="9199"/>
                    <a:pt x="5022" y="8970"/>
                  </a:cubicBezTo>
                  <a:cubicBezTo>
                    <a:pt x="5410" y="8788"/>
                    <a:pt x="5775" y="8514"/>
                    <a:pt x="6117" y="8126"/>
                  </a:cubicBezTo>
                  <a:cubicBezTo>
                    <a:pt x="6414" y="7806"/>
                    <a:pt x="6688" y="7441"/>
                    <a:pt x="6916" y="7007"/>
                  </a:cubicBezTo>
                  <a:cubicBezTo>
                    <a:pt x="7213" y="6460"/>
                    <a:pt x="7396" y="5820"/>
                    <a:pt x="7487" y="5090"/>
                  </a:cubicBezTo>
                  <a:cubicBezTo>
                    <a:pt x="7578" y="4451"/>
                    <a:pt x="7533" y="3766"/>
                    <a:pt x="7396" y="3081"/>
                  </a:cubicBezTo>
                  <a:cubicBezTo>
                    <a:pt x="7259" y="2419"/>
                    <a:pt x="7008" y="1803"/>
                    <a:pt x="6665" y="1324"/>
                  </a:cubicBezTo>
                  <a:cubicBezTo>
                    <a:pt x="6460" y="1073"/>
                    <a:pt x="6254" y="845"/>
                    <a:pt x="6049" y="662"/>
                  </a:cubicBezTo>
                  <a:cubicBezTo>
                    <a:pt x="5798" y="457"/>
                    <a:pt x="5524" y="320"/>
                    <a:pt x="5227" y="183"/>
                  </a:cubicBezTo>
                  <a:cubicBezTo>
                    <a:pt x="4908" y="68"/>
                    <a:pt x="4565" y="0"/>
                    <a:pt x="4200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8204;p70">
              <a:extLst>
                <a:ext uri="{FF2B5EF4-FFF2-40B4-BE49-F238E27FC236}">
                  <a16:creationId xmlns:a16="http://schemas.microsoft.com/office/drawing/2014/main" id="{DFC7E0BD-3791-4FA6-9933-AEAC7020FEE1}"/>
                </a:ext>
              </a:extLst>
            </p:cNvPr>
            <p:cNvSpPr/>
            <p:nvPr/>
          </p:nvSpPr>
          <p:spPr>
            <a:xfrm>
              <a:off x="6443688" y="2221747"/>
              <a:ext cx="28574" cy="57134"/>
            </a:xfrm>
            <a:custGeom>
              <a:avLst/>
              <a:gdLst/>
              <a:ahLst/>
              <a:cxnLst/>
              <a:rect l="l" t="t" r="r" b="b"/>
              <a:pathLst>
                <a:path w="2215" h="4429" extrusionOk="0">
                  <a:moveTo>
                    <a:pt x="160" y="1"/>
                  </a:moveTo>
                  <a:cubicBezTo>
                    <a:pt x="114" y="1"/>
                    <a:pt x="69" y="46"/>
                    <a:pt x="23" y="92"/>
                  </a:cubicBezTo>
                  <a:cubicBezTo>
                    <a:pt x="0" y="160"/>
                    <a:pt x="23" y="252"/>
                    <a:pt x="114" y="297"/>
                  </a:cubicBezTo>
                  <a:cubicBezTo>
                    <a:pt x="206" y="343"/>
                    <a:pt x="297" y="389"/>
                    <a:pt x="388" y="434"/>
                  </a:cubicBezTo>
                  <a:lnTo>
                    <a:pt x="365" y="434"/>
                  </a:lnTo>
                  <a:cubicBezTo>
                    <a:pt x="548" y="548"/>
                    <a:pt x="708" y="685"/>
                    <a:pt x="845" y="845"/>
                  </a:cubicBezTo>
                  <a:cubicBezTo>
                    <a:pt x="982" y="1005"/>
                    <a:pt x="1119" y="1165"/>
                    <a:pt x="1210" y="1347"/>
                  </a:cubicBezTo>
                  <a:cubicBezTo>
                    <a:pt x="1324" y="1598"/>
                    <a:pt x="1415" y="1872"/>
                    <a:pt x="1484" y="2146"/>
                  </a:cubicBezTo>
                  <a:cubicBezTo>
                    <a:pt x="1598" y="2694"/>
                    <a:pt x="1621" y="3265"/>
                    <a:pt x="1598" y="3812"/>
                  </a:cubicBezTo>
                  <a:cubicBezTo>
                    <a:pt x="1598" y="3904"/>
                    <a:pt x="1598" y="3995"/>
                    <a:pt x="1598" y="4109"/>
                  </a:cubicBezTo>
                  <a:cubicBezTo>
                    <a:pt x="1598" y="4178"/>
                    <a:pt x="1598" y="4246"/>
                    <a:pt x="1644" y="4315"/>
                  </a:cubicBezTo>
                  <a:cubicBezTo>
                    <a:pt x="1689" y="4360"/>
                    <a:pt x="1735" y="4406"/>
                    <a:pt x="1826" y="4429"/>
                  </a:cubicBezTo>
                  <a:cubicBezTo>
                    <a:pt x="1895" y="4429"/>
                    <a:pt x="1963" y="4429"/>
                    <a:pt x="2032" y="4383"/>
                  </a:cubicBezTo>
                  <a:cubicBezTo>
                    <a:pt x="2077" y="4337"/>
                    <a:pt x="2146" y="4269"/>
                    <a:pt x="2146" y="4201"/>
                  </a:cubicBezTo>
                  <a:cubicBezTo>
                    <a:pt x="2214" y="3379"/>
                    <a:pt x="2146" y="2534"/>
                    <a:pt x="1826" y="1758"/>
                  </a:cubicBezTo>
                  <a:cubicBezTo>
                    <a:pt x="1689" y="1393"/>
                    <a:pt x="1461" y="1051"/>
                    <a:pt x="1210" y="754"/>
                  </a:cubicBezTo>
                  <a:cubicBezTo>
                    <a:pt x="936" y="434"/>
                    <a:pt x="594" y="206"/>
                    <a:pt x="228" y="23"/>
                  </a:cubicBezTo>
                  <a:cubicBezTo>
                    <a:pt x="206" y="1"/>
                    <a:pt x="183" y="1"/>
                    <a:pt x="160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8205;p70">
              <a:extLst>
                <a:ext uri="{FF2B5EF4-FFF2-40B4-BE49-F238E27FC236}">
                  <a16:creationId xmlns:a16="http://schemas.microsoft.com/office/drawing/2014/main" id="{3872FDB7-75A4-4730-9577-4BF70EE15204}"/>
                </a:ext>
              </a:extLst>
            </p:cNvPr>
            <p:cNvSpPr/>
            <p:nvPr/>
          </p:nvSpPr>
          <p:spPr>
            <a:xfrm>
              <a:off x="6400694" y="2043027"/>
              <a:ext cx="577133" cy="588614"/>
            </a:xfrm>
            <a:custGeom>
              <a:avLst/>
              <a:gdLst/>
              <a:ahLst/>
              <a:cxnLst/>
              <a:rect l="l" t="t" r="r" b="b"/>
              <a:pathLst>
                <a:path w="44739" h="45629" extrusionOk="0">
                  <a:moveTo>
                    <a:pt x="16503" y="1"/>
                  </a:moveTo>
                  <a:cubicBezTo>
                    <a:pt x="16458" y="1"/>
                    <a:pt x="16412" y="1"/>
                    <a:pt x="16366" y="24"/>
                  </a:cubicBezTo>
                  <a:cubicBezTo>
                    <a:pt x="14837" y="777"/>
                    <a:pt x="13490" y="1758"/>
                    <a:pt x="12372" y="2968"/>
                  </a:cubicBezTo>
                  <a:cubicBezTo>
                    <a:pt x="11687" y="3676"/>
                    <a:pt x="11071" y="4474"/>
                    <a:pt x="10500" y="5319"/>
                  </a:cubicBezTo>
                  <a:cubicBezTo>
                    <a:pt x="9975" y="6141"/>
                    <a:pt x="9496" y="6985"/>
                    <a:pt x="9017" y="7967"/>
                  </a:cubicBezTo>
                  <a:cubicBezTo>
                    <a:pt x="8629" y="8788"/>
                    <a:pt x="8218" y="9724"/>
                    <a:pt x="7761" y="10820"/>
                  </a:cubicBezTo>
                  <a:cubicBezTo>
                    <a:pt x="7579" y="11299"/>
                    <a:pt x="7373" y="11779"/>
                    <a:pt x="7191" y="12281"/>
                  </a:cubicBezTo>
                  <a:lnTo>
                    <a:pt x="7122" y="12440"/>
                  </a:lnTo>
                  <a:lnTo>
                    <a:pt x="7099" y="12509"/>
                  </a:lnTo>
                  <a:cubicBezTo>
                    <a:pt x="6962" y="12851"/>
                    <a:pt x="6803" y="13285"/>
                    <a:pt x="6597" y="13696"/>
                  </a:cubicBezTo>
                  <a:cubicBezTo>
                    <a:pt x="5867" y="15225"/>
                    <a:pt x="4794" y="16595"/>
                    <a:pt x="3767" y="17919"/>
                  </a:cubicBezTo>
                  <a:lnTo>
                    <a:pt x="3265" y="18580"/>
                  </a:lnTo>
                  <a:cubicBezTo>
                    <a:pt x="2580" y="19471"/>
                    <a:pt x="2032" y="20224"/>
                    <a:pt x="1553" y="21023"/>
                  </a:cubicBezTo>
                  <a:cubicBezTo>
                    <a:pt x="982" y="21981"/>
                    <a:pt x="571" y="22849"/>
                    <a:pt x="343" y="23693"/>
                  </a:cubicBezTo>
                  <a:cubicBezTo>
                    <a:pt x="206" y="24196"/>
                    <a:pt x="115" y="24698"/>
                    <a:pt x="69" y="25177"/>
                  </a:cubicBezTo>
                  <a:cubicBezTo>
                    <a:pt x="1" y="25702"/>
                    <a:pt x="23" y="26227"/>
                    <a:pt x="69" y="26775"/>
                  </a:cubicBezTo>
                  <a:cubicBezTo>
                    <a:pt x="115" y="27254"/>
                    <a:pt x="183" y="27756"/>
                    <a:pt x="320" y="28281"/>
                  </a:cubicBezTo>
                  <a:cubicBezTo>
                    <a:pt x="434" y="28761"/>
                    <a:pt x="548" y="29217"/>
                    <a:pt x="708" y="29651"/>
                  </a:cubicBezTo>
                  <a:cubicBezTo>
                    <a:pt x="1005" y="30541"/>
                    <a:pt x="1370" y="31385"/>
                    <a:pt x="1827" y="32184"/>
                  </a:cubicBezTo>
                  <a:cubicBezTo>
                    <a:pt x="2238" y="32960"/>
                    <a:pt x="2763" y="33714"/>
                    <a:pt x="3356" y="34467"/>
                  </a:cubicBezTo>
                  <a:cubicBezTo>
                    <a:pt x="4452" y="35836"/>
                    <a:pt x="5798" y="37115"/>
                    <a:pt x="7350" y="38256"/>
                  </a:cubicBezTo>
                  <a:cubicBezTo>
                    <a:pt x="10181" y="40287"/>
                    <a:pt x="13559" y="41839"/>
                    <a:pt x="17394" y="42844"/>
                  </a:cubicBezTo>
                  <a:cubicBezTo>
                    <a:pt x="18398" y="43118"/>
                    <a:pt x="19357" y="43323"/>
                    <a:pt x="20270" y="43460"/>
                  </a:cubicBezTo>
                  <a:cubicBezTo>
                    <a:pt x="21365" y="43643"/>
                    <a:pt x="22324" y="43711"/>
                    <a:pt x="23214" y="43711"/>
                  </a:cubicBezTo>
                  <a:lnTo>
                    <a:pt x="23282" y="43711"/>
                  </a:lnTo>
                  <a:cubicBezTo>
                    <a:pt x="24287" y="43711"/>
                    <a:pt x="25200" y="43620"/>
                    <a:pt x="26113" y="43437"/>
                  </a:cubicBezTo>
                  <a:cubicBezTo>
                    <a:pt x="27003" y="43255"/>
                    <a:pt x="27802" y="42958"/>
                    <a:pt x="28532" y="42593"/>
                  </a:cubicBezTo>
                  <a:cubicBezTo>
                    <a:pt x="28692" y="42889"/>
                    <a:pt x="28898" y="43163"/>
                    <a:pt x="29149" y="43437"/>
                  </a:cubicBezTo>
                  <a:cubicBezTo>
                    <a:pt x="29468" y="43757"/>
                    <a:pt x="29788" y="44031"/>
                    <a:pt x="30107" y="44259"/>
                  </a:cubicBezTo>
                  <a:cubicBezTo>
                    <a:pt x="30769" y="44738"/>
                    <a:pt x="31545" y="45103"/>
                    <a:pt x="32344" y="45332"/>
                  </a:cubicBezTo>
                  <a:cubicBezTo>
                    <a:pt x="33052" y="45537"/>
                    <a:pt x="33759" y="45628"/>
                    <a:pt x="34444" y="45628"/>
                  </a:cubicBezTo>
                  <a:cubicBezTo>
                    <a:pt x="34672" y="45628"/>
                    <a:pt x="34878" y="45606"/>
                    <a:pt x="35083" y="45606"/>
                  </a:cubicBezTo>
                  <a:cubicBezTo>
                    <a:pt x="35585" y="45560"/>
                    <a:pt x="36019" y="45469"/>
                    <a:pt x="36407" y="45355"/>
                  </a:cubicBezTo>
                  <a:cubicBezTo>
                    <a:pt x="36864" y="45218"/>
                    <a:pt x="37252" y="45081"/>
                    <a:pt x="37571" y="44921"/>
                  </a:cubicBezTo>
                  <a:cubicBezTo>
                    <a:pt x="38142" y="44624"/>
                    <a:pt x="38690" y="44236"/>
                    <a:pt x="39169" y="43734"/>
                  </a:cubicBezTo>
                  <a:cubicBezTo>
                    <a:pt x="39694" y="43209"/>
                    <a:pt x="40105" y="42638"/>
                    <a:pt x="40401" y="42068"/>
                  </a:cubicBezTo>
                  <a:cubicBezTo>
                    <a:pt x="40744" y="41406"/>
                    <a:pt x="40949" y="40789"/>
                    <a:pt x="41018" y="40173"/>
                  </a:cubicBezTo>
                  <a:cubicBezTo>
                    <a:pt x="41063" y="39488"/>
                    <a:pt x="40949" y="38849"/>
                    <a:pt x="40675" y="38302"/>
                  </a:cubicBezTo>
                  <a:cubicBezTo>
                    <a:pt x="40538" y="38005"/>
                    <a:pt x="40333" y="37708"/>
                    <a:pt x="40105" y="37457"/>
                  </a:cubicBezTo>
                  <a:cubicBezTo>
                    <a:pt x="39808" y="37160"/>
                    <a:pt x="39488" y="36909"/>
                    <a:pt x="39192" y="36749"/>
                  </a:cubicBezTo>
                  <a:cubicBezTo>
                    <a:pt x="38963" y="36612"/>
                    <a:pt x="38712" y="36521"/>
                    <a:pt x="38461" y="36430"/>
                  </a:cubicBezTo>
                  <a:cubicBezTo>
                    <a:pt x="38233" y="36361"/>
                    <a:pt x="37982" y="36293"/>
                    <a:pt x="37708" y="36247"/>
                  </a:cubicBezTo>
                  <a:cubicBezTo>
                    <a:pt x="38165" y="35905"/>
                    <a:pt x="38690" y="35448"/>
                    <a:pt x="39237" y="34878"/>
                  </a:cubicBezTo>
                  <a:cubicBezTo>
                    <a:pt x="39899" y="34170"/>
                    <a:pt x="40538" y="33417"/>
                    <a:pt x="41109" y="32641"/>
                  </a:cubicBezTo>
                  <a:cubicBezTo>
                    <a:pt x="41703" y="31819"/>
                    <a:pt x="42250" y="30975"/>
                    <a:pt x="42707" y="30130"/>
                  </a:cubicBezTo>
                  <a:cubicBezTo>
                    <a:pt x="43232" y="29194"/>
                    <a:pt x="43620" y="28327"/>
                    <a:pt x="43917" y="27528"/>
                  </a:cubicBezTo>
                  <a:cubicBezTo>
                    <a:pt x="44259" y="26638"/>
                    <a:pt x="44464" y="25816"/>
                    <a:pt x="44601" y="25040"/>
                  </a:cubicBezTo>
                  <a:cubicBezTo>
                    <a:pt x="44693" y="24378"/>
                    <a:pt x="44738" y="23671"/>
                    <a:pt x="44715" y="22963"/>
                  </a:cubicBezTo>
                  <a:cubicBezTo>
                    <a:pt x="44624" y="20384"/>
                    <a:pt x="43620" y="17713"/>
                    <a:pt x="41725" y="15020"/>
                  </a:cubicBezTo>
                  <a:cubicBezTo>
                    <a:pt x="40881" y="13810"/>
                    <a:pt x="39876" y="12623"/>
                    <a:pt x="38735" y="11482"/>
                  </a:cubicBezTo>
                  <a:cubicBezTo>
                    <a:pt x="37617" y="10363"/>
                    <a:pt x="36407" y="9291"/>
                    <a:pt x="35129" y="8309"/>
                  </a:cubicBezTo>
                  <a:cubicBezTo>
                    <a:pt x="33873" y="7350"/>
                    <a:pt x="32595" y="6460"/>
                    <a:pt x="31271" y="5684"/>
                  </a:cubicBezTo>
                  <a:cubicBezTo>
                    <a:pt x="29947" y="4885"/>
                    <a:pt x="28669" y="4201"/>
                    <a:pt x="27460" y="3653"/>
                  </a:cubicBezTo>
                  <a:cubicBezTo>
                    <a:pt x="26889" y="3379"/>
                    <a:pt x="26318" y="3151"/>
                    <a:pt x="25702" y="2922"/>
                  </a:cubicBezTo>
                  <a:cubicBezTo>
                    <a:pt x="24538" y="2466"/>
                    <a:pt x="23534" y="2123"/>
                    <a:pt x="22598" y="1804"/>
                  </a:cubicBezTo>
                  <a:lnTo>
                    <a:pt x="22484" y="1781"/>
                  </a:lnTo>
                  <a:lnTo>
                    <a:pt x="22392" y="1758"/>
                  </a:lnTo>
                  <a:cubicBezTo>
                    <a:pt x="20155" y="1028"/>
                    <a:pt x="18329" y="663"/>
                    <a:pt x="16640" y="549"/>
                  </a:cubicBezTo>
                  <a:cubicBezTo>
                    <a:pt x="16709" y="549"/>
                    <a:pt x="16777" y="480"/>
                    <a:pt x="16800" y="412"/>
                  </a:cubicBezTo>
                  <a:cubicBezTo>
                    <a:pt x="16823" y="320"/>
                    <a:pt x="16823" y="229"/>
                    <a:pt x="16777" y="161"/>
                  </a:cubicBezTo>
                  <a:cubicBezTo>
                    <a:pt x="16754" y="92"/>
                    <a:pt x="16686" y="46"/>
                    <a:pt x="16595" y="24"/>
                  </a:cubicBezTo>
                  <a:cubicBezTo>
                    <a:pt x="16572" y="1"/>
                    <a:pt x="16526" y="1"/>
                    <a:pt x="16503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8206;p70">
              <a:extLst>
                <a:ext uri="{FF2B5EF4-FFF2-40B4-BE49-F238E27FC236}">
                  <a16:creationId xmlns:a16="http://schemas.microsoft.com/office/drawing/2014/main" id="{30EBDD72-7743-46F9-8AB3-A96E76A5C63D}"/>
                </a:ext>
              </a:extLst>
            </p:cNvPr>
            <p:cNvSpPr/>
            <p:nvPr/>
          </p:nvSpPr>
          <p:spPr>
            <a:xfrm>
              <a:off x="6531132" y="2042730"/>
              <a:ext cx="446985" cy="445115"/>
            </a:xfrm>
            <a:custGeom>
              <a:avLst/>
              <a:gdLst/>
              <a:ahLst/>
              <a:cxnLst/>
              <a:rect l="l" t="t" r="r" b="b"/>
              <a:pathLst>
                <a:path w="34650" h="34505" extrusionOk="0">
                  <a:moveTo>
                    <a:pt x="6391" y="1"/>
                  </a:moveTo>
                  <a:cubicBezTo>
                    <a:pt x="6346" y="1"/>
                    <a:pt x="6300" y="24"/>
                    <a:pt x="6254" y="47"/>
                  </a:cubicBezTo>
                  <a:cubicBezTo>
                    <a:pt x="4725" y="800"/>
                    <a:pt x="3378" y="1781"/>
                    <a:pt x="2237" y="2968"/>
                  </a:cubicBezTo>
                  <a:cubicBezTo>
                    <a:pt x="1552" y="3699"/>
                    <a:pt x="936" y="4497"/>
                    <a:pt x="388" y="5342"/>
                  </a:cubicBezTo>
                  <a:cubicBezTo>
                    <a:pt x="251" y="5547"/>
                    <a:pt x="114" y="5776"/>
                    <a:pt x="0" y="5981"/>
                  </a:cubicBezTo>
                  <a:cubicBezTo>
                    <a:pt x="799" y="5639"/>
                    <a:pt x="1644" y="5365"/>
                    <a:pt x="2511" y="5182"/>
                  </a:cubicBezTo>
                  <a:cubicBezTo>
                    <a:pt x="3766" y="4886"/>
                    <a:pt x="5045" y="4726"/>
                    <a:pt x="6346" y="4634"/>
                  </a:cubicBezTo>
                  <a:lnTo>
                    <a:pt x="6369" y="4634"/>
                  </a:lnTo>
                  <a:cubicBezTo>
                    <a:pt x="6391" y="4634"/>
                    <a:pt x="6414" y="4612"/>
                    <a:pt x="6437" y="4612"/>
                  </a:cubicBezTo>
                  <a:cubicBezTo>
                    <a:pt x="6483" y="4612"/>
                    <a:pt x="6528" y="4657"/>
                    <a:pt x="6551" y="4703"/>
                  </a:cubicBezTo>
                  <a:cubicBezTo>
                    <a:pt x="6620" y="5776"/>
                    <a:pt x="6802" y="6826"/>
                    <a:pt x="7053" y="7876"/>
                  </a:cubicBezTo>
                  <a:cubicBezTo>
                    <a:pt x="7053" y="7876"/>
                    <a:pt x="7053" y="7876"/>
                    <a:pt x="7053" y="7898"/>
                  </a:cubicBezTo>
                  <a:cubicBezTo>
                    <a:pt x="7624" y="10249"/>
                    <a:pt x="8537" y="12509"/>
                    <a:pt x="9678" y="14632"/>
                  </a:cubicBezTo>
                  <a:cubicBezTo>
                    <a:pt x="9678" y="14632"/>
                    <a:pt x="9678" y="14609"/>
                    <a:pt x="9678" y="14609"/>
                  </a:cubicBezTo>
                  <a:cubicBezTo>
                    <a:pt x="9678" y="14632"/>
                    <a:pt x="9678" y="14632"/>
                    <a:pt x="9701" y="14632"/>
                  </a:cubicBezTo>
                  <a:cubicBezTo>
                    <a:pt x="11002" y="17006"/>
                    <a:pt x="12600" y="19220"/>
                    <a:pt x="14472" y="21160"/>
                  </a:cubicBezTo>
                  <a:cubicBezTo>
                    <a:pt x="16024" y="22758"/>
                    <a:pt x="17781" y="24219"/>
                    <a:pt x="19699" y="25360"/>
                  </a:cubicBezTo>
                  <a:cubicBezTo>
                    <a:pt x="20794" y="26022"/>
                    <a:pt x="21958" y="26570"/>
                    <a:pt x="23145" y="27003"/>
                  </a:cubicBezTo>
                  <a:cubicBezTo>
                    <a:pt x="23191" y="27026"/>
                    <a:pt x="23214" y="27094"/>
                    <a:pt x="23191" y="27140"/>
                  </a:cubicBezTo>
                  <a:cubicBezTo>
                    <a:pt x="23191" y="27140"/>
                    <a:pt x="23191" y="27163"/>
                    <a:pt x="23191" y="27163"/>
                  </a:cubicBezTo>
                  <a:cubicBezTo>
                    <a:pt x="23236" y="27186"/>
                    <a:pt x="23282" y="27231"/>
                    <a:pt x="23259" y="27277"/>
                  </a:cubicBezTo>
                  <a:cubicBezTo>
                    <a:pt x="23054" y="27756"/>
                    <a:pt x="22848" y="28259"/>
                    <a:pt x="22689" y="28738"/>
                  </a:cubicBezTo>
                  <a:cubicBezTo>
                    <a:pt x="22483" y="29354"/>
                    <a:pt x="22301" y="29970"/>
                    <a:pt x="22186" y="30610"/>
                  </a:cubicBezTo>
                  <a:cubicBezTo>
                    <a:pt x="22095" y="31180"/>
                    <a:pt x="22027" y="31751"/>
                    <a:pt x="22072" y="32321"/>
                  </a:cubicBezTo>
                  <a:cubicBezTo>
                    <a:pt x="22095" y="32618"/>
                    <a:pt x="22141" y="32892"/>
                    <a:pt x="22232" y="33166"/>
                  </a:cubicBezTo>
                  <a:cubicBezTo>
                    <a:pt x="22232" y="33166"/>
                    <a:pt x="22232" y="33166"/>
                    <a:pt x="22232" y="33143"/>
                  </a:cubicBezTo>
                  <a:cubicBezTo>
                    <a:pt x="22297" y="33317"/>
                    <a:pt x="22363" y="33491"/>
                    <a:pt x="22467" y="33645"/>
                  </a:cubicBezTo>
                  <a:lnTo>
                    <a:pt x="22467" y="33645"/>
                  </a:lnTo>
                  <a:cubicBezTo>
                    <a:pt x="22465" y="33645"/>
                    <a:pt x="22463" y="33645"/>
                    <a:pt x="22460" y="33645"/>
                  </a:cubicBezTo>
                  <a:cubicBezTo>
                    <a:pt x="22575" y="33782"/>
                    <a:pt x="22666" y="33896"/>
                    <a:pt x="22803" y="34011"/>
                  </a:cubicBezTo>
                  <a:lnTo>
                    <a:pt x="22780" y="34011"/>
                  </a:lnTo>
                  <a:cubicBezTo>
                    <a:pt x="22917" y="34125"/>
                    <a:pt x="23077" y="34216"/>
                    <a:pt x="23214" y="34284"/>
                  </a:cubicBezTo>
                  <a:cubicBezTo>
                    <a:pt x="23396" y="34376"/>
                    <a:pt x="23602" y="34421"/>
                    <a:pt x="23807" y="34467"/>
                  </a:cubicBezTo>
                  <a:lnTo>
                    <a:pt x="23761" y="34467"/>
                  </a:lnTo>
                  <a:cubicBezTo>
                    <a:pt x="23895" y="34494"/>
                    <a:pt x="24029" y="34505"/>
                    <a:pt x="24163" y="34505"/>
                  </a:cubicBezTo>
                  <a:cubicBezTo>
                    <a:pt x="24257" y="34505"/>
                    <a:pt x="24352" y="34499"/>
                    <a:pt x="24446" y="34490"/>
                  </a:cubicBezTo>
                  <a:cubicBezTo>
                    <a:pt x="24743" y="34467"/>
                    <a:pt x="25017" y="34399"/>
                    <a:pt x="25291" y="34307"/>
                  </a:cubicBezTo>
                  <a:cubicBezTo>
                    <a:pt x="25785" y="34128"/>
                    <a:pt x="26279" y="33881"/>
                    <a:pt x="26730" y="33569"/>
                  </a:cubicBezTo>
                  <a:lnTo>
                    <a:pt x="26730" y="33569"/>
                  </a:lnTo>
                  <a:cubicBezTo>
                    <a:pt x="26729" y="33573"/>
                    <a:pt x="26729" y="33577"/>
                    <a:pt x="26729" y="33577"/>
                  </a:cubicBezTo>
                  <a:cubicBezTo>
                    <a:pt x="27185" y="33280"/>
                    <a:pt x="27596" y="32938"/>
                    <a:pt x="28007" y="32573"/>
                  </a:cubicBezTo>
                  <a:cubicBezTo>
                    <a:pt x="28395" y="32230"/>
                    <a:pt x="28783" y="31865"/>
                    <a:pt x="29148" y="31477"/>
                  </a:cubicBezTo>
                  <a:cubicBezTo>
                    <a:pt x="29468" y="31157"/>
                    <a:pt x="29787" y="30815"/>
                    <a:pt x="30107" y="30450"/>
                  </a:cubicBezTo>
                  <a:cubicBezTo>
                    <a:pt x="30426" y="30107"/>
                    <a:pt x="30723" y="29765"/>
                    <a:pt x="31043" y="29423"/>
                  </a:cubicBezTo>
                  <a:lnTo>
                    <a:pt x="31020" y="29423"/>
                  </a:lnTo>
                  <a:cubicBezTo>
                    <a:pt x="32252" y="28030"/>
                    <a:pt x="33394" y="26570"/>
                    <a:pt x="34489" y="25063"/>
                  </a:cubicBezTo>
                  <a:cubicBezTo>
                    <a:pt x="34603" y="24401"/>
                    <a:pt x="34649" y="23694"/>
                    <a:pt x="34603" y="22986"/>
                  </a:cubicBezTo>
                  <a:cubicBezTo>
                    <a:pt x="34512" y="20407"/>
                    <a:pt x="33508" y="17736"/>
                    <a:pt x="31613" y="15043"/>
                  </a:cubicBezTo>
                  <a:cubicBezTo>
                    <a:pt x="30769" y="13833"/>
                    <a:pt x="29764" y="12646"/>
                    <a:pt x="28623" y="11482"/>
                  </a:cubicBezTo>
                  <a:cubicBezTo>
                    <a:pt x="27505" y="10386"/>
                    <a:pt x="26295" y="9314"/>
                    <a:pt x="25017" y="8332"/>
                  </a:cubicBezTo>
                  <a:cubicBezTo>
                    <a:pt x="23761" y="7373"/>
                    <a:pt x="22460" y="6483"/>
                    <a:pt x="21159" y="5707"/>
                  </a:cubicBezTo>
                  <a:cubicBezTo>
                    <a:pt x="19858" y="4908"/>
                    <a:pt x="18580" y="4224"/>
                    <a:pt x="17370" y="3676"/>
                  </a:cubicBezTo>
                  <a:cubicBezTo>
                    <a:pt x="16800" y="3402"/>
                    <a:pt x="16229" y="3174"/>
                    <a:pt x="15590" y="2923"/>
                  </a:cubicBezTo>
                  <a:cubicBezTo>
                    <a:pt x="14426" y="2489"/>
                    <a:pt x="13422" y="2124"/>
                    <a:pt x="12486" y="1827"/>
                  </a:cubicBezTo>
                  <a:lnTo>
                    <a:pt x="12372" y="1781"/>
                  </a:lnTo>
                  <a:lnTo>
                    <a:pt x="12280" y="1758"/>
                  </a:lnTo>
                  <a:cubicBezTo>
                    <a:pt x="10043" y="1051"/>
                    <a:pt x="8217" y="663"/>
                    <a:pt x="6528" y="572"/>
                  </a:cubicBezTo>
                  <a:lnTo>
                    <a:pt x="6551" y="572"/>
                  </a:lnTo>
                  <a:cubicBezTo>
                    <a:pt x="6597" y="572"/>
                    <a:pt x="6665" y="526"/>
                    <a:pt x="6688" y="435"/>
                  </a:cubicBezTo>
                  <a:cubicBezTo>
                    <a:pt x="6734" y="343"/>
                    <a:pt x="6711" y="252"/>
                    <a:pt x="6665" y="184"/>
                  </a:cubicBezTo>
                  <a:cubicBezTo>
                    <a:pt x="6642" y="115"/>
                    <a:pt x="6574" y="47"/>
                    <a:pt x="6483" y="24"/>
                  </a:cubicBezTo>
                  <a:cubicBezTo>
                    <a:pt x="6437" y="1"/>
                    <a:pt x="6414" y="1"/>
                    <a:pt x="6391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8207;p70">
              <a:extLst>
                <a:ext uri="{FF2B5EF4-FFF2-40B4-BE49-F238E27FC236}">
                  <a16:creationId xmlns:a16="http://schemas.microsoft.com/office/drawing/2014/main" id="{33E62CC7-EE22-48E6-B532-8FC55228C5EE}"/>
                </a:ext>
              </a:extLst>
            </p:cNvPr>
            <p:cNvSpPr/>
            <p:nvPr/>
          </p:nvSpPr>
          <p:spPr>
            <a:xfrm>
              <a:off x="6655971" y="2231460"/>
              <a:ext cx="310" cy="13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8BA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8208;p70">
              <a:extLst>
                <a:ext uri="{FF2B5EF4-FFF2-40B4-BE49-F238E27FC236}">
                  <a16:creationId xmlns:a16="http://schemas.microsoft.com/office/drawing/2014/main" id="{DD06B06F-F15D-49DA-91F8-A2967B590EFA}"/>
                </a:ext>
              </a:extLst>
            </p:cNvPr>
            <p:cNvSpPr/>
            <p:nvPr/>
          </p:nvSpPr>
          <p:spPr>
            <a:xfrm>
              <a:off x="6815845" y="245994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8BA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8209;p70">
              <a:extLst>
                <a:ext uri="{FF2B5EF4-FFF2-40B4-BE49-F238E27FC236}">
                  <a16:creationId xmlns:a16="http://schemas.microsoft.com/office/drawing/2014/main" id="{B9DA2892-CCF3-46EF-813F-4D6E91D76F08}"/>
                </a:ext>
              </a:extLst>
            </p:cNvPr>
            <p:cNvSpPr/>
            <p:nvPr/>
          </p:nvSpPr>
          <p:spPr>
            <a:xfrm>
              <a:off x="6807009" y="2529717"/>
              <a:ext cx="67738" cy="56554"/>
            </a:xfrm>
            <a:custGeom>
              <a:avLst/>
              <a:gdLst/>
              <a:ahLst/>
              <a:cxnLst/>
              <a:rect l="l" t="t" r="r" b="b"/>
              <a:pathLst>
                <a:path w="5251" h="4384" extrusionOk="0">
                  <a:moveTo>
                    <a:pt x="4931" y="1"/>
                  </a:moveTo>
                  <a:cubicBezTo>
                    <a:pt x="4862" y="1"/>
                    <a:pt x="4794" y="24"/>
                    <a:pt x="4748" y="47"/>
                  </a:cubicBezTo>
                  <a:cubicBezTo>
                    <a:pt x="4725" y="69"/>
                    <a:pt x="4703" y="92"/>
                    <a:pt x="4680" y="115"/>
                  </a:cubicBezTo>
                  <a:cubicBezTo>
                    <a:pt x="4657" y="161"/>
                    <a:pt x="4634" y="206"/>
                    <a:pt x="4611" y="252"/>
                  </a:cubicBezTo>
                  <a:cubicBezTo>
                    <a:pt x="4611" y="298"/>
                    <a:pt x="4588" y="343"/>
                    <a:pt x="4588" y="389"/>
                  </a:cubicBezTo>
                  <a:cubicBezTo>
                    <a:pt x="4452" y="845"/>
                    <a:pt x="4269" y="1256"/>
                    <a:pt x="4041" y="1644"/>
                  </a:cubicBezTo>
                  <a:cubicBezTo>
                    <a:pt x="3812" y="2010"/>
                    <a:pt x="3539" y="2352"/>
                    <a:pt x="3242" y="2671"/>
                  </a:cubicBezTo>
                  <a:cubicBezTo>
                    <a:pt x="2922" y="2968"/>
                    <a:pt x="2557" y="3242"/>
                    <a:pt x="2169" y="3448"/>
                  </a:cubicBezTo>
                  <a:cubicBezTo>
                    <a:pt x="1827" y="3630"/>
                    <a:pt x="1484" y="3790"/>
                    <a:pt x="1119" y="3881"/>
                  </a:cubicBezTo>
                  <a:cubicBezTo>
                    <a:pt x="799" y="3950"/>
                    <a:pt x="503" y="3972"/>
                    <a:pt x="206" y="3995"/>
                  </a:cubicBezTo>
                  <a:cubicBezTo>
                    <a:pt x="92" y="3995"/>
                    <a:pt x="1" y="4109"/>
                    <a:pt x="23" y="4201"/>
                  </a:cubicBezTo>
                  <a:cubicBezTo>
                    <a:pt x="23" y="4269"/>
                    <a:pt x="46" y="4315"/>
                    <a:pt x="92" y="4338"/>
                  </a:cubicBezTo>
                  <a:cubicBezTo>
                    <a:pt x="138" y="4383"/>
                    <a:pt x="183" y="4383"/>
                    <a:pt x="252" y="4383"/>
                  </a:cubicBezTo>
                  <a:cubicBezTo>
                    <a:pt x="1370" y="4361"/>
                    <a:pt x="2489" y="3950"/>
                    <a:pt x="3379" y="3265"/>
                  </a:cubicBezTo>
                  <a:cubicBezTo>
                    <a:pt x="3835" y="2900"/>
                    <a:pt x="4246" y="2466"/>
                    <a:pt x="4566" y="1987"/>
                  </a:cubicBezTo>
                  <a:cubicBezTo>
                    <a:pt x="4885" y="1485"/>
                    <a:pt x="5136" y="937"/>
                    <a:pt x="5228" y="343"/>
                  </a:cubicBezTo>
                  <a:cubicBezTo>
                    <a:pt x="5250" y="183"/>
                    <a:pt x="5136" y="24"/>
                    <a:pt x="4977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8210;p70">
              <a:extLst>
                <a:ext uri="{FF2B5EF4-FFF2-40B4-BE49-F238E27FC236}">
                  <a16:creationId xmlns:a16="http://schemas.microsoft.com/office/drawing/2014/main" id="{A365A564-5120-46AE-BB75-D4FA63B9E58E}"/>
                </a:ext>
              </a:extLst>
            </p:cNvPr>
            <p:cNvSpPr/>
            <p:nvPr/>
          </p:nvSpPr>
          <p:spPr>
            <a:xfrm>
              <a:off x="6867365" y="2529717"/>
              <a:ext cx="45073" cy="37191"/>
            </a:xfrm>
            <a:custGeom>
              <a:avLst/>
              <a:gdLst/>
              <a:ahLst/>
              <a:cxnLst/>
              <a:rect l="l" t="t" r="r" b="b"/>
              <a:pathLst>
                <a:path w="3494" h="2883" extrusionOk="0">
                  <a:moveTo>
                    <a:pt x="275" y="1"/>
                  </a:moveTo>
                  <a:cubicBezTo>
                    <a:pt x="138" y="1"/>
                    <a:pt x="24" y="115"/>
                    <a:pt x="1" y="229"/>
                  </a:cubicBezTo>
                  <a:cubicBezTo>
                    <a:pt x="1" y="275"/>
                    <a:pt x="1" y="343"/>
                    <a:pt x="24" y="389"/>
                  </a:cubicBezTo>
                  <a:cubicBezTo>
                    <a:pt x="46" y="435"/>
                    <a:pt x="92" y="526"/>
                    <a:pt x="161" y="549"/>
                  </a:cubicBezTo>
                  <a:cubicBezTo>
                    <a:pt x="298" y="594"/>
                    <a:pt x="457" y="640"/>
                    <a:pt x="594" y="686"/>
                  </a:cubicBezTo>
                  <a:cubicBezTo>
                    <a:pt x="708" y="708"/>
                    <a:pt x="845" y="754"/>
                    <a:pt x="959" y="777"/>
                  </a:cubicBezTo>
                  <a:cubicBezTo>
                    <a:pt x="1325" y="914"/>
                    <a:pt x="1667" y="1074"/>
                    <a:pt x="1987" y="1302"/>
                  </a:cubicBezTo>
                  <a:cubicBezTo>
                    <a:pt x="2238" y="1462"/>
                    <a:pt x="2466" y="1667"/>
                    <a:pt x="2649" y="1895"/>
                  </a:cubicBezTo>
                  <a:cubicBezTo>
                    <a:pt x="2649" y="1881"/>
                    <a:pt x="2640" y="1867"/>
                    <a:pt x="2633" y="1859"/>
                  </a:cubicBezTo>
                  <a:lnTo>
                    <a:pt x="2633" y="1859"/>
                  </a:lnTo>
                  <a:cubicBezTo>
                    <a:pt x="2767" y="2016"/>
                    <a:pt x="2878" y="2195"/>
                    <a:pt x="2968" y="2375"/>
                  </a:cubicBezTo>
                  <a:cubicBezTo>
                    <a:pt x="3037" y="2512"/>
                    <a:pt x="3082" y="2626"/>
                    <a:pt x="3105" y="2763"/>
                  </a:cubicBezTo>
                  <a:cubicBezTo>
                    <a:pt x="3143" y="2838"/>
                    <a:pt x="3228" y="2883"/>
                    <a:pt x="3308" y="2883"/>
                  </a:cubicBezTo>
                  <a:cubicBezTo>
                    <a:pt x="3324" y="2883"/>
                    <a:pt x="3340" y="2881"/>
                    <a:pt x="3356" y="2877"/>
                  </a:cubicBezTo>
                  <a:cubicBezTo>
                    <a:pt x="3447" y="2831"/>
                    <a:pt x="3493" y="2740"/>
                    <a:pt x="3470" y="2626"/>
                  </a:cubicBezTo>
                  <a:cubicBezTo>
                    <a:pt x="3265" y="1941"/>
                    <a:pt x="2854" y="1348"/>
                    <a:pt x="2306" y="868"/>
                  </a:cubicBezTo>
                  <a:cubicBezTo>
                    <a:pt x="2032" y="640"/>
                    <a:pt x="1713" y="435"/>
                    <a:pt x="1370" y="275"/>
                  </a:cubicBezTo>
                  <a:cubicBezTo>
                    <a:pt x="1188" y="206"/>
                    <a:pt x="1005" y="138"/>
                    <a:pt x="822" y="92"/>
                  </a:cubicBezTo>
                  <a:cubicBezTo>
                    <a:pt x="663" y="24"/>
                    <a:pt x="480" y="1"/>
                    <a:pt x="298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8211;p70">
              <a:extLst>
                <a:ext uri="{FF2B5EF4-FFF2-40B4-BE49-F238E27FC236}">
                  <a16:creationId xmlns:a16="http://schemas.microsoft.com/office/drawing/2014/main" id="{0E0F3B65-E9EE-4B3E-BD5F-892CDFD10060}"/>
                </a:ext>
              </a:extLst>
            </p:cNvPr>
            <p:cNvSpPr/>
            <p:nvPr/>
          </p:nvSpPr>
          <p:spPr>
            <a:xfrm>
              <a:off x="6499916" y="2029780"/>
              <a:ext cx="502339" cy="492625"/>
            </a:xfrm>
            <a:custGeom>
              <a:avLst/>
              <a:gdLst/>
              <a:ahLst/>
              <a:cxnLst/>
              <a:rect l="l" t="t" r="r" b="b"/>
              <a:pathLst>
                <a:path w="38941" h="38188" extrusionOk="0">
                  <a:moveTo>
                    <a:pt x="11322" y="1"/>
                  </a:moveTo>
                  <a:cubicBezTo>
                    <a:pt x="10934" y="1"/>
                    <a:pt x="10569" y="1"/>
                    <a:pt x="10204" y="23"/>
                  </a:cubicBezTo>
                  <a:cubicBezTo>
                    <a:pt x="8560" y="115"/>
                    <a:pt x="7099" y="366"/>
                    <a:pt x="5798" y="822"/>
                  </a:cubicBezTo>
                  <a:cubicBezTo>
                    <a:pt x="5114" y="1073"/>
                    <a:pt x="4452" y="1370"/>
                    <a:pt x="3835" y="1758"/>
                  </a:cubicBezTo>
                  <a:cubicBezTo>
                    <a:pt x="3242" y="2123"/>
                    <a:pt x="2671" y="2580"/>
                    <a:pt x="2169" y="3105"/>
                  </a:cubicBezTo>
                  <a:cubicBezTo>
                    <a:pt x="1690" y="3584"/>
                    <a:pt x="1279" y="4155"/>
                    <a:pt x="914" y="4794"/>
                  </a:cubicBezTo>
                  <a:cubicBezTo>
                    <a:pt x="549" y="5433"/>
                    <a:pt x="252" y="6141"/>
                    <a:pt x="24" y="6985"/>
                  </a:cubicBezTo>
                  <a:cubicBezTo>
                    <a:pt x="1" y="7031"/>
                    <a:pt x="24" y="7099"/>
                    <a:pt x="46" y="7145"/>
                  </a:cubicBezTo>
                  <a:cubicBezTo>
                    <a:pt x="24" y="7236"/>
                    <a:pt x="46" y="7328"/>
                    <a:pt x="92" y="7396"/>
                  </a:cubicBezTo>
                  <a:cubicBezTo>
                    <a:pt x="161" y="7464"/>
                    <a:pt x="252" y="7487"/>
                    <a:pt x="320" y="7487"/>
                  </a:cubicBezTo>
                  <a:cubicBezTo>
                    <a:pt x="389" y="7487"/>
                    <a:pt x="457" y="7464"/>
                    <a:pt x="503" y="7442"/>
                  </a:cubicBezTo>
                  <a:cubicBezTo>
                    <a:pt x="1051" y="6939"/>
                    <a:pt x="1644" y="6506"/>
                    <a:pt x="2261" y="6118"/>
                  </a:cubicBezTo>
                  <a:cubicBezTo>
                    <a:pt x="3174" y="5593"/>
                    <a:pt x="4201" y="5136"/>
                    <a:pt x="5319" y="4817"/>
                  </a:cubicBezTo>
                  <a:lnTo>
                    <a:pt x="5388" y="4817"/>
                  </a:lnTo>
                  <a:cubicBezTo>
                    <a:pt x="6780" y="4429"/>
                    <a:pt x="8332" y="4178"/>
                    <a:pt x="10249" y="4086"/>
                  </a:cubicBezTo>
                  <a:cubicBezTo>
                    <a:pt x="10500" y="7533"/>
                    <a:pt x="11596" y="11094"/>
                    <a:pt x="13399" y="14403"/>
                  </a:cubicBezTo>
                  <a:cubicBezTo>
                    <a:pt x="15225" y="17736"/>
                    <a:pt x="17713" y="20703"/>
                    <a:pt x="20589" y="22986"/>
                  </a:cubicBezTo>
                  <a:cubicBezTo>
                    <a:pt x="21845" y="23967"/>
                    <a:pt x="23214" y="24857"/>
                    <a:pt x="24629" y="25565"/>
                  </a:cubicBezTo>
                  <a:cubicBezTo>
                    <a:pt x="25337" y="25930"/>
                    <a:pt x="26067" y="26250"/>
                    <a:pt x="26821" y="26546"/>
                  </a:cubicBezTo>
                  <a:cubicBezTo>
                    <a:pt x="27186" y="26660"/>
                    <a:pt x="27551" y="26797"/>
                    <a:pt x="27962" y="26912"/>
                  </a:cubicBezTo>
                  <a:cubicBezTo>
                    <a:pt x="28190" y="27003"/>
                    <a:pt x="28441" y="27071"/>
                    <a:pt x="28669" y="27117"/>
                  </a:cubicBezTo>
                  <a:lnTo>
                    <a:pt x="28350" y="27551"/>
                  </a:lnTo>
                  <a:cubicBezTo>
                    <a:pt x="28122" y="27893"/>
                    <a:pt x="27870" y="28235"/>
                    <a:pt x="27619" y="28578"/>
                  </a:cubicBezTo>
                  <a:cubicBezTo>
                    <a:pt x="27094" y="29331"/>
                    <a:pt x="26638" y="30016"/>
                    <a:pt x="26250" y="30701"/>
                  </a:cubicBezTo>
                  <a:cubicBezTo>
                    <a:pt x="25771" y="31522"/>
                    <a:pt x="25405" y="32276"/>
                    <a:pt x="25131" y="33006"/>
                  </a:cubicBezTo>
                  <a:cubicBezTo>
                    <a:pt x="24835" y="33828"/>
                    <a:pt x="24698" y="34558"/>
                    <a:pt x="24721" y="35243"/>
                  </a:cubicBezTo>
                  <a:cubicBezTo>
                    <a:pt x="24743" y="36019"/>
                    <a:pt x="24995" y="36704"/>
                    <a:pt x="25451" y="37251"/>
                  </a:cubicBezTo>
                  <a:cubicBezTo>
                    <a:pt x="25565" y="37366"/>
                    <a:pt x="25679" y="37480"/>
                    <a:pt x="25862" y="37594"/>
                  </a:cubicBezTo>
                  <a:cubicBezTo>
                    <a:pt x="26022" y="37731"/>
                    <a:pt x="26181" y="37822"/>
                    <a:pt x="26341" y="37891"/>
                  </a:cubicBezTo>
                  <a:cubicBezTo>
                    <a:pt x="26638" y="38027"/>
                    <a:pt x="26957" y="38119"/>
                    <a:pt x="27368" y="38164"/>
                  </a:cubicBezTo>
                  <a:cubicBezTo>
                    <a:pt x="27505" y="38164"/>
                    <a:pt x="27642" y="38187"/>
                    <a:pt x="27779" y="38187"/>
                  </a:cubicBezTo>
                  <a:cubicBezTo>
                    <a:pt x="28007" y="38187"/>
                    <a:pt x="28236" y="38164"/>
                    <a:pt x="28510" y="38119"/>
                  </a:cubicBezTo>
                  <a:cubicBezTo>
                    <a:pt x="28852" y="38073"/>
                    <a:pt x="29194" y="38005"/>
                    <a:pt x="29582" y="37868"/>
                  </a:cubicBezTo>
                  <a:cubicBezTo>
                    <a:pt x="30313" y="37639"/>
                    <a:pt x="30952" y="37297"/>
                    <a:pt x="31500" y="36863"/>
                  </a:cubicBezTo>
                  <a:cubicBezTo>
                    <a:pt x="32116" y="36407"/>
                    <a:pt x="32664" y="35905"/>
                    <a:pt x="33143" y="35357"/>
                  </a:cubicBezTo>
                  <a:cubicBezTo>
                    <a:pt x="33212" y="35357"/>
                    <a:pt x="33257" y="35311"/>
                    <a:pt x="33303" y="35266"/>
                  </a:cubicBezTo>
                  <a:cubicBezTo>
                    <a:pt x="34832" y="33394"/>
                    <a:pt x="35928" y="31819"/>
                    <a:pt x="36795" y="30267"/>
                  </a:cubicBezTo>
                  <a:cubicBezTo>
                    <a:pt x="37777" y="28464"/>
                    <a:pt x="38439" y="26615"/>
                    <a:pt x="38735" y="24789"/>
                  </a:cubicBezTo>
                  <a:cubicBezTo>
                    <a:pt x="38895" y="23830"/>
                    <a:pt x="38941" y="22803"/>
                    <a:pt x="38895" y="21753"/>
                  </a:cubicBezTo>
                  <a:cubicBezTo>
                    <a:pt x="38849" y="20772"/>
                    <a:pt x="38713" y="19744"/>
                    <a:pt x="38461" y="18626"/>
                  </a:cubicBezTo>
                  <a:cubicBezTo>
                    <a:pt x="38051" y="16823"/>
                    <a:pt x="37389" y="15065"/>
                    <a:pt x="36521" y="13445"/>
                  </a:cubicBezTo>
                  <a:cubicBezTo>
                    <a:pt x="35677" y="11870"/>
                    <a:pt x="34627" y="10386"/>
                    <a:pt x="33394" y="9039"/>
                  </a:cubicBezTo>
                  <a:cubicBezTo>
                    <a:pt x="32207" y="7738"/>
                    <a:pt x="30838" y="6551"/>
                    <a:pt x="29331" y="5501"/>
                  </a:cubicBezTo>
                  <a:cubicBezTo>
                    <a:pt x="26433" y="3447"/>
                    <a:pt x="23077" y="1964"/>
                    <a:pt x="19379" y="1028"/>
                  </a:cubicBezTo>
                  <a:cubicBezTo>
                    <a:pt x="18649" y="845"/>
                    <a:pt x="17827" y="685"/>
                    <a:pt x="16914" y="526"/>
                  </a:cubicBezTo>
                  <a:cubicBezTo>
                    <a:pt x="16184" y="411"/>
                    <a:pt x="15476" y="297"/>
                    <a:pt x="14769" y="206"/>
                  </a:cubicBezTo>
                  <a:cubicBezTo>
                    <a:pt x="13536" y="69"/>
                    <a:pt x="12418" y="1"/>
                    <a:pt x="11322" y="1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8212;p70">
              <a:extLst>
                <a:ext uri="{FF2B5EF4-FFF2-40B4-BE49-F238E27FC236}">
                  <a16:creationId xmlns:a16="http://schemas.microsoft.com/office/drawing/2014/main" id="{64A90E53-7755-4552-954D-4D1092F9BFB3}"/>
                </a:ext>
              </a:extLst>
            </p:cNvPr>
            <p:cNvSpPr/>
            <p:nvPr/>
          </p:nvSpPr>
          <p:spPr>
            <a:xfrm>
              <a:off x="6657739" y="2083957"/>
              <a:ext cx="257058" cy="265779"/>
            </a:xfrm>
            <a:custGeom>
              <a:avLst/>
              <a:gdLst/>
              <a:ahLst/>
              <a:cxnLst/>
              <a:rect l="l" t="t" r="r" b="b"/>
              <a:pathLst>
                <a:path w="19927" h="20603" extrusionOk="0">
                  <a:moveTo>
                    <a:pt x="10545" y="15088"/>
                  </a:moveTo>
                  <a:cubicBezTo>
                    <a:pt x="10553" y="15096"/>
                    <a:pt x="10561" y="15103"/>
                    <a:pt x="10568" y="15110"/>
                  </a:cubicBezTo>
                  <a:lnTo>
                    <a:pt x="10568" y="15110"/>
                  </a:lnTo>
                  <a:cubicBezTo>
                    <a:pt x="10568" y="15088"/>
                    <a:pt x="10568" y="15088"/>
                    <a:pt x="10545" y="15088"/>
                  </a:cubicBezTo>
                  <a:close/>
                  <a:moveTo>
                    <a:pt x="10568" y="15110"/>
                  </a:moveTo>
                  <a:cubicBezTo>
                    <a:pt x="10568" y="15110"/>
                    <a:pt x="10568" y="15110"/>
                    <a:pt x="10568" y="15111"/>
                  </a:cubicBezTo>
                  <a:cubicBezTo>
                    <a:pt x="10569" y="15111"/>
                    <a:pt x="10569" y="15111"/>
                    <a:pt x="10569" y="15111"/>
                  </a:cubicBezTo>
                  <a:lnTo>
                    <a:pt x="10569" y="15111"/>
                  </a:lnTo>
                  <a:cubicBezTo>
                    <a:pt x="10569" y="15110"/>
                    <a:pt x="10569" y="15110"/>
                    <a:pt x="10568" y="15110"/>
                  </a:cubicBezTo>
                  <a:close/>
                  <a:moveTo>
                    <a:pt x="10569" y="15111"/>
                  </a:moveTo>
                  <a:lnTo>
                    <a:pt x="10569" y="15111"/>
                  </a:lnTo>
                  <a:cubicBezTo>
                    <a:pt x="10584" y="15124"/>
                    <a:pt x="10599" y="15134"/>
                    <a:pt x="10614" y="15134"/>
                  </a:cubicBezTo>
                  <a:cubicBezTo>
                    <a:pt x="10614" y="15134"/>
                    <a:pt x="10592" y="15111"/>
                    <a:pt x="10569" y="15111"/>
                  </a:cubicBezTo>
                  <a:close/>
                  <a:moveTo>
                    <a:pt x="10614" y="15134"/>
                  </a:moveTo>
                  <a:lnTo>
                    <a:pt x="10614" y="15134"/>
                  </a:lnTo>
                  <a:cubicBezTo>
                    <a:pt x="10637" y="15156"/>
                    <a:pt x="10637" y="15156"/>
                    <a:pt x="10637" y="15156"/>
                  </a:cubicBezTo>
                  <a:cubicBezTo>
                    <a:pt x="10640" y="15156"/>
                    <a:pt x="10643" y="15156"/>
                    <a:pt x="10645" y="15156"/>
                  </a:cubicBezTo>
                  <a:lnTo>
                    <a:pt x="10645" y="15156"/>
                  </a:lnTo>
                  <a:cubicBezTo>
                    <a:pt x="10637" y="15151"/>
                    <a:pt x="10625" y="15145"/>
                    <a:pt x="10614" y="15134"/>
                  </a:cubicBezTo>
                  <a:close/>
                  <a:moveTo>
                    <a:pt x="137" y="0"/>
                  </a:moveTo>
                  <a:cubicBezTo>
                    <a:pt x="46" y="23"/>
                    <a:pt x="0" y="115"/>
                    <a:pt x="23" y="206"/>
                  </a:cubicBezTo>
                  <a:cubicBezTo>
                    <a:pt x="479" y="1963"/>
                    <a:pt x="1141" y="3698"/>
                    <a:pt x="1917" y="5342"/>
                  </a:cubicBezTo>
                  <a:cubicBezTo>
                    <a:pt x="2328" y="6209"/>
                    <a:pt x="2762" y="7053"/>
                    <a:pt x="3241" y="7898"/>
                  </a:cubicBezTo>
                  <a:cubicBezTo>
                    <a:pt x="3492" y="8309"/>
                    <a:pt x="3744" y="8720"/>
                    <a:pt x="4017" y="9131"/>
                  </a:cubicBezTo>
                  <a:cubicBezTo>
                    <a:pt x="4268" y="9519"/>
                    <a:pt x="4542" y="9929"/>
                    <a:pt x="4839" y="10317"/>
                  </a:cubicBezTo>
                  <a:cubicBezTo>
                    <a:pt x="5410" y="11116"/>
                    <a:pt x="6026" y="11892"/>
                    <a:pt x="6688" y="12646"/>
                  </a:cubicBezTo>
                  <a:cubicBezTo>
                    <a:pt x="7327" y="13376"/>
                    <a:pt x="7989" y="14084"/>
                    <a:pt x="8697" y="14746"/>
                  </a:cubicBezTo>
                  <a:cubicBezTo>
                    <a:pt x="9427" y="15407"/>
                    <a:pt x="10180" y="16047"/>
                    <a:pt x="10956" y="16640"/>
                  </a:cubicBezTo>
                  <a:cubicBezTo>
                    <a:pt x="11710" y="17234"/>
                    <a:pt x="12508" y="17758"/>
                    <a:pt x="13307" y="18261"/>
                  </a:cubicBezTo>
                  <a:cubicBezTo>
                    <a:pt x="14243" y="18808"/>
                    <a:pt x="15202" y="19265"/>
                    <a:pt x="16206" y="19676"/>
                  </a:cubicBezTo>
                  <a:cubicBezTo>
                    <a:pt x="16685" y="19881"/>
                    <a:pt x="17165" y="20041"/>
                    <a:pt x="17667" y="20201"/>
                  </a:cubicBezTo>
                  <a:cubicBezTo>
                    <a:pt x="17895" y="20292"/>
                    <a:pt x="18146" y="20361"/>
                    <a:pt x="18397" y="20406"/>
                  </a:cubicBezTo>
                  <a:cubicBezTo>
                    <a:pt x="18648" y="20475"/>
                    <a:pt x="18900" y="20520"/>
                    <a:pt x="19151" y="20589"/>
                  </a:cubicBezTo>
                  <a:cubicBezTo>
                    <a:pt x="19201" y="20597"/>
                    <a:pt x="19251" y="20602"/>
                    <a:pt x="19301" y="20602"/>
                  </a:cubicBezTo>
                  <a:cubicBezTo>
                    <a:pt x="19388" y="20602"/>
                    <a:pt x="19475" y="20587"/>
                    <a:pt x="19561" y="20543"/>
                  </a:cubicBezTo>
                  <a:cubicBezTo>
                    <a:pt x="19698" y="20475"/>
                    <a:pt x="19790" y="20338"/>
                    <a:pt x="19835" y="20201"/>
                  </a:cubicBezTo>
                  <a:cubicBezTo>
                    <a:pt x="19927" y="19904"/>
                    <a:pt x="19744" y="19562"/>
                    <a:pt x="19447" y="19493"/>
                  </a:cubicBezTo>
                  <a:cubicBezTo>
                    <a:pt x="19151" y="19448"/>
                    <a:pt x="18877" y="19356"/>
                    <a:pt x="18603" y="19288"/>
                  </a:cubicBezTo>
                  <a:cubicBezTo>
                    <a:pt x="18306" y="19196"/>
                    <a:pt x="18032" y="19105"/>
                    <a:pt x="17758" y="19014"/>
                  </a:cubicBezTo>
                  <a:cubicBezTo>
                    <a:pt x="17210" y="18854"/>
                    <a:pt x="16663" y="18649"/>
                    <a:pt x="16138" y="18420"/>
                  </a:cubicBezTo>
                  <a:cubicBezTo>
                    <a:pt x="14184" y="17580"/>
                    <a:pt x="12342" y="16490"/>
                    <a:pt x="10660" y="15174"/>
                  </a:cubicBezTo>
                  <a:lnTo>
                    <a:pt x="10660" y="15174"/>
                  </a:lnTo>
                  <a:cubicBezTo>
                    <a:pt x="10660" y="15176"/>
                    <a:pt x="10660" y="15177"/>
                    <a:pt x="10660" y="15179"/>
                  </a:cubicBezTo>
                  <a:cubicBezTo>
                    <a:pt x="10660" y="15177"/>
                    <a:pt x="10659" y="15176"/>
                    <a:pt x="10659" y="15174"/>
                  </a:cubicBezTo>
                  <a:lnTo>
                    <a:pt x="10659" y="15174"/>
                  </a:lnTo>
                  <a:cubicBezTo>
                    <a:pt x="10659" y="15174"/>
                    <a:pt x="10659" y="15174"/>
                    <a:pt x="10660" y="15174"/>
                  </a:cubicBezTo>
                  <a:lnTo>
                    <a:pt x="10660" y="15174"/>
                  </a:lnTo>
                  <a:cubicBezTo>
                    <a:pt x="10659" y="15159"/>
                    <a:pt x="10658" y="15157"/>
                    <a:pt x="10645" y="15156"/>
                  </a:cubicBezTo>
                  <a:lnTo>
                    <a:pt x="10645" y="15156"/>
                  </a:lnTo>
                  <a:cubicBezTo>
                    <a:pt x="10652" y="15161"/>
                    <a:pt x="10658" y="15166"/>
                    <a:pt x="10659" y="15174"/>
                  </a:cubicBezTo>
                  <a:lnTo>
                    <a:pt x="10659" y="15174"/>
                  </a:lnTo>
                  <a:cubicBezTo>
                    <a:pt x="10652" y="15168"/>
                    <a:pt x="10644" y="15162"/>
                    <a:pt x="10637" y="15156"/>
                  </a:cubicBezTo>
                  <a:cubicBezTo>
                    <a:pt x="10614" y="15134"/>
                    <a:pt x="10591" y="15134"/>
                    <a:pt x="10568" y="15111"/>
                  </a:cubicBezTo>
                  <a:cubicBezTo>
                    <a:pt x="9495" y="14243"/>
                    <a:pt x="8468" y="13308"/>
                    <a:pt x="7510" y="12326"/>
                  </a:cubicBezTo>
                  <a:cubicBezTo>
                    <a:pt x="6528" y="11276"/>
                    <a:pt x="5615" y="10158"/>
                    <a:pt x="4748" y="9016"/>
                  </a:cubicBezTo>
                  <a:lnTo>
                    <a:pt x="4748" y="9016"/>
                  </a:lnTo>
                  <a:cubicBezTo>
                    <a:pt x="4748" y="9016"/>
                    <a:pt x="4771" y="9039"/>
                    <a:pt x="4771" y="9039"/>
                  </a:cubicBezTo>
                  <a:cubicBezTo>
                    <a:pt x="4405" y="8537"/>
                    <a:pt x="4063" y="8035"/>
                    <a:pt x="3721" y="7510"/>
                  </a:cubicBezTo>
                  <a:cubicBezTo>
                    <a:pt x="3355" y="6962"/>
                    <a:pt x="3013" y="6414"/>
                    <a:pt x="2694" y="5844"/>
                  </a:cubicBezTo>
                  <a:cubicBezTo>
                    <a:pt x="2077" y="4748"/>
                    <a:pt x="1529" y="3607"/>
                    <a:pt x="1096" y="2443"/>
                  </a:cubicBezTo>
                  <a:cubicBezTo>
                    <a:pt x="1096" y="2466"/>
                    <a:pt x="1096" y="2466"/>
                    <a:pt x="1096" y="2466"/>
                  </a:cubicBezTo>
                  <a:cubicBezTo>
                    <a:pt x="799" y="1712"/>
                    <a:pt x="525" y="913"/>
                    <a:pt x="320" y="115"/>
                  </a:cubicBezTo>
                  <a:cubicBezTo>
                    <a:pt x="297" y="46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8213;p70">
              <a:extLst>
                <a:ext uri="{FF2B5EF4-FFF2-40B4-BE49-F238E27FC236}">
                  <a16:creationId xmlns:a16="http://schemas.microsoft.com/office/drawing/2014/main" id="{91411FEF-DA5D-4CEB-92AA-179338E609E4}"/>
                </a:ext>
              </a:extLst>
            </p:cNvPr>
            <p:cNvSpPr/>
            <p:nvPr/>
          </p:nvSpPr>
          <p:spPr>
            <a:xfrm>
              <a:off x="6474298" y="2080422"/>
              <a:ext cx="158141" cy="71853"/>
            </a:xfrm>
            <a:custGeom>
              <a:avLst/>
              <a:gdLst/>
              <a:ahLst/>
              <a:cxnLst/>
              <a:rect l="l" t="t" r="r" b="b"/>
              <a:pathLst>
                <a:path w="12259" h="5570" extrusionOk="0">
                  <a:moveTo>
                    <a:pt x="12121" y="1"/>
                  </a:moveTo>
                  <a:cubicBezTo>
                    <a:pt x="11231" y="46"/>
                    <a:pt x="10318" y="92"/>
                    <a:pt x="9428" y="229"/>
                  </a:cubicBezTo>
                  <a:cubicBezTo>
                    <a:pt x="8492" y="343"/>
                    <a:pt x="7579" y="548"/>
                    <a:pt x="6666" y="777"/>
                  </a:cubicBezTo>
                  <a:cubicBezTo>
                    <a:pt x="6232" y="914"/>
                    <a:pt x="5776" y="1051"/>
                    <a:pt x="5342" y="1187"/>
                  </a:cubicBezTo>
                  <a:cubicBezTo>
                    <a:pt x="4886" y="1370"/>
                    <a:pt x="4429" y="1530"/>
                    <a:pt x="3995" y="1735"/>
                  </a:cubicBezTo>
                  <a:cubicBezTo>
                    <a:pt x="3151" y="2146"/>
                    <a:pt x="2352" y="2648"/>
                    <a:pt x="1622" y="3265"/>
                  </a:cubicBezTo>
                  <a:cubicBezTo>
                    <a:pt x="1051" y="3744"/>
                    <a:pt x="526" y="4292"/>
                    <a:pt x="115" y="4931"/>
                  </a:cubicBezTo>
                  <a:cubicBezTo>
                    <a:pt x="1" y="5091"/>
                    <a:pt x="47" y="5319"/>
                    <a:pt x="161" y="5456"/>
                  </a:cubicBezTo>
                  <a:cubicBezTo>
                    <a:pt x="252" y="5524"/>
                    <a:pt x="366" y="5570"/>
                    <a:pt x="458" y="5570"/>
                  </a:cubicBezTo>
                  <a:cubicBezTo>
                    <a:pt x="572" y="5570"/>
                    <a:pt x="709" y="5547"/>
                    <a:pt x="777" y="5456"/>
                  </a:cubicBezTo>
                  <a:cubicBezTo>
                    <a:pt x="1097" y="5091"/>
                    <a:pt x="1416" y="4748"/>
                    <a:pt x="1759" y="4406"/>
                  </a:cubicBezTo>
                  <a:cubicBezTo>
                    <a:pt x="2101" y="4063"/>
                    <a:pt x="2466" y="3767"/>
                    <a:pt x="2831" y="3470"/>
                  </a:cubicBezTo>
                  <a:cubicBezTo>
                    <a:pt x="3927" y="2671"/>
                    <a:pt x="5091" y="2009"/>
                    <a:pt x="6346" y="1507"/>
                  </a:cubicBezTo>
                  <a:cubicBezTo>
                    <a:pt x="7899" y="914"/>
                    <a:pt x="9519" y="526"/>
                    <a:pt x="11185" y="343"/>
                  </a:cubicBezTo>
                  <a:cubicBezTo>
                    <a:pt x="11482" y="320"/>
                    <a:pt x="11802" y="274"/>
                    <a:pt x="12121" y="274"/>
                  </a:cubicBezTo>
                  <a:cubicBezTo>
                    <a:pt x="12190" y="252"/>
                    <a:pt x="12258" y="206"/>
                    <a:pt x="12258" y="137"/>
                  </a:cubicBezTo>
                  <a:cubicBezTo>
                    <a:pt x="12258" y="69"/>
                    <a:pt x="12213" y="1"/>
                    <a:pt x="12121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8214;p70">
              <a:extLst>
                <a:ext uri="{FF2B5EF4-FFF2-40B4-BE49-F238E27FC236}">
                  <a16:creationId xmlns:a16="http://schemas.microsoft.com/office/drawing/2014/main" id="{3B5D93F8-8EA3-4234-A5A5-80C39CF353CB}"/>
                </a:ext>
              </a:extLst>
            </p:cNvPr>
            <p:cNvSpPr/>
            <p:nvPr/>
          </p:nvSpPr>
          <p:spPr>
            <a:xfrm>
              <a:off x="6792872" y="2215865"/>
              <a:ext cx="164914" cy="99820"/>
            </a:xfrm>
            <a:custGeom>
              <a:avLst/>
              <a:gdLst/>
              <a:ahLst/>
              <a:cxnLst/>
              <a:rect l="l" t="t" r="r" b="b"/>
              <a:pathLst>
                <a:path w="12784" h="7738" extrusionOk="0">
                  <a:moveTo>
                    <a:pt x="138" y="0"/>
                  </a:moveTo>
                  <a:cubicBezTo>
                    <a:pt x="69" y="0"/>
                    <a:pt x="1" y="91"/>
                    <a:pt x="69" y="160"/>
                  </a:cubicBezTo>
                  <a:cubicBezTo>
                    <a:pt x="389" y="502"/>
                    <a:pt x="709" y="868"/>
                    <a:pt x="1051" y="1210"/>
                  </a:cubicBezTo>
                  <a:cubicBezTo>
                    <a:pt x="1393" y="1575"/>
                    <a:pt x="1759" y="1940"/>
                    <a:pt x="2124" y="2283"/>
                  </a:cubicBezTo>
                  <a:cubicBezTo>
                    <a:pt x="2512" y="2648"/>
                    <a:pt x="2900" y="2990"/>
                    <a:pt x="3265" y="3333"/>
                  </a:cubicBezTo>
                  <a:cubicBezTo>
                    <a:pt x="3653" y="3698"/>
                    <a:pt x="4064" y="4017"/>
                    <a:pt x="4475" y="4337"/>
                  </a:cubicBezTo>
                  <a:cubicBezTo>
                    <a:pt x="4886" y="4657"/>
                    <a:pt x="5296" y="4953"/>
                    <a:pt x="5730" y="5250"/>
                  </a:cubicBezTo>
                  <a:cubicBezTo>
                    <a:pt x="6164" y="5547"/>
                    <a:pt x="6597" y="5821"/>
                    <a:pt x="7054" y="6072"/>
                  </a:cubicBezTo>
                  <a:cubicBezTo>
                    <a:pt x="7967" y="6574"/>
                    <a:pt x="8903" y="6985"/>
                    <a:pt x="9884" y="7281"/>
                  </a:cubicBezTo>
                  <a:cubicBezTo>
                    <a:pt x="10272" y="7396"/>
                    <a:pt x="10683" y="7510"/>
                    <a:pt x="11071" y="7578"/>
                  </a:cubicBezTo>
                  <a:cubicBezTo>
                    <a:pt x="11277" y="7624"/>
                    <a:pt x="11459" y="7647"/>
                    <a:pt x="11665" y="7669"/>
                  </a:cubicBezTo>
                  <a:cubicBezTo>
                    <a:pt x="11916" y="7715"/>
                    <a:pt x="12144" y="7715"/>
                    <a:pt x="12395" y="7738"/>
                  </a:cubicBezTo>
                  <a:cubicBezTo>
                    <a:pt x="12464" y="7738"/>
                    <a:pt x="12532" y="7692"/>
                    <a:pt x="12601" y="7647"/>
                  </a:cubicBezTo>
                  <a:cubicBezTo>
                    <a:pt x="12692" y="7601"/>
                    <a:pt x="12737" y="7487"/>
                    <a:pt x="12760" y="7396"/>
                  </a:cubicBezTo>
                  <a:cubicBezTo>
                    <a:pt x="12783" y="7281"/>
                    <a:pt x="12760" y="7167"/>
                    <a:pt x="12692" y="7076"/>
                  </a:cubicBezTo>
                  <a:cubicBezTo>
                    <a:pt x="12623" y="6985"/>
                    <a:pt x="12532" y="6916"/>
                    <a:pt x="12418" y="6916"/>
                  </a:cubicBezTo>
                  <a:cubicBezTo>
                    <a:pt x="11870" y="6871"/>
                    <a:pt x="11345" y="6802"/>
                    <a:pt x="10797" y="6711"/>
                  </a:cubicBezTo>
                  <a:cubicBezTo>
                    <a:pt x="10295" y="6619"/>
                    <a:pt x="9793" y="6483"/>
                    <a:pt x="9291" y="6323"/>
                  </a:cubicBezTo>
                  <a:cubicBezTo>
                    <a:pt x="8652" y="6117"/>
                    <a:pt x="8035" y="5866"/>
                    <a:pt x="7419" y="5570"/>
                  </a:cubicBezTo>
                  <a:cubicBezTo>
                    <a:pt x="6815" y="5279"/>
                    <a:pt x="6210" y="4944"/>
                    <a:pt x="5628" y="4586"/>
                  </a:cubicBezTo>
                  <a:lnTo>
                    <a:pt x="5628" y="4586"/>
                  </a:lnTo>
                  <a:cubicBezTo>
                    <a:pt x="5631" y="4587"/>
                    <a:pt x="5635" y="4588"/>
                    <a:pt x="5639" y="4588"/>
                  </a:cubicBezTo>
                  <a:cubicBezTo>
                    <a:pt x="5137" y="4268"/>
                    <a:pt x="4635" y="3926"/>
                    <a:pt x="4132" y="3561"/>
                  </a:cubicBezTo>
                  <a:cubicBezTo>
                    <a:pt x="3653" y="3196"/>
                    <a:pt x="3174" y="2830"/>
                    <a:pt x="2717" y="2442"/>
                  </a:cubicBezTo>
                  <a:cubicBezTo>
                    <a:pt x="1850" y="1689"/>
                    <a:pt x="1005" y="868"/>
                    <a:pt x="206" y="23"/>
                  </a:cubicBezTo>
                  <a:cubicBezTo>
                    <a:pt x="184" y="0"/>
                    <a:pt x="161" y="0"/>
                    <a:pt x="138" y="0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8215;p70">
              <a:extLst>
                <a:ext uri="{FF2B5EF4-FFF2-40B4-BE49-F238E27FC236}">
                  <a16:creationId xmlns:a16="http://schemas.microsoft.com/office/drawing/2014/main" id="{67B619EF-C4A3-4C0F-805A-199370CCA5B6}"/>
                </a:ext>
              </a:extLst>
            </p:cNvPr>
            <p:cNvSpPr/>
            <p:nvPr/>
          </p:nvSpPr>
          <p:spPr>
            <a:xfrm>
              <a:off x="6848816" y="2388096"/>
              <a:ext cx="48310" cy="96002"/>
            </a:xfrm>
            <a:custGeom>
              <a:avLst/>
              <a:gdLst/>
              <a:ahLst/>
              <a:cxnLst/>
              <a:rect l="l" t="t" r="r" b="b"/>
              <a:pathLst>
                <a:path w="3745" h="7442" extrusionOk="0">
                  <a:moveTo>
                    <a:pt x="3630" y="1"/>
                  </a:moveTo>
                  <a:cubicBezTo>
                    <a:pt x="3607" y="1"/>
                    <a:pt x="3584" y="24"/>
                    <a:pt x="3562" y="47"/>
                  </a:cubicBezTo>
                  <a:cubicBezTo>
                    <a:pt x="3128" y="526"/>
                    <a:pt x="2694" y="1028"/>
                    <a:pt x="2283" y="1553"/>
                  </a:cubicBezTo>
                  <a:cubicBezTo>
                    <a:pt x="2078" y="1804"/>
                    <a:pt x="1872" y="2078"/>
                    <a:pt x="1690" y="2352"/>
                  </a:cubicBezTo>
                  <a:cubicBezTo>
                    <a:pt x="1484" y="2649"/>
                    <a:pt x="1302" y="2945"/>
                    <a:pt x="1119" y="3265"/>
                  </a:cubicBezTo>
                  <a:cubicBezTo>
                    <a:pt x="800" y="3836"/>
                    <a:pt x="526" y="4452"/>
                    <a:pt x="343" y="5091"/>
                  </a:cubicBezTo>
                  <a:cubicBezTo>
                    <a:pt x="138" y="5753"/>
                    <a:pt x="24" y="6460"/>
                    <a:pt x="1" y="7145"/>
                  </a:cubicBezTo>
                  <a:cubicBezTo>
                    <a:pt x="1" y="7305"/>
                    <a:pt x="161" y="7442"/>
                    <a:pt x="320" y="7442"/>
                  </a:cubicBezTo>
                  <a:cubicBezTo>
                    <a:pt x="480" y="7442"/>
                    <a:pt x="617" y="7305"/>
                    <a:pt x="617" y="7145"/>
                  </a:cubicBezTo>
                  <a:cubicBezTo>
                    <a:pt x="617" y="6757"/>
                    <a:pt x="617" y="6392"/>
                    <a:pt x="663" y="6004"/>
                  </a:cubicBezTo>
                  <a:cubicBezTo>
                    <a:pt x="708" y="5662"/>
                    <a:pt x="777" y="5319"/>
                    <a:pt x="891" y="4977"/>
                  </a:cubicBezTo>
                  <a:cubicBezTo>
                    <a:pt x="982" y="4657"/>
                    <a:pt x="1096" y="4338"/>
                    <a:pt x="1233" y="4018"/>
                  </a:cubicBezTo>
                  <a:lnTo>
                    <a:pt x="1233" y="4018"/>
                  </a:lnTo>
                  <a:cubicBezTo>
                    <a:pt x="1233" y="4018"/>
                    <a:pt x="1211" y="4041"/>
                    <a:pt x="1211" y="4041"/>
                  </a:cubicBezTo>
                  <a:cubicBezTo>
                    <a:pt x="1462" y="3493"/>
                    <a:pt x="1736" y="2945"/>
                    <a:pt x="2055" y="2420"/>
                  </a:cubicBezTo>
                  <a:cubicBezTo>
                    <a:pt x="2352" y="1895"/>
                    <a:pt x="2694" y="1393"/>
                    <a:pt x="3082" y="914"/>
                  </a:cubicBezTo>
                  <a:lnTo>
                    <a:pt x="3082" y="914"/>
                  </a:lnTo>
                  <a:lnTo>
                    <a:pt x="3059" y="937"/>
                  </a:lnTo>
                  <a:cubicBezTo>
                    <a:pt x="3265" y="686"/>
                    <a:pt x="3470" y="435"/>
                    <a:pt x="3698" y="184"/>
                  </a:cubicBezTo>
                  <a:cubicBezTo>
                    <a:pt x="3744" y="138"/>
                    <a:pt x="3744" y="69"/>
                    <a:pt x="3698" y="47"/>
                  </a:cubicBezTo>
                  <a:cubicBezTo>
                    <a:pt x="3676" y="24"/>
                    <a:pt x="3653" y="1"/>
                    <a:pt x="3630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8216;p70">
              <a:extLst>
                <a:ext uri="{FF2B5EF4-FFF2-40B4-BE49-F238E27FC236}">
                  <a16:creationId xmlns:a16="http://schemas.microsoft.com/office/drawing/2014/main" id="{FCA455A9-C399-452A-898E-9625B6372E9D}"/>
                </a:ext>
              </a:extLst>
            </p:cNvPr>
            <p:cNvSpPr/>
            <p:nvPr/>
          </p:nvSpPr>
          <p:spPr>
            <a:xfrm>
              <a:off x="6744293" y="2031843"/>
              <a:ext cx="282691" cy="268359"/>
            </a:xfrm>
            <a:custGeom>
              <a:avLst/>
              <a:gdLst/>
              <a:ahLst/>
              <a:cxnLst/>
              <a:rect l="l" t="t" r="r" b="b"/>
              <a:pathLst>
                <a:path w="21914" h="20803" extrusionOk="0">
                  <a:moveTo>
                    <a:pt x="10227" y="3881"/>
                  </a:moveTo>
                  <a:cubicBezTo>
                    <a:pt x="10227" y="3903"/>
                    <a:pt x="10227" y="3903"/>
                    <a:pt x="10249" y="3903"/>
                  </a:cubicBezTo>
                  <a:lnTo>
                    <a:pt x="10227" y="3881"/>
                  </a:lnTo>
                  <a:close/>
                  <a:moveTo>
                    <a:pt x="10249" y="3903"/>
                  </a:moveTo>
                  <a:cubicBezTo>
                    <a:pt x="10249" y="3904"/>
                    <a:pt x="10256" y="3910"/>
                    <a:pt x="10265" y="3916"/>
                  </a:cubicBezTo>
                  <a:lnTo>
                    <a:pt x="10265" y="3916"/>
                  </a:lnTo>
                  <a:cubicBezTo>
                    <a:pt x="10260" y="3912"/>
                    <a:pt x="10254" y="3908"/>
                    <a:pt x="10249" y="3903"/>
                  </a:cubicBezTo>
                  <a:close/>
                  <a:moveTo>
                    <a:pt x="1074" y="0"/>
                  </a:moveTo>
                  <a:cubicBezTo>
                    <a:pt x="754" y="0"/>
                    <a:pt x="457" y="23"/>
                    <a:pt x="161" y="46"/>
                  </a:cubicBezTo>
                  <a:cubicBezTo>
                    <a:pt x="69" y="46"/>
                    <a:pt x="1" y="92"/>
                    <a:pt x="1" y="183"/>
                  </a:cubicBezTo>
                  <a:cubicBezTo>
                    <a:pt x="1" y="251"/>
                    <a:pt x="69" y="320"/>
                    <a:pt x="138" y="320"/>
                  </a:cubicBezTo>
                  <a:cubicBezTo>
                    <a:pt x="343" y="311"/>
                    <a:pt x="547" y="306"/>
                    <a:pt x="750" y="306"/>
                  </a:cubicBezTo>
                  <a:cubicBezTo>
                    <a:pt x="1543" y="306"/>
                    <a:pt x="2324" y="375"/>
                    <a:pt x="3105" y="503"/>
                  </a:cubicBezTo>
                  <a:lnTo>
                    <a:pt x="3059" y="503"/>
                  </a:lnTo>
                  <a:cubicBezTo>
                    <a:pt x="4292" y="708"/>
                    <a:pt x="5479" y="1096"/>
                    <a:pt x="6620" y="1621"/>
                  </a:cubicBezTo>
                  <a:cubicBezTo>
                    <a:pt x="6620" y="1616"/>
                    <a:pt x="6620" y="1612"/>
                    <a:pt x="6620" y="1609"/>
                  </a:cubicBezTo>
                  <a:lnTo>
                    <a:pt x="6620" y="1609"/>
                  </a:lnTo>
                  <a:cubicBezTo>
                    <a:pt x="7935" y="2224"/>
                    <a:pt x="9160" y="3018"/>
                    <a:pt x="10295" y="3926"/>
                  </a:cubicBezTo>
                  <a:cubicBezTo>
                    <a:pt x="10284" y="3926"/>
                    <a:pt x="10273" y="3921"/>
                    <a:pt x="10265" y="3916"/>
                  </a:cubicBezTo>
                  <a:lnTo>
                    <a:pt x="10265" y="3916"/>
                  </a:lnTo>
                  <a:cubicBezTo>
                    <a:pt x="10693" y="4254"/>
                    <a:pt x="11099" y="4616"/>
                    <a:pt x="11505" y="4999"/>
                  </a:cubicBezTo>
                  <a:cubicBezTo>
                    <a:pt x="11916" y="5387"/>
                    <a:pt x="12326" y="5798"/>
                    <a:pt x="12714" y="6232"/>
                  </a:cubicBezTo>
                  <a:cubicBezTo>
                    <a:pt x="13491" y="7076"/>
                    <a:pt x="14221" y="7989"/>
                    <a:pt x="14883" y="8902"/>
                  </a:cubicBezTo>
                  <a:cubicBezTo>
                    <a:pt x="15362" y="9587"/>
                    <a:pt x="15819" y="10272"/>
                    <a:pt x="16252" y="10979"/>
                  </a:cubicBezTo>
                  <a:cubicBezTo>
                    <a:pt x="16709" y="11710"/>
                    <a:pt x="17143" y="12440"/>
                    <a:pt x="17553" y="13193"/>
                  </a:cubicBezTo>
                  <a:cubicBezTo>
                    <a:pt x="18330" y="14654"/>
                    <a:pt x="19060" y="16138"/>
                    <a:pt x="19699" y="17667"/>
                  </a:cubicBezTo>
                  <a:cubicBezTo>
                    <a:pt x="19882" y="18101"/>
                    <a:pt x="20064" y="18557"/>
                    <a:pt x="20247" y="18991"/>
                  </a:cubicBezTo>
                  <a:cubicBezTo>
                    <a:pt x="20407" y="19425"/>
                    <a:pt x="20566" y="19858"/>
                    <a:pt x="20749" y="20269"/>
                  </a:cubicBezTo>
                  <a:cubicBezTo>
                    <a:pt x="20749" y="20292"/>
                    <a:pt x="20749" y="20338"/>
                    <a:pt x="20772" y="20361"/>
                  </a:cubicBezTo>
                  <a:cubicBezTo>
                    <a:pt x="20817" y="20520"/>
                    <a:pt x="20886" y="20634"/>
                    <a:pt x="21023" y="20726"/>
                  </a:cubicBezTo>
                  <a:cubicBezTo>
                    <a:pt x="21109" y="20777"/>
                    <a:pt x="21220" y="20803"/>
                    <a:pt x="21328" y="20803"/>
                  </a:cubicBezTo>
                  <a:cubicBezTo>
                    <a:pt x="21364" y="20803"/>
                    <a:pt x="21400" y="20800"/>
                    <a:pt x="21434" y="20794"/>
                  </a:cubicBezTo>
                  <a:cubicBezTo>
                    <a:pt x="21594" y="20749"/>
                    <a:pt x="21708" y="20657"/>
                    <a:pt x="21799" y="20543"/>
                  </a:cubicBezTo>
                  <a:cubicBezTo>
                    <a:pt x="21867" y="20429"/>
                    <a:pt x="21913" y="20246"/>
                    <a:pt x="21867" y="20109"/>
                  </a:cubicBezTo>
                  <a:cubicBezTo>
                    <a:pt x="21822" y="19950"/>
                    <a:pt x="21776" y="19767"/>
                    <a:pt x="21708" y="19607"/>
                  </a:cubicBezTo>
                  <a:cubicBezTo>
                    <a:pt x="21662" y="19425"/>
                    <a:pt x="21594" y="19242"/>
                    <a:pt x="21548" y="19059"/>
                  </a:cubicBezTo>
                  <a:cubicBezTo>
                    <a:pt x="21434" y="18694"/>
                    <a:pt x="21297" y="18329"/>
                    <a:pt x="21160" y="17964"/>
                  </a:cubicBezTo>
                  <a:cubicBezTo>
                    <a:pt x="20863" y="17188"/>
                    <a:pt x="20544" y="16412"/>
                    <a:pt x="20201" y="15636"/>
                  </a:cubicBezTo>
                  <a:cubicBezTo>
                    <a:pt x="19494" y="14106"/>
                    <a:pt x="18695" y="12623"/>
                    <a:pt x="17782" y="11208"/>
                  </a:cubicBezTo>
                  <a:cubicBezTo>
                    <a:pt x="17302" y="10454"/>
                    <a:pt x="16755" y="9747"/>
                    <a:pt x="16230" y="9039"/>
                  </a:cubicBezTo>
                  <a:cubicBezTo>
                    <a:pt x="15705" y="8354"/>
                    <a:pt x="15157" y="7692"/>
                    <a:pt x="14586" y="7053"/>
                  </a:cubicBezTo>
                  <a:cubicBezTo>
                    <a:pt x="13445" y="5798"/>
                    <a:pt x="12212" y="4611"/>
                    <a:pt x="10843" y="3584"/>
                  </a:cubicBezTo>
                  <a:cubicBezTo>
                    <a:pt x="9542" y="2602"/>
                    <a:pt x="8127" y="1781"/>
                    <a:pt x="6620" y="1142"/>
                  </a:cubicBezTo>
                  <a:cubicBezTo>
                    <a:pt x="5890" y="822"/>
                    <a:pt x="5114" y="571"/>
                    <a:pt x="4338" y="388"/>
                  </a:cubicBezTo>
                  <a:cubicBezTo>
                    <a:pt x="3562" y="206"/>
                    <a:pt x="2763" y="92"/>
                    <a:pt x="1941" y="46"/>
                  </a:cubicBezTo>
                  <a:cubicBezTo>
                    <a:pt x="1667" y="23"/>
                    <a:pt x="1370" y="0"/>
                    <a:pt x="1074" y="0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8217;p70">
              <a:extLst>
                <a:ext uri="{FF2B5EF4-FFF2-40B4-BE49-F238E27FC236}">
                  <a16:creationId xmlns:a16="http://schemas.microsoft.com/office/drawing/2014/main" id="{17B5CAF6-2783-4E93-B26C-F3096F6371B3}"/>
                </a:ext>
              </a:extLst>
            </p:cNvPr>
            <p:cNvSpPr/>
            <p:nvPr/>
          </p:nvSpPr>
          <p:spPr>
            <a:xfrm>
              <a:off x="7038436" y="2387218"/>
              <a:ext cx="53896" cy="257729"/>
            </a:xfrm>
            <a:custGeom>
              <a:avLst/>
              <a:gdLst/>
              <a:ahLst/>
              <a:cxnLst/>
              <a:rect l="l" t="t" r="r" b="b"/>
              <a:pathLst>
                <a:path w="4178" h="19979" extrusionOk="0">
                  <a:moveTo>
                    <a:pt x="251" y="0"/>
                  </a:moveTo>
                  <a:cubicBezTo>
                    <a:pt x="160" y="0"/>
                    <a:pt x="69" y="92"/>
                    <a:pt x="114" y="206"/>
                  </a:cubicBezTo>
                  <a:cubicBezTo>
                    <a:pt x="731" y="1347"/>
                    <a:pt x="1233" y="2534"/>
                    <a:pt x="1689" y="3744"/>
                  </a:cubicBezTo>
                  <a:lnTo>
                    <a:pt x="1689" y="3721"/>
                  </a:lnTo>
                  <a:cubicBezTo>
                    <a:pt x="1689" y="3744"/>
                    <a:pt x="1712" y="3789"/>
                    <a:pt x="1735" y="3812"/>
                  </a:cubicBezTo>
                  <a:lnTo>
                    <a:pt x="1712" y="3812"/>
                  </a:lnTo>
                  <a:cubicBezTo>
                    <a:pt x="2443" y="5752"/>
                    <a:pt x="2990" y="7738"/>
                    <a:pt x="3196" y="9792"/>
                  </a:cubicBezTo>
                  <a:cubicBezTo>
                    <a:pt x="3310" y="11116"/>
                    <a:pt x="3264" y="12417"/>
                    <a:pt x="3036" y="13718"/>
                  </a:cubicBezTo>
                  <a:cubicBezTo>
                    <a:pt x="2876" y="14563"/>
                    <a:pt x="2625" y="15385"/>
                    <a:pt x="2283" y="16161"/>
                  </a:cubicBezTo>
                  <a:cubicBezTo>
                    <a:pt x="1940" y="16891"/>
                    <a:pt x="1484" y="17576"/>
                    <a:pt x="982" y="18215"/>
                  </a:cubicBezTo>
                  <a:cubicBezTo>
                    <a:pt x="754" y="18489"/>
                    <a:pt x="502" y="18763"/>
                    <a:pt x="251" y="19014"/>
                  </a:cubicBezTo>
                  <a:cubicBezTo>
                    <a:pt x="23" y="19219"/>
                    <a:pt x="0" y="19585"/>
                    <a:pt x="229" y="19813"/>
                  </a:cubicBezTo>
                  <a:cubicBezTo>
                    <a:pt x="337" y="19921"/>
                    <a:pt x="490" y="19979"/>
                    <a:pt x="644" y="19979"/>
                  </a:cubicBezTo>
                  <a:cubicBezTo>
                    <a:pt x="781" y="19979"/>
                    <a:pt x="920" y="19933"/>
                    <a:pt x="1027" y="19836"/>
                  </a:cubicBezTo>
                  <a:cubicBezTo>
                    <a:pt x="1689" y="19174"/>
                    <a:pt x="2283" y="18420"/>
                    <a:pt x="2762" y="17599"/>
                  </a:cubicBezTo>
                  <a:cubicBezTo>
                    <a:pt x="3196" y="16823"/>
                    <a:pt x="3538" y="16001"/>
                    <a:pt x="3766" y="15134"/>
                  </a:cubicBezTo>
                  <a:cubicBezTo>
                    <a:pt x="3995" y="14289"/>
                    <a:pt x="4109" y="13399"/>
                    <a:pt x="4132" y="12532"/>
                  </a:cubicBezTo>
                  <a:cubicBezTo>
                    <a:pt x="4177" y="11641"/>
                    <a:pt x="4109" y="10751"/>
                    <a:pt x="3972" y="9861"/>
                  </a:cubicBezTo>
                  <a:cubicBezTo>
                    <a:pt x="3698" y="8103"/>
                    <a:pt x="3196" y="6369"/>
                    <a:pt x="2557" y="4702"/>
                  </a:cubicBezTo>
                  <a:cubicBezTo>
                    <a:pt x="1918" y="3105"/>
                    <a:pt x="1164" y="1575"/>
                    <a:pt x="343" y="69"/>
                  </a:cubicBezTo>
                  <a:cubicBezTo>
                    <a:pt x="320" y="23"/>
                    <a:pt x="297" y="0"/>
                    <a:pt x="251" y="0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8218;p70">
              <a:extLst>
                <a:ext uri="{FF2B5EF4-FFF2-40B4-BE49-F238E27FC236}">
                  <a16:creationId xmlns:a16="http://schemas.microsoft.com/office/drawing/2014/main" id="{91816D8D-7E13-40C3-8F4E-658411516840}"/>
                </a:ext>
              </a:extLst>
            </p:cNvPr>
            <p:cNvSpPr/>
            <p:nvPr/>
          </p:nvSpPr>
          <p:spPr>
            <a:xfrm>
              <a:off x="6975423" y="2520004"/>
              <a:ext cx="52129" cy="117480"/>
            </a:xfrm>
            <a:custGeom>
              <a:avLst/>
              <a:gdLst/>
              <a:ahLst/>
              <a:cxnLst/>
              <a:rect l="l" t="t" r="r" b="b"/>
              <a:pathLst>
                <a:path w="4041" h="9107" extrusionOk="0">
                  <a:moveTo>
                    <a:pt x="3790" y="1"/>
                  </a:moveTo>
                  <a:cubicBezTo>
                    <a:pt x="3676" y="1"/>
                    <a:pt x="3561" y="115"/>
                    <a:pt x="3561" y="229"/>
                  </a:cubicBezTo>
                  <a:cubicBezTo>
                    <a:pt x="3584" y="891"/>
                    <a:pt x="3516" y="1576"/>
                    <a:pt x="3424" y="2238"/>
                  </a:cubicBezTo>
                  <a:cubicBezTo>
                    <a:pt x="3242" y="3196"/>
                    <a:pt x="2922" y="4132"/>
                    <a:pt x="2511" y="4999"/>
                  </a:cubicBezTo>
                  <a:lnTo>
                    <a:pt x="2557" y="4908"/>
                  </a:lnTo>
                  <a:lnTo>
                    <a:pt x="2557" y="4908"/>
                  </a:lnTo>
                  <a:cubicBezTo>
                    <a:pt x="2169" y="5753"/>
                    <a:pt x="1667" y="6552"/>
                    <a:pt x="1096" y="7282"/>
                  </a:cubicBezTo>
                  <a:cubicBezTo>
                    <a:pt x="800" y="7601"/>
                    <a:pt x="526" y="7921"/>
                    <a:pt x="206" y="8218"/>
                  </a:cubicBezTo>
                  <a:cubicBezTo>
                    <a:pt x="1" y="8423"/>
                    <a:pt x="1" y="8743"/>
                    <a:pt x="183" y="8948"/>
                  </a:cubicBezTo>
                  <a:cubicBezTo>
                    <a:pt x="283" y="9047"/>
                    <a:pt x="436" y="9106"/>
                    <a:pt x="584" y="9106"/>
                  </a:cubicBezTo>
                  <a:cubicBezTo>
                    <a:pt x="709" y="9106"/>
                    <a:pt x="830" y="9065"/>
                    <a:pt x="914" y="8971"/>
                  </a:cubicBezTo>
                  <a:cubicBezTo>
                    <a:pt x="2009" y="7807"/>
                    <a:pt x="2854" y="6392"/>
                    <a:pt x="3379" y="4885"/>
                  </a:cubicBezTo>
                  <a:cubicBezTo>
                    <a:pt x="3630" y="4132"/>
                    <a:pt x="3790" y="3379"/>
                    <a:pt x="3904" y="2580"/>
                  </a:cubicBezTo>
                  <a:cubicBezTo>
                    <a:pt x="4018" y="1804"/>
                    <a:pt x="4041" y="1028"/>
                    <a:pt x="4018" y="252"/>
                  </a:cubicBezTo>
                  <a:cubicBezTo>
                    <a:pt x="4018" y="115"/>
                    <a:pt x="3927" y="23"/>
                    <a:pt x="3790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8219;p70">
              <a:extLst>
                <a:ext uri="{FF2B5EF4-FFF2-40B4-BE49-F238E27FC236}">
                  <a16:creationId xmlns:a16="http://schemas.microsoft.com/office/drawing/2014/main" id="{ECE5E859-CFCE-438F-8BAE-B0795062A982}"/>
                </a:ext>
              </a:extLst>
            </p:cNvPr>
            <p:cNvSpPr/>
            <p:nvPr/>
          </p:nvSpPr>
          <p:spPr>
            <a:xfrm>
              <a:off x="6515524" y="2045388"/>
              <a:ext cx="108953" cy="41474"/>
            </a:xfrm>
            <a:custGeom>
              <a:avLst/>
              <a:gdLst/>
              <a:ahLst/>
              <a:cxnLst/>
              <a:rect l="l" t="t" r="r" b="b"/>
              <a:pathLst>
                <a:path w="8446" h="3215" extrusionOk="0">
                  <a:moveTo>
                    <a:pt x="7031" y="0"/>
                  </a:moveTo>
                  <a:cubicBezTo>
                    <a:pt x="6026" y="0"/>
                    <a:pt x="5022" y="229"/>
                    <a:pt x="4086" y="571"/>
                  </a:cubicBezTo>
                  <a:cubicBezTo>
                    <a:pt x="3356" y="799"/>
                    <a:pt x="2671" y="1119"/>
                    <a:pt x="1986" y="1484"/>
                  </a:cubicBezTo>
                  <a:cubicBezTo>
                    <a:pt x="1667" y="1644"/>
                    <a:pt x="1347" y="1826"/>
                    <a:pt x="1028" y="2009"/>
                  </a:cubicBezTo>
                  <a:cubicBezTo>
                    <a:pt x="868" y="2100"/>
                    <a:pt x="731" y="2214"/>
                    <a:pt x="571" y="2306"/>
                  </a:cubicBezTo>
                  <a:cubicBezTo>
                    <a:pt x="434" y="2397"/>
                    <a:pt x="297" y="2511"/>
                    <a:pt x="160" y="2602"/>
                  </a:cubicBezTo>
                  <a:cubicBezTo>
                    <a:pt x="69" y="2671"/>
                    <a:pt x="23" y="2739"/>
                    <a:pt x="1" y="2831"/>
                  </a:cubicBezTo>
                  <a:cubicBezTo>
                    <a:pt x="1" y="2922"/>
                    <a:pt x="23" y="2990"/>
                    <a:pt x="69" y="3082"/>
                  </a:cubicBezTo>
                  <a:cubicBezTo>
                    <a:pt x="125" y="3165"/>
                    <a:pt x="231" y="3215"/>
                    <a:pt x="337" y="3215"/>
                  </a:cubicBezTo>
                  <a:cubicBezTo>
                    <a:pt x="405" y="3215"/>
                    <a:pt x="472" y="3195"/>
                    <a:pt x="526" y="3150"/>
                  </a:cubicBezTo>
                  <a:cubicBezTo>
                    <a:pt x="708" y="3013"/>
                    <a:pt x="891" y="2876"/>
                    <a:pt x="1073" y="2739"/>
                  </a:cubicBezTo>
                  <a:cubicBezTo>
                    <a:pt x="1279" y="2580"/>
                    <a:pt x="1484" y="2443"/>
                    <a:pt x="1690" y="2283"/>
                  </a:cubicBezTo>
                  <a:cubicBezTo>
                    <a:pt x="2123" y="1986"/>
                    <a:pt x="2580" y="1735"/>
                    <a:pt x="3036" y="1507"/>
                  </a:cubicBezTo>
                  <a:cubicBezTo>
                    <a:pt x="3881" y="1073"/>
                    <a:pt x="4794" y="708"/>
                    <a:pt x="5730" y="502"/>
                  </a:cubicBezTo>
                  <a:cubicBezTo>
                    <a:pt x="6207" y="403"/>
                    <a:pt x="6701" y="338"/>
                    <a:pt x="7198" y="338"/>
                  </a:cubicBezTo>
                  <a:cubicBezTo>
                    <a:pt x="7271" y="338"/>
                    <a:pt x="7345" y="340"/>
                    <a:pt x="7419" y="343"/>
                  </a:cubicBezTo>
                  <a:cubicBezTo>
                    <a:pt x="7693" y="343"/>
                    <a:pt x="7989" y="388"/>
                    <a:pt x="8263" y="434"/>
                  </a:cubicBezTo>
                  <a:cubicBezTo>
                    <a:pt x="8272" y="437"/>
                    <a:pt x="8282" y="438"/>
                    <a:pt x="8292" y="438"/>
                  </a:cubicBezTo>
                  <a:cubicBezTo>
                    <a:pt x="8355" y="438"/>
                    <a:pt x="8423" y="379"/>
                    <a:pt x="8423" y="320"/>
                  </a:cubicBezTo>
                  <a:cubicBezTo>
                    <a:pt x="8446" y="229"/>
                    <a:pt x="8377" y="160"/>
                    <a:pt x="8309" y="137"/>
                  </a:cubicBezTo>
                  <a:cubicBezTo>
                    <a:pt x="7898" y="46"/>
                    <a:pt x="7464" y="0"/>
                    <a:pt x="7031" y="0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8220;p70">
              <a:extLst>
                <a:ext uri="{FF2B5EF4-FFF2-40B4-BE49-F238E27FC236}">
                  <a16:creationId xmlns:a16="http://schemas.microsoft.com/office/drawing/2014/main" id="{1C8E2918-22F9-4A68-9F4F-1D6D5688C871}"/>
                </a:ext>
              </a:extLst>
            </p:cNvPr>
            <p:cNvSpPr/>
            <p:nvPr/>
          </p:nvSpPr>
          <p:spPr>
            <a:xfrm>
              <a:off x="6772272" y="2058339"/>
              <a:ext cx="113959" cy="87281"/>
            </a:xfrm>
            <a:custGeom>
              <a:avLst/>
              <a:gdLst/>
              <a:ahLst/>
              <a:cxnLst/>
              <a:rect l="l" t="t" r="r" b="b"/>
              <a:pathLst>
                <a:path w="8834" h="6766" extrusionOk="0">
                  <a:moveTo>
                    <a:pt x="206" y="1"/>
                  </a:moveTo>
                  <a:cubicBezTo>
                    <a:pt x="137" y="1"/>
                    <a:pt x="69" y="23"/>
                    <a:pt x="46" y="92"/>
                  </a:cubicBezTo>
                  <a:cubicBezTo>
                    <a:pt x="0" y="160"/>
                    <a:pt x="46" y="297"/>
                    <a:pt x="137" y="320"/>
                  </a:cubicBezTo>
                  <a:cubicBezTo>
                    <a:pt x="1050" y="640"/>
                    <a:pt x="1918" y="1073"/>
                    <a:pt x="2762" y="1598"/>
                  </a:cubicBezTo>
                  <a:lnTo>
                    <a:pt x="2739" y="1598"/>
                  </a:lnTo>
                  <a:cubicBezTo>
                    <a:pt x="3401" y="2009"/>
                    <a:pt x="4017" y="2489"/>
                    <a:pt x="4611" y="2991"/>
                  </a:cubicBezTo>
                  <a:cubicBezTo>
                    <a:pt x="5227" y="3516"/>
                    <a:pt x="5798" y="4064"/>
                    <a:pt x="6323" y="4657"/>
                  </a:cubicBezTo>
                  <a:cubicBezTo>
                    <a:pt x="6871" y="5273"/>
                    <a:pt x="7396" y="5912"/>
                    <a:pt x="7898" y="6574"/>
                  </a:cubicBezTo>
                  <a:cubicBezTo>
                    <a:pt x="7989" y="6666"/>
                    <a:pt x="8080" y="6734"/>
                    <a:pt x="8217" y="6757"/>
                  </a:cubicBezTo>
                  <a:cubicBezTo>
                    <a:pt x="8246" y="6763"/>
                    <a:pt x="8276" y="6765"/>
                    <a:pt x="8306" y="6765"/>
                  </a:cubicBezTo>
                  <a:cubicBezTo>
                    <a:pt x="8397" y="6765"/>
                    <a:pt x="8491" y="6740"/>
                    <a:pt x="8560" y="6688"/>
                  </a:cubicBezTo>
                  <a:cubicBezTo>
                    <a:pt x="8765" y="6551"/>
                    <a:pt x="8834" y="6232"/>
                    <a:pt x="8674" y="6027"/>
                  </a:cubicBezTo>
                  <a:cubicBezTo>
                    <a:pt x="8126" y="5319"/>
                    <a:pt x="7510" y="4657"/>
                    <a:pt x="6871" y="4041"/>
                  </a:cubicBezTo>
                  <a:cubicBezTo>
                    <a:pt x="6254" y="3447"/>
                    <a:pt x="5592" y="2899"/>
                    <a:pt x="4885" y="2397"/>
                  </a:cubicBezTo>
                  <a:cubicBezTo>
                    <a:pt x="3492" y="1370"/>
                    <a:pt x="1918" y="571"/>
                    <a:pt x="274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8221;p70">
              <a:extLst>
                <a:ext uri="{FF2B5EF4-FFF2-40B4-BE49-F238E27FC236}">
                  <a16:creationId xmlns:a16="http://schemas.microsoft.com/office/drawing/2014/main" id="{641674A5-9B2F-44A7-8A73-E20299314156}"/>
                </a:ext>
              </a:extLst>
            </p:cNvPr>
            <p:cNvSpPr/>
            <p:nvPr/>
          </p:nvSpPr>
          <p:spPr>
            <a:xfrm>
              <a:off x="6520232" y="2162861"/>
              <a:ext cx="78342" cy="38584"/>
            </a:xfrm>
            <a:custGeom>
              <a:avLst/>
              <a:gdLst/>
              <a:ahLst/>
              <a:cxnLst/>
              <a:rect l="l" t="t" r="r" b="b"/>
              <a:pathLst>
                <a:path w="6073" h="2991" extrusionOk="0">
                  <a:moveTo>
                    <a:pt x="2740" y="1"/>
                  </a:moveTo>
                  <a:cubicBezTo>
                    <a:pt x="2078" y="1"/>
                    <a:pt x="1484" y="115"/>
                    <a:pt x="982" y="297"/>
                  </a:cubicBezTo>
                  <a:cubicBezTo>
                    <a:pt x="412" y="548"/>
                    <a:pt x="69" y="914"/>
                    <a:pt x="46" y="1302"/>
                  </a:cubicBezTo>
                  <a:cubicBezTo>
                    <a:pt x="1" y="2032"/>
                    <a:pt x="1005" y="2717"/>
                    <a:pt x="2466" y="2922"/>
                  </a:cubicBezTo>
                  <a:cubicBezTo>
                    <a:pt x="2626" y="2945"/>
                    <a:pt x="2785" y="2968"/>
                    <a:pt x="2945" y="2968"/>
                  </a:cubicBezTo>
                  <a:cubicBezTo>
                    <a:pt x="3082" y="2991"/>
                    <a:pt x="3196" y="2991"/>
                    <a:pt x="3333" y="2991"/>
                  </a:cubicBezTo>
                  <a:cubicBezTo>
                    <a:pt x="4315" y="2991"/>
                    <a:pt x="5205" y="2740"/>
                    <a:pt x="5684" y="2329"/>
                  </a:cubicBezTo>
                  <a:cubicBezTo>
                    <a:pt x="5890" y="2123"/>
                    <a:pt x="6004" y="1918"/>
                    <a:pt x="6027" y="1690"/>
                  </a:cubicBezTo>
                  <a:cubicBezTo>
                    <a:pt x="6072" y="959"/>
                    <a:pt x="5045" y="275"/>
                    <a:pt x="3607" y="46"/>
                  </a:cubicBezTo>
                  <a:cubicBezTo>
                    <a:pt x="3447" y="46"/>
                    <a:pt x="3288" y="23"/>
                    <a:pt x="3128" y="1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8222;p70">
              <a:extLst>
                <a:ext uri="{FF2B5EF4-FFF2-40B4-BE49-F238E27FC236}">
                  <a16:creationId xmlns:a16="http://schemas.microsoft.com/office/drawing/2014/main" id="{1F2A5F5C-BA51-401D-83B9-385F98893BD2}"/>
                </a:ext>
              </a:extLst>
            </p:cNvPr>
            <p:cNvSpPr/>
            <p:nvPr/>
          </p:nvSpPr>
          <p:spPr>
            <a:xfrm>
              <a:off x="6544380" y="2322155"/>
              <a:ext cx="49484" cy="62204"/>
            </a:xfrm>
            <a:custGeom>
              <a:avLst/>
              <a:gdLst/>
              <a:ahLst/>
              <a:cxnLst/>
              <a:rect l="l" t="t" r="r" b="b"/>
              <a:pathLst>
                <a:path w="3836" h="4822" extrusionOk="0">
                  <a:moveTo>
                    <a:pt x="697" y="3538"/>
                  </a:moveTo>
                  <a:cubicBezTo>
                    <a:pt x="701" y="3545"/>
                    <a:pt x="704" y="3552"/>
                    <a:pt x="708" y="3559"/>
                  </a:cubicBezTo>
                  <a:lnTo>
                    <a:pt x="708" y="3559"/>
                  </a:lnTo>
                  <a:cubicBezTo>
                    <a:pt x="708" y="3549"/>
                    <a:pt x="702" y="3544"/>
                    <a:pt x="697" y="3538"/>
                  </a:cubicBezTo>
                  <a:close/>
                  <a:moveTo>
                    <a:pt x="982" y="3949"/>
                  </a:moveTo>
                  <a:cubicBezTo>
                    <a:pt x="982" y="3960"/>
                    <a:pt x="988" y="3966"/>
                    <a:pt x="993" y="3972"/>
                  </a:cubicBezTo>
                  <a:lnTo>
                    <a:pt x="982" y="3949"/>
                  </a:lnTo>
                  <a:close/>
                  <a:moveTo>
                    <a:pt x="993" y="3972"/>
                  </a:moveTo>
                  <a:lnTo>
                    <a:pt x="1005" y="3994"/>
                  </a:lnTo>
                  <a:cubicBezTo>
                    <a:pt x="1005" y="3983"/>
                    <a:pt x="999" y="3977"/>
                    <a:pt x="993" y="3972"/>
                  </a:cubicBezTo>
                  <a:close/>
                  <a:moveTo>
                    <a:pt x="3744" y="0"/>
                  </a:moveTo>
                  <a:cubicBezTo>
                    <a:pt x="3698" y="0"/>
                    <a:pt x="3652" y="23"/>
                    <a:pt x="3652" y="46"/>
                  </a:cubicBezTo>
                  <a:cubicBezTo>
                    <a:pt x="3538" y="297"/>
                    <a:pt x="3424" y="548"/>
                    <a:pt x="3264" y="776"/>
                  </a:cubicBezTo>
                  <a:lnTo>
                    <a:pt x="3287" y="753"/>
                  </a:lnTo>
                  <a:lnTo>
                    <a:pt x="3287" y="753"/>
                  </a:lnTo>
                  <a:cubicBezTo>
                    <a:pt x="3082" y="1073"/>
                    <a:pt x="2854" y="1370"/>
                    <a:pt x="2580" y="1621"/>
                  </a:cubicBezTo>
                  <a:cubicBezTo>
                    <a:pt x="2580" y="1621"/>
                    <a:pt x="2580" y="1598"/>
                    <a:pt x="2580" y="1598"/>
                  </a:cubicBezTo>
                  <a:cubicBezTo>
                    <a:pt x="2580" y="1598"/>
                    <a:pt x="2580" y="1621"/>
                    <a:pt x="2557" y="1621"/>
                  </a:cubicBezTo>
                  <a:cubicBezTo>
                    <a:pt x="2557" y="1621"/>
                    <a:pt x="2557" y="1643"/>
                    <a:pt x="2534" y="1643"/>
                  </a:cubicBezTo>
                  <a:cubicBezTo>
                    <a:pt x="2374" y="1392"/>
                    <a:pt x="2169" y="1164"/>
                    <a:pt x="1918" y="982"/>
                  </a:cubicBezTo>
                  <a:cubicBezTo>
                    <a:pt x="1826" y="913"/>
                    <a:pt x="1712" y="845"/>
                    <a:pt x="1598" y="799"/>
                  </a:cubicBezTo>
                  <a:cubicBezTo>
                    <a:pt x="1553" y="799"/>
                    <a:pt x="1484" y="776"/>
                    <a:pt x="1438" y="753"/>
                  </a:cubicBezTo>
                  <a:lnTo>
                    <a:pt x="1233" y="753"/>
                  </a:lnTo>
                  <a:cubicBezTo>
                    <a:pt x="1142" y="753"/>
                    <a:pt x="1050" y="776"/>
                    <a:pt x="936" y="799"/>
                  </a:cubicBezTo>
                  <a:cubicBezTo>
                    <a:pt x="845" y="845"/>
                    <a:pt x="754" y="890"/>
                    <a:pt x="662" y="959"/>
                  </a:cubicBezTo>
                  <a:cubicBezTo>
                    <a:pt x="480" y="1096"/>
                    <a:pt x="343" y="1301"/>
                    <a:pt x="229" y="1529"/>
                  </a:cubicBezTo>
                  <a:cubicBezTo>
                    <a:pt x="183" y="1643"/>
                    <a:pt x="137" y="1758"/>
                    <a:pt x="115" y="1872"/>
                  </a:cubicBezTo>
                  <a:cubicBezTo>
                    <a:pt x="69" y="2009"/>
                    <a:pt x="46" y="2146"/>
                    <a:pt x="46" y="2283"/>
                  </a:cubicBezTo>
                  <a:cubicBezTo>
                    <a:pt x="0" y="2579"/>
                    <a:pt x="23" y="2876"/>
                    <a:pt x="92" y="3173"/>
                  </a:cubicBezTo>
                  <a:cubicBezTo>
                    <a:pt x="183" y="3470"/>
                    <a:pt x="297" y="3766"/>
                    <a:pt x="480" y="4017"/>
                  </a:cubicBezTo>
                  <a:cubicBezTo>
                    <a:pt x="662" y="4291"/>
                    <a:pt x="913" y="4542"/>
                    <a:pt x="1210" y="4725"/>
                  </a:cubicBezTo>
                  <a:cubicBezTo>
                    <a:pt x="1256" y="4748"/>
                    <a:pt x="1301" y="4771"/>
                    <a:pt x="1370" y="4793"/>
                  </a:cubicBezTo>
                  <a:cubicBezTo>
                    <a:pt x="1393" y="4816"/>
                    <a:pt x="1421" y="4822"/>
                    <a:pt x="1450" y="4822"/>
                  </a:cubicBezTo>
                  <a:cubicBezTo>
                    <a:pt x="1478" y="4822"/>
                    <a:pt x="1507" y="4816"/>
                    <a:pt x="1530" y="4816"/>
                  </a:cubicBezTo>
                  <a:cubicBezTo>
                    <a:pt x="1575" y="4793"/>
                    <a:pt x="1621" y="4748"/>
                    <a:pt x="1644" y="4702"/>
                  </a:cubicBezTo>
                  <a:cubicBezTo>
                    <a:pt x="1667" y="4634"/>
                    <a:pt x="1667" y="4588"/>
                    <a:pt x="1644" y="4542"/>
                  </a:cubicBezTo>
                  <a:cubicBezTo>
                    <a:pt x="1621" y="4474"/>
                    <a:pt x="1598" y="4451"/>
                    <a:pt x="1553" y="4405"/>
                  </a:cubicBezTo>
                  <a:cubicBezTo>
                    <a:pt x="1507" y="4405"/>
                    <a:pt x="1484" y="4383"/>
                    <a:pt x="1461" y="4360"/>
                  </a:cubicBezTo>
                  <a:cubicBezTo>
                    <a:pt x="1301" y="4246"/>
                    <a:pt x="1142" y="4131"/>
                    <a:pt x="1005" y="3994"/>
                  </a:cubicBezTo>
                  <a:cubicBezTo>
                    <a:pt x="900" y="3869"/>
                    <a:pt x="795" y="3724"/>
                    <a:pt x="708" y="3559"/>
                  </a:cubicBezTo>
                  <a:lnTo>
                    <a:pt x="708" y="3559"/>
                  </a:lnTo>
                  <a:cubicBezTo>
                    <a:pt x="708" y="3560"/>
                    <a:pt x="708" y="3560"/>
                    <a:pt x="708" y="3561"/>
                  </a:cubicBezTo>
                  <a:lnTo>
                    <a:pt x="697" y="3538"/>
                  </a:lnTo>
                  <a:lnTo>
                    <a:pt x="697" y="3538"/>
                  </a:lnTo>
                  <a:cubicBezTo>
                    <a:pt x="697" y="3538"/>
                    <a:pt x="697" y="3538"/>
                    <a:pt x="697" y="3538"/>
                  </a:cubicBezTo>
                  <a:lnTo>
                    <a:pt x="697" y="3538"/>
                  </a:lnTo>
                  <a:cubicBezTo>
                    <a:pt x="693" y="3531"/>
                    <a:pt x="689" y="3523"/>
                    <a:pt x="685" y="3515"/>
                  </a:cubicBezTo>
                  <a:cubicBezTo>
                    <a:pt x="594" y="3355"/>
                    <a:pt x="525" y="3173"/>
                    <a:pt x="480" y="2990"/>
                  </a:cubicBezTo>
                  <a:cubicBezTo>
                    <a:pt x="457" y="2785"/>
                    <a:pt x="434" y="2602"/>
                    <a:pt x="434" y="2397"/>
                  </a:cubicBezTo>
                  <a:cubicBezTo>
                    <a:pt x="434" y="2214"/>
                    <a:pt x="480" y="2032"/>
                    <a:pt x="525" y="1849"/>
                  </a:cubicBezTo>
                  <a:cubicBezTo>
                    <a:pt x="571" y="1712"/>
                    <a:pt x="617" y="1598"/>
                    <a:pt x="685" y="1461"/>
                  </a:cubicBezTo>
                  <a:cubicBezTo>
                    <a:pt x="754" y="1392"/>
                    <a:pt x="799" y="1324"/>
                    <a:pt x="868" y="1255"/>
                  </a:cubicBezTo>
                  <a:cubicBezTo>
                    <a:pt x="913" y="1210"/>
                    <a:pt x="982" y="1164"/>
                    <a:pt x="1028" y="1141"/>
                  </a:cubicBezTo>
                  <a:cubicBezTo>
                    <a:pt x="1073" y="1119"/>
                    <a:pt x="1119" y="1096"/>
                    <a:pt x="1187" y="1096"/>
                  </a:cubicBezTo>
                  <a:cubicBezTo>
                    <a:pt x="1210" y="1073"/>
                    <a:pt x="1256" y="1073"/>
                    <a:pt x="1301" y="1073"/>
                  </a:cubicBezTo>
                  <a:cubicBezTo>
                    <a:pt x="1370" y="1073"/>
                    <a:pt x="1438" y="1096"/>
                    <a:pt x="1507" y="1096"/>
                  </a:cubicBezTo>
                  <a:cubicBezTo>
                    <a:pt x="1598" y="1141"/>
                    <a:pt x="1667" y="1164"/>
                    <a:pt x="1735" y="1210"/>
                  </a:cubicBezTo>
                  <a:cubicBezTo>
                    <a:pt x="1895" y="1301"/>
                    <a:pt x="2032" y="1415"/>
                    <a:pt x="2146" y="1552"/>
                  </a:cubicBezTo>
                  <a:cubicBezTo>
                    <a:pt x="2237" y="1666"/>
                    <a:pt x="2329" y="1780"/>
                    <a:pt x="2420" y="1895"/>
                  </a:cubicBezTo>
                  <a:cubicBezTo>
                    <a:pt x="2443" y="1917"/>
                    <a:pt x="2466" y="1940"/>
                    <a:pt x="2488" y="1940"/>
                  </a:cubicBezTo>
                  <a:cubicBezTo>
                    <a:pt x="2534" y="1940"/>
                    <a:pt x="2580" y="1917"/>
                    <a:pt x="2603" y="1895"/>
                  </a:cubicBezTo>
                  <a:cubicBezTo>
                    <a:pt x="2717" y="1780"/>
                    <a:pt x="2831" y="1666"/>
                    <a:pt x="2945" y="1529"/>
                  </a:cubicBezTo>
                  <a:cubicBezTo>
                    <a:pt x="3082" y="1392"/>
                    <a:pt x="3196" y="1255"/>
                    <a:pt x="3287" y="1096"/>
                  </a:cubicBezTo>
                  <a:cubicBezTo>
                    <a:pt x="3516" y="799"/>
                    <a:pt x="3675" y="457"/>
                    <a:pt x="3812" y="137"/>
                  </a:cubicBezTo>
                  <a:cubicBezTo>
                    <a:pt x="3835" y="91"/>
                    <a:pt x="3812" y="23"/>
                    <a:pt x="3767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8223;p70">
              <a:extLst>
                <a:ext uri="{FF2B5EF4-FFF2-40B4-BE49-F238E27FC236}">
                  <a16:creationId xmlns:a16="http://schemas.microsoft.com/office/drawing/2014/main" id="{38058745-BA38-4436-B372-2C1E3BB4ECE1}"/>
                </a:ext>
              </a:extLst>
            </p:cNvPr>
            <p:cNvSpPr/>
            <p:nvPr/>
          </p:nvSpPr>
          <p:spPr>
            <a:xfrm>
              <a:off x="6675398" y="2362117"/>
              <a:ext cx="63029" cy="67454"/>
            </a:xfrm>
            <a:custGeom>
              <a:avLst/>
              <a:gdLst/>
              <a:ahLst/>
              <a:cxnLst/>
              <a:rect l="l" t="t" r="r" b="b"/>
              <a:pathLst>
                <a:path w="4886" h="5229" extrusionOk="0">
                  <a:moveTo>
                    <a:pt x="2746" y="0"/>
                  </a:moveTo>
                  <a:cubicBezTo>
                    <a:pt x="2533" y="0"/>
                    <a:pt x="2313" y="45"/>
                    <a:pt x="2123" y="120"/>
                  </a:cubicBezTo>
                  <a:cubicBezTo>
                    <a:pt x="1827" y="235"/>
                    <a:pt x="1576" y="394"/>
                    <a:pt x="1325" y="600"/>
                  </a:cubicBezTo>
                  <a:cubicBezTo>
                    <a:pt x="777" y="1056"/>
                    <a:pt x="366" y="1718"/>
                    <a:pt x="46" y="2403"/>
                  </a:cubicBezTo>
                  <a:cubicBezTo>
                    <a:pt x="1" y="2471"/>
                    <a:pt x="24" y="2563"/>
                    <a:pt x="92" y="2608"/>
                  </a:cubicBezTo>
                  <a:cubicBezTo>
                    <a:pt x="103" y="2614"/>
                    <a:pt x="118" y="2617"/>
                    <a:pt x="133" y="2617"/>
                  </a:cubicBezTo>
                  <a:cubicBezTo>
                    <a:pt x="179" y="2617"/>
                    <a:pt x="235" y="2591"/>
                    <a:pt x="252" y="2540"/>
                  </a:cubicBezTo>
                  <a:cubicBezTo>
                    <a:pt x="389" y="2266"/>
                    <a:pt x="526" y="2015"/>
                    <a:pt x="685" y="1764"/>
                  </a:cubicBezTo>
                  <a:cubicBezTo>
                    <a:pt x="868" y="1490"/>
                    <a:pt x="1096" y="1239"/>
                    <a:pt x="1347" y="1011"/>
                  </a:cubicBezTo>
                  <a:cubicBezTo>
                    <a:pt x="1530" y="874"/>
                    <a:pt x="1690" y="737"/>
                    <a:pt x="1895" y="645"/>
                  </a:cubicBezTo>
                  <a:cubicBezTo>
                    <a:pt x="2032" y="577"/>
                    <a:pt x="2192" y="531"/>
                    <a:pt x="2352" y="508"/>
                  </a:cubicBezTo>
                  <a:cubicBezTo>
                    <a:pt x="2432" y="482"/>
                    <a:pt x="2520" y="471"/>
                    <a:pt x="2611" y="471"/>
                  </a:cubicBezTo>
                  <a:cubicBezTo>
                    <a:pt x="2676" y="471"/>
                    <a:pt x="2742" y="476"/>
                    <a:pt x="2808" y="486"/>
                  </a:cubicBezTo>
                  <a:cubicBezTo>
                    <a:pt x="2945" y="508"/>
                    <a:pt x="3082" y="554"/>
                    <a:pt x="3219" y="600"/>
                  </a:cubicBezTo>
                  <a:cubicBezTo>
                    <a:pt x="3333" y="668"/>
                    <a:pt x="3447" y="737"/>
                    <a:pt x="3539" y="828"/>
                  </a:cubicBezTo>
                  <a:cubicBezTo>
                    <a:pt x="3653" y="919"/>
                    <a:pt x="3744" y="1011"/>
                    <a:pt x="3835" y="1148"/>
                  </a:cubicBezTo>
                  <a:cubicBezTo>
                    <a:pt x="3927" y="1285"/>
                    <a:pt x="3995" y="1421"/>
                    <a:pt x="4064" y="1581"/>
                  </a:cubicBezTo>
                  <a:cubicBezTo>
                    <a:pt x="4132" y="1787"/>
                    <a:pt x="4178" y="1992"/>
                    <a:pt x="4201" y="2198"/>
                  </a:cubicBezTo>
                  <a:cubicBezTo>
                    <a:pt x="4223" y="2449"/>
                    <a:pt x="4223" y="2700"/>
                    <a:pt x="4201" y="2951"/>
                  </a:cubicBezTo>
                  <a:cubicBezTo>
                    <a:pt x="4155" y="3362"/>
                    <a:pt x="4064" y="3750"/>
                    <a:pt x="3927" y="4138"/>
                  </a:cubicBezTo>
                  <a:cubicBezTo>
                    <a:pt x="3858" y="4343"/>
                    <a:pt x="3767" y="4526"/>
                    <a:pt x="3698" y="4708"/>
                  </a:cubicBezTo>
                  <a:cubicBezTo>
                    <a:pt x="3653" y="4800"/>
                    <a:pt x="3630" y="4891"/>
                    <a:pt x="3653" y="4982"/>
                  </a:cubicBezTo>
                  <a:cubicBezTo>
                    <a:pt x="3676" y="5074"/>
                    <a:pt x="3721" y="5142"/>
                    <a:pt x="3813" y="5188"/>
                  </a:cubicBezTo>
                  <a:cubicBezTo>
                    <a:pt x="3854" y="5216"/>
                    <a:pt x="3901" y="5229"/>
                    <a:pt x="3947" y="5229"/>
                  </a:cubicBezTo>
                  <a:cubicBezTo>
                    <a:pt x="4053" y="5229"/>
                    <a:pt x="4160" y="5162"/>
                    <a:pt x="4223" y="5051"/>
                  </a:cubicBezTo>
                  <a:cubicBezTo>
                    <a:pt x="4452" y="4640"/>
                    <a:pt x="4634" y="4206"/>
                    <a:pt x="4748" y="3750"/>
                  </a:cubicBezTo>
                  <a:cubicBezTo>
                    <a:pt x="4794" y="3567"/>
                    <a:pt x="4817" y="3384"/>
                    <a:pt x="4840" y="3202"/>
                  </a:cubicBezTo>
                  <a:cubicBezTo>
                    <a:pt x="4885" y="2974"/>
                    <a:pt x="4885" y="2768"/>
                    <a:pt x="4885" y="2563"/>
                  </a:cubicBezTo>
                  <a:cubicBezTo>
                    <a:pt x="4885" y="2380"/>
                    <a:pt x="4862" y="2220"/>
                    <a:pt x="4840" y="2038"/>
                  </a:cubicBezTo>
                  <a:cubicBezTo>
                    <a:pt x="4794" y="1878"/>
                    <a:pt x="4771" y="1718"/>
                    <a:pt x="4703" y="1558"/>
                  </a:cubicBezTo>
                  <a:cubicBezTo>
                    <a:pt x="4657" y="1421"/>
                    <a:pt x="4589" y="1262"/>
                    <a:pt x="4520" y="1125"/>
                  </a:cubicBezTo>
                  <a:cubicBezTo>
                    <a:pt x="4452" y="988"/>
                    <a:pt x="4360" y="851"/>
                    <a:pt x="4269" y="737"/>
                  </a:cubicBezTo>
                  <a:cubicBezTo>
                    <a:pt x="4086" y="531"/>
                    <a:pt x="3881" y="349"/>
                    <a:pt x="3653" y="212"/>
                  </a:cubicBezTo>
                  <a:cubicBezTo>
                    <a:pt x="3424" y="98"/>
                    <a:pt x="3151" y="29"/>
                    <a:pt x="2899" y="6"/>
                  </a:cubicBezTo>
                  <a:lnTo>
                    <a:pt x="2877" y="6"/>
                  </a:lnTo>
                  <a:cubicBezTo>
                    <a:pt x="2834" y="2"/>
                    <a:pt x="2790" y="0"/>
                    <a:pt x="2746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8224;p70">
              <a:extLst>
                <a:ext uri="{FF2B5EF4-FFF2-40B4-BE49-F238E27FC236}">
                  <a16:creationId xmlns:a16="http://schemas.microsoft.com/office/drawing/2014/main" id="{BC979ABB-996E-45E3-9F00-A962BCA34725}"/>
                </a:ext>
              </a:extLst>
            </p:cNvPr>
            <p:cNvSpPr/>
            <p:nvPr/>
          </p:nvSpPr>
          <p:spPr>
            <a:xfrm>
              <a:off x="6479599" y="2271963"/>
              <a:ext cx="55960" cy="58256"/>
            </a:xfrm>
            <a:custGeom>
              <a:avLst/>
              <a:gdLst/>
              <a:ahLst/>
              <a:cxnLst/>
              <a:rect l="l" t="t" r="r" b="b"/>
              <a:pathLst>
                <a:path w="4338" h="4516" extrusionOk="0">
                  <a:moveTo>
                    <a:pt x="2586" y="1"/>
                  </a:moveTo>
                  <a:cubicBezTo>
                    <a:pt x="2545" y="1"/>
                    <a:pt x="2504" y="3"/>
                    <a:pt x="2466" y="11"/>
                  </a:cubicBezTo>
                  <a:cubicBezTo>
                    <a:pt x="2329" y="11"/>
                    <a:pt x="2215" y="56"/>
                    <a:pt x="2101" y="79"/>
                  </a:cubicBezTo>
                  <a:cubicBezTo>
                    <a:pt x="1964" y="125"/>
                    <a:pt x="1850" y="171"/>
                    <a:pt x="1736" y="239"/>
                  </a:cubicBezTo>
                  <a:cubicBezTo>
                    <a:pt x="1599" y="308"/>
                    <a:pt x="1484" y="376"/>
                    <a:pt x="1348" y="467"/>
                  </a:cubicBezTo>
                  <a:cubicBezTo>
                    <a:pt x="1211" y="581"/>
                    <a:pt x="1096" y="696"/>
                    <a:pt x="960" y="832"/>
                  </a:cubicBezTo>
                  <a:cubicBezTo>
                    <a:pt x="845" y="947"/>
                    <a:pt x="754" y="1084"/>
                    <a:pt x="663" y="1221"/>
                  </a:cubicBezTo>
                  <a:cubicBezTo>
                    <a:pt x="412" y="1563"/>
                    <a:pt x="229" y="1951"/>
                    <a:pt x="69" y="2339"/>
                  </a:cubicBezTo>
                  <a:cubicBezTo>
                    <a:pt x="1" y="2499"/>
                    <a:pt x="47" y="2704"/>
                    <a:pt x="183" y="2773"/>
                  </a:cubicBezTo>
                  <a:cubicBezTo>
                    <a:pt x="210" y="2786"/>
                    <a:pt x="251" y="2799"/>
                    <a:pt x="295" y="2799"/>
                  </a:cubicBezTo>
                  <a:cubicBezTo>
                    <a:pt x="327" y="2799"/>
                    <a:pt x="360" y="2792"/>
                    <a:pt x="389" y="2773"/>
                  </a:cubicBezTo>
                  <a:cubicBezTo>
                    <a:pt x="457" y="2750"/>
                    <a:pt x="503" y="2681"/>
                    <a:pt x="526" y="2613"/>
                  </a:cubicBezTo>
                  <a:cubicBezTo>
                    <a:pt x="617" y="2453"/>
                    <a:pt x="708" y="2270"/>
                    <a:pt x="800" y="2111"/>
                  </a:cubicBezTo>
                  <a:cubicBezTo>
                    <a:pt x="982" y="1791"/>
                    <a:pt x="1188" y="1494"/>
                    <a:pt x="1439" y="1243"/>
                  </a:cubicBezTo>
                  <a:cubicBezTo>
                    <a:pt x="1576" y="1084"/>
                    <a:pt x="1758" y="947"/>
                    <a:pt x="1918" y="832"/>
                  </a:cubicBezTo>
                  <a:cubicBezTo>
                    <a:pt x="2078" y="741"/>
                    <a:pt x="2238" y="673"/>
                    <a:pt x="2398" y="627"/>
                  </a:cubicBezTo>
                  <a:cubicBezTo>
                    <a:pt x="2512" y="604"/>
                    <a:pt x="2649" y="581"/>
                    <a:pt x="2786" y="581"/>
                  </a:cubicBezTo>
                  <a:cubicBezTo>
                    <a:pt x="2900" y="604"/>
                    <a:pt x="3014" y="627"/>
                    <a:pt x="3128" y="673"/>
                  </a:cubicBezTo>
                  <a:cubicBezTo>
                    <a:pt x="3242" y="696"/>
                    <a:pt x="3333" y="764"/>
                    <a:pt x="3425" y="832"/>
                  </a:cubicBezTo>
                  <a:cubicBezTo>
                    <a:pt x="3516" y="901"/>
                    <a:pt x="3607" y="1015"/>
                    <a:pt x="3699" y="1106"/>
                  </a:cubicBezTo>
                  <a:cubicBezTo>
                    <a:pt x="3790" y="1221"/>
                    <a:pt x="3858" y="1357"/>
                    <a:pt x="3904" y="1494"/>
                  </a:cubicBezTo>
                  <a:cubicBezTo>
                    <a:pt x="3972" y="1654"/>
                    <a:pt x="3995" y="1791"/>
                    <a:pt x="4041" y="1951"/>
                  </a:cubicBezTo>
                  <a:cubicBezTo>
                    <a:pt x="4064" y="2156"/>
                    <a:pt x="4064" y="2385"/>
                    <a:pt x="4064" y="2613"/>
                  </a:cubicBezTo>
                  <a:cubicBezTo>
                    <a:pt x="4041" y="2932"/>
                    <a:pt x="3972" y="3252"/>
                    <a:pt x="3881" y="3572"/>
                  </a:cubicBezTo>
                  <a:cubicBezTo>
                    <a:pt x="3790" y="3823"/>
                    <a:pt x="3699" y="4074"/>
                    <a:pt x="3584" y="4325"/>
                  </a:cubicBezTo>
                  <a:cubicBezTo>
                    <a:pt x="3539" y="4393"/>
                    <a:pt x="3562" y="4485"/>
                    <a:pt x="3630" y="4507"/>
                  </a:cubicBezTo>
                  <a:cubicBezTo>
                    <a:pt x="3641" y="4513"/>
                    <a:pt x="3654" y="4516"/>
                    <a:pt x="3668" y="4516"/>
                  </a:cubicBezTo>
                  <a:cubicBezTo>
                    <a:pt x="3707" y="4516"/>
                    <a:pt x="3750" y="4490"/>
                    <a:pt x="3767" y="4439"/>
                  </a:cubicBezTo>
                  <a:cubicBezTo>
                    <a:pt x="4064" y="3800"/>
                    <a:pt x="4292" y="3115"/>
                    <a:pt x="4338" y="2407"/>
                  </a:cubicBezTo>
                  <a:cubicBezTo>
                    <a:pt x="4338" y="2088"/>
                    <a:pt x="4338" y="1791"/>
                    <a:pt x="4269" y="1494"/>
                  </a:cubicBezTo>
                  <a:cubicBezTo>
                    <a:pt x="4201" y="1243"/>
                    <a:pt x="4109" y="992"/>
                    <a:pt x="3972" y="787"/>
                  </a:cubicBezTo>
                  <a:cubicBezTo>
                    <a:pt x="3972" y="787"/>
                    <a:pt x="3972" y="787"/>
                    <a:pt x="3972" y="764"/>
                  </a:cubicBezTo>
                  <a:cubicBezTo>
                    <a:pt x="3836" y="559"/>
                    <a:pt x="3653" y="376"/>
                    <a:pt x="3470" y="262"/>
                  </a:cubicBezTo>
                  <a:cubicBezTo>
                    <a:pt x="3265" y="125"/>
                    <a:pt x="3059" y="34"/>
                    <a:pt x="2831" y="11"/>
                  </a:cubicBezTo>
                  <a:cubicBezTo>
                    <a:pt x="2755" y="11"/>
                    <a:pt x="2669" y="1"/>
                    <a:pt x="2586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8225;p70">
              <a:extLst>
                <a:ext uri="{FF2B5EF4-FFF2-40B4-BE49-F238E27FC236}">
                  <a16:creationId xmlns:a16="http://schemas.microsoft.com/office/drawing/2014/main" id="{377C7CA9-4E1D-4B25-954B-08CD67F3CBDB}"/>
                </a:ext>
              </a:extLst>
            </p:cNvPr>
            <p:cNvSpPr/>
            <p:nvPr/>
          </p:nvSpPr>
          <p:spPr>
            <a:xfrm>
              <a:off x="6533480" y="2429322"/>
              <a:ext cx="97769" cy="51535"/>
            </a:xfrm>
            <a:custGeom>
              <a:avLst/>
              <a:gdLst/>
              <a:ahLst/>
              <a:cxnLst/>
              <a:rect l="l" t="t" r="r" b="b"/>
              <a:pathLst>
                <a:path w="7579" h="3995" extrusionOk="0">
                  <a:moveTo>
                    <a:pt x="4840" y="0"/>
                  </a:moveTo>
                  <a:cubicBezTo>
                    <a:pt x="4566" y="0"/>
                    <a:pt x="4292" y="23"/>
                    <a:pt x="3995" y="69"/>
                  </a:cubicBezTo>
                  <a:cubicBezTo>
                    <a:pt x="3196" y="206"/>
                    <a:pt x="2398" y="480"/>
                    <a:pt x="1667" y="891"/>
                  </a:cubicBezTo>
                  <a:cubicBezTo>
                    <a:pt x="1325" y="1096"/>
                    <a:pt x="1005" y="1324"/>
                    <a:pt x="731" y="1598"/>
                  </a:cubicBezTo>
                  <a:cubicBezTo>
                    <a:pt x="594" y="1735"/>
                    <a:pt x="457" y="1872"/>
                    <a:pt x="320" y="2055"/>
                  </a:cubicBezTo>
                  <a:cubicBezTo>
                    <a:pt x="252" y="2123"/>
                    <a:pt x="206" y="2215"/>
                    <a:pt x="138" y="2329"/>
                  </a:cubicBezTo>
                  <a:cubicBezTo>
                    <a:pt x="92" y="2420"/>
                    <a:pt x="47" y="2511"/>
                    <a:pt x="24" y="2648"/>
                  </a:cubicBezTo>
                  <a:cubicBezTo>
                    <a:pt x="24" y="2671"/>
                    <a:pt x="24" y="2694"/>
                    <a:pt x="24" y="2717"/>
                  </a:cubicBezTo>
                  <a:cubicBezTo>
                    <a:pt x="24" y="2717"/>
                    <a:pt x="24" y="2740"/>
                    <a:pt x="24" y="2740"/>
                  </a:cubicBezTo>
                  <a:cubicBezTo>
                    <a:pt x="1" y="2785"/>
                    <a:pt x="24" y="2854"/>
                    <a:pt x="47" y="2899"/>
                  </a:cubicBezTo>
                  <a:cubicBezTo>
                    <a:pt x="183" y="3036"/>
                    <a:pt x="298" y="3150"/>
                    <a:pt x="435" y="3264"/>
                  </a:cubicBezTo>
                  <a:cubicBezTo>
                    <a:pt x="572" y="3379"/>
                    <a:pt x="754" y="3493"/>
                    <a:pt x="937" y="3584"/>
                  </a:cubicBezTo>
                  <a:cubicBezTo>
                    <a:pt x="1256" y="3744"/>
                    <a:pt x="1621" y="3858"/>
                    <a:pt x="2032" y="3926"/>
                  </a:cubicBezTo>
                  <a:cubicBezTo>
                    <a:pt x="2283" y="3972"/>
                    <a:pt x="2557" y="3995"/>
                    <a:pt x="2831" y="3995"/>
                  </a:cubicBezTo>
                  <a:lnTo>
                    <a:pt x="3219" y="3995"/>
                  </a:lnTo>
                  <a:cubicBezTo>
                    <a:pt x="3607" y="3949"/>
                    <a:pt x="3995" y="3904"/>
                    <a:pt x="4429" y="3789"/>
                  </a:cubicBezTo>
                  <a:cubicBezTo>
                    <a:pt x="4817" y="3698"/>
                    <a:pt x="5182" y="3561"/>
                    <a:pt x="5570" y="3379"/>
                  </a:cubicBezTo>
                  <a:cubicBezTo>
                    <a:pt x="5913" y="3219"/>
                    <a:pt x="6232" y="3036"/>
                    <a:pt x="6506" y="2831"/>
                  </a:cubicBezTo>
                  <a:cubicBezTo>
                    <a:pt x="6597" y="2762"/>
                    <a:pt x="6666" y="2694"/>
                    <a:pt x="6757" y="2625"/>
                  </a:cubicBezTo>
                  <a:lnTo>
                    <a:pt x="6871" y="2534"/>
                  </a:lnTo>
                  <a:cubicBezTo>
                    <a:pt x="7031" y="2397"/>
                    <a:pt x="7191" y="2260"/>
                    <a:pt x="7351" y="2078"/>
                  </a:cubicBezTo>
                  <a:cubicBezTo>
                    <a:pt x="7488" y="1941"/>
                    <a:pt x="7556" y="1781"/>
                    <a:pt x="7579" y="1621"/>
                  </a:cubicBezTo>
                  <a:cubicBezTo>
                    <a:pt x="7579" y="1484"/>
                    <a:pt x="7556" y="1324"/>
                    <a:pt x="7465" y="1165"/>
                  </a:cubicBezTo>
                  <a:cubicBezTo>
                    <a:pt x="7305" y="891"/>
                    <a:pt x="7054" y="708"/>
                    <a:pt x="6826" y="571"/>
                  </a:cubicBezTo>
                  <a:cubicBezTo>
                    <a:pt x="6575" y="411"/>
                    <a:pt x="6301" y="297"/>
                    <a:pt x="5935" y="183"/>
                  </a:cubicBezTo>
                  <a:cubicBezTo>
                    <a:pt x="5639" y="92"/>
                    <a:pt x="5388" y="23"/>
                    <a:pt x="5159" y="23"/>
                  </a:cubicBezTo>
                  <a:cubicBezTo>
                    <a:pt x="5045" y="0"/>
                    <a:pt x="4931" y="0"/>
                    <a:pt x="4840" y="0"/>
                  </a:cubicBezTo>
                  <a:close/>
                </a:path>
              </a:pathLst>
            </a:custGeom>
            <a:solidFill>
              <a:srgbClr val="FB7A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8226;p70">
              <a:extLst>
                <a:ext uri="{FF2B5EF4-FFF2-40B4-BE49-F238E27FC236}">
                  <a16:creationId xmlns:a16="http://schemas.microsoft.com/office/drawing/2014/main" id="{B9C84007-067F-4C39-BC76-AFCCFE856E07}"/>
                </a:ext>
              </a:extLst>
            </p:cNvPr>
            <p:cNvSpPr/>
            <p:nvPr/>
          </p:nvSpPr>
          <p:spPr>
            <a:xfrm>
              <a:off x="6509642" y="2387218"/>
              <a:ext cx="130741" cy="97176"/>
            </a:xfrm>
            <a:custGeom>
              <a:avLst/>
              <a:gdLst/>
              <a:ahLst/>
              <a:cxnLst/>
              <a:rect l="l" t="t" r="r" b="b"/>
              <a:pathLst>
                <a:path w="10135" h="7533" extrusionOk="0">
                  <a:moveTo>
                    <a:pt x="6642" y="3538"/>
                  </a:moveTo>
                  <a:cubicBezTo>
                    <a:pt x="7007" y="3561"/>
                    <a:pt x="7350" y="3607"/>
                    <a:pt x="7669" y="3698"/>
                  </a:cubicBezTo>
                  <a:cubicBezTo>
                    <a:pt x="7943" y="3789"/>
                    <a:pt x="8194" y="3904"/>
                    <a:pt x="8423" y="4041"/>
                  </a:cubicBezTo>
                  <a:cubicBezTo>
                    <a:pt x="8628" y="4155"/>
                    <a:pt x="8788" y="4292"/>
                    <a:pt x="8948" y="4474"/>
                  </a:cubicBezTo>
                  <a:cubicBezTo>
                    <a:pt x="9085" y="4611"/>
                    <a:pt x="9176" y="4748"/>
                    <a:pt x="9267" y="4908"/>
                  </a:cubicBezTo>
                  <a:cubicBezTo>
                    <a:pt x="9062" y="5227"/>
                    <a:pt x="8811" y="5547"/>
                    <a:pt x="8514" y="5821"/>
                  </a:cubicBezTo>
                  <a:cubicBezTo>
                    <a:pt x="8194" y="6118"/>
                    <a:pt x="7852" y="6346"/>
                    <a:pt x="7464" y="6551"/>
                  </a:cubicBezTo>
                  <a:cubicBezTo>
                    <a:pt x="7099" y="6757"/>
                    <a:pt x="6688" y="6894"/>
                    <a:pt x="6277" y="7008"/>
                  </a:cubicBezTo>
                  <a:cubicBezTo>
                    <a:pt x="5866" y="7099"/>
                    <a:pt x="5455" y="7145"/>
                    <a:pt x="5044" y="7145"/>
                  </a:cubicBezTo>
                  <a:lnTo>
                    <a:pt x="4930" y="7145"/>
                  </a:lnTo>
                  <a:cubicBezTo>
                    <a:pt x="4474" y="7122"/>
                    <a:pt x="4040" y="7053"/>
                    <a:pt x="3629" y="6939"/>
                  </a:cubicBezTo>
                  <a:cubicBezTo>
                    <a:pt x="3173" y="6802"/>
                    <a:pt x="2785" y="6620"/>
                    <a:pt x="2420" y="6414"/>
                  </a:cubicBezTo>
                  <a:lnTo>
                    <a:pt x="2420" y="6414"/>
                  </a:lnTo>
                  <a:lnTo>
                    <a:pt x="2465" y="6437"/>
                  </a:lnTo>
                  <a:cubicBezTo>
                    <a:pt x="2328" y="6346"/>
                    <a:pt x="2168" y="6232"/>
                    <a:pt x="2031" y="6118"/>
                  </a:cubicBezTo>
                  <a:cubicBezTo>
                    <a:pt x="2031" y="6095"/>
                    <a:pt x="2054" y="6095"/>
                    <a:pt x="2054" y="6072"/>
                  </a:cubicBezTo>
                  <a:cubicBezTo>
                    <a:pt x="2123" y="5912"/>
                    <a:pt x="2191" y="5752"/>
                    <a:pt x="2283" y="5615"/>
                  </a:cubicBezTo>
                  <a:cubicBezTo>
                    <a:pt x="2442" y="5364"/>
                    <a:pt x="2625" y="5159"/>
                    <a:pt x="2853" y="4931"/>
                  </a:cubicBezTo>
                  <a:cubicBezTo>
                    <a:pt x="3127" y="4657"/>
                    <a:pt x="3469" y="4429"/>
                    <a:pt x="3858" y="4223"/>
                  </a:cubicBezTo>
                  <a:cubicBezTo>
                    <a:pt x="3858" y="4223"/>
                    <a:pt x="3880" y="4200"/>
                    <a:pt x="3880" y="4200"/>
                  </a:cubicBezTo>
                  <a:cubicBezTo>
                    <a:pt x="4314" y="3972"/>
                    <a:pt x="4771" y="3812"/>
                    <a:pt x="5227" y="3698"/>
                  </a:cubicBezTo>
                  <a:lnTo>
                    <a:pt x="5250" y="3675"/>
                  </a:lnTo>
                  <a:lnTo>
                    <a:pt x="5273" y="3675"/>
                  </a:lnTo>
                  <a:cubicBezTo>
                    <a:pt x="5706" y="3584"/>
                    <a:pt x="6117" y="3538"/>
                    <a:pt x="6528" y="3538"/>
                  </a:cubicBezTo>
                  <a:close/>
                  <a:moveTo>
                    <a:pt x="1895" y="0"/>
                  </a:moveTo>
                  <a:cubicBezTo>
                    <a:pt x="1643" y="0"/>
                    <a:pt x="1392" y="69"/>
                    <a:pt x="1164" y="183"/>
                  </a:cubicBezTo>
                  <a:cubicBezTo>
                    <a:pt x="913" y="320"/>
                    <a:pt x="685" y="525"/>
                    <a:pt x="502" y="822"/>
                  </a:cubicBezTo>
                  <a:cubicBezTo>
                    <a:pt x="342" y="1096"/>
                    <a:pt x="205" y="1393"/>
                    <a:pt x="137" y="1781"/>
                  </a:cubicBezTo>
                  <a:cubicBezTo>
                    <a:pt x="46" y="2100"/>
                    <a:pt x="0" y="2466"/>
                    <a:pt x="23" y="2854"/>
                  </a:cubicBezTo>
                  <a:cubicBezTo>
                    <a:pt x="23" y="3196"/>
                    <a:pt x="69" y="3538"/>
                    <a:pt x="183" y="3949"/>
                  </a:cubicBezTo>
                  <a:cubicBezTo>
                    <a:pt x="274" y="4292"/>
                    <a:pt x="411" y="4634"/>
                    <a:pt x="571" y="4954"/>
                  </a:cubicBezTo>
                  <a:cubicBezTo>
                    <a:pt x="890" y="5547"/>
                    <a:pt x="1324" y="6072"/>
                    <a:pt x="1872" y="6483"/>
                  </a:cubicBezTo>
                  <a:cubicBezTo>
                    <a:pt x="2374" y="6871"/>
                    <a:pt x="2967" y="7168"/>
                    <a:pt x="3652" y="7350"/>
                  </a:cubicBezTo>
                  <a:cubicBezTo>
                    <a:pt x="4086" y="7464"/>
                    <a:pt x="4565" y="7533"/>
                    <a:pt x="5067" y="7533"/>
                  </a:cubicBezTo>
                  <a:cubicBezTo>
                    <a:pt x="5250" y="7533"/>
                    <a:pt x="5432" y="7533"/>
                    <a:pt x="5615" y="7510"/>
                  </a:cubicBezTo>
                  <a:cubicBezTo>
                    <a:pt x="6277" y="7441"/>
                    <a:pt x="6939" y="7259"/>
                    <a:pt x="7555" y="6962"/>
                  </a:cubicBezTo>
                  <a:cubicBezTo>
                    <a:pt x="8171" y="6643"/>
                    <a:pt x="8719" y="6209"/>
                    <a:pt x="9176" y="5684"/>
                  </a:cubicBezTo>
                  <a:cubicBezTo>
                    <a:pt x="9473" y="5364"/>
                    <a:pt x="9678" y="5022"/>
                    <a:pt x="9838" y="4657"/>
                  </a:cubicBezTo>
                  <a:cubicBezTo>
                    <a:pt x="9998" y="4314"/>
                    <a:pt x="10089" y="3904"/>
                    <a:pt x="10112" y="3516"/>
                  </a:cubicBezTo>
                  <a:cubicBezTo>
                    <a:pt x="10134" y="2762"/>
                    <a:pt x="9906" y="2055"/>
                    <a:pt x="9427" y="1484"/>
                  </a:cubicBezTo>
                  <a:cubicBezTo>
                    <a:pt x="9221" y="1210"/>
                    <a:pt x="8948" y="1005"/>
                    <a:pt x="8605" y="822"/>
                  </a:cubicBezTo>
                  <a:cubicBezTo>
                    <a:pt x="8308" y="662"/>
                    <a:pt x="7966" y="548"/>
                    <a:pt x="7578" y="525"/>
                  </a:cubicBezTo>
                  <a:lnTo>
                    <a:pt x="7395" y="525"/>
                  </a:lnTo>
                  <a:cubicBezTo>
                    <a:pt x="7099" y="525"/>
                    <a:pt x="6802" y="571"/>
                    <a:pt x="6505" y="662"/>
                  </a:cubicBezTo>
                  <a:cubicBezTo>
                    <a:pt x="6345" y="708"/>
                    <a:pt x="6186" y="754"/>
                    <a:pt x="6026" y="845"/>
                  </a:cubicBezTo>
                  <a:cubicBezTo>
                    <a:pt x="6003" y="845"/>
                    <a:pt x="5957" y="845"/>
                    <a:pt x="5935" y="868"/>
                  </a:cubicBezTo>
                  <a:lnTo>
                    <a:pt x="5889" y="913"/>
                  </a:lnTo>
                  <a:lnTo>
                    <a:pt x="5820" y="936"/>
                  </a:lnTo>
                  <a:cubicBezTo>
                    <a:pt x="5706" y="1005"/>
                    <a:pt x="5592" y="1096"/>
                    <a:pt x="5455" y="1165"/>
                  </a:cubicBezTo>
                  <a:cubicBezTo>
                    <a:pt x="5341" y="1233"/>
                    <a:pt x="5227" y="1279"/>
                    <a:pt x="5113" y="1302"/>
                  </a:cubicBezTo>
                  <a:cubicBezTo>
                    <a:pt x="5022" y="1324"/>
                    <a:pt x="4930" y="1347"/>
                    <a:pt x="4816" y="1347"/>
                  </a:cubicBezTo>
                  <a:cubicBezTo>
                    <a:pt x="4748" y="1324"/>
                    <a:pt x="4656" y="1324"/>
                    <a:pt x="4565" y="1302"/>
                  </a:cubicBezTo>
                  <a:cubicBezTo>
                    <a:pt x="4451" y="1256"/>
                    <a:pt x="4314" y="1187"/>
                    <a:pt x="4200" y="1119"/>
                  </a:cubicBezTo>
                  <a:cubicBezTo>
                    <a:pt x="4040" y="1028"/>
                    <a:pt x="3880" y="913"/>
                    <a:pt x="3743" y="799"/>
                  </a:cubicBezTo>
                  <a:cubicBezTo>
                    <a:pt x="3584" y="685"/>
                    <a:pt x="3424" y="571"/>
                    <a:pt x="3264" y="480"/>
                  </a:cubicBezTo>
                  <a:cubicBezTo>
                    <a:pt x="2830" y="206"/>
                    <a:pt x="2465" y="69"/>
                    <a:pt x="2100" y="23"/>
                  </a:cubicBezTo>
                  <a:cubicBezTo>
                    <a:pt x="2031" y="0"/>
                    <a:pt x="1963" y="0"/>
                    <a:pt x="18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8227;p70">
              <a:extLst>
                <a:ext uri="{FF2B5EF4-FFF2-40B4-BE49-F238E27FC236}">
                  <a16:creationId xmlns:a16="http://schemas.microsoft.com/office/drawing/2014/main" id="{2491EA4E-99DE-4DF9-8FD2-8D3BD4F66404}"/>
                </a:ext>
              </a:extLst>
            </p:cNvPr>
            <p:cNvSpPr/>
            <p:nvPr/>
          </p:nvSpPr>
          <p:spPr>
            <a:xfrm>
              <a:off x="5967587" y="2735525"/>
              <a:ext cx="168732" cy="179916"/>
            </a:xfrm>
            <a:custGeom>
              <a:avLst/>
              <a:gdLst/>
              <a:ahLst/>
              <a:cxnLst/>
              <a:rect l="l" t="t" r="r" b="b"/>
              <a:pathLst>
                <a:path w="13080" h="13947" extrusionOk="0">
                  <a:moveTo>
                    <a:pt x="12144" y="1"/>
                  </a:moveTo>
                  <a:cubicBezTo>
                    <a:pt x="12098" y="1"/>
                    <a:pt x="12075" y="1"/>
                    <a:pt x="12030" y="24"/>
                  </a:cubicBezTo>
                  <a:cubicBezTo>
                    <a:pt x="11710" y="389"/>
                    <a:pt x="11299" y="708"/>
                    <a:pt x="10843" y="1005"/>
                  </a:cubicBezTo>
                  <a:cubicBezTo>
                    <a:pt x="10386" y="1279"/>
                    <a:pt x="9952" y="1507"/>
                    <a:pt x="9473" y="1758"/>
                  </a:cubicBezTo>
                  <a:cubicBezTo>
                    <a:pt x="9017" y="1987"/>
                    <a:pt x="8560" y="2215"/>
                    <a:pt x="8081" y="2420"/>
                  </a:cubicBezTo>
                  <a:cubicBezTo>
                    <a:pt x="7601" y="2626"/>
                    <a:pt x="7122" y="2808"/>
                    <a:pt x="6643" y="3014"/>
                  </a:cubicBezTo>
                  <a:cubicBezTo>
                    <a:pt x="6141" y="3196"/>
                    <a:pt x="5638" y="3402"/>
                    <a:pt x="5136" y="3607"/>
                  </a:cubicBezTo>
                  <a:cubicBezTo>
                    <a:pt x="4018" y="4109"/>
                    <a:pt x="3128" y="4589"/>
                    <a:pt x="2397" y="5114"/>
                  </a:cubicBezTo>
                  <a:cubicBezTo>
                    <a:pt x="1644" y="5661"/>
                    <a:pt x="1051" y="6323"/>
                    <a:pt x="617" y="7031"/>
                  </a:cubicBezTo>
                  <a:cubicBezTo>
                    <a:pt x="229" y="7739"/>
                    <a:pt x="23" y="8492"/>
                    <a:pt x="1" y="9245"/>
                  </a:cubicBezTo>
                  <a:cubicBezTo>
                    <a:pt x="1" y="9998"/>
                    <a:pt x="206" y="10751"/>
                    <a:pt x="571" y="11391"/>
                  </a:cubicBezTo>
                  <a:cubicBezTo>
                    <a:pt x="1005" y="12098"/>
                    <a:pt x="1644" y="12714"/>
                    <a:pt x="2420" y="13194"/>
                  </a:cubicBezTo>
                  <a:cubicBezTo>
                    <a:pt x="2877" y="13468"/>
                    <a:pt x="3356" y="13673"/>
                    <a:pt x="3835" y="13787"/>
                  </a:cubicBezTo>
                  <a:cubicBezTo>
                    <a:pt x="4223" y="13901"/>
                    <a:pt x="4657" y="13947"/>
                    <a:pt x="5091" y="13947"/>
                  </a:cubicBezTo>
                  <a:lnTo>
                    <a:pt x="5342" y="13947"/>
                  </a:lnTo>
                  <a:cubicBezTo>
                    <a:pt x="6255" y="13901"/>
                    <a:pt x="7213" y="13605"/>
                    <a:pt x="8081" y="13080"/>
                  </a:cubicBezTo>
                  <a:cubicBezTo>
                    <a:pt x="8925" y="12577"/>
                    <a:pt x="9701" y="11916"/>
                    <a:pt x="10386" y="11117"/>
                  </a:cubicBezTo>
                  <a:cubicBezTo>
                    <a:pt x="11687" y="9610"/>
                    <a:pt x="12577" y="7602"/>
                    <a:pt x="12851" y="5456"/>
                  </a:cubicBezTo>
                  <a:cubicBezTo>
                    <a:pt x="13080" y="3835"/>
                    <a:pt x="12920" y="2055"/>
                    <a:pt x="12372" y="161"/>
                  </a:cubicBezTo>
                  <a:cubicBezTo>
                    <a:pt x="12349" y="69"/>
                    <a:pt x="12281" y="24"/>
                    <a:pt x="12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8228;p70">
              <a:extLst>
                <a:ext uri="{FF2B5EF4-FFF2-40B4-BE49-F238E27FC236}">
                  <a16:creationId xmlns:a16="http://schemas.microsoft.com/office/drawing/2014/main" id="{A32034FD-A2C9-4138-BCBB-618202B39EAC}"/>
                </a:ext>
              </a:extLst>
            </p:cNvPr>
            <p:cNvSpPr/>
            <p:nvPr/>
          </p:nvSpPr>
          <p:spPr>
            <a:xfrm>
              <a:off x="5959938" y="2744657"/>
              <a:ext cx="163133" cy="185567"/>
            </a:xfrm>
            <a:custGeom>
              <a:avLst/>
              <a:gdLst/>
              <a:ahLst/>
              <a:cxnLst/>
              <a:rect l="l" t="t" r="r" b="b"/>
              <a:pathLst>
                <a:path w="12646" h="14385" extrusionOk="0">
                  <a:moveTo>
                    <a:pt x="12508" y="0"/>
                  </a:moveTo>
                  <a:cubicBezTo>
                    <a:pt x="12463" y="0"/>
                    <a:pt x="12417" y="46"/>
                    <a:pt x="12394" y="92"/>
                  </a:cubicBezTo>
                  <a:cubicBezTo>
                    <a:pt x="12235" y="320"/>
                    <a:pt x="12098" y="571"/>
                    <a:pt x="11938" y="799"/>
                  </a:cubicBezTo>
                  <a:cubicBezTo>
                    <a:pt x="11185" y="1940"/>
                    <a:pt x="10340" y="3013"/>
                    <a:pt x="9404" y="4018"/>
                  </a:cubicBezTo>
                  <a:cubicBezTo>
                    <a:pt x="8925" y="4520"/>
                    <a:pt x="8446" y="4999"/>
                    <a:pt x="7943" y="5478"/>
                  </a:cubicBezTo>
                  <a:cubicBezTo>
                    <a:pt x="7692" y="5729"/>
                    <a:pt x="7441" y="5958"/>
                    <a:pt x="7167" y="6209"/>
                  </a:cubicBezTo>
                  <a:cubicBezTo>
                    <a:pt x="6931" y="6423"/>
                    <a:pt x="6675" y="6658"/>
                    <a:pt x="6437" y="6875"/>
                  </a:cubicBezTo>
                  <a:lnTo>
                    <a:pt x="6437" y="6875"/>
                  </a:lnTo>
                  <a:cubicBezTo>
                    <a:pt x="6437" y="6874"/>
                    <a:pt x="6437" y="6872"/>
                    <a:pt x="6437" y="6871"/>
                  </a:cubicBezTo>
                  <a:lnTo>
                    <a:pt x="6437" y="6871"/>
                  </a:lnTo>
                  <a:cubicBezTo>
                    <a:pt x="5866" y="7373"/>
                    <a:pt x="5273" y="7875"/>
                    <a:pt x="4702" y="8377"/>
                  </a:cubicBezTo>
                  <a:cubicBezTo>
                    <a:pt x="4405" y="8628"/>
                    <a:pt x="4109" y="8879"/>
                    <a:pt x="3812" y="9130"/>
                  </a:cubicBezTo>
                  <a:cubicBezTo>
                    <a:pt x="3492" y="9427"/>
                    <a:pt x="3196" y="9701"/>
                    <a:pt x="2876" y="9998"/>
                  </a:cubicBezTo>
                  <a:cubicBezTo>
                    <a:pt x="2306" y="10546"/>
                    <a:pt x="1781" y="11139"/>
                    <a:pt x="1278" y="11755"/>
                  </a:cubicBezTo>
                  <a:cubicBezTo>
                    <a:pt x="1050" y="12075"/>
                    <a:pt x="822" y="12394"/>
                    <a:pt x="616" y="12737"/>
                  </a:cubicBezTo>
                  <a:cubicBezTo>
                    <a:pt x="411" y="13079"/>
                    <a:pt x="206" y="13444"/>
                    <a:pt x="69" y="13810"/>
                  </a:cubicBezTo>
                  <a:cubicBezTo>
                    <a:pt x="23" y="13901"/>
                    <a:pt x="0" y="14015"/>
                    <a:pt x="46" y="14106"/>
                  </a:cubicBezTo>
                  <a:cubicBezTo>
                    <a:pt x="91" y="14220"/>
                    <a:pt x="160" y="14289"/>
                    <a:pt x="251" y="14335"/>
                  </a:cubicBezTo>
                  <a:cubicBezTo>
                    <a:pt x="312" y="14369"/>
                    <a:pt x="375" y="14384"/>
                    <a:pt x="437" y="14384"/>
                  </a:cubicBezTo>
                  <a:cubicBezTo>
                    <a:pt x="582" y="14384"/>
                    <a:pt x="719" y="14296"/>
                    <a:pt x="799" y="14152"/>
                  </a:cubicBezTo>
                  <a:cubicBezTo>
                    <a:pt x="982" y="13787"/>
                    <a:pt x="1187" y="13422"/>
                    <a:pt x="1415" y="13079"/>
                  </a:cubicBezTo>
                  <a:cubicBezTo>
                    <a:pt x="1963" y="12257"/>
                    <a:pt x="2579" y="11527"/>
                    <a:pt x="3264" y="10820"/>
                  </a:cubicBezTo>
                  <a:cubicBezTo>
                    <a:pt x="3629" y="10454"/>
                    <a:pt x="3995" y="10089"/>
                    <a:pt x="4360" y="9747"/>
                  </a:cubicBezTo>
                  <a:cubicBezTo>
                    <a:pt x="4725" y="9382"/>
                    <a:pt x="5090" y="9039"/>
                    <a:pt x="5455" y="8697"/>
                  </a:cubicBezTo>
                  <a:cubicBezTo>
                    <a:pt x="5821" y="8354"/>
                    <a:pt x="6163" y="8012"/>
                    <a:pt x="6528" y="7647"/>
                  </a:cubicBezTo>
                  <a:cubicBezTo>
                    <a:pt x="6916" y="7259"/>
                    <a:pt x="7304" y="6871"/>
                    <a:pt x="7692" y="6460"/>
                  </a:cubicBezTo>
                  <a:cubicBezTo>
                    <a:pt x="8058" y="6072"/>
                    <a:pt x="8446" y="5661"/>
                    <a:pt x="8811" y="5250"/>
                  </a:cubicBezTo>
                  <a:cubicBezTo>
                    <a:pt x="9176" y="4839"/>
                    <a:pt x="9541" y="4428"/>
                    <a:pt x="9906" y="4018"/>
                  </a:cubicBezTo>
                  <a:cubicBezTo>
                    <a:pt x="10409" y="3424"/>
                    <a:pt x="10888" y="2808"/>
                    <a:pt x="11322" y="2192"/>
                  </a:cubicBezTo>
                  <a:cubicBezTo>
                    <a:pt x="11778" y="1530"/>
                    <a:pt x="12212" y="868"/>
                    <a:pt x="12623" y="183"/>
                  </a:cubicBezTo>
                  <a:cubicBezTo>
                    <a:pt x="12645" y="137"/>
                    <a:pt x="12623" y="46"/>
                    <a:pt x="12554" y="23"/>
                  </a:cubicBezTo>
                  <a:cubicBezTo>
                    <a:pt x="12531" y="23"/>
                    <a:pt x="12508" y="0"/>
                    <a:pt x="12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8229;p70">
              <a:extLst>
                <a:ext uri="{FF2B5EF4-FFF2-40B4-BE49-F238E27FC236}">
                  <a16:creationId xmlns:a16="http://schemas.microsoft.com/office/drawing/2014/main" id="{4A01FE10-5B79-40DE-865B-5353BF93642B}"/>
                </a:ext>
              </a:extLst>
            </p:cNvPr>
            <p:cNvSpPr/>
            <p:nvPr/>
          </p:nvSpPr>
          <p:spPr>
            <a:xfrm>
              <a:off x="6082417" y="2764974"/>
              <a:ext cx="13558" cy="29825"/>
            </a:xfrm>
            <a:custGeom>
              <a:avLst/>
              <a:gdLst/>
              <a:ahLst/>
              <a:cxnLst/>
              <a:rect l="l" t="t" r="r" b="b"/>
              <a:pathLst>
                <a:path w="1051" h="2312" extrusionOk="0">
                  <a:moveTo>
                    <a:pt x="936" y="0"/>
                  </a:moveTo>
                  <a:cubicBezTo>
                    <a:pt x="914" y="0"/>
                    <a:pt x="868" y="23"/>
                    <a:pt x="845" y="46"/>
                  </a:cubicBezTo>
                  <a:cubicBezTo>
                    <a:pt x="662" y="388"/>
                    <a:pt x="503" y="731"/>
                    <a:pt x="366" y="1073"/>
                  </a:cubicBezTo>
                  <a:cubicBezTo>
                    <a:pt x="206" y="1438"/>
                    <a:pt x="92" y="1826"/>
                    <a:pt x="1" y="2191"/>
                  </a:cubicBezTo>
                  <a:cubicBezTo>
                    <a:pt x="1" y="2260"/>
                    <a:pt x="23" y="2306"/>
                    <a:pt x="92" y="2306"/>
                  </a:cubicBezTo>
                  <a:cubicBezTo>
                    <a:pt x="100" y="2310"/>
                    <a:pt x="109" y="2312"/>
                    <a:pt x="117" y="2312"/>
                  </a:cubicBezTo>
                  <a:cubicBezTo>
                    <a:pt x="153" y="2312"/>
                    <a:pt x="187" y="2274"/>
                    <a:pt x="206" y="2237"/>
                  </a:cubicBezTo>
                  <a:cubicBezTo>
                    <a:pt x="252" y="2009"/>
                    <a:pt x="297" y="1803"/>
                    <a:pt x="366" y="1575"/>
                  </a:cubicBezTo>
                  <a:cubicBezTo>
                    <a:pt x="366" y="1598"/>
                    <a:pt x="366" y="1598"/>
                    <a:pt x="366" y="1621"/>
                  </a:cubicBezTo>
                  <a:cubicBezTo>
                    <a:pt x="457" y="1347"/>
                    <a:pt x="548" y="1096"/>
                    <a:pt x="662" y="845"/>
                  </a:cubicBezTo>
                  <a:cubicBezTo>
                    <a:pt x="777" y="617"/>
                    <a:pt x="891" y="365"/>
                    <a:pt x="1028" y="137"/>
                  </a:cubicBezTo>
                  <a:cubicBezTo>
                    <a:pt x="1050" y="92"/>
                    <a:pt x="1028" y="23"/>
                    <a:pt x="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8230;p70">
              <a:extLst>
                <a:ext uri="{FF2B5EF4-FFF2-40B4-BE49-F238E27FC236}">
                  <a16:creationId xmlns:a16="http://schemas.microsoft.com/office/drawing/2014/main" id="{A04B2710-5D57-4773-8BB9-BCBBD82EC40E}"/>
                </a:ext>
              </a:extLst>
            </p:cNvPr>
            <p:cNvSpPr/>
            <p:nvPr/>
          </p:nvSpPr>
          <p:spPr>
            <a:xfrm>
              <a:off x="6032664" y="2791469"/>
              <a:ext cx="18563" cy="50362"/>
            </a:xfrm>
            <a:custGeom>
              <a:avLst/>
              <a:gdLst/>
              <a:ahLst/>
              <a:cxnLst/>
              <a:rect l="l" t="t" r="r" b="b"/>
              <a:pathLst>
                <a:path w="1439" h="3904" extrusionOk="0">
                  <a:moveTo>
                    <a:pt x="1324" y="1"/>
                  </a:moveTo>
                  <a:cubicBezTo>
                    <a:pt x="1301" y="1"/>
                    <a:pt x="1255" y="1"/>
                    <a:pt x="1255" y="46"/>
                  </a:cubicBezTo>
                  <a:cubicBezTo>
                    <a:pt x="936" y="617"/>
                    <a:pt x="685" y="1233"/>
                    <a:pt x="479" y="1849"/>
                  </a:cubicBezTo>
                  <a:cubicBezTo>
                    <a:pt x="365" y="2146"/>
                    <a:pt x="297" y="2443"/>
                    <a:pt x="205" y="2740"/>
                  </a:cubicBezTo>
                  <a:cubicBezTo>
                    <a:pt x="114" y="3059"/>
                    <a:pt x="46" y="3402"/>
                    <a:pt x="0" y="3744"/>
                  </a:cubicBezTo>
                  <a:cubicBezTo>
                    <a:pt x="0" y="3812"/>
                    <a:pt x="46" y="3881"/>
                    <a:pt x="114" y="3904"/>
                  </a:cubicBezTo>
                  <a:cubicBezTo>
                    <a:pt x="183" y="3904"/>
                    <a:pt x="251" y="3858"/>
                    <a:pt x="274" y="3790"/>
                  </a:cubicBezTo>
                  <a:cubicBezTo>
                    <a:pt x="365" y="3424"/>
                    <a:pt x="434" y="3036"/>
                    <a:pt x="525" y="2671"/>
                  </a:cubicBezTo>
                  <a:cubicBezTo>
                    <a:pt x="616" y="2260"/>
                    <a:pt x="730" y="1872"/>
                    <a:pt x="845" y="1507"/>
                  </a:cubicBezTo>
                  <a:cubicBezTo>
                    <a:pt x="1004" y="1028"/>
                    <a:pt x="1187" y="571"/>
                    <a:pt x="1415" y="137"/>
                  </a:cubicBezTo>
                  <a:cubicBezTo>
                    <a:pt x="1438" y="69"/>
                    <a:pt x="1415" y="23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8231;p70">
              <a:extLst>
                <a:ext uri="{FF2B5EF4-FFF2-40B4-BE49-F238E27FC236}">
                  <a16:creationId xmlns:a16="http://schemas.microsoft.com/office/drawing/2014/main" id="{943656F0-8B55-4BDF-9B15-7C28EEFAA059}"/>
                </a:ext>
              </a:extLst>
            </p:cNvPr>
            <p:cNvSpPr/>
            <p:nvPr/>
          </p:nvSpPr>
          <p:spPr>
            <a:xfrm>
              <a:off x="5997617" y="2828864"/>
              <a:ext cx="8849" cy="45060"/>
            </a:xfrm>
            <a:custGeom>
              <a:avLst/>
              <a:gdLst/>
              <a:ahLst/>
              <a:cxnLst/>
              <a:rect l="l" t="t" r="r" b="b"/>
              <a:pathLst>
                <a:path w="686" h="3493" extrusionOk="0">
                  <a:moveTo>
                    <a:pt x="526" y="0"/>
                  </a:moveTo>
                  <a:cubicBezTo>
                    <a:pt x="480" y="0"/>
                    <a:pt x="412" y="23"/>
                    <a:pt x="389" y="69"/>
                  </a:cubicBezTo>
                  <a:cubicBezTo>
                    <a:pt x="183" y="571"/>
                    <a:pt x="69" y="1119"/>
                    <a:pt x="24" y="1667"/>
                  </a:cubicBezTo>
                  <a:cubicBezTo>
                    <a:pt x="1" y="1918"/>
                    <a:pt x="1" y="2169"/>
                    <a:pt x="1" y="2420"/>
                  </a:cubicBezTo>
                  <a:cubicBezTo>
                    <a:pt x="24" y="2717"/>
                    <a:pt x="46" y="3013"/>
                    <a:pt x="69" y="3310"/>
                  </a:cubicBezTo>
                  <a:cubicBezTo>
                    <a:pt x="92" y="3356"/>
                    <a:pt x="115" y="3401"/>
                    <a:pt x="138" y="3447"/>
                  </a:cubicBezTo>
                  <a:cubicBezTo>
                    <a:pt x="183" y="3470"/>
                    <a:pt x="229" y="3493"/>
                    <a:pt x="275" y="3493"/>
                  </a:cubicBezTo>
                  <a:cubicBezTo>
                    <a:pt x="389" y="3470"/>
                    <a:pt x="480" y="3378"/>
                    <a:pt x="457" y="3287"/>
                  </a:cubicBezTo>
                  <a:cubicBezTo>
                    <a:pt x="435" y="2990"/>
                    <a:pt x="389" y="2694"/>
                    <a:pt x="366" y="2397"/>
                  </a:cubicBezTo>
                  <a:cubicBezTo>
                    <a:pt x="320" y="2100"/>
                    <a:pt x="320" y="1804"/>
                    <a:pt x="343" y="1484"/>
                  </a:cubicBezTo>
                  <a:lnTo>
                    <a:pt x="343" y="1484"/>
                  </a:lnTo>
                  <a:cubicBezTo>
                    <a:pt x="343" y="1507"/>
                    <a:pt x="343" y="1507"/>
                    <a:pt x="343" y="1530"/>
                  </a:cubicBezTo>
                  <a:cubicBezTo>
                    <a:pt x="343" y="1370"/>
                    <a:pt x="366" y="1233"/>
                    <a:pt x="389" y="1073"/>
                  </a:cubicBezTo>
                  <a:cubicBezTo>
                    <a:pt x="412" y="891"/>
                    <a:pt x="457" y="731"/>
                    <a:pt x="503" y="548"/>
                  </a:cubicBezTo>
                  <a:cubicBezTo>
                    <a:pt x="503" y="548"/>
                    <a:pt x="503" y="571"/>
                    <a:pt x="503" y="594"/>
                  </a:cubicBezTo>
                  <a:cubicBezTo>
                    <a:pt x="549" y="457"/>
                    <a:pt x="594" y="320"/>
                    <a:pt x="640" y="183"/>
                  </a:cubicBezTo>
                  <a:cubicBezTo>
                    <a:pt x="686" y="114"/>
                    <a:pt x="663" y="46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8232;p70">
              <a:extLst>
                <a:ext uri="{FF2B5EF4-FFF2-40B4-BE49-F238E27FC236}">
                  <a16:creationId xmlns:a16="http://schemas.microsoft.com/office/drawing/2014/main" id="{C7E0CB6F-AE89-4436-93AB-96DFFB74C858}"/>
                </a:ext>
              </a:extLst>
            </p:cNvPr>
            <p:cNvSpPr/>
            <p:nvPr/>
          </p:nvSpPr>
          <p:spPr>
            <a:xfrm>
              <a:off x="6082714" y="2780285"/>
              <a:ext cx="39177" cy="20911"/>
            </a:xfrm>
            <a:custGeom>
              <a:avLst/>
              <a:gdLst/>
              <a:ahLst/>
              <a:cxnLst/>
              <a:rect l="l" t="t" r="r" b="b"/>
              <a:pathLst>
                <a:path w="3037" h="1621" extrusionOk="0">
                  <a:moveTo>
                    <a:pt x="2922" y="0"/>
                  </a:moveTo>
                  <a:cubicBezTo>
                    <a:pt x="2899" y="0"/>
                    <a:pt x="2876" y="0"/>
                    <a:pt x="2853" y="23"/>
                  </a:cubicBezTo>
                  <a:cubicBezTo>
                    <a:pt x="2853" y="46"/>
                    <a:pt x="2831" y="46"/>
                    <a:pt x="2831" y="46"/>
                  </a:cubicBezTo>
                  <a:cubicBezTo>
                    <a:pt x="2831" y="69"/>
                    <a:pt x="2808" y="69"/>
                    <a:pt x="2808" y="69"/>
                  </a:cubicBezTo>
                  <a:lnTo>
                    <a:pt x="2831" y="69"/>
                  </a:lnTo>
                  <a:cubicBezTo>
                    <a:pt x="2625" y="228"/>
                    <a:pt x="2443" y="365"/>
                    <a:pt x="2237" y="502"/>
                  </a:cubicBezTo>
                  <a:cubicBezTo>
                    <a:pt x="2032" y="639"/>
                    <a:pt x="1826" y="753"/>
                    <a:pt x="1621" y="868"/>
                  </a:cubicBezTo>
                  <a:lnTo>
                    <a:pt x="1598" y="868"/>
                  </a:lnTo>
                  <a:cubicBezTo>
                    <a:pt x="1187" y="1073"/>
                    <a:pt x="731" y="1233"/>
                    <a:pt x="274" y="1324"/>
                  </a:cubicBezTo>
                  <a:lnTo>
                    <a:pt x="320" y="1324"/>
                  </a:lnTo>
                  <a:cubicBezTo>
                    <a:pt x="251" y="1324"/>
                    <a:pt x="183" y="1347"/>
                    <a:pt x="114" y="1347"/>
                  </a:cubicBezTo>
                  <a:cubicBezTo>
                    <a:pt x="92" y="1347"/>
                    <a:pt x="46" y="1370"/>
                    <a:pt x="23" y="1393"/>
                  </a:cubicBezTo>
                  <a:cubicBezTo>
                    <a:pt x="0" y="1415"/>
                    <a:pt x="0" y="1461"/>
                    <a:pt x="0" y="1507"/>
                  </a:cubicBezTo>
                  <a:cubicBezTo>
                    <a:pt x="0" y="1529"/>
                    <a:pt x="23" y="1575"/>
                    <a:pt x="46" y="1598"/>
                  </a:cubicBezTo>
                  <a:cubicBezTo>
                    <a:pt x="92" y="1621"/>
                    <a:pt x="137" y="1621"/>
                    <a:pt x="183" y="1621"/>
                  </a:cubicBezTo>
                  <a:cubicBezTo>
                    <a:pt x="434" y="1552"/>
                    <a:pt x="708" y="1484"/>
                    <a:pt x="959" y="1393"/>
                  </a:cubicBezTo>
                  <a:cubicBezTo>
                    <a:pt x="1187" y="1301"/>
                    <a:pt x="1438" y="1187"/>
                    <a:pt x="1667" y="1073"/>
                  </a:cubicBezTo>
                  <a:cubicBezTo>
                    <a:pt x="1895" y="959"/>
                    <a:pt x="2123" y="822"/>
                    <a:pt x="2351" y="662"/>
                  </a:cubicBezTo>
                  <a:cubicBezTo>
                    <a:pt x="2580" y="525"/>
                    <a:pt x="2785" y="343"/>
                    <a:pt x="2990" y="160"/>
                  </a:cubicBezTo>
                  <a:cubicBezTo>
                    <a:pt x="3013" y="137"/>
                    <a:pt x="3036" y="114"/>
                    <a:pt x="3013" y="91"/>
                  </a:cubicBezTo>
                  <a:cubicBezTo>
                    <a:pt x="3013" y="69"/>
                    <a:pt x="3013" y="23"/>
                    <a:pt x="2990" y="23"/>
                  </a:cubicBezTo>
                  <a:cubicBezTo>
                    <a:pt x="2968" y="0"/>
                    <a:pt x="2945" y="0"/>
                    <a:pt x="2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8233;p70">
              <a:extLst>
                <a:ext uri="{FF2B5EF4-FFF2-40B4-BE49-F238E27FC236}">
                  <a16:creationId xmlns:a16="http://schemas.microsoft.com/office/drawing/2014/main" id="{EA6FC96C-2725-4529-829A-EF89B71FF691}"/>
                </a:ext>
              </a:extLst>
            </p:cNvPr>
            <p:cNvSpPr/>
            <p:nvPr/>
          </p:nvSpPr>
          <p:spPr>
            <a:xfrm>
              <a:off x="6040017" y="2821498"/>
              <a:ext cx="68035" cy="23323"/>
            </a:xfrm>
            <a:custGeom>
              <a:avLst/>
              <a:gdLst/>
              <a:ahLst/>
              <a:cxnLst/>
              <a:rect l="l" t="t" r="r" b="b"/>
              <a:pathLst>
                <a:path w="5274" h="1808" extrusionOk="0">
                  <a:moveTo>
                    <a:pt x="5159" y="1"/>
                  </a:moveTo>
                  <a:cubicBezTo>
                    <a:pt x="5159" y="1"/>
                    <a:pt x="5136" y="1"/>
                    <a:pt x="5114" y="24"/>
                  </a:cubicBezTo>
                  <a:cubicBezTo>
                    <a:pt x="4840" y="206"/>
                    <a:pt x="4566" y="366"/>
                    <a:pt x="4269" y="526"/>
                  </a:cubicBezTo>
                  <a:cubicBezTo>
                    <a:pt x="3949" y="663"/>
                    <a:pt x="3630" y="800"/>
                    <a:pt x="3310" y="914"/>
                  </a:cubicBezTo>
                  <a:cubicBezTo>
                    <a:pt x="2968" y="1028"/>
                    <a:pt x="2626" y="1119"/>
                    <a:pt x="2283" y="1188"/>
                  </a:cubicBezTo>
                  <a:cubicBezTo>
                    <a:pt x="1941" y="1256"/>
                    <a:pt x="1621" y="1302"/>
                    <a:pt x="1279" y="1347"/>
                  </a:cubicBezTo>
                  <a:cubicBezTo>
                    <a:pt x="914" y="1393"/>
                    <a:pt x="548" y="1416"/>
                    <a:pt x="206" y="1416"/>
                  </a:cubicBezTo>
                  <a:cubicBezTo>
                    <a:pt x="92" y="1416"/>
                    <a:pt x="1" y="1530"/>
                    <a:pt x="1" y="1621"/>
                  </a:cubicBezTo>
                  <a:cubicBezTo>
                    <a:pt x="21" y="1724"/>
                    <a:pt x="96" y="1807"/>
                    <a:pt x="194" y="1807"/>
                  </a:cubicBezTo>
                  <a:cubicBezTo>
                    <a:pt x="205" y="1807"/>
                    <a:pt x="217" y="1806"/>
                    <a:pt x="229" y="1804"/>
                  </a:cubicBezTo>
                  <a:cubicBezTo>
                    <a:pt x="663" y="1781"/>
                    <a:pt x="1119" y="1713"/>
                    <a:pt x="1553" y="1644"/>
                  </a:cubicBezTo>
                  <a:cubicBezTo>
                    <a:pt x="1986" y="1576"/>
                    <a:pt x="2420" y="1462"/>
                    <a:pt x="2854" y="1325"/>
                  </a:cubicBezTo>
                  <a:cubicBezTo>
                    <a:pt x="3265" y="1188"/>
                    <a:pt x="3698" y="1028"/>
                    <a:pt x="4109" y="845"/>
                  </a:cubicBezTo>
                  <a:cubicBezTo>
                    <a:pt x="4497" y="640"/>
                    <a:pt x="4862" y="434"/>
                    <a:pt x="5228" y="183"/>
                  </a:cubicBezTo>
                  <a:cubicBezTo>
                    <a:pt x="5273" y="138"/>
                    <a:pt x="5273" y="92"/>
                    <a:pt x="5250" y="46"/>
                  </a:cubicBezTo>
                  <a:cubicBezTo>
                    <a:pt x="5228" y="24"/>
                    <a:pt x="5205" y="1"/>
                    <a:pt x="5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8234;p70">
              <a:extLst>
                <a:ext uri="{FF2B5EF4-FFF2-40B4-BE49-F238E27FC236}">
                  <a16:creationId xmlns:a16="http://schemas.microsoft.com/office/drawing/2014/main" id="{57D19831-F19B-440A-90EF-B49BDF9A2B9E}"/>
                </a:ext>
              </a:extLst>
            </p:cNvPr>
            <p:cNvSpPr/>
            <p:nvPr/>
          </p:nvSpPr>
          <p:spPr>
            <a:xfrm>
              <a:off x="7222457" y="2090613"/>
              <a:ext cx="149588" cy="146763"/>
            </a:xfrm>
            <a:custGeom>
              <a:avLst/>
              <a:gdLst/>
              <a:ahLst/>
              <a:cxnLst/>
              <a:rect l="l" t="t" r="r" b="b"/>
              <a:pathLst>
                <a:path w="11596" h="11377" extrusionOk="0">
                  <a:moveTo>
                    <a:pt x="4886" y="0"/>
                  </a:moveTo>
                  <a:cubicBezTo>
                    <a:pt x="4778" y="0"/>
                    <a:pt x="4676" y="17"/>
                    <a:pt x="4588" y="55"/>
                  </a:cubicBezTo>
                  <a:cubicBezTo>
                    <a:pt x="4383" y="124"/>
                    <a:pt x="4223" y="238"/>
                    <a:pt x="4086" y="397"/>
                  </a:cubicBezTo>
                  <a:cubicBezTo>
                    <a:pt x="3949" y="557"/>
                    <a:pt x="3835" y="740"/>
                    <a:pt x="3721" y="1014"/>
                  </a:cubicBezTo>
                  <a:cubicBezTo>
                    <a:pt x="3629" y="1242"/>
                    <a:pt x="3561" y="1493"/>
                    <a:pt x="3470" y="1835"/>
                  </a:cubicBezTo>
                  <a:cubicBezTo>
                    <a:pt x="3401" y="2109"/>
                    <a:pt x="3355" y="2429"/>
                    <a:pt x="3310" y="2817"/>
                  </a:cubicBezTo>
                  <a:cubicBezTo>
                    <a:pt x="3264" y="3182"/>
                    <a:pt x="3241" y="3570"/>
                    <a:pt x="3218" y="3981"/>
                  </a:cubicBezTo>
                  <a:lnTo>
                    <a:pt x="3013" y="4027"/>
                  </a:lnTo>
                  <a:cubicBezTo>
                    <a:pt x="2579" y="4095"/>
                    <a:pt x="2146" y="4186"/>
                    <a:pt x="1712" y="4323"/>
                  </a:cubicBezTo>
                  <a:cubicBezTo>
                    <a:pt x="1415" y="4415"/>
                    <a:pt x="1141" y="4552"/>
                    <a:pt x="890" y="4689"/>
                  </a:cubicBezTo>
                  <a:cubicBezTo>
                    <a:pt x="639" y="4826"/>
                    <a:pt x="434" y="5008"/>
                    <a:pt x="274" y="5214"/>
                  </a:cubicBezTo>
                  <a:cubicBezTo>
                    <a:pt x="183" y="5351"/>
                    <a:pt x="46" y="5579"/>
                    <a:pt x="23" y="5830"/>
                  </a:cubicBezTo>
                  <a:cubicBezTo>
                    <a:pt x="0" y="6035"/>
                    <a:pt x="46" y="6241"/>
                    <a:pt x="137" y="6423"/>
                  </a:cubicBezTo>
                  <a:cubicBezTo>
                    <a:pt x="365" y="6834"/>
                    <a:pt x="753" y="7108"/>
                    <a:pt x="1096" y="7314"/>
                  </a:cubicBezTo>
                  <a:cubicBezTo>
                    <a:pt x="1712" y="7679"/>
                    <a:pt x="2397" y="7907"/>
                    <a:pt x="3013" y="8090"/>
                  </a:cubicBezTo>
                  <a:lnTo>
                    <a:pt x="3036" y="8295"/>
                  </a:lnTo>
                  <a:cubicBezTo>
                    <a:pt x="3082" y="9048"/>
                    <a:pt x="3150" y="9824"/>
                    <a:pt x="3447" y="10509"/>
                  </a:cubicBezTo>
                  <a:cubicBezTo>
                    <a:pt x="3538" y="10737"/>
                    <a:pt x="3812" y="11239"/>
                    <a:pt x="4291" y="11354"/>
                  </a:cubicBezTo>
                  <a:lnTo>
                    <a:pt x="4337" y="11354"/>
                  </a:lnTo>
                  <a:cubicBezTo>
                    <a:pt x="4405" y="11376"/>
                    <a:pt x="4451" y="11376"/>
                    <a:pt x="4520" y="11376"/>
                  </a:cubicBezTo>
                  <a:cubicBezTo>
                    <a:pt x="4588" y="11376"/>
                    <a:pt x="4634" y="11376"/>
                    <a:pt x="4702" y="11354"/>
                  </a:cubicBezTo>
                  <a:cubicBezTo>
                    <a:pt x="4816" y="11354"/>
                    <a:pt x="4930" y="11308"/>
                    <a:pt x="5022" y="11262"/>
                  </a:cubicBezTo>
                  <a:cubicBezTo>
                    <a:pt x="5181" y="11171"/>
                    <a:pt x="5341" y="11034"/>
                    <a:pt x="5524" y="10851"/>
                  </a:cubicBezTo>
                  <a:cubicBezTo>
                    <a:pt x="5866" y="10441"/>
                    <a:pt x="6094" y="9961"/>
                    <a:pt x="6300" y="9482"/>
                  </a:cubicBezTo>
                  <a:cubicBezTo>
                    <a:pt x="6414" y="9231"/>
                    <a:pt x="6505" y="8980"/>
                    <a:pt x="6597" y="8729"/>
                  </a:cubicBezTo>
                  <a:lnTo>
                    <a:pt x="6665" y="8546"/>
                  </a:lnTo>
                  <a:cubicBezTo>
                    <a:pt x="6756" y="8615"/>
                    <a:pt x="6848" y="8683"/>
                    <a:pt x="6939" y="8751"/>
                  </a:cubicBezTo>
                  <a:lnTo>
                    <a:pt x="7053" y="8820"/>
                  </a:lnTo>
                  <a:cubicBezTo>
                    <a:pt x="7236" y="8934"/>
                    <a:pt x="7395" y="9048"/>
                    <a:pt x="7555" y="9162"/>
                  </a:cubicBezTo>
                  <a:cubicBezTo>
                    <a:pt x="7966" y="9413"/>
                    <a:pt x="8468" y="9710"/>
                    <a:pt x="8993" y="9893"/>
                  </a:cubicBezTo>
                  <a:cubicBezTo>
                    <a:pt x="9062" y="9893"/>
                    <a:pt x="9130" y="9916"/>
                    <a:pt x="9199" y="9938"/>
                  </a:cubicBezTo>
                  <a:cubicBezTo>
                    <a:pt x="9381" y="9984"/>
                    <a:pt x="9541" y="9984"/>
                    <a:pt x="9701" y="9984"/>
                  </a:cubicBezTo>
                  <a:cubicBezTo>
                    <a:pt x="9952" y="9961"/>
                    <a:pt x="10180" y="9893"/>
                    <a:pt x="10386" y="9733"/>
                  </a:cubicBezTo>
                  <a:cubicBezTo>
                    <a:pt x="10568" y="9596"/>
                    <a:pt x="10705" y="9391"/>
                    <a:pt x="10774" y="9162"/>
                  </a:cubicBezTo>
                  <a:cubicBezTo>
                    <a:pt x="10842" y="8934"/>
                    <a:pt x="10842" y="8683"/>
                    <a:pt x="10774" y="8409"/>
                  </a:cubicBezTo>
                  <a:cubicBezTo>
                    <a:pt x="10728" y="8135"/>
                    <a:pt x="10614" y="7907"/>
                    <a:pt x="10523" y="7679"/>
                  </a:cubicBezTo>
                  <a:cubicBezTo>
                    <a:pt x="10431" y="7496"/>
                    <a:pt x="10317" y="7291"/>
                    <a:pt x="10157" y="7017"/>
                  </a:cubicBezTo>
                  <a:cubicBezTo>
                    <a:pt x="9975" y="6743"/>
                    <a:pt x="9769" y="6469"/>
                    <a:pt x="9587" y="6195"/>
                  </a:cubicBezTo>
                  <a:cubicBezTo>
                    <a:pt x="9655" y="6149"/>
                    <a:pt x="9747" y="6081"/>
                    <a:pt x="9838" y="6035"/>
                  </a:cubicBezTo>
                  <a:lnTo>
                    <a:pt x="9975" y="5944"/>
                  </a:lnTo>
                  <a:cubicBezTo>
                    <a:pt x="10226" y="5761"/>
                    <a:pt x="10408" y="5624"/>
                    <a:pt x="10591" y="5487"/>
                  </a:cubicBezTo>
                  <a:cubicBezTo>
                    <a:pt x="10842" y="5282"/>
                    <a:pt x="11025" y="5099"/>
                    <a:pt x="11184" y="4917"/>
                  </a:cubicBezTo>
                  <a:cubicBezTo>
                    <a:pt x="11367" y="4711"/>
                    <a:pt x="11481" y="4483"/>
                    <a:pt x="11550" y="4232"/>
                  </a:cubicBezTo>
                  <a:cubicBezTo>
                    <a:pt x="11595" y="4004"/>
                    <a:pt x="11573" y="3753"/>
                    <a:pt x="11458" y="3525"/>
                  </a:cubicBezTo>
                  <a:cubicBezTo>
                    <a:pt x="11390" y="3388"/>
                    <a:pt x="11321" y="3296"/>
                    <a:pt x="11230" y="3182"/>
                  </a:cubicBezTo>
                  <a:cubicBezTo>
                    <a:pt x="11139" y="3091"/>
                    <a:pt x="11025" y="3022"/>
                    <a:pt x="10933" y="2977"/>
                  </a:cubicBezTo>
                  <a:cubicBezTo>
                    <a:pt x="10819" y="2908"/>
                    <a:pt x="10705" y="2885"/>
                    <a:pt x="10614" y="2840"/>
                  </a:cubicBezTo>
                  <a:cubicBezTo>
                    <a:pt x="10523" y="2817"/>
                    <a:pt x="10431" y="2794"/>
                    <a:pt x="10340" y="2771"/>
                  </a:cubicBezTo>
                  <a:cubicBezTo>
                    <a:pt x="10294" y="2771"/>
                    <a:pt x="10249" y="2748"/>
                    <a:pt x="10203" y="2748"/>
                  </a:cubicBezTo>
                  <a:cubicBezTo>
                    <a:pt x="9906" y="2703"/>
                    <a:pt x="9587" y="2680"/>
                    <a:pt x="9313" y="2680"/>
                  </a:cubicBezTo>
                  <a:cubicBezTo>
                    <a:pt x="9142" y="2669"/>
                    <a:pt x="8976" y="2663"/>
                    <a:pt x="8822" y="2663"/>
                  </a:cubicBezTo>
                  <a:cubicBezTo>
                    <a:pt x="8668" y="2663"/>
                    <a:pt x="8525" y="2669"/>
                    <a:pt x="8400" y="2680"/>
                  </a:cubicBezTo>
                  <a:lnTo>
                    <a:pt x="8194" y="2680"/>
                  </a:lnTo>
                  <a:cubicBezTo>
                    <a:pt x="8073" y="2680"/>
                    <a:pt x="7951" y="2690"/>
                    <a:pt x="7829" y="2690"/>
                  </a:cubicBezTo>
                  <a:cubicBezTo>
                    <a:pt x="7768" y="2690"/>
                    <a:pt x="7707" y="2688"/>
                    <a:pt x="7647" y="2680"/>
                  </a:cubicBezTo>
                  <a:cubicBezTo>
                    <a:pt x="7624" y="2680"/>
                    <a:pt x="7578" y="2703"/>
                    <a:pt x="7555" y="2726"/>
                  </a:cubicBezTo>
                  <a:cubicBezTo>
                    <a:pt x="7487" y="2612"/>
                    <a:pt x="7418" y="2497"/>
                    <a:pt x="7373" y="2406"/>
                  </a:cubicBezTo>
                  <a:lnTo>
                    <a:pt x="7327" y="2338"/>
                  </a:lnTo>
                  <a:cubicBezTo>
                    <a:pt x="7190" y="2132"/>
                    <a:pt x="7076" y="1904"/>
                    <a:pt x="6916" y="1698"/>
                  </a:cubicBezTo>
                  <a:cubicBezTo>
                    <a:pt x="6756" y="1425"/>
                    <a:pt x="6597" y="1196"/>
                    <a:pt x="6414" y="991"/>
                  </a:cubicBezTo>
                  <a:cubicBezTo>
                    <a:pt x="6231" y="740"/>
                    <a:pt x="6072" y="557"/>
                    <a:pt x="5889" y="420"/>
                  </a:cubicBezTo>
                  <a:cubicBezTo>
                    <a:pt x="5661" y="238"/>
                    <a:pt x="5455" y="101"/>
                    <a:pt x="5250" y="55"/>
                  </a:cubicBezTo>
                  <a:cubicBezTo>
                    <a:pt x="5204" y="32"/>
                    <a:pt x="5181" y="32"/>
                    <a:pt x="5159" y="32"/>
                  </a:cubicBezTo>
                  <a:cubicBezTo>
                    <a:pt x="5066" y="12"/>
                    <a:pt x="4974" y="0"/>
                    <a:pt x="4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7" name="Google Shape;4720;p49">
            <a:extLst>
              <a:ext uri="{FF2B5EF4-FFF2-40B4-BE49-F238E27FC236}">
                <a16:creationId xmlns:a16="http://schemas.microsoft.com/office/drawing/2014/main" id="{80FDDD0E-1FD7-4260-A544-0122865F4F72}"/>
              </a:ext>
            </a:extLst>
          </p:cNvPr>
          <p:cNvSpPr txBox="1">
            <a:spLocks/>
          </p:cNvSpPr>
          <p:nvPr/>
        </p:nvSpPr>
        <p:spPr>
          <a:xfrm>
            <a:off x="2121069" y="1206673"/>
            <a:ext cx="8235398" cy="1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Luckiest Guy"/>
              <a:buNone/>
              <a:defRPr sz="90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C8E7"/>
              </a:buClr>
              <a:buSzPts val="5200"/>
              <a:buFont typeface="Luckiest Guy"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 err="1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>
                  <a:glow rad="101600">
                    <a:srgbClr val="FFF29A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Every Movie Every Night" panose="02000500000000000000" pitchFamily="2" charset="0"/>
                <a:sym typeface="Luckiest Guy"/>
              </a:rPr>
              <a:t>Chúc</a:t>
            </a: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>
                  <a:glow rad="101600">
                    <a:srgbClr val="FFF29A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Every Movie Every Night" panose="02000500000000000000" pitchFamily="2" charset="0"/>
                <a:sym typeface="Luckiest Guy"/>
              </a:rPr>
              <a:t> </a:t>
            </a:r>
            <a:r>
              <a:rPr kumimoji="0" lang="en-US" sz="6400" b="0" i="0" u="none" strike="noStrike" kern="0" cap="none" spc="0" normalizeH="0" baseline="0" noProof="0" dirty="0" err="1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>
                  <a:glow rad="101600">
                    <a:srgbClr val="FFF29A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Every Movie Every Night" panose="02000500000000000000" pitchFamily="2" charset="0"/>
                <a:sym typeface="Luckiest Guy"/>
              </a:rPr>
              <a:t>các</a:t>
            </a: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>
                  <a:glow rad="101600">
                    <a:srgbClr val="FFF29A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Every Movie Every Night" panose="02000500000000000000" pitchFamily="2" charset="0"/>
                <a:sym typeface="Luckiest Guy"/>
              </a:rPr>
              <a:t> </a:t>
            </a:r>
            <a:r>
              <a:rPr kumimoji="0" lang="en-US" sz="6400" b="0" i="0" u="none" strike="noStrike" kern="0" cap="none" spc="0" normalizeH="0" baseline="0" noProof="0" dirty="0" err="1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>
                  <a:glow rad="101600">
                    <a:srgbClr val="FFF29A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Every Movie Every Night" panose="02000500000000000000" pitchFamily="2" charset="0"/>
                <a:sym typeface="Luckiest Guy"/>
              </a:rPr>
              <a:t>em</a:t>
            </a: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>
                  <a:glow rad="101600">
                    <a:srgbClr val="FFF29A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Every Movie Every Night" panose="02000500000000000000" pitchFamily="2" charset="0"/>
                <a:sym typeface="Luckiest Guy"/>
              </a:rPr>
              <a:t> </a:t>
            </a:r>
            <a:r>
              <a:rPr kumimoji="0" lang="en-US" sz="6400" b="0" i="0" u="none" strike="noStrike" kern="0" cap="none" spc="0" normalizeH="0" baseline="0" noProof="0" dirty="0" err="1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>
                  <a:glow rad="101600">
                    <a:srgbClr val="FFF29A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Every Movie Every Night" panose="02000500000000000000" pitchFamily="2" charset="0"/>
                <a:sym typeface="Luckiest Guy"/>
              </a:rPr>
              <a:t>học</a:t>
            </a: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>
                  <a:glow rad="101600">
                    <a:srgbClr val="FFF29A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Every Movie Every Night" panose="02000500000000000000" pitchFamily="2" charset="0"/>
                <a:sym typeface="Luckiest Guy"/>
              </a:rPr>
              <a:t> </a:t>
            </a:r>
            <a:r>
              <a:rPr kumimoji="0" lang="en-US" sz="6400" b="0" i="0" u="none" strike="noStrike" kern="0" cap="none" spc="0" normalizeH="0" baseline="0" noProof="0" dirty="0" err="1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>
                  <a:glow rad="101600">
                    <a:srgbClr val="FFF29A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Every Movie Every Night" panose="02000500000000000000" pitchFamily="2" charset="0"/>
                <a:sym typeface="Luckiest Guy"/>
              </a:rPr>
              <a:t>tốt</a:t>
            </a: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>
                  <a:glow rad="101600">
                    <a:srgbClr val="FFF29A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Every Movie Every Night" panose="02000500000000000000" pitchFamily="2" charset="0"/>
                <a:sym typeface="Luckiest Guy"/>
              </a:rPr>
              <a:t>!</a:t>
            </a:r>
          </a:p>
        </p:txBody>
      </p:sp>
      <p:grpSp>
        <p:nvGrpSpPr>
          <p:cNvPr id="558" name="Google Shape;6196;p65">
            <a:extLst>
              <a:ext uri="{FF2B5EF4-FFF2-40B4-BE49-F238E27FC236}">
                <a16:creationId xmlns:a16="http://schemas.microsoft.com/office/drawing/2014/main" id="{02F89512-54AD-4DCD-A9B1-3173A887471B}"/>
              </a:ext>
            </a:extLst>
          </p:cNvPr>
          <p:cNvGrpSpPr/>
          <p:nvPr/>
        </p:nvGrpSpPr>
        <p:grpSpPr>
          <a:xfrm>
            <a:off x="434239" y="168813"/>
            <a:ext cx="1363064" cy="1428608"/>
            <a:chOff x="7748028" y="321525"/>
            <a:chExt cx="1022298" cy="1071456"/>
          </a:xfrm>
        </p:grpSpPr>
        <p:grpSp>
          <p:nvGrpSpPr>
            <p:cNvPr id="559" name="Google Shape;6197;p65">
              <a:extLst>
                <a:ext uri="{FF2B5EF4-FFF2-40B4-BE49-F238E27FC236}">
                  <a16:creationId xmlns:a16="http://schemas.microsoft.com/office/drawing/2014/main" id="{7DC99906-6F59-4C7E-B694-105506D5B529}"/>
                </a:ext>
              </a:extLst>
            </p:cNvPr>
            <p:cNvGrpSpPr/>
            <p:nvPr/>
          </p:nvGrpSpPr>
          <p:grpSpPr>
            <a:xfrm>
              <a:off x="7784952" y="357593"/>
              <a:ext cx="985374" cy="1035388"/>
              <a:chOff x="-1640557" y="2017025"/>
              <a:chExt cx="985374" cy="1035388"/>
            </a:xfrm>
          </p:grpSpPr>
          <p:sp>
            <p:nvSpPr>
              <p:cNvPr id="574" name="Google Shape;6198;p65">
                <a:extLst>
                  <a:ext uri="{FF2B5EF4-FFF2-40B4-BE49-F238E27FC236}">
                    <a16:creationId xmlns:a16="http://schemas.microsoft.com/office/drawing/2014/main" id="{28C109C7-2A17-4365-A8FD-840BD99EDBFA}"/>
                  </a:ext>
                </a:extLst>
              </p:cNvPr>
              <p:cNvSpPr/>
              <p:nvPr/>
            </p:nvSpPr>
            <p:spPr>
              <a:xfrm>
                <a:off x="-1190839" y="2017025"/>
                <a:ext cx="454881" cy="945605"/>
              </a:xfrm>
              <a:custGeom>
                <a:avLst/>
                <a:gdLst/>
                <a:ahLst/>
                <a:cxnLst/>
                <a:rect l="l" t="t" r="r" b="b"/>
                <a:pathLst>
                  <a:path w="27894" h="57977" extrusionOk="0">
                    <a:moveTo>
                      <a:pt x="19105" y="1"/>
                    </a:moveTo>
                    <a:cubicBezTo>
                      <a:pt x="19105" y="1"/>
                      <a:pt x="7099" y="8583"/>
                      <a:pt x="1" y="17348"/>
                    </a:cubicBezTo>
                    <a:cubicBezTo>
                      <a:pt x="46" y="17416"/>
                      <a:pt x="7510" y="57977"/>
                      <a:pt x="7510" y="57977"/>
                    </a:cubicBezTo>
                    <a:lnTo>
                      <a:pt x="27893" y="43232"/>
                    </a:lnTo>
                    <a:lnTo>
                      <a:pt x="191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5" name="Google Shape;6199;p65">
                <a:extLst>
                  <a:ext uri="{FF2B5EF4-FFF2-40B4-BE49-F238E27FC236}">
                    <a16:creationId xmlns:a16="http://schemas.microsoft.com/office/drawing/2014/main" id="{4D51AC4C-C2BF-4EF5-9E72-6F46A1EAD861}"/>
                  </a:ext>
                </a:extLst>
              </p:cNvPr>
              <p:cNvSpPr/>
              <p:nvPr/>
            </p:nvSpPr>
            <p:spPr>
              <a:xfrm>
                <a:off x="-1188980" y="2036009"/>
                <a:ext cx="479441" cy="937058"/>
              </a:xfrm>
              <a:custGeom>
                <a:avLst/>
                <a:gdLst/>
                <a:ahLst/>
                <a:cxnLst/>
                <a:rect l="l" t="t" r="r" b="b"/>
                <a:pathLst>
                  <a:path w="29400" h="57453" extrusionOk="0">
                    <a:moveTo>
                      <a:pt x="20954" y="1"/>
                    </a:moveTo>
                    <a:cubicBezTo>
                      <a:pt x="20954" y="1"/>
                      <a:pt x="7670" y="7830"/>
                      <a:pt x="1" y="16823"/>
                    </a:cubicBezTo>
                    <a:cubicBezTo>
                      <a:pt x="46" y="16892"/>
                      <a:pt x="7533" y="57452"/>
                      <a:pt x="7533" y="57452"/>
                    </a:cubicBezTo>
                    <a:lnTo>
                      <a:pt x="29400" y="42091"/>
                    </a:lnTo>
                    <a:lnTo>
                      <a:pt x="2095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" name="Google Shape;6200;p65">
                <a:extLst>
                  <a:ext uri="{FF2B5EF4-FFF2-40B4-BE49-F238E27FC236}">
                    <a16:creationId xmlns:a16="http://schemas.microsoft.com/office/drawing/2014/main" id="{F88B2D59-1861-4D52-B7B5-303DC7C9DD71}"/>
                  </a:ext>
                </a:extLst>
              </p:cNvPr>
              <p:cNvSpPr/>
              <p:nvPr/>
            </p:nvSpPr>
            <p:spPr>
              <a:xfrm>
                <a:off x="-1186745" y="2051275"/>
                <a:ext cx="479441" cy="931839"/>
              </a:xfrm>
              <a:custGeom>
                <a:avLst/>
                <a:gdLst/>
                <a:ahLst/>
                <a:cxnLst/>
                <a:rect l="l" t="t" r="r" b="b"/>
                <a:pathLst>
                  <a:path w="29400" h="57133" extrusionOk="0">
                    <a:moveTo>
                      <a:pt x="22461" y="1"/>
                    </a:moveTo>
                    <a:cubicBezTo>
                      <a:pt x="22461" y="1"/>
                      <a:pt x="6826" y="8629"/>
                      <a:pt x="1" y="16503"/>
                    </a:cubicBezTo>
                    <a:cubicBezTo>
                      <a:pt x="46" y="16572"/>
                      <a:pt x="7533" y="57132"/>
                      <a:pt x="7533" y="57132"/>
                    </a:cubicBezTo>
                    <a:lnTo>
                      <a:pt x="29400" y="41771"/>
                    </a:lnTo>
                    <a:lnTo>
                      <a:pt x="2246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" name="Google Shape;6201;p65">
                <a:extLst>
                  <a:ext uri="{FF2B5EF4-FFF2-40B4-BE49-F238E27FC236}">
                    <a16:creationId xmlns:a16="http://schemas.microsoft.com/office/drawing/2014/main" id="{FA9A629B-EDE1-4D87-824A-EA65F0577E7C}"/>
                  </a:ext>
                </a:extLst>
              </p:cNvPr>
              <p:cNvSpPr/>
              <p:nvPr/>
            </p:nvSpPr>
            <p:spPr>
              <a:xfrm>
                <a:off x="-1166260" y="2065204"/>
                <a:ext cx="511077" cy="965030"/>
              </a:xfrm>
              <a:custGeom>
                <a:avLst/>
                <a:gdLst/>
                <a:ahLst/>
                <a:cxnLst/>
                <a:rect l="l" t="t" r="r" b="b"/>
                <a:pathLst>
                  <a:path w="31340" h="59168" extrusionOk="0">
                    <a:moveTo>
                      <a:pt x="22735" y="0"/>
                    </a:moveTo>
                    <a:cubicBezTo>
                      <a:pt x="22599" y="0"/>
                      <a:pt x="22460" y="41"/>
                      <a:pt x="22323" y="128"/>
                    </a:cubicBezTo>
                    <a:lnTo>
                      <a:pt x="1050" y="13595"/>
                    </a:lnTo>
                    <a:cubicBezTo>
                      <a:pt x="365" y="14029"/>
                      <a:pt x="0" y="15421"/>
                      <a:pt x="206" y="16722"/>
                    </a:cubicBezTo>
                    <a:lnTo>
                      <a:pt x="7350" y="57488"/>
                    </a:lnTo>
                    <a:cubicBezTo>
                      <a:pt x="7533" y="58511"/>
                      <a:pt x="8051" y="59168"/>
                      <a:pt x="8602" y="59168"/>
                    </a:cubicBezTo>
                    <a:cubicBezTo>
                      <a:pt x="8740" y="59168"/>
                      <a:pt x="8879" y="59127"/>
                      <a:pt x="9016" y="59040"/>
                    </a:cubicBezTo>
                    <a:lnTo>
                      <a:pt x="30267" y="45573"/>
                    </a:lnTo>
                    <a:cubicBezTo>
                      <a:pt x="30951" y="45140"/>
                      <a:pt x="31339" y="43747"/>
                      <a:pt x="31111" y="42469"/>
                    </a:cubicBezTo>
                    <a:lnTo>
                      <a:pt x="23967" y="1680"/>
                    </a:lnTo>
                    <a:cubicBezTo>
                      <a:pt x="23784" y="658"/>
                      <a:pt x="23280" y="0"/>
                      <a:pt x="227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" name="Google Shape;6202;p65">
                <a:extLst>
                  <a:ext uri="{FF2B5EF4-FFF2-40B4-BE49-F238E27FC236}">
                    <a16:creationId xmlns:a16="http://schemas.microsoft.com/office/drawing/2014/main" id="{45294E6B-C425-4967-91E7-2C8A9774E466}"/>
                  </a:ext>
                </a:extLst>
              </p:cNvPr>
              <p:cNvSpPr/>
              <p:nvPr/>
            </p:nvSpPr>
            <p:spPr>
              <a:xfrm>
                <a:off x="-1165151" y="2073717"/>
                <a:ext cx="506609" cy="956565"/>
              </a:xfrm>
              <a:custGeom>
                <a:avLst/>
                <a:gdLst/>
                <a:ahLst/>
                <a:cxnLst/>
                <a:rect l="l" t="t" r="r" b="b"/>
                <a:pathLst>
                  <a:path w="31066" h="58649" extrusionOk="0">
                    <a:moveTo>
                      <a:pt x="22538" y="1"/>
                    </a:moveTo>
                    <a:cubicBezTo>
                      <a:pt x="22399" y="1"/>
                      <a:pt x="22258" y="43"/>
                      <a:pt x="22118" y="131"/>
                    </a:cubicBezTo>
                    <a:lnTo>
                      <a:pt x="1028" y="13484"/>
                    </a:lnTo>
                    <a:cubicBezTo>
                      <a:pt x="366" y="13895"/>
                      <a:pt x="1" y="15287"/>
                      <a:pt x="206" y="16565"/>
                    </a:cubicBezTo>
                    <a:lnTo>
                      <a:pt x="7305" y="56989"/>
                    </a:lnTo>
                    <a:cubicBezTo>
                      <a:pt x="7468" y="58007"/>
                      <a:pt x="7965" y="58648"/>
                      <a:pt x="8506" y="58648"/>
                    </a:cubicBezTo>
                    <a:cubicBezTo>
                      <a:pt x="8645" y="58648"/>
                      <a:pt x="8786" y="58606"/>
                      <a:pt x="8925" y="58518"/>
                    </a:cubicBezTo>
                    <a:lnTo>
                      <a:pt x="30016" y="45188"/>
                    </a:lnTo>
                    <a:cubicBezTo>
                      <a:pt x="30678" y="44755"/>
                      <a:pt x="31066" y="43362"/>
                      <a:pt x="30838" y="42084"/>
                    </a:cubicBezTo>
                    <a:lnTo>
                      <a:pt x="23762" y="1660"/>
                    </a:lnTo>
                    <a:cubicBezTo>
                      <a:pt x="23580" y="642"/>
                      <a:pt x="23080" y="1"/>
                      <a:pt x="225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" name="Google Shape;6203;p65">
                <a:extLst>
                  <a:ext uri="{FF2B5EF4-FFF2-40B4-BE49-F238E27FC236}">
                    <a16:creationId xmlns:a16="http://schemas.microsoft.com/office/drawing/2014/main" id="{6578453F-8254-4C29-A619-466CC930D530}"/>
                  </a:ext>
                </a:extLst>
              </p:cNvPr>
              <p:cNvSpPr/>
              <p:nvPr/>
            </p:nvSpPr>
            <p:spPr>
              <a:xfrm>
                <a:off x="-999855" y="2276855"/>
                <a:ext cx="168261" cy="190012"/>
              </a:xfrm>
              <a:custGeom>
                <a:avLst/>
                <a:gdLst/>
                <a:ahLst/>
                <a:cxnLst/>
                <a:rect l="l" t="t" r="r" b="b"/>
                <a:pathLst>
                  <a:path w="10318" h="11650" extrusionOk="0">
                    <a:moveTo>
                      <a:pt x="8358" y="360"/>
                    </a:moveTo>
                    <a:cubicBezTo>
                      <a:pt x="8894" y="360"/>
                      <a:pt x="9309" y="751"/>
                      <a:pt x="9404" y="1417"/>
                    </a:cubicBezTo>
                    <a:lnTo>
                      <a:pt x="9883" y="4704"/>
                    </a:lnTo>
                    <a:cubicBezTo>
                      <a:pt x="10020" y="5685"/>
                      <a:pt x="9450" y="6895"/>
                      <a:pt x="8605" y="7420"/>
                    </a:cubicBezTo>
                    <a:lnTo>
                      <a:pt x="2693" y="11072"/>
                    </a:lnTo>
                    <a:cubicBezTo>
                      <a:pt x="2437" y="11231"/>
                      <a:pt x="2185" y="11307"/>
                      <a:pt x="1954" y="11307"/>
                    </a:cubicBezTo>
                    <a:cubicBezTo>
                      <a:pt x="1425" y="11307"/>
                      <a:pt x="1008" y="10911"/>
                      <a:pt x="913" y="10228"/>
                    </a:cubicBezTo>
                    <a:lnTo>
                      <a:pt x="434" y="6963"/>
                    </a:lnTo>
                    <a:cubicBezTo>
                      <a:pt x="297" y="5982"/>
                      <a:pt x="867" y="4772"/>
                      <a:pt x="1712" y="4247"/>
                    </a:cubicBezTo>
                    <a:lnTo>
                      <a:pt x="7601" y="595"/>
                    </a:lnTo>
                    <a:cubicBezTo>
                      <a:pt x="7865" y="435"/>
                      <a:pt x="8124" y="360"/>
                      <a:pt x="8358" y="360"/>
                    </a:cubicBezTo>
                    <a:close/>
                    <a:moveTo>
                      <a:pt x="8437" y="0"/>
                    </a:moveTo>
                    <a:cubicBezTo>
                      <a:pt x="8162" y="0"/>
                      <a:pt x="7861" y="88"/>
                      <a:pt x="7555" y="276"/>
                    </a:cubicBezTo>
                    <a:lnTo>
                      <a:pt x="1666" y="3928"/>
                    </a:lnTo>
                    <a:cubicBezTo>
                      <a:pt x="662" y="4544"/>
                      <a:pt x="0" y="5982"/>
                      <a:pt x="160" y="7123"/>
                    </a:cubicBezTo>
                    <a:lnTo>
                      <a:pt x="639" y="10410"/>
                    </a:lnTo>
                    <a:cubicBezTo>
                      <a:pt x="750" y="11199"/>
                      <a:pt x="1241" y="11649"/>
                      <a:pt x="1859" y="11649"/>
                    </a:cubicBezTo>
                    <a:cubicBezTo>
                      <a:pt x="2135" y="11649"/>
                      <a:pt x="2436" y="11559"/>
                      <a:pt x="2739" y="11369"/>
                    </a:cubicBezTo>
                    <a:lnTo>
                      <a:pt x="8651" y="7740"/>
                    </a:lnTo>
                    <a:cubicBezTo>
                      <a:pt x="9655" y="7123"/>
                      <a:pt x="10317" y="5685"/>
                      <a:pt x="10157" y="4521"/>
                    </a:cubicBezTo>
                    <a:lnTo>
                      <a:pt x="9678" y="1257"/>
                    </a:lnTo>
                    <a:cubicBezTo>
                      <a:pt x="9567" y="463"/>
                      <a:pt x="9069" y="0"/>
                      <a:pt x="84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" name="Google Shape;6204;p65">
                <a:extLst>
                  <a:ext uri="{FF2B5EF4-FFF2-40B4-BE49-F238E27FC236}">
                    <a16:creationId xmlns:a16="http://schemas.microsoft.com/office/drawing/2014/main" id="{65D18E7A-B378-4DC6-954A-F546E2E325ED}"/>
                  </a:ext>
                </a:extLst>
              </p:cNvPr>
              <p:cNvSpPr/>
              <p:nvPr/>
            </p:nvSpPr>
            <p:spPr>
              <a:xfrm>
                <a:off x="-995027" y="2282711"/>
                <a:ext cx="158590" cy="178562"/>
              </a:xfrm>
              <a:custGeom>
                <a:avLst/>
                <a:gdLst/>
                <a:ahLst/>
                <a:cxnLst/>
                <a:rect l="l" t="t" r="r" b="b"/>
                <a:pathLst>
                  <a:path w="9725" h="10948" extrusionOk="0">
                    <a:moveTo>
                      <a:pt x="8062" y="1"/>
                    </a:moveTo>
                    <a:cubicBezTo>
                      <a:pt x="7828" y="1"/>
                      <a:pt x="7569" y="76"/>
                      <a:pt x="7305" y="236"/>
                    </a:cubicBezTo>
                    <a:lnTo>
                      <a:pt x="1416" y="3888"/>
                    </a:lnTo>
                    <a:cubicBezTo>
                      <a:pt x="571" y="4413"/>
                      <a:pt x="1" y="5623"/>
                      <a:pt x="138" y="6604"/>
                    </a:cubicBezTo>
                    <a:lnTo>
                      <a:pt x="617" y="9869"/>
                    </a:lnTo>
                    <a:cubicBezTo>
                      <a:pt x="712" y="10552"/>
                      <a:pt x="1129" y="10948"/>
                      <a:pt x="1658" y="10948"/>
                    </a:cubicBezTo>
                    <a:cubicBezTo>
                      <a:pt x="1889" y="10948"/>
                      <a:pt x="2141" y="10872"/>
                      <a:pt x="2397" y="10713"/>
                    </a:cubicBezTo>
                    <a:lnTo>
                      <a:pt x="8309" y="7061"/>
                    </a:lnTo>
                    <a:cubicBezTo>
                      <a:pt x="9154" y="6536"/>
                      <a:pt x="9724" y="5326"/>
                      <a:pt x="9587" y="4345"/>
                    </a:cubicBezTo>
                    <a:lnTo>
                      <a:pt x="9108" y="1058"/>
                    </a:lnTo>
                    <a:cubicBezTo>
                      <a:pt x="9013" y="392"/>
                      <a:pt x="8598" y="1"/>
                      <a:pt x="80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" name="Google Shape;6205;p65">
                <a:extLst>
                  <a:ext uri="{FF2B5EF4-FFF2-40B4-BE49-F238E27FC236}">
                    <a16:creationId xmlns:a16="http://schemas.microsoft.com/office/drawing/2014/main" id="{6E8C96C8-89C2-4D9D-A47F-7C307F368F3E}"/>
                  </a:ext>
                </a:extLst>
              </p:cNvPr>
              <p:cNvSpPr/>
              <p:nvPr/>
            </p:nvSpPr>
            <p:spPr>
              <a:xfrm>
                <a:off x="-982371" y="2295498"/>
                <a:ext cx="120627" cy="74830"/>
              </a:xfrm>
              <a:custGeom>
                <a:avLst/>
                <a:gdLst/>
                <a:ahLst/>
                <a:cxnLst/>
                <a:rect l="l" t="t" r="r" b="b"/>
                <a:pathLst>
                  <a:path w="7397" h="4588" extrusionOk="0">
                    <a:moveTo>
                      <a:pt x="7373" y="0"/>
                    </a:moveTo>
                    <a:lnTo>
                      <a:pt x="7214" y="91"/>
                    </a:lnTo>
                    <a:lnTo>
                      <a:pt x="7214" y="137"/>
                    </a:lnTo>
                    <a:lnTo>
                      <a:pt x="7396" y="46"/>
                    </a:lnTo>
                    <a:lnTo>
                      <a:pt x="7373" y="0"/>
                    </a:lnTo>
                    <a:close/>
                    <a:moveTo>
                      <a:pt x="7054" y="205"/>
                    </a:moveTo>
                    <a:lnTo>
                      <a:pt x="6894" y="297"/>
                    </a:lnTo>
                    <a:lnTo>
                      <a:pt x="6894" y="342"/>
                    </a:lnTo>
                    <a:lnTo>
                      <a:pt x="7054" y="251"/>
                    </a:lnTo>
                    <a:lnTo>
                      <a:pt x="7054" y="205"/>
                    </a:lnTo>
                    <a:close/>
                    <a:moveTo>
                      <a:pt x="6734" y="411"/>
                    </a:moveTo>
                    <a:lnTo>
                      <a:pt x="6552" y="502"/>
                    </a:lnTo>
                    <a:lnTo>
                      <a:pt x="6575" y="548"/>
                    </a:lnTo>
                    <a:lnTo>
                      <a:pt x="6734" y="457"/>
                    </a:lnTo>
                    <a:lnTo>
                      <a:pt x="6734" y="411"/>
                    </a:lnTo>
                    <a:close/>
                    <a:moveTo>
                      <a:pt x="6392" y="594"/>
                    </a:moveTo>
                    <a:lnTo>
                      <a:pt x="6232" y="708"/>
                    </a:lnTo>
                    <a:lnTo>
                      <a:pt x="6232" y="753"/>
                    </a:lnTo>
                    <a:lnTo>
                      <a:pt x="6392" y="662"/>
                    </a:lnTo>
                    <a:lnTo>
                      <a:pt x="6392" y="594"/>
                    </a:lnTo>
                    <a:close/>
                    <a:moveTo>
                      <a:pt x="6072" y="799"/>
                    </a:moveTo>
                    <a:lnTo>
                      <a:pt x="5913" y="913"/>
                    </a:lnTo>
                    <a:lnTo>
                      <a:pt x="5913" y="959"/>
                    </a:lnTo>
                    <a:lnTo>
                      <a:pt x="6072" y="845"/>
                    </a:lnTo>
                    <a:lnTo>
                      <a:pt x="6072" y="799"/>
                    </a:lnTo>
                    <a:close/>
                    <a:moveTo>
                      <a:pt x="5730" y="1004"/>
                    </a:moveTo>
                    <a:lnTo>
                      <a:pt x="5570" y="1118"/>
                    </a:lnTo>
                    <a:lnTo>
                      <a:pt x="5593" y="1164"/>
                    </a:lnTo>
                    <a:lnTo>
                      <a:pt x="5753" y="1050"/>
                    </a:lnTo>
                    <a:lnTo>
                      <a:pt x="5730" y="1004"/>
                    </a:lnTo>
                    <a:close/>
                    <a:moveTo>
                      <a:pt x="5410" y="1210"/>
                    </a:moveTo>
                    <a:lnTo>
                      <a:pt x="5251" y="1301"/>
                    </a:lnTo>
                    <a:lnTo>
                      <a:pt x="5251" y="1370"/>
                    </a:lnTo>
                    <a:lnTo>
                      <a:pt x="5410" y="1255"/>
                    </a:lnTo>
                    <a:lnTo>
                      <a:pt x="5410" y="1210"/>
                    </a:lnTo>
                    <a:close/>
                    <a:moveTo>
                      <a:pt x="5091" y="1415"/>
                    </a:moveTo>
                    <a:lnTo>
                      <a:pt x="4931" y="1507"/>
                    </a:lnTo>
                    <a:lnTo>
                      <a:pt x="4931" y="1552"/>
                    </a:lnTo>
                    <a:lnTo>
                      <a:pt x="5091" y="1461"/>
                    </a:lnTo>
                    <a:lnTo>
                      <a:pt x="5091" y="1415"/>
                    </a:lnTo>
                    <a:close/>
                    <a:moveTo>
                      <a:pt x="4749" y="1621"/>
                    </a:moveTo>
                    <a:lnTo>
                      <a:pt x="4589" y="1712"/>
                    </a:lnTo>
                    <a:lnTo>
                      <a:pt x="4589" y="1758"/>
                    </a:lnTo>
                    <a:lnTo>
                      <a:pt x="4771" y="1666"/>
                    </a:lnTo>
                    <a:lnTo>
                      <a:pt x="4749" y="1621"/>
                    </a:lnTo>
                    <a:close/>
                    <a:moveTo>
                      <a:pt x="4429" y="1826"/>
                    </a:moveTo>
                    <a:lnTo>
                      <a:pt x="4269" y="1917"/>
                    </a:lnTo>
                    <a:lnTo>
                      <a:pt x="4269" y="1963"/>
                    </a:lnTo>
                    <a:lnTo>
                      <a:pt x="4429" y="1872"/>
                    </a:lnTo>
                    <a:lnTo>
                      <a:pt x="4429" y="1826"/>
                    </a:lnTo>
                    <a:close/>
                    <a:moveTo>
                      <a:pt x="4109" y="2009"/>
                    </a:moveTo>
                    <a:lnTo>
                      <a:pt x="3927" y="2123"/>
                    </a:lnTo>
                    <a:lnTo>
                      <a:pt x="3950" y="2168"/>
                    </a:lnTo>
                    <a:lnTo>
                      <a:pt x="4109" y="2077"/>
                    </a:lnTo>
                    <a:lnTo>
                      <a:pt x="4109" y="2009"/>
                    </a:lnTo>
                    <a:close/>
                    <a:moveTo>
                      <a:pt x="3767" y="2214"/>
                    </a:moveTo>
                    <a:lnTo>
                      <a:pt x="3607" y="2328"/>
                    </a:lnTo>
                    <a:lnTo>
                      <a:pt x="3607" y="2374"/>
                    </a:lnTo>
                    <a:lnTo>
                      <a:pt x="3790" y="2260"/>
                    </a:lnTo>
                    <a:lnTo>
                      <a:pt x="3767" y="2214"/>
                    </a:lnTo>
                    <a:close/>
                    <a:moveTo>
                      <a:pt x="3447" y="2420"/>
                    </a:moveTo>
                    <a:lnTo>
                      <a:pt x="3288" y="2534"/>
                    </a:lnTo>
                    <a:lnTo>
                      <a:pt x="3288" y="2579"/>
                    </a:lnTo>
                    <a:lnTo>
                      <a:pt x="3447" y="2465"/>
                    </a:lnTo>
                    <a:lnTo>
                      <a:pt x="3447" y="2420"/>
                    </a:lnTo>
                    <a:close/>
                    <a:moveTo>
                      <a:pt x="3128" y="2625"/>
                    </a:moveTo>
                    <a:lnTo>
                      <a:pt x="2945" y="2716"/>
                    </a:lnTo>
                    <a:lnTo>
                      <a:pt x="2968" y="2785"/>
                    </a:lnTo>
                    <a:lnTo>
                      <a:pt x="3128" y="2671"/>
                    </a:lnTo>
                    <a:lnTo>
                      <a:pt x="3128" y="2625"/>
                    </a:lnTo>
                    <a:close/>
                    <a:moveTo>
                      <a:pt x="2786" y="2830"/>
                    </a:moveTo>
                    <a:lnTo>
                      <a:pt x="2626" y="2922"/>
                    </a:lnTo>
                    <a:lnTo>
                      <a:pt x="2626" y="2967"/>
                    </a:lnTo>
                    <a:lnTo>
                      <a:pt x="2808" y="2876"/>
                    </a:lnTo>
                    <a:lnTo>
                      <a:pt x="2786" y="2830"/>
                    </a:lnTo>
                    <a:close/>
                    <a:moveTo>
                      <a:pt x="2466" y="3036"/>
                    </a:moveTo>
                    <a:lnTo>
                      <a:pt x="2306" y="3127"/>
                    </a:lnTo>
                    <a:lnTo>
                      <a:pt x="2306" y="3173"/>
                    </a:lnTo>
                    <a:lnTo>
                      <a:pt x="2466" y="3081"/>
                    </a:lnTo>
                    <a:lnTo>
                      <a:pt x="2466" y="3036"/>
                    </a:lnTo>
                    <a:close/>
                    <a:moveTo>
                      <a:pt x="2146" y="3241"/>
                    </a:moveTo>
                    <a:lnTo>
                      <a:pt x="1964" y="3333"/>
                    </a:lnTo>
                    <a:lnTo>
                      <a:pt x="1987" y="3378"/>
                    </a:lnTo>
                    <a:lnTo>
                      <a:pt x="2146" y="3287"/>
                    </a:lnTo>
                    <a:lnTo>
                      <a:pt x="2146" y="3241"/>
                    </a:lnTo>
                    <a:close/>
                    <a:moveTo>
                      <a:pt x="1804" y="3424"/>
                    </a:moveTo>
                    <a:lnTo>
                      <a:pt x="1644" y="3538"/>
                    </a:lnTo>
                    <a:lnTo>
                      <a:pt x="1644" y="3584"/>
                    </a:lnTo>
                    <a:lnTo>
                      <a:pt x="1804" y="3492"/>
                    </a:lnTo>
                    <a:lnTo>
                      <a:pt x="1804" y="3424"/>
                    </a:lnTo>
                    <a:close/>
                    <a:moveTo>
                      <a:pt x="1485" y="3629"/>
                    </a:moveTo>
                    <a:lnTo>
                      <a:pt x="1325" y="3743"/>
                    </a:lnTo>
                    <a:lnTo>
                      <a:pt x="1325" y="3789"/>
                    </a:lnTo>
                    <a:lnTo>
                      <a:pt x="1485" y="3675"/>
                    </a:lnTo>
                    <a:lnTo>
                      <a:pt x="1485" y="3629"/>
                    </a:lnTo>
                    <a:close/>
                    <a:moveTo>
                      <a:pt x="1142" y="3835"/>
                    </a:moveTo>
                    <a:lnTo>
                      <a:pt x="982" y="3949"/>
                    </a:lnTo>
                    <a:lnTo>
                      <a:pt x="1005" y="3994"/>
                    </a:lnTo>
                    <a:lnTo>
                      <a:pt x="1165" y="3880"/>
                    </a:lnTo>
                    <a:lnTo>
                      <a:pt x="1142" y="3835"/>
                    </a:lnTo>
                    <a:close/>
                    <a:moveTo>
                      <a:pt x="823" y="4040"/>
                    </a:moveTo>
                    <a:lnTo>
                      <a:pt x="663" y="4131"/>
                    </a:lnTo>
                    <a:lnTo>
                      <a:pt x="663" y="4200"/>
                    </a:lnTo>
                    <a:lnTo>
                      <a:pt x="823" y="4086"/>
                    </a:lnTo>
                    <a:lnTo>
                      <a:pt x="823" y="4040"/>
                    </a:lnTo>
                    <a:close/>
                    <a:moveTo>
                      <a:pt x="503" y="4246"/>
                    </a:moveTo>
                    <a:lnTo>
                      <a:pt x="343" y="4337"/>
                    </a:lnTo>
                    <a:lnTo>
                      <a:pt x="343" y="4383"/>
                    </a:lnTo>
                    <a:lnTo>
                      <a:pt x="503" y="4291"/>
                    </a:lnTo>
                    <a:lnTo>
                      <a:pt x="503" y="4246"/>
                    </a:lnTo>
                    <a:close/>
                    <a:moveTo>
                      <a:pt x="161" y="4451"/>
                    </a:moveTo>
                    <a:lnTo>
                      <a:pt x="1" y="4542"/>
                    </a:lnTo>
                    <a:lnTo>
                      <a:pt x="24" y="4588"/>
                    </a:lnTo>
                    <a:lnTo>
                      <a:pt x="183" y="4497"/>
                    </a:lnTo>
                    <a:lnTo>
                      <a:pt x="161" y="445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" name="Google Shape;6206;p65">
                <a:extLst>
                  <a:ext uri="{FF2B5EF4-FFF2-40B4-BE49-F238E27FC236}">
                    <a16:creationId xmlns:a16="http://schemas.microsoft.com/office/drawing/2014/main" id="{1BE250B0-83C7-4594-9EA5-DB912C4BBDCA}"/>
                  </a:ext>
                </a:extLst>
              </p:cNvPr>
              <p:cNvSpPr/>
              <p:nvPr/>
            </p:nvSpPr>
            <p:spPr>
              <a:xfrm>
                <a:off x="-978636" y="2319685"/>
                <a:ext cx="120235" cy="74847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4589" extrusionOk="0">
                    <a:moveTo>
                      <a:pt x="7373" y="1"/>
                    </a:moveTo>
                    <a:lnTo>
                      <a:pt x="7213" y="115"/>
                    </a:lnTo>
                    <a:lnTo>
                      <a:pt x="7213" y="160"/>
                    </a:lnTo>
                    <a:lnTo>
                      <a:pt x="7373" y="46"/>
                    </a:lnTo>
                    <a:lnTo>
                      <a:pt x="7373" y="1"/>
                    </a:lnTo>
                    <a:close/>
                    <a:moveTo>
                      <a:pt x="7030" y="206"/>
                    </a:moveTo>
                    <a:lnTo>
                      <a:pt x="6871" y="297"/>
                    </a:lnTo>
                    <a:lnTo>
                      <a:pt x="6893" y="343"/>
                    </a:lnTo>
                    <a:lnTo>
                      <a:pt x="7053" y="252"/>
                    </a:lnTo>
                    <a:lnTo>
                      <a:pt x="7030" y="206"/>
                    </a:lnTo>
                    <a:close/>
                    <a:moveTo>
                      <a:pt x="6711" y="412"/>
                    </a:moveTo>
                    <a:lnTo>
                      <a:pt x="6551" y="503"/>
                    </a:lnTo>
                    <a:lnTo>
                      <a:pt x="6551" y="548"/>
                    </a:lnTo>
                    <a:lnTo>
                      <a:pt x="6711" y="457"/>
                    </a:lnTo>
                    <a:lnTo>
                      <a:pt x="6711" y="412"/>
                    </a:lnTo>
                    <a:close/>
                    <a:moveTo>
                      <a:pt x="6391" y="617"/>
                    </a:moveTo>
                    <a:lnTo>
                      <a:pt x="6209" y="708"/>
                    </a:lnTo>
                    <a:lnTo>
                      <a:pt x="6231" y="754"/>
                    </a:lnTo>
                    <a:lnTo>
                      <a:pt x="6391" y="663"/>
                    </a:lnTo>
                    <a:lnTo>
                      <a:pt x="6391" y="617"/>
                    </a:lnTo>
                    <a:close/>
                    <a:moveTo>
                      <a:pt x="6049" y="822"/>
                    </a:moveTo>
                    <a:lnTo>
                      <a:pt x="5889" y="914"/>
                    </a:lnTo>
                    <a:lnTo>
                      <a:pt x="5889" y="959"/>
                    </a:lnTo>
                    <a:lnTo>
                      <a:pt x="6072" y="868"/>
                    </a:lnTo>
                    <a:lnTo>
                      <a:pt x="6049" y="822"/>
                    </a:lnTo>
                    <a:close/>
                    <a:moveTo>
                      <a:pt x="5729" y="1005"/>
                    </a:moveTo>
                    <a:lnTo>
                      <a:pt x="5570" y="1119"/>
                    </a:lnTo>
                    <a:lnTo>
                      <a:pt x="5570" y="1165"/>
                    </a:lnTo>
                    <a:lnTo>
                      <a:pt x="5729" y="1051"/>
                    </a:lnTo>
                    <a:lnTo>
                      <a:pt x="5729" y="1005"/>
                    </a:lnTo>
                    <a:close/>
                    <a:moveTo>
                      <a:pt x="5410" y="1210"/>
                    </a:moveTo>
                    <a:lnTo>
                      <a:pt x="5227" y="1325"/>
                    </a:lnTo>
                    <a:lnTo>
                      <a:pt x="5250" y="1370"/>
                    </a:lnTo>
                    <a:lnTo>
                      <a:pt x="5410" y="1256"/>
                    </a:lnTo>
                    <a:lnTo>
                      <a:pt x="5410" y="1210"/>
                    </a:lnTo>
                    <a:close/>
                    <a:moveTo>
                      <a:pt x="5067" y="1416"/>
                    </a:moveTo>
                    <a:lnTo>
                      <a:pt x="4908" y="1530"/>
                    </a:lnTo>
                    <a:lnTo>
                      <a:pt x="4908" y="1576"/>
                    </a:lnTo>
                    <a:lnTo>
                      <a:pt x="5090" y="1462"/>
                    </a:lnTo>
                    <a:lnTo>
                      <a:pt x="5067" y="1416"/>
                    </a:lnTo>
                    <a:close/>
                    <a:moveTo>
                      <a:pt x="4748" y="1621"/>
                    </a:moveTo>
                    <a:lnTo>
                      <a:pt x="4588" y="1713"/>
                    </a:lnTo>
                    <a:lnTo>
                      <a:pt x="4588" y="1758"/>
                    </a:lnTo>
                    <a:lnTo>
                      <a:pt x="4748" y="1667"/>
                    </a:lnTo>
                    <a:lnTo>
                      <a:pt x="4748" y="1621"/>
                    </a:lnTo>
                    <a:close/>
                    <a:moveTo>
                      <a:pt x="4428" y="1827"/>
                    </a:moveTo>
                    <a:lnTo>
                      <a:pt x="4246" y="1918"/>
                    </a:lnTo>
                    <a:lnTo>
                      <a:pt x="4268" y="1964"/>
                    </a:lnTo>
                    <a:lnTo>
                      <a:pt x="4428" y="1872"/>
                    </a:lnTo>
                    <a:lnTo>
                      <a:pt x="4428" y="1827"/>
                    </a:lnTo>
                    <a:close/>
                    <a:moveTo>
                      <a:pt x="4086" y="2032"/>
                    </a:moveTo>
                    <a:lnTo>
                      <a:pt x="3926" y="2123"/>
                    </a:lnTo>
                    <a:lnTo>
                      <a:pt x="3926" y="2169"/>
                    </a:lnTo>
                    <a:lnTo>
                      <a:pt x="4086" y="2078"/>
                    </a:lnTo>
                    <a:lnTo>
                      <a:pt x="4086" y="2032"/>
                    </a:lnTo>
                    <a:close/>
                    <a:moveTo>
                      <a:pt x="3766" y="2238"/>
                    </a:moveTo>
                    <a:lnTo>
                      <a:pt x="3607" y="2329"/>
                    </a:lnTo>
                    <a:lnTo>
                      <a:pt x="3607" y="2375"/>
                    </a:lnTo>
                    <a:lnTo>
                      <a:pt x="3766" y="2283"/>
                    </a:lnTo>
                    <a:lnTo>
                      <a:pt x="3766" y="2238"/>
                    </a:lnTo>
                    <a:close/>
                    <a:moveTo>
                      <a:pt x="3424" y="2420"/>
                    </a:moveTo>
                    <a:lnTo>
                      <a:pt x="3264" y="2534"/>
                    </a:lnTo>
                    <a:lnTo>
                      <a:pt x="3287" y="2580"/>
                    </a:lnTo>
                    <a:lnTo>
                      <a:pt x="3447" y="2466"/>
                    </a:lnTo>
                    <a:lnTo>
                      <a:pt x="3424" y="2420"/>
                    </a:lnTo>
                    <a:close/>
                    <a:moveTo>
                      <a:pt x="3104" y="2626"/>
                    </a:moveTo>
                    <a:lnTo>
                      <a:pt x="2945" y="2740"/>
                    </a:lnTo>
                    <a:lnTo>
                      <a:pt x="2945" y="2785"/>
                    </a:lnTo>
                    <a:lnTo>
                      <a:pt x="3104" y="2671"/>
                    </a:lnTo>
                    <a:lnTo>
                      <a:pt x="3104" y="2626"/>
                    </a:lnTo>
                    <a:close/>
                    <a:moveTo>
                      <a:pt x="2785" y="2831"/>
                    </a:moveTo>
                    <a:lnTo>
                      <a:pt x="2625" y="2945"/>
                    </a:lnTo>
                    <a:lnTo>
                      <a:pt x="2625" y="2991"/>
                    </a:lnTo>
                    <a:lnTo>
                      <a:pt x="2785" y="2877"/>
                    </a:lnTo>
                    <a:lnTo>
                      <a:pt x="2785" y="2831"/>
                    </a:lnTo>
                    <a:close/>
                    <a:moveTo>
                      <a:pt x="2442" y="3036"/>
                    </a:moveTo>
                    <a:lnTo>
                      <a:pt x="2283" y="3128"/>
                    </a:lnTo>
                    <a:lnTo>
                      <a:pt x="2305" y="3173"/>
                    </a:lnTo>
                    <a:lnTo>
                      <a:pt x="2465" y="3082"/>
                    </a:lnTo>
                    <a:lnTo>
                      <a:pt x="2442" y="3036"/>
                    </a:lnTo>
                    <a:close/>
                    <a:moveTo>
                      <a:pt x="2123" y="3242"/>
                    </a:moveTo>
                    <a:lnTo>
                      <a:pt x="1963" y="3333"/>
                    </a:lnTo>
                    <a:lnTo>
                      <a:pt x="1963" y="3379"/>
                    </a:lnTo>
                    <a:lnTo>
                      <a:pt x="2123" y="3288"/>
                    </a:lnTo>
                    <a:lnTo>
                      <a:pt x="2123" y="3242"/>
                    </a:lnTo>
                    <a:close/>
                    <a:moveTo>
                      <a:pt x="1803" y="3447"/>
                    </a:moveTo>
                    <a:lnTo>
                      <a:pt x="1644" y="3539"/>
                    </a:lnTo>
                    <a:lnTo>
                      <a:pt x="1644" y="3584"/>
                    </a:lnTo>
                    <a:lnTo>
                      <a:pt x="1803" y="3493"/>
                    </a:lnTo>
                    <a:lnTo>
                      <a:pt x="1803" y="3447"/>
                    </a:lnTo>
                    <a:close/>
                    <a:moveTo>
                      <a:pt x="1461" y="3653"/>
                    </a:moveTo>
                    <a:lnTo>
                      <a:pt x="1301" y="3744"/>
                    </a:lnTo>
                    <a:lnTo>
                      <a:pt x="1301" y="3790"/>
                    </a:lnTo>
                    <a:lnTo>
                      <a:pt x="1484" y="3698"/>
                    </a:lnTo>
                    <a:lnTo>
                      <a:pt x="1461" y="3653"/>
                    </a:lnTo>
                    <a:close/>
                    <a:moveTo>
                      <a:pt x="1141" y="3835"/>
                    </a:moveTo>
                    <a:lnTo>
                      <a:pt x="982" y="3949"/>
                    </a:lnTo>
                    <a:lnTo>
                      <a:pt x="982" y="3995"/>
                    </a:lnTo>
                    <a:lnTo>
                      <a:pt x="1141" y="3881"/>
                    </a:lnTo>
                    <a:lnTo>
                      <a:pt x="1141" y="3835"/>
                    </a:lnTo>
                    <a:close/>
                    <a:moveTo>
                      <a:pt x="822" y="4041"/>
                    </a:moveTo>
                    <a:lnTo>
                      <a:pt x="639" y="4155"/>
                    </a:lnTo>
                    <a:lnTo>
                      <a:pt x="662" y="4201"/>
                    </a:lnTo>
                    <a:lnTo>
                      <a:pt x="822" y="4086"/>
                    </a:lnTo>
                    <a:lnTo>
                      <a:pt x="822" y="4041"/>
                    </a:lnTo>
                    <a:close/>
                    <a:moveTo>
                      <a:pt x="479" y="4246"/>
                    </a:moveTo>
                    <a:lnTo>
                      <a:pt x="320" y="4360"/>
                    </a:lnTo>
                    <a:lnTo>
                      <a:pt x="320" y="4406"/>
                    </a:lnTo>
                    <a:lnTo>
                      <a:pt x="502" y="4292"/>
                    </a:lnTo>
                    <a:lnTo>
                      <a:pt x="479" y="4246"/>
                    </a:lnTo>
                    <a:close/>
                    <a:moveTo>
                      <a:pt x="160" y="4452"/>
                    </a:moveTo>
                    <a:lnTo>
                      <a:pt x="0" y="4543"/>
                    </a:lnTo>
                    <a:lnTo>
                      <a:pt x="0" y="4589"/>
                    </a:lnTo>
                    <a:lnTo>
                      <a:pt x="160" y="4497"/>
                    </a:lnTo>
                    <a:lnTo>
                      <a:pt x="160" y="445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" name="Google Shape;6207;p65">
                <a:extLst>
                  <a:ext uri="{FF2B5EF4-FFF2-40B4-BE49-F238E27FC236}">
                    <a16:creationId xmlns:a16="http://schemas.microsoft.com/office/drawing/2014/main" id="{72218F50-A9DF-4B3D-9E30-2A420EA735A6}"/>
                  </a:ext>
                </a:extLst>
              </p:cNvPr>
              <p:cNvSpPr/>
              <p:nvPr/>
            </p:nvSpPr>
            <p:spPr>
              <a:xfrm>
                <a:off x="-975292" y="2343889"/>
                <a:ext cx="120610" cy="75222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4612" extrusionOk="0">
                    <a:moveTo>
                      <a:pt x="7373" y="0"/>
                    </a:moveTo>
                    <a:lnTo>
                      <a:pt x="7213" y="114"/>
                    </a:lnTo>
                    <a:lnTo>
                      <a:pt x="7213" y="160"/>
                    </a:lnTo>
                    <a:lnTo>
                      <a:pt x="7396" y="46"/>
                    </a:lnTo>
                    <a:lnTo>
                      <a:pt x="7373" y="0"/>
                    </a:lnTo>
                    <a:close/>
                    <a:moveTo>
                      <a:pt x="7054" y="206"/>
                    </a:moveTo>
                    <a:lnTo>
                      <a:pt x="6894" y="320"/>
                    </a:lnTo>
                    <a:lnTo>
                      <a:pt x="6894" y="366"/>
                    </a:lnTo>
                    <a:lnTo>
                      <a:pt x="7054" y="251"/>
                    </a:lnTo>
                    <a:lnTo>
                      <a:pt x="7054" y="206"/>
                    </a:lnTo>
                    <a:close/>
                    <a:moveTo>
                      <a:pt x="6734" y="411"/>
                    </a:moveTo>
                    <a:lnTo>
                      <a:pt x="6551" y="502"/>
                    </a:lnTo>
                    <a:lnTo>
                      <a:pt x="6574" y="548"/>
                    </a:lnTo>
                    <a:lnTo>
                      <a:pt x="6734" y="457"/>
                    </a:lnTo>
                    <a:lnTo>
                      <a:pt x="6734" y="411"/>
                    </a:lnTo>
                    <a:close/>
                    <a:moveTo>
                      <a:pt x="6392" y="617"/>
                    </a:moveTo>
                    <a:lnTo>
                      <a:pt x="6232" y="708"/>
                    </a:lnTo>
                    <a:lnTo>
                      <a:pt x="6232" y="754"/>
                    </a:lnTo>
                    <a:lnTo>
                      <a:pt x="6392" y="662"/>
                    </a:lnTo>
                    <a:lnTo>
                      <a:pt x="6392" y="617"/>
                    </a:lnTo>
                    <a:close/>
                    <a:moveTo>
                      <a:pt x="6072" y="822"/>
                    </a:moveTo>
                    <a:lnTo>
                      <a:pt x="5912" y="913"/>
                    </a:lnTo>
                    <a:lnTo>
                      <a:pt x="5912" y="959"/>
                    </a:lnTo>
                    <a:lnTo>
                      <a:pt x="6072" y="868"/>
                    </a:lnTo>
                    <a:lnTo>
                      <a:pt x="6072" y="822"/>
                    </a:lnTo>
                    <a:close/>
                    <a:moveTo>
                      <a:pt x="5730" y="1027"/>
                    </a:moveTo>
                    <a:lnTo>
                      <a:pt x="5570" y="1119"/>
                    </a:lnTo>
                    <a:lnTo>
                      <a:pt x="5593" y="1164"/>
                    </a:lnTo>
                    <a:lnTo>
                      <a:pt x="5753" y="1073"/>
                    </a:lnTo>
                    <a:lnTo>
                      <a:pt x="5730" y="1027"/>
                    </a:lnTo>
                    <a:close/>
                    <a:moveTo>
                      <a:pt x="5410" y="1210"/>
                    </a:moveTo>
                    <a:lnTo>
                      <a:pt x="5250" y="1324"/>
                    </a:lnTo>
                    <a:lnTo>
                      <a:pt x="5250" y="1370"/>
                    </a:lnTo>
                    <a:lnTo>
                      <a:pt x="5410" y="1256"/>
                    </a:lnTo>
                    <a:lnTo>
                      <a:pt x="5410" y="1210"/>
                    </a:lnTo>
                    <a:close/>
                    <a:moveTo>
                      <a:pt x="5091" y="1416"/>
                    </a:moveTo>
                    <a:lnTo>
                      <a:pt x="4931" y="1530"/>
                    </a:lnTo>
                    <a:lnTo>
                      <a:pt x="4931" y="1575"/>
                    </a:lnTo>
                    <a:lnTo>
                      <a:pt x="5091" y="1461"/>
                    </a:lnTo>
                    <a:lnTo>
                      <a:pt x="5091" y="1416"/>
                    </a:lnTo>
                    <a:close/>
                    <a:moveTo>
                      <a:pt x="4748" y="1621"/>
                    </a:moveTo>
                    <a:lnTo>
                      <a:pt x="4588" y="1735"/>
                    </a:lnTo>
                    <a:lnTo>
                      <a:pt x="4611" y="1781"/>
                    </a:lnTo>
                    <a:lnTo>
                      <a:pt x="4771" y="1667"/>
                    </a:lnTo>
                    <a:lnTo>
                      <a:pt x="4748" y="1621"/>
                    </a:lnTo>
                    <a:close/>
                    <a:moveTo>
                      <a:pt x="4429" y="1826"/>
                    </a:moveTo>
                    <a:lnTo>
                      <a:pt x="4269" y="1918"/>
                    </a:lnTo>
                    <a:lnTo>
                      <a:pt x="4269" y="1963"/>
                    </a:lnTo>
                    <a:lnTo>
                      <a:pt x="4429" y="1872"/>
                    </a:lnTo>
                    <a:lnTo>
                      <a:pt x="4429" y="1826"/>
                    </a:lnTo>
                    <a:close/>
                    <a:moveTo>
                      <a:pt x="4109" y="2032"/>
                    </a:moveTo>
                    <a:lnTo>
                      <a:pt x="3949" y="2123"/>
                    </a:lnTo>
                    <a:lnTo>
                      <a:pt x="3949" y="2169"/>
                    </a:lnTo>
                    <a:lnTo>
                      <a:pt x="4109" y="2077"/>
                    </a:lnTo>
                    <a:lnTo>
                      <a:pt x="4109" y="2032"/>
                    </a:lnTo>
                    <a:close/>
                    <a:moveTo>
                      <a:pt x="3767" y="2237"/>
                    </a:moveTo>
                    <a:lnTo>
                      <a:pt x="3607" y="2329"/>
                    </a:lnTo>
                    <a:lnTo>
                      <a:pt x="3607" y="2374"/>
                    </a:lnTo>
                    <a:lnTo>
                      <a:pt x="3790" y="2283"/>
                    </a:lnTo>
                    <a:lnTo>
                      <a:pt x="3767" y="2237"/>
                    </a:lnTo>
                    <a:close/>
                    <a:moveTo>
                      <a:pt x="3447" y="2443"/>
                    </a:moveTo>
                    <a:lnTo>
                      <a:pt x="3287" y="2534"/>
                    </a:lnTo>
                    <a:lnTo>
                      <a:pt x="3287" y="2580"/>
                    </a:lnTo>
                    <a:lnTo>
                      <a:pt x="3447" y="2488"/>
                    </a:lnTo>
                    <a:lnTo>
                      <a:pt x="3447" y="2443"/>
                    </a:lnTo>
                    <a:close/>
                    <a:moveTo>
                      <a:pt x="3128" y="2625"/>
                    </a:moveTo>
                    <a:lnTo>
                      <a:pt x="2945" y="2739"/>
                    </a:lnTo>
                    <a:lnTo>
                      <a:pt x="2968" y="2785"/>
                    </a:lnTo>
                    <a:lnTo>
                      <a:pt x="3128" y="2671"/>
                    </a:lnTo>
                    <a:lnTo>
                      <a:pt x="3128" y="2625"/>
                    </a:lnTo>
                    <a:close/>
                    <a:moveTo>
                      <a:pt x="2785" y="2831"/>
                    </a:moveTo>
                    <a:lnTo>
                      <a:pt x="2625" y="2945"/>
                    </a:lnTo>
                    <a:lnTo>
                      <a:pt x="2625" y="2990"/>
                    </a:lnTo>
                    <a:lnTo>
                      <a:pt x="2808" y="2876"/>
                    </a:lnTo>
                    <a:lnTo>
                      <a:pt x="2785" y="2831"/>
                    </a:lnTo>
                    <a:close/>
                    <a:moveTo>
                      <a:pt x="2466" y="3036"/>
                    </a:moveTo>
                    <a:lnTo>
                      <a:pt x="2306" y="3150"/>
                    </a:lnTo>
                    <a:lnTo>
                      <a:pt x="2306" y="3196"/>
                    </a:lnTo>
                    <a:lnTo>
                      <a:pt x="2466" y="3082"/>
                    </a:lnTo>
                    <a:lnTo>
                      <a:pt x="2466" y="3036"/>
                    </a:lnTo>
                    <a:close/>
                    <a:moveTo>
                      <a:pt x="2146" y="3242"/>
                    </a:moveTo>
                    <a:lnTo>
                      <a:pt x="1964" y="3333"/>
                    </a:lnTo>
                    <a:lnTo>
                      <a:pt x="1986" y="3378"/>
                    </a:lnTo>
                    <a:lnTo>
                      <a:pt x="2146" y="3287"/>
                    </a:lnTo>
                    <a:lnTo>
                      <a:pt x="2146" y="3242"/>
                    </a:lnTo>
                    <a:close/>
                    <a:moveTo>
                      <a:pt x="1804" y="3447"/>
                    </a:moveTo>
                    <a:lnTo>
                      <a:pt x="1644" y="3538"/>
                    </a:lnTo>
                    <a:lnTo>
                      <a:pt x="1644" y="3584"/>
                    </a:lnTo>
                    <a:lnTo>
                      <a:pt x="1804" y="3493"/>
                    </a:lnTo>
                    <a:lnTo>
                      <a:pt x="1804" y="3447"/>
                    </a:lnTo>
                    <a:close/>
                    <a:moveTo>
                      <a:pt x="1484" y="3652"/>
                    </a:moveTo>
                    <a:lnTo>
                      <a:pt x="1324" y="3744"/>
                    </a:lnTo>
                    <a:lnTo>
                      <a:pt x="1324" y="3789"/>
                    </a:lnTo>
                    <a:lnTo>
                      <a:pt x="1484" y="3698"/>
                    </a:lnTo>
                    <a:lnTo>
                      <a:pt x="1484" y="3652"/>
                    </a:lnTo>
                    <a:close/>
                    <a:moveTo>
                      <a:pt x="1142" y="3858"/>
                    </a:moveTo>
                    <a:lnTo>
                      <a:pt x="982" y="3949"/>
                    </a:lnTo>
                    <a:lnTo>
                      <a:pt x="1005" y="3995"/>
                    </a:lnTo>
                    <a:lnTo>
                      <a:pt x="1165" y="3903"/>
                    </a:lnTo>
                    <a:lnTo>
                      <a:pt x="1142" y="3858"/>
                    </a:lnTo>
                    <a:close/>
                    <a:moveTo>
                      <a:pt x="822" y="4040"/>
                    </a:moveTo>
                    <a:lnTo>
                      <a:pt x="662" y="4155"/>
                    </a:lnTo>
                    <a:lnTo>
                      <a:pt x="662" y="4200"/>
                    </a:lnTo>
                    <a:lnTo>
                      <a:pt x="822" y="4086"/>
                    </a:lnTo>
                    <a:lnTo>
                      <a:pt x="822" y="4040"/>
                    </a:lnTo>
                    <a:close/>
                    <a:moveTo>
                      <a:pt x="503" y="4246"/>
                    </a:moveTo>
                    <a:lnTo>
                      <a:pt x="343" y="4360"/>
                    </a:lnTo>
                    <a:lnTo>
                      <a:pt x="343" y="4406"/>
                    </a:lnTo>
                    <a:lnTo>
                      <a:pt x="503" y="4291"/>
                    </a:lnTo>
                    <a:lnTo>
                      <a:pt x="503" y="4246"/>
                    </a:lnTo>
                    <a:close/>
                    <a:moveTo>
                      <a:pt x="160" y="4451"/>
                    </a:moveTo>
                    <a:lnTo>
                      <a:pt x="1" y="4565"/>
                    </a:lnTo>
                    <a:lnTo>
                      <a:pt x="23" y="4611"/>
                    </a:lnTo>
                    <a:lnTo>
                      <a:pt x="183" y="4497"/>
                    </a:lnTo>
                    <a:lnTo>
                      <a:pt x="160" y="445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" name="Google Shape;6208;p65">
                <a:extLst>
                  <a:ext uri="{FF2B5EF4-FFF2-40B4-BE49-F238E27FC236}">
                    <a16:creationId xmlns:a16="http://schemas.microsoft.com/office/drawing/2014/main" id="{3014841D-1EC8-43DF-966E-89CC2ADF28AD}"/>
                  </a:ext>
                </a:extLst>
              </p:cNvPr>
              <p:cNvSpPr/>
              <p:nvPr/>
            </p:nvSpPr>
            <p:spPr>
              <a:xfrm>
                <a:off x="-971574" y="2368451"/>
                <a:ext cx="120252" cy="74847"/>
              </a:xfrm>
              <a:custGeom>
                <a:avLst/>
                <a:gdLst/>
                <a:ahLst/>
                <a:cxnLst/>
                <a:rect l="l" t="t" r="r" b="b"/>
                <a:pathLst>
                  <a:path w="7374" h="4589" extrusionOk="0">
                    <a:moveTo>
                      <a:pt x="7373" y="1"/>
                    </a:moveTo>
                    <a:lnTo>
                      <a:pt x="7214" y="92"/>
                    </a:lnTo>
                    <a:lnTo>
                      <a:pt x="7214" y="138"/>
                    </a:lnTo>
                    <a:lnTo>
                      <a:pt x="7373" y="46"/>
                    </a:lnTo>
                    <a:lnTo>
                      <a:pt x="7373" y="1"/>
                    </a:lnTo>
                    <a:close/>
                    <a:moveTo>
                      <a:pt x="7031" y="183"/>
                    </a:moveTo>
                    <a:lnTo>
                      <a:pt x="6871" y="298"/>
                    </a:lnTo>
                    <a:lnTo>
                      <a:pt x="6894" y="343"/>
                    </a:lnTo>
                    <a:lnTo>
                      <a:pt x="7054" y="229"/>
                    </a:lnTo>
                    <a:lnTo>
                      <a:pt x="7031" y="183"/>
                    </a:lnTo>
                    <a:close/>
                    <a:moveTo>
                      <a:pt x="6711" y="389"/>
                    </a:moveTo>
                    <a:lnTo>
                      <a:pt x="6552" y="503"/>
                    </a:lnTo>
                    <a:lnTo>
                      <a:pt x="6552" y="549"/>
                    </a:lnTo>
                    <a:lnTo>
                      <a:pt x="6711" y="434"/>
                    </a:lnTo>
                    <a:lnTo>
                      <a:pt x="6711" y="389"/>
                    </a:lnTo>
                    <a:close/>
                    <a:moveTo>
                      <a:pt x="6392" y="594"/>
                    </a:moveTo>
                    <a:lnTo>
                      <a:pt x="6209" y="708"/>
                    </a:lnTo>
                    <a:lnTo>
                      <a:pt x="6232" y="754"/>
                    </a:lnTo>
                    <a:lnTo>
                      <a:pt x="6392" y="640"/>
                    </a:lnTo>
                    <a:lnTo>
                      <a:pt x="6392" y="594"/>
                    </a:lnTo>
                    <a:close/>
                    <a:moveTo>
                      <a:pt x="6050" y="800"/>
                    </a:moveTo>
                    <a:lnTo>
                      <a:pt x="5890" y="891"/>
                    </a:lnTo>
                    <a:lnTo>
                      <a:pt x="5890" y="937"/>
                    </a:lnTo>
                    <a:lnTo>
                      <a:pt x="6072" y="845"/>
                    </a:lnTo>
                    <a:lnTo>
                      <a:pt x="6050" y="800"/>
                    </a:lnTo>
                    <a:close/>
                    <a:moveTo>
                      <a:pt x="5730" y="1005"/>
                    </a:moveTo>
                    <a:lnTo>
                      <a:pt x="5570" y="1096"/>
                    </a:lnTo>
                    <a:lnTo>
                      <a:pt x="5570" y="1142"/>
                    </a:lnTo>
                    <a:lnTo>
                      <a:pt x="5730" y="1051"/>
                    </a:lnTo>
                    <a:lnTo>
                      <a:pt x="5730" y="1005"/>
                    </a:lnTo>
                    <a:close/>
                    <a:moveTo>
                      <a:pt x="5410" y="1211"/>
                    </a:moveTo>
                    <a:lnTo>
                      <a:pt x="5228" y="1302"/>
                    </a:lnTo>
                    <a:lnTo>
                      <a:pt x="5251" y="1347"/>
                    </a:lnTo>
                    <a:lnTo>
                      <a:pt x="5410" y="1256"/>
                    </a:lnTo>
                    <a:lnTo>
                      <a:pt x="5410" y="1211"/>
                    </a:lnTo>
                    <a:close/>
                    <a:moveTo>
                      <a:pt x="5068" y="1416"/>
                    </a:moveTo>
                    <a:lnTo>
                      <a:pt x="4908" y="1507"/>
                    </a:lnTo>
                    <a:lnTo>
                      <a:pt x="4908" y="1553"/>
                    </a:lnTo>
                    <a:lnTo>
                      <a:pt x="5091" y="1462"/>
                    </a:lnTo>
                    <a:lnTo>
                      <a:pt x="5068" y="1416"/>
                    </a:lnTo>
                    <a:close/>
                    <a:moveTo>
                      <a:pt x="4748" y="1599"/>
                    </a:moveTo>
                    <a:lnTo>
                      <a:pt x="4589" y="1713"/>
                    </a:lnTo>
                    <a:lnTo>
                      <a:pt x="4589" y="1758"/>
                    </a:lnTo>
                    <a:lnTo>
                      <a:pt x="4748" y="1644"/>
                    </a:lnTo>
                    <a:lnTo>
                      <a:pt x="4748" y="1599"/>
                    </a:lnTo>
                    <a:close/>
                    <a:moveTo>
                      <a:pt x="4429" y="1804"/>
                    </a:moveTo>
                    <a:lnTo>
                      <a:pt x="4246" y="1918"/>
                    </a:lnTo>
                    <a:lnTo>
                      <a:pt x="4269" y="1964"/>
                    </a:lnTo>
                    <a:lnTo>
                      <a:pt x="4429" y="1850"/>
                    </a:lnTo>
                    <a:lnTo>
                      <a:pt x="4429" y="1804"/>
                    </a:lnTo>
                    <a:close/>
                    <a:moveTo>
                      <a:pt x="4087" y="2009"/>
                    </a:moveTo>
                    <a:lnTo>
                      <a:pt x="3927" y="2124"/>
                    </a:lnTo>
                    <a:lnTo>
                      <a:pt x="3927" y="2169"/>
                    </a:lnTo>
                    <a:lnTo>
                      <a:pt x="4087" y="2055"/>
                    </a:lnTo>
                    <a:lnTo>
                      <a:pt x="4087" y="2009"/>
                    </a:lnTo>
                    <a:close/>
                    <a:moveTo>
                      <a:pt x="3767" y="2215"/>
                    </a:moveTo>
                    <a:lnTo>
                      <a:pt x="3607" y="2306"/>
                    </a:lnTo>
                    <a:lnTo>
                      <a:pt x="3607" y="2352"/>
                    </a:lnTo>
                    <a:lnTo>
                      <a:pt x="3767" y="2261"/>
                    </a:lnTo>
                    <a:lnTo>
                      <a:pt x="3767" y="2215"/>
                    </a:lnTo>
                    <a:close/>
                    <a:moveTo>
                      <a:pt x="3425" y="2420"/>
                    </a:moveTo>
                    <a:lnTo>
                      <a:pt x="3265" y="2512"/>
                    </a:lnTo>
                    <a:lnTo>
                      <a:pt x="3288" y="2557"/>
                    </a:lnTo>
                    <a:lnTo>
                      <a:pt x="3447" y="2466"/>
                    </a:lnTo>
                    <a:lnTo>
                      <a:pt x="3425" y="2420"/>
                    </a:lnTo>
                    <a:close/>
                    <a:moveTo>
                      <a:pt x="3105" y="2626"/>
                    </a:moveTo>
                    <a:lnTo>
                      <a:pt x="2945" y="2717"/>
                    </a:lnTo>
                    <a:lnTo>
                      <a:pt x="2945" y="2763"/>
                    </a:lnTo>
                    <a:lnTo>
                      <a:pt x="3105" y="2671"/>
                    </a:lnTo>
                    <a:lnTo>
                      <a:pt x="3105" y="2626"/>
                    </a:lnTo>
                    <a:close/>
                    <a:moveTo>
                      <a:pt x="2785" y="2831"/>
                    </a:moveTo>
                    <a:lnTo>
                      <a:pt x="2626" y="2922"/>
                    </a:lnTo>
                    <a:lnTo>
                      <a:pt x="2626" y="2968"/>
                    </a:lnTo>
                    <a:lnTo>
                      <a:pt x="2785" y="2877"/>
                    </a:lnTo>
                    <a:lnTo>
                      <a:pt x="2785" y="2831"/>
                    </a:lnTo>
                    <a:close/>
                    <a:moveTo>
                      <a:pt x="2443" y="3014"/>
                    </a:moveTo>
                    <a:lnTo>
                      <a:pt x="2283" y="3128"/>
                    </a:lnTo>
                    <a:lnTo>
                      <a:pt x="2306" y="3174"/>
                    </a:lnTo>
                    <a:lnTo>
                      <a:pt x="2466" y="3059"/>
                    </a:lnTo>
                    <a:lnTo>
                      <a:pt x="2443" y="3014"/>
                    </a:lnTo>
                    <a:close/>
                    <a:moveTo>
                      <a:pt x="2124" y="3219"/>
                    </a:moveTo>
                    <a:lnTo>
                      <a:pt x="1964" y="3333"/>
                    </a:lnTo>
                    <a:lnTo>
                      <a:pt x="1964" y="3379"/>
                    </a:lnTo>
                    <a:lnTo>
                      <a:pt x="2124" y="3265"/>
                    </a:lnTo>
                    <a:lnTo>
                      <a:pt x="2124" y="3219"/>
                    </a:lnTo>
                    <a:close/>
                    <a:moveTo>
                      <a:pt x="1804" y="3425"/>
                    </a:moveTo>
                    <a:lnTo>
                      <a:pt x="1644" y="3539"/>
                    </a:lnTo>
                    <a:lnTo>
                      <a:pt x="1644" y="3584"/>
                    </a:lnTo>
                    <a:lnTo>
                      <a:pt x="1804" y="3470"/>
                    </a:lnTo>
                    <a:lnTo>
                      <a:pt x="1804" y="3425"/>
                    </a:lnTo>
                    <a:close/>
                    <a:moveTo>
                      <a:pt x="1462" y="3630"/>
                    </a:moveTo>
                    <a:lnTo>
                      <a:pt x="1302" y="3721"/>
                    </a:lnTo>
                    <a:lnTo>
                      <a:pt x="1302" y="3767"/>
                    </a:lnTo>
                    <a:lnTo>
                      <a:pt x="1484" y="3676"/>
                    </a:lnTo>
                    <a:lnTo>
                      <a:pt x="1462" y="3630"/>
                    </a:lnTo>
                    <a:close/>
                    <a:moveTo>
                      <a:pt x="1142" y="3835"/>
                    </a:moveTo>
                    <a:lnTo>
                      <a:pt x="982" y="3927"/>
                    </a:lnTo>
                    <a:lnTo>
                      <a:pt x="982" y="3972"/>
                    </a:lnTo>
                    <a:lnTo>
                      <a:pt x="1142" y="3881"/>
                    </a:lnTo>
                    <a:lnTo>
                      <a:pt x="1142" y="3835"/>
                    </a:lnTo>
                    <a:close/>
                    <a:moveTo>
                      <a:pt x="823" y="4041"/>
                    </a:moveTo>
                    <a:lnTo>
                      <a:pt x="640" y="4132"/>
                    </a:lnTo>
                    <a:lnTo>
                      <a:pt x="663" y="4178"/>
                    </a:lnTo>
                    <a:lnTo>
                      <a:pt x="823" y="4087"/>
                    </a:lnTo>
                    <a:lnTo>
                      <a:pt x="823" y="4041"/>
                    </a:lnTo>
                    <a:close/>
                    <a:moveTo>
                      <a:pt x="480" y="4246"/>
                    </a:moveTo>
                    <a:lnTo>
                      <a:pt x="320" y="4338"/>
                    </a:lnTo>
                    <a:lnTo>
                      <a:pt x="320" y="4383"/>
                    </a:lnTo>
                    <a:lnTo>
                      <a:pt x="503" y="4292"/>
                    </a:lnTo>
                    <a:lnTo>
                      <a:pt x="480" y="4246"/>
                    </a:lnTo>
                    <a:close/>
                    <a:moveTo>
                      <a:pt x="161" y="4429"/>
                    </a:moveTo>
                    <a:lnTo>
                      <a:pt x="1" y="4543"/>
                    </a:lnTo>
                    <a:lnTo>
                      <a:pt x="1" y="4589"/>
                    </a:lnTo>
                    <a:lnTo>
                      <a:pt x="161" y="4475"/>
                    </a:lnTo>
                    <a:lnTo>
                      <a:pt x="161" y="442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" name="Google Shape;6209;p65">
                <a:extLst>
                  <a:ext uri="{FF2B5EF4-FFF2-40B4-BE49-F238E27FC236}">
                    <a16:creationId xmlns:a16="http://schemas.microsoft.com/office/drawing/2014/main" id="{E90A3821-9EFE-43D8-B8D3-63125BEEA311}"/>
                  </a:ext>
                </a:extLst>
              </p:cNvPr>
              <p:cNvSpPr/>
              <p:nvPr/>
            </p:nvSpPr>
            <p:spPr>
              <a:xfrm>
                <a:off x="-1567572" y="2135792"/>
                <a:ext cx="486143" cy="828711"/>
              </a:xfrm>
              <a:custGeom>
                <a:avLst/>
                <a:gdLst/>
                <a:ahLst/>
                <a:cxnLst/>
                <a:rect l="l" t="t" r="r" b="b"/>
                <a:pathLst>
                  <a:path w="29811" h="50810" extrusionOk="0">
                    <a:moveTo>
                      <a:pt x="0" y="0"/>
                    </a:moveTo>
                    <a:lnTo>
                      <a:pt x="6529" y="42387"/>
                    </a:lnTo>
                    <a:lnTo>
                      <a:pt x="29810" y="50809"/>
                    </a:lnTo>
                    <a:cubicBezTo>
                      <a:pt x="29810" y="50809"/>
                      <a:pt x="22986" y="10157"/>
                      <a:pt x="23008" y="10066"/>
                    </a:cubicBezTo>
                    <a:cubicBezTo>
                      <a:pt x="13673" y="369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" name="Google Shape;6210;p65">
                <a:extLst>
                  <a:ext uri="{FF2B5EF4-FFF2-40B4-BE49-F238E27FC236}">
                    <a16:creationId xmlns:a16="http://schemas.microsoft.com/office/drawing/2014/main" id="{93A8CD0A-F72C-4681-991A-1811927FD173}"/>
                  </a:ext>
                </a:extLst>
              </p:cNvPr>
              <p:cNvSpPr/>
              <p:nvPr/>
            </p:nvSpPr>
            <p:spPr>
              <a:xfrm>
                <a:off x="-1580979" y="2154777"/>
                <a:ext cx="501032" cy="820148"/>
              </a:xfrm>
              <a:custGeom>
                <a:avLst/>
                <a:gdLst/>
                <a:ahLst/>
                <a:cxnLst/>
                <a:rect l="l" t="t" r="r" b="b"/>
                <a:pathLst>
                  <a:path w="30724" h="50285" extrusionOk="0">
                    <a:moveTo>
                      <a:pt x="1" y="0"/>
                    </a:moveTo>
                    <a:lnTo>
                      <a:pt x="5913" y="41702"/>
                    </a:lnTo>
                    <a:lnTo>
                      <a:pt x="30724" y="50284"/>
                    </a:lnTo>
                    <a:cubicBezTo>
                      <a:pt x="30724" y="50284"/>
                      <a:pt x="23922" y="9632"/>
                      <a:pt x="23945" y="9564"/>
                    </a:cubicBezTo>
                    <a:cubicBezTo>
                      <a:pt x="14038" y="310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" name="Google Shape;6211;p65">
                <a:extLst>
                  <a:ext uri="{FF2B5EF4-FFF2-40B4-BE49-F238E27FC236}">
                    <a16:creationId xmlns:a16="http://schemas.microsoft.com/office/drawing/2014/main" id="{DEE5A5DD-057C-44DB-AC09-0C3C2F797CA4}"/>
                  </a:ext>
                </a:extLst>
              </p:cNvPr>
              <p:cNvSpPr/>
              <p:nvPr/>
            </p:nvSpPr>
            <p:spPr>
              <a:xfrm>
                <a:off x="-1605166" y="2172636"/>
                <a:ext cx="526700" cy="812336"/>
              </a:xfrm>
              <a:custGeom>
                <a:avLst/>
                <a:gdLst/>
                <a:ahLst/>
                <a:cxnLst/>
                <a:rect l="l" t="t" r="r" b="b"/>
                <a:pathLst>
                  <a:path w="32298" h="49806" extrusionOk="0">
                    <a:moveTo>
                      <a:pt x="0" y="1"/>
                    </a:moveTo>
                    <a:lnTo>
                      <a:pt x="7464" y="41200"/>
                    </a:lnTo>
                    <a:lnTo>
                      <a:pt x="32298" y="49805"/>
                    </a:lnTo>
                    <a:cubicBezTo>
                      <a:pt x="32298" y="49805"/>
                      <a:pt x="25473" y="9154"/>
                      <a:pt x="25496" y="9085"/>
                    </a:cubicBezTo>
                    <a:cubicBezTo>
                      <a:pt x="16731" y="347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" name="Google Shape;6212;p65">
                <a:extLst>
                  <a:ext uri="{FF2B5EF4-FFF2-40B4-BE49-F238E27FC236}">
                    <a16:creationId xmlns:a16="http://schemas.microsoft.com/office/drawing/2014/main" id="{AFAE4BFF-5329-4682-8256-6FE3378832D6}"/>
                  </a:ext>
                </a:extLst>
              </p:cNvPr>
              <p:cNvSpPr/>
              <p:nvPr/>
            </p:nvSpPr>
            <p:spPr>
              <a:xfrm>
                <a:off x="-1640557" y="2194116"/>
                <a:ext cx="555776" cy="847549"/>
              </a:xfrm>
              <a:custGeom>
                <a:avLst/>
                <a:gdLst/>
                <a:ahLst/>
                <a:cxnLst/>
                <a:rect l="l" t="t" r="r" b="b"/>
                <a:pathLst>
                  <a:path w="34081" h="51965" extrusionOk="0">
                    <a:moveTo>
                      <a:pt x="956" y="1"/>
                    </a:moveTo>
                    <a:cubicBezTo>
                      <a:pt x="335" y="1"/>
                      <a:pt x="1" y="839"/>
                      <a:pt x="207" y="1993"/>
                    </a:cubicBezTo>
                    <a:lnTo>
                      <a:pt x="7397" y="42759"/>
                    </a:lnTo>
                    <a:cubicBezTo>
                      <a:pt x="7625" y="44060"/>
                      <a:pt x="8424" y="45270"/>
                      <a:pt x="9178" y="45476"/>
                    </a:cubicBezTo>
                    <a:lnTo>
                      <a:pt x="32916" y="51935"/>
                    </a:lnTo>
                    <a:cubicBezTo>
                      <a:pt x="32989" y="51955"/>
                      <a:pt x="33059" y="51965"/>
                      <a:pt x="33125" y="51965"/>
                    </a:cubicBezTo>
                    <a:cubicBezTo>
                      <a:pt x="33747" y="51965"/>
                      <a:pt x="34081" y="51127"/>
                      <a:pt x="33874" y="49972"/>
                    </a:cubicBezTo>
                    <a:lnTo>
                      <a:pt x="26707" y="9206"/>
                    </a:lnTo>
                    <a:cubicBezTo>
                      <a:pt x="26479" y="7928"/>
                      <a:pt x="25680" y="6695"/>
                      <a:pt x="24904" y="6490"/>
                    </a:cubicBezTo>
                    <a:lnTo>
                      <a:pt x="1166" y="30"/>
                    </a:lnTo>
                    <a:cubicBezTo>
                      <a:pt x="1093" y="11"/>
                      <a:pt x="1023" y="1"/>
                      <a:pt x="9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" name="Google Shape;6213;p65">
                <a:extLst>
                  <a:ext uri="{FF2B5EF4-FFF2-40B4-BE49-F238E27FC236}">
                    <a16:creationId xmlns:a16="http://schemas.microsoft.com/office/drawing/2014/main" id="{095EC9D0-6580-4E38-B1ED-EC1B7AFA7502}"/>
                  </a:ext>
                </a:extLst>
              </p:cNvPr>
              <p:cNvSpPr/>
              <p:nvPr/>
            </p:nvSpPr>
            <p:spPr>
              <a:xfrm>
                <a:off x="-1635697" y="2201553"/>
                <a:ext cx="550916" cy="840128"/>
              </a:xfrm>
              <a:custGeom>
                <a:avLst/>
                <a:gdLst/>
                <a:ahLst/>
                <a:cxnLst/>
                <a:rect l="l" t="t" r="r" b="b"/>
                <a:pathLst>
                  <a:path w="33783" h="51510" extrusionOk="0">
                    <a:moveTo>
                      <a:pt x="951" y="1"/>
                    </a:moveTo>
                    <a:cubicBezTo>
                      <a:pt x="332" y="1"/>
                      <a:pt x="0" y="819"/>
                      <a:pt x="206" y="1971"/>
                    </a:cubicBezTo>
                    <a:lnTo>
                      <a:pt x="7327" y="42395"/>
                    </a:lnTo>
                    <a:cubicBezTo>
                      <a:pt x="7556" y="43673"/>
                      <a:pt x="8355" y="44860"/>
                      <a:pt x="9108" y="45065"/>
                    </a:cubicBezTo>
                    <a:lnTo>
                      <a:pt x="32618" y="51479"/>
                    </a:lnTo>
                    <a:cubicBezTo>
                      <a:pt x="32692" y="51499"/>
                      <a:pt x="32763" y="51509"/>
                      <a:pt x="32831" y="51509"/>
                    </a:cubicBezTo>
                    <a:cubicBezTo>
                      <a:pt x="33450" y="51509"/>
                      <a:pt x="33782" y="50691"/>
                      <a:pt x="33576" y="49539"/>
                    </a:cubicBezTo>
                    <a:lnTo>
                      <a:pt x="26478" y="9115"/>
                    </a:lnTo>
                    <a:cubicBezTo>
                      <a:pt x="26250" y="7837"/>
                      <a:pt x="25451" y="6650"/>
                      <a:pt x="24697" y="6445"/>
                    </a:cubicBezTo>
                    <a:lnTo>
                      <a:pt x="1165" y="31"/>
                    </a:lnTo>
                    <a:cubicBezTo>
                      <a:pt x="1090" y="11"/>
                      <a:pt x="1019" y="1"/>
                      <a:pt x="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" name="Google Shape;6214;p65">
                <a:extLst>
                  <a:ext uri="{FF2B5EF4-FFF2-40B4-BE49-F238E27FC236}">
                    <a16:creationId xmlns:a16="http://schemas.microsoft.com/office/drawing/2014/main" id="{CA64CAB5-FE20-4664-86DD-A3DC346713BE}"/>
                  </a:ext>
                </a:extLst>
              </p:cNvPr>
              <p:cNvSpPr/>
              <p:nvPr/>
            </p:nvSpPr>
            <p:spPr>
              <a:xfrm>
                <a:off x="-1248167" y="2276823"/>
                <a:ext cx="246798" cy="775589"/>
              </a:xfrm>
              <a:custGeom>
                <a:avLst/>
                <a:gdLst/>
                <a:ahLst/>
                <a:cxnLst/>
                <a:rect l="l" t="t" r="r" b="b"/>
                <a:pathLst>
                  <a:path w="15134" h="47553" extrusionOk="0">
                    <a:moveTo>
                      <a:pt x="6292" y="0"/>
                    </a:moveTo>
                    <a:cubicBezTo>
                      <a:pt x="6220" y="0"/>
                      <a:pt x="6146" y="9"/>
                      <a:pt x="6072" y="27"/>
                    </a:cubicBezTo>
                    <a:lnTo>
                      <a:pt x="959" y="1259"/>
                    </a:lnTo>
                    <a:cubicBezTo>
                      <a:pt x="389" y="1396"/>
                      <a:pt x="1" y="2035"/>
                      <a:pt x="115" y="2697"/>
                    </a:cubicBezTo>
                    <a:lnTo>
                      <a:pt x="7830" y="46590"/>
                    </a:lnTo>
                    <a:cubicBezTo>
                      <a:pt x="7929" y="47166"/>
                      <a:pt x="8374" y="47552"/>
                      <a:pt x="8864" y="47552"/>
                    </a:cubicBezTo>
                    <a:cubicBezTo>
                      <a:pt x="8937" y="47552"/>
                      <a:pt x="9011" y="47544"/>
                      <a:pt x="9085" y="47526"/>
                    </a:cubicBezTo>
                    <a:lnTo>
                      <a:pt x="14198" y="46293"/>
                    </a:lnTo>
                    <a:cubicBezTo>
                      <a:pt x="14769" y="46156"/>
                      <a:pt x="15134" y="45517"/>
                      <a:pt x="15020" y="44855"/>
                    </a:cubicBezTo>
                    <a:lnTo>
                      <a:pt x="7305" y="962"/>
                    </a:lnTo>
                    <a:cubicBezTo>
                      <a:pt x="7205" y="386"/>
                      <a:pt x="6777" y="0"/>
                      <a:pt x="6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" name="Google Shape;6215;p65">
                <a:extLst>
                  <a:ext uri="{FF2B5EF4-FFF2-40B4-BE49-F238E27FC236}">
                    <a16:creationId xmlns:a16="http://schemas.microsoft.com/office/drawing/2014/main" id="{B133D120-9674-42D4-8C66-C9DF0968F89B}"/>
                  </a:ext>
                </a:extLst>
              </p:cNvPr>
              <p:cNvSpPr/>
              <p:nvPr/>
            </p:nvSpPr>
            <p:spPr>
              <a:xfrm>
                <a:off x="-1015495" y="2666316"/>
                <a:ext cx="173104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10615" h="6755" extrusionOk="0">
                    <a:moveTo>
                      <a:pt x="6573" y="0"/>
                    </a:moveTo>
                    <a:cubicBezTo>
                      <a:pt x="4984" y="0"/>
                      <a:pt x="5410" y="2806"/>
                      <a:pt x="5410" y="2806"/>
                    </a:cubicBezTo>
                    <a:cubicBezTo>
                      <a:pt x="5410" y="2806"/>
                      <a:pt x="4408" y="918"/>
                      <a:pt x="3268" y="918"/>
                    </a:cubicBezTo>
                    <a:cubicBezTo>
                      <a:pt x="2899" y="918"/>
                      <a:pt x="2515" y="1116"/>
                      <a:pt x="2146" y="1641"/>
                    </a:cubicBezTo>
                    <a:cubicBezTo>
                      <a:pt x="0" y="4700"/>
                      <a:pt x="5935" y="6754"/>
                      <a:pt x="5935" y="6754"/>
                    </a:cubicBezTo>
                    <a:cubicBezTo>
                      <a:pt x="5935" y="6754"/>
                      <a:pt x="10614" y="1025"/>
                      <a:pt x="7031" y="66"/>
                    </a:cubicBezTo>
                    <a:cubicBezTo>
                      <a:pt x="6862" y="21"/>
                      <a:pt x="6710" y="0"/>
                      <a:pt x="65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" name="Google Shape;6216;p65">
                <a:extLst>
                  <a:ext uri="{FF2B5EF4-FFF2-40B4-BE49-F238E27FC236}">
                    <a16:creationId xmlns:a16="http://schemas.microsoft.com/office/drawing/2014/main" id="{FBA38F2C-EE28-4C16-825E-751A3C0F8C67}"/>
                  </a:ext>
                </a:extLst>
              </p:cNvPr>
              <p:cNvSpPr/>
              <p:nvPr/>
            </p:nvSpPr>
            <p:spPr>
              <a:xfrm>
                <a:off x="-1005253" y="2809989"/>
                <a:ext cx="115131" cy="108054"/>
              </a:xfrm>
              <a:custGeom>
                <a:avLst/>
                <a:gdLst/>
                <a:ahLst/>
                <a:cxnLst/>
                <a:rect l="l" t="t" r="r" b="b"/>
                <a:pathLst>
                  <a:path w="7060" h="6625" extrusionOk="0">
                    <a:moveTo>
                      <a:pt x="4238" y="0"/>
                    </a:moveTo>
                    <a:cubicBezTo>
                      <a:pt x="4049" y="0"/>
                      <a:pt x="3843" y="29"/>
                      <a:pt x="3618" y="91"/>
                    </a:cubicBezTo>
                    <a:cubicBezTo>
                      <a:pt x="1495" y="661"/>
                      <a:pt x="3595" y="3286"/>
                      <a:pt x="3595" y="3286"/>
                    </a:cubicBezTo>
                    <a:cubicBezTo>
                      <a:pt x="3595" y="3286"/>
                      <a:pt x="2445" y="2567"/>
                      <a:pt x="1480" y="2567"/>
                    </a:cubicBezTo>
                    <a:cubicBezTo>
                      <a:pt x="842" y="2567"/>
                      <a:pt x="285" y="2881"/>
                      <a:pt x="194" y="3926"/>
                    </a:cubicBezTo>
                    <a:cubicBezTo>
                      <a:pt x="0" y="6180"/>
                      <a:pt x="2187" y="6624"/>
                      <a:pt x="3940" y="6624"/>
                    </a:cubicBezTo>
                    <a:cubicBezTo>
                      <a:pt x="5080" y="6624"/>
                      <a:pt x="6037" y="6436"/>
                      <a:pt x="6037" y="6436"/>
                    </a:cubicBezTo>
                    <a:cubicBezTo>
                      <a:pt x="6037" y="6436"/>
                      <a:pt x="7060" y="0"/>
                      <a:pt x="42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" name="Google Shape;6217;p65">
                <a:extLst>
                  <a:ext uri="{FF2B5EF4-FFF2-40B4-BE49-F238E27FC236}">
                    <a16:creationId xmlns:a16="http://schemas.microsoft.com/office/drawing/2014/main" id="{B23A53BC-95CB-4C36-8DD0-E89454FEF32C}"/>
                  </a:ext>
                </a:extLst>
              </p:cNvPr>
              <p:cNvSpPr/>
              <p:nvPr/>
            </p:nvSpPr>
            <p:spPr>
              <a:xfrm>
                <a:off x="-910152" y="2135890"/>
                <a:ext cx="169386" cy="110843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6796" extrusionOk="0">
                    <a:moveTo>
                      <a:pt x="6390" y="0"/>
                    </a:moveTo>
                    <a:cubicBezTo>
                      <a:pt x="4691" y="0"/>
                      <a:pt x="5274" y="2893"/>
                      <a:pt x="5274" y="2893"/>
                    </a:cubicBezTo>
                    <a:cubicBezTo>
                      <a:pt x="5274" y="2893"/>
                      <a:pt x="4218" y="1120"/>
                      <a:pt x="3104" y="1120"/>
                    </a:cubicBezTo>
                    <a:cubicBezTo>
                      <a:pt x="2717" y="1120"/>
                      <a:pt x="2323" y="1334"/>
                      <a:pt x="1964" y="1911"/>
                    </a:cubicBezTo>
                    <a:cubicBezTo>
                      <a:pt x="1" y="5084"/>
                      <a:pt x="6050" y="6796"/>
                      <a:pt x="6050" y="6796"/>
                    </a:cubicBezTo>
                    <a:cubicBezTo>
                      <a:pt x="6050" y="6796"/>
                      <a:pt x="10386" y="793"/>
                      <a:pt x="6757" y="40"/>
                    </a:cubicBezTo>
                    <a:cubicBezTo>
                      <a:pt x="6624" y="13"/>
                      <a:pt x="6502" y="0"/>
                      <a:pt x="63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60" name="Google Shape;6218;p65">
              <a:extLst>
                <a:ext uri="{FF2B5EF4-FFF2-40B4-BE49-F238E27FC236}">
                  <a16:creationId xmlns:a16="http://schemas.microsoft.com/office/drawing/2014/main" id="{28BC85E7-3ADA-4638-B37D-5AA102BF2323}"/>
                </a:ext>
              </a:extLst>
            </p:cNvPr>
            <p:cNvGrpSpPr/>
            <p:nvPr/>
          </p:nvGrpSpPr>
          <p:grpSpPr>
            <a:xfrm>
              <a:off x="7748028" y="321525"/>
              <a:ext cx="977154" cy="1035388"/>
              <a:chOff x="-1635697" y="2017025"/>
              <a:chExt cx="977154" cy="1035388"/>
            </a:xfrm>
          </p:grpSpPr>
          <p:sp>
            <p:nvSpPr>
              <p:cNvPr id="561" name="Google Shape;6219;p65">
                <a:extLst>
                  <a:ext uri="{FF2B5EF4-FFF2-40B4-BE49-F238E27FC236}">
                    <a16:creationId xmlns:a16="http://schemas.microsoft.com/office/drawing/2014/main" id="{ECE4F613-6EEA-400A-A389-A94293CDB0F2}"/>
                  </a:ext>
                </a:extLst>
              </p:cNvPr>
              <p:cNvSpPr/>
              <p:nvPr/>
            </p:nvSpPr>
            <p:spPr>
              <a:xfrm>
                <a:off x="-1190839" y="2017025"/>
                <a:ext cx="454881" cy="945605"/>
              </a:xfrm>
              <a:custGeom>
                <a:avLst/>
                <a:gdLst/>
                <a:ahLst/>
                <a:cxnLst/>
                <a:rect l="l" t="t" r="r" b="b"/>
                <a:pathLst>
                  <a:path w="27894" h="57977" extrusionOk="0">
                    <a:moveTo>
                      <a:pt x="19105" y="1"/>
                    </a:moveTo>
                    <a:cubicBezTo>
                      <a:pt x="19105" y="1"/>
                      <a:pt x="7099" y="8583"/>
                      <a:pt x="1" y="17348"/>
                    </a:cubicBezTo>
                    <a:cubicBezTo>
                      <a:pt x="46" y="17416"/>
                      <a:pt x="7510" y="57977"/>
                      <a:pt x="7510" y="57977"/>
                    </a:cubicBezTo>
                    <a:lnTo>
                      <a:pt x="27893" y="43232"/>
                    </a:lnTo>
                    <a:lnTo>
                      <a:pt x="1910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2" name="Google Shape;6220;p65">
                <a:extLst>
                  <a:ext uri="{FF2B5EF4-FFF2-40B4-BE49-F238E27FC236}">
                    <a16:creationId xmlns:a16="http://schemas.microsoft.com/office/drawing/2014/main" id="{ABC69D1F-90E4-4849-804C-1BCD01FFDFCB}"/>
                  </a:ext>
                </a:extLst>
              </p:cNvPr>
              <p:cNvSpPr/>
              <p:nvPr/>
            </p:nvSpPr>
            <p:spPr>
              <a:xfrm>
                <a:off x="-1188980" y="2036009"/>
                <a:ext cx="479441" cy="937058"/>
              </a:xfrm>
              <a:custGeom>
                <a:avLst/>
                <a:gdLst/>
                <a:ahLst/>
                <a:cxnLst/>
                <a:rect l="l" t="t" r="r" b="b"/>
                <a:pathLst>
                  <a:path w="29400" h="57453" extrusionOk="0">
                    <a:moveTo>
                      <a:pt x="20954" y="1"/>
                    </a:moveTo>
                    <a:cubicBezTo>
                      <a:pt x="20954" y="1"/>
                      <a:pt x="7670" y="7830"/>
                      <a:pt x="1" y="16823"/>
                    </a:cubicBezTo>
                    <a:cubicBezTo>
                      <a:pt x="46" y="16892"/>
                      <a:pt x="7533" y="57452"/>
                      <a:pt x="7533" y="57452"/>
                    </a:cubicBezTo>
                    <a:lnTo>
                      <a:pt x="29400" y="42091"/>
                    </a:lnTo>
                    <a:lnTo>
                      <a:pt x="2095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3" name="Google Shape;6221;p65">
                <a:extLst>
                  <a:ext uri="{FF2B5EF4-FFF2-40B4-BE49-F238E27FC236}">
                    <a16:creationId xmlns:a16="http://schemas.microsoft.com/office/drawing/2014/main" id="{1FA8EAB9-013B-4EDF-B83E-68168A99E030}"/>
                  </a:ext>
                </a:extLst>
              </p:cNvPr>
              <p:cNvSpPr/>
              <p:nvPr/>
            </p:nvSpPr>
            <p:spPr>
              <a:xfrm>
                <a:off x="-1186745" y="2051275"/>
                <a:ext cx="479441" cy="931839"/>
              </a:xfrm>
              <a:custGeom>
                <a:avLst/>
                <a:gdLst/>
                <a:ahLst/>
                <a:cxnLst/>
                <a:rect l="l" t="t" r="r" b="b"/>
                <a:pathLst>
                  <a:path w="29400" h="57133" extrusionOk="0">
                    <a:moveTo>
                      <a:pt x="22461" y="1"/>
                    </a:moveTo>
                    <a:cubicBezTo>
                      <a:pt x="22461" y="1"/>
                      <a:pt x="6826" y="8629"/>
                      <a:pt x="1" y="16503"/>
                    </a:cubicBezTo>
                    <a:cubicBezTo>
                      <a:pt x="46" y="16572"/>
                      <a:pt x="7533" y="57132"/>
                      <a:pt x="7533" y="57132"/>
                    </a:cubicBezTo>
                    <a:lnTo>
                      <a:pt x="29400" y="41771"/>
                    </a:lnTo>
                    <a:lnTo>
                      <a:pt x="224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4" name="Google Shape;6222;p65">
                <a:extLst>
                  <a:ext uri="{FF2B5EF4-FFF2-40B4-BE49-F238E27FC236}">
                    <a16:creationId xmlns:a16="http://schemas.microsoft.com/office/drawing/2014/main" id="{79F46D36-4213-4AF4-B21B-729C95F4D427}"/>
                  </a:ext>
                </a:extLst>
              </p:cNvPr>
              <p:cNvSpPr/>
              <p:nvPr/>
            </p:nvSpPr>
            <p:spPr>
              <a:xfrm>
                <a:off x="-1165151" y="2073717"/>
                <a:ext cx="506609" cy="956565"/>
              </a:xfrm>
              <a:custGeom>
                <a:avLst/>
                <a:gdLst/>
                <a:ahLst/>
                <a:cxnLst/>
                <a:rect l="l" t="t" r="r" b="b"/>
                <a:pathLst>
                  <a:path w="31066" h="58649" extrusionOk="0">
                    <a:moveTo>
                      <a:pt x="22538" y="1"/>
                    </a:moveTo>
                    <a:cubicBezTo>
                      <a:pt x="22399" y="1"/>
                      <a:pt x="22258" y="43"/>
                      <a:pt x="22118" y="131"/>
                    </a:cubicBezTo>
                    <a:lnTo>
                      <a:pt x="1028" y="13484"/>
                    </a:lnTo>
                    <a:cubicBezTo>
                      <a:pt x="366" y="13895"/>
                      <a:pt x="1" y="15287"/>
                      <a:pt x="206" y="16565"/>
                    </a:cubicBezTo>
                    <a:lnTo>
                      <a:pt x="7305" y="56989"/>
                    </a:lnTo>
                    <a:cubicBezTo>
                      <a:pt x="7468" y="58007"/>
                      <a:pt x="7965" y="58648"/>
                      <a:pt x="8506" y="58648"/>
                    </a:cubicBezTo>
                    <a:cubicBezTo>
                      <a:pt x="8645" y="58648"/>
                      <a:pt x="8786" y="58606"/>
                      <a:pt x="8925" y="58518"/>
                    </a:cubicBezTo>
                    <a:lnTo>
                      <a:pt x="30016" y="45188"/>
                    </a:lnTo>
                    <a:cubicBezTo>
                      <a:pt x="30678" y="44755"/>
                      <a:pt x="31066" y="43362"/>
                      <a:pt x="30838" y="42084"/>
                    </a:cubicBezTo>
                    <a:lnTo>
                      <a:pt x="23762" y="1660"/>
                    </a:lnTo>
                    <a:cubicBezTo>
                      <a:pt x="23580" y="642"/>
                      <a:pt x="23080" y="1"/>
                      <a:pt x="225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5" name="Google Shape;6223;p65">
                <a:extLst>
                  <a:ext uri="{FF2B5EF4-FFF2-40B4-BE49-F238E27FC236}">
                    <a16:creationId xmlns:a16="http://schemas.microsoft.com/office/drawing/2014/main" id="{9C42A9A5-0C9A-414C-BA73-754BC39189EB}"/>
                  </a:ext>
                </a:extLst>
              </p:cNvPr>
              <p:cNvSpPr/>
              <p:nvPr/>
            </p:nvSpPr>
            <p:spPr>
              <a:xfrm>
                <a:off x="-995027" y="2282711"/>
                <a:ext cx="158590" cy="178562"/>
              </a:xfrm>
              <a:custGeom>
                <a:avLst/>
                <a:gdLst/>
                <a:ahLst/>
                <a:cxnLst/>
                <a:rect l="l" t="t" r="r" b="b"/>
                <a:pathLst>
                  <a:path w="9725" h="10948" extrusionOk="0">
                    <a:moveTo>
                      <a:pt x="8062" y="1"/>
                    </a:moveTo>
                    <a:cubicBezTo>
                      <a:pt x="7828" y="1"/>
                      <a:pt x="7569" y="76"/>
                      <a:pt x="7305" y="236"/>
                    </a:cubicBezTo>
                    <a:lnTo>
                      <a:pt x="1416" y="3888"/>
                    </a:lnTo>
                    <a:cubicBezTo>
                      <a:pt x="571" y="4413"/>
                      <a:pt x="1" y="5623"/>
                      <a:pt x="138" y="6604"/>
                    </a:cubicBezTo>
                    <a:lnTo>
                      <a:pt x="617" y="9869"/>
                    </a:lnTo>
                    <a:cubicBezTo>
                      <a:pt x="712" y="10552"/>
                      <a:pt x="1129" y="10948"/>
                      <a:pt x="1658" y="10948"/>
                    </a:cubicBezTo>
                    <a:cubicBezTo>
                      <a:pt x="1889" y="10948"/>
                      <a:pt x="2141" y="10872"/>
                      <a:pt x="2397" y="10713"/>
                    </a:cubicBezTo>
                    <a:lnTo>
                      <a:pt x="8309" y="7061"/>
                    </a:lnTo>
                    <a:cubicBezTo>
                      <a:pt x="9154" y="6536"/>
                      <a:pt x="9724" y="5326"/>
                      <a:pt x="9587" y="4345"/>
                    </a:cubicBezTo>
                    <a:lnTo>
                      <a:pt x="9108" y="1058"/>
                    </a:lnTo>
                    <a:cubicBezTo>
                      <a:pt x="9013" y="392"/>
                      <a:pt x="8598" y="1"/>
                      <a:pt x="80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6" name="Google Shape;6224;p65">
                <a:extLst>
                  <a:ext uri="{FF2B5EF4-FFF2-40B4-BE49-F238E27FC236}">
                    <a16:creationId xmlns:a16="http://schemas.microsoft.com/office/drawing/2014/main" id="{AC19B2C5-0123-4B33-AA96-CB59A96E5FA7}"/>
                  </a:ext>
                </a:extLst>
              </p:cNvPr>
              <p:cNvSpPr/>
              <p:nvPr/>
            </p:nvSpPr>
            <p:spPr>
              <a:xfrm>
                <a:off x="-1567572" y="2135792"/>
                <a:ext cx="486143" cy="828711"/>
              </a:xfrm>
              <a:custGeom>
                <a:avLst/>
                <a:gdLst/>
                <a:ahLst/>
                <a:cxnLst/>
                <a:rect l="l" t="t" r="r" b="b"/>
                <a:pathLst>
                  <a:path w="29811" h="50810" extrusionOk="0">
                    <a:moveTo>
                      <a:pt x="0" y="0"/>
                    </a:moveTo>
                    <a:lnTo>
                      <a:pt x="6529" y="42387"/>
                    </a:lnTo>
                    <a:lnTo>
                      <a:pt x="29810" y="50809"/>
                    </a:lnTo>
                    <a:cubicBezTo>
                      <a:pt x="29810" y="50809"/>
                      <a:pt x="22986" y="10157"/>
                      <a:pt x="23008" y="10066"/>
                    </a:cubicBezTo>
                    <a:cubicBezTo>
                      <a:pt x="13673" y="369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7" name="Google Shape;6225;p65">
                <a:extLst>
                  <a:ext uri="{FF2B5EF4-FFF2-40B4-BE49-F238E27FC236}">
                    <a16:creationId xmlns:a16="http://schemas.microsoft.com/office/drawing/2014/main" id="{20BBB77F-BCAD-4EAB-9917-7CA097315BCC}"/>
                  </a:ext>
                </a:extLst>
              </p:cNvPr>
              <p:cNvSpPr/>
              <p:nvPr/>
            </p:nvSpPr>
            <p:spPr>
              <a:xfrm>
                <a:off x="-1580979" y="2154777"/>
                <a:ext cx="501032" cy="820148"/>
              </a:xfrm>
              <a:custGeom>
                <a:avLst/>
                <a:gdLst/>
                <a:ahLst/>
                <a:cxnLst/>
                <a:rect l="l" t="t" r="r" b="b"/>
                <a:pathLst>
                  <a:path w="30724" h="50285" extrusionOk="0">
                    <a:moveTo>
                      <a:pt x="1" y="0"/>
                    </a:moveTo>
                    <a:lnTo>
                      <a:pt x="5913" y="41702"/>
                    </a:lnTo>
                    <a:lnTo>
                      <a:pt x="30724" y="50284"/>
                    </a:lnTo>
                    <a:cubicBezTo>
                      <a:pt x="30724" y="50284"/>
                      <a:pt x="23922" y="9632"/>
                      <a:pt x="23945" y="9564"/>
                    </a:cubicBezTo>
                    <a:cubicBezTo>
                      <a:pt x="14038" y="310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8" name="Google Shape;6226;p65">
                <a:extLst>
                  <a:ext uri="{FF2B5EF4-FFF2-40B4-BE49-F238E27FC236}">
                    <a16:creationId xmlns:a16="http://schemas.microsoft.com/office/drawing/2014/main" id="{B548C32D-218F-4F1E-9A2B-3364EB45CD27}"/>
                  </a:ext>
                </a:extLst>
              </p:cNvPr>
              <p:cNvSpPr/>
              <p:nvPr/>
            </p:nvSpPr>
            <p:spPr>
              <a:xfrm>
                <a:off x="-1605166" y="2172636"/>
                <a:ext cx="526700" cy="812336"/>
              </a:xfrm>
              <a:custGeom>
                <a:avLst/>
                <a:gdLst/>
                <a:ahLst/>
                <a:cxnLst/>
                <a:rect l="l" t="t" r="r" b="b"/>
                <a:pathLst>
                  <a:path w="32298" h="49806" extrusionOk="0">
                    <a:moveTo>
                      <a:pt x="0" y="1"/>
                    </a:moveTo>
                    <a:lnTo>
                      <a:pt x="7464" y="41200"/>
                    </a:lnTo>
                    <a:lnTo>
                      <a:pt x="32298" y="49805"/>
                    </a:lnTo>
                    <a:cubicBezTo>
                      <a:pt x="32298" y="49805"/>
                      <a:pt x="25473" y="9154"/>
                      <a:pt x="25496" y="9085"/>
                    </a:cubicBezTo>
                    <a:cubicBezTo>
                      <a:pt x="16731" y="347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9" name="Google Shape;6227;p65">
                <a:extLst>
                  <a:ext uri="{FF2B5EF4-FFF2-40B4-BE49-F238E27FC236}">
                    <a16:creationId xmlns:a16="http://schemas.microsoft.com/office/drawing/2014/main" id="{F9C74BCC-4800-43F0-B5AE-BEF6DCF16930}"/>
                  </a:ext>
                </a:extLst>
              </p:cNvPr>
              <p:cNvSpPr/>
              <p:nvPr/>
            </p:nvSpPr>
            <p:spPr>
              <a:xfrm>
                <a:off x="-1635697" y="2201553"/>
                <a:ext cx="550916" cy="840128"/>
              </a:xfrm>
              <a:custGeom>
                <a:avLst/>
                <a:gdLst/>
                <a:ahLst/>
                <a:cxnLst/>
                <a:rect l="l" t="t" r="r" b="b"/>
                <a:pathLst>
                  <a:path w="33783" h="51510" extrusionOk="0">
                    <a:moveTo>
                      <a:pt x="951" y="1"/>
                    </a:moveTo>
                    <a:cubicBezTo>
                      <a:pt x="332" y="1"/>
                      <a:pt x="0" y="819"/>
                      <a:pt x="206" y="1971"/>
                    </a:cubicBezTo>
                    <a:lnTo>
                      <a:pt x="7327" y="42395"/>
                    </a:lnTo>
                    <a:cubicBezTo>
                      <a:pt x="7556" y="43673"/>
                      <a:pt x="8355" y="44860"/>
                      <a:pt x="9108" y="45065"/>
                    </a:cubicBezTo>
                    <a:lnTo>
                      <a:pt x="32618" y="51479"/>
                    </a:lnTo>
                    <a:cubicBezTo>
                      <a:pt x="32692" y="51499"/>
                      <a:pt x="32763" y="51509"/>
                      <a:pt x="32831" y="51509"/>
                    </a:cubicBezTo>
                    <a:cubicBezTo>
                      <a:pt x="33450" y="51509"/>
                      <a:pt x="33782" y="50691"/>
                      <a:pt x="33576" y="49539"/>
                    </a:cubicBezTo>
                    <a:lnTo>
                      <a:pt x="26478" y="9115"/>
                    </a:lnTo>
                    <a:cubicBezTo>
                      <a:pt x="26250" y="7837"/>
                      <a:pt x="25451" y="6650"/>
                      <a:pt x="24697" y="6445"/>
                    </a:cubicBezTo>
                    <a:lnTo>
                      <a:pt x="1165" y="31"/>
                    </a:lnTo>
                    <a:cubicBezTo>
                      <a:pt x="1090" y="11"/>
                      <a:pt x="1019" y="1"/>
                      <a:pt x="9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0" name="Google Shape;6228;p65">
                <a:extLst>
                  <a:ext uri="{FF2B5EF4-FFF2-40B4-BE49-F238E27FC236}">
                    <a16:creationId xmlns:a16="http://schemas.microsoft.com/office/drawing/2014/main" id="{89DBB5B3-2D94-4EA5-AE4E-F375CC19BDB9}"/>
                  </a:ext>
                </a:extLst>
              </p:cNvPr>
              <p:cNvSpPr/>
              <p:nvPr/>
            </p:nvSpPr>
            <p:spPr>
              <a:xfrm>
                <a:off x="-1248167" y="2276823"/>
                <a:ext cx="246798" cy="775589"/>
              </a:xfrm>
              <a:custGeom>
                <a:avLst/>
                <a:gdLst/>
                <a:ahLst/>
                <a:cxnLst/>
                <a:rect l="l" t="t" r="r" b="b"/>
                <a:pathLst>
                  <a:path w="15134" h="47553" extrusionOk="0">
                    <a:moveTo>
                      <a:pt x="6292" y="0"/>
                    </a:moveTo>
                    <a:cubicBezTo>
                      <a:pt x="6220" y="0"/>
                      <a:pt x="6146" y="9"/>
                      <a:pt x="6072" y="27"/>
                    </a:cubicBezTo>
                    <a:lnTo>
                      <a:pt x="959" y="1259"/>
                    </a:lnTo>
                    <a:cubicBezTo>
                      <a:pt x="389" y="1396"/>
                      <a:pt x="1" y="2035"/>
                      <a:pt x="115" y="2697"/>
                    </a:cubicBezTo>
                    <a:lnTo>
                      <a:pt x="7830" y="46590"/>
                    </a:lnTo>
                    <a:cubicBezTo>
                      <a:pt x="7929" y="47166"/>
                      <a:pt x="8374" y="47552"/>
                      <a:pt x="8864" y="47552"/>
                    </a:cubicBezTo>
                    <a:cubicBezTo>
                      <a:pt x="8937" y="47552"/>
                      <a:pt x="9011" y="47544"/>
                      <a:pt x="9085" y="47526"/>
                    </a:cubicBezTo>
                    <a:lnTo>
                      <a:pt x="14198" y="46293"/>
                    </a:lnTo>
                    <a:cubicBezTo>
                      <a:pt x="14769" y="46156"/>
                      <a:pt x="15134" y="45517"/>
                      <a:pt x="15020" y="44855"/>
                    </a:cubicBezTo>
                    <a:lnTo>
                      <a:pt x="7305" y="962"/>
                    </a:lnTo>
                    <a:cubicBezTo>
                      <a:pt x="7205" y="386"/>
                      <a:pt x="6777" y="0"/>
                      <a:pt x="62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1" name="Google Shape;6229;p65">
                <a:extLst>
                  <a:ext uri="{FF2B5EF4-FFF2-40B4-BE49-F238E27FC236}">
                    <a16:creationId xmlns:a16="http://schemas.microsoft.com/office/drawing/2014/main" id="{B94EA502-BC31-43EE-B069-3D388EDAAB4B}"/>
                  </a:ext>
                </a:extLst>
              </p:cNvPr>
              <p:cNvSpPr/>
              <p:nvPr/>
            </p:nvSpPr>
            <p:spPr>
              <a:xfrm>
                <a:off x="-1015495" y="2666316"/>
                <a:ext cx="173104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10615" h="6755" extrusionOk="0">
                    <a:moveTo>
                      <a:pt x="6573" y="0"/>
                    </a:moveTo>
                    <a:cubicBezTo>
                      <a:pt x="4984" y="0"/>
                      <a:pt x="5410" y="2806"/>
                      <a:pt x="5410" y="2806"/>
                    </a:cubicBezTo>
                    <a:cubicBezTo>
                      <a:pt x="5410" y="2806"/>
                      <a:pt x="4408" y="918"/>
                      <a:pt x="3268" y="918"/>
                    </a:cubicBezTo>
                    <a:cubicBezTo>
                      <a:pt x="2899" y="918"/>
                      <a:pt x="2515" y="1116"/>
                      <a:pt x="2146" y="1641"/>
                    </a:cubicBezTo>
                    <a:cubicBezTo>
                      <a:pt x="0" y="4700"/>
                      <a:pt x="5935" y="6754"/>
                      <a:pt x="5935" y="6754"/>
                    </a:cubicBezTo>
                    <a:cubicBezTo>
                      <a:pt x="5935" y="6754"/>
                      <a:pt x="10614" y="1025"/>
                      <a:pt x="7031" y="66"/>
                    </a:cubicBezTo>
                    <a:cubicBezTo>
                      <a:pt x="6862" y="21"/>
                      <a:pt x="6710" y="0"/>
                      <a:pt x="65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2" name="Google Shape;6230;p65">
                <a:extLst>
                  <a:ext uri="{FF2B5EF4-FFF2-40B4-BE49-F238E27FC236}">
                    <a16:creationId xmlns:a16="http://schemas.microsoft.com/office/drawing/2014/main" id="{7B3C9BAD-BC49-490D-84F7-D289AB560DD2}"/>
                  </a:ext>
                </a:extLst>
              </p:cNvPr>
              <p:cNvSpPr/>
              <p:nvPr/>
            </p:nvSpPr>
            <p:spPr>
              <a:xfrm>
                <a:off x="-1005253" y="2809989"/>
                <a:ext cx="115131" cy="108054"/>
              </a:xfrm>
              <a:custGeom>
                <a:avLst/>
                <a:gdLst/>
                <a:ahLst/>
                <a:cxnLst/>
                <a:rect l="l" t="t" r="r" b="b"/>
                <a:pathLst>
                  <a:path w="7060" h="6625" extrusionOk="0">
                    <a:moveTo>
                      <a:pt x="4238" y="0"/>
                    </a:moveTo>
                    <a:cubicBezTo>
                      <a:pt x="4049" y="0"/>
                      <a:pt x="3843" y="29"/>
                      <a:pt x="3618" y="91"/>
                    </a:cubicBezTo>
                    <a:cubicBezTo>
                      <a:pt x="1495" y="661"/>
                      <a:pt x="3595" y="3286"/>
                      <a:pt x="3595" y="3286"/>
                    </a:cubicBezTo>
                    <a:cubicBezTo>
                      <a:pt x="3595" y="3286"/>
                      <a:pt x="2445" y="2567"/>
                      <a:pt x="1480" y="2567"/>
                    </a:cubicBezTo>
                    <a:cubicBezTo>
                      <a:pt x="842" y="2567"/>
                      <a:pt x="285" y="2881"/>
                      <a:pt x="194" y="3926"/>
                    </a:cubicBezTo>
                    <a:cubicBezTo>
                      <a:pt x="0" y="6180"/>
                      <a:pt x="2187" y="6624"/>
                      <a:pt x="3940" y="6624"/>
                    </a:cubicBezTo>
                    <a:cubicBezTo>
                      <a:pt x="5080" y="6624"/>
                      <a:pt x="6037" y="6436"/>
                      <a:pt x="6037" y="6436"/>
                    </a:cubicBezTo>
                    <a:cubicBezTo>
                      <a:pt x="6037" y="6436"/>
                      <a:pt x="7060" y="0"/>
                      <a:pt x="42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3" name="Google Shape;6231;p65">
                <a:extLst>
                  <a:ext uri="{FF2B5EF4-FFF2-40B4-BE49-F238E27FC236}">
                    <a16:creationId xmlns:a16="http://schemas.microsoft.com/office/drawing/2014/main" id="{1EFB57D9-F08A-443D-933E-83D4BBE21826}"/>
                  </a:ext>
                </a:extLst>
              </p:cNvPr>
              <p:cNvSpPr/>
              <p:nvPr/>
            </p:nvSpPr>
            <p:spPr>
              <a:xfrm>
                <a:off x="-910152" y="2135890"/>
                <a:ext cx="169386" cy="110843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6796" extrusionOk="0">
                    <a:moveTo>
                      <a:pt x="6390" y="0"/>
                    </a:moveTo>
                    <a:cubicBezTo>
                      <a:pt x="4691" y="0"/>
                      <a:pt x="5274" y="2893"/>
                      <a:pt x="5274" y="2893"/>
                    </a:cubicBezTo>
                    <a:cubicBezTo>
                      <a:pt x="5274" y="2893"/>
                      <a:pt x="4218" y="1120"/>
                      <a:pt x="3104" y="1120"/>
                    </a:cubicBezTo>
                    <a:cubicBezTo>
                      <a:pt x="2717" y="1120"/>
                      <a:pt x="2323" y="1334"/>
                      <a:pt x="1964" y="1911"/>
                    </a:cubicBezTo>
                    <a:cubicBezTo>
                      <a:pt x="1" y="5084"/>
                      <a:pt x="6050" y="6796"/>
                      <a:pt x="6050" y="6796"/>
                    </a:cubicBezTo>
                    <a:cubicBezTo>
                      <a:pt x="6050" y="6796"/>
                      <a:pt x="10386" y="793"/>
                      <a:pt x="6757" y="40"/>
                    </a:cubicBezTo>
                    <a:cubicBezTo>
                      <a:pt x="6624" y="13"/>
                      <a:pt x="6502" y="0"/>
                      <a:pt x="63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626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4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4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4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4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4" grpId="0"/>
      <p:bldP spid="5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" name="Google Shape;5427;p53"/>
          <p:cNvSpPr txBox="1">
            <a:spLocks noGrp="1"/>
          </p:cNvSpPr>
          <p:nvPr>
            <p:ph type="title"/>
          </p:nvPr>
        </p:nvSpPr>
        <p:spPr>
          <a:xfrm>
            <a:off x="714936" y="427362"/>
            <a:ext cx="10627264" cy="5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>
                <a:solidFill>
                  <a:schemeClr val="accent6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ngữ gọi tên các đồ chơi có trong bức tranh bên:</a:t>
            </a:r>
            <a:endParaRPr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597" t="19260" r="17778" b="19753"/>
          <a:stretch/>
        </p:blipFill>
        <p:spPr>
          <a:xfrm>
            <a:off x="851384" y="1528563"/>
            <a:ext cx="10350500" cy="5027676"/>
          </a:xfrm>
          <a:prstGeom prst="rect">
            <a:avLst/>
          </a:prstGeom>
        </p:spPr>
      </p:pic>
      <p:grpSp>
        <p:nvGrpSpPr>
          <p:cNvPr id="20" name="Google Shape;3899;p41">
            <a:extLst>
              <a:ext uri="{FF2B5EF4-FFF2-40B4-BE49-F238E27FC236}">
                <a16:creationId xmlns:a16="http://schemas.microsoft.com/office/drawing/2014/main" id="{FEEDFD6F-52B9-4C9F-AD68-B4C98920BA4C}"/>
              </a:ext>
            </a:extLst>
          </p:cNvPr>
          <p:cNvGrpSpPr/>
          <p:nvPr/>
        </p:nvGrpSpPr>
        <p:grpSpPr>
          <a:xfrm>
            <a:off x="-457200" y="5382264"/>
            <a:ext cx="1979064" cy="1619857"/>
            <a:chOff x="13148813" y="944738"/>
            <a:chExt cx="1484298" cy="1214893"/>
          </a:xfrm>
        </p:grpSpPr>
        <p:sp>
          <p:nvSpPr>
            <p:cNvPr id="21" name="Google Shape;3900;p41">
              <a:extLst>
                <a:ext uri="{FF2B5EF4-FFF2-40B4-BE49-F238E27FC236}">
                  <a16:creationId xmlns:a16="http://schemas.microsoft.com/office/drawing/2014/main" id="{CB7A86F1-2766-4C25-B236-1CD7E558650C}"/>
                </a:ext>
              </a:extLst>
            </p:cNvPr>
            <p:cNvSpPr/>
            <p:nvPr/>
          </p:nvSpPr>
          <p:spPr>
            <a:xfrm>
              <a:off x="13207616" y="997507"/>
              <a:ext cx="1425495" cy="1162124"/>
            </a:xfrm>
            <a:custGeom>
              <a:avLst/>
              <a:gdLst/>
              <a:ahLst/>
              <a:cxnLst/>
              <a:rect l="l" t="t" r="r" b="b"/>
              <a:pathLst>
                <a:path w="51029" h="41601" extrusionOk="0">
                  <a:moveTo>
                    <a:pt x="27276" y="1"/>
                  </a:moveTo>
                  <a:cubicBezTo>
                    <a:pt x="25823" y="1"/>
                    <a:pt x="23993" y="162"/>
                    <a:pt x="21680" y="442"/>
                  </a:cubicBezTo>
                  <a:cubicBezTo>
                    <a:pt x="18598" y="818"/>
                    <a:pt x="14487" y="1545"/>
                    <a:pt x="12984" y="3124"/>
                  </a:cubicBezTo>
                  <a:cubicBezTo>
                    <a:pt x="11881" y="4277"/>
                    <a:pt x="11580" y="5731"/>
                    <a:pt x="11555" y="6934"/>
                  </a:cubicBezTo>
                  <a:lnTo>
                    <a:pt x="9149" y="7259"/>
                  </a:lnTo>
                  <a:cubicBezTo>
                    <a:pt x="9149" y="7259"/>
                    <a:pt x="9149" y="7310"/>
                    <a:pt x="9174" y="7385"/>
                  </a:cubicBezTo>
                  <a:cubicBezTo>
                    <a:pt x="6492" y="7886"/>
                    <a:pt x="4086" y="8437"/>
                    <a:pt x="2106" y="9014"/>
                  </a:cubicBezTo>
                  <a:cubicBezTo>
                    <a:pt x="803" y="9390"/>
                    <a:pt x="1" y="10693"/>
                    <a:pt x="277" y="12021"/>
                  </a:cubicBezTo>
                  <a:cubicBezTo>
                    <a:pt x="277" y="12021"/>
                    <a:pt x="3359" y="26382"/>
                    <a:pt x="4462" y="34678"/>
                  </a:cubicBezTo>
                  <a:cubicBezTo>
                    <a:pt x="4863" y="37711"/>
                    <a:pt x="3735" y="40117"/>
                    <a:pt x="4061" y="40894"/>
                  </a:cubicBezTo>
                  <a:cubicBezTo>
                    <a:pt x="4277" y="41387"/>
                    <a:pt x="5729" y="41601"/>
                    <a:pt x="7994" y="41601"/>
                  </a:cubicBezTo>
                  <a:cubicBezTo>
                    <a:pt x="18858" y="41601"/>
                    <a:pt x="48449" y="36681"/>
                    <a:pt x="50377" y="34027"/>
                  </a:cubicBezTo>
                  <a:cubicBezTo>
                    <a:pt x="51029" y="33124"/>
                    <a:pt x="48397" y="27159"/>
                    <a:pt x="48397" y="26508"/>
                  </a:cubicBezTo>
                  <a:cubicBezTo>
                    <a:pt x="47645" y="19791"/>
                    <a:pt x="46192" y="10417"/>
                    <a:pt x="45590" y="6533"/>
                  </a:cubicBezTo>
                  <a:cubicBezTo>
                    <a:pt x="45615" y="6107"/>
                    <a:pt x="45640" y="5681"/>
                    <a:pt x="45615" y="5330"/>
                  </a:cubicBezTo>
                  <a:cubicBezTo>
                    <a:pt x="45592" y="3915"/>
                    <a:pt x="44414" y="2810"/>
                    <a:pt x="43043" y="2810"/>
                  </a:cubicBezTo>
                  <a:cubicBezTo>
                    <a:pt x="42957" y="2810"/>
                    <a:pt x="42870" y="2814"/>
                    <a:pt x="42783" y="2823"/>
                  </a:cubicBezTo>
                  <a:cubicBezTo>
                    <a:pt x="40903" y="3024"/>
                    <a:pt x="38172" y="3300"/>
                    <a:pt x="34964" y="3675"/>
                  </a:cubicBezTo>
                  <a:cubicBezTo>
                    <a:pt x="34939" y="3625"/>
                    <a:pt x="34939" y="3600"/>
                    <a:pt x="34939" y="3550"/>
                  </a:cubicBezTo>
                  <a:lnTo>
                    <a:pt x="32883" y="3851"/>
                  </a:lnTo>
                  <a:cubicBezTo>
                    <a:pt x="32833" y="3675"/>
                    <a:pt x="32783" y="3500"/>
                    <a:pt x="32733" y="3325"/>
                  </a:cubicBezTo>
                  <a:cubicBezTo>
                    <a:pt x="32079" y="921"/>
                    <a:pt x="30752" y="1"/>
                    <a:pt x="272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901;p41">
              <a:extLst>
                <a:ext uri="{FF2B5EF4-FFF2-40B4-BE49-F238E27FC236}">
                  <a16:creationId xmlns:a16="http://schemas.microsoft.com/office/drawing/2014/main" id="{F6E4381F-B0EA-4F49-A541-85FC842B7ED0}"/>
                </a:ext>
              </a:extLst>
            </p:cNvPr>
            <p:cNvSpPr/>
            <p:nvPr/>
          </p:nvSpPr>
          <p:spPr>
            <a:xfrm>
              <a:off x="13156523" y="1090363"/>
              <a:ext cx="1417785" cy="1030131"/>
            </a:xfrm>
            <a:custGeom>
              <a:avLst/>
              <a:gdLst/>
              <a:ahLst/>
              <a:cxnLst/>
              <a:rect l="l" t="t" r="r" b="b"/>
              <a:pathLst>
                <a:path w="50753" h="36876" extrusionOk="0">
                  <a:moveTo>
                    <a:pt x="45013" y="1"/>
                  </a:moveTo>
                  <a:lnTo>
                    <a:pt x="0" y="7319"/>
                  </a:lnTo>
                  <a:cubicBezTo>
                    <a:pt x="0" y="7319"/>
                    <a:pt x="3083" y="21680"/>
                    <a:pt x="4186" y="29976"/>
                  </a:cubicBezTo>
                  <a:cubicBezTo>
                    <a:pt x="4587" y="32983"/>
                    <a:pt x="3459" y="35414"/>
                    <a:pt x="3785" y="36166"/>
                  </a:cubicBezTo>
                  <a:cubicBezTo>
                    <a:pt x="4002" y="36661"/>
                    <a:pt x="5461" y="36875"/>
                    <a:pt x="7737" y="36875"/>
                  </a:cubicBezTo>
                  <a:cubicBezTo>
                    <a:pt x="18617" y="36875"/>
                    <a:pt x="48173" y="31977"/>
                    <a:pt x="50101" y="29324"/>
                  </a:cubicBezTo>
                  <a:cubicBezTo>
                    <a:pt x="50753" y="28422"/>
                    <a:pt x="48121" y="22457"/>
                    <a:pt x="48121" y="21805"/>
                  </a:cubicBezTo>
                  <a:cubicBezTo>
                    <a:pt x="47144" y="13134"/>
                    <a:pt x="45013" y="1"/>
                    <a:pt x="450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3902;p41">
              <a:extLst>
                <a:ext uri="{FF2B5EF4-FFF2-40B4-BE49-F238E27FC236}">
                  <a16:creationId xmlns:a16="http://schemas.microsoft.com/office/drawing/2014/main" id="{EB635341-F961-499E-A9E7-1316549F7795}"/>
                </a:ext>
              </a:extLst>
            </p:cNvPr>
            <p:cNvSpPr/>
            <p:nvPr/>
          </p:nvSpPr>
          <p:spPr>
            <a:xfrm>
              <a:off x="13446376" y="944738"/>
              <a:ext cx="632951" cy="273093"/>
            </a:xfrm>
            <a:custGeom>
              <a:avLst/>
              <a:gdLst/>
              <a:ahLst/>
              <a:cxnLst/>
              <a:rect l="l" t="t" r="r" b="b"/>
              <a:pathLst>
                <a:path w="22658" h="9776" fill="none" extrusionOk="0">
                  <a:moveTo>
                    <a:pt x="1203" y="9775"/>
                  </a:moveTo>
                  <a:cubicBezTo>
                    <a:pt x="1203" y="9775"/>
                    <a:pt x="0" y="6066"/>
                    <a:pt x="2331" y="3635"/>
                  </a:cubicBezTo>
                  <a:cubicBezTo>
                    <a:pt x="3835" y="2031"/>
                    <a:pt x="7945" y="1304"/>
                    <a:pt x="11028" y="953"/>
                  </a:cubicBezTo>
                  <a:cubicBezTo>
                    <a:pt x="18873" y="1"/>
                    <a:pt x="21153" y="402"/>
                    <a:pt x="22081" y="3835"/>
                  </a:cubicBezTo>
                  <a:cubicBezTo>
                    <a:pt x="22607" y="5740"/>
                    <a:pt x="22657" y="7269"/>
                    <a:pt x="22657" y="7269"/>
                  </a:cubicBezTo>
                </a:path>
              </a:pathLst>
            </a:custGeom>
            <a:solidFill>
              <a:schemeClr val="accent3"/>
            </a:solidFill>
            <a:ln w="53250" cap="flat" cmpd="sng">
              <a:solidFill>
                <a:srgbClr val="F17FB0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3903;p41">
              <a:extLst>
                <a:ext uri="{FF2B5EF4-FFF2-40B4-BE49-F238E27FC236}">
                  <a16:creationId xmlns:a16="http://schemas.microsoft.com/office/drawing/2014/main" id="{8791CFF4-A89F-48D8-B6FC-3202740F148A}"/>
                </a:ext>
              </a:extLst>
            </p:cNvPr>
            <p:cNvSpPr/>
            <p:nvPr/>
          </p:nvSpPr>
          <p:spPr>
            <a:xfrm>
              <a:off x="13148813" y="1037482"/>
              <a:ext cx="1277076" cy="628510"/>
            </a:xfrm>
            <a:custGeom>
              <a:avLst/>
              <a:gdLst/>
              <a:ahLst/>
              <a:cxnLst/>
              <a:rect l="l" t="t" r="r" b="b"/>
              <a:pathLst>
                <a:path w="45716" h="22499" extrusionOk="0">
                  <a:moveTo>
                    <a:pt x="43022" y="1"/>
                  </a:moveTo>
                  <a:cubicBezTo>
                    <a:pt x="42935" y="1"/>
                    <a:pt x="42847" y="5"/>
                    <a:pt x="42758" y="14"/>
                  </a:cubicBezTo>
                  <a:cubicBezTo>
                    <a:pt x="34988" y="791"/>
                    <a:pt x="12432" y="3222"/>
                    <a:pt x="2106" y="6179"/>
                  </a:cubicBezTo>
                  <a:cubicBezTo>
                    <a:pt x="778" y="6555"/>
                    <a:pt x="1" y="7884"/>
                    <a:pt x="276" y="9212"/>
                  </a:cubicBezTo>
                  <a:cubicBezTo>
                    <a:pt x="1103" y="13172"/>
                    <a:pt x="3535" y="20666"/>
                    <a:pt x="11179" y="21969"/>
                  </a:cubicBezTo>
                  <a:cubicBezTo>
                    <a:pt x="13323" y="22342"/>
                    <a:pt x="15615" y="22499"/>
                    <a:pt x="17932" y="22499"/>
                  </a:cubicBezTo>
                  <a:cubicBezTo>
                    <a:pt x="26825" y="22499"/>
                    <a:pt x="36083" y="20189"/>
                    <a:pt x="38748" y="18936"/>
                  </a:cubicBezTo>
                  <a:cubicBezTo>
                    <a:pt x="42933" y="16981"/>
                    <a:pt x="45715" y="6981"/>
                    <a:pt x="45615" y="2520"/>
                  </a:cubicBezTo>
                  <a:cubicBezTo>
                    <a:pt x="45591" y="1105"/>
                    <a:pt x="44414" y="1"/>
                    <a:pt x="430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904;p41">
              <a:extLst>
                <a:ext uri="{FF2B5EF4-FFF2-40B4-BE49-F238E27FC236}">
                  <a16:creationId xmlns:a16="http://schemas.microsoft.com/office/drawing/2014/main" id="{4270B364-167E-4A89-82AF-F2439FD0942C}"/>
                </a:ext>
              </a:extLst>
            </p:cNvPr>
            <p:cNvSpPr/>
            <p:nvPr/>
          </p:nvSpPr>
          <p:spPr>
            <a:xfrm>
              <a:off x="13404362" y="1147071"/>
              <a:ext cx="221972" cy="833552"/>
            </a:xfrm>
            <a:custGeom>
              <a:avLst/>
              <a:gdLst/>
              <a:ahLst/>
              <a:cxnLst/>
              <a:rect l="l" t="t" r="r" b="b"/>
              <a:pathLst>
                <a:path w="7946" h="29839" extrusionOk="0">
                  <a:moveTo>
                    <a:pt x="3685" y="1"/>
                  </a:moveTo>
                  <a:lnTo>
                    <a:pt x="1" y="527"/>
                  </a:lnTo>
                  <a:cubicBezTo>
                    <a:pt x="1" y="527"/>
                    <a:pt x="3760" y="25063"/>
                    <a:pt x="4261" y="29825"/>
                  </a:cubicBezTo>
                  <a:cubicBezTo>
                    <a:pt x="4261" y="29825"/>
                    <a:pt x="4522" y="29838"/>
                    <a:pt x="4915" y="29838"/>
                  </a:cubicBezTo>
                  <a:cubicBezTo>
                    <a:pt x="5740" y="29838"/>
                    <a:pt x="7148" y="29781"/>
                    <a:pt x="7946" y="29424"/>
                  </a:cubicBezTo>
                  <a:cubicBezTo>
                    <a:pt x="7946" y="29424"/>
                    <a:pt x="4587" y="5565"/>
                    <a:pt x="36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3905;p41">
              <a:extLst>
                <a:ext uri="{FF2B5EF4-FFF2-40B4-BE49-F238E27FC236}">
                  <a16:creationId xmlns:a16="http://schemas.microsoft.com/office/drawing/2014/main" id="{CF4E6EED-6D08-43CB-B0B8-32050F5C2866}"/>
                </a:ext>
              </a:extLst>
            </p:cNvPr>
            <p:cNvSpPr/>
            <p:nvPr/>
          </p:nvSpPr>
          <p:spPr>
            <a:xfrm>
              <a:off x="13451963" y="1725382"/>
              <a:ext cx="195377" cy="127439"/>
            </a:xfrm>
            <a:custGeom>
              <a:avLst/>
              <a:gdLst/>
              <a:ahLst/>
              <a:cxnLst/>
              <a:rect l="l" t="t" r="r" b="b"/>
              <a:pathLst>
                <a:path w="6994" h="4562" fill="none" extrusionOk="0">
                  <a:moveTo>
                    <a:pt x="1931" y="4462"/>
                  </a:moveTo>
                  <a:cubicBezTo>
                    <a:pt x="1104" y="4562"/>
                    <a:pt x="352" y="4036"/>
                    <a:pt x="277" y="3284"/>
                  </a:cubicBezTo>
                  <a:lnTo>
                    <a:pt x="101" y="1981"/>
                  </a:lnTo>
                  <a:cubicBezTo>
                    <a:pt x="1" y="1254"/>
                    <a:pt x="602" y="577"/>
                    <a:pt x="1429" y="477"/>
                  </a:cubicBezTo>
                  <a:lnTo>
                    <a:pt x="5089" y="101"/>
                  </a:lnTo>
                  <a:cubicBezTo>
                    <a:pt x="5891" y="1"/>
                    <a:pt x="6643" y="552"/>
                    <a:pt x="6743" y="1279"/>
                  </a:cubicBezTo>
                  <a:lnTo>
                    <a:pt x="6893" y="2582"/>
                  </a:lnTo>
                  <a:cubicBezTo>
                    <a:pt x="6993" y="3334"/>
                    <a:pt x="6392" y="3986"/>
                    <a:pt x="5565" y="4086"/>
                  </a:cubicBezTo>
                </a:path>
              </a:pathLst>
            </a:custGeom>
            <a:noFill/>
            <a:ln w="2317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3906;p41">
              <a:extLst>
                <a:ext uri="{FF2B5EF4-FFF2-40B4-BE49-F238E27FC236}">
                  <a16:creationId xmlns:a16="http://schemas.microsoft.com/office/drawing/2014/main" id="{668CE234-254C-4546-8026-A6356B23E2D3}"/>
                </a:ext>
              </a:extLst>
            </p:cNvPr>
            <p:cNvSpPr/>
            <p:nvPr/>
          </p:nvSpPr>
          <p:spPr>
            <a:xfrm>
              <a:off x="13541579" y="1735885"/>
              <a:ext cx="9833" cy="68636"/>
            </a:xfrm>
            <a:custGeom>
              <a:avLst/>
              <a:gdLst/>
              <a:ahLst/>
              <a:cxnLst/>
              <a:rect l="l" t="t" r="r" b="b"/>
              <a:pathLst>
                <a:path w="352" h="2457" fill="none" extrusionOk="0">
                  <a:moveTo>
                    <a:pt x="1" y="1"/>
                  </a:moveTo>
                  <a:lnTo>
                    <a:pt x="352" y="2457"/>
                  </a:lnTo>
                </a:path>
              </a:pathLst>
            </a:custGeom>
            <a:noFill/>
            <a:ln w="2317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907;p41">
              <a:extLst>
                <a:ext uri="{FF2B5EF4-FFF2-40B4-BE49-F238E27FC236}">
                  <a16:creationId xmlns:a16="http://schemas.microsoft.com/office/drawing/2014/main" id="{0737E0AE-38E1-442E-AA61-2511F43ED091}"/>
                </a:ext>
              </a:extLst>
            </p:cNvPr>
            <p:cNvSpPr/>
            <p:nvPr/>
          </p:nvSpPr>
          <p:spPr>
            <a:xfrm>
              <a:off x="14021893" y="1058154"/>
              <a:ext cx="221944" cy="833552"/>
            </a:xfrm>
            <a:custGeom>
              <a:avLst/>
              <a:gdLst/>
              <a:ahLst/>
              <a:cxnLst/>
              <a:rect l="l" t="t" r="r" b="b"/>
              <a:pathLst>
                <a:path w="7945" h="29839" extrusionOk="0">
                  <a:moveTo>
                    <a:pt x="3684" y="1"/>
                  </a:moveTo>
                  <a:lnTo>
                    <a:pt x="0" y="527"/>
                  </a:lnTo>
                  <a:cubicBezTo>
                    <a:pt x="0" y="527"/>
                    <a:pt x="3759" y="25064"/>
                    <a:pt x="4261" y="29825"/>
                  </a:cubicBezTo>
                  <a:cubicBezTo>
                    <a:pt x="4261" y="29825"/>
                    <a:pt x="4521" y="29838"/>
                    <a:pt x="4914" y="29838"/>
                  </a:cubicBezTo>
                  <a:cubicBezTo>
                    <a:pt x="5739" y="29838"/>
                    <a:pt x="7147" y="29781"/>
                    <a:pt x="7945" y="29424"/>
                  </a:cubicBezTo>
                  <a:cubicBezTo>
                    <a:pt x="7945" y="29424"/>
                    <a:pt x="4587" y="5565"/>
                    <a:pt x="36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908;p41">
              <a:extLst>
                <a:ext uri="{FF2B5EF4-FFF2-40B4-BE49-F238E27FC236}">
                  <a16:creationId xmlns:a16="http://schemas.microsoft.com/office/drawing/2014/main" id="{2B6A1E04-3122-4F17-98DC-F1477AB1196D}"/>
                </a:ext>
              </a:extLst>
            </p:cNvPr>
            <p:cNvSpPr/>
            <p:nvPr/>
          </p:nvSpPr>
          <p:spPr>
            <a:xfrm>
              <a:off x="14069494" y="1636465"/>
              <a:ext cx="195349" cy="127467"/>
            </a:xfrm>
            <a:custGeom>
              <a:avLst/>
              <a:gdLst/>
              <a:ahLst/>
              <a:cxnLst/>
              <a:rect l="l" t="t" r="r" b="b"/>
              <a:pathLst>
                <a:path w="6993" h="4563" fill="none" extrusionOk="0">
                  <a:moveTo>
                    <a:pt x="1905" y="4487"/>
                  </a:moveTo>
                  <a:cubicBezTo>
                    <a:pt x="1103" y="4562"/>
                    <a:pt x="351" y="4036"/>
                    <a:pt x="251" y="3284"/>
                  </a:cubicBezTo>
                  <a:lnTo>
                    <a:pt x="101" y="1981"/>
                  </a:lnTo>
                  <a:cubicBezTo>
                    <a:pt x="0" y="1254"/>
                    <a:pt x="602" y="577"/>
                    <a:pt x="1429" y="502"/>
                  </a:cubicBezTo>
                  <a:lnTo>
                    <a:pt x="5063" y="101"/>
                  </a:lnTo>
                  <a:cubicBezTo>
                    <a:pt x="5890" y="1"/>
                    <a:pt x="6642" y="552"/>
                    <a:pt x="6717" y="1279"/>
                  </a:cubicBezTo>
                  <a:lnTo>
                    <a:pt x="6893" y="2582"/>
                  </a:lnTo>
                  <a:cubicBezTo>
                    <a:pt x="6993" y="3334"/>
                    <a:pt x="6391" y="3986"/>
                    <a:pt x="5564" y="4086"/>
                  </a:cubicBezTo>
                </a:path>
              </a:pathLst>
            </a:custGeom>
            <a:noFill/>
            <a:ln w="2317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909;p41">
              <a:extLst>
                <a:ext uri="{FF2B5EF4-FFF2-40B4-BE49-F238E27FC236}">
                  <a16:creationId xmlns:a16="http://schemas.microsoft.com/office/drawing/2014/main" id="{DCDDB7D8-D45D-4E95-934D-D57075661A78}"/>
                </a:ext>
              </a:extLst>
            </p:cNvPr>
            <p:cNvSpPr/>
            <p:nvPr/>
          </p:nvSpPr>
          <p:spPr>
            <a:xfrm>
              <a:off x="14159110" y="1646968"/>
              <a:ext cx="9135" cy="68636"/>
            </a:xfrm>
            <a:custGeom>
              <a:avLst/>
              <a:gdLst/>
              <a:ahLst/>
              <a:cxnLst/>
              <a:rect l="l" t="t" r="r" b="b"/>
              <a:pathLst>
                <a:path w="327" h="2457" fill="none" extrusionOk="0">
                  <a:moveTo>
                    <a:pt x="0" y="1"/>
                  </a:moveTo>
                  <a:lnTo>
                    <a:pt x="326" y="2457"/>
                  </a:lnTo>
                </a:path>
              </a:pathLst>
            </a:custGeom>
            <a:noFill/>
            <a:ln w="2317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910;p41">
              <a:extLst>
                <a:ext uri="{FF2B5EF4-FFF2-40B4-BE49-F238E27FC236}">
                  <a16:creationId xmlns:a16="http://schemas.microsoft.com/office/drawing/2014/main" id="{563EB0E1-FB6C-4179-B0CC-6AFDFFB24882}"/>
                </a:ext>
              </a:extLst>
            </p:cNvPr>
            <p:cNvSpPr/>
            <p:nvPr/>
          </p:nvSpPr>
          <p:spPr>
            <a:xfrm>
              <a:off x="13734135" y="1715856"/>
              <a:ext cx="288485" cy="200406"/>
            </a:xfrm>
            <a:custGeom>
              <a:avLst/>
              <a:gdLst/>
              <a:ahLst/>
              <a:cxnLst/>
              <a:rect l="l" t="t" r="r" b="b"/>
              <a:pathLst>
                <a:path w="10327" h="7174" extrusionOk="0">
                  <a:moveTo>
                    <a:pt x="8217" y="1"/>
                  </a:moveTo>
                  <a:cubicBezTo>
                    <a:pt x="8144" y="1"/>
                    <a:pt x="8070" y="6"/>
                    <a:pt x="7995" y="16"/>
                  </a:cubicBezTo>
                  <a:lnTo>
                    <a:pt x="1579" y="743"/>
                  </a:lnTo>
                  <a:cubicBezTo>
                    <a:pt x="652" y="843"/>
                    <a:pt x="0" y="1670"/>
                    <a:pt x="100" y="2597"/>
                  </a:cubicBezTo>
                  <a:lnTo>
                    <a:pt x="451" y="5680"/>
                  </a:lnTo>
                  <a:cubicBezTo>
                    <a:pt x="544" y="6533"/>
                    <a:pt x="1250" y="7174"/>
                    <a:pt x="2085" y="7174"/>
                  </a:cubicBezTo>
                  <a:cubicBezTo>
                    <a:pt x="2158" y="7174"/>
                    <a:pt x="2231" y="7169"/>
                    <a:pt x="2306" y="7159"/>
                  </a:cubicBezTo>
                  <a:lnTo>
                    <a:pt x="8747" y="6432"/>
                  </a:lnTo>
                  <a:cubicBezTo>
                    <a:pt x="9649" y="6332"/>
                    <a:pt x="10326" y="5504"/>
                    <a:pt x="10226" y="4577"/>
                  </a:cubicBezTo>
                  <a:lnTo>
                    <a:pt x="9875" y="1494"/>
                  </a:lnTo>
                  <a:cubicBezTo>
                    <a:pt x="9760" y="642"/>
                    <a:pt x="9051" y="1"/>
                    <a:pt x="8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142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19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597" t="19260" r="17778" b="19753"/>
          <a:stretch/>
        </p:blipFill>
        <p:spPr>
          <a:xfrm>
            <a:off x="927712" y="737206"/>
            <a:ext cx="10350500" cy="4776759"/>
          </a:xfrm>
          <a:prstGeom prst="rect">
            <a:avLst/>
          </a:prstGeom>
        </p:spPr>
      </p:pic>
      <p:sp>
        <p:nvSpPr>
          <p:cNvPr id="194" name="TextBox 193">
            <a:extLst>
              <a:ext uri="{FF2B5EF4-FFF2-40B4-BE49-F238E27FC236}">
                <a16:creationId xmlns:a16="http://schemas.microsoft.com/office/drawing/2014/main" id="{7E23ED0A-D636-4384-9C50-57E3B1E056FF}"/>
              </a:ext>
            </a:extLst>
          </p:cNvPr>
          <p:cNvSpPr txBox="1"/>
          <p:nvPr/>
        </p:nvSpPr>
        <p:spPr>
          <a:xfrm>
            <a:off x="96942" y="111838"/>
            <a:ext cx="1661540" cy="1055608"/>
          </a:xfrm>
          <a:prstGeom prst="wedgeRoundRectCallout">
            <a:avLst>
              <a:gd name="adj1" fmla="val 75556"/>
              <a:gd name="adj2" fmla="val 621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Gấu bông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7E23ED0A-D636-4384-9C50-57E3B1E056FF}"/>
              </a:ext>
            </a:extLst>
          </p:cNvPr>
          <p:cNvSpPr txBox="1"/>
          <p:nvPr/>
        </p:nvSpPr>
        <p:spPr>
          <a:xfrm>
            <a:off x="3208442" y="338886"/>
            <a:ext cx="1661540" cy="578882"/>
          </a:xfrm>
          <a:prstGeom prst="wedgeRoundRectCallout">
            <a:avLst>
              <a:gd name="adj1" fmla="val 6000"/>
              <a:gd name="adj2" fmla="val 17563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Máy bay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7E23ED0A-D636-4384-9C50-57E3B1E056FF}"/>
              </a:ext>
            </a:extLst>
          </p:cNvPr>
          <p:cNvSpPr txBox="1"/>
          <p:nvPr/>
        </p:nvSpPr>
        <p:spPr>
          <a:xfrm>
            <a:off x="5392842" y="222426"/>
            <a:ext cx="1661540" cy="578882"/>
          </a:xfrm>
          <a:prstGeom prst="wedgeRoundRectCallout">
            <a:avLst>
              <a:gd name="adj1" fmla="val 2943"/>
              <a:gd name="adj2" fmla="val 11234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Rô-bốt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7E23ED0A-D636-4384-9C50-57E3B1E056FF}"/>
              </a:ext>
            </a:extLst>
          </p:cNvPr>
          <p:cNvSpPr txBox="1"/>
          <p:nvPr/>
        </p:nvSpPr>
        <p:spPr>
          <a:xfrm>
            <a:off x="7504757" y="248605"/>
            <a:ext cx="1661540" cy="578882"/>
          </a:xfrm>
          <a:prstGeom prst="wedgeRoundRectCallout">
            <a:avLst>
              <a:gd name="adj1" fmla="val 3707"/>
              <a:gd name="adj2" fmla="val 14548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Xe tải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7E23ED0A-D636-4384-9C50-57E3B1E056FF}"/>
              </a:ext>
            </a:extLst>
          </p:cNvPr>
          <p:cNvSpPr txBox="1"/>
          <p:nvPr/>
        </p:nvSpPr>
        <p:spPr>
          <a:xfrm>
            <a:off x="10103289" y="111838"/>
            <a:ext cx="1661540" cy="1055608"/>
          </a:xfrm>
          <a:prstGeom prst="wedgeRoundRectCallout">
            <a:avLst>
              <a:gd name="adj1" fmla="val -61263"/>
              <a:gd name="adj2" fmla="val 777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Quả bóng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7E23ED0A-D636-4384-9C50-57E3B1E056FF}"/>
              </a:ext>
            </a:extLst>
          </p:cNvPr>
          <p:cNvSpPr txBox="1"/>
          <p:nvPr/>
        </p:nvSpPr>
        <p:spPr>
          <a:xfrm>
            <a:off x="10370450" y="1792814"/>
            <a:ext cx="1661540" cy="578882"/>
          </a:xfrm>
          <a:prstGeom prst="wedgeRoundRectCallout">
            <a:avLst>
              <a:gd name="adj1" fmla="val -59734"/>
              <a:gd name="adj2" fmla="val 1213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 ngựa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7E23ED0A-D636-4384-9C50-57E3B1E056FF}"/>
              </a:ext>
            </a:extLst>
          </p:cNvPr>
          <p:cNvSpPr txBox="1"/>
          <p:nvPr/>
        </p:nvSpPr>
        <p:spPr>
          <a:xfrm>
            <a:off x="10103289" y="3125585"/>
            <a:ext cx="1661540" cy="1055608"/>
          </a:xfrm>
          <a:prstGeom prst="wedgeRoundRectCallout">
            <a:avLst>
              <a:gd name="adj1" fmla="val -126997"/>
              <a:gd name="adj2" fmla="val -5338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Siêu nhân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7E23ED0A-D636-4384-9C50-57E3B1E056FF}"/>
              </a:ext>
            </a:extLst>
          </p:cNvPr>
          <p:cNvSpPr txBox="1"/>
          <p:nvPr/>
        </p:nvSpPr>
        <p:spPr>
          <a:xfrm>
            <a:off x="8872642" y="4924370"/>
            <a:ext cx="1661540" cy="578882"/>
          </a:xfrm>
          <a:prstGeom prst="wedgeRoundRectCallout">
            <a:avLst>
              <a:gd name="adj1" fmla="val -84958"/>
              <a:gd name="adj2" fmla="val -6951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Lê-gô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7E23ED0A-D636-4384-9C50-57E3B1E056FF}"/>
              </a:ext>
            </a:extLst>
          </p:cNvPr>
          <p:cNvSpPr txBox="1"/>
          <p:nvPr/>
        </p:nvSpPr>
        <p:spPr>
          <a:xfrm>
            <a:off x="5392842" y="4856677"/>
            <a:ext cx="1661540" cy="1055608"/>
          </a:xfrm>
          <a:prstGeom prst="wedgeRoundRectCallout">
            <a:avLst>
              <a:gd name="adj1" fmla="val 7529"/>
              <a:gd name="adj2" fmla="val -7383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Xếp hình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7E23ED0A-D636-4384-9C50-57E3B1E056FF}"/>
              </a:ext>
            </a:extLst>
          </p:cNvPr>
          <p:cNvSpPr txBox="1"/>
          <p:nvPr/>
        </p:nvSpPr>
        <p:spPr>
          <a:xfrm>
            <a:off x="2485147" y="5083725"/>
            <a:ext cx="1661540" cy="1055608"/>
          </a:xfrm>
          <a:prstGeom prst="wedgeRoundRectCallout">
            <a:avLst>
              <a:gd name="adj1" fmla="val -7758"/>
              <a:gd name="adj2" fmla="val -7383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Dây nhảy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7E23ED0A-D636-4384-9C50-57E3B1E056FF}"/>
              </a:ext>
            </a:extLst>
          </p:cNvPr>
          <p:cNvSpPr txBox="1"/>
          <p:nvPr/>
        </p:nvSpPr>
        <p:spPr>
          <a:xfrm>
            <a:off x="150701" y="2500452"/>
            <a:ext cx="1661540" cy="1532334"/>
          </a:xfrm>
          <a:prstGeom prst="wedgeRoundRectCallout">
            <a:avLst>
              <a:gd name="adj1" fmla="val 76320"/>
              <a:gd name="adj2" fmla="val -1993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Búp bê nhồi bông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394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9" name="Google Shape;5449;p54"/>
          <p:cNvSpPr txBox="1">
            <a:spLocks noGrp="1"/>
          </p:cNvSpPr>
          <p:nvPr>
            <p:ph type="title"/>
          </p:nvPr>
        </p:nvSpPr>
        <p:spPr>
          <a:xfrm>
            <a:off x="538981" y="491388"/>
            <a:ext cx="9961700" cy="5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altLang="en-US" sz="4000" b="1" dirty="0" err="1">
                <a:solidFill>
                  <a:schemeClr val="accent6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chemeClr val="accent6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 </a:t>
            </a:r>
            <a:r>
              <a:rPr lang="vi-VN" altLang="en-US" sz="4000" b="1" dirty="0">
                <a:solidFill>
                  <a:schemeClr val="accent6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 xếp từ ngữ thành câu và viết vào vở:</a:t>
            </a:r>
            <a:endParaRPr sz="2000" dirty="0">
              <a:solidFill>
                <a:srgbClr val="E0309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465" name="Google Shape;5465;p54"/>
          <p:cNvGrpSpPr/>
          <p:nvPr/>
        </p:nvGrpSpPr>
        <p:grpSpPr>
          <a:xfrm>
            <a:off x="9741504" y="74725"/>
            <a:ext cx="2044936" cy="1953892"/>
            <a:chOff x="456201" y="651282"/>
            <a:chExt cx="1533702" cy="1465419"/>
          </a:xfrm>
        </p:grpSpPr>
        <p:grpSp>
          <p:nvGrpSpPr>
            <p:cNvPr id="5466" name="Google Shape;5466;p54"/>
            <p:cNvGrpSpPr/>
            <p:nvPr/>
          </p:nvGrpSpPr>
          <p:grpSpPr>
            <a:xfrm rot="-2910204">
              <a:off x="772141" y="843178"/>
              <a:ext cx="972019" cy="1094091"/>
              <a:chOff x="1255755" y="2574411"/>
              <a:chExt cx="785793" cy="884477"/>
            </a:xfrm>
          </p:grpSpPr>
          <p:sp>
            <p:nvSpPr>
              <p:cNvPr id="5467" name="Google Shape;5467;p54"/>
              <p:cNvSpPr/>
              <p:nvPr/>
            </p:nvSpPr>
            <p:spPr>
              <a:xfrm>
                <a:off x="1255755" y="2574746"/>
                <a:ext cx="785793" cy="884143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643" extrusionOk="0">
                    <a:moveTo>
                      <a:pt x="794" y="0"/>
                    </a:moveTo>
                    <a:cubicBezTo>
                      <a:pt x="722" y="31"/>
                      <a:pt x="655" y="229"/>
                      <a:pt x="655" y="229"/>
                    </a:cubicBezTo>
                    <a:lnTo>
                      <a:pt x="29" y="1848"/>
                    </a:lnTo>
                    <a:cubicBezTo>
                      <a:pt x="20" y="1877"/>
                      <a:pt x="1" y="2024"/>
                      <a:pt x="151" y="2082"/>
                    </a:cubicBezTo>
                    <a:lnTo>
                      <a:pt x="1594" y="2639"/>
                    </a:lnTo>
                    <a:cubicBezTo>
                      <a:pt x="1601" y="2642"/>
                      <a:pt x="1608" y="2643"/>
                      <a:pt x="1614" y="2643"/>
                    </a:cubicBezTo>
                    <a:cubicBezTo>
                      <a:pt x="1636" y="2643"/>
                      <a:pt x="1656" y="2630"/>
                      <a:pt x="1665" y="2608"/>
                    </a:cubicBezTo>
                    <a:lnTo>
                      <a:pt x="2348" y="839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8" name="Google Shape;5468;p54"/>
              <p:cNvSpPr/>
              <p:nvPr/>
            </p:nvSpPr>
            <p:spPr>
              <a:xfrm>
                <a:off x="1275826" y="2629607"/>
                <a:ext cx="749665" cy="803523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402" extrusionOk="0">
                    <a:moveTo>
                      <a:pt x="695" y="1"/>
                    </a:moveTo>
                    <a:lnTo>
                      <a:pt x="12" y="1770"/>
                    </a:lnTo>
                    <a:cubicBezTo>
                      <a:pt x="0" y="1799"/>
                      <a:pt x="14" y="1829"/>
                      <a:pt x="43" y="1841"/>
                    </a:cubicBezTo>
                    <a:lnTo>
                      <a:pt x="1486" y="2399"/>
                    </a:lnTo>
                    <a:cubicBezTo>
                      <a:pt x="1492" y="2401"/>
                      <a:pt x="1498" y="2402"/>
                      <a:pt x="1504" y="2402"/>
                    </a:cubicBezTo>
                    <a:cubicBezTo>
                      <a:pt x="1528" y="2402"/>
                      <a:pt x="1550" y="2388"/>
                      <a:pt x="1557" y="2368"/>
                    </a:cubicBezTo>
                    <a:lnTo>
                      <a:pt x="2241" y="598"/>
                    </a:lnTo>
                    <a:lnTo>
                      <a:pt x="6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9" name="Google Shape;5469;p54"/>
              <p:cNvSpPr/>
              <p:nvPr/>
            </p:nvSpPr>
            <p:spPr>
              <a:xfrm>
                <a:off x="1274154" y="2612212"/>
                <a:ext cx="749999" cy="803858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403" extrusionOk="0">
                    <a:moveTo>
                      <a:pt x="693" y="0"/>
                    </a:moveTo>
                    <a:lnTo>
                      <a:pt x="10" y="1770"/>
                    </a:lnTo>
                    <a:cubicBezTo>
                      <a:pt x="0" y="1798"/>
                      <a:pt x="15" y="1829"/>
                      <a:pt x="43" y="1841"/>
                    </a:cubicBezTo>
                    <a:lnTo>
                      <a:pt x="1486" y="2398"/>
                    </a:lnTo>
                    <a:cubicBezTo>
                      <a:pt x="1493" y="2401"/>
                      <a:pt x="1500" y="2402"/>
                      <a:pt x="1507" y="2402"/>
                    </a:cubicBezTo>
                    <a:cubicBezTo>
                      <a:pt x="1529" y="2402"/>
                      <a:pt x="1549" y="2389"/>
                      <a:pt x="1558" y="2367"/>
                    </a:cubicBezTo>
                    <a:lnTo>
                      <a:pt x="2241" y="598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0" name="Google Shape;5470;p54"/>
              <p:cNvSpPr/>
              <p:nvPr/>
            </p:nvSpPr>
            <p:spPr>
              <a:xfrm>
                <a:off x="1274823" y="2574411"/>
                <a:ext cx="754014" cy="815231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2437" extrusionOk="0">
                    <a:moveTo>
                      <a:pt x="749" y="1"/>
                    </a:moveTo>
                    <a:cubicBezTo>
                      <a:pt x="727" y="1"/>
                      <a:pt x="705" y="14"/>
                      <a:pt x="696" y="35"/>
                    </a:cubicBezTo>
                    <a:lnTo>
                      <a:pt x="13" y="1804"/>
                    </a:lnTo>
                    <a:cubicBezTo>
                      <a:pt x="1" y="1833"/>
                      <a:pt x="15" y="1866"/>
                      <a:pt x="44" y="1875"/>
                    </a:cubicBezTo>
                    <a:lnTo>
                      <a:pt x="1487" y="2433"/>
                    </a:lnTo>
                    <a:cubicBezTo>
                      <a:pt x="1493" y="2435"/>
                      <a:pt x="1501" y="2437"/>
                      <a:pt x="1508" y="2437"/>
                    </a:cubicBezTo>
                    <a:cubicBezTo>
                      <a:pt x="1530" y="2437"/>
                      <a:pt x="1551" y="2423"/>
                      <a:pt x="1558" y="2402"/>
                    </a:cubicBezTo>
                    <a:lnTo>
                      <a:pt x="2241" y="632"/>
                    </a:lnTo>
                    <a:cubicBezTo>
                      <a:pt x="2253" y="604"/>
                      <a:pt x="2239" y="573"/>
                      <a:pt x="2211" y="561"/>
                    </a:cubicBezTo>
                    <a:lnTo>
                      <a:pt x="767" y="4"/>
                    </a:lnTo>
                    <a:cubicBezTo>
                      <a:pt x="761" y="2"/>
                      <a:pt x="755" y="1"/>
                      <a:pt x="7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1" name="Google Shape;5471;p54"/>
              <p:cNvSpPr/>
              <p:nvPr/>
            </p:nvSpPr>
            <p:spPr>
              <a:xfrm>
                <a:off x="1771922" y="2763416"/>
                <a:ext cx="138827" cy="12979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388" extrusionOk="0">
                    <a:moveTo>
                      <a:pt x="213" y="0"/>
                    </a:moveTo>
                    <a:cubicBezTo>
                      <a:pt x="204" y="0"/>
                      <a:pt x="196" y="4"/>
                      <a:pt x="191" y="13"/>
                    </a:cubicBezTo>
                    <a:lnTo>
                      <a:pt x="143" y="98"/>
                    </a:lnTo>
                    <a:cubicBezTo>
                      <a:pt x="141" y="106"/>
                      <a:pt x="134" y="110"/>
                      <a:pt x="127" y="113"/>
                    </a:cubicBezTo>
                    <a:lnTo>
                      <a:pt x="27" y="122"/>
                    </a:lnTo>
                    <a:cubicBezTo>
                      <a:pt x="8" y="125"/>
                      <a:pt x="1" y="148"/>
                      <a:pt x="13" y="163"/>
                    </a:cubicBezTo>
                    <a:lnTo>
                      <a:pt x="82" y="234"/>
                    </a:lnTo>
                    <a:cubicBezTo>
                      <a:pt x="86" y="239"/>
                      <a:pt x="89" y="248"/>
                      <a:pt x="89" y="256"/>
                    </a:cubicBezTo>
                    <a:lnTo>
                      <a:pt x="67" y="353"/>
                    </a:lnTo>
                    <a:cubicBezTo>
                      <a:pt x="65" y="369"/>
                      <a:pt x="78" y="381"/>
                      <a:pt x="92" y="381"/>
                    </a:cubicBezTo>
                    <a:cubicBezTo>
                      <a:pt x="95" y="381"/>
                      <a:pt x="98" y="381"/>
                      <a:pt x="101" y="379"/>
                    </a:cubicBezTo>
                    <a:lnTo>
                      <a:pt x="191" y="337"/>
                    </a:lnTo>
                    <a:cubicBezTo>
                      <a:pt x="195" y="334"/>
                      <a:pt x="198" y="333"/>
                      <a:pt x="202" y="333"/>
                    </a:cubicBezTo>
                    <a:cubicBezTo>
                      <a:pt x="205" y="333"/>
                      <a:pt x="209" y="334"/>
                      <a:pt x="213" y="337"/>
                    </a:cubicBezTo>
                    <a:lnTo>
                      <a:pt x="298" y="384"/>
                    </a:lnTo>
                    <a:cubicBezTo>
                      <a:pt x="302" y="386"/>
                      <a:pt x="306" y="387"/>
                      <a:pt x="311" y="387"/>
                    </a:cubicBezTo>
                    <a:cubicBezTo>
                      <a:pt x="324" y="387"/>
                      <a:pt x="336" y="377"/>
                      <a:pt x="334" y="360"/>
                    </a:cubicBezTo>
                    <a:lnTo>
                      <a:pt x="320" y="263"/>
                    </a:lnTo>
                    <a:cubicBezTo>
                      <a:pt x="320" y="256"/>
                      <a:pt x="322" y="248"/>
                      <a:pt x="327" y="244"/>
                    </a:cubicBezTo>
                    <a:lnTo>
                      <a:pt x="401" y="177"/>
                    </a:lnTo>
                    <a:cubicBezTo>
                      <a:pt x="415" y="163"/>
                      <a:pt x="408" y="139"/>
                      <a:pt x="389" y="134"/>
                    </a:cubicBezTo>
                    <a:lnTo>
                      <a:pt x="291" y="117"/>
                    </a:lnTo>
                    <a:cubicBezTo>
                      <a:pt x="284" y="115"/>
                      <a:pt x="277" y="110"/>
                      <a:pt x="274" y="103"/>
                    </a:cubicBezTo>
                    <a:lnTo>
                      <a:pt x="234" y="13"/>
                    </a:lnTo>
                    <a:cubicBezTo>
                      <a:pt x="229" y="4"/>
                      <a:pt x="221" y="0"/>
                      <a:pt x="2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2" name="Google Shape;5472;p54"/>
              <p:cNvSpPr/>
              <p:nvPr/>
            </p:nvSpPr>
            <p:spPr>
              <a:xfrm>
                <a:off x="1819090" y="2929004"/>
                <a:ext cx="99019" cy="99353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97" extrusionOk="0">
                    <a:moveTo>
                      <a:pt x="184" y="1"/>
                    </a:moveTo>
                    <a:cubicBezTo>
                      <a:pt x="179" y="1"/>
                      <a:pt x="175" y="3"/>
                      <a:pt x="172" y="6"/>
                    </a:cubicBezTo>
                    <a:lnTo>
                      <a:pt x="119" y="56"/>
                    </a:lnTo>
                    <a:cubicBezTo>
                      <a:pt x="114" y="61"/>
                      <a:pt x="110" y="61"/>
                      <a:pt x="103" y="61"/>
                    </a:cubicBezTo>
                    <a:lnTo>
                      <a:pt x="33" y="46"/>
                    </a:lnTo>
                    <a:cubicBezTo>
                      <a:pt x="32" y="46"/>
                      <a:pt x="31" y="46"/>
                      <a:pt x="30" y="46"/>
                    </a:cubicBezTo>
                    <a:cubicBezTo>
                      <a:pt x="17" y="46"/>
                      <a:pt x="8" y="59"/>
                      <a:pt x="12" y="70"/>
                    </a:cubicBezTo>
                    <a:lnTo>
                      <a:pt x="45" y="137"/>
                    </a:lnTo>
                    <a:cubicBezTo>
                      <a:pt x="48" y="142"/>
                      <a:pt x="48" y="146"/>
                      <a:pt x="43" y="151"/>
                    </a:cubicBezTo>
                    <a:lnTo>
                      <a:pt x="7" y="215"/>
                    </a:lnTo>
                    <a:cubicBezTo>
                      <a:pt x="1" y="226"/>
                      <a:pt x="11" y="242"/>
                      <a:pt x="24" y="242"/>
                    </a:cubicBezTo>
                    <a:cubicBezTo>
                      <a:pt x="24" y="242"/>
                      <a:pt x="25" y="242"/>
                      <a:pt x="26" y="242"/>
                    </a:cubicBezTo>
                    <a:lnTo>
                      <a:pt x="98" y="232"/>
                    </a:lnTo>
                    <a:cubicBezTo>
                      <a:pt x="99" y="231"/>
                      <a:pt x="100" y="231"/>
                      <a:pt x="102" y="231"/>
                    </a:cubicBezTo>
                    <a:cubicBezTo>
                      <a:pt x="106" y="231"/>
                      <a:pt x="110" y="233"/>
                      <a:pt x="112" y="237"/>
                    </a:cubicBezTo>
                    <a:lnTo>
                      <a:pt x="162" y="292"/>
                    </a:lnTo>
                    <a:cubicBezTo>
                      <a:pt x="165" y="295"/>
                      <a:pt x="170" y="297"/>
                      <a:pt x="174" y="297"/>
                    </a:cubicBezTo>
                    <a:cubicBezTo>
                      <a:pt x="182" y="297"/>
                      <a:pt x="189" y="291"/>
                      <a:pt x="191" y="282"/>
                    </a:cubicBezTo>
                    <a:lnTo>
                      <a:pt x="205" y="211"/>
                    </a:lnTo>
                    <a:cubicBezTo>
                      <a:pt x="205" y="206"/>
                      <a:pt x="210" y="201"/>
                      <a:pt x="214" y="199"/>
                    </a:cubicBezTo>
                    <a:lnTo>
                      <a:pt x="281" y="168"/>
                    </a:lnTo>
                    <a:cubicBezTo>
                      <a:pt x="293" y="163"/>
                      <a:pt x="295" y="144"/>
                      <a:pt x="281" y="137"/>
                    </a:cubicBezTo>
                    <a:lnTo>
                      <a:pt x="219" y="103"/>
                    </a:lnTo>
                    <a:cubicBezTo>
                      <a:pt x="212" y="99"/>
                      <a:pt x="210" y="94"/>
                      <a:pt x="210" y="89"/>
                    </a:cubicBezTo>
                    <a:lnTo>
                      <a:pt x="200" y="18"/>
                    </a:lnTo>
                    <a:cubicBezTo>
                      <a:pt x="200" y="7"/>
                      <a:pt x="192" y="1"/>
                      <a:pt x="1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3" name="Google Shape;5473;p54"/>
              <p:cNvSpPr/>
              <p:nvPr/>
            </p:nvSpPr>
            <p:spPr>
              <a:xfrm>
                <a:off x="1666882" y="2889865"/>
                <a:ext cx="100691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167" y="1"/>
                    </a:moveTo>
                    <a:cubicBezTo>
                      <a:pt x="161" y="1"/>
                      <a:pt x="156" y="3"/>
                      <a:pt x="153" y="9"/>
                    </a:cubicBezTo>
                    <a:lnTo>
                      <a:pt x="110" y="66"/>
                    </a:lnTo>
                    <a:cubicBezTo>
                      <a:pt x="105" y="70"/>
                      <a:pt x="100" y="73"/>
                      <a:pt x="96" y="73"/>
                    </a:cubicBezTo>
                    <a:lnTo>
                      <a:pt x="22" y="73"/>
                    </a:lnTo>
                    <a:cubicBezTo>
                      <a:pt x="7" y="73"/>
                      <a:pt x="0" y="87"/>
                      <a:pt x="7" y="99"/>
                    </a:cubicBezTo>
                    <a:lnTo>
                      <a:pt x="50" y="159"/>
                    </a:lnTo>
                    <a:cubicBezTo>
                      <a:pt x="55" y="163"/>
                      <a:pt x="55" y="168"/>
                      <a:pt x="53" y="175"/>
                    </a:cubicBezTo>
                    <a:lnTo>
                      <a:pt x="29" y="244"/>
                    </a:lnTo>
                    <a:cubicBezTo>
                      <a:pt x="25" y="255"/>
                      <a:pt x="35" y="267"/>
                      <a:pt x="45" y="267"/>
                    </a:cubicBezTo>
                    <a:cubicBezTo>
                      <a:pt x="47" y="267"/>
                      <a:pt x="49" y="266"/>
                      <a:pt x="50" y="266"/>
                    </a:cubicBezTo>
                    <a:lnTo>
                      <a:pt x="119" y="242"/>
                    </a:lnTo>
                    <a:cubicBezTo>
                      <a:pt x="127" y="242"/>
                      <a:pt x="131" y="242"/>
                      <a:pt x="136" y="247"/>
                    </a:cubicBezTo>
                    <a:lnTo>
                      <a:pt x="193" y="289"/>
                    </a:lnTo>
                    <a:cubicBezTo>
                      <a:pt x="197" y="292"/>
                      <a:pt x="200" y="293"/>
                      <a:pt x="204" y="293"/>
                    </a:cubicBezTo>
                    <a:cubicBezTo>
                      <a:pt x="213" y="293"/>
                      <a:pt x="222" y="286"/>
                      <a:pt x="222" y="275"/>
                    </a:cubicBezTo>
                    <a:lnTo>
                      <a:pt x="222" y="204"/>
                    </a:lnTo>
                    <a:cubicBezTo>
                      <a:pt x="222" y="197"/>
                      <a:pt x="224" y="192"/>
                      <a:pt x="229" y="189"/>
                    </a:cubicBezTo>
                    <a:lnTo>
                      <a:pt x="288" y="147"/>
                    </a:lnTo>
                    <a:cubicBezTo>
                      <a:pt x="300" y="139"/>
                      <a:pt x="298" y="120"/>
                      <a:pt x="284" y="116"/>
                    </a:cubicBezTo>
                    <a:lnTo>
                      <a:pt x="215" y="94"/>
                    </a:lnTo>
                    <a:cubicBezTo>
                      <a:pt x="210" y="92"/>
                      <a:pt x="205" y="87"/>
                      <a:pt x="203" y="82"/>
                    </a:cubicBezTo>
                    <a:lnTo>
                      <a:pt x="184" y="13"/>
                    </a:lnTo>
                    <a:cubicBezTo>
                      <a:pt x="181" y="5"/>
                      <a:pt x="17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4" name="Google Shape;5474;p54"/>
              <p:cNvSpPr/>
              <p:nvPr/>
            </p:nvSpPr>
            <p:spPr>
              <a:xfrm>
                <a:off x="1465166" y="2650013"/>
                <a:ext cx="65901" cy="13146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93" extrusionOk="0">
                    <a:moveTo>
                      <a:pt x="160" y="0"/>
                    </a:moveTo>
                    <a:cubicBezTo>
                      <a:pt x="146" y="0"/>
                      <a:pt x="133" y="8"/>
                      <a:pt x="127" y="23"/>
                    </a:cubicBezTo>
                    <a:lnTo>
                      <a:pt x="8" y="342"/>
                    </a:lnTo>
                    <a:cubicBezTo>
                      <a:pt x="1" y="361"/>
                      <a:pt x="10" y="383"/>
                      <a:pt x="32" y="390"/>
                    </a:cubicBezTo>
                    <a:cubicBezTo>
                      <a:pt x="36" y="391"/>
                      <a:pt x="40" y="392"/>
                      <a:pt x="45" y="392"/>
                    </a:cubicBezTo>
                    <a:cubicBezTo>
                      <a:pt x="60" y="392"/>
                      <a:pt x="74" y="383"/>
                      <a:pt x="79" y="366"/>
                    </a:cubicBezTo>
                    <a:lnTo>
                      <a:pt x="191" y="47"/>
                    </a:lnTo>
                    <a:cubicBezTo>
                      <a:pt x="196" y="28"/>
                      <a:pt x="189" y="9"/>
                      <a:pt x="170" y="2"/>
                    </a:cubicBezTo>
                    <a:cubicBezTo>
                      <a:pt x="167" y="1"/>
                      <a:pt x="163" y="0"/>
                      <a:pt x="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5" name="Google Shape;5475;p54"/>
              <p:cNvSpPr/>
              <p:nvPr/>
            </p:nvSpPr>
            <p:spPr>
              <a:xfrm>
                <a:off x="1377521" y="2798541"/>
                <a:ext cx="100691" cy="23149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692" extrusionOk="0">
                    <a:moveTo>
                      <a:pt x="260" y="1"/>
                    </a:moveTo>
                    <a:cubicBezTo>
                      <a:pt x="243" y="1"/>
                      <a:pt x="228" y="11"/>
                      <a:pt x="222" y="27"/>
                    </a:cubicBezTo>
                    <a:lnTo>
                      <a:pt x="6" y="648"/>
                    </a:lnTo>
                    <a:cubicBezTo>
                      <a:pt x="1" y="665"/>
                      <a:pt x="8" y="682"/>
                      <a:pt x="25" y="689"/>
                    </a:cubicBezTo>
                    <a:cubicBezTo>
                      <a:pt x="29" y="690"/>
                      <a:pt x="33" y="691"/>
                      <a:pt x="36" y="691"/>
                    </a:cubicBezTo>
                    <a:cubicBezTo>
                      <a:pt x="50" y="691"/>
                      <a:pt x="62" y="682"/>
                      <a:pt x="68" y="670"/>
                    </a:cubicBezTo>
                    <a:lnTo>
                      <a:pt x="294" y="53"/>
                    </a:lnTo>
                    <a:lnTo>
                      <a:pt x="296" y="53"/>
                    </a:lnTo>
                    <a:cubicBezTo>
                      <a:pt x="301" y="31"/>
                      <a:pt x="291" y="10"/>
                      <a:pt x="272" y="3"/>
                    </a:cubicBezTo>
                    <a:cubicBezTo>
                      <a:pt x="268" y="1"/>
                      <a:pt x="264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476" name="Google Shape;5476;p54"/>
            <p:cNvGrpSpPr/>
            <p:nvPr/>
          </p:nvGrpSpPr>
          <p:grpSpPr>
            <a:xfrm rot="-2910204">
              <a:off x="701944" y="830715"/>
              <a:ext cx="972019" cy="1094091"/>
              <a:chOff x="1255755" y="2574411"/>
              <a:chExt cx="785793" cy="884477"/>
            </a:xfrm>
          </p:grpSpPr>
          <p:sp>
            <p:nvSpPr>
              <p:cNvPr id="5477" name="Google Shape;5477;p54"/>
              <p:cNvSpPr/>
              <p:nvPr/>
            </p:nvSpPr>
            <p:spPr>
              <a:xfrm>
                <a:off x="1255755" y="2574746"/>
                <a:ext cx="785793" cy="884143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643" extrusionOk="0">
                    <a:moveTo>
                      <a:pt x="794" y="0"/>
                    </a:moveTo>
                    <a:cubicBezTo>
                      <a:pt x="722" y="31"/>
                      <a:pt x="655" y="229"/>
                      <a:pt x="655" y="229"/>
                    </a:cubicBezTo>
                    <a:lnTo>
                      <a:pt x="29" y="1848"/>
                    </a:lnTo>
                    <a:cubicBezTo>
                      <a:pt x="20" y="1877"/>
                      <a:pt x="1" y="2024"/>
                      <a:pt x="151" y="2082"/>
                    </a:cubicBezTo>
                    <a:lnTo>
                      <a:pt x="1594" y="2639"/>
                    </a:lnTo>
                    <a:cubicBezTo>
                      <a:pt x="1601" y="2642"/>
                      <a:pt x="1608" y="2643"/>
                      <a:pt x="1614" y="2643"/>
                    </a:cubicBezTo>
                    <a:cubicBezTo>
                      <a:pt x="1636" y="2643"/>
                      <a:pt x="1656" y="2630"/>
                      <a:pt x="1665" y="2608"/>
                    </a:cubicBezTo>
                    <a:lnTo>
                      <a:pt x="2348" y="839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8" name="Google Shape;5478;p54"/>
              <p:cNvSpPr/>
              <p:nvPr/>
            </p:nvSpPr>
            <p:spPr>
              <a:xfrm>
                <a:off x="1275826" y="2629607"/>
                <a:ext cx="749665" cy="803523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402" extrusionOk="0">
                    <a:moveTo>
                      <a:pt x="695" y="1"/>
                    </a:moveTo>
                    <a:lnTo>
                      <a:pt x="12" y="1770"/>
                    </a:lnTo>
                    <a:cubicBezTo>
                      <a:pt x="0" y="1799"/>
                      <a:pt x="14" y="1829"/>
                      <a:pt x="43" y="1841"/>
                    </a:cubicBezTo>
                    <a:lnTo>
                      <a:pt x="1486" y="2399"/>
                    </a:lnTo>
                    <a:cubicBezTo>
                      <a:pt x="1492" y="2401"/>
                      <a:pt x="1498" y="2402"/>
                      <a:pt x="1504" y="2402"/>
                    </a:cubicBezTo>
                    <a:cubicBezTo>
                      <a:pt x="1528" y="2402"/>
                      <a:pt x="1550" y="2388"/>
                      <a:pt x="1557" y="2368"/>
                    </a:cubicBezTo>
                    <a:lnTo>
                      <a:pt x="2241" y="598"/>
                    </a:lnTo>
                    <a:lnTo>
                      <a:pt x="6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9" name="Google Shape;5479;p54"/>
              <p:cNvSpPr/>
              <p:nvPr/>
            </p:nvSpPr>
            <p:spPr>
              <a:xfrm>
                <a:off x="1274154" y="2612212"/>
                <a:ext cx="749999" cy="803858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403" extrusionOk="0">
                    <a:moveTo>
                      <a:pt x="693" y="0"/>
                    </a:moveTo>
                    <a:lnTo>
                      <a:pt x="10" y="1770"/>
                    </a:lnTo>
                    <a:cubicBezTo>
                      <a:pt x="0" y="1798"/>
                      <a:pt x="15" y="1829"/>
                      <a:pt x="43" y="1841"/>
                    </a:cubicBezTo>
                    <a:lnTo>
                      <a:pt x="1486" y="2398"/>
                    </a:lnTo>
                    <a:cubicBezTo>
                      <a:pt x="1493" y="2401"/>
                      <a:pt x="1500" y="2402"/>
                      <a:pt x="1507" y="2402"/>
                    </a:cubicBezTo>
                    <a:cubicBezTo>
                      <a:pt x="1529" y="2402"/>
                      <a:pt x="1549" y="2389"/>
                      <a:pt x="1558" y="2367"/>
                    </a:cubicBezTo>
                    <a:lnTo>
                      <a:pt x="2241" y="598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0" name="Google Shape;5480;p54"/>
              <p:cNvSpPr/>
              <p:nvPr/>
            </p:nvSpPr>
            <p:spPr>
              <a:xfrm>
                <a:off x="1274823" y="2574411"/>
                <a:ext cx="754014" cy="815231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2437" extrusionOk="0">
                    <a:moveTo>
                      <a:pt x="749" y="1"/>
                    </a:moveTo>
                    <a:cubicBezTo>
                      <a:pt x="727" y="1"/>
                      <a:pt x="705" y="14"/>
                      <a:pt x="696" y="35"/>
                    </a:cubicBezTo>
                    <a:lnTo>
                      <a:pt x="13" y="1804"/>
                    </a:lnTo>
                    <a:cubicBezTo>
                      <a:pt x="1" y="1833"/>
                      <a:pt x="15" y="1866"/>
                      <a:pt x="44" y="1875"/>
                    </a:cubicBezTo>
                    <a:lnTo>
                      <a:pt x="1487" y="2433"/>
                    </a:lnTo>
                    <a:cubicBezTo>
                      <a:pt x="1493" y="2435"/>
                      <a:pt x="1501" y="2437"/>
                      <a:pt x="1508" y="2437"/>
                    </a:cubicBezTo>
                    <a:cubicBezTo>
                      <a:pt x="1530" y="2437"/>
                      <a:pt x="1551" y="2423"/>
                      <a:pt x="1558" y="2402"/>
                    </a:cubicBezTo>
                    <a:lnTo>
                      <a:pt x="2241" y="632"/>
                    </a:lnTo>
                    <a:cubicBezTo>
                      <a:pt x="2253" y="604"/>
                      <a:pt x="2239" y="573"/>
                      <a:pt x="2211" y="561"/>
                    </a:cubicBezTo>
                    <a:lnTo>
                      <a:pt x="767" y="4"/>
                    </a:lnTo>
                    <a:cubicBezTo>
                      <a:pt x="761" y="2"/>
                      <a:pt x="755" y="1"/>
                      <a:pt x="7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1" name="Google Shape;5481;p54"/>
              <p:cNvSpPr/>
              <p:nvPr/>
            </p:nvSpPr>
            <p:spPr>
              <a:xfrm>
                <a:off x="1771922" y="2763416"/>
                <a:ext cx="138827" cy="12979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388" extrusionOk="0">
                    <a:moveTo>
                      <a:pt x="213" y="0"/>
                    </a:moveTo>
                    <a:cubicBezTo>
                      <a:pt x="204" y="0"/>
                      <a:pt x="196" y="4"/>
                      <a:pt x="191" y="13"/>
                    </a:cubicBezTo>
                    <a:lnTo>
                      <a:pt x="143" y="98"/>
                    </a:lnTo>
                    <a:cubicBezTo>
                      <a:pt x="141" y="106"/>
                      <a:pt x="134" y="110"/>
                      <a:pt x="127" y="113"/>
                    </a:cubicBezTo>
                    <a:lnTo>
                      <a:pt x="27" y="122"/>
                    </a:lnTo>
                    <a:cubicBezTo>
                      <a:pt x="8" y="125"/>
                      <a:pt x="1" y="148"/>
                      <a:pt x="13" y="163"/>
                    </a:cubicBezTo>
                    <a:lnTo>
                      <a:pt x="82" y="234"/>
                    </a:lnTo>
                    <a:cubicBezTo>
                      <a:pt x="86" y="239"/>
                      <a:pt x="89" y="248"/>
                      <a:pt x="89" y="256"/>
                    </a:cubicBezTo>
                    <a:lnTo>
                      <a:pt x="67" y="353"/>
                    </a:lnTo>
                    <a:cubicBezTo>
                      <a:pt x="65" y="369"/>
                      <a:pt x="78" y="381"/>
                      <a:pt x="92" y="381"/>
                    </a:cubicBezTo>
                    <a:cubicBezTo>
                      <a:pt x="95" y="381"/>
                      <a:pt x="98" y="381"/>
                      <a:pt x="101" y="379"/>
                    </a:cubicBezTo>
                    <a:lnTo>
                      <a:pt x="191" y="337"/>
                    </a:lnTo>
                    <a:cubicBezTo>
                      <a:pt x="195" y="334"/>
                      <a:pt x="198" y="333"/>
                      <a:pt x="202" y="333"/>
                    </a:cubicBezTo>
                    <a:cubicBezTo>
                      <a:pt x="205" y="333"/>
                      <a:pt x="209" y="334"/>
                      <a:pt x="213" y="337"/>
                    </a:cubicBezTo>
                    <a:lnTo>
                      <a:pt x="298" y="384"/>
                    </a:lnTo>
                    <a:cubicBezTo>
                      <a:pt x="302" y="386"/>
                      <a:pt x="306" y="387"/>
                      <a:pt x="311" y="387"/>
                    </a:cubicBezTo>
                    <a:cubicBezTo>
                      <a:pt x="324" y="387"/>
                      <a:pt x="336" y="377"/>
                      <a:pt x="334" y="360"/>
                    </a:cubicBezTo>
                    <a:lnTo>
                      <a:pt x="320" y="263"/>
                    </a:lnTo>
                    <a:cubicBezTo>
                      <a:pt x="320" y="256"/>
                      <a:pt x="322" y="248"/>
                      <a:pt x="327" y="244"/>
                    </a:cubicBezTo>
                    <a:lnTo>
                      <a:pt x="401" y="177"/>
                    </a:lnTo>
                    <a:cubicBezTo>
                      <a:pt x="415" y="163"/>
                      <a:pt x="408" y="139"/>
                      <a:pt x="389" y="134"/>
                    </a:cubicBezTo>
                    <a:lnTo>
                      <a:pt x="291" y="117"/>
                    </a:lnTo>
                    <a:cubicBezTo>
                      <a:pt x="284" y="115"/>
                      <a:pt x="277" y="110"/>
                      <a:pt x="274" y="103"/>
                    </a:cubicBezTo>
                    <a:lnTo>
                      <a:pt x="234" y="13"/>
                    </a:lnTo>
                    <a:cubicBezTo>
                      <a:pt x="229" y="4"/>
                      <a:pt x="221" y="0"/>
                      <a:pt x="2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2" name="Google Shape;5482;p54"/>
              <p:cNvSpPr/>
              <p:nvPr/>
            </p:nvSpPr>
            <p:spPr>
              <a:xfrm>
                <a:off x="1819090" y="2929004"/>
                <a:ext cx="99019" cy="99353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97" extrusionOk="0">
                    <a:moveTo>
                      <a:pt x="184" y="1"/>
                    </a:moveTo>
                    <a:cubicBezTo>
                      <a:pt x="179" y="1"/>
                      <a:pt x="175" y="3"/>
                      <a:pt x="172" y="6"/>
                    </a:cubicBezTo>
                    <a:lnTo>
                      <a:pt x="119" y="56"/>
                    </a:lnTo>
                    <a:cubicBezTo>
                      <a:pt x="114" y="61"/>
                      <a:pt x="110" y="61"/>
                      <a:pt x="103" y="61"/>
                    </a:cubicBezTo>
                    <a:lnTo>
                      <a:pt x="33" y="46"/>
                    </a:lnTo>
                    <a:cubicBezTo>
                      <a:pt x="32" y="46"/>
                      <a:pt x="31" y="46"/>
                      <a:pt x="30" y="46"/>
                    </a:cubicBezTo>
                    <a:cubicBezTo>
                      <a:pt x="17" y="46"/>
                      <a:pt x="8" y="59"/>
                      <a:pt x="12" y="70"/>
                    </a:cubicBezTo>
                    <a:lnTo>
                      <a:pt x="45" y="137"/>
                    </a:lnTo>
                    <a:cubicBezTo>
                      <a:pt x="48" y="142"/>
                      <a:pt x="48" y="146"/>
                      <a:pt x="43" y="151"/>
                    </a:cubicBezTo>
                    <a:lnTo>
                      <a:pt x="7" y="215"/>
                    </a:lnTo>
                    <a:cubicBezTo>
                      <a:pt x="1" y="226"/>
                      <a:pt x="11" y="242"/>
                      <a:pt x="24" y="242"/>
                    </a:cubicBezTo>
                    <a:cubicBezTo>
                      <a:pt x="24" y="242"/>
                      <a:pt x="25" y="242"/>
                      <a:pt x="26" y="242"/>
                    </a:cubicBezTo>
                    <a:lnTo>
                      <a:pt x="98" y="232"/>
                    </a:lnTo>
                    <a:cubicBezTo>
                      <a:pt x="99" y="231"/>
                      <a:pt x="100" y="231"/>
                      <a:pt x="102" y="231"/>
                    </a:cubicBezTo>
                    <a:cubicBezTo>
                      <a:pt x="106" y="231"/>
                      <a:pt x="110" y="233"/>
                      <a:pt x="112" y="237"/>
                    </a:cubicBezTo>
                    <a:lnTo>
                      <a:pt x="162" y="292"/>
                    </a:lnTo>
                    <a:cubicBezTo>
                      <a:pt x="165" y="295"/>
                      <a:pt x="170" y="297"/>
                      <a:pt x="174" y="297"/>
                    </a:cubicBezTo>
                    <a:cubicBezTo>
                      <a:pt x="182" y="297"/>
                      <a:pt x="189" y="291"/>
                      <a:pt x="191" y="282"/>
                    </a:cubicBezTo>
                    <a:lnTo>
                      <a:pt x="205" y="211"/>
                    </a:lnTo>
                    <a:cubicBezTo>
                      <a:pt x="205" y="206"/>
                      <a:pt x="210" y="201"/>
                      <a:pt x="214" y="199"/>
                    </a:cubicBezTo>
                    <a:lnTo>
                      <a:pt x="281" y="168"/>
                    </a:lnTo>
                    <a:cubicBezTo>
                      <a:pt x="293" y="163"/>
                      <a:pt x="295" y="144"/>
                      <a:pt x="281" y="137"/>
                    </a:cubicBezTo>
                    <a:lnTo>
                      <a:pt x="219" y="103"/>
                    </a:lnTo>
                    <a:cubicBezTo>
                      <a:pt x="212" y="99"/>
                      <a:pt x="210" y="94"/>
                      <a:pt x="210" y="89"/>
                    </a:cubicBezTo>
                    <a:lnTo>
                      <a:pt x="200" y="18"/>
                    </a:lnTo>
                    <a:cubicBezTo>
                      <a:pt x="200" y="7"/>
                      <a:pt x="192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3" name="Google Shape;5483;p54"/>
              <p:cNvSpPr/>
              <p:nvPr/>
            </p:nvSpPr>
            <p:spPr>
              <a:xfrm>
                <a:off x="1666882" y="2889865"/>
                <a:ext cx="100691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167" y="1"/>
                    </a:moveTo>
                    <a:cubicBezTo>
                      <a:pt x="161" y="1"/>
                      <a:pt x="156" y="3"/>
                      <a:pt x="153" y="9"/>
                    </a:cubicBezTo>
                    <a:lnTo>
                      <a:pt x="110" y="66"/>
                    </a:lnTo>
                    <a:cubicBezTo>
                      <a:pt x="105" y="70"/>
                      <a:pt x="100" y="73"/>
                      <a:pt x="96" y="73"/>
                    </a:cubicBezTo>
                    <a:lnTo>
                      <a:pt x="22" y="73"/>
                    </a:lnTo>
                    <a:cubicBezTo>
                      <a:pt x="7" y="73"/>
                      <a:pt x="0" y="87"/>
                      <a:pt x="7" y="99"/>
                    </a:cubicBezTo>
                    <a:lnTo>
                      <a:pt x="50" y="159"/>
                    </a:lnTo>
                    <a:cubicBezTo>
                      <a:pt x="55" y="163"/>
                      <a:pt x="55" y="168"/>
                      <a:pt x="53" y="175"/>
                    </a:cubicBezTo>
                    <a:lnTo>
                      <a:pt x="29" y="244"/>
                    </a:lnTo>
                    <a:cubicBezTo>
                      <a:pt x="25" y="255"/>
                      <a:pt x="35" y="267"/>
                      <a:pt x="45" y="267"/>
                    </a:cubicBezTo>
                    <a:cubicBezTo>
                      <a:pt x="47" y="267"/>
                      <a:pt x="49" y="266"/>
                      <a:pt x="50" y="266"/>
                    </a:cubicBezTo>
                    <a:lnTo>
                      <a:pt x="119" y="242"/>
                    </a:lnTo>
                    <a:cubicBezTo>
                      <a:pt x="127" y="242"/>
                      <a:pt x="131" y="242"/>
                      <a:pt x="136" y="247"/>
                    </a:cubicBezTo>
                    <a:lnTo>
                      <a:pt x="193" y="289"/>
                    </a:lnTo>
                    <a:cubicBezTo>
                      <a:pt x="197" y="292"/>
                      <a:pt x="200" y="293"/>
                      <a:pt x="204" y="293"/>
                    </a:cubicBezTo>
                    <a:cubicBezTo>
                      <a:pt x="213" y="293"/>
                      <a:pt x="222" y="286"/>
                      <a:pt x="222" y="275"/>
                    </a:cubicBezTo>
                    <a:lnTo>
                      <a:pt x="222" y="204"/>
                    </a:lnTo>
                    <a:cubicBezTo>
                      <a:pt x="222" y="197"/>
                      <a:pt x="224" y="192"/>
                      <a:pt x="229" y="189"/>
                    </a:cubicBezTo>
                    <a:lnTo>
                      <a:pt x="288" y="147"/>
                    </a:lnTo>
                    <a:cubicBezTo>
                      <a:pt x="300" y="139"/>
                      <a:pt x="298" y="120"/>
                      <a:pt x="284" y="116"/>
                    </a:cubicBezTo>
                    <a:lnTo>
                      <a:pt x="215" y="94"/>
                    </a:lnTo>
                    <a:cubicBezTo>
                      <a:pt x="210" y="92"/>
                      <a:pt x="205" y="87"/>
                      <a:pt x="203" y="82"/>
                    </a:cubicBezTo>
                    <a:lnTo>
                      <a:pt x="184" y="13"/>
                    </a:lnTo>
                    <a:cubicBezTo>
                      <a:pt x="181" y="5"/>
                      <a:pt x="17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4" name="Google Shape;5484;p54"/>
              <p:cNvSpPr/>
              <p:nvPr/>
            </p:nvSpPr>
            <p:spPr>
              <a:xfrm>
                <a:off x="1465166" y="2650013"/>
                <a:ext cx="65901" cy="13146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93" extrusionOk="0">
                    <a:moveTo>
                      <a:pt x="160" y="0"/>
                    </a:moveTo>
                    <a:cubicBezTo>
                      <a:pt x="146" y="0"/>
                      <a:pt x="133" y="8"/>
                      <a:pt x="127" y="23"/>
                    </a:cubicBezTo>
                    <a:lnTo>
                      <a:pt x="8" y="342"/>
                    </a:lnTo>
                    <a:cubicBezTo>
                      <a:pt x="1" y="361"/>
                      <a:pt x="10" y="383"/>
                      <a:pt x="32" y="390"/>
                    </a:cubicBezTo>
                    <a:cubicBezTo>
                      <a:pt x="36" y="391"/>
                      <a:pt x="40" y="392"/>
                      <a:pt x="45" y="392"/>
                    </a:cubicBezTo>
                    <a:cubicBezTo>
                      <a:pt x="60" y="392"/>
                      <a:pt x="74" y="383"/>
                      <a:pt x="79" y="366"/>
                    </a:cubicBezTo>
                    <a:lnTo>
                      <a:pt x="191" y="47"/>
                    </a:lnTo>
                    <a:cubicBezTo>
                      <a:pt x="196" y="28"/>
                      <a:pt x="189" y="9"/>
                      <a:pt x="170" y="2"/>
                    </a:cubicBezTo>
                    <a:cubicBezTo>
                      <a:pt x="167" y="1"/>
                      <a:pt x="163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5" name="Google Shape;5485;p54"/>
              <p:cNvSpPr/>
              <p:nvPr/>
            </p:nvSpPr>
            <p:spPr>
              <a:xfrm>
                <a:off x="1377521" y="2798541"/>
                <a:ext cx="100691" cy="23149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692" extrusionOk="0">
                    <a:moveTo>
                      <a:pt x="260" y="1"/>
                    </a:moveTo>
                    <a:cubicBezTo>
                      <a:pt x="243" y="1"/>
                      <a:pt x="228" y="11"/>
                      <a:pt x="222" y="27"/>
                    </a:cubicBezTo>
                    <a:lnTo>
                      <a:pt x="6" y="648"/>
                    </a:lnTo>
                    <a:cubicBezTo>
                      <a:pt x="1" y="665"/>
                      <a:pt x="8" y="682"/>
                      <a:pt x="25" y="689"/>
                    </a:cubicBezTo>
                    <a:cubicBezTo>
                      <a:pt x="29" y="690"/>
                      <a:pt x="33" y="691"/>
                      <a:pt x="36" y="691"/>
                    </a:cubicBezTo>
                    <a:cubicBezTo>
                      <a:pt x="50" y="691"/>
                      <a:pt x="62" y="682"/>
                      <a:pt x="68" y="670"/>
                    </a:cubicBezTo>
                    <a:lnTo>
                      <a:pt x="294" y="53"/>
                    </a:lnTo>
                    <a:lnTo>
                      <a:pt x="296" y="53"/>
                    </a:lnTo>
                    <a:cubicBezTo>
                      <a:pt x="301" y="31"/>
                      <a:pt x="291" y="10"/>
                      <a:pt x="272" y="3"/>
                    </a:cubicBezTo>
                    <a:cubicBezTo>
                      <a:pt x="268" y="1"/>
                      <a:pt x="264" y="1"/>
                      <a:pt x="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86" name="Google Shape;5486;p54"/>
          <p:cNvGrpSpPr/>
          <p:nvPr/>
        </p:nvGrpSpPr>
        <p:grpSpPr>
          <a:xfrm>
            <a:off x="415779" y="5534677"/>
            <a:ext cx="1014088" cy="1052415"/>
            <a:chOff x="641473" y="3282797"/>
            <a:chExt cx="1116181" cy="1158367"/>
          </a:xfrm>
        </p:grpSpPr>
        <p:grpSp>
          <p:nvGrpSpPr>
            <p:cNvPr id="5487" name="Google Shape;5487;p54"/>
            <p:cNvGrpSpPr/>
            <p:nvPr/>
          </p:nvGrpSpPr>
          <p:grpSpPr>
            <a:xfrm>
              <a:off x="678527" y="3282797"/>
              <a:ext cx="1079128" cy="1121064"/>
              <a:chOff x="6514774" y="3901794"/>
              <a:chExt cx="869423" cy="903210"/>
            </a:xfrm>
          </p:grpSpPr>
          <p:sp>
            <p:nvSpPr>
              <p:cNvPr id="5488" name="Google Shape;5488;p54"/>
              <p:cNvSpPr/>
              <p:nvPr/>
            </p:nvSpPr>
            <p:spPr>
              <a:xfrm>
                <a:off x="6785402" y="3901794"/>
                <a:ext cx="300736" cy="300736"/>
              </a:xfrm>
              <a:custGeom>
                <a:avLst/>
                <a:gdLst/>
                <a:ahLst/>
                <a:cxnLst/>
                <a:rect l="l" t="t" r="r" b="b"/>
                <a:pathLst>
                  <a:path w="899" h="899" extrusionOk="0">
                    <a:moveTo>
                      <a:pt x="449" y="151"/>
                    </a:moveTo>
                    <a:cubicBezTo>
                      <a:pt x="615" y="151"/>
                      <a:pt x="749" y="284"/>
                      <a:pt x="749" y="451"/>
                    </a:cubicBezTo>
                    <a:cubicBezTo>
                      <a:pt x="749" y="615"/>
                      <a:pt x="615" y="748"/>
                      <a:pt x="449" y="748"/>
                    </a:cubicBezTo>
                    <a:cubicBezTo>
                      <a:pt x="284" y="748"/>
                      <a:pt x="151" y="615"/>
                      <a:pt x="151" y="451"/>
                    </a:cubicBezTo>
                    <a:cubicBezTo>
                      <a:pt x="151" y="284"/>
                      <a:pt x="284" y="151"/>
                      <a:pt x="449" y="151"/>
                    </a:cubicBezTo>
                    <a:close/>
                    <a:moveTo>
                      <a:pt x="449" y="0"/>
                    </a:moveTo>
                    <a:cubicBezTo>
                      <a:pt x="201" y="0"/>
                      <a:pt x="1" y="203"/>
                      <a:pt x="1" y="451"/>
                    </a:cubicBezTo>
                    <a:cubicBezTo>
                      <a:pt x="1" y="698"/>
                      <a:pt x="201" y="898"/>
                      <a:pt x="449" y="898"/>
                    </a:cubicBezTo>
                    <a:cubicBezTo>
                      <a:pt x="696" y="898"/>
                      <a:pt x="899" y="698"/>
                      <a:pt x="899" y="451"/>
                    </a:cubicBezTo>
                    <a:cubicBezTo>
                      <a:pt x="899" y="203"/>
                      <a:pt x="696" y="0"/>
                      <a:pt x="4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9" name="Google Shape;5489;p54"/>
              <p:cNvSpPr/>
              <p:nvPr/>
            </p:nvSpPr>
            <p:spPr>
              <a:xfrm>
                <a:off x="6834911" y="3951973"/>
                <a:ext cx="201048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99" extrusionOk="0">
                    <a:moveTo>
                      <a:pt x="301" y="46"/>
                    </a:moveTo>
                    <a:cubicBezTo>
                      <a:pt x="441" y="46"/>
                      <a:pt x="555" y="160"/>
                      <a:pt x="555" y="301"/>
                    </a:cubicBezTo>
                    <a:cubicBezTo>
                      <a:pt x="555" y="441"/>
                      <a:pt x="441" y="555"/>
                      <a:pt x="301" y="555"/>
                    </a:cubicBezTo>
                    <a:cubicBezTo>
                      <a:pt x="160" y="555"/>
                      <a:pt x="46" y="441"/>
                      <a:pt x="46" y="301"/>
                    </a:cubicBezTo>
                    <a:cubicBezTo>
                      <a:pt x="46" y="160"/>
                      <a:pt x="160" y="46"/>
                      <a:pt x="301" y="46"/>
                    </a:cubicBezTo>
                    <a:close/>
                    <a:moveTo>
                      <a:pt x="301" y="1"/>
                    </a:moveTo>
                    <a:cubicBezTo>
                      <a:pt x="136" y="1"/>
                      <a:pt x="1" y="134"/>
                      <a:pt x="1" y="301"/>
                    </a:cubicBezTo>
                    <a:cubicBezTo>
                      <a:pt x="1" y="465"/>
                      <a:pt x="136" y="598"/>
                      <a:pt x="301" y="598"/>
                    </a:cubicBezTo>
                    <a:cubicBezTo>
                      <a:pt x="467" y="598"/>
                      <a:pt x="601" y="465"/>
                      <a:pt x="601" y="301"/>
                    </a:cubicBezTo>
                    <a:cubicBezTo>
                      <a:pt x="601" y="134"/>
                      <a:pt x="467" y="1"/>
                      <a:pt x="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0" name="Google Shape;5490;p54"/>
              <p:cNvSpPr/>
              <p:nvPr/>
            </p:nvSpPr>
            <p:spPr>
              <a:xfrm>
                <a:off x="6785402" y="4063368"/>
                <a:ext cx="196365" cy="373327"/>
              </a:xfrm>
              <a:custGeom>
                <a:avLst/>
                <a:gdLst/>
                <a:ahLst/>
                <a:cxnLst/>
                <a:rect l="l" t="t" r="r" b="b"/>
                <a:pathLst>
                  <a:path w="587" h="1116" extrusionOk="0">
                    <a:moveTo>
                      <a:pt x="1" y="1"/>
                    </a:moveTo>
                    <a:cubicBezTo>
                      <a:pt x="1" y="1"/>
                      <a:pt x="94" y="439"/>
                      <a:pt x="161" y="730"/>
                    </a:cubicBezTo>
                    <a:cubicBezTo>
                      <a:pt x="187" y="849"/>
                      <a:pt x="222" y="980"/>
                      <a:pt x="263" y="1115"/>
                    </a:cubicBezTo>
                    <a:cubicBezTo>
                      <a:pt x="361" y="960"/>
                      <a:pt x="472" y="813"/>
                      <a:pt x="587" y="668"/>
                    </a:cubicBezTo>
                    <a:lnTo>
                      <a:pt x="472" y="34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1" name="Google Shape;5491;p54"/>
              <p:cNvSpPr/>
              <p:nvPr/>
            </p:nvSpPr>
            <p:spPr>
              <a:xfrm>
                <a:off x="6873047" y="4302552"/>
                <a:ext cx="267953" cy="5024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502" extrusionOk="0">
                    <a:moveTo>
                      <a:pt x="289" y="0"/>
                    </a:moveTo>
                    <a:cubicBezTo>
                      <a:pt x="187" y="131"/>
                      <a:pt x="89" y="262"/>
                      <a:pt x="1" y="400"/>
                    </a:cubicBezTo>
                    <a:cubicBezTo>
                      <a:pt x="139" y="850"/>
                      <a:pt x="360" y="1334"/>
                      <a:pt x="703" y="1493"/>
                    </a:cubicBezTo>
                    <a:cubicBezTo>
                      <a:pt x="716" y="1499"/>
                      <a:pt x="728" y="1502"/>
                      <a:pt x="741" y="1502"/>
                    </a:cubicBezTo>
                    <a:cubicBezTo>
                      <a:pt x="763" y="1502"/>
                      <a:pt x="784" y="1493"/>
                      <a:pt x="801" y="1479"/>
                    </a:cubicBezTo>
                    <a:lnTo>
                      <a:pt x="28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2" name="Google Shape;5492;p54"/>
              <p:cNvSpPr/>
              <p:nvPr/>
            </p:nvSpPr>
            <p:spPr>
              <a:xfrm>
                <a:off x="6969724" y="4286495"/>
                <a:ext cx="187333" cy="510816"/>
              </a:xfrm>
              <a:custGeom>
                <a:avLst/>
                <a:gdLst/>
                <a:ahLst/>
                <a:cxnLst/>
                <a:rect l="l" t="t" r="r" b="b"/>
                <a:pathLst>
                  <a:path w="560" h="1527" extrusionOk="0">
                    <a:moveTo>
                      <a:pt x="36" y="1"/>
                    </a:moveTo>
                    <a:cubicBezTo>
                      <a:pt x="24" y="17"/>
                      <a:pt x="12" y="34"/>
                      <a:pt x="0" y="48"/>
                    </a:cubicBezTo>
                    <a:lnTo>
                      <a:pt x="512" y="1527"/>
                    </a:lnTo>
                    <a:cubicBezTo>
                      <a:pt x="543" y="1503"/>
                      <a:pt x="560" y="1460"/>
                      <a:pt x="545" y="1417"/>
                    </a:cubicBezTo>
                    <a:lnTo>
                      <a:pt x="124" y="241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3" name="Google Shape;5493;p54"/>
              <p:cNvSpPr/>
              <p:nvPr/>
            </p:nvSpPr>
            <p:spPr>
              <a:xfrm>
                <a:off x="6514774" y="4114885"/>
                <a:ext cx="326828" cy="300736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99" extrusionOk="0">
                    <a:moveTo>
                      <a:pt x="488" y="195"/>
                    </a:moveTo>
                    <a:cubicBezTo>
                      <a:pt x="504" y="195"/>
                      <a:pt x="520" y="196"/>
                      <a:pt x="536" y="199"/>
                    </a:cubicBezTo>
                    <a:cubicBezTo>
                      <a:pt x="674" y="225"/>
                      <a:pt x="765" y="359"/>
                      <a:pt x="739" y="497"/>
                    </a:cubicBezTo>
                    <a:cubicBezTo>
                      <a:pt x="715" y="619"/>
                      <a:pt x="607" y="704"/>
                      <a:pt x="488" y="704"/>
                    </a:cubicBezTo>
                    <a:cubicBezTo>
                      <a:pt x="472" y="704"/>
                      <a:pt x="457" y="702"/>
                      <a:pt x="441" y="699"/>
                    </a:cubicBezTo>
                    <a:cubicBezTo>
                      <a:pt x="303" y="673"/>
                      <a:pt x="212" y="537"/>
                      <a:pt x="238" y="402"/>
                    </a:cubicBezTo>
                    <a:cubicBezTo>
                      <a:pt x="262" y="280"/>
                      <a:pt x="368" y="195"/>
                      <a:pt x="488" y="195"/>
                    </a:cubicBezTo>
                    <a:close/>
                    <a:moveTo>
                      <a:pt x="488" y="0"/>
                    </a:moveTo>
                    <a:cubicBezTo>
                      <a:pt x="278" y="0"/>
                      <a:pt x="90" y="150"/>
                      <a:pt x="48" y="364"/>
                    </a:cubicBezTo>
                    <a:cubicBezTo>
                      <a:pt x="0" y="606"/>
                      <a:pt x="160" y="842"/>
                      <a:pt x="403" y="890"/>
                    </a:cubicBezTo>
                    <a:cubicBezTo>
                      <a:pt x="432" y="896"/>
                      <a:pt x="461" y="898"/>
                      <a:pt x="489" y="898"/>
                    </a:cubicBezTo>
                    <a:cubicBezTo>
                      <a:pt x="699" y="898"/>
                      <a:pt x="887" y="749"/>
                      <a:pt x="929" y="535"/>
                    </a:cubicBezTo>
                    <a:cubicBezTo>
                      <a:pt x="977" y="292"/>
                      <a:pt x="817" y="56"/>
                      <a:pt x="574" y="9"/>
                    </a:cubicBezTo>
                    <a:cubicBezTo>
                      <a:pt x="545" y="3"/>
                      <a:pt x="516" y="0"/>
                      <a:pt x="4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4" name="Google Shape;5494;p54"/>
              <p:cNvSpPr/>
              <p:nvPr/>
            </p:nvSpPr>
            <p:spPr>
              <a:xfrm>
                <a:off x="6527486" y="4114550"/>
                <a:ext cx="300736" cy="300401"/>
              </a:xfrm>
              <a:custGeom>
                <a:avLst/>
                <a:gdLst/>
                <a:ahLst/>
                <a:cxnLst/>
                <a:rect l="l" t="t" r="r" b="b"/>
                <a:pathLst>
                  <a:path w="899" h="898" extrusionOk="0">
                    <a:moveTo>
                      <a:pt x="450" y="150"/>
                    </a:moveTo>
                    <a:cubicBezTo>
                      <a:pt x="615" y="150"/>
                      <a:pt x="748" y="284"/>
                      <a:pt x="748" y="450"/>
                    </a:cubicBezTo>
                    <a:cubicBezTo>
                      <a:pt x="748" y="615"/>
                      <a:pt x="615" y="750"/>
                      <a:pt x="450" y="750"/>
                    </a:cubicBezTo>
                    <a:cubicBezTo>
                      <a:pt x="284" y="750"/>
                      <a:pt x="150" y="615"/>
                      <a:pt x="150" y="450"/>
                    </a:cubicBezTo>
                    <a:cubicBezTo>
                      <a:pt x="150" y="284"/>
                      <a:pt x="284" y="150"/>
                      <a:pt x="450" y="150"/>
                    </a:cubicBezTo>
                    <a:close/>
                    <a:moveTo>
                      <a:pt x="450" y="0"/>
                    </a:moveTo>
                    <a:cubicBezTo>
                      <a:pt x="203" y="0"/>
                      <a:pt x="0" y="203"/>
                      <a:pt x="0" y="450"/>
                    </a:cubicBezTo>
                    <a:cubicBezTo>
                      <a:pt x="0" y="698"/>
                      <a:pt x="203" y="898"/>
                      <a:pt x="450" y="898"/>
                    </a:cubicBezTo>
                    <a:cubicBezTo>
                      <a:pt x="698" y="898"/>
                      <a:pt x="898" y="698"/>
                      <a:pt x="898" y="450"/>
                    </a:cubicBezTo>
                    <a:cubicBezTo>
                      <a:pt x="898" y="203"/>
                      <a:pt x="698" y="0"/>
                      <a:pt x="4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5" name="Google Shape;5495;p54"/>
              <p:cNvSpPr/>
              <p:nvPr/>
            </p:nvSpPr>
            <p:spPr>
              <a:xfrm>
                <a:off x="6577664" y="4164729"/>
                <a:ext cx="200379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9" h="601" extrusionOk="0">
                    <a:moveTo>
                      <a:pt x="300" y="46"/>
                    </a:moveTo>
                    <a:cubicBezTo>
                      <a:pt x="441" y="46"/>
                      <a:pt x="555" y="160"/>
                      <a:pt x="555" y="300"/>
                    </a:cubicBezTo>
                    <a:cubicBezTo>
                      <a:pt x="555" y="441"/>
                      <a:pt x="441" y="555"/>
                      <a:pt x="300" y="555"/>
                    </a:cubicBezTo>
                    <a:cubicBezTo>
                      <a:pt x="160" y="555"/>
                      <a:pt x="46" y="441"/>
                      <a:pt x="46" y="300"/>
                    </a:cubicBezTo>
                    <a:cubicBezTo>
                      <a:pt x="46" y="160"/>
                      <a:pt x="160" y="46"/>
                      <a:pt x="300" y="46"/>
                    </a:cubicBezTo>
                    <a:close/>
                    <a:moveTo>
                      <a:pt x="300" y="0"/>
                    </a:move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5"/>
                      <a:pt x="134" y="600"/>
                      <a:pt x="300" y="600"/>
                    </a:cubicBezTo>
                    <a:cubicBezTo>
                      <a:pt x="465" y="600"/>
                      <a:pt x="598" y="465"/>
                      <a:pt x="598" y="300"/>
                    </a:cubicBezTo>
                    <a:cubicBezTo>
                      <a:pt x="598" y="134"/>
                      <a:pt x="465" y="0"/>
                      <a:pt x="3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6" name="Google Shape;5496;p54"/>
              <p:cNvSpPr/>
              <p:nvPr/>
            </p:nvSpPr>
            <p:spPr>
              <a:xfrm>
                <a:off x="6717829" y="4119903"/>
                <a:ext cx="349241" cy="23550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704" extrusionOk="0">
                    <a:moveTo>
                      <a:pt x="1" y="1"/>
                    </a:moveTo>
                    <a:lnTo>
                      <a:pt x="251" y="530"/>
                    </a:lnTo>
                    <a:lnTo>
                      <a:pt x="543" y="703"/>
                    </a:lnTo>
                    <a:cubicBezTo>
                      <a:pt x="708" y="618"/>
                      <a:pt x="874" y="537"/>
                      <a:pt x="1044" y="470"/>
                    </a:cubicBezTo>
                    <a:cubicBezTo>
                      <a:pt x="920" y="403"/>
                      <a:pt x="796" y="346"/>
                      <a:pt x="684" y="296"/>
                    </a:cubicBezTo>
                    <a:cubicBezTo>
                      <a:pt x="413" y="17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7" name="Google Shape;5497;p54"/>
              <p:cNvSpPr/>
              <p:nvPr/>
            </p:nvSpPr>
            <p:spPr>
              <a:xfrm>
                <a:off x="6917873" y="4277128"/>
                <a:ext cx="466324" cy="32749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979" extrusionOk="0">
                    <a:moveTo>
                      <a:pt x="446" y="0"/>
                    </a:moveTo>
                    <a:cubicBezTo>
                      <a:pt x="296" y="60"/>
                      <a:pt x="145" y="131"/>
                      <a:pt x="0" y="205"/>
                    </a:cubicBezTo>
                    <a:cubicBezTo>
                      <a:pt x="250" y="348"/>
                      <a:pt x="1055" y="800"/>
                      <a:pt x="1365" y="979"/>
                    </a:cubicBezTo>
                    <a:cubicBezTo>
                      <a:pt x="1384" y="957"/>
                      <a:pt x="1393" y="929"/>
                      <a:pt x="1384" y="898"/>
                    </a:cubicBezTo>
                    <a:cubicBezTo>
                      <a:pt x="1296" y="531"/>
                      <a:pt x="862" y="221"/>
                      <a:pt x="4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8" name="Google Shape;5498;p54"/>
              <p:cNvSpPr/>
              <p:nvPr/>
            </p:nvSpPr>
            <p:spPr>
              <a:xfrm>
                <a:off x="6899474" y="4345370"/>
                <a:ext cx="475022" cy="271632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12" extrusionOk="0">
                    <a:moveTo>
                      <a:pt x="55" y="1"/>
                    </a:moveTo>
                    <a:cubicBezTo>
                      <a:pt x="36" y="10"/>
                      <a:pt x="17" y="20"/>
                      <a:pt x="0" y="29"/>
                    </a:cubicBezTo>
                    <a:lnTo>
                      <a:pt x="220" y="160"/>
                    </a:lnTo>
                    <a:lnTo>
                      <a:pt x="1293" y="799"/>
                    </a:lnTo>
                    <a:cubicBezTo>
                      <a:pt x="1309" y="808"/>
                      <a:pt x="1326" y="812"/>
                      <a:pt x="1343" y="812"/>
                    </a:cubicBezTo>
                    <a:cubicBezTo>
                      <a:pt x="1373" y="812"/>
                      <a:pt x="1401" y="798"/>
                      <a:pt x="1420" y="775"/>
                    </a:cubicBezTo>
                    <a:cubicBezTo>
                      <a:pt x="1110" y="596"/>
                      <a:pt x="305" y="144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9" name="Google Shape;5499;p54"/>
              <p:cNvSpPr/>
              <p:nvPr/>
            </p:nvSpPr>
            <p:spPr>
              <a:xfrm>
                <a:off x="6872378" y="4254380"/>
                <a:ext cx="8095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5" extrusionOk="0">
                    <a:moveTo>
                      <a:pt x="121" y="1"/>
                    </a:moveTo>
                    <a:cubicBezTo>
                      <a:pt x="117" y="1"/>
                      <a:pt x="114" y="1"/>
                      <a:pt x="110" y="1"/>
                    </a:cubicBezTo>
                    <a:cubicBezTo>
                      <a:pt x="41" y="11"/>
                      <a:pt x="1" y="82"/>
                      <a:pt x="29" y="144"/>
                    </a:cubicBezTo>
                    <a:cubicBezTo>
                      <a:pt x="44" y="181"/>
                      <a:pt x="84" y="204"/>
                      <a:pt x="123" y="204"/>
                    </a:cubicBezTo>
                    <a:cubicBezTo>
                      <a:pt x="127" y="204"/>
                      <a:pt x="130" y="204"/>
                      <a:pt x="134" y="204"/>
                    </a:cubicBezTo>
                    <a:cubicBezTo>
                      <a:pt x="203" y="194"/>
                      <a:pt x="241" y="123"/>
                      <a:pt x="212" y="61"/>
                    </a:cubicBezTo>
                    <a:cubicBezTo>
                      <a:pt x="197" y="24"/>
                      <a:pt x="160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0" name="Google Shape;5500;p54"/>
              <p:cNvSpPr/>
              <p:nvPr/>
            </p:nvSpPr>
            <p:spPr>
              <a:xfrm>
                <a:off x="6876392" y="4263413"/>
                <a:ext cx="69581" cy="59210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77" extrusionOk="0">
                    <a:moveTo>
                      <a:pt x="43" y="1"/>
                    </a:moveTo>
                    <a:lnTo>
                      <a:pt x="43" y="1"/>
                    </a:lnTo>
                    <a:cubicBezTo>
                      <a:pt x="12" y="27"/>
                      <a:pt x="0" y="67"/>
                      <a:pt x="12" y="108"/>
                    </a:cubicBezTo>
                    <a:cubicBezTo>
                      <a:pt x="26" y="150"/>
                      <a:pt x="66" y="177"/>
                      <a:pt x="109" y="177"/>
                    </a:cubicBezTo>
                    <a:cubicBezTo>
                      <a:pt x="120" y="177"/>
                      <a:pt x="130" y="175"/>
                      <a:pt x="141" y="172"/>
                    </a:cubicBezTo>
                    <a:cubicBezTo>
                      <a:pt x="177" y="160"/>
                      <a:pt x="203" y="129"/>
                      <a:pt x="208" y="93"/>
                    </a:cubicBezTo>
                    <a:lnTo>
                      <a:pt x="208" y="93"/>
                    </a:lnTo>
                    <a:cubicBezTo>
                      <a:pt x="198" y="103"/>
                      <a:pt x="186" y="110"/>
                      <a:pt x="172" y="115"/>
                    </a:cubicBezTo>
                    <a:cubicBezTo>
                      <a:pt x="162" y="118"/>
                      <a:pt x="152" y="120"/>
                      <a:pt x="141" y="120"/>
                    </a:cubicBezTo>
                    <a:cubicBezTo>
                      <a:pt x="99" y="120"/>
                      <a:pt x="59" y="92"/>
                      <a:pt x="46" y="48"/>
                    </a:cubicBezTo>
                    <a:cubicBezTo>
                      <a:pt x="41" y="32"/>
                      <a:pt x="39" y="15"/>
                      <a:pt x="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1" name="Google Shape;5501;p54"/>
              <p:cNvSpPr/>
              <p:nvPr/>
            </p:nvSpPr>
            <p:spPr>
              <a:xfrm>
                <a:off x="6961695" y="4336673"/>
                <a:ext cx="119759" cy="75937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27" extrusionOk="0">
                    <a:moveTo>
                      <a:pt x="34" y="0"/>
                    </a:moveTo>
                    <a:cubicBezTo>
                      <a:pt x="24" y="0"/>
                      <a:pt x="14" y="6"/>
                      <a:pt x="10" y="15"/>
                    </a:cubicBezTo>
                    <a:cubicBezTo>
                      <a:pt x="0" y="29"/>
                      <a:pt x="5" y="48"/>
                      <a:pt x="19" y="55"/>
                    </a:cubicBezTo>
                    <a:lnTo>
                      <a:pt x="303" y="222"/>
                    </a:lnTo>
                    <a:cubicBezTo>
                      <a:pt x="308" y="225"/>
                      <a:pt x="315" y="227"/>
                      <a:pt x="321" y="227"/>
                    </a:cubicBezTo>
                    <a:cubicBezTo>
                      <a:pt x="332" y="227"/>
                      <a:pt x="343" y="221"/>
                      <a:pt x="348" y="210"/>
                    </a:cubicBezTo>
                    <a:cubicBezTo>
                      <a:pt x="357" y="194"/>
                      <a:pt x="353" y="172"/>
                      <a:pt x="336" y="165"/>
                    </a:cubicBezTo>
                    <a:lnTo>
                      <a:pt x="50" y="5"/>
                    </a:lnTo>
                    <a:cubicBezTo>
                      <a:pt x="45" y="2"/>
                      <a:pt x="39" y="0"/>
                      <a:pt x="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2" name="Google Shape;5502;p54"/>
              <p:cNvSpPr/>
              <p:nvPr/>
            </p:nvSpPr>
            <p:spPr>
              <a:xfrm>
                <a:off x="7093831" y="4411606"/>
                <a:ext cx="203390" cy="124108"/>
              </a:xfrm>
              <a:custGeom>
                <a:avLst/>
                <a:gdLst/>
                <a:ahLst/>
                <a:cxnLst/>
                <a:rect l="l" t="t" r="r" b="b"/>
                <a:pathLst>
                  <a:path w="608" h="371" extrusionOk="0">
                    <a:moveTo>
                      <a:pt x="39" y="1"/>
                    </a:moveTo>
                    <a:cubicBezTo>
                      <a:pt x="26" y="1"/>
                      <a:pt x="14" y="7"/>
                      <a:pt x="8" y="17"/>
                    </a:cubicBezTo>
                    <a:cubicBezTo>
                      <a:pt x="0" y="34"/>
                      <a:pt x="5" y="55"/>
                      <a:pt x="22" y="62"/>
                    </a:cubicBezTo>
                    <a:lnTo>
                      <a:pt x="560" y="367"/>
                    </a:lnTo>
                    <a:cubicBezTo>
                      <a:pt x="564" y="369"/>
                      <a:pt x="569" y="370"/>
                      <a:pt x="574" y="370"/>
                    </a:cubicBezTo>
                    <a:cubicBezTo>
                      <a:pt x="584" y="370"/>
                      <a:pt x="593" y="365"/>
                      <a:pt x="598" y="355"/>
                    </a:cubicBezTo>
                    <a:cubicBezTo>
                      <a:pt x="608" y="341"/>
                      <a:pt x="603" y="324"/>
                      <a:pt x="589" y="317"/>
                    </a:cubicBezTo>
                    <a:lnTo>
                      <a:pt x="55" y="5"/>
                    </a:lnTo>
                    <a:cubicBezTo>
                      <a:pt x="50" y="2"/>
                      <a:pt x="44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503" name="Google Shape;5503;p54"/>
            <p:cNvGrpSpPr/>
            <p:nvPr/>
          </p:nvGrpSpPr>
          <p:grpSpPr>
            <a:xfrm>
              <a:off x="641473" y="3320100"/>
              <a:ext cx="1079128" cy="1121064"/>
              <a:chOff x="6514774" y="3901794"/>
              <a:chExt cx="869423" cy="903210"/>
            </a:xfrm>
          </p:grpSpPr>
          <p:sp>
            <p:nvSpPr>
              <p:cNvPr id="5504" name="Google Shape;5504;p54"/>
              <p:cNvSpPr/>
              <p:nvPr/>
            </p:nvSpPr>
            <p:spPr>
              <a:xfrm>
                <a:off x="6785402" y="3901794"/>
                <a:ext cx="300736" cy="300736"/>
              </a:xfrm>
              <a:custGeom>
                <a:avLst/>
                <a:gdLst/>
                <a:ahLst/>
                <a:cxnLst/>
                <a:rect l="l" t="t" r="r" b="b"/>
                <a:pathLst>
                  <a:path w="899" h="899" extrusionOk="0">
                    <a:moveTo>
                      <a:pt x="449" y="151"/>
                    </a:moveTo>
                    <a:cubicBezTo>
                      <a:pt x="615" y="151"/>
                      <a:pt x="749" y="284"/>
                      <a:pt x="749" y="451"/>
                    </a:cubicBezTo>
                    <a:cubicBezTo>
                      <a:pt x="749" y="615"/>
                      <a:pt x="615" y="748"/>
                      <a:pt x="449" y="748"/>
                    </a:cubicBezTo>
                    <a:cubicBezTo>
                      <a:pt x="284" y="748"/>
                      <a:pt x="151" y="615"/>
                      <a:pt x="151" y="451"/>
                    </a:cubicBezTo>
                    <a:cubicBezTo>
                      <a:pt x="151" y="284"/>
                      <a:pt x="284" y="151"/>
                      <a:pt x="449" y="151"/>
                    </a:cubicBezTo>
                    <a:close/>
                    <a:moveTo>
                      <a:pt x="449" y="0"/>
                    </a:moveTo>
                    <a:cubicBezTo>
                      <a:pt x="201" y="0"/>
                      <a:pt x="1" y="203"/>
                      <a:pt x="1" y="451"/>
                    </a:cubicBezTo>
                    <a:cubicBezTo>
                      <a:pt x="1" y="698"/>
                      <a:pt x="201" y="898"/>
                      <a:pt x="449" y="898"/>
                    </a:cubicBezTo>
                    <a:cubicBezTo>
                      <a:pt x="696" y="898"/>
                      <a:pt x="899" y="698"/>
                      <a:pt x="899" y="451"/>
                    </a:cubicBezTo>
                    <a:cubicBezTo>
                      <a:pt x="899" y="203"/>
                      <a:pt x="696" y="0"/>
                      <a:pt x="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5" name="Google Shape;5505;p54"/>
              <p:cNvSpPr/>
              <p:nvPr/>
            </p:nvSpPr>
            <p:spPr>
              <a:xfrm>
                <a:off x="6834911" y="3951973"/>
                <a:ext cx="201048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99" extrusionOk="0">
                    <a:moveTo>
                      <a:pt x="301" y="46"/>
                    </a:moveTo>
                    <a:cubicBezTo>
                      <a:pt x="441" y="46"/>
                      <a:pt x="555" y="160"/>
                      <a:pt x="555" y="301"/>
                    </a:cubicBezTo>
                    <a:cubicBezTo>
                      <a:pt x="555" y="441"/>
                      <a:pt x="441" y="555"/>
                      <a:pt x="301" y="555"/>
                    </a:cubicBezTo>
                    <a:cubicBezTo>
                      <a:pt x="160" y="555"/>
                      <a:pt x="46" y="441"/>
                      <a:pt x="46" y="301"/>
                    </a:cubicBezTo>
                    <a:cubicBezTo>
                      <a:pt x="46" y="160"/>
                      <a:pt x="160" y="46"/>
                      <a:pt x="301" y="46"/>
                    </a:cubicBezTo>
                    <a:close/>
                    <a:moveTo>
                      <a:pt x="301" y="1"/>
                    </a:moveTo>
                    <a:cubicBezTo>
                      <a:pt x="136" y="1"/>
                      <a:pt x="1" y="134"/>
                      <a:pt x="1" y="301"/>
                    </a:cubicBezTo>
                    <a:cubicBezTo>
                      <a:pt x="1" y="465"/>
                      <a:pt x="136" y="598"/>
                      <a:pt x="301" y="598"/>
                    </a:cubicBezTo>
                    <a:cubicBezTo>
                      <a:pt x="467" y="598"/>
                      <a:pt x="601" y="465"/>
                      <a:pt x="601" y="301"/>
                    </a:cubicBezTo>
                    <a:cubicBezTo>
                      <a:pt x="601" y="134"/>
                      <a:pt x="467" y="1"/>
                      <a:pt x="3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6" name="Google Shape;5506;p54"/>
              <p:cNvSpPr/>
              <p:nvPr/>
            </p:nvSpPr>
            <p:spPr>
              <a:xfrm>
                <a:off x="6785402" y="4063368"/>
                <a:ext cx="196365" cy="373327"/>
              </a:xfrm>
              <a:custGeom>
                <a:avLst/>
                <a:gdLst/>
                <a:ahLst/>
                <a:cxnLst/>
                <a:rect l="l" t="t" r="r" b="b"/>
                <a:pathLst>
                  <a:path w="587" h="1116" extrusionOk="0">
                    <a:moveTo>
                      <a:pt x="1" y="1"/>
                    </a:moveTo>
                    <a:cubicBezTo>
                      <a:pt x="1" y="1"/>
                      <a:pt x="94" y="439"/>
                      <a:pt x="161" y="730"/>
                    </a:cubicBezTo>
                    <a:cubicBezTo>
                      <a:pt x="187" y="849"/>
                      <a:pt x="222" y="980"/>
                      <a:pt x="263" y="1115"/>
                    </a:cubicBezTo>
                    <a:cubicBezTo>
                      <a:pt x="361" y="960"/>
                      <a:pt x="472" y="813"/>
                      <a:pt x="587" y="668"/>
                    </a:cubicBezTo>
                    <a:lnTo>
                      <a:pt x="472" y="34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7" name="Google Shape;5507;p54"/>
              <p:cNvSpPr/>
              <p:nvPr/>
            </p:nvSpPr>
            <p:spPr>
              <a:xfrm>
                <a:off x="6873047" y="4302552"/>
                <a:ext cx="267953" cy="5024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502" extrusionOk="0">
                    <a:moveTo>
                      <a:pt x="289" y="0"/>
                    </a:moveTo>
                    <a:cubicBezTo>
                      <a:pt x="187" y="131"/>
                      <a:pt x="89" y="262"/>
                      <a:pt x="1" y="400"/>
                    </a:cubicBezTo>
                    <a:cubicBezTo>
                      <a:pt x="139" y="850"/>
                      <a:pt x="360" y="1334"/>
                      <a:pt x="703" y="1493"/>
                    </a:cubicBezTo>
                    <a:cubicBezTo>
                      <a:pt x="716" y="1499"/>
                      <a:pt x="728" y="1502"/>
                      <a:pt x="741" y="1502"/>
                    </a:cubicBezTo>
                    <a:cubicBezTo>
                      <a:pt x="763" y="1502"/>
                      <a:pt x="784" y="1493"/>
                      <a:pt x="801" y="1479"/>
                    </a:cubicBezTo>
                    <a:lnTo>
                      <a:pt x="2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8" name="Google Shape;5508;p54"/>
              <p:cNvSpPr/>
              <p:nvPr/>
            </p:nvSpPr>
            <p:spPr>
              <a:xfrm>
                <a:off x="6969724" y="4286495"/>
                <a:ext cx="187333" cy="510816"/>
              </a:xfrm>
              <a:custGeom>
                <a:avLst/>
                <a:gdLst/>
                <a:ahLst/>
                <a:cxnLst/>
                <a:rect l="l" t="t" r="r" b="b"/>
                <a:pathLst>
                  <a:path w="560" h="1527" extrusionOk="0">
                    <a:moveTo>
                      <a:pt x="36" y="1"/>
                    </a:moveTo>
                    <a:cubicBezTo>
                      <a:pt x="24" y="17"/>
                      <a:pt x="12" y="34"/>
                      <a:pt x="0" y="48"/>
                    </a:cubicBezTo>
                    <a:lnTo>
                      <a:pt x="512" y="1527"/>
                    </a:lnTo>
                    <a:cubicBezTo>
                      <a:pt x="543" y="1503"/>
                      <a:pt x="560" y="1460"/>
                      <a:pt x="545" y="1417"/>
                    </a:cubicBezTo>
                    <a:lnTo>
                      <a:pt x="124" y="241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9" name="Google Shape;5509;p54"/>
              <p:cNvSpPr/>
              <p:nvPr/>
            </p:nvSpPr>
            <p:spPr>
              <a:xfrm>
                <a:off x="6514774" y="4114885"/>
                <a:ext cx="326828" cy="300736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99" extrusionOk="0">
                    <a:moveTo>
                      <a:pt x="488" y="195"/>
                    </a:moveTo>
                    <a:cubicBezTo>
                      <a:pt x="504" y="195"/>
                      <a:pt x="520" y="196"/>
                      <a:pt x="536" y="199"/>
                    </a:cubicBezTo>
                    <a:cubicBezTo>
                      <a:pt x="674" y="225"/>
                      <a:pt x="765" y="359"/>
                      <a:pt x="739" y="497"/>
                    </a:cubicBezTo>
                    <a:cubicBezTo>
                      <a:pt x="715" y="619"/>
                      <a:pt x="607" y="704"/>
                      <a:pt x="488" y="704"/>
                    </a:cubicBezTo>
                    <a:cubicBezTo>
                      <a:pt x="472" y="704"/>
                      <a:pt x="457" y="702"/>
                      <a:pt x="441" y="699"/>
                    </a:cubicBezTo>
                    <a:cubicBezTo>
                      <a:pt x="303" y="673"/>
                      <a:pt x="212" y="537"/>
                      <a:pt x="238" y="402"/>
                    </a:cubicBezTo>
                    <a:cubicBezTo>
                      <a:pt x="262" y="280"/>
                      <a:pt x="368" y="195"/>
                      <a:pt x="488" y="195"/>
                    </a:cubicBezTo>
                    <a:close/>
                    <a:moveTo>
                      <a:pt x="488" y="0"/>
                    </a:moveTo>
                    <a:cubicBezTo>
                      <a:pt x="278" y="0"/>
                      <a:pt x="90" y="150"/>
                      <a:pt x="48" y="364"/>
                    </a:cubicBezTo>
                    <a:cubicBezTo>
                      <a:pt x="0" y="606"/>
                      <a:pt x="160" y="842"/>
                      <a:pt x="403" y="890"/>
                    </a:cubicBezTo>
                    <a:cubicBezTo>
                      <a:pt x="432" y="896"/>
                      <a:pt x="461" y="898"/>
                      <a:pt x="489" y="898"/>
                    </a:cubicBezTo>
                    <a:cubicBezTo>
                      <a:pt x="699" y="898"/>
                      <a:pt x="887" y="749"/>
                      <a:pt x="929" y="535"/>
                    </a:cubicBezTo>
                    <a:cubicBezTo>
                      <a:pt x="977" y="292"/>
                      <a:pt x="817" y="56"/>
                      <a:pt x="574" y="9"/>
                    </a:cubicBezTo>
                    <a:cubicBezTo>
                      <a:pt x="545" y="3"/>
                      <a:pt x="516" y="0"/>
                      <a:pt x="488" y="0"/>
                    </a:cubicBezTo>
                    <a:close/>
                  </a:path>
                </a:pathLst>
              </a:custGeom>
              <a:solidFill>
                <a:srgbClr val="F159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0" name="Google Shape;5510;p54"/>
              <p:cNvSpPr/>
              <p:nvPr/>
            </p:nvSpPr>
            <p:spPr>
              <a:xfrm>
                <a:off x="6527486" y="4114550"/>
                <a:ext cx="300736" cy="300401"/>
              </a:xfrm>
              <a:custGeom>
                <a:avLst/>
                <a:gdLst/>
                <a:ahLst/>
                <a:cxnLst/>
                <a:rect l="l" t="t" r="r" b="b"/>
                <a:pathLst>
                  <a:path w="899" h="898" extrusionOk="0">
                    <a:moveTo>
                      <a:pt x="450" y="150"/>
                    </a:moveTo>
                    <a:cubicBezTo>
                      <a:pt x="615" y="150"/>
                      <a:pt x="748" y="284"/>
                      <a:pt x="748" y="450"/>
                    </a:cubicBezTo>
                    <a:cubicBezTo>
                      <a:pt x="748" y="615"/>
                      <a:pt x="615" y="750"/>
                      <a:pt x="450" y="750"/>
                    </a:cubicBezTo>
                    <a:cubicBezTo>
                      <a:pt x="284" y="750"/>
                      <a:pt x="150" y="615"/>
                      <a:pt x="150" y="450"/>
                    </a:cubicBezTo>
                    <a:cubicBezTo>
                      <a:pt x="150" y="284"/>
                      <a:pt x="284" y="150"/>
                      <a:pt x="450" y="150"/>
                    </a:cubicBezTo>
                    <a:close/>
                    <a:moveTo>
                      <a:pt x="450" y="0"/>
                    </a:moveTo>
                    <a:cubicBezTo>
                      <a:pt x="203" y="0"/>
                      <a:pt x="0" y="203"/>
                      <a:pt x="0" y="450"/>
                    </a:cubicBezTo>
                    <a:cubicBezTo>
                      <a:pt x="0" y="698"/>
                      <a:pt x="203" y="898"/>
                      <a:pt x="450" y="898"/>
                    </a:cubicBezTo>
                    <a:cubicBezTo>
                      <a:pt x="698" y="898"/>
                      <a:pt x="898" y="698"/>
                      <a:pt x="898" y="450"/>
                    </a:cubicBezTo>
                    <a:cubicBezTo>
                      <a:pt x="898" y="203"/>
                      <a:pt x="698" y="0"/>
                      <a:pt x="4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1" name="Google Shape;5511;p54"/>
              <p:cNvSpPr/>
              <p:nvPr/>
            </p:nvSpPr>
            <p:spPr>
              <a:xfrm>
                <a:off x="6577664" y="4164729"/>
                <a:ext cx="200379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9" h="601" extrusionOk="0">
                    <a:moveTo>
                      <a:pt x="300" y="46"/>
                    </a:moveTo>
                    <a:cubicBezTo>
                      <a:pt x="441" y="46"/>
                      <a:pt x="555" y="160"/>
                      <a:pt x="555" y="300"/>
                    </a:cubicBezTo>
                    <a:cubicBezTo>
                      <a:pt x="555" y="441"/>
                      <a:pt x="441" y="555"/>
                      <a:pt x="300" y="555"/>
                    </a:cubicBezTo>
                    <a:cubicBezTo>
                      <a:pt x="160" y="555"/>
                      <a:pt x="46" y="441"/>
                      <a:pt x="46" y="300"/>
                    </a:cubicBezTo>
                    <a:cubicBezTo>
                      <a:pt x="46" y="160"/>
                      <a:pt x="160" y="46"/>
                      <a:pt x="300" y="46"/>
                    </a:cubicBezTo>
                    <a:close/>
                    <a:moveTo>
                      <a:pt x="300" y="0"/>
                    </a:move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5"/>
                      <a:pt x="134" y="600"/>
                      <a:pt x="300" y="600"/>
                    </a:cubicBezTo>
                    <a:cubicBezTo>
                      <a:pt x="465" y="600"/>
                      <a:pt x="598" y="465"/>
                      <a:pt x="598" y="300"/>
                    </a:cubicBezTo>
                    <a:cubicBezTo>
                      <a:pt x="598" y="134"/>
                      <a:pt x="465" y="0"/>
                      <a:pt x="3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2" name="Google Shape;5512;p54"/>
              <p:cNvSpPr/>
              <p:nvPr/>
            </p:nvSpPr>
            <p:spPr>
              <a:xfrm>
                <a:off x="6717829" y="4119903"/>
                <a:ext cx="349241" cy="23550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704" extrusionOk="0">
                    <a:moveTo>
                      <a:pt x="1" y="1"/>
                    </a:moveTo>
                    <a:lnTo>
                      <a:pt x="251" y="530"/>
                    </a:lnTo>
                    <a:lnTo>
                      <a:pt x="543" y="703"/>
                    </a:lnTo>
                    <a:cubicBezTo>
                      <a:pt x="708" y="618"/>
                      <a:pt x="874" y="537"/>
                      <a:pt x="1044" y="470"/>
                    </a:cubicBezTo>
                    <a:cubicBezTo>
                      <a:pt x="920" y="403"/>
                      <a:pt x="796" y="346"/>
                      <a:pt x="684" y="296"/>
                    </a:cubicBezTo>
                    <a:cubicBezTo>
                      <a:pt x="413" y="17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3" name="Google Shape;5513;p54"/>
              <p:cNvSpPr/>
              <p:nvPr/>
            </p:nvSpPr>
            <p:spPr>
              <a:xfrm>
                <a:off x="6917873" y="4277128"/>
                <a:ext cx="466324" cy="32749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979" extrusionOk="0">
                    <a:moveTo>
                      <a:pt x="446" y="0"/>
                    </a:moveTo>
                    <a:cubicBezTo>
                      <a:pt x="296" y="60"/>
                      <a:pt x="145" y="131"/>
                      <a:pt x="0" y="205"/>
                    </a:cubicBezTo>
                    <a:cubicBezTo>
                      <a:pt x="250" y="348"/>
                      <a:pt x="1055" y="800"/>
                      <a:pt x="1365" y="979"/>
                    </a:cubicBezTo>
                    <a:cubicBezTo>
                      <a:pt x="1384" y="957"/>
                      <a:pt x="1393" y="929"/>
                      <a:pt x="1384" y="898"/>
                    </a:cubicBezTo>
                    <a:cubicBezTo>
                      <a:pt x="1296" y="531"/>
                      <a:pt x="862" y="221"/>
                      <a:pt x="4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4" name="Google Shape;5514;p54"/>
              <p:cNvSpPr/>
              <p:nvPr/>
            </p:nvSpPr>
            <p:spPr>
              <a:xfrm>
                <a:off x="6899474" y="4345370"/>
                <a:ext cx="475022" cy="271632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12" extrusionOk="0">
                    <a:moveTo>
                      <a:pt x="55" y="1"/>
                    </a:moveTo>
                    <a:cubicBezTo>
                      <a:pt x="36" y="10"/>
                      <a:pt x="17" y="20"/>
                      <a:pt x="0" y="29"/>
                    </a:cubicBezTo>
                    <a:lnTo>
                      <a:pt x="220" y="160"/>
                    </a:lnTo>
                    <a:lnTo>
                      <a:pt x="1293" y="799"/>
                    </a:lnTo>
                    <a:cubicBezTo>
                      <a:pt x="1309" y="808"/>
                      <a:pt x="1326" y="812"/>
                      <a:pt x="1343" y="812"/>
                    </a:cubicBezTo>
                    <a:cubicBezTo>
                      <a:pt x="1373" y="812"/>
                      <a:pt x="1401" y="798"/>
                      <a:pt x="1420" y="775"/>
                    </a:cubicBezTo>
                    <a:cubicBezTo>
                      <a:pt x="1110" y="596"/>
                      <a:pt x="305" y="144"/>
                      <a:pt x="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5" name="Google Shape;5515;p54"/>
              <p:cNvSpPr/>
              <p:nvPr/>
            </p:nvSpPr>
            <p:spPr>
              <a:xfrm>
                <a:off x="6872378" y="4254380"/>
                <a:ext cx="8095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5" extrusionOk="0">
                    <a:moveTo>
                      <a:pt x="121" y="1"/>
                    </a:moveTo>
                    <a:cubicBezTo>
                      <a:pt x="117" y="1"/>
                      <a:pt x="114" y="1"/>
                      <a:pt x="110" y="1"/>
                    </a:cubicBezTo>
                    <a:cubicBezTo>
                      <a:pt x="41" y="11"/>
                      <a:pt x="1" y="82"/>
                      <a:pt x="29" y="144"/>
                    </a:cubicBezTo>
                    <a:cubicBezTo>
                      <a:pt x="44" y="181"/>
                      <a:pt x="84" y="204"/>
                      <a:pt x="123" y="204"/>
                    </a:cubicBezTo>
                    <a:cubicBezTo>
                      <a:pt x="127" y="204"/>
                      <a:pt x="130" y="204"/>
                      <a:pt x="134" y="204"/>
                    </a:cubicBezTo>
                    <a:cubicBezTo>
                      <a:pt x="203" y="194"/>
                      <a:pt x="241" y="123"/>
                      <a:pt x="212" y="61"/>
                    </a:cubicBezTo>
                    <a:cubicBezTo>
                      <a:pt x="197" y="24"/>
                      <a:pt x="160" y="1"/>
                      <a:pt x="1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6" name="Google Shape;5516;p54"/>
              <p:cNvSpPr/>
              <p:nvPr/>
            </p:nvSpPr>
            <p:spPr>
              <a:xfrm>
                <a:off x="6876392" y="4263413"/>
                <a:ext cx="69581" cy="59210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77" extrusionOk="0">
                    <a:moveTo>
                      <a:pt x="43" y="1"/>
                    </a:moveTo>
                    <a:lnTo>
                      <a:pt x="43" y="1"/>
                    </a:lnTo>
                    <a:cubicBezTo>
                      <a:pt x="12" y="27"/>
                      <a:pt x="0" y="67"/>
                      <a:pt x="12" y="108"/>
                    </a:cubicBezTo>
                    <a:cubicBezTo>
                      <a:pt x="26" y="150"/>
                      <a:pt x="66" y="177"/>
                      <a:pt x="109" y="177"/>
                    </a:cubicBezTo>
                    <a:cubicBezTo>
                      <a:pt x="120" y="177"/>
                      <a:pt x="130" y="175"/>
                      <a:pt x="141" y="172"/>
                    </a:cubicBezTo>
                    <a:cubicBezTo>
                      <a:pt x="177" y="160"/>
                      <a:pt x="203" y="129"/>
                      <a:pt x="208" y="93"/>
                    </a:cubicBezTo>
                    <a:lnTo>
                      <a:pt x="208" y="93"/>
                    </a:lnTo>
                    <a:cubicBezTo>
                      <a:pt x="198" y="103"/>
                      <a:pt x="186" y="110"/>
                      <a:pt x="172" y="115"/>
                    </a:cubicBezTo>
                    <a:cubicBezTo>
                      <a:pt x="162" y="118"/>
                      <a:pt x="152" y="120"/>
                      <a:pt x="141" y="120"/>
                    </a:cubicBezTo>
                    <a:cubicBezTo>
                      <a:pt x="99" y="120"/>
                      <a:pt x="59" y="92"/>
                      <a:pt x="46" y="48"/>
                    </a:cubicBezTo>
                    <a:cubicBezTo>
                      <a:pt x="41" y="32"/>
                      <a:pt x="39" y="15"/>
                      <a:pt x="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7" name="Google Shape;5517;p54"/>
              <p:cNvSpPr/>
              <p:nvPr/>
            </p:nvSpPr>
            <p:spPr>
              <a:xfrm>
                <a:off x="6961695" y="4336673"/>
                <a:ext cx="119759" cy="75937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27" extrusionOk="0">
                    <a:moveTo>
                      <a:pt x="34" y="0"/>
                    </a:moveTo>
                    <a:cubicBezTo>
                      <a:pt x="24" y="0"/>
                      <a:pt x="14" y="6"/>
                      <a:pt x="10" y="15"/>
                    </a:cubicBezTo>
                    <a:cubicBezTo>
                      <a:pt x="0" y="29"/>
                      <a:pt x="5" y="48"/>
                      <a:pt x="19" y="55"/>
                    </a:cubicBezTo>
                    <a:lnTo>
                      <a:pt x="303" y="222"/>
                    </a:lnTo>
                    <a:cubicBezTo>
                      <a:pt x="308" y="225"/>
                      <a:pt x="315" y="227"/>
                      <a:pt x="321" y="227"/>
                    </a:cubicBezTo>
                    <a:cubicBezTo>
                      <a:pt x="332" y="227"/>
                      <a:pt x="343" y="221"/>
                      <a:pt x="348" y="210"/>
                    </a:cubicBezTo>
                    <a:cubicBezTo>
                      <a:pt x="357" y="194"/>
                      <a:pt x="353" y="172"/>
                      <a:pt x="336" y="165"/>
                    </a:cubicBezTo>
                    <a:lnTo>
                      <a:pt x="50" y="5"/>
                    </a:lnTo>
                    <a:cubicBezTo>
                      <a:pt x="45" y="2"/>
                      <a:pt x="39" y="0"/>
                      <a:pt x="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8" name="Google Shape;5518;p54"/>
              <p:cNvSpPr/>
              <p:nvPr/>
            </p:nvSpPr>
            <p:spPr>
              <a:xfrm>
                <a:off x="7093831" y="4411606"/>
                <a:ext cx="203390" cy="124108"/>
              </a:xfrm>
              <a:custGeom>
                <a:avLst/>
                <a:gdLst/>
                <a:ahLst/>
                <a:cxnLst/>
                <a:rect l="l" t="t" r="r" b="b"/>
                <a:pathLst>
                  <a:path w="608" h="371" extrusionOk="0">
                    <a:moveTo>
                      <a:pt x="39" y="1"/>
                    </a:moveTo>
                    <a:cubicBezTo>
                      <a:pt x="26" y="1"/>
                      <a:pt x="14" y="7"/>
                      <a:pt x="8" y="17"/>
                    </a:cubicBezTo>
                    <a:cubicBezTo>
                      <a:pt x="0" y="34"/>
                      <a:pt x="5" y="55"/>
                      <a:pt x="22" y="62"/>
                    </a:cubicBezTo>
                    <a:lnTo>
                      <a:pt x="560" y="367"/>
                    </a:lnTo>
                    <a:cubicBezTo>
                      <a:pt x="564" y="369"/>
                      <a:pt x="569" y="370"/>
                      <a:pt x="574" y="370"/>
                    </a:cubicBezTo>
                    <a:cubicBezTo>
                      <a:pt x="584" y="370"/>
                      <a:pt x="593" y="365"/>
                      <a:pt x="598" y="355"/>
                    </a:cubicBezTo>
                    <a:cubicBezTo>
                      <a:pt x="608" y="341"/>
                      <a:pt x="603" y="324"/>
                      <a:pt x="589" y="317"/>
                    </a:cubicBezTo>
                    <a:lnTo>
                      <a:pt x="55" y="5"/>
                    </a:lnTo>
                    <a:cubicBezTo>
                      <a:pt x="50" y="2"/>
                      <a:pt x="44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A052364-B58B-47D6-8EFC-CDD45771C595}"/>
              </a:ext>
            </a:extLst>
          </p:cNvPr>
          <p:cNvGrpSpPr/>
          <p:nvPr/>
        </p:nvGrpSpPr>
        <p:grpSpPr>
          <a:xfrm>
            <a:off x="802911" y="2086107"/>
            <a:ext cx="8723786" cy="783245"/>
            <a:chOff x="1495858" y="1555864"/>
            <a:chExt cx="4987650" cy="1445908"/>
          </a:xfrm>
        </p:grpSpPr>
        <p:sp>
          <p:nvSpPr>
            <p:cNvPr id="103" name="Text Box 72">
              <a:extLst>
                <a:ext uri="{FF2B5EF4-FFF2-40B4-BE49-F238E27FC236}">
                  <a16:creationId xmlns:a16="http://schemas.microsoft.com/office/drawing/2014/main" id="{9F04B82B-6430-4D2A-AA6D-B8407B9DCD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2928" y="1667212"/>
              <a:ext cx="4280580" cy="1306792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B7E4CB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rất, mềm mại, chú gấu bông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5440;p53">
              <a:extLst>
                <a:ext uri="{FF2B5EF4-FFF2-40B4-BE49-F238E27FC236}">
                  <a16:creationId xmlns:a16="http://schemas.microsoft.com/office/drawing/2014/main" id="{98434769-1ED0-4FD0-ADF6-E7CD650CB1BC}"/>
                </a:ext>
              </a:extLst>
            </p:cNvPr>
            <p:cNvSpPr/>
            <p:nvPr/>
          </p:nvSpPr>
          <p:spPr>
            <a:xfrm>
              <a:off x="1495858" y="1555864"/>
              <a:ext cx="864561" cy="14459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dist="47625" dir="3000000" algn="bl" rotWithShape="0">
                <a:schemeClr val="dk2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rPr>
                <a:t>a</a:t>
              </a:r>
              <a:endParaRPr kumimoji="0" sz="5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21EDC67-C9BC-49E4-9985-CE8295C1B092}"/>
              </a:ext>
            </a:extLst>
          </p:cNvPr>
          <p:cNvGrpSpPr/>
          <p:nvPr/>
        </p:nvGrpSpPr>
        <p:grpSpPr>
          <a:xfrm>
            <a:off x="846094" y="3153553"/>
            <a:ext cx="8655514" cy="1515612"/>
            <a:chOff x="2011671" y="3110739"/>
            <a:chExt cx="5653552" cy="1136709"/>
          </a:xfrm>
        </p:grpSpPr>
        <p:sp>
          <p:nvSpPr>
            <p:cNvPr id="106" name="Text Box 73">
              <a:extLst>
                <a:ext uri="{FF2B5EF4-FFF2-40B4-BE49-F238E27FC236}">
                  <a16:creationId xmlns:a16="http://schemas.microsoft.com/office/drawing/2014/main" id="{E92499CB-AED8-4E94-ADEE-441C3DF96D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491" y="3254869"/>
              <a:ext cx="4880732" cy="992579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sặc sỡ, có nhiều màu sắc, đồ chơi lê-gô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5439;p53">
              <a:extLst>
                <a:ext uri="{FF2B5EF4-FFF2-40B4-BE49-F238E27FC236}">
                  <a16:creationId xmlns:a16="http://schemas.microsoft.com/office/drawing/2014/main" id="{75541EBA-F705-420A-BF74-2A079A04CD28}"/>
                </a:ext>
              </a:extLst>
            </p:cNvPr>
            <p:cNvSpPr/>
            <p:nvPr/>
          </p:nvSpPr>
          <p:spPr>
            <a:xfrm>
              <a:off x="2011671" y="3110739"/>
              <a:ext cx="1040837" cy="80767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dist="47625" dir="3000000" algn="bl" rotWithShape="0">
                <a:schemeClr val="dk2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rPr>
                <a:t>b</a:t>
              </a:r>
              <a:endParaRPr kumimoji="0" sz="5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7" name="Google Shape;2648;p34">
            <a:extLst>
              <a:ext uri="{FF2B5EF4-FFF2-40B4-BE49-F238E27FC236}">
                <a16:creationId xmlns:a16="http://schemas.microsoft.com/office/drawing/2014/main" id="{5C8C547B-22AE-46C5-89EA-BAE2152512ED}"/>
              </a:ext>
            </a:extLst>
          </p:cNvPr>
          <p:cNvGrpSpPr/>
          <p:nvPr/>
        </p:nvGrpSpPr>
        <p:grpSpPr>
          <a:xfrm>
            <a:off x="8738995" y="3344358"/>
            <a:ext cx="4184300" cy="3675247"/>
            <a:chOff x="6786991" y="2585758"/>
            <a:chExt cx="2292258" cy="1855423"/>
          </a:xfrm>
        </p:grpSpPr>
        <p:grpSp>
          <p:nvGrpSpPr>
            <p:cNvPr id="108" name="Google Shape;2649;p34">
              <a:extLst>
                <a:ext uri="{FF2B5EF4-FFF2-40B4-BE49-F238E27FC236}">
                  <a16:creationId xmlns:a16="http://schemas.microsoft.com/office/drawing/2014/main" id="{B8FCEDB0-AB3D-4020-B3DD-D20DB480495E}"/>
                </a:ext>
              </a:extLst>
            </p:cNvPr>
            <p:cNvGrpSpPr/>
            <p:nvPr/>
          </p:nvGrpSpPr>
          <p:grpSpPr>
            <a:xfrm>
              <a:off x="6853241" y="2652008"/>
              <a:ext cx="2226007" cy="1789173"/>
              <a:chOff x="6834243" y="2965628"/>
              <a:chExt cx="1927446" cy="1549201"/>
            </a:xfrm>
          </p:grpSpPr>
          <p:sp>
            <p:nvSpPr>
              <p:cNvPr id="310" name="Google Shape;2650;p34">
                <a:extLst>
                  <a:ext uri="{FF2B5EF4-FFF2-40B4-BE49-F238E27FC236}">
                    <a16:creationId xmlns:a16="http://schemas.microsoft.com/office/drawing/2014/main" id="{3440066A-5126-46C3-AF51-452016B7A5F2}"/>
                  </a:ext>
                </a:extLst>
              </p:cNvPr>
              <p:cNvSpPr/>
              <p:nvPr/>
            </p:nvSpPr>
            <p:spPr>
              <a:xfrm>
                <a:off x="6834243" y="3817498"/>
                <a:ext cx="1361639" cy="692001"/>
              </a:xfrm>
              <a:custGeom>
                <a:avLst/>
                <a:gdLst/>
                <a:ahLst/>
                <a:cxnLst/>
                <a:rect l="l" t="t" r="r" b="b"/>
                <a:pathLst>
                  <a:path w="87678" h="44559" extrusionOk="0">
                    <a:moveTo>
                      <a:pt x="39707" y="0"/>
                    </a:moveTo>
                    <a:cubicBezTo>
                      <a:pt x="28795" y="0"/>
                      <a:pt x="15869" y="50"/>
                      <a:pt x="15869" y="50"/>
                    </a:cubicBezTo>
                    <a:cubicBezTo>
                      <a:pt x="15162" y="43"/>
                      <a:pt x="14483" y="40"/>
                      <a:pt x="13832" y="40"/>
                    </a:cubicBezTo>
                    <a:cubicBezTo>
                      <a:pt x="3163" y="40"/>
                      <a:pt x="1" y="1012"/>
                      <a:pt x="1421" y="5939"/>
                    </a:cubicBezTo>
                    <a:cubicBezTo>
                      <a:pt x="2356" y="9226"/>
                      <a:pt x="12651" y="31024"/>
                      <a:pt x="17421" y="40314"/>
                    </a:cubicBezTo>
                    <a:cubicBezTo>
                      <a:pt x="18448" y="42299"/>
                      <a:pt x="22032" y="44559"/>
                      <a:pt x="24155" y="44559"/>
                    </a:cubicBezTo>
                    <a:lnTo>
                      <a:pt x="86171" y="44103"/>
                    </a:lnTo>
                    <a:cubicBezTo>
                      <a:pt x="87267" y="44080"/>
                      <a:pt x="87677" y="43441"/>
                      <a:pt x="87198" y="42436"/>
                    </a:cubicBezTo>
                    <a:cubicBezTo>
                      <a:pt x="84162" y="35794"/>
                      <a:pt x="72773" y="11234"/>
                      <a:pt x="69257" y="6441"/>
                    </a:cubicBezTo>
                    <a:cubicBezTo>
                      <a:pt x="65195" y="871"/>
                      <a:pt x="57069" y="278"/>
                      <a:pt x="54421" y="95"/>
                    </a:cubicBezTo>
                    <a:cubicBezTo>
                      <a:pt x="53362" y="22"/>
                      <a:pt x="46982" y="0"/>
                      <a:pt x="3970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" name="Google Shape;2651;p34">
                <a:extLst>
                  <a:ext uri="{FF2B5EF4-FFF2-40B4-BE49-F238E27FC236}">
                    <a16:creationId xmlns:a16="http://schemas.microsoft.com/office/drawing/2014/main" id="{62A9E257-A819-4C97-988E-B44B5A765336}"/>
                  </a:ext>
                </a:extLst>
              </p:cNvPr>
              <p:cNvSpPr/>
              <p:nvPr/>
            </p:nvSpPr>
            <p:spPr>
              <a:xfrm>
                <a:off x="6859032" y="3828494"/>
                <a:ext cx="1336853" cy="681006"/>
              </a:xfrm>
              <a:custGeom>
                <a:avLst/>
                <a:gdLst/>
                <a:ahLst/>
                <a:cxnLst/>
                <a:rect l="l" t="t" r="r" b="b"/>
                <a:pathLst>
                  <a:path w="86082" h="43851" extrusionOk="0">
                    <a:moveTo>
                      <a:pt x="38965" y="0"/>
                    </a:moveTo>
                    <a:cubicBezTo>
                      <a:pt x="28247" y="0"/>
                      <a:pt x="15551" y="49"/>
                      <a:pt x="15551" y="49"/>
                    </a:cubicBezTo>
                    <a:cubicBezTo>
                      <a:pt x="14857" y="43"/>
                      <a:pt x="14190" y="39"/>
                      <a:pt x="13551" y="39"/>
                    </a:cubicBezTo>
                    <a:cubicBezTo>
                      <a:pt x="3103" y="39"/>
                      <a:pt x="0" y="1007"/>
                      <a:pt x="1377" y="5847"/>
                    </a:cubicBezTo>
                    <a:cubicBezTo>
                      <a:pt x="2290" y="9065"/>
                      <a:pt x="12401" y="30544"/>
                      <a:pt x="17081" y="39674"/>
                    </a:cubicBezTo>
                    <a:cubicBezTo>
                      <a:pt x="18108" y="41637"/>
                      <a:pt x="21600" y="43851"/>
                      <a:pt x="23700" y="43851"/>
                    </a:cubicBezTo>
                    <a:lnTo>
                      <a:pt x="84598" y="43395"/>
                    </a:lnTo>
                    <a:cubicBezTo>
                      <a:pt x="85671" y="43395"/>
                      <a:pt x="86081" y="42755"/>
                      <a:pt x="85602" y="41751"/>
                    </a:cubicBezTo>
                    <a:cubicBezTo>
                      <a:pt x="82612" y="35223"/>
                      <a:pt x="71428" y="11051"/>
                      <a:pt x="67981" y="6326"/>
                    </a:cubicBezTo>
                    <a:cubicBezTo>
                      <a:pt x="63987" y="871"/>
                      <a:pt x="56021" y="300"/>
                      <a:pt x="53418" y="95"/>
                    </a:cubicBezTo>
                    <a:cubicBezTo>
                      <a:pt x="52378" y="22"/>
                      <a:pt x="46111" y="0"/>
                      <a:pt x="3896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" name="Google Shape;2652;p34">
                <a:extLst>
                  <a:ext uri="{FF2B5EF4-FFF2-40B4-BE49-F238E27FC236}">
                    <a16:creationId xmlns:a16="http://schemas.microsoft.com/office/drawing/2014/main" id="{3B0993B8-09FB-4FD0-AA44-450EA17513F6}"/>
                  </a:ext>
                </a:extLst>
              </p:cNvPr>
              <p:cNvSpPr/>
              <p:nvPr/>
            </p:nvSpPr>
            <p:spPr>
              <a:xfrm>
                <a:off x="6882531" y="3793439"/>
                <a:ext cx="1074396" cy="707205"/>
              </a:xfrm>
              <a:custGeom>
                <a:avLst/>
                <a:gdLst/>
                <a:ahLst/>
                <a:cxnLst/>
                <a:rect l="l" t="t" r="r" b="b"/>
                <a:pathLst>
                  <a:path w="69182" h="45538" extrusionOk="0">
                    <a:moveTo>
                      <a:pt x="4383" y="1"/>
                    </a:moveTo>
                    <a:cubicBezTo>
                      <a:pt x="2900" y="1"/>
                      <a:pt x="1439" y="321"/>
                      <a:pt x="800" y="1142"/>
                    </a:cubicBezTo>
                    <a:cubicBezTo>
                      <a:pt x="1" y="2147"/>
                      <a:pt x="1804" y="4543"/>
                      <a:pt x="2603" y="6392"/>
                    </a:cubicBezTo>
                    <a:cubicBezTo>
                      <a:pt x="7533" y="17576"/>
                      <a:pt x="11528" y="28099"/>
                      <a:pt x="16869" y="39397"/>
                    </a:cubicBezTo>
                    <a:cubicBezTo>
                      <a:pt x="17416" y="40584"/>
                      <a:pt x="18010" y="41840"/>
                      <a:pt x="19151" y="43049"/>
                    </a:cubicBezTo>
                    <a:cubicBezTo>
                      <a:pt x="20270" y="44282"/>
                      <a:pt x="22096" y="45492"/>
                      <a:pt x="23305" y="45537"/>
                    </a:cubicBezTo>
                    <a:lnTo>
                      <a:pt x="68134" y="3470"/>
                    </a:lnTo>
                    <a:cubicBezTo>
                      <a:pt x="68176" y="3477"/>
                      <a:pt x="68215" y="3480"/>
                      <a:pt x="68250" y="3480"/>
                    </a:cubicBezTo>
                    <a:cubicBezTo>
                      <a:pt x="69181" y="3480"/>
                      <a:pt x="68247" y="1273"/>
                      <a:pt x="67039" y="526"/>
                    </a:cubicBezTo>
                    <a:cubicBezTo>
                      <a:pt x="66575" y="239"/>
                      <a:pt x="66145" y="149"/>
                      <a:pt x="65737" y="149"/>
                    </a:cubicBezTo>
                    <a:cubicBezTo>
                      <a:pt x="65041" y="149"/>
                      <a:pt x="64408" y="412"/>
                      <a:pt x="63775" y="412"/>
                    </a:cubicBezTo>
                    <a:cubicBezTo>
                      <a:pt x="55626" y="343"/>
                      <a:pt x="47477" y="298"/>
                      <a:pt x="39329" y="229"/>
                    </a:cubicBezTo>
                    <a:cubicBezTo>
                      <a:pt x="27688" y="161"/>
                      <a:pt x="16024" y="92"/>
                      <a:pt x="43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" name="Google Shape;2653;p34">
                <a:extLst>
                  <a:ext uri="{FF2B5EF4-FFF2-40B4-BE49-F238E27FC236}">
                    <a16:creationId xmlns:a16="http://schemas.microsoft.com/office/drawing/2014/main" id="{BDD8536E-DE2A-40CC-9D24-9B98F95048E7}"/>
                  </a:ext>
                </a:extLst>
              </p:cNvPr>
              <p:cNvSpPr/>
              <p:nvPr/>
            </p:nvSpPr>
            <p:spPr>
              <a:xfrm>
                <a:off x="6894584" y="3799977"/>
                <a:ext cx="1162700" cy="697825"/>
              </a:xfrm>
              <a:custGeom>
                <a:avLst/>
                <a:gdLst/>
                <a:ahLst/>
                <a:cxnLst/>
                <a:rect l="l" t="t" r="r" b="b"/>
                <a:pathLst>
                  <a:path w="74868" h="44934" extrusionOk="0">
                    <a:moveTo>
                      <a:pt x="9992" y="1"/>
                    </a:moveTo>
                    <a:cubicBezTo>
                      <a:pt x="7136" y="1"/>
                      <a:pt x="4080" y="117"/>
                      <a:pt x="2534" y="607"/>
                    </a:cubicBezTo>
                    <a:cubicBezTo>
                      <a:pt x="1" y="1406"/>
                      <a:pt x="3927" y="7135"/>
                      <a:pt x="5228" y="10285"/>
                    </a:cubicBezTo>
                    <a:cubicBezTo>
                      <a:pt x="9154" y="19803"/>
                      <a:pt x="13103" y="29344"/>
                      <a:pt x="17028" y="38862"/>
                    </a:cubicBezTo>
                    <a:cubicBezTo>
                      <a:pt x="17896" y="40939"/>
                      <a:pt x="19539" y="43770"/>
                      <a:pt x="22255" y="44934"/>
                    </a:cubicBezTo>
                    <a:lnTo>
                      <a:pt x="74868" y="18411"/>
                    </a:lnTo>
                    <a:cubicBezTo>
                      <a:pt x="74000" y="14074"/>
                      <a:pt x="73156" y="9760"/>
                      <a:pt x="72289" y="5423"/>
                    </a:cubicBezTo>
                    <a:cubicBezTo>
                      <a:pt x="72083" y="4419"/>
                      <a:pt x="71376" y="2296"/>
                      <a:pt x="70120" y="1246"/>
                    </a:cubicBezTo>
                    <a:cubicBezTo>
                      <a:pt x="69437" y="688"/>
                      <a:pt x="68788" y="537"/>
                      <a:pt x="68156" y="537"/>
                    </a:cubicBezTo>
                    <a:cubicBezTo>
                      <a:pt x="67414" y="537"/>
                      <a:pt x="66697" y="745"/>
                      <a:pt x="65981" y="745"/>
                    </a:cubicBezTo>
                    <a:cubicBezTo>
                      <a:pt x="65961" y="745"/>
                      <a:pt x="65941" y="744"/>
                      <a:pt x="65920" y="744"/>
                    </a:cubicBezTo>
                    <a:cubicBezTo>
                      <a:pt x="47865" y="493"/>
                      <a:pt x="29811" y="265"/>
                      <a:pt x="11756" y="14"/>
                    </a:cubicBezTo>
                    <a:cubicBezTo>
                      <a:pt x="11187" y="6"/>
                      <a:pt x="10594" y="1"/>
                      <a:pt x="99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" name="Google Shape;2654;p34">
                <a:extLst>
                  <a:ext uri="{FF2B5EF4-FFF2-40B4-BE49-F238E27FC236}">
                    <a16:creationId xmlns:a16="http://schemas.microsoft.com/office/drawing/2014/main" id="{0B6149AE-4DEB-4327-9024-51A6EEA0A581}"/>
                  </a:ext>
                </a:extLst>
              </p:cNvPr>
              <p:cNvSpPr/>
              <p:nvPr/>
            </p:nvSpPr>
            <p:spPr>
              <a:xfrm>
                <a:off x="6945995" y="3816473"/>
                <a:ext cx="1127602" cy="691613"/>
              </a:xfrm>
              <a:custGeom>
                <a:avLst/>
                <a:gdLst/>
                <a:ahLst/>
                <a:cxnLst/>
                <a:rect l="l" t="t" r="r" b="b"/>
                <a:pathLst>
                  <a:path w="72608" h="44534" extrusionOk="0">
                    <a:moveTo>
                      <a:pt x="42667" y="1"/>
                    </a:moveTo>
                    <a:cubicBezTo>
                      <a:pt x="36094" y="1"/>
                      <a:pt x="29088" y="45"/>
                      <a:pt x="24127" y="70"/>
                    </a:cubicBezTo>
                    <a:cubicBezTo>
                      <a:pt x="23128" y="73"/>
                      <a:pt x="22098" y="73"/>
                      <a:pt x="21051" y="73"/>
                    </a:cubicBezTo>
                    <a:cubicBezTo>
                      <a:pt x="20069" y="73"/>
                      <a:pt x="19073" y="73"/>
                      <a:pt x="18078" y="73"/>
                    </a:cubicBezTo>
                    <a:cubicBezTo>
                      <a:pt x="10338" y="73"/>
                      <a:pt x="2615" y="104"/>
                      <a:pt x="1461" y="664"/>
                    </a:cubicBezTo>
                    <a:cubicBezTo>
                      <a:pt x="0" y="1348"/>
                      <a:pt x="3424" y="7945"/>
                      <a:pt x="5524" y="12282"/>
                    </a:cubicBezTo>
                    <a:cubicBezTo>
                      <a:pt x="7624" y="16596"/>
                      <a:pt x="11162" y="28647"/>
                      <a:pt x="12668" y="34057"/>
                    </a:cubicBezTo>
                    <a:cubicBezTo>
                      <a:pt x="14175" y="39444"/>
                      <a:pt x="20726" y="44534"/>
                      <a:pt x="20726" y="44534"/>
                    </a:cubicBezTo>
                    <a:lnTo>
                      <a:pt x="72608" y="11300"/>
                    </a:lnTo>
                    <a:cubicBezTo>
                      <a:pt x="72608" y="11300"/>
                      <a:pt x="71763" y="3129"/>
                      <a:pt x="69367" y="1531"/>
                    </a:cubicBezTo>
                    <a:cubicBezTo>
                      <a:pt x="67495" y="253"/>
                      <a:pt x="64550" y="390"/>
                      <a:pt x="57018" y="139"/>
                    </a:cubicBezTo>
                    <a:cubicBezTo>
                      <a:pt x="53580" y="33"/>
                      <a:pt x="48282" y="1"/>
                      <a:pt x="4266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" name="Google Shape;2655;p34">
                <a:extLst>
                  <a:ext uri="{FF2B5EF4-FFF2-40B4-BE49-F238E27FC236}">
                    <a16:creationId xmlns:a16="http://schemas.microsoft.com/office/drawing/2014/main" id="{FD3DDA55-E584-450B-88C7-DC2F730EA0C2}"/>
                  </a:ext>
                </a:extLst>
              </p:cNvPr>
              <p:cNvSpPr/>
              <p:nvPr/>
            </p:nvSpPr>
            <p:spPr>
              <a:xfrm>
                <a:off x="8105976" y="3442648"/>
                <a:ext cx="136850" cy="127626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218" extrusionOk="0">
                    <a:moveTo>
                      <a:pt x="5808" y="1"/>
                    </a:moveTo>
                    <a:cubicBezTo>
                      <a:pt x="4560" y="1"/>
                      <a:pt x="3104" y="715"/>
                      <a:pt x="1987" y="1998"/>
                    </a:cubicBezTo>
                    <a:cubicBezTo>
                      <a:pt x="298" y="3938"/>
                      <a:pt x="1" y="6471"/>
                      <a:pt x="1348" y="7635"/>
                    </a:cubicBezTo>
                    <a:cubicBezTo>
                      <a:pt x="1804" y="8030"/>
                      <a:pt x="2388" y="8217"/>
                      <a:pt x="3028" y="8217"/>
                    </a:cubicBezTo>
                    <a:cubicBezTo>
                      <a:pt x="4275" y="8217"/>
                      <a:pt x="5732" y="7503"/>
                      <a:pt x="6848" y="6220"/>
                    </a:cubicBezTo>
                    <a:cubicBezTo>
                      <a:pt x="8538" y="4280"/>
                      <a:pt x="8811" y="1747"/>
                      <a:pt x="7488" y="582"/>
                    </a:cubicBezTo>
                    <a:cubicBezTo>
                      <a:pt x="7031" y="188"/>
                      <a:pt x="6447" y="1"/>
                      <a:pt x="580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" name="Google Shape;2656;p34">
                <a:extLst>
                  <a:ext uri="{FF2B5EF4-FFF2-40B4-BE49-F238E27FC236}">
                    <a16:creationId xmlns:a16="http://schemas.microsoft.com/office/drawing/2014/main" id="{E41FAA48-A0DE-4378-87C1-E8FAB72EEB6F}"/>
                  </a:ext>
                </a:extLst>
              </p:cNvPr>
              <p:cNvSpPr/>
              <p:nvPr/>
            </p:nvSpPr>
            <p:spPr>
              <a:xfrm>
                <a:off x="8153131" y="3495612"/>
                <a:ext cx="122314" cy="113866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7332" extrusionOk="0">
                    <a:moveTo>
                      <a:pt x="5172" y="1"/>
                    </a:moveTo>
                    <a:cubicBezTo>
                      <a:pt x="4067" y="1"/>
                      <a:pt x="2775" y="639"/>
                      <a:pt x="1781" y="1783"/>
                    </a:cubicBezTo>
                    <a:cubicBezTo>
                      <a:pt x="252" y="3518"/>
                      <a:pt x="1" y="5778"/>
                      <a:pt x="1210" y="6805"/>
                    </a:cubicBezTo>
                    <a:cubicBezTo>
                      <a:pt x="1614" y="7162"/>
                      <a:pt x="2134" y="7332"/>
                      <a:pt x="2704" y="7332"/>
                    </a:cubicBezTo>
                    <a:cubicBezTo>
                      <a:pt x="3809" y="7332"/>
                      <a:pt x="5101" y="6694"/>
                      <a:pt x="6095" y="5549"/>
                    </a:cubicBezTo>
                    <a:cubicBezTo>
                      <a:pt x="7601" y="3815"/>
                      <a:pt x="7875" y="1555"/>
                      <a:pt x="6666" y="528"/>
                    </a:cubicBezTo>
                    <a:cubicBezTo>
                      <a:pt x="6262" y="170"/>
                      <a:pt x="5742" y="1"/>
                      <a:pt x="51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" name="Google Shape;2657;p34">
                <a:extLst>
                  <a:ext uri="{FF2B5EF4-FFF2-40B4-BE49-F238E27FC236}">
                    <a16:creationId xmlns:a16="http://schemas.microsoft.com/office/drawing/2014/main" id="{973466A2-B474-408A-88ED-70327D71FFDA}"/>
                  </a:ext>
                </a:extLst>
              </p:cNvPr>
              <p:cNvSpPr/>
              <p:nvPr/>
            </p:nvSpPr>
            <p:spPr>
              <a:xfrm>
                <a:off x="8193188" y="3544336"/>
                <a:ext cx="130468" cy="10807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6959" extrusionOk="0">
                    <a:moveTo>
                      <a:pt x="5497" y="0"/>
                    </a:moveTo>
                    <a:cubicBezTo>
                      <a:pt x="4495" y="0"/>
                      <a:pt x="3334" y="446"/>
                      <a:pt x="2329" y="1294"/>
                    </a:cubicBezTo>
                    <a:cubicBezTo>
                      <a:pt x="594" y="2800"/>
                      <a:pt x="1" y="4992"/>
                      <a:pt x="1051" y="6201"/>
                    </a:cubicBezTo>
                    <a:cubicBezTo>
                      <a:pt x="1491" y="6710"/>
                      <a:pt x="2157" y="6958"/>
                      <a:pt x="2910" y="6958"/>
                    </a:cubicBezTo>
                    <a:cubicBezTo>
                      <a:pt x="3917" y="6958"/>
                      <a:pt x="5081" y="6515"/>
                      <a:pt x="6072" y="5653"/>
                    </a:cubicBezTo>
                    <a:cubicBezTo>
                      <a:pt x="7807" y="4147"/>
                      <a:pt x="8401" y="1956"/>
                      <a:pt x="7351" y="769"/>
                    </a:cubicBezTo>
                    <a:cubicBezTo>
                      <a:pt x="6911" y="251"/>
                      <a:pt x="6249" y="0"/>
                      <a:pt x="549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" name="Google Shape;2658;p34">
                <a:extLst>
                  <a:ext uri="{FF2B5EF4-FFF2-40B4-BE49-F238E27FC236}">
                    <a16:creationId xmlns:a16="http://schemas.microsoft.com/office/drawing/2014/main" id="{9DF3F81A-B498-4BB0-AC8F-341DEF0130AC}"/>
                  </a:ext>
                </a:extLst>
              </p:cNvPr>
              <p:cNvSpPr/>
              <p:nvPr/>
            </p:nvSpPr>
            <p:spPr>
              <a:xfrm>
                <a:off x="8286084" y="3651320"/>
                <a:ext cx="120528" cy="124038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7987" extrusionOk="0">
                    <a:moveTo>
                      <a:pt x="2572" y="0"/>
                    </a:moveTo>
                    <a:cubicBezTo>
                      <a:pt x="2048" y="0"/>
                      <a:pt x="1560" y="285"/>
                      <a:pt x="1027" y="1002"/>
                    </a:cubicBezTo>
                    <a:cubicBezTo>
                      <a:pt x="1027" y="1002"/>
                      <a:pt x="0" y="2235"/>
                      <a:pt x="1666" y="4905"/>
                    </a:cubicBezTo>
                    <a:cubicBezTo>
                      <a:pt x="3355" y="7599"/>
                      <a:pt x="3629" y="7987"/>
                      <a:pt x="3629" y="7987"/>
                    </a:cubicBezTo>
                    <a:cubicBezTo>
                      <a:pt x="3629" y="7987"/>
                      <a:pt x="4702" y="7348"/>
                      <a:pt x="5250" y="6709"/>
                    </a:cubicBezTo>
                    <a:lnTo>
                      <a:pt x="4063" y="5065"/>
                    </a:lnTo>
                    <a:lnTo>
                      <a:pt x="5729" y="6366"/>
                    </a:lnTo>
                    <a:cubicBezTo>
                      <a:pt x="5729" y="6366"/>
                      <a:pt x="6460" y="5727"/>
                      <a:pt x="7099" y="4677"/>
                    </a:cubicBezTo>
                    <a:lnTo>
                      <a:pt x="5798" y="3376"/>
                    </a:lnTo>
                    <a:lnTo>
                      <a:pt x="7555" y="4038"/>
                    </a:lnTo>
                    <a:cubicBezTo>
                      <a:pt x="7555" y="4038"/>
                      <a:pt x="7761" y="3216"/>
                      <a:pt x="7555" y="2623"/>
                    </a:cubicBezTo>
                    <a:cubicBezTo>
                      <a:pt x="7555" y="2623"/>
                      <a:pt x="6916" y="2372"/>
                      <a:pt x="5113" y="1208"/>
                    </a:cubicBezTo>
                    <a:cubicBezTo>
                      <a:pt x="4062" y="525"/>
                      <a:pt x="3283" y="0"/>
                      <a:pt x="257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9" name="Google Shape;2659;p34">
                <a:extLst>
                  <a:ext uri="{FF2B5EF4-FFF2-40B4-BE49-F238E27FC236}">
                    <a16:creationId xmlns:a16="http://schemas.microsoft.com/office/drawing/2014/main" id="{7D3DEFB0-F931-4A6B-AD61-4750C768BC86}"/>
                  </a:ext>
                </a:extLst>
              </p:cNvPr>
              <p:cNvSpPr/>
              <p:nvPr/>
            </p:nvSpPr>
            <p:spPr>
              <a:xfrm>
                <a:off x="8272959" y="3643974"/>
                <a:ext cx="76936" cy="65319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4206" extrusionOk="0">
                    <a:moveTo>
                      <a:pt x="3026" y="0"/>
                    </a:moveTo>
                    <a:cubicBezTo>
                      <a:pt x="2451" y="0"/>
                      <a:pt x="1816" y="236"/>
                      <a:pt x="1279" y="699"/>
                    </a:cubicBezTo>
                    <a:cubicBezTo>
                      <a:pt x="274" y="1567"/>
                      <a:pt x="1" y="2891"/>
                      <a:pt x="663" y="3667"/>
                    </a:cubicBezTo>
                    <a:cubicBezTo>
                      <a:pt x="971" y="4028"/>
                      <a:pt x="1427" y="4206"/>
                      <a:pt x="1928" y="4206"/>
                    </a:cubicBezTo>
                    <a:cubicBezTo>
                      <a:pt x="2504" y="4206"/>
                      <a:pt x="3138" y="3971"/>
                      <a:pt x="3675" y="3507"/>
                    </a:cubicBezTo>
                    <a:cubicBezTo>
                      <a:pt x="4680" y="2639"/>
                      <a:pt x="4954" y="1316"/>
                      <a:pt x="4292" y="540"/>
                    </a:cubicBezTo>
                    <a:cubicBezTo>
                      <a:pt x="3984" y="178"/>
                      <a:pt x="3527" y="0"/>
                      <a:pt x="302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0" name="Google Shape;2660;p34">
                <a:extLst>
                  <a:ext uri="{FF2B5EF4-FFF2-40B4-BE49-F238E27FC236}">
                    <a16:creationId xmlns:a16="http://schemas.microsoft.com/office/drawing/2014/main" id="{D07ED468-0271-4E4C-B505-83074886D3B1}"/>
                  </a:ext>
                </a:extLst>
              </p:cNvPr>
              <p:cNvSpPr/>
              <p:nvPr/>
            </p:nvSpPr>
            <p:spPr>
              <a:xfrm>
                <a:off x="8236087" y="3593603"/>
                <a:ext cx="119829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6518" extrusionOk="0">
                    <a:moveTo>
                      <a:pt x="4703" y="0"/>
                    </a:moveTo>
                    <a:cubicBezTo>
                      <a:pt x="3807" y="0"/>
                      <a:pt x="2818" y="368"/>
                      <a:pt x="1987" y="1089"/>
                    </a:cubicBezTo>
                    <a:cubicBezTo>
                      <a:pt x="434" y="2413"/>
                      <a:pt x="1" y="4490"/>
                      <a:pt x="1051" y="5677"/>
                    </a:cubicBezTo>
                    <a:cubicBezTo>
                      <a:pt x="1530" y="6241"/>
                      <a:pt x="2242" y="6517"/>
                      <a:pt x="3023" y="6517"/>
                    </a:cubicBezTo>
                    <a:cubicBezTo>
                      <a:pt x="3917" y="6517"/>
                      <a:pt x="4901" y="6155"/>
                      <a:pt x="5730" y="5449"/>
                    </a:cubicBezTo>
                    <a:cubicBezTo>
                      <a:pt x="7282" y="4102"/>
                      <a:pt x="7716" y="2048"/>
                      <a:pt x="6666" y="838"/>
                    </a:cubicBezTo>
                    <a:cubicBezTo>
                      <a:pt x="6189" y="276"/>
                      <a:pt x="5481" y="0"/>
                      <a:pt x="470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1" name="Google Shape;2661;p34">
                <a:extLst>
                  <a:ext uri="{FF2B5EF4-FFF2-40B4-BE49-F238E27FC236}">
                    <a16:creationId xmlns:a16="http://schemas.microsoft.com/office/drawing/2014/main" id="{8E6DA1FE-F17C-4150-8E4D-51F52BA01827}"/>
                  </a:ext>
                </a:extLst>
              </p:cNvPr>
              <p:cNvSpPr/>
              <p:nvPr/>
            </p:nvSpPr>
            <p:spPr>
              <a:xfrm>
                <a:off x="8273674" y="3647236"/>
                <a:ext cx="43608" cy="2020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301" extrusionOk="0">
                    <a:moveTo>
                      <a:pt x="70" y="1"/>
                    </a:moveTo>
                    <a:cubicBezTo>
                      <a:pt x="61" y="1"/>
                      <a:pt x="53" y="3"/>
                      <a:pt x="46" y="10"/>
                    </a:cubicBezTo>
                    <a:cubicBezTo>
                      <a:pt x="0" y="10"/>
                      <a:pt x="0" y="56"/>
                      <a:pt x="0" y="101"/>
                    </a:cubicBezTo>
                    <a:cubicBezTo>
                      <a:pt x="228" y="581"/>
                      <a:pt x="662" y="969"/>
                      <a:pt x="1187" y="1151"/>
                    </a:cubicBezTo>
                    <a:cubicBezTo>
                      <a:pt x="1426" y="1249"/>
                      <a:pt x="1685" y="1300"/>
                      <a:pt x="1942" y="1300"/>
                    </a:cubicBezTo>
                    <a:cubicBezTo>
                      <a:pt x="2227" y="1300"/>
                      <a:pt x="2510" y="1237"/>
                      <a:pt x="2762" y="1106"/>
                    </a:cubicBezTo>
                    <a:cubicBezTo>
                      <a:pt x="2785" y="1083"/>
                      <a:pt x="2808" y="1060"/>
                      <a:pt x="2785" y="1037"/>
                    </a:cubicBezTo>
                    <a:cubicBezTo>
                      <a:pt x="2785" y="991"/>
                      <a:pt x="2739" y="969"/>
                      <a:pt x="2716" y="969"/>
                    </a:cubicBezTo>
                    <a:cubicBezTo>
                      <a:pt x="2507" y="1016"/>
                      <a:pt x="2302" y="1040"/>
                      <a:pt x="2101" y="1040"/>
                    </a:cubicBezTo>
                    <a:cubicBezTo>
                      <a:pt x="1819" y="1040"/>
                      <a:pt x="1545" y="993"/>
                      <a:pt x="1278" y="900"/>
                    </a:cubicBezTo>
                    <a:cubicBezTo>
                      <a:pt x="822" y="740"/>
                      <a:pt x="411" y="444"/>
                      <a:pt x="114" y="33"/>
                    </a:cubicBezTo>
                    <a:cubicBezTo>
                      <a:pt x="114" y="17"/>
                      <a:pt x="92" y="1"/>
                      <a:pt x="7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2" name="Google Shape;2662;p34">
                <a:extLst>
                  <a:ext uri="{FF2B5EF4-FFF2-40B4-BE49-F238E27FC236}">
                    <a16:creationId xmlns:a16="http://schemas.microsoft.com/office/drawing/2014/main" id="{3969EA43-3DC4-4998-8193-E2A1FC10B1F4}"/>
                  </a:ext>
                </a:extLst>
              </p:cNvPr>
              <p:cNvSpPr/>
              <p:nvPr/>
            </p:nvSpPr>
            <p:spPr>
              <a:xfrm>
                <a:off x="8300606" y="3629296"/>
                <a:ext cx="10654" cy="28373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27" extrusionOk="0">
                    <a:moveTo>
                      <a:pt x="47" y="1"/>
                    </a:moveTo>
                    <a:cubicBezTo>
                      <a:pt x="24" y="1"/>
                      <a:pt x="1" y="47"/>
                      <a:pt x="1" y="92"/>
                    </a:cubicBezTo>
                    <a:cubicBezTo>
                      <a:pt x="47" y="389"/>
                      <a:pt x="115" y="686"/>
                      <a:pt x="206" y="960"/>
                    </a:cubicBezTo>
                    <a:cubicBezTo>
                      <a:pt x="298" y="1256"/>
                      <a:pt x="389" y="1530"/>
                      <a:pt x="549" y="1804"/>
                    </a:cubicBezTo>
                    <a:cubicBezTo>
                      <a:pt x="572" y="1804"/>
                      <a:pt x="594" y="1827"/>
                      <a:pt x="617" y="1827"/>
                    </a:cubicBezTo>
                    <a:cubicBezTo>
                      <a:pt x="663" y="1827"/>
                      <a:pt x="686" y="1781"/>
                      <a:pt x="686" y="1758"/>
                    </a:cubicBezTo>
                    <a:cubicBezTo>
                      <a:pt x="663" y="1439"/>
                      <a:pt x="572" y="1165"/>
                      <a:pt x="480" y="868"/>
                    </a:cubicBezTo>
                    <a:cubicBezTo>
                      <a:pt x="366" y="594"/>
                      <a:pt x="275" y="320"/>
                      <a:pt x="138" y="47"/>
                    </a:cubicBezTo>
                    <a:cubicBezTo>
                      <a:pt x="115" y="24"/>
                      <a:pt x="92" y="1"/>
                      <a:pt x="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3" name="Google Shape;2663;p34">
                <a:extLst>
                  <a:ext uri="{FF2B5EF4-FFF2-40B4-BE49-F238E27FC236}">
                    <a16:creationId xmlns:a16="http://schemas.microsoft.com/office/drawing/2014/main" id="{53818FE9-E760-4666-A0AE-4AE092FA5DBA}"/>
                  </a:ext>
                </a:extLst>
              </p:cNvPr>
              <p:cNvSpPr/>
              <p:nvPr/>
            </p:nvSpPr>
            <p:spPr>
              <a:xfrm>
                <a:off x="8231831" y="3602798"/>
                <a:ext cx="39011" cy="18403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1185" extrusionOk="0">
                    <a:moveTo>
                      <a:pt x="81" y="1"/>
                    </a:moveTo>
                    <a:cubicBezTo>
                      <a:pt x="69" y="1"/>
                      <a:pt x="58" y="6"/>
                      <a:pt x="46" y="18"/>
                    </a:cubicBezTo>
                    <a:cubicBezTo>
                      <a:pt x="1" y="41"/>
                      <a:pt x="1" y="86"/>
                      <a:pt x="24" y="109"/>
                    </a:cubicBezTo>
                    <a:cubicBezTo>
                      <a:pt x="298" y="474"/>
                      <a:pt x="686" y="771"/>
                      <a:pt x="1096" y="954"/>
                    </a:cubicBezTo>
                    <a:cubicBezTo>
                      <a:pt x="1422" y="1108"/>
                      <a:pt x="1760" y="1185"/>
                      <a:pt x="2101" y="1185"/>
                    </a:cubicBezTo>
                    <a:cubicBezTo>
                      <a:pt x="2215" y="1185"/>
                      <a:pt x="2329" y="1176"/>
                      <a:pt x="2443" y="1159"/>
                    </a:cubicBezTo>
                    <a:cubicBezTo>
                      <a:pt x="2489" y="1159"/>
                      <a:pt x="2512" y="1136"/>
                      <a:pt x="2512" y="1113"/>
                    </a:cubicBezTo>
                    <a:cubicBezTo>
                      <a:pt x="2512" y="1068"/>
                      <a:pt x="2489" y="1022"/>
                      <a:pt x="2443" y="1022"/>
                    </a:cubicBezTo>
                    <a:cubicBezTo>
                      <a:pt x="2009" y="954"/>
                      <a:pt x="1599" y="862"/>
                      <a:pt x="1211" y="703"/>
                    </a:cubicBezTo>
                    <a:cubicBezTo>
                      <a:pt x="823" y="543"/>
                      <a:pt x="457" y="315"/>
                      <a:pt x="115" y="18"/>
                    </a:cubicBezTo>
                    <a:cubicBezTo>
                      <a:pt x="104" y="6"/>
                      <a:pt x="92" y="1"/>
                      <a:pt x="8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4" name="Google Shape;2664;p34">
                <a:extLst>
                  <a:ext uri="{FF2B5EF4-FFF2-40B4-BE49-F238E27FC236}">
                    <a16:creationId xmlns:a16="http://schemas.microsoft.com/office/drawing/2014/main" id="{14FEF7FA-1400-4F99-A624-BA316C3F29B4}"/>
                  </a:ext>
                </a:extLst>
              </p:cNvPr>
              <p:cNvSpPr/>
              <p:nvPr/>
            </p:nvSpPr>
            <p:spPr>
              <a:xfrm>
                <a:off x="8250625" y="3569746"/>
                <a:ext cx="15965" cy="3901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512" extrusionOk="0">
                    <a:moveTo>
                      <a:pt x="23" y="0"/>
                    </a:moveTo>
                    <a:cubicBezTo>
                      <a:pt x="1" y="23"/>
                      <a:pt x="1" y="69"/>
                      <a:pt x="23" y="114"/>
                    </a:cubicBezTo>
                    <a:cubicBezTo>
                      <a:pt x="252" y="457"/>
                      <a:pt x="457" y="822"/>
                      <a:pt x="571" y="1210"/>
                    </a:cubicBezTo>
                    <a:cubicBezTo>
                      <a:pt x="685" y="1621"/>
                      <a:pt x="731" y="2032"/>
                      <a:pt x="754" y="2443"/>
                    </a:cubicBezTo>
                    <a:cubicBezTo>
                      <a:pt x="754" y="2465"/>
                      <a:pt x="777" y="2511"/>
                      <a:pt x="799" y="2511"/>
                    </a:cubicBezTo>
                    <a:cubicBezTo>
                      <a:pt x="845" y="2511"/>
                      <a:pt x="891" y="2511"/>
                      <a:pt x="891" y="2465"/>
                    </a:cubicBezTo>
                    <a:cubicBezTo>
                      <a:pt x="1028" y="2032"/>
                      <a:pt x="982" y="1552"/>
                      <a:pt x="845" y="1142"/>
                    </a:cubicBezTo>
                    <a:cubicBezTo>
                      <a:pt x="708" y="708"/>
                      <a:pt x="457" y="297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5" name="Google Shape;2665;p34">
                <a:extLst>
                  <a:ext uri="{FF2B5EF4-FFF2-40B4-BE49-F238E27FC236}">
                    <a16:creationId xmlns:a16="http://schemas.microsoft.com/office/drawing/2014/main" id="{89FB0AD7-024F-4E7B-99CF-0D7BC5E0AF47}"/>
                  </a:ext>
                </a:extLst>
              </p:cNvPr>
              <p:cNvSpPr/>
              <p:nvPr/>
            </p:nvSpPr>
            <p:spPr>
              <a:xfrm>
                <a:off x="8192489" y="3554851"/>
                <a:ext cx="28730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949" extrusionOk="0">
                    <a:moveTo>
                      <a:pt x="46" y="1"/>
                    </a:moveTo>
                    <a:cubicBezTo>
                      <a:pt x="23" y="23"/>
                      <a:pt x="0" y="69"/>
                      <a:pt x="23" y="92"/>
                    </a:cubicBezTo>
                    <a:cubicBezTo>
                      <a:pt x="183" y="411"/>
                      <a:pt x="457" y="640"/>
                      <a:pt x="776" y="799"/>
                    </a:cubicBezTo>
                    <a:cubicBezTo>
                      <a:pt x="969" y="888"/>
                      <a:pt x="1200" y="948"/>
                      <a:pt x="1426" y="948"/>
                    </a:cubicBezTo>
                    <a:cubicBezTo>
                      <a:pt x="1548" y="948"/>
                      <a:pt x="1668" y="931"/>
                      <a:pt x="1781" y="891"/>
                    </a:cubicBezTo>
                    <a:cubicBezTo>
                      <a:pt x="1803" y="891"/>
                      <a:pt x="1826" y="868"/>
                      <a:pt x="1826" y="822"/>
                    </a:cubicBezTo>
                    <a:cubicBezTo>
                      <a:pt x="1849" y="799"/>
                      <a:pt x="1803" y="754"/>
                      <a:pt x="1781" y="754"/>
                    </a:cubicBezTo>
                    <a:cubicBezTo>
                      <a:pt x="1461" y="708"/>
                      <a:pt x="1164" y="663"/>
                      <a:pt x="890" y="526"/>
                    </a:cubicBezTo>
                    <a:cubicBezTo>
                      <a:pt x="617" y="411"/>
                      <a:pt x="343" y="252"/>
                      <a:pt x="137" y="23"/>
                    </a:cubicBezTo>
                    <a:cubicBezTo>
                      <a:pt x="114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6" name="Google Shape;2666;p34">
                <a:extLst>
                  <a:ext uri="{FF2B5EF4-FFF2-40B4-BE49-F238E27FC236}">
                    <a16:creationId xmlns:a16="http://schemas.microsoft.com/office/drawing/2014/main" id="{547ECE58-A351-4D02-AE82-66FEBBD46EAC}"/>
                  </a:ext>
                </a:extLst>
              </p:cNvPr>
              <p:cNvSpPr/>
              <p:nvPr/>
            </p:nvSpPr>
            <p:spPr>
              <a:xfrm>
                <a:off x="8217293" y="3532516"/>
                <a:ext cx="11368" cy="32629"/>
              </a:xfrm>
              <a:custGeom>
                <a:avLst/>
                <a:gdLst/>
                <a:ahLst/>
                <a:cxnLst/>
                <a:rect l="l" t="t" r="r" b="b"/>
                <a:pathLst>
                  <a:path w="732" h="2101" extrusionOk="0">
                    <a:moveTo>
                      <a:pt x="47" y="1"/>
                    </a:moveTo>
                    <a:cubicBezTo>
                      <a:pt x="24" y="23"/>
                      <a:pt x="1" y="46"/>
                      <a:pt x="1" y="92"/>
                    </a:cubicBezTo>
                    <a:cubicBezTo>
                      <a:pt x="138" y="411"/>
                      <a:pt x="229" y="731"/>
                      <a:pt x="321" y="1051"/>
                    </a:cubicBezTo>
                    <a:cubicBezTo>
                      <a:pt x="389" y="1393"/>
                      <a:pt x="458" y="1712"/>
                      <a:pt x="526" y="2055"/>
                    </a:cubicBezTo>
                    <a:cubicBezTo>
                      <a:pt x="526" y="2078"/>
                      <a:pt x="549" y="2101"/>
                      <a:pt x="572" y="2101"/>
                    </a:cubicBezTo>
                    <a:cubicBezTo>
                      <a:pt x="617" y="2101"/>
                      <a:pt x="640" y="2078"/>
                      <a:pt x="663" y="2055"/>
                    </a:cubicBezTo>
                    <a:cubicBezTo>
                      <a:pt x="731" y="1690"/>
                      <a:pt x="686" y="1324"/>
                      <a:pt x="594" y="982"/>
                    </a:cubicBezTo>
                    <a:cubicBezTo>
                      <a:pt x="503" y="640"/>
                      <a:pt x="343" y="297"/>
                      <a:pt x="138" y="23"/>
                    </a:cubicBezTo>
                    <a:cubicBezTo>
                      <a:pt x="115" y="1"/>
                      <a:pt x="69" y="1"/>
                      <a:pt x="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7" name="Google Shape;2667;p34">
                <a:extLst>
                  <a:ext uri="{FF2B5EF4-FFF2-40B4-BE49-F238E27FC236}">
                    <a16:creationId xmlns:a16="http://schemas.microsoft.com/office/drawing/2014/main" id="{B92B284A-4E72-402C-9D99-BBD999FED2D4}"/>
                  </a:ext>
                </a:extLst>
              </p:cNvPr>
              <p:cNvSpPr/>
              <p:nvPr/>
            </p:nvSpPr>
            <p:spPr>
              <a:xfrm>
                <a:off x="8151361" y="3562648"/>
                <a:ext cx="5388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151" fill="none" extrusionOk="0">
                    <a:moveTo>
                      <a:pt x="571" y="1"/>
                    </a:moveTo>
                    <a:cubicBezTo>
                      <a:pt x="0" y="754"/>
                      <a:pt x="160" y="1964"/>
                      <a:pt x="914" y="2557"/>
                    </a:cubicBezTo>
                    <a:cubicBezTo>
                      <a:pt x="1644" y="3151"/>
                      <a:pt x="2831" y="3059"/>
                      <a:pt x="3470" y="2352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8" name="Google Shape;2668;p34">
                <a:extLst>
                  <a:ext uri="{FF2B5EF4-FFF2-40B4-BE49-F238E27FC236}">
                    <a16:creationId xmlns:a16="http://schemas.microsoft.com/office/drawing/2014/main" id="{FAEE430B-7B30-4D65-825F-6AE79BA21CD4}"/>
                  </a:ext>
                </a:extLst>
              </p:cNvPr>
              <p:cNvSpPr/>
              <p:nvPr/>
            </p:nvSpPr>
            <p:spPr>
              <a:xfrm>
                <a:off x="8254880" y="3533929"/>
                <a:ext cx="65242" cy="65956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247" fill="none" extrusionOk="0">
                    <a:moveTo>
                      <a:pt x="0" y="708"/>
                    </a:moveTo>
                    <a:cubicBezTo>
                      <a:pt x="594" y="161"/>
                      <a:pt x="1484" y="1"/>
                      <a:pt x="2260" y="252"/>
                    </a:cubicBezTo>
                    <a:cubicBezTo>
                      <a:pt x="3013" y="503"/>
                      <a:pt x="3630" y="1142"/>
                      <a:pt x="3904" y="1895"/>
                    </a:cubicBezTo>
                    <a:cubicBezTo>
                      <a:pt x="4200" y="2626"/>
                      <a:pt x="4178" y="3493"/>
                      <a:pt x="3904" y="4246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9" name="Google Shape;2669;p34">
                <a:extLst>
                  <a:ext uri="{FF2B5EF4-FFF2-40B4-BE49-F238E27FC236}">
                    <a16:creationId xmlns:a16="http://schemas.microsoft.com/office/drawing/2014/main" id="{97910CC6-B617-4A09-88FE-198252978B43}"/>
                  </a:ext>
                </a:extLst>
              </p:cNvPr>
              <p:cNvSpPr/>
              <p:nvPr/>
            </p:nvSpPr>
            <p:spPr>
              <a:xfrm>
                <a:off x="8235031" y="3639578"/>
                <a:ext cx="47165" cy="6524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201" fill="none" extrusionOk="0">
                    <a:moveTo>
                      <a:pt x="502" y="1"/>
                    </a:moveTo>
                    <a:cubicBezTo>
                      <a:pt x="229" y="777"/>
                      <a:pt x="0" y="1621"/>
                      <a:pt x="160" y="2443"/>
                    </a:cubicBezTo>
                    <a:cubicBezTo>
                      <a:pt x="320" y="3242"/>
                      <a:pt x="936" y="4018"/>
                      <a:pt x="1758" y="4132"/>
                    </a:cubicBezTo>
                    <a:cubicBezTo>
                      <a:pt x="2214" y="4201"/>
                      <a:pt x="2671" y="4064"/>
                      <a:pt x="3036" y="3790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0" name="Google Shape;2670;p34">
                <a:extLst>
                  <a:ext uri="{FF2B5EF4-FFF2-40B4-BE49-F238E27FC236}">
                    <a16:creationId xmlns:a16="http://schemas.microsoft.com/office/drawing/2014/main" id="{B0CB2BB6-E63F-4FD5-8C4A-9588FA618639}"/>
                  </a:ext>
                </a:extLst>
              </p:cNvPr>
              <p:cNvSpPr/>
              <p:nvPr/>
            </p:nvSpPr>
            <p:spPr>
              <a:xfrm>
                <a:off x="8144822" y="3297827"/>
                <a:ext cx="340821" cy="425739"/>
              </a:xfrm>
              <a:custGeom>
                <a:avLst/>
                <a:gdLst/>
                <a:ahLst/>
                <a:cxnLst/>
                <a:rect l="l" t="t" r="r" b="b"/>
                <a:pathLst>
                  <a:path w="21946" h="27414" extrusionOk="0">
                    <a:moveTo>
                      <a:pt x="33" y="18649"/>
                    </a:moveTo>
                    <a:cubicBezTo>
                      <a:pt x="21" y="18651"/>
                      <a:pt x="12" y="18656"/>
                      <a:pt x="11" y="18669"/>
                    </a:cubicBezTo>
                    <a:lnTo>
                      <a:pt x="11" y="18669"/>
                    </a:lnTo>
                    <a:cubicBezTo>
                      <a:pt x="19" y="18667"/>
                      <a:pt x="33" y="18662"/>
                      <a:pt x="33" y="18649"/>
                    </a:cubicBezTo>
                    <a:close/>
                    <a:moveTo>
                      <a:pt x="11" y="18669"/>
                    </a:moveTo>
                    <a:cubicBezTo>
                      <a:pt x="4" y="18671"/>
                      <a:pt x="1" y="18671"/>
                      <a:pt x="11" y="18671"/>
                    </a:cubicBezTo>
                    <a:cubicBezTo>
                      <a:pt x="11" y="18671"/>
                      <a:pt x="11" y="18670"/>
                      <a:pt x="11" y="18669"/>
                    </a:cubicBezTo>
                    <a:close/>
                    <a:moveTo>
                      <a:pt x="15349" y="0"/>
                    </a:moveTo>
                    <a:lnTo>
                      <a:pt x="13866" y="2968"/>
                    </a:lnTo>
                    <a:lnTo>
                      <a:pt x="13067" y="4383"/>
                    </a:lnTo>
                    <a:lnTo>
                      <a:pt x="12679" y="5113"/>
                    </a:lnTo>
                    <a:lnTo>
                      <a:pt x="12473" y="5456"/>
                    </a:lnTo>
                    <a:lnTo>
                      <a:pt x="12268" y="5798"/>
                    </a:lnTo>
                    <a:lnTo>
                      <a:pt x="11400" y="7190"/>
                    </a:lnTo>
                    <a:cubicBezTo>
                      <a:pt x="11264" y="7418"/>
                      <a:pt x="11127" y="7647"/>
                      <a:pt x="10967" y="7852"/>
                    </a:cubicBezTo>
                    <a:lnTo>
                      <a:pt x="10510" y="8514"/>
                    </a:lnTo>
                    <a:lnTo>
                      <a:pt x="9597" y="9838"/>
                    </a:lnTo>
                    <a:lnTo>
                      <a:pt x="8616" y="11093"/>
                    </a:lnTo>
                    <a:cubicBezTo>
                      <a:pt x="7292" y="12737"/>
                      <a:pt x="5900" y="14289"/>
                      <a:pt x="4393" y="15636"/>
                    </a:cubicBezTo>
                    <a:cubicBezTo>
                      <a:pt x="3617" y="16275"/>
                      <a:pt x="2864" y="16914"/>
                      <a:pt x="2088" y="17462"/>
                    </a:cubicBezTo>
                    <a:cubicBezTo>
                      <a:pt x="1677" y="17735"/>
                      <a:pt x="1289" y="17964"/>
                      <a:pt x="924" y="18192"/>
                    </a:cubicBezTo>
                    <a:cubicBezTo>
                      <a:pt x="741" y="18306"/>
                      <a:pt x="536" y="18420"/>
                      <a:pt x="376" y="18512"/>
                    </a:cubicBezTo>
                    <a:lnTo>
                      <a:pt x="125" y="18626"/>
                    </a:lnTo>
                    <a:lnTo>
                      <a:pt x="33" y="18649"/>
                    </a:lnTo>
                    <a:cubicBezTo>
                      <a:pt x="33" y="18649"/>
                      <a:pt x="33" y="18649"/>
                      <a:pt x="33" y="18649"/>
                    </a:cubicBezTo>
                    <a:lnTo>
                      <a:pt x="33" y="18649"/>
                    </a:lnTo>
                    <a:cubicBezTo>
                      <a:pt x="40" y="18649"/>
                      <a:pt x="48" y="18649"/>
                      <a:pt x="56" y="18649"/>
                    </a:cubicBezTo>
                    <a:lnTo>
                      <a:pt x="4005" y="27413"/>
                    </a:lnTo>
                    <a:lnTo>
                      <a:pt x="4256" y="27276"/>
                    </a:lnTo>
                    <a:lnTo>
                      <a:pt x="4416" y="27185"/>
                    </a:lnTo>
                    <a:lnTo>
                      <a:pt x="4713" y="27025"/>
                    </a:lnTo>
                    <a:cubicBezTo>
                      <a:pt x="4895" y="26911"/>
                      <a:pt x="5055" y="26820"/>
                      <a:pt x="5238" y="26706"/>
                    </a:cubicBezTo>
                    <a:cubicBezTo>
                      <a:pt x="5397" y="26615"/>
                      <a:pt x="5557" y="26500"/>
                      <a:pt x="5694" y="26409"/>
                    </a:cubicBezTo>
                    <a:lnTo>
                      <a:pt x="6151" y="26090"/>
                    </a:lnTo>
                    <a:cubicBezTo>
                      <a:pt x="6721" y="25656"/>
                      <a:pt x="7292" y="25245"/>
                      <a:pt x="7794" y="24788"/>
                    </a:cubicBezTo>
                    <a:cubicBezTo>
                      <a:pt x="8844" y="23921"/>
                      <a:pt x="9780" y="22985"/>
                      <a:pt x="10693" y="22027"/>
                    </a:cubicBezTo>
                    <a:cubicBezTo>
                      <a:pt x="12496" y="20132"/>
                      <a:pt x="14025" y="18078"/>
                      <a:pt x="15418" y="15978"/>
                    </a:cubicBezTo>
                    <a:lnTo>
                      <a:pt x="16445" y="14380"/>
                    </a:lnTo>
                    <a:lnTo>
                      <a:pt x="17358" y="12760"/>
                    </a:lnTo>
                    <a:lnTo>
                      <a:pt x="17837" y="11961"/>
                    </a:lnTo>
                    <a:cubicBezTo>
                      <a:pt x="17974" y="11687"/>
                      <a:pt x="18111" y="11413"/>
                      <a:pt x="18248" y="11116"/>
                    </a:cubicBezTo>
                    <a:lnTo>
                      <a:pt x="19093" y="9473"/>
                    </a:lnTo>
                    <a:lnTo>
                      <a:pt x="19298" y="9062"/>
                    </a:lnTo>
                    <a:lnTo>
                      <a:pt x="19481" y="8628"/>
                    </a:lnTo>
                    <a:lnTo>
                      <a:pt x="19869" y="7807"/>
                    </a:lnTo>
                    <a:lnTo>
                      <a:pt x="20599" y="6117"/>
                    </a:lnTo>
                    <a:lnTo>
                      <a:pt x="21946" y="2716"/>
                    </a:lnTo>
                    <a:lnTo>
                      <a:pt x="15349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1" name="Google Shape;2671;p34">
                <a:extLst>
                  <a:ext uri="{FF2B5EF4-FFF2-40B4-BE49-F238E27FC236}">
                    <a16:creationId xmlns:a16="http://schemas.microsoft.com/office/drawing/2014/main" id="{DF014B44-4825-4F11-9F8E-17F6988F539F}"/>
                  </a:ext>
                </a:extLst>
              </p:cNvPr>
              <p:cNvSpPr/>
              <p:nvPr/>
            </p:nvSpPr>
            <p:spPr>
              <a:xfrm>
                <a:off x="8381362" y="3176423"/>
                <a:ext cx="146759" cy="165441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10653" extrusionOk="0">
                    <a:moveTo>
                      <a:pt x="6356" y="0"/>
                    </a:moveTo>
                    <a:cubicBezTo>
                      <a:pt x="5605" y="0"/>
                      <a:pt x="4839" y="2392"/>
                      <a:pt x="4488" y="3648"/>
                    </a:cubicBezTo>
                    <a:lnTo>
                      <a:pt x="4488" y="3648"/>
                    </a:lnTo>
                    <a:cubicBezTo>
                      <a:pt x="4766" y="2515"/>
                      <a:pt x="5187" y="464"/>
                      <a:pt x="4679" y="153"/>
                    </a:cubicBezTo>
                    <a:cubicBezTo>
                      <a:pt x="4651" y="136"/>
                      <a:pt x="4620" y="127"/>
                      <a:pt x="4587" y="127"/>
                    </a:cubicBezTo>
                    <a:cubicBezTo>
                      <a:pt x="3788" y="127"/>
                      <a:pt x="1872" y="4992"/>
                      <a:pt x="1872" y="4992"/>
                    </a:cubicBezTo>
                    <a:cubicBezTo>
                      <a:pt x="1872" y="4992"/>
                      <a:pt x="1309" y="1776"/>
                      <a:pt x="825" y="1776"/>
                    </a:cubicBezTo>
                    <a:cubicBezTo>
                      <a:pt x="793" y="1776"/>
                      <a:pt x="762" y="1790"/>
                      <a:pt x="731" y="1819"/>
                    </a:cubicBezTo>
                    <a:cubicBezTo>
                      <a:pt x="228" y="2298"/>
                      <a:pt x="160" y="6042"/>
                      <a:pt x="0" y="7936"/>
                    </a:cubicBezTo>
                    <a:lnTo>
                      <a:pt x="6597" y="10652"/>
                    </a:lnTo>
                    <a:cubicBezTo>
                      <a:pt x="6597" y="10652"/>
                      <a:pt x="8058" y="6453"/>
                      <a:pt x="8103" y="6338"/>
                    </a:cubicBezTo>
                    <a:cubicBezTo>
                      <a:pt x="8400" y="5631"/>
                      <a:pt x="9450" y="2960"/>
                      <a:pt x="8902" y="2550"/>
                    </a:cubicBezTo>
                    <a:cubicBezTo>
                      <a:pt x="8862" y="2519"/>
                      <a:pt x="8819" y="2504"/>
                      <a:pt x="8774" y="2504"/>
                    </a:cubicBezTo>
                    <a:cubicBezTo>
                      <a:pt x="8125" y="2504"/>
                      <a:pt x="6967" y="5467"/>
                      <a:pt x="6940" y="5538"/>
                    </a:cubicBezTo>
                    <a:lnTo>
                      <a:pt x="6940" y="5538"/>
                    </a:lnTo>
                    <a:cubicBezTo>
                      <a:pt x="6972" y="5456"/>
                      <a:pt x="8506" y="1496"/>
                      <a:pt x="7738" y="1112"/>
                    </a:cubicBezTo>
                    <a:cubicBezTo>
                      <a:pt x="7705" y="1094"/>
                      <a:pt x="7670" y="1086"/>
                      <a:pt x="7635" y="1086"/>
                    </a:cubicBezTo>
                    <a:cubicBezTo>
                      <a:pt x="6863" y="1086"/>
                      <a:pt x="5570" y="4923"/>
                      <a:pt x="5570" y="4923"/>
                    </a:cubicBezTo>
                    <a:cubicBezTo>
                      <a:pt x="5570" y="4923"/>
                      <a:pt x="7145" y="221"/>
                      <a:pt x="6460" y="16"/>
                    </a:cubicBezTo>
                    <a:cubicBezTo>
                      <a:pt x="6425" y="5"/>
                      <a:pt x="6391" y="0"/>
                      <a:pt x="635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" name="Google Shape;2672;p34">
                <a:extLst>
                  <a:ext uri="{FF2B5EF4-FFF2-40B4-BE49-F238E27FC236}">
                    <a16:creationId xmlns:a16="http://schemas.microsoft.com/office/drawing/2014/main" id="{E31A1109-B843-4ACF-B831-34E0113E2ED3}"/>
                  </a:ext>
                </a:extLst>
              </p:cNvPr>
              <p:cNvSpPr/>
              <p:nvPr/>
            </p:nvSpPr>
            <p:spPr>
              <a:xfrm>
                <a:off x="8415750" y="3252856"/>
                <a:ext cx="77293" cy="26634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1715" extrusionOk="0">
                    <a:moveTo>
                      <a:pt x="169" y="0"/>
                    </a:moveTo>
                    <a:cubicBezTo>
                      <a:pt x="113" y="0"/>
                      <a:pt x="57" y="1"/>
                      <a:pt x="0" y="2"/>
                    </a:cubicBezTo>
                    <a:cubicBezTo>
                      <a:pt x="0" y="2"/>
                      <a:pt x="0" y="25"/>
                      <a:pt x="0" y="25"/>
                    </a:cubicBezTo>
                    <a:cubicBezTo>
                      <a:pt x="890" y="231"/>
                      <a:pt x="1712" y="413"/>
                      <a:pt x="2534" y="710"/>
                    </a:cubicBezTo>
                    <a:cubicBezTo>
                      <a:pt x="3356" y="961"/>
                      <a:pt x="4132" y="1326"/>
                      <a:pt x="4953" y="1714"/>
                    </a:cubicBezTo>
                    <a:cubicBezTo>
                      <a:pt x="4953" y="1714"/>
                      <a:pt x="4953" y="1714"/>
                      <a:pt x="4976" y="1691"/>
                    </a:cubicBezTo>
                    <a:cubicBezTo>
                      <a:pt x="4269" y="1144"/>
                      <a:pt x="3470" y="710"/>
                      <a:pt x="2625" y="413"/>
                    </a:cubicBezTo>
                    <a:cubicBezTo>
                      <a:pt x="1834" y="157"/>
                      <a:pt x="1003" y="0"/>
                      <a:pt x="1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" name="Google Shape;2673;p34">
                <a:extLst>
                  <a:ext uri="{FF2B5EF4-FFF2-40B4-BE49-F238E27FC236}">
                    <a16:creationId xmlns:a16="http://schemas.microsoft.com/office/drawing/2014/main" id="{A1E972C5-46E0-44B9-B19B-487603AE02E6}"/>
                  </a:ext>
                </a:extLst>
              </p:cNvPr>
              <p:cNvSpPr/>
              <p:nvPr/>
            </p:nvSpPr>
            <p:spPr>
              <a:xfrm>
                <a:off x="8156331" y="3543202"/>
                <a:ext cx="136478" cy="197852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12740" extrusionOk="0">
                    <a:moveTo>
                      <a:pt x="3185" y="1"/>
                    </a:moveTo>
                    <a:cubicBezTo>
                      <a:pt x="2719" y="1"/>
                      <a:pt x="1479" y="1031"/>
                      <a:pt x="396" y="1031"/>
                    </a:cubicBezTo>
                    <a:cubicBezTo>
                      <a:pt x="261" y="1031"/>
                      <a:pt x="129" y="1015"/>
                      <a:pt x="0" y="979"/>
                    </a:cubicBezTo>
                    <a:lnTo>
                      <a:pt x="0" y="979"/>
                    </a:lnTo>
                    <a:lnTo>
                      <a:pt x="114" y="12688"/>
                    </a:lnTo>
                    <a:cubicBezTo>
                      <a:pt x="261" y="12723"/>
                      <a:pt x="419" y="12739"/>
                      <a:pt x="586" y="12739"/>
                    </a:cubicBezTo>
                    <a:cubicBezTo>
                      <a:pt x="3381" y="12739"/>
                      <a:pt x="8788" y="8146"/>
                      <a:pt x="8788" y="8146"/>
                    </a:cubicBezTo>
                    <a:cubicBezTo>
                      <a:pt x="8788" y="8146"/>
                      <a:pt x="6094" y="4015"/>
                      <a:pt x="3333" y="66"/>
                    </a:cubicBezTo>
                    <a:cubicBezTo>
                      <a:pt x="3300" y="21"/>
                      <a:pt x="3250" y="1"/>
                      <a:pt x="318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4" name="Google Shape;2674;p34">
                <a:extLst>
                  <a:ext uri="{FF2B5EF4-FFF2-40B4-BE49-F238E27FC236}">
                    <a16:creationId xmlns:a16="http://schemas.microsoft.com/office/drawing/2014/main" id="{1E54992A-F5D3-4B9F-819B-EB932E816E40}"/>
                  </a:ext>
                </a:extLst>
              </p:cNvPr>
              <p:cNvSpPr/>
              <p:nvPr/>
            </p:nvSpPr>
            <p:spPr>
              <a:xfrm>
                <a:off x="8200643" y="3540981"/>
                <a:ext cx="99967" cy="133946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8625" extrusionOk="0">
                    <a:moveTo>
                      <a:pt x="1033" y="0"/>
                    </a:moveTo>
                    <a:cubicBezTo>
                      <a:pt x="1016" y="0"/>
                      <a:pt x="999" y="1"/>
                      <a:pt x="982" y="3"/>
                    </a:cubicBezTo>
                    <a:lnTo>
                      <a:pt x="343" y="118"/>
                    </a:lnTo>
                    <a:cubicBezTo>
                      <a:pt x="137" y="163"/>
                      <a:pt x="0" y="346"/>
                      <a:pt x="46" y="528"/>
                    </a:cubicBezTo>
                    <a:cubicBezTo>
                      <a:pt x="639" y="3245"/>
                      <a:pt x="4634" y="7787"/>
                      <a:pt x="5273" y="8494"/>
                    </a:cubicBezTo>
                    <a:cubicBezTo>
                      <a:pt x="5352" y="8588"/>
                      <a:pt x="5442" y="8625"/>
                      <a:pt x="5534" y="8625"/>
                    </a:cubicBezTo>
                    <a:cubicBezTo>
                      <a:pt x="5895" y="8625"/>
                      <a:pt x="6300" y="8061"/>
                      <a:pt x="6300" y="8061"/>
                    </a:cubicBezTo>
                    <a:cubicBezTo>
                      <a:pt x="6437" y="7947"/>
                      <a:pt x="6437" y="7741"/>
                      <a:pt x="6300" y="7604"/>
                    </a:cubicBezTo>
                    <a:cubicBezTo>
                      <a:pt x="5729" y="6988"/>
                      <a:pt x="1918" y="2605"/>
                      <a:pt x="1393" y="277"/>
                    </a:cubicBezTo>
                    <a:cubicBezTo>
                      <a:pt x="1351" y="110"/>
                      <a:pt x="1214" y="0"/>
                      <a:pt x="103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5" name="Google Shape;2675;p34">
                <a:extLst>
                  <a:ext uri="{FF2B5EF4-FFF2-40B4-BE49-F238E27FC236}">
                    <a16:creationId xmlns:a16="http://schemas.microsoft.com/office/drawing/2014/main" id="{AE25CC45-9930-49DE-9E5C-DE5622B6DE89}"/>
                  </a:ext>
                </a:extLst>
              </p:cNvPr>
              <p:cNvSpPr/>
              <p:nvPr/>
            </p:nvSpPr>
            <p:spPr>
              <a:xfrm>
                <a:off x="8248854" y="3370952"/>
                <a:ext cx="118059" cy="142068"/>
              </a:xfrm>
              <a:custGeom>
                <a:avLst/>
                <a:gdLst/>
                <a:ahLst/>
                <a:cxnLst/>
                <a:rect l="l" t="t" r="r" b="b"/>
                <a:pathLst>
                  <a:path w="7602" h="9148" extrusionOk="0">
                    <a:moveTo>
                      <a:pt x="4476" y="1"/>
                    </a:moveTo>
                    <a:cubicBezTo>
                      <a:pt x="2950" y="1"/>
                      <a:pt x="1351" y="1501"/>
                      <a:pt x="708" y="3692"/>
                    </a:cubicBezTo>
                    <a:cubicBezTo>
                      <a:pt x="0" y="6180"/>
                      <a:pt x="799" y="8577"/>
                      <a:pt x="2511" y="9056"/>
                    </a:cubicBezTo>
                    <a:cubicBezTo>
                      <a:pt x="2721" y="9118"/>
                      <a:pt x="2936" y="9147"/>
                      <a:pt x="3151" y="9147"/>
                    </a:cubicBezTo>
                    <a:cubicBezTo>
                      <a:pt x="4686" y="9147"/>
                      <a:pt x="6273" y="7635"/>
                      <a:pt x="6894" y="5472"/>
                    </a:cubicBezTo>
                    <a:cubicBezTo>
                      <a:pt x="7601" y="2984"/>
                      <a:pt x="6802" y="588"/>
                      <a:pt x="5090" y="86"/>
                    </a:cubicBezTo>
                    <a:cubicBezTo>
                      <a:pt x="4889" y="28"/>
                      <a:pt x="4683" y="1"/>
                      <a:pt x="447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6" name="Google Shape;2676;p34">
                <a:extLst>
                  <a:ext uri="{FF2B5EF4-FFF2-40B4-BE49-F238E27FC236}">
                    <a16:creationId xmlns:a16="http://schemas.microsoft.com/office/drawing/2014/main" id="{AC786ACD-F854-491A-BC7D-833BEC82C235}"/>
                  </a:ext>
                </a:extLst>
              </p:cNvPr>
              <p:cNvSpPr/>
              <p:nvPr/>
            </p:nvSpPr>
            <p:spPr>
              <a:xfrm>
                <a:off x="8310888" y="3403693"/>
                <a:ext cx="105293" cy="126834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8167" extrusionOk="0">
                    <a:moveTo>
                      <a:pt x="3985" y="0"/>
                    </a:moveTo>
                    <a:cubicBezTo>
                      <a:pt x="2608" y="0"/>
                      <a:pt x="1180" y="1348"/>
                      <a:pt x="617" y="3296"/>
                    </a:cubicBezTo>
                    <a:cubicBezTo>
                      <a:pt x="1" y="5510"/>
                      <a:pt x="708" y="7655"/>
                      <a:pt x="2238" y="8089"/>
                    </a:cubicBezTo>
                    <a:cubicBezTo>
                      <a:pt x="2419" y="8141"/>
                      <a:pt x="2603" y="8166"/>
                      <a:pt x="2789" y="8166"/>
                    </a:cubicBezTo>
                    <a:cubicBezTo>
                      <a:pt x="4150" y="8166"/>
                      <a:pt x="5579" y="6819"/>
                      <a:pt x="6141" y="4871"/>
                    </a:cubicBezTo>
                    <a:cubicBezTo>
                      <a:pt x="6780" y="2680"/>
                      <a:pt x="6050" y="534"/>
                      <a:pt x="4543" y="77"/>
                    </a:cubicBezTo>
                    <a:cubicBezTo>
                      <a:pt x="4359" y="25"/>
                      <a:pt x="4173" y="0"/>
                      <a:pt x="398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" name="Google Shape;2677;p34">
                <a:extLst>
                  <a:ext uri="{FF2B5EF4-FFF2-40B4-BE49-F238E27FC236}">
                    <a16:creationId xmlns:a16="http://schemas.microsoft.com/office/drawing/2014/main" id="{1B184F90-2BBB-4937-85F1-315385B969DD}"/>
                  </a:ext>
                </a:extLst>
              </p:cNvPr>
              <p:cNvSpPr/>
              <p:nvPr/>
            </p:nvSpPr>
            <p:spPr>
              <a:xfrm>
                <a:off x="8367611" y="3428234"/>
                <a:ext cx="110620" cy="123479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51" extrusionOk="0">
                    <a:moveTo>
                      <a:pt x="4409" y="1"/>
                    </a:moveTo>
                    <a:cubicBezTo>
                      <a:pt x="3134" y="1"/>
                      <a:pt x="1713" y="1088"/>
                      <a:pt x="937" y="2789"/>
                    </a:cubicBezTo>
                    <a:cubicBezTo>
                      <a:pt x="1" y="4889"/>
                      <a:pt x="389" y="7125"/>
                      <a:pt x="1827" y="7765"/>
                    </a:cubicBezTo>
                    <a:cubicBezTo>
                      <a:pt x="2105" y="7890"/>
                      <a:pt x="2400" y="7950"/>
                      <a:pt x="2702" y="7950"/>
                    </a:cubicBezTo>
                    <a:cubicBezTo>
                      <a:pt x="3989" y="7950"/>
                      <a:pt x="5406" y="6863"/>
                      <a:pt x="6164" y="5162"/>
                    </a:cubicBezTo>
                    <a:cubicBezTo>
                      <a:pt x="7122" y="3063"/>
                      <a:pt x="6712" y="848"/>
                      <a:pt x="5274" y="187"/>
                    </a:cubicBezTo>
                    <a:cubicBezTo>
                      <a:pt x="5000" y="61"/>
                      <a:pt x="4709" y="1"/>
                      <a:pt x="44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" name="Google Shape;2678;p34">
                <a:extLst>
                  <a:ext uri="{FF2B5EF4-FFF2-40B4-BE49-F238E27FC236}">
                    <a16:creationId xmlns:a16="http://schemas.microsoft.com/office/drawing/2014/main" id="{49E90788-A802-4DE3-8177-91E06230F930}"/>
                  </a:ext>
                </a:extLst>
              </p:cNvPr>
              <p:cNvSpPr/>
              <p:nvPr/>
            </p:nvSpPr>
            <p:spPr>
              <a:xfrm>
                <a:off x="8484969" y="3506857"/>
                <a:ext cx="118044" cy="108260"/>
              </a:xfrm>
              <a:custGeom>
                <a:avLst/>
                <a:gdLst/>
                <a:ahLst/>
                <a:cxnLst/>
                <a:rect l="l" t="t" r="r" b="b"/>
                <a:pathLst>
                  <a:path w="7601" h="6971" extrusionOk="0">
                    <a:moveTo>
                      <a:pt x="2336" y="1"/>
                    </a:moveTo>
                    <a:cubicBezTo>
                      <a:pt x="1319" y="1"/>
                      <a:pt x="692" y="362"/>
                      <a:pt x="388" y="1744"/>
                    </a:cubicBezTo>
                    <a:cubicBezTo>
                      <a:pt x="388" y="1744"/>
                      <a:pt x="0" y="3296"/>
                      <a:pt x="2648" y="5008"/>
                    </a:cubicBezTo>
                    <a:cubicBezTo>
                      <a:pt x="5296" y="6720"/>
                      <a:pt x="5706" y="6971"/>
                      <a:pt x="5706" y="6971"/>
                    </a:cubicBezTo>
                    <a:cubicBezTo>
                      <a:pt x="5706" y="6971"/>
                      <a:pt x="6391" y="5921"/>
                      <a:pt x="6619" y="5122"/>
                    </a:cubicBezTo>
                    <a:lnTo>
                      <a:pt x="4885" y="4141"/>
                    </a:lnTo>
                    <a:lnTo>
                      <a:pt x="6939" y="4620"/>
                    </a:lnTo>
                    <a:cubicBezTo>
                      <a:pt x="6939" y="4620"/>
                      <a:pt x="7304" y="3730"/>
                      <a:pt x="7464" y="2497"/>
                    </a:cubicBezTo>
                    <a:lnTo>
                      <a:pt x="5729" y="1881"/>
                    </a:lnTo>
                    <a:lnTo>
                      <a:pt x="7601" y="1744"/>
                    </a:lnTo>
                    <a:cubicBezTo>
                      <a:pt x="7601" y="1744"/>
                      <a:pt x="7441" y="899"/>
                      <a:pt x="7007" y="466"/>
                    </a:cubicBezTo>
                    <a:cubicBezTo>
                      <a:pt x="7007" y="466"/>
                      <a:pt x="6995" y="466"/>
                      <a:pt x="6969" y="466"/>
                    </a:cubicBezTo>
                    <a:cubicBezTo>
                      <a:pt x="6799" y="466"/>
                      <a:pt x="6037" y="449"/>
                      <a:pt x="4177" y="192"/>
                    </a:cubicBezTo>
                    <a:cubicBezTo>
                      <a:pt x="3459" y="92"/>
                      <a:pt x="2848" y="1"/>
                      <a:pt x="233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" name="Google Shape;2679;p34">
                <a:extLst>
                  <a:ext uri="{FF2B5EF4-FFF2-40B4-BE49-F238E27FC236}">
                    <a16:creationId xmlns:a16="http://schemas.microsoft.com/office/drawing/2014/main" id="{FB142BD2-395C-47C0-BC45-C4C24E145242}"/>
                  </a:ext>
                </a:extLst>
              </p:cNvPr>
              <p:cNvSpPr/>
              <p:nvPr/>
            </p:nvSpPr>
            <p:spPr>
              <a:xfrm>
                <a:off x="8471488" y="3493049"/>
                <a:ext cx="69140" cy="71888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4629" extrusionOk="0">
                    <a:moveTo>
                      <a:pt x="2597" y="0"/>
                    </a:moveTo>
                    <a:cubicBezTo>
                      <a:pt x="1786" y="0"/>
                      <a:pt x="945" y="617"/>
                      <a:pt x="526" y="1583"/>
                    </a:cubicBezTo>
                    <a:cubicBezTo>
                      <a:pt x="1" y="2793"/>
                      <a:pt x="343" y="4117"/>
                      <a:pt x="1279" y="4505"/>
                    </a:cubicBezTo>
                    <a:cubicBezTo>
                      <a:pt x="1471" y="4589"/>
                      <a:pt x="1673" y="4629"/>
                      <a:pt x="1878" y="4629"/>
                    </a:cubicBezTo>
                    <a:cubicBezTo>
                      <a:pt x="2673" y="4629"/>
                      <a:pt x="3509" y="4024"/>
                      <a:pt x="3927" y="3044"/>
                    </a:cubicBezTo>
                    <a:cubicBezTo>
                      <a:pt x="4452" y="1834"/>
                      <a:pt x="4132" y="533"/>
                      <a:pt x="3196" y="122"/>
                    </a:cubicBezTo>
                    <a:cubicBezTo>
                      <a:pt x="3003" y="39"/>
                      <a:pt x="2801" y="0"/>
                      <a:pt x="259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" name="Google Shape;2680;p34">
                <a:extLst>
                  <a:ext uri="{FF2B5EF4-FFF2-40B4-BE49-F238E27FC236}">
                    <a16:creationId xmlns:a16="http://schemas.microsoft.com/office/drawing/2014/main" id="{79978F4A-84A1-4BC1-A780-713E1D1074DE}"/>
                  </a:ext>
                </a:extLst>
              </p:cNvPr>
              <p:cNvSpPr/>
              <p:nvPr/>
            </p:nvSpPr>
            <p:spPr>
              <a:xfrm>
                <a:off x="8422562" y="3460183"/>
                <a:ext cx="107421" cy="11135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7170" extrusionOk="0">
                    <a:moveTo>
                      <a:pt x="4022" y="0"/>
                    </a:moveTo>
                    <a:cubicBezTo>
                      <a:pt x="2801" y="0"/>
                      <a:pt x="1511" y="922"/>
                      <a:pt x="845" y="2398"/>
                    </a:cubicBezTo>
                    <a:cubicBezTo>
                      <a:pt x="1" y="4270"/>
                      <a:pt x="480" y="6301"/>
                      <a:pt x="1918" y="6963"/>
                    </a:cubicBezTo>
                    <a:cubicBezTo>
                      <a:pt x="2223" y="7103"/>
                      <a:pt x="2546" y="7170"/>
                      <a:pt x="2876" y="7170"/>
                    </a:cubicBezTo>
                    <a:cubicBezTo>
                      <a:pt x="4102" y="7170"/>
                      <a:pt x="5407" y="6247"/>
                      <a:pt x="6072" y="4772"/>
                    </a:cubicBezTo>
                    <a:cubicBezTo>
                      <a:pt x="6917" y="2900"/>
                      <a:pt x="6438" y="846"/>
                      <a:pt x="4977" y="207"/>
                    </a:cubicBezTo>
                    <a:cubicBezTo>
                      <a:pt x="4672" y="67"/>
                      <a:pt x="4350" y="0"/>
                      <a:pt x="402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" name="Google Shape;2681;p34">
                <a:extLst>
                  <a:ext uri="{FF2B5EF4-FFF2-40B4-BE49-F238E27FC236}">
                    <a16:creationId xmlns:a16="http://schemas.microsoft.com/office/drawing/2014/main" id="{82C3479E-E026-412D-BA4F-780F4B28A32A}"/>
                  </a:ext>
                </a:extLst>
              </p:cNvPr>
              <p:cNvSpPr/>
              <p:nvPr/>
            </p:nvSpPr>
            <p:spPr>
              <a:xfrm>
                <a:off x="8298478" y="3359505"/>
                <a:ext cx="71982" cy="65956"/>
              </a:xfrm>
              <a:custGeom>
                <a:avLst/>
                <a:gdLst/>
                <a:ahLst/>
                <a:cxnLst/>
                <a:rect l="l" t="t" r="r" b="b"/>
                <a:pathLst>
                  <a:path w="4635" h="4247" fill="none" extrusionOk="0">
                    <a:moveTo>
                      <a:pt x="1" y="412"/>
                    </a:moveTo>
                    <a:cubicBezTo>
                      <a:pt x="1119" y="1"/>
                      <a:pt x="2443" y="252"/>
                      <a:pt x="3333" y="1051"/>
                    </a:cubicBezTo>
                    <a:cubicBezTo>
                      <a:pt x="4224" y="1827"/>
                      <a:pt x="4635" y="3105"/>
                      <a:pt x="4383" y="4246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" name="Google Shape;2682;p34">
                <a:extLst>
                  <a:ext uri="{FF2B5EF4-FFF2-40B4-BE49-F238E27FC236}">
                    <a16:creationId xmlns:a16="http://schemas.microsoft.com/office/drawing/2014/main" id="{E9E5899D-7D09-4239-8D84-14699B10BFA2}"/>
                  </a:ext>
                </a:extLst>
              </p:cNvPr>
              <p:cNvSpPr/>
              <p:nvPr/>
            </p:nvSpPr>
            <p:spPr>
              <a:xfrm>
                <a:off x="8356987" y="3400634"/>
                <a:ext cx="63456" cy="47522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060" fill="none" extrusionOk="0">
                    <a:moveTo>
                      <a:pt x="0" y="663"/>
                    </a:moveTo>
                    <a:cubicBezTo>
                      <a:pt x="776" y="69"/>
                      <a:pt x="1940" y="1"/>
                      <a:pt x="2785" y="526"/>
                    </a:cubicBezTo>
                    <a:cubicBezTo>
                      <a:pt x="3629" y="1028"/>
                      <a:pt x="4086" y="2078"/>
                      <a:pt x="3926" y="3059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" name="Google Shape;2683;p34">
                <a:extLst>
                  <a:ext uri="{FF2B5EF4-FFF2-40B4-BE49-F238E27FC236}">
                    <a16:creationId xmlns:a16="http://schemas.microsoft.com/office/drawing/2014/main" id="{150C2B50-AD19-44B3-811F-022CD1A4164C}"/>
                  </a:ext>
                </a:extLst>
              </p:cNvPr>
              <p:cNvSpPr/>
              <p:nvPr/>
            </p:nvSpPr>
            <p:spPr>
              <a:xfrm>
                <a:off x="8315144" y="3496000"/>
                <a:ext cx="69854" cy="43624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809" fill="none" extrusionOk="0">
                    <a:moveTo>
                      <a:pt x="1" y="1"/>
                    </a:moveTo>
                    <a:cubicBezTo>
                      <a:pt x="183" y="685"/>
                      <a:pt x="480" y="1324"/>
                      <a:pt x="937" y="1849"/>
                    </a:cubicBezTo>
                    <a:cubicBezTo>
                      <a:pt x="1416" y="2374"/>
                      <a:pt x="2055" y="2740"/>
                      <a:pt x="2763" y="2785"/>
                    </a:cubicBezTo>
                    <a:cubicBezTo>
                      <a:pt x="3470" y="2808"/>
                      <a:pt x="4178" y="2466"/>
                      <a:pt x="4497" y="1827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" name="Google Shape;2684;p34">
                <a:extLst>
                  <a:ext uri="{FF2B5EF4-FFF2-40B4-BE49-F238E27FC236}">
                    <a16:creationId xmlns:a16="http://schemas.microsoft.com/office/drawing/2014/main" id="{B0AB3BCE-AA14-46FE-A7DB-FF9D3CFC0CBA}"/>
                  </a:ext>
                </a:extLst>
              </p:cNvPr>
              <p:cNvSpPr/>
              <p:nvPr/>
            </p:nvSpPr>
            <p:spPr>
              <a:xfrm>
                <a:off x="8461206" y="3455229"/>
                <a:ext cx="69497" cy="68084"/>
              </a:xfrm>
              <a:custGeom>
                <a:avLst/>
                <a:gdLst/>
                <a:ahLst/>
                <a:cxnLst/>
                <a:rect l="l" t="t" r="r" b="b"/>
                <a:pathLst>
                  <a:path w="4475" h="4384" fill="none" extrusionOk="0">
                    <a:moveTo>
                      <a:pt x="115" y="1530"/>
                    </a:moveTo>
                    <a:cubicBezTo>
                      <a:pt x="1" y="1028"/>
                      <a:pt x="343" y="480"/>
                      <a:pt x="823" y="229"/>
                    </a:cubicBezTo>
                    <a:cubicBezTo>
                      <a:pt x="1279" y="1"/>
                      <a:pt x="1850" y="24"/>
                      <a:pt x="2352" y="206"/>
                    </a:cubicBezTo>
                    <a:cubicBezTo>
                      <a:pt x="3174" y="480"/>
                      <a:pt x="3835" y="1119"/>
                      <a:pt x="4155" y="1895"/>
                    </a:cubicBezTo>
                    <a:cubicBezTo>
                      <a:pt x="4475" y="2694"/>
                      <a:pt x="4429" y="3630"/>
                      <a:pt x="4018" y="4383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" name="Google Shape;2685;p34">
                <a:extLst>
                  <a:ext uri="{FF2B5EF4-FFF2-40B4-BE49-F238E27FC236}">
                    <a16:creationId xmlns:a16="http://schemas.microsoft.com/office/drawing/2014/main" id="{827204E9-EB1B-4C8B-92A9-1EED2EF0E279}"/>
                  </a:ext>
                </a:extLst>
              </p:cNvPr>
              <p:cNvSpPr/>
              <p:nvPr/>
            </p:nvSpPr>
            <p:spPr>
              <a:xfrm>
                <a:off x="8339607" y="3480406"/>
                <a:ext cx="58502" cy="2731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759" extrusionOk="0">
                    <a:moveTo>
                      <a:pt x="3721" y="0"/>
                    </a:moveTo>
                    <a:cubicBezTo>
                      <a:pt x="3676" y="0"/>
                      <a:pt x="3630" y="23"/>
                      <a:pt x="3630" y="46"/>
                    </a:cubicBezTo>
                    <a:cubicBezTo>
                      <a:pt x="3425" y="776"/>
                      <a:pt x="2763" y="1347"/>
                      <a:pt x="2055" y="1438"/>
                    </a:cubicBezTo>
                    <a:cubicBezTo>
                      <a:pt x="1965" y="1452"/>
                      <a:pt x="1876" y="1459"/>
                      <a:pt x="1786" y="1459"/>
                    </a:cubicBezTo>
                    <a:cubicBezTo>
                      <a:pt x="1145" y="1459"/>
                      <a:pt x="518" y="1112"/>
                      <a:pt x="138" y="571"/>
                    </a:cubicBezTo>
                    <a:cubicBezTo>
                      <a:pt x="115" y="548"/>
                      <a:pt x="69" y="548"/>
                      <a:pt x="46" y="548"/>
                    </a:cubicBezTo>
                    <a:cubicBezTo>
                      <a:pt x="24" y="571"/>
                      <a:pt x="1" y="617"/>
                      <a:pt x="24" y="639"/>
                    </a:cubicBezTo>
                    <a:cubicBezTo>
                      <a:pt x="327" y="1306"/>
                      <a:pt x="1059" y="1758"/>
                      <a:pt x="1809" y="1758"/>
                    </a:cubicBezTo>
                    <a:cubicBezTo>
                      <a:pt x="1906" y="1758"/>
                      <a:pt x="2004" y="1751"/>
                      <a:pt x="2101" y="1735"/>
                    </a:cubicBezTo>
                    <a:cubicBezTo>
                      <a:pt x="2945" y="1598"/>
                      <a:pt x="3630" y="890"/>
                      <a:pt x="3767" y="69"/>
                    </a:cubicBezTo>
                    <a:cubicBezTo>
                      <a:pt x="3767" y="46"/>
                      <a:pt x="3744" y="23"/>
                      <a:pt x="372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" name="Google Shape;2686;p34">
                <a:extLst>
                  <a:ext uri="{FF2B5EF4-FFF2-40B4-BE49-F238E27FC236}">
                    <a16:creationId xmlns:a16="http://schemas.microsoft.com/office/drawing/2014/main" id="{6D96964B-344B-400E-BAB6-D628E0B0A071}"/>
                  </a:ext>
                </a:extLst>
              </p:cNvPr>
              <p:cNvSpPr/>
              <p:nvPr/>
            </p:nvSpPr>
            <p:spPr>
              <a:xfrm>
                <a:off x="8420435" y="3456409"/>
                <a:ext cx="48236" cy="37474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2413" extrusionOk="0">
                    <a:moveTo>
                      <a:pt x="992" y="1"/>
                    </a:moveTo>
                    <a:cubicBezTo>
                      <a:pt x="660" y="1"/>
                      <a:pt x="331" y="82"/>
                      <a:pt x="47" y="244"/>
                    </a:cubicBezTo>
                    <a:cubicBezTo>
                      <a:pt x="24" y="267"/>
                      <a:pt x="1" y="313"/>
                      <a:pt x="24" y="336"/>
                    </a:cubicBezTo>
                    <a:cubicBezTo>
                      <a:pt x="47" y="358"/>
                      <a:pt x="69" y="381"/>
                      <a:pt x="115" y="381"/>
                    </a:cubicBezTo>
                    <a:cubicBezTo>
                      <a:pt x="349" y="297"/>
                      <a:pt x="593" y="257"/>
                      <a:pt x="835" y="257"/>
                    </a:cubicBezTo>
                    <a:cubicBezTo>
                      <a:pt x="1252" y="257"/>
                      <a:pt x="1663" y="378"/>
                      <a:pt x="2010" y="609"/>
                    </a:cubicBezTo>
                    <a:cubicBezTo>
                      <a:pt x="2535" y="997"/>
                      <a:pt x="2854" y="1659"/>
                      <a:pt x="2831" y="2344"/>
                    </a:cubicBezTo>
                    <a:cubicBezTo>
                      <a:pt x="2831" y="2367"/>
                      <a:pt x="2854" y="2390"/>
                      <a:pt x="2900" y="2413"/>
                    </a:cubicBezTo>
                    <a:cubicBezTo>
                      <a:pt x="2923" y="2413"/>
                      <a:pt x="2968" y="2390"/>
                      <a:pt x="2968" y="2344"/>
                    </a:cubicBezTo>
                    <a:cubicBezTo>
                      <a:pt x="3105" y="1637"/>
                      <a:pt x="2786" y="838"/>
                      <a:pt x="2169" y="381"/>
                    </a:cubicBezTo>
                    <a:cubicBezTo>
                      <a:pt x="1827" y="128"/>
                      <a:pt x="1407" y="1"/>
                      <a:pt x="9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" name="Google Shape;2687;p34">
                <a:extLst>
                  <a:ext uri="{FF2B5EF4-FFF2-40B4-BE49-F238E27FC236}">
                    <a16:creationId xmlns:a16="http://schemas.microsoft.com/office/drawing/2014/main" id="{632C60FD-6378-4340-AD59-F40C919B1AB6}"/>
                  </a:ext>
                </a:extLst>
              </p:cNvPr>
              <p:cNvSpPr/>
              <p:nvPr/>
            </p:nvSpPr>
            <p:spPr>
              <a:xfrm>
                <a:off x="8455537" y="3527282"/>
                <a:ext cx="52833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916" extrusionOk="0">
                    <a:moveTo>
                      <a:pt x="3333" y="1"/>
                    </a:moveTo>
                    <a:cubicBezTo>
                      <a:pt x="3316" y="1"/>
                      <a:pt x="3299" y="7"/>
                      <a:pt x="3287" y="18"/>
                    </a:cubicBezTo>
                    <a:cubicBezTo>
                      <a:pt x="2831" y="383"/>
                      <a:pt x="2283" y="589"/>
                      <a:pt x="1735" y="611"/>
                    </a:cubicBezTo>
                    <a:cubicBezTo>
                      <a:pt x="1663" y="617"/>
                      <a:pt x="1592" y="620"/>
                      <a:pt x="1521" y="620"/>
                    </a:cubicBezTo>
                    <a:cubicBezTo>
                      <a:pt x="1027" y="620"/>
                      <a:pt x="554" y="483"/>
                      <a:pt x="115" y="223"/>
                    </a:cubicBezTo>
                    <a:cubicBezTo>
                      <a:pt x="92" y="223"/>
                      <a:pt x="46" y="223"/>
                      <a:pt x="23" y="246"/>
                    </a:cubicBezTo>
                    <a:cubicBezTo>
                      <a:pt x="1" y="269"/>
                      <a:pt x="1" y="315"/>
                      <a:pt x="23" y="338"/>
                    </a:cubicBezTo>
                    <a:cubicBezTo>
                      <a:pt x="435" y="728"/>
                      <a:pt x="1012" y="915"/>
                      <a:pt x="1573" y="915"/>
                    </a:cubicBezTo>
                    <a:cubicBezTo>
                      <a:pt x="1635" y="915"/>
                      <a:pt x="1697" y="913"/>
                      <a:pt x="1758" y="908"/>
                    </a:cubicBezTo>
                    <a:cubicBezTo>
                      <a:pt x="2374" y="863"/>
                      <a:pt x="2991" y="589"/>
                      <a:pt x="3379" y="109"/>
                    </a:cubicBezTo>
                    <a:cubicBezTo>
                      <a:pt x="3402" y="87"/>
                      <a:pt x="3402" y="41"/>
                      <a:pt x="3379" y="18"/>
                    </a:cubicBezTo>
                    <a:cubicBezTo>
                      <a:pt x="3367" y="7"/>
                      <a:pt x="3350" y="1"/>
                      <a:pt x="333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" name="Google Shape;2688;p34">
                <a:extLst>
                  <a:ext uri="{FF2B5EF4-FFF2-40B4-BE49-F238E27FC236}">
                    <a16:creationId xmlns:a16="http://schemas.microsoft.com/office/drawing/2014/main" id="{49F33273-B3F9-4F59-865C-94D9AA67A578}"/>
                  </a:ext>
                </a:extLst>
              </p:cNvPr>
              <p:cNvSpPr/>
              <p:nvPr/>
            </p:nvSpPr>
            <p:spPr>
              <a:xfrm>
                <a:off x="8363370" y="3448845"/>
                <a:ext cx="25174" cy="34057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193" extrusionOk="0">
                    <a:moveTo>
                      <a:pt x="91" y="1"/>
                    </a:moveTo>
                    <a:cubicBezTo>
                      <a:pt x="69" y="1"/>
                      <a:pt x="23" y="1"/>
                      <a:pt x="23" y="24"/>
                    </a:cubicBezTo>
                    <a:cubicBezTo>
                      <a:pt x="0" y="69"/>
                      <a:pt x="0" y="115"/>
                      <a:pt x="46" y="138"/>
                    </a:cubicBezTo>
                    <a:cubicBezTo>
                      <a:pt x="411" y="366"/>
                      <a:pt x="708" y="640"/>
                      <a:pt x="959" y="982"/>
                    </a:cubicBezTo>
                    <a:cubicBezTo>
                      <a:pt x="1210" y="1325"/>
                      <a:pt x="1392" y="1713"/>
                      <a:pt x="1461" y="2124"/>
                    </a:cubicBezTo>
                    <a:cubicBezTo>
                      <a:pt x="1484" y="2169"/>
                      <a:pt x="1506" y="2192"/>
                      <a:pt x="1529" y="2192"/>
                    </a:cubicBezTo>
                    <a:cubicBezTo>
                      <a:pt x="1575" y="2192"/>
                      <a:pt x="1598" y="2169"/>
                      <a:pt x="1598" y="2124"/>
                    </a:cubicBezTo>
                    <a:cubicBezTo>
                      <a:pt x="1621" y="1667"/>
                      <a:pt x="1461" y="1188"/>
                      <a:pt x="1187" y="823"/>
                    </a:cubicBezTo>
                    <a:cubicBezTo>
                      <a:pt x="936" y="435"/>
                      <a:pt x="548" y="115"/>
                      <a:pt x="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" name="Google Shape;2689;p34">
                <a:extLst>
                  <a:ext uri="{FF2B5EF4-FFF2-40B4-BE49-F238E27FC236}">
                    <a16:creationId xmlns:a16="http://schemas.microsoft.com/office/drawing/2014/main" id="{89FD4529-6135-4920-8EA0-CE198DF13719}"/>
                  </a:ext>
                </a:extLst>
              </p:cNvPr>
              <p:cNvSpPr/>
              <p:nvPr/>
            </p:nvSpPr>
            <p:spPr>
              <a:xfrm>
                <a:off x="8419378" y="3492226"/>
                <a:ext cx="30501" cy="15033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8" extrusionOk="0">
                    <a:moveTo>
                      <a:pt x="1885" y="0"/>
                    </a:moveTo>
                    <a:cubicBezTo>
                      <a:pt x="1861" y="0"/>
                      <a:pt x="1840" y="11"/>
                      <a:pt x="1826" y="38"/>
                    </a:cubicBezTo>
                    <a:cubicBezTo>
                      <a:pt x="1667" y="335"/>
                      <a:pt x="1393" y="563"/>
                      <a:pt x="1073" y="632"/>
                    </a:cubicBezTo>
                    <a:cubicBezTo>
                      <a:pt x="960" y="664"/>
                      <a:pt x="844" y="679"/>
                      <a:pt x="727" y="679"/>
                    </a:cubicBezTo>
                    <a:cubicBezTo>
                      <a:pt x="514" y="679"/>
                      <a:pt x="298" y="629"/>
                      <a:pt x="92" y="540"/>
                    </a:cubicBezTo>
                    <a:cubicBezTo>
                      <a:pt x="84" y="533"/>
                      <a:pt x="77" y="530"/>
                      <a:pt x="69" y="530"/>
                    </a:cubicBezTo>
                    <a:cubicBezTo>
                      <a:pt x="54" y="530"/>
                      <a:pt x="38" y="540"/>
                      <a:pt x="23" y="540"/>
                    </a:cubicBezTo>
                    <a:cubicBezTo>
                      <a:pt x="0" y="586"/>
                      <a:pt x="0" y="632"/>
                      <a:pt x="23" y="654"/>
                    </a:cubicBezTo>
                    <a:cubicBezTo>
                      <a:pt x="214" y="861"/>
                      <a:pt x="492" y="968"/>
                      <a:pt x="775" y="968"/>
                    </a:cubicBezTo>
                    <a:cubicBezTo>
                      <a:pt x="899" y="968"/>
                      <a:pt x="1023" y="947"/>
                      <a:pt x="1142" y="906"/>
                    </a:cubicBezTo>
                    <a:cubicBezTo>
                      <a:pt x="1553" y="791"/>
                      <a:pt x="1872" y="472"/>
                      <a:pt x="1963" y="84"/>
                    </a:cubicBezTo>
                    <a:cubicBezTo>
                      <a:pt x="1963" y="61"/>
                      <a:pt x="1963" y="15"/>
                      <a:pt x="1941" y="15"/>
                    </a:cubicBezTo>
                    <a:cubicBezTo>
                      <a:pt x="1922" y="6"/>
                      <a:pt x="1903" y="0"/>
                      <a:pt x="188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" name="Google Shape;2690;p34">
                <a:extLst>
                  <a:ext uri="{FF2B5EF4-FFF2-40B4-BE49-F238E27FC236}">
                    <a16:creationId xmlns:a16="http://schemas.microsoft.com/office/drawing/2014/main" id="{EE0ECAA9-5EB1-42AE-B320-CFE7678E5F7D}"/>
                  </a:ext>
                </a:extLst>
              </p:cNvPr>
              <p:cNvSpPr/>
              <p:nvPr/>
            </p:nvSpPr>
            <p:spPr>
              <a:xfrm>
                <a:off x="8479999" y="3507789"/>
                <a:ext cx="17735" cy="16493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62" extrusionOk="0">
                    <a:moveTo>
                      <a:pt x="80" y="1"/>
                    </a:moveTo>
                    <a:cubicBezTo>
                      <a:pt x="69" y="1"/>
                      <a:pt x="58" y="6"/>
                      <a:pt x="46" y="18"/>
                    </a:cubicBezTo>
                    <a:cubicBezTo>
                      <a:pt x="1" y="40"/>
                      <a:pt x="1" y="86"/>
                      <a:pt x="1" y="109"/>
                    </a:cubicBezTo>
                    <a:cubicBezTo>
                      <a:pt x="138" y="314"/>
                      <a:pt x="297" y="497"/>
                      <a:pt x="457" y="634"/>
                    </a:cubicBezTo>
                    <a:cubicBezTo>
                      <a:pt x="640" y="794"/>
                      <a:pt x="822" y="931"/>
                      <a:pt x="1028" y="1045"/>
                    </a:cubicBezTo>
                    <a:cubicBezTo>
                      <a:pt x="1039" y="1056"/>
                      <a:pt x="1051" y="1062"/>
                      <a:pt x="1062" y="1062"/>
                    </a:cubicBezTo>
                    <a:cubicBezTo>
                      <a:pt x="1073" y="1062"/>
                      <a:pt x="1085" y="1056"/>
                      <a:pt x="1096" y="1045"/>
                    </a:cubicBezTo>
                    <a:cubicBezTo>
                      <a:pt x="1119" y="1022"/>
                      <a:pt x="1142" y="976"/>
                      <a:pt x="1119" y="953"/>
                    </a:cubicBezTo>
                    <a:cubicBezTo>
                      <a:pt x="982" y="771"/>
                      <a:pt x="822" y="588"/>
                      <a:pt x="662" y="428"/>
                    </a:cubicBezTo>
                    <a:cubicBezTo>
                      <a:pt x="503" y="269"/>
                      <a:pt x="320" y="109"/>
                      <a:pt x="115" y="18"/>
                    </a:cubicBezTo>
                    <a:cubicBezTo>
                      <a:pt x="103" y="6"/>
                      <a:pt x="92" y="1"/>
                      <a:pt x="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" name="Google Shape;2691;p34">
                <a:extLst>
                  <a:ext uri="{FF2B5EF4-FFF2-40B4-BE49-F238E27FC236}">
                    <a16:creationId xmlns:a16="http://schemas.microsoft.com/office/drawing/2014/main" id="{1A1E7133-649F-4BFF-8366-E00C05991525}"/>
                  </a:ext>
                </a:extLst>
              </p:cNvPr>
              <p:cNvSpPr/>
              <p:nvPr/>
            </p:nvSpPr>
            <p:spPr>
              <a:xfrm>
                <a:off x="8111304" y="3028393"/>
                <a:ext cx="265516" cy="318676"/>
              </a:xfrm>
              <a:custGeom>
                <a:avLst/>
                <a:gdLst/>
                <a:ahLst/>
                <a:cxnLst/>
                <a:rect l="l" t="t" r="r" b="b"/>
                <a:pathLst>
                  <a:path w="17097" h="20520" fill="none" extrusionOk="0">
                    <a:moveTo>
                      <a:pt x="0" y="0"/>
                    </a:moveTo>
                    <a:cubicBezTo>
                      <a:pt x="4269" y="662"/>
                      <a:pt x="8765" y="1415"/>
                      <a:pt x="12143" y="4131"/>
                    </a:cubicBezTo>
                    <a:cubicBezTo>
                      <a:pt x="14517" y="6026"/>
                      <a:pt x="16138" y="8811"/>
                      <a:pt x="16617" y="11824"/>
                    </a:cubicBezTo>
                    <a:cubicBezTo>
                      <a:pt x="17096" y="14814"/>
                      <a:pt x="16434" y="17964"/>
                      <a:pt x="14791" y="20520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" name="Google Shape;2692;p34">
                <a:extLst>
                  <a:ext uri="{FF2B5EF4-FFF2-40B4-BE49-F238E27FC236}">
                    <a16:creationId xmlns:a16="http://schemas.microsoft.com/office/drawing/2014/main" id="{CECD9526-061E-4E42-9CCB-33194F41F23A}"/>
                  </a:ext>
                </a:extLst>
              </p:cNvPr>
              <p:cNvSpPr/>
              <p:nvPr/>
            </p:nvSpPr>
            <p:spPr>
              <a:xfrm>
                <a:off x="7816338" y="3019167"/>
                <a:ext cx="275797" cy="312665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20133" fill="none" extrusionOk="0">
                    <a:moveTo>
                      <a:pt x="17759" y="663"/>
                    </a:moveTo>
                    <a:cubicBezTo>
                      <a:pt x="16343" y="206"/>
                      <a:pt x="14472" y="1"/>
                      <a:pt x="13125" y="252"/>
                    </a:cubicBezTo>
                    <a:cubicBezTo>
                      <a:pt x="10226" y="822"/>
                      <a:pt x="7487" y="2283"/>
                      <a:pt x="5365" y="4360"/>
                    </a:cubicBezTo>
                    <a:cubicBezTo>
                      <a:pt x="3242" y="6415"/>
                      <a:pt x="1690" y="9062"/>
                      <a:pt x="891" y="11915"/>
                    </a:cubicBezTo>
                    <a:cubicBezTo>
                      <a:pt x="115" y="14586"/>
                      <a:pt x="1" y="17439"/>
                      <a:pt x="685" y="20132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" name="Google Shape;2693;p34">
                <a:extLst>
                  <a:ext uri="{FF2B5EF4-FFF2-40B4-BE49-F238E27FC236}">
                    <a16:creationId xmlns:a16="http://schemas.microsoft.com/office/drawing/2014/main" id="{54EC3CEA-243D-4616-B5D6-921466D4E1A1}"/>
                  </a:ext>
                </a:extLst>
              </p:cNvPr>
              <p:cNvSpPr/>
              <p:nvPr/>
            </p:nvSpPr>
            <p:spPr>
              <a:xfrm>
                <a:off x="8076916" y="2967166"/>
                <a:ext cx="69838" cy="82495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5312" extrusionOk="0">
                    <a:moveTo>
                      <a:pt x="2391" y="0"/>
                    </a:moveTo>
                    <a:cubicBezTo>
                      <a:pt x="2196" y="0"/>
                      <a:pt x="1993" y="134"/>
                      <a:pt x="1826" y="267"/>
                    </a:cubicBezTo>
                    <a:cubicBezTo>
                      <a:pt x="685" y="1272"/>
                      <a:pt x="0" y="2778"/>
                      <a:pt x="23" y="4307"/>
                    </a:cubicBezTo>
                    <a:lnTo>
                      <a:pt x="228" y="5312"/>
                    </a:lnTo>
                    <a:cubicBezTo>
                      <a:pt x="1278" y="4787"/>
                      <a:pt x="2351" y="4262"/>
                      <a:pt x="3401" y="3737"/>
                    </a:cubicBezTo>
                    <a:cubicBezTo>
                      <a:pt x="3698" y="3600"/>
                      <a:pt x="3972" y="3463"/>
                      <a:pt x="4177" y="3234"/>
                    </a:cubicBezTo>
                    <a:cubicBezTo>
                      <a:pt x="4383" y="2983"/>
                      <a:pt x="4497" y="2641"/>
                      <a:pt x="4337" y="2367"/>
                    </a:cubicBezTo>
                    <a:cubicBezTo>
                      <a:pt x="4207" y="2126"/>
                      <a:pt x="3927" y="2005"/>
                      <a:pt x="3655" y="2005"/>
                    </a:cubicBezTo>
                    <a:cubicBezTo>
                      <a:pt x="3592" y="2005"/>
                      <a:pt x="3530" y="2012"/>
                      <a:pt x="3470" y="2025"/>
                    </a:cubicBezTo>
                    <a:cubicBezTo>
                      <a:pt x="3127" y="2093"/>
                      <a:pt x="2853" y="2299"/>
                      <a:pt x="2579" y="2504"/>
                    </a:cubicBezTo>
                    <a:cubicBezTo>
                      <a:pt x="1918" y="3006"/>
                      <a:pt x="1233" y="3508"/>
                      <a:pt x="571" y="4011"/>
                    </a:cubicBezTo>
                    <a:cubicBezTo>
                      <a:pt x="1210" y="3029"/>
                      <a:pt x="1872" y="2070"/>
                      <a:pt x="2534" y="1089"/>
                    </a:cubicBezTo>
                    <a:cubicBezTo>
                      <a:pt x="2739" y="769"/>
                      <a:pt x="2922" y="267"/>
                      <a:pt x="2602" y="62"/>
                    </a:cubicBezTo>
                    <a:cubicBezTo>
                      <a:pt x="2535" y="19"/>
                      <a:pt x="2464" y="0"/>
                      <a:pt x="239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" name="Google Shape;2694;p34">
                <a:extLst>
                  <a:ext uri="{FF2B5EF4-FFF2-40B4-BE49-F238E27FC236}">
                    <a16:creationId xmlns:a16="http://schemas.microsoft.com/office/drawing/2014/main" id="{CF96506F-7668-48AE-8DD3-DD589DE9684F}"/>
                  </a:ext>
                </a:extLst>
              </p:cNvPr>
              <p:cNvSpPr/>
              <p:nvPr/>
            </p:nvSpPr>
            <p:spPr>
              <a:xfrm>
                <a:off x="7797203" y="3026094"/>
                <a:ext cx="572809" cy="507350"/>
              </a:xfrm>
              <a:custGeom>
                <a:avLst/>
                <a:gdLst/>
                <a:ahLst/>
                <a:cxnLst/>
                <a:rect l="l" t="t" r="r" b="b"/>
                <a:pathLst>
                  <a:path w="36884" h="32669" extrusionOk="0">
                    <a:moveTo>
                      <a:pt x="17672" y="1"/>
                    </a:moveTo>
                    <a:cubicBezTo>
                      <a:pt x="14899" y="1"/>
                      <a:pt x="6974" y="674"/>
                      <a:pt x="3835" y="8091"/>
                    </a:cubicBezTo>
                    <a:cubicBezTo>
                      <a:pt x="0" y="17130"/>
                      <a:pt x="2579" y="25142"/>
                      <a:pt x="9450" y="29479"/>
                    </a:cubicBezTo>
                    <a:cubicBezTo>
                      <a:pt x="12846" y="31618"/>
                      <a:pt x="16630" y="32669"/>
                      <a:pt x="20149" y="32669"/>
                    </a:cubicBezTo>
                    <a:cubicBezTo>
                      <a:pt x="23726" y="32669"/>
                      <a:pt x="27029" y="31584"/>
                      <a:pt x="29376" y="29456"/>
                    </a:cubicBezTo>
                    <a:cubicBezTo>
                      <a:pt x="34033" y="25210"/>
                      <a:pt x="36498" y="20531"/>
                      <a:pt x="36680" y="16377"/>
                    </a:cubicBezTo>
                    <a:cubicBezTo>
                      <a:pt x="36883" y="12275"/>
                      <a:pt x="34772" y="28"/>
                      <a:pt x="19248" y="28"/>
                    </a:cubicBezTo>
                    <a:cubicBezTo>
                      <a:pt x="19051" y="28"/>
                      <a:pt x="18851" y="30"/>
                      <a:pt x="18648" y="34"/>
                    </a:cubicBezTo>
                    <a:cubicBezTo>
                      <a:pt x="18648" y="34"/>
                      <a:pt x="18287" y="1"/>
                      <a:pt x="176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" name="Google Shape;2695;p34">
                <a:extLst>
                  <a:ext uri="{FF2B5EF4-FFF2-40B4-BE49-F238E27FC236}">
                    <a16:creationId xmlns:a16="http://schemas.microsoft.com/office/drawing/2014/main" id="{9357EBC2-8D2C-491A-8D1C-1FF9E59DBE6C}"/>
                  </a:ext>
                </a:extLst>
              </p:cNvPr>
              <p:cNvSpPr/>
              <p:nvPr/>
            </p:nvSpPr>
            <p:spPr>
              <a:xfrm>
                <a:off x="7768127" y="3604957"/>
                <a:ext cx="176902" cy="304077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9580" extrusionOk="0">
                    <a:moveTo>
                      <a:pt x="8160" y="0"/>
                    </a:moveTo>
                    <a:cubicBezTo>
                      <a:pt x="6967" y="0"/>
                      <a:pt x="5839" y="736"/>
                      <a:pt x="5410" y="1933"/>
                    </a:cubicBezTo>
                    <a:lnTo>
                      <a:pt x="594" y="15080"/>
                    </a:lnTo>
                    <a:cubicBezTo>
                      <a:pt x="571" y="15149"/>
                      <a:pt x="548" y="15217"/>
                      <a:pt x="525" y="15286"/>
                    </a:cubicBezTo>
                    <a:cubicBezTo>
                      <a:pt x="0" y="17043"/>
                      <a:pt x="1005" y="18915"/>
                      <a:pt x="2785" y="19440"/>
                    </a:cubicBezTo>
                    <a:cubicBezTo>
                      <a:pt x="3101" y="19534"/>
                      <a:pt x="3421" y="19579"/>
                      <a:pt x="3736" y="19579"/>
                    </a:cubicBezTo>
                    <a:cubicBezTo>
                      <a:pt x="5172" y="19579"/>
                      <a:pt x="6509" y="18645"/>
                      <a:pt x="6939" y="17203"/>
                    </a:cubicBezTo>
                    <a:lnTo>
                      <a:pt x="10956" y="3782"/>
                    </a:lnTo>
                    <a:cubicBezTo>
                      <a:pt x="11390" y="2298"/>
                      <a:pt x="10614" y="723"/>
                      <a:pt x="9153" y="176"/>
                    </a:cubicBezTo>
                    <a:cubicBezTo>
                      <a:pt x="8826" y="57"/>
                      <a:pt x="8491" y="0"/>
                      <a:pt x="81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" name="Google Shape;2696;p34">
                <a:extLst>
                  <a:ext uri="{FF2B5EF4-FFF2-40B4-BE49-F238E27FC236}">
                    <a16:creationId xmlns:a16="http://schemas.microsoft.com/office/drawing/2014/main" id="{18DA42C6-F141-437A-BB31-B57FB113FF5C}"/>
                  </a:ext>
                </a:extLst>
              </p:cNvPr>
              <p:cNvSpPr/>
              <p:nvPr/>
            </p:nvSpPr>
            <p:spPr>
              <a:xfrm>
                <a:off x="7768127" y="3604957"/>
                <a:ext cx="176902" cy="304077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9580" extrusionOk="0">
                    <a:moveTo>
                      <a:pt x="8160" y="0"/>
                    </a:moveTo>
                    <a:cubicBezTo>
                      <a:pt x="6967" y="0"/>
                      <a:pt x="5839" y="736"/>
                      <a:pt x="5410" y="1933"/>
                    </a:cubicBezTo>
                    <a:lnTo>
                      <a:pt x="594" y="15080"/>
                    </a:lnTo>
                    <a:cubicBezTo>
                      <a:pt x="571" y="15149"/>
                      <a:pt x="548" y="15217"/>
                      <a:pt x="525" y="15286"/>
                    </a:cubicBezTo>
                    <a:cubicBezTo>
                      <a:pt x="0" y="17043"/>
                      <a:pt x="1005" y="18915"/>
                      <a:pt x="2785" y="19440"/>
                    </a:cubicBezTo>
                    <a:cubicBezTo>
                      <a:pt x="3101" y="19534"/>
                      <a:pt x="3421" y="19579"/>
                      <a:pt x="3736" y="19579"/>
                    </a:cubicBezTo>
                    <a:cubicBezTo>
                      <a:pt x="5172" y="19579"/>
                      <a:pt x="6509" y="18645"/>
                      <a:pt x="6939" y="17203"/>
                    </a:cubicBezTo>
                    <a:lnTo>
                      <a:pt x="10956" y="3782"/>
                    </a:lnTo>
                    <a:cubicBezTo>
                      <a:pt x="11390" y="2298"/>
                      <a:pt x="10614" y="723"/>
                      <a:pt x="9153" y="176"/>
                    </a:cubicBezTo>
                    <a:cubicBezTo>
                      <a:pt x="8826" y="57"/>
                      <a:pt x="8491" y="0"/>
                      <a:pt x="81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" name="Google Shape;2697;p34">
                <a:extLst>
                  <a:ext uri="{FF2B5EF4-FFF2-40B4-BE49-F238E27FC236}">
                    <a16:creationId xmlns:a16="http://schemas.microsoft.com/office/drawing/2014/main" id="{4F59D7A3-9BD9-4966-B9C4-883570783370}"/>
                  </a:ext>
                </a:extLst>
              </p:cNvPr>
              <p:cNvSpPr/>
              <p:nvPr/>
            </p:nvSpPr>
            <p:spPr>
              <a:xfrm>
                <a:off x="7828391" y="3534597"/>
                <a:ext cx="382504" cy="334687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21551" extrusionOk="0">
                    <a:moveTo>
                      <a:pt x="8069" y="0"/>
                    </a:moveTo>
                    <a:cubicBezTo>
                      <a:pt x="2763" y="0"/>
                      <a:pt x="1" y="7330"/>
                      <a:pt x="1" y="7330"/>
                    </a:cubicBezTo>
                    <a:cubicBezTo>
                      <a:pt x="1" y="7330"/>
                      <a:pt x="2466" y="10617"/>
                      <a:pt x="5136" y="10823"/>
                    </a:cubicBezTo>
                    <a:lnTo>
                      <a:pt x="2968" y="20455"/>
                    </a:lnTo>
                    <a:lnTo>
                      <a:pt x="13034" y="21300"/>
                    </a:lnTo>
                    <a:cubicBezTo>
                      <a:pt x="13057" y="21300"/>
                      <a:pt x="22506" y="21551"/>
                      <a:pt x="22506" y="21551"/>
                    </a:cubicBezTo>
                    <a:lnTo>
                      <a:pt x="23670" y="13402"/>
                    </a:lnTo>
                    <a:cubicBezTo>
                      <a:pt x="24629" y="7833"/>
                      <a:pt x="24629" y="2606"/>
                      <a:pt x="22415" y="1898"/>
                    </a:cubicBezTo>
                    <a:cubicBezTo>
                      <a:pt x="18900" y="780"/>
                      <a:pt x="16777" y="985"/>
                      <a:pt x="16024" y="939"/>
                    </a:cubicBezTo>
                    <a:cubicBezTo>
                      <a:pt x="15271" y="780"/>
                      <a:pt x="11961" y="163"/>
                      <a:pt x="8263" y="4"/>
                    </a:cubicBezTo>
                    <a:cubicBezTo>
                      <a:pt x="8198" y="1"/>
                      <a:pt x="8133" y="0"/>
                      <a:pt x="80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" name="Google Shape;2698;p34">
                <a:extLst>
                  <a:ext uri="{FF2B5EF4-FFF2-40B4-BE49-F238E27FC236}">
                    <a16:creationId xmlns:a16="http://schemas.microsoft.com/office/drawing/2014/main" id="{0B8FC2A1-E1E4-4420-9C1E-127DA79179C2}"/>
                  </a:ext>
                </a:extLst>
              </p:cNvPr>
              <p:cNvSpPr/>
              <p:nvPr/>
            </p:nvSpPr>
            <p:spPr>
              <a:xfrm>
                <a:off x="7988633" y="3545439"/>
                <a:ext cx="146774" cy="7603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4896" extrusionOk="0">
                    <a:moveTo>
                      <a:pt x="2784" y="1"/>
                    </a:moveTo>
                    <a:cubicBezTo>
                      <a:pt x="2313" y="1"/>
                      <a:pt x="1826" y="18"/>
                      <a:pt x="1325" y="59"/>
                    </a:cubicBezTo>
                    <a:cubicBezTo>
                      <a:pt x="275" y="150"/>
                      <a:pt x="183" y="995"/>
                      <a:pt x="183" y="995"/>
                    </a:cubicBezTo>
                    <a:cubicBezTo>
                      <a:pt x="1" y="2843"/>
                      <a:pt x="1279" y="4487"/>
                      <a:pt x="3059" y="4669"/>
                    </a:cubicBezTo>
                    <a:lnTo>
                      <a:pt x="5205" y="4875"/>
                    </a:lnTo>
                    <a:cubicBezTo>
                      <a:pt x="5344" y="4889"/>
                      <a:pt x="5481" y="4896"/>
                      <a:pt x="5618" y="4896"/>
                    </a:cubicBezTo>
                    <a:cubicBezTo>
                      <a:pt x="7478" y="4896"/>
                      <a:pt x="9078" y="3612"/>
                      <a:pt x="9291" y="1634"/>
                    </a:cubicBezTo>
                    <a:cubicBezTo>
                      <a:pt x="9291" y="1634"/>
                      <a:pt x="9450" y="698"/>
                      <a:pt x="8378" y="584"/>
                    </a:cubicBezTo>
                    <a:cubicBezTo>
                      <a:pt x="7229" y="469"/>
                      <a:pt x="5230" y="1"/>
                      <a:pt x="278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" name="Google Shape;2699;p34">
                <a:extLst>
                  <a:ext uri="{FF2B5EF4-FFF2-40B4-BE49-F238E27FC236}">
                    <a16:creationId xmlns:a16="http://schemas.microsoft.com/office/drawing/2014/main" id="{966C340A-1F09-4A6A-A58F-DD09664FE108}"/>
                  </a:ext>
                </a:extLst>
              </p:cNvPr>
              <p:cNvSpPr/>
              <p:nvPr/>
            </p:nvSpPr>
            <p:spPr>
              <a:xfrm>
                <a:off x="7812440" y="3647515"/>
                <a:ext cx="99982" cy="57352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3693" extrusionOk="0">
                    <a:moveTo>
                      <a:pt x="1050" y="0"/>
                    </a:moveTo>
                    <a:cubicBezTo>
                      <a:pt x="966" y="0"/>
                      <a:pt x="882" y="35"/>
                      <a:pt x="822" y="106"/>
                    </a:cubicBezTo>
                    <a:cubicBezTo>
                      <a:pt x="822" y="106"/>
                      <a:pt x="0" y="745"/>
                      <a:pt x="457" y="1088"/>
                    </a:cubicBezTo>
                    <a:cubicBezTo>
                      <a:pt x="1187" y="1635"/>
                      <a:pt x="3310" y="3279"/>
                      <a:pt x="5958" y="3690"/>
                    </a:cubicBezTo>
                    <a:cubicBezTo>
                      <a:pt x="5971" y="3691"/>
                      <a:pt x="5985" y="3692"/>
                      <a:pt x="5998" y="3692"/>
                    </a:cubicBezTo>
                    <a:cubicBezTo>
                      <a:pt x="6166" y="3692"/>
                      <a:pt x="6325" y="3562"/>
                      <a:pt x="6346" y="3393"/>
                    </a:cubicBezTo>
                    <a:lnTo>
                      <a:pt x="6414" y="2799"/>
                    </a:lnTo>
                    <a:cubicBezTo>
                      <a:pt x="6437" y="2617"/>
                      <a:pt x="6300" y="2457"/>
                      <a:pt x="6141" y="2434"/>
                    </a:cubicBezTo>
                    <a:cubicBezTo>
                      <a:pt x="3858" y="2069"/>
                      <a:pt x="1872" y="585"/>
                      <a:pt x="1256" y="83"/>
                    </a:cubicBezTo>
                    <a:cubicBezTo>
                      <a:pt x="1201" y="29"/>
                      <a:pt x="1126" y="0"/>
                      <a:pt x="105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2700;p34">
                <a:extLst>
                  <a:ext uri="{FF2B5EF4-FFF2-40B4-BE49-F238E27FC236}">
                    <a16:creationId xmlns:a16="http://schemas.microsoft.com/office/drawing/2014/main" id="{ED1AFD5C-23D4-4667-BCA2-830516FEDD9C}"/>
                  </a:ext>
                </a:extLst>
              </p:cNvPr>
              <p:cNvSpPr/>
              <p:nvPr/>
            </p:nvSpPr>
            <p:spPr>
              <a:xfrm>
                <a:off x="8003885" y="3416135"/>
                <a:ext cx="119829" cy="185024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1914" extrusionOk="0">
                    <a:moveTo>
                      <a:pt x="3877" y="1"/>
                    </a:moveTo>
                    <a:cubicBezTo>
                      <a:pt x="2029" y="1"/>
                      <a:pt x="499" y="1447"/>
                      <a:pt x="411" y="3317"/>
                    </a:cubicBezTo>
                    <a:lnTo>
                      <a:pt x="91" y="9160"/>
                    </a:lnTo>
                    <a:cubicBezTo>
                      <a:pt x="0" y="11100"/>
                      <a:pt x="1529" y="11785"/>
                      <a:pt x="3470" y="11899"/>
                    </a:cubicBezTo>
                    <a:lnTo>
                      <a:pt x="3675" y="11899"/>
                    </a:lnTo>
                    <a:cubicBezTo>
                      <a:pt x="3833" y="11908"/>
                      <a:pt x="3990" y="11913"/>
                      <a:pt x="4143" y="11913"/>
                    </a:cubicBezTo>
                    <a:cubicBezTo>
                      <a:pt x="5850" y="11913"/>
                      <a:pt x="7220" y="11307"/>
                      <a:pt x="7304" y="9548"/>
                    </a:cubicBezTo>
                    <a:lnTo>
                      <a:pt x="7601" y="3705"/>
                    </a:lnTo>
                    <a:cubicBezTo>
                      <a:pt x="7715" y="1764"/>
                      <a:pt x="6231" y="121"/>
                      <a:pt x="4291" y="7"/>
                    </a:cubicBezTo>
                    <a:lnTo>
                      <a:pt x="4086" y="7"/>
                    </a:lnTo>
                    <a:cubicBezTo>
                      <a:pt x="4016" y="3"/>
                      <a:pt x="3946" y="1"/>
                      <a:pt x="387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" name="Google Shape;2701;p34">
                <a:extLst>
                  <a:ext uri="{FF2B5EF4-FFF2-40B4-BE49-F238E27FC236}">
                    <a16:creationId xmlns:a16="http://schemas.microsoft.com/office/drawing/2014/main" id="{A9D2CBD0-EEDC-4E37-904E-EE17C66AF3A5}"/>
                  </a:ext>
                </a:extLst>
              </p:cNvPr>
              <p:cNvSpPr/>
              <p:nvPr/>
            </p:nvSpPr>
            <p:spPr>
              <a:xfrm>
                <a:off x="8007070" y="3416135"/>
                <a:ext cx="116646" cy="128076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8247" extrusionOk="0">
                    <a:moveTo>
                      <a:pt x="3672" y="1"/>
                    </a:moveTo>
                    <a:cubicBezTo>
                      <a:pt x="1824" y="1"/>
                      <a:pt x="294" y="1447"/>
                      <a:pt x="206" y="3317"/>
                    </a:cubicBezTo>
                    <a:lnTo>
                      <a:pt x="1" y="7220"/>
                    </a:lnTo>
                    <a:cubicBezTo>
                      <a:pt x="2290" y="8017"/>
                      <a:pt x="4278" y="8247"/>
                      <a:pt x="5785" y="8247"/>
                    </a:cubicBezTo>
                    <a:cubicBezTo>
                      <a:pt x="6305" y="8247"/>
                      <a:pt x="6769" y="8219"/>
                      <a:pt x="7168" y="8178"/>
                    </a:cubicBezTo>
                    <a:lnTo>
                      <a:pt x="7396" y="3705"/>
                    </a:lnTo>
                    <a:cubicBezTo>
                      <a:pt x="7510" y="1764"/>
                      <a:pt x="6026" y="121"/>
                      <a:pt x="4086" y="7"/>
                    </a:cubicBezTo>
                    <a:lnTo>
                      <a:pt x="3881" y="7"/>
                    </a:lnTo>
                    <a:cubicBezTo>
                      <a:pt x="3811" y="3"/>
                      <a:pt x="3741" y="1"/>
                      <a:pt x="36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2702;p34">
                <a:extLst>
                  <a:ext uri="{FF2B5EF4-FFF2-40B4-BE49-F238E27FC236}">
                    <a16:creationId xmlns:a16="http://schemas.microsoft.com/office/drawing/2014/main" id="{E5D8A160-EE26-40F6-A56F-D8924AFC4960}"/>
                  </a:ext>
                </a:extLst>
              </p:cNvPr>
              <p:cNvSpPr/>
              <p:nvPr/>
            </p:nvSpPr>
            <p:spPr>
              <a:xfrm>
                <a:off x="7796846" y="3286924"/>
                <a:ext cx="153499" cy="138776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8936" extrusionOk="0">
                    <a:moveTo>
                      <a:pt x="4955" y="1"/>
                    </a:moveTo>
                    <a:cubicBezTo>
                      <a:pt x="3029" y="1"/>
                      <a:pt x="1250" y="1276"/>
                      <a:pt x="685" y="3236"/>
                    </a:cubicBezTo>
                    <a:cubicBezTo>
                      <a:pt x="0" y="5610"/>
                      <a:pt x="1347" y="8075"/>
                      <a:pt x="3698" y="8760"/>
                    </a:cubicBezTo>
                    <a:cubicBezTo>
                      <a:pt x="4112" y="8879"/>
                      <a:pt x="4528" y="8936"/>
                      <a:pt x="4937" y="8936"/>
                    </a:cubicBezTo>
                    <a:cubicBezTo>
                      <a:pt x="6870" y="8936"/>
                      <a:pt x="8633" y="7661"/>
                      <a:pt x="9199" y="5701"/>
                    </a:cubicBezTo>
                    <a:cubicBezTo>
                      <a:pt x="9884" y="3327"/>
                      <a:pt x="8537" y="862"/>
                      <a:pt x="6186" y="177"/>
                    </a:cubicBezTo>
                    <a:cubicBezTo>
                      <a:pt x="5776" y="58"/>
                      <a:pt x="5362" y="1"/>
                      <a:pt x="495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" name="Google Shape;2703;p34">
                <a:extLst>
                  <a:ext uri="{FF2B5EF4-FFF2-40B4-BE49-F238E27FC236}">
                    <a16:creationId xmlns:a16="http://schemas.microsoft.com/office/drawing/2014/main" id="{C3D389A2-1FBE-4435-98FF-09C6FF0C3FE9}"/>
                  </a:ext>
                </a:extLst>
              </p:cNvPr>
              <p:cNvSpPr/>
              <p:nvPr/>
            </p:nvSpPr>
            <p:spPr>
              <a:xfrm>
                <a:off x="7813496" y="3332945"/>
                <a:ext cx="117003" cy="91922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5919" extrusionOk="0">
                    <a:moveTo>
                      <a:pt x="3455" y="0"/>
                    </a:moveTo>
                    <a:cubicBezTo>
                      <a:pt x="2042" y="0"/>
                      <a:pt x="798" y="773"/>
                      <a:pt x="435" y="2008"/>
                    </a:cubicBezTo>
                    <a:cubicBezTo>
                      <a:pt x="1" y="3537"/>
                      <a:pt x="1119" y="5226"/>
                      <a:pt x="2968" y="5751"/>
                    </a:cubicBezTo>
                    <a:cubicBezTo>
                      <a:pt x="3347" y="5865"/>
                      <a:pt x="3728" y="5918"/>
                      <a:pt x="4096" y="5918"/>
                    </a:cubicBezTo>
                    <a:cubicBezTo>
                      <a:pt x="5502" y="5918"/>
                      <a:pt x="6738" y="5137"/>
                      <a:pt x="7100" y="3925"/>
                    </a:cubicBezTo>
                    <a:cubicBezTo>
                      <a:pt x="7533" y="2373"/>
                      <a:pt x="6415" y="684"/>
                      <a:pt x="4566" y="159"/>
                    </a:cubicBezTo>
                    <a:cubicBezTo>
                      <a:pt x="4193" y="51"/>
                      <a:pt x="3818" y="0"/>
                      <a:pt x="345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" name="Google Shape;2704;p34">
                <a:extLst>
                  <a:ext uri="{FF2B5EF4-FFF2-40B4-BE49-F238E27FC236}">
                    <a16:creationId xmlns:a16="http://schemas.microsoft.com/office/drawing/2014/main" id="{E659EC23-9498-4A76-A98B-6526E35352E5}"/>
                  </a:ext>
                </a:extLst>
              </p:cNvPr>
              <p:cNvSpPr/>
              <p:nvPr/>
            </p:nvSpPr>
            <p:spPr>
              <a:xfrm>
                <a:off x="7814210" y="3333877"/>
                <a:ext cx="119472" cy="36014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2319" extrusionOk="0">
                    <a:moveTo>
                      <a:pt x="3468" y="0"/>
                    </a:moveTo>
                    <a:cubicBezTo>
                      <a:pt x="2968" y="0"/>
                      <a:pt x="2472" y="61"/>
                      <a:pt x="1986" y="190"/>
                    </a:cubicBezTo>
                    <a:cubicBezTo>
                      <a:pt x="1644" y="281"/>
                      <a:pt x="1324" y="395"/>
                      <a:pt x="1005" y="532"/>
                    </a:cubicBezTo>
                    <a:cubicBezTo>
                      <a:pt x="685" y="692"/>
                      <a:pt x="389" y="852"/>
                      <a:pt x="92" y="1057"/>
                    </a:cubicBezTo>
                    <a:cubicBezTo>
                      <a:pt x="23" y="1103"/>
                      <a:pt x="1" y="1172"/>
                      <a:pt x="46" y="1240"/>
                    </a:cubicBezTo>
                    <a:cubicBezTo>
                      <a:pt x="81" y="1291"/>
                      <a:pt x="128" y="1317"/>
                      <a:pt x="188" y="1317"/>
                    </a:cubicBezTo>
                    <a:cubicBezTo>
                      <a:pt x="207" y="1317"/>
                      <a:pt x="229" y="1314"/>
                      <a:pt x="252" y="1308"/>
                    </a:cubicBezTo>
                    <a:cubicBezTo>
                      <a:pt x="822" y="989"/>
                      <a:pt x="1461" y="761"/>
                      <a:pt x="2101" y="601"/>
                    </a:cubicBezTo>
                    <a:cubicBezTo>
                      <a:pt x="2528" y="490"/>
                      <a:pt x="2978" y="423"/>
                      <a:pt x="3435" y="423"/>
                    </a:cubicBezTo>
                    <a:cubicBezTo>
                      <a:pt x="3636" y="423"/>
                      <a:pt x="3838" y="436"/>
                      <a:pt x="4041" y="464"/>
                    </a:cubicBezTo>
                    <a:cubicBezTo>
                      <a:pt x="4680" y="532"/>
                      <a:pt x="5319" y="715"/>
                      <a:pt x="5890" y="1035"/>
                    </a:cubicBezTo>
                    <a:cubicBezTo>
                      <a:pt x="6186" y="1172"/>
                      <a:pt x="6437" y="1400"/>
                      <a:pt x="6688" y="1582"/>
                    </a:cubicBezTo>
                    <a:cubicBezTo>
                      <a:pt x="6848" y="1674"/>
                      <a:pt x="6940" y="1811"/>
                      <a:pt x="7076" y="1925"/>
                    </a:cubicBezTo>
                    <a:lnTo>
                      <a:pt x="7442" y="2267"/>
                    </a:lnTo>
                    <a:cubicBezTo>
                      <a:pt x="7476" y="2301"/>
                      <a:pt x="7510" y="2318"/>
                      <a:pt x="7544" y="2318"/>
                    </a:cubicBezTo>
                    <a:cubicBezTo>
                      <a:pt x="7579" y="2318"/>
                      <a:pt x="7613" y="2301"/>
                      <a:pt x="7647" y="2267"/>
                    </a:cubicBezTo>
                    <a:cubicBezTo>
                      <a:pt x="7693" y="2221"/>
                      <a:pt x="7693" y="2130"/>
                      <a:pt x="7647" y="2062"/>
                    </a:cubicBezTo>
                    <a:lnTo>
                      <a:pt x="7282" y="1697"/>
                    </a:lnTo>
                    <a:cubicBezTo>
                      <a:pt x="7168" y="1582"/>
                      <a:pt x="7054" y="1423"/>
                      <a:pt x="6917" y="1331"/>
                    </a:cubicBezTo>
                    <a:cubicBezTo>
                      <a:pt x="6643" y="1103"/>
                      <a:pt x="6392" y="875"/>
                      <a:pt x="6072" y="715"/>
                    </a:cubicBezTo>
                    <a:cubicBezTo>
                      <a:pt x="5912" y="624"/>
                      <a:pt x="5775" y="532"/>
                      <a:pt x="5593" y="464"/>
                    </a:cubicBezTo>
                    <a:lnTo>
                      <a:pt x="5113" y="259"/>
                    </a:lnTo>
                    <a:cubicBezTo>
                      <a:pt x="4771" y="167"/>
                      <a:pt x="4429" y="76"/>
                      <a:pt x="4086" y="30"/>
                    </a:cubicBezTo>
                    <a:cubicBezTo>
                      <a:pt x="3880" y="10"/>
                      <a:pt x="3674" y="0"/>
                      <a:pt x="34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2705;p34">
                <a:extLst>
                  <a:ext uri="{FF2B5EF4-FFF2-40B4-BE49-F238E27FC236}">
                    <a16:creationId xmlns:a16="http://schemas.microsoft.com/office/drawing/2014/main" id="{6A06B680-176B-4ABA-AA55-41BDFAD7F80C}"/>
                  </a:ext>
                </a:extLst>
              </p:cNvPr>
              <p:cNvSpPr/>
              <p:nvPr/>
            </p:nvSpPr>
            <p:spPr>
              <a:xfrm>
                <a:off x="7858166" y="3363636"/>
                <a:ext cx="92543" cy="28684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1847" extrusionOk="0">
                    <a:moveTo>
                      <a:pt x="2638" y="0"/>
                    </a:moveTo>
                    <a:cubicBezTo>
                      <a:pt x="2254" y="0"/>
                      <a:pt x="1870" y="51"/>
                      <a:pt x="1507" y="146"/>
                    </a:cubicBezTo>
                    <a:cubicBezTo>
                      <a:pt x="982" y="283"/>
                      <a:pt x="480" y="511"/>
                      <a:pt x="47" y="876"/>
                    </a:cubicBezTo>
                    <a:cubicBezTo>
                      <a:pt x="1" y="899"/>
                      <a:pt x="1" y="945"/>
                      <a:pt x="24" y="1013"/>
                    </a:cubicBezTo>
                    <a:cubicBezTo>
                      <a:pt x="40" y="1046"/>
                      <a:pt x="82" y="1068"/>
                      <a:pt x="120" y="1068"/>
                    </a:cubicBezTo>
                    <a:cubicBezTo>
                      <a:pt x="135" y="1068"/>
                      <a:pt x="149" y="1065"/>
                      <a:pt x="161" y="1059"/>
                    </a:cubicBezTo>
                    <a:lnTo>
                      <a:pt x="184" y="1059"/>
                    </a:lnTo>
                    <a:cubicBezTo>
                      <a:pt x="640" y="853"/>
                      <a:pt x="1119" y="671"/>
                      <a:pt x="1622" y="557"/>
                    </a:cubicBezTo>
                    <a:cubicBezTo>
                      <a:pt x="1969" y="474"/>
                      <a:pt x="2328" y="415"/>
                      <a:pt x="2691" y="415"/>
                    </a:cubicBezTo>
                    <a:cubicBezTo>
                      <a:pt x="2829" y="415"/>
                      <a:pt x="2967" y="424"/>
                      <a:pt x="3105" y="442"/>
                    </a:cubicBezTo>
                    <a:cubicBezTo>
                      <a:pt x="3607" y="488"/>
                      <a:pt x="4087" y="625"/>
                      <a:pt x="4520" y="876"/>
                    </a:cubicBezTo>
                    <a:cubicBezTo>
                      <a:pt x="4771" y="990"/>
                      <a:pt x="4954" y="1150"/>
                      <a:pt x="5159" y="1287"/>
                    </a:cubicBezTo>
                    <a:cubicBezTo>
                      <a:pt x="5365" y="1447"/>
                      <a:pt x="5548" y="1629"/>
                      <a:pt x="5753" y="1789"/>
                    </a:cubicBezTo>
                    <a:lnTo>
                      <a:pt x="5753" y="1812"/>
                    </a:lnTo>
                    <a:cubicBezTo>
                      <a:pt x="5776" y="1835"/>
                      <a:pt x="5804" y="1846"/>
                      <a:pt x="5833" y="1846"/>
                    </a:cubicBezTo>
                    <a:cubicBezTo>
                      <a:pt x="5861" y="1846"/>
                      <a:pt x="5890" y="1835"/>
                      <a:pt x="5913" y="1812"/>
                    </a:cubicBezTo>
                    <a:cubicBezTo>
                      <a:pt x="5958" y="1766"/>
                      <a:pt x="5958" y="1698"/>
                      <a:pt x="5913" y="1652"/>
                    </a:cubicBezTo>
                    <a:cubicBezTo>
                      <a:pt x="5730" y="1447"/>
                      <a:pt x="5570" y="1241"/>
                      <a:pt x="5365" y="1059"/>
                    </a:cubicBezTo>
                    <a:cubicBezTo>
                      <a:pt x="5159" y="899"/>
                      <a:pt x="4954" y="694"/>
                      <a:pt x="4703" y="579"/>
                    </a:cubicBezTo>
                    <a:cubicBezTo>
                      <a:pt x="4475" y="420"/>
                      <a:pt x="4224" y="328"/>
                      <a:pt x="3950" y="214"/>
                    </a:cubicBezTo>
                    <a:cubicBezTo>
                      <a:pt x="3699" y="146"/>
                      <a:pt x="3425" y="54"/>
                      <a:pt x="3151" y="32"/>
                    </a:cubicBezTo>
                    <a:cubicBezTo>
                      <a:pt x="2981" y="10"/>
                      <a:pt x="2809" y="0"/>
                      <a:pt x="263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6" name="Google Shape;2706;p34">
                <a:extLst>
                  <a:ext uri="{FF2B5EF4-FFF2-40B4-BE49-F238E27FC236}">
                    <a16:creationId xmlns:a16="http://schemas.microsoft.com/office/drawing/2014/main" id="{6C8F898F-7AB0-4A83-8493-2E7C090A6D34}"/>
                  </a:ext>
                </a:extLst>
              </p:cNvPr>
              <p:cNvSpPr/>
              <p:nvPr/>
            </p:nvSpPr>
            <p:spPr>
              <a:xfrm>
                <a:off x="7856395" y="3057283"/>
                <a:ext cx="454812" cy="462049"/>
              </a:xfrm>
              <a:custGeom>
                <a:avLst/>
                <a:gdLst/>
                <a:ahLst/>
                <a:cxnLst/>
                <a:rect l="l" t="t" r="r" b="b"/>
                <a:pathLst>
                  <a:path w="29286" h="29752" extrusionOk="0">
                    <a:moveTo>
                      <a:pt x="14594" y="0"/>
                    </a:moveTo>
                    <a:cubicBezTo>
                      <a:pt x="14402" y="0"/>
                      <a:pt x="14209" y="4"/>
                      <a:pt x="14016" y="12"/>
                    </a:cubicBezTo>
                    <a:cubicBezTo>
                      <a:pt x="6118" y="354"/>
                      <a:pt x="1" y="7156"/>
                      <a:pt x="343" y="15191"/>
                    </a:cubicBezTo>
                    <a:cubicBezTo>
                      <a:pt x="675" y="22996"/>
                      <a:pt x="4969" y="29752"/>
                      <a:pt x="14201" y="29752"/>
                    </a:cubicBezTo>
                    <a:cubicBezTo>
                      <a:pt x="14500" y="29752"/>
                      <a:pt x="14803" y="29745"/>
                      <a:pt x="15111" y="29730"/>
                    </a:cubicBezTo>
                    <a:cubicBezTo>
                      <a:pt x="24355" y="29297"/>
                      <a:pt x="29286" y="22038"/>
                      <a:pt x="28943" y="13981"/>
                    </a:cubicBezTo>
                    <a:cubicBezTo>
                      <a:pt x="28609" y="6143"/>
                      <a:pt x="22237" y="0"/>
                      <a:pt x="1459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" name="Google Shape;2707;p34">
                <a:extLst>
                  <a:ext uri="{FF2B5EF4-FFF2-40B4-BE49-F238E27FC236}">
                    <a16:creationId xmlns:a16="http://schemas.microsoft.com/office/drawing/2014/main" id="{ACEAF1AF-232D-4112-8377-713CF24D27DB}"/>
                  </a:ext>
                </a:extLst>
              </p:cNvPr>
              <p:cNvSpPr/>
              <p:nvPr/>
            </p:nvSpPr>
            <p:spPr>
              <a:xfrm>
                <a:off x="7835831" y="3049455"/>
                <a:ext cx="474674" cy="264305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17019" extrusionOk="0">
                    <a:moveTo>
                      <a:pt x="15893" y="1"/>
                    </a:moveTo>
                    <a:cubicBezTo>
                      <a:pt x="15659" y="1"/>
                      <a:pt x="15421" y="5"/>
                      <a:pt x="15180" y="14"/>
                    </a:cubicBezTo>
                    <a:cubicBezTo>
                      <a:pt x="1" y="539"/>
                      <a:pt x="1599" y="15192"/>
                      <a:pt x="1599" y="15192"/>
                    </a:cubicBezTo>
                    <a:cubicBezTo>
                      <a:pt x="1599" y="15192"/>
                      <a:pt x="10044" y="11449"/>
                      <a:pt x="15203" y="4967"/>
                    </a:cubicBezTo>
                    <a:cubicBezTo>
                      <a:pt x="15203" y="4967"/>
                      <a:pt x="20589" y="12659"/>
                      <a:pt x="28761" y="17018"/>
                    </a:cubicBezTo>
                    <a:lnTo>
                      <a:pt x="30564" y="16402"/>
                    </a:lnTo>
                    <a:cubicBezTo>
                      <a:pt x="30564" y="16402"/>
                      <a:pt x="30365" y="1"/>
                      <a:pt x="1589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" name="Google Shape;2708;p34">
                <a:extLst>
                  <a:ext uri="{FF2B5EF4-FFF2-40B4-BE49-F238E27FC236}">
                    <a16:creationId xmlns:a16="http://schemas.microsoft.com/office/drawing/2014/main" id="{1395C1B6-86A1-49B4-9546-B9CE33009FCA}"/>
                  </a:ext>
                </a:extLst>
              </p:cNvPr>
              <p:cNvSpPr/>
              <p:nvPr/>
            </p:nvSpPr>
            <p:spPr>
              <a:xfrm>
                <a:off x="7895760" y="3364120"/>
                <a:ext cx="103516" cy="88642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7214" extrusionOk="0">
                    <a:moveTo>
                      <a:pt x="343" y="2785"/>
                    </a:moveTo>
                    <a:cubicBezTo>
                      <a:pt x="0" y="4543"/>
                      <a:pt x="1553" y="6323"/>
                      <a:pt x="3789" y="6757"/>
                    </a:cubicBezTo>
                    <a:cubicBezTo>
                      <a:pt x="6049" y="7213"/>
                      <a:pt x="8149" y="6163"/>
                      <a:pt x="8491" y="4429"/>
                    </a:cubicBezTo>
                    <a:cubicBezTo>
                      <a:pt x="8857" y="2671"/>
                      <a:pt x="7305" y="891"/>
                      <a:pt x="5068" y="457"/>
                    </a:cubicBezTo>
                    <a:cubicBezTo>
                      <a:pt x="2808" y="1"/>
                      <a:pt x="708" y="1051"/>
                      <a:pt x="343" y="2785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" name="Google Shape;2709;p34">
                <a:extLst>
                  <a:ext uri="{FF2B5EF4-FFF2-40B4-BE49-F238E27FC236}">
                    <a16:creationId xmlns:a16="http://schemas.microsoft.com/office/drawing/2014/main" id="{0D74A876-C177-47CA-98F7-23D1904BE113}"/>
                  </a:ext>
                </a:extLst>
              </p:cNvPr>
              <p:cNvSpPr/>
              <p:nvPr/>
            </p:nvSpPr>
            <p:spPr>
              <a:xfrm>
                <a:off x="8120152" y="3379729"/>
                <a:ext cx="109554" cy="82303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6464" extrusionOk="0">
                    <a:moveTo>
                      <a:pt x="4483" y="1"/>
                    </a:moveTo>
                    <a:cubicBezTo>
                      <a:pt x="4322" y="1"/>
                      <a:pt x="4160" y="8"/>
                      <a:pt x="3995" y="23"/>
                    </a:cubicBezTo>
                    <a:cubicBezTo>
                      <a:pt x="1713" y="251"/>
                      <a:pt x="1" y="1872"/>
                      <a:pt x="161" y="3629"/>
                    </a:cubicBezTo>
                    <a:cubicBezTo>
                      <a:pt x="329" y="5269"/>
                      <a:pt x="2027" y="6463"/>
                      <a:pt x="4077" y="6463"/>
                    </a:cubicBezTo>
                    <a:cubicBezTo>
                      <a:pt x="4253" y="6463"/>
                      <a:pt x="4431" y="6455"/>
                      <a:pt x="4611" y="6437"/>
                    </a:cubicBezTo>
                    <a:cubicBezTo>
                      <a:pt x="6894" y="6208"/>
                      <a:pt x="8606" y="4611"/>
                      <a:pt x="8446" y="2830"/>
                    </a:cubicBezTo>
                    <a:cubicBezTo>
                      <a:pt x="8277" y="1199"/>
                      <a:pt x="6554" y="1"/>
                      <a:pt x="44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" name="Google Shape;2710;p34">
                <a:extLst>
                  <a:ext uri="{FF2B5EF4-FFF2-40B4-BE49-F238E27FC236}">
                    <a16:creationId xmlns:a16="http://schemas.microsoft.com/office/drawing/2014/main" id="{7E4A9076-B3E8-45CD-95D7-88F1DEF25722}"/>
                  </a:ext>
                </a:extLst>
              </p:cNvPr>
              <p:cNvSpPr/>
              <p:nvPr/>
            </p:nvSpPr>
            <p:spPr>
              <a:xfrm>
                <a:off x="8195316" y="3360934"/>
                <a:ext cx="22348" cy="5731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369" extrusionOk="0">
                    <a:moveTo>
                      <a:pt x="161" y="0"/>
                    </a:moveTo>
                    <a:cubicBezTo>
                      <a:pt x="69" y="0"/>
                      <a:pt x="1" y="91"/>
                      <a:pt x="1" y="206"/>
                    </a:cubicBezTo>
                    <a:cubicBezTo>
                      <a:pt x="21" y="287"/>
                      <a:pt x="78" y="369"/>
                      <a:pt x="172" y="369"/>
                    </a:cubicBezTo>
                    <a:cubicBezTo>
                      <a:pt x="183" y="369"/>
                      <a:pt x="194" y="368"/>
                      <a:pt x="206" y="365"/>
                    </a:cubicBezTo>
                    <a:lnTo>
                      <a:pt x="1325" y="274"/>
                    </a:lnTo>
                    <a:cubicBezTo>
                      <a:pt x="1393" y="274"/>
                      <a:pt x="1439" y="206"/>
                      <a:pt x="1439" y="137"/>
                    </a:cubicBezTo>
                    <a:cubicBezTo>
                      <a:pt x="1439" y="69"/>
                      <a:pt x="1393" y="23"/>
                      <a:pt x="1325" y="23"/>
                    </a:cubicBez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" name="Google Shape;2711;p34">
                <a:extLst>
                  <a:ext uri="{FF2B5EF4-FFF2-40B4-BE49-F238E27FC236}">
                    <a16:creationId xmlns:a16="http://schemas.microsoft.com/office/drawing/2014/main" id="{95533824-556A-4579-804D-AE59C1D73059}"/>
                  </a:ext>
                </a:extLst>
              </p:cNvPr>
              <p:cNvSpPr/>
              <p:nvPr/>
            </p:nvSpPr>
            <p:spPr>
              <a:xfrm>
                <a:off x="8197086" y="3344532"/>
                <a:ext cx="2234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513" extrusionOk="0">
                    <a:moveTo>
                      <a:pt x="1338" y="0"/>
                    </a:moveTo>
                    <a:cubicBezTo>
                      <a:pt x="1326" y="0"/>
                      <a:pt x="1314" y="2"/>
                      <a:pt x="1302" y="6"/>
                    </a:cubicBezTo>
                    <a:lnTo>
                      <a:pt x="184" y="143"/>
                    </a:lnTo>
                    <a:lnTo>
                      <a:pt x="161" y="143"/>
                    </a:lnTo>
                    <a:cubicBezTo>
                      <a:pt x="69" y="166"/>
                      <a:pt x="1" y="280"/>
                      <a:pt x="24" y="371"/>
                    </a:cubicBezTo>
                    <a:cubicBezTo>
                      <a:pt x="44" y="451"/>
                      <a:pt x="115" y="513"/>
                      <a:pt x="208" y="513"/>
                    </a:cubicBezTo>
                    <a:cubicBezTo>
                      <a:pt x="222" y="513"/>
                      <a:pt x="237" y="511"/>
                      <a:pt x="252" y="508"/>
                    </a:cubicBezTo>
                    <a:lnTo>
                      <a:pt x="1348" y="257"/>
                    </a:lnTo>
                    <a:cubicBezTo>
                      <a:pt x="1393" y="234"/>
                      <a:pt x="1439" y="166"/>
                      <a:pt x="1439" y="98"/>
                    </a:cubicBezTo>
                    <a:cubicBezTo>
                      <a:pt x="1439" y="41"/>
                      <a:pt x="1393" y="0"/>
                      <a:pt x="133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" name="Google Shape;2712;p34">
                <a:extLst>
                  <a:ext uri="{FF2B5EF4-FFF2-40B4-BE49-F238E27FC236}">
                    <a16:creationId xmlns:a16="http://schemas.microsoft.com/office/drawing/2014/main" id="{9F50868C-9DCF-4207-A168-BBF8B23D0E69}"/>
                  </a:ext>
                </a:extLst>
              </p:cNvPr>
              <p:cNvSpPr/>
              <p:nvPr/>
            </p:nvSpPr>
            <p:spPr>
              <a:xfrm>
                <a:off x="8194617" y="3327509"/>
                <a:ext cx="21276" cy="1180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60" extrusionOk="0">
                    <a:moveTo>
                      <a:pt x="1225" y="1"/>
                    </a:moveTo>
                    <a:cubicBezTo>
                      <a:pt x="1212" y="1"/>
                      <a:pt x="1200" y="2"/>
                      <a:pt x="1187" y="7"/>
                    </a:cubicBezTo>
                    <a:lnTo>
                      <a:pt x="137" y="395"/>
                    </a:lnTo>
                    <a:cubicBezTo>
                      <a:pt x="137" y="417"/>
                      <a:pt x="114" y="417"/>
                      <a:pt x="114" y="417"/>
                    </a:cubicBezTo>
                    <a:cubicBezTo>
                      <a:pt x="23" y="463"/>
                      <a:pt x="0" y="577"/>
                      <a:pt x="46" y="669"/>
                    </a:cubicBezTo>
                    <a:cubicBezTo>
                      <a:pt x="76" y="729"/>
                      <a:pt x="127" y="760"/>
                      <a:pt x="184" y="760"/>
                    </a:cubicBezTo>
                    <a:cubicBezTo>
                      <a:pt x="213" y="760"/>
                      <a:pt x="244" y="752"/>
                      <a:pt x="274" y="737"/>
                    </a:cubicBezTo>
                    <a:lnTo>
                      <a:pt x="1278" y="235"/>
                    </a:lnTo>
                    <a:cubicBezTo>
                      <a:pt x="1347" y="212"/>
                      <a:pt x="1370" y="144"/>
                      <a:pt x="1347" y="75"/>
                    </a:cubicBezTo>
                    <a:cubicBezTo>
                      <a:pt x="1328" y="38"/>
                      <a:pt x="1279" y="1"/>
                      <a:pt x="122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" name="Google Shape;2713;p34">
                <a:extLst>
                  <a:ext uri="{FF2B5EF4-FFF2-40B4-BE49-F238E27FC236}">
                    <a16:creationId xmlns:a16="http://schemas.microsoft.com/office/drawing/2014/main" id="{622A8E56-F210-4661-A9E6-5B8241571D68}"/>
                  </a:ext>
                </a:extLst>
              </p:cNvPr>
              <p:cNvSpPr/>
              <p:nvPr/>
            </p:nvSpPr>
            <p:spPr>
              <a:xfrm>
                <a:off x="8187876" y="3311821"/>
                <a:ext cx="17735" cy="16943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91" extrusionOk="0">
                    <a:moveTo>
                      <a:pt x="1016" y="1"/>
                    </a:moveTo>
                    <a:cubicBezTo>
                      <a:pt x="988" y="1"/>
                      <a:pt x="959" y="12"/>
                      <a:pt x="936" y="35"/>
                    </a:cubicBezTo>
                    <a:lnTo>
                      <a:pt x="69" y="766"/>
                    </a:lnTo>
                    <a:cubicBezTo>
                      <a:pt x="0" y="857"/>
                      <a:pt x="0" y="971"/>
                      <a:pt x="69" y="1039"/>
                    </a:cubicBezTo>
                    <a:cubicBezTo>
                      <a:pt x="103" y="1074"/>
                      <a:pt x="149" y="1091"/>
                      <a:pt x="195" y="1091"/>
                    </a:cubicBezTo>
                    <a:cubicBezTo>
                      <a:pt x="240" y="1091"/>
                      <a:pt x="286" y="1074"/>
                      <a:pt x="320" y="1039"/>
                    </a:cubicBezTo>
                    <a:lnTo>
                      <a:pt x="1096" y="218"/>
                    </a:lnTo>
                    <a:cubicBezTo>
                      <a:pt x="1142" y="172"/>
                      <a:pt x="1142" y="104"/>
                      <a:pt x="1096" y="35"/>
                    </a:cubicBezTo>
                    <a:cubicBezTo>
                      <a:pt x="1073" y="12"/>
                      <a:pt x="1045" y="1"/>
                      <a:pt x="10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" name="Google Shape;2714;p34">
                <a:extLst>
                  <a:ext uri="{FF2B5EF4-FFF2-40B4-BE49-F238E27FC236}">
                    <a16:creationId xmlns:a16="http://schemas.microsoft.com/office/drawing/2014/main" id="{DA6E9519-A561-4F8B-800F-1753FAB56E47}"/>
                  </a:ext>
                </a:extLst>
              </p:cNvPr>
              <p:cNvSpPr/>
              <p:nvPr/>
            </p:nvSpPr>
            <p:spPr>
              <a:xfrm>
                <a:off x="8176879" y="3300266"/>
                <a:ext cx="14552" cy="19552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259" extrusionOk="0">
                    <a:moveTo>
                      <a:pt x="801" y="1"/>
                    </a:moveTo>
                    <a:cubicBezTo>
                      <a:pt x="760" y="1"/>
                      <a:pt x="714" y="20"/>
                      <a:pt x="686" y="49"/>
                    </a:cubicBezTo>
                    <a:lnTo>
                      <a:pt x="47" y="985"/>
                    </a:lnTo>
                    <a:cubicBezTo>
                      <a:pt x="1" y="1076"/>
                      <a:pt x="24" y="1190"/>
                      <a:pt x="115" y="1236"/>
                    </a:cubicBezTo>
                    <a:cubicBezTo>
                      <a:pt x="145" y="1251"/>
                      <a:pt x="178" y="1258"/>
                      <a:pt x="211" y="1258"/>
                    </a:cubicBezTo>
                    <a:cubicBezTo>
                      <a:pt x="275" y="1258"/>
                      <a:pt x="336" y="1228"/>
                      <a:pt x="366" y="1167"/>
                    </a:cubicBezTo>
                    <a:lnTo>
                      <a:pt x="914" y="186"/>
                    </a:lnTo>
                    <a:cubicBezTo>
                      <a:pt x="937" y="140"/>
                      <a:pt x="937" y="49"/>
                      <a:pt x="868" y="26"/>
                    </a:cubicBezTo>
                    <a:cubicBezTo>
                      <a:pt x="851" y="8"/>
                      <a:pt x="827" y="1"/>
                      <a:pt x="8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5" name="Google Shape;2715;p34">
                <a:extLst>
                  <a:ext uri="{FF2B5EF4-FFF2-40B4-BE49-F238E27FC236}">
                    <a16:creationId xmlns:a16="http://schemas.microsoft.com/office/drawing/2014/main" id="{4A98F624-5301-4489-9DDE-6FB9E4B16DC4}"/>
                  </a:ext>
                </a:extLst>
              </p:cNvPr>
              <p:cNvSpPr/>
              <p:nvPr/>
            </p:nvSpPr>
            <p:spPr>
              <a:xfrm>
                <a:off x="8163056" y="3291304"/>
                <a:ext cx="11710" cy="21152"/>
              </a:xfrm>
              <a:custGeom>
                <a:avLst/>
                <a:gdLst/>
                <a:ahLst/>
                <a:cxnLst/>
                <a:rect l="l" t="t" r="r" b="b"/>
                <a:pathLst>
                  <a:path w="754" h="1362" extrusionOk="0">
                    <a:moveTo>
                      <a:pt x="631" y="1"/>
                    </a:moveTo>
                    <a:cubicBezTo>
                      <a:pt x="576" y="1"/>
                      <a:pt x="520" y="27"/>
                      <a:pt x="503" y="78"/>
                    </a:cubicBezTo>
                    <a:lnTo>
                      <a:pt x="46" y="1105"/>
                    </a:lnTo>
                    <a:cubicBezTo>
                      <a:pt x="1" y="1219"/>
                      <a:pt x="46" y="1310"/>
                      <a:pt x="161" y="1356"/>
                    </a:cubicBezTo>
                    <a:cubicBezTo>
                      <a:pt x="176" y="1360"/>
                      <a:pt x="193" y="1362"/>
                      <a:pt x="209" y="1362"/>
                    </a:cubicBezTo>
                    <a:cubicBezTo>
                      <a:pt x="288" y="1362"/>
                      <a:pt x="370" y="1318"/>
                      <a:pt x="389" y="1242"/>
                    </a:cubicBezTo>
                    <a:lnTo>
                      <a:pt x="754" y="169"/>
                    </a:lnTo>
                    <a:cubicBezTo>
                      <a:pt x="754" y="101"/>
                      <a:pt x="731" y="32"/>
                      <a:pt x="685" y="9"/>
                    </a:cubicBezTo>
                    <a:cubicBezTo>
                      <a:pt x="668" y="4"/>
                      <a:pt x="650" y="1"/>
                      <a:pt x="63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6" name="Google Shape;2716;p34">
                <a:extLst>
                  <a:ext uri="{FF2B5EF4-FFF2-40B4-BE49-F238E27FC236}">
                    <a16:creationId xmlns:a16="http://schemas.microsoft.com/office/drawing/2014/main" id="{E78DD2FD-71D9-45F3-981A-8ABF85BD1A72}"/>
                  </a:ext>
                </a:extLst>
              </p:cNvPr>
              <p:cNvSpPr/>
              <p:nvPr/>
            </p:nvSpPr>
            <p:spPr>
              <a:xfrm>
                <a:off x="8097480" y="3301617"/>
                <a:ext cx="107064" cy="99842"/>
              </a:xfrm>
              <a:custGeom>
                <a:avLst/>
                <a:gdLst/>
                <a:ahLst/>
                <a:cxnLst/>
                <a:rect l="l" t="t" r="r" b="b"/>
                <a:pathLst>
                  <a:path w="6894" h="6429" extrusionOk="0">
                    <a:moveTo>
                      <a:pt x="3452" y="0"/>
                    </a:moveTo>
                    <a:cubicBezTo>
                      <a:pt x="3262" y="0"/>
                      <a:pt x="3069" y="17"/>
                      <a:pt x="2876" y="53"/>
                    </a:cubicBezTo>
                    <a:cubicBezTo>
                      <a:pt x="1141" y="350"/>
                      <a:pt x="0" y="2016"/>
                      <a:pt x="297" y="3774"/>
                    </a:cubicBezTo>
                    <a:cubicBezTo>
                      <a:pt x="581" y="5335"/>
                      <a:pt x="1928" y="6428"/>
                      <a:pt x="3442" y="6428"/>
                    </a:cubicBezTo>
                    <a:cubicBezTo>
                      <a:pt x="3632" y="6428"/>
                      <a:pt x="3824" y="6411"/>
                      <a:pt x="4017" y="6376"/>
                    </a:cubicBezTo>
                    <a:cubicBezTo>
                      <a:pt x="5752" y="6079"/>
                      <a:pt x="6893" y="4413"/>
                      <a:pt x="6574" y="2655"/>
                    </a:cubicBezTo>
                    <a:cubicBezTo>
                      <a:pt x="6310" y="1093"/>
                      <a:pt x="4965" y="0"/>
                      <a:pt x="345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7" name="Google Shape;2717;p34">
                <a:extLst>
                  <a:ext uri="{FF2B5EF4-FFF2-40B4-BE49-F238E27FC236}">
                    <a16:creationId xmlns:a16="http://schemas.microsoft.com/office/drawing/2014/main" id="{509DFF19-A489-42AB-9739-08BD028CF9CA}"/>
                  </a:ext>
                </a:extLst>
              </p:cNvPr>
              <p:cNvSpPr/>
              <p:nvPr/>
            </p:nvSpPr>
            <p:spPr>
              <a:xfrm>
                <a:off x="8096766" y="3305966"/>
                <a:ext cx="106707" cy="99392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6400" extrusionOk="0">
                    <a:moveTo>
                      <a:pt x="3426" y="0"/>
                    </a:moveTo>
                    <a:cubicBezTo>
                      <a:pt x="3245" y="0"/>
                      <a:pt x="3061" y="15"/>
                      <a:pt x="2876" y="47"/>
                    </a:cubicBezTo>
                    <a:cubicBezTo>
                      <a:pt x="1164" y="366"/>
                      <a:pt x="0" y="2010"/>
                      <a:pt x="320" y="3767"/>
                    </a:cubicBezTo>
                    <a:cubicBezTo>
                      <a:pt x="604" y="5309"/>
                      <a:pt x="1933" y="6399"/>
                      <a:pt x="3426" y="6399"/>
                    </a:cubicBezTo>
                    <a:cubicBezTo>
                      <a:pt x="3614" y="6399"/>
                      <a:pt x="3804" y="6382"/>
                      <a:pt x="3995" y="6347"/>
                    </a:cubicBezTo>
                    <a:cubicBezTo>
                      <a:pt x="5730" y="6050"/>
                      <a:pt x="6871" y="4384"/>
                      <a:pt x="6574" y="2649"/>
                    </a:cubicBezTo>
                    <a:cubicBezTo>
                      <a:pt x="6289" y="1078"/>
                      <a:pt x="4946" y="0"/>
                      <a:pt x="342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8" name="Google Shape;2718;p34">
                <a:extLst>
                  <a:ext uri="{FF2B5EF4-FFF2-40B4-BE49-F238E27FC236}">
                    <a16:creationId xmlns:a16="http://schemas.microsoft.com/office/drawing/2014/main" id="{B1ABFE8C-478C-4533-9E9F-D110BCFE8E01}"/>
                  </a:ext>
                </a:extLst>
              </p:cNvPr>
              <p:cNvSpPr/>
              <p:nvPr/>
            </p:nvSpPr>
            <p:spPr>
              <a:xfrm>
                <a:off x="8103507" y="3310160"/>
                <a:ext cx="69124" cy="64760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4170" extrusionOk="0">
                    <a:moveTo>
                      <a:pt x="2207" y="1"/>
                    </a:moveTo>
                    <a:cubicBezTo>
                      <a:pt x="2096" y="1"/>
                      <a:pt x="1984" y="10"/>
                      <a:pt x="1872" y="28"/>
                    </a:cubicBezTo>
                    <a:cubicBezTo>
                      <a:pt x="753" y="233"/>
                      <a:pt x="0" y="1306"/>
                      <a:pt x="206" y="2447"/>
                    </a:cubicBezTo>
                    <a:cubicBezTo>
                      <a:pt x="389" y="3445"/>
                      <a:pt x="1261" y="4170"/>
                      <a:pt x="2241" y="4170"/>
                    </a:cubicBezTo>
                    <a:cubicBezTo>
                      <a:pt x="2360" y="4170"/>
                      <a:pt x="2481" y="4159"/>
                      <a:pt x="2602" y="4137"/>
                    </a:cubicBezTo>
                    <a:cubicBezTo>
                      <a:pt x="3721" y="3931"/>
                      <a:pt x="4451" y="2858"/>
                      <a:pt x="4268" y="1717"/>
                    </a:cubicBezTo>
                    <a:cubicBezTo>
                      <a:pt x="4084" y="711"/>
                      <a:pt x="3197" y="1"/>
                      <a:pt x="220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9" name="Google Shape;2719;p34">
                <a:extLst>
                  <a:ext uri="{FF2B5EF4-FFF2-40B4-BE49-F238E27FC236}">
                    <a16:creationId xmlns:a16="http://schemas.microsoft.com/office/drawing/2014/main" id="{1B400983-573A-454C-B69D-D59815EA58F1}"/>
                  </a:ext>
                </a:extLst>
              </p:cNvPr>
              <p:cNvSpPr/>
              <p:nvPr/>
            </p:nvSpPr>
            <p:spPr>
              <a:xfrm>
                <a:off x="8155973" y="3337496"/>
                <a:ext cx="23761" cy="15747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014" extrusionOk="0">
                    <a:moveTo>
                      <a:pt x="730" y="1"/>
                    </a:moveTo>
                    <a:cubicBezTo>
                      <a:pt x="351" y="1"/>
                      <a:pt x="45" y="178"/>
                      <a:pt x="23" y="436"/>
                    </a:cubicBezTo>
                    <a:cubicBezTo>
                      <a:pt x="0" y="733"/>
                      <a:pt x="297" y="984"/>
                      <a:pt x="708" y="1007"/>
                    </a:cubicBezTo>
                    <a:cubicBezTo>
                      <a:pt x="746" y="1011"/>
                      <a:pt x="785" y="1013"/>
                      <a:pt x="822" y="1013"/>
                    </a:cubicBezTo>
                    <a:cubicBezTo>
                      <a:pt x="1184" y="1013"/>
                      <a:pt x="1486" y="821"/>
                      <a:pt x="1507" y="573"/>
                    </a:cubicBezTo>
                    <a:cubicBezTo>
                      <a:pt x="1530" y="299"/>
                      <a:pt x="1210" y="48"/>
                      <a:pt x="799" y="3"/>
                    </a:cubicBezTo>
                    <a:cubicBezTo>
                      <a:pt x="776" y="1"/>
                      <a:pt x="753" y="1"/>
                      <a:pt x="73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0" name="Google Shape;2720;p34">
                <a:extLst>
                  <a:ext uri="{FF2B5EF4-FFF2-40B4-BE49-F238E27FC236}">
                    <a16:creationId xmlns:a16="http://schemas.microsoft.com/office/drawing/2014/main" id="{3F5B44A2-6336-456E-9106-B436C609C05B}"/>
                  </a:ext>
                </a:extLst>
              </p:cNvPr>
              <p:cNvSpPr/>
              <p:nvPr/>
            </p:nvSpPr>
            <p:spPr>
              <a:xfrm>
                <a:off x="7892910" y="3333892"/>
                <a:ext cx="21649" cy="6911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45" extrusionOk="0">
                    <a:moveTo>
                      <a:pt x="126" y="1"/>
                    </a:moveTo>
                    <a:cubicBezTo>
                      <a:pt x="77" y="1"/>
                      <a:pt x="42" y="41"/>
                      <a:pt x="24" y="98"/>
                    </a:cubicBezTo>
                    <a:cubicBezTo>
                      <a:pt x="1" y="166"/>
                      <a:pt x="46" y="235"/>
                      <a:pt x="115" y="235"/>
                    </a:cubicBezTo>
                    <a:lnTo>
                      <a:pt x="1188" y="440"/>
                    </a:lnTo>
                    <a:cubicBezTo>
                      <a:pt x="1203" y="443"/>
                      <a:pt x="1217" y="444"/>
                      <a:pt x="1231" y="444"/>
                    </a:cubicBezTo>
                    <a:cubicBezTo>
                      <a:pt x="1324" y="444"/>
                      <a:pt x="1393" y="380"/>
                      <a:pt x="1393" y="280"/>
                    </a:cubicBezTo>
                    <a:cubicBezTo>
                      <a:pt x="1393" y="189"/>
                      <a:pt x="1325" y="98"/>
                      <a:pt x="1233" y="98"/>
                    </a:cubicBezTo>
                    <a:lnTo>
                      <a:pt x="161" y="6"/>
                    </a:lnTo>
                    <a:cubicBezTo>
                      <a:pt x="148" y="2"/>
                      <a:pt x="137" y="1"/>
                      <a:pt x="12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1" name="Google Shape;2721;p34">
                <a:extLst>
                  <a:ext uri="{FF2B5EF4-FFF2-40B4-BE49-F238E27FC236}">
                    <a16:creationId xmlns:a16="http://schemas.microsoft.com/office/drawing/2014/main" id="{BA280E78-B5EF-4DBF-B79D-100229CFBE41}"/>
                  </a:ext>
                </a:extLst>
              </p:cNvPr>
              <p:cNvSpPr/>
              <p:nvPr/>
            </p:nvSpPr>
            <p:spPr>
              <a:xfrm>
                <a:off x="7892910" y="3317677"/>
                <a:ext cx="21292" cy="9318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600" extrusionOk="0">
                    <a:moveTo>
                      <a:pt x="161" y="0"/>
                    </a:moveTo>
                    <a:cubicBezTo>
                      <a:pt x="115" y="0"/>
                      <a:pt x="46" y="23"/>
                      <a:pt x="24" y="92"/>
                    </a:cubicBezTo>
                    <a:cubicBezTo>
                      <a:pt x="1" y="137"/>
                      <a:pt x="46" y="206"/>
                      <a:pt x="92" y="229"/>
                    </a:cubicBezTo>
                    <a:lnTo>
                      <a:pt x="1119" y="594"/>
                    </a:lnTo>
                    <a:lnTo>
                      <a:pt x="1142" y="594"/>
                    </a:lnTo>
                    <a:cubicBezTo>
                      <a:pt x="1157" y="598"/>
                      <a:pt x="1173" y="600"/>
                      <a:pt x="1187" y="600"/>
                    </a:cubicBezTo>
                    <a:cubicBezTo>
                      <a:pt x="1262" y="600"/>
                      <a:pt x="1329" y="552"/>
                      <a:pt x="1348" y="457"/>
                    </a:cubicBezTo>
                    <a:cubicBezTo>
                      <a:pt x="1370" y="366"/>
                      <a:pt x="1325" y="274"/>
                      <a:pt x="1233" y="252"/>
                    </a:cubicBez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2" name="Google Shape;2722;p34">
                <a:extLst>
                  <a:ext uri="{FF2B5EF4-FFF2-40B4-BE49-F238E27FC236}">
                    <a16:creationId xmlns:a16="http://schemas.microsoft.com/office/drawing/2014/main" id="{69D974CE-4F81-4C86-92F8-32332515C6B9}"/>
                  </a:ext>
                </a:extLst>
              </p:cNvPr>
              <p:cNvSpPr/>
              <p:nvPr/>
            </p:nvSpPr>
            <p:spPr>
              <a:xfrm>
                <a:off x="7898238" y="3301943"/>
                <a:ext cx="19863" cy="1284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827" extrusionOk="0">
                    <a:moveTo>
                      <a:pt x="142" y="0"/>
                    </a:moveTo>
                    <a:cubicBezTo>
                      <a:pt x="102" y="0"/>
                      <a:pt x="56" y="21"/>
                      <a:pt x="23" y="55"/>
                    </a:cubicBezTo>
                    <a:cubicBezTo>
                      <a:pt x="0" y="100"/>
                      <a:pt x="23" y="192"/>
                      <a:pt x="69" y="215"/>
                    </a:cubicBezTo>
                    <a:lnTo>
                      <a:pt x="982" y="808"/>
                    </a:lnTo>
                    <a:lnTo>
                      <a:pt x="1005" y="808"/>
                    </a:lnTo>
                    <a:cubicBezTo>
                      <a:pt x="1030" y="821"/>
                      <a:pt x="1056" y="826"/>
                      <a:pt x="1080" y="826"/>
                    </a:cubicBezTo>
                    <a:cubicBezTo>
                      <a:pt x="1143" y="826"/>
                      <a:pt x="1200" y="789"/>
                      <a:pt x="1233" y="740"/>
                    </a:cubicBezTo>
                    <a:cubicBezTo>
                      <a:pt x="1278" y="648"/>
                      <a:pt x="1256" y="534"/>
                      <a:pt x="1164" y="488"/>
                    </a:cubicBezTo>
                    <a:lnTo>
                      <a:pt x="183" y="9"/>
                    </a:lnTo>
                    <a:cubicBezTo>
                      <a:pt x="171" y="3"/>
                      <a:pt x="157" y="0"/>
                      <a:pt x="1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3" name="Google Shape;2723;p34">
                <a:extLst>
                  <a:ext uri="{FF2B5EF4-FFF2-40B4-BE49-F238E27FC236}">
                    <a16:creationId xmlns:a16="http://schemas.microsoft.com/office/drawing/2014/main" id="{4CE32E0B-E84B-4811-8D69-762AA3917F83}"/>
                  </a:ext>
                </a:extLst>
              </p:cNvPr>
              <p:cNvSpPr/>
              <p:nvPr/>
            </p:nvSpPr>
            <p:spPr>
              <a:xfrm>
                <a:off x="7909576" y="3287871"/>
                <a:ext cx="15965" cy="17502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27" extrusionOk="0">
                    <a:moveTo>
                      <a:pt x="129" y="0"/>
                    </a:moveTo>
                    <a:cubicBezTo>
                      <a:pt x="107" y="0"/>
                      <a:pt x="87" y="8"/>
                      <a:pt x="69" y="25"/>
                    </a:cubicBezTo>
                    <a:cubicBezTo>
                      <a:pt x="1" y="71"/>
                      <a:pt x="1" y="139"/>
                      <a:pt x="46" y="185"/>
                    </a:cubicBezTo>
                    <a:lnTo>
                      <a:pt x="685" y="1052"/>
                    </a:lnTo>
                    <a:cubicBezTo>
                      <a:pt x="708" y="1052"/>
                      <a:pt x="708" y="1075"/>
                      <a:pt x="708" y="1075"/>
                    </a:cubicBezTo>
                    <a:cubicBezTo>
                      <a:pt x="742" y="1109"/>
                      <a:pt x="788" y="1126"/>
                      <a:pt x="834" y="1126"/>
                    </a:cubicBezTo>
                    <a:cubicBezTo>
                      <a:pt x="879" y="1126"/>
                      <a:pt x="925" y="1109"/>
                      <a:pt x="959" y="1075"/>
                    </a:cubicBezTo>
                    <a:cubicBezTo>
                      <a:pt x="1028" y="1006"/>
                      <a:pt x="1028" y="892"/>
                      <a:pt x="959" y="824"/>
                    </a:cubicBezTo>
                    <a:lnTo>
                      <a:pt x="229" y="48"/>
                    </a:lnTo>
                    <a:cubicBezTo>
                      <a:pt x="201" y="20"/>
                      <a:pt x="164" y="0"/>
                      <a:pt x="12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4" name="Google Shape;2724;p34">
                <a:extLst>
                  <a:ext uri="{FF2B5EF4-FFF2-40B4-BE49-F238E27FC236}">
                    <a16:creationId xmlns:a16="http://schemas.microsoft.com/office/drawing/2014/main" id="{778DEE93-4394-404C-9848-0B6EAC58106F}"/>
                  </a:ext>
                </a:extLst>
              </p:cNvPr>
              <p:cNvSpPr/>
              <p:nvPr/>
            </p:nvSpPr>
            <p:spPr>
              <a:xfrm>
                <a:off x="7924471" y="3278179"/>
                <a:ext cx="12424" cy="1994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284" extrusionOk="0">
                    <a:moveTo>
                      <a:pt x="132" y="1"/>
                    </a:moveTo>
                    <a:cubicBezTo>
                      <a:pt x="118" y="1"/>
                      <a:pt x="104" y="4"/>
                      <a:pt x="92" y="10"/>
                    </a:cubicBezTo>
                    <a:cubicBezTo>
                      <a:pt x="23" y="33"/>
                      <a:pt x="0" y="101"/>
                      <a:pt x="23" y="170"/>
                    </a:cubicBezTo>
                    <a:lnTo>
                      <a:pt x="434" y="1174"/>
                    </a:lnTo>
                    <a:cubicBezTo>
                      <a:pt x="484" y="1241"/>
                      <a:pt x="546" y="1283"/>
                      <a:pt x="612" y="1283"/>
                    </a:cubicBezTo>
                    <a:cubicBezTo>
                      <a:pt x="636" y="1283"/>
                      <a:pt x="661" y="1277"/>
                      <a:pt x="685" y="1265"/>
                    </a:cubicBezTo>
                    <a:cubicBezTo>
                      <a:pt x="776" y="1197"/>
                      <a:pt x="799" y="1105"/>
                      <a:pt x="754" y="1014"/>
                    </a:cubicBezTo>
                    <a:lnTo>
                      <a:pt x="229" y="56"/>
                    </a:lnTo>
                    <a:cubicBezTo>
                      <a:pt x="212" y="22"/>
                      <a:pt x="171" y="1"/>
                      <a:pt x="13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5" name="Google Shape;2725;p34">
                <a:extLst>
                  <a:ext uri="{FF2B5EF4-FFF2-40B4-BE49-F238E27FC236}">
                    <a16:creationId xmlns:a16="http://schemas.microsoft.com/office/drawing/2014/main" id="{4927C762-876F-4DB2-BA47-490DE8EAED8F}"/>
                  </a:ext>
                </a:extLst>
              </p:cNvPr>
              <p:cNvSpPr/>
              <p:nvPr/>
            </p:nvSpPr>
            <p:spPr>
              <a:xfrm>
                <a:off x="7941137" y="3271236"/>
                <a:ext cx="9582" cy="2101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53" extrusionOk="0">
                    <a:moveTo>
                      <a:pt x="114" y="0"/>
                    </a:moveTo>
                    <a:cubicBezTo>
                      <a:pt x="46" y="23"/>
                      <a:pt x="0" y="92"/>
                      <a:pt x="23" y="160"/>
                    </a:cubicBezTo>
                    <a:lnTo>
                      <a:pt x="251" y="1210"/>
                    </a:lnTo>
                    <a:cubicBezTo>
                      <a:pt x="251" y="1210"/>
                      <a:pt x="251" y="1233"/>
                      <a:pt x="251" y="1233"/>
                    </a:cubicBezTo>
                    <a:cubicBezTo>
                      <a:pt x="270" y="1309"/>
                      <a:pt x="352" y="1353"/>
                      <a:pt x="431" y="1353"/>
                    </a:cubicBezTo>
                    <a:cubicBezTo>
                      <a:pt x="447" y="1353"/>
                      <a:pt x="464" y="1351"/>
                      <a:pt x="479" y="1347"/>
                    </a:cubicBezTo>
                    <a:cubicBezTo>
                      <a:pt x="571" y="1301"/>
                      <a:pt x="616" y="1210"/>
                      <a:pt x="594" y="1119"/>
                    </a:cubicBezTo>
                    <a:lnTo>
                      <a:pt x="251" y="92"/>
                    </a:lnTo>
                    <a:cubicBezTo>
                      <a:pt x="228" y="23"/>
                      <a:pt x="160" y="0"/>
                      <a:pt x="11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6" name="Google Shape;2726;p34">
                <a:extLst>
                  <a:ext uri="{FF2B5EF4-FFF2-40B4-BE49-F238E27FC236}">
                    <a16:creationId xmlns:a16="http://schemas.microsoft.com/office/drawing/2014/main" id="{156FC4CE-2D3F-4D6D-A3E6-A930F8C9BC14}"/>
                  </a:ext>
                </a:extLst>
              </p:cNvPr>
              <p:cNvSpPr/>
              <p:nvPr/>
            </p:nvSpPr>
            <p:spPr>
              <a:xfrm>
                <a:off x="7906749" y="3281845"/>
                <a:ext cx="104222" cy="96022"/>
              </a:xfrm>
              <a:custGeom>
                <a:avLst/>
                <a:gdLst/>
                <a:ahLst/>
                <a:cxnLst/>
                <a:rect l="l" t="t" r="r" b="b"/>
                <a:pathLst>
                  <a:path w="6711" h="6183" extrusionOk="0">
                    <a:moveTo>
                      <a:pt x="3349" y="0"/>
                    </a:moveTo>
                    <a:cubicBezTo>
                      <a:pt x="1928" y="0"/>
                      <a:pt x="663" y="1018"/>
                      <a:pt x="365" y="2467"/>
                    </a:cubicBezTo>
                    <a:cubicBezTo>
                      <a:pt x="0" y="4134"/>
                      <a:pt x="1073" y="5777"/>
                      <a:pt x="2716" y="6119"/>
                    </a:cubicBezTo>
                    <a:cubicBezTo>
                      <a:pt x="2925" y="6162"/>
                      <a:pt x="3134" y="6183"/>
                      <a:pt x="3339" y="6183"/>
                    </a:cubicBezTo>
                    <a:cubicBezTo>
                      <a:pt x="4769" y="6183"/>
                      <a:pt x="6046" y="5180"/>
                      <a:pt x="6345" y="3723"/>
                    </a:cubicBezTo>
                    <a:cubicBezTo>
                      <a:pt x="6711" y="2056"/>
                      <a:pt x="5661" y="413"/>
                      <a:pt x="3994" y="71"/>
                    </a:cubicBezTo>
                    <a:cubicBezTo>
                      <a:pt x="3778" y="23"/>
                      <a:pt x="3561" y="0"/>
                      <a:pt x="334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7" name="Google Shape;2727;p34">
                <a:extLst>
                  <a:ext uri="{FF2B5EF4-FFF2-40B4-BE49-F238E27FC236}">
                    <a16:creationId xmlns:a16="http://schemas.microsoft.com/office/drawing/2014/main" id="{8A6CB3D3-50B1-4730-9B7B-B1D96B36AA9B}"/>
                  </a:ext>
                </a:extLst>
              </p:cNvPr>
              <p:cNvSpPr/>
              <p:nvPr/>
            </p:nvSpPr>
            <p:spPr>
              <a:xfrm>
                <a:off x="7907805" y="3286178"/>
                <a:ext cx="103523" cy="95603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6156" extrusionOk="0">
                    <a:moveTo>
                      <a:pt x="3324" y="1"/>
                    </a:moveTo>
                    <a:cubicBezTo>
                      <a:pt x="1913" y="1"/>
                      <a:pt x="642" y="986"/>
                      <a:pt x="343" y="2439"/>
                    </a:cubicBezTo>
                    <a:cubicBezTo>
                      <a:pt x="1" y="4106"/>
                      <a:pt x="1050" y="5726"/>
                      <a:pt x="2694" y="6091"/>
                    </a:cubicBezTo>
                    <a:cubicBezTo>
                      <a:pt x="2900" y="6134"/>
                      <a:pt x="3106" y="6155"/>
                      <a:pt x="3309" y="6155"/>
                    </a:cubicBezTo>
                    <a:cubicBezTo>
                      <a:pt x="4724" y="6155"/>
                      <a:pt x="6001" y="5152"/>
                      <a:pt x="6300" y="3695"/>
                    </a:cubicBezTo>
                    <a:cubicBezTo>
                      <a:pt x="6665" y="2028"/>
                      <a:pt x="5593" y="408"/>
                      <a:pt x="3949" y="66"/>
                    </a:cubicBezTo>
                    <a:cubicBezTo>
                      <a:pt x="3740" y="22"/>
                      <a:pt x="3531" y="1"/>
                      <a:pt x="332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8" name="Google Shape;2728;p34">
                <a:extLst>
                  <a:ext uri="{FF2B5EF4-FFF2-40B4-BE49-F238E27FC236}">
                    <a16:creationId xmlns:a16="http://schemas.microsoft.com/office/drawing/2014/main" id="{F2D97B5D-52E0-41EA-94BD-DBE442BF555F}"/>
                  </a:ext>
                </a:extLst>
              </p:cNvPr>
              <p:cNvSpPr/>
              <p:nvPr/>
            </p:nvSpPr>
            <p:spPr>
              <a:xfrm>
                <a:off x="7911347" y="3295482"/>
                <a:ext cx="67012" cy="62213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4006" extrusionOk="0">
                    <a:moveTo>
                      <a:pt x="2182" y="1"/>
                    </a:moveTo>
                    <a:cubicBezTo>
                      <a:pt x="1268" y="1"/>
                      <a:pt x="430" y="645"/>
                      <a:pt x="229" y="1589"/>
                    </a:cubicBezTo>
                    <a:cubicBezTo>
                      <a:pt x="1" y="2685"/>
                      <a:pt x="686" y="3735"/>
                      <a:pt x="1735" y="3963"/>
                    </a:cubicBezTo>
                    <a:cubicBezTo>
                      <a:pt x="1872" y="3992"/>
                      <a:pt x="2007" y="4006"/>
                      <a:pt x="2141" y="4006"/>
                    </a:cubicBezTo>
                    <a:cubicBezTo>
                      <a:pt x="3061" y="4006"/>
                      <a:pt x="3887" y="3348"/>
                      <a:pt x="4086" y="2411"/>
                    </a:cubicBezTo>
                    <a:cubicBezTo>
                      <a:pt x="4315" y="1338"/>
                      <a:pt x="3630" y="265"/>
                      <a:pt x="2557" y="37"/>
                    </a:cubicBezTo>
                    <a:cubicBezTo>
                      <a:pt x="2432" y="13"/>
                      <a:pt x="2306" y="1"/>
                      <a:pt x="218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9" name="Google Shape;2729;p34">
                <a:extLst>
                  <a:ext uri="{FF2B5EF4-FFF2-40B4-BE49-F238E27FC236}">
                    <a16:creationId xmlns:a16="http://schemas.microsoft.com/office/drawing/2014/main" id="{48C15C2A-8549-4FCE-8AA4-FF699ABD9BB8}"/>
                  </a:ext>
                </a:extLst>
              </p:cNvPr>
              <p:cNvSpPr/>
              <p:nvPr/>
            </p:nvSpPr>
            <p:spPr>
              <a:xfrm>
                <a:off x="7965242" y="3323968"/>
                <a:ext cx="2340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994" extrusionOk="0">
                    <a:moveTo>
                      <a:pt x="627" y="1"/>
                    </a:moveTo>
                    <a:cubicBezTo>
                      <a:pt x="339" y="1"/>
                      <a:pt x="100" y="128"/>
                      <a:pt x="46" y="326"/>
                    </a:cubicBezTo>
                    <a:cubicBezTo>
                      <a:pt x="0" y="600"/>
                      <a:pt x="251" y="874"/>
                      <a:pt x="639" y="965"/>
                    </a:cubicBezTo>
                    <a:cubicBezTo>
                      <a:pt x="721" y="984"/>
                      <a:pt x="801" y="993"/>
                      <a:pt x="877" y="993"/>
                    </a:cubicBezTo>
                    <a:cubicBezTo>
                      <a:pt x="1160" y="993"/>
                      <a:pt x="1384" y="866"/>
                      <a:pt x="1438" y="668"/>
                    </a:cubicBezTo>
                    <a:cubicBezTo>
                      <a:pt x="1507" y="417"/>
                      <a:pt x="1256" y="120"/>
                      <a:pt x="868" y="29"/>
                    </a:cubicBezTo>
                    <a:cubicBezTo>
                      <a:pt x="786" y="10"/>
                      <a:pt x="705" y="1"/>
                      <a:pt x="62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0" name="Google Shape;2730;p34">
                <a:extLst>
                  <a:ext uri="{FF2B5EF4-FFF2-40B4-BE49-F238E27FC236}">
                    <a16:creationId xmlns:a16="http://schemas.microsoft.com/office/drawing/2014/main" id="{C7AB8022-9835-483C-A102-ABEF49FBD030}"/>
                  </a:ext>
                </a:extLst>
              </p:cNvPr>
              <p:cNvSpPr/>
              <p:nvPr/>
            </p:nvSpPr>
            <p:spPr>
              <a:xfrm>
                <a:off x="8048897" y="3453458"/>
                <a:ext cx="31215" cy="8309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535" extrusionOk="0">
                    <a:moveTo>
                      <a:pt x="1918" y="1"/>
                    </a:moveTo>
                    <a:cubicBezTo>
                      <a:pt x="1644" y="183"/>
                      <a:pt x="1348" y="320"/>
                      <a:pt x="1028" y="389"/>
                    </a:cubicBezTo>
                    <a:cubicBezTo>
                      <a:pt x="922" y="404"/>
                      <a:pt x="813" y="411"/>
                      <a:pt x="703" y="411"/>
                    </a:cubicBezTo>
                    <a:cubicBezTo>
                      <a:pt x="483" y="411"/>
                      <a:pt x="260" y="381"/>
                      <a:pt x="47" y="320"/>
                    </a:cubicBezTo>
                    <a:cubicBezTo>
                      <a:pt x="40" y="313"/>
                      <a:pt x="33" y="311"/>
                      <a:pt x="27" y="311"/>
                    </a:cubicBezTo>
                    <a:cubicBezTo>
                      <a:pt x="12" y="311"/>
                      <a:pt x="1" y="327"/>
                      <a:pt x="1" y="343"/>
                    </a:cubicBezTo>
                    <a:cubicBezTo>
                      <a:pt x="1" y="366"/>
                      <a:pt x="1" y="389"/>
                      <a:pt x="24" y="389"/>
                    </a:cubicBezTo>
                    <a:cubicBezTo>
                      <a:pt x="244" y="483"/>
                      <a:pt x="487" y="534"/>
                      <a:pt x="728" y="534"/>
                    </a:cubicBezTo>
                    <a:cubicBezTo>
                      <a:pt x="837" y="534"/>
                      <a:pt x="945" y="524"/>
                      <a:pt x="1051" y="503"/>
                    </a:cubicBezTo>
                    <a:cubicBezTo>
                      <a:pt x="1393" y="457"/>
                      <a:pt x="1736" y="320"/>
                      <a:pt x="1987" y="69"/>
                    </a:cubicBezTo>
                    <a:cubicBezTo>
                      <a:pt x="2010" y="46"/>
                      <a:pt x="2010" y="23"/>
                      <a:pt x="198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1" name="Google Shape;2731;p34">
                <a:extLst>
                  <a:ext uri="{FF2B5EF4-FFF2-40B4-BE49-F238E27FC236}">
                    <a16:creationId xmlns:a16="http://schemas.microsoft.com/office/drawing/2014/main" id="{2F98193F-2486-48A2-8412-46D347A47889}"/>
                  </a:ext>
                </a:extLst>
              </p:cNvPr>
              <p:cNvSpPr/>
              <p:nvPr/>
            </p:nvSpPr>
            <p:spPr>
              <a:xfrm>
                <a:off x="8130439" y="3218055"/>
                <a:ext cx="103057" cy="83241"/>
              </a:xfrm>
              <a:custGeom>
                <a:avLst/>
                <a:gdLst/>
                <a:ahLst/>
                <a:cxnLst/>
                <a:rect l="l" t="t" r="r" b="b"/>
                <a:pathLst>
                  <a:path w="6636" h="5360" extrusionOk="0">
                    <a:moveTo>
                      <a:pt x="2262" y="1"/>
                    </a:moveTo>
                    <a:cubicBezTo>
                      <a:pt x="2113" y="1"/>
                      <a:pt x="1967" y="29"/>
                      <a:pt x="1827" y="92"/>
                    </a:cubicBezTo>
                    <a:cubicBezTo>
                      <a:pt x="1" y="914"/>
                      <a:pt x="3470" y="4155"/>
                      <a:pt x="4018" y="4566"/>
                    </a:cubicBezTo>
                    <a:cubicBezTo>
                      <a:pt x="4355" y="4808"/>
                      <a:pt x="5326" y="5360"/>
                      <a:pt x="5945" y="5360"/>
                    </a:cubicBezTo>
                    <a:cubicBezTo>
                      <a:pt x="6376" y="5360"/>
                      <a:pt x="6635" y="5093"/>
                      <a:pt x="6392" y="4269"/>
                    </a:cubicBezTo>
                    <a:cubicBezTo>
                      <a:pt x="6392" y="4269"/>
                      <a:pt x="4073" y="1"/>
                      <a:pt x="226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2" name="Google Shape;2732;p34">
                <a:extLst>
                  <a:ext uri="{FF2B5EF4-FFF2-40B4-BE49-F238E27FC236}">
                    <a16:creationId xmlns:a16="http://schemas.microsoft.com/office/drawing/2014/main" id="{2CF5382A-5D30-4471-9DE2-F8692B5BC4DC}"/>
                  </a:ext>
                </a:extLst>
              </p:cNvPr>
              <p:cNvSpPr/>
              <p:nvPr/>
            </p:nvSpPr>
            <p:spPr>
              <a:xfrm>
                <a:off x="7894495" y="3206809"/>
                <a:ext cx="118245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4332" extrusionOk="0">
                    <a:moveTo>
                      <a:pt x="5301" y="1"/>
                    </a:moveTo>
                    <a:cubicBezTo>
                      <a:pt x="3498" y="1"/>
                      <a:pt x="584" y="3121"/>
                      <a:pt x="584" y="3121"/>
                    </a:cubicBezTo>
                    <a:cubicBezTo>
                      <a:pt x="0" y="4069"/>
                      <a:pt x="478" y="4331"/>
                      <a:pt x="1149" y="4331"/>
                    </a:cubicBezTo>
                    <a:cubicBezTo>
                      <a:pt x="1738" y="4331"/>
                      <a:pt x="2476" y="4129"/>
                      <a:pt x="2775" y="4011"/>
                    </a:cubicBezTo>
                    <a:cubicBezTo>
                      <a:pt x="3414" y="3738"/>
                      <a:pt x="7614" y="1523"/>
                      <a:pt x="6039" y="245"/>
                    </a:cubicBezTo>
                    <a:cubicBezTo>
                      <a:pt x="5829" y="75"/>
                      <a:pt x="5578" y="1"/>
                      <a:pt x="53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3" name="Google Shape;2733;p34">
                <a:extLst>
                  <a:ext uri="{FF2B5EF4-FFF2-40B4-BE49-F238E27FC236}">
                    <a16:creationId xmlns:a16="http://schemas.microsoft.com/office/drawing/2014/main" id="{1EB87B9C-AA4A-4307-B64D-E2A7D3D1448B}"/>
                  </a:ext>
                </a:extLst>
              </p:cNvPr>
              <p:cNvSpPr/>
              <p:nvPr/>
            </p:nvSpPr>
            <p:spPr>
              <a:xfrm>
                <a:off x="8015938" y="3276548"/>
                <a:ext cx="57430" cy="118416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7625" extrusionOk="0">
                    <a:moveTo>
                      <a:pt x="3584" y="1"/>
                    </a:moveTo>
                    <a:cubicBezTo>
                      <a:pt x="3538" y="1"/>
                      <a:pt x="3515" y="46"/>
                      <a:pt x="3515" y="69"/>
                    </a:cubicBezTo>
                    <a:cubicBezTo>
                      <a:pt x="3515" y="549"/>
                      <a:pt x="3515" y="1051"/>
                      <a:pt x="3492" y="1530"/>
                    </a:cubicBezTo>
                    <a:cubicBezTo>
                      <a:pt x="3470" y="2009"/>
                      <a:pt x="3447" y="2489"/>
                      <a:pt x="3378" y="2968"/>
                    </a:cubicBezTo>
                    <a:cubicBezTo>
                      <a:pt x="3333" y="3447"/>
                      <a:pt x="3287" y="3927"/>
                      <a:pt x="3127" y="4383"/>
                    </a:cubicBezTo>
                    <a:cubicBezTo>
                      <a:pt x="3104" y="4497"/>
                      <a:pt x="3059" y="4589"/>
                      <a:pt x="2990" y="4680"/>
                    </a:cubicBezTo>
                    <a:cubicBezTo>
                      <a:pt x="2945" y="4771"/>
                      <a:pt x="2876" y="4817"/>
                      <a:pt x="2831" y="4817"/>
                    </a:cubicBezTo>
                    <a:cubicBezTo>
                      <a:pt x="2809" y="4819"/>
                      <a:pt x="2787" y="4820"/>
                      <a:pt x="2765" y="4820"/>
                    </a:cubicBezTo>
                    <a:cubicBezTo>
                      <a:pt x="2577" y="4820"/>
                      <a:pt x="2375" y="4739"/>
                      <a:pt x="2191" y="4657"/>
                    </a:cubicBezTo>
                    <a:cubicBezTo>
                      <a:pt x="1963" y="4566"/>
                      <a:pt x="1758" y="4475"/>
                      <a:pt x="1530" y="4383"/>
                    </a:cubicBezTo>
                    <a:cubicBezTo>
                      <a:pt x="1332" y="4311"/>
                      <a:pt x="1134" y="4225"/>
                      <a:pt x="914" y="4225"/>
                    </a:cubicBezTo>
                    <a:cubicBezTo>
                      <a:pt x="855" y="4225"/>
                      <a:pt x="794" y="4232"/>
                      <a:pt x="731" y="4246"/>
                    </a:cubicBezTo>
                    <a:cubicBezTo>
                      <a:pt x="662" y="4269"/>
                      <a:pt x="594" y="4292"/>
                      <a:pt x="525" y="4338"/>
                    </a:cubicBezTo>
                    <a:lnTo>
                      <a:pt x="434" y="4406"/>
                    </a:lnTo>
                    <a:cubicBezTo>
                      <a:pt x="411" y="4429"/>
                      <a:pt x="388" y="4452"/>
                      <a:pt x="365" y="4475"/>
                    </a:cubicBezTo>
                    <a:cubicBezTo>
                      <a:pt x="251" y="4589"/>
                      <a:pt x="206" y="4703"/>
                      <a:pt x="137" y="4840"/>
                    </a:cubicBezTo>
                    <a:cubicBezTo>
                      <a:pt x="92" y="4954"/>
                      <a:pt x="46" y="5068"/>
                      <a:pt x="23" y="5205"/>
                    </a:cubicBezTo>
                    <a:lnTo>
                      <a:pt x="0" y="5410"/>
                    </a:lnTo>
                    <a:cubicBezTo>
                      <a:pt x="0" y="5456"/>
                      <a:pt x="0" y="5524"/>
                      <a:pt x="0" y="5593"/>
                    </a:cubicBezTo>
                    <a:cubicBezTo>
                      <a:pt x="0" y="5730"/>
                      <a:pt x="46" y="5867"/>
                      <a:pt x="69" y="5981"/>
                    </a:cubicBezTo>
                    <a:cubicBezTo>
                      <a:pt x="114" y="6118"/>
                      <a:pt x="160" y="6232"/>
                      <a:pt x="228" y="6346"/>
                    </a:cubicBezTo>
                    <a:cubicBezTo>
                      <a:pt x="365" y="6574"/>
                      <a:pt x="548" y="6757"/>
                      <a:pt x="731" y="6917"/>
                    </a:cubicBezTo>
                    <a:cubicBezTo>
                      <a:pt x="1119" y="7236"/>
                      <a:pt x="1575" y="7465"/>
                      <a:pt x="2032" y="7624"/>
                    </a:cubicBezTo>
                    <a:cubicBezTo>
                      <a:pt x="2077" y="7624"/>
                      <a:pt x="2100" y="7624"/>
                      <a:pt x="2123" y="7579"/>
                    </a:cubicBezTo>
                    <a:cubicBezTo>
                      <a:pt x="2123" y="7556"/>
                      <a:pt x="2100" y="7533"/>
                      <a:pt x="2077" y="7510"/>
                    </a:cubicBezTo>
                    <a:cubicBezTo>
                      <a:pt x="1644" y="7328"/>
                      <a:pt x="1210" y="7077"/>
                      <a:pt x="868" y="6757"/>
                    </a:cubicBezTo>
                    <a:cubicBezTo>
                      <a:pt x="708" y="6597"/>
                      <a:pt x="548" y="6437"/>
                      <a:pt x="434" y="6232"/>
                    </a:cubicBezTo>
                    <a:cubicBezTo>
                      <a:pt x="365" y="6141"/>
                      <a:pt x="343" y="6027"/>
                      <a:pt x="297" y="5912"/>
                    </a:cubicBezTo>
                    <a:cubicBezTo>
                      <a:pt x="274" y="5798"/>
                      <a:pt x="251" y="5707"/>
                      <a:pt x="251" y="5593"/>
                    </a:cubicBezTo>
                    <a:cubicBezTo>
                      <a:pt x="251" y="5524"/>
                      <a:pt x="251" y="5479"/>
                      <a:pt x="251" y="5433"/>
                    </a:cubicBezTo>
                    <a:lnTo>
                      <a:pt x="297" y="5251"/>
                    </a:lnTo>
                    <a:cubicBezTo>
                      <a:pt x="297" y="5136"/>
                      <a:pt x="343" y="5045"/>
                      <a:pt x="388" y="4931"/>
                    </a:cubicBezTo>
                    <a:cubicBezTo>
                      <a:pt x="480" y="4726"/>
                      <a:pt x="617" y="4566"/>
                      <a:pt x="799" y="4520"/>
                    </a:cubicBezTo>
                    <a:cubicBezTo>
                      <a:pt x="839" y="4510"/>
                      <a:pt x="881" y="4506"/>
                      <a:pt x="925" y="4506"/>
                    </a:cubicBezTo>
                    <a:cubicBezTo>
                      <a:pt x="1081" y="4506"/>
                      <a:pt x="1255" y="4563"/>
                      <a:pt x="1415" y="4634"/>
                    </a:cubicBezTo>
                    <a:cubicBezTo>
                      <a:pt x="1644" y="4726"/>
                      <a:pt x="1849" y="4840"/>
                      <a:pt x="2077" y="4931"/>
                    </a:cubicBezTo>
                    <a:cubicBezTo>
                      <a:pt x="2306" y="5022"/>
                      <a:pt x="2557" y="5114"/>
                      <a:pt x="2853" y="5114"/>
                    </a:cubicBezTo>
                    <a:cubicBezTo>
                      <a:pt x="3059" y="5091"/>
                      <a:pt x="3173" y="4931"/>
                      <a:pt x="3241" y="4817"/>
                    </a:cubicBezTo>
                    <a:cubicBezTo>
                      <a:pt x="3310" y="4703"/>
                      <a:pt x="3356" y="4589"/>
                      <a:pt x="3401" y="4452"/>
                    </a:cubicBezTo>
                    <a:cubicBezTo>
                      <a:pt x="3538" y="3972"/>
                      <a:pt x="3607" y="3493"/>
                      <a:pt x="3629" y="2991"/>
                    </a:cubicBezTo>
                    <a:cubicBezTo>
                      <a:pt x="3698" y="2009"/>
                      <a:pt x="3698" y="1028"/>
                      <a:pt x="3652" y="69"/>
                    </a:cubicBezTo>
                    <a:cubicBezTo>
                      <a:pt x="3629" y="24"/>
                      <a:pt x="3607" y="1"/>
                      <a:pt x="358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4" name="Google Shape;2734;p34">
                <a:extLst>
                  <a:ext uri="{FF2B5EF4-FFF2-40B4-BE49-F238E27FC236}">
                    <a16:creationId xmlns:a16="http://schemas.microsoft.com/office/drawing/2014/main" id="{C8A29699-A731-4785-8A7A-0AA3336FFA86}"/>
                  </a:ext>
                </a:extLst>
              </p:cNvPr>
              <p:cNvSpPr/>
              <p:nvPr/>
            </p:nvSpPr>
            <p:spPr>
              <a:xfrm>
                <a:off x="8250982" y="3301120"/>
                <a:ext cx="131166" cy="138838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8940" extrusionOk="0">
                    <a:moveTo>
                      <a:pt x="3709" y="1"/>
                    </a:moveTo>
                    <a:cubicBezTo>
                      <a:pt x="3517" y="1"/>
                      <a:pt x="3323" y="14"/>
                      <a:pt x="3127" y="39"/>
                    </a:cubicBezTo>
                    <a:cubicBezTo>
                      <a:pt x="2443" y="131"/>
                      <a:pt x="1826" y="382"/>
                      <a:pt x="1301" y="724"/>
                    </a:cubicBezTo>
                    <a:cubicBezTo>
                      <a:pt x="1279" y="1546"/>
                      <a:pt x="1210" y="2596"/>
                      <a:pt x="1005" y="3714"/>
                    </a:cubicBezTo>
                    <a:cubicBezTo>
                      <a:pt x="1210" y="3600"/>
                      <a:pt x="1393" y="3509"/>
                      <a:pt x="1621" y="3440"/>
                    </a:cubicBezTo>
                    <a:cubicBezTo>
                      <a:pt x="1781" y="3372"/>
                      <a:pt x="1941" y="3281"/>
                      <a:pt x="2100" y="3258"/>
                    </a:cubicBezTo>
                    <a:lnTo>
                      <a:pt x="2625" y="3121"/>
                    </a:lnTo>
                    <a:cubicBezTo>
                      <a:pt x="2785" y="3098"/>
                      <a:pt x="2945" y="3075"/>
                      <a:pt x="3105" y="3075"/>
                    </a:cubicBezTo>
                    <a:cubicBezTo>
                      <a:pt x="3150" y="3052"/>
                      <a:pt x="3173" y="3052"/>
                      <a:pt x="3219" y="3052"/>
                    </a:cubicBezTo>
                    <a:cubicBezTo>
                      <a:pt x="3416" y="3021"/>
                      <a:pt x="3611" y="3007"/>
                      <a:pt x="3802" y="3007"/>
                    </a:cubicBezTo>
                    <a:cubicBezTo>
                      <a:pt x="4451" y="3007"/>
                      <a:pt x="5058" y="3176"/>
                      <a:pt x="5570" y="3440"/>
                    </a:cubicBezTo>
                    <a:cubicBezTo>
                      <a:pt x="5615" y="3463"/>
                      <a:pt x="5661" y="3486"/>
                      <a:pt x="5730" y="3509"/>
                    </a:cubicBezTo>
                    <a:cubicBezTo>
                      <a:pt x="6049" y="3646"/>
                      <a:pt x="6346" y="3806"/>
                      <a:pt x="6643" y="3988"/>
                    </a:cubicBezTo>
                    <a:cubicBezTo>
                      <a:pt x="6939" y="4194"/>
                      <a:pt x="7213" y="4399"/>
                      <a:pt x="7464" y="4650"/>
                    </a:cubicBezTo>
                    <a:cubicBezTo>
                      <a:pt x="7533" y="4696"/>
                      <a:pt x="7533" y="4764"/>
                      <a:pt x="7487" y="4833"/>
                    </a:cubicBezTo>
                    <a:cubicBezTo>
                      <a:pt x="7462" y="4870"/>
                      <a:pt x="7423" y="4887"/>
                      <a:pt x="7382" y="4887"/>
                    </a:cubicBezTo>
                    <a:cubicBezTo>
                      <a:pt x="7348" y="4887"/>
                      <a:pt x="7312" y="4876"/>
                      <a:pt x="7282" y="4855"/>
                    </a:cubicBezTo>
                    <a:cubicBezTo>
                      <a:pt x="7099" y="4719"/>
                      <a:pt x="6871" y="4582"/>
                      <a:pt x="6665" y="4467"/>
                    </a:cubicBezTo>
                    <a:lnTo>
                      <a:pt x="6665" y="4467"/>
                    </a:lnTo>
                    <a:cubicBezTo>
                      <a:pt x="6871" y="4764"/>
                      <a:pt x="6985" y="5107"/>
                      <a:pt x="7053" y="5472"/>
                    </a:cubicBezTo>
                    <a:cubicBezTo>
                      <a:pt x="7259" y="7070"/>
                      <a:pt x="5889" y="8576"/>
                      <a:pt x="3995" y="8827"/>
                    </a:cubicBezTo>
                    <a:cubicBezTo>
                      <a:pt x="3811" y="8852"/>
                      <a:pt x="3628" y="8864"/>
                      <a:pt x="3448" y="8864"/>
                    </a:cubicBezTo>
                    <a:cubicBezTo>
                      <a:pt x="1824" y="8864"/>
                      <a:pt x="432" y="7876"/>
                      <a:pt x="206" y="6499"/>
                    </a:cubicBezTo>
                    <a:cubicBezTo>
                      <a:pt x="137" y="6636"/>
                      <a:pt x="69" y="6750"/>
                      <a:pt x="0" y="6887"/>
                    </a:cubicBezTo>
                    <a:cubicBezTo>
                      <a:pt x="806" y="8135"/>
                      <a:pt x="2179" y="8940"/>
                      <a:pt x="3698" y="8940"/>
                    </a:cubicBezTo>
                    <a:cubicBezTo>
                      <a:pt x="3901" y="8940"/>
                      <a:pt x="4107" y="8925"/>
                      <a:pt x="4314" y="8896"/>
                    </a:cubicBezTo>
                    <a:cubicBezTo>
                      <a:pt x="6757" y="8576"/>
                      <a:pt x="8446" y="6316"/>
                      <a:pt x="8126" y="3874"/>
                    </a:cubicBezTo>
                    <a:cubicBezTo>
                      <a:pt x="7811" y="1629"/>
                      <a:pt x="5896" y="1"/>
                      <a:pt x="37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5" name="Google Shape;2735;p34">
                <a:extLst>
                  <a:ext uri="{FF2B5EF4-FFF2-40B4-BE49-F238E27FC236}">
                    <a16:creationId xmlns:a16="http://schemas.microsoft.com/office/drawing/2014/main" id="{8240052E-4C9B-4E31-85F6-E9CB013D8041}"/>
                  </a:ext>
                </a:extLst>
              </p:cNvPr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6" name="Google Shape;2736;p34">
                <a:extLst>
                  <a:ext uri="{FF2B5EF4-FFF2-40B4-BE49-F238E27FC236}">
                    <a16:creationId xmlns:a16="http://schemas.microsoft.com/office/drawing/2014/main" id="{EA3FC646-4FE0-4D94-ABDD-A520EE8A89A2}"/>
                  </a:ext>
                </a:extLst>
              </p:cNvPr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7" name="Google Shape;2737;p34">
                <a:extLst>
                  <a:ext uri="{FF2B5EF4-FFF2-40B4-BE49-F238E27FC236}">
                    <a16:creationId xmlns:a16="http://schemas.microsoft.com/office/drawing/2014/main" id="{A13EFD9C-B68C-4336-9B7E-968FD43CE226}"/>
                  </a:ext>
                </a:extLst>
              </p:cNvPr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8" name="Google Shape;2738;p34">
                <a:extLst>
                  <a:ext uri="{FF2B5EF4-FFF2-40B4-BE49-F238E27FC236}">
                    <a16:creationId xmlns:a16="http://schemas.microsoft.com/office/drawing/2014/main" id="{04A4DC0D-C019-4878-851C-3A999D852E77}"/>
                  </a:ext>
                </a:extLst>
              </p:cNvPr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9" name="Google Shape;2739;p34">
                <a:extLst>
                  <a:ext uri="{FF2B5EF4-FFF2-40B4-BE49-F238E27FC236}">
                    <a16:creationId xmlns:a16="http://schemas.microsoft.com/office/drawing/2014/main" id="{3DC701F1-8518-4543-ADB6-26B89150DC4F}"/>
                  </a:ext>
                </a:extLst>
              </p:cNvPr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0" name="Google Shape;2740;p34">
                <a:extLst>
                  <a:ext uri="{FF2B5EF4-FFF2-40B4-BE49-F238E27FC236}">
                    <a16:creationId xmlns:a16="http://schemas.microsoft.com/office/drawing/2014/main" id="{3853C6FD-BB6A-4B1F-BF3E-7F82077A28E3}"/>
                  </a:ext>
                </a:extLst>
              </p:cNvPr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1" name="Google Shape;2741;p34">
                <a:extLst>
                  <a:ext uri="{FF2B5EF4-FFF2-40B4-BE49-F238E27FC236}">
                    <a16:creationId xmlns:a16="http://schemas.microsoft.com/office/drawing/2014/main" id="{1377A994-13DD-4140-BB37-4F58ACDB62B1}"/>
                  </a:ext>
                </a:extLst>
              </p:cNvPr>
              <p:cNvSpPr/>
              <p:nvPr/>
            </p:nvSpPr>
            <p:spPr>
              <a:xfrm>
                <a:off x="8337479" y="3354550"/>
                <a:ext cx="30501" cy="2248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48" extrusionOk="0">
                    <a:moveTo>
                      <a:pt x="1" y="0"/>
                    </a:moveTo>
                    <a:cubicBezTo>
                      <a:pt x="457" y="251"/>
                      <a:pt x="845" y="617"/>
                      <a:pt x="1096" y="1027"/>
                    </a:cubicBezTo>
                    <a:cubicBezTo>
                      <a:pt x="1302" y="1142"/>
                      <a:pt x="1530" y="1279"/>
                      <a:pt x="1713" y="1415"/>
                    </a:cubicBezTo>
                    <a:cubicBezTo>
                      <a:pt x="1743" y="1436"/>
                      <a:pt x="1779" y="1447"/>
                      <a:pt x="1813" y="1447"/>
                    </a:cubicBezTo>
                    <a:cubicBezTo>
                      <a:pt x="1854" y="1447"/>
                      <a:pt x="1893" y="1430"/>
                      <a:pt x="1918" y="1393"/>
                    </a:cubicBezTo>
                    <a:cubicBezTo>
                      <a:pt x="1964" y="1324"/>
                      <a:pt x="1964" y="1256"/>
                      <a:pt x="1895" y="1210"/>
                    </a:cubicBezTo>
                    <a:cubicBezTo>
                      <a:pt x="1644" y="959"/>
                      <a:pt x="1370" y="754"/>
                      <a:pt x="1074" y="548"/>
                    </a:cubicBezTo>
                    <a:cubicBezTo>
                      <a:pt x="777" y="366"/>
                      <a:pt x="480" y="206"/>
                      <a:pt x="161" y="69"/>
                    </a:cubicBezTo>
                    <a:cubicBezTo>
                      <a:pt x="92" y="46"/>
                      <a:pt x="46" y="23"/>
                      <a:pt x="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" name="Google Shape;2742;p34">
                <a:extLst>
                  <a:ext uri="{FF2B5EF4-FFF2-40B4-BE49-F238E27FC236}">
                    <a16:creationId xmlns:a16="http://schemas.microsoft.com/office/drawing/2014/main" id="{9DEA2234-3D49-434F-AC29-39CBD84D3A45}"/>
                  </a:ext>
                </a:extLst>
              </p:cNvPr>
              <p:cNvSpPr/>
              <p:nvPr/>
            </p:nvSpPr>
            <p:spPr>
              <a:xfrm>
                <a:off x="8265877" y="3348881"/>
                <a:ext cx="33327" cy="14893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959" extrusionOk="0">
                    <a:moveTo>
                      <a:pt x="2146" y="0"/>
                    </a:moveTo>
                    <a:cubicBezTo>
                      <a:pt x="1986" y="0"/>
                      <a:pt x="1826" y="23"/>
                      <a:pt x="1666" y="46"/>
                    </a:cubicBezTo>
                    <a:lnTo>
                      <a:pt x="1141" y="183"/>
                    </a:lnTo>
                    <a:cubicBezTo>
                      <a:pt x="982" y="206"/>
                      <a:pt x="822" y="297"/>
                      <a:pt x="662" y="365"/>
                    </a:cubicBezTo>
                    <a:cubicBezTo>
                      <a:pt x="434" y="434"/>
                      <a:pt x="251" y="525"/>
                      <a:pt x="46" y="639"/>
                    </a:cubicBezTo>
                    <a:cubicBezTo>
                      <a:pt x="46" y="753"/>
                      <a:pt x="23" y="845"/>
                      <a:pt x="0" y="959"/>
                    </a:cubicBezTo>
                    <a:cubicBezTo>
                      <a:pt x="46" y="959"/>
                      <a:pt x="114" y="936"/>
                      <a:pt x="183" y="936"/>
                    </a:cubicBezTo>
                    <a:cubicBezTo>
                      <a:pt x="708" y="457"/>
                      <a:pt x="1370" y="114"/>
                      <a:pt x="214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" name="Google Shape;2743;p34">
                <a:extLst>
                  <a:ext uri="{FF2B5EF4-FFF2-40B4-BE49-F238E27FC236}">
                    <a16:creationId xmlns:a16="http://schemas.microsoft.com/office/drawing/2014/main" id="{18CD10FC-1D79-494C-984E-C54EEF9E8F77}"/>
                  </a:ext>
                </a:extLst>
              </p:cNvPr>
              <p:cNvSpPr/>
              <p:nvPr/>
            </p:nvSpPr>
            <p:spPr>
              <a:xfrm>
                <a:off x="8268704" y="3348368"/>
                <a:ext cx="85803" cy="22146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1426" extrusionOk="0">
                    <a:moveTo>
                      <a:pt x="2369" y="1"/>
                    </a:moveTo>
                    <a:cubicBezTo>
                      <a:pt x="2233" y="1"/>
                      <a:pt x="2093" y="17"/>
                      <a:pt x="1964" y="33"/>
                    </a:cubicBezTo>
                    <a:cubicBezTo>
                      <a:pt x="1188" y="147"/>
                      <a:pt x="526" y="490"/>
                      <a:pt x="1" y="969"/>
                    </a:cubicBezTo>
                    <a:cubicBezTo>
                      <a:pt x="46" y="946"/>
                      <a:pt x="92" y="946"/>
                      <a:pt x="115" y="946"/>
                    </a:cubicBezTo>
                    <a:cubicBezTo>
                      <a:pt x="275" y="855"/>
                      <a:pt x="434" y="786"/>
                      <a:pt x="594" y="741"/>
                    </a:cubicBezTo>
                    <a:cubicBezTo>
                      <a:pt x="1150" y="514"/>
                      <a:pt x="1743" y="418"/>
                      <a:pt x="2323" y="418"/>
                    </a:cubicBezTo>
                    <a:cubicBezTo>
                      <a:pt x="2386" y="418"/>
                      <a:pt x="2449" y="419"/>
                      <a:pt x="2511" y="421"/>
                    </a:cubicBezTo>
                    <a:cubicBezTo>
                      <a:pt x="3173" y="444"/>
                      <a:pt x="3812" y="604"/>
                      <a:pt x="4429" y="855"/>
                    </a:cubicBezTo>
                    <a:cubicBezTo>
                      <a:pt x="4794" y="1015"/>
                      <a:pt x="5182" y="1197"/>
                      <a:pt x="5524" y="1425"/>
                    </a:cubicBezTo>
                    <a:cubicBezTo>
                      <a:pt x="5273" y="1015"/>
                      <a:pt x="4885" y="649"/>
                      <a:pt x="4429" y="398"/>
                    </a:cubicBezTo>
                    <a:cubicBezTo>
                      <a:pt x="3835" y="170"/>
                      <a:pt x="3173" y="33"/>
                      <a:pt x="2534" y="10"/>
                    </a:cubicBezTo>
                    <a:cubicBezTo>
                      <a:pt x="2481" y="4"/>
                      <a:pt x="2425" y="1"/>
                      <a:pt x="23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4" name="Google Shape;2744;p34">
                <a:extLst>
                  <a:ext uri="{FF2B5EF4-FFF2-40B4-BE49-F238E27FC236}">
                    <a16:creationId xmlns:a16="http://schemas.microsoft.com/office/drawing/2014/main" id="{D7EBC00A-CDBC-44E3-B131-46ECCBC65085}"/>
                  </a:ext>
                </a:extLst>
              </p:cNvPr>
              <p:cNvSpPr/>
              <p:nvPr/>
            </p:nvSpPr>
            <p:spPr>
              <a:xfrm>
                <a:off x="8265162" y="3365190"/>
                <a:ext cx="1429" cy="10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92" y="0"/>
                    </a:moveTo>
                    <a:cubicBezTo>
                      <a:pt x="69" y="0"/>
                      <a:pt x="46" y="23"/>
                      <a:pt x="23" y="46"/>
                    </a:cubicBezTo>
                    <a:cubicBezTo>
                      <a:pt x="23" y="46"/>
                      <a:pt x="0" y="69"/>
                      <a:pt x="0" y="69"/>
                    </a:cubicBezTo>
                    <a:cubicBezTo>
                      <a:pt x="46" y="46"/>
                      <a:pt x="69" y="23"/>
                      <a:pt x="9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2745;p34">
                <a:extLst>
                  <a:ext uri="{FF2B5EF4-FFF2-40B4-BE49-F238E27FC236}">
                    <a16:creationId xmlns:a16="http://schemas.microsoft.com/office/drawing/2014/main" id="{0AC77FAF-08AB-4D3B-89FF-F00231958A02}"/>
                  </a:ext>
                </a:extLst>
              </p:cNvPr>
              <p:cNvSpPr/>
              <p:nvPr/>
            </p:nvSpPr>
            <p:spPr>
              <a:xfrm>
                <a:off x="8264805" y="3362704"/>
                <a:ext cx="53547" cy="26417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1701" extrusionOk="0">
                    <a:moveTo>
                      <a:pt x="868" y="0"/>
                    </a:moveTo>
                    <a:cubicBezTo>
                      <a:pt x="708" y="0"/>
                      <a:pt x="548" y="0"/>
                      <a:pt x="366" y="23"/>
                    </a:cubicBezTo>
                    <a:cubicBezTo>
                      <a:pt x="297" y="69"/>
                      <a:pt x="206" y="114"/>
                      <a:pt x="115" y="160"/>
                    </a:cubicBezTo>
                    <a:cubicBezTo>
                      <a:pt x="92" y="183"/>
                      <a:pt x="69" y="206"/>
                      <a:pt x="23" y="229"/>
                    </a:cubicBezTo>
                    <a:cubicBezTo>
                      <a:pt x="23" y="274"/>
                      <a:pt x="23" y="297"/>
                      <a:pt x="1" y="343"/>
                    </a:cubicBezTo>
                    <a:cubicBezTo>
                      <a:pt x="92" y="320"/>
                      <a:pt x="183" y="297"/>
                      <a:pt x="274" y="297"/>
                    </a:cubicBezTo>
                    <a:cubicBezTo>
                      <a:pt x="378" y="285"/>
                      <a:pt x="482" y="279"/>
                      <a:pt x="586" y="279"/>
                    </a:cubicBezTo>
                    <a:cubicBezTo>
                      <a:pt x="867" y="279"/>
                      <a:pt x="1142" y="321"/>
                      <a:pt x="1393" y="388"/>
                    </a:cubicBezTo>
                    <a:cubicBezTo>
                      <a:pt x="1758" y="502"/>
                      <a:pt x="2101" y="685"/>
                      <a:pt x="2420" y="890"/>
                    </a:cubicBezTo>
                    <a:cubicBezTo>
                      <a:pt x="2717" y="1119"/>
                      <a:pt x="3014" y="1393"/>
                      <a:pt x="3287" y="1667"/>
                    </a:cubicBezTo>
                    <a:cubicBezTo>
                      <a:pt x="3299" y="1689"/>
                      <a:pt x="3322" y="1701"/>
                      <a:pt x="3344" y="1701"/>
                    </a:cubicBezTo>
                    <a:cubicBezTo>
                      <a:pt x="3367" y="1701"/>
                      <a:pt x="3390" y="1689"/>
                      <a:pt x="3402" y="1667"/>
                    </a:cubicBezTo>
                    <a:cubicBezTo>
                      <a:pt x="3447" y="1644"/>
                      <a:pt x="3447" y="1598"/>
                      <a:pt x="3424" y="1575"/>
                    </a:cubicBezTo>
                    <a:cubicBezTo>
                      <a:pt x="3219" y="1210"/>
                      <a:pt x="2945" y="890"/>
                      <a:pt x="2603" y="639"/>
                    </a:cubicBezTo>
                    <a:cubicBezTo>
                      <a:pt x="2283" y="388"/>
                      <a:pt x="1895" y="206"/>
                      <a:pt x="1484" y="92"/>
                    </a:cubicBezTo>
                    <a:cubicBezTo>
                      <a:pt x="1279" y="46"/>
                      <a:pt x="1073" y="23"/>
                      <a:pt x="8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2746;p34">
                <a:extLst>
                  <a:ext uri="{FF2B5EF4-FFF2-40B4-BE49-F238E27FC236}">
                    <a16:creationId xmlns:a16="http://schemas.microsoft.com/office/drawing/2014/main" id="{75DFCBE2-8F90-49CF-8276-54D75199501D}"/>
                  </a:ext>
                </a:extLst>
              </p:cNvPr>
              <p:cNvSpPr/>
              <p:nvPr/>
            </p:nvSpPr>
            <p:spPr>
              <a:xfrm>
                <a:off x="8264091" y="3366246"/>
                <a:ext cx="1087" cy="1786"/>
              </a:xfrm>
              <a:custGeom>
                <a:avLst/>
                <a:gdLst/>
                <a:ahLst/>
                <a:cxnLst/>
                <a:rect l="l" t="t" r="r" b="b"/>
                <a:pathLst>
                  <a:path w="70" h="115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47" y="46"/>
                      <a:pt x="24" y="92"/>
                      <a:pt x="1" y="115"/>
                    </a:cubicBezTo>
                    <a:lnTo>
                      <a:pt x="47" y="115"/>
                    </a:lnTo>
                    <a:cubicBezTo>
                      <a:pt x="69" y="69"/>
                      <a:pt x="69" y="46"/>
                      <a:pt x="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2747;p34">
                <a:extLst>
                  <a:ext uri="{FF2B5EF4-FFF2-40B4-BE49-F238E27FC236}">
                    <a16:creationId xmlns:a16="http://schemas.microsoft.com/office/drawing/2014/main" id="{5B1023DA-7757-43E7-A153-0940A7834938}"/>
                  </a:ext>
                </a:extLst>
              </p:cNvPr>
              <p:cNvSpPr/>
              <p:nvPr/>
            </p:nvSpPr>
            <p:spPr>
              <a:xfrm>
                <a:off x="8265520" y="3363403"/>
                <a:ext cx="3199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206" y="1"/>
                    </a:moveTo>
                    <a:cubicBezTo>
                      <a:pt x="137" y="1"/>
                      <a:pt x="69" y="24"/>
                      <a:pt x="23" y="24"/>
                    </a:cubicBezTo>
                    <a:cubicBezTo>
                      <a:pt x="0" y="69"/>
                      <a:pt x="0" y="115"/>
                      <a:pt x="0" y="161"/>
                    </a:cubicBezTo>
                    <a:cubicBezTo>
                      <a:pt x="23" y="138"/>
                      <a:pt x="46" y="115"/>
                      <a:pt x="69" y="115"/>
                    </a:cubicBezTo>
                    <a:cubicBezTo>
                      <a:pt x="114" y="69"/>
                      <a:pt x="160" y="24"/>
                      <a:pt x="20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2748;p34">
                <a:extLst>
                  <a:ext uri="{FF2B5EF4-FFF2-40B4-BE49-F238E27FC236}">
                    <a16:creationId xmlns:a16="http://schemas.microsoft.com/office/drawing/2014/main" id="{84E86274-D721-47EC-BB50-08A92FB9D0C0}"/>
                  </a:ext>
                </a:extLst>
              </p:cNvPr>
              <p:cNvSpPr/>
              <p:nvPr/>
            </p:nvSpPr>
            <p:spPr>
              <a:xfrm>
                <a:off x="8266576" y="3363062"/>
                <a:ext cx="3914" cy="2143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38" extrusionOk="0">
                    <a:moveTo>
                      <a:pt x="252" y="0"/>
                    </a:moveTo>
                    <a:cubicBezTo>
                      <a:pt x="229" y="0"/>
                      <a:pt x="183" y="0"/>
                      <a:pt x="138" y="23"/>
                    </a:cubicBezTo>
                    <a:cubicBezTo>
                      <a:pt x="92" y="46"/>
                      <a:pt x="46" y="91"/>
                      <a:pt x="1" y="137"/>
                    </a:cubicBezTo>
                    <a:cubicBezTo>
                      <a:pt x="92" y="91"/>
                      <a:pt x="183" y="46"/>
                      <a:pt x="25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2749;p34">
                <a:extLst>
                  <a:ext uri="{FF2B5EF4-FFF2-40B4-BE49-F238E27FC236}">
                    <a16:creationId xmlns:a16="http://schemas.microsoft.com/office/drawing/2014/main" id="{C912698E-64A0-4784-929E-E811BAD27E4F}"/>
                  </a:ext>
                </a:extLst>
              </p:cNvPr>
              <p:cNvSpPr/>
              <p:nvPr/>
            </p:nvSpPr>
            <p:spPr>
              <a:xfrm>
                <a:off x="8024791" y="3414100"/>
                <a:ext cx="61701" cy="37272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2400" extrusionOk="0">
                    <a:moveTo>
                      <a:pt x="3447" y="1"/>
                    </a:moveTo>
                    <a:cubicBezTo>
                      <a:pt x="2078" y="24"/>
                      <a:pt x="982" y="206"/>
                      <a:pt x="366" y="321"/>
                    </a:cubicBezTo>
                    <a:cubicBezTo>
                      <a:pt x="69" y="389"/>
                      <a:pt x="1" y="686"/>
                      <a:pt x="92" y="982"/>
                    </a:cubicBezTo>
                    <a:cubicBezTo>
                      <a:pt x="278" y="1644"/>
                      <a:pt x="896" y="2400"/>
                      <a:pt x="1944" y="2400"/>
                    </a:cubicBezTo>
                    <a:cubicBezTo>
                      <a:pt x="2053" y="2400"/>
                      <a:pt x="2166" y="2392"/>
                      <a:pt x="2283" y="2375"/>
                    </a:cubicBezTo>
                    <a:cubicBezTo>
                      <a:pt x="3539" y="2215"/>
                      <a:pt x="3927" y="1165"/>
                      <a:pt x="3972" y="526"/>
                    </a:cubicBezTo>
                    <a:cubicBezTo>
                      <a:pt x="3972" y="252"/>
                      <a:pt x="3744" y="1"/>
                      <a:pt x="34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2750;p34">
                <a:extLst>
                  <a:ext uri="{FF2B5EF4-FFF2-40B4-BE49-F238E27FC236}">
                    <a16:creationId xmlns:a16="http://schemas.microsoft.com/office/drawing/2014/main" id="{7FCAE404-9C16-42AD-BAD2-0DB074F7CE66}"/>
                  </a:ext>
                </a:extLst>
              </p:cNvPr>
              <p:cNvSpPr/>
              <p:nvPr/>
            </p:nvSpPr>
            <p:spPr>
              <a:xfrm>
                <a:off x="8030472" y="3417676"/>
                <a:ext cx="22348" cy="1436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702" extrusionOk="0">
                    <a:moveTo>
                      <a:pt x="1210" y="0"/>
                    </a:moveTo>
                    <a:lnTo>
                      <a:pt x="0" y="388"/>
                    </a:lnTo>
                    <a:cubicBezTo>
                      <a:pt x="0" y="388"/>
                      <a:pt x="91" y="1484"/>
                      <a:pt x="342" y="1621"/>
                    </a:cubicBezTo>
                    <a:cubicBezTo>
                      <a:pt x="444" y="1676"/>
                      <a:pt x="599" y="1702"/>
                      <a:pt x="759" y="1702"/>
                    </a:cubicBezTo>
                    <a:cubicBezTo>
                      <a:pt x="993" y="1702"/>
                      <a:pt x="1238" y="1647"/>
                      <a:pt x="1347" y="1552"/>
                    </a:cubicBezTo>
                    <a:cubicBezTo>
                      <a:pt x="1438" y="1484"/>
                      <a:pt x="1210" y="0"/>
                      <a:pt x="121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2751;p34">
                <a:extLst>
                  <a:ext uri="{FF2B5EF4-FFF2-40B4-BE49-F238E27FC236}">
                    <a16:creationId xmlns:a16="http://schemas.microsoft.com/office/drawing/2014/main" id="{E2B327FC-4845-4977-AC0B-CB1923096FEA}"/>
                  </a:ext>
                </a:extLst>
              </p:cNvPr>
              <p:cNvSpPr/>
              <p:nvPr/>
            </p:nvSpPr>
            <p:spPr>
              <a:xfrm>
                <a:off x="8057044" y="3415557"/>
                <a:ext cx="20934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567" extrusionOk="0">
                    <a:moveTo>
                      <a:pt x="1142" y="0"/>
                    </a:moveTo>
                    <a:lnTo>
                      <a:pt x="1" y="342"/>
                    </a:lnTo>
                    <a:cubicBezTo>
                      <a:pt x="1" y="342"/>
                      <a:pt x="92" y="1370"/>
                      <a:pt x="321" y="1484"/>
                    </a:cubicBezTo>
                    <a:cubicBezTo>
                      <a:pt x="416" y="1541"/>
                      <a:pt x="564" y="1566"/>
                      <a:pt x="717" y="1566"/>
                    </a:cubicBezTo>
                    <a:cubicBezTo>
                      <a:pt x="928" y="1566"/>
                      <a:pt x="1150" y="1518"/>
                      <a:pt x="1256" y="1438"/>
                    </a:cubicBezTo>
                    <a:cubicBezTo>
                      <a:pt x="1348" y="1370"/>
                      <a:pt x="1142" y="0"/>
                      <a:pt x="11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2752;p34">
                <a:extLst>
                  <a:ext uri="{FF2B5EF4-FFF2-40B4-BE49-F238E27FC236}">
                    <a16:creationId xmlns:a16="http://schemas.microsoft.com/office/drawing/2014/main" id="{C41F3BC4-88B7-4910-9434-ADFA86C3E3A0}"/>
                  </a:ext>
                </a:extLst>
              </p:cNvPr>
              <p:cNvSpPr/>
              <p:nvPr/>
            </p:nvSpPr>
            <p:spPr>
              <a:xfrm>
                <a:off x="8188233" y="3154591"/>
                <a:ext cx="119115" cy="92419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5951" extrusionOk="0">
                    <a:moveTo>
                      <a:pt x="46" y="1"/>
                    </a:moveTo>
                    <a:cubicBezTo>
                      <a:pt x="23" y="24"/>
                      <a:pt x="0" y="47"/>
                      <a:pt x="23" y="92"/>
                    </a:cubicBezTo>
                    <a:cubicBezTo>
                      <a:pt x="411" y="1233"/>
                      <a:pt x="891" y="2352"/>
                      <a:pt x="1461" y="3402"/>
                    </a:cubicBezTo>
                    <a:cubicBezTo>
                      <a:pt x="1621" y="3676"/>
                      <a:pt x="1758" y="3950"/>
                      <a:pt x="1940" y="4201"/>
                    </a:cubicBezTo>
                    <a:cubicBezTo>
                      <a:pt x="2123" y="4452"/>
                      <a:pt x="2420" y="4726"/>
                      <a:pt x="2785" y="4726"/>
                    </a:cubicBezTo>
                    <a:cubicBezTo>
                      <a:pt x="2806" y="4727"/>
                      <a:pt x="2828" y="4728"/>
                      <a:pt x="2850" y="4728"/>
                    </a:cubicBezTo>
                    <a:cubicBezTo>
                      <a:pt x="3173" y="4728"/>
                      <a:pt x="3504" y="4569"/>
                      <a:pt x="3675" y="4269"/>
                    </a:cubicBezTo>
                    <a:cubicBezTo>
                      <a:pt x="3711" y="4211"/>
                      <a:pt x="3740" y="4150"/>
                      <a:pt x="3764" y="4086"/>
                    </a:cubicBezTo>
                    <a:lnTo>
                      <a:pt x="3764" y="4086"/>
                    </a:lnTo>
                    <a:cubicBezTo>
                      <a:pt x="3878" y="4322"/>
                      <a:pt x="4005" y="4553"/>
                      <a:pt x="4155" y="4771"/>
                    </a:cubicBezTo>
                    <a:cubicBezTo>
                      <a:pt x="4451" y="5205"/>
                      <a:pt x="4862" y="5570"/>
                      <a:pt x="5364" y="5798"/>
                    </a:cubicBezTo>
                    <a:cubicBezTo>
                      <a:pt x="5588" y="5894"/>
                      <a:pt x="5842" y="5951"/>
                      <a:pt x="6095" y="5951"/>
                    </a:cubicBezTo>
                    <a:cubicBezTo>
                      <a:pt x="6384" y="5951"/>
                      <a:pt x="6673" y="5877"/>
                      <a:pt x="6916" y="5707"/>
                    </a:cubicBezTo>
                    <a:cubicBezTo>
                      <a:pt x="7373" y="5410"/>
                      <a:pt x="7670" y="4840"/>
                      <a:pt x="7510" y="4315"/>
                    </a:cubicBezTo>
                    <a:cubicBezTo>
                      <a:pt x="7493" y="4281"/>
                      <a:pt x="7464" y="4260"/>
                      <a:pt x="7441" y="4260"/>
                    </a:cubicBezTo>
                    <a:cubicBezTo>
                      <a:pt x="7432" y="4260"/>
                      <a:pt x="7425" y="4263"/>
                      <a:pt x="7419" y="4269"/>
                    </a:cubicBezTo>
                    <a:cubicBezTo>
                      <a:pt x="7373" y="4269"/>
                      <a:pt x="7350" y="4315"/>
                      <a:pt x="7373" y="4338"/>
                    </a:cubicBezTo>
                    <a:cubicBezTo>
                      <a:pt x="7510" y="4817"/>
                      <a:pt x="7213" y="5296"/>
                      <a:pt x="6802" y="5547"/>
                    </a:cubicBezTo>
                    <a:cubicBezTo>
                      <a:pt x="6608" y="5673"/>
                      <a:pt x="6380" y="5730"/>
                      <a:pt x="6146" y="5730"/>
                    </a:cubicBezTo>
                    <a:cubicBezTo>
                      <a:pt x="5912" y="5730"/>
                      <a:pt x="5672" y="5673"/>
                      <a:pt x="5456" y="5570"/>
                    </a:cubicBezTo>
                    <a:cubicBezTo>
                      <a:pt x="5022" y="5365"/>
                      <a:pt x="4657" y="5022"/>
                      <a:pt x="4383" y="4612"/>
                    </a:cubicBezTo>
                    <a:cubicBezTo>
                      <a:pt x="4109" y="4201"/>
                      <a:pt x="3903" y="3744"/>
                      <a:pt x="3721" y="3288"/>
                    </a:cubicBezTo>
                    <a:lnTo>
                      <a:pt x="3713" y="3291"/>
                    </a:lnTo>
                    <a:lnTo>
                      <a:pt x="3713" y="3291"/>
                    </a:lnTo>
                    <a:cubicBezTo>
                      <a:pt x="3708" y="3283"/>
                      <a:pt x="3703" y="3274"/>
                      <a:pt x="3698" y="3265"/>
                    </a:cubicBezTo>
                    <a:cubicBezTo>
                      <a:pt x="3681" y="3214"/>
                      <a:pt x="3625" y="3188"/>
                      <a:pt x="3570" y="3188"/>
                    </a:cubicBezTo>
                    <a:cubicBezTo>
                      <a:pt x="3551" y="3188"/>
                      <a:pt x="3533" y="3191"/>
                      <a:pt x="3515" y="3196"/>
                    </a:cubicBezTo>
                    <a:cubicBezTo>
                      <a:pt x="3447" y="3242"/>
                      <a:pt x="3424" y="3311"/>
                      <a:pt x="3447" y="3379"/>
                    </a:cubicBezTo>
                    <a:cubicBezTo>
                      <a:pt x="3475" y="3444"/>
                      <a:pt x="3503" y="3510"/>
                      <a:pt x="3531" y="3575"/>
                    </a:cubicBezTo>
                    <a:lnTo>
                      <a:pt x="3531" y="3575"/>
                    </a:lnTo>
                    <a:cubicBezTo>
                      <a:pt x="3566" y="3755"/>
                      <a:pt x="3532" y="3963"/>
                      <a:pt x="3447" y="4132"/>
                    </a:cubicBezTo>
                    <a:cubicBezTo>
                      <a:pt x="3322" y="4320"/>
                      <a:pt x="3101" y="4432"/>
                      <a:pt x="2871" y="4432"/>
                    </a:cubicBezTo>
                    <a:cubicBezTo>
                      <a:pt x="2850" y="4432"/>
                      <a:pt x="2829" y="4431"/>
                      <a:pt x="2808" y="4429"/>
                    </a:cubicBezTo>
                    <a:cubicBezTo>
                      <a:pt x="2557" y="4429"/>
                      <a:pt x="2329" y="4269"/>
                      <a:pt x="2169" y="4041"/>
                    </a:cubicBezTo>
                    <a:cubicBezTo>
                      <a:pt x="2009" y="3813"/>
                      <a:pt x="1849" y="3539"/>
                      <a:pt x="1712" y="3288"/>
                    </a:cubicBezTo>
                    <a:cubicBezTo>
                      <a:pt x="1119" y="2238"/>
                      <a:pt x="594" y="1142"/>
                      <a:pt x="137" y="47"/>
                    </a:cubicBezTo>
                    <a:cubicBezTo>
                      <a:pt x="114" y="1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2753;p34">
                <a:extLst>
                  <a:ext uri="{FF2B5EF4-FFF2-40B4-BE49-F238E27FC236}">
                    <a16:creationId xmlns:a16="http://schemas.microsoft.com/office/drawing/2014/main" id="{3BD0BC97-BDF4-4409-93F2-D438F9F2FDB7}"/>
                  </a:ext>
                </a:extLst>
              </p:cNvPr>
              <p:cNvSpPr/>
              <p:nvPr/>
            </p:nvSpPr>
            <p:spPr>
              <a:xfrm>
                <a:off x="7881215" y="3127767"/>
                <a:ext cx="128697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5094" extrusionOk="0">
                    <a:moveTo>
                      <a:pt x="8204" y="1"/>
                    </a:moveTo>
                    <a:cubicBezTo>
                      <a:pt x="8184" y="1"/>
                      <a:pt x="8163" y="12"/>
                      <a:pt x="8149" y="39"/>
                    </a:cubicBezTo>
                    <a:cubicBezTo>
                      <a:pt x="7487" y="1066"/>
                      <a:pt x="6711" y="2047"/>
                      <a:pt x="5821" y="2892"/>
                    </a:cubicBezTo>
                    <a:cubicBezTo>
                      <a:pt x="5593" y="3097"/>
                      <a:pt x="5365" y="3303"/>
                      <a:pt x="5136" y="3508"/>
                    </a:cubicBezTo>
                    <a:cubicBezTo>
                      <a:pt x="4908" y="3714"/>
                      <a:pt x="4680" y="3896"/>
                      <a:pt x="4406" y="3988"/>
                    </a:cubicBezTo>
                    <a:cubicBezTo>
                      <a:pt x="4298" y="4027"/>
                      <a:pt x="4177" y="4049"/>
                      <a:pt x="4060" y="4049"/>
                    </a:cubicBezTo>
                    <a:cubicBezTo>
                      <a:pt x="3905" y="4049"/>
                      <a:pt x="3757" y="4010"/>
                      <a:pt x="3653" y="3919"/>
                    </a:cubicBezTo>
                    <a:cubicBezTo>
                      <a:pt x="3535" y="3816"/>
                      <a:pt x="3484" y="3647"/>
                      <a:pt x="3505" y="3504"/>
                    </a:cubicBezTo>
                    <a:lnTo>
                      <a:pt x="3505" y="3504"/>
                    </a:lnTo>
                    <a:cubicBezTo>
                      <a:pt x="3554" y="3428"/>
                      <a:pt x="3604" y="3354"/>
                      <a:pt x="3653" y="3280"/>
                    </a:cubicBezTo>
                    <a:cubicBezTo>
                      <a:pt x="3675" y="3212"/>
                      <a:pt x="3675" y="3143"/>
                      <a:pt x="3630" y="3097"/>
                    </a:cubicBezTo>
                    <a:cubicBezTo>
                      <a:pt x="3605" y="3060"/>
                      <a:pt x="3566" y="3043"/>
                      <a:pt x="3524" y="3043"/>
                    </a:cubicBezTo>
                    <a:cubicBezTo>
                      <a:pt x="3491" y="3043"/>
                      <a:pt x="3455" y="3054"/>
                      <a:pt x="3424" y="3075"/>
                    </a:cubicBezTo>
                    <a:cubicBezTo>
                      <a:pt x="3330" y="3155"/>
                      <a:pt x="3268" y="3267"/>
                      <a:pt x="3237" y="3383"/>
                    </a:cubicBezTo>
                    <a:lnTo>
                      <a:pt x="3237" y="3383"/>
                    </a:lnTo>
                    <a:cubicBezTo>
                      <a:pt x="3069" y="3650"/>
                      <a:pt x="2901" y="3900"/>
                      <a:pt x="2694" y="4125"/>
                    </a:cubicBezTo>
                    <a:cubicBezTo>
                      <a:pt x="2443" y="4444"/>
                      <a:pt x="2101" y="4672"/>
                      <a:pt x="1735" y="4786"/>
                    </a:cubicBezTo>
                    <a:cubicBezTo>
                      <a:pt x="1600" y="4829"/>
                      <a:pt x="1455" y="4852"/>
                      <a:pt x="1311" y="4852"/>
                    </a:cubicBezTo>
                    <a:cubicBezTo>
                      <a:pt x="1067" y="4852"/>
                      <a:pt x="826" y="4785"/>
                      <a:pt x="640" y="4627"/>
                    </a:cubicBezTo>
                    <a:cubicBezTo>
                      <a:pt x="343" y="4376"/>
                      <a:pt x="183" y="3942"/>
                      <a:pt x="343" y="3577"/>
                    </a:cubicBezTo>
                    <a:cubicBezTo>
                      <a:pt x="343" y="3554"/>
                      <a:pt x="343" y="3508"/>
                      <a:pt x="320" y="3508"/>
                    </a:cubicBezTo>
                    <a:cubicBezTo>
                      <a:pt x="301" y="3499"/>
                      <a:pt x="282" y="3493"/>
                      <a:pt x="265" y="3493"/>
                    </a:cubicBezTo>
                    <a:cubicBezTo>
                      <a:pt x="241" y="3493"/>
                      <a:pt x="219" y="3504"/>
                      <a:pt x="206" y="3531"/>
                    </a:cubicBezTo>
                    <a:cubicBezTo>
                      <a:pt x="1" y="3942"/>
                      <a:pt x="183" y="4467"/>
                      <a:pt x="503" y="4764"/>
                    </a:cubicBezTo>
                    <a:cubicBezTo>
                      <a:pt x="737" y="4998"/>
                      <a:pt x="1058" y="5094"/>
                      <a:pt x="1376" y="5094"/>
                    </a:cubicBezTo>
                    <a:cubicBezTo>
                      <a:pt x="1522" y="5094"/>
                      <a:pt x="1667" y="5073"/>
                      <a:pt x="1804" y="5038"/>
                    </a:cubicBezTo>
                    <a:cubicBezTo>
                      <a:pt x="2237" y="4923"/>
                      <a:pt x="2626" y="4649"/>
                      <a:pt x="2899" y="4330"/>
                    </a:cubicBezTo>
                    <a:cubicBezTo>
                      <a:pt x="3038" y="4171"/>
                      <a:pt x="3161" y="4006"/>
                      <a:pt x="3276" y="3841"/>
                    </a:cubicBezTo>
                    <a:lnTo>
                      <a:pt x="3276" y="3841"/>
                    </a:lnTo>
                    <a:cubicBezTo>
                      <a:pt x="3321" y="3952"/>
                      <a:pt x="3387" y="4055"/>
                      <a:pt x="3470" y="4125"/>
                    </a:cubicBezTo>
                    <a:cubicBezTo>
                      <a:pt x="3647" y="4274"/>
                      <a:pt x="3865" y="4335"/>
                      <a:pt x="4080" y="4335"/>
                    </a:cubicBezTo>
                    <a:cubicBezTo>
                      <a:pt x="4225" y="4335"/>
                      <a:pt x="4369" y="4307"/>
                      <a:pt x="4497" y="4261"/>
                    </a:cubicBezTo>
                    <a:cubicBezTo>
                      <a:pt x="4817" y="4147"/>
                      <a:pt x="5091" y="3919"/>
                      <a:pt x="5319" y="3714"/>
                    </a:cubicBezTo>
                    <a:cubicBezTo>
                      <a:pt x="5547" y="3508"/>
                      <a:pt x="5775" y="3303"/>
                      <a:pt x="6004" y="3075"/>
                    </a:cubicBezTo>
                    <a:cubicBezTo>
                      <a:pt x="6894" y="2184"/>
                      <a:pt x="7647" y="1180"/>
                      <a:pt x="8263" y="107"/>
                    </a:cubicBezTo>
                    <a:cubicBezTo>
                      <a:pt x="8286" y="62"/>
                      <a:pt x="8286" y="16"/>
                      <a:pt x="8241" y="16"/>
                    </a:cubicBezTo>
                    <a:cubicBezTo>
                      <a:pt x="8231" y="7"/>
                      <a:pt x="8218" y="1"/>
                      <a:pt x="820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2754;p34">
                <a:extLst>
                  <a:ext uri="{FF2B5EF4-FFF2-40B4-BE49-F238E27FC236}">
                    <a16:creationId xmlns:a16="http://schemas.microsoft.com/office/drawing/2014/main" id="{B7562302-B5ED-48A2-9D64-B61F23B139FD}"/>
                  </a:ext>
                </a:extLst>
              </p:cNvPr>
              <p:cNvSpPr/>
              <p:nvPr/>
            </p:nvSpPr>
            <p:spPr>
              <a:xfrm>
                <a:off x="7871290" y="3535001"/>
                <a:ext cx="329686" cy="361228"/>
              </a:xfrm>
              <a:custGeom>
                <a:avLst/>
                <a:gdLst/>
                <a:ahLst/>
                <a:cxnLst/>
                <a:rect l="l" t="t" r="r" b="b"/>
                <a:pathLst>
                  <a:path w="21229" h="23260" extrusionOk="0">
                    <a:moveTo>
                      <a:pt x="6209" y="0"/>
                    </a:moveTo>
                    <a:cubicBezTo>
                      <a:pt x="6209" y="0"/>
                      <a:pt x="7305" y="4817"/>
                      <a:pt x="6004" y="8537"/>
                    </a:cubicBezTo>
                    <a:cubicBezTo>
                      <a:pt x="4703" y="12235"/>
                      <a:pt x="1005" y="16686"/>
                      <a:pt x="1005" y="16686"/>
                    </a:cubicBezTo>
                    <a:cubicBezTo>
                      <a:pt x="1005" y="16686"/>
                      <a:pt x="571" y="17941"/>
                      <a:pt x="137" y="20794"/>
                    </a:cubicBezTo>
                    <a:cubicBezTo>
                      <a:pt x="1" y="21639"/>
                      <a:pt x="46" y="22483"/>
                      <a:pt x="229" y="23259"/>
                    </a:cubicBezTo>
                    <a:lnTo>
                      <a:pt x="21228" y="23259"/>
                    </a:lnTo>
                    <a:lnTo>
                      <a:pt x="21023" y="13559"/>
                    </a:lnTo>
                    <a:cubicBezTo>
                      <a:pt x="21023" y="13559"/>
                      <a:pt x="20863" y="5068"/>
                      <a:pt x="18649" y="1644"/>
                    </a:cubicBezTo>
                    <a:cubicBezTo>
                      <a:pt x="18649" y="1644"/>
                      <a:pt x="17622" y="1324"/>
                      <a:pt x="16914" y="1324"/>
                    </a:cubicBezTo>
                    <a:cubicBezTo>
                      <a:pt x="16914" y="1324"/>
                      <a:pt x="17941" y="5570"/>
                      <a:pt x="17530" y="7510"/>
                    </a:cubicBezTo>
                    <a:cubicBezTo>
                      <a:pt x="17530" y="7510"/>
                      <a:pt x="10274" y="7075"/>
                      <a:pt x="9072" y="7075"/>
                    </a:cubicBezTo>
                    <a:cubicBezTo>
                      <a:pt x="9042" y="7075"/>
                      <a:pt x="9016" y="7076"/>
                      <a:pt x="8994" y="7076"/>
                    </a:cubicBezTo>
                    <a:cubicBezTo>
                      <a:pt x="8994" y="7076"/>
                      <a:pt x="9222" y="2283"/>
                      <a:pt x="8172" y="160"/>
                    </a:cubicBezTo>
                    <a:lnTo>
                      <a:pt x="6209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2755;p34">
                <a:extLst>
                  <a:ext uri="{FF2B5EF4-FFF2-40B4-BE49-F238E27FC236}">
                    <a16:creationId xmlns:a16="http://schemas.microsoft.com/office/drawing/2014/main" id="{4F34C723-01FF-4206-8168-C4552437150C}"/>
                  </a:ext>
                </a:extLst>
              </p:cNvPr>
              <p:cNvSpPr/>
              <p:nvPr/>
            </p:nvSpPr>
            <p:spPr>
              <a:xfrm>
                <a:off x="8003342" y="3672196"/>
                <a:ext cx="141634" cy="8864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5708" extrusionOk="0">
                    <a:moveTo>
                      <a:pt x="172" y="1"/>
                    </a:moveTo>
                    <a:lnTo>
                      <a:pt x="172" y="1"/>
                    </a:lnTo>
                    <a:cubicBezTo>
                      <a:pt x="0" y="5546"/>
                      <a:pt x="4442" y="5708"/>
                      <a:pt x="4962" y="5708"/>
                    </a:cubicBezTo>
                    <a:cubicBezTo>
                      <a:pt x="4994" y="5708"/>
                      <a:pt x="5011" y="5707"/>
                      <a:pt x="5011" y="5707"/>
                    </a:cubicBezTo>
                    <a:cubicBezTo>
                      <a:pt x="8937" y="5593"/>
                      <a:pt x="9120" y="526"/>
                      <a:pt x="9120" y="526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2756;p34">
                <a:extLst>
                  <a:ext uri="{FF2B5EF4-FFF2-40B4-BE49-F238E27FC236}">
                    <a16:creationId xmlns:a16="http://schemas.microsoft.com/office/drawing/2014/main" id="{D0F1ACB9-481F-4C41-9F61-FA023D749FA2}"/>
                  </a:ext>
                </a:extLst>
              </p:cNvPr>
              <p:cNvSpPr/>
              <p:nvPr/>
            </p:nvSpPr>
            <p:spPr>
              <a:xfrm>
                <a:off x="7962400" y="3628923"/>
                <a:ext cx="58502" cy="24864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601" extrusionOk="0">
                    <a:moveTo>
                      <a:pt x="761" y="1"/>
                    </a:moveTo>
                    <a:cubicBezTo>
                      <a:pt x="366" y="1"/>
                      <a:pt x="23" y="335"/>
                      <a:pt x="23" y="732"/>
                    </a:cubicBezTo>
                    <a:cubicBezTo>
                      <a:pt x="1" y="1166"/>
                      <a:pt x="343" y="1509"/>
                      <a:pt x="754" y="1531"/>
                    </a:cubicBezTo>
                    <a:lnTo>
                      <a:pt x="2968" y="1600"/>
                    </a:lnTo>
                    <a:cubicBezTo>
                      <a:pt x="2982" y="1601"/>
                      <a:pt x="2995" y="1601"/>
                      <a:pt x="3009" y="1601"/>
                    </a:cubicBezTo>
                    <a:cubicBezTo>
                      <a:pt x="3423" y="1601"/>
                      <a:pt x="3745" y="1267"/>
                      <a:pt x="3767" y="869"/>
                    </a:cubicBezTo>
                    <a:cubicBezTo>
                      <a:pt x="3767" y="436"/>
                      <a:pt x="3447" y="93"/>
                      <a:pt x="3014" y="71"/>
                    </a:cubicBezTo>
                    <a:lnTo>
                      <a:pt x="799" y="2"/>
                    </a:lnTo>
                    <a:cubicBezTo>
                      <a:pt x="786" y="1"/>
                      <a:pt x="774" y="1"/>
                      <a:pt x="76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2757;p34">
                <a:extLst>
                  <a:ext uri="{FF2B5EF4-FFF2-40B4-BE49-F238E27FC236}">
                    <a16:creationId xmlns:a16="http://schemas.microsoft.com/office/drawing/2014/main" id="{14918BEE-50E7-4D27-8950-295E77836006}"/>
                  </a:ext>
                </a:extLst>
              </p:cNvPr>
              <p:cNvSpPr/>
              <p:nvPr/>
            </p:nvSpPr>
            <p:spPr>
              <a:xfrm>
                <a:off x="8138593" y="3632480"/>
                <a:ext cx="58502" cy="24848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600" extrusionOk="0">
                    <a:moveTo>
                      <a:pt x="761" y="0"/>
                    </a:moveTo>
                    <a:cubicBezTo>
                      <a:pt x="366" y="0"/>
                      <a:pt x="24" y="334"/>
                      <a:pt x="24" y="732"/>
                    </a:cubicBezTo>
                    <a:cubicBezTo>
                      <a:pt x="1" y="1165"/>
                      <a:pt x="320" y="1508"/>
                      <a:pt x="754" y="1531"/>
                    </a:cubicBezTo>
                    <a:lnTo>
                      <a:pt x="2968" y="1599"/>
                    </a:lnTo>
                    <a:cubicBezTo>
                      <a:pt x="3402" y="1599"/>
                      <a:pt x="3744" y="1280"/>
                      <a:pt x="3767" y="869"/>
                    </a:cubicBezTo>
                    <a:cubicBezTo>
                      <a:pt x="3767" y="435"/>
                      <a:pt x="3447" y="93"/>
                      <a:pt x="3014" y="70"/>
                    </a:cubicBezTo>
                    <a:lnTo>
                      <a:pt x="800" y="1"/>
                    </a:lnTo>
                    <a:cubicBezTo>
                      <a:pt x="787" y="1"/>
                      <a:pt x="774" y="0"/>
                      <a:pt x="76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2758;p34">
                <a:extLst>
                  <a:ext uri="{FF2B5EF4-FFF2-40B4-BE49-F238E27FC236}">
                    <a16:creationId xmlns:a16="http://schemas.microsoft.com/office/drawing/2014/main" id="{807714E1-080F-46C1-B134-8CBE914C0A33}"/>
                  </a:ext>
                </a:extLst>
              </p:cNvPr>
              <p:cNvSpPr/>
              <p:nvPr/>
            </p:nvSpPr>
            <p:spPr>
              <a:xfrm>
                <a:off x="7829804" y="3106022"/>
                <a:ext cx="252766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16276" h="11345" fill="none" extrusionOk="0">
                    <a:moveTo>
                      <a:pt x="1" y="10751"/>
                    </a:moveTo>
                    <a:cubicBezTo>
                      <a:pt x="2557" y="11345"/>
                      <a:pt x="5182" y="10158"/>
                      <a:pt x="7465" y="8834"/>
                    </a:cubicBezTo>
                    <a:cubicBezTo>
                      <a:pt x="11140" y="6711"/>
                      <a:pt x="14723" y="3950"/>
                      <a:pt x="16275" y="1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2759;p34">
                <a:extLst>
                  <a:ext uri="{FF2B5EF4-FFF2-40B4-BE49-F238E27FC236}">
                    <a16:creationId xmlns:a16="http://schemas.microsoft.com/office/drawing/2014/main" id="{E0A58BE5-87BC-4D4A-9A26-B2070032E499}"/>
                  </a:ext>
                </a:extLst>
              </p:cNvPr>
              <p:cNvSpPr/>
              <p:nvPr/>
            </p:nvSpPr>
            <p:spPr>
              <a:xfrm>
                <a:off x="8055638" y="3121974"/>
                <a:ext cx="258435" cy="208102"/>
              </a:xfrm>
              <a:custGeom>
                <a:avLst/>
                <a:gdLst/>
                <a:ahLst/>
                <a:cxnLst/>
                <a:rect l="l" t="t" r="r" b="b"/>
                <a:pathLst>
                  <a:path w="16641" h="13400" fill="none" extrusionOk="0">
                    <a:moveTo>
                      <a:pt x="1" y="1"/>
                    </a:moveTo>
                    <a:cubicBezTo>
                      <a:pt x="2055" y="3060"/>
                      <a:pt x="4132" y="6164"/>
                      <a:pt x="6848" y="8675"/>
                    </a:cubicBezTo>
                    <a:cubicBezTo>
                      <a:pt x="9542" y="11208"/>
                      <a:pt x="12965" y="13148"/>
                      <a:pt x="16640" y="13399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2760;p34">
                <a:extLst>
                  <a:ext uri="{FF2B5EF4-FFF2-40B4-BE49-F238E27FC236}">
                    <a16:creationId xmlns:a16="http://schemas.microsoft.com/office/drawing/2014/main" id="{165A60A0-F199-4BB0-A29E-9AD57DFF3F96}"/>
                  </a:ext>
                </a:extLst>
              </p:cNvPr>
              <p:cNvSpPr/>
              <p:nvPr/>
            </p:nvSpPr>
            <p:spPr>
              <a:xfrm>
                <a:off x="7008743" y="3281519"/>
                <a:ext cx="320632" cy="437791"/>
              </a:xfrm>
              <a:custGeom>
                <a:avLst/>
                <a:gdLst/>
                <a:ahLst/>
                <a:cxnLst/>
                <a:rect l="l" t="t" r="r" b="b"/>
                <a:pathLst>
                  <a:path w="20646" h="28190" extrusionOk="0">
                    <a:moveTo>
                      <a:pt x="20589" y="19744"/>
                    </a:moveTo>
                    <a:lnTo>
                      <a:pt x="20584" y="19753"/>
                    </a:lnTo>
                    <a:lnTo>
                      <a:pt x="20584" y="19753"/>
                    </a:lnTo>
                    <a:lnTo>
                      <a:pt x="20612" y="19767"/>
                    </a:lnTo>
                    <a:cubicBezTo>
                      <a:pt x="20612" y="19767"/>
                      <a:pt x="20624" y="19773"/>
                      <a:pt x="20632" y="19779"/>
                    </a:cubicBezTo>
                    <a:lnTo>
                      <a:pt x="20632" y="19779"/>
                    </a:lnTo>
                    <a:cubicBezTo>
                      <a:pt x="20626" y="19766"/>
                      <a:pt x="20607" y="19762"/>
                      <a:pt x="20589" y="19744"/>
                    </a:cubicBezTo>
                    <a:close/>
                    <a:moveTo>
                      <a:pt x="20632" y="19779"/>
                    </a:moveTo>
                    <a:cubicBezTo>
                      <a:pt x="20634" y="19782"/>
                      <a:pt x="20635" y="19785"/>
                      <a:pt x="20635" y="19790"/>
                    </a:cubicBezTo>
                    <a:cubicBezTo>
                      <a:pt x="20646" y="19790"/>
                      <a:pt x="20640" y="19784"/>
                      <a:pt x="20632" y="19779"/>
                    </a:cubicBezTo>
                    <a:close/>
                    <a:moveTo>
                      <a:pt x="6802" y="0"/>
                    </a:moveTo>
                    <a:lnTo>
                      <a:pt x="1" y="2169"/>
                    </a:lnTo>
                    <a:lnTo>
                      <a:pt x="1073" y="5684"/>
                    </a:lnTo>
                    <a:lnTo>
                      <a:pt x="1690" y="7419"/>
                    </a:lnTo>
                    <a:lnTo>
                      <a:pt x="1986" y="8286"/>
                    </a:lnTo>
                    <a:lnTo>
                      <a:pt x="2146" y="8720"/>
                    </a:lnTo>
                    <a:lnTo>
                      <a:pt x="2306" y="9130"/>
                    </a:lnTo>
                    <a:lnTo>
                      <a:pt x="3013" y="10842"/>
                    </a:lnTo>
                    <a:cubicBezTo>
                      <a:pt x="3150" y="11139"/>
                      <a:pt x="3265" y="11436"/>
                      <a:pt x="3379" y="11710"/>
                    </a:cubicBezTo>
                    <a:lnTo>
                      <a:pt x="3790" y="12554"/>
                    </a:lnTo>
                    <a:lnTo>
                      <a:pt x="4588" y="14243"/>
                    </a:lnTo>
                    <a:lnTo>
                      <a:pt x="5479" y="15910"/>
                    </a:lnTo>
                    <a:cubicBezTo>
                      <a:pt x="6711" y="18101"/>
                      <a:pt x="8081" y="20269"/>
                      <a:pt x="9724" y="22323"/>
                    </a:cubicBezTo>
                    <a:cubicBezTo>
                      <a:pt x="10546" y="23328"/>
                      <a:pt x="11413" y="24332"/>
                      <a:pt x="12395" y="25291"/>
                    </a:cubicBezTo>
                    <a:cubicBezTo>
                      <a:pt x="12874" y="25770"/>
                      <a:pt x="13399" y="26227"/>
                      <a:pt x="13947" y="26706"/>
                    </a:cubicBezTo>
                    <a:lnTo>
                      <a:pt x="14358" y="27048"/>
                    </a:lnTo>
                    <a:cubicBezTo>
                      <a:pt x="14517" y="27162"/>
                      <a:pt x="14654" y="27276"/>
                      <a:pt x="14814" y="27391"/>
                    </a:cubicBezTo>
                    <a:cubicBezTo>
                      <a:pt x="14974" y="27528"/>
                      <a:pt x="15111" y="27619"/>
                      <a:pt x="15293" y="27756"/>
                    </a:cubicBezTo>
                    <a:lnTo>
                      <a:pt x="15567" y="27938"/>
                    </a:lnTo>
                    <a:lnTo>
                      <a:pt x="15727" y="28030"/>
                    </a:lnTo>
                    <a:lnTo>
                      <a:pt x="15955" y="28189"/>
                    </a:lnTo>
                    <a:lnTo>
                      <a:pt x="20584" y="19753"/>
                    </a:lnTo>
                    <a:lnTo>
                      <a:pt x="20584" y="19753"/>
                    </a:lnTo>
                    <a:lnTo>
                      <a:pt x="20520" y="19721"/>
                    </a:lnTo>
                    <a:lnTo>
                      <a:pt x="20292" y="19584"/>
                    </a:lnTo>
                    <a:cubicBezTo>
                      <a:pt x="20132" y="19493"/>
                      <a:pt x="19950" y="19356"/>
                      <a:pt x="19767" y="19242"/>
                    </a:cubicBezTo>
                    <a:cubicBezTo>
                      <a:pt x="19402" y="18991"/>
                      <a:pt x="19037" y="18717"/>
                      <a:pt x="18672" y="18397"/>
                    </a:cubicBezTo>
                    <a:cubicBezTo>
                      <a:pt x="17918" y="17804"/>
                      <a:pt x="17211" y="17119"/>
                      <a:pt x="16503" y="16412"/>
                    </a:cubicBezTo>
                    <a:cubicBezTo>
                      <a:pt x="15111" y="14951"/>
                      <a:pt x="13833" y="13307"/>
                      <a:pt x="12646" y="11573"/>
                    </a:cubicBezTo>
                    <a:lnTo>
                      <a:pt x="11756" y="10226"/>
                    </a:lnTo>
                    <a:lnTo>
                      <a:pt x="10934" y="8857"/>
                    </a:lnTo>
                    <a:lnTo>
                      <a:pt x="10546" y="8172"/>
                    </a:lnTo>
                    <a:cubicBezTo>
                      <a:pt x="10409" y="7921"/>
                      <a:pt x="10295" y="7692"/>
                      <a:pt x="10158" y="7441"/>
                    </a:cubicBezTo>
                    <a:lnTo>
                      <a:pt x="9405" y="6003"/>
                    </a:lnTo>
                    <a:lnTo>
                      <a:pt x="9222" y="5638"/>
                    </a:lnTo>
                    <a:lnTo>
                      <a:pt x="9039" y="5273"/>
                    </a:lnTo>
                    <a:lnTo>
                      <a:pt x="8720" y="4543"/>
                    </a:lnTo>
                    <a:lnTo>
                      <a:pt x="8035" y="3059"/>
                    </a:lnTo>
                    <a:lnTo>
                      <a:pt x="6802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2761;p34">
                <a:extLst>
                  <a:ext uri="{FF2B5EF4-FFF2-40B4-BE49-F238E27FC236}">
                    <a16:creationId xmlns:a16="http://schemas.microsoft.com/office/drawing/2014/main" id="{89912DB7-8310-430B-BD42-C86008E1633E}"/>
                  </a:ext>
                </a:extLst>
              </p:cNvPr>
              <p:cNvSpPr/>
              <p:nvPr/>
            </p:nvSpPr>
            <p:spPr>
              <a:xfrm>
                <a:off x="6975500" y="3152426"/>
                <a:ext cx="143590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9246" h="10600" extrusionOk="0">
                    <a:moveTo>
                      <a:pt x="3294" y="1"/>
                    </a:moveTo>
                    <a:cubicBezTo>
                      <a:pt x="3269" y="1"/>
                      <a:pt x="3244" y="3"/>
                      <a:pt x="3219" y="9"/>
                    </a:cubicBezTo>
                    <a:cubicBezTo>
                      <a:pt x="2518" y="167"/>
                      <a:pt x="3699" y="4894"/>
                      <a:pt x="3721" y="4983"/>
                    </a:cubicBezTo>
                    <a:lnTo>
                      <a:pt x="3721" y="4983"/>
                    </a:lnTo>
                    <a:cubicBezTo>
                      <a:pt x="3701" y="4902"/>
                      <a:pt x="2716" y="996"/>
                      <a:pt x="1937" y="996"/>
                    </a:cubicBezTo>
                    <a:cubicBezTo>
                      <a:pt x="1907" y="996"/>
                      <a:pt x="1878" y="1002"/>
                      <a:pt x="1850" y="1013"/>
                    </a:cubicBezTo>
                    <a:cubicBezTo>
                      <a:pt x="1056" y="1331"/>
                      <a:pt x="2291" y="5437"/>
                      <a:pt x="2306" y="5486"/>
                    </a:cubicBezTo>
                    <a:lnTo>
                      <a:pt x="2306" y="5486"/>
                    </a:lnTo>
                    <a:cubicBezTo>
                      <a:pt x="2293" y="5444"/>
                      <a:pt x="1348" y="2323"/>
                      <a:pt x="689" y="2323"/>
                    </a:cubicBezTo>
                    <a:cubicBezTo>
                      <a:pt x="649" y="2323"/>
                      <a:pt x="609" y="2335"/>
                      <a:pt x="571" y="2360"/>
                    </a:cubicBezTo>
                    <a:cubicBezTo>
                      <a:pt x="1" y="2725"/>
                      <a:pt x="845" y="5464"/>
                      <a:pt x="1074" y="6194"/>
                    </a:cubicBezTo>
                    <a:cubicBezTo>
                      <a:pt x="1119" y="6331"/>
                      <a:pt x="2261" y="10600"/>
                      <a:pt x="2261" y="10600"/>
                    </a:cubicBezTo>
                    <a:lnTo>
                      <a:pt x="9040" y="8431"/>
                    </a:lnTo>
                    <a:cubicBezTo>
                      <a:pt x="9040" y="6514"/>
                      <a:pt x="9245" y="2771"/>
                      <a:pt x="8789" y="2268"/>
                    </a:cubicBezTo>
                    <a:cubicBezTo>
                      <a:pt x="8756" y="2233"/>
                      <a:pt x="8721" y="2216"/>
                      <a:pt x="8685" y="2216"/>
                    </a:cubicBezTo>
                    <a:cubicBezTo>
                      <a:pt x="8192" y="2216"/>
                      <a:pt x="7419" y="5327"/>
                      <a:pt x="7419" y="5327"/>
                    </a:cubicBezTo>
                    <a:cubicBezTo>
                      <a:pt x="7419" y="5327"/>
                      <a:pt x="5838" y="265"/>
                      <a:pt x="5053" y="265"/>
                    </a:cubicBezTo>
                    <a:cubicBezTo>
                      <a:pt x="5027" y="265"/>
                      <a:pt x="5001" y="271"/>
                      <a:pt x="4977" y="283"/>
                    </a:cubicBezTo>
                    <a:cubicBezTo>
                      <a:pt x="4450" y="563"/>
                      <a:pt x="4707" y="2659"/>
                      <a:pt x="4891" y="3806"/>
                    </a:cubicBezTo>
                    <a:lnTo>
                      <a:pt x="4891" y="3806"/>
                    </a:lnTo>
                    <a:cubicBezTo>
                      <a:pt x="4643" y="2516"/>
                      <a:pt x="4061" y="1"/>
                      <a:pt x="329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2762;p34">
                <a:extLst>
                  <a:ext uri="{FF2B5EF4-FFF2-40B4-BE49-F238E27FC236}">
                    <a16:creationId xmlns:a16="http://schemas.microsoft.com/office/drawing/2014/main" id="{6F8B8778-EEA2-4671-98D0-5C8D61DC457A}"/>
                  </a:ext>
                </a:extLst>
              </p:cNvPr>
              <p:cNvSpPr/>
              <p:nvPr/>
            </p:nvSpPr>
            <p:spPr>
              <a:xfrm>
                <a:off x="7006346" y="3230770"/>
                <a:ext cx="79063" cy="23543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1516" extrusionOk="0">
                    <a:moveTo>
                      <a:pt x="3754" y="1"/>
                    </a:moveTo>
                    <a:cubicBezTo>
                      <a:pt x="3286" y="1"/>
                      <a:pt x="2818" y="64"/>
                      <a:pt x="2374" y="169"/>
                    </a:cubicBezTo>
                    <a:cubicBezTo>
                      <a:pt x="1484" y="420"/>
                      <a:pt x="640" y="831"/>
                      <a:pt x="1" y="1493"/>
                    </a:cubicBezTo>
                    <a:cubicBezTo>
                      <a:pt x="1" y="1493"/>
                      <a:pt x="1" y="1493"/>
                      <a:pt x="1" y="1516"/>
                    </a:cubicBezTo>
                    <a:lnTo>
                      <a:pt x="23" y="1516"/>
                    </a:lnTo>
                    <a:cubicBezTo>
                      <a:pt x="754" y="1036"/>
                      <a:pt x="1576" y="671"/>
                      <a:pt x="2443" y="466"/>
                    </a:cubicBezTo>
                    <a:cubicBezTo>
                      <a:pt x="3104" y="287"/>
                      <a:pt x="3792" y="192"/>
                      <a:pt x="4487" y="192"/>
                    </a:cubicBezTo>
                    <a:cubicBezTo>
                      <a:pt x="4680" y="192"/>
                      <a:pt x="4874" y="200"/>
                      <a:pt x="5068" y="215"/>
                    </a:cubicBezTo>
                    <a:lnTo>
                      <a:pt x="5091" y="215"/>
                    </a:lnTo>
                    <a:cubicBezTo>
                      <a:pt x="5091" y="192"/>
                      <a:pt x="5091" y="192"/>
                      <a:pt x="5068" y="192"/>
                    </a:cubicBezTo>
                    <a:cubicBezTo>
                      <a:pt x="4644" y="58"/>
                      <a:pt x="4199" y="1"/>
                      <a:pt x="375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2763;p34">
                <a:extLst>
                  <a:ext uri="{FF2B5EF4-FFF2-40B4-BE49-F238E27FC236}">
                    <a16:creationId xmlns:a16="http://schemas.microsoft.com/office/drawing/2014/main" id="{C60A8B09-6C2E-43DD-9404-5F7016346C44}"/>
                  </a:ext>
                </a:extLst>
              </p:cNvPr>
              <p:cNvSpPr/>
              <p:nvPr/>
            </p:nvSpPr>
            <p:spPr>
              <a:xfrm>
                <a:off x="7140624" y="3517916"/>
                <a:ext cx="177617" cy="233742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15051" extrusionOk="0">
                    <a:moveTo>
                      <a:pt x="7958" y="0"/>
                    </a:moveTo>
                    <a:cubicBezTo>
                      <a:pt x="7907" y="0"/>
                      <a:pt x="7864" y="16"/>
                      <a:pt x="7830" y="50"/>
                    </a:cubicBezTo>
                    <a:cubicBezTo>
                      <a:pt x="3904" y="3976"/>
                      <a:pt x="1" y="8153"/>
                      <a:pt x="1" y="8153"/>
                    </a:cubicBezTo>
                    <a:cubicBezTo>
                      <a:pt x="1" y="8153"/>
                      <a:pt x="5740" y="15050"/>
                      <a:pt x="8852" y="15050"/>
                    </a:cubicBezTo>
                    <a:cubicBezTo>
                      <a:pt x="8892" y="15050"/>
                      <a:pt x="8932" y="15049"/>
                      <a:pt x="8971" y="15047"/>
                    </a:cubicBezTo>
                    <a:lnTo>
                      <a:pt x="11436" y="1739"/>
                    </a:lnTo>
                    <a:lnTo>
                      <a:pt x="11436" y="1739"/>
                    </a:lnTo>
                    <a:cubicBezTo>
                      <a:pt x="11383" y="1745"/>
                      <a:pt x="11330" y="1748"/>
                      <a:pt x="11276" y="1748"/>
                    </a:cubicBezTo>
                    <a:cubicBezTo>
                      <a:pt x="9903" y="1748"/>
                      <a:pt x="8494" y="0"/>
                      <a:pt x="795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2764;p34">
                <a:extLst>
                  <a:ext uri="{FF2B5EF4-FFF2-40B4-BE49-F238E27FC236}">
                    <a16:creationId xmlns:a16="http://schemas.microsoft.com/office/drawing/2014/main" id="{FADA0F3B-D5A6-4D3C-A2E8-805EC5430817}"/>
                  </a:ext>
                </a:extLst>
              </p:cNvPr>
              <p:cNvSpPr/>
              <p:nvPr/>
            </p:nvSpPr>
            <p:spPr>
              <a:xfrm>
                <a:off x="7132827" y="3513023"/>
                <a:ext cx="137549" cy="138745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8934" extrusionOk="0">
                    <a:moveTo>
                      <a:pt x="7646" y="1"/>
                    </a:moveTo>
                    <a:cubicBezTo>
                      <a:pt x="7485" y="1"/>
                      <a:pt x="7335" y="91"/>
                      <a:pt x="7282" y="251"/>
                    </a:cubicBezTo>
                    <a:cubicBezTo>
                      <a:pt x="6209" y="2808"/>
                      <a:pt x="1005" y="7030"/>
                      <a:pt x="229" y="7601"/>
                    </a:cubicBezTo>
                    <a:cubicBezTo>
                      <a:pt x="46" y="7738"/>
                      <a:pt x="0" y="7966"/>
                      <a:pt x="137" y="8149"/>
                    </a:cubicBezTo>
                    <a:cubicBezTo>
                      <a:pt x="137" y="8149"/>
                      <a:pt x="522" y="8933"/>
                      <a:pt x="955" y="8933"/>
                    </a:cubicBezTo>
                    <a:cubicBezTo>
                      <a:pt x="1039" y="8933"/>
                      <a:pt x="1125" y="8904"/>
                      <a:pt x="1210" y="8834"/>
                    </a:cubicBezTo>
                    <a:cubicBezTo>
                      <a:pt x="2077" y="8149"/>
                      <a:pt x="7556" y="3789"/>
                      <a:pt x="8765" y="799"/>
                    </a:cubicBezTo>
                    <a:cubicBezTo>
                      <a:pt x="8857" y="594"/>
                      <a:pt x="8742" y="365"/>
                      <a:pt x="8514" y="274"/>
                    </a:cubicBezTo>
                    <a:lnTo>
                      <a:pt x="7784" y="23"/>
                    </a:lnTo>
                    <a:cubicBezTo>
                      <a:pt x="7738" y="8"/>
                      <a:pt x="7692" y="1"/>
                      <a:pt x="76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2765;p34">
                <a:extLst>
                  <a:ext uri="{FF2B5EF4-FFF2-40B4-BE49-F238E27FC236}">
                    <a16:creationId xmlns:a16="http://schemas.microsoft.com/office/drawing/2014/main" id="{1AE2C12B-A45B-4DC0-B83C-A90C53D8E0E1}"/>
                  </a:ext>
                </a:extLst>
              </p:cNvPr>
              <p:cNvSpPr/>
              <p:nvPr/>
            </p:nvSpPr>
            <p:spPr>
              <a:xfrm>
                <a:off x="7275690" y="3510538"/>
                <a:ext cx="424683" cy="490965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31614" extrusionOk="0">
                    <a:moveTo>
                      <a:pt x="5867" y="0"/>
                    </a:moveTo>
                    <a:cubicBezTo>
                      <a:pt x="3836" y="0"/>
                      <a:pt x="2055" y="1598"/>
                      <a:pt x="1918" y="3607"/>
                    </a:cubicBezTo>
                    <a:lnTo>
                      <a:pt x="206" y="26638"/>
                    </a:lnTo>
                    <a:cubicBezTo>
                      <a:pt x="1" y="29354"/>
                      <a:pt x="1827" y="31613"/>
                      <a:pt x="4292" y="31613"/>
                    </a:cubicBezTo>
                    <a:lnTo>
                      <a:pt x="23077" y="31613"/>
                    </a:lnTo>
                    <a:cubicBezTo>
                      <a:pt x="25520" y="31613"/>
                      <a:pt x="27346" y="29354"/>
                      <a:pt x="27140" y="26638"/>
                    </a:cubicBezTo>
                    <a:lnTo>
                      <a:pt x="25451" y="3607"/>
                    </a:lnTo>
                    <a:cubicBezTo>
                      <a:pt x="25291" y="1598"/>
                      <a:pt x="23511" y="0"/>
                      <a:pt x="2148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2766;p34">
                <a:extLst>
                  <a:ext uri="{FF2B5EF4-FFF2-40B4-BE49-F238E27FC236}">
                    <a16:creationId xmlns:a16="http://schemas.microsoft.com/office/drawing/2014/main" id="{18AD83CC-2984-429E-9A9B-99D6C2DA9950}"/>
                  </a:ext>
                </a:extLst>
              </p:cNvPr>
              <p:cNvSpPr/>
              <p:nvPr/>
            </p:nvSpPr>
            <p:spPr>
              <a:xfrm>
                <a:off x="7287758" y="3524362"/>
                <a:ext cx="400922" cy="463322"/>
              </a:xfrm>
              <a:custGeom>
                <a:avLst/>
                <a:gdLst/>
                <a:ahLst/>
                <a:cxnLst/>
                <a:rect l="l" t="t" r="r" b="b"/>
                <a:pathLst>
                  <a:path w="25816" h="29834" extrusionOk="0">
                    <a:moveTo>
                      <a:pt x="5547" y="1"/>
                    </a:moveTo>
                    <a:cubicBezTo>
                      <a:pt x="3606" y="1"/>
                      <a:pt x="1940" y="1507"/>
                      <a:pt x="1803" y="3402"/>
                    </a:cubicBezTo>
                    <a:lnTo>
                      <a:pt x="183" y="25154"/>
                    </a:lnTo>
                    <a:cubicBezTo>
                      <a:pt x="0" y="27710"/>
                      <a:pt x="1712" y="29833"/>
                      <a:pt x="4040" y="29833"/>
                    </a:cubicBezTo>
                    <a:lnTo>
                      <a:pt x="21775" y="29833"/>
                    </a:lnTo>
                    <a:cubicBezTo>
                      <a:pt x="24081" y="29833"/>
                      <a:pt x="25815" y="27710"/>
                      <a:pt x="25633" y="25154"/>
                    </a:cubicBezTo>
                    <a:lnTo>
                      <a:pt x="24012" y="3402"/>
                    </a:lnTo>
                    <a:cubicBezTo>
                      <a:pt x="23875" y="1507"/>
                      <a:pt x="22186" y="1"/>
                      <a:pt x="202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2767;p34">
                <a:extLst>
                  <a:ext uri="{FF2B5EF4-FFF2-40B4-BE49-F238E27FC236}">
                    <a16:creationId xmlns:a16="http://schemas.microsoft.com/office/drawing/2014/main" id="{6B2B7A1E-DFBA-4746-91D7-1C1700FA3A2F}"/>
                  </a:ext>
                </a:extLst>
              </p:cNvPr>
              <p:cNvSpPr/>
              <p:nvPr/>
            </p:nvSpPr>
            <p:spPr>
              <a:xfrm>
                <a:off x="7589449" y="3672863"/>
                <a:ext cx="169805" cy="211332"/>
              </a:xfrm>
              <a:custGeom>
                <a:avLst/>
                <a:gdLst/>
                <a:ahLst/>
                <a:cxnLst/>
                <a:rect l="l" t="t" r="r" b="b"/>
                <a:pathLst>
                  <a:path w="10934" h="13608" extrusionOk="0">
                    <a:moveTo>
                      <a:pt x="3402" y="0"/>
                    </a:moveTo>
                    <a:cubicBezTo>
                      <a:pt x="2923" y="0"/>
                      <a:pt x="2437" y="118"/>
                      <a:pt x="1986" y="369"/>
                    </a:cubicBezTo>
                    <a:cubicBezTo>
                      <a:pt x="548" y="1145"/>
                      <a:pt x="0" y="2948"/>
                      <a:pt x="776" y="4386"/>
                    </a:cubicBezTo>
                    <a:lnTo>
                      <a:pt x="4931" y="12055"/>
                    </a:lnTo>
                    <a:cubicBezTo>
                      <a:pt x="5456" y="13037"/>
                      <a:pt x="6483" y="13607"/>
                      <a:pt x="7533" y="13607"/>
                    </a:cubicBezTo>
                    <a:cubicBezTo>
                      <a:pt x="8012" y="13607"/>
                      <a:pt x="8491" y="13493"/>
                      <a:pt x="8948" y="13242"/>
                    </a:cubicBezTo>
                    <a:cubicBezTo>
                      <a:pt x="10386" y="12466"/>
                      <a:pt x="10934" y="10663"/>
                      <a:pt x="10158" y="9225"/>
                    </a:cubicBezTo>
                    <a:lnTo>
                      <a:pt x="6003" y="1556"/>
                    </a:lnTo>
                    <a:cubicBezTo>
                      <a:pt x="5470" y="568"/>
                      <a:pt x="4453" y="0"/>
                      <a:pt x="340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2768;p34">
                <a:extLst>
                  <a:ext uri="{FF2B5EF4-FFF2-40B4-BE49-F238E27FC236}">
                    <a16:creationId xmlns:a16="http://schemas.microsoft.com/office/drawing/2014/main" id="{5F0B6DA6-B639-4A40-AF88-2A01D62301A7}"/>
                  </a:ext>
                </a:extLst>
              </p:cNvPr>
              <p:cNvSpPr/>
              <p:nvPr/>
            </p:nvSpPr>
            <p:spPr>
              <a:xfrm>
                <a:off x="7278532" y="3905828"/>
                <a:ext cx="380019" cy="486120"/>
              </a:xfrm>
              <a:custGeom>
                <a:avLst/>
                <a:gdLst/>
                <a:ahLst/>
                <a:cxnLst/>
                <a:rect l="l" t="t" r="r" b="b"/>
                <a:pathLst>
                  <a:path w="24470" h="31302" extrusionOk="0">
                    <a:moveTo>
                      <a:pt x="21890" y="1"/>
                    </a:moveTo>
                    <a:lnTo>
                      <a:pt x="17211" y="936"/>
                    </a:lnTo>
                    <a:lnTo>
                      <a:pt x="4383" y="891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366" y="21114"/>
                      <a:pt x="1758" y="29879"/>
                    </a:cubicBezTo>
                    <a:cubicBezTo>
                      <a:pt x="1758" y="29879"/>
                      <a:pt x="3513" y="31302"/>
                      <a:pt x="6031" y="31302"/>
                    </a:cubicBezTo>
                    <a:cubicBezTo>
                      <a:pt x="7007" y="31302"/>
                      <a:pt x="8097" y="31088"/>
                      <a:pt x="9245" y="30495"/>
                    </a:cubicBezTo>
                    <a:lnTo>
                      <a:pt x="9747" y="10614"/>
                    </a:lnTo>
                    <a:lnTo>
                      <a:pt x="9747" y="10386"/>
                    </a:lnTo>
                    <a:cubicBezTo>
                      <a:pt x="10500" y="10340"/>
                      <a:pt x="11299" y="10340"/>
                      <a:pt x="12121" y="10340"/>
                    </a:cubicBezTo>
                    <a:lnTo>
                      <a:pt x="12121" y="10614"/>
                    </a:lnTo>
                    <a:lnTo>
                      <a:pt x="15590" y="30495"/>
                    </a:lnTo>
                    <a:cubicBezTo>
                      <a:pt x="16744" y="31088"/>
                      <a:pt x="17839" y="31302"/>
                      <a:pt x="18818" y="31302"/>
                    </a:cubicBezTo>
                    <a:cubicBezTo>
                      <a:pt x="21345" y="31302"/>
                      <a:pt x="23100" y="29879"/>
                      <a:pt x="23100" y="29879"/>
                    </a:cubicBezTo>
                    <a:cubicBezTo>
                      <a:pt x="24469" y="21114"/>
                      <a:pt x="21890" y="1"/>
                      <a:pt x="2189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2769;p34">
                <a:extLst>
                  <a:ext uri="{FF2B5EF4-FFF2-40B4-BE49-F238E27FC236}">
                    <a16:creationId xmlns:a16="http://schemas.microsoft.com/office/drawing/2014/main" id="{DD4189BD-46FC-4292-8E63-15648AEB1184}"/>
                  </a:ext>
                </a:extLst>
              </p:cNvPr>
              <p:cNvSpPr/>
              <p:nvPr/>
            </p:nvSpPr>
            <p:spPr>
              <a:xfrm>
                <a:off x="7278532" y="3905828"/>
                <a:ext cx="364769" cy="349891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22530" extrusionOk="0">
                    <a:moveTo>
                      <a:pt x="21890" y="1"/>
                    </a:moveTo>
                    <a:lnTo>
                      <a:pt x="17211" y="936"/>
                    </a:lnTo>
                    <a:lnTo>
                      <a:pt x="4383" y="891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206" y="11961"/>
                      <a:pt x="914" y="21616"/>
                    </a:cubicBezTo>
                    <a:cubicBezTo>
                      <a:pt x="2854" y="22027"/>
                      <a:pt x="5775" y="22461"/>
                      <a:pt x="9450" y="22529"/>
                    </a:cubicBezTo>
                    <a:lnTo>
                      <a:pt x="9747" y="10614"/>
                    </a:lnTo>
                    <a:lnTo>
                      <a:pt x="9747" y="10386"/>
                    </a:lnTo>
                    <a:cubicBezTo>
                      <a:pt x="10500" y="10340"/>
                      <a:pt x="11299" y="10340"/>
                      <a:pt x="12121" y="10340"/>
                    </a:cubicBezTo>
                    <a:lnTo>
                      <a:pt x="12121" y="10614"/>
                    </a:lnTo>
                    <a:lnTo>
                      <a:pt x="14175" y="22392"/>
                    </a:lnTo>
                    <a:cubicBezTo>
                      <a:pt x="17005" y="22210"/>
                      <a:pt x="20133" y="21776"/>
                      <a:pt x="23488" y="21000"/>
                    </a:cubicBezTo>
                    <a:cubicBezTo>
                      <a:pt x="23282" y="11459"/>
                      <a:pt x="21890" y="1"/>
                      <a:pt x="2189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0" name="Google Shape;2770;p34">
                <a:extLst>
                  <a:ext uri="{FF2B5EF4-FFF2-40B4-BE49-F238E27FC236}">
                    <a16:creationId xmlns:a16="http://schemas.microsoft.com/office/drawing/2014/main" id="{BF13F3D0-5F1B-41F6-B522-63155852549B}"/>
                  </a:ext>
                </a:extLst>
              </p:cNvPr>
              <p:cNvSpPr/>
              <p:nvPr/>
            </p:nvSpPr>
            <p:spPr>
              <a:xfrm>
                <a:off x="7270020" y="3911497"/>
                <a:ext cx="377534" cy="309125"/>
              </a:xfrm>
              <a:custGeom>
                <a:avLst/>
                <a:gdLst/>
                <a:ahLst/>
                <a:cxnLst/>
                <a:rect l="l" t="t" r="r" b="b"/>
                <a:pathLst>
                  <a:path w="24310" h="19905" extrusionOk="0">
                    <a:moveTo>
                      <a:pt x="549" y="1"/>
                    </a:moveTo>
                    <a:cubicBezTo>
                      <a:pt x="549" y="1"/>
                      <a:pt x="1" y="9496"/>
                      <a:pt x="526" y="18398"/>
                    </a:cubicBezTo>
                    <a:cubicBezTo>
                      <a:pt x="2512" y="19790"/>
                      <a:pt x="7487" y="19608"/>
                      <a:pt x="10523" y="19653"/>
                    </a:cubicBezTo>
                    <a:lnTo>
                      <a:pt x="10295" y="10637"/>
                    </a:lnTo>
                    <a:lnTo>
                      <a:pt x="10295" y="10386"/>
                    </a:lnTo>
                    <a:cubicBezTo>
                      <a:pt x="10828" y="10370"/>
                      <a:pt x="11383" y="10354"/>
                      <a:pt x="11953" y="10354"/>
                    </a:cubicBezTo>
                    <a:cubicBezTo>
                      <a:pt x="12189" y="10354"/>
                      <a:pt x="12428" y="10357"/>
                      <a:pt x="12669" y="10363"/>
                    </a:cubicBezTo>
                    <a:lnTo>
                      <a:pt x="12669" y="10637"/>
                    </a:lnTo>
                    <a:lnTo>
                      <a:pt x="13742" y="19904"/>
                    </a:lnTo>
                    <a:cubicBezTo>
                      <a:pt x="16686" y="19767"/>
                      <a:pt x="21365" y="19608"/>
                      <a:pt x="24310" y="18535"/>
                    </a:cubicBezTo>
                    <a:cubicBezTo>
                      <a:pt x="23899" y="9222"/>
                      <a:pt x="22438" y="1"/>
                      <a:pt x="22438" y="1"/>
                    </a:cubicBezTo>
                    <a:lnTo>
                      <a:pt x="17759" y="937"/>
                    </a:lnTo>
                    <a:lnTo>
                      <a:pt x="4931" y="891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2771;p34">
                <a:extLst>
                  <a:ext uri="{FF2B5EF4-FFF2-40B4-BE49-F238E27FC236}">
                    <a16:creationId xmlns:a16="http://schemas.microsoft.com/office/drawing/2014/main" id="{A6141731-EE84-498C-8D84-06AB21161AFC}"/>
                  </a:ext>
                </a:extLst>
              </p:cNvPr>
              <p:cNvSpPr/>
              <p:nvPr/>
            </p:nvSpPr>
            <p:spPr>
              <a:xfrm>
                <a:off x="7376740" y="4068200"/>
                <a:ext cx="144631" cy="5249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338" extrusionOk="0">
                    <a:moveTo>
                      <a:pt x="4657" y="1"/>
                    </a:moveTo>
                    <a:cubicBezTo>
                      <a:pt x="3881" y="23"/>
                      <a:pt x="3104" y="46"/>
                      <a:pt x="2351" y="46"/>
                    </a:cubicBezTo>
                    <a:cubicBezTo>
                      <a:pt x="1575" y="92"/>
                      <a:pt x="822" y="115"/>
                      <a:pt x="46" y="183"/>
                    </a:cubicBezTo>
                    <a:cubicBezTo>
                      <a:pt x="23" y="183"/>
                      <a:pt x="0" y="206"/>
                      <a:pt x="0" y="252"/>
                    </a:cubicBezTo>
                    <a:cubicBezTo>
                      <a:pt x="0" y="274"/>
                      <a:pt x="23" y="320"/>
                      <a:pt x="46" y="320"/>
                    </a:cubicBezTo>
                    <a:cubicBezTo>
                      <a:pt x="434" y="332"/>
                      <a:pt x="822" y="337"/>
                      <a:pt x="1207" y="337"/>
                    </a:cubicBezTo>
                    <a:cubicBezTo>
                      <a:pt x="1592" y="337"/>
                      <a:pt x="1975" y="332"/>
                      <a:pt x="2351" y="320"/>
                    </a:cubicBezTo>
                    <a:lnTo>
                      <a:pt x="4657" y="297"/>
                    </a:lnTo>
                    <a:lnTo>
                      <a:pt x="9244" y="229"/>
                    </a:lnTo>
                    <a:cubicBezTo>
                      <a:pt x="9290" y="229"/>
                      <a:pt x="9313" y="183"/>
                      <a:pt x="9313" y="160"/>
                    </a:cubicBezTo>
                    <a:cubicBezTo>
                      <a:pt x="9313" y="115"/>
                      <a:pt x="9290" y="92"/>
                      <a:pt x="9244" y="92"/>
                    </a:cubicBezTo>
                    <a:cubicBezTo>
                      <a:pt x="7715" y="1"/>
                      <a:pt x="6186" y="1"/>
                      <a:pt x="465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2" name="Google Shape;2772;p34">
                <a:extLst>
                  <a:ext uri="{FF2B5EF4-FFF2-40B4-BE49-F238E27FC236}">
                    <a16:creationId xmlns:a16="http://schemas.microsoft.com/office/drawing/2014/main" id="{AA32FDA6-5A86-456D-9C0C-1362E1377A48}"/>
                  </a:ext>
                </a:extLst>
              </p:cNvPr>
              <p:cNvSpPr/>
              <p:nvPr/>
            </p:nvSpPr>
            <p:spPr>
              <a:xfrm>
                <a:off x="7444800" y="3892719"/>
                <a:ext cx="5342" cy="14498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9336" extrusionOk="0">
                    <a:moveTo>
                      <a:pt x="183" y="0"/>
                    </a:moveTo>
                    <a:cubicBezTo>
                      <a:pt x="138" y="0"/>
                      <a:pt x="115" y="23"/>
                      <a:pt x="92" y="69"/>
                    </a:cubicBezTo>
                    <a:cubicBezTo>
                      <a:pt x="46" y="822"/>
                      <a:pt x="23" y="1598"/>
                      <a:pt x="23" y="2374"/>
                    </a:cubicBezTo>
                    <a:cubicBezTo>
                      <a:pt x="1" y="3127"/>
                      <a:pt x="1" y="3903"/>
                      <a:pt x="1" y="4656"/>
                    </a:cubicBezTo>
                    <a:cubicBezTo>
                      <a:pt x="23" y="6186"/>
                      <a:pt x="46" y="7738"/>
                      <a:pt x="206" y="9267"/>
                    </a:cubicBezTo>
                    <a:cubicBezTo>
                      <a:pt x="206" y="9290"/>
                      <a:pt x="229" y="9336"/>
                      <a:pt x="275" y="9336"/>
                    </a:cubicBezTo>
                    <a:cubicBezTo>
                      <a:pt x="297" y="9313"/>
                      <a:pt x="343" y="9290"/>
                      <a:pt x="343" y="9244"/>
                    </a:cubicBezTo>
                    <a:cubicBezTo>
                      <a:pt x="297" y="8491"/>
                      <a:pt x="297" y="7715"/>
                      <a:pt x="297" y="6962"/>
                    </a:cubicBezTo>
                    <a:lnTo>
                      <a:pt x="297" y="4656"/>
                    </a:lnTo>
                    <a:lnTo>
                      <a:pt x="297" y="2374"/>
                    </a:lnTo>
                    <a:cubicBezTo>
                      <a:pt x="275" y="1598"/>
                      <a:pt x="275" y="845"/>
                      <a:pt x="229" y="69"/>
                    </a:cubicBezTo>
                    <a:cubicBezTo>
                      <a:pt x="229" y="23"/>
                      <a:pt x="206" y="0"/>
                      <a:pt x="18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3" name="Google Shape;2773;p34">
                <a:extLst>
                  <a:ext uri="{FF2B5EF4-FFF2-40B4-BE49-F238E27FC236}">
                    <a16:creationId xmlns:a16="http://schemas.microsoft.com/office/drawing/2014/main" id="{0AF27371-2CAE-4031-B9D1-B73257CEBBFA}"/>
                  </a:ext>
                </a:extLst>
              </p:cNvPr>
              <p:cNvSpPr/>
              <p:nvPr/>
            </p:nvSpPr>
            <p:spPr>
              <a:xfrm>
                <a:off x="7447286" y="3938088"/>
                <a:ext cx="24832" cy="92031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5926" extrusionOk="0">
                    <a:moveTo>
                      <a:pt x="1416" y="1"/>
                    </a:moveTo>
                    <a:cubicBezTo>
                      <a:pt x="1393" y="1"/>
                      <a:pt x="1347" y="24"/>
                      <a:pt x="1347" y="69"/>
                    </a:cubicBezTo>
                    <a:cubicBezTo>
                      <a:pt x="1324" y="1142"/>
                      <a:pt x="1324" y="2215"/>
                      <a:pt x="1256" y="3265"/>
                    </a:cubicBezTo>
                    <a:cubicBezTo>
                      <a:pt x="1187" y="3813"/>
                      <a:pt x="1165" y="4337"/>
                      <a:pt x="1028" y="4840"/>
                    </a:cubicBezTo>
                    <a:cubicBezTo>
                      <a:pt x="959" y="5091"/>
                      <a:pt x="868" y="5342"/>
                      <a:pt x="731" y="5524"/>
                    </a:cubicBezTo>
                    <a:cubicBezTo>
                      <a:pt x="598" y="5676"/>
                      <a:pt x="419" y="5764"/>
                      <a:pt x="232" y="5764"/>
                    </a:cubicBezTo>
                    <a:cubicBezTo>
                      <a:pt x="193" y="5764"/>
                      <a:pt x="154" y="5760"/>
                      <a:pt x="115" y="5753"/>
                    </a:cubicBezTo>
                    <a:lnTo>
                      <a:pt x="92" y="5753"/>
                    </a:lnTo>
                    <a:cubicBezTo>
                      <a:pt x="85" y="5746"/>
                      <a:pt x="76" y="5743"/>
                      <a:pt x="68" y="5743"/>
                    </a:cubicBezTo>
                    <a:cubicBezTo>
                      <a:pt x="46" y="5743"/>
                      <a:pt x="23" y="5759"/>
                      <a:pt x="23" y="5775"/>
                    </a:cubicBezTo>
                    <a:cubicBezTo>
                      <a:pt x="0" y="5821"/>
                      <a:pt x="23" y="5844"/>
                      <a:pt x="46" y="5867"/>
                    </a:cubicBezTo>
                    <a:cubicBezTo>
                      <a:pt x="134" y="5907"/>
                      <a:pt x="226" y="5926"/>
                      <a:pt x="318" y="5926"/>
                    </a:cubicBezTo>
                    <a:cubicBezTo>
                      <a:pt x="534" y="5926"/>
                      <a:pt x="746" y="5822"/>
                      <a:pt x="891" y="5661"/>
                    </a:cubicBezTo>
                    <a:cubicBezTo>
                      <a:pt x="1096" y="5456"/>
                      <a:pt x="1210" y="5182"/>
                      <a:pt x="1301" y="4908"/>
                    </a:cubicBezTo>
                    <a:cubicBezTo>
                      <a:pt x="1461" y="4383"/>
                      <a:pt x="1507" y="3835"/>
                      <a:pt x="1530" y="3288"/>
                    </a:cubicBezTo>
                    <a:cubicBezTo>
                      <a:pt x="1598" y="2215"/>
                      <a:pt x="1575" y="1142"/>
                      <a:pt x="1484" y="46"/>
                    </a:cubicBezTo>
                    <a:cubicBezTo>
                      <a:pt x="1484" y="24"/>
                      <a:pt x="1461" y="1"/>
                      <a:pt x="1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4" name="Google Shape;2774;p34">
                <a:extLst>
                  <a:ext uri="{FF2B5EF4-FFF2-40B4-BE49-F238E27FC236}">
                    <a16:creationId xmlns:a16="http://schemas.microsoft.com/office/drawing/2014/main" id="{3D097AF3-78E1-466C-B915-4C7115515FFF}"/>
                  </a:ext>
                </a:extLst>
              </p:cNvPr>
              <p:cNvSpPr/>
              <p:nvPr/>
            </p:nvSpPr>
            <p:spPr>
              <a:xfrm>
                <a:off x="7283844" y="3928163"/>
                <a:ext cx="43624" cy="72820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4689" extrusionOk="0">
                    <a:moveTo>
                      <a:pt x="2717" y="1"/>
                    </a:moveTo>
                    <a:cubicBezTo>
                      <a:pt x="2672" y="1"/>
                      <a:pt x="2649" y="23"/>
                      <a:pt x="2649" y="69"/>
                    </a:cubicBezTo>
                    <a:cubicBezTo>
                      <a:pt x="2626" y="297"/>
                      <a:pt x="2626" y="548"/>
                      <a:pt x="2603" y="777"/>
                    </a:cubicBezTo>
                    <a:cubicBezTo>
                      <a:pt x="2557" y="982"/>
                      <a:pt x="2557" y="1233"/>
                      <a:pt x="2489" y="1439"/>
                    </a:cubicBezTo>
                    <a:lnTo>
                      <a:pt x="2398" y="1781"/>
                    </a:lnTo>
                    <a:lnTo>
                      <a:pt x="2283" y="2101"/>
                    </a:lnTo>
                    <a:cubicBezTo>
                      <a:pt x="2261" y="2215"/>
                      <a:pt x="2215" y="2306"/>
                      <a:pt x="2169" y="2420"/>
                    </a:cubicBezTo>
                    <a:cubicBezTo>
                      <a:pt x="2101" y="2511"/>
                      <a:pt x="2078" y="2625"/>
                      <a:pt x="2010" y="2717"/>
                    </a:cubicBezTo>
                    <a:cubicBezTo>
                      <a:pt x="1781" y="3105"/>
                      <a:pt x="1507" y="3470"/>
                      <a:pt x="1165" y="3767"/>
                    </a:cubicBezTo>
                    <a:cubicBezTo>
                      <a:pt x="846" y="4086"/>
                      <a:pt x="457" y="4360"/>
                      <a:pt x="69" y="4543"/>
                    </a:cubicBezTo>
                    <a:lnTo>
                      <a:pt x="47" y="4566"/>
                    </a:lnTo>
                    <a:cubicBezTo>
                      <a:pt x="24" y="4566"/>
                      <a:pt x="1" y="4611"/>
                      <a:pt x="24" y="4634"/>
                    </a:cubicBezTo>
                    <a:cubicBezTo>
                      <a:pt x="24" y="4668"/>
                      <a:pt x="48" y="4689"/>
                      <a:pt x="79" y="4689"/>
                    </a:cubicBezTo>
                    <a:cubicBezTo>
                      <a:pt x="91" y="4689"/>
                      <a:pt x="103" y="4686"/>
                      <a:pt x="115" y="4680"/>
                    </a:cubicBezTo>
                    <a:cubicBezTo>
                      <a:pt x="572" y="4543"/>
                      <a:pt x="982" y="4292"/>
                      <a:pt x="1348" y="3972"/>
                    </a:cubicBezTo>
                    <a:cubicBezTo>
                      <a:pt x="1713" y="3653"/>
                      <a:pt x="2032" y="3287"/>
                      <a:pt x="2261" y="2854"/>
                    </a:cubicBezTo>
                    <a:cubicBezTo>
                      <a:pt x="2329" y="2740"/>
                      <a:pt x="2375" y="2625"/>
                      <a:pt x="2420" y="2534"/>
                    </a:cubicBezTo>
                    <a:cubicBezTo>
                      <a:pt x="2466" y="2420"/>
                      <a:pt x="2512" y="2306"/>
                      <a:pt x="2557" y="2192"/>
                    </a:cubicBezTo>
                    <a:lnTo>
                      <a:pt x="2672" y="1849"/>
                    </a:lnTo>
                    <a:lnTo>
                      <a:pt x="2740" y="1484"/>
                    </a:lnTo>
                    <a:cubicBezTo>
                      <a:pt x="2763" y="1370"/>
                      <a:pt x="2763" y="1256"/>
                      <a:pt x="2786" y="1142"/>
                    </a:cubicBezTo>
                    <a:lnTo>
                      <a:pt x="2808" y="777"/>
                    </a:lnTo>
                    <a:cubicBezTo>
                      <a:pt x="2808" y="548"/>
                      <a:pt x="2786" y="297"/>
                      <a:pt x="2786" y="69"/>
                    </a:cubicBezTo>
                    <a:cubicBezTo>
                      <a:pt x="2763" y="23"/>
                      <a:pt x="2740" y="1"/>
                      <a:pt x="271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5" name="Google Shape;2775;p34">
                <a:extLst>
                  <a:ext uri="{FF2B5EF4-FFF2-40B4-BE49-F238E27FC236}">
                    <a16:creationId xmlns:a16="http://schemas.microsoft.com/office/drawing/2014/main" id="{44DE6619-DFD8-479E-97A9-FC9465467543}"/>
                  </a:ext>
                </a:extLst>
              </p:cNvPr>
              <p:cNvSpPr/>
              <p:nvPr/>
            </p:nvSpPr>
            <p:spPr>
              <a:xfrm>
                <a:off x="7575625" y="3928163"/>
                <a:ext cx="43608" cy="72836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4690" extrusionOk="0">
                    <a:moveTo>
                      <a:pt x="114" y="1"/>
                    </a:moveTo>
                    <a:cubicBezTo>
                      <a:pt x="69" y="1"/>
                      <a:pt x="46" y="23"/>
                      <a:pt x="46" y="69"/>
                    </a:cubicBezTo>
                    <a:cubicBezTo>
                      <a:pt x="23" y="297"/>
                      <a:pt x="0" y="548"/>
                      <a:pt x="0" y="777"/>
                    </a:cubicBezTo>
                    <a:lnTo>
                      <a:pt x="23" y="1142"/>
                    </a:lnTo>
                    <a:cubicBezTo>
                      <a:pt x="46" y="1256"/>
                      <a:pt x="46" y="1370"/>
                      <a:pt x="91" y="1484"/>
                    </a:cubicBezTo>
                    <a:lnTo>
                      <a:pt x="160" y="1849"/>
                    </a:lnTo>
                    <a:lnTo>
                      <a:pt x="251" y="2192"/>
                    </a:lnTo>
                    <a:cubicBezTo>
                      <a:pt x="297" y="2306"/>
                      <a:pt x="343" y="2420"/>
                      <a:pt x="388" y="2534"/>
                    </a:cubicBezTo>
                    <a:cubicBezTo>
                      <a:pt x="457" y="2625"/>
                      <a:pt x="480" y="2740"/>
                      <a:pt x="548" y="2854"/>
                    </a:cubicBezTo>
                    <a:cubicBezTo>
                      <a:pt x="776" y="3287"/>
                      <a:pt x="1096" y="3653"/>
                      <a:pt x="1461" y="3972"/>
                    </a:cubicBezTo>
                    <a:cubicBezTo>
                      <a:pt x="1826" y="4292"/>
                      <a:pt x="2237" y="4543"/>
                      <a:pt x="2716" y="4680"/>
                    </a:cubicBezTo>
                    <a:cubicBezTo>
                      <a:pt x="2723" y="4686"/>
                      <a:pt x="2732" y="4689"/>
                      <a:pt x="2741" y="4689"/>
                    </a:cubicBezTo>
                    <a:cubicBezTo>
                      <a:pt x="2762" y="4689"/>
                      <a:pt x="2785" y="4673"/>
                      <a:pt x="2785" y="4657"/>
                    </a:cubicBezTo>
                    <a:cubicBezTo>
                      <a:pt x="2808" y="4611"/>
                      <a:pt x="2785" y="4566"/>
                      <a:pt x="2762" y="4566"/>
                    </a:cubicBezTo>
                    <a:cubicBezTo>
                      <a:pt x="2351" y="4360"/>
                      <a:pt x="1963" y="4086"/>
                      <a:pt x="1644" y="3767"/>
                    </a:cubicBezTo>
                    <a:cubicBezTo>
                      <a:pt x="1301" y="3470"/>
                      <a:pt x="1027" y="3105"/>
                      <a:pt x="799" y="2717"/>
                    </a:cubicBezTo>
                    <a:cubicBezTo>
                      <a:pt x="731" y="2625"/>
                      <a:pt x="708" y="2511"/>
                      <a:pt x="639" y="2420"/>
                    </a:cubicBezTo>
                    <a:cubicBezTo>
                      <a:pt x="594" y="2306"/>
                      <a:pt x="548" y="2215"/>
                      <a:pt x="525" y="2101"/>
                    </a:cubicBezTo>
                    <a:lnTo>
                      <a:pt x="411" y="1781"/>
                    </a:lnTo>
                    <a:lnTo>
                      <a:pt x="320" y="1439"/>
                    </a:lnTo>
                    <a:cubicBezTo>
                      <a:pt x="251" y="1233"/>
                      <a:pt x="251" y="982"/>
                      <a:pt x="206" y="777"/>
                    </a:cubicBezTo>
                    <a:cubicBezTo>
                      <a:pt x="183" y="548"/>
                      <a:pt x="183" y="297"/>
                      <a:pt x="183" y="69"/>
                    </a:cubicBezTo>
                    <a:cubicBezTo>
                      <a:pt x="183" y="23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6" name="Google Shape;2776;p34">
                <a:extLst>
                  <a:ext uri="{FF2B5EF4-FFF2-40B4-BE49-F238E27FC236}">
                    <a16:creationId xmlns:a16="http://schemas.microsoft.com/office/drawing/2014/main" id="{AB62387C-730E-474A-AA24-429ACF62F8B4}"/>
                  </a:ext>
                </a:extLst>
              </p:cNvPr>
              <p:cNvSpPr/>
              <p:nvPr/>
            </p:nvSpPr>
            <p:spPr>
              <a:xfrm>
                <a:off x="7246987" y="3526692"/>
                <a:ext cx="136105" cy="387474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24950" extrusionOk="0">
                    <a:moveTo>
                      <a:pt x="6416" y="1"/>
                    </a:moveTo>
                    <a:cubicBezTo>
                      <a:pt x="6148" y="1"/>
                      <a:pt x="5939" y="37"/>
                      <a:pt x="5866" y="79"/>
                    </a:cubicBezTo>
                    <a:cubicBezTo>
                      <a:pt x="5547" y="216"/>
                      <a:pt x="5204" y="421"/>
                      <a:pt x="4999" y="627"/>
                    </a:cubicBezTo>
                    <a:cubicBezTo>
                      <a:pt x="4520" y="1106"/>
                      <a:pt x="4086" y="1608"/>
                      <a:pt x="3698" y="2156"/>
                    </a:cubicBezTo>
                    <a:cubicBezTo>
                      <a:pt x="2922" y="3229"/>
                      <a:pt x="2351" y="4370"/>
                      <a:pt x="1872" y="5534"/>
                    </a:cubicBezTo>
                    <a:cubicBezTo>
                      <a:pt x="1415" y="6698"/>
                      <a:pt x="1050" y="7839"/>
                      <a:pt x="776" y="9004"/>
                    </a:cubicBezTo>
                    <a:cubicBezTo>
                      <a:pt x="639" y="9551"/>
                      <a:pt x="502" y="10145"/>
                      <a:pt x="388" y="10693"/>
                    </a:cubicBezTo>
                    <a:cubicBezTo>
                      <a:pt x="343" y="10989"/>
                      <a:pt x="297" y="11263"/>
                      <a:pt x="251" y="11560"/>
                    </a:cubicBezTo>
                    <a:lnTo>
                      <a:pt x="114" y="12473"/>
                    </a:lnTo>
                    <a:cubicBezTo>
                      <a:pt x="114" y="12610"/>
                      <a:pt x="91" y="12770"/>
                      <a:pt x="69" y="12929"/>
                    </a:cubicBezTo>
                    <a:lnTo>
                      <a:pt x="46" y="13363"/>
                    </a:lnTo>
                    <a:cubicBezTo>
                      <a:pt x="23" y="13660"/>
                      <a:pt x="0" y="13957"/>
                      <a:pt x="0" y="14253"/>
                    </a:cubicBezTo>
                    <a:cubicBezTo>
                      <a:pt x="0" y="14824"/>
                      <a:pt x="0" y="15395"/>
                      <a:pt x="46" y="15942"/>
                    </a:cubicBezTo>
                    <a:cubicBezTo>
                      <a:pt x="114" y="17061"/>
                      <a:pt x="274" y="18111"/>
                      <a:pt x="502" y="19115"/>
                    </a:cubicBezTo>
                    <a:cubicBezTo>
                      <a:pt x="708" y="20142"/>
                      <a:pt x="1004" y="21078"/>
                      <a:pt x="1347" y="21991"/>
                    </a:cubicBezTo>
                    <a:cubicBezTo>
                      <a:pt x="1438" y="22219"/>
                      <a:pt x="1529" y="22448"/>
                      <a:pt x="1621" y="22676"/>
                    </a:cubicBezTo>
                    <a:cubicBezTo>
                      <a:pt x="1712" y="22904"/>
                      <a:pt x="1803" y="23110"/>
                      <a:pt x="1895" y="23315"/>
                    </a:cubicBezTo>
                    <a:cubicBezTo>
                      <a:pt x="2100" y="23749"/>
                      <a:pt x="2328" y="24160"/>
                      <a:pt x="2579" y="24593"/>
                    </a:cubicBezTo>
                    <a:cubicBezTo>
                      <a:pt x="2726" y="24830"/>
                      <a:pt x="2956" y="24950"/>
                      <a:pt x="3212" y="24950"/>
                    </a:cubicBezTo>
                    <a:cubicBezTo>
                      <a:pt x="3474" y="24950"/>
                      <a:pt x="3763" y="24824"/>
                      <a:pt x="4017" y="24570"/>
                    </a:cubicBezTo>
                    <a:cubicBezTo>
                      <a:pt x="4405" y="24182"/>
                      <a:pt x="4565" y="23589"/>
                      <a:pt x="4474" y="23110"/>
                    </a:cubicBezTo>
                    <a:lnTo>
                      <a:pt x="4451" y="23041"/>
                    </a:lnTo>
                    <a:lnTo>
                      <a:pt x="4200" y="21694"/>
                    </a:lnTo>
                    <a:cubicBezTo>
                      <a:pt x="4109" y="21238"/>
                      <a:pt x="4017" y="20781"/>
                      <a:pt x="3949" y="20325"/>
                    </a:cubicBezTo>
                    <a:cubicBezTo>
                      <a:pt x="3789" y="19412"/>
                      <a:pt x="3652" y="18499"/>
                      <a:pt x="3561" y="17563"/>
                    </a:cubicBezTo>
                    <a:cubicBezTo>
                      <a:pt x="3470" y="16650"/>
                      <a:pt x="3401" y="15714"/>
                      <a:pt x="3401" y="14801"/>
                    </a:cubicBezTo>
                    <a:cubicBezTo>
                      <a:pt x="3378" y="14345"/>
                      <a:pt x="3424" y="13865"/>
                      <a:pt x="3424" y="13409"/>
                    </a:cubicBezTo>
                    <a:cubicBezTo>
                      <a:pt x="3424" y="13181"/>
                      <a:pt x="3447" y="12952"/>
                      <a:pt x="3470" y="12724"/>
                    </a:cubicBezTo>
                    <a:lnTo>
                      <a:pt x="3492" y="12404"/>
                    </a:lnTo>
                    <a:cubicBezTo>
                      <a:pt x="3515" y="12290"/>
                      <a:pt x="3538" y="12176"/>
                      <a:pt x="3538" y="12062"/>
                    </a:cubicBezTo>
                    <a:lnTo>
                      <a:pt x="3629" y="11400"/>
                    </a:lnTo>
                    <a:lnTo>
                      <a:pt x="3766" y="10647"/>
                    </a:lnTo>
                    <a:cubicBezTo>
                      <a:pt x="3858" y="10145"/>
                      <a:pt x="3949" y="9665"/>
                      <a:pt x="4040" y="9186"/>
                    </a:cubicBezTo>
                    <a:cubicBezTo>
                      <a:pt x="4268" y="8227"/>
                      <a:pt x="4497" y="7269"/>
                      <a:pt x="4771" y="6333"/>
                    </a:cubicBezTo>
                    <a:cubicBezTo>
                      <a:pt x="5067" y="5443"/>
                      <a:pt x="5387" y="4530"/>
                      <a:pt x="5775" y="3754"/>
                    </a:cubicBezTo>
                    <a:cubicBezTo>
                      <a:pt x="5980" y="3343"/>
                      <a:pt x="6186" y="2978"/>
                      <a:pt x="6414" y="2635"/>
                    </a:cubicBezTo>
                    <a:cubicBezTo>
                      <a:pt x="6642" y="2293"/>
                      <a:pt x="7008" y="1791"/>
                      <a:pt x="7281" y="1631"/>
                    </a:cubicBezTo>
                    <a:cubicBezTo>
                      <a:pt x="7532" y="1471"/>
                      <a:pt x="8331" y="1357"/>
                      <a:pt x="8331" y="1357"/>
                    </a:cubicBezTo>
                    <a:cubicBezTo>
                      <a:pt x="8422" y="1457"/>
                      <a:pt x="8496" y="1500"/>
                      <a:pt x="8547" y="1500"/>
                    </a:cubicBezTo>
                    <a:cubicBezTo>
                      <a:pt x="8764" y="1500"/>
                      <a:pt x="8564" y="715"/>
                      <a:pt x="7510" y="216"/>
                    </a:cubicBezTo>
                    <a:cubicBezTo>
                      <a:pt x="7148" y="54"/>
                      <a:pt x="6739" y="1"/>
                      <a:pt x="6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7" name="Google Shape;2777;p34">
                <a:extLst>
                  <a:ext uri="{FF2B5EF4-FFF2-40B4-BE49-F238E27FC236}">
                    <a16:creationId xmlns:a16="http://schemas.microsoft.com/office/drawing/2014/main" id="{E1AB7810-3DFC-4236-920F-54BE10CD6498}"/>
                  </a:ext>
                </a:extLst>
              </p:cNvPr>
              <p:cNvSpPr/>
              <p:nvPr/>
            </p:nvSpPr>
            <p:spPr>
              <a:xfrm>
                <a:off x="7260810" y="3546277"/>
                <a:ext cx="457638" cy="419434"/>
              </a:xfrm>
              <a:custGeom>
                <a:avLst/>
                <a:gdLst/>
                <a:ahLst/>
                <a:cxnLst/>
                <a:rect l="l" t="t" r="r" b="b"/>
                <a:pathLst>
                  <a:path w="29468" h="27008" extrusionOk="0">
                    <a:moveTo>
                      <a:pt x="9767" y="0"/>
                    </a:moveTo>
                    <a:cubicBezTo>
                      <a:pt x="8831" y="0"/>
                      <a:pt x="7609" y="29"/>
                      <a:pt x="5981" y="119"/>
                    </a:cubicBezTo>
                    <a:cubicBezTo>
                      <a:pt x="5981" y="119"/>
                      <a:pt x="2055" y="1283"/>
                      <a:pt x="480" y="13586"/>
                    </a:cubicBezTo>
                    <a:lnTo>
                      <a:pt x="23" y="23971"/>
                    </a:lnTo>
                    <a:cubicBezTo>
                      <a:pt x="0" y="24473"/>
                      <a:pt x="297" y="24907"/>
                      <a:pt x="754" y="25067"/>
                    </a:cubicBezTo>
                    <a:cubicBezTo>
                      <a:pt x="2465" y="25660"/>
                      <a:pt x="6871" y="26961"/>
                      <a:pt x="12121" y="27007"/>
                    </a:cubicBezTo>
                    <a:lnTo>
                      <a:pt x="12303" y="27007"/>
                    </a:lnTo>
                    <a:cubicBezTo>
                      <a:pt x="19059" y="26961"/>
                      <a:pt x="23921" y="24656"/>
                      <a:pt x="23921" y="24656"/>
                    </a:cubicBezTo>
                    <a:lnTo>
                      <a:pt x="22985" y="13221"/>
                    </a:lnTo>
                    <a:lnTo>
                      <a:pt x="22985" y="13221"/>
                    </a:lnTo>
                    <a:cubicBezTo>
                      <a:pt x="23067" y="13225"/>
                      <a:pt x="23149" y="13228"/>
                      <a:pt x="23231" y="13228"/>
                    </a:cubicBezTo>
                    <a:cubicBezTo>
                      <a:pt x="26265" y="13228"/>
                      <a:pt x="29468" y="10025"/>
                      <a:pt x="29468" y="10025"/>
                    </a:cubicBezTo>
                    <a:cubicBezTo>
                      <a:pt x="29468" y="10025"/>
                      <a:pt x="27391" y="941"/>
                      <a:pt x="21114" y="279"/>
                    </a:cubicBezTo>
                    <a:cubicBezTo>
                      <a:pt x="18869" y="63"/>
                      <a:pt x="16756" y="4"/>
                      <a:pt x="15135" y="4"/>
                    </a:cubicBezTo>
                    <a:cubicBezTo>
                      <a:pt x="13674" y="4"/>
                      <a:pt x="12612" y="52"/>
                      <a:pt x="12212" y="73"/>
                    </a:cubicBezTo>
                    <a:cubicBezTo>
                      <a:pt x="11699" y="48"/>
                      <a:pt x="10969" y="0"/>
                      <a:pt x="976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8" name="Google Shape;2778;p34">
                <a:extLst>
                  <a:ext uri="{FF2B5EF4-FFF2-40B4-BE49-F238E27FC236}">
                    <a16:creationId xmlns:a16="http://schemas.microsoft.com/office/drawing/2014/main" id="{9CCB3819-9116-4897-9580-B5EC62D20816}"/>
                  </a:ext>
                </a:extLst>
              </p:cNvPr>
              <p:cNvSpPr/>
              <p:nvPr/>
            </p:nvSpPr>
            <p:spPr>
              <a:xfrm>
                <a:off x="7357946" y="3547101"/>
                <a:ext cx="166264" cy="81501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5248" extrusionOk="0">
                    <a:moveTo>
                      <a:pt x="5436" y="0"/>
                    </a:moveTo>
                    <a:cubicBezTo>
                      <a:pt x="4170" y="0"/>
                      <a:pt x="2736" y="76"/>
                      <a:pt x="1210" y="340"/>
                    </a:cubicBezTo>
                    <a:cubicBezTo>
                      <a:pt x="0" y="568"/>
                      <a:pt x="0" y="1527"/>
                      <a:pt x="0" y="1527"/>
                    </a:cubicBezTo>
                    <a:cubicBezTo>
                      <a:pt x="0" y="3581"/>
                      <a:pt x="1690" y="5247"/>
                      <a:pt x="3744" y="5247"/>
                    </a:cubicBezTo>
                    <a:lnTo>
                      <a:pt x="6277" y="5247"/>
                    </a:lnTo>
                    <a:cubicBezTo>
                      <a:pt x="8651" y="5247"/>
                      <a:pt x="10614" y="3581"/>
                      <a:pt x="10614" y="1184"/>
                    </a:cubicBezTo>
                    <a:cubicBezTo>
                      <a:pt x="10614" y="1184"/>
                      <a:pt x="10706" y="134"/>
                      <a:pt x="9427" y="134"/>
                    </a:cubicBezTo>
                    <a:cubicBezTo>
                      <a:pt x="8514" y="134"/>
                      <a:pt x="7124" y="0"/>
                      <a:pt x="543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9" name="Google Shape;2779;p34">
                <a:extLst>
                  <a:ext uri="{FF2B5EF4-FFF2-40B4-BE49-F238E27FC236}">
                    <a16:creationId xmlns:a16="http://schemas.microsoft.com/office/drawing/2014/main" id="{DCA18B70-1F6C-48A4-BA5E-A28009208227}"/>
                  </a:ext>
                </a:extLst>
              </p:cNvPr>
              <p:cNvSpPr/>
              <p:nvPr/>
            </p:nvSpPr>
            <p:spPr>
              <a:xfrm>
                <a:off x="7614269" y="3700899"/>
                <a:ext cx="120171" cy="53920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3472" extrusionOk="0">
                    <a:moveTo>
                      <a:pt x="6573" y="1"/>
                    </a:moveTo>
                    <a:cubicBezTo>
                      <a:pt x="6509" y="1"/>
                      <a:pt x="6446" y="16"/>
                      <a:pt x="6391" y="47"/>
                    </a:cubicBezTo>
                    <a:cubicBezTo>
                      <a:pt x="5592" y="549"/>
                      <a:pt x="3082" y="1919"/>
                      <a:pt x="411" y="1965"/>
                    </a:cubicBezTo>
                    <a:cubicBezTo>
                      <a:pt x="206" y="1987"/>
                      <a:pt x="23" y="2147"/>
                      <a:pt x="23" y="2353"/>
                    </a:cubicBezTo>
                    <a:lnTo>
                      <a:pt x="0" y="3060"/>
                    </a:lnTo>
                    <a:cubicBezTo>
                      <a:pt x="0" y="3288"/>
                      <a:pt x="183" y="3471"/>
                      <a:pt x="388" y="3471"/>
                    </a:cubicBezTo>
                    <a:cubicBezTo>
                      <a:pt x="3515" y="3403"/>
                      <a:pt x="6231" y="1850"/>
                      <a:pt x="7167" y="1348"/>
                    </a:cubicBezTo>
                    <a:cubicBezTo>
                      <a:pt x="7738" y="1029"/>
                      <a:pt x="6916" y="161"/>
                      <a:pt x="6916" y="161"/>
                    </a:cubicBezTo>
                    <a:cubicBezTo>
                      <a:pt x="6826" y="56"/>
                      <a:pt x="6697" y="1"/>
                      <a:pt x="657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0" name="Google Shape;2780;p34">
                <a:extLst>
                  <a:ext uri="{FF2B5EF4-FFF2-40B4-BE49-F238E27FC236}">
                    <a16:creationId xmlns:a16="http://schemas.microsoft.com/office/drawing/2014/main" id="{3518BFDB-97C8-4382-B49B-FD0A675503B6}"/>
                  </a:ext>
                </a:extLst>
              </p:cNvPr>
              <p:cNvSpPr/>
              <p:nvPr/>
            </p:nvSpPr>
            <p:spPr>
              <a:xfrm>
                <a:off x="7524572" y="3542752"/>
                <a:ext cx="137549" cy="361507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23278" extrusionOk="0">
                    <a:moveTo>
                      <a:pt x="4087" y="1"/>
                    </a:moveTo>
                    <a:cubicBezTo>
                      <a:pt x="3561" y="1"/>
                      <a:pt x="3120" y="102"/>
                      <a:pt x="3013" y="163"/>
                    </a:cubicBezTo>
                    <a:cubicBezTo>
                      <a:pt x="2694" y="323"/>
                      <a:pt x="2351" y="551"/>
                      <a:pt x="2192" y="780"/>
                    </a:cubicBezTo>
                    <a:cubicBezTo>
                      <a:pt x="1804" y="1259"/>
                      <a:pt x="1484" y="1784"/>
                      <a:pt x="1210" y="2309"/>
                    </a:cubicBezTo>
                    <a:cubicBezTo>
                      <a:pt x="662" y="3404"/>
                      <a:pt x="388" y="4523"/>
                      <a:pt x="206" y="5641"/>
                    </a:cubicBezTo>
                    <a:cubicBezTo>
                      <a:pt x="23" y="6760"/>
                      <a:pt x="0" y="7855"/>
                      <a:pt x="23" y="8951"/>
                    </a:cubicBezTo>
                    <a:cubicBezTo>
                      <a:pt x="46" y="9476"/>
                      <a:pt x="69" y="10024"/>
                      <a:pt x="137" y="10549"/>
                    </a:cubicBezTo>
                    <a:cubicBezTo>
                      <a:pt x="160" y="10823"/>
                      <a:pt x="183" y="11074"/>
                      <a:pt x="229" y="11348"/>
                    </a:cubicBezTo>
                    <a:lnTo>
                      <a:pt x="388" y="12192"/>
                    </a:lnTo>
                    <a:cubicBezTo>
                      <a:pt x="411" y="12352"/>
                      <a:pt x="434" y="12489"/>
                      <a:pt x="457" y="12626"/>
                    </a:cubicBezTo>
                    <a:lnTo>
                      <a:pt x="571" y="13037"/>
                    </a:lnTo>
                    <a:cubicBezTo>
                      <a:pt x="639" y="13311"/>
                      <a:pt x="708" y="13585"/>
                      <a:pt x="799" y="13858"/>
                    </a:cubicBezTo>
                    <a:cubicBezTo>
                      <a:pt x="982" y="14383"/>
                      <a:pt x="1142" y="14908"/>
                      <a:pt x="1370" y="15411"/>
                    </a:cubicBezTo>
                    <a:cubicBezTo>
                      <a:pt x="1781" y="16415"/>
                      <a:pt x="2306" y="17351"/>
                      <a:pt x="2876" y="18264"/>
                    </a:cubicBezTo>
                    <a:cubicBezTo>
                      <a:pt x="3424" y="19154"/>
                      <a:pt x="4063" y="19998"/>
                      <a:pt x="4725" y="20797"/>
                    </a:cubicBezTo>
                    <a:cubicBezTo>
                      <a:pt x="4885" y="20980"/>
                      <a:pt x="5068" y="21185"/>
                      <a:pt x="5227" y="21368"/>
                    </a:cubicBezTo>
                    <a:cubicBezTo>
                      <a:pt x="5410" y="21573"/>
                      <a:pt x="5593" y="21756"/>
                      <a:pt x="5775" y="21939"/>
                    </a:cubicBezTo>
                    <a:cubicBezTo>
                      <a:pt x="6140" y="22327"/>
                      <a:pt x="6483" y="22669"/>
                      <a:pt x="6916" y="23011"/>
                    </a:cubicBezTo>
                    <a:cubicBezTo>
                      <a:pt x="7134" y="23189"/>
                      <a:pt x="7390" y="23277"/>
                      <a:pt x="7644" y="23277"/>
                    </a:cubicBezTo>
                    <a:cubicBezTo>
                      <a:pt x="7976" y="23277"/>
                      <a:pt x="8304" y="23126"/>
                      <a:pt x="8537" y="22829"/>
                    </a:cubicBezTo>
                    <a:cubicBezTo>
                      <a:pt x="8834" y="22418"/>
                      <a:pt x="8857" y="21870"/>
                      <a:pt x="8605" y="21436"/>
                    </a:cubicBezTo>
                    <a:lnTo>
                      <a:pt x="8560" y="21368"/>
                    </a:lnTo>
                    <a:lnTo>
                      <a:pt x="7829" y="20181"/>
                    </a:lnTo>
                    <a:cubicBezTo>
                      <a:pt x="7601" y="19770"/>
                      <a:pt x="7350" y="19359"/>
                      <a:pt x="7122" y="18948"/>
                    </a:cubicBezTo>
                    <a:cubicBezTo>
                      <a:pt x="6665" y="18127"/>
                      <a:pt x="6232" y="17305"/>
                      <a:pt x="5844" y="16461"/>
                    </a:cubicBezTo>
                    <a:cubicBezTo>
                      <a:pt x="5456" y="15639"/>
                      <a:pt x="5090" y="14794"/>
                      <a:pt x="4794" y="13950"/>
                    </a:cubicBezTo>
                    <a:cubicBezTo>
                      <a:pt x="4634" y="13516"/>
                      <a:pt x="4543" y="13105"/>
                      <a:pt x="4406" y="12672"/>
                    </a:cubicBezTo>
                    <a:cubicBezTo>
                      <a:pt x="4337" y="12466"/>
                      <a:pt x="4292" y="12261"/>
                      <a:pt x="4246" y="12055"/>
                    </a:cubicBezTo>
                    <a:lnTo>
                      <a:pt x="4177" y="11736"/>
                    </a:lnTo>
                    <a:cubicBezTo>
                      <a:pt x="4155" y="11622"/>
                      <a:pt x="4132" y="11530"/>
                      <a:pt x="4109" y="11416"/>
                    </a:cubicBezTo>
                    <a:lnTo>
                      <a:pt x="4018" y="10800"/>
                    </a:lnTo>
                    <a:lnTo>
                      <a:pt x="3926" y="10115"/>
                    </a:lnTo>
                    <a:cubicBezTo>
                      <a:pt x="3858" y="9636"/>
                      <a:pt x="3835" y="9179"/>
                      <a:pt x="3789" y="8723"/>
                    </a:cubicBezTo>
                    <a:cubicBezTo>
                      <a:pt x="3744" y="7810"/>
                      <a:pt x="3698" y="6920"/>
                      <a:pt x="3721" y="6029"/>
                    </a:cubicBezTo>
                    <a:cubicBezTo>
                      <a:pt x="3767" y="5162"/>
                      <a:pt x="3858" y="4317"/>
                      <a:pt x="4063" y="3541"/>
                    </a:cubicBezTo>
                    <a:cubicBezTo>
                      <a:pt x="4155" y="3153"/>
                      <a:pt x="4269" y="2788"/>
                      <a:pt x="4428" y="2446"/>
                    </a:cubicBezTo>
                    <a:cubicBezTo>
                      <a:pt x="4565" y="2103"/>
                      <a:pt x="4839" y="1601"/>
                      <a:pt x="5068" y="1419"/>
                    </a:cubicBezTo>
                    <a:cubicBezTo>
                      <a:pt x="5341" y="1236"/>
                      <a:pt x="6186" y="1053"/>
                      <a:pt x="6186" y="1053"/>
                    </a:cubicBezTo>
                    <a:cubicBezTo>
                      <a:pt x="6307" y="1123"/>
                      <a:pt x="6397" y="1154"/>
                      <a:pt x="6457" y="1154"/>
                    </a:cubicBezTo>
                    <a:cubicBezTo>
                      <a:pt x="6746" y="1154"/>
                      <a:pt x="6290" y="436"/>
                      <a:pt x="4908" y="95"/>
                    </a:cubicBezTo>
                    <a:cubicBezTo>
                      <a:pt x="4634" y="26"/>
                      <a:pt x="4350" y="1"/>
                      <a:pt x="408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1" name="Google Shape;2781;p34">
                <a:extLst>
                  <a:ext uri="{FF2B5EF4-FFF2-40B4-BE49-F238E27FC236}">
                    <a16:creationId xmlns:a16="http://schemas.microsoft.com/office/drawing/2014/main" id="{62BC43EB-276F-4686-8B3A-0AB8842C6C48}"/>
                  </a:ext>
                </a:extLst>
              </p:cNvPr>
              <p:cNvSpPr/>
              <p:nvPr/>
            </p:nvSpPr>
            <p:spPr>
              <a:xfrm>
                <a:off x="7534854" y="3646847"/>
                <a:ext cx="224750" cy="257208"/>
              </a:xfrm>
              <a:custGeom>
                <a:avLst/>
                <a:gdLst/>
                <a:ahLst/>
                <a:cxnLst/>
                <a:rect l="l" t="t" r="r" b="b"/>
                <a:pathLst>
                  <a:path w="14472" h="16562" extrusionOk="0">
                    <a:moveTo>
                      <a:pt x="3399" y="1"/>
                    </a:moveTo>
                    <a:cubicBezTo>
                      <a:pt x="2909" y="1"/>
                      <a:pt x="2416" y="122"/>
                      <a:pt x="1963" y="377"/>
                    </a:cubicBezTo>
                    <a:cubicBezTo>
                      <a:pt x="525" y="1176"/>
                      <a:pt x="0" y="3002"/>
                      <a:pt x="799" y="4440"/>
                    </a:cubicBezTo>
                    <a:lnTo>
                      <a:pt x="6391" y="14483"/>
                    </a:lnTo>
                    <a:cubicBezTo>
                      <a:pt x="6505" y="14689"/>
                      <a:pt x="6642" y="14894"/>
                      <a:pt x="6802" y="15100"/>
                    </a:cubicBezTo>
                    <a:cubicBezTo>
                      <a:pt x="7609" y="16061"/>
                      <a:pt x="8769" y="16561"/>
                      <a:pt x="9934" y="16561"/>
                    </a:cubicBezTo>
                    <a:cubicBezTo>
                      <a:pt x="10844" y="16561"/>
                      <a:pt x="11758" y="16255"/>
                      <a:pt x="12509" y="15625"/>
                    </a:cubicBezTo>
                    <a:cubicBezTo>
                      <a:pt x="14220" y="14187"/>
                      <a:pt x="14472" y="11653"/>
                      <a:pt x="13034" y="9918"/>
                    </a:cubicBezTo>
                    <a:lnTo>
                      <a:pt x="5707" y="1085"/>
                    </a:lnTo>
                    <a:cubicBezTo>
                      <a:pt x="5123" y="384"/>
                      <a:pt x="4268" y="1"/>
                      <a:pt x="339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2" name="Google Shape;2782;p34">
                <a:extLst>
                  <a:ext uri="{FF2B5EF4-FFF2-40B4-BE49-F238E27FC236}">
                    <a16:creationId xmlns:a16="http://schemas.microsoft.com/office/drawing/2014/main" id="{270C0983-3A8B-40C5-9A5D-12EBFD47BC2F}"/>
                  </a:ext>
                </a:extLst>
              </p:cNvPr>
              <p:cNvSpPr/>
              <p:nvPr/>
            </p:nvSpPr>
            <p:spPr>
              <a:xfrm>
                <a:off x="7636246" y="3811875"/>
                <a:ext cx="153141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8264" extrusionOk="0">
                    <a:moveTo>
                      <a:pt x="8925" y="1370"/>
                    </a:moveTo>
                    <a:cubicBezTo>
                      <a:pt x="9861" y="2740"/>
                      <a:pt x="8857" y="5091"/>
                      <a:pt x="6642" y="6620"/>
                    </a:cubicBezTo>
                    <a:cubicBezTo>
                      <a:pt x="4451" y="8150"/>
                      <a:pt x="1895" y="8264"/>
                      <a:pt x="936" y="6894"/>
                    </a:cubicBezTo>
                    <a:cubicBezTo>
                      <a:pt x="0" y="5525"/>
                      <a:pt x="1005" y="3196"/>
                      <a:pt x="3219" y="1667"/>
                    </a:cubicBezTo>
                    <a:cubicBezTo>
                      <a:pt x="5410" y="138"/>
                      <a:pt x="7966" y="1"/>
                      <a:pt x="8925" y="137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3" name="Google Shape;2783;p34">
                <a:extLst>
                  <a:ext uri="{FF2B5EF4-FFF2-40B4-BE49-F238E27FC236}">
                    <a16:creationId xmlns:a16="http://schemas.microsoft.com/office/drawing/2014/main" id="{6A82C4A5-3347-4D42-94A9-A4E43031364F}"/>
                  </a:ext>
                </a:extLst>
              </p:cNvPr>
              <p:cNvSpPr/>
              <p:nvPr/>
            </p:nvSpPr>
            <p:spPr>
              <a:xfrm>
                <a:off x="7505779" y="3607147"/>
                <a:ext cx="112391" cy="106318"/>
              </a:xfrm>
              <a:custGeom>
                <a:avLst/>
                <a:gdLst/>
                <a:ahLst/>
                <a:cxnLst/>
                <a:rect l="l" t="t" r="r" b="b"/>
                <a:pathLst>
                  <a:path w="7237" h="6846" extrusionOk="0">
                    <a:moveTo>
                      <a:pt x="4983" y="1"/>
                    </a:moveTo>
                    <a:cubicBezTo>
                      <a:pt x="4964" y="1"/>
                      <a:pt x="4947" y="4"/>
                      <a:pt x="4931" y="12"/>
                    </a:cubicBezTo>
                    <a:cubicBezTo>
                      <a:pt x="4406" y="240"/>
                      <a:pt x="4543" y="1541"/>
                      <a:pt x="4543" y="1541"/>
                    </a:cubicBezTo>
                    <a:cubicBezTo>
                      <a:pt x="4543" y="1541"/>
                      <a:pt x="3394" y="1348"/>
                      <a:pt x="2358" y="1348"/>
                    </a:cubicBezTo>
                    <a:cubicBezTo>
                      <a:pt x="1722" y="1348"/>
                      <a:pt x="1128" y="1421"/>
                      <a:pt x="868" y="1655"/>
                    </a:cubicBezTo>
                    <a:cubicBezTo>
                      <a:pt x="160" y="2317"/>
                      <a:pt x="799" y="2956"/>
                      <a:pt x="799" y="2956"/>
                    </a:cubicBezTo>
                    <a:cubicBezTo>
                      <a:pt x="799" y="2956"/>
                      <a:pt x="1" y="3458"/>
                      <a:pt x="708" y="4440"/>
                    </a:cubicBezTo>
                    <a:cubicBezTo>
                      <a:pt x="708" y="4440"/>
                      <a:pt x="23" y="5262"/>
                      <a:pt x="845" y="5901"/>
                    </a:cubicBezTo>
                    <a:cubicBezTo>
                      <a:pt x="1826" y="6670"/>
                      <a:pt x="2665" y="6846"/>
                      <a:pt x="3226" y="6846"/>
                    </a:cubicBezTo>
                    <a:cubicBezTo>
                      <a:pt x="3697" y="6846"/>
                      <a:pt x="3972" y="6722"/>
                      <a:pt x="3972" y="6722"/>
                    </a:cubicBezTo>
                    <a:lnTo>
                      <a:pt x="7236" y="3253"/>
                    </a:lnTo>
                    <a:cubicBezTo>
                      <a:pt x="7236" y="3253"/>
                      <a:pt x="5546" y="1"/>
                      <a:pt x="49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4" name="Google Shape;2784;p34">
                <a:extLst>
                  <a:ext uri="{FF2B5EF4-FFF2-40B4-BE49-F238E27FC236}">
                    <a16:creationId xmlns:a16="http://schemas.microsoft.com/office/drawing/2014/main" id="{FBBCAA93-FB18-47B5-9E73-42D211837817}"/>
                  </a:ext>
                </a:extLst>
              </p:cNvPr>
              <p:cNvSpPr/>
              <p:nvPr/>
            </p:nvSpPr>
            <p:spPr>
              <a:xfrm>
                <a:off x="7226422" y="4378406"/>
                <a:ext cx="5885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51" extrusionOk="0">
                    <a:moveTo>
                      <a:pt x="3310" y="1"/>
                    </a:moveTo>
                    <a:lnTo>
                      <a:pt x="3310" y="1"/>
                    </a:lnTo>
                    <a:cubicBezTo>
                      <a:pt x="0" y="663"/>
                      <a:pt x="594" y="2717"/>
                      <a:pt x="594" y="2717"/>
                    </a:cubicBezTo>
                    <a:cubicBezTo>
                      <a:pt x="1552" y="2922"/>
                      <a:pt x="2032" y="3059"/>
                      <a:pt x="3173" y="3151"/>
                    </a:cubicBezTo>
                    <a:cubicBezTo>
                      <a:pt x="3675" y="2146"/>
                      <a:pt x="3789" y="1073"/>
                      <a:pt x="331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5" name="Google Shape;2785;p34">
                <a:extLst>
                  <a:ext uri="{FF2B5EF4-FFF2-40B4-BE49-F238E27FC236}">
                    <a16:creationId xmlns:a16="http://schemas.microsoft.com/office/drawing/2014/main" id="{CA12DDBC-7BEB-4979-BD20-AE398CBEBDCB}"/>
                  </a:ext>
                </a:extLst>
              </p:cNvPr>
              <p:cNvSpPr/>
              <p:nvPr/>
            </p:nvSpPr>
            <p:spPr>
              <a:xfrm>
                <a:off x="7274991" y="4330707"/>
                <a:ext cx="150237" cy="98165"/>
              </a:xfrm>
              <a:custGeom>
                <a:avLst/>
                <a:gdLst/>
                <a:ahLst/>
                <a:cxnLst/>
                <a:rect l="l" t="t" r="r" b="b"/>
                <a:pathLst>
                  <a:path w="9674" h="6321" extrusionOk="0">
                    <a:moveTo>
                      <a:pt x="3473" y="1"/>
                    </a:moveTo>
                    <a:cubicBezTo>
                      <a:pt x="980" y="1"/>
                      <a:pt x="1256" y="2821"/>
                      <a:pt x="1256" y="2821"/>
                    </a:cubicBezTo>
                    <a:cubicBezTo>
                      <a:pt x="936" y="2843"/>
                      <a:pt x="913" y="2843"/>
                      <a:pt x="137" y="3003"/>
                    </a:cubicBezTo>
                    <a:cubicBezTo>
                      <a:pt x="617" y="4076"/>
                      <a:pt x="502" y="5149"/>
                      <a:pt x="0" y="6153"/>
                    </a:cubicBezTo>
                    <a:cubicBezTo>
                      <a:pt x="1470" y="6276"/>
                      <a:pt x="2878" y="6320"/>
                      <a:pt x="4143" y="6320"/>
                    </a:cubicBezTo>
                    <a:cubicBezTo>
                      <a:pt x="7337" y="6320"/>
                      <a:pt x="9610" y="6039"/>
                      <a:pt x="9610" y="6039"/>
                    </a:cubicBezTo>
                    <a:lnTo>
                      <a:pt x="9655" y="2638"/>
                    </a:lnTo>
                    <a:cubicBezTo>
                      <a:pt x="9674" y="1563"/>
                      <a:pt x="8805" y="764"/>
                      <a:pt x="7827" y="764"/>
                    </a:cubicBezTo>
                    <a:cubicBezTo>
                      <a:pt x="7579" y="764"/>
                      <a:pt x="7325" y="816"/>
                      <a:pt x="7076" y="926"/>
                    </a:cubicBezTo>
                    <a:cubicBezTo>
                      <a:pt x="6290" y="1263"/>
                      <a:pt x="6035" y="1688"/>
                      <a:pt x="5918" y="2006"/>
                    </a:cubicBezTo>
                    <a:lnTo>
                      <a:pt x="5918" y="2006"/>
                    </a:lnTo>
                    <a:cubicBezTo>
                      <a:pt x="5916" y="2008"/>
                      <a:pt x="5914" y="2011"/>
                      <a:pt x="5913" y="2015"/>
                    </a:cubicBezTo>
                    <a:lnTo>
                      <a:pt x="5913" y="2015"/>
                    </a:lnTo>
                    <a:cubicBezTo>
                      <a:pt x="5976" y="1374"/>
                      <a:pt x="5268" y="127"/>
                      <a:pt x="3767" y="13"/>
                    </a:cubicBezTo>
                    <a:cubicBezTo>
                      <a:pt x="3665" y="5"/>
                      <a:pt x="3567" y="1"/>
                      <a:pt x="347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6" name="Google Shape;2786;p34">
                <a:extLst>
                  <a:ext uri="{FF2B5EF4-FFF2-40B4-BE49-F238E27FC236}">
                    <a16:creationId xmlns:a16="http://schemas.microsoft.com/office/drawing/2014/main" id="{31B40A20-A8DD-4789-A834-B85BD853CACC}"/>
                  </a:ext>
                </a:extLst>
              </p:cNvPr>
              <p:cNvSpPr/>
              <p:nvPr/>
            </p:nvSpPr>
            <p:spPr>
              <a:xfrm>
                <a:off x="7234406" y="4419503"/>
                <a:ext cx="190538" cy="23745"/>
              </a:xfrm>
              <a:custGeom>
                <a:avLst/>
                <a:gdLst/>
                <a:ahLst/>
                <a:cxnLst/>
                <a:rect l="l" t="t" r="r" b="b"/>
                <a:pathLst>
                  <a:path w="12269" h="1529" extrusionOk="0">
                    <a:moveTo>
                      <a:pt x="180" y="1"/>
                    </a:moveTo>
                    <a:cubicBezTo>
                      <a:pt x="1" y="1"/>
                      <a:pt x="240" y="870"/>
                      <a:pt x="240" y="870"/>
                    </a:cubicBezTo>
                    <a:cubicBezTo>
                      <a:pt x="2178" y="1374"/>
                      <a:pt x="4422" y="1529"/>
                      <a:pt x="6442" y="1529"/>
                    </a:cubicBezTo>
                    <a:cubicBezTo>
                      <a:pt x="9633" y="1529"/>
                      <a:pt x="12268" y="1144"/>
                      <a:pt x="12268" y="1144"/>
                    </a:cubicBezTo>
                    <a:lnTo>
                      <a:pt x="12268" y="390"/>
                    </a:lnTo>
                    <a:cubicBezTo>
                      <a:pt x="12268" y="390"/>
                      <a:pt x="10456" y="568"/>
                      <a:pt x="7827" y="568"/>
                    </a:cubicBezTo>
                    <a:cubicBezTo>
                      <a:pt x="5654" y="568"/>
                      <a:pt x="2921" y="447"/>
                      <a:pt x="194" y="2"/>
                    </a:cubicBezTo>
                    <a:cubicBezTo>
                      <a:pt x="189" y="1"/>
                      <a:pt x="184" y="1"/>
                      <a:pt x="1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7" name="Google Shape;2787;p34">
                <a:extLst>
                  <a:ext uri="{FF2B5EF4-FFF2-40B4-BE49-F238E27FC236}">
                    <a16:creationId xmlns:a16="http://schemas.microsoft.com/office/drawing/2014/main" id="{F0617EA0-ACC0-4C1C-9653-CC382870F522}"/>
                  </a:ext>
                </a:extLst>
              </p:cNvPr>
              <p:cNvSpPr/>
              <p:nvPr/>
            </p:nvSpPr>
            <p:spPr>
              <a:xfrm>
                <a:off x="7376025" y="4376278"/>
                <a:ext cx="27317" cy="2696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1736" extrusionOk="0">
                    <a:moveTo>
                      <a:pt x="891" y="1"/>
                    </a:moveTo>
                    <a:cubicBezTo>
                      <a:pt x="411" y="1"/>
                      <a:pt x="23" y="389"/>
                      <a:pt x="1" y="868"/>
                    </a:cubicBezTo>
                    <a:cubicBezTo>
                      <a:pt x="1" y="1347"/>
                      <a:pt x="389" y="1735"/>
                      <a:pt x="868" y="1735"/>
                    </a:cubicBezTo>
                    <a:cubicBezTo>
                      <a:pt x="1347" y="1735"/>
                      <a:pt x="1758" y="1347"/>
                      <a:pt x="1758" y="868"/>
                    </a:cubicBezTo>
                    <a:cubicBezTo>
                      <a:pt x="1758" y="389"/>
                      <a:pt x="1370" y="1"/>
                      <a:pt x="8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8" name="Google Shape;2788;p34">
                <a:extLst>
                  <a:ext uri="{FF2B5EF4-FFF2-40B4-BE49-F238E27FC236}">
                    <a16:creationId xmlns:a16="http://schemas.microsoft.com/office/drawing/2014/main" id="{6DC7B01B-F05B-4250-91A5-FF52FE81A985}"/>
                  </a:ext>
                </a:extLst>
              </p:cNvPr>
              <p:cNvSpPr/>
              <p:nvPr/>
            </p:nvSpPr>
            <p:spPr>
              <a:xfrm>
                <a:off x="7292355" y="4373032"/>
                <a:ext cx="52476" cy="8588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553" extrusionOk="0">
                    <a:moveTo>
                      <a:pt x="172" y="1"/>
                    </a:moveTo>
                    <a:cubicBezTo>
                      <a:pt x="78" y="1"/>
                      <a:pt x="24" y="82"/>
                      <a:pt x="24" y="164"/>
                    </a:cubicBezTo>
                    <a:cubicBezTo>
                      <a:pt x="1" y="255"/>
                      <a:pt x="69" y="347"/>
                      <a:pt x="183" y="347"/>
                    </a:cubicBezTo>
                    <a:lnTo>
                      <a:pt x="3173" y="552"/>
                    </a:lnTo>
                    <a:lnTo>
                      <a:pt x="3196" y="552"/>
                    </a:lnTo>
                    <a:cubicBezTo>
                      <a:pt x="3288" y="552"/>
                      <a:pt x="3356" y="484"/>
                      <a:pt x="3356" y="392"/>
                    </a:cubicBezTo>
                    <a:cubicBezTo>
                      <a:pt x="3379" y="278"/>
                      <a:pt x="3310" y="210"/>
                      <a:pt x="3196" y="210"/>
                    </a:cubicBezTo>
                    <a:lnTo>
                      <a:pt x="206" y="4"/>
                    </a:lnTo>
                    <a:cubicBezTo>
                      <a:pt x="194" y="2"/>
                      <a:pt x="183" y="1"/>
                      <a:pt x="1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9" name="Google Shape;2789;p34">
                <a:extLst>
                  <a:ext uri="{FF2B5EF4-FFF2-40B4-BE49-F238E27FC236}">
                    <a16:creationId xmlns:a16="http://schemas.microsoft.com/office/drawing/2014/main" id="{B271422E-53ED-4F6C-95E3-1C2E388E14A0}"/>
                  </a:ext>
                </a:extLst>
              </p:cNvPr>
              <p:cNvSpPr/>
              <p:nvPr/>
            </p:nvSpPr>
            <p:spPr>
              <a:xfrm>
                <a:off x="7271791" y="4326327"/>
                <a:ext cx="76594" cy="45006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898" extrusionOk="0">
                    <a:moveTo>
                      <a:pt x="1576" y="341"/>
                    </a:moveTo>
                    <a:cubicBezTo>
                      <a:pt x="1622" y="341"/>
                      <a:pt x="1644" y="341"/>
                      <a:pt x="1667" y="364"/>
                    </a:cubicBezTo>
                    <a:cubicBezTo>
                      <a:pt x="1736" y="409"/>
                      <a:pt x="1804" y="501"/>
                      <a:pt x="1850" y="569"/>
                    </a:cubicBezTo>
                    <a:cubicBezTo>
                      <a:pt x="2032" y="889"/>
                      <a:pt x="2101" y="1231"/>
                      <a:pt x="2192" y="1596"/>
                    </a:cubicBezTo>
                    <a:cubicBezTo>
                      <a:pt x="2215" y="1710"/>
                      <a:pt x="2261" y="1847"/>
                      <a:pt x="2283" y="1961"/>
                    </a:cubicBezTo>
                    <a:lnTo>
                      <a:pt x="2215" y="1916"/>
                    </a:lnTo>
                    <a:cubicBezTo>
                      <a:pt x="1918" y="1528"/>
                      <a:pt x="1690" y="1094"/>
                      <a:pt x="1553" y="637"/>
                    </a:cubicBezTo>
                    <a:cubicBezTo>
                      <a:pt x="1507" y="501"/>
                      <a:pt x="1507" y="386"/>
                      <a:pt x="1530" y="364"/>
                    </a:cubicBezTo>
                    <a:cubicBezTo>
                      <a:pt x="1553" y="341"/>
                      <a:pt x="1576" y="341"/>
                      <a:pt x="1576" y="341"/>
                    </a:cubicBezTo>
                    <a:close/>
                    <a:moveTo>
                      <a:pt x="549" y="1162"/>
                    </a:moveTo>
                    <a:cubicBezTo>
                      <a:pt x="663" y="1162"/>
                      <a:pt x="777" y="1231"/>
                      <a:pt x="891" y="1299"/>
                    </a:cubicBezTo>
                    <a:cubicBezTo>
                      <a:pt x="1279" y="1550"/>
                      <a:pt x="1644" y="1824"/>
                      <a:pt x="1964" y="2144"/>
                    </a:cubicBezTo>
                    <a:cubicBezTo>
                      <a:pt x="1987" y="2167"/>
                      <a:pt x="2010" y="2190"/>
                      <a:pt x="2032" y="2212"/>
                    </a:cubicBezTo>
                    <a:cubicBezTo>
                      <a:pt x="1530" y="2121"/>
                      <a:pt x="982" y="1870"/>
                      <a:pt x="526" y="1505"/>
                    </a:cubicBezTo>
                    <a:cubicBezTo>
                      <a:pt x="389" y="1391"/>
                      <a:pt x="366" y="1322"/>
                      <a:pt x="366" y="1277"/>
                    </a:cubicBezTo>
                    <a:cubicBezTo>
                      <a:pt x="366" y="1208"/>
                      <a:pt x="457" y="1162"/>
                      <a:pt x="549" y="1162"/>
                    </a:cubicBezTo>
                    <a:close/>
                    <a:moveTo>
                      <a:pt x="1594" y="1"/>
                    </a:moveTo>
                    <a:cubicBezTo>
                      <a:pt x="1495" y="1"/>
                      <a:pt x="1397" y="29"/>
                      <a:pt x="1325" y="90"/>
                    </a:cubicBezTo>
                    <a:cubicBezTo>
                      <a:pt x="1211" y="181"/>
                      <a:pt x="1097" y="364"/>
                      <a:pt x="1211" y="752"/>
                    </a:cubicBezTo>
                    <a:cubicBezTo>
                      <a:pt x="1279" y="911"/>
                      <a:pt x="1348" y="1071"/>
                      <a:pt x="1416" y="1231"/>
                    </a:cubicBezTo>
                    <a:cubicBezTo>
                      <a:pt x="1302" y="1162"/>
                      <a:pt x="1188" y="1071"/>
                      <a:pt x="1074" y="1003"/>
                    </a:cubicBezTo>
                    <a:cubicBezTo>
                      <a:pt x="937" y="911"/>
                      <a:pt x="754" y="820"/>
                      <a:pt x="549" y="820"/>
                    </a:cubicBezTo>
                    <a:cubicBezTo>
                      <a:pt x="320" y="820"/>
                      <a:pt x="47" y="980"/>
                      <a:pt x="24" y="1231"/>
                    </a:cubicBezTo>
                    <a:cubicBezTo>
                      <a:pt x="1" y="1505"/>
                      <a:pt x="229" y="1710"/>
                      <a:pt x="320" y="1756"/>
                    </a:cubicBezTo>
                    <a:cubicBezTo>
                      <a:pt x="594" y="2007"/>
                      <a:pt x="982" y="2235"/>
                      <a:pt x="1416" y="2395"/>
                    </a:cubicBezTo>
                    <a:cubicBezTo>
                      <a:pt x="1416" y="2486"/>
                      <a:pt x="1485" y="2578"/>
                      <a:pt x="1576" y="2578"/>
                    </a:cubicBezTo>
                    <a:lnTo>
                      <a:pt x="2466" y="2669"/>
                    </a:lnTo>
                    <a:cubicBezTo>
                      <a:pt x="2512" y="2692"/>
                      <a:pt x="2535" y="2692"/>
                      <a:pt x="2557" y="2692"/>
                    </a:cubicBezTo>
                    <a:lnTo>
                      <a:pt x="2626" y="2692"/>
                    </a:lnTo>
                    <a:lnTo>
                      <a:pt x="4726" y="2897"/>
                    </a:lnTo>
                    <a:lnTo>
                      <a:pt x="4749" y="2897"/>
                    </a:lnTo>
                    <a:cubicBezTo>
                      <a:pt x="4817" y="2897"/>
                      <a:pt x="4908" y="2829"/>
                      <a:pt x="4908" y="2737"/>
                    </a:cubicBezTo>
                    <a:cubicBezTo>
                      <a:pt x="4931" y="2646"/>
                      <a:pt x="4863" y="2555"/>
                      <a:pt x="4749" y="2555"/>
                    </a:cubicBezTo>
                    <a:lnTo>
                      <a:pt x="2786" y="2372"/>
                    </a:lnTo>
                    <a:cubicBezTo>
                      <a:pt x="2671" y="2098"/>
                      <a:pt x="2603" y="1824"/>
                      <a:pt x="2535" y="1528"/>
                    </a:cubicBezTo>
                    <a:cubicBezTo>
                      <a:pt x="2443" y="1140"/>
                      <a:pt x="2352" y="752"/>
                      <a:pt x="2146" y="409"/>
                    </a:cubicBezTo>
                    <a:cubicBezTo>
                      <a:pt x="2055" y="272"/>
                      <a:pt x="1987" y="158"/>
                      <a:pt x="1850" y="67"/>
                    </a:cubicBezTo>
                    <a:cubicBezTo>
                      <a:pt x="1774" y="24"/>
                      <a:pt x="1684" y="1"/>
                      <a:pt x="159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0" name="Google Shape;2790;p34">
                <a:extLst>
                  <a:ext uri="{FF2B5EF4-FFF2-40B4-BE49-F238E27FC236}">
                    <a16:creationId xmlns:a16="http://schemas.microsoft.com/office/drawing/2014/main" id="{AC1D41E5-B424-4F65-9A38-7E360C51E46C}"/>
                  </a:ext>
                </a:extLst>
              </p:cNvPr>
              <p:cNvSpPr/>
              <p:nvPr/>
            </p:nvSpPr>
            <p:spPr>
              <a:xfrm>
                <a:off x="7661408" y="4378406"/>
                <a:ext cx="5885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51" extrusionOk="0">
                    <a:moveTo>
                      <a:pt x="503" y="1"/>
                    </a:moveTo>
                    <a:cubicBezTo>
                      <a:pt x="1" y="1073"/>
                      <a:pt x="138" y="2146"/>
                      <a:pt x="617" y="3151"/>
                    </a:cubicBezTo>
                    <a:cubicBezTo>
                      <a:pt x="1758" y="3059"/>
                      <a:pt x="2261" y="2922"/>
                      <a:pt x="3219" y="2717"/>
                    </a:cubicBezTo>
                    <a:cubicBezTo>
                      <a:pt x="3219" y="2717"/>
                      <a:pt x="3790" y="663"/>
                      <a:pt x="50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1" name="Google Shape;2791;p34">
                <a:extLst>
                  <a:ext uri="{FF2B5EF4-FFF2-40B4-BE49-F238E27FC236}">
                    <a16:creationId xmlns:a16="http://schemas.microsoft.com/office/drawing/2014/main" id="{E3158136-AD1A-460C-BEDF-A8B74025D2BE}"/>
                  </a:ext>
                </a:extLst>
              </p:cNvPr>
              <p:cNvSpPr/>
              <p:nvPr/>
            </p:nvSpPr>
            <p:spPr>
              <a:xfrm>
                <a:off x="7521807" y="4330707"/>
                <a:ext cx="149880" cy="98165"/>
              </a:xfrm>
              <a:custGeom>
                <a:avLst/>
                <a:gdLst/>
                <a:ahLst/>
                <a:cxnLst/>
                <a:rect l="l" t="t" r="r" b="b"/>
                <a:pathLst>
                  <a:path w="9651" h="6321" extrusionOk="0">
                    <a:moveTo>
                      <a:pt x="6180" y="1"/>
                    </a:moveTo>
                    <a:cubicBezTo>
                      <a:pt x="6086" y="1"/>
                      <a:pt x="5987" y="5"/>
                      <a:pt x="5885" y="13"/>
                    </a:cubicBezTo>
                    <a:cubicBezTo>
                      <a:pt x="4401" y="127"/>
                      <a:pt x="3671" y="1383"/>
                      <a:pt x="3762" y="2022"/>
                    </a:cubicBezTo>
                    <a:cubicBezTo>
                      <a:pt x="3625" y="1702"/>
                      <a:pt x="3397" y="1268"/>
                      <a:pt x="2598" y="926"/>
                    </a:cubicBezTo>
                    <a:cubicBezTo>
                      <a:pt x="2349" y="816"/>
                      <a:pt x="2095" y="764"/>
                      <a:pt x="1847" y="764"/>
                    </a:cubicBezTo>
                    <a:cubicBezTo>
                      <a:pt x="869" y="764"/>
                      <a:pt x="0" y="1563"/>
                      <a:pt x="19" y="2638"/>
                    </a:cubicBezTo>
                    <a:lnTo>
                      <a:pt x="41" y="6039"/>
                    </a:lnTo>
                    <a:cubicBezTo>
                      <a:pt x="41" y="6039"/>
                      <a:pt x="2326" y="6320"/>
                      <a:pt x="5518" y="6320"/>
                    </a:cubicBezTo>
                    <a:cubicBezTo>
                      <a:pt x="6782" y="6320"/>
                      <a:pt x="8188" y="6276"/>
                      <a:pt x="9651" y="6153"/>
                    </a:cubicBezTo>
                    <a:cubicBezTo>
                      <a:pt x="9172" y="5149"/>
                      <a:pt x="9035" y="4076"/>
                      <a:pt x="9537" y="3003"/>
                    </a:cubicBezTo>
                    <a:cubicBezTo>
                      <a:pt x="8761" y="2843"/>
                      <a:pt x="8738" y="2843"/>
                      <a:pt x="8418" y="2821"/>
                    </a:cubicBezTo>
                    <a:cubicBezTo>
                      <a:pt x="8418" y="2821"/>
                      <a:pt x="8694" y="1"/>
                      <a:pt x="61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2" name="Google Shape;2792;p34">
                <a:extLst>
                  <a:ext uri="{FF2B5EF4-FFF2-40B4-BE49-F238E27FC236}">
                    <a16:creationId xmlns:a16="http://schemas.microsoft.com/office/drawing/2014/main" id="{CD1FEF91-102E-4D72-AAF5-1F58DD6A7621}"/>
                  </a:ext>
                </a:extLst>
              </p:cNvPr>
              <p:cNvSpPr/>
              <p:nvPr/>
            </p:nvSpPr>
            <p:spPr>
              <a:xfrm>
                <a:off x="7539809" y="4376278"/>
                <a:ext cx="26960" cy="2696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36" extrusionOk="0">
                    <a:moveTo>
                      <a:pt x="868" y="1"/>
                    </a:moveTo>
                    <a:cubicBezTo>
                      <a:pt x="389" y="1"/>
                      <a:pt x="1" y="389"/>
                      <a:pt x="1" y="868"/>
                    </a:cubicBezTo>
                    <a:cubicBezTo>
                      <a:pt x="1" y="1347"/>
                      <a:pt x="389" y="1735"/>
                      <a:pt x="868" y="1735"/>
                    </a:cubicBezTo>
                    <a:cubicBezTo>
                      <a:pt x="1348" y="1735"/>
                      <a:pt x="1736" y="1347"/>
                      <a:pt x="1736" y="868"/>
                    </a:cubicBezTo>
                    <a:cubicBezTo>
                      <a:pt x="1736" y="389"/>
                      <a:pt x="1348" y="1"/>
                      <a:pt x="86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3" name="Google Shape;2793;p34">
                <a:extLst>
                  <a:ext uri="{FF2B5EF4-FFF2-40B4-BE49-F238E27FC236}">
                    <a16:creationId xmlns:a16="http://schemas.microsoft.com/office/drawing/2014/main" id="{E7360945-607E-44B2-AB00-AFDFF5C796EC}"/>
                  </a:ext>
                </a:extLst>
              </p:cNvPr>
              <p:cNvSpPr/>
              <p:nvPr/>
            </p:nvSpPr>
            <p:spPr>
              <a:xfrm>
                <a:off x="7521730" y="4419503"/>
                <a:ext cx="190879" cy="23745"/>
              </a:xfrm>
              <a:custGeom>
                <a:avLst/>
                <a:gdLst/>
                <a:ahLst/>
                <a:cxnLst/>
                <a:rect l="l" t="t" r="r" b="b"/>
                <a:pathLst>
                  <a:path w="12291" h="1529" extrusionOk="0">
                    <a:moveTo>
                      <a:pt x="12112" y="1"/>
                    </a:moveTo>
                    <a:cubicBezTo>
                      <a:pt x="12108" y="1"/>
                      <a:pt x="12103" y="1"/>
                      <a:pt x="12098" y="2"/>
                    </a:cubicBezTo>
                    <a:cubicBezTo>
                      <a:pt x="9371" y="447"/>
                      <a:pt x="6634" y="568"/>
                      <a:pt x="4455" y="568"/>
                    </a:cubicBezTo>
                    <a:cubicBezTo>
                      <a:pt x="1820" y="568"/>
                      <a:pt x="1" y="390"/>
                      <a:pt x="1" y="390"/>
                    </a:cubicBezTo>
                    <a:lnTo>
                      <a:pt x="1" y="390"/>
                    </a:lnTo>
                    <a:lnTo>
                      <a:pt x="24" y="1144"/>
                    </a:lnTo>
                    <a:cubicBezTo>
                      <a:pt x="24" y="1144"/>
                      <a:pt x="2659" y="1529"/>
                      <a:pt x="5844" y="1529"/>
                    </a:cubicBezTo>
                    <a:cubicBezTo>
                      <a:pt x="7862" y="1529"/>
                      <a:pt x="10100" y="1374"/>
                      <a:pt x="12030" y="870"/>
                    </a:cubicBezTo>
                    <a:cubicBezTo>
                      <a:pt x="12030" y="870"/>
                      <a:pt x="12290" y="1"/>
                      <a:pt x="1211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4" name="Google Shape;2794;p34">
                <a:extLst>
                  <a:ext uri="{FF2B5EF4-FFF2-40B4-BE49-F238E27FC236}">
                    <a16:creationId xmlns:a16="http://schemas.microsoft.com/office/drawing/2014/main" id="{E96FA59A-46DF-4AE1-9EBF-E7C97894CF28}"/>
                  </a:ext>
                </a:extLst>
              </p:cNvPr>
              <p:cNvSpPr/>
              <p:nvPr/>
            </p:nvSpPr>
            <p:spPr>
              <a:xfrm>
                <a:off x="7602216" y="4373032"/>
                <a:ext cx="52119" cy="8588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553" extrusionOk="0">
                    <a:moveTo>
                      <a:pt x="3202" y="1"/>
                    </a:moveTo>
                    <a:cubicBezTo>
                      <a:pt x="3192" y="1"/>
                      <a:pt x="3182" y="2"/>
                      <a:pt x="3173" y="4"/>
                    </a:cubicBezTo>
                    <a:lnTo>
                      <a:pt x="160" y="210"/>
                    </a:lnTo>
                    <a:cubicBezTo>
                      <a:pt x="69" y="210"/>
                      <a:pt x="0" y="278"/>
                      <a:pt x="0" y="392"/>
                    </a:cubicBezTo>
                    <a:cubicBezTo>
                      <a:pt x="0" y="484"/>
                      <a:pt x="91" y="552"/>
                      <a:pt x="183" y="552"/>
                    </a:cubicBezTo>
                    <a:lnTo>
                      <a:pt x="3196" y="347"/>
                    </a:lnTo>
                    <a:cubicBezTo>
                      <a:pt x="3287" y="347"/>
                      <a:pt x="3355" y="255"/>
                      <a:pt x="3355" y="164"/>
                    </a:cubicBezTo>
                    <a:cubicBezTo>
                      <a:pt x="3355" y="82"/>
                      <a:pt x="3282" y="1"/>
                      <a:pt x="320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5" name="Google Shape;2795;p34">
                <a:extLst>
                  <a:ext uri="{FF2B5EF4-FFF2-40B4-BE49-F238E27FC236}">
                    <a16:creationId xmlns:a16="http://schemas.microsoft.com/office/drawing/2014/main" id="{609495F1-005B-4138-BF12-E986A203B6FE}"/>
                  </a:ext>
                </a:extLst>
              </p:cNvPr>
              <p:cNvSpPr/>
              <p:nvPr/>
            </p:nvSpPr>
            <p:spPr>
              <a:xfrm>
                <a:off x="7598659" y="4326327"/>
                <a:ext cx="76594" cy="45006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898" extrusionOk="0">
                    <a:moveTo>
                      <a:pt x="3333" y="341"/>
                    </a:moveTo>
                    <a:cubicBezTo>
                      <a:pt x="3356" y="341"/>
                      <a:pt x="3379" y="341"/>
                      <a:pt x="3379" y="364"/>
                    </a:cubicBezTo>
                    <a:cubicBezTo>
                      <a:pt x="3425" y="386"/>
                      <a:pt x="3425" y="501"/>
                      <a:pt x="3379" y="637"/>
                    </a:cubicBezTo>
                    <a:cubicBezTo>
                      <a:pt x="3219" y="1094"/>
                      <a:pt x="2991" y="1528"/>
                      <a:pt x="2694" y="1916"/>
                    </a:cubicBezTo>
                    <a:cubicBezTo>
                      <a:pt x="2675" y="1934"/>
                      <a:pt x="2657" y="1938"/>
                      <a:pt x="2651" y="1951"/>
                    </a:cubicBezTo>
                    <a:lnTo>
                      <a:pt x="2651" y="1951"/>
                    </a:lnTo>
                    <a:cubicBezTo>
                      <a:pt x="2673" y="1840"/>
                      <a:pt x="2695" y="1729"/>
                      <a:pt x="2717" y="1596"/>
                    </a:cubicBezTo>
                    <a:cubicBezTo>
                      <a:pt x="2808" y="1231"/>
                      <a:pt x="2900" y="889"/>
                      <a:pt x="3082" y="569"/>
                    </a:cubicBezTo>
                    <a:cubicBezTo>
                      <a:pt x="3128" y="501"/>
                      <a:pt x="3174" y="409"/>
                      <a:pt x="3242" y="364"/>
                    </a:cubicBezTo>
                    <a:cubicBezTo>
                      <a:pt x="3288" y="341"/>
                      <a:pt x="3311" y="341"/>
                      <a:pt x="3333" y="341"/>
                    </a:cubicBezTo>
                    <a:close/>
                    <a:moveTo>
                      <a:pt x="4383" y="1162"/>
                    </a:moveTo>
                    <a:cubicBezTo>
                      <a:pt x="4452" y="1162"/>
                      <a:pt x="4543" y="1208"/>
                      <a:pt x="4543" y="1277"/>
                    </a:cubicBezTo>
                    <a:cubicBezTo>
                      <a:pt x="4566" y="1322"/>
                      <a:pt x="4543" y="1391"/>
                      <a:pt x="4383" y="1505"/>
                    </a:cubicBezTo>
                    <a:cubicBezTo>
                      <a:pt x="3950" y="1870"/>
                      <a:pt x="3402" y="2121"/>
                      <a:pt x="2877" y="2212"/>
                    </a:cubicBezTo>
                    <a:cubicBezTo>
                      <a:pt x="2900" y="2190"/>
                      <a:pt x="2922" y="2167"/>
                      <a:pt x="2945" y="2144"/>
                    </a:cubicBezTo>
                    <a:cubicBezTo>
                      <a:pt x="3288" y="1824"/>
                      <a:pt x="3630" y="1550"/>
                      <a:pt x="4018" y="1299"/>
                    </a:cubicBezTo>
                    <a:cubicBezTo>
                      <a:pt x="4132" y="1231"/>
                      <a:pt x="4269" y="1162"/>
                      <a:pt x="4383" y="1162"/>
                    </a:cubicBezTo>
                    <a:close/>
                    <a:moveTo>
                      <a:pt x="3326" y="1"/>
                    </a:moveTo>
                    <a:cubicBezTo>
                      <a:pt x="3237" y="1"/>
                      <a:pt x="3146" y="24"/>
                      <a:pt x="3059" y="67"/>
                    </a:cubicBezTo>
                    <a:cubicBezTo>
                      <a:pt x="2945" y="158"/>
                      <a:pt x="2854" y="272"/>
                      <a:pt x="2786" y="409"/>
                    </a:cubicBezTo>
                    <a:cubicBezTo>
                      <a:pt x="2557" y="752"/>
                      <a:pt x="2489" y="1140"/>
                      <a:pt x="2397" y="1528"/>
                    </a:cubicBezTo>
                    <a:cubicBezTo>
                      <a:pt x="2329" y="1824"/>
                      <a:pt x="2261" y="2098"/>
                      <a:pt x="2124" y="2372"/>
                    </a:cubicBezTo>
                    <a:lnTo>
                      <a:pt x="161" y="2555"/>
                    </a:lnTo>
                    <a:cubicBezTo>
                      <a:pt x="69" y="2555"/>
                      <a:pt x="1" y="2646"/>
                      <a:pt x="1" y="2737"/>
                    </a:cubicBezTo>
                    <a:cubicBezTo>
                      <a:pt x="24" y="2829"/>
                      <a:pt x="92" y="2897"/>
                      <a:pt x="183" y="2897"/>
                    </a:cubicBezTo>
                    <a:lnTo>
                      <a:pt x="206" y="2897"/>
                    </a:lnTo>
                    <a:lnTo>
                      <a:pt x="2306" y="2692"/>
                    </a:lnTo>
                    <a:cubicBezTo>
                      <a:pt x="2321" y="2692"/>
                      <a:pt x="2337" y="2702"/>
                      <a:pt x="2345" y="2702"/>
                    </a:cubicBezTo>
                    <a:cubicBezTo>
                      <a:pt x="2349" y="2702"/>
                      <a:pt x="2352" y="2699"/>
                      <a:pt x="2352" y="2692"/>
                    </a:cubicBezTo>
                    <a:cubicBezTo>
                      <a:pt x="2397" y="2692"/>
                      <a:pt x="2420" y="2692"/>
                      <a:pt x="2443" y="2669"/>
                    </a:cubicBezTo>
                    <a:lnTo>
                      <a:pt x="3356" y="2578"/>
                    </a:lnTo>
                    <a:cubicBezTo>
                      <a:pt x="3447" y="2578"/>
                      <a:pt x="3516" y="2486"/>
                      <a:pt x="3516" y="2395"/>
                    </a:cubicBezTo>
                    <a:cubicBezTo>
                      <a:pt x="3927" y="2235"/>
                      <a:pt x="4315" y="2007"/>
                      <a:pt x="4612" y="1756"/>
                    </a:cubicBezTo>
                    <a:cubicBezTo>
                      <a:pt x="4680" y="1710"/>
                      <a:pt x="4931" y="1505"/>
                      <a:pt x="4885" y="1231"/>
                    </a:cubicBezTo>
                    <a:cubicBezTo>
                      <a:pt x="4863" y="980"/>
                      <a:pt x="4612" y="820"/>
                      <a:pt x="4383" y="820"/>
                    </a:cubicBezTo>
                    <a:cubicBezTo>
                      <a:pt x="4178" y="820"/>
                      <a:pt x="3995" y="911"/>
                      <a:pt x="3835" y="1003"/>
                    </a:cubicBezTo>
                    <a:cubicBezTo>
                      <a:pt x="3721" y="1071"/>
                      <a:pt x="3630" y="1162"/>
                      <a:pt x="3516" y="1231"/>
                    </a:cubicBezTo>
                    <a:cubicBezTo>
                      <a:pt x="3584" y="1071"/>
                      <a:pt x="3653" y="911"/>
                      <a:pt x="3699" y="752"/>
                    </a:cubicBezTo>
                    <a:cubicBezTo>
                      <a:pt x="3835" y="364"/>
                      <a:pt x="3721" y="181"/>
                      <a:pt x="3607" y="90"/>
                    </a:cubicBezTo>
                    <a:cubicBezTo>
                      <a:pt x="3523" y="29"/>
                      <a:pt x="3426" y="1"/>
                      <a:pt x="332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6" name="Google Shape;2796;p34">
                <a:extLst>
                  <a:ext uri="{FF2B5EF4-FFF2-40B4-BE49-F238E27FC236}">
                    <a16:creationId xmlns:a16="http://schemas.microsoft.com/office/drawing/2014/main" id="{199CBECA-972E-499F-9A89-74A24F37D258}"/>
                  </a:ext>
                </a:extLst>
              </p:cNvPr>
              <p:cNvSpPr/>
              <p:nvPr/>
            </p:nvSpPr>
            <p:spPr>
              <a:xfrm>
                <a:off x="7536268" y="3459842"/>
                <a:ext cx="148544" cy="81905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5274" fill="none" extrusionOk="0">
                    <a:moveTo>
                      <a:pt x="9564" y="0"/>
                    </a:moveTo>
                    <a:cubicBezTo>
                      <a:pt x="9108" y="1963"/>
                      <a:pt x="7693" y="3698"/>
                      <a:pt x="5821" y="4474"/>
                    </a:cubicBezTo>
                    <a:cubicBezTo>
                      <a:pt x="3972" y="5273"/>
                      <a:pt x="1735" y="5090"/>
                      <a:pt x="1" y="404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7" name="Google Shape;2797;p34">
                <a:extLst>
                  <a:ext uri="{FF2B5EF4-FFF2-40B4-BE49-F238E27FC236}">
                    <a16:creationId xmlns:a16="http://schemas.microsoft.com/office/drawing/2014/main" id="{C35F37D9-9FFD-40BC-9F10-2398DFBAFB22}"/>
                  </a:ext>
                </a:extLst>
              </p:cNvPr>
              <p:cNvSpPr/>
              <p:nvPr/>
            </p:nvSpPr>
            <p:spPr>
              <a:xfrm>
                <a:off x="7674175" y="3112049"/>
                <a:ext cx="144289" cy="301686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19426" fill="none" extrusionOk="0">
                    <a:moveTo>
                      <a:pt x="1" y="138"/>
                    </a:moveTo>
                    <a:cubicBezTo>
                      <a:pt x="2397" y="1"/>
                      <a:pt x="4657" y="1484"/>
                      <a:pt x="6163" y="3379"/>
                    </a:cubicBezTo>
                    <a:cubicBezTo>
                      <a:pt x="8400" y="6209"/>
                      <a:pt x="9291" y="10021"/>
                      <a:pt x="8537" y="13536"/>
                    </a:cubicBezTo>
                    <a:cubicBezTo>
                      <a:pt x="8195" y="15157"/>
                      <a:pt x="7487" y="16732"/>
                      <a:pt x="6232" y="17827"/>
                    </a:cubicBezTo>
                    <a:cubicBezTo>
                      <a:pt x="4999" y="18923"/>
                      <a:pt x="3173" y="19425"/>
                      <a:pt x="1644" y="18832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8" name="Google Shape;2798;p34">
                <a:extLst>
                  <a:ext uri="{FF2B5EF4-FFF2-40B4-BE49-F238E27FC236}">
                    <a16:creationId xmlns:a16="http://schemas.microsoft.com/office/drawing/2014/main" id="{2B2C334B-8E49-4547-90CE-7065E1B34296}"/>
                  </a:ext>
                </a:extLst>
              </p:cNvPr>
              <p:cNvSpPr/>
              <p:nvPr/>
            </p:nvSpPr>
            <p:spPr>
              <a:xfrm>
                <a:off x="7184580" y="3064909"/>
                <a:ext cx="76237" cy="181142"/>
              </a:xfrm>
              <a:custGeom>
                <a:avLst/>
                <a:gdLst/>
                <a:ahLst/>
                <a:cxnLst/>
                <a:rect l="l" t="t" r="r" b="b"/>
                <a:pathLst>
                  <a:path w="4909" h="11664" fill="none" extrusionOk="0">
                    <a:moveTo>
                      <a:pt x="4908" y="0"/>
                    </a:moveTo>
                    <a:cubicBezTo>
                      <a:pt x="1804" y="1986"/>
                      <a:pt x="1" y="5843"/>
                      <a:pt x="457" y="9495"/>
                    </a:cubicBezTo>
                    <a:cubicBezTo>
                      <a:pt x="526" y="9998"/>
                      <a:pt x="640" y="10523"/>
                      <a:pt x="914" y="10933"/>
                    </a:cubicBezTo>
                    <a:cubicBezTo>
                      <a:pt x="1211" y="11367"/>
                      <a:pt x="1736" y="11664"/>
                      <a:pt x="2238" y="1155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9" name="Google Shape;2799;p34">
                <a:extLst>
                  <a:ext uri="{FF2B5EF4-FFF2-40B4-BE49-F238E27FC236}">
                    <a16:creationId xmlns:a16="http://schemas.microsoft.com/office/drawing/2014/main" id="{C55E2B4D-503D-4CA5-BC42-00D45ABE4CE2}"/>
                  </a:ext>
                </a:extLst>
              </p:cNvPr>
              <p:cNvSpPr/>
              <p:nvPr/>
            </p:nvSpPr>
            <p:spPr>
              <a:xfrm>
                <a:off x="7229964" y="3350294"/>
                <a:ext cx="119829" cy="165193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0637" fill="none" extrusionOk="0">
                    <a:moveTo>
                      <a:pt x="7715" y="9815"/>
                    </a:moveTo>
                    <a:cubicBezTo>
                      <a:pt x="7327" y="10409"/>
                      <a:pt x="6620" y="10637"/>
                      <a:pt x="5981" y="10546"/>
                    </a:cubicBezTo>
                    <a:cubicBezTo>
                      <a:pt x="5342" y="10454"/>
                      <a:pt x="4748" y="10089"/>
                      <a:pt x="4223" y="9655"/>
                    </a:cubicBezTo>
                    <a:cubicBezTo>
                      <a:pt x="1530" y="7510"/>
                      <a:pt x="1" y="3675"/>
                      <a:pt x="366" y="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0" name="Google Shape;2800;p34">
                <a:extLst>
                  <a:ext uri="{FF2B5EF4-FFF2-40B4-BE49-F238E27FC236}">
                    <a16:creationId xmlns:a16="http://schemas.microsoft.com/office/drawing/2014/main" id="{3C7C9239-53F0-4285-8ADD-3B92267C8775}"/>
                  </a:ext>
                </a:extLst>
              </p:cNvPr>
              <p:cNvSpPr/>
              <p:nvPr/>
            </p:nvSpPr>
            <p:spPr>
              <a:xfrm>
                <a:off x="7191320" y="2974078"/>
                <a:ext cx="611494" cy="563289"/>
              </a:xfrm>
              <a:custGeom>
                <a:avLst/>
                <a:gdLst/>
                <a:ahLst/>
                <a:cxnLst/>
                <a:rect l="l" t="t" r="r" b="b"/>
                <a:pathLst>
                  <a:path w="39375" h="36271" extrusionOk="0">
                    <a:moveTo>
                      <a:pt x="16909" y="1"/>
                    </a:moveTo>
                    <a:cubicBezTo>
                      <a:pt x="14402" y="1"/>
                      <a:pt x="13125" y="1237"/>
                      <a:pt x="13125" y="1237"/>
                    </a:cubicBezTo>
                    <a:cubicBezTo>
                      <a:pt x="13125" y="1237"/>
                      <a:pt x="12415" y="999"/>
                      <a:pt x="11322" y="999"/>
                    </a:cubicBezTo>
                    <a:cubicBezTo>
                      <a:pt x="10123" y="999"/>
                      <a:pt x="8464" y="1286"/>
                      <a:pt x="6780" y="2493"/>
                    </a:cubicBezTo>
                    <a:cubicBezTo>
                      <a:pt x="3538" y="4798"/>
                      <a:pt x="4223" y="6099"/>
                      <a:pt x="4223" y="6099"/>
                    </a:cubicBezTo>
                    <a:cubicBezTo>
                      <a:pt x="2283" y="7537"/>
                      <a:pt x="731" y="10459"/>
                      <a:pt x="366" y="13061"/>
                    </a:cubicBezTo>
                    <a:cubicBezTo>
                      <a:pt x="1" y="15686"/>
                      <a:pt x="1735" y="16987"/>
                      <a:pt x="1735" y="16987"/>
                    </a:cubicBezTo>
                    <a:cubicBezTo>
                      <a:pt x="1735" y="16987"/>
                      <a:pt x="1667" y="19041"/>
                      <a:pt x="1849" y="21095"/>
                    </a:cubicBezTo>
                    <a:cubicBezTo>
                      <a:pt x="2032" y="23150"/>
                      <a:pt x="2397" y="26459"/>
                      <a:pt x="4223" y="29746"/>
                    </a:cubicBezTo>
                    <a:cubicBezTo>
                      <a:pt x="6518" y="33861"/>
                      <a:pt x="8916" y="34135"/>
                      <a:pt x="9514" y="34135"/>
                    </a:cubicBezTo>
                    <a:cubicBezTo>
                      <a:pt x="9606" y="34135"/>
                      <a:pt x="9656" y="34129"/>
                      <a:pt x="9656" y="34129"/>
                    </a:cubicBezTo>
                    <a:cubicBezTo>
                      <a:pt x="11592" y="35932"/>
                      <a:pt x="13988" y="36012"/>
                      <a:pt x="17179" y="36012"/>
                    </a:cubicBezTo>
                    <a:cubicBezTo>
                      <a:pt x="17490" y="36012"/>
                      <a:pt x="17809" y="36011"/>
                      <a:pt x="18135" y="36011"/>
                    </a:cubicBezTo>
                    <a:cubicBezTo>
                      <a:pt x="19631" y="36011"/>
                      <a:pt x="21291" y="36027"/>
                      <a:pt x="23145" y="36206"/>
                    </a:cubicBezTo>
                    <a:cubicBezTo>
                      <a:pt x="23604" y="36250"/>
                      <a:pt x="24035" y="36270"/>
                      <a:pt x="24439" y="36270"/>
                    </a:cubicBezTo>
                    <a:cubicBezTo>
                      <a:pt x="29674" y="36270"/>
                      <a:pt x="30584" y="32824"/>
                      <a:pt x="32024" y="32485"/>
                    </a:cubicBezTo>
                    <a:cubicBezTo>
                      <a:pt x="33577" y="32097"/>
                      <a:pt x="35768" y="25934"/>
                      <a:pt x="35768" y="25934"/>
                    </a:cubicBezTo>
                    <a:cubicBezTo>
                      <a:pt x="39374" y="24131"/>
                      <a:pt x="38758" y="18539"/>
                      <a:pt x="37000" y="14248"/>
                    </a:cubicBezTo>
                    <a:cubicBezTo>
                      <a:pt x="35083" y="9477"/>
                      <a:pt x="29788" y="8016"/>
                      <a:pt x="29788" y="8016"/>
                    </a:cubicBezTo>
                    <a:cubicBezTo>
                      <a:pt x="24015" y="1534"/>
                      <a:pt x="19700" y="1"/>
                      <a:pt x="169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1" name="Google Shape;2801;p34">
                <a:extLst>
                  <a:ext uri="{FF2B5EF4-FFF2-40B4-BE49-F238E27FC236}">
                    <a16:creationId xmlns:a16="http://schemas.microsoft.com/office/drawing/2014/main" id="{106513B7-6198-47F7-BB8E-BCCD0D87D638}"/>
                  </a:ext>
                </a:extLst>
              </p:cNvPr>
              <p:cNvSpPr/>
              <p:nvPr/>
            </p:nvSpPr>
            <p:spPr>
              <a:xfrm>
                <a:off x="7386307" y="3421912"/>
                <a:ext cx="114860" cy="189295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12189" extrusionOk="0">
                    <a:moveTo>
                      <a:pt x="3584" y="0"/>
                    </a:moveTo>
                    <a:cubicBezTo>
                      <a:pt x="1598" y="0"/>
                      <a:pt x="0" y="1621"/>
                      <a:pt x="0" y="3606"/>
                    </a:cubicBezTo>
                    <a:lnTo>
                      <a:pt x="0" y="9587"/>
                    </a:lnTo>
                    <a:cubicBezTo>
                      <a:pt x="0" y="11573"/>
                      <a:pt x="1598" y="12189"/>
                      <a:pt x="3584" y="12189"/>
                    </a:cubicBezTo>
                    <a:lnTo>
                      <a:pt x="3789" y="12189"/>
                    </a:lnTo>
                    <a:cubicBezTo>
                      <a:pt x="5775" y="12189"/>
                      <a:pt x="7396" y="11573"/>
                      <a:pt x="7396" y="9587"/>
                    </a:cubicBezTo>
                    <a:lnTo>
                      <a:pt x="7396" y="3606"/>
                    </a:lnTo>
                    <a:cubicBezTo>
                      <a:pt x="7396" y="1621"/>
                      <a:pt x="5775" y="0"/>
                      <a:pt x="378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2" name="Google Shape;2802;p34">
                <a:extLst>
                  <a:ext uri="{FF2B5EF4-FFF2-40B4-BE49-F238E27FC236}">
                    <a16:creationId xmlns:a16="http://schemas.microsoft.com/office/drawing/2014/main" id="{92AF87B4-CA4F-4C20-9846-E6B5953BFAAA}"/>
                  </a:ext>
                </a:extLst>
              </p:cNvPr>
              <p:cNvSpPr/>
              <p:nvPr/>
            </p:nvSpPr>
            <p:spPr>
              <a:xfrm>
                <a:off x="7386307" y="3421912"/>
                <a:ext cx="114860" cy="129738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8354" extrusionOk="0">
                    <a:moveTo>
                      <a:pt x="3584" y="0"/>
                    </a:moveTo>
                    <a:cubicBezTo>
                      <a:pt x="1598" y="0"/>
                      <a:pt x="0" y="1621"/>
                      <a:pt x="0" y="3606"/>
                    </a:cubicBezTo>
                    <a:lnTo>
                      <a:pt x="0" y="7601"/>
                    </a:lnTo>
                    <a:cubicBezTo>
                      <a:pt x="1960" y="8175"/>
                      <a:pt x="3697" y="8354"/>
                      <a:pt x="5115" y="8354"/>
                    </a:cubicBezTo>
                    <a:cubicBezTo>
                      <a:pt x="6010" y="8354"/>
                      <a:pt x="6778" y="8283"/>
                      <a:pt x="7396" y="8194"/>
                    </a:cubicBezTo>
                    <a:lnTo>
                      <a:pt x="7396" y="3606"/>
                    </a:lnTo>
                    <a:cubicBezTo>
                      <a:pt x="7396" y="1621"/>
                      <a:pt x="5775" y="0"/>
                      <a:pt x="378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3" name="Google Shape;2803;p34">
                <a:extLst>
                  <a:ext uri="{FF2B5EF4-FFF2-40B4-BE49-F238E27FC236}">
                    <a16:creationId xmlns:a16="http://schemas.microsoft.com/office/drawing/2014/main" id="{6BE87531-E6B8-4D3F-AB78-C3C6740D3816}"/>
                  </a:ext>
                </a:extLst>
              </p:cNvPr>
              <p:cNvSpPr/>
              <p:nvPr/>
            </p:nvSpPr>
            <p:spPr>
              <a:xfrm>
                <a:off x="7616039" y="3351288"/>
                <a:ext cx="144289" cy="14194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9140" extrusionOk="0">
                    <a:moveTo>
                      <a:pt x="4654" y="0"/>
                    </a:moveTo>
                    <a:cubicBezTo>
                      <a:pt x="2235" y="0"/>
                      <a:pt x="225" y="1923"/>
                      <a:pt x="114" y="4365"/>
                    </a:cubicBezTo>
                    <a:cubicBezTo>
                      <a:pt x="0" y="6898"/>
                      <a:pt x="1940" y="9021"/>
                      <a:pt x="4451" y="9135"/>
                    </a:cubicBezTo>
                    <a:cubicBezTo>
                      <a:pt x="4521" y="9138"/>
                      <a:pt x="4590" y="9140"/>
                      <a:pt x="4659" y="9140"/>
                    </a:cubicBezTo>
                    <a:cubicBezTo>
                      <a:pt x="7078" y="9140"/>
                      <a:pt x="9088" y="7216"/>
                      <a:pt x="9199" y="4775"/>
                    </a:cubicBezTo>
                    <a:cubicBezTo>
                      <a:pt x="9290" y="2242"/>
                      <a:pt x="7350" y="119"/>
                      <a:pt x="4862" y="5"/>
                    </a:cubicBezTo>
                    <a:cubicBezTo>
                      <a:pt x="4792" y="2"/>
                      <a:pt x="4723" y="0"/>
                      <a:pt x="465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4" name="Google Shape;2804;p34">
                <a:extLst>
                  <a:ext uri="{FF2B5EF4-FFF2-40B4-BE49-F238E27FC236}">
                    <a16:creationId xmlns:a16="http://schemas.microsoft.com/office/drawing/2014/main" id="{55617D78-813D-4D66-AB35-6C99E877D197}"/>
                  </a:ext>
                </a:extLst>
              </p:cNvPr>
              <p:cNvSpPr/>
              <p:nvPr/>
            </p:nvSpPr>
            <p:spPr>
              <a:xfrm>
                <a:off x="7625964" y="3398148"/>
                <a:ext cx="121243" cy="40922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2635" extrusionOk="0">
                    <a:moveTo>
                      <a:pt x="3150" y="1"/>
                    </a:moveTo>
                    <a:lnTo>
                      <a:pt x="2602" y="24"/>
                    </a:lnTo>
                    <a:cubicBezTo>
                      <a:pt x="2420" y="24"/>
                      <a:pt x="2260" y="92"/>
                      <a:pt x="2077" y="115"/>
                    </a:cubicBezTo>
                    <a:cubicBezTo>
                      <a:pt x="1712" y="161"/>
                      <a:pt x="1393" y="320"/>
                      <a:pt x="1050" y="434"/>
                    </a:cubicBezTo>
                    <a:cubicBezTo>
                      <a:pt x="868" y="480"/>
                      <a:pt x="731" y="594"/>
                      <a:pt x="571" y="663"/>
                    </a:cubicBezTo>
                    <a:lnTo>
                      <a:pt x="92" y="914"/>
                    </a:lnTo>
                    <a:cubicBezTo>
                      <a:pt x="23" y="959"/>
                      <a:pt x="0" y="1028"/>
                      <a:pt x="46" y="1119"/>
                    </a:cubicBezTo>
                    <a:cubicBezTo>
                      <a:pt x="61" y="1163"/>
                      <a:pt x="104" y="1189"/>
                      <a:pt x="151" y="1189"/>
                    </a:cubicBezTo>
                    <a:cubicBezTo>
                      <a:pt x="177" y="1189"/>
                      <a:pt x="204" y="1181"/>
                      <a:pt x="229" y="1165"/>
                    </a:cubicBezTo>
                    <a:lnTo>
                      <a:pt x="251" y="1165"/>
                    </a:lnTo>
                    <a:lnTo>
                      <a:pt x="708" y="959"/>
                    </a:lnTo>
                    <a:cubicBezTo>
                      <a:pt x="868" y="891"/>
                      <a:pt x="1005" y="800"/>
                      <a:pt x="1187" y="754"/>
                    </a:cubicBezTo>
                    <a:cubicBezTo>
                      <a:pt x="1507" y="663"/>
                      <a:pt x="1804" y="526"/>
                      <a:pt x="2146" y="503"/>
                    </a:cubicBezTo>
                    <a:cubicBezTo>
                      <a:pt x="2450" y="440"/>
                      <a:pt x="2758" y="411"/>
                      <a:pt x="3064" y="411"/>
                    </a:cubicBezTo>
                    <a:cubicBezTo>
                      <a:pt x="3426" y="411"/>
                      <a:pt x="3786" y="452"/>
                      <a:pt x="4132" y="526"/>
                    </a:cubicBezTo>
                    <a:cubicBezTo>
                      <a:pt x="4794" y="663"/>
                      <a:pt x="5410" y="937"/>
                      <a:pt x="5981" y="1302"/>
                    </a:cubicBezTo>
                    <a:cubicBezTo>
                      <a:pt x="6528" y="1667"/>
                      <a:pt x="7076" y="2101"/>
                      <a:pt x="7533" y="2580"/>
                    </a:cubicBezTo>
                    <a:cubicBezTo>
                      <a:pt x="7570" y="2618"/>
                      <a:pt x="7615" y="2635"/>
                      <a:pt x="7655" y="2635"/>
                    </a:cubicBezTo>
                    <a:cubicBezTo>
                      <a:pt x="7688" y="2635"/>
                      <a:pt x="7718" y="2623"/>
                      <a:pt x="7738" y="2603"/>
                    </a:cubicBezTo>
                    <a:cubicBezTo>
                      <a:pt x="7807" y="2534"/>
                      <a:pt x="7807" y="2466"/>
                      <a:pt x="7761" y="2397"/>
                    </a:cubicBezTo>
                    <a:cubicBezTo>
                      <a:pt x="7556" y="2101"/>
                      <a:pt x="7304" y="1850"/>
                      <a:pt x="7053" y="1599"/>
                    </a:cubicBezTo>
                    <a:cubicBezTo>
                      <a:pt x="6780" y="1348"/>
                      <a:pt x="6506" y="1142"/>
                      <a:pt x="6209" y="937"/>
                    </a:cubicBezTo>
                    <a:cubicBezTo>
                      <a:pt x="5615" y="549"/>
                      <a:pt x="4931" y="252"/>
                      <a:pt x="4223" y="115"/>
                    </a:cubicBezTo>
                    <a:cubicBezTo>
                      <a:pt x="3881" y="24"/>
                      <a:pt x="3515" y="1"/>
                      <a:pt x="315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5" name="Google Shape;2805;p34">
                <a:extLst>
                  <a:ext uri="{FF2B5EF4-FFF2-40B4-BE49-F238E27FC236}">
                    <a16:creationId xmlns:a16="http://schemas.microsoft.com/office/drawing/2014/main" id="{18E53934-B25E-4130-B35C-3CCD79CF611D}"/>
                  </a:ext>
                </a:extLst>
              </p:cNvPr>
              <p:cNvSpPr/>
              <p:nvPr/>
            </p:nvSpPr>
            <p:spPr>
              <a:xfrm>
                <a:off x="7602216" y="3417657"/>
                <a:ext cx="93941" cy="32442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2089" extrusionOk="0">
                    <a:moveTo>
                      <a:pt x="2442" y="0"/>
                    </a:moveTo>
                    <a:cubicBezTo>
                      <a:pt x="2168" y="23"/>
                      <a:pt x="1872" y="23"/>
                      <a:pt x="1598" y="114"/>
                    </a:cubicBezTo>
                    <a:cubicBezTo>
                      <a:pt x="1324" y="160"/>
                      <a:pt x="1073" y="274"/>
                      <a:pt x="799" y="365"/>
                    </a:cubicBezTo>
                    <a:cubicBezTo>
                      <a:pt x="548" y="480"/>
                      <a:pt x="320" y="616"/>
                      <a:pt x="69" y="753"/>
                    </a:cubicBezTo>
                    <a:cubicBezTo>
                      <a:pt x="23" y="776"/>
                      <a:pt x="0" y="845"/>
                      <a:pt x="23" y="913"/>
                    </a:cubicBezTo>
                    <a:cubicBezTo>
                      <a:pt x="40" y="947"/>
                      <a:pt x="81" y="968"/>
                      <a:pt x="120" y="968"/>
                    </a:cubicBezTo>
                    <a:cubicBezTo>
                      <a:pt x="134" y="968"/>
                      <a:pt x="148" y="965"/>
                      <a:pt x="160" y="959"/>
                    </a:cubicBezTo>
                    <a:lnTo>
                      <a:pt x="183" y="959"/>
                    </a:lnTo>
                    <a:cubicBezTo>
                      <a:pt x="434" y="845"/>
                      <a:pt x="662" y="731"/>
                      <a:pt x="913" y="639"/>
                    </a:cubicBezTo>
                    <a:cubicBezTo>
                      <a:pt x="1164" y="571"/>
                      <a:pt x="1415" y="480"/>
                      <a:pt x="1666" y="457"/>
                    </a:cubicBezTo>
                    <a:cubicBezTo>
                      <a:pt x="1876" y="419"/>
                      <a:pt x="2090" y="400"/>
                      <a:pt x="2304" y="400"/>
                    </a:cubicBezTo>
                    <a:cubicBezTo>
                      <a:pt x="2603" y="400"/>
                      <a:pt x="2903" y="436"/>
                      <a:pt x="3196" y="502"/>
                    </a:cubicBezTo>
                    <a:cubicBezTo>
                      <a:pt x="3698" y="594"/>
                      <a:pt x="4177" y="822"/>
                      <a:pt x="4611" y="1096"/>
                    </a:cubicBezTo>
                    <a:cubicBezTo>
                      <a:pt x="5044" y="1370"/>
                      <a:pt x="5455" y="1689"/>
                      <a:pt x="5843" y="2054"/>
                    </a:cubicBezTo>
                    <a:cubicBezTo>
                      <a:pt x="5866" y="2077"/>
                      <a:pt x="5895" y="2089"/>
                      <a:pt x="5923" y="2089"/>
                    </a:cubicBezTo>
                    <a:cubicBezTo>
                      <a:pt x="5952" y="2089"/>
                      <a:pt x="5980" y="2077"/>
                      <a:pt x="6003" y="2054"/>
                    </a:cubicBezTo>
                    <a:cubicBezTo>
                      <a:pt x="6049" y="2009"/>
                      <a:pt x="6049" y="1940"/>
                      <a:pt x="6026" y="1918"/>
                    </a:cubicBezTo>
                    <a:cubicBezTo>
                      <a:pt x="5706" y="1438"/>
                      <a:pt x="5296" y="1050"/>
                      <a:pt x="4839" y="731"/>
                    </a:cubicBezTo>
                    <a:cubicBezTo>
                      <a:pt x="4383" y="411"/>
                      <a:pt x="3835" y="206"/>
                      <a:pt x="3287" y="92"/>
                    </a:cubicBezTo>
                    <a:cubicBezTo>
                      <a:pt x="3013" y="23"/>
                      <a:pt x="2716" y="0"/>
                      <a:pt x="24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6" name="Google Shape;2806;p34">
                <a:extLst>
                  <a:ext uri="{FF2B5EF4-FFF2-40B4-BE49-F238E27FC236}">
                    <a16:creationId xmlns:a16="http://schemas.microsoft.com/office/drawing/2014/main" id="{0FF50192-7814-44FB-A70C-EBA35CC3416F}"/>
                  </a:ext>
                </a:extLst>
              </p:cNvPr>
              <p:cNvSpPr/>
              <p:nvPr/>
            </p:nvSpPr>
            <p:spPr>
              <a:xfrm>
                <a:off x="7136011" y="3236600"/>
                <a:ext cx="161310" cy="141944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9140" extrusionOk="0">
                    <a:moveTo>
                      <a:pt x="5223" y="0"/>
                    </a:moveTo>
                    <a:cubicBezTo>
                      <a:pt x="3539" y="0"/>
                      <a:pt x="1917" y="938"/>
                      <a:pt x="1119" y="2550"/>
                    </a:cubicBezTo>
                    <a:cubicBezTo>
                      <a:pt x="1" y="4810"/>
                      <a:pt x="937" y="7549"/>
                      <a:pt x="3174" y="8667"/>
                    </a:cubicBezTo>
                    <a:cubicBezTo>
                      <a:pt x="3821" y="8987"/>
                      <a:pt x="4505" y="9139"/>
                      <a:pt x="5179" y="9139"/>
                    </a:cubicBezTo>
                    <a:cubicBezTo>
                      <a:pt x="6858" y="9139"/>
                      <a:pt x="8470" y="8196"/>
                      <a:pt x="9268" y="6567"/>
                    </a:cubicBezTo>
                    <a:cubicBezTo>
                      <a:pt x="10386" y="4307"/>
                      <a:pt x="9473" y="1568"/>
                      <a:pt x="7236" y="473"/>
                    </a:cubicBezTo>
                    <a:cubicBezTo>
                      <a:pt x="6588" y="152"/>
                      <a:pt x="5901" y="0"/>
                      <a:pt x="522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7" name="Google Shape;2807;p34">
                <a:extLst>
                  <a:ext uri="{FF2B5EF4-FFF2-40B4-BE49-F238E27FC236}">
                    <a16:creationId xmlns:a16="http://schemas.microsoft.com/office/drawing/2014/main" id="{606DD3BC-88B0-4F8A-BF55-D8324919C49C}"/>
                  </a:ext>
                </a:extLst>
              </p:cNvPr>
              <p:cNvSpPr/>
              <p:nvPr/>
            </p:nvSpPr>
            <p:spPr>
              <a:xfrm>
                <a:off x="7157989" y="3282373"/>
                <a:ext cx="117360" cy="49277"/>
              </a:xfrm>
              <a:custGeom>
                <a:avLst/>
                <a:gdLst/>
                <a:ahLst/>
                <a:cxnLst/>
                <a:rect l="l" t="t" r="r" b="b"/>
                <a:pathLst>
                  <a:path w="7557" h="3173" extrusionOk="0">
                    <a:moveTo>
                      <a:pt x="2588" y="0"/>
                    </a:moveTo>
                    <a:cubicBezTo>
                      <a:pt x="2448" y="0"/>
                      <a:pt x="2308" y="5"/>
                      <a:pt x="2169" y="14"/>
                    </a:cubicBezTo>
                    <a:cubicBezTo>
                      <a:pt x="1804" y="59"/>
                      <a:pt x="1439" y="105"/>
                      <a:pt x="1097" y="196"/>
                    </a:cubicBezTo>
                    <a:cubicBezTo>
                      <a:pt x="754" y="288"/>
                      <a:pt x="412" y="402"/>
                      <a:pt x="92" y="562"/>
                    </a:cubicBezTo>
                    <a:cubicBezTo>
                      <a:pt x="24" y="584"/>
                      <a:pt x="1" y="653"/>
                      <a:pt x="24" y="744"/>
                    </a:cubicBezTo>
                    <a:cubicBezTo>
                      <a:pt x="43" y="801"/>
                      <a:pt x="92" y="841"/>
                      <a:pt x="160" y="841"/>
                    </a:cubicBezTo>
                    <a:cubicBezTo>
                      <a:pt x="175" y="841"/>
                      <a:pt x="190" y="840"/>
                      <a:pt x="206" y="835"/>
                    </a:cubicBezTo>
                    <a:cubicBezTo>
                      <a:pt x="846" y="607"/>
                      <a:pt x="1530" y="493"/>
                      <a:pt x="2192" y="447"/>
                    </a:cubicBezTo>
                    <a:cubicBezTo>
                      <a:pt x="2295" y="444"/>
                      <a:pt x="2398" y="442"/>
                      <a:pt x="2501" y="442"/>
                    </a:cubicBezTo>
                    <a:cubicBezTo>
                      <a:pt x="3065" y="442"/>
                      <a:pt x="3638" y="499"/>
                      <a:pt x="4178" y="653"/>
                    </a:cubicBezTo>
                    <a:cubicBezTo>
                      <a:pt x="4817" y="835"/>
                      <a:pt x="5411" y="1155"/>
                      <a:pt x="5936" y="1589"/>
                    </a:cubicBezTo>
                    <a:cubicBezTo>
                      <a:pt x="6209" y="1794"/>
                      <a:pt x="6415" y="2045"/>
                      <a:pt x="6643" y="2296"/>
                    </a:cubicBezTo>
                    <a:cubicBezTo>
                      <a:pt x="6780" y="2410"/>
                      <a:pt x="6871" y="2547"/>
                      <a:pt x="6963" y="2684"/>
                    </a:cubicBezTo>
                    <a:lnTo>
                      <a:pt x="7259" y="3095"/>
                    </a:lnTo>
                    <a:lnTo>
                      <a:pt x="7282" y="3118"/>
                    </a:lnTo>
                    <a:cubicBezTo>
                      <a:pt x="7307" y="3156"/>
                      <a:pt x="7346" y="3173"/>
                      <a:pt x="7388" y="3173"/>
                    </a:cubicBezTo>
                    <a:cubicBezTo>
                      <a:pt x="7422" y="3173"/>
                      <a:pt x="7457" y="3161"/>
                      <a:pt x="7488" y="3141"/>
                    </a:cubicBezTo>
                    <a:cubicBezTo>
                      <a:pt x="7556" y="3095"/>
                      <a:pt x="7556" y="3004"/>
                      <a:pt x="7511" y="2935"/>
                    </a:cubicBezTo>
                    <a:lnTo>
                      <a:pt x="7237" y="2502"/>
                    </a:lnTo>
                    <a:cubicBezTo>
                      <a:pt x="7122" y="2365"/>
                      <a:pt x="7054" y="2182"/>
                      <a:pt x="6917" y="2068"/>
                    </a:cubicBezTo>
                    <a:cubicBezTo>
                      <a:pt x="6689" y="1794"/>
                      <a:pt x="6461" y="1520"/>
                      <a:pt x="6164" y="1292"/>
                    </a:cubicBezTo>
                    <a:cubicBezTo>
                      <a:pt x="6027" y="1178"/>
                      <a:pt x="5913" y="1041"/>
                      <a:pt x="5753" y="950"/>
                    </a:cubicBezTo>
                    <a:lnTo>
                      <a:pt x="5296" y="676"/>
                    </a:lnTo>
                    <a:cubicBezTo>
                      <a:pt x="4977" y="516"/>
                      <a:pt x="4657" y="333"/>
                      <a:pt x="4292" y="242"/>
                    </a:cubicBezTo>
                    <a:cubicBezTo>
                      <a:pt x="3742" y="77"/>
                      <a:pt x="3162" y="0"/>
                      <a:pt x="258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8" name="Google Shape;2808;p34">
                <a:extLst>
                  <a:ext uri="{FF2B5EF4-FFF2-40B4-BE49-F238E27FC236}">
                    <a16:creationId xmlns:a16="http://schemas.microsoft.com/office/drawing/2014/main" id="{5549A92F-FC99-44F7-9A7E-B2FA2C6350D2}"/>
                  </a:ext>
                </a:extLst>
              </p:cNvPr>
              <p:cNvSpPr/>
              <p:nvPr/>
            </p:nvSpPr>
            <p:spPr>
              <a:xfrm>
                <a:off x="7196990" y="3318531"/>
                <a:ext cx="91115" cy="38887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2504" extrusionOk="0">
                    <a:moveTo>
                      <a:pt x="2028" y="0"/>
                    </a:moveTo>
                    <a:cubicBezTo>
                      <a:pt x="1914" y="0"/>
                      <a:pt x="1802" y="5"/>
                      <a:pt x="1690" y="14"/>
                    </a:cubicBezTo>
                    <a:cubicBezTo>
                      <a:pt x="1119" y="60"/>
                      <a:pt x="571" y="197"/>
                      <a:pt x="69" y="470"/>
                    </a:cubicBezTo>
                    <a:cubicBezTo>
                      <a:pt x="24" y="493"/>
                      <a:pt x="1" y="539"/>
                      <a:pt x="24" y="607"/>
                    </a:cubicBezTo>
                    <a:cubicBezTo>
                      <a:pt x="24" y="645"/>
                      <a:pt x="69" y="682"/>
                      <a:pt x="123" y="682"/>
                    </a:cubicBezTo>
                    <a:cubicBezTo>
                      <a:pt x="135" y="682"/>
                      <a:pt x="148" y="680"/>
                      <a:pt x="161" y="676"/>
                    </a:cubicBezTo>
                    <a:cubicBezTo>
                      <a:pt x="663" y="562"/>
                      <a:pt x="1188" y="470"/>
                      <a:pt x="1713" y="448"/>
                    </a:cubicBezTo>
                    <a:cubicBezTo>
                      <a:pt x="1838" y="436"/>
                      <a:pt x="1965" y="431"/>
                      <a:pt x="2093" y="431"/>
                    </a:cubicBezTo>
                    <a:cubicBezTo>
                      <a:pt x="2476" y="431"/>
                      <a:pt x="2865" y="482"/>
                      <a:pt x="3242" y="585"/>
                    </a:cubicBezTo>
                    <a:cubicBezTo>
                      <a:pt x="3721" y="744"/>
                      <a:pt x="4201" y="973"/>
                      <a:pt x="4589" y="1292"/>
                    </a:cubicBezTo>
                    <a:cubicBezTo>
                      <a:pt x="4794" y="1452"/>
                      <a:pt x="4977" y="1635"/>
                      <a:pt x="5159" y="1817"/>
                    </a:cubicBezTo>
                    <a:cubicBezTo>
                      <a:pt x="5342" y="2023"/>
                      <a:pt x="5479" y="2251"/>
                      <a:pt x="5639" y="2433"/>
                    </a:cubicBezTo>
                    <a:lnTo>
                      <a:pt x="5661" y="2456"/>
                    </a:lnTo>
                    <a:cubicBezTo>
                      <a:pt x="5690" y="2484"/>
                      <a:pt x="5718" y="2504"/>
                      <a:pt x="5746" y="2504"/>
                    </a:cubicBezTo>
                    <a:cubicBezTo>
                      <a:pt x="5764" y="2504"/>
                      <a:pt x="5781" y="2497"/>
                      <a:pt x="5798" y="2479"/>
                    </a:cubicBezTo>
                    <a:cubicBezTo>
                      <a:pt x="5867" y="2456"/>
                      <a:pt x="5867" y="2388"/>
                      <a:pt x="5844" y="2319"/>
                    </a:cubicBezTo>
                    <a:cubicBezTo>
                      <a:pt x="5707" y="2091"/>
                      <a:pt x="5570" y="1840"/>
                      <a:pt x="5388" y="1635"/>
                    </a:cubicBezTo>
                    <a:cubicBezTo>
                      <a:pt x="5205" y="1429"/>
                      <a:pt x="5045" y="1201"/>
                      <a:pt x="4817" y="1018"/>
                    </a:cubicBezTo>
                    <a:cubicBezTo>
                      <a:pt x="4611" y="836"/>
                      <a:pt x="4383" y="676"/>
                      <a:pt x="4132" y="516"/>
                    </a:cubicBezTo>
                    <a:cubicBezTo>
                      <a:pt x="3881" y="402"/>
                      <a:pt x="3630" y="265"/>
                      <a:pt x="3356" y="197"/>
                    </a:cubicBezTo>
                    <a:cubicBezTo>
                      <a:pt x="2920" y="69"/>
                      <a:pt x="2470" y="0"/>
                      <a:pt x="202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9" name="Google Shape;2809;p34">
                <a:extLst>
                  <a:ext uri="{FF2B5EF4-FFF2-40B4-BE49-F238E27FC236}">
                    <a16:creationId xmlns:a16="http://schemas.microsoft.com/office/drawing/2014/main" id="{E198DE8F-70E6-42B0-88A7-4DF7ADDD1237}"/>
                  </a:ext>
                </a:extLst>
              </p:cNvPr>
              <p:cNvSpPr/>
              <p:nvPr/>
            </p:nvSpPr>
            <p:spPr>
              <a:xfrm>
                <a:off x="7220039" y="3053384"/>
                <a:ext cx="479271" cy="472314"/>
              </a:xfrm>
              <a:custGeom>
                <a:avLst/>
                <a:gdLst/>
                <a:ahLst/>
                <a:cxnLst/>
                <a:rect l="l" t="t" r="r" b="b"/>
                <a:pathLst>
                  <a:path w="30861" h="30413" extrusionOk="0">
                    <a:moveTo>
                      <a:pt x="15447" y="1"/>
                    </a:moveTo>
                    <a:cubicBezTo>
                      <a:pt x="8038" y="1"/>
                      <a:pt x="1657" y="5734"/>
                      <a:pt x="845" y="13410"/>
                    </a:cubicBezTo>
                    <a:cubicBezTo>
                      <a:pt x="0" y="21627"/>
                      <a:pt x="3584" y="29319"/>
                      <a:pt x="13650" y="30324"/>
                    </a:cubicBezTo>
                    <a:cubicBezTo>
                      <a:pt x="14249" y="30383"/>
                      <a:pt x="14834" y="30412"/>
                      <a:pt x="15406" y="30412"/>
                    </a:cubicBezTo>
                    <a:cubicBezTo>
                      <a:pt x="23827" y="30412"/>
                      <a:pt x="29202" y="24120"/>
                      <a:pt x="29993" y="16446"/>
                    </a:cubicBezTo>
                    <a:cubicBezTo>
                      <a:pt x="30860" y="8229"/>
                      <a:pt x="25017" y="902"/>
                      <a:pt x="16960" y="80"/>
                    </a:cubicBezTo>
                    <a:cubicBezTo>
                      <a:pt x="16452" y="27"/>
                      <a:pt x="15947" y="1"/>
                      <a:pt x="154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0" name="Google Shape;2810;p34">
                <a:extLst>
                  <a:ext uri="{FF2B5EF4-FFF2-40B4-BE49-F238E27FC236}">
                    <a16:creationId xmlns:a16="http://schemas.microsoft.com/office/drawing/2014/main" id="{A8969ABD-44F9-4942-A000-84F116F486C6}"/>
                  </a:ext>
                </a:extLst>
              </p:cNvPr>
              <p:cNvSpPr/>
              <p:nvPr/>
            </p:nvSpPr>
            <p:spPr>
              <a:xfrm>
                <a:off x="7283145" y="3153892"/>
                <a:ext cx="324717" cy="98911"/>
              </a:xfrm>
              <a:custGeom>
                <a:avLst/>
                <a:gdLst/>
                <a:ahLst/>
                <a:cxnLst/>
                <a:rect l="l" t="t" r="r" b="b"/>
                <a:pathLst>
                  <a:path w="20909" h="6369" fill="none" extrusionOk="0">
                    <a:moveTo>
                      <a:pt x="20908" y="0"/>
                    </a:moveTo>
                    <a:cubicBezTo>
                      <a:pt x="19744" y="2579"/>
                      <a:pt x="17302" y="4246"/>
                      <a:pt x="14677" y="5296"/>
                    </a:cubicBezTo>
                    <a:cubicBezTo>
                      <a:pt x="14015" y="5570"/>
                      <a:pt x="13353" y="5570"/>
                      <a:pt x="12782" y="5250"/>
                    </a:cubicBezTo>
                    <a:cubicBezTo>
                      <a:pt x="12189" y="4908"/>
                      <a:pt x="11892" y="4177"/>
                      <a:pt x="11892" y="3492"/>
                    </a:cubicBezTo>
                    <a:cubicBezTo>
                      <a:pt x="11915" y="2785"/>
                      <a:pt x="12166" y="2123"/>
                      <a:pt x="12394" y="1484"/>
                    </a:cubicBezTo>
                    <a:cubicBezTo>
                      <a:pt x="12075" y="2374"/>
                      <a:pt x="11755" y="3241"/>
                      <a:pt x="11276" y="4040"/>
                    </a:cubicBezTo>
                    <a:cubicBezTo>
                      <a:pt x="10774" y="4839"/>
                      <a:pt x="10112" y="5547"/>
                      <a:pt x="9267" y="5935"/>
                    </a:cubicBezTo>
                    <a:cubicBezTo>
                      <a:pt x="8423" y="6323"/>
                      <a:pt x="7396" y="6368"/>
                      <a:pt x="6597" y="5889"/>
                    </a:cubicBezTo>
                    <a:cubicBezTo>
                      <a:pt x="5798" y="5410"/>
                      <a:pt x="5341" y="4360"/>
                      <a:pt x="5638" y="3470"/>
                    </a:cubicBezTo>
                    <a:cubicBezTo>
                      <a:pt x="5159" y="4565"/>
                      <a:pt x="4223" y="5478"/>
                      <a:pt x="3127" y="5912"/>
                    </a:cubicBezTo>
                    <a:cubicBezTo>
                      <a:pt x="2443" y="6209"/>
                      <a:pt x="1621" y="6300"/>
                      <a:pt x="982" y="5958"/>
                    </a:cubicBezTo>
                    <a:cubicBezTo>
                      <a:pt x="343" y="5615"/>
                      <a:pt x="0" y="4679"/>
                      <a:pt x="434" y="4086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1" name="Google Shape;2811;p34">
                <a:extLst>
                  <a:ext uri="{FF2B5EF4-FFF2-40B4-BE49-F238E27FC236}">
                    <a16:creationId xmlns:a16="http://schemas.microsoft.com/office/drawing/2014/main" id="{07923BFB-0E16-4BF1-9FA6-47FB33CBF720}"/>
                  </a:ext>
                </a:extLst>
              </p:cNvPr>
              <p:cNvSpPr/>
              <p:nvPr/>
            </p:nvSpPr>
            <p:spPr>
              <a:xfrm>
                <a:off x="7493369" y="3308808"/>
                <a:ext cx="101395" cy="102467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6598" extrusionOk="0">
                    <a:moveTo>
                      <a:pt x="3265" y="1"/>
                    </a:moveTo>
                    <a:cubicBezTo>
                      <a:pt x="1462" y="1"/>
                      <a:pt x="1" y="1484"/>
                      <a:pt x="1" y="3311"/>
                    </a:cubicBezTo>
                    <a:cubicBezTo>
                      <a:pt x="1" y="5114"/>
                      <a:pt x="1462" y="6597"/>
                      <a:pt x="3265" y="6597"/>
                    </a:cubicBezTo>
                    <a:cubicBezTo>
                      <a:pt x="5068" y="6597"/>
                      <a:pt x="6529" y="5114"/>
                      <a:pt x="6529" y="3311"/>
                    </a:cubicBezTo>
                    <a:cubicBezTo>
                      <a:pt x="6529" y="1484"/>
                      <a:pt x="5068" y="1"/>
                      <a:pt x="326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2" name="Google Shape;2812;p34">
                <a:extLst>
                  <a:ext uri="{FF2B5EF4-FFF2-40B4-BE49-F238E27FC236}">
                    <a16:creationId xmlns:a16="http://schemas.microsoft.com/office/drawing/2014/main" id="{3380D0C5-6F51-41C9-8EBA-523278C65465}"/>
                  </a:ext>
                </a:extLst>
              </p:cNvPr>
              <p:cNvSpPr/>
              <p:nvPr/>
            </p:nvSpPr>
            <p:spPr>
              <a:xfrm>
                <a:off x="7492312" y="3313064"/>
                <a:ext cx="100681" cy="102110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6575" extrusionOk="0">
                    <a:moveTo>
                      <a:pt x="3241" y="1"/>
                    </a:moveTo>
                    <a:cubicBezTo>
                      <a:pt x="1461" y="1"/>
                      <a:pt x="0" y="1484"/>
                      <a:pt x="0" y="3288"/>
                    </a:cubicBezTo>
                    <a:cubicBezTo>
                      <a:pt x="0" y="5091"/>
                      <a:pt x="1461" y="6574"/>
                      <a:pt x="3241" y="6574"/>
                    </a:cubicBezTo>
                    <a:cubicBezTo>
                      <a:pt x="5045" y="6574"/>
                      <a:pt x="6483" y="5091"/>
                      <a:pt x="6483" y="3288"/>
                    </a:cubicBezTo>
                    <a:cubicBezTo>
                      <a:pt x="6483" y="1484"/>
                      <a:pt x="5045" y="1"/>
                      <a:pt x="32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" name="Google Shape;2813;p34">
                <a:extLst>
                  <a:ext uri="{FF2B5EF4-FFF2-40B4-BE49-F238E27FC236}">
                    <a16:creationId xmlns:a16="http://schemas.microsoft.com/office/drawing/2014/main" id="{8B2B37AB-FCCB-4E01-9569-58534EAE0F45}"/>
                  </a:ext>
                </a:extLst>
              </p:cNvPr>
              <p:cNvSpPr/>
              <p:nvPr/>
            </p:nvSpPr>
            <p:spPr>
              <a:xfrm>
                <a:off x="7494798" y="3318733"/>
                <a:ext cx="65583" cy="6631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4270" extrusionOk="0">
                    <a:moveTo>
                      <a:pt x="2123" y="1"/>
                    </a:moveTo>
                    <a:cubicBezTo>
                      <a:pt x="959" y="1"/>
                      <a:pt x="0" y="960"/>
                      <a:pt x="0" y="2124"/>
                    </a:cubicBezTo>
                    <a:cubicBezTo>
                      <a:pt x="0" y="3311"/>
                      <a:pt x="959" y="4269"/>
                      <a:pt x="2123" y="4269"/>
                    </a:cubicBezTo>
                    <a:cubicBezTo>
                      <a:pt x="3287" y="4269"/>
                      <a:pt x="4223" y="3311"/>
                      <a:pt x="4223" y="2124"/>
                    </a:cubicBezTo>
                    <a:cubicBezTo>
                      <a:pt x="4223" y="960"/>
                      <a:pt x="3287" y="1"/>
                      <a:pt x="212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" name="Google Shape;2814;p34">
                <a:extLst>
                  <a:ext uri="{FF2B5EF4-FFF2-40B4-BE49-F238E27FC236}">
                    <a16:creationId xmlns:a16="http://schemas.microsoft.com/office/drawing/2014/main" id="{601ADA80-DB36-49E0-8CF4-1037F16D0AFC}"/>
                  </a:ext>
                </a:extLst>
              </p:cNvPr>
              <p:cNvSpPr/>
              <p:nvPr/>
            </p:nvSpPr>
            <p:spPr>
              <a:xfrm>
                <a:off x="7549392" y="3339655"/>
                <a:ext cx="23761" cy="1596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028" extrusionOk="0">
                    <a:moveTo>
                      <a:pt x="776" y="1"/>
                    </a:moveTo>
                    <a:cubicBezTo>
                      <a:pt x="343" y="1"/>
                      <a:pt x="0" y="229"/>
                      <a:pt x="0" y="526"/>
                    </a:cubicBezTo>
                    <a:cubicBezTo>
                      <a:pt x="0" y="800"/>
                      <a:pt x="343" y="1028"/>
                      <a:pt x="776" y="1028"/>
                    </a:cubicBezTo>
                    <a:cubicBezTo>
                      <a:pt x="1187" y="1028"/>
                      <a:pt x="1529" y="800"/>
                      <a:pt x="1529" y="526"/>
                    </a:cubicBezTo>
                    <a:cubicBezTo>
                      <a:pt x="1529" y="229"/>
                      <a:pt x="1187" y="1"/>
                      <a:pt x="77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" name="Google Shape;2815;p34">
                <a:extLst>
                  <a:ext uri="{FF2B5EF4-FFF2-40B4-BE49-F238E27FC236}">
                    <a16:creationId xmlns:a16="http://schemas.microsoft.com/office/drawing/2014/main" id="{93D0DB6A-B2ED-41A4-9239-60DE252870D5}"/>
                  </a:ext>
                </a:extLst>
              </p:cNvPr>
              <p:cNvSpPr/>
              <p:nvPr/>
            </p:nvSpPr>
            <p:spPr>
              <a:xfrm>
                <a:off x="7285273" y="3255269"/>
                <a:ext cx="115217" cy="102327"/>
              </a:xfrm>
              <a:custGeom>
                <a:avLst/>
                <a:gdLst/>
                <a:ahLst/>
                <a:cxnLst/>
                <a:rect l="l" t="t" r="r" b="b"/>
                <a:pathLst>
                  <a:path w="7419" h="6589" extrusionOk="0">
                    <a:moveTo>
                      <a:pt x="3736" y="1"/>
                    </a:moveTo>
                    <a:cubicBezTo>
                      <a:pt x="2434" y="1"/>
                      <a:pt x="1192" y="785"/>
                      <a:pt x="685" y="2078"/>
                    </a:cubicBezTo>
                    <a:cubicBezTo>
                      <a:pt x="0" y="3767"/>
                      <a:pt x="799" y="5685"/>
                      <a:pt x="2465" y="6347"/>
                    </a:cubicBezTo>
                    <a:cubicBezTo>
                      <a:pt x="2864" y="6511"/>
                      <a:pt x="3278" y="6588"/>
                      <a:pt x="3685" y="6588"/>
                    </a:cubicBezTo>
                    <a:cubicBezTo>
                      <a:pt x="4979" y="6588"/>
                      <a:pt x="6213" y="5805"/>
                      <a:pt x="6734" y="4521"/>
                    </a:cubicBezTo>
                    <a:cubicBezTo>
                      <a:pt x="7418" y="2832"/>
                      <a:pt x="6620" y="914"/>
                      <a:pt x="4931" y="229"/>
                    </a:cubicBezTo>
                    <a:cubicBezTo>
                      <a:pt x="4540" y="74"/>
                      <a:pt x="4135" y="1"/>
                      <a:pt x="373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6" name="Google Shape;2816;p34">
                <a:extLst>
                  <a:ext uri="{FF2B5EF4-FFF2-40B4-BE49-F238E27FC236}">
                    <a16:creationId xmlns:a16="http://schemas.microsoft.com/office/drawing/2014/main" id="{1451324C-5E84-4619-AEC9-3FF50DB2A195}"/>
                  </a:ext>
                </a:extLst>
              </p:cNvPr>
              <p:cNvSpPr/>
              <p:nvPr/>
            </p:nvSpPr>
            <p:spPr>
              <a:xfrm>
                <a:off x="7285273" y="3259836"/>
                <a:ext cx="114503" cy="101659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6546" extrusionOk="0">
                    <a:moveTo>
                      <a:pt x="3713" y="0"/>
                    </a:moveTo>
                    <a:cubicBezTo>
                      <a:pt x="2432" y="0"/>
                      <a:pt x="1207" y="770"/>
                      <a:pt x="685" y="2058"/>
                    </a:cubicBezTo>
                    <a:cubicBezTo>
                      <a:pt x="0" y="3747"/>
                      <a:pt x="799" y="5642"/>
                      <a:pt x="2465" y="6304"/>
                    </a:cubicBezTo>
                    <a:cubicBezTo>
                      <a:pt x="2864" y="6468"/>
                      <a:pt x="3276" y="6545"/>
                      <a:pt x="3682" y="6545"/>
                    </a:cubicBezTo>
                    <a:cubicBezTo>
                      <a:pt x="4970" y="6545"/>
                      <a:pt x="6190" y="5762"/>
                      <a:pt x="6711" y="4478"/>
                    </a:cubicBezTo>
                    <a:cubicBezTo>
                      <a:pt x="7373" y="2811"/>
                      <a:pt x="6574" y="894"/>
                      <a:pt x="4908" y="232"/>
                    </a:cubicBezTo>
                    <a:cubicBezTo>
                      <a:pt x="4517" y="75"/>
                      <a:pt x="4113" y="0"/>
                      <a:pt x="371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" name="Google Shape;2817;p34">
                <a:extLst>
                  <a:ext uri="{FF2B5EF4-FFF2-40B4-BE49-F238E27FC236}">
                    <a16:creationId xmlns:a16="http://schemas.microsoft.com/office/drawing/2014/main" id="{4BF5B240-FA0A-43EB-A9BA-C7F2582E184C}"/>
                  </a:ext>
                </a:extLst>
              </p:cNvPr>
              <p:cNvSpPr/>
              <p:nvPr/>
            </p:nvSpPr>
            <p:spPr>
              <a:xfrm>
                <a:off x="7290227" y="3269233"/>
                <a:ext cx="74466" cy="66049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253" extrusionOk="0">
                    <a:moveTo>
                      <a:pt x="2417" y="0"/>
                    </a:moveTo>
                    <a:cubicBezTo>
                      <a:pt x="1582" y="0"/>
                      <a:pt x="783" y="504"/>
                      <a:pt x="435" y="1339"/>
                    </a:cubicBezTo>
                    <a:cubicBezTo>
                      <a:pt x="1" y="2435"/>
                      <a:pt x="526" y="3667"/>
                      <a:pt x="1599" y="4101"/>
                    </a:cubicBezTo>
                    <a:cubicBezTo>
                      <a:pt x="1854" y="4204"/>
                      <a:pt x="2117" y="4253"/>
                      <a:pt x="2378" y="4253"/>
                    </a:cubicBezTo>
                    <a:cubicBezTo>
                      <a:pt x="3213" y="4253"/>
                      <a:pt x="4012" y="3749"/>
                      <a:pt x="4360" y="2914"/>
                    </a:cubicBezTo>
                    <a:cubicBezTo>
                      <a:pt x="4794" y="1818"/>
                      <a:pt x="4269" y="586"/>
                      <a:pt x="3196" y="152"/>
                    </a:cubicBezTo>
                    <a:cubicBezTo>
                      <a:pt x="2941" y="49"/>
                      <a:pt x="2678" y="0"/>
                      <a:pt x="241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8" name="Google Shape;2818;p34">
                <a:extLst>
                  <a:ext uri="{FF2B5EF4-FFF2-40B4-BE49-F238E27FC236}">
                    <a16:creationId xmlns:a16="http://schemas.microsoft.com/office/drawing/2014/main" id="{40D989D2-86C7-4D7F-8B8C-404D812A5FE6}"/>
                  </a:ext>
                </a:extLst>
              </p:cNvPr>
              <p:cNvSpPr/>
              <p:nvPr/>
            </p:nvSpPr>
            <p:spPr>
              <a:xfrm>
                <a:off x="7348379" y="3288927"/>
                <a:ext cx="24475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032" extrusionOk="0">
                    <a:moveTo>
                      <a:pt x="760" y="1"/>
                    </a:moveTo>
                    <a:cubicBezTo>
                      <a:pt x="375" y="1"/>
                      <a:pt x="45" y="199"/>
                      <a:pt x="23" y="459"/>
                    </a:cubicBezTo>
                    <a:cubicBezTo>
                      <a:pt x="0" y="733"/>
                      <a:pt x="320" y="1007"/>
                      <a:pt x="753" y="1030"/>
                    </a:cubicBezTo>
                    <a:cubicBezTo>
                      <a:pt x="777" y="1031"/>
                      <a:pt x="799" y="1032"/>
                      <a:pt x="822" y="1032"/>
                    </a:cubicBezTo>
                    <a:cubicBezTo>
                      <a:pt x="1204" y="1032"/>
                      <a:pt x="1531" y="853"/>
                      <a:pt x="1552" y="573"/>
                    </a:cubicBezTo>
                    <a:cubicBezTo>
                      <a:pt x="1575" y="299"/>
                      <a:pt x="1256" y="48"/>
                      <a:pt x="822" y="3"/>
                    </a:cubicBezTo>
                    <a:cubicBezTo>
                      <a:pt x="801" y="1"/>
                      <a:pt x="780" y="1"/>
                      <a:pt x="76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" name="Google Shape;2819;p34">
                <a:extLst>
                  <a:ext uri="{FF2B5EF4-FFF2-40B4-BE49-F238E27FC236}">
                    <a16:creationId xmlns:a16="http://schemas.microsoft.com/office/drawing/2014/main" id="{1E7BE9E4-E0A1-4AD8-B8BE-0787B1AA4C2A}"/>
                  </a:ext>
                </a:extLst>
              </p:cNvPr>
              <p:cNvSpPr/>
              <p:nvPr/>
            </p:nvSpPr>
            <p:spPr>
              <a:xfrm>
                <a:off x="7487342" y="3387478"/>
                <a:ext cx="99268" cy="46497"/>
              </a:xfrm>
              <a:custGeom>
                <a:avLst/>
                <a:gdLst/>
                <a:ahLst/>
                <a:cxnLst/>
                <a:rect l="l" t="t" r="r" b="b"/>
                <a:pathLst>
                  <a:path w="6392" h="2994" extrusionOk="0">
                    <a:moveTo>
                      <a:pt x="2459" y="0"/>
                    </a:moveTo>
                    <a:cubicBezTo>
                      <a:pt x="1199" y="0"/>
                      <a:pt x="225" y="404"/>
                      <a:pt x="115" y="1030"/>
                    </a:cubicBezTo>
                    <a:cubicBezTo>
                      <a:pt x="1" y="1829"/>
                      <a:pt x="1279" y="2674"/>
                      <a:pt x="2991" y="2925"/>
                    </a:cubicBezTo>
                    <a:cubicBezTo>
                      <a:pt x="3307" y="2972"/>
                      <a:pt x="3615" y="2994"/>
                      <a:pt x="3907" y="2994"/>
                    </a:cubicBezTo>
                    <a:cubicBezTo>
                      <a:pt x="5179" y="2994"/>
                      <a:pt x="6162" y="2574"/>
                      <a:pt x="6255" y="1943"/>
                    </a:cubicBezTo>
                    <a:cubicBezTo>
                      <a:pt x="6392" y="1144"/>
                      <a:pt x="5091" y="300"/>
                      <a:pt x="3402" y="72"/>
                    </a:cubicBezTo>
                    <a:cubicBezTo>
                      <a:pt x="3076" y="23"/>
                      <a:pt x="2759" y="0"/>
                      <a:pt x="245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" name="Google Shape;2820;p34">
                <a:extLst>
                  <a:ext uri="{FF2B5EF4-FFF2-40B4-BE49-F238E27FC236}">
                    <a16:creationId xmlns:a16="http://schemas.microsoft.com/office/drawing/2014/main" id="{35CF7E28-CD5F-40A2-A19E-28E61DF38C11}"/>
                  </a:ext>
                </a:extLst>
              </p:cNvPr>
              <p:cNvSpPr/>
              <p:nvPr/>
            </p:nvSpPr>
            <p:spPr>
              <a:xfrm>
                <a:off x="7279945" y="3341394"/>
                <a:ext cx="98926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2996" extrusionOk="0">
                    <a:moveTo>
                      <a:pt x="2460" y="0"/>
                    </a:moveTo>
                    <a:cubicBezTo>
                      <a:pt x="1194" y="0"/>
                      <a:pt x="207" y="407"/>
                      <a:pt x="115" y="1053"/>
                    </a:cubicBezTo>
                    <a:cubicBezTo>
                      <a:pt x="1" y="1829"/>
                      <a:pt x="1279" y="2673"/>
                      <a:pt x="2968" y="2924"/>
                    </a:cubicBezTo>
                    <a:cubicBezTo>
                      <a:pt x="3297" y="2973"/>
                      <a:pt x="3616" y="2996"/>
                      <a:pt x="3918" y="2996"/>
                    </a:cubicBezTo>
                    <a:cubicBezTo>
                      <a:pt x="5191" y="2996"/>
                      <a:pt x="6163" y="2588"/>
                      <a:pt x="6255" y="1943"/>
                    </a:cubicBezTo>
                    <a:cubicBezTo>
                      <a:pt x="6369" y="1167"/>
                      <a:pt x="5091" y="322"/>
                      <a:pt x="3402" y="71"/>
                    </a:cubicBezTo>
                    <a:cubicBezTo>
                      <a:pt x="3078" y="23"/>
                      <a:pt x="2761" y="0"/>
                      <a:pt x="24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1" name="Google Shape;2821;p34">
                <a:extLst>
                  <a:ext uri="{FF2B5EF4-FFF2-40B4-BE49-F238E27FC236}">
                    <a16:creationId xmlns:a16="http://schemas.microsoft.com/office/drawing/2014/main" id="{FC6D4B5A-712A-4F0B-835C-E41223550359}"/>
                  </a:ext>
                </a:extLst>
              </p:cNvPr>
              <p:cNvSpPr/>
              <p:nvPr/>
            </p:nvSpPr>
            <p:spPr>
              <a:xfrm>
                <a:off x="7449056" y="3387525"/>
                <a:ext cx="160953" cy="10352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6666" extrusionOk="0">
                    <a:moveTo>
                      <a:pt x="115" y="3013"/>
                    </a:moveTo>
                    <a:cubicBezTo>
                      <a:pt x="1" y="4748"/>
                      <a:pt x="2192" y="6300"/>
                      <a:pt x="4976" y="6482"/>
                    </a:cubicBezTo>
                    <a:cubicBezTo>
                      <a:pt x="7784" y="6665"/>
                      <a:pt x="10135" y="5387"/>
                      <a:pt x="10249" y="3652"/>
                    </a:cubicBezTo>
                    <a:cubicBezTo>
                      <a:pt x="10363" y="1917"/>
                      <a:pt x="8172" y="342"/>
                      <a:pt x="5387" y="183"/>
                    </a:cubicBezTo>
                    <a:cubicBezTo>
                      <a:pt x="2580" y="0"/>
                      <a:pt x="229" y="1278"/>
                      <a:pt x="115" y="3013"/>
                    </a:cubicBezTo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2" name="Google Shape;2822;p34">
                <a:extLst>
                  <a:ext uri="{FF2B5EF4-FFF2-40B4-BE49-F238E27FC236}">
                    <a16:creationId xmlns:a16="http://schemas.microsoft.com/office/drawing/2014/main" id="{71B44843-DA9E-4A05-A73D-0BDC95C13CFE}"/>
                  </a:ext>
                </a:extLst>
              </p:cNvPr>
              <p:cNvSpPr/>
              <p:nvPr/>
            </p:nvSpPr>
            <p:spPr>
              <a:xfrm>
                <a:off x="7246987" y="3345309"/>
                <a:ext cx="166621" cy="104983"/>
              </a:xfrm>
              <a:custGeom>
                <a:avLst/>
                <a:gdLst/>
                <a:ahLst/>
                <a:cxnLst/>
                <a:rect l="l" t="t" r="r" b="b"/>
                <a:pathLst>
                  <a:path w="10729" h="6760" extrusionOk="0">
                    <a:moveTo>
                      <a:pt x="4030" y="0"/>
                    </a:moveTo>
                    <a:cubicBezTo>
                      <a:pt x="2299" y="0"/>
                      <a:pt x="895" y="676"/>
                      <a:pt x="525" y="1851"/>
                    </a:cubicBezTo>
                    <a:cubicBezTo>
                      <a:pt x="0" y="3494"/>
                      <a:pt x="1735" y="5548"/>
                      <a:pt x="4405" y="6393"/>
                    </a:cubicBezTo>
                    <a:cubicBezTo>
                      <a:pt x="5193" y="6642"/>
                      <a:pt x="5974" y="6760"/>
                      <a:pt x="6698" y="6760"/>
                    </a:cubicBezTo>
                    <a:cubicBezTo>
                      <a:pt x="8430" y="6760"/>
                      <a:pt x="9833" y="6084"/>
                      <a:pt x="10203" y="4909"/>
                    </a:cubicBezTo>
                    <a:cubicBezTo>
                      <a:pt x="10728" y="3243"/>
                      <a:pt x="8993" y="1212"/>
                      <a:pt x="6323" y="367"/>
                    </a:cubicBezTo>
                    <a:cubicBezTo>
                      <a:pt x="5536" y="118"/>
                      <a:pt x="4754" y="0"/>
                      <a:pt x="403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3" name="Google Shape;2823;p34">
                <a:extLst>
                  <a:ext uri="{FF2B5EF4-FFF2-40B4-BE49-F238E27FC236}">
                    <a16:creationId xmlns:a16="http://schemas.microsoft.com/office/drawing/2014/main" id="{A8EA3703-6E9B-4856-A4CD-30EC2F271CE1}"/>
                  </a:ext>
                </a:extLst>
              </p:cNvPr>
              <p:cNvSpPr/>
              <p:nvPr/>
            </p:nvSpPr>
            <p:spPr>
              <a:xfrm>
                <a:off x="7434161" y="3447432"/>
                <a:ext cx="30858" cy="1188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765" extrusionOk="0">
                    <a:moveTo>
                      <a:pt x="1918" y="1"/>
                    </a:moveTo>
                    <a:cubicBezTo>
                      <a:pt x="1667" y="229"/>
                      <a:pt x="1370" y="411"/>
                      <a:pt x="1051" y="526"/>
                    </a:cubicBezTo>
                    <a:cubicBezTo>
                      <a:pt x="832" y="603"/>
                      <a:pt x="603" y="639"/>
                      <a:pt x="378" y="639"/>
                    </a:cubicBezTo>
                    <a:cubicBezTo>
                      <a:pt x="274" y="639"/>
                      <a:pt x="171" y="631"/>
                      <a:pt x="69" y="617"/>
                    </a:cubicBezTo>
                    <a:cubicBezTo>
                      <a:pt x="47" y="617"/>
                      <a:pt x="24" y="617"/>
                      <a:pt x="1" y="640"/>
                    </a:cubicBezTo>
                    <a:cubicBezTo>
                      <a:pt x="1" y="662"/>
                      <a:pt x="24" y="708"/>
                      <a:pt x="47" y="708"/>
                    </a:cubicBezTo>
                    <a:cubicBezTo>
                      <a:pt x="189" y="746"/>
                      <a:pt x="336" y="764"/>
                      <a:pt x="484" y="764"/>
                    </a:cubicBezTo>
                    <a:cubicBezTo>
                      <a:pt x="690" y="764"/>
                      <a:pt x="897" y="729"/>
                      <a:pt x="1097" y="662"/>
                    </a:cubicBezTo>
                    <a:cubicBezTo>
                      <a:pt x="1439" y="548"/>
                      <a:pt x="1758" y="366"/>
                      <a:pt x="1987" y="69"/>
                    </a:cubicBezTo>
                    <a:cubicBezTo>
                      <a:pt x="1987" y="46"/>
                      <a:pt x="1987" y="23"/>
                      <a:pt x="1964" y="23"/>
                    </a:cubicBezTo>
                    <a:cubicBezTo>
                      <a:pt x="1964" y="1"/>
                      <a:pt x="1918" y="1"/>
                      <a:pt x="191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4" name="Google Shape;2824;p34">
                <a:extLst>
                  <a:ext uri="{FF2B5EF4-FFF2-40B4-BE49-F238E27FC236}">
                    <a16:creationId xmlns:a16="http://schemas.microsoft.com/office/drawing/2014/main" id="{831F94A5-5EA4-45B0-97D4-7B43FA193F4A}"/>
                  </a:ext>
                </a:extLst>
              </p:cNvPr>
              <p:cNvSpPr/>
              <p:nvPr/>
            </p:nvSpPr>
            <p:spPr>
              <a:xfrm>
                <a:off x="7205501" y="3003387"/>
                <a:ext cx="507986" cy="344238"/>
              </a:xfrm>
              <a:custGeom>
                <a:avLst/>
                <a:gdLst/>
                <a:ahLst/>
                <a:cxnLst/>
                <a:rect l="l" t="t" r="r" b="b"/>
                <a:pathLst>
                  <a:path w="32710" h="22166" extrusionOk="0">
                    <a:moveTo>
                      <a:pt x="13153" y="0"/>
                    </a:moveTo>
                    <a:cubicBezTo>
                      <a:pt x="12954" y="0"/>
                      <a:pt x="12754" y="4"/>
                      <a:pt x="12554" y="12"/>
                    </a:cubicBezTo>
                    <a:cubicBezTo>
                      <a:pt x="10318" y="126"/>
                      <a:pt x="8058" y="766"/>
                      <a:pt x="6232" y="2067"/>
                    </a:cubicBezTo>
                    <a:cubicBezTo>
                      <a:pt x="3561" y="3984"/>
                      <a:pt x="2055" y="7134"/>
                      <a:pt x="914" y="10215"/>
                    </a:cubicBezTo>
                    <a:cubicBezTo>
                      <a:pt x="434" y="11516"/>
                      <a:pt x="1" y="13000"/>
                      <a:pt x="594" y="14278"/>
                    </a:cubicBezTo>
                    <a:cubicBezTo>
                      <a:pt x="1125" y="15472"/>
                      <a:pt x="2469" y="16152"/>
                      <a:pt x="3777" y="16152"/>
                    </a:cubicBezTo>
                    <a:cubicBezTo>
                      <a:pt x="3819" y="16152"/>
                      <a:pt x="3861" y="16151"/>
                      <a:pt x="3904" y="16150"/>
                    </a:cubicBezTo>
                    <a:cubicBezTo>
                      <a:pt x="5250" y="16081"/>
                      <a:pt x="6506" y="15374"/>
                      <a:pt x="7487" y="14461"/>
                    </a:cubicBezTo>
                    <a:cubicBezTo>
                      <a:pt x="8469" y="13525"/>
                      <a:pt x="9199" y="12384"/>
                      <a:pt x="9930" y="11265"/>
                    </a:cubicBezTo>
                    <a:lnTo>
                      <a:pt x="9930" y="11265"/>
                    </a:lnTo>
                    <a:cubicBezTo>
                      <a:pt x="9542" y="12224"/>
                      <a:pt x="9656" y="13411"/>
                      <a:pt x="10249" y="14278"/>
                    </a:cubicBezTo>
                    <a:cubicBezTo>
                      <a:pt x="10841" y="15132"/>
                      <a:pt x="11853" y="15650"/>
                      <a:pt x="12861" y="15650"/>
                    </a:cubicBezTo>
                    <a:cubicBezTo>
                      <a:pt x="12904" y="15650"/>
                      <a:pt x="12946" y="15649"/>
                      <a:pt x="12988" y="15648"/>
                    </a:cubicBezTo>
                    <a:cubicBezTo>
                      <a:pt x="13992" y="15625"/>
                      <a:pt x="14951" y="15077"/>
                      <a:pt x="15682" y="14392"/>
                    </a:cubicBezTo>
                    <a:cubicBezTo>
                      <a:pt x="16307" y="13806"/>
                      <a:pt x="16815" y="13086"/>
                      <a:pt x="17292" y="12362"/>
                    </a:cubicBezTo>
                    <a:lnTo>
                      <a:pt x="17292" y="12362"/>
                    </a:lnTo>
                    <a:cubicBezTo>
                      <a:pt x="17051" y="12937"/>
                      <a:pt x="17232" y="13693"/>
                      <a:pt x="17713" y="14118"/>
                    </a:cubicBezTo>
                    <a:cubicBezTo>
                      <a:pt x="18104" y="14452"/>
                      <a:pt x="18597" y="14537"/>
                      <a:pt x="19103" y="14537"/>
                    </a:cubicBezTo>
                    <a:cubicBezTo>
                      <a:pt x="19394" y="14537"/>
                      <a:pt x="19689" y="14509"/>
                      <a:pt x="19973" y="14484"/>
                    </a:cubicBezTo>
                    <a:cubicBezTo>
                      <a:pt x="21365" y="14369"/>
                      <a:pt x="24857" y="11676"/>
                      <a:pt x="25702" y="9827"/>
                    </a:cubicBezTo>
                    <a:cubicBezTo>
                      <a:pt x="25999" y="12406"/>
                      <a:pt x="26136" y="13571"/>
                      <a:pt x="26638" y="16104"/>
                    </a:cubicBezTo>
                    <a:cubicBezTo>
                      <a:pt x="26957" y="17702"/>
                      <a:pt x="27528" y="19277"/>
                      <a:pt x="28509" y="20578"/>
                    </a:cubicBezTo>
                    <a:cubicBezTo>
                      <a:pt x="29044" y="21295"/>
                      <a:pt x="29761" y="22166"/>
                      <a:pt x="30438" y="22166"/>
                    </a:cubicBezTo>
                    <a:cubicBezTo>
                      <a:pt x="30773" y="22166"/>
                      <a:pt x="31098" y="21952"/>
                      <a:pt x="31385" y="21400"/>
                    </a:cubicBezTo>
                    <a:cubicBezTo>
                      <a:pt x="32024" y="20121"/>
                      <a:pt x="32390" y="18683"/>
                      <a:pt x="32481" y="17245"/>
                    </a:cubicBezTo>
                    <a:cubicBezTo>
                      <a:pt x="32709" y="14392"/>
                      <a:pt x="31933" y="11448"/>
                      <a:pt x="30404" y="9028"/>
                    </a:cubicBezTo>
                    <a:cubicBezTo>
                      <a:pt x="27893" y="5057"/>
                      <a:pt x="23648" y="2432"/>
                      <a:pt x="19174" y="1017"/>
                    </a:cubicBezTo>
                    <a:cubicBezTo>
                      <a:pt x="17220" y="414"/>
                      <a:pt x="15190" y="0"/>
                      <a:pt x="1315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5" name="Google Shape;2825;p34">
                <a:extLst>
                  <a:ext uri="{FF2B5EF4-FFF2-40B4-BE49-F238E27FC236}">
                    <a16:creationId xmlns:a16="http://schemas.microsoft.com/office/drawing/2014/main" id="{FF09E38B-C702-497A-95EF-AC68A1796B4F}"/>
                  </a:ext>
                </a:extLst>
              </p:cNvPr>
              <p:cNvSpPr/>
              <p:nvPr/>
            </p:nvSpPr>
            <p:spPr>
              <a:xfrm>
                <a:off x="7391977" y="3118789"/>
                <a:ext cx="162009" cy="61390"/>
              </a:xfrm>
              <a:custGeom>
                <a:avLst/>
                <a:gdLst/>
                <a:ahLst/>
                <a:cxnLst/>
                <a:rect l="l" t="t" r="r" b="b"/>
                <a:pathLst>
                  <a:path w="10432" h="3953" extrusionOk="0">
                    <a:moveTo>
                      <a:pt x="914" y="1"/>
                    </a:moveTo>
                    <a:cubicBezTo>
                      <a:pt x="891" y="1"/>
                      <a:pt x="845" y="1"/>
                      <a:pt x="845" y="23"/>
                    </a:cubicBezTo>
                    <a:cubicBezTo>
                      <a:pt x="617" y="389"/>
                      <a:pt x="412" y="754"/>
                      <a:pt x="252" y="1142"/>
                    </a:cubicBezTo>
                    <a:cubicBezTo>
                      <a:pt x="92" y="1530"/>
                      <a:pt x="1" y="1963"/>
                      <a:pt x="24" y="2397"/>
                    </a:cubicBezTo>
                    <a:cubicBezTo>
                      <a:pt x="69" y="2831"/>
                      <a:pt x="229" y="3265"/>
                      <a:pt x="571" y="3561"/>
                    </a:cubicBezTo>
                    <a:cubicBezTo>
                      <a:pt x="886" y="3834"/>
                      <a:pt x="1296" y="3952"/>
                      <a:pt x="1697" y="3952"/>
                    </a:cubicBezTo>
                    <a:cubicBezTo>
                      <a:pt x="1732" y="3952"/>
                      <a:pt x="1768" y="3951"/>
                      <a:pt x="1804" y="3949"/>
                    </a:cubicBezTo>
                    <a:cubicBezTo>
                      <a:pt x="2671" y="3926"/>
                      <a:pt x="3447" y="3493"/>
                      <a:pt x="4132" y="2991"/>
                    </a:cubicBezTo>
                    <a:cubicBezTo>
                      <a:pt x="4567" y="2661"/>
                      <a:pt x="4972" y="2272"/>
                      <a:pt x="5328" y="1837"/>
                    </a:cubicBezTo>
                    <a:lnTo>
                      <a:pt x="5328" y="1837"/>
                    </a:lnTo>
                    <a:cubicBezTo>
                      <a:pt x="5306" y="1916"/>
                      <a:pt x="5288" y="1996"/>
                      <a:pt x="5273" y="2078"/>
                    </a:cubicBezTo>
                    <a:cubicBezTo>
                      <a:pt x="5182" y="2443"/>
                      <a:pt x="5228" y="2854"/>
                      <a:pt x="5410" y="3196"/>
                    </a:cubicBezTo>
                    <a:cubicBezTo>
                      <a:pt x="5524" y="3356"/>
                      <a:pt x="5661" y="3516"/>
                      <a:pt x="5821" y="3607"/>
                    </a:cubicBezTo>
                    <a:cubicBezTo>
                      <a:pt x="5973" y="3702"/>
                      <a:pt x="6141" y="3750"/>
                      <a:pt x="6312" y="3750"/>
                    </a:cubicBezTo>
                    <a:cubicBezTo>
                      <a:pt x="6346" y="3750"/>
                      <a:pt x="6380" y="3748"/>
                      <a:pt x="6415" y="3744"/>
                    </a:cubicBezTo>
                    <a:cubicBezTo>
                      <a:pt x="6803" y="3744"/>
                      <a:pt x="7145" y="3584"/>
                      <a:pt x="7465" y="3401"/>
                    </a:cubicBezTo>
                    <a:cubicBezTo>
                      <a:pt x="8720" y="2648"/>
                      <a:pt x="9747" y="1530"/>
                      <a:pt x="10409" y="252"/>
                    </a:cubicBezTo>
                    <a:cubicBezTo>
                      <a:pt x="10432" y="229"/>
                      <a:pt x="10432" y="183"/>
                      <a:pt x="10409" y="183"/>
                    </a:cubicBezTo>
                    <a:cubicBezTo>
                      <a:pt x="10386" y="172"/>
                      <a:pt x="10369" y="166"/>
                      <a:pt x="10355" y="166"/>
                    </a:cubicBezTo>
                    <a:cubicBezTo>
                      <a:pt x="10341" y="166"/>
                      <a:pt x="10329" y="172"/>
                      <a:pt x="10318" y="183"/>
                    </a:cubicBezTo>
                    <a:cubicBezTo>
                      <a:pt x="9633" y="1439"/>
                      <a:pt x="8606" y="2511"/>
                      <a:pt x="7373" y="3242"/>
                    </a:cubicBezTo>
                    <a:cubicBezTo>
                      <a:pt x="7077" y="3401"/>
                      <a:pt x="6734" y="3538"/>
                      <a:pt x="6392" y="3561"/>
                    </a:cubicBezTo>
                    <a:cubicBezTo>
                      <a:pt x="6072" y="3561"/>
                      <a:pt x="5753" y="3379"/>
                      <a:pt x="5593" y="3082"/>
                    </a:cubicBezTo>
                    <a:cubicBezTo>
                      <a:pt x="5433" y="2808"/>
                      <a:pt x="5410" y="2443"/>
                      <a:pt x="5479" y="2100"/>
                    </a:cubicBezTo>
                    <a:cubicBezTo>
                      <a:pt x="5547" y="1781"/>
                      <a:pt x="5707" y="1439"/>
                      <a:pt x="5844" y="1119"/>
                    </a:cubicBezTo>
                    <a:lnTo>
                      <a:pt x="5844" y="1119"/>
                    </a:lnTo>
                    <a:cubicBezTo>
                      <a:pt x="5844" y="1119"/>
                      <a:pt x="5844" y="1119"/>
                      <a:pt x="5844" y="1119"/>
                    </a:cubicBezTo>
                    <a:cubicBezTo>
                      <a:pt x="5867" y="1073"/>
                      <a:pt x="5844" y="1005"/>
                      <a:pt x="5798" y="982"/>
                    </a:cubicBezTo>
                    <a:cubicBezTo>
                      <a:pt x="5782" y="974"/>
                      <a:pt x="5762" y="968"/>
                      <a:pt x="5742" y="968"/>
                    </a:cubicBezTo>
                    <a:cubicBezTo>
                      <a:pt x="5709" y="968"/>
                      <a:pt x="5676" y="984"/>
                      <a:pt x="5661" y="1028"/>
                    </a:cubicBezTo>
                    <a:cubicBezTo>
                      <a:pt x="5660" y="1030"/>
                      <a:pt x="5658" y="1033"/>
                      <a:pt x="5656" y="1036"/>
                    </a:cubicBezTo>
                    <a:lnTo>
                      <a:pt x="5656" y="1036"/>
                    </a:lnTo>
                    <a:lnTo>
                      <a:pt x="5639" y="1028"/>
                    </a:lnTo>
                    <a:cubicBezTo>
                      <a:pt x="5624" y="1063"/>
                      <a:pt x="5608" y="1098"/>
                      <a:pt x="5593" y="1134"/>
                    </a:cubicBezTo>
                    <a:lnTo>
                      <a:pt x="5593" y="1134"/>
                    </a:lnTo>
                    <a:cubicBezTo>
                      <a:pt x="5168" y="1776"/>
                      <a:pt x="4623" y="2355"/>
                      <a:pt x="3995" y="2831"/>
                    </a:cubicBezTo>
                    <a:cubicBezTo>
                      <a:pt x="3356" y="3333"/>
                      <a:pt x="2603" y="3744"/>
                      <a:pt x="1781" y="3767"/>
                    </a:cubicBezTo>
                    <a:cubicBezTo>
                      <a:pt x="1743" y="3769"/>
                      <a:pt x="1705" y="3770"/>
                      <a:pt x="1667" y="3770"/>
                    </a:cubicBezTo>
                    <a:cubicBezTo>
                      <a:pt x="1314" y="3770"/>
                      <a:pt x="953" y="3672"/>
                      <a:pt x="685" y="3424"/>
                    </a:cubicBezTo>
                    <a:cubicBezTo>
                      <a:pt x="389" y="3173"/>
                      <a:pt x="229" y="2785"/>
                      <a:pt x="183" y="2374"/>
                    </a:cubicBezTo>
                    <a:cubicBezTo>
                      <a:pt x="92" y="1553"/>
                      <a:pt x="526" y="799"/>
                      <a:pt x="914" y="69"/>
                    </a:cubicBezTo>
                    <a:cubicBezTo>
                      <a:pt x="937" y="46"/>
                      <a:pt x="937" y="23"/>
                      <a:pt x="91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6" name="Google Shape;2826;p34">
                <a:extLst>
                  <a:ext uri="{FF2B5EF4-FFF2-40B4-BE49-F238E27FC236}">
                    <a16:creationId xmlns:a16="http://schemas.microsoft.com/office/drawing/2014/main" id="{B297948B-8191-410B-8D47-9682E2EB874A}"/>
                  </a:ext>
                </a:extLst>
              </p:cNvPr>
              <p:cNvSpPr/>
              <p:nvPr/>
            </p:nvSpPr>
            <p:spPr>
              <a:xfrm>
                <a:off x="7246629" y="3137226"/>
                <a:ext cx="52476" cy="45891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2955" extrusionOk="0">
                    <a:moveTo>
                      <a:pt x="388" y="0"/>
                    </a:moveTo>
                    <a:cubicBezTo>
                      <a:pt x="366" y="0"/>
                      <a:pt x="343" y="23"/>
                      <a:pt x="320" y="46"/>
                    </a:cubicBezTo>
                    <a:cubicBezTo>
                      <a:pt x="160" y="571"/>
                      <a:pt x="0" y="1119"/>
                      <a:pt x="92" y="1689"/>
                    </a:cubicBezTo>
                    <a:cubicBezTo>
                      <a:pt x="137" y="1986"/>
                      <a:pt x="229" y="2260"/>
                      <a:pt x="411" y="2488"/>
                    </a:cubicBezTo>
                    <a:cubicBezTo>
                      <a:pt x="594" y="2717"/>
                      <a:pt x="890" y="2899"/>
                      <a:pt x="1187" y="2945"/>
                    </a:cubicBezTo>
                    <a:cubicBezTo>
                      <a:pt x="1241" y="2951"/>
                      <a:pt x="1295" y="2954"/>
                      <a:pt x="1349" y="2954"/>
                    </a:cubicBezTo>
                    <a:cubicBezTo>
                      <a:pt x="1887" y="2954"/>
                      <a:pt x="2405" y="2652"/>
                      <a:pt x="2717" y="2237"/>
                    </a:cubicBezTo>
                    <a:cubicBezTo>
                      <a:pt x="3059" y="1781"/>
                      <a:pt x="3219" y="1233"/>
                      <a:pt x="3356" y="685"/>
                    </a:cubicBezTo>
                    <a:cubicBezTo>
                      <a:pt x="3378" y="662"/>
                      <a:pt x="3356" y="640"/>
                      <a:pt x="3333" y="640"/>
                    </a:cubicBezTo>
                    <a:cubicBezTo>
                      <a:pt x="3326" y="633"/>
                      <a:pt x="3317" y="630"/>
                      <a:pt x="3309" y="630"/>
                    </a:cubicBezTo>
                    <a:cubicBezTo>
                      <a:pt x="3287" y="630"/>
                      <a:pt x="3264" y="646"/>
                      <a:pt x="3264" y="662"/>
                    </a:cubicBezTo>
                    <a:cubicBezTo>
                      <a:pt x="3082" y="1187"/>
                      <a:pt x="2876" y="1689"/>
                      <a:pt x="2557" y="2100"/>
                    </a:cubicBezTo>
                    <a:cubicBezTo>
                      <a:pt x="2270" y="2469"/>
                      <a:pt x="1818" y="2727"/>
                      <a:pt x="1366" y="2727"/>
                    </a:cubicBezTo>
                    <a:cubicBezTo>
                      <a:pt x="1314" y="2727"/>
                      <a:pt x="1262" y="2724"/>
                      <a:pt x="1210" y="2717"/>
                    </a:cubicBezTo>
                    <a:cubicBezTo>
                      <a:pt x="708" y="2671"/>
                      <a:pt x="366" y="2169"/>
                      <a:pt x="274" y="1667"/>
                    </a:cubicBezTo>
                    <a:cubicBezTo>
                      <a:pt x="160" y="1142"/>
                      <a:pt x="297" y="594"/>
                      <a:pt x="434" y="69"/>
                    </a:cubicBezTo>
                    <a:cubicBezTo>
                      <a:pt x="434" y="46"/>
                      <a:pt x="411" y="23"/>
                      <a:pt x="38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7" name="Google Shape;2827;p34">
                <a:extLst>
                  <a:ext uri="{FF2B5EF4-FFF2-40B4-BE49-F238E27FC236}">
                    <a16:creationId xmlns:a16="http://schemas.microsoft.com/office/drawing/2014/main" id="{A836D17F-313B-457E-BC33-D1544ABB3643}"/>
                  </a:ext>
                </a:extLst>
              </p:cNvPr>
              <p:cNvSpPr/>
              <p:nvPr/>
            </p:nvSpPr>
            <p:spPr>
              <a:xfrm>
                <a:off x="7630577" y="3189336"/>
                <a:ext cx="90400" cy="124085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7990" extrusionOk="0">
                    <a:moveTo>
                      <a:pt x="69" y="1"/>
                    </a:moveTo>
                    <a:cubicBezTo>
                      <a:pt x="23" y="1"/>
                      <a:pt x="0" y="24"/>
                      <a:pt x="0" y="46"/>
                    </a:cubicBezTo>
                    <a:cubicBezTo>
                      <a:pt x="0" y="1576"/>
                      <a:pt x="206" y="3105"/>
                      <a:pt x="594" y="4589"/>
                    </a:cubicBezTo>
                    <a:cubicBezTo>
                      <a:pt x="685" y="4954"/>
                      <a:pt x="799" y="5319"/>
                      <a:pt x="936" y="5684"/>
                    </a:cubicBezTo>
                    <a:cubicBezTo>
                      <a:pt x="1050" y="6049"/>
                      <a:pt x="1187" y="6437"/>
                      <a:pt x="1438" y="6757"/>
                    </a:cubicBezTo>
                    <a:cubicBezTo>
                      <a:pt x="1661" y="7020"/>
                      <a:pt x="2010" y="7248"/>
                      <a:pt x="2388" y="7248"/>
                    </a:cubicBezTo>
                    <a:cubicBezTo>
                      <a:pt x="2436" y="7248"/>
                      <a:pt x="2485" y="7244"/>
                      <a:pt x="2534" y="7236"/>
                    </a:cubicBezTo>
                    <a:cubicBezTo>
                      <a:pt x="2743" y="7215"/>
                      <a:pt x="2914" y="7099"/>
                      <a:pt x="3046" y="6939"/>
                    </a:cubicBezTo>
                    <a:lnTo>
                      <a:pt x="3046" y="6939"/>
                    </a:lnTo>
                    <a:cubicBezTo>
                      <a:pt x="3102" y="7122"/>
                      <a:pt x="3194" y="7294"/>
                      <a:pt x="3310" y="7442"/>
                    </a:cubicBezTo>
                    <a:cubicBezTo>
                      <a:pt x="3584" y="7761"/>
                      <a:pt x="3972" y="7990"/>
                      <a:pt x="4383" y="7990"/>
                    </a:cubicBezTo>
                    <a:cubicBezTo>
                      <a:pt x="4793" y="7990"/>
                      <a:pt x="5181" y="7761"/>
                      <a:pt x="5433" y="7442"/>
                    </a:cubicBezTo>
                    <a:cubicBezTo>
                      <a:pt x="5684" y="7122"/>
                      <a:pt x="5821" y="6711"/>
                      <a:pt x="5729" y="6323"/>
                    </a:cubicBezTo>
                    <a:cubicBezTo>
                      <a:pt x="5729" y="6278"/>
                      <a:pt x="5706" y="6278"/>
                      <a:pt x="5661" y="6278"/>
                    </a:cubicBezTo>
                    <a:cubicBezTo>
                      <a:pt x="5638" y="6278"/>
                      <a:pt x="5615" y="6301"/>
                      <a:pt x="5638" y="6346"/>
                    </a:cubicBezTo>
                    <a:cubicBezTo>
                      <a:pt x="5752" y="7077"/>
                      <a:pt x="5090" y="7807"/>
                      <a:pt x="4383" y="7807"/>
                    </a:cubicBezTo>
                    <a:cubicBezTo>
                      <a:pt x="3781" y="7788"/>
                      <a:pt x="3272" y="7258"/>
                      <a:pt x="3201" y="6689"/>
                    </a:cubicBezTo>
                    <a:lnTo>
                      <a:pt x="3201" y="6689"/>
                    </a:lnTo>
                    <a:cubicBezTo>
                      <a:pt x="3250" y="6557"/>
                      <a:pt x="3262" y="6408"/>
                      <a:pt x="3218" y="6278"/>
                    </a:cubicBezTo>
                    <a:cubicBezTo>
                      <a:pt x="3196" y="6232"/>
                      <a:pt x="3173" y="6209"/>
                      <a:pt x="3150" y="6209"/>
                    </a:cubicBezTo>
                    <a:cubicBezTo>
                      <a:pt x="3137" y="6205"/>
                      <a:pt x="3126" y="6203"/>
                      <a:pt x="3115" y="6203"/>
                    </a:cubicBezTo>
                    <a:cubicBezTo>
                      <a:pt x="3066" y="6203"/>
                      <a:pt x="3032" y="6240"/>
                      <a:pt x="3013" y="6278"/>
                    </a:cubicBezTo>
                    <a:cubicBezTo>
                      <a:pt x="2986" y="6398"/>
                      <a:pt x="2979" y="6521"/>
                      <a:pt x="2989" y="6642"/>
                    </a:cubicBezTo>
                    <a:lnTo>
                      <a:pt x="2989" y="6642"/>
                    </a:lnTo>
                    <a:cubicBezTo>
                      <a:pt x="2908" y="6833"/>
                      <a:pt x="2719" y="6993"/>
                      <a:pt x="2511" y="7008"/>
                    </a:cubicBezTo>
                    <a:cubicBezTo>
                      <a:pt x="2462" y="7018"/>
                      <a:pt x="2413" y="7023"/>
                      <a:pt x="2365" y="7023"/>
                    </a:cubicBezTo>
                    <a:cubicBezTo>
                      <a:pt x="2073" y="7023"/>
                      <a:pt x="1794" y="6855"/>
                      <a:pt x="1598" y="6620"/>
                    </a:cubicBezTo>
                    <a:cubicBezTo>
                      <a:pt x="1370" y="6346"/>
                      <a:pt x="1233" y="5981"/>
                      <a:pt x="1119" y="5639"/>
                    </a:cubicBezTo>
                    <a:cubicBezTo>
                      <a:pt x="982" y="5273"/>
                      <a:pt x="867" y="4908"/>
                      <a:pt x="776" y="4543"/>
                    </a:cubicBezTo>
                    <a:cubicBezTo>
                      <a:pt x="365" y="3082"/>
                      <a:pt x="160" y="1576"/>
                      <a:pt x="114" y="46"/>
                    </a:cubicBezTo>
                    <a:cubicBezTo>
                      <a:pt x="114" y="24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8" name="Google Shape;2828;p34">
                <a:extLst>
                  <a:ext uri="{FF2B5EF4-FFF2-40B4-BE49-F238E27FC236}">
                    <a16:creationId xmlns:a16="http://schemas.microsoft.com/office/drawing/2014/main" id="{5B87009F-0AB4-4148-B200-42CBAC206195}"/>
                  </a:ext>
                </a:extLst>
              </p:cNvPr>
              <p:cNvSpPr/>
              <p:nvPr/>
            </p:nvSpPr>
            <p:spPr>
              <a:xfrm>
                <a:off x="7313634" y="3016899"/>
                <a:ext cx="80476" cy="67183"/>
              </a:xfrm>
              <a:custGeom>
                <a:avLst/>
                <a:gdLst/>
                <a:ahLst/>
                <a:cxnLst/>
                <a:rect l="l" t="t" r="r" b="b"/>
                <a:pathLst>
                  <a:path w="5182" h="4326" extrusionOk="0">
                    <a:moveTo>
                      <a:pt x="1646" y="0"/>
                    </a:moveTo>
                    <a:cubicBezTo>
                      <a:pt x="1636" y="0"/>
                      <a:pt x="1628" y="3"/>
                      <a:pt x="1621" y="10"/>
                    </a:cubicBezTo>
                    <a:cubicBezTo>
                      <a:pt x="1233" y="284"/>
                      <a:pt x="845" y="535"/>
                      <a:pt x="525" y="923"/>
                    </a:cubicBezTo>
                    <a:cubicBezTo>
                      <a:pt x="206" y="1288"/>
                      <a:pt x="0" y="1790"/>
                      <a:pt x="69" y="2292"/>
                    </a:cubicBezTo>
                    <a:cubicBezTo>
                      <a:pt x="92" y="2543"/>
                      <a:pt x="183" y="2794"/>
                      <a:pt x="365" y="2977"/>
                    </a:cubicBezTo>
                    <a:cubicBezTo>
                      <a:pt x="525" y="3182"/>
                      <a:pt x="776" y="3296"/>
                      <a:pt x="1027" y="3342"/>
                    </a:cubicBezTo>
                    <a:cubicBezTo>
                      <a:pt x="1069" y="3346"/>
                      <a:pt x="1110" y="3347"/>
                      <a:pt x="1151" y="3347"/>
                    </a:cubicBezTo>
                    <a:cubicBezTo>
                      <a:pt x="1444" y="3347"/>
                      <a:pt x="1727" y="3257"/>
                      <a:pt x="1969" y="3105"/>
                    </a:cubicBezTo>
                    <a:lnTo>
                      <a:pt x="1969" y="3105"/>
                    </a:lnTo>
                    <a:cubicBezTo>
                      <a:pt x="1965" y="3138"/>
                      <a:pt x="1963" y="3172"/>
                      <a:pt x="1963" y="3205"/>
                    </a:cubicBezTo>
                    <a:cubicBezTo>
                      <a:pt x="1963" y="3411"/>
                      <a:pt x="2009" y="3616"/>
                      <a:pt x="2123" y="3799"/>
                    </a:cubicBezTo>
                    <a:cubicBezTo>
                      <a:pt x="2337" y="4163"/>
                      <a:pt x="2752" y="4326"/>
                      <a:pt x="3142" y="4326"/>
                    </a:cubicBezTo>
                    <a:cubicBezTo>
                      <a:pt x="3168" y="4326"/>
                      <a:pt x="3193" y="4325"/>
                      <a:pt x="3219" y="4324"/>
                    </a:cubicBezTo>
                    <a:cubicBezTo>
                      <a:pt x="3630" y="4301"/>
                      <a:pt x="4018" y="4141"/>
                      <a:pt x="4337" y="3913"/>
                    </a:cubicBezTo>
                    <a:cubicBezTo>
                      <a:pt x="4657" y="3662"/>
                      <a:pt x="4908" y="3365"/>
                      <a:pt x="5159" y="3091"/>
                    </a:cubicBezTo>
                    <a:cubicBezTo>
                      <a:pt x="5182" y="3068"/>
                      <a:pt x="5182" y="3023"/>
                      <a:pt x="5159" y="3000"/>
                    </a:cubicBezTo>
                    <a:cubicBezTo>
                      <a:pt x="5136" y="3000"/>
                      <a:pt x="5113" y="3000"/>
                      <a:pt x="5090" y="3023"/>
                    </a:cubicBezTo>
                    <a:cubicBezTo>
                      <a:pt x="4816" y="3296"/>
                      <a:pt x="4543" y="3548"/>
                      <a:pt x="4246" y="3776"/>
                    </a:cubicBezTo>
                    <a:cubicBezTo>
                      <a:pt x="3926" y="3981"/>
                      <a:pt x="3584" y="4118"/>
                      <a:pt x="3219" y="4118"/>
                    </a:cubicBezTo>
                    <a:cubicBezTo>
                      <a:pt x="3193" y="4120"/>
                      <a:pt x="3167" y="4121"/>
                      <a:pt x="3141" y="4121"/>
                    </a:cubicBezTo>
                    <a:cubicBezTo>
                      <a:pt x="2802" y="4121"/>
                      <a:pt x="2475" y="3981"/>
                      <a:pt x="2306" y="3685"/>
                    </a:cubicBezTo>
                    <a:cubicBezTo>
                      <a:pt x="2123" y="3411"/>
                      <a:pt x="2123" y="2977"/>
                      <a:pt x="2374" y="2772"/>
                    </a:cubicBezTo>
                    <a:lnTo>
                      <a:pt x="2364" y="2761"/>
                    </a:lnTo>
                    <a:lnTo>
                      <a:pt x="2364" y="2761"/>
                    </a:lnTo>
                    <a:cubicBezTo>
                      <a:pt x="2367" y="2757"/>
                      <a:pt x="2371" y="2753"/>
                      <a:pt x="2374" y="2749"/>
                    </a:cubicBezTo>
                    <a:cubicBezTo>
                      <a:pt x="2420" y="2703"/>
                      <a:pt x="2420" y="2657"/>
                      <a:pt x="2374" y="2612"/>
                    </a:cubicBezTo>
                    <a:cubicBezTo>
                      <a:pt x="2351" y="2589"/>
                      <a:pt x="2323" y="2578"/>
                      <a:pt x="2294" y="2578"/>
                    </a:cubicBezTo>
                    <a:cubicBezTo>
                      <a:pt x="2266" y="2578"/>
                      <a:pt x="2237" y="2589"/>
                      <a:pt x="2214" y="2612"/>
                    </a:cubicBezTo>
                    <a:cubicBezTo>
                      <a:pt x="2174" y="2646"/>
                      <a:pt x="2138" y="2686"/>
                      <a:pt x="2107" y="2731"/>
                    </a:cubicBezTo>
                    <a:lnTo>
                      <a:pt x="2107" y="2731"/>
                    </a:lnTo>
                    <a:cubicBezTo>
                      <a:pt x="1857" y="2979"/>
                      <a:pt x="1508" y="3143"/>
                      <a:pt x="1162" y="3143"/>
                    </a:cubicBezTo>
                    <a:cubicBezTo>
                      <a:pt x="1125" y="3143"/>
                      <a:pt x="1087" y="3141"/>
                      <a:pt x="1050" y="3137"/>
                    </a:cubicBezTo>
                    <a:cubicBezTo>
                      <a:pt x="845" y="3114"/>
                      <a:pt x="639" y="3023"/>
                      <a:pt x="502" y="2863"/>
                    </a:cubicBezTo>
                    <a:cubicBezTo>
                      <a:pt x="343" y="2703"/>
                      <a:pt x="274" y="2498"/>
                      <a:pt x="229" y="2269"/>
                    </a:cubicBezTo>
                    <a:cubicBezTo>
                      <a:pt x="183" y="1813"/>
                      <a:pt x="343" y="1356"/>
                      <a:pt x="639" y="1014"/>
                    </a:cubicBezTo>
                    <a:cubicBezTo>
                      <a:pt x="936" y="649"/>
                      <a:pt x="1301" y="375"/>
                      <a:pt x="1689" y="101"/>
                    </a:cubicBezTo>
                    <a:cubicBezTo>
                      <a:pt x="1712" y="78"/>
                      <a:pt x="1712" y="55"/>
                      <a:pt x="1712" y="32"/>
                    </a:cubicBezTo>
                    <a:cubicBezTo>
                      <a:pt x="1696" y="16"/>
                      <a:pt x="1669" y="0"/>
                      <a:pt x="164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9" name="Google Shape;2829;p34">
                <a:extLst>
                  <a:ext uri="{FF2B5EF4-FFF2-40B4-BE49-F238E27FC236}">
                    <a16:creationId xmlns:a16="http://schemas.microsoft.com/office/drawing/2014/main" id="{34C90C73-12A4-4DDB-930C-20027C62F81D}"/>
                  </a:ext>
                </a:extLst>
              </p:cNvPr>
              <p:cNvSpPr/>
              <p:nvPr/>
            </p:nvSpPr>
            <p:spPr>
              <a:xfrm>
                <a:off x="7666735" y="3138997"/>
                <a:ext cx="52119" cy="63005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4057" extrusionOk="0">
                    <a:moveTo>
                      <a:pt x="46" y="1"/>
                    </a:moveTo>
                    <a:cubicBezTo>
                      <a:pt x="23" y="1"/>
                      <a:pt x="0" y="23"/>
                      <a:pt x="23" y="46"/>
                    </a:cubicBezTo>
                    <a:cubicBezTo>
                      <a:pt x="160" y="1028"/>
                      <a:pt x="525" y="1964"/>
                      <a:pt x="1027" y="2808"/>
                    </a:cubicBezTo>
                    <a:cubicBezTo>
                      <a:pt x="1279" y="3242"/>
                      <a:pt x="1552" y="3675"/>
                      <a:pt x="2032" y="3949"/>
                    </a:cubicBezTo>
                    <a:cubicBezTo>
                      <a:pt x="2174" y="4021"/>
                      <a:pt x="2344" y="4056"/>
                      <a:pt x="2512" y="4056"/>
                    </a:cubicBezTo>
                    <a:cubicBezTo>
                      <a:pt x="2613" y="4056"/>
                      <a:pt x="2714" y="4043"/>
                      <a:pt x="2808" y="4018"/>
                    </a:cubicBezTo>
                    <a:cubicBezTo>
                      <a:pt x="3059" y="3949"/>
                      <a:pt x="3287" y="3744"/>
                      <a:pt x="3356" y="3493"/>
                    </a:cubicBezTo>
                    <a:cubicBezTo>
                      <a:pt x="3356" y="3470"/>
                      <a:pt x="3333" y="3424"/>
                      <a:pt x="3310" y="3424"/>
                    </a:cubicBezTo>
                    <a:cubicBezTo>
                      <a:pt x="3287" y="3424"/>
                      <a:pt x="3264" y="3424"/>
                      <a:pt x="3241" y="3447"/>
                    </a:cubicBezTo>
                    <a:cubicBezTo>
                      <a:pt x="3173" y="3675"/>
                      <a:pt x="2968" y="3812"/>
                      <a:pt x="2762" y="3858"/>
                    </a:cubicBezTo>
                    <a:cubicBezTo>
                      <a:pt x="2690" y="3872"/>
                      <a:pt x="2618" y="3880"/>
                      <a:pt x="2547" y="3880"/>
                    </a:cubicBezTo>
                    <a:cubicBezTo>
                      <a:pt x="2394" y="3880"/>
                      <a:pt x="2248" y="3845"/>
                      <a:pt x="2123" y="3767"/>
                    </a:cubicBezTo>
                    <a:cubicBezTo>
                      <a:pt x="1712" y="3538"/>
                      <a:pt x="1461" y="3105"/>
                      <a:pt x="1210" y="2717"/>
                    </a:cubicBezTo>
                    <a:cubicBezTo>
                      <a:pt x="708" y="1895"/>
                      <a:pt x="343" y="982"/>
                      <a:pt x="114" y="46"/>
                    </a:cubicBezTo>
                    <a:cubicBezTo>
                      <a:pt x="114" y="1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0" name="Google Shape;2830;p34">
                <a:extLst>
                  <a:ext uri="{FF2B5EF4-FFF2-40B4-BE49-F238E27FC236}">
                    <a16:creationId xmlns:a16="http://schemas.microsoft.com/office/drawing/2014/main" id="{7D6F6396-2E44-4920-958A-6E275A087DC0}"/>
                  </a:ext>
                </a:extLst>
              </p:cNvPr>
              <p:cNvSpPr/>
              <p:nvPr/>
            </p:nvSpPr>
            <p:spPr>
              <a:xfrm>
                <a:off x="7462880" y="3037697"/>
                <a:ext cx="58502" cy="3506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2258" extrusionOk="0">
                    <a:moveTo>
                      <a:pt x="711" y="0"/>
                    </a:moveTo>
                    <a:cubicBezTo>
                      <a:pt x="697" y="0"/>
                      <a:pt x="686" y="6"/>
                      <a:pt x="686" y="17"/>
                    </a:cubicBezTo>
                    <a:cubicBezTo>
                      <a:pt x="366" y="360"/>
                      <a:pt x="24" y="771"/>
                      <a:pt x="24" y="1296"/>
                    </a:cubicBezTo>
                    <a:cubicBezTo>
                      <a:pt x="1" y="1547"/>
                      <a:pt x="92" y="1821"/>
                      <a:pt x="275" y="2003"/>
                    </a:cubicBezTo>
                    <a:cubicBezTo>
                      <a:pt x="480" y="2186"/>
                      <a:pt x="754" y="2254"/>
                      <a:pt x="1005" y="2254"/>
                    </a:cubicBezTo>
                    <a:cubicBezTo>
                      <a:pt x="1047" y="2256"/>
                      <a:pt x="1089" y="2257"/>
                      <a:pt x="1130" y="2257"/>
                    </a:cubicBezTo>
                    <a:cubicBezTo>
                      <a:pt x="1568" y="2257"/>
                      <a:pt x="2003" y="2153"/>
                      <a:pt x="2420" y="2049"/>
                    </a:cubicBezTo>
                    <a:cubicBezTo>
                      <a:pt x="2877" y="1912"/>
                      <a:pt x="3310" y="1729"/>
                      <a:pt x="3721" y="1501"/>
                    </a:cubicBezTo>
                    <a:cubicBezTo>
                      <a:pt x="3744" y="1478"/>
                      <a:pt x="3767" y="1455"/>
                      <a:pt x="3744" y="1433"/>
                    </a:cubicBezTo>
                    <a:cubicBezTo>
                      <a:pt x="3744" y="1416"/>
                      <a:pt x="3721" y="1400"/>
                      <a:pt x="3700" y="1400"/>
                    </a:cubicBezTo>
                    <a:cubicBezTo>
                      <a:pt x="3691" y="1400"/>
                      <a:pt x="3682" y="1403"/>
                      <a:pt x="3676" y="1410"/>
                    </a:cubicBezTo>
                    <a:cubicBezTo>
                      <a:pt x="3242" y="1592"/>
                      <a:pt x="2808" y="1752"/>
                      <a:pt x="2375" y="1843"/>
                    </a:cubicBezTo>
                    <a:cubicBezTo>
                      <a:pt x="1918" y="1957"/>
                      <a:pt x="1439" y="2049"/>
                      <a:pt x="1005" y="2049"/>
                    </a:cubicBezTo>
                    <a:cubicBezTo>
                      <a:pt x="777" y="2049"/>
                      <a:pt x="571" y="1980"/>
                      <a:pt x="434" y="1843"/>
                    </a:cubicBezTo>
                    <a:cubicBezTo>
                      <a:pt x="275" y="1729"/>
                      <a:pt x="206" y="1501"/>
                      <a:pt x="206" y="1296"/>
                    </a:cubicBezTo>
                    <a:cubicBezTo>
                      <a:pt x="183" y="862"/>
                      <a:pt x="480" y="451"/>
                      <a:pt x="754" y="86"/>
                    </a:cubicBezTo>
                    <a:cubicBezTo>
                      <a:pt x="777" y="63"/>
                      <a:pt x="777" y="40"/>
                      <a:pt x="754" y="17"/>
                    </a:cubicBezTo>
                    <a:cubicBezTo>
                      <a:pt x="743" y="6"/>
                      <a:pt x="725" y="0"/>
                      <a:pt x="71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1" name="Google Shape;2831;p34">
                <a:extLst>
                  <a:ext uri="{FF2B5EF4-FFF2-40B4-BE49-F238E27FC236}">
                    <a16:creationId xmlns:a16="http://schemas.microsoft.com/office/drawing/2014/main" id="{A3905BEA-E203-4BB7-AF4D-2B77A37CE6A9}"/>
                  </a:ext>
                </a:extLst>
              </p:cNvPr>
              <p:cNvSpPr/>
              <p:nvPr/>
            </p:nvSpPr>
            <p:spPr>
              <a:xfrm>
                <a:off x="7563914" y="3476150"/>
                <a:ext cx="62772" cy="41434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668" extrusionOk="0">
                    <a:moveTo>
                      <a:pt x="3995" y="0"/>
                    </a:moveTo>
                    <a:cubicBezTo>
                      <a:pt x="3973" y="0"/>
                      <a:pt x="3950" y="23"/>
                      <a:pt x="3927" y="46"/>
                    </a:cubicBezTo>
                    <a:cubicBezTo>
                      <a:pt x="3676" y="845"/>
                      <a:pt x="3151" y="1530"/>
                      <a:pt x="2443" y="1986"/>
                    </a:cubicBezTo>
                    <a:cubicBezTo>
                      <a:pt x="1892" y="2335"/>
                      <a:pt x="1223" y="2522"/>
                      <a:pt x="554" y="2522"/>
                    </a:cubicBezTo>
                    <a:cubicBezTo>
                      <a:pt x="392" y="2522"/>
                      <a:pt x="230" y="2511"/>
                      <a:pt x="69" y="2488"/>
                    </a:cubicBezTo>
                    <a:cubicBezTo>
                      <a:pt x="47" y="2488"/>
                      <a:pt x="24" y="2488"/>
                      <a:pt x="1" y="2534"/>
                    </a:cubicBezTo>
                    <a:cubicBezTo>
                      <a:pt x="1" y="2557"/>
                      <a:pt x="24" y="2580"/>
                      <a:pt x="47" y="2580"/>
                    </a:cubicBezTo>
                    <a:cubicBezTo>
                      <a:pt x="291" y="2639"/>
                      <a:pt x="543" y="2668"/>
                      <a:pt x="795" y="2668"/>
                    </a:cubicBezTo>
                    <a:cubicBezTo>
                      <a:pt x="1415" y="2668"/>
                      <a:pt x="2038" y="2493"/>
                      <a:pt x="2557" y="2169"/>
                    </a:cubicBezTo>
                    <a:cubicBezTo>
                      <a:pt x="3311" y="1689"/>
                      <a:pt x="3858" y="913"/>
                      <a:pt x="4041" y="69"/>
                    </a:cubicBezTo>
                    <a:cubicBezTo>
                      <a:pt x="4041" y="46"/>
                      <a:pt x="4018" y="23"/>
                      <a:pt x="399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2" name="Google Shape;2832;p34">
                <a:extLst>
                  <a:ext uri="{FF2B5EF4-FFF2-40B4-BE49-F238E27FC236}">
                    <a16:creationId xmlns:a16="http://schemas.microsoft.com/office/drawing/2014/main" id="{04643E2F-ADB2-4F87-839F-0430E28AE3C7}"/>
                  </a:ext>
                </a:extLst>
              </p:cNvPr>
              <p:cNvSpPr/>
              <p:nvPr/>
            </p:nvSpPr>
            <p:spPr>
              <a:xfrm>
                <a:off x="7622765" y="3038551"/>
                <a:ext cx="71624" cy="64418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148" extrusionOk="0">
                    <a:moveTo>
                      <a:pt x="3869" y="0"/>
                    </a:moveTo>
                    <a:cubicBezTo>
                      <a:pt x="3803" y="0"/>
                      <a:pt x="3737" y="10"/>
                      <a:pt x="3676" y="31"/>
                    </a:cubicBezTo>
                    <a:cubicBezTo>
                      <a:pt x="3470" y="76"/>
                      <a:pt x="3288" y="213"/>
                      <a:pt x="3128" y="328"/>
                    </a:cubicBezTo>
                    <a:cubicBezTo>
                      <a:pt x="1941" y="1218"/>
                      <a:pt x="891" y="2291"/>
                      <a:pt x="1" y="3477"/>
                    </a:cubicBezTo>
                    <a:lnTo>
                      <a:pt x="206" y="4048"/>
                    </a:lnTo>
                    <a:cubicBezTo>
                      <a:pt x="638" y="4114"/>
                      <a:pt x="1076" y="4148"/>
                      <a:pt x="1515" y="4148"/>
                    </a:cubicBezTo>
                    <a:cubicBezTo>
                      <a:pt x="2284" y="4148"/>
                      <a:pt x="3057" y="4046"/>
                      <a:pt x="3813" y="3843"/>
                    </a:cubicBezTo>
                    <a:cubicBezTo>
                      <a:pt x="4018" y="3797"/>
                      <a:pt x="4224" y="3729"/>
                      <a:pt x="4383" y="3569"/>
                    </a:cubicBezTo>
                    <a:cubicBezTo>
                      <a:pt x="4543" y="3432"/>
                      <a:pt x="4612" y="3181"/>
                      <a:pt x="4498" y="2998"/>
                    </a:cubicBezTo>
                    <a:cubicBezTo>
                      <a:pt x="4405" y="2853"/>
                      <a:pt x="4245" y="2807"/>
                      <a:pt x="4069" y="2807"/>
                    </a:cubicBezTo>
                    <a:cubicBezTo>
                      <a:pt x="3939" y="2807"/>
                      <a:pt x="3802" y="2832"/>
                      <a:pt x="3676" y="2861"/>
                    </a:cubicBezTo>
                    <a:cubicBezTo>
                      <a:pt x="2649" y="3135"/>
                      <a:pt x="1622" y="3386"/>
                      <a:pt x="594" y="3660"/>
                    </a:cubicBezTo>
                    <a:cubicBezTo>
                      <a:pt x="1827" y="3044"/>
                      <a:pt x="2968" y="2245"/>
                      <a:pt x="3950" y="1263"/>
                    </a:cubicBezTo>
                    <a:cubicBezTo>
                      <a:pt x="4087" y="1104"/>
                      <a:pt x="4246" y="967"/>
                      <a:pt x="4315" y="761"/>
                    </a:cubicBezTo>
                    <a:cubicBezTo>
                      <a:pt x="4406" y="579"/>
                      <a:pt x="4383" y="328"/>
                      <a:pt x="4269" y="168"/>
                    </a:cubicBezTo>
                    <a:cubicBezTo>
                      <a:pt x="4173" y="56"/>
                      <a:pt x="4022" y="0"/>
                      <a:pt x="38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3" name="Google Shape;2833;p34">
                <a:extLst>
                  <a:ext uri="{FF2B5EF4-FFF2-40B4-BE49-F238E27FC236}">
                    <a16:creationId xmlns:a16="http://schemas.microsoft.com/office/drawing/2014/main" id="{12BA910E-F0B3-4770-8227-8226D172E4E8}"/>
                  </a:ext>
                </a:extLst>
              </p:cNvPr>
              <p:cNvSpPr/>
              <p:nvPr/>
            </p:nvSpPr>
            <p:spPr>
              <a:xfrm>
                <a:off x="7538753" y="3233773"/>
                <a:ext cx="94702" cy="93227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6003" extrusionOk="0">
                    <a:moveTo>
                      <a:pt x="2292" y="0"/>
                    </a:moveTo>
                    <a:cubicBezTo>
                      <a:pt x="2198" y="0"/>
                      <a:pt x="2104" y="12"/>
                      <a:pt x="2009" y="39"/>
                    </a:cubicBezTo>
                    <a:cubicBezTo>
                      <a:pt x="0" y="609"/>
                      <a:pt x="3059" y="4398"/>
                      <a:pt x="3561" y="4900"/>
                    </a:cubicBezTo>
                    <a:cubicBezTo>
                      <a:pt x="3865" y="5218"/>
                      <a:pt x="4882" y="6003"/>
                      <a:pt x="5506" y="6003"/>
                    </a:cubicBezTo>
                    <a:cubicBezTo>
                      <a:pt x="5868" y="6003"/>
                      <a:pt x="6098" y="5739"/>
                      <a:pt x="5981" y="4969"/>
                    </a:cubicBezTo>
                    <a:cubicBezTo>
                      <a:pt x="5981" y="4969"/>
                      <a:pt x="4179" y="0"/>
                      <a:pt x="229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4" name="Google Shape;2834;p34">
                <a:extLst>
                  <a:ext uri="{FF2B5EF4-FFF2-40B4-BE49-F238E27FC236}">
                    <a16:creationId xmlns:a16="http://schemas.microsoft.com/office/drawing/2014/main" id="{95A00506-C4BE-49C3-A982-12F5175FDDC6}"/>
                  </a:ext>
                </a:extLst>
              </p:cNvPr>
              <p:cNvSpPr/>
              <p:nvPr/>
            </p:nvSpPr>
            <p:spPr>
              <a:xfrm>
                <a:off x="7285816" y="3179395"/>
                <a:ext cx="128495" cy="59371"/>
              </a:xfrm>
              <a:custGeom>
                <a:avLst/>
                <a:gdLst/>
                <a:ahLst/>
                <a:cxnLst/>
                <a:rect l="l" t="t" r="r" b="b"/>
                <a:pathLst>
                  <a:path w="8274" h="3823" extrusionOk="0">
                    <a:moveTo>
                      <a:pt x="5912" y="1"/>
                    </a:moveTo>
                    <a:cubicBezTo>
                      <a:pt x="4032" y="1"/>
                      <a:pt x="901" y="2490"/>
                      <a:pt x="901" y="2490"/>
                    </a:cubicBezTo>
                    <a:cubicBezTo>
                      <a:pt x="0" y="3571"/>
                      <a:pt x="897" y="3822"/>
                      <a:pt x="1811" y="3822"/>
                    </a:cubicBezTo>
                    <a:cubicBezTo>
                      <a:pt x="2286" y="3822"/>
                      <a:pt x="2767" y="3754"/>
                      <a:pt x="3001" y="3699"/>
                    </a:cubicBezTo>
                    <a:cubicBezTo>
                      <a:pt x="3686" y="3540"/>
                      <a:pt x="8274" y="1896"/>
                      <a:pt x="6881" y="367"/>
                    </a:cubicBezTo>
                    <a:cubicBezTo>
                      <a:pt x="6638" y="108"/>
                      <a:pt x="6302" y="1"/>
                      <a:pt x="591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5" name="Google Shape;2835;p34">
                <a:extLst>
                  <a:ext uri="{FF2B5EF4-FFF2-40B4-BE49-F238E27FC236}">
                    <a16:creationId xmlns:a16="http://schemas.microsoft.com/office/drawing/2014/main" id="{568ABE69-AC4C-45F8-BFF4-8CCA5E5BF8BF}"/>
                  </a:ext>
                </a:extLst>
              </p:cNvPr>
              <p:cNvSpPr/>
              <p:nvPr/>
            </p:nvSpPr>
            <p:spPr>
              <a:xfrm>
                <a:off x="7387721" y="3339298"/>
                <a:ext cx="53190" cy="5319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3425" extrusionOk="0">
                    <a:moveTo>
                      <a:pt x="1462" y="0"/>
                    </a:moveTo>
                    <a:cubicBezTo>
                      <a:pt x="1185" y="0"/>
                      <a:pt x="929" y="172"/>
                      <a:pt x="708" y="663"/>
                    </a:cubicBezTo>
                    <a:cubicBezTo>
                      <a:pt x="1" y="2261"/>
                      <a:pt x="2260" y="3425"/>
                      <a:pt x="2260" y="3425"/>
                    </a:cubicBezTo>
                    <a:lnTo>
                      <a:pt x="3425" y="914"/>
                    </a:lnTo>
                    <a:cubicBezTo>
                      <a:pt x="2781" y="835"/>
                      <a:pt x="2072" y="0"/>
                      <a:pt x="146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6" name="Google Shape;2836;p34">
                <a:extLst>
                  <a:ext uri="{FF2B5EF4-FFF2-40B4-BE49-F238E27FC236}">
                    <a16:creationId xmlns:a16="http://schemas.microsoft.com/office/drawing/2014/main" id="{AE4DDA1C-95F9-4A30-B30E-57DDC2984803}"/>
                  </a:ext>
                </a:extLst>
              </p:cNvPr>
              <p:cNvSpPr/>
              <p:nvPr/>
            </p:nvSpPr>
            <p:spPr>
              <a:xfrm>
                <a:off x="7394462" y="3276905"/>
                <a:ext cx="70553" cy="116522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7503" extrusionOk="0">
                    <a:moveTo>
                      <a:pt x="4474" y="1"/>
                    </a:moveTo>
                    <a:cubicBezTo>
                      <a:pt x="4451" y="1"/>
                      <a:pt x="4429" y="23"/>
                      <a:pt x="4406" y="69"/>
                    </a:cubicBezTo>
                    <a:cubicBezTo>
                      <a:pt x="4269" y="1051"/>
                      <a:pt x="4086" y="2032"/>
                      <a:pt x="3858" y="2991"/>
                    </a:cubicBezTo>
                    <a:cubicBezTo>
                      <a:pt x="3721" y="3447"/>
                      <a:pt x="3584" y="3949"/>
                      <a:pt x="3379" y="4360"/>
                    </a:cubicBezTo>
                    <a:cubicBezTo>
                      <a:pt x="3292" y="4556"/>
                      <a:pt x="3142" y="4773"/>
                      <a:pt x="3030" y="4773"/>
                    </a:cubicBezTo>
                    <a:cubicBezTo>
                      <a:pt x="3024" y="4773"/>
                      <a:pt x="3019" y="4772"/>
                      <a:pt x="3013" y="4771"/>
                    </a:cubicBezTo>
                    <a:cubicBezTo>
                      <a:pt x="2808" y="4771"/>
                      <a:pt x="2580" y="4634"/>
                      <a:pt x="2374" y="4520"/>
                    </a:cubicBezTo>
                    <a:cubicBezTo>
                      <a:pt x="2169" y="4383"/>
                      <a:pt x="1963" y="4246"/>
                      <a:pt x="1758" y="4132"/>
                    </a:cubicBezTo>
                    <a:cubicBezTo>
                      <a:pt x="1547" y="4005"/>
                      <a:pt x="1316" y="3878"/>
                      <a:pt x="1029" y="3878"/>
                    </a:cubicBezTo>
                    <a:cubicBezTo>
                      <a:pt x="1006" y="3878"/>
                      <a:pt x="983" y="3879"/>
                      <a:pt x="959" y="3881"/>
                    </a:cubicBezTo>
                    <a:cubicBezTo>
                      <a:pt x="640" y="3904"/>
                      <a:pt x="411" y="4155"/>
                      <a:pt x="274" y="4383"/>
                    </a:cubicBezTo>
                    <a:cubicBezTo>
                      <a:pt x="229" y="4497"/>
                      <a:pt x="160" y="4611"/>
                      <a:pt x="115" y="4748"/>
                    </a:cubicBezTo>
                    <a:lnTo>
                      <a:pt x="46" y="4931"/>
                    </a:lnTo>
                    <a:cubicBezTo>
                      <a:pt x="46" y="4999"/>
                      <a:pt x="46" y="5068"/>
                      <a:pt x="23" y="5136"/>
                    </a:cubicBezTo>
                    <a:cubicBezTo>
                      <a:pt x="0" y="5273"/>
                      <a:pt x="23" y="5410"/>
                      <a:pt x="46" y="5547"/>
                    </a:cubicBezTo>
                    <a:cubicBezTo>
                      <a:pt x="69" y="5661"/>
                      <a:pt x="92" y="5798"/>
                      <a:pt x="160" y="5935"/>
                    </a:cubicBezTo>
                    <a:cubicBezTo>
                      <a:pt x="252" y="6163"/>
                      <a:pt x="411" y="6392"/>
                      <a:pt x="571" y="6574"/>
                    </a:cubicBezTo>
                    <a:cubicBezTo>
                      <a:pt x="913" y="6962"/>
                      <a:pt x="1347" y="7259"/>
                      <a:pt x="1781" y="7487"/>
                    </a:cubicBezTo>
                    <a:cubicBezTo>
                      <a:pt x="1800" y="7497"/>
                      <a:pt x="1815" y="7502"/>
                      <a:pt x="1827" y="7502"/>
                    </a:cubicBezTo>
                    <a:cubicBezTo>
                      <a:pt x="1845" y="7502"/>
                      <a:pt x="1859" y="7491"/>
                      <a:pt x="1872" y="7464"/>
                    </a:cubicBezTo>
                    <a:cubicBezTo>
                      <a:pt x="1895" y="7442"/>
                      <a:pt x="1872" y="7396"/>
                      <a:pt x="1849" y="7396"/>
                    </a:cubicBezTo>
                    <a:cubicBezTo>
                      <a:pt x="1416" y="7145"/>
                      <a:pt x="1028" y="6825"/>
                      <a:pt x="731" y="6437"/>
                    </a:cubicBezTo>
                    <a:cubicBezTo>
                      <a:pt x="434" y="6072"/>
                      <a:pt x="206" y="5616"/>
                      <a:pt x="274" y="5159"/>
                    </a:cubicBezTo>
                    <a:cubicBezTo>
                      <a:pt x="343" y="4748"/>
                      <a:pt x="594" y="4200"/>
                      <a:pt x="982" y="4178"/>
                    </a:cubicBezTo>
                    <a:cubicBezTo>
                      <a:pt x="1003" y="4175"/>
                      <a:pt x="1024" y="4174"/>
                      <a:pt x="1046" y="4174"/>
                    </a:cubicBezTo>
                    <a:cubicBezTo>
                      <a:pt x="1230" y="4174"/>
                      <a:pt x="1414" y="4260"/>
                      <a:pt x="1598" y="4383"/>
                    </a:cubicBezTo>
                    <a:cubicBezTo>
                      <a:pt x="1804" y="4497"/>
                      <a:pt x="2009" y="4634"/>
                      <a:pt x="2237" y="4771"/>
                    </a:cubicBezTo>
                    <a:cubicBezTo>
                      <a:pt x="2443" y="4908"/>
                      <a:pt x="2694" y="5045"/>
                      <a:pt x="2991" y="5068"/>
                    </a:cubicBezTo>
                    <a:cubicBezTo>
                      <a:pt x="3196" y="5068"/>
                      <a:pt x="3333" y="4931"/>
                      <a:pt x="3424" y="4840"/>
                    </a:cubicBezTo>
                    <a:cubicBezTo>
                      <a:pt x="3516" y="4725"/>
                      <a:pt x="3584" y="4611"/>
                      <a:pt x="3630" y="4497"/>
                    </a:cubicBezTo>
                    <a:cubicBezTo>
                      <a:pt x="3858" y="4018"/>
                      <a:pt x="3972" y="3538"/>
                      <a:pt x="4086" y="3036"/>
                    </a:cubicBezTo>
                    <a:cubicBezTo>
                      <a:pt x="4314" y="2055"/>
                      <a:pt x="4451" y="1073"/>
                      <a:pt x="4543" y="69"/>
                    </a:cubicBezTo>
                    <a:cubicBezTo>
                      <a:pt x="4543" y="46"/>
                      <a:pt x="4520" y="23"/>
                      <a:pt x="447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7" name="Google Shape;2837;p34">
                <a:extLst>
                  <a:ext uri="{FF2B5EF4-FFF2-40B4-BE49-F238E27FC236}">
                    <a16:creationId xmlns:a16="http://schemas.microsoft.com/office/drawing/2014/main" id="{B4074EE8-7061-431D-9BDA-A2228D1350F2}"/>
                  </a:ext>
                </a:extLst>
              </p:cNvPr>
              <p:cNvSpPr/>
              <p:nvPr/>
            </p:nvSpPr>
            <p:spPr>
              <a:xfrm>
                <a:off x="7398360" y="3398785"/>
                <a:ext cx="74109" cy="4767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8" name="Google Shape;2838;p34">
                <a:extLst>
                  <a:ext uri="{FF2B5EF4-FFF2-40B4-BE49-F238E27FC236}">
                    <a16:creationId xmlns:a16="http://schemas.microsoft.com/office/drawing/2014/main" id="{21247F5F-2AB1-46EF-8828-E45D8ADA9D40}"/>
                  </a:ext>
                </a:extLst>
              </p:cNvPr>
              <p:cNvSpPr/>
              <p:nvPr/>
            </p:nvSpPr>
            <p:spPr>
              <a:xfrm>
                <a:off x="7403668" y="3403061"/>
                <a:ext cx="28730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2092" extrusionOk="0">
                    <a:moveTo>
                      <a:pt x="1416" y="1"/>
                    </a:moveTo>
                    <a:lnTo>
                      <a:pt x="1" y="571"/>
                    </a:lnTo>
                    <a:cubicBezTo>
                      <a:pt x="1" y="571"/>
                      <a:pt x="229" y="1895"/>
                      <a:pt x="549" y="2032"/>
                    </a:cubicBezTo>
                    <a:cubicBezTo>
                      <a:pt x="644" y="2073"/>
                      <a:pt x="771" y="2091"/>
                      <a:pt x="908" y="2091"/>
                    </a:cubicBezTo>
                    <a:cubicBezTo>
                      <a:pt x="1232" y="2091"/>
                      <a:pt x="1614" y="1987"/>
                      <a:pt x="1758" y="1827"/>
                    </a:cubicBezTo>
                    <a:cubicBezTo>
                      <a:pt x="1850" y="1736"/>
                      <a:pt x="1416" y="1"/>
                      <a:pt x="1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9" name="Google Shape;2839;p34">
                <a:extLst>
                  <a:ext uri="{FF2B5EF4-FFF2-40B4-BE49-F238E27FC236}">
                    <a16:creationId xmlns:a16="http://schemas.microsoft.com/office/drawing/2014/main" id="{E6F874A9-2F7E-4BF8-B018-B355D7E741A9}"/>
                  </a:ext>
                </a:extLst>
              </p:cNvPr>
              <p:cNvSpPr/>
              <p:nvPr/>
            </p:nvSpPr>
            <p:spPr>
              <a:xfrm>
                <a:off x="7435228" y="3397651"/>
                <a:ext cx="26603" cy="20152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56" extrusionOk="0">
                    <a:moveTo>
                      <a:pt x="1301" y="1"/>
                    </a:moveTo>
                    <a:lnTo>
                      <a:pt x="0" y="549"/>
                    </a:lnTo>
                    <a:cubicBezTo>
                      <a:pt x="0" y="549"/>
                      <a:pt x="206" y="1781"/>
                      <a:pt x="503" y="1895"/>
                    </a:cubicBezTo>
                    <a:cubicBezTo>
                      <a:pt x="592" y="1937"/>
                      <a:pt x="713" y="1955"/>
                      <a:pt x="843" y="1955"/>
                    </a:cubicBezTo>
                    <a:cubicBezTo>
                      <a:pt x="1143" y="1955"/>
                      <a:pt x="1493" y="1856"/>
                      <a:pt x="1621" y="1713"/>
                    </a:cubicBezTo>
                    <a:cubicBezTo>
                      <a:pt x="1712" y="1621"/>
                      <a:pt x="1301" y="1"/>
                      <a:pt x="13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0" name="Google Shape;2840;p34">
                <a:extLst>
                  <a:ext uri="{FF2B5EF4-FFF2-40B4-BE49-F238E27FC236}">
                    <a16:creationId xmlns:a16="http://schemas.microsoft.com/office/drawing/2014/main" id="{C657B754-9F03-446C-AC6E-FDCC4931EA0B}"/>
                  </a:ext>
                </a:extLst>
              </p:cNvPr>
              <p:cNvSpPr/>
              <p:nvPr/>
            </p:nvSpPr>
            <p:spPr>
              <a:xfrm>
                <a:off x="7382409" y="2965628"/>
                <a:ext cx="252409" cy="125513"/>
              </a:xfrm>
              <a:custGeom>
                <a:avLst/>
                <a:gdLst/>
                <a:ahLst/>
                <a:cxnLst/>
                <a:rect l="l" t="t" r="r" b="b"/>
                <a:pathLst>
                  <a:path w="16253" h="8082" fill="none" extrusionOk="0">
                    <a:moveTo>
                      <a:pt x="16252" y="8081"/>
                    </a:moveTo>
                    <a:cubicBezTo>
                      <a:pt x="15271" y="5639"/>
                      <a:pt x="13490" y="3516"/>
                      <a:pt x="11276" y="2101"/>
                    </a:cubicBezTo>
                    <a:cubicBezTo>
                      <a:pt x="9062" y="686"/>
                      <a:pt x="6391" y="1"/>
                      <a:pt x="3744" y="138"/>
                    </a:cubicBezTo>
                    <a:cubicBezTo>
                      <a:pt x="2739" y="184"/>
                      <a:pt x="1644" y="412"/>
                      <a:pt x="913" y="1119"/>
                    </a:cubicBezTo>
                    <a:cubicBezTo>
                      <a:pt x="183" y="1827"/>
                      <a:pt x="0" y="3174"/>
                      <a:pt x="776" y="3836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1" name="Google Shape;2841;p34">
                <a:extLst>
                  <a:ext uri="{FF2B5EF4-FFF2-40B4-BE49-F238E27FC236}">
                    <a16:creationId xmlns:a16="http://schemas.microsoft.com/office/drawing/2014/main" id="{C642D891-54C0-4C95-89AC-1E5CD7B5E906}"/>
                  </a:ext>
                </a:extLst>
              </p:cNvPr>
              <p:cNvSpPr/>
              <p:nvPr/>
            </p:nvSpPr>
            <p:spPr>
              <a:xfrm>
                <a:off x="7175012" y="3791994"/>
                <a:ext cx="1256610" cy="699083"/>
              </a:xfrm>
              <a:custGeom>
                <a:avLst/>
                <a:gdLst/>
                <a:ahLst/>
                <a:cxnLst/>
                <a:rect l="l" t="t" r="r" b="b"/>
                <a:pathLst>
                  <a:path w="80915" h="45015" extrusionOk="0">
                    <a:moveTo>
                      <a:pt x="14857" y="0"/>
                    </a:moveTo>
                    <a:cubicBezTo>
                      <a:pt x="14431" y="0"/>
                      <a:pt x="14024" y="84"/>
                      <a:pt x="13650" y="322"/>
                    </a:cubicBezTo>
                    <a:cubicBezTo>
                      <a:pt x="12075" y="1304"/>
                      <a:pt x="12007" y="4910"/>
                      <a:pt x="11413" y="6713"/>
                    </a:cubicBezTo>
                    <a:cubicBezTo>
                      <a:pt x="7853" y="17669"/>
                      <a:pt x="3904" y="27964"/>
                      <a:pt x="663" y="39011"/>
                    </a:cubicBezTo>
                    <a:cubicBezTo>
                      <a:pt x="343" y="40175"/>
                      <a:pt x="1" y="41385"/>
                      <a:pt x="183" y="42595"/>
                    </a:cubicBezTo>
                    <a:cubicBezTo>
                      <a:pt x="389" y="43782"/>
                      <a:pt x="1302" y="44968"/>
                      <a:pt x="2466" y="45014"/>
                    </a:cubicBezTo>
                    <a:lnTo>
                      <a:pt x="79136" y="3883"/>
                    </a:lnTo>
                    <a:cubicBezTo>
                      <a:pt x="79172" y="3890"/>
                      <a:pt x="79208" y="3893"/>
                      <a:pt x="79243" y="3893"/>
                    </a:cubicBezTo>
                    <a:cubicBezTo>
                      <a:pt x="80156" y="3893"/>
                      <a:pt x="80914" y="1709"/>
                      <a:pt x="80277" y="984"/>
                    </a:cubicBezTo>
                    <a:cubicBezTo>
                      <a:pt x="80023" y="705"/>
                      <a:pt x="79656" y="617"/>
                      <a:pt x="79245" y="617"/>
                    </a:cubicBezTo>
                    <a:cubicBezTo>
                      <a:pt x="78547" y="617"/>
                      <a:pt x="77722" y="870"/>
                      <a:pt x="77104" y="870"/>
                    </a:cubicBezTo>
                    <a:cubicBezTo>
                      <a:pt x="69001" y="802"/>
                      <a:pt x="60876" y="756"/>
                      <a:pt x="52773" y="710"/>
                    </a:cubicBezTo>
                    <a:cubicBezTo>
                      <a:pt x="41177" y="619"/>
                      <a:pt x="29605" y="550"/>
                      <a:pt x="18010" y="482"/>
                    </a:cubicBezTo>
                    <a:cubicBezTo>
                      <a:pt x="16968" y="466"/>
                      <a:pt x="15859" y="0"/>
                      <a:pt x="1485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2" name="Google Shape;2842;p34">
                <a:extLst>
                  <a:ext uri="{FF2B5EF4-FFF2-40B4-BE49-F238E27FC236}">
                    <a16:creationId xmlns:a16="http://schemas.microsoft.com/office/drawing/2014/main" id="{06365A0C-0248-487F-9B13-64988DBF7952}"/>
                  </a:ext>
                </a:extLst>
              </p:cNvPr>
              <p:cNvSpPr/>
              <p:nvPr/>
            </p:nvSpPr>
            <p:spPr>
              <a:xfrm>
                <a:off x="7183166" y="3805973"/>
                <a:ext cx="1292080" cy="682264"/>
              </a:xfrm>
              <a:custGeom>
                <a:avLst/>
                <a:gdLst/>
                <a:ahLst/>
                <a:cxnLst/>
                <a:rect l="l" t="t" r="r" b="b"/>
                <a:pathLst>
                  <a:path w="83199" h="43932" extrusionOk="0">
                    <a:moveTo>
                      <a:pt x="23341" y="1"/>
                    </a:moveTo>
                    <a:cubicBezTo>
                      <a:pt x="20533" y="1"/>
                      <a:pt x="17488" y="108"/>
                      <a:pt x="15613" y="586"/>
                    </a:cubicBezTo>
                    <a:cubicBezTo>
                      <a:pt x="12486" y="1362"/>
                      <a:pt x="12098" y="6955"/>
                      <a:pt x="11002" y="10036"/>
                    </a:cubicBezTo>
                    <a:cubicBezTo>
                      <a:pt x="7738" y="19349"/>
                      <a:pt x="4452" y="28684"/>
                      <a:pt x="1187" y="37997"/>
                    </a:cubicBezTo>
                    <a:cubicBezTo>
                      <a:pt x="480" y="40028"/>
                      <a:pt x="1" y="42790"/>
                      <a:pt x="1804" y="43931"/>
                    </a:cubicBezTo>
                    <a:lnTo>
                      <a:pt x="74502" y="18002"/>
                    </a:lnTo>
                    <a:lnTo>
                      <a:pt x="81738" y="5288"/>
                    </a:lnTo>
                    <a:cubicBezTo>
                      <a:pt x="82286" y="4307"/>
                      <a:pt x="83199" y="2230"/>
                      <a:pt x="82742" y="1203"/>
                    </a:cubicBezTo>
                    <a:cubicBezTo>
                      <a:pt x="82484" y="655"/>
                      <a:pt x="81944" y="505"/>
                      <a:pt x="81310" y="505"/>
                    </a:cubicBezTo>
                    <a:cubicBezTo>
                      <a:pt x="80545" y="505"/>
                      <a:pt x="79642" y="723"/>
                      <a:pt x="78930" y="723"/>
                    </a:cubicBezTo>
                    <a:cubicBezTo>
                      <a:pt x="61058" y="472"/>
                      <a:pt x="43186" y="244"/>
                      <a:pt x="25314" y="16"/>
                    </a:cubicBezTo>
                    <a:cubicBezTo>
                      <a:pt x="24683" y="7"/>
                      <a:pt x="24019" y="1"/>
                      <a:pt x="233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3" name="Google Shape;2843;p34">
                <a:extLst>
                  <a:ext uri="{FF2B5EF4-FFF2-40B4-BE49-F238E27FC236}">
                    <a16:creationId xmlns:a16="http://schemas.microsoft.com/office/drawing/2014/main" id="{A6CC4E7F-2662-49A3-9E68-74FF2E33BE24}"/>
                  </a:ext>
                </a:extLst>
              </p:cNvPr>
              <p:cNvSpPr/>
              <p:nvPr/>
            </p:nvSpPr>
            <p:spPr>
              <a:xfrm>
                <a:off x="7189193" y="3821909"/>
                <a:ext cx="1321153" cy="676611"/>
              </a:xfrm>
              <a:custGeom>
                <a:avLst/>
                <a:gdLst/>
                <a:ahLst/>
                <a:cxnLst/>
                <a:rect l="l" t="t" r="r" b="b"/>
                <a:pathLst>
                  <a:path w="85071" h="43568" extrusionOk="0">
                    <a:moveTo>
                      <a:pt x="59145" y="1"/>
                    </a:moveTo>
                    <a:cubicBezTo>
                      <a:pt x="52347" y="1"/>
                      <a:pt x="44926" y="50"/>
                      <a:pt x="39739" y="62"/>
                    </a:cubicBezTo>
                    <a:cubicBezTo>
                      <a:pt x="38764" y="65"/>
                      <a:pt x="37758" y="66"/>
                      <a:pt x="36737" y="66"/>
                    </a:cubicBezTo>
                    <a:cubicBezTo>
                      <a:pt x="35638" y="66"/>
                      <a:pt x="34522" y="65"/>
                      <a:pt x="33407" y="65"/>
                    </a:cubicBezTo>
                    <a:cubicBezTo>
                      <a:pt x="25770" y="65"/>
                      <a:pt x="18190" y="99"/>
                      <a:pt x="16640" y="633"/>
                    </a:cubicBezTo>
                    <a:cubicBezTo>
                      <a:pt x="14654" y="1318"/>
                      <a:pt x="13080" y="7777"/>
                      <a:pt x="11915" y="12000"/>
                    </a:cubicBezTo>
                    <a:cubicBezTo>
                      <a:pt x="10751" y="16246"/>
                      <a:pt x="5159" y="28023"/>
                      <a:pt x="2580" y="33319"/>
                    </a:cubicBezTo>
                    <a:cubicBezTo>
                      <a:pt x="1" y="38592"/>
                      <a:pt x="2694" y="43567"/>
                      <a:pt x="2694" y="43567"/>
                    </a:cubicBezTo>
                    <a:lnTo>
                      <a:pt x="79729" y="11064"/>
                    </a:lnTo>
                    <a:cubicBezTo>
                      <a:pt x="79729" y="11064"/>
                      <a:pt x="85071" y="3075"/>
                      <a:pt x="83906" y="1478"/>
                    </a:cubicBezTo>
                    <a:cubicBezTo>
                      <a:pt x="82993" y="245"/>
                      <a:pt x="79935" y="382"/>
                      <a:pt x="72585" y="131"/>
                    </a:cubicBezTo>
                    <a:cubicBezTo>
                      <a:pt x="69399" y="31"/>
                      <a:pt x="64463" y="1"/>
                      <a:pt x="5914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4" name="Google Shape;2844;p34">
                <a:extLst>
                  <a:ext uri="{FF2B5EF4-FFF2-40B4-BE49-F238E27FC236}">
                    <a16:creationId xmlns:a16="http://schemas.microsoft.com/office/drawing/2014/main" id="{55E4F2B7-8530-4A5B-A301-9D90FC1F0014}"/>
                  </a:ext>
                </a:extLst>
              </p:cNvPr>
              <p:cNvSpPr/>
              <p:nvPr/>
            </p:nvSpPr>
            <p:spPr>
              <a:xfrm>
                <a:off x="7166143" y="3833806"/>
                <a:ext cx="1329663" cy="681022"/>
              </a:xfrm>
              <a:custGeom>
                <a:avLst/>
                <a:gdLst/>
                <a:ahLst/>
                <a:cxnLst/>
                <a:rect l="l" t="t" r="r" b="b"/>
                <a:pathLst>
                  <a:path w="85619" h="43852" extrusionOk="0">
                    <a:moveTo>
                      <a:pt x="60956" y="0"/>
                    </a:moveTo>
                    <a:cubicBezTo>
                      <a:pt x="50044" y="0"/>
                      <a:pt x="37069" y="50"/>
                      <a:pt x="37069" y="50"/>
                    </a:cubicBezTo>
                    <a:cubicBezTo>
                      <a:pt x="36165" y="41"/>
                      <a:pt x="35308" y="37"/>
                      <a:pt x="34494" y="37"/>
                    </a:cubicBezTo>
                    <a:cubicBezTo>
                      <a:pt x="24336" y="37"/>
                      <a:pt x="20981" y="730"/>
                      <a:pt x="18741" y="2949"/>
                    </a:cubicBezTo>
                    <a:cubicBezTo>
                      <a:pt x="15408" y="6304"/>
                      <a:pt x="4794" y="30544"/>
                      <a:pt x="846" y="39674"/>
                    </a:cubicBezTo>
                    <a:cubicBezTo>
                      <a:pt x="1" y="41637"/>
                      <a:pt x="1462" y="43851"/>
                      <a:pt x="3585" y="43851"/>
                    </a:cubicBezTo>
                    <a:lnTo>
                      <a:pt x="66035" y="43395"/>
                    </a:lnTo>
                    <a:cubicBezTo>
                      <a:pt x="67153" y="43395"/>
                      <a:pt x="68157" y="42756"/>
                      <a:pt x="68637" y="41751"/>
                    </a:cubicBezTo>
                    <a:cubicBezTo>
                      <a:pt x="71809" y="35223"/>
                      <a:pt x="83473" y="11051"/>
                      <a:pt x="84477" y="6327"/>
                    </a:cubicBezTo>
                    <a:cubicBezTo>
                      <a:pt x="85619" y="871"/>
                      <a:pt x="78041" y="301"/>
                      <a:pt x="75576" y="95"/>
                    </a:cubicBezTo>
                    <a:cubicBezTo>
                      <a:pt x="74590" y="22"/>
                      <a:pt x="68231" y="0"/>
                      <a:pt x="6095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5" name="Google Shape;2845;p34">
                <a:extLst>
                  <a:ext uri="{FF2B5EF4-FFF2-40B4-BE49-F238E27FC236}">
                    <a16:creationId xmlns:a16="http://schemas.microsoft.com/office/drawing/2014/main" id="{2B0FF1EB-EDFD-4660-BAC8-C1A605637CEA}"/>
                  </a:ext>
                </a:extLst>
              </p:cNvPr>
              <p:cNvSpPr/>
              <p:nvPr/>
            </p:nvSpPr>
            <p:spPr>
              <a:xfrm>
                <a:off x="8145691" y="4363650"/>
                <a:ext cx="615997" cy="145578"/>
              </a:xfrm>
              <a:custGeom>
                <a:avLst/>
                <a:gdLst/>
                <a:ahLst/>
                <a:cxnLst/>
                <a:rect l="l" t="t" r="r" b="b"/>
                <a:pathLst>
                  <a:path w="39665" h="9374" extrusionOk="0">
                    <a:moveTo>
                      <a:pt x="7641" y="1"/>
                    </a:moveTo>
                    <a:cubicBezTo>
                      <a:pt x="4870" y="1"/>
                      <a:pt x="2435" y="550"/>
                      <a:pt x="297" y="1658"/>
                    </a:cubicBezTo>
                    <a:cubicBezTo>
                      <a:pt x="92" y="1772"/>
                      <a:pt x="0" y="2046"/>
                      <a:pt x="114" y="2252"/>
                    </a:cubicBezTo>
                    <a:lnTo>
                      <a:pt x="2397" y="6337"/>
                    </a:lnTo>
                    <a:cubicBezTo>
                      <a:pt x="2474" y="6476"/>
                      <a:pt x="2613" y="6552"/>
                      <a:pt x="2759" y="6552"/>
                    </a:cubicBezTo>
                    <a:cubicBezTo>
                      <a:pt x="2829" y="6552"/>
                      <a:pt x="2901" y="6534"/>
                      <a:pt x="2968" y="6497"/>
                    </a:cubicBezTo>
                    <a:cubicBezTo>
                      <a:pt x="4292" y="5841"/>
                      <a:pt x="5855" y="5515"/>
                      <a:pt x="7681" y="5515"/>
                    </a:cubicBezTo>
                    <a:cubicBezTo>
                      <a:pt x="9287" y="5515"/>
                      <a:pt x="11096" y="5767"/>
                      <a:pt x="13125" y="6269"/>
                    </a:cubicBezTo>
                    <a:cubicBezTo>
                      <a:pt x="14380" y="6589"/>
                      <a:pt x="15613" y="6954"/>
                      <a:pt x="16914" y="7342"/>
                    </a:cubicBezTo>
                    <a:cubicBezTo>
                      <a:pt x="19835" y="8209"/>
                      <a:pt x="22871" y="9099"/>
                      <a:pt x="26112" y="9328"/>
                    </a:cubicBezTo>
                    <a:cubicBezTo>
                      <a:pt x="26523" y="9350"/>
                      <a:pt x="26980" y="9373"/>
                      <a:pt x="27413" y="9373"/>
                    </a:cubicBezTo>
                    <a:cubicBezTo>
                      <a:pt x="31636" y="9373"/>
                      <a:pt x="36589" y="7958"/>
                      <a:pt x="39442" y="3986"/>
                    </a:cubicBezTo>
                    <a:cubicBezTo>
                      <a:pt x="39665" y="3720"/>
                      <a:pt x="39454" y="3324"/>
                      <a:pt x="39106" y="3324"/>
                    </a:cubicBezTo>
                    <a:cubicBezTo>
                      <a:pt x="39097" y="3324"/>
                      <a:pt x="39087" y="3324"/>
                      <a:pt x="39077" y="3324"/>
                    </a:cubicBezTo>
                    <a:lnTo>
                      <a:pt x="36772" y="3461"/>
                    </a:lnTo>
                    <a:cubicBezTo>
                      <a:pt x="36756" y="3463"/>
                      <a:pt x="36741" y="3464"/>
                      <a:pt x="36725" y="3464"/>
                    </a:cubicBezTo>
                    <a:cubicBezTo>
                      <a:pt x="36559" y="3464"/>
                      <a:pt x="36401" y="3355"/>
                      <a:pt x="36338" y="3188"/>
                    </a:cubicBezTo>
                    <a:lnTo>
                      <a:pt x="35516" y="1110"/>
                    </a:lnTo>
                    <a:cubicBezTo>
                      <a:pt x="35437" y="938"/>
                      <a:pt x="35272" y="842"/>
                      <a:pt x="35108" y="842"/>
                    </a:cubicBezTo>
                    <a:cubicBezTo>
                      <a:pt x="34990" y="842"/>
                      <a:pt x="34872" y="891"/>
                      <a:pt x="34786" y="996"/>
                    </a:cubicBezTo>
                    <a:cubicBezTo>
                      <a:pt x="33070" y="3121"/>
                      <a:pt x="29964" y="3856"/>
                      <a:pt x="27384" y="3856"/>
                    </a:cubicBezTo>
                    <a:cubicBezTo>
                      <a:pt x="27081" y="3856"/>
                      <a:pt x="26786" y="3846"/>
                      <a:pt x="26500" y="3827"/>
                    </a:cubicBezTo>
                    <a:cubicBezTo>
                      <a:pt x="23853" y="3644"/>
                      <a:pt x="21251" y="2868"/>
                      <a:pt x="18466" y="2046"/>
                    </a:cubicBezTo>
                    <a:cubicBezTo>
                      <a:pt x="17165" y="1658"/>
                      <a:pt x="15818" y="1247"/>
                      <a:pt x="14472" y="928"/>
                    </a:cubicBezTo>
                    <a:cubicBezTo>
                      <a:pt x="11994" y="311"/>
                      <a:pt x="9723" y="1"/>
                      <a:pt x="76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6" name="Google Shape;2846;p34">
                <a:extLst>
                  <a:ext uri="{FF2B5EF4-FFF2-40B4-BE49-F238E27FC236}">
                    <a16:creationId xmlns:a16="http://schemas.microsoft.com/office/drawing/2014/main" id="{59F1C939-9886-406F-8091-C83502163148}"/>
                  </a:ext>
                </a:extLst>
              </p:cNvPr>
              <p:cNvSpPr/>
              <p:nvPr/>
            </p:nvSpPr>
            <p:spPr>
              <a:xfrm>
                <a:off x="7191383" y="3847273"/>
                <a:ext cx="1304070" cy="667557"/>
              </a:xfrm>
              <a:custGeom>
                <a:avLst/>
                <a:gdLst/>
                <a:ahLst/>
                <a:cxnLst/>
                <a:rect l="l" t="t" r="r" b="b"/>
                <a:pathLst>
                  <a:path w="83971" h="42985" extrusionOk="0">
                    <a:moveTo>
                      <a:pt x="59791" y="1"/>
                    </a:moveTo>
                    <a:cubicBezTo>
                      <a:pt x="49086" y="1"/>
                      <a:pt x="36357" y="50"/>
                      <a:pt x="36357" y="50"/>
                    </a:cubicBezTo>
                    <a:cubicBezTo>
                      <a:pt x="35444" y="41"/>
                      <a:pt x="34580" y="37"/>
                      <a:pt x="33761" y="37"/>
                    </a:cubicBezTo>
                    <a:cubicBezTo>
                      <a:pt x="23847" y="37"/>
                      <a:pt x="20565" y="709"/>
                      <a:pt x="18394" y="2880"/>
                    </a:cubicBezTo>
                    <a:cubicBezTo>
                      <a:pt x="15107" y="6167"/>
                      <a:pt x="4699" y="29951"/>
                      <a:pt x="818" y="38899"/>
                    </a:cubicBezTo>
                    <a:cubicBezTo>
                      <a:pt x="1" y="40829"/>
                      <a:pt x="1420" y="42985"/>
                      <a:pt x="3479" y="42985"/>
                    </a:cubicBezTo>
                    <a:cubicBezTo>
                      <a:pt x="3490" y="42985"/>
                      <a:pt x="3501" y="42985"/>
                      <a:pt x="3512" y="42984"/>
                    </a:cubicBezTo>
                    <a:lnTo>
                      <a:pt x="64775" y="42551"/>
                    </a:lnTo>
                    <a:cubicBezTo>
                      <a:pt x="65870" y="42551"/>
                      <a:pt x="66852" y="41934"/>
                      <a:pt x="67308" y="40953"/>
                    </a:cubicBezTo>
                    <a:cubicBezTo>
                      <a:pt x="70435" y="34539"/>
                      <a:pt x="81871" y="10846"/>
                      <a:pt x="82852" y="6213"/>
                    </a:cubicBezTo>
                    <a:cubicBezTo>
                      <a:pt x="83971" y="849"/>
                      <a:pt x="76553" y="278"/>
                      <a:pt x="74133" y="96"/>
                    </a:cubicBezTo>
                    <a:cubicBezTo>
                      <a:pt x="73165" y="23"/>
                      <a:pt x="66928" y="1"/>
                      <a:pt x="597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7" name="Google Shape;2847;p34">
                <a:extLst>
                  <a:ext uri="{FF2B5EF4-FFF2-40B4-BE49-F238E27FC236}">
                    <a16:creationId xmlns:a16="http://schemas.microsoft.com/office/drawing/2014/main" id="{545AA946-777F-4CB3-8DF7-41367A7DF3E9}"/>
                  </a:ext>
                </a:extLst>
              </p:cNvPr>
              <p:cNvSpPr/>
              <p:nvPr/>
            </p:nvSpPr>
            <p:spPr>
              <a:xfrm>
                <a:off x="7448000" y="4027428"/>
                <a:ext cx="351289" cy="324002"/>
              </a:xfrm>
              <a:custGeom>
                <a:avLst/>
                <a:gdLst/>
                <a:ahLst/>
                <a:cxnLst/>
                <a:rect l="l" t="t" r="r" b="b"/>
                <a:pathLst>
                  <a:path w="22620" h="20863" extrusionOk="0">
                    <a:moveTo>
                      <a:pt x="7943" y="1"/>
                    </a:moveTo>
                    <a:cubicBezTo>
                      <a:pt x="7624" y="1"/>
                      <a:pt x="7327" y="206"/>
                      <a:pt x="7213" y="480"/>
                    </a:cubicBezTo>
                    <a:lnTo>
                      <a:pt x="114" y="19745"/>
                    </a:lnTo>
                    <a:cubicBezTo>
                      <a:pt x="0" y="19996"/>
                      <a:pt x="23" y="20269"/>
                      <a:pt x="183" y="20498"/>
                    </a:cubicBezTo>
                    <a:cubicBezTo>
                      <a:pt x="342" y="20726"/>
                      <a:pt x="594" y="20863"/>
                      <a:pt x="867" y="20863"/>
                    </a:cubicBezTo>
                    <a:lnTo>
                      <a:pt x="15339" y="20863"/>
                    </a:lnTo>
                    <a:cubicBezTo>
                      <a:pt x="15681" y="20863"/>
                      <a:pt x="16001" y="20635"/>
                      <a:pt x="16115" y="20315"/>
                    </a:cubicBezTo>
                    <a:lnTo>
                      <a:pt x="22529" y="1393"/>
                    </a:lnTo>
                    <a:cubicBezTo>
                      <a:pt x="22620" y="1142"/>
                      <a:pt x="22574" y="868"/>
                      <a:pt x="22415" y="663"/>
                    </a:cubicBezTo>
                    <a:cubicBezTo>
                      <a:pt x="22278" y="457"/>
                      <a:pt x="22049" y="320"/>
                      <a:pt x="21775" y="320"/>
                    </a:cubicBezTo>
                    <a:lnTo>
                      <a:pt x="7943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8" name="Google Shape;2848;p34">
                <a:extLst>
                  <a:ext uri="{FF2B5EF4-FFF2-40B4-BE49-F238E27FC236}">
                    <a16:creationId xmlns:a16="http://schemas.microsoft.com/office/drawing/2014/main" id="{5E624865-B718-4BF9-BA4C-F8166384CADA}"/>
                  </a:ext>
                </a:extLst>
              </p:cNvPr>
              <p:cNvSpPr/>
              <p:nvPr/>
            </p:nvSpPr>
            <p:spPr>
              <a:xfrm>
                <a:off x="7435233" y="4018218"/>
                <a:ext cx="376121" cy="342436"/>
              </a:xfrm>
              <a:custGeom>
                <a:avLst/>
                <a:gdLst/>
                <a:ahLst/>
                <a:cxnLst/>
                <a:rect l="l" t="t" r="r" b="b"/>
                <a:pathLst>
                  <a:path w="24219" h="22050" extrusionOk="0">
                    <a:moveTo>
                      <a:pt x="8788" y="1187"/>
                    </a:moveTo>
                    <a:lnTo>
                      <a:pt x="22575" y="1507"/>
                    </a:lnTo>
                    <a:cubicBezTo>
                      <a:pt x="22666" y="1507"/>
                      <a:pt x="22734" y="1552"/>
                      <a:pt x="22757" y="1598"/>
                    </a:cubicBezTo>
                    <a:cubicBezTo>
                      <a:pt x="22780" y="1644"/>
                      <a:pt x="22826" y="1689"/>
                      <a:pt x="22780" y="1781"/>
                    </a:cubicBezTo>
                    <a:lnTo>
                      <a:pt x="16366" y="20726"/>
                    </a:lnTo>
                    <a:cubicBezTo>
                      <a:pt x="16343" y="20817"/>
                      <a:pt x="16252" y="20862"/>
                      <a:pt x="16161" y="20862"/>
                    </a:cubicBezTo>
                    <a:lnTo>
                      <a:pt x="1689" y="20862"/>
                    </a:lnTo>
                    <a:cubicBezTo>
                      <a:pt x="1575" y="20862"/>
                      <a:pt x="1530" y="20817"/>
                      <a:pt x="1507" y="20771"/>
                    </a:cubicBezTo>
                    <a:cubicBezTo>
                      <a:pt x="1461" y="20726"/>
                      <a:pt x="1438" y="20657"/>
                      <a:pt x="1484" y="20566"/>
                    </a:cubicBezTo>
                    <a:lnTo>
                      <a:pt x="1484" y="20543"/>
                    </a:lnTo>
                    <a:lnTo>
                      <a:pt x="1484" y="20520"/>
                    </a:lnTo>
                    <a:lnTo>
                      <a:pt x="8583" y="1301"/>
                    </a:lnTo>
                    <a:cubicBezTo>
                      <a:pt x="8606" y="1233"/>
                      <a:pt x="8697" y="1187"/>
                      <a:pt x="8765" y="1187"/>
                    </a:cubicBezTo>
                    <a:close/>
                    <a:moveTo>
                      <a:pt x="8765" y="0"/>
                    </a:moveTo>
                    <a:cubicBezTo>
                      <a:pt x="8195" y="0"/>
                      <a:pt x="7693" y="343"/>
                      <a:pt x="7464" y="868"/>
                    </a:cubicBezTo>
                    <a:lnTo>
                      <a:pt x="388" y="20109"/>
                    </a:lnTo>
                    <a:cubicBezTo>
                      <a:pt x="0" y="21045"/>
                      <a:pt x="685" y="22049"/>
                      <a:pt x="1689" y="22049"/>
                    </a:cubicBezTo>
                    <a:lnTo>
                      <a:pt x="16161" y="22049"/>
                    </a:lnTo>
                    <a:cubicBezTo>
                      <a:pt x="16754" y="22049"/>
                      <a:pt x="17302" y="21661"/>
                      <a:pt x="17485" y="21091"/>
                    </a:cubicBezTo>
                    <a:lnTo>
                      <a:pt x="23898" y="2169"/>
                    </a:lnTo>
                    <a:cubicBezTo>
                      <a:pt x="24218" y="1278"/>
                      <a:pt x="23556" y="343"/>
                      <a:pt x="22620" y="320"/>
                    </a:cubicBezTo>
                    <a:lnTo>
                      <a:pt x="8811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2849;p34">
                <a:extLst>
                  <a:ext uri="{FF2B5EF4-FFF2-40B4-BE49-F238E27FC236}">
                    <a16:creationId xmlns:a16="http://schemas.microsoft.com/office/drawing/2014/main" id="{7EFF31CF-4B01-4AA2-994F-EC195454823F}"/>
                  </a:ext>
                </a:extLst>
              </p:cNvPr>
              <p:cNvSpPr/>
              <p:nvPr/>
            </p:nvSpPr>
            <p:spPr>
              <a:xfrm>
                <a:off x="7666021" y="4101532"/>
                <a:ext cx="60629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45" fill="none" extrusionOk="0">
                    <a:moveTo>
                      <a:pt x="1" y="11344"/>
                    </a:moveTo>
                    <a:lnTo>
                      <a:pt x="3904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2850;p34">
                <a:extLst>
                  <a:ext uri="{FF2B5EF4-FFF2-40B4-BE49-F238E27FC236}">
                    <a16:creationId xmlns:a16="http://schemas.microsoft.com/office/drawing/2014/main" id="{370AAFD6-06C6-4A67-9F97-6B1DDE493F9F}"/>
                  </a:ext>
                </a:extLst>
              </p:cNvPr>
              <p:cNvSpPr/>
              <p:nvPr/>
            </p:nvSpPr>
            <p:spPr>
              <a:xfrm>
                <a:off x="7602915" y="4101532"/>
                <a:ext cx="59930" cy="177601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1436" fill="none" extrusionOk="0">
                    <a:moveTo>
                      <a:pt x="1" y="11436"/>
                    </a:moveTo>
                    <a:lnTo>
                      <a:pt x="3858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2851;p34">
                <a:extLst>
                  <a:ext uri="{FF2B5EF4-FFF2-40B4-BE49-F238E27FC236}">
                    <a16:creationId xmlns:a16="http://schemas.microsoft.com/office/drawing/2014/main" id="{75E128D8-79A9-476C-B46A-CC390734E8F9}"/>
                  </a:ext>
                </a:extLst>
              </p:cNvPr>
              <p:cNvSpPr/>
              <p:nvPr/>
            </p:nvSpPr>
            <p:spPr>
              <a:xfrm>
                <a:off x="7540881" y="4101532"/>
                <a:ext cx="60272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11345" fill="none" extrusionOk="0">
                    <a:moveTo>
                      <a:pt x="0" y="11344"/>
                    </a:moveTo>
                    <a:lnTo>
                      <a:pt x="3881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2852;p34">
                <a:extLst>
                  <a:ext uri="{FF2B5EF4-FFF2-40B4-BE49-F238E27FC236}">
                    <a16:creationId xmlns:a16="http://schemas.microsoft.com/office/drawing/2014/main" id="{2F5E5077-1B58-4271-AE76-3FCCBB976BE5}"/>
                  </a:ext>
                </a:extLst>
              </p:cNvPr>
              <p:cNvSpPr/>
              <p:nvPr/>
            </p:nvSpPr>
            <p:spPr>
              <a:xfrm>
                <a:off x="7779823" y="3774396"/>
                <a:ext cx="134723" cy="82728"/>
              </a:xfrm>
              <a:custGeom>
                <a:avLst/>
                <a:gdLst/>
                <a:ahLst/>
                <a:cxnLst/>
                <a:rect l="l" t="t" r="r" b="b"/>
                <a:pathLst>
                  <a:path w="8675" h="5327" extrusionOk="0">
                    <a:moveTo>
                      <a:pt x="3316" y="1"/>
                    </a:moveTo>
                    <a:cubicBezTo>
                      <a:pt x="2643" y="1"/>
                      <a:pt x="2008" y="83"/>
                      <a:pt x="1553" y="314"/>
                    </a:cubicBezTo>
                    <a:cubicBezTo>
                      <a:pt x="1" y="1090"/>
                      <a:pt x="274" y="4514"/>
                      <a:pt x="1028" y="4833"/>
                    </a:cubicBezTo>
                    <a:cubicBezTo>
                      <a:pt x="1064" y="4849"/>
                      <a:pt x="1099" y="4856"/>
                      <a:pt x="1134" y="4856"/>
                    </a:cubicBezTo>
                    <a:cubicBezTo>
                      <a:pt x="1761" y="4856"/>
                      <a:pt x="2073" y="2428"/>
                      <a:pt x="2118" y="2052"/>
                    </a:cubicBezTo>
                    <a:lnTo>
                      <a:pt x="2118" y="2052"/>
                    </a:lnTo>
                    <a:cubicBezTo>
                      <a:pt x="2073" y="2452"/>
                      <a:pt x="1799" y="5184"/>
                      <a:pt x="2603" y="5290"/>
                    </a:cubicBezTo>
                    <a:cubicBezTo>
                      <a:pt x="2614" y="5291"/>
                      <a:pt x="2625" y="5292"/>
                      <a:pt x="2637" y="5292"/>
                    </a:cubicBezTo>
                    <a:cubicBezTo>
                      <a:pt x="3478" y="5292"/>
                      <a:pt x="3767" y="1959"/>
                      <a:pt x="3767" y="1957"/>
                    </a:cubicBezTo>
                    <a:lnTo>
                      <a:pt x="3767" y="1957"/>
                    </a:lnTo>
                    <a:cubicBezTo>
                      <a:pt x="3767" y="1959"/>
                      <a:pt x="3562" y="5130"/>
                      <a:pt x="4588" y="5153"/>
                    </a:cubicBezTo>
                    <a:cubicBezTo>
                      <a:pt x="4595" y="5153"/>
                      <a:pt x="4602" y="5153"/>
                      <a:pt x="4609" y="5153"/>
                    </a:cubicBezTo>
                    <a:cubicBezTo>
                      <a:pt x="5392" y="5153"/>
                      <a:pt x="5500" y="3204"/>
                      <a:pt x="5507" y="2277"/>
                    </a:cubicBezTo>
                    <a:lnTo>
                      <a:pt x="5507" y="2277"/>
                    </a:lnTo>
                    <a:cubicBezTo>
                      <a:pt x="5529" y="3241"/>
                      <a:pt x="5636" y="5327"/>
                      <a:pt x="6156" y="5327"/>
                    </a:cubicBezTo>
                    <a:cubicBezTo>
                      <a:pt x="6180" y="5327"/>
                      <a:pt x="6206" y="5322"/>
                      <a:pt x="6232" y="5313"/>
                    </a:cubicBezTo>
                    <a:cubicBezTo>
                      <a:pt x="6985" y="5039"/>
                      <a:pt x="6825" y="2072"/>
                      <a:pt x="6825" y="2072"/>
                    </a:cubicBezTo>
                    <a:lnTo>
                      <a:pt x="6825" y="2072"/>
                    </a:lnTo>
                    <a:cubicBezTo>
                      <a:pt x="6825" y="2072"/>
                      <a:pt x="7669" y="2669"/>
                      <a:pt x="8162" y="2669"/>
                    </a:cubicBezTo>
                    <a:cubicBezTo>
                      <a:pt x="8323" y="2669"/>
                      <a:pt x="8447" y="2605"/>
                      <a:pt x="8492" y="2437"/>
                    </a:cubicBezTo>
                    <a:cubicBezTo>
                      <a:pt x="8674" y="1729"/>
                      <a:pt x="6848" y="497"/>
                      <a:pt x="6848" y="497"/>
                    </a:cubicBezTo>
                    <a:cubicBezTo>
                      <a:pt x="6848" y="497"/>
                      <a:pt x="4969" y="1"/>
                      <a:pt x="33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2853;p34">
                <a:extLst>
                  <a:ext uri="{FF2B5EF4-FFF2-40B4-BE49-F238E27FC236}">
                    <a16:creationId xmlns:a16="http://schemas.microsoft.com/office/drawing/2014/main" id="{CAA7550D-2ABC-497D-8E41-8E136FA12827}"/>
                  </a:ext>
                </a:extLst>
              </p:cNvPr>
              <p:cNvSpPr/>
              <p:nvPr/>
            </p:nvSpPr>
            <p:spPr>
              <a:xfrm>
                <a:off x="7412729" y="3422304"/>
                <a:ext cx="47183" cy="2155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2854;p34">
                <a:extLst>
                  <a:ext uri="{FF2B5EF4-FFF2-40B4-BE49-F238E27FC236}">
                    <a16:creationId xmlns:a16="http://schemas.microsoft.com/office/drawing/2014/main" id="{3437E251-CE68-434C-908F-5E8216E42423}"/>
                  </a:ext>
                </a:extLst>
              </p:cNvPr>
              <p:cNvSpPr/>
              <p:nvPr/>
            </p:nvSpPr>
            <p:spPr>
              <a:xfrm>
                <a:off x="8033275" y="3430956"/>
                <a:ext cx="47183" cy="2155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9" name="Google Shape;2855;p34">
              <a:extLst>
                <a:ext uri="{FF2B5EF4-FFF2-40B4-BE49-F238E27FC236}">
                  <a16:creationId xmlns:a16="http://schemas.microsoft.com/office/drawing/2014/main" id="{B51A2FF0-2F25-4E77-B572-708A8167771E}"/>
                </a:ext>
              </a:extLst>
            </p:cNvPr>
            <p:cNvSpPr/>
            <p:nvPr/>
          </p:nvSpPr>
          <p:spPr>
            <a:xfrm>
              <a:off x="6786991" y="3569582"/>
              <a:ext cx="1572557" cy="799192"/>
            </a:xfrm>
            <a:custGeom>
              <a:avLst/>
              <a:gdLst/>
              <a:ahLst/>
              <a:cxnLst/>
              <a:rect l="l" t="t" r="r" b="b"/>
              <a:pathLst>
                <a:path w="87678" h="44559" extrusionOk="0">
                  <a:moveTo>
                    <a:pt x="39707" y="0"/>
                  </a:moveTo>
                  <a:cubicBezTo>
                    <a:pt x="28795" y="0"/>
                    <a:pt x="15869" y="50"/>
                    <a:pt x="15869" y="50"/>
                  </a:cubicBezTo>
                  <a:cubicBezTo>
                    <a:pt x="15162" y="43"/>
                    <a:pt x="14483" y="40"/>
                    <a:pt x="13832" y="40"/>
                  </a:cubicBezTo>
                  <a:cubicBezTo>
                    <a:pt x="3163" y="40"/>
                    <a:pt x="1" y="1012"/>
                    <a:pt x="1421" y="5939"/>
                  </a:cubicBezTo>
                  <a:cubicBezTo>
                    <a:pt x="2356" y="9226"/>
                    <a:pt x="12651" y="31024"/>
                    <a:pt x="17421" y="40314"/>
                  </a:cubicBezTo>
                  <a:cubicBezTo>
                    <a:pt x="18448" y="42299"/>
                    <a:pt x="22032" y="44559"/>
                    <a:pt x="24155" y="44559"/>
                  </a:cubicBezTo>
                  <a:lnTo>
                    <a:pt x="86171" y="44103"/>
                  </a:lnTo>
                  <a:cubicBezTo>
                    <a:pt x="87267" y="44080"/>
                    <a:pt x="87677" y="43441"/>
                    <a:pt x="87198" y="42436"/>
                  </a:cubicBezTo>
                  <a:cubicBezTo>
                    <a:pt x="84162" y="35794"/>
                    <a:pt x="72773" y="11234"/>
                    <a:pt x="69257" y="6441"/>
                  </a:cubicBezTo>
                  <a:cubicBezTo>
                    <a:pt x="65195" y="871"/>
                    <a:pt x="57069" y="278"/>
                    <a:pt x="54421" y="95"/>
                  </a:cubicBezTo>
                  <a:cubicBezTo>
                    <a:pt x="53362" y="22"/>
                    <a:pt x="46982" y="0"/>
                    <a:pt x="39707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856;p34">
              <a:extLst>
                <a:ext uri="{FF2B5EF4-FFF2-40B4-BE49-F238E27FC236}">
                  <a16:creationId xmlns:a16="http://schemas.microsoft.com/office/drawing/2014/main" id="{59EA7831-BE35-444F-BADF-01111C9401F6}"/>
                </a:ext>
              </a:extLst>
            </p:cNvPr>
            <p:cNvSpPr/>
            <p:nvPr/>
          </p:nvSpPr>
          <p:spPr>
            <a:xfrm>
              <a:off x="6815620" y="3582282"/>
              <a:ext cx="1543932" cy="786494"/>
            </a:xfrm>
            <a:custGeom>
              <a:avLst/>
              <a:gdLst/>
              <a:ahLst/>
              <a:cxnLst/>
              <a:rect l="l" t="t" r="r" b="b"/>
              <a:pathLst>
                <a:path w="86082" h="43851" extrusionOk="0">
                  <a:moveTo>
                    <a:pt x="38965" y="0"/>
                  </a:moveTo>
                  <a:cubicBezTo>
                    <a:pt x="28247" y="0"/>
                    <a:pt x="15551" y="49"/>
                    <a:pt x="15551" y="49"/>
                  </a:cubicBezTo>
                  <a:cubicBezTo>
                    <a:pt x="14857" y="43"/>
                    <a:pt x="14190" y="39"/>
                    <a:pt x="13551" y="39"/>
                  </a:cubicBezTo>
                  <a:cubicBezTo>
                    <a:pt x="3103" y="39"/>
                    <a:pt x="0" y="1007"/>
                    <a:pt x="1377" y="5847"/>
                  </a:cubicBezTo>
                  <a:cubicBezTo>
                    <a:pt x="2290" y="9065"/>
                    <a:pt x="12401" y="30544"/>
                    <a:pt x="17081" y="39674"/>
                  </a:cubicBezTo>
                  <a:cubicBezTo>
                    <a:pt x="18108" y="41637"/>
                    <a:pt x="21600" y="43851"/>
                    <a:pt x="23700" y="43851"/>
                  </a:cubicBezTo>
                  <a:lnTo>
                    <a:pt x="84598" y="43395"/>
                  </a:lnTo>
                  <a:cubicBezTo>
                    <a:pt x="85671" y="43395"/>
                    <a:pt x="86081" y="42755"/>
                    <a:pt x="85602" y="41751"/>
                  </a:cubicBezTo>
                  <a:cubicBezTo>
                    <a:pt x="82612" y="35223"/>
                    <a:pt x="71428" y="11051"/>
                    <a:pt x="67981" y="6326"/>
                  </a:cubicBezTo>
                  <a:cubicBezTo>
                    <a:pt x="63987" y="871"/>
                    <a:pt x="56021" y="300"/>
                    <a:pt x="53418" y="95"/>
                  </a:cubicBezTo>
                  <a:cubicBezTo>
                    <a:pt x="52378" y="22"/>
                    <a:pt x="46111" y="0"/>
                    <a:pt x="38965" y="0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857;p34">
              <a:extLst>
                <a:ext uri="{FF2B5EF4-FFF2-40B4-BE49-F238E27FC236}">
                  <a16:creationId xmlns:a16="http://schemas.microsoft.com/office/drawing/2014/main" id="{BED75DB7-591F-4BB4-8353-5E690FC2F9E4}"/>
                </a:ext>
              </a:extLst>
            </p:cNvPr>
            <p:cNvSpPr/>
            <p:nvPr/>
          </p:nvSpPr>
          <p:spPr>
            <a:xfrm>
              <a:off x="8255716" y="3136668"/>
              <a:ext cx="158048" cy="147395"/>
            </a:xfrm>
            <a:custGeom>
              <a:avLst/>
              <a:gdLst/>
              <a:ahLst/>
              <a:cxnLst/>
              <a:rect l="l" t="t" r="r" b="b"/>
              <a:pathLst>
                <a:path w="8812" h="8218" extrusionOk="0">
                  <a:moveTo>
                    <a:pt x="5808" y="1"/>
                  </a:moveTo>
                  <a:cubicBezTo>
                    <a:pt x="4560" y="1"/>
                    <a:pt x="3104" y="715"/>
                    <a:pt x="1987" y="1998"/>
                  </a:cubicBezTo>
                  <a:cubicBezTo>
                    <a:pt x="298" y="3938"/>
                    <a:pt x="1" y="6471"/>
                    <a:pt x="1348" y="7635"/>
                  </a:cubicBezTo>
                  <a:cubicBezTo>
                    <a:pt x="1804" y="8030"/>
                    <a:pt x="2388" y="8217"/>
                    <a:pt x="3028" y="8217"/>
                  </a:cubicBezTo>
                  <a:cubicBezTo>
                    <a:pt x="4275" y="8217"/>
                    <a:pt x="5732" y="7503"/>
                    <a:pt x="6848" y="6220"/>
                  </a:cubicBezTo>
                  <a:cubicBezTo>
                    <a:pt x="8538" y="4280"/>
                    <a:pt x="8811" y="1747"/>
                    <a:pt x="7488" y="582"/>
                  </a:cubicBezTo>
                  <a:cubicBezTo>
                    <a:pt x="7031" y="188"/>
                    <a:pt x="6447" y="1"/>
                    <a:pt x="5808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858;p34">
              <a:extLst>
                <a:ext uri="{FF2B5EF4-FFF2-40B4-BE49-F238E27FC236}">
                  <a16:creationId xmlns:a16="http://schemas.microsoft.com/office/drawing/2014/main" id="{A46C7837-38B3-45F3-8011-9937451E06DC}"/>
                </a:ext>
              </a:extLst>
            </p:cNvPr>
            <p:cNvSpPr/>
            <p:nvPr/>
          </p:nvSpPr>
          <p:spPr>
            <a:xfrm>
              <a:off x="8310175" y="3197836"/>
              <a:ext cx="141261" cy="131504"/>
            </a:xfrm>
            <a:custGeom>
              <a:avLst/>
              <a:gdLst/>
              <a:ahLst/>
              <a:cxnLst/>
              <a:rect l="l" t="t" r="r" b="b"/>
              <a:pathLst>
                <a:path w="7876" h="7332" extrusionOk="0">
                  <a:moveTo>
                    <a:pt x="5172" y="1"/>
                  </a:moveTo>
                  <a:cubicBezTo>
                    <a:pt x="4067" y="1"/>
                    <a:pt x="2775" y="639"/>
                    <a:pt x="1781" y="1783"/>
                  </a:cubicBezTo>
                  <a:cubicBezTo>
                    <a:pt x="252" y="3518"/>
                    <a:pt x="1" y="5778"/>
                    <a:pt x="1210" y="6805"/>
                  </a:cubicBezTo>
                  <a:cubicBezTo>
                    <a:pt x="1614" y="7162"/>
                    <a:pt x="2134" y="7332"/>
                    <a:pt x="2704" y="7332"/>
                  </a:cubicBezTo>
                  <a:cubicBezTo>
                    <a:pt x="3809" y="7332"/>
                    <a:pt x="5101" y="6694"/>
                    <a:pt x="6095" y="5549"/>
                  </a:cubicBezTo>
                  <a:cubicBezTo>
                    <a:pt x="7601" y="3815"/>
                    <a:pt x="7875" y="1555"/>
                    <a:pt x="6666" y="528"/>
                  </a:cubicBezTo>
                  <a:cubicBezTo>
                    <a:pt x="6262" y="170"/>
                    <a:pt x="5742" y="1"/>
                    <a:pt x="517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859;p34">
              <a:extLst>
                <a:ext uri="{FF2B5EF4-FFF2-40B4-BE49-F238E27FC236}">
                  <a16:creationId xmlns:a16="http://schemas.microsoft.com/office/drawing/2014/main" id="{79F8545E-48E9-4F2C-BBBE-E8347C6C34AC}"/>
                </a:ext>
              </a:extLst>
            </p:cNvPr>
            <p:cNvSpPr/>
            <p:nvPr/>
          </p:nvSpPr>
          <p:spPr>
            <a:xfrm>
              <a:off x="8356437" y="3254108"/>
              <a:ext cx="150677" cy="124814"/>
            </a:xfrm>
            <a:custGeom>
              <a:avLst/>
              <a:gdLst/>
              <a:ahLst/>
              <a:cxnLst/>
              <a:rect l="l" t="t" r="r" b="b"/>
              <a:pathLst>
                <a:path w="8401" h="6959" extrusionOk="0">
                  <a:moveTo>
                    <a:pt x="5497" y="0"/>
                  </a:moveTo>
                  <a:cubicBezTo>
                    <a:pt x="4495" y="0"/>
                    <a:pt x="3334" y="446"/>
                    <a:pt x="2329" y="1294"/>
                  </a:cubicBezTo>
                  <a:cubicBezTo>
                    <a:pt x="594" y="2800"/>
                    <a:pt x="1" y="4992"/>
                    <a:pt x="1051" y="6201"/>
                  </a:cubicBezTo>
                  <a:cubicBezTo>
                    <a:pt x="1491" y="6710"/>
                    <a:pt x="2157" y="6958"/>
                    <a:pt x="2910" y="6958"/>
                  </a:cubicBezTo>
                  <a:cubicBezTo>
                    <a:pt x="3917" y="6958"/>
                    <a:pt x="5081" y="6515"/>
                    <a:pt x="6072" y="5653"/>
                  </a:cubicBezTo>
                  <a:cubicBezTo>
                    <a:pt x="7807" y="4147"/>
                    <a:pt x="8401" y="1956"/>
                    <a:pt x="7351" y="769"/>
                  </a:cubicBezTo>
                  <a:cubicBezTo>
                    <a:pt x="6911" y="251"/>
                    <a:pt x="6249" y="0"/>
                    <a:pt x="5497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2860;p34">
              <a:extLst>
                <a:ext uri="{FF2B5EF4-FFF2-40B4-BE49-F238E27FC236}">
                  <a16:creationId xmlns:a16="http://schemas.microsoft.com/office/drawing/2014/main" id="{EFD3E80A-A8BE-4AA4-9133-7BAF827E8974}"/>
                </a:ext>
              </a:extLst>
            </p:cNvPr>
            <p:cNvSpPr/>
            <p:nvPr/>
          </p:nvSpPr>
          <p:spPr>
            <a:xfrm>
              <a:off x="8463722" y="3377664"/>
              <a:ext cx="139198" cy="143252"/>
            </a:xfrm>
            <a:custGeom>
              <a:avLst/>
              <a:gdLst/>
              <a:ahLst/>
              <a:cxnLst/>
              <a:rect l="l" t="t" r="r" b="b"/>
              <a:pathLst>
                <a:path w="7761" h="7987" extrusionOk="0">
                  <a:moveTo>
                    <a:pt x="2572" y="0"/>
                  </a:moveTo>
                  <a:cubicBezTo>
                    <a:pt x="2048" y="0"/>
                    <a:pt x="1560" y="285"/>
                    <a:pt x="1027" y="1002"/>
                  </a:cubicBezTo>
                  <a:cubicBezTo>
                    <a:pt x="1027" y="1002"/>
                    <a:pt x="0" y="2235"/>
                    <a:pt x="1666" y="4905"/>
                  </a:cubicBezTo>
                  <a:cubicBezTo>
                    <a:pt x="3355" y="7599"/>
                    <a:pt x="3629" y="7987"/>
                    <a:pt x="3629" y="7987"/>
                  </a:cubicBezTo>
                  <a:cubicBezTo>
                    <a:pt x="3629" y="7987"/>
                    <a:pt x="4702" y="7348"/>
                    <a:pt x="5250" y="6709"/>
                  </a:cubicBezTo>
                  <a:lnTo>
                    <a:pt x="4063" y="5065"/>
                  </a:lnTo>
                  <a:lnTo>
                    <a:pt x="5729" y="6366"/>
                  </a:lnTo>
                  <a:cubicBezTo>
                    <a:pt x="5729" y="6366"/>
                    <a:pt x="6460" y="5727"/>
                    <a:pt x="7099" y="4677"/>
                  </a:cubicBezTo>
                  <a:lnTo>
                    <a:pt x="5798" y="3376"/>
                  </a:lnTo>
                  <a:lnTo>
                    <a:pt x="7555" y="4038"/>
                  </a:lnTo>
                  <a:cubicBezTo>
                    <a:pt x="7555" y="4038"/>
                    <a:pt x="7761" y="3216"/>
                    <a:pt x="7555" y="2623"/>
                  </a:cubicBezTo>
                  <a:cubicBezTo>
                    <a:pt x="7555" y="2623"/>
                    <a:pt x="6916" y="2372"/>
                    <a:pt x="5113" y="1208"/>
                  </a:cubicBezTo>
                  <a:cubicBezTo>
                    <a:pt x="4062" y="525"/>
                    <a:pt x="3283" y="0"/>
                    <a:pt x="257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2861;p34">
              <a:extLst>
                <a:ext uri="{FF2B5EF4-FFF2-40B4-BE49-F238E27FC236}">
                  <a16:creationId xmlns:a16="http://schemas.microsoft.com/office/drawing/2014/main" id="{A61F9783-C2E5-45A2-BBBE-01471E68711A}"/>
                </a:ext>
              </a:extLst>
            </p:cNvPr>
            <p:cNvSpPr/>
            <p:nvPr/>
          </p:nvSpPr>
          <p:spPr>
            <a:xfrm>
              <a:off x="8448565" y="3369180"/>
              <a:ext cx="88853" cy="75437"/>
            </a:xfrm>
            <a:custGeom>
              <a:avLst/>
              <a:gdLst/>
              <a:ahLst/>
              <a:cxnLst/>
              <a:rect l="l" t="t" r="r" b="b"/>
              <a:pathLst>
                <a:path w="4954" h="4206" extrusionOk="0">
                  <a:moveTo>
                    <a:pt x="3026" y="0"/>
                  </a:moveTo>
                  <a:cubicBezTo>
                    <a:pt x="2451" y="0"/>
                    <a:pt x="1816" y="236"/>
                    <a:pt x="1279" y="699"/>
                  </a:cubicBezTo>
                  <a:cubicBezTo>
                    <a:pt x="274" y="1567"/>
                    <a:pt x="1" y="2891"/>
                    <a:pt x="663" y="3667"/>
                  </a:cubicBezTo>
                  <a:cubicBezTo>
                    <a:pt x="971" y="4028"/>
                    <a:pt x="1427" y="4206"/>
                    <a:pt x="1928" y="4206"/>
                  </a:cubicBezTo>
                  <a:cubicBezTo>
                    <a:pt x="2504" y="4206"/>
                    <a:pt x="3138" y="3971"/>
                    <a:pt x="3675" y="3507"/>
                  </a:cubicBezTo>
                  <a:cubicBezTo>
                    <a:pt x="4680" y="2639"/>
                    <a:pt x="4954" y="1316"/>
                    <a:pt x="4292" y="540"/>
                  </a:cubicBezTo>
                  <a:cubicBezTo>
                    <a:pt x="3984" y="178"/>
                    <a:pt x="3527" y="0"/>
                    <a:pt x="30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862;p34">
              <a:extLst>
                <a:ext uri="{FF2B5EF4-FFF2-40B4-BE49-F238E27FC236}">
                  <a16:creationId xmlns:a16="http://schemas.microsoft.com/office/drawing/2014/main" id="{AB9FF388-5BDC-4C76-91B8-46E530E92B95}"/>
                </a:ext>
              </a:extLst>
            </p:cNvPr>
            <p:cNvSpPr/>
            <p:nvPr/>
          </p:nvSpPr>
          <p:spPr>
            <a:xfrm>
              <a:off x="8405981" y="3311007"/>
              <a:ext cx="138391" cy="116904"/>
            </a:xfrm>
            <a:custGeom>
              <a:avLst/>
              <a:gdLst/>
              <a:ahLst/>
              <a:cxnLst/>
              <a:rect l="l" t="t" r="r" b="b"/>
              <a:pathLst>
                <a:path w="7716" h="6518" extrusionOk="0">
                  <a:moveTo>
                    <a:pt x="4703" y="0"/>
                  </a:moveTo>
                  <a:cubicBezTo>
                    <a:pt x="3807" y="0"/>
                    <a:pt x="2818" y="368"/>
                    <a:pt x="1987" y="1089"/>
                  </a:cubicBezTo>
                  <a:cubicBezTo>
                    <a:pt x="434" y="2413"/>
                    <a:pt x="1" y="4490"/>
                    <a:pt x="1051" y="5677"/>
                  </a:cubicBezTo>
                  <a:cubicBezTo>
                    <a:pt x="1530" y="6241"/>
                    <a:pt x="2242" y="6517"/>
                    <a:pt x="3023" y="6517"/>
                  </a:cubicBezTo>
                  <a:cubicBezTo>
                    <a:pt x="3917" y="6517"/>
                    <a:pt x="4901" y="6155"/>
                    <a:pt x="5730" y="5449"/>
                  </a:cubicBezTo>
                  <a:cubicBezTo>
                    <a:pt x="7282" y="4102"/>
                    <a:pt x="7716" y="2048"/>
                    <a:pt x="6666" y="838"/>
                  </a:cubicBezTo>
                  <a:cubicBezTo>
                    <a:pt x="6189" y="276"/>
                    <a:pt x="5481" y="0"/>
                    <a:pt x="4703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2863;p34">
              <a:extLst>
                <a:ext uri="{FF2B5EF4-FFF2-40B4-BE49-F238E27FC236}">
                  <a16:creationId xmlns:a16="http://schemas.microsoft.com/office/drawing/2014/main" id="{1309FFA0-F07C-48D6-8884-6243C4713AC1}"/>
                </a:ext>
              </a:extLst>
            </p:cNvPr>
            <p:cNvSpPr/>
            <p:nvPr/>
          </p:nvSpPr>
          <p:spPr>
            <a:xfrm>
              <a:off x="6842759" y="3541796"/>
              <a:ext cx="1240820" cy="816751"/>
            </a:xfrm>
            <a:custGeom>
              <a:avLst/>
              <a:gdLst/>
              <a:ahLst/>
              <a:cxnLst/>
              <a:rect l="l" t="t" r="r" b="b"/>
              <a:pathLst>
                <a:path w="69182" h="45538" extrusionOk="0">
                  <a:moveTo>
                    <a:pt x="4383" y="1"/>
                  </a:moveTo>
                  <a:cubicBezTo>
                    <a:pt x="2900" y="1"/>
                    <a:pt x="1439" y="321"/>
                    <a:pt x="800" y="1142"/>
                  </a:cubicBezTo>
                  <a:cubicBezTo>
                    <a:pt x="1" y="2147"/>
                    <a:pt x="1804" y="4543"/>
                    <a:pt x="2603" y="6392"/>
                  </a:cubicBezTo>
                  <a:cubicBezTo>
                    <a:pt x="7533" y="17576"/>
                    <a:pt x="11528" y="28099"/>
                    <a:pt x="16869" y="39397"/>
                  </a:cubicBezTo>
                  <a:cubicBezTo>
                    <a:pt x="17416" y="40584"/>
                    <a:pt x="18010" y="41840"/>
                    <a:pt x="19151" y="43049"/>
                  </a:cubicBezTo>
                  <a:cubicBezTo>
                    <a:pt x="20270" y="44282"/>
                    <a:pt x="22096" y="45492"/>
                    <a:pt x="23305" y="45537"/>
                  </a:cubicBezTo>
                  <a:lnTo>
                    <a:pt x="68134" y="3470"/>
                  </a:lnTo>
                  <a:cubicBezTo>
                    <a:pt x="68176" y="3477"/>
                    <a:pt x="68215" y="3480"/>
                    <a:pt x="68250" y="3480"/>
                  </a:cubicBezTo>
                  <a:cubicBezTo>
                    <a:pt x="69181" y="3480"/>
                    <a:pt x="68247" y="1273"/>
                    <a:pt x="67039" y="526"/>
                  </a:cubicBezTo>
                  <a:cubicBezTo>
                    <a:pt x="66575" y="239"/>
                    <a:pt x="66145" y="149"/>
                    <a:pt x="65737" y="149"/>
                  </a:cubicBezTo>
                  <a:cubicBezTo>
                    <a:pt x="65041" y="149"/>
                    <a:pt x="64408" y="412"/>
                    <a:pt x="63775" y="412"/>
                  </a:cubicBezTo>
                  <a:cubicBezTo>
                    <a:pt x="55626" y="343"/>
                    <a:pt x="47477" y="298"/>
                    <a:pt x="39329" y="229"/>
                  </a:cubicBezTo>
                  <a:cubicBezTo>
                    <a:pt x="27688" y="161"/>
                    <a:pt x="16024" y="92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2864;p34">
              <a:extLst>
                <a:ext uri="{FF2B5EF4-FFF2-40B4-BE49-F238E27FC236}">
                  <a16:creationId xmlns:a16="http://schemas.microsoft.com/office/drawing/2014/main" id="{16C3BDCB-3DEB-45E7-8BAF-265E80E7297D}"/>
                </a:ext>
              </a:extLst>
            </p:cNvPr>
            <p:cNvSpPr/>
            <p:nvPr/>
          </p:nvSpPr>
          <p:spPr>
            <a:xfrm>
              <a:off x="6856679" y="3549348"/>
              <a:ext cx="1342802" cy="805918"/>
            </a:xfrm>
            <a:custGeom>
              <a:avLst/>
              <a:gdLst/>
              <a:ahLst/>
              <a:cxnLst/>
              <a:rect l="l" t="t" r="r" b="b"/>
              <a:pathLst>
                <a:path w="74868" h="44934" extrusionOk="0">
                  <a:moveTo>
                    <a:pt x="9992" y="1"/>
                  </a:moveTo>
                  <a:cubicBezTo>
                    <a:pt x="7136" y="1"/>
                    <a:pt x="4080" y="117"/>
                    <a:pt x="2534" y="607"/>
                  </a:cubicBezTo>
                  <a:cubicBezTo>
                    <a:pt x="1" y="1406"/>
                    <a:pt x="3927" y="7135"/>
                    <a:pt x="5228" y="10285"/>
                  </a:cubicBezTo>
                  <a:cubicBezTo>
                    <a:pt x="9154" y="19803"/>
                    <a:pt x="13103" y="29344"/>
                    <a:pt x="17028" y="38862"/>
                  </a:cubicBezTo>
                  <a:cubicBezTo>
                    <a:pt x="17896" y="40939"/>
                    <a:pt x="19539" y="43770"/>
                    <a:pt x="22255" y="44934"/>
                  </a:cubicBezTo>
                  <a:lnTo>
                    <a:pt x="74868" y="18411"/>
                  </a:lnTo>
                  <a:cubicBezTo>
                    <a:pt x="74000" y="14074"/>
                    <a:pt x="73156" y="9760"/>
                    <a:pt x="72289" y="5423"/>
                  </a:cubicBezTo>
                  <a:cubicBezTo>
                    <a:pt x="72083" y="4419"/>
                    <a:pt x="71376" y="2296"/>
                    <a:pt x="70120" y="1246"/>
                  </a:cubicBezTo>
                  <a:cubicBezTo>
                    <a:pt x="69437" y="688"/>
                    <a:pt x="68788" y="537"/>
                    <a:pt x="68156" y="537"/>
                  </a:cubicBezTo>
                  <a:cubicBezTo>
                    <a:pt x="67414" y="537"/>
                    <a:pt x="66697" y="745"/>
                    <a:pt x="65981" y="745"/>
                  </a:cubicBezTo>
                  <a:cubicBezTo>
                    <a:pt x="65961" y="745"/>
                    <a:pt x="65941" y="744"/>
                    <a:pt x="65920" y="744"/>
                  </a:cubicBezTo>
                  <a:cubicBezTo>
                    <a:pt x="47865" y="493"/>
                    <a:pt x="29811" y="265"/>
                    <a:pt x="11756" y="14"/>
                  </a:cubicBezTo>
                  <a:cubicBezTo>
                    <a:pt x="11187" y="6"/>
                    <a:pt x="10594" y="1"/>
                    <a:pt x="9992" y="1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2865;p34">
              <a:extLst>
                <a:ext uri="{FF2B5EF4-FFF2-40B4-BE49-F238E27FC236}">
                  <a16:creationId xmlns:a16="http://schemas.microsoft.com/office/drawing/2014/main" id="{797C1A10-F9C7-411B-A966-6AA68BBCC125}"/>
                </a:ext>
              </a:extLst>
            </p:cNvPr>
            <p:cNvSpPr/>
            <p:nvPr/>
          </p:nvSpPr>
          <p:spPr>
            <a:xfrm>
              <a:off x="6916053" y="3568398"/>
              <a:ext cx="1302268" cy="798744"/>
            </a:xfrm>
            <a:custGeom>
              <a:avLst/>
              <a:gdLst/>
              <a:ahLst/>
              <a:cxnLst/>
              <a:rect l="l" t="t" r="r" b="b"/>
              <a:pathLst>
                <a:path w="72608" h="44534" extrusionOk="0">
                  <a:moveTo>
                    <a:pt x="42667" y="1"/>
                  </a:moveTo>
                  <a:cubicBezTo>
                    <a:pt x="36094" y="1"/>
                    <a:pt x="29088" y="45"/>
                    <a:pt x="24127" y="70"/>
                  </a:cubicBezTo>
                  <a:cubicBezTo>
                    <a:pt x="23128" y="73"/>
                    <a:pt x="22098" y="73"/>
                    <a:pt x="21051" y="73"/>
                  </a:cubicBezTo>
                  <a:cubicBezTo>
                    <a:pt x="20069" y="73"/>
                    <a:pt x="19073" y="73"/>
                    <a:pt x="18078" y="73"/>
                  </a:cubicBezTo>
                  <a:cubicBezTo>
                    <a:pt x="10338" y="73"/>
                    <a:pt x="2615" y="104"/>
                    <a:pt x="1461" y="664"/>
                  </a:cubicBezTo>
                  <a:cubicBezTo>
                    <a:pt x="0" y="1348"/>
                    <a:pt x="3424" y="7945"/>
                    <a:pt x="5524" y="12282"/>
                  </a:cubicBezTo>
                  <a:cubicBezTo>
                    <a:pt x="7624" y="16596"/>
                    <a:pt x="11162" y="28647"/>
                    <a:pt x="12668" y="34057"/>
                  </a:cubicBezTo>
                  <a:cubicBezTo>
                    <a:pt x="14175" y="39444"/>
                    <a:pt x="20726" y="44534"/>
                    <a:pt x="20726" y="44534"/>
                  </a:cubicBezTo>
                  <a:lnTo>
                    <a:pt x="72608" y="11300"/>
                  </a:lnTo>
                  <a:cubicBezTo>
                    <a:pt x="72608" y="11300"/>
                    <a:pt x="71763" y="3129"/>
                    <a:pt x="69367" y="1531"/>
                  </a:cubicBezTo>
                  <a:cubicBezTo>
                    <a:pt x="67495" y="253"/>
                    <a:pt x="64550" y="390"/>
                    <a:pt x="57018" y="139"/>
                  </a:cubicBezTo>
                  <a:cubicBezTo>
                    <a:pt x="53580" y="33"/>
                    <a:pt x="48282" y="1"/>
                    <a:pt x="42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2866;p34">
              <a:extLst>
                <a:ext uri="{FF2B5EF4-FFF2-40B4-BE49-F238E27FC236}">
                  <a16:creationId xmlns:a16="http://schemas.microsoft.com/office/drawing/2014/main" id="{C1F3887D-02E3-4333-A02B-4D39A2925876}"/>
                </a:ext>
              </a:extLst>
            </p:cNvPr>
            <p:cNvSpPr/>
            <p:nvPr/>
          </p:nvSpPr>
          <p:spPr>
            <a:xfrm>
              <a:off x="8449390" y="3372947"/>
              <a:ext cx="50363" cy="23334"/>
            </a:xfrm>
            <a:custGeom>
              <a:avLst/>
              <a:gdLst/>
              <a:ahLst/>
              <a:cxnLst/>
              <a:rect l="l" t="t" r="r" b="b"/>
              <a:pathLst>
                <a:path w="2808" h="1301" extrusionOk="0">
                  <a:moveTo>
                    <a:pt x="70" y="1"/>
                  </a:moveTo>
                  <a:cubicBezTo>
                    <a:pt x="61" y="1"/>
                    <a:pt x="53" y="3"/>
                    <a:pt x="46" y="10"/>
                  </a:cubicBezTo>
                  <a:cubicBezTo>
                    <a:pt x="0" y="10"/>
                    <a:pt x="0" y="56"/>
                    <a:pt x="0" y="101"/>
                  </a:cubicBezTo>
                  <a:cubicBezTo>
                    <a:pt x="228" y="581"/>
                    <a:pt x="662" y="969"/>
                    <a:pt x="1187" y="1151"/>
                  </a:cubicBezTo>
                  <a:cubicBezTo>
                    <a:pt x="1426" y="1249"/>
                    <a:pt x="1685" y="1300"/>
                    <a:pt x="1942" y="1300"/>
                  </a:cubicBezTo>
                  <a:cubicBezTo>
                    <a:pt x="2227" y="1300"/>
                    <a:pt x="2510" y="1237"/>
                    <a:pt x="2762" y="1106"/>
                  </a:cubicBezTo>
                  <a:cubicBezTo>
                    <a:pt x="2785" y="1083"/>
                    <a:pt x="2808" y="1060"/>
                    <a:pt x="2785" y="1037"/>
                  </a:cubicBezTo>
                  <a:cubicBezTo>
                    <a:pt x="2785" y="991"/>
                    <a:pt x="2739" y="969"/>
                    <a:pt x="2716" y="969"/>
                  </a:cubicBezTo>
                  <a:cubicBezTo>
                    <a:pt x="2507" y="1016"/>
                    <a:pt x="2302" y="1040"/>
                    <a:pt x="2101" y="1040"/>
                  </a:cubicBezTo>
                  <a:cubicBezTo>
                    <a:pt x="1819" y="1040"/>
                    <a:pt x="1545" y="993"/>
                    <a:pt x="1278" y="900"/>
                  </a:cubicBezTo>
                  <a:cubicBezTo>
                    <a:pt x="822" y="740"/>
                    <a:pt x="411" y="444"/>
                    <a:pt x="114" y="33"/>
                  </a:cubicBezTo>
                  <a:cubicBezTo>
                    <a:pt x="114" y="17"/>
                    <a:pt x="92" y="1"/>
                    <a:pt x="70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867;p34">
              <a:extLst>
                <a:ext uri="{FF2B5EF4-FFF2-40B4-BE49-F238E27FC236}">
                  <a16:creationId xmlns:a16="http://schemas.microsoft.com/office/drawing/2014/main" id="{68C2362A-8909-4E6B-BF97-BAB9C7B77104}"/>
                </a:ext>
              </a:extLst>
            </p:cNvPr>
            <p:cNvSpPr/>
            <p:nvPr/>
          </p:nvSpPr>
          <p:spPr>
            <a:xfrm>
              <a:off x="8480494" y="3352228"/>
              <a:ext cx="12304" cy="32768"/>
            </a:xfrm>
            <a:custGeom>
              <a:avLst/>
              <a:gdLst/>
              <a:ahLst/>
              <a:cxnLst/>
              <a:rect l="l" t="t" r="r" b="b"/>
              <a:pathLst>
                <a:path w="686" h="1827" extrusionOk="0">
                  <a:moveTo>
                    <a:pt x="47" y="1"/>
                  </a:moveTo>
                  <a:cubicBezTo>
                    <a:pt x="24" y="1"/>
                    <a:pt x="1" y="47"/>
                    <a:pt x="1" y="92"/>
                  </a:cubicBezTo>
                  <a:cubicBezTo>
                    <a:pt x="47" y="389"/>
                    <a:pt x="115" y="686"/>
                    <a:pt x="206" y="960"/>
                  </a:cubicBezTo>
                  <a:cubicBezTo>
                    <a:pt x="298" y="1256"/>
                    <a:pt x="389" y="1530"/>
                    <a:pt x="549" y="1804"/>
                  </a:cubicBezTo>
                  <a:cubicBezTo>
                    <a:pt x="572" y="1804"/>
                    <a:pt x="594" y="1827"/>
                    <a:pt x="617" y="1827"/>
                  </a:cubicBezTo>
                  <a:cubicBezTo>
                    <a:pt x="663" y="1827"/>
                    <a:pt x="686" y="1781"/>
                    <a:pt x="686" y="1758"/>
                  </a:cubicBezTo>
                  <a:cubicBezTo>
                    <a:pt x="663" y="1439"/>
                    <a:pt x="572" y="1165"/>
                    <a:pt x="480" y="868"/>
                  </a:cubicBezTo>
                  <a:cubicBezTo>
                    <a:pt x="366" y="594"/>
                    <a:pt x="275" y="320"/>
                    <a:pt x="138" y="47"/>
                  </a:cubicBezTo>
                  <a:cubicBezTo>
                    <a:pt x="115" y="24"/>
                    <a:pt x="92" y="1"/>
                    <a:pt x="4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2868;p34">
              <a:extLst>
                <a:ext uri="{FF2B5EF4-FFF2-40B4-BE49-F238E27FC236}">
                  <a16:creationId xmlns:a16="http://schemas.microsoft.com/office/drawing/2014/main" id="{700A7ABE-92BA-4FEB-B9CC-8B50AE84EF71}"/>
                </a:ext>
              </a:extLst>
            </p:cNvPr>
            <p:cNvSpPr/>
            <p:nvPr/>
          </p:nvSpPr>
          <p:spPr>
            <a:xfrm>
              <a:off x="8401066" y="3321626"/>
              <a:ext cx="45054" cy="21254"/>
            </a:xfrm>
            <a:custGeom>
              <a:avLst/>
              <a:gdLst/>
              <a:ahLst/>
              <a:cxnLst/>
              <a:rect l="l" t="t" r="r" b="b"/>
              <a:pathLst>
                <a:path w="2512" h="1185" extrusionOk="0">
                  <a:moveTo>
                    <a:pt x="81" y="1"/>
                  </a:moveTo>
                  <a:cubicBezTo>
                    <a:pt x="69" y="1"/>
                    <a:pt x="58" y="6"/>
                    <a:pt x="46" y="18"/>
                  </a:cubicBezTo>
                  <a:cubicBezTo>
                    <a:pt x="1" y="41"/>
                    <a:pt x="1" y="86"/>
                    <a:pt x="24" y="109"/>
                  </a:cubicBezTo>
                  <a:cubicBezTo>
                    <a:pt x="298" y="474"/>
                    <a:pt x="686" y="771"/>
                    <a:pt x="1096" y="954"/>
                  </a:cubicBezTo>
                  <a:cubicBezTo>
                    <a:pt x="1422" y="1108"/>
                    <a:pt x="1760" y="1185"/>
                    <a:pt x="2101" y="1185"/>
                  </a:cubicBezTo>
                  <a:cubicBezTo>
                    <a:pt x="2215" y="1185"/>
                    <a:pt x="2329" y="1176"/>
                    <a:pt x="2443" y="1159"/>
                  </a:cubicBezTo>
                  <a:cubicBezTo>
                    <a:pt x="2489" y="1159"/>
                    <a:pt x="2512" y="1136"/>
                    <a:pt x="2512" y="1113"/>
                  </a:cubicBezTo>
                  <a:cubicBezTo>
                    <a:pt x="2512" y="1068"/>
                    <a:pt x="2489" y="1022"/>
                    <a:pt x="2443" y="1022"/>
                  </a:cubicBezTo>
                  <a:cubicBezTo>
                    <a:pt x="2009" y="954"/>
                    <a:pt x="1599" y="862"/>
                    <a:pt x="1211" y="703"/>
                  </a:cubicBezTo>
                  <a:cubicBezTo>
                    <a:pt x="823" y="543"/>
                    <a:pt x="457" y="315"/>
                    <a:pt x="115" y="18"/>
                  </a:cubicBezTo>
                  <a:cubicBezTo>
                    <a:pt x="104" y="6"/>
                    <a:pt x="92" y="1"/>
                    <a:pt x="81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2869;p34">
              <a:extLst>
                <a:ext uri="{FF2B5EF4-FFF2-40B4-BE49-F238E27FC236}">
                  <a16:creationId xmlns:a16="http://schemas.microsoft.com/office/drawing/2014/main" id="{A8C1CC7D-839C-4F6D-A8A9-C432646667B8}"/>
                </a:ext>
              </a:extLst>
            </p:cNvPr>
            <p:cNvSpPr/>
            <p:nvPr/>
          </p:nvSpPr>
          <p:spPr>
            <a:xfrm>
              <a:off x="8422770" y="3283454"/>
              <a:ext cx="18438" cy="45054"/>
            </a:xfrm>
            <a:custGeom>
              <a:avLst/>
              <a:gdLst/>
              <a:ahLst/>
              <a:cxnLst/>
              <a:rect l="l" t="t" r="r" b="b"/>
              <a:pathLst>
                <a:path w="1028" h="2512" extrusionOk="0">
                  <a:moveTo>
                    <a:pt x="23" y="0"/>
                  </a:moveTo>
                  <a:cubicBezTo>
                    <a:pt x="1" y="23"/>
                    <a:pt x="1" y="69"/>
                    <a:pt x="23" y="114"/>
                  </a:cubicBezTo>
                  <a:cubicBezTo>
                    <a:pt x="252" y="457"/>
                    <a:pt x="457" y="822"/>
                    <a:pt x="571" y="1210"/>
                  </a:cubicBezTo>
                  <a:cubicBezTo>
                    <a:pt x="685" y="1621"/>
                    <a:pt x="731" y="2032"/>
                    <a:pt x="754" y="2443"/>
                  </a:cubicBezTo>
                  <a:cubicBezTo>
                    <a:pt x="754" y="2465"/>
                    <a:pt x="777" y="2511"/>
                    <a:pt x="799" y="2511"/>
                  </a:cubicBezTo>
                  <a:cubicBezTo>
                    <a:pt x="845" y="2511"/>
                    <a:pt x="891" y="2511"/>
                    <a:pt x="891" y="2465"/>
                  </a:cubicBezTo>
                  <a:cubicBezTo>
                    <a:pt x="1028" y="2032"/>
                    <a:pt x="982" y="1552"/>
                    <a:pt x="845" y="1142"/>
                  </a:cubicBezTo>
                  <a:cubicBezTo>
                    <a:pt x="708" y="708"/>
                    <a:pt x="457" y="297"/>
                    <a:pt x="115" y="23"/>
                  </a:cubicBezTo>
                  <a:cubicBezTo>
                    <a:pt x="92" y="0"/>
                    <a:pt x="69" y="0"/>
                    <a:pt x="23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2870;p34">
              <a:extLst>
                <a:ext uri="{FF2B5EF4-FFF2-40B4-BE49-F238E27FC236}">
                  <a16:creationId xmlns:a16="http://schemas.microsoft.com/office/drawing/2014/main" id="{98217FD7-13CA-445C-BD5F-A68B3D98FFD5}"/>
                </a:ext>
              </a:extLst>
            </p:cNvPr>
            <p:cNvSpPr/>
            <p:nvPr/>
          </p:nvSpPr>
          <p:spPr>
            <a:xfrm>
              <a:off x="8355629" y="3266252"/>
              <a:ext cx="33181" cy="17021"/>
            </a:xfrm>
            <a:custGeom>
              <a:avLst/>
              <a:gdLst/>
              <a:ahLst/>
              <a:cxnLst/>
              <a:rect l="l" t="t" r="r" b="b"/>
              <a:pathLst>
                <a:path w="1850" h="949" extrusionOk="0">
                  <a:moveTo>
                    <a:pt x="46" y="1"/>
                  </a:moveTo>
                  <a:cubicBezTo>
                    <a:pt x="23" y="23"/>
                    <a:pt x="0" y="69"/>
                    <a:pt x="23" y="92"/>
                  </a:cubicBezTo>
                  <a:cubicBezTo>
                    <a:pt x="183" y="411"/>
                    <a:pt x="457" y="640"/>
                    <a:pt x="776" y="799"/>
                  </a:cubicBezTo>
                  <a:cubicBezTo>
                    <a:pt x="969" y="888"/>
                    <a:pt x="1200" y="948"/>
                    <a:pt x="1426" y="948"/>
                  </a:cubicBezTo>
                  <a:cubicBezTo>
                    <a:pt x="1548" y="948"/>
                    <a:pt x="1668" y="931"/>
                    <a:pt x="1781" y="891"/>
                  </a:cubicBezTo>
                  <a:cubicBezTo>
                    <a:pt x="1803" y="891"/>
                    <a:pt x="1826" y="868"/>
                    <a:pt x="1826" y="822"/>
                  </a:cubicBezTo>
                  <a:cubicBezTo>
                    <a:pt x="1849" y="799"/>
                    <a:pt x="1803" y="754"/>
                    <a:pt x="1781" y="754"/>
                  </a:cubicBezTo>
                  <a:cubicBezTo>
                    <a:pt x="1461" y="708"/>
                    <a:pt x="1164" y="663"/>
                    <a:pt x="890" y="526"/>
                  </a:cubicBezTo>
                  <a:cubicBezTo>
                    <a:pt x="617" y="411"/>
                    <a:pt x="343" y="252"/>
                    <a:pt x="137" y="23"/>
                  </a:cubicBezTo>
                  <a:cubicBezTo>
                    <a:pt x="114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2871;p34">
              <a:extLst>
                <a:ext uri="{FF2B5EF4-FFF2-40B4-BE49-F238E27FC236}">
                  <a16:creationId xmlns:a16="http://schemas.microsoft.com/office/drawing/2014/main" id="{0413C910-5042-45F3-A0D5-ED34B81EDB7B}"/>
                </a:ext>
              </a:extLst>
            </p:cNvPr>
            <p:cNvSpPr/>
            <p:nvPr/>
          </p:nvSpPr>
          <p:spPr>
            <a:xfrm>
              <a:off x="8384276" y="3240457"/>
              <a:ext cx="13129" cy="37683"/>
            </a:xfrm>
            <a:custGeom>
              <a:avLst/>
              <a:gdLst/>
              <a:ahLst/>
              <a:cxnLst/>
              <a:rect l="l" t="t" r="r" b="b"/>
              <a:pathLst>
                <a:path w="732" h="2101" extrusionOk="0">
                  <a:moveTo>
                    <a:pt x="47" y="1"/>
                  </a:moveTo>
                  <a:cubicBezTo>
                    <a:pt x="24" y="23"/>
                    <a:pt x="1" y="46"/>
                    <a:pt x="1" y="92"/>
                  </a:cubicBezTo>
                  <a:cubicBezTo>
                    <a:pt x="138" y="411"/>
                    <a:pt x="229" y="731"/>
                    <a:pt x="321" y="1051"/>
                  </a:cubicBezTo>
                  <a:cubicBezTo>
                    <a:pt x="389" y="1393"/>
                    <a:pt x="458" y="1712"/>
                    <a:pt x="526" y="2055"/>
                  </a:cubicBezTo>
                  <a:cubicBezTo>
                    <a:pt x="526" y="2078"/>
                    <a:pt x="549" y="2101"/>
                    <a:pt x="572" y="2101"/>
                  </a:cubicBezTo>
                  <a:cubicBezTo>
                    <a:pt x="617" y="2101"/>
                    <a:pt x="640" y="2078"/>
                    <a:pt x="663" y="2055"/>
                  </a:cubicBezTo>
                  <a:cubicBezTo>
                    <a:pt x="731" y="1690"/>
                    <a:pt x="686" y="1324"/>
                    <a:pt x="594" y="982"/>
                  </a:cubicBezTo>
                  <a:cubicBezTo>
                    <a:pt x="503" y="640"/>
                    <a:pt x="343" y="297"/>
                    <a:pt x="138" y="23"/>
                  </a:cubicBezTo>
                  <a:cubicBezTo>
                    <a:pt x="115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2872;p34">
              <a:extLst>
                <a:ext uri="{FF2B5EF4-FFF2-40B4-BE49-F238E27FC236}">
                  <a16:creationId xmlns:a16="http://schemas.microsoft.com/office/drawing/2014/main" id="{868311A9-DF29-45EF-8C03-07FB6E0A9237}"/>
                </a:ext>
              </a:extLst>
            </p:cNvPr>
            <p:cNvSpPr/>
            <p:nvPr/>
          </p:nvSpPr>
          <p:spPr>
            <a:xfrm>
              <a:off x="8308130" y="3275257"/>
              <a:ext cx="62237" cy="56515"/>
            </a:xfrm>
            <a:custGeom>
              <a:avLst/>
              <a:gdLst/>
              <a:ahLst/>
              <a:cxnLst/>
              <a:rect l="l" t="t" r="r" b="b"/>
              <a:pathLst>
                <a:path w="3470" h="3151" fill="none" extrusionOk="0">
                  <a:moveTo>
                    <a:pt x="571" y="1"/>
                  </a:moveTo>
                  <a:cubicBezTo>
                    <a:pt x="0" y="754"/>
                    <a:pt x="160" y="1964"/>
                    <a:pt x="914" y="2557"/>
                  </a:cubicBezTo>
                  <a:cubicBezTo>
                    <a:pt x="1644" y="3151"/>
                    <a:pt x="2831" y="3059"/>
                    <a:pt x="3470" y="2352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2873;p34">
              <a:extLst>
                <a:ext uri="{FF2B5EF4-FFF2-40B4-BE49-F238E27FC236}">
                  <a16:creationId xmlns:a16="http://schemas.microsoft.com/office/drawing/2014/main" id="{1BA193D6-7723-4396-B2DF-25DA15892DA0}"/>
                </a:ext>
              </a:extLst>
            </p:cNvPr>
            <p:cNvSpPr/>
            <p:nvPr/>
          </p:nvSpPr>
          <p:spPr>
            <a:xfrm>
              <a:off x="8427685" y="3242089"/>
              <a:ext cx="75347" cy="76172"/>
            </a:xfrm>
            <a:custGeom>
              <a:avLst/>
              <a:gdLst/>
              <a:ahLst/>
              <a:cxnLst/>
              <a:rect l="l" t="t" r="r" b="b"/>
              <a:pathLst>
                <a:path w="4201" h="4247" fill="none" extrusionOk="0">
                  <a:moveTo>
                    <a:pt x="0" y="708"/>
                  </a:moveTo>
                  <a:cubicBezTo>
                    <a:pt x="594" y="161"/>
                    <a:pt x="1484" y="1"/>
                    <a:pt x="2260" y="252"/>
                  </a:cubicBezTo>
                  <a:cubicBezTo>
                    <a:pt x="3013" y="503"/>
                    <a:pt x="3630" y="1142"/>
                    <a:pt x="3904" y="1895"/>
                  </a:cubicBezTo>
                  <a:cubicBezTo>
                    <a:pt x="4200" y="2626"/>
                    <a:pt x="4178" y="3493"/>
                    <a:pt x="3904" y="4246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2874;p34">
              <a:extLst>
                <a:ext uri="{FF2B5EF4-FFF2-40B4-BE49-F238E27FC236}">
                  <a16:creationId xmlns:a16="http://schemas.microsoft.com/office/drawing/2014/main" id="{800FB56A-BF0D-43E4-B8F8-39D4E31CFABE}"/>
                </a:ext>
              </a:extLst>
            </p:cNvPr>
            <p:cNvSpPr/>
            <p:nvPr/>
          </p:nvSpPr>
          <p:spPr>
            <a:xfrm>
              <a:off x="8404761" y="3364103"/>
              <a:ext cx="54470" cy="75347"/>
            </a:xfrm>
            <a:custGeom>
              <a:avLst/>
              <a:gdLst/>
              <a:ahLst/>
              <a:cxnLst/>
              <a:rect l="l" t="t" r="r" b="b"/>
              <a:pathLst>
                <a:path w="3037" h="4201" fill="none" extrusionOk="0">
                  <a:moveTo>
                    <a:pt x="502" y="1"/>
                  </a:moveTo>
                  <a:cubicBezTo>
                    <a:pt x="229" y="777"/>
                    <a:pt x="0" y="1621"/>
                    <a:pt x="160" y="2443"/>
                  </a:cubicBezTo>
                  <a:cubicBezTo>
                    <a:pt x="320" y="3242"/>
                    <a:pt x="936" y="4018"/>
                    <a:pt x="1758" y="4132"/>
                  </a:cubicBezTo>
                  <a:cubicBezTo>
                    <a:pt x="2214" y="4201"/>
                    <a:pt x="2671" y="4064"/>
                    <a:pt x="3036" y="3790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2875;p34">
              <a:extLst>
                <a:ext uri="{FF2B5EF4-FFF2-40B4-BE49-F238E27FC236}">
                  <a16:creationId xmlns:a16="http://schemas.microsoft.com/office/drawing/2014/main" id="{C07B2FDC-8D7D-4308-A569-E6416071DECE}"/>
                </a:ext>
              </a:extLst>
            </p:cNvPr>
            <p:cNvSpPr/>
            <p:nvPr/>
          </p:nvSpPr>
          <p:spPr>
            <a:xfrm>
              <a:off x="8300578" y="2969415"/>
              <a:ext cx="393615" cy="491686"/>
            </a:xfrm>
            <a:custGeom>
              <a:avLst/>
              <a:gdLst/>
              <a:ahLst/>
              <a:cxnLst/>
              <a:rect l="l" t="t" r="r" b="b"/>
              <a:pathLst>
                <a:path w="21946" h="27414" extrusionOk="0">
                  <a:moveTo>
                    <a:pt x="33" y="18649"/>
                  </a:moveTo>
                  <a:cubicBezTo>
                    <a:pt x="21" y="18651"/>
                    <a:pt x="12" y="18656"/>
                    <a:pt x="11" y="18669"/>
                  </a:cubicBezTo>
                  <a:lnTo>
                    <a:pt x="11" y="18669"/>
                  </a:lnTo>
                  <a:cubicBezTo>
                    <a:pt x="19" y="18667"/>
                    <a:pt x="33" y="18662"/>
                    <a:pt x="33" y="18649"/>
                  </a:cubicBezTo>
                  <a:close/>
                  <a:moveTo>
                    <a:pt x="11" y="18669"/>
                  </a:moveTo>
                  <a:cubicBezTo>
                    <a:pt x="4" y="18671"/>
                    <a:pt x="1" y="18671"/>
                    <a:pt x="11" y="18671"/>
                  </a:cubicBezTo>
                  <a:cubicBezTo>
                    <a:pt x="11" y="18671"/>
                    <a:pt x="11" y="18670"/>
                    <a:pt x="11" y="18669"/>
                  </a:cubicBezTo>
                  <a:close/>
                  <a:moveTo>
                    <a:pt x="15349" y="0"/>
                  </a:moveTo>
                  <a:lnTo>
                    <a:pt x="13866" y="2968"/>
                  </a:lnTo>
                  <a:lnTo>
                    <a:pt x="13067" y="4383"/>
                  </a:lnTo>
                  <a:lnTo>
                    <a:pt x="12679" y="5113"/>
                  </a:lnTo>
                  <a:lnTo>
                    <a:pt x="12473" y="5456"/>
                  </a:lnTo>
                  <a:lnTo>
                    <a:pt x="12268" y="5798"/>
                  </a:lnTo>
                  <a:lnTo>
                    <a:pt x="11400" y="7190"/>
                  </a:lnTo>
                  <a:cubicBezTo>
                    <a:pt x="11264" y="7418"/>
                    <a:pt x="11127" y="7647"/>
                    <a:pt x="10967" y="7852"/>
                  </a:cubicBezTo>
                  <a:lnTo>
                    <a:pt x="10510" y="8514"/>
                  </a:lnTo>
                  <a:lnTo>
                    <a:pt x="9597" y="9838"/>
                  </a:lnTo>
                  <a:lnTo>
                    <a:pt x="8616" y="11093"/>
                  </a:lnTo>
                  <a:cubicBezTo>
                    <a:pt x="7292" y="12737"/>
                    <a:pt x="5900" y="14289"/>
                    <a:pt x="4393" y="15636"/>
                  </a:cubicBezTo>
                  <a:cubicBezTo>
                    <a:pt x="3617" y="16275"/>
                    <a:pt x="2864" y="16914"/>
                    <a:pt x="2088" y="17462"/>
                  </a:cubicBezTo>
                  <a:cubicBezTo>
                    <a:pt x="1677" y="17735"/>
                    <a:pt x="1289" y="17964"/>
                    <a:pt x="924" y="18192"/>
                  </a:cubicBezTo>
                  <a:cubicBezTo>
                    <a:pt x="741" y="18306"/>
                    <a:pt x="536" y="18420"/>
                    <a:pt x="376" y="18512"/>
                  </a:cubicBezTo>
                  <a:lnTo>
                    <a:pt x="125" y="18626"/>
                  </a:lnTo>
                  <a:lnTo>
                    <a:pt x="33" y="18649"/>
                  </a:lnTo>
                  <a:cubicBezTo>
                    <a:pt x="33" y="18649"/>
                    <a:pt x="33" y="18649"/>
                    <a:pt x="33" y="18649"/>
                  </a:cubicBezTo>
                  <a:lnTo>
                    <a:pt x="33" y="18649"/>
                  </a:lnTo>
                  <a:cubicBezTo>
                    <a:pt x="40" y="18649"/>
                    <a:pt x="48" y="18649"/>
                    <a:pt x="56" y="18649"/>
                  </a:cubicBezTo>
                  <a:lnTo>
                    <a:pt x="4005" y="27413"/>
                  </a:lnTo>
                  <a:lnTo>
                    <a:pt x="4256" y="27276"/>
                  </a:lnTo>
                  <a:lnTo>
                    <a:pt x="4416" y="27185"/>
                  </a:lnTo>
                  <a:lnTo>
                    <a:pt x="4713" y="27025"/>
                  </a:lnTo>
                  <a:cubicBezTo>
                    <a:pt x="4895" y="26911"/>
                    <a:pt x="5055" y="26820"/>
                    <a:pt x="5238" y="26706"/>
                  </a:cubicBezTo>
                  <a:cubicBezTo>
                    <a:pt x="5397" y="26615"/>
                    <a:pt x="5557" y="26500"/>
                    <a:pt x="5694" y="26409"/>
                  </a:cubicBezTo>
                  <a:lnTo>
                    <a:pt x="6151" y="26090"/>
                  </a:lnTo>
                  <a:cubicBezTo>
                    <a:pt x="6721" y="25656"/>
                    <a:pt x="7292" y="25245"/>
                    <a:pt x="7794" y="24788"/>
                  </a:cubicBezTo>
                  <a:cubicBezTo>
                    <a:pt x="8844" y="23921"/>
                    <a:pt x="9780" y="22985"/>
                    <a:pt x="10693" y="22027"/>
                  </a:cubicBezTo>
                  <a:cubicBezTo>
                    <a:pt x="12496" y="20132"/>
                    <a:pt x="14025" y="18078"/>
                    <a:pt x="15418" y="15978"/>
                  </a:cubicBezTo>
                  <a:lnTo>
                    <a:pt x="16445" y="14380"/>
                  </a:lnTo>
                  <a:lnTo>
                    <a:pt x="17358" y="12760"/>
                  </a:lnTo>
                  <a:lnTo>
                    <a:pt x="17837" y="11961"/>
                  </a:lnTo>
                  <a:cubicBezTo>
                    <a:pt x="17974" y="11687"/>
                    <a:pt x="18111" y="11413"/>
                    <a:pt x="18248" y="11116"/>
                  </a:cubicBezTo>
                  <a:lnTo>
                    <a:pt x="19093" y="9473"/>
                  </a:lnTo>
                  <a:lnTo>
                    <a:pt x="19298" y="9062"/>
                  </a:lnTo>
                  <a:lnTo>
                    <a:pt x="19481" y="8628"/>
                  </a:lnTo>
                  <a:lnTo>
                    <a:pt x="19869" y="7807"/>
                  </a:lnTo>
                  <a:lnTo>
                    <a:pt x="20599" y="6117"/>
                  </a:lnTo>
                  <a:lnTo>
                    <a:pt x="21946" y="2716"/>
                  </a:lnTo>
                  <a:lnTo>
                    <a:pt x="15349" y="0"/>
                  </a:ln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2876;p34">
              <a:extLst>
                <a:ext uri="{FF2B5EF4-FFF2-40B4-BE49-F238E27FC236}">
                  <a16:creationId xmlns:a16="http://schemas.microsoft.com/office/drawing/2014/main" id="{2F7CA438-1947-4D0E-B4DA-58FBEF5EF195}"/>
                </a:ext>
              </a:extLst>
            </p:cNvPr>
            <p:cNvSpPr/>
            <p:nvPr/>
          </p:nvSpPr>
          <p:spPr>
            <a:xfrm>
              <a:off x="8573759" y="2829205"/>
              <a:ext cx="169491" cy="191068"/>
            </a:xfrm>
            <a:custGeom>
              <a:avLst/>
              <a:gdLst/>
              <a:ahLst/>
              <a:cxnLst/>
              <a:rect l="l" t="t" r="r" b="b"/>
              <a:pathLst>
                <a:path w="9450" h="10653" extrusionOk="0">
                  <a:moveTo>
                    <a:pt x="6356" y="0"/>
                  </a:moveTo>
                  <a:cubicBezTo>
                    <a:pt x="5605" y="0"/>
                    <a:pt x="4839" y="2392"/>
                    <a:pt x="4488" y="3648"/>
                  </a:cubicBezTo>
                  <a:lnTo>
                    <a:pt x="4488" y="3648"/>
                  </a:lnTo>
                  <a:cubicBezTo>
                    <a:pt x="4766" y="2515"/>
                    <a:pt x="5187" y="464"/>
                    <a:pt x="4679" y="153"/>
                  </a:cubicBezTo>
                  <a:cubicBezTo>
                    <a:pt x="4651" y="136"/>
                    <a:pt x="4620" y="127"/>
                    <a:pt x="4587" y="127"/>
                  </a:cubicBezTo>
                  <a:cubicBezTo>
                    <a:pt x="3788" y="127"/>
                    <a:pt x="1872" y="4992"/>
                    <a:pt x="1872" y="4992"/>
                  </a:cubicBezTo>
                  <a:cubicBezTo>
                    <a:pt x="1872" y="4992"/>
                    <a:pt x="1309" y="1776"/>
                    <a:pt x="825" y="1776"/>
                  </a:cubicBezTo>
                  <a:cubicBezTo>
                    <a:pt x="793" y="1776"/>
                    <a:pt x="762" y="1790"/>
                    <a:pt x="731" y="1819"/>
                  </a:cubicBezTo>
                  <a:cubicBezTo>
                    <a:pt x="228" y="2298"/>
                    <a:pt x="160" y="6042"/>
                    <a:pt x="0" y="7936"/>
                  </a:cubicBezTo>
                  <a:lnTo>
                    <a:pt x="6597" y="10652"/>
                  </a:lnTo>
                  <a:cubicBezTo>
                    <a:pt x="6597" y="10652"/>
                    <a:pt x="8058" y="6453"/>
                    <a:pt x="8103" y="6338"/>
                  </a:cubicBezTo>
                  <a:cubicBezTo>
                    <a:pt x="8400" y="5631"/>
                    <a:pt x="9450" y="2960"/>
                    <a:pt x="8902" y="2550"/>
                  </a:cubicBezTo>
                  <a:cubicBezTo>
                    <a:pt x="8862" y="2519"/>
                    <a:pt x="8819" y="2504"/>
                    <a:pt x="8774" y="2504"/>
                  </a:cubicBezTo>
                  <a:cubicBezTo>
                    <a:pt x="8125" y="2504"/>
                    <a:pt x="6967" y="5467"/>
                    <a:pt x="6940" y="5538"/>
                  </a:cubicBezTo>
                  <a:lnTo>
                    <a:pt x="6940" y="5538"/>
                  </a:lnTo>
                  <a:cubicBezTo>
                    <a:pt x="6972" y="5456"/>
                    <a:pt x="8506" y="1496"/>
                    <a:pt x="7738" y="1112"/>
                  </a:cubicBezTo>
                  <a:cubicBezTo>
                    <a:pt x="7705" y="1094"/>
                    <a:pt x="7670" y="1086"/>
                    <a:pt x="7635" y="1086"/>
                  </a:cubicBezTo>
                  <a:cubicBezTo>
                    <a:pt x="6863" y="1086"/>
                    <a:pt x="5570" y="4923"/>
                    <a:pt x="5570" y="4923"/>
                  </a:cubicBezTo>
                  <a:cubicBezTo>
                    <a:pt x="5570" y="4923"/>
                    <a:pt x="7145" y="221"/>
                    <a:pt x="6460" y="16"/>
                  </a:cubicBezTo>
                  <a:cubicBezTo>
                    <a:pt x="6425" y="5"/>
                    <a:pt x="6391" y="0"/>
                    <a:pt x="6356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2877;p34">
              <a:extLst>
                <a:ext uri="{FF2B5EF4-FFF2-40B4-BE49-F238E27FC236}">
                  <a16:creationId xmlns:a16="http://schemas.microsoft.com/office/drawing/2014/main" id="{914CA668-2C83-487E-8879-18F392EA534C}"/>
                </a:ext>
              </a:extLst>
            </p:cNvPr>
            <p:cNvSpPr/>
            <p:nvPr/>
          </p:nvSpPr>
          <p:spPr>
            <a:xfrm>
              <a:off x="8613473" y="2917478"/>
              <a:ext cx="89265" cy="30760"/>
            </a:xfrm>
            <a:custGeom>
              <a:avLst/>
              <a:gdLst/>
              <a:ahLst/>
              <a:cxnLst/>
              <a:rect l="l" t="t" r="r" b="b"/>
              <a:pathLst>
                <a:path w="4977" h="1715" extrusionOk="0">
                  <a:moveTo>
                    <a:pt x="169" y="0"/>
                  </a:moveTo>
                  <a:cubicBezTo>
                    <a:pt x="113" y="0"/>
                    <a:pt x="57" y="1"/>
                    <a:pt x="0" y="2"/>
                  </a:cubicBezTo>
                  <a:cubicBezTo>
                    <a:pt x="0" y="2"/>
                    <a:pt x="0" y="25"/>
                    <a:pt x="0" y="25"/>
                  </a:cubicBezTo>
                  <a:cubicBezTo>
                    <a:pt x="890" y="231"/>
                    <a:pt x="1712" y="413"/>
                    <a:pt x="2534" y="710"/>
                  </a:cubicBezTo>
                  <a:cubicBezTo>
                    <a:pt x="3356" y="961"/>
                    <a:pt x="4132" y="1326"/>
                    <a:pt x="4953" y="1714"/>
                  </a:cubicBezTo>
                  <a:cubicBezTo>
                    <a:pt x="4953" y="1714"/>
                    <a:pt x="4953" y="1714"/>
                    <a:pt x="4976" y="1691"/>
                  </a:cubicBezTo>
                  <a:cubicBezTo>
                    <a:pt x="4269" y="1144"/>
                    <a:pt x="3470" y="710"/>
                    <a:pt x="2625" y="413"/>
                  </a:cubicBezTo>
                  <a:cubicBezTo>
                    <a:pt x="1834" y="157"/>
                    <a:pt x="1003" y="0"/>
                    <a:pt x="169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2878;p34">
              <a:extLst>
                <a:ext uri="{FF2B5EF4-FFF2-40B4-BE49-F238E27FC236}">
                  <a16:creationId xmlns:a16="http://schemas.microsoft.com/office/drawing/2014/main" id="{5CA5C90C-46D6-42F3-92E4-627CA6DD63E4}"/>
                </a:ext>
              </a:extLst>
            </p:cNvPr>
            <p:cNvSpPr/>
            <p:nvPr/>
          </p:nvSpPr>
          <p:spPr>
            <a:xfrm>
              <a:off x="8313870" y="3252798"/>
              <a:ext cx="157618" cy="228500"/>
            </a:xfrm>
            <a:custGeom>
              <a:avLst/>
              <a:gdLst/>
              <a:ahLst/>
              <a:cxnLst/>
              <a:rect l="l" t="t" r="r" b="b"/>
              <a:pathLst>
                <a:path w="8788" h="12740" extrusionOk="0">
                  <a:moveTo>
                    <a:pt x="3185" y="1"/>
                  </a:moveTo>
                  <a:cubicBezTo>
                    <a:pt x="2719" y="1"/>
                    <a:pt x="1479" y="1031"/>
                    <a:pt x="396" y="1031"/>
                  </a:cubicBezTo>
                  <a:cubicBezTo>
                    <a:pt x="261" y="1031"/>
                    <a:pt x="129" y="1015"/>
                    <a:pt x="0" y="979"/>
                  </a:cubicBezTo>
                  <a:lnTo>
                    <a:pt x="0" y="979"/>
                  </a:lnTo>
                  <a:lnTo>
                    <a:pt x="114" y="12688"/>
                  </a:lnTo>
                  <a:cubicBezTo>
                    <a:pt x="261" y="12723"/>
                    <a:pt x="419" y="12739"/>
                    <a:pt x="586" y="12739"/>
                  </a:cubicBezTo>
                  <a:cubicBezTo>
                    <a:pt x="3381" y="12739"/>
                    <a:pt x="8788" y="8146"/>
                    <a:pt x="8788" y="8146"/>
                  </a:cubicBezTo>
                  <a:cubicBezTo>
                    <a:pt x="8788" y="8146"/>
                    <a:pt x="6094" y="4015"/>
                    <a:pt x="3333" y="66"/>
                  </a:cubicBezTo>
                  <a:cubicBezTo>
                    <a:pt x="3300" y="21"/>
                    <a:pt x="3250" y="1"/>
                    <a:pt x="3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2879;p34">
              <a:extLst>
                <a:ext uri="{FF2B5EF4-FFF2-40B4-BE49-F238E27FC236}">
                  <a16:creationId xmlns:a16="http://schemas.microsoft.com/office/drawing/2014/main" id="{715493C3-6EAF-4923-8D74-E1BC0407A29D}"/>
                </a:ext>
              </a:extLst>
            </p:cNvPr>
            <p:cNvSpPr/>
            <p:nvPr/>
          </p:nvSpPr>
          <p:spPr>
            <a:xfrm>
              <a:off x="8365047" y="3250233"/>
              <a:ext cx="115451" cy="154695"/>
            </a:xfrm>
            <a:custGeom>
              <a:avLst/>
              <a:gdLst/>
              <a:ahLst/>
              <a:cxnLst/>
              <a:rect l="l" t="t" r="r" b="b"/>
              <a:pathLst>
                <a:path w="6437" h="8625" extrusionOk="0">
                  <a:moveTo>
                    <a:pt x="1033" y="0"/>
                  </a:moveTo>
                  <a:cubicBezTo>
                    <a:pt x="1016" y="0"/>
                    <a:pt x="999" y="1"/>
                    <a:pt x="982" y="3"/>
                  </a:cubicBezTo>
                  <a:lnTo>
                    <a:pt x="343" y="118"/>
                  </a:lnTo>
                  <a:cubicBezTo>
                    <a:pt x="137" y="163"/>
                    <a:pt x="0" y="346"/>
                    <a:pt x="46" y="528"/>
                  </a:cubicBezTo>
                  <a:cubicBezTo>
                    <a:pt x="639" y="3245"/>
                    <a:pt x="4634" y="7787"/>
                    <a:pt x="5273" y="8494"/>
                  </a:cubicBezTo>
                  <a:cubicBezTo>
                    <a:pt x="5352" y="8588"/>
                    <a:pt x="5442" y="8625"/>
                    <a:pt x="5534" y="8625"/>
                  </a:cubicBezTo>
                  <a:cubicBezTo>
                    <a:pt x="5895" y="8625"/>
                    <a:pt x="6300" y="8061"/>
                    <a:pt x="6300" y="8061"/>
                  </a:cubicBezTo>
                  <a:cubicBezTo>
                    <a:pt x="6437" y="7947"/>
                    <a:pt x="6437" y="7741"/>
                    <a:pt x="6300" y="7604"/>
                  </a:cubicBezTo>
                  <a:cubicBezTo>
                    <a:pt x="5729" y="6988"/>
                    <a:pt x="1918" y="2605"/>
                    <a:pt x="1393" y="277"/>
                  </a:cubicBezTo>
                  <a:cubicBezTo>
                    <a:pt x="1351" y="110"/>
                    <a:pt x="1214" y="0"/>
                    <a:pt x="1033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2880;p34">
              <a:extLst>
                <a:ext uri="{FF2B5EF4-FFF2-40B4-BE49-F238E27FC236}">
                  <a16:creationId xmlns:a16="http://schemas.microsoft.com/office/drawing/2014/main" id="{337DFDC1-F33E-4524-AF4B-7D75BC3B2677}"/>
                </a:ext>
              </a:extLst>
            </p:cNvPr>
            <p:cNvSpPr/>
            <p:nvPr/>
          </p:nvSpPr>
          <p:spPr>
            <a:xfrm>
              <a:off x="8420725" y="3053867"/>
              <a:ext cx="136346" cy="164075"/>
            </a:xfrm>
            <a:custGeom>
              <a:avLst/>
              <a:gdLst/>
              <a:ahLst/>
              <a:cxnLst/>
              <a:rect l="l" t="t" r="r" b="b"/>
              <a:pathLst>
                <a:path w="7602" h="9148" extrusionOk="0">
                  <a:moveTo>
                    <a:pt x="4476" y="1"/>
                  </a:moveTo>
                  <a:cubicBezTo>
                    <a:pt x="2950" y="1"/>
                    <a:pt x="1351" y="1501"/>
                    <a:pt x="708" y="3692"/>
                  </a:cubicBezTo>
                  <a:cubicBezTo>
                    <a:pt x="0" y="6180"/>
                    <a:pt x="799" y="8577"/>
                    <a:pt x="2511" y="9056"/>
                  </a:cubicBezTo>
                  <a:cubicBezTo>
                    <a:pt x="2721" y="9118"/>
                    <a:pt x="2936" y="9147"/>
                    <a:pt x="3151" y="9147"/>
                  </a:cubicBezTo>
                  <a:cubicBezTo>
                    <a:pt x="4686" y="9147"/>
                    <a:pt x="6273" y="7635"/>
                    <a:pt x="6894" y="5472"/>
                  </a:cubicBezTo>
                  <a:cubicBezTo>
                    <a:pt x="7601" y="2984"/>
                    <a:pt x="6802" y="588"/>
                    <a:pt x="5090" y="86"/>
                  </a:cubicBezTo>
                  <a:cubicBezTo>
                    <a:pt x="4889" y="28"/>
                    <a:pt x="4683" y="1"/>
                    <a:pt x="4476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2881;p34">
              <a:extLst>
                <a:ext uri="{FF2B5EF4-FFF2-40B4-BE49-F238E27FC236}">
                  <a16:creationId xmlns:a16="http://schemas.microsoft.com/office/drawing/2014/main" id="{B494DB9E-B88A-4468-8D7E-F08F149BB204}"/>
                </a:ext>
              </a:extLst>
            </p:cNvPr>
            <p:cNvSpPr/>
            <p:nvPr/>
          </p:nvSpPr>
          <p:spPr>
            <a:xfrm>
              <a:off x="8492369" y="3091680"/>
              <a:ext cx="121603" cy="146480"/>
            </a:xfrm>
            <a:custGeom>
              <a:avLst/>
              <a:gdLst/>
              <a:ahLst/>
              <a:cxnLst/>
              <a:rect l="l" t="t" r="r" b="b"/>
              <a:pathLst>
                <a:path w="6780" h="8167" extrusionOk="0">
                  <a:moveTo>
                    <a:pt x="3985" y="0"/>
                  </a:moveTo>
                  <a:cubicBezTo>
                    <a:pt x="2608" y="0"/>
                    <a:pt x="1180" y="1348"/>
                    <a:pt x="617" y="3296"/>
                  </a:cubicBezTo>
                  <a:cubicBezTo>
                    <a:pt x="1" y="5510"/>
                    <a:pt x="708" y="7655"/>
                    <a:pt x="2238" y="8089"/>
                  </a:cubicBezTo>
                  <a:cubicBezTo>
                    <a:pt x="2419" y="8141"/>
                    <a:pt x="2603" y="8166"/>
                    <a:pt x="2789" y="8166"/>
                  </a:cubicBezTo>
                  <a:cubicBezTo>
                    <a:pt x="4150" y="8166"/>
                    <a:pt x="5579" y="6819"/>
                    <a:pt x="6141" y="4871"/>
                  </a:cubicBezTo>
                  <a:cubicBezTo>
                    <a:pt x="6780" y="2680"/>
                    <a:pt x="6050" y="534"/>
                    <a:pt x="4543" y="77"/>
                  </a:cubicBezTo>
                  <a:cubicBezTo>
                    <a:pt x="4359" y="25"/>
                    <a:pt x="4173" y="0"/>
                    <a:pt x="3985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2882;p34">
              <a:extLst>
                <a:ext uri="{FF2B5EF4-FFF2-40B4-BE49-F238E27FC236}">
                  <a16:creationId xmlns:a16="http://schemas.microsoft.com/office/drawing/2014/main" id="{22486F29-352B-4A62-9FEE-D60424C4EC24}"/>
                </a:ext>
              </a:extLst>
            </p:cNvPr>
            <p:cNvSpPr/>
            <p:nvPr/>
          </p:nvSpPr>
          <p:spPr>
            <a:xfrm>
              <a:off x="8557877" y="3120022"/>
              <a:ext cx="127755" cy="142606"/>
            </a:xfrm>
            <a:custGeom>
              <a:avLst/>
              <a:gdLst/>
              <a:ahLst/>
              <a:cxnLst/>
              <a:rect l="l" t="t" r="r" b="b"/>
              <a:pathLst>
                <a:path w="7123" h="7951" extrusionOk="0">
                  <a:moveTo>
                    <a:pt x="4409" y="1"/>
                  </a:moveTo>
                  <a:cubicBezTo>
                    <a:pt x="3134" y="1"/>
                    <a:pt x="1713" y="1088"/>
                    <a:pt x="937" y="2789"/>
                  </a:cubicBezTo>
                  <a:cubicBezTo>
                    <a:pt x="1" y="4889"/>
                    <a:pt x="389" y="7125"/>
                    <a:pt x="1827" y="7765"/>
                  </a:cubicBezTo>
                  <a:cubicBezTo>
                    <a:pt x="2105" y="7890"/>
                    <a:pt x="2400" y="7950"/>
                    <a:pt x="2702" y="7950"/>
                  </a:cubicBezTo>
                  <a:cubicBezTo>
                    <a:pt x="3989" y="7950"/>
                    <a:pt x="5406" y="6863"/>
                    <a:pt x="6164" y="5162"/>
                  </a:cubicBezTo>
                  <a:cubicBezTo>
                    <a:pt x="7122" y="3063"/>
                    <a:pt x="6712" y="848"/>
                    <a:pt x="5274" y="187"/>
                  </a:cubicBezTo>
                  <a:cubicBezTo>
                    <a:pt x="5000" y="61"/>
                    <a:pt x="4709" y="1"/>
                    <a:pt x="4409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2883;p34">
              <a:extLst>
                <a:ext uri="{FF2B5EF4-FFF2-40B4-BE49-F238E27FC236}">
                  <a16:creationId xmlns:a16="http://schemas.microsoft.com/office/drawing/2014/main" id="{3E780EC6-C563-4961-96D0-3550090B1E09}"/>
                </a:ext>
              </a:extLst>
            </p:cNvPr>
            <p:cNvSpPr/>
            <p:nvPr/>
          </p:nvSpPr>
          <p:spPr>
            <a:xfrm>
              <a:off x="8693415" y="3210823"/>
              <a:ext cx="136328" cy="125029"/>
            </a:xfrm>
            <a:custGeom>
              <a:avLst/>
              <a:gdLst/>
              <a:ahLst/>
              <a:cxnLst/>
              <a:rect l="l" t="t" r="r" b="b"/>
              <a:pathLst>
                <a:path w="7601" h="6971" extrusionOk="0">
                  <a:moveTo>
                    <a:pt x="2336" y="1"/>
                  </a:moveTo>
                  <a:cubicBezTo>
                    <a:pt x="1319" y="1"/>
                    <a:pt x="692" y="362"/>
                    <a:pt x="388" y="1744"/>
                  </a:cubicBezTo>
                  <a:cubicBezTo>
                    <a:pt x="388" y="1744"/>
                    <a:pt x="0" y="3296"/>
                    <a:pt x="2648" y="5008"/>
                  </a:cubicBezTo>
                  <a:cubicBezTo>
                    <a:pt x="5296" y="6720"/>
                    <a:pt x="5706" y="6971"/>
                    <a:pt x="5706" y="6971"/>
                  </a:cubicBezTo>
                  <a:cubicBezTo>
                    <a:pt x="5706" y="6971"/>
                    <a:pt x="6391" y="5921"/>
                    <a:pt x="6619" y="5122"/>
                  </a:cubicBezTo>
                  <a:lnTo>
                    <a:pt x="4885" y="4141"/>
                  </a:lnTo>
                  <a:lnTo>
                    <a:pt x="6939" y="4620"/>
                  </a:lnTo>
                  <a:cubicBezTo>
                    <a:pt x="6939" y="4620"/>
                    <a:pt x="7304" y="3730"/>
                    <a:pt x="7464" y="2497"/>
                  </a:cubicBezTo>
                  <a:lnTo>
                    <a:pt x="5729" y="1881"/>
                  </a:lnTo>
                  <a:lnTo>
                    <a:pt x="7601" y="1744"/>
                  </a:lnTo>
                  <a:cubicBezTo>
                    <a:pt x="7601" y="1744"/>
                    <a:pt x="7441" y="899"/>
                    <a:pt x="7007" y="466"/>
                  </a:cubicBezTo>
                  <a:cubicBezTo>
                    <a:pt x="7007" y="466"/>
                    <a:pt x="6995" y="466"/>
                    <a:pt x="6969" y="466"/>
                  </a:cubicBezTo>
                  <a:cubicBezTo>
                    <a:pt x="6799" y="466"/>
                    <a:pt x="6037" y="449"/>
                    <a:pt x="4177" y="192"/>
                  </a:cubicBezTo>
                  <a:cubicBezTo>
                    <a:pt x="3459" y="92"/>
                    <a:pt x="2848" y="1"/>
                    <a:pt x="2336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2884;p34">
              <a:extLst>
                <a:ext uri="{FF2B5EF4-FFF2-40B4-BE49-F238E27FC236}">
                  <a16:creationId xmlns:a16="http://schemas.microsoft.com/office/drawing/2014/main" id="{39D8233D-73E6-4EDE-A254-122932695CE5}"/>
                </a:ext>
              </a:extLst>
            </p:cNvPr>
            <p:cNvSpPr/>
            <p:nvPr/>
          </p:nvSpPr>
          <p:spPr>
            <a:xfrm>
              <a:off x="8677845" y="3194877"/>
              <a:ext cx="79849" cy="83024"/>
            </a:xfrm>
            <a:custGeom>
              <a:avLst/>
              <a:gdLst/>
              <a:ahLst/>
              <a:cxnLst/>
              <a:rect l="l" t="t" r="r" b="b"/>
              <a:pathLst>
                <a:path w="4452" h="4629" extrusionOk="0">
                  <a:moveTo>
                    <a:pt x="2597" y="0"/>
                  </a:moveTo>
                  <a:cubicBezTo>
                    <a:pt x="1786" y="0"/>
                    <a:pt x="945" y="617"/>
                    <a:pt x="526" y="1583"/>
                  </a:cubicBezTo>
                  <a:cubicBezTo>
                    <a:pt x="1" y="2793"/>
                    <a:pt x="343" y="4117"/>
                    <a:pt x="1279" y="4505"/>
                  </a:cubicBezTo>
                  <a:cubicBezTo>
                    <a:pt x="1471" y="4589"/>
                    <a:pt x="1673" y="4629"/>
                    <a:pt x="1878" y="4629"/>
                  </a:cubicBezTo>
                  <a:cubicBezTo>
                    <a:pt x="2673" y="4629"/>
                    <a:pt x="3509" y="4024"/>
                    <a:pt x="3927" y="3044"/>
                  </a:cubicBezTo>
                  <a:cubicBezTo>
                    <a:pt x="4452" y="1834"/>
                    <a:pt x="4132" y="533"/>
                    <a:pt x="3196" y="122"/>
                  </a:cubicBezTo>
                  <a:cubicBezTo>
                    <a:pt x="3003" y="39"/>
                    <a:pt x="2801" y="0"/>
                    <a:pt x="2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2885;p34">
              <a:extLst>
                <a:ext uri="{FF2B5EF4-FFF2-40B4-BE49-F238E27FC236}">
                  <a16:creationId xmlns:a16="http://schemas.microsoft.com/office/drawing/2014/main" id="{22A0A703-FAB2-4775-A082-1676FF922342}"/>
                </a:ext>
              </a:extLst>
            </p:cNvPr>
            <p:cNvSpPr/>
            <p:nvPr/>
          </p:nvSpPr>
          <p:spPr>
            <a:xfrm>
              <a:off x="8621341" y="3156920"/>
              <a:ext cx="124061" cy="128598"/>
            </a:xfrm>
            <a:custGeom>
              <a:avLst/>
              <a:gdLst/>
              <a:ahLst/>
              <a:cxnLst/>
              <a:rect l="l" t="t" r="r" b="b"/>
              <a:pathLst>
                <a:path w="6917" h="7170" extrusionOk="0">
                  <a:moveTo>
                    <a:pt x="4022" y="0"/>
                  </a:moveTo>
                  <a:cubicBezTo>
                    <a:pt x="2801" y="0"/>
                    <a:pt x="1511" y="922"/>
                    <a:pt x="845" y="2398"/>
                  </a:cubicBezTo>
                  <a:cubicBezTo>
                    <a:pt x="1" y="4270"/>
                    <a:pt x="480" y="6301"/>
                    <a:pt x="1918" y="6963"/>
                  </a:cubicBezTo>
                  <a:cubicBezTo>
                    <a:pt x="2223" y="7103"/>
                    <a:pt x="2546" y="7170"/>
                    <a:pt x="2876" y="7170"/>
                  </a:cubicBezTo>
                  <a:cubicBezTo>
                    <a:pt x="4102" y="7170"/>
                    <a:pt x="5407" y="6247"/>
                    <a:pt x="6072" y="4772"/>
                  </a:cubicBezTo>
                  <a:cubicBezTo>
                    <a:pt x="6917" y="2900"/>
                    <a:pt x="6438" y="846"/>
                    <a:pt x="4977" y="207"/>
                  </a:cubicBezTo>
                  <a:cubicBezTo>
                    <a:pt x="4672" y="67"/>
                    <a:pt x="4350" y="0"/>
                    <a:pt x="402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2886;p34">
              <a:extLst>
                <a:ext uri="{FF2B5EF4-FFF2-40B4-BE49-F238E27FC236}">
                  <a16:creationId xmlns:a16="http://schemas.microsoft.com/office/drawing/2014/main" id="{564CF24E-8593-47DA-A33C-1341592B2BE0}"/>
                </a:ext>
              </a:extLst>
            </p:cNvPr>
            <p:cNvSpPr/>
            <p:nvPr/>
          </p:nvSpPr>
          <p:spPr>
            <a:xfrm>
              <a:off x="8478037" y="3040646"/>
              <a:ext cx="83131" cy="76172"/>
            </a:xfrm>
            <a:custGeom>
              <a:avLst/>
              <a:gdLst/>
              <a:ahLst/>
              <a:cxnLst/>
              <a:rect l="l" t="t" r="r" b="b"/>
              <a:pathLst>
                <a:path w="4635" h="4247" fill="none" extrusionOk="0">
                  <a:moveTo>
                    <a:pt x="1" y="412"/>
                  </a:moveTo>
                  <a:cubicBezTo>
                    <a:pt x="1119" y="1"/>
                    <a:pt x="2443" y="252"/>
                    <a:pt x="3333" y="1051"/>
                  </a:cubicBezTo>
                  <a:cubicBezTo>
                    <a:pt x="4224" y="1827"/>
                    <a:pt x="4635" y="3105"/>
                    <a:pt x="4383" y="4246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2887;p34">
              <a:extLst>
                <a:ext uri="{FF2B5EF4-FFF2-40B4-BE49-F238E27FC236}">
                  <a16:creationId xmlns:a16="http://schemas.microsoft.com/office/drawing/2014/main" id="{1F5EFA1D-87A7-49C9-85F2-9B25AC97980A}"/>
                </a:ext>
              </a:extLst>
            </p:cNvPr>
            <p:cNvSpPr/>
            <p:nvPr/>
          </p:nvSpPr>
          <p:spPr>
            <a:xfrm>
              <a:off x="8545608" y="3088146"/>
              <a:ext cx="73285" cy="54883"/>
            </a:xfrm>
            <a:custGeom>
              <a:avLst/>
              <a:gdLst/>
              <a:ahLst/>
              <a:cxnLst/>
              <a:rect l="l" t="t" r="r" b="b"/>
              <a:pathLst>
                <a:path w="4086" h="3060" fill="none" extrusionOk="0">
                  <a:moveTo>
                    <a:pt x="0" y="663"/>
                  </a:moveTo>
                  <a:cubicBezTo>
                    <a:pt x="776" y="69"/>
                    <a:pt x="1940" y="1"/>
                    <a:pt x="2785" y="526"/>
                  </a:cubicBezTo>
                  <a:cubicBezTo>
                    <a:pt x="3629" y="1028"/>
                    <a:pt x="4086" y="2078"/>
                    <a:pt x="3926" y="3059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2888;p34">
              <a:extLst>
                <a:ext uri="{FF2B5EF4-FFF2-40B4-BE49-F238E27FC236}">
                  <a16:creationId xmlns:a16="http://schemas.microsoft.com/office/drawing/2014/main" id="{C263B777-A267-4F50-B6F0-A97E9BAAA9B3}"/>
                </a:ext>
              </a:extLst>
            </p:cNvPr>
            <p:cNvSpPr/>
            <p:nvPr/>
          </p:nvSpPr>
          <p:spPr>
            <a:xfrm>
              <a:off x="8497284" y="3198285"/>
              <a:ext cx="80674" cy="50381"/>
            </a:xfrm>
            <a:custGeom>
              <a:avLst/>
              <a:gdLst/>
              <a:ahLst/>
              <a:cxnLst/>
              <a:rect l="l" t="t" r="r" b="b"/>
              <a:pathLst>
                <a:path w="4498" h="2809" fill="none" extrusionOk="0">
                  <a:moveTo>
                    <a:pt x="1" y="1"/>
                  </a:moveTo>
                  <a:cubicBezTo>
                    <a:pt x="183" y="685"/>
                    <a:pt x="480" y="1324"/>
                    <a:pt x="937" y="1849"/>
                  </a:cubicBezTo>
                  <a:cubicBezTo>
                    <a:pt x="1416" y="2374"/>
                    <a:pt x="2055" y="2740"/>
                    <a:pt x="2763" y="2785"/>
                  </a:cubicBezTo>
                  <a:cubicBezTo>
                    <a:pt x="3470" y="2808"/>
                    <a:pt x="4178" y="2466"/>
                    <a:pt x="4497" y="1827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2889;p34">
              <a:extLst>
                <a:ext uri="{FF2B5EF4-FFF2-40B4-BE49-F238E27FC236}">
                  <a16:creationId xmlns:a16="http://schemas.microsoft.com/office/drawing/2014/main" id="{DFB4D414-4798-4D23-B5BA-2AA59240B326}"/>
                </a:ext>
              </a:extLst>
            </p:cNvPr>
            <p:cNvSpPr/>
            <p:nvPr/>
          </p:nvSpPr>
          <p:spPr>
            <a:xfrm>
              <a:off x="8665970" y="3151198"/>
              <a:ext cx="80262" cy="78630"/>
            </a:xfrm>
            <a:custGeom>
              <a:avLst/>
              <a:gdLst/>
              <a:ahLst/>
              <a:cxnLst/>
              <a:rect l="l" t="t" r="r" b="b"/>
              <a:pathLst>
                <a:path w="4475" h="4384" fill="none" extrusionOk="0">
                  <a:moveTo>
                    <a:pt x="115" y="1530"/>
                  </a:moveTo>
                  <a:cubicBezTo>
                    <a:pt x="1" y="1028"/>
                    <a:pt x="343" y="480"/>
                    <a:pt x="823" y="229"/>
                  </a:cubicBezTo>
                  <a:cubicBezTo>
                    <a:pt x="1279" y="1"/>
                    <a:pt x="1850" y="24"/>
                    <a:pt x="2352" y="206"/>
                  </a:cubicBezTo>
                  <a:cubicBezTo>
                    <a:pt x="3174" y="480"/>
                    <a:pt x="3835" y="1119"/>
                    <a:pt x="4155" y="1895"/>
                  </a:cubicBezTo>
                  <a:cubicBezTo>
                    <a:pt x="4475" y="2694"/>
                    <a:pt x="4429" y="3630"/>
                    <a:pt x="4018" y="4383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890;p34">
              <a:extLst>
                <a:ext uri="{FF2B5EF4-FFF2-40B4-BE49-F238E27FC236}">
                  <a16:creationId xmlns:a16="http://schemas.microsoft.com/office/drawing/2014/main" id="{D1B24406-B1DD-4D5D-8911-1EFEDED78FAA}"/>
                </a:ext>
              </a:extLst>
            </p:cNvPr>
            <p:cNvSpPr/>
            <p:nvPr/>
          </p:nvSpPr>
          <p:spPr>
            <a:xfrm>
              <a:off x="8525536" y="3180275"/>
              <a:ext cx="67563" cy="31549"/>
            </a:xfrm>
            <a:custGeom>
              <a:avLst/>
              <a:gdLst/>
              <a:ahLst/>
              <a:cxnLst/>
              <a:rect l="l" t="t" r="r" b="b"/>
              <a:pathLst>
                <a:path w="3767" h="1759" extrusionOk="0">
                  <a:moveTo>
                    <a:pt x="3721" y="0"/>
                  </a:moveTo>
                  <a:cubicBezTo>
                    <a:pt x="3676" y="0"/>
                    <a:pt x="3630" y="23"/>
                    <a:pt x="3630" y="46"/>
                  </a:cubicBezTo>
                  <a:cubicBezTo>
                    <a:pt x="3425" y="776"/>
                    <a:pt x="2763" y="1347"/>
                    <a:pt x="2055" y="1438"/>
                  </a:cubicBezTo>
                  <a:cubicBezTo>
                    <a:pt x="1965" y="1452"/>
                    <a:pt x="1876" y="1459"/>
                    <a:pt x="1786" y="1459"/>
                  </a:cubicBezTo>
                  <a:cubicBezTo>
                    <a:pt x="1145" y="1459"/>
                    <a:pt x="518" y="1112"/>
                    <a:pt x="138" y="571"/>
                  </a:cubicBezTo>
                  <a:cubicBezTo>
                    <a:pt x="115" y="548"/>
                    <a:pt x="69" y="548"/>
                    <a:pt x="46" y="548"/>
                  </a:cubicBezTo>
                  <a:cubicBezTo>
                    <a:pt x="24" y="571"/>
                    <a:pt x="1" y="617"/>
                    <a:pt x="24" y="639"/>
                  </a:cubicBezTo>
                  <a:cubicBezTo>
                    <a:pt x="327" y="1306"/>
                    <a:pt x="1059" y="1758"/>
                    <a:pt x="1809" y="1758"/>
                  </a:cubicBezTo>
                  <a:cubicBezTo>
                    <a:pt x="1906" y="1758"/>
                    <a:pt x="2004" y="1751"/>
                    <a:pt x="2101" y="1735"/>
                  </a:cubicBezTo>
                  <a:cubicBezTo>
                    <a:pt x="2945" y="1598"/>
                    <a:pt x="3630" y="890"/>
                    <a:pt x="3767" y="69"/>
                  </a:cubicBezTo>
                  <a:cubicBezTo>
                    <a:pt x="3767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2891;p34">
              <a:extLst>
                <a:ext uri="{FF2B5EF4-FFF2-40B4-BE49-F238E27FC236}">
                  <a16:creationId xmlns:a16="http://schemas.microsoft.com/office/drawing/2014/main" id="{E08D6972-E06B-453B-9462-13E969776018}"/>
                </a:ext>
              </a:extLst>
            </p:cNvPr>
            <p:cNvSpPr/>
            <p:nvPr/>
          </p:nvSpPr>
          <p:spPr>
            <a:xfrm>
              <a:off x="8618884" y="3152561"/>
              <a:ext cx="55708" cy="43279"/>
            </a:xfrm>
            <a:custGeom>
              <a:avLst/>
              <a:gdLst/>
              <a:ahLst/>
              <a:cxnLst/>
              <a:rect l="l" t="t" r="r" b="b"/>
              <a:pathLst>
                <a:path w="3106" h="2413" extrusionOk="0">
                  <a:moveTo>
                    <a:pt x="992" y="1"/>
                  </a:moveTo>
                  <a:cubicBezTo>
                    <a:pt x="660" y="1"/>
                    <a:pt x="331" y="82"/>
                    <a:pt x="47" y="244"/>
                  </a:cubicBezTo>
                  <a:cubicBezTo>
                    <a:pt x="24" y="267"/>
                    <a:pt x="1" y="313"/>
                    <a:pt x="24" y="336"/>
                  </a:cubicBezTo>
                  <a:cubicBezTo>
                    <a:pt x="47" y="358"/>
                    <a:pt x="69" y="381"/>
                    <a:pt x="115" y="381"/>
                  </a:cubicBezTo>
                  <a:cubicBezTo>
                    <a:pt x="349" y="297"/>
                    <a:pt x="593" y="257"/>
                    <a:pt x="835" y="257"/>
                  </a:cubicBezTo>
                  <a:cubicBezTo>
                    <a:pt x="1252" y="257"/>
                    <a:pt x="1663" y="378"/>
                    <a:pt x="2010" y="609"/>
                  </a:cubicBezTo>
                  <a:cubicBezTo>
                    <a:pt x="2535" y="997"/>
                    <a:pt x="2854" y="1659"/>
                    <a:pt x="2831" y="2344"/>
                  </a:cubicBezTo>
                  <a:cubicBezTo>
                    <a:pt x="2831" y="2367"/>
                    <a:pt x="2854" y="2390"/>
                    <a:pt x="2900" y="2413"/>
                  </a:cubicBezTo>
                  <a:cubicBezTo>
                    <a:pt x="2923" y="2413"/>
                    <a:pt x="2968" y="2390"/>
                    <a:pt x="2968" y="2344"/>
                  </a:cubicBezTo>
                  <a:cubicBezTo>
                    <a:pt x="3105" y="1637"/>
                    <a:pt x="2786" y="838"/>
                    <a:pt x="2169" y="381"/>
                  </a:cubicBezTo>
                  <a:cubicBezTo>
                    <a:pt x="1827" y="128"/>
                    <a:pt x="1407" y="1"/>
                    <a:pt x="992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2892;p34">
              <a:extLst>
                <a:ext uri="{FF2B5EF4-FFF2-40B4-BE49-F238E27FC236}">
                  <a16:creationId xmlns:a16="http://schemas.microsoft.com/office/drawing/2014/main" id="{3F6CA5CC-C28A-4B94-9667-90583DD08D99}"/>
                </a:ext>
              </a:extLst>
            </p:cNvPr>
            <p:cNvSpPr/>
            <p:nvPr/>
          </p:nvSpPr>
          <p:spPr>
            <a:xfrm>
              <a:off x="8659423" y="3234412"/>
              <a:ext cx="61017" cy="16429"/>
            </a:xfrm>
            <a:custGeom>
              <a:avLst/>
              <a:gdLst/>
              <a:ahLst/>
              <a:cxnLst/>
              <a:rect l="l" t="t" r="r" b="b"/>
              <a:pathLst>
                <a:path w="3402" h="916" extrusionOk="0">
                  <a:moveTo>
                    <a:pt x="3333" y="1"/>
                  </a:moveTo>
                  <a:cubicBezTo>
                    <a:pt x="3316" y="1"/>
                    <a:pt x="3299" y="7"/>
                    <a:pt x="3287" y="18"/>
                  </a:cubicBezTo>
                  <a:cubicBezTo>
                    <a:pt x="2831" y="383"/>
                    <a:pt x="2283" y="589"/>
                    <a:pt x="1735" y="611"/>
                  </a:cubicBezTo>
                  <a:cubicBezTo>
                    <a:pt x="1663" y="617"/>
                    <a:pt x="1592" y="620"/>
                    <a:pt x="1521" y="620"/>
                  </a:cubicBezTo>
                  <a:cubicBezTo>
                    <a:pt x="1027" y="620"/>
                    <a:pt x="554" y="483"/>
                    <a:pt x="115" y="223"/>
                  </a:cubicBezTo>
                  <a:cubicBezTo>
                    <a:pt x="92" y="223"/>
                    <a:pt x="46" y="223"/>
                    <a:pt x="23" y="246"/>
                  </a:cubicBezTo>
                  <a:cubicBezTo>
                    <a:pt x="1" y="269"/>
                    <a:pt x="1" y="315"/>
                    <a:pt x="23" y="338"/>
                  </a:cubicBezTo>
                  <a:cubicBezTo>
                    <a:pt x="435" y="728"/>
                    <a:pt x="1012" y="915"/>
                    <a:pt x="1573" y="915"/>
                  </a:cubicBezTo>
                  <a:cubicBezTo>
                    <a:pt x="1635" y="915"/>
                    <a:pt x="1697" y="913"/>
                    <a:pt x="1758" y="908"/>
                  </a:cubicBezTo>
                  <a:cubicBezTo>
                    <a:pt x="2374" y="863"/>
                    <a:pt x="2991" y="589"/>
                    <a:pt x="3379" y="109"/>
                  </a:cubicBezTo>
                  <a:cubicBezTo>
                    <a:pt x="3402" y="87"/>
                    <a:pt x="3402" y="41"/>
                    <a:pt x="3379" y="18"/>
                  </a:cubicBezTo>
                  <a:cubicBezTo>
                    <a:pt x="3367" y="7"/>
                    <a:pt x="3350" y="1"/>
                    <a:pt x="3333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2893;p34">
              <a:extLst>
                <a:ext uri="{FF2B5EF4-FFF2-40B4-BE49-F238E27FC236}">
                  <a16:creationId xmlns:a16="http://schemas.microsoft.com/office/drawing/2014/main" id="{1B81A8EC-7D2B-4869-850F-6CBD887326F1}"/>
                </a:ext>
              </a:extLst>
            </p:cNvPr>
            <p:cNvSpPr/>
            <p:nvPr/>
          </p:nvSpPr>
          <p:spPr>
            <a:xfrm>
              <a:off x="8552980" y="3143825"/>
              <a:ext cx="29074" cy="39333"/>
            </a:xfrm>
            <a:custGeom>
              <a:avLst/>
              <a:gdLst/>
              <a:ahLst/>
              <a:cxnLst/>
              <a:rect l="l" t="t" r="r" b="b"/>
              <a:pathLst>
                <a:path w="1621" h="2193" extrusionOk="0">
                  <a:moveTo>
                    <a:pt x="91" y="1"/>
                  </a:moveTo>
                  <a:cubicBezTo>
                    <a:pt x="69" y="1"/>
                    <a:pt x="23" y="1"/>
                    <a:pt x="23" y="24"/>
                  </a:cubicBezTo>
                  <a:cubicBezTo>
                    <a:pt x="0" y="69"/>
                    <a:pt x="0" y="115"/>
                    <a:pt x="46" y="138"/>
                  </a:cubicBezTo>
                  <a:cubicBezTo>
                    <a:pt x="411" y="366"/>
                    <a:pt x="708" y="640"/>
                    <a:pt x="959" y="982"/>
                  </a:cubicBezTo>
                  <a:cubicBezTo>
                    <a:pt x="1210" y="1325"/>
                    <a:pt x="1392" y="1713"/>
                    <a:pt x="1461" y="2124"/>
                  </a:cubicBezTo>
                  <a:cubicBezTo>
                    <a:pt x="1484" y="2169"/>
                    <a:pt x="1506" y="2192"/>
                    <a:pt x="1529" y="2192"/>
                  </a:cubicBezTo>
                  <a:cubicBezTo>
                    <a:pt x="1575" y="2192"/>
                    <a:pt x="1598" y="2169"/>
                    <a:pt x="1598" y="2124"/>
                  </a:cubicBezTo>
                  <a:cubicBezTo>
                    <a:pt x="1621" y="1667"/>
                    <a:pt x="1461" y="1188"/>
                    <a:pt x="1187" y="823"/>
                  </a:cubicBezTo>
                  <a:cubicBezTo>
                    <a:pt x="936" y="435"/>
                    <a:pt x="548" y="115"/>
                    <a:pt x="91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2894;p34">
              <a:extLst>
                <a:ext uri="{FF2B5EF4-FFF2-40B4-BE49-F238E27FC236}">
                  <a16:creationId xmlns:a16="http://schemas.microsoft.com/office/drawing/2014/main" id="{53137CA4-C744-4532-95E0-DDF508926C3E}"/>
                </a:ext>
              </a:extLst>
            </p:cNvPr>
            <p:cNvSpPr/>
            <p:nvPr/>
          </p:nvSpPr>
          <p:spPr>
            <a:xfrm>
              <a:off x="8617664" y="3193926"/>
              <a:ext cx="35226" cy="17362"/>
            </a:xfrm>
            <a:custGeom>
              <a:avLst/>
              <a:gdLst/>
              <a:ahLst/>
              <a:cxnLst/>
              <a:rect l="l" t="t" r="r" b="b"/>
              <a:pathLst>
                <a:path w="1964" h="968" extrusionOk="0">
                  <a:moveTo>
                    <a:pt x="1885" y="0"/>
                  </a:moveTo>
                  <a:cubicBezTo>
                    <a:pt x="1861" y="0"/>
                    <a:pt x="1840" y="11"/>
                    <a:pt x="1826" y="38"/>
                  </a:cubicBezTo>
                  <a:cubicBezTo>
                    <a:pt x="1667" y="335"/>
                    <a:pt x="1393" y="563"/>
                    <a:pt x="1073" y="632"/>
                  </a:cubicBezTo>
                  <a:cubicBezTo>
                    <a:pt x="960" y="664"/>
                    <a:pt x="844" y="679"/>
                    <a:pt x="727" y="679"/>
                  </a:cubicBezTo>
                  <a:cubicBezTo>
                    <a:pt x="514" y="679"/>
                    <a:pt x="298" y="629"/>
                    <a:pt x="92" y="540"/>
                  </a:cubicBezTo>
                  <a:cubicBezTo>
                    <a:pt x="84" y="533"/>
                    <a:pt x="77" y="530"/>
                    <a:pt x="69" y="530"/>
                  </a:cubicBezTo>
                  <a:cubicBezTo>
                    <a:pt x="54" y="530"/>
                    <a:pt x="38" y="540"/>
                    <a:pt x="23" y="540"/>
                  </a:cubicBezTo>
                  <a:cubicBezTo>
                    <a:pt x="0" y="586"/>
                    <a:pt x="0" y="632"/>
                    <a:pt x="23" y="654"/>
                  </a:cubicBezTo>
                  <a:cubicBezTo>
                    <a:pt x="214" y="861"/>
                    <a:pt x="492" y="968"/>
                    <a:pt x="775" y="968"/>
                  </a:cubicBezTo>
                  <a:cubicBezTo>
                    <a:pt x="899" y="968"/>
                    <a:pt x="1023" y="947"/>
                    <a:pt x="1142" y="906"/>
                  </a:cubicBezTo>
                  <a:cubicBezTo>
                    <a:pt x="1553" y="791"/>
                    <a:pt x="1872" y="472"/>
                    <a:pt x="1963" y="84"/>
                  </a:cubicBezTo>
                  <a:cubicBezTo>
                    <a:pt x="1963" y="61"/>
                    <a:pt x="1963" y="15"/>
                    <a:pt x="1941" y="15"/>
                  </a:cubicBezTo>
                  <a:cubicBezTo>
                    <a:pt x="1922" y="6"/>
                    <a:pt x="1903" y="0"/>
                    <a:pt x="1885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2895;p34">
              <a:extLst>
                <a:ext uri="{FF2B5EF4-FFF2-40B4-BE49-F238E27FC236}">
                  <a16:creationId xmlns:a16="http://schemas.microsoft.com/office/drawing/2014/main" id="{ED5FDF30-AD71-4721-9579-E7BAAB9FB3D6}"/>
                </a:ext>
              </a:extLst>
            </p:cNvPr>
            <p:cNvSpPr/>
            <p:nvPr/>
          </p:nvSpPr>
          <p:spPr>
            <a:xfrm>
              <a:off x="8687675" y="3211900"/>
              <a:ext cx="20482" cy="19048"/>
            </a:xfrm>
            <a:custGeom>
              <a:avLst/>
              <a:gdLst/>
              <a:ahLst/>
              <a:cxnLst/>
              <a:rect l="l" t="t" r="r" b="b"/>
              <a:pathLst>
                <a:path w="1142" h="1062" extrusionOk="0">
                  <a:moveTo>
                    <a:pt x="80" y="1"/>
                  </a:moveTo>
                  <a:cubicBezTo>
                    <a:pt x="69" y="1"/>
                    <a:pt x="58" y="6"/>
                    <a:pt x="46" y="18"/>
                  </a:cubicBezTo>
                  <a:cubicBezTo>
                    <a:pt x="1" y="40"/>
                    <a:pt x="1" y="86"/>
                    <a:pt x="1" y="109"/>
                  </a:cubicBezTo>
                  <a:cubicBezTo>
                    <a:pt x="138" y="314"/>
                    <a:pt x="297" y="497"/>
                    <a:pt x="457" y="634"/>
                  </a:cubicBezTo>
                  <a:cubicBezTo>
                    <a:pt x="640" y="794"/>
                    <a:pt x="822" y="931"/>
                    <a:pt x="1028" y="1045"/>
                  </a:cubicBezTo>
                  <a:cubicBezTo>
                    <a:pt x="1039" y="1056"/>
                    <a:pt x="1051" y="1062"/>
                    <a:pt x="1062" y="1062"/>
                  </a:cubicBezTo>
                  <a:cubicBezTo>
                    <a:pt x="1073" y="1062"/>
                    <a:pt x="1085" y="1056"/>
                    <a:pt x="1096" y="1045"/>
                  </a:cubicBezTo>
                  <a:cubicBezTo>
                    <a:pt x="1119" y="1022"/>
                    <a:pt x="1142" y="976"/>
                    <a:pt x="1119" y="953"/>
                  </a:cubicBezTo>
                  <a:cubicBezTo>
                    <a:pt x="982" y="771"/>
                    <a:pt x="822" y="588"/>
                    <a:pt x="662" y="428"/>
                  </a:cubicBezTo>
                  <a:cubicBezTo>
                    <a:pt x="503" y="269"/>
                    <a:pt x="320" y="109"/>
                    <a:pt x="115" y="18"/>
                  </a:cubicBezTo>
                  <a:cubicBezTo>
                    <a:pt x="103" y="6"/>
                    <a:pt x="92" y="1"/>
                    <a:pt x="80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2896;p34">
              <a:extLst>
                <a:ext uri="{FF2B5EF4-FFF2-40B4-BE49-F238E27FC236}">
                  <a16:creationId xmlns:a16="http://schemas.microsoft.com/office/drawing/2014/main" id="{C1EDDF6F-4C2B-41B8-9085-9E8EA753C205}"/>
                </a:ext>
              </a:extLst>
            </p:cNvPr>
            <p:cNvSpPr/>
            <p:nvPr/>
          </p:nvSpPr>
          <p:spPr>
            <a:xfrm>
              <a:off x="8261869" y="2658245"/>
              <a:ext cx="306645" cy="368038"/>
            </a:xfrm>
            <a:custGeom>
              <a:avLst/>
              <a:gdLst/>
              <a:ahLst/>
              <a:cxnLst/>
              <a:rect l="l" t="t" r="r" b="b"/>
              <a:pathLst>
                <a:path w="17097" h="20520" fill="none" extrusionOk="0">
                  <a:moveTo>
                    <a:pt x="0" y="0"/>
                  </a:moveTo>
                  <a:cubicBezTo>
                    <a:pt x="4269" y="662"/>
                    <a:pt x="8765" y="1415"/>
                    <a:pt x="12143" y="4131"/>
                  </a:cubicBezTo>
                  <a:cubicBezTo>
                    <a:pt x="14517" y="6026"/>
                    <a:pt x="16138" y="8811"/>
                    <a:pt x="16617" y="11824"/>
                  </a:cubicBezTo>
                  <a:cubicBezTo>
                    <a:pt x="17096" y="14814"/>
                    <a:pt x="16434" y="17964"/>
                    <a:pt x="14791" y="20520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2897;p34">
              <a:extLst>
                <a:ext uri="{FF2B5EF4-FFF2-40B4-BE49-F238E27FC236}">
                  <a16:creationId xmlns:a16="http://schemas.microsoft.com/office/drawing/2014/main" id="{30406C1A-64D8-4136-957C-9934A40D1675}"/>
                </a:ext>
              </a:extLst>
            </p:cNvPr>
            <p:cNvSpPr/>
            <p:nvPr/>
          </p:nvSpPr>
          <p:spPr>
            <a:xfrm>
              <a:off x="7921213" y="2647590"/>
              <a:ext cx="318518" cy="361097"/>
            </a:xfrm>
            <a:custGeom>
              <a:avLst/>
              <a:gdLst/>
              <a:ahLst/>
              <a:cxnLst/>
              <a:rect l="l" t="t" r="r" b="b"/>
              <a:pathLst>
                <a:path w="17759" h="20133" fill="none" extrusionOk="0">
                  <a:moveTo>
                    <a:pt x="17759" y="663"/>
                  </a:moveTo>
                  <a:cubicBezTo>
                    <a:pt x="16343" y="206"/>
                    <a:pt x="14472" y="1"/>
                    <a:pt x="13125" y="252"/>
                  </a:cubicBezTo>
                  <a:cubicBezTo>
                    <a:pt x="10226" y="822"/>
                    <a:pt x="7487" y="2283"/>
                    <a:pt x="5365" y="4360"/>
                  </a:cubicBezTo>
                  <a:cubicBezTo>
                    <a:pt x="3242" y="6415"/>
                    <a:pt x="1690" y="9062"/>
                    <a:pt x="891" y="11915"/>
                  </a:cubicBezTo>
                  <a:cubicBezTo>
                    <a:pt x="115" y="14586"/>
                    <a:pt x="1" y="17439"/>
                    <a:pt x="685" y="20132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2898;p34">
              <a:extLst>
                <a:ext uri="{FF2B5EF4-FFF2-40B4-BE49-F238E27FC236}">
                  <a16:creationId xmlns:a16="http://schemas.microsoft.com/office/drawing/2014/main" id="{B6852FFD-B691-4B95-8392-7E156B98ADED}"/>
                </a:ext>
              </a:extLst>
            </p:cNvPr>
            <p:cNvSpPr/>
            <p:nvPr/>
          </p:nvSpPr>
          <p:spPr>
            <a:xfrm>
              <a:off x="8222155" y="2587534"/>
              <a:ext cx="80656" cy="95274"/>
            </a:xfrm>
            <a:custGeom>
              <a:avLst/>
              <a:gdLst/>
              <a:ahLst/>
              <a:cxnLst/>
              <a:rect l="l" t="t" r="r" b="b"/>
              <a:pathLst>
                <a:path w="4497" h="5312" extrusionOk="0">
                  <a:moveTo>
                    <a:pt x="2391" y="0"/>
                  </a:moveTo>
                  <a:cubicBezTo>
                    <a:pt x="2196" y="0"/>
                    <a:pt x="1993" y="134"/>
                    <a:pt x="1826" y="267"/>
                  </a:cubicBezTo>
                  <a:cubicBezTo>
                    <a:pt x="685" y="1272"/>
                    <a:pt x="0" y="2778"/>
                    <a:pt x="23" y="4307"/>
                  </a:cubicBezTo>
                  <a:lnTo>
                    <a:pt x="228" y="5312"/>
                  </a:lnTo>
                  <a:cubicBezTo>
                    <a:pt x="1278" y="4787"/>
                    <a:pt x="2351" y="4262"/>
                    <a:pt x="3401" y="3737"/>
                  </a:cubicBezTo>
                  <a:cubicBezTo>
                    <a:pt x="3698" y="3600"/>
                    <a:pt x="3972" y="3463"/>
                    <a:pt x="4177" y="3234"/>
                  </a:cubicBezTo>
                  <a:cubicBezTo>
                    <a:pt x="4383" y="2983"/>
                    <a:pt x="4497" y="2641"/>
                    <a:pt x="4337" y="2367"/>
                  </a:cubicBezTo>
                  <a:cubicBezTo>
                    <a:pt x="4207" y="2126"/>
                    <a:pt x="3927" y="2005"/>
                    <a:pt x="3655" y="2005"/>
                  </a:cubicBezTo>
                  <a:cubicBezTo>
                    <a:pt x="3592" y="2005"/>
                    <a:pt x="3530" y="2012"/>
                    <a:pt x="3470" y="2025"/>
                  </a:cubicBezTo>
                  <a:cubicBezTo>
                    <a:pt x="3127" y="2093"/>
                    <a:pt x="2853" y="2299"/>
                    <a:pt x="2579" y="2504"/>
                  </a:cubicBezTo>
                  <a:cubicBezTo>
                    <a:pt x="1918" y="3006"/>
                    <a:pt x="1233" y="3508"/>
                    <a:pt x="571" y="4011"/>
                  </a:cubicBezTo>
                  <a:cubicBezTo>
                    <a:pt x="1210" y="3029"/>
                    <a:pt x="1872" y="2070"/>
                    <a:pt x="2534" y="1089"/>
                  </a:cubicBezTo>
                  <a:cubicBezTo>
                    <a:pt x="2739" y="769"/>
                    <a:pt x="2922" y="267"/>
                    <a:pt x="2602" y="62"/>
                  </a:cubicBezTo>
                  <a:cubicBezTo>
                    <a:pt x="2535" y="19"/>
                    <a:pt x="2464" y="0"/>
                    <a:pt x="2391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2899;p34">
              <a:extLst>
                <a:ext uri="{FF2B5EF4-FFF2-40B4-BE49-F238E27FC236}">
                  <a16:creationId xmlns:a16="http://schemas.microsoft.com/office/drawing/2014/main" id="{B1C38592-6486-489D-8D36-346D13BC173A}"/>
                </a:ext>
              </a:extLst>
            </p:cNvPr>
            <p:cNvSpPr/>
            <p:nvPr/>
          </p:nvSpPr>
          <p:spPr>
            <a:xfrm>
              <a:off x="7899114" y="2655591"/>
              <a:ext cx="661537" cy="585938"/>
            </a:xfrm>
            <a:custGeom>
              <a:avLst/>
              <a:gdLst/>
              <a:ahLst/>
              <a:cxnLst/>
              <a:rect l="l" t="t" r="r" b="b"/>
              <a:pathLst>
                <a:path w="36884" h="32669" extrusionOk="0">
                  <a:moveTo>
                    <a:pt x="17672" y="1"/>
                  </a:moveTo>
                  <a:cubicBezTo>
                    <a:pt x="14899" y="1"/>
                    <a:pt x="6974" y="674"/>
                    <a:pt x="3835" y="8091"/>
                  </a:cubicBezTo>
                  <a:cubicBezTo>
                    <a:pt x="0" y="17130"/>
                    <a:pt x="2579" y="25142"/>
                    <a:pt x="9450" y="29479"/>
                  </a:cubicBezTo>
                  <a:cubicBezTo>
                    <a:pt x="12846" y="31618"/>
                    <a:pt x="16630" y="32669"/>
                    <a:pt x="20149" y="32669"/>
                  </a:cubicBezTo>
                  <a:cubicBezTo>
                    <a:pt x="23726" y="32669"/>
                    <a:pt x="27029" y="31584"/>
                    <a:pt x="29376" y="29456"/>
                  </a:cubicBezTo>
                  <a:cubicBezTo>
                    <a:pt x="34033" y="25210"/>
                    <a:pt x="36498" y="20531"/>
                    <a:pt x="36680" y="16377"/>
                  </a:cubicBezTo>
                  <a:cubicBezTo>
                    <a:pt x="36883" y="12275"/>
                    <a:pt x="34772" y="28"/>
                    <a:pt x="19248" y="28"/>
                  </a:cubicBezTo>
                  <a:cubicBezTo>
                    <a:pt x="19051" y="28"/>
                    <a:pt x="18851" y="30"/>
                    <a:pt x="18648" y="34"/>
                  </a:cubicBezTo>
                  <a:cubicBezTo>
                    <a:pt x="18648" y="34"/>
                    <a:pt x="18287" y="1"/>
                    <a:pt x="1767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2900;p34">
              <a:extLst>
                <a:ext uri="{FF2B5EF4-FFF2-40B4-BE49-F238E27FC236}">
                  <a16:creationId xmlns:a16="http://schemas.microsoft.com/office/drawing/2014/main" id="{539E328C-0302-4115-A69D-7A1CD16EF217}"/>
                </a:ext>
              </a:extLst>
            </p:cNvPr>
            <p:cNvSpPr/>
            <p:nvPr/>
          </p:nvSpPr>
          <p:spPr>
            <a:xfrm>
              <a:off x="7865534" y="3324119"/>
              <a:ext cx="204304" cy="351179"/>
            </a:xfrm>
            <a:custGeom>
              <a:avLst/>
              <a:gdLst/>
              <a:ahLst/>
              <a:cxnLst/>
              <a:rect l="l" t="t" r="r" b="b"/>
              <a:pathLst>
                <a:path w="11391" h="19580" extrusionOk="0">
                  <a:moveTo>
                    <a:pt x="8160" y="0"/>
                  </a:moveTo>
                  <a:cubicBezTo>
                    <a:pt x="6967" y="0"/>
                    <a:pt x="5839" y="736"/>
                    <a:pt x="5410" y="1933"/>
                  </a:cubicBezTo>
                  <a:lnTo>
                    <a:pt x="594" y="15080"/>
                  </a:lnTo>
                  <a:cubicBezTo>
                    <a:pt x="571" y="15149"/>
                    <a:pt x="548" y="15217"/>
                    <a:pt x="525" y="15286"/>
                  </a:cubicBezTo>
                  <a:cubicBezTo>
                    <a:pt x="0" y="17043"/>
                    <a:pt x="1005" y="18915"/>
                    <a:pt x="2785" y="19440"/>
                  </a:cubicBezTo>
                  <a:cubicBezTo>
                    <a:pt x="3101" y="19534"/>
                    <a:pt x="3421" y="19579"/>
                    <a:pt x="3736" y="19579"/>
                  </a:cubicBezTo>
                  <a:cubicBezTo>
                    <a:pt x="5172" y="19579"/>
                    <a:pt x="6509" y="18645"/>
                    <a:pt x="6939" y="17203"/>
                  </a:cubicBezTo>
                  <a:lnTo>
                    <a:pt x="10956" y="3782"/>
                  </a:lnTo>
                  <a:cubicBezTo>
                    <a:pt x="11390" y="2298"/>
                    <a:pt x="10614" y="723"/>
                    <a:pt x="9153" y="176"/>
                  </a:cubicBezTo>
                  <a:cubicBezTo>
                    <a:pt x="8826" y="57"/>
                    <a:pt x="8491" y="0"/>
                    <a:pt x="8160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2901;p34">
              <a:extLst>
                <a:ext uri="{FF2B5EF4-FFF2-40B4-BE49-F238E27FC236}">
                  <a16:creationId xmlns:a16="http://schemas.microsoft.com/office/drawing/2014/main" id="{8AB4DA04-B001-4022-A2A7-3BD60092F9D3}"/>
                </a:ext>
              </a:extLst>
            </p:cNvPr>
            <p:cNvSpPr/>
            <p:nvPr/>
          </p:nvSpPr>
          <p:spPr>
            <a:xfrm>
              <a:off x="7865534" y="3324119"/>
              <a:ext cx="204304" cy="351179"/>
            </a:xfrm>
            <a:custGeom>
              <a:avLst/>
              <a:gdLst/>
              <a:ahLst/>
              <a:cxnLst/>
              <a:rect l="l" t="t" r="r" b="b"/>
              <a:pathLst>
                <a:path w="11391" h="19580" extrusionOk="0">
                  <a:moveTo>
                    <a:pt x="8160" y="0"/>
                  </a:moveTo>
                  <a:cubicBezTo>
                    <a:pt x="6967" y="0"/>
                    <a:pt x="5839" y="736"/>
                    <a:pt x="5410" y="1933"/>
                  </a:cubicBezTo>
                  <a:lnTo>
                    <a:pt x="594" y="15080"/>
                  </a:lnTo>
                  <a:cubicBezTo>
                    <a:pt x="571" y="15149"/>
                    <a:pt x="548" y="15217"/>
                    <a:pt x="525" y="15286"/>
                  </a:cubicBezTo>
                  <a:cubicBezTo>
                    <a:pt x="0" y="17043"/>
                    <a:pt x="1005" y="18915"/>
                    <a:pt x="2785" y="19440"/>
                  </a:cubicBezTo>
                  <a:cubicBezTo>
                    <a:pt x="3101" y="19534"/>
                    <a:pt x="3421" y="19579"/>
                    <a:pt x="3736" y="19579"/>
                  </a:cubicBezTo>
                  <a:cubicBezTo>
                    <a:pt x="5172" y="19579"/>
                    <a:pt x="6509" y="18645"/>
                    <a:pt x="6939" y="17203"/>
                  </a:cubicBezTo>
                  <a:lnTo>
                    <a:pt x="10956" y="3782"/>
                  </a:lnTo>
                  <a:cubicBezTo>
                    <a:pt x="11390" y="2298"/>
                    <a:pt x="10614" y="723"/>
                    <a:pt x="9153" y="176"/>
                  </a:cubicBezTo>
                  <a:cubicBezTo>
                    <a:pt x="8826" y="57"/>
                    <a:pt x="8491" y="0"/>
                    <a:pt x="8160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2902;p34">
              <a:extLst>
                <a:ext uri="{FF2B5EF4-FFF2-40B4-BE49-F238E27FC236}">
                  <a16:creationId xmlns:a16="http://schemas.microsoft.com/office/drawing/2014/main" id="{DEF417BD-399B-45E4-A478-59B9472ED6F6}"/>
                </a:ext>
              </a:extLst>
            </p:cNvPr>
            <p:cNvSpPr/>
            <p:nvPr/>
          </p:nvSpPr>
          <p:spPr>
            <a:xfrm>
              <a:off x="7935133" y="3242861"/>
              <a:ext cx="441754" cy="386530"/>
            </a:xfrm>
            <a:custGeom>
              <a:avLst/>
              <a:gdLst/>
              <a:ahLst/>
              <a:cxnLst/>
              <a:rect l="l" t="t" r="r" b="b"/>
              <a:pathLst>
                <a:path w="24630" h="21551" extrusionOk="0">
                  <a:moveTo>
                    <a:pt x="8069" y="0"/>
                  </a:moveTo>
                  <a:cubicBezTo>
                    <a:pt x="2763" y="0"/>
                    <a:pt x="1" y="7330"/>
                    <a:pt x="1" y="7330"/>
                  </a:cubicBezTo>
                  <a:cubicBezTo>
                    <a:pt x="1" y="7330"/>
                    <a:pt x="2466" y="10617"/>
                    <a:pt x="5136" y="10823"/>
                  </a:cubicBezTo>
                  <a:lnTo>
                    <a:pt x="2968" y="20455"/>
                  </a:lnTo>
                  <a:lnTo>
                    <a:pt x="13034" y="21300"/>
                  </a:lnTo>
                  <a:cubicBezTo>
                    <a:pt x="13057" y="21300"/>
                    <a:pt x="22506" y="21551"/>
                    <a:pt x="22506" y="21551"/>
                  </a:cubicBezTo>
                  <a:lnTo>
                    <a:pt x="23670" y="13402"/>
                  </a:lnTo>
                  <a:cubicBezTo>
                    <a:pt x="24629" y="7833"/>
                    <a:pt x="24629" y="2606"/>
                    <a:pt x="22415" y="1898"/>
                  </a:cubicBezTo>
                  <a:cubicBezTo>
                    <a:pt x="18900" y="780"/>
                    <a:pt x="16777" y="985"/>
                    <a:pt x="16024" y="939"/>
                  </a:cubicBezTo>
                  <a:cubicBezTo>
                    <a:pt x="15271" y="780"/>
                    <a:pt x="11961" y="163"/>
                    <a:pt x="8263" y="4"/>
                  </a:cubicBezTo>
                  <a:cubicBezTo>
                    <a:pt x="8198" y="1"/>
                    <a:pt x="8133" y="0"/>
                    <a:pt x="80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2903;p34">
              <a:extLst>
                <a:ext uri="{FF2B5EF4-FFF2-40B4-BE49-F238E27FC236}">
                  <a16:creationId xmlns:a16="http://schemas.microsoft.com/office/drawing/2014/main" id="{F4DED12F-DA72-4B76-8219-D15C3CD784C8}"/>
                </a:ext>
              </a:extLst>
            </p:cNvPr>
            <p:cNvSpPr/>
            <p:nvPr/>
          </p:nvSpPr>
          <p:spPr>
            <a:xfrm>
              <a:off x="8120196" y="3255381"/>
              <a:ext cx="169509" cy="87813"/>
            </a:xfrm>
            <a:custGeom>
              <a:avLst/>
              <a:gdLst/>
              <a:ahLst/>
              <a:cxnLst/>
              <a:rect l="l" t="t" r="r" b="b"/>
              <a:pathLst>
                <a:path w="9451" h="4896" extrusionOk="0">
                  <a:moveTo>
                    <a:pt x="2784" y="1"/>
                  </a:moveTo>
                  <a:cubicBezTo>
                    <a:pt x="2313" y="1"/>
                    <a:pt x="1826" y="18"/>
                    <a:pt x="1325" y="59"/>
                  </a:cubicBezTo>
                  <a:cubicBezTo>
                    <a:pt x="275" y="150"/>
                    <a:pt x="183" y="995"/>
                    <a:pt x="183" y="995"/>
                  </a:cubicBezTo>
                  <a:cubicBezTo>
                    <a:pt x="1" y="2843"/>
                    <a:pt x="1279" y="4487"/>
                    <a:pt x="3059" y="4669"/>
                  </a:cubicBezTo>
                  <a:lnTo>
                    <a:pt x="5205" y="4875"/>
                  </a:lnTo>
                  <a:cubicBezTo>
                    <a:pt x="5344" y="4889"/>
                    <a:pt x="5481" y="4896"/>
                    <a:pt x="5618" y="4896"/>
                  </a:cubicBezTo>
                  <a:cubicBezTo>
                    <a:pt x="7478" y="4896"/>
                    <a:pt x="9078" y="3612"/>
                    <a:pt x="9291" y="1634"/>
                  </a:cubicBezTo>
                  <a:cubicBezTo>
                    <a:pt x="9291" y="1634"/>
                    <a:pt x="9450" y="698"/>
                    <a:pt x="8378" y="584"/>
                  </a:cubicBezTo>
                  <a:cubicBezTo>
                    <a:pt x="7229" y="469"/>
                    <a:pt x="5230" y="1"/>
                    <a:pt x="2784" y="1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2904;p34">
              <a:extLst>
                <a:ext uri="{FF2B5EF4-FFF2-40B4-BE49-F238E27FC236}">
                  <a16:creationId xmlns:a16="http://schemas.microsoft.com/office/drawing/2014/main" id="{28A79F5E-6C86-476F-AA6F-17B666A6DEB3}"/>
                </a:ext>
              </a:extLst>
            </p:cNvPr>
            <p:cNvSpPr/>
            <p:nvPr/>
          </p:nvSpPr>
          <p:spPr>
            <a:xfrm>
              <a:off x="7916711" y="3373269"/>
              <a:ext cx="115469" cy="66236"/>
            </a:xfrm>
            <a:custGeom>
              <a:avLst/>
              <a:gdLst/>
              <a:ahLst/>
              <a:cxnLst/>
              <a:rect l="l" t="t" r="r" b="b"/>
              <a:pathLst>
                <a:path w="6438" h="3693" extrusionOk="0">
                  <a:moveTo>
                    <a:pt x="1050" y="0"/>
                  </a:moveTo>
                  <a:cubicBezTo>
                    <a:pt x="966" y="0"/>
                    <a:pt x="882" y="35"/>
                    <a:pt x="822" y="106"/>
                  </a:cubicBezTo>
                  <a:cubicBezTo>
                    <a:pt x="822" y="106"/>
                    <a:pt x="0" y="745"/>
                    <a:pt x="457" y="1088"/>
                  </a:cubicBezTo>
                  <a:cubicBezTo>
                    <a:pt x="1187" y="1635"/>
                    <a:pt x="3310" y="3279"/>
                    <a:pt x="5958" y="3690"/>
                  </a:cubicBezTo>
                  <a:cubicBezTo>
                    <a:pt x="5971" y="3691"/>
                    <a:pt x="5985" y="3692"/>
                    <a:pt x="5998" y="3692"/>
                  </a:cubicBezTo>
                  <a:cubicBezTo>
                    <a:pt x="6166" y="3692"/>
                    <a:pt x="6325" y="3562"/>
                    <a:pt x="6346" y="3393"/>
                  </a:cubicBezTo>
                  <a:lnTo>
                    <a:pt x="6414" y="2799"/>
                  </a:lnTo>
                  <a:cubicBezTo>
                    <a:pt x="6437" y="2617"/>
                    <a:pt x="6300" y="2457"/>
                    <a:pt x="6141" y="2434"/>
                  </a:cubicBezTo>
                  <a:cubicBezTo>
                    <a:pt x="3858" y="2069"/>
                    <a:pt x="1872" y="585"/>
                    <a:pt x="1256" y="83"/>
                  </a:cubicBezTo>
                  <a:cubicBezTo>
                    <a:pt x="1201" y="29"/>
                    <a:pt x="1126" y="0"/>
                    <a:pt x="1050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2905;p34">
              <a:extLst>
                <a:ext uri="{FF2B5EF4-FFF2-40B4-BE49-F238E27FC236}">
                  <a16:creationId xmlns:a16="http://schemas.microsoft.com/office/drawing/2014/main" id="{BF41B168-2477-42DA-8D2A-D77900C6C932}"/>
                </a:ext>
              </a:extLst>
            </p:cNvPr>
            <p:cNvSpPr/>
            <p:nvPr/>
          </p:nvSpPr>
          <p:spPr>
            <a:xfrm>
              <a:off x="8137811" y="3106048"/>
              <a:ext cx="138391" cy="213685"/>
            </a:xfrm>
            <a:custGeom>
              <a:avLst/>
              <a:gdLst/>
              <a:ahLst/>
              <a:cxnLst/>
              <a:rect l="l" t="t" r="r" b="b"/>
              <a:pathLst>
                <a:path w="7716" h="11914" extrusionOk="0">
                  <a:moveTo>
                    <a:pt x="3877" y="1"/>
                  </a:moveTo>
                  <a:cubicBezTo>
                    <a:pt x="2029" y="1"/>
                    <a:pt x="499" y="1447"/>
                    <a:pt x="411" y="3317"/>
                  </a:cubicBezTo>
                  <a:lnTo>
                    <a:pt x="91" y="9160"/>
                  </a:lnTo>
                  <a:cubicBezTo>
                    <a:pt x="0" y="11100"/>
                    <a:pt x="1529" y="11785"/>
                    <a:pt x="3470" y="11899"/>
                  </a:cubicBezTo>
                  <a:lnTo>
                    <a:pt x="3675" y="11899"/>
                  </a:lnTo>
                  <a:cubicBezTo>
                    <a:pt x="3833" y="11908"/>
                    <a:pt x="3990" y="11913"/>
                    <a:pt x="4143" y="11913"/>
                  </a:cubicBezTo>
                  <a:cubicBezTo>
                    <a:pt x="5850" y="11913"/>
                    <a:pt x="7220" y="11307"/>
                    <a:pt x="7304" y="9548"/>
                  </a:cubicBezTo>
                  <a:lnTo>
                    <a:pt x="7601" y="3705"/>
                  </a:lnTo>
                  <a:cubicBezTo>
                    <a:pt x="7715" y="1764"/>
                    <a:pt x="6231" y="121"/>
                    <a:pt x="4291" y="7"/>
                  </a:cubicBezTo>
                  <a:lnTo>
                    <a:pt x="4086" y="7"/>
                  </a:lnTo>
                  <a:cubicBezTo>
                    <a:pt x="4016" y="3"/>
                    <a:pt x="3946" y="1"/>
                    <a:pt x="387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2906;p34">
              <a:extLst>
                <a:ext uri="{FF2B5EF4-FFF2-40B4-BE49-F238E27FC236}">
                  <a16:creationId xmlns:a16="http://schemas.microsoft.com/office/drawing/2014/main" id="{D474A04D-2592-4660-BE4C-FA6C93ED6200}"/>
                </a:ext>
              </a:extLst>
            </p:cNvPr>
            <p:cNvSpPr/>
            <p:nvPr/>
          </p:nvSpPr>
          <p:spPr>
            <a:xfrm>
              <a:off x="8141488" y="3106048"/>
              <a:ext cx="134714" cy="147915"/>
            </a:xfrm>
            <a:custGeom>
              <a:avLst/>
              <a:gdLst/>
              <a:ahLst/>
              <a:cxnLst/>
              <a:rect l="l" t="t" r="r" b="b"/>
              <a:pathLst>
                <a:path w="7511" h="8247" extrusionOk="0">
                  <a:moveTo>
                    <a:pt x="3672" y="1"/>
                  </a:moveTo>
                  <a:cubicBezTo>
                    <a:pt x="1824" y="1"/>
                    <a:pt x="294" y="1447"/>
                    <a:pt x="206" y="3317"/>
                  </a:cubicBezTo>
                  <a:lnTo>
                    <a:pt x="1" y="7220"/>
                  </a:lnTo>
                  <a:cubicBezTo>
                    <a:pt x="2290" y="8017"/>
                    <a:pt x="4278" y="8247"/>
                    <a:pt x="5785" y="8247"/>
                  </a:cubicBezTo>
                  <a:cubicBezTo>
                    <a:pt x="6305" y="8247"/>
                    <a:pt x="6769" y="8219"/>
                    <a:pt x="7168" y="8178"/>
                  </a:cubicBezTo>
                  <a:lnTo>
                    <a:pt x="7396" y="3705"/>
                  </a:lnTo>
                  <a:cubicBezTo>
                    <a:pt x="7510" y="1764"/>
                    <a:pt x="6026" y="121"/>
                    <a:pt x="4086" y="7"/>
                  </a:cubicBezTo>
                  <a:lnTo>
                    <a:pt x="3881" y="7"/>
                  </a:lnTo>
                  <a:cubicBezTo>
                    <a:pt x="3811" y="3"/>
                    <a:pt x="3741" y="1"/>
                    <a:pt x="3672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2907;p34">
              <a:extLst>
                <a:ext uri="{FF2B5EF4-FFF2-40B4-BE49-F238E27FC236}">
                  <a16:creationId xmlns:a16="http://schemas.microsoft.com/office/drawing/2014/main" id="{5F0C2CA7-CCA1-4EDD-AC5B-61407C3A6E15}"/>
                </a:ext>
              </a:extLst>
            </p:cNvPr>
            <p:cNvSpPr/>
            <p:nvPr/>
          </p:nvSpPr>
          <p:spPr>
            <a:xfrm>
              <a:off x="7898701" y="2956822"/>
              <a:ext cx="177275" cy="160272"/>
            </a:xfrm>
            <a:custGeom>
              <a:avLst/>
              <a:gdLst/>
              <a:ahLst/>
              <a:cxnLst/>
              <a:rect l="l" t="t" r="r" b="b"/>
              <a:pathLst>
                <a:path w="9884" h="8936" extrusionOk="0">
                  <a:moveTo>
                    <a:pt x="4955" y="1"/>
                  </a:moveTo>
                  <a:cubicBezTo>
                    <a:pt x="3029" y="1"/>
                    <a:pt x="1250" y="1276"/>
                    <a:pt x="685" y="3236"/>
                  </a:cubicBezTo>
                  <a:cubicBezTo>
                    <a:pt x="0" y="5610"/>
                    <a:pt x="1347" y="8075"/>
                    <a:pt x="3698" y="8760"/>
                  </a:cubicBezTo>
                  <a:cubicBezTo>
                    <a:pt x="4112" y="8879"/>
                    <a:pt x="4528" y="8936"/>
                    <a:pt x="4937" y="8936"/>
                  </a:cubicBezTo>
                  <a:cubicBezTo>
                    <a:pt x="6870" y="8936"/>
                    <a:pt x="8633" y="7661"/>
                    <a:pt x="9199" y="5701"/>
                  </a:cubicBezTo>
                  <a:cubicBezTo>
                    <a:pt x="9884" y="3327"/>
                    <a:pt x="8537" y="862"/>
                    <a:pt x="6186" y="177"/>
                  </a:cubicBezTo>
                  <a:cubicBezTo>
                    <a:pt x="5776" y="58"/>
                    <a:pt x="5362" y="1"/>
                    <a:pt x="4955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2908;p34">
              <a:extLst>
                <a:ext uri="{FF2B5EF4-FFF2-40B4-BE49-F238E27FC236}">
                  <a16:creationId xmlns:a16="http://schemas.microsoft.com/office/drawing/2014/main" id="{9425B0DE-A1FA-49D0-AEB1-8F90DA00CD6A}"/>
                </a:ext>
              </a:extLst>
            </p:cNvPr>
            <p:cNvSpPr/>
            <p:nvPr/>
          </p:nvSpPr>
          <p:spPr>
            <a:xfrm>
              <a:off x="7918755" y="3011049"/>
              <a:ext cx="137979" cy="41593"/>
            </a:xfrm>
            <a:custGeom>
              <a:avLst/>
              <a:gdLst/>
              <a:ahLst/>
              <a:cxnLst/>
              <a:rect l="l" t="t" r="r" b="b"/>
              <a:pathLst>
                <a:path w="7693" h="2319" extrusionOk="0">
                  <a:moveTo>
                    <a:pt x="3468" y="0"/>
                  </a:moveTo>
                  <a:cubicBezTo>
                    <a:pt x="2968" y="0"/>
                    <a:pt x="2472" y="61"/>
                    <a:pt x="1986" y="190"/>
                  </a:cubicBezTo>
                  <a:cubicBezTo>
                    <a:pt x="1644" y="281"/>
                    <a:pt x="1324" y="395"/>
                    <a:pt x="1005" y="532"/>
                  </a:cubicBezTo>
                  <a:cubicBezTo>
                    <a:pt x="685" y="692"/>
                    <a:pt x="389" y="852"/>
                    <a:pt x="92" y="1057"/>
                  </a:cubicBezTo>
                  <a:cubicBezTo>
                    <a:pt x="23" y="1103"/>
                    <a:pt x="1" y="1172"/>
                    <a:pt x="46" y="1240"/>
                  </a:cubicBezTo>
                  <a:cubicBezTo>
                    <a:pt x="81" y="1291"/>
                    <a:pt x="128" y="1317"/>
                    <a:pt x="188" y="1317"/>
                  </a:cubicBezTo>
                  <a:cubicBezTo>
                    <a:pt x="207" y="1317"/>
                    <a:pt x="229" y="1314"/>
                    <a:pt x="252" y="1308"/>
                  </a:cubicBezTo>
                  <a:cubicBezTo>
                    <a:pt x="822" y="989"/>
                    <a:pt x="1461" y="761"/>
                    <a:pt x="2101" y="601"/>
                  </a:cubicBezTo>
                  <a:cubicBezTo>
                    <a:pt x="2528" y="490"/>
                    <a:pt x="2978" y="423"/>
                    <a:pt x="3435" y="423"/>
                  </a:cubicBezTo>
                  <a:cubicBezTo>
                    <a:pt x="3636" y="423"/>
                    <a:pt x="3838" y="436"/>
                    <a:pt x="4041" y="464"/>
                  </a:cubicBezTo>
                  <a:cubicBezTo>
                    <a:pt x="4680" y="532"/>
                    <a:pt x="5319" y="715"/>
                    <a:pt x="5890" y="1035"/>
                  </a:cubicBezTo>
                  <a:cubicBezTo>
                    <a:pt x="6186" y="1172"/>
                    <a:pt x="6437" y="1400"/>
                    <a:pt x="6688" y="1582"/>
                  </a:cubicBezTo>
                  <a:cubicBezTo>
                    <a:pt x="6848" y="1674"/>
                    <a:pt x="6940" y="1811"/>
                    <a:pt x="7076" y="1925"/>
                  </a:cubicBezTo>
                  <a:lnTo>
                    <a:pt x="7442" y="2267"/>
                  </a:lnTo>
                  <a:cubicBezTo>
                    <a:pt x="7476" y="2301"/>
                    <a:pt x="7510" y="2318"/>
                    <a:pt x="7544" y="2318"/>
                  </a:cubicBezTo>
                  <a:cubicBezTo>
                    <a:pt x="7579" y="2318"/>
                    <a:pt x="7613" y="2301"/>
                    <a:pt x="7647" y="2267"/>
                  </a:cubicBezTo>
                  <a:cubicBezTo>
                    <a:pt x="7693" y="2221"/>
                    <a:pt x="7693" y="2130"/>
                    <a:pt x="7647" y="2062"/>
                  </a:cubicBezTo>
                  <a:lnTo>
                    <a:pt x="7282" y="1697"/>
                  </a:lnTo>
                  <a:cubicBezTo>
                    <a:pt x="7168" y="1582"/>
                    <a:pt x="7054" y="1423"/>
                    <a:pt x="6917" y="1331"/>
                  </a:cubicBezTo>
                  <a:cubicBezTo>
                    <a:pt x="6643" y="1103"/>
                    <a:pt x="6392" y="875"/>
                    <a:pt x="6072" y="715"/>
                  </a:cubicBezTo>
                  <a:cubicBezTo>
                    <a:pt x="5912" y="624"/>
                    <a:pt x="5775" y="532"/>
                    <a:pt x="5593" y="464"/>
                  </a:cubicBezTo>
                  <a:lnTo>
                    <a:pt x="5113" y="259"/>
                  </a:lnTo>
                  <a:cubicBezTo>
                    <a:pt x="4771" y="167"/>
                    <a:pt x="4429" y="76"/>
                    <a:pt x="4086" y="30"/>
                  </a:cubicBezTo>
                  <a:cubicBezTo>
                    <a:pt x="3880" y="10"/>
                    <a:pt x="3674" y="0"/>
                    <a:pt x="346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2909;p34">
              <a:extLst>
                <a:ext uri="{FF2B5EF4-FFF2-40B4-BE49-F238E27FC236}">
                  <a16:creationId xmlns:a16="http://schemas.microsoft.com/office/drawing/2014/main" id="{A86C1862-77DE-4486-90CE-C3A17FDC7603}"/>
                </a:ext>
              </a:extLst>
            </p:cNvPr>
            <p:cNvSpPr/>
            <p:nvPr/>
          </p:nvSpPr>
          <p:spPr>
            <a:xfrm>
              <a:off x="7969519" y="3045418"/>
              <a:ext cx="106878" cy="33127"/>
            </a:xfrm>
            <a:custGeom>
              <a:avLst/>
              <a:gdLst/>
              <a:ahLst/>
              <a:cxnLst/>
              <a:rect l="l" t="t" r="r" b="b"/>
              <a:pathLst>
                <a:path w="5959" h="1847" extrusionOk="0">
                  <a:moveTo>
                    <a:pt x="2638" y="0"/>
                  </a:moveTo>
                  <a:cubicBezTo>
                    <a:pt x="2254" y="0"/>
                    <a:pt x="1870" y="51"/>
                    <a:pt x="1507" y="146"/>
                  </a:cubicBezTo>
                  <a:cubicBezTo>
                    <a:pt x="982" y="283"/>
                    <a:pt x="480" y="511"/>
                    <a:pt x="47" y="876"/>
                  </a:cubicBezTo>
                  <a:cubicBezTo>
                    <a:pt x="1" y="899"/>
                    <a:pt x="1" y="945"/>
                    <a:pt x="24" y="1013"/>
                  </a:cubicBezTo>
                  <a:cubicBezTo>
                    <a:pt x="40" y="1046"/>
                    <a:pt x="82" y="1068"/>
                    <a:pt x="120" y="1068"/>
                  </a:cubicBezTo>
                  <a:cubicBezTo>
                    <a:pt x="135" y="1068"/>
                    <a:pt x="149" y="1065"/>
                    <a:pt x="161" y="1059"/>
                  </a:cubicBezTo>
                  <a:lnTo>
                    <a:pt x="184" y="1059"/>
                  </a:lnTo>
                  <a:cubicBezTo>
                    <a:pt x="640" y="853"/>
                    <a:pt x="1119" y="671"/>
                    <a:pt x="1622" y="557"/>
                  </a:cubicBezTo>
                  <a:cubicBezTo>
                    <a:pt x="1969" y="474"/>
                    <a:pt x="2328" y="415"/>
                    <a:pt x="2691" y="415"/>
                  </a:cubicBezTo>
                  <a:cubicBezTo>
                    <a:pt x="2829" y="415"/>
                    <a:pt x="2967" y="424"/>
                    <a:pt x="3105" y="442"/>
                  </a:cubicBezTo>
                  <a:cubicBezTo>
                    <a:pt x="3607" y="488"/>
                    <a:pt x="4087" y="625"/>
                    <a:pt x="4520" y="876"/>
                  </a:cubicBezTo>
                  <a:cubicBezTo>
                    <a:pt x="4771" y="990"/>
                    <a:pt x="4954" y="1150"/>
                    <a:pt x="5159" y="1287"/>
                  </a:cubicBezTo>
                  <a:cubicBezTo>
                    <a:pt x="5365" y="1447"/>
                    <a:pt x="5548" y="1629"/>
                    <a:pt x="5753" y="1789"/>
                  </a:cubicBezTo>
                  <a:lnTo>
                    <a:pt x="5753" y="1812"/>
                  </a:lnTo>
                  <a:cubicBezTo>
                    <a:pt x="5776" y="1835"/>
                    <a:pt x="5804" y="1846"/>
                    <a:pt x="5833" y="1846"/>
                  </a:cubicBezTo>
                  <a:cubicBezTo>
                    <a:pt x="5861" y="1846"/>
                    <a:pt x="5890" y="1835"/>
                    <a:pt x="5913" y="1812"/>
                  </a:cubicBezTo>
                  <a:cubicBezTo>
                    <a:pt x="5958" y="1766"/>
                    <a:pt x="5958" y="1698"/>
                    <a:pt x="5913" y="1652"/>
                  </a:cubicBezTo>
                  <a:cubicBezTo>
                    <a:pt x="5730" y="1447"/>
                    <a:pt x="5570" y="1241"/>
                    <a:pt x="5365" y="1059"/>
                  </a:cubicBezTo>
                  <a:cubicBezTo>
                    <a:pt x="5159" y="899"/>
                    <a:pt x="4954" y="694"/>
                    <a:pt x="4703" y="579"/>
                  </a:cubicBezTo>
                  <a:cubicBezTo>
                    <a:pt x="4475" y="420"/>
                    <a:pt x="4224" y="328"/>
                    <a:pt x="3950" y="214"/>
                  </a:cubicBezTo>
                  <a:cubicBezTo>
                    <a:pt x="3699" y="146"/>
                    <a:pt x="3425" y="54"/>
                    <a:pt x="3151" y="32"/>
                  </a:cubicBezTo>
                  <a:cubicBezTo>
                    <a:pt x="2981" y="10"/>
                    <a:pt x="2809" y="0"/>
                    <a:pt x="263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2910;p34">
              <a:extLst>
                <a:ext uri="{FF2B5EF4-FFF2-40B4-BE49-F238E27FC236}">
                  <a16:creationId xmlns:a16="http://schemas.microsoft.com/office/drawing/2014/main" id="{21F2D49C-3DAD-4BED-B2D4-9A63D420373F}"/>
                </a:ext>
              </a:extLst>
            </p:cNvPr>
            <p:cNvSpPr/>
            <p:nvPr/>
          </p:nvSpPr>
          <p:spPr>
            <a:xfrm>
              <a:off x="7967474" y="2691610"/>
              <a:ext cx="525262" cy="533620"/>
            </a:xfrm>
            <a:custGeom>
              <a:avLst/>
              <a:gdLst/>
              <a:ahLst/>
              <a:cxnLst/>
              <a:rect l="l" t="t" r="r" b="b"/>
              <a:pathLst>
                <a:path w="29286" h="29752" extrusionOk="0">
                  <a:moveTo>
                    <a:pt x="14594" y="0"/>
                  </a:moveTo>
                  <a:cubicBezTo>
                    <a:pt x="14402" y="0"/>
                    <a:pt x="14209" y="4"/>
                    <a:pt x="14016" y="12"/>
                  </a:cubicBezTo>
                  <a:cubicBezTo>
                    <a:pt x="6118" y="354"/>
                    <a:pt x="1" y="7156"/>
                    <a:pt x="343" y="15191"/>
                  </a:cubicBezTo>
                  <a:cubicBezTo>
                    <a:pt x="675" y="22996"/>
                    <a:pt x="4969" y="29752"/>
                    <a:pt x="14201" y="29752"/>
                  </a:cubicBezTo>
                  <a:cubicBezTo>
                    <a:pt x="14500" y="29752"/>
                    <a:pt x="14803" y="29745"/>
                    <a:pt x="15111" y="29730"/>
                  </a:cubicBezTo>
                  <a:cubicBezTo>
                    <a:pt x="24355" y="29297"/>
                    <a:pt x="29286" y="22038"/>
                    <a:pt x="28943" y="13981"/>
                  </a:cubicBezTo>
                  <a:cubicBezTo>
                    <a:pt x="28609" y="6143"/>
                    <a:pt x="22237" y="0"/>
                    <a:pt x="14594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2911;p34">
              <a:extLst>
                <a:ext uri="{FF2B5EF4-FFF2-40B4-BE49-F238E27FC236}">
                  <a16:creationId xmlns:a16="http://schemas.microsoft.com/office/drawing/2014/main" id="{53FA1B8F-1DFB-43D0-B324-B7A3A6A30DC5}"/>
                </a:ext>
              </a:extLst>
            </p:cNvPr>
            <p:cNvSpPr/>
            <p:nvPr/>
          </p:nvSpPr>
          <p:spPr>
            <a:xfrm>
              <a:off x="7943725" y="2682569"/>
              <a:ext cx="548202" cy="305246"/>
            </a:xfrm>
            <a:custGeom>
              <a:avLst/>
              <a:gdLst/>
              <a:ahLst/>
              <a:cxnLst/>
              <a:rect l="l" t="t" r="r" b="b"/>
              <a:pathLst>
                <a:path w="30565" h="17019" extrusionOk="0">
                  <a:moveTo>
                    <a:pt x="15893" y="1"/>
                  </a:moveTo>
                  <a:cubicBezTo>
                    <a:pt x="15659" y="1"/>
                    <a:pt x="15421" y="5"/>
                    <a:pt x="15180" y="14"/>
                  </a:cubicBezTo>
                  <a:cubicBezTo>
                    <a:pt x="1" y="539"/>
                    <a:pt x="1599" y="15192"/>
                    <a:pt x="1599" y="15192"/>
                  </a:cubicBezTo>
                  <a:cubicBezTo>
                    <a:pt x="1599" y="15192"/>
                    <a:pt x="10044" y="11449"/>
                    <a:pt x="15203" y="4967"/>
                  </a:cubicBezTo>
                  <a:cubicBezTo>
                    <a:pt x="15203" y="4967"/>
                    <a:pt x="20589" y="12659"/>
                    <a:pt x="28761" y="17018"/>
                  </a:cubicBezTo>
                  <a:lnTo>
                    <a:pt x="30564" y="16402"/>
                  </a:lnTo>
                  <a:cubicBezTo>
                    <a:pt x="30564" y="16402"/>
                    <a:pt x="30365" y="1"/>
                    <a:pt x="15893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2912;p34">
              <a:extLst>
                <a:ext uri="{FF2B5EF4-FFF2-40B4-BE49-F238E27FC236}">
                  <a16:creationId xmlns:a16="http://schemas.microsoft.com/office/drawing/2014/main" id="{9612C17A-430F-4EC3-8A18-1B527E611C4D}"/>
                </a:ext>
              </a:extLst>
            </p:cNvPr>
            <p:cNvSpPr/>
            <p:nvPr/>
          </p:nvSpPr>
          <p:spPr>
            <a:xfrm>
              <a:off x="8012937" y="3045976"/>
              <a:ext cx="119551" cy="102373"/>
            </a:xfrm>
            <a:custGeom>
              <a:avLst/>
              <a:gdLst/>
              <a:ahLst/>
              <a:cxnLst/>
              <a:rect l="l" t="t" r="r" b="b"/>
              <a:pathLst>
                <a:path w="8857" h="7214" extrusionOk="0">
                  <a:moveTo>
                    <a:pt x="343" y="2785"/>
                  </a:moveTo>
                  <a:cubicBezTo>
                    <a:pt x="0" y="4543"/>
                    <a:pt x="1553" y="6323"/>
                    <a:pt x="3789" y="6757"/>
                  </a:cubicBezTo>
                  <a:cubicBezTo>
                    <a:pt x="6049" y="7213"/>
                    <a:pt x="8149" y="6163"/>
                    <a:pt x="8491" y="4429"/>
                  </a:cubicBezTo>
                  <a:cubicBezTo>
                    <a:pt x="8857" y="2671"/>
                    <a:pt x="7305" y="891"/>
                    <a:pt x="5068" y="457"/>
                  </a:cubicBezTo>
                  <a:cubicBezTo>
                    <a:pt x="2808" y="1"/>
                    <a:pt x="708" y="1051"/>
                    <a:pt x="343" y="2785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2913;p34">
              <a:extLst>
                <a:ext uri="{FF2B5EF4-FFF2-40B4-BE49-F238E27FC236}">
                  <a16:creationId xmlns:a16="http://schemas.microsoft.com/office/drawing/2014/main" id="{5A0B1ED7-7091-4CCE-90CA-007D118C6EB9}"/>
                </a:ext>
              </a:extLst>
            </p:cNvPr>
            <p:cNvSpPr/>
            <p:nvPr/>
          </p:nvSpPr>
          <p:spPr>
            <a:xfrm>
              <a:off x="8272087" y="3064003"/>
              <a:ext cx="126524" cy="95052"/>
            </a:xfrm>
            <a:custGeom>
              <a:avLst/>
              <a:gdLst/>
              <a:ahLst/>
              <a:cxnLst/>
              <a:rect l="l" t="t" r="r" b="b"/>
              <a:pathLst>
                <a:path w="8606" h="6464" extrusionOk="0">
                  <a:moveTo>
                    <a:pt x="4483" y="1"/>
                  </a:moveTo>
                  <a:cubicBezTo>
                    <a:pt x="4322" y="1"/>
                    <a:pt x="4160" y="8"/>
                    <a:pt x="3995" y="23"/>
                  </a:cubicBezTo>
                  <a:cubicBezTo>
                    <a:pt x="1713" y="251"/>
                    <a:pt x="1" y="1872"/>
                    <a:pt x="161" y="3629"/>
                  </a:cubicBezTo>
                  <a:cubicBezTo>
                    <a:pt x="329" y="5269"/>
                    <a:pt x="2027" y="6463"/>
                    <a:pt x="4077" y="6463"/>
                  </a:cubicBezTo>
                  <a:cubicBezTo>
                    <a:pt x="4253" y="6463"/>
                    <a:pt x="4431" y="6455"/>
                    <a:pt x="4611" y="6437"/>
                  </a:cubicBezTo>
                  <a:cubicBezTo>
                    <a:pt x="6894" y="6208"/>
                    <a:pt x="8606" y="4611"/>
                    <a:pt x="8446" y="2830"/>
                  </a:cubicBezTo>
                  <a:cubicBezTo>
                    <a:pt x="8277" y="1199"/>
                    <a:pt x="6554" y="1"/>
                    <a:pt x="4483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2914;p34">
              <a:extLst>
                <a:ext uri="{FF2B5EF4-FFF2-40B4-BE49-F238E27FC236}">
                  <a16:creationId xmlns:a16="http://schemas.microsoft.com/office/drawing/2014/main" id="{D4F85C23-4193-4061-82D9-E561E19CC5EA}"/>
                </a:ext>
              </a:extLst>
            </p:cNvPr>
            <p:cNvSpPr/>
            <p:nvPr/>
          </p:nvSpPr>
          <p:spPr>
            <a:xfrm>
              <a:off x="8358894" y="3042297"/>
              <a:ext cx="25809" cy="6618"/>
            </a:xfrm>
            <a:custGeom>
              <a:avLst/>
              <a:gdLst/>
              <a:ahLst/>
              <a:cxnLst/>
              <a:rect l="l" t="t" r="r" b="b"/>
              <a:pathLst>
                <a:path w="1439" h="369" extrusionOk="0">
                  <a:moveTo>
                    <a:pt x="161" y="0"/>
                  </a:moveTo>
                  <a:cubicBezTo>
                    <a:pt x="69" y="0"/>
                    <a:pt x="1" y="91"/>
                    <a:pt x="1" y="206"/>
                  </a:cubicBezTo>
                  <a:cubicBezTo>
                    <a:pt x="21" y="287"/>
                    <a:pt x="78" y="369"/>
                    <a:pt x="172" y="369"/>
                  </a:cubicBezTo>
                  <a:cubicBezTo>
                    <a:pt x="183" y="369"/>
                    <a:pt x="194" y="368"/>
                    <a:pt x="206" y="365"/>
                  </a:cubicBezTo>
                  <a:lnTo>
                    <a:pt x="1325" y="274"/>
                  </a:lnTo>
                  <a:cubicBezTo>
                    <a:pt x="1393" y="274"/>
                    <a:pt x="1439" y="206"/>
                    <a:pt x="1439" y="137"/>
                  </a:cubicBezTo>
                  <a:cubicBezTo>
                    <a:pt x="1439" y="69"/>
                    <a:pt x="1393" y="23"/>
                    <a:pt x="1325" y="2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2915;p34">
              <a:extLst>
                <a:ext uri="{FF2B5EF4-FFF2-40B4-BE49-F238E27FC236}">
                  <a16:creationId xmlns:a16="http://schemas.microsoft.com/office/drawing/2014/main" id="{29CCDD78-FCBA-4C24-ADE2-E894A6B23FF2}"/>
                </a:ext>
              </a:extLst>
            </p:cNvPr>
            <p:cNvSpPr/>
            <p:nvPr/>
          </p:nvSpPr>
          <p:spPr>
            <a:xfrm>
              <a:off x="8360939" y="3023354"/>
              <a:ext cx="25809" cy="9201"/>
            </a:xfrm>
            <a:custGeom>
              <a:avLst/>
              <a:gdLst/>
              <a:ahLst/>
              <a:cxnLst/>
              <a:rect l="l" t="t" r="r" b="b"/>
              <a:pathLst>
                <a:path w="1439" h="513" extrusionOk="0">
                  <a:moveTo>
                    <a:pt x="1338" y="0"/>
                  </a:moveTo>
                  <a:cubicBezTo>
                    <a:pt x="1326" y="0"/>
                    <a:pt x="1314" y="2"/>
                    <a:pt x="1302" y="6"/>
                  </a:cubicBezTo>
                  <a:lnTo>
                    <a:pt x="184" y="143"/>
                  </a:lnTo>
                  <a:lnTo>
                    <a:pt x="161" y="143"/>
                  </a:lnTo>
                  <a:cubicBezTo>
                    <a:pt x="69" y="166"/>
                    <a:pt x="1" y="280"/>
                    <a:pt x="24" y="371"/>
                  </a:cubicBezTo>
                  <a:cubicBezTo>
                    <a:pt x="44" y="451"/>
                    <a:pt x="115" y="513"/>
                    <a:pt x="208" y="513"/>
                  </a:cubicBezTo>
                  <a:cubicBezTo>
                    <a:pt x="222" y="513"/>
                    <a:pt x="237" y="511"/>
                    <a:pt x="252" y="508"/>
                  </a:cubicBezTo>
                  <a:lnTo>
                    <a:pt x="1348" y="257"/>
                  </a:lnTo>
                  <a:cubicBezTo>
                    <a:pt x="1393" y="234"/>
                    <a:pt x="1439" y="166"/>
                    <a:pt x="1439" y="98"/>
                  </a:cubicBezTo>
                  <a:cubicBezTo>
                    <a:pt x="1439" y="41"/>
                    <a:pt x="1393" y="0"/>
                    <a:pt x="1338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2916;p34">
              <a:extLst>
                <a:ext uri="{FF2B5EF4-FFF2-40B4-BE49-F238E27FC236}">
                  <a16:creationId xmlns:a16="http://schemas.microsoft.com/office/drawing/2014/main" id="{AC8AAEFD-5F93-4307-9813-A5BBAAEC2E5A}"/>
                </a:ext>
              </a:extLst>
            </p:cNvPr>
            <p:cNvSpPr/>
            <p:nvPr/>
          </p:nvSpPr>
          <p:spPr>
            <a:xfrm>
              <a:off x="8358087" y="3003694"/>
              <a:ext cx="24572" cy="13631"/>
            </a:xfrm>
            <a:custGeom>
              <a:avLst/>
              <a:gdLst/>
              <a:ahLst/>
              <a:cxnLst/>
              <a:rect l="l" t="t" r="r" b="b"/>
              <a:pathLst>
                <a:path w="1370" h="760" extrusionOk="0">
                  <a:moveTo>
                    <a:pt x="1225" y="1"/>
                  </a:moveTo>
                  <a:cubicBezTo>
                    <a:pt x="1212" y="1"/>
                    <a:pt x="1200" y="2"/>
                    <a:pt x="1187" y="7"/>
                  </a:cubicBezTo>
                  <a:lnTo>
                    <a:pt x="137" y="395"/>
                  </a:lnTo>
                  <a:cubicBezTo>
                    <a:pt x="137" y="417"/>
                    <a:pt x="114" y="417"/>
                    <a:pt x="114" y="417"/>
                  </a:cubicBezTo>
                  <a:cubicBezTo>
                    <a:pt x="23" y="463"/>
                    <a:pt x="0" y="577"/>
                    <a:pt x="46" y="669"/>
                  </a:cubicBezTo>
                  <a:cubicBezTo>
                    <a:pt x="76" y="729"/>
                    <a:pt x="127" y="760"/>
                    <a:pt x="184" y="760"/>
                  </a:cubicBezTo>
                  <a:cubicBezTo>
                    <a:pt x="213" y="760"/>
                    <a:pt x="244" y="752"/>
                    <a:pt x="274" y="737"/>
                  </a:cubicBezTo>
                  <a:lnTo>
                    <a:pt x="1278" y="235"/>
                  </a:lnTo>
                  <a:cubicBezTo>
                    <a:pt x="1347" y="212"/>
                    <a:pt x="1370" y="144"/>
                    <a:pt x="1347" y="75"/>
                  </a:cubicBezTo>
                  <a:cubicBezTo>
                    <a:pt x="1328" y="38"/>
                    <a:pt x="1279" y="1"/>
                    <a:pt x="1225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2917;p34">
              <a:extLst>
                <a:ext uri="{FF2B5EF4-FFF2-40B4-BE49-F238E27FC236}">
                  <a16:creationId xmlns:a16="http://schemas.microsoft.com/office/drawing/2014/main" id="{D8BE0686-593F-48BB-A2D3-C4211D0CA0C2}"/>
                </a:ext>
              </a:extLst>
            </p:cNvPr>
            <p:cNvSpPr/>
            <p:nvPr/>
          </p:nvSpPr>
          <p:spPr>
            <a:xfrm>
              <a:off x="8350302" y="2985577"/>
              <a:ext cx="20482" cy="19568"/>
            </a:xfrm>
            <a:custGeom>
              <a:avLst/>
              <a:gdLst/>
              <a:ahLst/>
              <a:cxnLst/>
              <a:rect l="l" t="t" r="r" b="b"/>
              <a:pathLst>
                <a:path w="1142" h="1091" extrusionOk="0">
                  <a:moveTo>
                    <a:pt x="1016" y="1"/>
                  </a:moveTo>
                  <a:cubicBezTo>
                    <a:pt x="988" y="1"/>
                    <a:pt x="959" y="12"/>
                    <a:pt x="936" y="35"/>
                  </a:cubicBezTo>
                  <a:lnTo>
                    <a:pt x="69" y="766"/>
                  </a:lnTo>
                  <a:cubicBezTo>
                    <a:pt x="0" y="857"/>
                    <a:pt x="0" y="971"/>
                    <a:pt x="69" y="1039"/>
                  </a:cubicBezTo>
                  <a:cubicBezTo>
                    <a:pt x="103" y="1074"/>
                    <a:pt x="149" y="1091"/>
                    <a:pt x="195" y="1091"/>
                  </a:cubicBezTo>
                  <a:cubicBezTo>
                    <a:pt x="240" y="1091"/>
                    <a:pt x="286" y="1074"/>
                    <a:pt x="320" y="1039"/>
                  </a:cubicBezTo>
                  <a:lnTo>
                    <a:pt x="1096" y="218"/>
                  </a:lnTo>
                  <a:cubicBezTo>
                    <a:pt x="1142" y="172"/>
                    <a:pt x="1142" y="104"/>
                    <a:pt x="1096" y="35"/>
                  </a:cubicBezTo>
                  <a:cubicBezTo>
                    <a:pt x="1073" y="12"/>
                    <a:pt x="1045" y="1"/>
                    <a:pt x="101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2918;p34">
              <a:extLst>
                <a:ext uri="{FF2B5EF4-FFF2-40B4-BE49-F238E27FC236}">
                  <a16:creationId xmlns:a16="http://schemas.microsoft.com/office/drawing/2014/main" id="{04174763-13A0-4925-A71B-6254027800E6}"/>
                </a:ext>
              </a:extLst>
            </p:cNvPr>
            <p:cNvSpPr/>
            <p:nvPr/>
          </p:nvSpPr>
          <p:spPr>
            <a:xfrm>
              <a:off x="8337602" y="2972231"/>
              <a:ext cx="16806" cy="22581"/>
            </a:xfrm>
            <a:custGeom>
              <a:avLst/>
              <a:gdLst/>
              <a:ahLst/>
              <a:cxnLst/>
              <a:rect l="l" t="t" r="r" b="b"/>
              <a:pathLst>
                <a:path w="937" h="1259" extrusionOk="0">
                  <a:moveTo>
                    <a:pt x="801" y="1"/>
                  </a:moveTo>
                  <a:cubicBezTo>
                    <a:pt x="760" y="1"/>
                    <a:pt x="714" y="20"/>
                    <a:pt x="686" y="49"/>
                  </a:cubicBezTo>
                  <a:lnTo>
                    <a:pt x="47" y="985"/>
                  </a:lnTo>
                  <a:cubicBezTo>
                    <a:pt x="1" y="1076"/>
                    <a:pt x="24" y="1190"/>
                    <a:pt x="115" y="1236"/>
                  </a:cubicBezTo>
                  <a:cubicBezTo>
                    <a:pt x="145" y="1251"/>
                    <a:pt x="178" y="1258"/>
                    <a:pt x="211" y="1258"/>
                  </a:cubicBezTo>
                  <a:cubicBezTo>
                    <a:pt x="275" y="1258"/>
                    <a:pt x="336" y="1228"/>
                    <a:pt x="366" y="1167"/>
                  </a:cubicBezTo>
                  <a:lnTo>
                    <a:pt x="914" y="186"/>
                  </a:lnTo>
                  <a:cubicBezTo>
                    <a:pt x="937" y="140"/>
                    <a:pt x="937" y="49"/>
                    <a:pt x="868" y="26"/>
                  </a:cubicBezTo>
                  <a:cubicBezTo>
                    <a:pt x="851" y="8"/>
                    <a:pt x="827" y="1"/>
                    <a:pt x="801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2919;p34">
              <a:extLst>
                <a:ext uri="{FF2B5EF4-FFF2-40B4-BE49-F238E27FC236}">
                  <a16:creationId xmlns:a16="http://schemas.microsoft.com/office/drawing/2014/main" id="{7A6F7C52-A6C3-4F2C-9D77-EF0E6E291534}"/>
                </a:ext>
              </a:extLst>
            </p:cNvPr>
            <p:cNvSpPr/>
            <p:nvPr/>
          </p:nvSpPr>
          <p:spPr>
            <a:xfrm>
              <a:off x="8321637" y="2961881"/>
              <a:ext cx="13523" cy="24428"/>
            </a:xfrm>
            <a:custGeom>
              <a:avLst/>
              <a:gdLst/>
              <a:ahLst/>
              <a:cxnLst/>
              <a:rect l="l" t="t" r="r" b="b"/>
              <a:pathLst>
                <a:path w="754" h="1362" extrusionOk="0">
                  <a:moveTo>
                    <a:pt x="631" y="1"/>
                  </a:moveTo>
                  <a:cubicBezTo>
                    <a:pt x="576" y="1"/>
                    <a:pt x="520" y="27"/>
                    <a:pt x="503" y="78"/>
                  </a:cubicBezTo>
                  <a:lnTo>
                    <a:pt x="46" y="1105"/>
                  </a:lnTo>
                  <a:cubicBezTo>
                    <a:pt x="1" y="1219"/>
                    <a:pt x="46" y="1310"/>
                    <a:pt x="161" y="1356"/>
                  </a:cubicBezTo>
                  <a:cubicBezTo>
                    <a:pt x="176" y="1360"/>
                    <a:pt x="193" y="1362"/>
                    <a:pt x="209" y="1362"/>
                  </a:cubicBezTo>
                  <a:cubicBezTo>
                    <a:pt x="288" y="1362"/>
                    <a:pt x="370" y="1318"/>
                    <a:pt x="389" y="1242"/>
                  </a:cubicBezTo>
                  <a:lnTo>
                    <a:pt x="754" y="169"/>
                  </a:lnTo>
                  <a:cubicBezTo>
                    <a:pt x="754" y="101"/>
                    <a:pt x="731" y="32"/>
                    <a:pt x="685" y="9"/>
                  </a:cubicBezTo>
                  <a:cubicBezTo>
                    <a:pt x="668" y="4"/>
                    <a:pt x="650" y="1"/>
                    <a:pt x="631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2920;p34">
              <a:extLst>
                <a:ext uri="{FF2B5EF4-FFF2-40B4-BE49-F238E27FC236}">
                  <a16:creationId xmlns:a16="http://schemas.microsoft.com/office/drawing/2014/main" id="{998E510B-AA7E-48F4-A1F0-1F6BAED41A43}"/>
                </a:ext>
              </a:extLst>
            </p:cNvPr>
            <p:cNvSpPr/>
            <p:nvPr/>
          </p:nvSpPr>
          <p:spPr>
            <a:xfrm>
              <a:off x="8245904" y="2973792"/>
              <a:ext cx="123648" cy="115308"/>
            </a:xfrm>
            <a:custGeom>
              <a:avLst/>
              <a:gdLst/>
              <a:ahLst/>
              <a:cxnLst/>
              <a:rect l="l" t="t" r="r" b="b"/>
              <a:pathLst>
                <a:path w="6894" h="6429" extrusionOk="0">
                  <a:moveTo>
                    <a:pt x="3452" y="0"/>
                  </a:moveTo>
                  <a:cubicBezTo>
                    <a:pt x="3262" y="0"/>
                    <a:pt x="3069" y="17"/>
                    <a:pt x="2876" y="53"/>
                  </a:cubicBezTo>
                  <a:cubicBezTo>
                    <a:pt x="1141" y="350"/>
                    <a:pt x="0" y="2016"/>
                    <a:pt x="297" y="3774"/>
                  </a:cubicBezTo>
                  <a:cubicBezTo>
                    <a:pt x="581" y="5335"/>
                    <a:pt x="1928" y="6428"/>
                    <a:pt x="3442" y="6428"/>
                  </a:cubicBezTo>
                  <a:cubicBezTo>
                    <a:pt x="3632" y="6428"/>
                    <a:pt x="3824" y="6411"/>
                    <a:pt x="4017" y="6376"/>
                  </a:cubicBezTo>
                  <a:cubicBezTo>
                    <a:pt x="5752" y="6079"/>
                    <a:pt x="6893" y="4413"/>
                    <a:pt x="6574" y="2655"/>
                  </a:cubicBezTo>
                  <a:cubicBezTo>
                    <a:pt x="6310" y="1093"/>
                    <a:pt x="4965" y="0"/>
                    <a:pt x="345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2921;p34">
              <a:extLst>
                <a:ext uri="{FF2B5EF4-FFF2-40B4-BE49-F238E27FC236}">
                  <a16:creationId xmlns:a16="http://schemas.microsoft.com/office/drawing/2014/main" id="{7A82B30C-DEC8-4A7E-95C3-436D49ACBA99}"/>
                </a:ext>
              </a:extLst>
            </p:cNvPr>
            <p:cNvSpPr/>
            <p:nvPr/>
          </p:nvSpPr>
          <p:spPr>
            <a:xfrm>
              <a:off x="8245079" y="2978814"/>
              <a:ext cx="123235" cy="114788"/>
            </a:xfrm>
            <a:custGeom>
              <a:avLst/>
              <a:gdLst/>
              <a:ahLst/>
              <a:cxnLst/>
              <a:rect l="l" t="t" r="r" b="b"/>
              <a:pathLst>
                <a:path w="6871" h="6400" extrusionOk="0">
                  <a:moveTo>
                    <a:pt x="3426" y="0"/>
                  </a:moveTo>
                  <a:cubicBezTo>
                    <a:pt x="3245" y="0"/>
                    <a:pt x="3061" y="15"/>
                    <a:pt x="2876" y="47"/>
                  </a:cubicBezTo>
                  <a:cubicBezTo>
                    <a:pt x="1164" y="366"/>
                    <a:pt x="0" y="2010"/>
                    <a:pt x="320" y="3767"/>
                  </a:cubicBezTo>
                  <a:cubicBezTo>
                    <a:pt x="604" y="5309"/>
                    <a:pt x="1933" y="6399"/>
                    <a:pt x="3426" y="6399"/>
                  </a:cubicBezTo>
                  <a:cubicBezTo>
                    <a:pt x="3614" y="6399"/>
                    <a:pt x="3804" y="6382"/>
                    <a:pt x="3995" y="6347"/>
                  </a:cubicBezTo>
                  <a:cubicBezTo>
                    <a:pt x="5730" y="6050"/>
                    <a:pt x="6871" y="4384"/>
                    <a:pt x="6574" y="2649"/>
                  </a:cubicBezTo>
                  <a:cubicBezTo>
                    <a:pt x="6289" y="1078"/>
                    <a:pt x="4946" y="0"/>
                    <a:pt x="3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2922;p34">
              <a:extLst>
                <a:ext uri="{FF2B5EF4-FFF2-40B4-BE49-F238E27FC236}">
                  <a16:creationId xmlns:a16="http://schemas.microsoft.com/office/drawing/2014/main" id="{BD8EEB1D-F3BC-46AD-B0C2-6F6485E58CD9}"/>
                </a:ext>
              </a:extLst>
            </p:cNvPr>
            <p:cNvSpPr/>
            <p:nvPr/>
          </p:nvSpPr>
          <p:spPr>
            <a:xfrm>
              <a:off x="8252864" y="2983657"/>
              <a:ext cx="79831" cy="74791"/>
            </a:xfrm>
            <a:custGeom>
              <a:avLst/>
              <a:gdLst/>
              <a:ahLst/>
              <a:cxnLst/>
              <a:rect l="l" t="t" r="r" b="b"/>
              <a:pathLst>
                <a:path w="4451" h="4170" extrusionOk="0">
                  <a:moveTo>
                    <a:pt x="2207" y="1"/>
                  </a:moveTo>
                  <a:cubicBezTo>
                    <a:pt x="2096" y="1"/>
                    <a:pt x="1984" y="10"/>
                    <a:pt x="1872" y="28"/>
                  </a:cubicBezTo>
                  <a:cubicBezTo>
                    <a:pt x="753" y="233"/>
                    <a:pt x="0" y="1306"/>
                    <a:pt x="206" y="2447"/>
                  </a:cubicBezTo>
                  <a:cubicBezTo>
                    <a:pt x="389" y="3445"/>
                    <a:pt x="1261" y="4170"/>
                    <a:pt x="2241" y="4170"/>
                  </a:cubicBezTo>
                  <a:cubicBezTo>
                    <a:pt x="2360" y="4170"/>
                    <a:pt x="2481" y="4159"/>
                    <a:pt x="2602" y="4137"/>
                  </a:cubicBezTo>
                  <a:cubicBezTo>
                    <a:pt x="3721" y="3931"/>
                    <a:pt x="4451" y="2858"/>
                    <a:pt x="4268" y="1717"/>
                  </a:cubicBezTo>
                  <a:cubicBezTo>
                    <a:pt x="4084" y="711"/>
                    <a:pt x="3197" y="1"/>
                    <a:pt x="2207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2923;p34">
              <a:extLst>
                <a:ext uri="{FF2B5EF4-FFF2-40B4-BE49-F238E27FC236}">
                  <a16:creationId xmlns:a16="http://schemas.microsoft.com/office/drawing/2014/main" id="{7E735121-7D60-4436-970C-FF949C98808C}"/>
                </a:ext>
              </a:extLst>
            </p:cNvPr>
            <p:cNvSpPr/>
            <p:nvPr/>
          </p:nvSpPr>
          <p:spPr>
            <a:xfrm>
              <a:off x="8313458" y="3015228"/>
              <a:ext cx="27441" cy="18187"/>
            </a:xfrm>
            <a:custGeom>
              <a:avLst/>
              <a:gdLst/>
              <a:ahLst/>
              <a:cxnLst/>
              <a:rect l="l" t="t" r="r" b="b"/>
              <a:pathLst>
                <a:path w="1530" h="1014" extrusionOk="0">
                  <a:moveTo>
                    <a:pt x="730" y="1"/>
                  </a:moveTo>
                  <a:cubicBezTo>
                    <a:pt x="351" y="1"/>
                    <a:pt x="45" y="178"/>
                    <a:pt x="23" y="436"/>
                  </a:cubicBezTo>
                  <a:cubicBezTo>
                    <a:pt x="0" y="733"/>
                    <a:pt x="297" y="984"/>
                    <a:pt x="708" y="1007"/>
                  </a:cubicBezTo>
                  <a:cubicBezTo>
                    <a:pt x="746" y="1011"/>
                    <a:pt x="785" y="1013"/>
                    <a:pt x="822" y="1013"/>
                  </a:cubicBezTo>
                  <a:cubicBezTo>
                    <a:pt x="1184" y="1013"/>
                    <a:pt x="1486" y="821"/>
                    <a:pt x="1507" y="573"/>
                  </a:cubicBezTo>
                  <a:cubicBezTo>
                    <a:pt x="1530" y="299"/>
                    <a:pt x="1210" y="48"/>
                    <a:pt x="799" y="3"/>
                  </a:cubicBezTo>
                  <a:cubicBezTo>
                    <a:pt x="776" y="1"/>
                    <a:pt x="753" y="1"/>
                    <a:pt x="7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2924;p34">
              <a:extLst>
                <a:ext uri="{FF2B5EF4-FFF2-40B4-BE49-F238E27FC236}">
                  <a16:creationId xmlns:a16="http://schemas.microsoft.com/office/drawing/2014/main" id="{37E2FA8F-E21F-4139-A2D9-774ADC196D92}"/>
                </a:ext>
              </a:extLst>
            </p:cNvPr>
            <p:cNvSpPr/>
            <p:nvPr/>
          </p:nvSpPr>
          <p:spPr>
            <a:xfrm>
              <a:off x="8009646" y="3011067"/>
              <a:ext cx="25002" cy="7981"/>
            </a:xfrm>
            <a:custGeom>
              <a:avLst/>
              <a:gdLst/>
              <a:ahLst/>
              <a:cxnLst/>
              <a:rect l="l" t="t" r="r" b="b"/>
              <a:pathLst>
                <a:path w="1394" h="445" extrusionOk="0">
                  <a:moveTo>
                    <a:pt x="126" y="1"/>
                  </a:moveTo>
                  <a:cubicBezTo>
                    <a:pt x="77" y="1"/>
                    <a:pt x="42" y="41"/>
                    <a:pt x="24" y="98"/>
                  </a:cubicBezTo>
                  <a:cubicBezTo>
                    <a:pt x="1" y="166"/>
                    <a:pt x="46" y="235"/>
                    <a:pt x="115" y="235"/>
                  </a:cubicBezTo>
                  <a:lnTo>
                    <a:pt x="1188" y="440"/>
                  </a:lnTo>
                  <a:cubicBezTo>
                    <a:pt x="1203" y="443"/>
                    <a:pt x="1217" y="444"/>
                    <a:pt x="1231" y="444"/>
                  </a:cubicBezTo>
                  <a:cubicBezTo>
                    <a:pt x="1324" y="444"/>
                    <a:pt x="1393" y="380"/>
                    <a:pt x="1393" y="280"/>
                  </a:cubicBezTo>
                  <a:cubicBezTo>
                    <a:pt x="1393" y="189"/>
                    <a:pt x="1325" y="98"/>
                    <a:pt x="1233" y="98"/>
                  </a:cubicBezTo>
                  <a:lnTo>
                    <a:pt x="161" y="6"/>
                  </a:lnTo>
                  <a:cubicBezTo>
                    <a:pt x="148" y="2"/>
                    <a:pt x="137" y="1"/>
                    <a:pt x="12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2925;p34">
              <a:extLst>
                <a:ext uri="{FF2B5EF4-FFF2-40B4-BE49-F238E27FC236}">
                  <a16:creationId xmlns:a16="http://schemas.microsoft.com/office/drawing/2014/main" id="{C4E6A9AF-CF17-4D8D-A2B7-85B4236238AC}"/>
                </a:ext>
              </a:extLst>
            </p:cNvPr>
            <p:cNvSpPr/>
            <p:nvPr/>
          </p:nvSpPr>
          <p:spPr>
            <a:xfrm>
              <a:off x="8009646" y="2992339"/>
              <a:ext cx="24590" cy="10761"/>
            </a:xfrm>
            <a:custGeom>
              <a:avLst/>
              <a:gdLst/>
              <a:ahLst/>
              <a:cxnLst/>
              <a:rect l="l" t="t" r="r" b="b"/>
              <a:pathLst>
                <a:path w="1371" h="600" extrusionOk="0">
                  <a:moveTo>
                    <a:pt x="161" y="0"/>
                  </a:moveTo>
                  <a:cubicBezTo>
                    <a:pt x="115" y="0"/>
                    <a:pt x="46" y="23"/>
                    <a:pt x="24" y="92"/>
                  </a:cubicBezTo>
                  <a:cubicBezTo>
                    <a:pt x="1" y="137"/>
                    <a:pt x="46" y="206"/>
                    <a:pt x="92" y="229"/>
                  </a:cubicBezTo>
                  <a:lnTo>
                    <a:pt x="1119" y="594"/>
                  </a:lnTo>
                  <a:lnTo>
                    <a:pt x="1142" y="594"/>
                  </a:lnTo>
                  <a:cubicBezTo>
                    <a:pt x="1157" y="598"/>
                    <a:pt x="1173" y="600"/>
                    <a:pt x="1187" y="600"/>
                  </a:cubicBezTo>
                  <a:cubicBezTo>
                    <a:pt x="1262" y="600"/>
                    <a:pt x="1329" y="552"/>
                    <a:pt x="1348" y="457"/>
                  </a:cubicBezTo>
                  <a:cubicBezTo>
                    <a:pt x="1370" y="366"/>
                    <a:pt x="1325" y="274"/>
                    <a:pt x="1233" y="25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2926;p34">
              <a:extLst>
                <a:ext uri="{FF2B5EF4-FFF2-40B4-BE49-F238E27FC236}">
                  <a16:creationId xmlns:a16="http://schemas.microsoft.com/office/drawing/2014/main" id="{270A41E6-8A9C-442E-B353-B7A903358CCA}"/>
                </a:ext>
              </a:extLst>
            </p:cNvPr>
            <p:cNvSpPr/>
            <p:nvPr/>
          </p:nvSpPr>
          <p:spPr>
            <a:xfrm>
              <a:off x="8015799" y="2974168"/>
              <a:ext cx="22940" cy="14833"/>
            </a:xfrm>
            <a:custGeom>
              <a:avLst/>
              <a:gdLst/>
              <a:ahLst/>
              <a:cxnLst/>
              <a:rect l="l" t="t" r="r" b="b"/>
              <a:pathLst>
                <a:path w="1279" h="827" extrusionOk="0">
                  <a:moveTo>
                    <a:pt x="142" y="0"/>
                  </a:moveTo>
                  <a:cubicBezTo>
                    <a:pt x="102" y="0"/>
                    <a:pt x="56" y="21"/>
                    <a:pt x="23" y="55"/>
                  </a:cubicBezTo>
                  <a:cubicBezTo>
                    <a:pt x="0" y="100"/>
                    <a:pt x="23" y="192"/>
                    <a:pt x="69" y="215"/>
                  </a:cubicBezTo>
                  <a:lnTo>
                    <a:pt x="982" y="808"/>
                  </a:lnTo>
                  <a:lnTo>
                    <a:pt x="1005" y="808"/>
                  </a:lnTo>
                  <a:cubicBezTo>
                    <a:pt x="1030" y="821"/>
                    <a:pt x="1056" y="826"/>
                    <a:pt x="1080" y="826"/>
                  </a:cubicBezTo>
                  <a:cubicBezTo>
                    <a:pt x="1143" y="826"/>
                    <a:pt x="1200" y="789"/>
                    <a:pt x="1233" y="740"/>
                  </a:cubicBezTo>
                  <a:cubicBezTo>
                    <a:pt x="1278" y="648"/>
                    <a:pt x="1256" y="534"/>
                    <a:pt x="1164" y="488"/>
                  </a:cubicBezTo>
                  <a:lnTo>
                    <a:pt x="183" y="9"/>
                  </a:ln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2927;p34">
              <a:extLst>
                <a:ext uri="{FF2B5EF4-FFF2-40B4-BE49-F238E27FC236}">
                  <a16:creationId xmlns:a16="http://schemas.microsoft.com/office/drawing/2014/main" id="{9DB5DB29-672A-4BE6-906B-6008F92C97DD}"/>
                </a:ext>
              </a:extLst>
            </p:cNvPr>
            <p:cNvSpPr/>
            <p:nvPr/>
          </p:nvSpPr>
          <p:spPr>
            <a:xfrm>
              <a:off x="8028893" y="2957916"/>
              <a:ext cx="18438" cy="20213"/>
            </a:xfrm>
            <a:custGeom>
              <a:avLst/>
              <a:gdLst/>
              <a:ahLst/>
              <a:cxnLst/>
              <a:rect l="l" t="t" r="r" b="b"/>
              <a:pathLst>
                <a:path w="1028" h="1127" extrusionOk="0">
                  <a:moveTo>
                    <a:pt x="129" y="0"/>
                  </a:moveTo>
                  <a:cubicBezTo>
                    <a:pt x="107" y="0"/>
                    <a:pt x="87" y="8"/>
                    <a:pt x="69" y="25"/>
                  </a:cubicBezTo>
                  <a:cubicBezTo>
                    <a:pt x="1" y="71"/>
                    <a:pt x="1" y="139"/>
                    <a:pt x="46" y="185"/>
                  </a:cubicBezTo>
                  <a:lnTo>
                    <a:pt x="685" y="1052"/>
                  </a:lnTo>
                  <a:cubicBezTo>
                    <a:pt x="708" y="1052"/>
                    <a:pt x="708" y="1075"/>
                    <a:pt x="708" y="1075"/>
                  </a:cubicBezTo>
                  <a:cubicBezTo>
                    <a:pt x="742" y="1109"/>
                    <a:pt x="788" y="1126"/>
                    <a:pt x="834" y="1126"/>
                  </a:cubicBezTo>
                  <a:cubicBezTo>
                    <a:pt x="879" y="1126"/>
                    <a:pt x="925" y="1109"/>
                    <a:pt x="959" y="1075"/>
                  </a:cubicBezTo>
                  <a:cubicBezTo>
                    <a:pt x="1028" y="1006"/>
                    <a:pt x="1028" y="892"/>
                    <a:pt x="959" y="824"/>
                  </a:cubicBezTo>
                  <a:lnTo>
                    <a:pt x="229" y="48"/>
                  </a:lnTo>
                  <a:cubicBezTo>
                    <a:pt x="201" y="20"/>
                    <a:pt x="164" y="0"/>
                    <a:pt x="129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2928;p34">
              <a:extLst>
                <a:ext uri="{FF2B5EF4-FFF2-40B4-BE49-F238E27FC236}">
                  <a16:creationId xmlns:a16="http://schemas.microsoft.com/office/drawing/2014/main" id="{24B6321A-CA77-4DB6-9671-C96517091380}"/>
                </a:ext>
              </a:extLst>
            </p:cNvPr>
            <p:cNvSpPr/>
            <p:nvPr/>
          </p:nvSpPr>
          <p:spPr>
            <a:xfrm>
              <a:off x="8046096" y="2946723"/>
              <a:ext cx="14348" cy="23029"/>
            </a:xfrm>
            <a:custGeom>
              <a:avLst/>
              <a:gdLst/>
              <a:ahLst/>
              <a:cxnLst/>
              <a:rect l="l" t="t" r="r" b="b"/>
              <a:pathLst>
                <a:path w="800" h="1284" extrusionOk="0">
                  <a:moveTo>
                    <a:pt x="132" y="1"/>
                  </a:moveTo>
                  <a:cubicBezTo>
                    <a:pt x="118" y="1"/>
                    <a:pt x="104" y="4"/>
                    <a:pt x="92" y="10"/>
                  </a:cubicBezTo>
                  <a:cubicBezTo>
                    <a:pt x="23" y="33"/>
                    <a:pt x="0" y="101"/>
                    <a:pt x="23" y="170"/>
                  </a:cubicBezTo>
                  <a:lnTo>
                    <a:pt x="434" y="1174"/>
                  </a:lnTo>
                  <a:cubicBezTo>
                    <a:pt x="484" y="1241"/>
                    <a:pt x="546" y="1283"/>
                    <a:pt x="612" y="1283"/>
                  </a:cubicBezTo>
                  <a:cubicBezTo>
                    <a:pt x="636" y="1283"/>
                    <a:pt x="661" y="1277"/>
                    <a:pt x="685" y="1265"/>
                  </a:cubicBezTo>
                  <a:cubicBezTo>
                    <a:pt x="776" y="1197"/>
                    <a:pt x="799" y="1105"/>
                    <a:pt x="754" y="1014"/>
                  </a:cubicBezTo>
                  <a:lnTo>
                    <a:pt x="229" y="56"/>
                  </a:lnTo>
                  <a:cubicBezTo>
                    <a:pt x="212" y="22"/>
                    <a:pt x="171" y="1"/>
                    <a:pt x="132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2929;p34">
              <a:extLst>
                <a:ext uri="{FF2B5EF4-FFF2-40B4-BE49-F238E27FC236}">
                  <a16:creationId xmlns:a16="http://schemas.microsoft.com/office/drawing/2014/main" id="{701378DB-2C92-4BE0-A341-823C75782284}"/>
                </a:ext>
              </a:extLst>
            </p:cNvPr>
            <p:cNvSpPr/>
            <p:nvPr/>
          </p:nvSpPr>
          <p:spPr>
            <a:xfrm>
              <a:off x="8065343" y="2938705"/>
              <a:ext cx="11066" cy="24267"/>
            </a:xfrm>
            <a:custGeom>
              <a:avLst/>
              <a:gdLst/>
              <a:ahLst/>
              <a:cxnLst/>
              <a:rect l="l" t="t" r="r" b="b"/>
              <a:pathLst>
                <a:path w="617" h="1353" extrusionOk="0">
                  <a:moveTo>
                    <a:pt x="114" y="0"/>
                  </a:moveTo>
                  <a:cubicBezTo>
                    <a:pt x="46" y="23"/>
                    <a:pt x="0" y="92"/>
                    <a:pt x="23" y="160"/>
                  </a:cubicBezTo>
                  <a:lnTo>
                    <a:pt x="251" y="1210"/>
                  </a:lnTo>
                  <a:cubicBezTo>
                    <a:pt x="251" y="1210"/>
                    <a:pt x="251" y="1233"/>
                    <a:pt x="251" y="1233"/>
                  </a:cubicBezTo>
                  <a:cubicBezTo>
                    <a:pt x="270" y="1309"/>
                    <a:pt x="352" y="1353"/>
                    <a:pt x="431" y="1353"/>
                  </a:cubicBezTo>
                  <a:cubicBezTo>
                    <a:pt x="447" y="1353"/>
                    <a:pt x="464" y="1351"/>
                    <a:pt x="479" y="1347"/>
                  </a:cubicBezTo>
                  <a:cubicBezTo>
                    <a:pt x="571" y="1301"/>
                    <a:pt x="616" y="1210"/>
                    <a:pt x="594" y="1119"/>
                  </a:cubicBezTo>
                  <a:lnTo>
                    <a:pt x="251" y="92"/>
                  </a:lnTo>
                  <a:cubicBezTo>
                    <a:pt x="228" y="23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2930;p34">
              <a:extLst>
                <a:ext uri="{FF2B5EF4-FFF2-40B4-BE49-F238E27FC236}">
                  <a16:creationId xmlns:a16="http://schemas.microsoft.com/office/drawing/2014/main" id="{D20B4F81-79A0-4953-8B4D-197FB37CC7E5}"/>
                </a:ext>
              </a:extLst>
            </p:cNvPr>
            <p:cNvSpPr/>
            <p:nvPr/>
          </p:nvSpPr>
          <p:spPr>
            <a:xfrm>
              <a:off x="8025629" y="2950957"/>
              <a:ext cx="120366" cy="110896"/>
            </a:xfrm>
            <a:custGeom>
              <a:avLst/>
              <a:gdLst/>
              <a:ahLst/>
              <a:cxnLst/>
              <a:rect l="l" t="t" r="r" b="b"/>
              <a:pathLst>
                <a:path w="6711" h="6183" extrusionOk="0">
                  <a:moveTo>
                    <a:pt x="3349" y="0"/>
                  </a:moveTo>
                  <a:cubicBezTo>
                    <a:pt x="1928" y="0"/>
                    <a:pt x="663" y="1018"/>
                    <a:pt x="365" y="2467"/>
                  </a:cubicBezTo>
                  <a:cubicBezTo>
                    <a:pt x="0" y="4134"/>
                    <a:pt x="1073" y="5777"/>
                    <a:pt x="2716" y="6119"/>
                  </a:cubicBezTo>
                  <a:cubicBezTo>
                    <a:pt x="2925" y="6162"/>
                    <a:pt x="3134" y="6183"/>
                    <a:pt x="3339" y="6183"/>
                  </a:cubicBezTo>
                  <a:cubicBezTo>
                    <a:pt x="4769" y="6183"/>
                    <a:pt x="6046" y="5180"/>
                    <a:pt x="6345" y="3723"/>
                  </a:cubicBezTo>
                  <a:cubicBezTo>
                    <a:pt x="6711" y="2056"/>
                    <a:pt x="5661" y="413"/>
                    <a:pt x="3994" y="71"/>
                  </a:cubicBezTo>
                  <a:cubicBezTo>
                    <a:pt x="3778" y="23"/>
                    <a:pt x="3561" y="0"/>
                    <a:pt x="3349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2931;p34">
              <a:extLst>
                <a:ext uri="{FF2B5EF4-FFF2-40B4-BE49-F238E27FC236}">
                  <a16:creationId xmlns:a16="http://schemas.microsoft.com/office/drawing/2014/main" id="{DCD1BBE8-AF9D-45FF-894D-B6A36C9EBF32}"/>
                </a:ext>
              </a:extLst>
            </p:cNvPr>
            <p:cNvSpPr/>
            <p:nvPr/>
          </p:nvSpPr>
          <p:spPr>
            <a:xfrm>
              <a:off x="8026848" y="2955961"/>
              <a:ext cx="119559" cy="110412"/>
            </a:xfrm>
            <a:custGeom>
              <a:avLst/>
              <a:gdLst/>
              <a:ahLst/>
              <a:cxnLst/>
              <a:rect l="l" t="t" r="r" b="b"/>
              <a:pathLst>
                <a:path w="6666" h="6156" extrusionOk="0">
                  <a:moveTo>
                    <a:pt x="3324" y="1"/>
                  </a:moveTo>
                  <a:cubicBezTo>
                    <a:pt x="1913" y="1"/>
                    <a:pt x="642" y="986"/>
                    <a:pt x="343" y="2439"/>
                  </a:cubicBezTo>
                  <a:cubicBezTo>
                    <a:pt x="1" y="4106"/>
                    <a:pt x="1050" y="5726"/>
                    <a:pt x="2694" y="6091"/>
                  </a:cubicBezTo>
                  <a:cubicBezTo>
                    <a:pt x="2900" y="6134"/>
                    <a:pt x="3106" y="6155"/>
                    <a:pt x="3309" y="6155"/>
                  </a:cubicBezTo>
                  <a:cubicBezTo>
                    <a:pt x="4724" y="6155"/>
                    <a:pt x="6001" y="5152"/>
                    <a:pt x="6300" y="3695"/>
                  </a:cubicBezTo>
                  <a:cubicBezTo>
                    <a:pt x="6665" y="2028"/>
                    <a:pt x="5593" y="408"/>
                    <a:pt x="3949" y="66"/>
                  </a:cubicBezTo>
                  <a:cubicBezTo>
                    <a:pt x="3740" y="22"/>
                    <a:pt x="3531" y="1"/>
                    <a:pt x="3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2932;p34">
              <a:extLst>
                <a:ext uri="{FF2B5EF4-FFF2-40B4-BE49-F238E27FC236}">
                  <a16:creationId xmlns:a16="http://schemas.microsoft.com/office/drawing/2014/main" id="{A26DF5DF-2D23-4D14-80F2-AA69CD9B1018}"/>
                </a:ext>
              </a:extLst>
            </p:cNvPr>
            <p:cNvSpPr/>
            <p:nvPr/>
          </p:nvSpPr>
          <p:spPr>
            <a:xfrm>
              <a:off x="8030938" y="2966706"/>
              <a:ext cx="77392" cy="71850"/>
            </a:xfrm>
            <a:custGeom>
              <a:avLst/>
              <a:gdLst/>
              <a:ahLst/>
              <a:cxnLst/>
              <a:rect l="l" t="t" r="r" b="b"/>
              <a:pathLst>
                <a:path w="4315" h="4006" extrusionOk="0">
                  <a:moveTo>
                    <a:pt x="2182" y="1"/>
                  </a:moveTo>
                  <a:cubicBezTo>
                    <a:pt x="1268" y="1"/>
                    <a:pt x="430" y="645"/>
                    <a:pt x="229" y="1589"/>
                  </a:cubicBezTo>
                  <a:cubicBezTo>
                    <a:pt x="1" y="2685"/>
                    <a:pt x="686" y="3735"/>
                    <a:pt x="1735" y="3963"/>
                  </a:cubicBezTo>
                  <a:cubicBezTo>
                    <a:pt x="1872" y="3992"/>
                    <a:pt x="2007" y="4006"/>
                    <a:pt x="2141" y="4006"/>
                  </a:cubicBezTo>
                  <a:cubicBezTo>
                    <a:pt x="3061" y="4006"/>
                    <a:pt x="3887" y="3348"/>
                    <a:pt x="4086" y="2411"/>
                  </a:cubicBezTo>
                  <a:cubicBezTo>
                    <a:pt x="4315" y="1338"/>
                    <a:pt x="3630" y="265"/>
                    <a:pt x="2557" y="37"/>
                  </a:cubicBezTo>
                  <a:cubicBezTo>
                    <a:pt x="2432" y="13"/>
                    <a:pt x="2306" y="1"/>
                    <a:pt x="218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2933;p34">
              <a:extLst>
                <a:ext uri="{FF2B5EF4-FFF2-40B4-BE49-F238E27FC236}">
                  <a16:creationId xmlns:a16="http://schemas.microsoft.com/office/drawing/2014/main" id="{B816F157-7E98-406C-BA04-DB604B59271B}"/>
                </a:ext>
              </a:extLst>
            </p:cNvPr>
            <p:cNvSpPr/>
            <p:nvPr/>
          </p:nvSpPr>
          <p:spPr>
            <a:xfrm>
              <a:off x="8093182" y="2999604"/>
              <a:ext cx="27029" cy="17828"/>
            </a:xfrm>
            <a:custGeom>
              <a:avLst/>
              <a:gdLst/>
              <a:ahLst/>
              <a:cxnLst/>
              <a:rect l="l" t="t" r="r" b="b"/>
              <a:pathLst>
                <a:path w="1507" h="994" extrusionOk="0">
                  <a:moveTo>
                    <a:pt x="627" y="1"/>
                  </a:moveTo>
                  <a:cubicBezTo>
                    <a:pt x="339" y="1"/>
                    <a:pt x="100" y="128"/>
                    <a:pt x="46" y="326"/>
                  </a:cubicBezTo>
                  <a:cubicBezTo>
                    <a:pt x="0" y="600"/>
                    <a:pt x="251" y="874"/>
                    <a:pt x="639" y="965"/>
                  </a:cubicBezTo>
                  <a:cubicBezTo>
                    <a:pt x="721" y="984"/>
                    <a:pt x="801" y="993"/>
                    <a:pt x="877" y="993"/>
                  </a:cubicBezTo>
                  <a:cubicBezTo>
                    <a:pt x="1160" y="993"/>
                    <a:pt x="1384" y="866"/>
                    <a:pt x="1438" y="668"/>
                  </a:cubicBezTo>
                  <a:cubicBezTo>
                    <a:pt x="1507" y="417"/>
                    <a:pt x="1256" y="120"/>
                    <a:pt x="868" y="29"/>
                  </a:cubicBezTo>
                  <a:cubicBezTo>
                    <a:pt x="786" y="10"/>
                    <a:pt x="705" y="1"/>
                    <a:pt x="6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2934;p34">
              <a:extLst>
                <a:ext uri="{FF2B5EF4-FFF2-40B4-BE49-F238E27FC236}">
                  <a16:creationId xmlns:a16="http://schemas.microsoft.com/office/drawing/2014/main" id="{3B0E5EC1-7E1C-4609-AD71-2C9B174EE1FD}"/>
                </a:ext>
              </a:extLst>
            </p:cNvPr>
            <p:cNvSpPr/>
            <p:nvPr/>
          </p:nvSpPr>
          <p:spPr>
            <a:xfrm>
              <a:off x="8189795" y="3149153"/>
              <a:ext cx="36051" cy="9596"/>
            </a:xfrm>
            <a:custGeom>
              <a:avLst/>
              <a:gdLst/>
              <a:ahLst/>
              <a:cxnLst/>
              <a:rect l="l" t="t" r="r" b="b"/>
              <a:pathLst>
                <a:path w="2010" h="535" extrusionOk="0">
                  <a:moveTo>
                    <a:pt x="1918" y="1"/>
                  </a:moveTo>
                  <a:cubicBezTo>
                    <a:pt x="1644" y="183"/>
                    <a:pt x="1348" y="320"/>
                    <a:pt x="1028" y="389"/>
                  </a:cubicBezTo>
                  <a:cubicBezTo>
                    <a:pt x="922" y="404"/>
                    <a:pt x="813" y="411"/>
                    <a:pt x="703" y="411"/>
                  </a:cubicBezTo>
                  <a:cubicBezTo>
                    <a:pt x="483" y="411"/>
                    <a:pt x="260" y="381"/>
                    <a:pt x="47" y="320"/>
                  </a:cubicBezTo>
                  <a:cubicBezTo>
                    <a:pt x="40" y="313"/>
                    <a:pt x="33" y="311"/>
                    <a:pt x="27" y="311"/>
                  </a:cubicBezTo>
                  <a:cubicBezTo>
                    <a:pt x="12" y="311"/>
                    <a:pt x="1" y="327"/>
                    <a:pt x="1" y="343"/>
                  </a:cubicBezTo>
                  <a:cubicBezTo>
                    <a:pt x="1" y="366"/>
                    <a:pt x="1" y="389"/>
                    <a:pt x="24" y="389"/>
                  </a:cubicBezTo>
                  <a:cubicBezTo>
                    <a:pt x="244" y="483"/>
                    <a:pt x="487" y="534"/>
                    <a:pt x="728" y="534"/>
                  </a:cubicBezTo>
                  <a:cubicBezTo>
                    <a:pt x="837" y="534"/>
                    <a:pt x="945" y="524"/>
                    <a:pt x="1051" y="503"/>
                  </a:cubicBezTo>
                  <a:cubicBezTo>
                    <a:pt x="1393" y="457"/>
                    <a:pt x="1736" y="320"/>
                    <a:pt x="1987" y="69"/>
                  </a:cubicBezTo>
                  <a:cubicBezTo>
                    <a:pt x="2010" y="46"/>
                    <a:pt x="2010" y="23"/>
                    <a:pt x="1987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2935;p34">
              <a:extLst>
                <a:ext uri="{FF2B5EF4-FFF2-40B4-BE49-F238E27FC236}">
                  <a16:creationId xmlns:a16="http://schemas.microsoft.com/office/drawing/2014/main" id="{23091147-E125-4A36-BF3F-B5AA38B2B738}"/>
                </a:ext>
              </a:extLst>
            </p:cNvPr>
            <p:cNvSpPr/>
            <p:nvPr/>
          </p:nvSpPr>
          <p:spPr>
            <a:xfrm>
              <a:off x="8283968" y="2877285"/>
              <a:ext cx="119021" cy="96135"/>
            </a:xfrm>
            <a:custGeom>
              <a:avLst/>
              <a:gdLst/>
              <a:ahLst/>
              <a:cxnLst/>
              <a:rect l="l" t="t" r="r" b="b"/>
              <a:pathLst>
                <a:path w="6636" h="5360" extrusionOk="0">
                  <a:moveTo>
                    <a:pt x="2262" y="1"/>
                  </a:moveTo>
                  <a:cubicBezTo>
                    <a:pt x="2113" y="1"/>
                    <a:pt x="1967" y="29"/>
                    <a:pt x="1827" y="92"/>
                  </a:cubicBezTo>
                  <a:cubicBezTo>
                    <a:pt x="1" y="914"/>
                    <a:pt x="3470" y="4155"/>
                    <a:pt x="4018" y="4566"/>
                  </a:cubicBezTo>
                  <a:cubicBezTo>
                    <a:pt x="4355" y="4808"/>
                    <a:pt x="5326" y="5360"/>
                    <a:pt x="5945" y="5360"/>
                  </a:cubicBezTo>
                  <a:cubicBezTo>
                    <a:pt x="6376" y="5360"/>
                    <a:pt x="6635" y="5093"/>
                    <a:pt x="6392" y="4269"/>
                  </a:cubicBezTo>
                  <a:cubicBezTo>
                    <a:pt x="6392" y="4269"/>
                    <a:pt x="4073" y="1"/>
                    <a:pt x="226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2936;p34">
              <a:extLst>
                <a:ext uri="{FF2B5EF4-FFF2-40B4-BE49-F238E27FC236}">
                  <a16:creationId xmlns:a16="http://schemas.microsoft.com/office/drawing/2014/main" id="{9D0F2385-E733-4A73-AD00-09FE023E7D7C}"/>
                </a:ext>
              </a:extLst>
            </p:cNvPr>
            <p:cNvSpPr/>
            <p:nvPr/>
          </p:nvSpPr>
          <p:spPr>
            <a:xfrm>
              <a:off x="8011476" y="2864298"/>
              <a:ext cx="136562" cy="77697"/>
            </a:xfrm>
            <a:custGeom>
              <a:avLst/>
              <a:gdLst/>
              <a:ahLst/>
              <a:cxnLst/>
              <a:rect l="l" t="t" r="r" b="b"/>
              <a:pathLst>
                <a:path w="7614" h="4332" extrusionOk="0">
                  <a:moveTo>
                    <a:pt x="5301" y="1"/>
                  </a:moveTo>
                  <a:cubicBezTo>
                    <a:pt x="3498" y="1"/>
                    <a:pt x="584" y="3121"/>
                    <a:pt x="584" y="3121"/>
                  </a:cubicBezTo>
                  <a:cubicBezTo>
                    <a:pt x="0" y="4069"/>
                    <a:pt x="478" y="4331"/>
                    <a:pt x="1149" y="4331"/>
                  </a:cubicBezTo>
                  <a:cubicBezTo>
                    <a:pt x="1738" y="4331"/>
                    <a:pt x="2476" y="4129"/>
                    <a:pt x="2775" y="4011"/>
                  </a:cubicBezTo>
                  <a:cubicBezTo>
                    <a:pt x="3414" y="3738"/>
                    <a:pt x="7614" y="1523"/>
                    <a:pt x="6039" y="245"/>
                  </a:cubicBezTo>
                  <a:cubicBezTo>
                    <a:pt x="5829" y="75"/>
                    <a:pt x="5578" y="1"/>
                    <a:pt x="5301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2937;p34">
              <a:extLst>
                <a:ext uri="{FF2B5EF4-FFF2-40B4-BE49-F238E27FC236}">
                  <a16:creationId xmlns:a16="http://schemas.microsoft.com/office/drawing/2014/main" id="{EB1891E5-3C15-489C-969E-4CCAE8415D34}"/>
                </a:ext>
              </a:extLst>
            </p:cNvPr>
            <p:cNvSpPr/>
            <p:nvPr/>
          </p:nvSpPr>
          <p:spPr>
            <a:xfrm>
              <a:off x="8151731" y="2944840"/>
              <a:ext cx="66326" cy="136759"/>
            </a:xfrm>
            <a:custGeom>
              <a:avLst/>
              <a:gdLst/>
              <a:ahLst/>
              <a:cxnLst/>
              <a:rect l="l" t="t" r="r" b="b"/>
              <a:pathLst>
                <a:path w="3698" h="7625" extrusionOk="0">
                  <a:moveTo>
                    <a:pt x="3584" y="1"/>
                  </a:moveTo>
                  <a:cubicBezTo>
                    <a:pt x="3538" y="1"/>
                    <a:pt x="3515" y="46"/>
                    <a:pt x="3515" y="69"/>
                  </a:cubicBezTo>
                  <a:cubicBezTo>
                    <a:pt x="3515" y="549"/>
                    <a:pt x="3515" y="1051"/>
                    <a:pt x="3492" y="1530"/>
                  </a:cubicBezTo>
                  <a:cubicBezTo>
                    <a:pt x="3470" y="2009"/>
                    <a:pt x="3447" y="2489"/>
                    <a:pt x="3378" y="2968"/>
                  </a:cubicBezTo>
                  <a:cubicBezTo>
                    <a:pt x="3333" y="3447"/>
                    <a:pt x="3287" y="3927"/>
                    <a:pt x="3127" y="4383"/>
                  </a:cubicBezTo>
                  <a:cubicBezTo>
                    <a:pt x="3104" y="4497"/>
                    <a:pt x="3059" y="4589"/>
                    <a:pt x="2990" y="4680"/>
                  </a:cubicBezTo>
                  <a:cubicBezTo>
                    <a:pt x="2945" y="4771"/>
                    <a:pt x="2876" y="4817"/>
                    <a:pt x="2831" y="4817"/>
                  </a:cubicBezTo>
                  <a:cubicBezTo>
                    <a:pt x="2809" y="4819"/>
                    <a:pt x="2787" y="4820"/>
                    <a:pt x="2765" y="4820"/>
                  </a:cubicBezTo>
                  <a:cubicBezTo>
                    <a:pt x="2577" y="4820"/>
                    <a:pt x="2375" y="4739"/>
                    <a:pt x="2191" y="4657"/>
                  </a:cubicBezTo>
                  <a:cubicBezTo>
                    <a:pt x="1963" y="4566"/>
                    <a:pt x="1758" y="4475"/>
                    <a:pt x="1530" y="4383"/>
                  </a:cubicBezTo>
                  <a:cubicBezTo>
                    <a:pt x="1332" y="4311"/>
                    <a:pt x="1134" y="4225"/>
                    <a:pt x="914" y="4225"/>
                  </a:cubicBezTo>
                  <a:cubicBezTo>
                    <a:pt x="855" y="4225"/>
                    <a:pt x="794" y="4232"/>
                    <a:pt x="731" y="4246"/>
                  </a:cubicBezTo>
                  <a:cubicBezTo>
                    <a:pt x="662" y="4269"/>
                    <a:pt x="594" y="4292"/>
                    <a:pt x="525" y="4338"/>
                  </a:cubicBezTo>
                  <a:lnTo>
                    <a:pt x="434" y="4406"/>
                  </a:lnTo>
                  <a:cubicBezTo>
                    <a:pt x="411" y="4429"/>
                    <a:pt x="388" y="4452"/>
                    <a:pt x="365" y="4475"/>
                  </a:cubicBezTo>
                  <a:cubicBezTo>
                    <a:pt x="251" y="4589"/>
                    <a:pt x="206" y="4703"/>
                    <a:pt x="137" y="4840"/>
                  </a:cubicBezTo>
                  <a:cubicBezTo>
                    <a:pt x="92" y="4954"/>
                    <a:pt x="46" y="5068"/>
                    <a:pt x="23" y="5205"/>
                  </a:cubicBezTo>
                  <a:lnTo>
                    <a:pt x="0" y="5410"/>
                  </a:lnTo>
                  <a:cubicBezTo>
                    <a:pt x="0" y="5456"/>
                    <a:pt x="0" y="5524"/>
                    <a:pt x="0" y="5593"/>
                  </a:cubicBezTo>
                  <a:cubicBezTo>
                    <a:pt x="0" y="5730"/>
                    <a:pt x="46" y="5867"/>
                    <a:pt x="69" y="5981"/>
                  </a:cubicBezTo>
                  <a:cubicBezTo>
                    <a:pt x="114" y="6118"/>
                    <a:pt x="160" y="6232"/>
                    <a:pt x="228" y="6346"/>
                  </a:cubicBezTo>
                  <a:cubicBezTo>
                    <a:pt x="365" y="6574"/>
                    <a:pt x="548" y="6757"/>
                    <a:pt x="731" y="6917"/>
                  </a:cubicBezTo>
                  <a:cubicBezTo>
                    <a:pt x="1119" y="7236"/>
                    <a:pt x="1575" y="7465"/>
                    <a:pt x="2032" y="7624"/>
                  </a:cubicBezTo>
                  <a:cubicBezTo>
                    <a:pt x="2077" y="7624"/>
                    <a:pt x="2100" y="7624"/>
                    <a:pt x="2123" y="7579"/>
                  </a:cubicBezTo>
                  <a:cubicBezTo>
                    <a:pt x="2123" y="7556"/>
                    <a:pt x="2100" y="7533"/>
                    <a:pt x="2077" y="7510"/>
                  </a:cubicBezTo>
                  <a:cubicBezTo>
                    <a:pt x="1644" y="7328"/>
                    <a:pt x="1210" y="7077"/>
                    <a:pt x="868" y="6757"/>
                  </a:cubicBezTo>
                  <a:cubicBezTo>
                    <a:pt x="708" y="6597"/>
                    <a:pt x="548" y="6437"/>
                    <a:pt x="434" y="6232"/>
                  </a:cubicBezTo>
                  <a:cubicBezTo>
                    <a:pt x="365" y="6141"/>
                    <a:pt x="343" y="6027"/>
                    <a:pt x="297" y="5912"/>
                  </a:cubicBezTo>
                  <a:cubicBezTo>
                    <a:pt x="274" y="5798"/>
                    <a:pt x="251" y="5707"/>
                    <a:pt x="251" y="5593"/>
                  </a:cubicBezTo>
                  <a:cubicBezTo>
                    <a:pt x="251" y="5524"/>
                    <a:pt x="251" y="5479"/>
                    <a:pt x="251" y="5433"/>
                  </a:cubicBezTo>
                  <a:lnTo>
                    <a:pt x="297" y="5251"/>
                  </a:lnTo>
                  <a:cubicBezTo>
                    <a:pt x="297" y="5136"/>
                    <a:pt x="343" y="5045"/>
                    <a:pt x="388" y="4931"/>
                  </a:cubicBezTo>
                  <a:cubicBezTo>
                    <a:pt x="480" y="4726"/>
                    <a:pt x="617" y="4566"/>
                    <a:pt x="799" y="4520"/>
                  </a:cubicBezTo>
                  <a:cubicBezTo>
                    <a:pt x="839" y="4510"/>
                    <a:pt x="881" y="4506"/>
                    <a:pt x="925" y="4506"/>
                  </a:cubicBezTo>
                  <a:cubicBezTo>
                    <a:pt x="1081" y="4506"/>
                    <a:pt x="1255" y="4563"/>
                    <a:pt x="1415" y="4634"/>
                  </a:cubicBezTo>
                  <a:cubicBezTo>
                    <a:pt x="1644" y="4726"/>
                    <a:pt x="1849" y="4840"/>
                    <a:pt x="2077" y="4931"/>
                  </a:cubicBezTo>
                  <a:cubicBezTo>
                    <a:pt x="2306" y="5022"/>
                    <a:pt x="2557" y="5114"/>
                    <a:pt x="2853" y="5114"/>
                  </a:cubicBezTo>
                  <a:cubicBezTo>
                    <a:pt x="3059" y="5091"/>
                    <a:pt x="3173" y="4931"/>
                    <a:pt x="3241" y="4817"/>
                  </a:cubicBezTo>
                  <a:cubicBezTo>
                    <a:pt x="3310" y="4703"/>
                    <a:pt x="3356" y="4589"/>
                    <a:pt x="3401" y="4452"/>
                  </a:cubicBezTo>
                  <a:cubicBezTo>
                    <a:pt x="3538" y="3972"/>
                    <a:pt x="3607" y="3493"/>
                    <a:pt x="3629" y="2991"/>
                  </a:cubicBezTo>
                  <a:cubicBezTo>
                    <a:pt x="3698" y="2009"/>
                    <a:pt x="3698" y="1028"/>
                    <a:pt x="3652" y="69"/>
                  </a:cubicBezTo>
                  <a:cubicBezTo>
                    <a:pt x="3629" y="24"/>
                    <a:pt x="3607" y="1"/>
                    <a:pt x="3584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2938;p34">
              <a:extLst>
                <a:ext uri="{FF2B5EF4-FFF2-40B4-BE49-F238E27FC236}">
                  <a16:creationId xmlns:a16="http://schemas.microsoft.com/office/drawing/2014/main" id="{1991793C-4063-4C6B-85BE-1D05FDCB1295}"/>
                </a:ext>
              </a:extLst>
            </p:cNvPr>
            <p:cNvSpPr/>
            <p:nvPr/>
          </p:nvSpPr>
          <p:spPr>
            <a:xfrm>
              <a:off x="8423183" y="2973218"/>
              <a:ext cx="151484" cy="160344"/>
            </a:xfrm>
            <a:custGeom>
              <a:avLst/>
              <a:gdLst/>
              <a:ahLst/>
              <a:cxnLst/>
              <a:rect l="l" t="t" r="r" b="b"/>
              <a:pathLst>
                <a:path w="8446" h="8940" extrusionOk="0">
                  <a:moveTo>
                    <a:pt x="3709" y="1"/>
                  </a:moveTo>
                  <a:cubicBezTo>
                    <a:pt x="3517" y="1"/>
                    <a:pt x="3323" y="14"/>
                    <a:pt x="3127" y="39"/>
                  </a:cubicBezTo>
                  <a:cubicBezTo>
                    <a:pt x="2443" y="131"/>
                    <a:pt x="1826" y="382"/>
                    <a:pt x="1301" y="724"/>
                  </a:cubicBezTo>
                  <a:cubicBezTo>
                    <a:pt x="1279" y="1546"/>
                    <a:pt x="1210" y="2596"/>
                    <a:pt x="1005" y="3714"/>
                  </a:cubicBezTo>
                  <a:cubicBezTo>
                    <a:pt x="1210" y="3600"/>
                    <a:pt x="1393" y="3509"/>
                    <a:pt x="1621" y="3440"/>
                  </a:cubicBezTo>
                  <a:cubicBezTo>
                    <a:pt x="1781" y="3372"/>
                    <a:pt x="1941" y="3281"/>
                    <a:pt x="2100" y="3258"/>
                  </a:cubicBezTo>
                  <a:lnTo>
                    <a:pt x="2625" y="3121"/>
                  </a:lnTo>
                  <a:cubicBezTo>
                    <a:pt x="2785" y="3098"/>
                    <a:pt x="2945" y="3075"/>
                    <a:pt x="3105" y="3075"/>
                  </a:cubicBezTo>
                  <a:cubicBezTo>
                    <a:pt x="3150" y="3052"/>
                    <a:pt x="3173" y="3052"/>
                    <a:pt x="3219" y="3052"/>
                  </a:cubicBezTo>
                  <a:cubicBezTo>
                    <a:pt x="3416" y="3021"/>
                    <a:pt x="3611" y="3007"/>
                    <a:pt x="3802" y="3007"/>
                  </a:cubicBezTo>
                  <a:cubicBezTo>
                    <a:pt x="4451" y="3007"/>
                    <a:pt x="5058" y="3176"/>
                    <a:pt x="5570" y="3440"/>
                  </a:cubicBezTo>
                  <a:cubicBezTo>
                    <a:pt x="5615" y="3463"/>
                    <a:pt x="5661" y="3486"/>
                    <a:pt x="5730" y="3509"/>
                  </a:cubicBezTo>
                  <a:cubicBezTo>
                    <a:pt x="6049" y="3646"/>
                    <a:pt x="6346" y="3806"/>
                    <a:pt x="6643" y="3988"/>
                  </a:cubicBezTo>
                  <a:cubicBezTo>
                    <a:pt x="6939" y="4194"/>
                    <a:pt x="7213" y="4399"/>
                    <a:pt x="7464" y="4650"/>
                  </a:cubicBezTo>
                  <a:cubicBezTo>
                    <a:pt x="7533" y="4696"/>
                    <a:pt x="7533" y="4764"/>
                    <a:pt x="7487" y="4833"/>
                  </a:cubicBezTo>
                  <a:cubicBezTo>
                    <a:pt x="7462" y="4870"/>
                    <a:pt x="7423" y="4887"/>
                    <a:pt x="7382" y="4887"/>
                  </a:cubicBezTo>
                  <a:cubicBezTo>
                    <a:pt x="7348" y="4887"/>
                    <a:pt x="7312" y="4876"/>
                    <a:pt x="7282" y="4855"/>
                  </a:cubicBezTo>
                  <a:cubicBezTo>
                    <a:pt x="7099" y="4719"/>
                    <a:pt x="6871" y="4582"/>
                    <a:pt x="6665" y="4467"/>
                  </a:cubicBezTo>
                  <a:lnTo>
                    <a:pt x="6665" y="4467"/>
                  </a:lnTo>
                  <a:cubicBezTo>
                    <a:pt x="6871" y="4764"/>
                    <a:pt x="6985" y="5107"/>
                    <a:pt x="7053" y="5472"/>
                  </a:cubicBezTo>
                  <a:cubicBezTo>
                    <a:pt x="7259" y="7070"/>
                    <a:pt x="5889" y="8576"/>
                    <a:pt x="3995" y="8827"/>
                  </a:cubicBezTo>
                  <a:cubicBezTo>
                    <a:pt x="3811" y="8852"/>
                    <a:pt x="3628" y="8864"/>
                    <a:pt x="3448" y="8864"/>
                  </a:cubicBezTo>
                  <a:cubicBezTo>
                    <a:pt x="1824" y="8864"/>
                    <a:pt x="432" y="7876"/>
                    <a:pt x="206" y="6499"/>
                  </a:cubicBezTo>
                  <a:cubicBezTo>
                    <a:pt x="137" y="6636"/>
                    <a:pt x="69" y="6750"/>
                    <a:pt x="0" y="6887"/>
                  </a:cubicBezTo>
                  <a:cubicBezTo>
                    <a:pt x="806" y="8135"/>
                    <a:pt x="2179" y="8940"/>
                    <a:pt x="3698" y="8940"/>
                  </a:cubicBezTo>
                  <a:cubicBezTo>
                    <a:pt x="3901" y="8940"/>
                    <a:pt x="4107" y="8925"/>
                    <a:pt x="4314" y="8896"/>
                  </a:cubicBezTo>
                  <a:cubicBezTo>
                    <a:pt x="6757" y="8576"/>
                    <a:pt x="8446" y="6316"/>
                    <a:pt x="8126" y="3874"/>
                  </a:cubicBezTo>
                  <a:cubicBezTo>
                    <a:pt x="7811" y="1629"/>
                    <a:pt x="5896" y="1"/>
                    <a:pt x="3709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2939;p34">
              <a:extLst>
                <a:ext uri="{FF2B5EF4-FFF2-40B4-BE49-F238E27FC236}">
                  <a16:creationId xmlns:a16="http://schemas.microsoft.com/office/drawing/2014/main" id="{6D0ED887-2006-43A3-9DCC-FC5BEBB9884C}"/>
                </a:ext>
              </a:extLst>
            </p:cNvPr>
            <p:cNvSpPr/>
            <p:nvPr/>
          </p:nvSpPr>
          <p:spPr>
            <a:xfrm>
              <a:off x="8478862" y="3027139"/>
              <a:ext cx="44229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2940;p34">
              <a:extLst>
                <a:ext uri="{FF2B5EF4-FFF2-40B4-BE49-F238E27FC236}">
                  <a16:creationId xmlns:a16="http://schemas.microsoft.com/office/drawing/2014/main" id="{8D5CC61E-8D64-4029-BBB4-7C6CF65E5563}"/>
                </a:ext>
              </a:extLst>
            </p:cNvPr>
            <p:cNvSpPr/>
            <p:nvPr/>
          </p:nvSpPr>
          <p:spPr>
            <a:xfrm>
              <a:off x="8478862" y="3027139"/>
              <a:ext cx="44229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2941;p34">
              <a:extLst>
                <a:ext uri="{FF2B5EF4-FFF2-40B4-BE49-F238E27FC236}">
                  <a16:creationId xmlns:a16="http://schemas.microsoft.com/office/drawing/2014/main" id="{B6C94A71-6689-4BC8-B44D-DA9F7D2F38C4}"/>
                </a:ext>
              </a:extLst>
            </p:cNvPr>
            <p:cNvSpPr/>
            <p:nvPr/>
          </p:nvSpPr>
          <p:spPr>
            <a:xfrm>
              <a:off x="8478862" y="3027139"/>
              <a:ext cx="44229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2942;p34">
              <a:extLst>
                <a:ext uri="{FF2B5EF4-FFF2-40B4-BE49-F238E27FC236}">
                  <a16:creationId xmlns:a16="http://schemas.microsoft.com/office/drawing/2014/main" id="{D46DDE78-8693-4ED1-95E9-D8FC5586BAAE}"/>
                </a:ext>
              </a:extLst>
            </p:cNvPr>
            <p:cNvSpPr/>
            <p:nvPr/>
          </p:nvSpPr>
          <p:spPr>
            <a:xfrm>
              <a:off x="8426860" y="3035265"/>
              <a:ext cx="126518" cy="96960"/>
            </a:xfrm>
            <a:custGeom>
              <a:avLst/>
              <a:gdLst/>
              <a:ahLst/>
              <a:cxnLst/>
              <a:rect l="l" t="t" r="r" b="b"/>
              <a:pathLst>
                <a:path w="7054" h="5406" extrusionOk="0">
                  <a:moveTo>
                    <a:pt x="3259" y="1"/>
                  </a:moveTo>
                  <a:cubicBezTo>
                    <a:pt x="2679" y="1"/>
                    <a:pt x="2086" y="97"/>
                    <a:pt x="1530" y="324"/>
                  </a:cubicBezTo>
                  <a:cubicBezTo>
                    <a:pt x="1370" y="369"/>
                    <a:pt x="1211" y="438"/>
                    <a:pt x="1051" y="529"/>
                  </a:cubicBezTo>
                  <a:cubicBezTo>
                    <a:pt x="1233" y="506"/>
                    <a:pt x="1393" y="506"/>
                    <a:pt x="1553" y="506"/>
                  </a:cubicBezTo>
                  <a:cubicBezTo>
                    <a:pt x="1758" y="529"/>
                    <a:pt x="1964" y="552"/>
                    <a:pt x="2169" y="598"/>
                  </a:cubicBezTo>
                  <a:cubicBezTo>
                    <a:pt x="2580" y="712"/>
                    <a:pt x="2968" y="894"/>
                    <a:pt x="3288" y="1145"/>
                  </a:cubicBezTo>
                  <a:cubicBezTo>
                    <a:pt x="3630" y="1396"/>
                    <a:pt x="3904" y="1716"/>
                    <a:pt x="4109" y="2081"/>
                  </a:cubicBezTo>
                  <a:cubicBezTo>
                    <a:pt x="4132" y="2104"/>
                    <a:pt x="4132" y="2150"/>
                    <a:pt x="4087" y="2173"/>
                  </a:cubicBezTo>
                  <a:cubicBezTo>
                    <a:pt x="4075" y="2195"/>
                    <a:pt x="4052" y="2207"/>
                    <a:pt x="4029" y="2207"/>
                  </a:cubicBezTo>
                  <a:cubicBezTo>
                    <a:pt x="4007" y="2207"/>
                    <a:pt x="3984" y="2195"/>
                    <a:pt x="3972" y="2173"/>
                  </a:cubicBezTo>
                  <a:cubicBezTo>
                    <a:pt x="3699" y="1899"/>
                    <a:pt x="3402" y="1625"/>
                    <a:pt x="3105" y="1396"/>
                  </a:cubicBezTo>
                  <a:cubicBezTo>
                    <a:pt x="2786" y="1191"/>
                    <a:pt x="2443" y="1008"/>
                    <a:pt x="2078" y="894"/>
                  </a:cubicBezTo>
                  <a:cubicBezTo>
                    <a:pt x="1827" y="827"/>
                    <a:pt x="1552" y="785"/>
                    <a:pt x="1271" y="785"/>
                  </a:cubicBezTo>
                  <a:cubicBezTo>
                    <a:pt x="1167" y="785"/>
                    <a:pt x="1063" y="791"/>
                    <a:pt x="959" y="803"/>
                  </a:cubicBezTo>
                  <a:cubicBezTo>
                    <a:pt x="868" y="803"/>
                    <a:pt x="777" y="826"/>
                    <a:pt x="686" y="849"/>
                  </a:cubicBezTo>
                  <a:cubicBezTo>
                    <a:pt x="526" y="1579"/>
                    <a:pt x="298" y="2332"/>
                    <a:pt x="1" y="3040"/>
                  </a:cubicBezTo>
                  <a:cubicBezTo>
                    <a:pt x="227" y="4417"/>
                    <a:pt x="1619" y="5405"/>
                    <a:pt x="3243" y="5405"/>
                  </a:cubicBezTo>
                  <a:cubicBezTo>
                    <a:pt x="3423" y="5405"/>
                    <a:pt x="3606" y="5393"/>
                    <a:pt x="3790" y="5368"/>
                  </a:cubicBezTo>
                  <a:cubicBezTo>
                    <a:pt x="5684" y="5117"/>
                    <a:pt x="7054" y="3611"/>
                    <a:pt x="6848" y="2013"/>
                  </a:cubicBezTo>
                  <a:cubicBezTo>
                    <a:pt x="6780" y="1648"/>
                    <a:pt x="6666" y="1305"/>
                    <a:pt x="6460" y="1008"/>
                  </a:cubicBezTo>
                  <a:cubicBezTo>
                    <a:pt x="6118" y="780"/>
                    <a:pt x="5730" y="598"/>
                    <a:pt x="5365" y="438"/>
                  </a:cubicBezTo>
                  <a:cubicBezTo>
                    <a:pt x="4748" y="187"/>
                    <a:pt x="4109" y="27"/>
                    <a:pt x="3447" y="4"/>
                  </a:cubicBezTo>
                  <a:cubicBezTo>
                    <a:pt x="3385" y="2"/>
                    <a:pt x="3322" y="1"/>
                    <a:pt x="3259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2943;p34">
              <a:extLst>
                <a:ext uri="{FF2B5EF4-FFF2-40B4-BE49-F238E27FC236}">
                  <a16:creationId xmlns:a16="http://schemas.microsoft.com/office/drawing/2014/main" id="{F156453E-FED8-47B8-AEC9-C55649B43D70}"/>
                </a:ext>
              </a:extLst>
            </p:cNvPr>
            <p:cNvSpPr/>
            <p:nvPr/>
          </p:nvSpPr>
          <p:spPr>
            <a:xfrm>
              <a:off x="8523078" y="3034924"/>
              <a:ext cx="35226" cy="25971"/>
            </a:xfrm>
            <a:custGeom>
              <a:avLst/>
              <a:gdLst/>
              <a:ahLst/>
              <a:cxnLst/>
              <a:rect l="l" t="t" r="r" b="b"/>
              <a:pathLst>
                <a:path w="1964" h="1448" extrusionOk="0">
                  <a:moveTo>
                    <a:pt x="1" y="0"/>
                  </a:moveTo>
                  <a:cubicBezTo>
                    <a:pt x="457" y="251"/>
                    <a:pt x="845" y="617"/>
                    <a:pt x="1096" y="1027"/>
                  </a:cubicBezTo>
                  <a:cubicBezTo>
                    <a:pt x="1302" y="1142"/>
                    <a:pt x="1530" y="1279"/>
                    <a:pt x="1713" y="1415"/>
                  </a:cubicBezTo>
                  <a:cubicBezTo>
                    <a:pt x="1743" y="1436"/>
                    <a:pt x="1779" y="1447"/>
                    <a:pt x="1813" y="1447"/>
                  </a:cubicBezTo>
                  <a:cubicBezTo>
                    <a:pt x="1854" y="1447"/>
                    <a:pt x="1893" y="1430"/>
                    <a:pt x="1918" y="1393"/>
                  </a:cubicBezTo>
                  <a:cubicBezTo>
                    <a:pt x="1964" y="1324"/>
                    <a:pt x="1964" y="1256"/>
                    <a:pt x="1895" y="1210"/>
                  </a:cubicBezTo>
                  <a:cubicBezTo>
                    <a:pt x="1644" y="959"/>
                    <a:pt x="1370" y="754"/>
                    <a:pt x="1074" y="548"/>
                  </a:cubicBezTo>
                  <a:cubicBezTo>
                    <a:pt x="777" y="366"/>
                    <a:pt x="480" y="206"/>
                    <a:pt x="161" y="69"/>
                  </a:cubicBezTo>
                  <a:cubicBezTo>
                    <a:pt x="92" y="46"/>
                    <a:pt x="46" y="23"/>
                    <a:pt x="1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2944;p34">
              <a:extLst>
                <a:ext uri="{FF2B5EF4-FFF2-40B4-BE49-F238E27FC236}">
                  <a16:creationId xmlns:a16="http://schemas.microsoft.com/office/drawing/2014/main" id="{8813508A-DEAE-4147-95B9-F21FE7062063}"/>
                </a:ext>
              </a:extLst>
            </p:cNvPr>
            <p:cNvSpPr/>
            <p:nvPr/>
          </p:nvSpPr>
          <p:spPr>
            <a:xfrm>
              <a:off x="8440385" y="3028377"/>
              <a:ext cx="38490" cy="17200"/>
            </a:xfrm>
            <a:custGeom>
              <a:avLst/>
              <a:gdLst/>
              <a:ahLst/>
              <a:cxnLst/>
              <a:rect l="l" t="t" r="r" b="b"/>
              <a:pathLst>
                <a:path w="2146" h="959" extrusionOk="0">
                  <a:moveTo>
                    <a:pt x="2146" y="0"/>
                  </a:moveTo>
                  <a:cubicBezTo>
                    <a:pt x="1986" y="0"/>
                    <a:pt x="1826" y="23"/>
                    <a:pt x="1666" y="46"/>
                  </a:cubicBezTo>
                  <a:lnTo>
                    <a:pt x="1141" y="183"/>
                  </a:lnTo>
                  <a:cubicBezTo>
                    <a:pt x="982" y="206"/>
                    <a:pt x="822" y="297"/>
                    <a:pt x="662" y="365"/>
                  </a:cubicBezTo>
                  <a:cubicBezTo>
                    <a:pt x="434" y="434"/>
                    <a:pt x="251" y="525"/>
                    <a:pt x="46" y="639"/>
                  </a:cubicBezTo>
                  <a:cubicBezTo>
                    <a:pt x="46" y="753"/>
                    <a:pt x="23" y="845"/>
                    <a:pt x="0" y="959"/>
                  </a:cubicBezTo>
                  <a:cubicBezTo>
                    <a:pt x="46" y="959"/>
                    <a:pt x="114" y="936"/>
                    <a:pt x="183" y="936"/>
                  </a:cubicBezTo>
                  <a:cubicBezTo>
                    <a:pt x="708" y="457"/>
                    <a:pt x="1370" y="114"/>
                    <a:pt x="2146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2945;p34">
              <a:extLst>
                <a:ext uri="{FF2B5EF4-FFF2-40B4-BE49-F238E27FC236}">
                  <a16:creationId xmlns:a16="http://schemas.microsoft.com/office/drawing/2014/main" id="{AE3F6F04-EBC0-44FF-9252-B9F9B685D1FA}"/>
                </a:ext>
              </a:extLst>
            </p:cNvPr>
            <p:cNvSpPr/>
            <p:nvPr/>
          </p:nvSpPr>
          <p:spPr>
            <a:xfrm>
              <a:off x="8439560" y="3047212"/>
              <a:ext cx="1650" cy="1238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23" y="46"/>
                    <a:pt x="0" y="69"/>
                    <a:pt x="0" y="69"/>
                  </a:cubicBezTo>
                  <a:cubicBezTo>
                    <a:pt x="46" y="46"/>
                    <a:pt x="69" y="23"/>
                    <a:pt x="92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946;p34">
              <a:extLst>
                <a:ext uri="{FF2B5EF4-FFF2-40B4-BE49-F238E27FC236}">
                  <a16:creationId xmlns:a16="http://schemas.microsoft.com/office/drawing/2014/main" id="{EC2A0CC1-8D75-4F77-8ADC-C115B526E59F}"/>
                </a:ext>
              </a:extLst>
            </p:cNvPr>
            <p:cNvSpPr/>
            <p:nvPr/>
          </p:nvSpPr>
          <p:spPr>
            <a:xfrm>
              <a:off x="8439147" y="3044341"/>
              <a:ext cx="61842" cy="30508"/>
            </a:xfrm>
            <a:custGeom>
              <a:avLst/>
              <a:gdLst/>
              <a:ahLst/>
              <a:cxnLst/>
              <a:rect l="l" t="t" r="r" b="b"/>
              <a:pathLst>
                <a:path w="3448" h="1701" extrusionOk="0">
                  <a:moveTo>
                    <a:pt x="868" y="0"/>
                  </a:moveTo>
                  <a:cubicBezTo>
                    <a:pt x="708" y="0"/>
                    <a:pt x="548" y="0"/>
                    <a:pt x="366" y="23"/>
                  </a:cubicBezTo>
                  <a:cubicBezTo>
                    <a:pt x="297" y="69"/>
                    <a:pt x="206" y="114"/>
                    <a:pt x="115" y="160"/>
                  </a:cubicBezTo>
                  <a:cubicBezTo>
                    <a:pt x="92" y="183"/>
                    <a:pt x="69" y="206"/>
                    <a:pt x="23" y="229"/>
                  </a:cubicBezTo>
                  <a:cubicBezTo>
                    <a:pt x="23" y="274"/>
                    <a:pt x="23" y="297"/>
                    <a:pt x="1" y="343"/>
                  </a:cubicBezTo>
                  <a:cubicBezTo>
                    <a:pt x="92" y="320"/>
                    <a:pt x="183" y="297"/>
                    <a:pt x="274" y="297"/>
                  </a:cubicBezTo>
                  <a:cubicBezTo>
                    <a:pt x="378" y="285"/>
                    <a:pt x="482" y="279"/>
                    <a:pt x="586" y="279"/>
                  </a:cubicBezTo>
                  <a:cubicBezTo>
                    <a:pt x="867" y="279"/>
                    <a:pt x="1142" y="321"/>
                    <a:pt x="1393" y="388"/>
                  </a:cubicBezTo>
                  <a:cubicBezTo>
                    <a:pt x="1758" y="502"/>
                    <a:pt x="2101" y="685"/>
                    <a:pt x="2420" y="890"/>
                  </a:cubicBezTo>
                  <a:cubicBezTo>
                    <a:pt x="2717" y="1119"/>
                    <a:pt x="3014" y="1393"/>
                    <a:pt x="3287" y="1667"/>
                  </a:cubicBezTo>
                  <a:cubicBezTo>
                    <a:pt x="3299" y="1689"/>
                    <a:pt x="3322" y="1701"/>
                    <a:pt x="3344" y="1701"/>
                  </a:cubicBezTo>
                  <a:cubicBezTo>
                    <a:pt x="3367" y="1701"/>
                    <a:pt x="3390" y="1689"/>
                    <a:pt x="3402" y="1667"/>
                  </a:cubicBezTo>
                  <a:cubicBezTo>
                    <a:pt x="3447" y="1644"/>
                    <a:pt x="3447" y="1598"/>
                    <a:pt x="3424" y="1575"/>
                  </a:cubicBezTo>
                  <a:cubicBezTo>
                    <a:pt x="3219" y="1210"/>
                    <a:pt x="2945" y="890"/>
                    <a:pt x="2603" y="639"/>
                  </a:cubicBezTo>
                  <a:cubicBezTo>
                    <a:pt x="2283" y="388"/>
                    <a:pt x="1895" y="206"/>
                    <a:pt x="1484" y="92"/>
                  </a:cubicBezTo>
                  <a:cubicBezTo>
                    <a:pt x="1279" y="46"/>
                    <a:pt x="1073" y="23"/>
                    <a:pt x="86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947;p34">
              <a:extLst>
                <a:ext uri="{FF2B5EF4-FFF2-40B4-BE49-F238E27FC236}">
                  <a16:creationId xmlns:a16="http://schemas.microsoft.com/office/drawing/2014/main" id="{703F8EBE-411D-4446-A51D-47EB1B95DB65}"/>
                </a:ext>
              </a:extLst>
            </p:cNvPr>
            <p:cNvSpPr/>
            <p:nvPr/>
          </p:nvSpPr>
          <p:spPr>
            <a:xfrm>
              <a:off x="8438322" y="3048431"/>
              <a:ext cx="1255" cy="2063"/>
            </a:xfrm>
            <a:custGeom>
              <a:avLst/>
              <a:gdLst/>
              <a:ahLst/>
              <a:cxnLst/>
              <a:rect l="l" t="t" r="r" b="b"/>
              <a:pathLst>
                <a:path w="70" h="115" extrusionOk="0">
                  <a:moveTo>
                    <a:pt x="69" y="1"/>
                  </a:moveTo>
                  <a:lnTo>
                    <a:pt x="69" y="1"/>
                  </a:lnTo>
                  <a:cubicBezTo>
                    <a:pt x="47" y="46"/>
                    <a:pt x="24" y="92"/>
                    <a:pt x="1" y="115"/>
                  </a:cubicBezTo>
                  <a:lnTo>
                    <a:pt x="47" y="115"/>
                  </a:lnTo>
                  <a:cubicBezTo>
                    <a:pt x="69" y="69"/>
                    <a:pt x="69" y="46"/>
                    <a:pt x="69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948;p34">
              <a:extLst>
                <a:ext uri="{FF2B5EF4-FFF2-40B4-BE49-F238E27FC236}">
                  <a16:creationId xmlns:a16="http://schemas.microsoft.com/office/drawing/2014/main" id="{5C05BA02-90D4-4089-A135-1E16A4FAE3AB}"/>
                </a:ext>
              </a:extLst>
            </p:cNvPr>
            <p:cNvSpPr/>
            <p:nvPr/>
          </p:nvSpPr>
          <p:spPr>
            <a:xfrm>
              <a:off x="8439973" y="3045149"/>
              <a:ext cx="3695" cy="2888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6" y="1"/>
                  </a:moveTo>
                  <a:cubicBezTo>
                    <a:pt x="137" y="1"/>
                    <a:pt x="69" y="24"/>
                    <a:pt x="23" y="24"/>
                  </a:cubicBezTo>
                  <a:cubicBezTo>
                    <a:pt x="0" y="69"/>
                    <a:pt x="0" y="115"/>
                    <a:pt x="0" y="161"/>
                  </a:cubicBezTo>
                  <a:cubicBezTo>
                    <a:pt x="23" y="138"/>
                    <a:pt x="46" y="115"/>
                    <a:pt x="69" y="115"/>
                  </a:cubicBezTo>
                  <a:cubicBezTo>
                    <a:pt x="114" y="69"/>
                    <a:pt x="160" y="24"/>
                    <a:pt x="206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949;p34">
              <a:extLst>
                <a:ext uri="{FF2B5EF4-FFF2-40B4-BE49-F238E27FC236}">
                  <a16:creationId xmlns:a16="http://schemas.microsoft.com/office/drawing/2014/main" id="{6D1B024E-BE4D-4BF5-8E4E-B6098002A079}"/>
                </a:ext>
              </a:extLst>
            </p:cNvPr>
            <p:cNvSpPr/>
            <p:nvPr/>
          </p:nvSpPr>
          <p:spPr>
            <a:xfrm>
              <a:off x="8441192" y="3044754"/>
              <a:ext cx="4520" cy="2475"/>
            </a:xfrm>
            <a:custGeom>
              <a:avLst/>
              <a:gdLst/>
              <a:ahLst/>
              <a:cxnLst/>
              <a:rect l="l" t="t" r="r" b="b"/>
              <a:pathLst>
                <a:path w="252" h="138" extrusionOk="0">
                  <a:moveTo>
                    <a:pt x="252" y="0"/>
                  </a:moveTo>
                  <a:cubicBezTo>
                    <a:pt x="229" y="0"/>
                    <a:pt x="183" y="0"/>
                    <a:pt x="138" y="23"/>
                  </a:cubicBezTo>
                  <a:cubicBezTo>
                    <a:pt x="92" y="46"/>
                    <a:pt x="46" y="91"/>
                    <a:pt x="1" y="137"/>
                  </a:cubicBezTo>
                  <a:cubicBezTo>
                    <a:pt x="92" y="91"/>
                    <a:pt x="183" y="46"/>
                    <a:pt x="252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950;p34">
              <a:extLst>
                <a:ext uri="{FF2B5EF4-FFF2-40B4-BE49-F238E27FC236}">
                  <a16:creationId xmlns:a16="http://schemas.microsoft.com/office/drawing/2014/main" id="{3EFF9A56-2B18-479C-97D2-49C284A5D700}"/>
                </a:ext>
              </a:extLst>
            </p:cNvPr>
            <p:cNvSpPr/>
            <p:nvPr/>
          </p:nvSpPr>
          <p:spPr>
            <a:xfrm>
              <a:off x="8161955" y="3103698"/>
              <a:ext cx="71258" cy="43045"/>
            </a:xfrm>
            <a:custGeom>
              <a:avLst/>
              <a:gdLst/>
              <a:ahLst/>
              <a:cxnLst/>
              <a:rect l="l" t="t" r="r" b="b"/>
              <a:pathLst>
                <a:path w="3973" h="2400" extrusionOk="0">
                  <a:moveTo>
                    <a:pt x="3447" y="1"/>
                  </a:moveTo>
                  <a:cubicBezTo>
                    <a:pt x="2078" y="24"/>
                    <a:pt x="982" y="206"/>
                    <a:pt x="366" y="321"/>
                  </a:cubicBezTo>
                  <a:cubicBezTo>
                    <a:pt x="69" y="389"/>
                    <a:pt x="1" y="686"/>
                    <a:pt x="92" y="982"/>
                  </a:cubicBezTo>
                  <a:cubicBezTo>
                    <a:pt x="278" y="1644"/>
                    <a:pt x="896" y="2400"/>
                    <a:pt x="1944" y="2400"/>
                  </a:cubicBezTo>
                  <a:cubicBezTo>
                    <a:pt x="2053" y="2400"/>
                    <a:pt x="2166" y="2392"/>
                    <a:pt x="2283" y="2375"/>
                  </a:cubicBezTo>
                  <a:cubicBezTo>
                    <a:pt x="3539" y="2215"/>
                    <a:pt x="3927" y="1165"/>
                    <a:pt x="3972" y="526"/>
                  </a:cubicBezTo>
                  <a:cubicBezTo>
                    <a:pt x="3972" y="252"/>
                    <a:pt x="3744" y="1"/>
                    <a:pt x="3447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951;p34">
              <a:extLst>
                <a:ext uri="{FF2B5EF4-FFF2-40B4-BE49-F238E27FC236}">
                  <a16:creationId xmlns:a16="http://schemas.microsoft.com/office/drawing/2014/main" id="{F6F32574-466B-4CC3-92B0-2DC47187BCF3}"/>
                </a:ext>
              </a:extLst>
            </p:cNvPr>
            <p:cNvSpPr/>
            <p:nvPr/>
          </p:nvSpPr>
          <p:spPr>
            <a:xfrm>
              <a:off x="8168516" y="3107828"/>
              <a:ext cx="25809" cy="16590"/>
            </a:xfrm>
            <a:custGeom>
              <a:avLst/>
              <a:gdLst/>
              <a:ahLst/>
              <a:cxnLst/>
              <a:rect l="l" t="t" r="r" b="b"/>
              <a:pathLst>
                <a:path w="1439" h="1702" extrusionOk="0">
                  <a:moveTo>
                    <a:pt x="1210" y="0"/>
                  </a:moveTo>
                  <a:lnTo>
                    <a:pt x="0" y="388"/>
                  </a:lnTo>
                  <a:cubicBezTo>
                    <a:pt x="0" y="388"/>
                    <a:pt x="91" y="1484"/>
                    <a:pt x="342" y="1621"/>
                  </a:cubicBezTo>
                  <a:cubicBezTo>
                    <a:pt x="444" y="1676"/>
                    <a:pt x="599" y="1702"/>
                    <a:pt x="759" y="1702"/>
                  </a:cubicBezTo>
                  <a:cubicBezTo>
                    <a:pt x="993" y="1702"/>
                    <a:pt x="1238" y="1647"/>
                    <a:pt x="1347" y="1552"/>
                  </a:cubicBezTo>
                  <a:cubicBezTo>
                    <a:pt x="1438" y="1484"/>
                    <a:pt x="1210" y="0"/>
                    <a:pt x="1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952;p34">
              <a:extLst>
                <a:ext uri="{FF2B5EF4-FFF2-40B4-BE49-F238E27FC236}">
                  <a16:creationId xmlns:a16="http://schemas.microsoft.com/office/drawing/2014/main" id="{1F77F402-4BA3-46F1-BFAA-6A0253EDE48A}"/>
                </a:ext>
              </a:extLst>
            </p:cNvPr>
            <p:cNvSpPr/>
            <p:nvPr/>
          </p:nvSpPr>
          <p:spPr>
            <a:xfrm>
              <a:off x="8199204" y="3105381"/>
              <a:ext cx="24177" cy="15274"/>
            </a:xfrm>
            <a:custGeom>
              <a:avLst/>
              <a:gdLst/>
              <a:ahLst/>
              <a:cxnLst/>
              <a:rect l="l" t="t" r="r" b="b"/>
              <a:pathLst>
                <a:path w="1348" h="1567" extrusionOk="0">
                  <a:moveTo>
                    <a:pt x="1142" y="0"/>
                  </a:moveTo>
                  <a:lnTo>
                    <a:pt x="1" y="342"/>
                  </a:lnTo>
                  <a:cubicBezTo>
                    <a:pt x="1" y="342"/>
                    <a:pt x="92" y="1370"/>
                    <a:pt x="321" y="1484"/>
                  </a:cubicBezTo>
                  <a:cubicBezTo>
                    <a:pt x="416" y="1541"/>
                    <a:pt x="564" y="1566"/>
                    <a:pt x="717" y="1566"/>
                  </a:cubicBezTo>
                  <a:cubicBezTo>
                    <a:pt x="928" y="1566"/>
                    <a:pt x="1150" y="1518"/>
                    <a:pt x="1256" y="1438"/>
                  </a:cubicBezTo>
                  <a:cubicBezTo>
                    <a:pt x="1348" y="1370"/>
                    <a:pt x="1142" y="0"/>
                    <a:pt x="1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953;p34">
              <a:extLst>
                <a:ext uri="{FF2B5EF4-FFF2-40B4-BE49-F238E27FC236}">
                  <a16:creationId xmlns:a16="http://schemas.microsoft.com/office/drawing/2014/main" id="{F9DC0A4F-8DFC-470D-A969-A4ABC39C05A6}"/>
                </a:ext>
              </a:extLst>
            </p:cNvPr>
            <p:cNvSpPr/>
            <p:nvPr/>
          </p:nvSpPr>
          <p:spPr>
            <a:xfrm>
              <a:off x="7984677" y="3243327"/>
              <a:ext cx="380755" cy="417182"/>
            </a:xfrm>
            <a:custGeom>
              <a:avLst/>
              <a:gdLst/>
              <a:ahLst/>
              <a:cxnLst/>
              <a:rect l="l" t="t" r="r" b="b"/>
              <a:pathLst>
                <a:path w="21229" h="23260" extrusionOk="0">
                  <a:moveTo>
                    <a:pt x="6209" y="0"/>
                  </a:moveTo>
                  <a:cubicBezTo>
                    <a:pt x="6209" y="0"/>
                    <a:pt x="7305" y="4817"/>
                    <a:pt x="6004" y="8537"/>
                  </a:cubicBezTo>
                  <a:cubicBezTo>
                    <a:pt x="4703" y="12235"/>
                    <a:pt x="1005" y="16686"/>
                    <a:pt x="1005" y="16686"/>
                  </a:cubicBezTo>
                  <a:cubicBezTo>
                    <a:pt x="1005" y="16686"/>
                    <a:pt x="571" y="17941"/>
                    <a:pt x="137" y="20794"/>
                  </a:cubicBezTo>
                  <a:cubicBezTo>
                    <a:pt x="1" y="21639"/>
                    <a:pt x="46" y="22483"/>
                    <a:pt x="229" y="23259"/>
                  </a:cubicBezTo>
                  <a:lnTo>
                    <a:pt x="21228" y="23259"/>
                  </a:lnTo>
                  <a:lnTo>
                    <a:pt x="21023" y="13559"/>
                  </a:lnTo>
                  <a:cubicBezTo>
                    <a:pt x="21023" y="13559"/>
                    <a:pt x="20863" y="5068"/>
                    <a:pt x="18649" y="1644"/>
                  </a:cubicBezTo>
                  <a:cubicBezTo>
                    <a:pt x="18649" y="1644"/>
                    <a:pt x="17622" y="1324"/>
                    <a:pt x="16914" y="1324"/>
                  </a:cubicBezTo>
                  <a:cubicBezTo>
                    <a:pt x="16914" y="1324"/>
                    <a:pt x="17941" y="5570"/>
                    <a:pt x="17530" y="7510"/>
                  </a:cubicBezTo>
                  <a:cubicBezTo>
                    <a:pt x="17530" y="7510"/>
                    <a:pt x="10274" y="7075"/>
                    <a:pt x="9072" y="7075"/>
                  </a:cubicBezTo>
                  <a:cubicBezTo>
                    <a:pt x="9042" y="7075"/>
                    <a:pt x="9016" y="7076"/>
                    <a:pt x="8994" y="7076"/>
                  </a:cubicBezTo>
                  <a:cubicBezTo>
                    <a:pt x="8994" y="7076"/>
                    <a:pt x="9222" y="2283"/>
                    <a:pt x="8172" y="160"/>
                  </a:cubicBezTo>
                  <a:lnTo>
                    <a:pt x="6209" y="0"/>
                  </a:lnTo>
                  <a:close/>
                </a:path>
              </a:pathLst>
            </a:custGeom>
            <a:solidFill>
              <a:srgbClr val="CAC8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954;p34">
              <a:extLst>
                <a:ext uri="{FF2B5EF4-FFF2-40B4-BE49-F238E27FC236}">
                  <a16:creationId xmlns:a16="http://schemas.microsoft.com/office/drawing/2014/main" id="{FCCD6A14-6688-4E7B-BF6F-61762F69EA5F}"/>
                </a:ext>
              </a:extLst>
            </p:cNvPr>
            <p:cNvSpPr/>
            <p:nvPr/>
          </p:nvSpPr>
          <p:spPr>
            <a:xfrm>
              <a:off x="8137183" y="3401773"/>
              <a:ext cx="163573" cy="102376"/>
            </a:xfrm>
            <a:custGeom>
              <a:avLst/>
              <a:gdLst/>
              <a:ahLst/>
              <a:cxnLst/>
              <a:rect l="l" t="t" r="r" b="b"/>
              <a:pathLst>
                <a:path w="9120" h="5708" extrusionOk="0">
                  <a:moveTo>
                    <a:pt x="172" y="1"/>
                  </a:moveTo>
                  <a:lnTo>
                    <a:pt x="172" y="1"/>
                  </a:lnTo>
                  <a:cubicBezTo>
                    <a:pt x="0" y="5546"/>
                    <a:pt x="4442" y="5708"/>
                    <a:pt x="4962" y="5708"/>
                  </a:cubicBezTo>
                  <a:cubicBezTo>
                    <a:pt x="4994" y="5708"/>
                    <a:pt x="5011" y="5707"/>
                    <a:pt x="5011" y="5707"/>
                  </a:cubicBezTo>
                  <a:cubicBezTo>
                    <a:pt x="8937" y="5593"/>
                    <a:pt x="9120" y="526"/>
                    <a:pt x="9120" y="526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955;p34">
              <a:extLst>
                <a:ext uri="{FF2B5EF4-FFF2-40B4-BE49-F238E27FC236}">
                  <a16:creationId xmlns:a16="http://schemas.microsoft.com/office/drawing/2014/main" id="{52FB65EF-4C3F-4460-84AF-EED980A5185C}"/>
                </a:ext>
              </a:extLst>
            </p:cNvPr>
            <p:cNvSpPr/>
            <p:nvPr/>
          </p:nvSpPr>
          <p:spPr>
            <a:xfrm>
              <a:off x="8089899" y="3351798"/>
              <a:ext cx="67563" cy="28715"/>
            </a:xfrm>
            <a:custGeom>
              <a:avLst/>
              <a:gdLst/>
              <a:ahLst/>
              <a:cxnLst/>
              <a:rect l="l" t="t" r="r" b="b"/>
              <a:pathLst>
                <a:path w="3767" h="1601" extrusionOk="0">
                  <a:moveTo>
                    <a:pt x="761" y="1"/>
                  </a:moveTo>
                  <a:cubicBezTo>
                    <a:pt x="366" y="1"/>
                    <a:pt x="23" y="335"/>
                    <a:pt x="23" y="732"/>
                  </a:cubicBezTo>
                  <a:cubicBezTo>
                    <a:pt x="1" y="1166"/>
                    <a:pt x="343" y="1509"/>
                    <a:pt x="754" y="1531"/>
                  </a:cubicBezTo>
                  <a:lnTo>
                    <a:pt x="2968" y="1600"/>
                  </a:lnTo>
                  <a:cubicBezTo>
                    <a:pt x="2982" y="1601"/>
                    <a:pt x="2995" y="1601"/>
                    <a:pt x="3009" y="1601"/>
                  </a:cubicBezTo>
                  <a:cubicBezTo>
                    <a:pt x="3423" y="1601"/>
                    <a:pt x="3745" y="1267"/>
                    <a:pt x="3767" y="869"/>
                  </a:cubicBezTo>
                  <a:cubicBezTo>
                    <a:pt x="3767" y="436"/>
                    <a:pt x="3447" y="93"/>
                    <a:pt x="3014" y="71"/>
                  </a:cubicBezTo>
                  <a:lnTo>
                    <a:pt x="799" y="2"/>
                  </a:lnTo>
                  <a:cubicBezTo>
                    <a:pt x="786" y="1"/>
                    <a:pt x="774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956;p34">
              <a:extLst>
                <a:ext uri="{FF2B5EF4-FFF2-40B4-BE49-F238E27FC236}">
                  <a16:creationId xmlns:a16="http://schemas.microsoft.com/office/drawing/2014/main" id="{A8AF2DEB-F219-4F55-A54D-3E56FA82B505}"/>
                </a:ext>
              </a:extLst>
            </p:cNvPr>
            <p:cNvSpPr/>
            <p:nvPr/>
          </p:nvSpPr>
          <p:spPr>
            <a:xfrm>
              <a:off x="8293385" y="3355905"/>
              <a:ext cx="67563" cy="28697"/>
            </a:xfrm>
            <a:custGeom>
              <a:avLst/>
              <a:gdLst/>
              <a:ahLst/>
              <a:cxnLst/>
              <a:rect l="l" t="t" r="r" b="b"/>
              <a:pathLst>
                <a:path w="3767" h="1600" extrusionOk="0">
                  <a:moveTo>
                    <a:pt x="761" y="0"/>
                  </a:moveTo>
                  <a:cubicBezTo>
                    <a:pt x="366" y="0"/>
                    <a:pt x="24" y="334"/>
                    <a:pt x="24" y="732"/>
                  </a:cubicBezTo>
                  <a:cubicBezTo>
                    <a:pt x="1" y="1165"/>
                    <a:pt x="320" y="1508"/>
                    <a:pt x="754" y="1531"/>
                  </a:cubicBezTo>
                  <a:lnTo>
                    <a:pt x="2968" y="1599"/>
                  </a:lnTo>
                  <a:cubicBezTo>
                    <a:pt x="3402" y="1599"/>
                    <a:pt x="3744" y="1280"/>
                    <a:pt x="3767" y="869"/>
                  </a:cubicBezTo>
                  <a:cubicBezTo>
                    <a:pt x="3767" y="435"/>
                    <a:pt x="3447" y="93"/>
                    <a:pt x="3014" y="70"/>
                  </a:cubicBezTo>
                  <a:lnTo>
                    <a:pt x="800" y="1"/>
                  </a:lnTo>
                  <a:cubicBezTo>
                    <a:pt x="787" y="1"/>
                    <a:pt x="774" y="0"/>
                    <a:pt x="7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957;p34">
              <a:extLst>
                <a:ext uri="{FF2B5EF4-FFF2-40B4-BE49-F238E27FC236}">
                  <a16:creationId xmlns:a16="http://schemas.microsoft.com/office/drawing/2014/main" id="{0C71A5FC-1A2F-4BB4-B887-97D4AF8F7C5E}"/>
                </a:ext>
              </a:extLst>
            </p:cNvPr>
            <p:cNvSpPr/>
            <p:nvPr/>
          </p:nvSpPr>
          <p:spPr>
            <a:xfrm>
              <a:off x="7936765" y="2747899"/>
              <a:ext cx="291920" cy="203479"/>
            </a:xfrm>
            <a:custGeom>
              <a:avLst/>
              <a:gdLst/>
              <a:ahLst/>
              <a:cxnLst/>
              <a:rect l="l" t="t" r="r" b="b"/>
              <a:pathLst>
                <a:path w="16276" h="11345" fill="none" extrusionOk="0">
                  <a:moveTo>
                    <a:pt x="1" y="10751"/>
                  </a:moveTo>
                  <a:cubicBezTo>
                    <a:pt x="2557" y="11345"/>
                    <a:pt x="5182" y="10158"/>
                    <a:pt x="7465" y="8834"/>
                  </a:cubicBezTo>
                  <a:cubicBezTo>
                    <a:pt x="11140" y="6711"/>
                    <a:pt x="14723" y="3950"/>
                    <a:pt x="16275" y="1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958;p34">
              <a:extLst>
                <a:ext uri="{FF2B5EF4-FFF2-40B4-BE49-F238E27FC236}">
                  <a16:creationId xmlns:a16="http://schemas.microsoft.com/office/drawing/2014/main" id="{C5FD7A43-4603-4185-92F1-62AA49AB9C5F}"/>
                </a:ext>
              </a:extLst>
            </p:cNvPr>
            <p:cNvSpPr/>
            <p:nvPr/>
          </p:nvSpPr>
          <p:spPr>
            <a:xfrm>
              <a:off x="8197580" y="2766321"/>
              <a:ext cx="298466" cy="240337"/>
            </a:xfrm>
            <a:custGeom>
              <a:avLst/>
              <a:gdLst/>
              <a:ahLst/>
              <a:cxnLst/>
              <a:rect l="l" t="t" r="r" b="b"/>
              <a:pathLst>
                <a:path w="16641" h="13400" fill="none" extrusionOk="0">
                  <a:moveTo>
                    <a:pt x="1" y="1"/>
                  </a:moveTo>
                  <a:cubicBezTo>
                    <a:pt x="2055" y="3060"/>
                    <a:pt x="4132" y="6164"/>
                    <a:pt x="6848" y="8675"/>
                  </a:cubicBezTo>
                  <a:cubicBezTo>
                    <a:pt x="9542" y="11208"/>
                    <a:pt x="12965" y="13148"/>
                    <a:pt x="16640" y="13399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959;p34">
              <a:extLst>
                <a:ext uri="{FF2B5EF4-FFF2-40B4-BE49-F238E27FC236}">
                  <a16:creationId xmlns:a16="http://schemas.microsoft.com/office/drawing/2014/main" id="{63F84751-42E7-477B-880F-FE767F910744}"/>
                </a:ext>
              </a:extLst>
            </p:cNvPr>
            <p:cNvSpPr/>
            <p:nvPr/>
          </p:nvSpPr>
          <p:spPr>
            <a:xfrm>
              <a:off x="6988522" y="2950580"/>
              <a:ext cx="370298" cy="505604"/>
            </a:xfrm>
            <a:custGeom>
              <a:avLst/>
              <a:gdLst/>
              <a:ahLst/>
              <a:cxnLst/>
              <a:rect l="l" t="t" r="r" b="b"/>
              <a:pathLst>
                <a:path w="20646" h="28190" extrusionOk="0">
                  <a:moveTo>
                    <a:pt x="20589" y="19744"/>
                  </a:moveTo>
                  <a:lnTo>
                    <a:pt x="20584" y="19753"/>
                  </a:lnTo>
                  <a:lnTo>
                    <a:pt x="20584" y="19753"/>
                  </a:lnTo>
                  <a:lnTo>
                    <a:pt x="20612" y="19767"/>
                  </a:lnTo>
                  <a:cubicBezTo>
                    <a:pt x="20612" y="19767"/>
                    <a:pt x="20624" y="19773"/>
                    <a:pt x="20632" y="19779"/>
                  </a:cubicBezTo>
                  <a:lnTo>
                    <a:pt x="20632" y="19779"/>
                  </a:lnTo>
                  <a:cubicBezTo>
                    <a:pt x="20626" y="19766"/>
                    <a:pt x="20607" y="19762"/>
                    <a:pt x="20589" y="19744"/>
                  </a:cubicBezTo>
                  <a:close/>
                  <a:moveTo>
                    <a:pt x="20632" y="19779"/>
                  </a:moveTo>
                  <a:cubicBezTo>
                    <a:pt x="20634" y="19782"/>
                    <a:pt x="20635" y="19785"/>
                    <a:pt x="20635" y="19790"/>
                  </a:cubicBezTo>
                  <a:cubicBezTo>
                    <a:pt x="20646" y="19790"/>
                    <a:pt x="20640" y="19784"/>
                    <a:pt x="20632" y="19779"/>
                  </a:cubicBezTo>
                  <a:close/>
                  <a:moveTo>
                    <a:pt x="6802" y="0"/>
                  </a:moveTo>
                  <a:lnTo>
                    <a:pt x="1" y="2169"/>
                  </a:lnTo>
                  <a:lnTo>
                    <a:pt x="1073" y="5684"/>
                  </a:lnTo>
                  <a:lnTo>
                    <a:pt x="1690" y="7419"/>
                  </a:lnTo>
                  <a:lnTo>
                    <a:pt x="1986" y="8286"/>
                  </a:lnTo>
                  <a:lnTo>
                    <a:pt x="2146" y="8720"/>
                  </a:lnTo>
                  <a:lnTo>
                    <a:pt x="2306" y="9130"/>
                  </a:lnTo>
                  <a:lnTo>
                    <a:pt x="3013" y="10842"/>
                  </a:lnTo>
                  <a:cubicBezTo>
                    <a:pt x="3150" y="11139"/>
                    <a:pt x="3265" y="11436"/>
                    <a:pt x="3379" y="11710"/>
                  </a:cubicBezTo>
                  <a:lnTo>
                    <a:pt x="3790" y="12554"/>
                  </a:lnTo>
                  <a:lnTo>
                    <a:pt x="4588" y="14243"/>
                  </a:lnTo>
                  <a:lnTo>
                    <a:pt x="5479" y="15910"/>
                  </a:lnTo>
                  <a:cubicBezTo>
                    <a:pt x="6711" y="18101"/>
                    <a:pt x="8081" y="20269"/>
                    <a:pt x="9724" y="22323"/>
                  </a:cubicBezTo>
                  <a:cubicBezTo>
                    <a:pt x="10546" y="23328"/>
                    <a:pt x="11413" y="24332"/>
                    <a:pt x="12395" y="25291"/>
                  </a:cubicBezTo>
                  <a:cubicBezTo>
                    <a:pt x="12874" y="25770"/>
                    <a:pt x="13399" y="26227"/>
                    <a:pt x="13947" y="26706"/>
                  </a:cubicBezTo>
                  <a:lnTo>
                    <a:pt x="14358" y="27048"/>
                  </a:lnTo>
                  <a:cubicBezTo>
                    <a:pt x="14517" y="27162"/>
                    <a:pt x="14654" y="27276"/>
                    <a:pt x="14814" y="27391"/>
                  </a:cubicBezTo>
                  <a:cubicBezTo>
                    <a:pt x="14974" y="27528"/>
                    <a:pt x="15111" y="27619"/>
                    <a:pt x="15293" y="27756"/>
                  </a:cubicBezTo>
                  <a:lnTo>
                    <a:pt x="15567" y="27938"/>
                  </a:lnTo>
                  <a:lnTo>
                    <a:pt x="15727" y="28030"/>
                  </a:lnTo>
                  <a:lnTo>
                    <a:pt x="15955" y="28189"/>
                  </a:lnTo>
                  <a:lnTo>
                    <a:pt x="20584" y="19753"/>
                  </a:lnTo>
                  <a:lnTo>
                    <a:pt x="20584" y="19753"/>
                  </a:lnTo>
                  <a:lnTo>
                    <a:pt x="20520" y="19721"/>
                  </a:lnTo>
                  <a:lnTo>
                    <a:pt x="20292" y="19584"/>
                  </a:lnTo>
                  <a:cubicBezTo>
                    <a:pt x="20132" y="19493"/>
                    <a:pt x="19950" y="19356"/>
                    <a:pt x="19767" y="19242"/>
                  </a:cubicBezTo>
                  <a:cubicBezTo>
                    <a:pt x="19402" y="18991"/>
                    <a:pt x="19037" y="18717"/>
                    <a:pt x="18672" y="18397"/>
                  </a:cubicBezTo>
                  <a:cubicBezTo>
                    <a:pt x="17918" y="17804"/>
                    <a:pt x="17211" y="17119"/>
                    <a:pt x="16503" y="16412"/>
                  </a:cubicBezTo>
                  <a:cubicBezTo>
                    <a:pt x="15111" y="14951"/>
                    <a:pt x="13833" y="13307"/>
                    <a:pt x="12646" y="11573"/>
                  </a:cubicBezTo>
                  <a:lnTo>
                    <a:pt x="11756" y="10226"/>
                  </a:lnTo>
                  <a:lnTo>
                    <a:pt x="10934" y="8857"/>
                  </a:lnTo>
                  <a:lnTo>
                    <a:pt x="10546" y="8172"/>
                  </a:lnTo>
                  <a:cubicBezTo>
                    <a:pt x="10409" y="7921"/>
                    <a:pt x="10295" y="7692"/>
                    <a:pt x="10158" y="7441"/>
                  </a:cubicBezTo>
                  <a:lnTo>
                    <a:pt x="9405" y="6003"/>
                  </a:lnTo>
                  <a:lnTo>
                    <a:pt x="9222" y="5638"/>
                  </a:lnTo>
                  <a:lnTo>
                    <a:pt x="9039" y="5273"/>
                  </a:lnTo>
                  <a:lnTo>
                    <a:pt x="8720" y="4543"/>
                  </a:lnTo>
                  <a:lnTo>
                    <a:pt x="8035" y="3059"/>
                  </a:lnTo>
                  <a:lnTo>
                    <a:pt x="6802" y="0"/>
                  </a:ln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960;p34">
              <a:extLst>
                <a:ext uri="{FF2B5EF4-FFF2-40B4-BE49-F238E27FC236}">
                  <a16:creationId xmlns:a16="http://schemas.microsoft.com/office/drawing/2014/main" id="{93AC91C8-2660-4967-8EC6-A8F9F969F604}"/>
                </a:ext>
              </a:extLst>
            </p:cNvPr>
            <p:cNvSpPr/>
            <p:nvPr/>
          </p:nvSpPr>
          <p:spPr>
            <a:xfrm>
              <a:off x="6950128" y="2801491"/>
              <a:ext cx="165833" cy="190117"/>
            </a:xfrm>
            <a:custGeom>
              <a:avLst/>
              <a:gdLst/>
              <a:ahLst/>
              <a:cxnLst/>
              <a:rect l="l" t="t" r="r" b="b"/>
              <a:pathLst>
                <a:path w="9246" h="10600" extrusionOk="0">
                  <a:moveTo>
                    <a:pt x="3294" y="1"/>
                  </a:moveTo>
                  <a:cubicBezTo>
                    <a:pt x="3269" y="1"/>
                    <a:pt x="3244" y="3"/>
                    <a:pt x="3219" y="9"/>
                  </a:cubicBezTo>
                  <a:cubicBezTo>
                    <a:pt x="2518" y="167"/>
                    <a:pt x="3699" y="4894"/>
                    <a:pt x="3721" y="4983"/>
                  </a:cubicBezTo>
                  <a:lnTo>
                    <a:pt x="3721" y="4983"/>
                  </a:lnTo>
                  <a:cubicBezTo>
                    <a:pt x="3701" y="4902"/>
                    <a:pt x="2716" y="996"/>
                    <a:pt x="1937" y="996"/>
                  </a:cubicBezTo>
                  <a:cubicBezTo>
                    <a:pt x="1907" y="996"/>
                    <a:pt x="1878" y="1002"/>
                    <a:pt x="1850" y="1013"/>
                  </a:cubicBezTo>
                  <a:cubicBezTo>
                    <a:pt x="1056" y="1331"/>
                    <a:pt x="2291" y="5437"/>
                    <a:pt x="2306" y="5486"/>
                  </a:cubicBezTo>
                  <a:lnTo>
                    <a:pt x="2306" y="5486"/>
                  </a:lnTo>
                  <a:cubicBezTo>
                    <a:pt x="2293" y="5444"/>
                    <a:pt x="1348" y="2323"/>
                    <a:pt x="689" y="2323"/>
                  </a:cubicBezTo>
                  <a:cubicBezTo>
                    <a:pt x="649" y="2323"/>
                    <a:pt x="609" y="2335"/>
                    <a:pt x="571" y="2360"/>
                  </a:cubicBezTo>
                  <a:cubicBezTo>
                    <a:pt x="1" y="2725"/>
                    <a:pt x="845" y="5464"/>
                    <a:pt x="1074" y="6194"/>
                  </a:cubicBezTo>
                  <a:cubicBezTo>
                    <a:pt x="1119" y="6331"/>
                    <a:pt x="2261" y="10600"/>
                    <a:pt x="2261" y="10600"/>
                  </a:cubicBezTo>
                  <a:lnTo>
                    <a:pt x="9040" y="8431"/>
                  </a:lnTo>
                  <a:cubicBezTo>
                    <a:pt x="9040" y="6514"/>
                    <a:pt x="9245" y="2771"/>
                    <a:pt x="8789" y="2268"/>
                  </a:cubicBezTo>
                  <a:cubicBezTo>
                    <a:pt x="8756" y="2233"/>
                    <a:pt x="8721" y="2216"/>
                    <a:pt x="8685" y="2216"/>
                  </a:cubicBezTo>
                  <a:cubicBezTo>
                    <a:pt x="8192" y="2216"/>
                    <a:pt x="7419" y="5327"/>
                    <a:pt x="7419" y="5327"/>
                  </a:cubicBezTo>
                  <a:cubicBezTo>
                    <a:pt x="7419" y="5327"/>
                    <a:pt x="5838" y="265"/>
                    <a:pt x="5053" y="265"/>
                  </a:cubicBezTo>
                  <a:cubicBezTo>
                    <a:pt x="5027" y="265"/>
                    <a:pt x="5001" y="271"/>
                    <a:pt x="4977" y="283"/>
                  </a:cubicBezTo>
                  <a:cubicBezTo>
                    <a:pt x="4450" y="563"/>
                    <a:pt x="4707" y="2659"/>
                    <a:pt x="4891" y="3806"/>
                  </a:cubicBezTo>
                  <a:lnTo>
                    <a:pt x="4891" y="3806"/>
                  </a:lnTo>
                  <a:cubicBezTo>
                    <a:pt x="4643" y="2516"/>
                    <a:pt x="4061" y="1"/>
                    <a:pt x="3294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961;p34">
              <a:extLst>
                <a:ext uri="{FF2B5EF4-FFF2-40B4-BE49-F238E27FC236}">
                  <a16:creationId xmlns:a16="http://schemas.microsoft.com/office/drawing/2014/main" id="{FDCB751B-9F36-458D-8EC8-C9692A869A28}"/>
                </a:ext>
              </a:extLst>
            </p:cNvPr>
            <p:cNvSpPr/>
            <p:nvPr/>
          </p:nvSpPr>
          <p:spPr>
            <a:xfrm>
              <a:off x="6985753" y="2891970"/>
              <a:ext cx="91310" cy="27190"/>
            </a:xfrm>
            <a:custGeom>
              <a:avLst/>
              <a:gdLst/>
              <a:ahLst/>
              <a:cxnLst/>
              <a:rect l="l" t="t" r="r" b="b"/>
              <a:pathLst>
                <a:path w="5091" h="1516" extrusionOk="0">
                  <a:moveTo>
                    <a:pt x="3754" y="1"/>
                  </a:moveTo>
                  <a:cubicBezTo>
                    <a:pt x="3286" y="1"/>
                    <a:pt x="2818" y="64"/>
                    <a:pt x="2374" y="169"/>
                  </a:cubicBezTo>
                  <a:cubicBezTo>
                    <a:pt x="1484" y="420"/>
                    <a:pt x="640" y="831"/>
                    <a:pt x="1" y="1493"/>
                  </a:cubicBezTo>
                  <a:cubicBezTo>
                    <a:pt x="1" y="1493"/>
                    <a:pt x="1" y="1493"/>
                    <a:pt x="1" y="1516"/>
                  </a:cubicBezTo>
                  <a:lnTo>
                    <a:pt x="23" y="1516"/>
                  </a:lnTo>
                  <a:cubicBezTo>
                    <a:pt x="754" y="1036"/>
                    <a:pt x="1576" y="671"/>
                    <a:pt x="2443" y="466"/>
                  </a:cubicBezTo>
                  <a:cubicBezTo>
                    <a:pt x="3104" y="287"/>
                    <a:pt x="3792" y="192"/>
                    <a:pt x="4487" y="192"/>
                  </a:cubicBezTo>
                  <a:cubicBezTo>
                    <a:pt x="4680" y="192"/>
                    <a:pt x="4874" y="200"/>
                    <a:pt x="5068" y="215"/>
                  </a:cubicBezTo>
                  <a:lnTo>
                    <a:pt x="5091" y="215"/>
                  </a:lnTo>
                  <a:cubicBezTo>
                    <a:pt x="5091" y="192"/>
                    <a:pt x="5091" y="192"/>
                    <a:pt x="5068" y="192"/>
                  </a:cubicBezTo>
                  <a:cubicBezTo>
                    <a:pt x="4644" y="58"/>
                    <a:pt x="4199" y="1"/>
                    <a:pt x="375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962;p34">
              <a:extLst>
                <a:ext uri="{FF2B5EF4-FFF2-40B4-BE49-F238E27FC236}">
                  <a16:creationId xmlns:a16="http://schemas.microsoft.com/office/drawing/2014/main" id="{954A1995-953C-4ACF-9A7A-6B4FEA93C120}"/>
                </a:ext>
              </a:extLst>
            </p:cNvPr>
            <p:cNvSpPr/>
            <p:nvPr/>
          </p:nvSpPr>
          <p:spPr>
            <a:xfrm>
              <a:off x="7140831" y="3223595"/>
              <a:ext cx="205129" cy="269949"/>
            </a:xfrm>
            <a:custGeom>
              <a:avLst/>
              <a:gdLst/>
              <a:ahLst/>
              <a:cxnLst/>
              <a:rect l="l" t="t" r="r" b="b"/>
              <a:pathLst>
                <a:path w="11437" h="15051" extrusionOk="0">
                  <a:moveTo>
                    <a:pt x="7958" y="0"/>
                  </a:moveTo>
                  <a:cubicBezTo>
                    <a:pt x="7907" y="0"/>
                    <a:pt x="7864" y="16"/>
                    <a:pt x="7830" y="50"/>
                  </a:cubicBezTo>
                  <a:cubicBezTo>
                    <a:pt x="3904" y="3976"/>
                    <a:pt x="1" y="8153"/>
                    <a:pt x="1" y="8153"/>
                  </a:cubicBezTo>
                  <a:cubicBezTo>
                    <a:pt x="1" y="8153"/>
                    <a:pt x="5740" y="15050"/>
                    <a:pt x="8852" y="15050"/>
                  </a:cubicBezTo>
                  <a:cubicBezTo>
                    <a:pt x="8892" y="15050"/>
                    <a:pt x="8932" y="15049"/>
                    <a:pt x="8971" y="15047"/>
                  </a:cubicBezTo>
                  <a:lnTo>
                    <a:pt x="11436" y="1739"/>
                  </a:lnTo>
                  <a:lnTo>
                    <a:pt x="11436" y="1739"/>
                  </a:lnTo>
                  <a:cubicBezTo>
                    <a:pt x="11383" y="1745"/>
                    <a:pt x="11330" y="1748"/>
                    <a:pt x="11276" y="1748"/>
                  </a:cubicBezTo>
                  <a:cubicBezTo>
                    <a:pt x="9903" y="1748"/>
                    <a:pt x="8494" y="0"/>
                    <a:pt x="7958" y="0"/>
                  </a:cubicBez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963;p34">
              <a:extLst>
                <a:ext uri="{FF2B5EF4-FFF2-40B4-BE49-F238E27FC236}">
                  <a16:creationId xmlns:a16="http://schemas.microsoft.com/office/drawing/2014/main" id="{E4E7D4E9-936C-4757-86E4-A372806E9B3E}"/>
                </a:ext>
              </a:extLst>
            </p:cNvPr>
            <p:cNvSpPr/>
            <p:nvPr/>
          </p:nvSpPr>
          <p:spPr>
            <a:xfrm>
              <a:off x="7131826" y="3217945"/>
              <a:ext cx="158856" cy="160237"/>
            </a:xfrm>
            <a:custGeom>
              <a:avLst/>
              <a:gdLst/>
              <a:ahLst/>
              <a:cxnLst/>
              <a:rect l="l" t="t" r="r" b="b"/>
              <a:pathLst>
                <a:path w="8857" h="8934" extrusionOk="0">
                  <a:moveTo>
                    <a:pt x="7646" y="1"/>
                  </a:moveTo>
                  <a:cubicBezTo>
                    <a:pt x="7485" y="1"/>
                    <a:pt x="7335" y="91"/>
                    <a:pt x="7282" y="251"/>
                  </a:cubicBezTo>
                  <a:cubicBezTo>
                    <a:pt x="6209" y="2808"/>
                    <a:pt x="1005" y="7030"/>
                    <a:pt x="229" y="7601"/>
                  </a:cubicBezTo>
                  <a:cubicBezTo>
                    <a:pt x="46" y="7738"/>
                    <a:pt x="0" y="7966"/>
                    <a:pt x="137" y="8149"/>
                  </a:cubicBezTo>
                  <a:cubicBezTo>
                    <a:pt x="137" y="8149"/>
                    <a:pt x="522" y="8933"/>
                    <a:pt x="955" y="8933"/>
                  </a:cubicBezTo>
                  <a:cubicBezTo>
                    <a:pt x="1039" y="8933"/>
                    <a:pt x="1125" y="8904"/>
                    <a:pt x="1210" y="8834"/>
                  </a:cubicBezTo>
                  <a:cubicBezTo>
                    <a:pt x="2077" y="8149"/>
                    <a:pt x="7556" y="3789"/>
                    <a:pt x="8765" y="799"/>
                  </a:cubicBezTo>
                  <a:cubicBezTo>
                    <a:pt x="8857" y="594"/>
                    <a:pt x="8742" y="365"/>
                    <a:pt x="8514" y="274"/>
                  </a:cubicBezTo>
                  <a:lnTo>
                    <a:pt x="7784" y="23"/>
                  </a:lnTo>
                  <a:cubicBezTo>
                    <a:pt x="7738" y="8"/>
                    <a:pt x="7692" y="1"/>
                    <a:pt x="76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964;p34">
              <a:extLst>
                <a:ext uri="{FF2B5EF4-FFF2-40B4-BE49-F238E27FC236}">
                  <a16:creationId xmlns:a16="http://schemas.microsoft.com/office/drawing/2014/main" id="{A116D7F2-EF4D-4BB7-B141-A90BA2A97FAD}"/>
                </a:ext>
              </a:extLst>
            </p:cNvPr>
            <p:cNvSpPr/>
            <p:nvPr/>
          </p:nvSpPr>
          <p:spPr>
            <a:xfrm>
              <a:off x="7296818" y="3215075"/>
              <a:ext cx="490467" cy="567016"/>
            </a:xfrm>
            <a:custGeom>
              <a:avLst/>
              <a:gdLst/>
              <a:ahLst/>
              <a:cxnLst/>
              <a:rect l="l" t="t" r="r" b="b"/>
              <a:pathLst>
                <a:path w="27346" h="31614" extrusionOk="0">
                  <a:moveTo>
                    <a:pt x="5867" y="0"/>
                  </a:moveTo>
                  <a:cubicBezTo>
                    <a:pt x="3836" y="0"/>
                    <a:pt x="2055" y="1598"/>
                    <a:pt x="1918" y="3607"/>
                  </a:cubicBezTo>
                  <a:lnTo>
                    <a:pt x="206" y="26638"/>
                  </a:lnTo>
                  <a:cubicBezTo>
                    <a:pt x="1" y="29354"/>
                    <a:pt x="1827" y="31613"/>
                    <a:pt x="4292" y="31613"/>
                  </a:cubicBezTo>
                  <a:lnTo>
                    <a:pt x="23077" y="31613"/>
                  </a:lnTo>
                  <a:cubicBezTo>
                    <a:pt x="25520" y="31613"/>
                    <a:pt x="27346" y="29354"/>
                    <a:pt x="27140" y="26638"/>
                  </a:cubicBezTo>
                  <a:lnTo>
                    <a:pt x="25451" y="3607"/>
                  </a:lnTo>
                  <a:cubicBezTo>
                    <a:pt x="25291" y="1598"/>
                    <a:pt x="23511" y="0"/>
                    <a:pt x="21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965;p34">
              <a:extLst>
                <a:ext uri="{FF2B5EF4-FFF2-40B4-BE49-F238E27FC236}">
                  <a16:creationId xmlns:a16="http://schemas.microsoft.com/office/drawing/2014/main" id="{38F886BB-833A-4047-A143-C855509AB051}"/>
                </a:ext>
              </a:extLst>
            </p:cNvPr>
            <p:cNvSpPr/>
            <p:nvPr/>
          </p:nvSpPr>
          <p:spPr>
            <a:xfrm>
              <a:off x="7310755" y="3231040"/>
              <a:ext cx="463025" cy="535091"/>
            </a:xfrm>
            <a:custGeom>
              <a:avLst/>
              <a:gdLst/>
              <a:ahLst/>
              <a:cxnLst/>
              <a:rect l="l" t="t" r="r" b="b"/>
              <a:pathLst>
                <a:path w="25816" h="29834" extrusionOk="0">
                  <a:moveTo>
                    <a:pt x="5547" y="1"/>
                  </a:moveTo>
                  <a:cubicBezTo>
                    <a:pt x="3606" y="1"/>
                    <a:pt x="1940" y="1507"/>
                    <a:pt x="1803" y="3402"/>
                  </a:cubicBezTo>
                  <a:lnTo>
                    <a:pt x="183" y="25154"/>
                  </a:lnTo>
                  <a:cubicBezTo>
                    <a:pt x="0" y="27710"/>
                    <a:pt x="1712" y="29833"/>
                    <a:pt x="4040" y="29833"/>
                  </a:cubicBezTo>
                  <a:lnTo>
                    <a:pt x="21775" y="29833"/>
                  </a:lnTo>
                  <a:cubicBezTo>
                    <a:pt x="24081" y="29833"/>
                    <a:pt x="25815" y="27710"/>
                    <a:pt x="25633" y="25154"/>
                  </a:cubicBezTo>
                  <a:lnTo>
                    <a:pt x="24012" y="3402"/>
                  </a:lnTo>
                  <a:cubicBezTo>
                    <a:pt x="23875" y="1507"/>
                    <a:pt x="22186" y="1"/>
                    <a:pt x="20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966;p34">
              <a:extLst>
                <a:ext uri="{FF2B5EF4-FFF2-40B4-BE49-F238E27FC236}">
                  <a16:creationId xmlns:a16="http://schemas.microsoft.com/office/drawing/2014/main" id="{EB45269E-888E-42F1-87DF-BD1E834CBE31}"/>
                </a:ext>
              </a:extLst>
            </p:cNvPr>
            <p:cNvSpPr/>
            <p:nvPr/>
          </p:nvSpPr>
          <p:spPr>
            <a:xfrm>
              <a:off x="7659178" y="3402544"/>
              <a:ext cx="196108" cy="244068"/>
            </a:xfrm>
            <a:custGeom>
              <a:avLst/>
              <a:gdLst/>
              <a:ahLst/>
              <a:cxnLst/>
              <a:rect l="l" t="t" r="r" b="b"/>
              <a:pathLst>
                <a:path w="10934" h="13608" extrusionOk="0">
                  <a:moveTo>
                    <a:pt x="3402" y="0"/>
                  </a:moveTo>
                  <a:cubicBezTo>
                    <a:pt x="2923" y="0"/>
                    <a:pt x="2437" y="118"/>
                    <a:pt x="1986" y="369"/>
                  </a:cubicBezTo>
                  <a:cubicBezTo>
                    <a:pt x="548" y="1145"/>
                    <a:pt x="0" y="2948"/>
                    <a:pt x="776" y="4386"/>
                  </a:cubicBezTo>
                  <a:lnTo>
                    <a:pt x="4931" y="12055"/>
                  </a:lnTo>
                  <a:cubicBezTo>
                    <a:pt x="5456" y="13037"/>
                    <a:pt x="6483" y="13607"/>
                    <a:pt x="7533" y="13607"/>
                  </a:cubicBezTo>
                  <a:cubicBezTo>
                    <a:pt x="8012" y="13607"/>
                    <a:pt x="8491" y="13493"/>
                    <a:pt x="8948" y="13242"/>
                  </a:cubicBezTo>
                  <a:cubicBezTo>
                    <a:pt x="10386" y="12466"/>
                    <a:pt x="10934" y="10663"/>
                    <a:pt x="10158" y="9225"/>
                  </a:cubicBezTo>
                  <a:lnTo>
                    <a:pt x="6003" y="1556"/>
                  </a:lnTo>
                  <a:cubicBezTo>
                    <a:pt x="5470" y="568"/>
                    <a:pt x="4453" y="0"/>
                    <a:pt x="3402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967;p34">
              <a:extLst>
                <a:ext uri="{FF2B5EF4-FFF2-40B4-BE49-F238E27FC236}">
                  <a16:creationId xmlns:a16="http://schemas.microsoft.com/office/drawing/2014/main" id="{7E707794-1D50-4616-BA23-135F0F2772F0}"/>
                </a:ext>
              </a:extLst>
            </p:cNvPr>
            <p:cNvSpPr/>
            <p:nvPr/>
          </p:nvSpPr>
          <p:spPr>
            <a:xfrm>
              <a:off x="7300100" y="3671595"/>
              <a:ext cx="438884" cy="561420"/>
            </a:xfrm>
            <a:custGeom>
              <a:avLst/>
              <a:gdLst/>
              <a:ahLst/>
              <a:cxnLst/>
              <a:rect l="l" t="t" r="r" b="b"/>
              <a:pathLst>
                <a:path w="24470" h="31302" extrusionOk="0">
                  <a:moveTo>
                    <a:pt x="21890" y="1"/>
                  </a:moveTo>
                  <a:lnTo>
                    <a:pt x="17211" y="936"/>
                  </a:lnTo>
                  <a:lnTo>
                    <a:pt x="4383" y="89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366" y="21114"/>
                    <a:pt x="1758" y="29879"/>
                  </a:cubicBezTo>
                  <a:cubicBezTo>
                    <a:pt x="1758" y="29879"/>
                    <a:pt x="3513" y="31302"/>
                    <a:pt x="6031" y="31302"/>
                  </a:cubicBezTo>
                  <a:cubicBezTo>
                    <a:pt x="7007" y="31302"/>
                    <a:pt x="8097" y="31088"/>
                    <a:pt x="9245" y="30495"/>
                  </a:cubicBezTo>
                  <a:lnTo>
                    <a:pt x="9747" y="10614"/>
                  </a:lnTo>
                  <a:lnTo>
                    <a:pt x="9747" y="10386"/>
                  </a:lnTo>
                  <a:cubicBezTo>
                    <a:pt x="10500" y="10340"/>
                    <a:pt x="11299" y="10340"/>
                    <a:pt x="12121" y="10340"/>
                  </a:cubicBezTo>
                  <a:lnTo>
                    <a:pt x="12121" y="10614"/>
                  </a:lnTo>
                  <a:lnTo>
                    <a:pt x="15590" y="30495"/>
                  </a:lnTo>
                  <a:cubicBezTo>
                    <a:pt x="16744" y="31088"/>
                    <a:pt x="17839" y="31302"/>
                    <a:pt x="18818" y="31302"/>
                  </a:cubicBezTo>
                  <a:cubicBezTo>
                    <a:pt x="21345" y="31302"/>
                    <a:pt x="23100" y="29879"/>
                    <a:pt x="23100" y="29879"/>
                  </a:cubicBezTo>
                  <a:cubicBezTo>
                    <a:pt x="24469" y="21114"/>
                    <a:pt x="21890" y="1"/>
                    <a:pt x="21890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968;p34">
              <a:extLst>
                <a:ext uri="{FF2B5EF4-FFF2-40B4-BE49-F238E27FC236}">
                  <a16:creationId xmlns:a16="http://schemas.microsoft.com/office/drawing/2014/main" id="{EF5E7A30-3F56-4864-AF26-4C80C40C8D45}"/>
                </a:ext>
              </a:extLst>
            </p:cNvPr>
            <p:cNvSpPr/>
            <p:nvPr/>
          </p:nvSpPr>
          <p:spPr>
            <a:xfrm>
              <a:off x="7300100" y="3671595"/>
              <a:ext cx="421271" cy="404089"/>
            </a:xfrm>
            <a:custGeom>
              <a:avLst/>
              <a:gdLst/>
              <a:ahLst/>
              <a:cxnLst/>
              <a:rect l="l" t="t" r="r" b="b"/>
              <a:pathLst>
                <a:path w="23488" h="22530" extrusionOk="0">
                  <a:moveTo>
                    <a:pt x="21890" y="1"/>
                  </a:moveTo>
                  <a:lnTo>
                    <a:pt x="17211" y="936"/>
                  </a:lnTo>
                  <a:lnTo>
                    <a:pt x="4383" y="89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206" y="11961"/>
                    <a:pt x="914" y="21616"/>
                  </a:cubicBezTo>
                  <a:cubicBezTo>
                    <a:pt x="2854" y="22027"/>
                    <a:pt x="5775" y="22461"/>
                    <a:pt x="9450" y="22529"/>
                  </a:cubicBezTo>
                  <a:lnTo>
                    <a:pt x="9747" y="10614"/>
                  </a:lnTo>
                  <a:lnTo>
                    <a:pt x="9747" y="10386"/>
                  </a:lnTo>
                  <a:cubicBezTo>
                    <a:pt x="10500" y="10340"/>
                    <a:pt x="11299" y="10340"/>
                    <a:pt x="12121" y="10340"/>
                  </a:cubicBezTo>
                  <a:lnTo>
                    <a:pt x="12121" y="10614"/>
                  </a:lnTo>
                  <a:lnTo>
                    <a:pt x="14175" y="22392"/>
                  </a:lnTo>
                  <a:cubicBezTo>
                    <a:pt x="17005" y="22210"/>
                    <a:pt x="20133" y="21776"/>
                    <a:pt x="23488" y="21000"/>
                  </a:cubicBezTo>
                  <a:cubicBezTo>
                    <a:pt x="23282" y="11459"/>
                    <a:pt x="21890" y="1"/>
                    <a:pt x="21890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969;p34">
              <a:extLst>
                <a:ext uri="{FF2B5EF4-FFF2-40B4-BE49-F238E27FC236}">
                  <a16:creationId xmlns:a16="http://schemas.microsoft.com/office/drawing/2014/main" id="{B309F13A-97B9-4237-9822-0050DEECEEF0}"/>
                </a:ext>
              </a:extLst>
            </p:cNvPr>
            <p:cNvSpPr/>
            <p:nvPr/>
          </p:nvSpPr>
          <p:spPr>
            <a:xfrm>
              <a:off x="7290270" y="3678143"/>
              <a:ext cx="436014" cy="357008"/>
            </a:xfrm>
            <a:custGeom>
              <a:avLst/>
              <a:gdLst/>
              <a:ahLst/>
              <a:cxnLst/>
              <a:rect l="l" t="t" r="r" b="b"/>
              <a:pathLst>
                <a:path w="24310" h="19905" extrusionOk="0">
                  <a:moveTo>
                    <a:pt x="549" y="1"/>
                  </a:moveTo>
                  <a:cubicBezTo>
                    <a:pt x="549" y="1"/>
                    <a:pt x="1" y="9496"/>
                    <a:pt x="526" y="18398"/>
                  </a:cubicBezTo>
                  <a:cubicBezTo>
                    <a:pt x="2512" y="19790"/>
                    <a:pt x="7487" y="19608"/>
                    <a:pt x="10523" y="19653"/>
                  </a:cubicBezTo>
                  <a:lnTo>
                    <a:pt x="10295" y="10637"/>
                  </a:lnTo>
                  <a:lnTo>
                    <a:pt x="10295" y="10386"/>
                  </a:lnTo>
                  <a:cubicBezTo>
                    <a:pt x="10828" y="10370"/>
                    <a:pt x="11383" y="10354"/>
                    <a:pt x="11953" y="10354"/>
                  </a:cubicBezTo>
                  <a:cubicBezTo>
                    <a:pt x="12189" y="10354"/>
                    <a:pt x="12428" y="10357"/>
                    <a:pt x="12669" y="10363"/>
                  </a:cubicBezTo>
                  <a:lnTo>
                    <a:pt x="12669" y="10637"/>
                  </a:lnTo>
                  <a:lnTo>
                    <a:pt x="13742" y="19904"/>
                  </a:lnTo>
                  <a:cubicBezTo>
                    <a:pt x="16686" y="19767"/>
                    <a:pt x="21365" y="19608"/>
                    <a:pt x="24310" y="18535"/>
                  </a:cubicBezTo>
                  <a:cubicBezTo>
                    <a:pt x="23899" y="9222"/>
                    <a:pt x="22438" y="1"/>
                    <a:pt x="22438" y="1"/>
                  </a:cubicBezTo>
                  <a:lnTo>
                    <a:pt x="17759" y="937"/>
                  </a:lnTo>
                  <a:lnTo>
                    <a:pt x="4931" y="89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970;p34">
              <a:extLst>
                <a:ext uri="{FF2B5EF4-FFF2-40B4-BE49-F238E27FC236}">
                  <a16:creationId xmlns:a16="http://schemas.microsoft.com/office/drawing/2014/main" id="{4047F1BD-77C5-46B4-A3A4-5B725B0AC3BA}"/>
                </a:ext>
              </a:extLst>
            </p:cNvPr>
            <p:cNvSpPr/>
            <p:nvPr/>
          </p:nvSpPr>
          <p:spPr>
            <a:xfrm>
              <a:off x="7413521" y="3859118"/>
              <a:ext cx="167034" cy="6062"/>
            </a:xfrm>
            <a:custGeom>
              <a:avLst/>
              <a:gdLst/>
              <a:ahLst/>
              <a:cxnLst/>
              <a:rect l="l" t="t" r="r" b="b"/>
              <a:pathLst>
                <a:path w="9313" h="338" extrusionOk="0">
                  <a:moveTo>
                    <a:pt x="4657" y="1"/>
                  </a:moveTo>
                  <a:cubicBezTo>
                    <a:pt x="3881" y="23"/>
                    <a:pt x="3104" y="46"/>
                    <a:pt x="2351" y="46"/>
                  </a:cubicBezTo>
                  <a:cubicBezTo>
                    <a:pt x="1575" y="92"/>
                    <a:pt x="822" y="115"/>
                    <a:pt x="46" y="183"/>
                  </a:cubicBezTo>
                  <a:cubicBezTo>
                    <a:pt x="23" y="183"/>
                    <a:pt x="0" y="206"/>
                    <a:pt x="0" y="252"/>
                  </a:cubicBezTo>
                  <a:cubicBezTo>
                    <a:pt x="0" y="274"/>
                    <a:pt x="23" y="320"/>
                    <a:pt x="46" y="320"/>
                  </a:cubicBezTo>
                  <a:cubicBezTo>
                    <a:pt x="434" y="332"/>
                    <a:pt x="822" y="337"/>
                    <a:pt x="1207" y="337"/>
                  </a:cubicBezTo>
                  <a:cubicBezTo>
                    <a:pt x="1592" y="337"/>
                    <a:pt x="1975" y="332"/>
                    <a:pt x="2351" y="320"/>
                  </a:cubicBezTo>
                  <a:lnTo>
                    <a:pt x="4657" y="297"/>
                  </a:lnTo>
                  <a:lnTo>
                    <a:pt x="9244" y="229"/>
                  </a:lnTo>
                  <a:cubicBezTo>
                    <a:pt x="9290" y="229"/>
                    <a:pt x="9313" y="183"/>
                    <a:pt x="9313" y="160"/>
                  </a:cubicBezTo>
                  <a:cubicBezTo>
                    <a:pt x="9313" y="115"/>
                    <a:pt x="9290" y="92"/>
                    <a:pt x="9244" y="92"/>
                  </a:cubicBezTo>
                  <a:cubicBezTo>
                    <a:pt x="7715" y="1"/>
                    <a:pt x="6186" y="1"/>
                    <a:pt x="4657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971;p34">
              <a:extLst>
                <a:ext uri="{FF2B5EF4-FFF2-40B4-BE49-F238E27FC236}">
                  <a16:creationId xmlns:a16="http://schemas.microsoft.com/office/drawing/2014/main" id="{9260EFA5-350C-41F4-A72B-9287E564E9F8}"/>
                </a:ext>
              </a:extLst>
            </p:cNvPr>
            <p:cNvSpPr/>
            <p:nvPr/>
          </p:nvSpPr>
          <p:spPr>
            <a:xfrm>
              <a:off x="7492124" y="3656456"/>
              <a:ext cx="6170" cy="167447"/>
            </a:xfrm>
            <a:custGeom>
              <a:avLst/>
              <a:gdLst/>
              <a:ahLst/>
              <a:cxnLst/>
              <a:rect l="l" t="t" r="r" b="b"/>
              <a:pathLst>
                <a:path w="344" h="9336" extrusionOk="0">
                  <a:moveTo>
                    <a:pt x="183" y="0"/>
                  </a:moveTo>
                  <a:cubicBezTo>
                    <a:pt x="138" y="0"/>
                    <a:pt x="115" y="23"/>
                    <a:pt x="92" y="69"/>
                  </a:cubicBezTo>
                  <a:cubicBezTo>
                    <a:pt x="46" y="822"/>
                    <a:pt x="23" y="1598"/>
                    <a:pt x="23" y="2374"/>
                  </a:cubicBezTo>
                  <a:cubicBezTo>
                    <a:pt x="1" y="3127"/>
                    <a:pt x="1" y="3903"/>
                    <a:pt x="1" y="4656"/>
                  </a:cubicBezTo>
                  <a:cubicBezTo>
                    <a:pt x="23" y="6186"/>
                    <a:pt x="46" y="7738"/>
                    <a:pt x="206" y="9267"/>
                  </a:cubicBezTo>
                  <a:cubicBezTo>
                    <a:pt x="206" y="9290"/>
                    <a:pt x="229" y="9336"/>
                    <a:pt x="275" y="9336"/>
                  </a:cubicBezTo>
                  <a:cubicBezTo>
                    <a:pt x="297" y="9313"/>
                    <a:pt x="343" y="9290"/>
                    <a:pt x="343" y="9244"/>
                  </a:cubicBezTo>
                  <a:cubicBezTo>
                    <a:pt x="297" y="8491"/>
                    <a:pt x="297" y="7715"/>
                    <a:pt x="297" y="6962"/>
                  </a:cubicBezTo>
                  <a:lnTo>
                    <a:pt x="297" y="4656"/>
                  </a:lnTo>
                  <a:lnTo>
                    <a:pt x="297" y="2374"/>
                  </a:lnTo>
                  <a:cubicBezTo>
                    <a:pt x="275" y="1598"/>
                    <a:pt x="275" y="845"/>
                    <a:pt x="229" y="69"/>
                  </a:cubicBezTo>
                  <a:cubicBezTo>
                    <a:pt x="229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972;p34">
              <a:extLst>
                <a:ext uri="{FF2B5EF4-FFF2-40B4-BE49-F238E27FC236}">
                  <a16:creationId xmlns:a16="http://schemas.microsoft.com/office/drawing/2014/main" id="{660CB091-9DDD-4E6F-B296-5924BC3D653E}"/>
                </a:ext>
              </a:extLst>
            </p:cNvPr>
            <p:cNvSpPr/>
            <p:nvPr/>
          </p:nvSpPr>
          <p:spPr>
            <a:xfrm>
              <a:off x="7494994" y="3708852"/>
              <a:ext cx="28679" cy="106286"/>
            </a:xfrm>
            <a:custGeom>
              <a:avLst/>
              <a:gdLst/>
              <a:ahLst/>
              <a:cxnLst/>
              <a:rect l="l" t="t" r="r" b="b"/>
              <a:pathLst>
                <a:path w="1599" h="5926" extrusionOk="0">
                  <a:moveTo>
                    <a:pt x="1416" y="1"/>
                  </a:moveTo>
                  <a:cubicBezTo>
                    <a:pt x="1393" y="1"/>
                    <a:pt x="1347" y="24"/>
                    <a:pt x="1347" y="69"/>
                  </a:cubicBezTo>
                  <a:cubicBezTo>
                    <a:pt x="1324" y="1142"/>
                    <a:pt x="1324" y="2215"/>
                    <a:pt x="1256" y="3265"/>
                  </a:cubicBezTo>
                  <a:cubicBezTo>
                    <a:pt x="1187" y="3813"/>
                    <a:pt x="1165" y="4337"/>
                    <a:pt x="1028" y="4840"/>
                  </a:cubicBezTo>
                  <a:cubicBezTo>
                    <a:pt x="959" y="5091"/>
                    <a:pt x="868" y="5342"/>
                    <a:pt x="731" y="5524"/>
                  </a:cubicBezTo>
                  <a:cubicBezTo>
                    <a:pt x="598" y="5676"/>
                    <a:pt x="419" y="5764"/>
                    <a:pt x="232" y="5764"/>
                  </a:cubicBezTo>
                  <a:cubicBezTo>
                    <a:pt x="193" y="5764"/>
                    <a:pt x="154" y="5760"/>
                    <a:pt x="115" y="5753"/>
                  </a:cubicBezTo>
                  <a:lnTo>
                    <a:pt x="92" y="5753"/>
                  </a:lnTo>
                  <a:cubicBezTo>
                    <a:pt x="85" y="5746"/>
                    <a:pt x="76" y="5743"/>
                    <a:pt x="68" y="5743"/>
                  </a:cubicBezTo>
                  <a:cubicBezTo>
                    <a:pt x="46" y="5743"/>
                    <a:pt x="23" y="5759"/>
                    <a:pt x="23" y="5775"/>
                  </a:cubicBezTo>
                  <a:cubicBezTo>
                    <a:pt x="0" y="5821"/>
                    <a:pt x="23" y="5844"/>
                    <a:pt x="46" y="5867"/>
                  </a:cubicBezTo>
                  <a:cubicBezTo>
                    <a:pt x="134" y="5907"/>
                    <a:pt x="226" y="5926"/>
                    <a:pt x="318" y="5926"/>
                  </a:cubicBezTo>
                  <a:cubicBezTo>
                    <a:pt x="534" y="5926"/>
                    <a:pt x="746" y="5822"/>
                    <a:pt x="891" y="5661"/>
                  </a:cubicBezTo>
                  <a:cubicBezTo>
                    <a:pt x="1096" y="5456"/>
                    <a:pt x="1210" y="5182"/>
                    <a:pt x="1301" y="4908"/>
                  </a:cubicBezTo>
                  <a:cubicBezTo>
                    <a:pt x="1461" y="4383"/>
                    <a:pt x="1507" y="3835"/>
                    <a:pt x="1530" y="3288"/>
                  </a:cubicBezTo>
                  <a:cubicBezTo>
                    <a:pt x="1598" y="2215"/>
                    <a:pt x="1575" y="1142"/>
                    <a:pt x="1484" y="46"/>
                  </a:cubicBezTo>
                  <a:cubicBezTo>
                    <a:pt x="1484" y="24"/>
                    <a:pt x="1461" y="1"/>
                    <a:pt x="1416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973;p34">
              <a:extLst>
                <a:ext uri="{FF2B5EF4-FFF2-40B4-BE49-F238E27FC236}">
                  <a16:creationId xmlns:a16="http://schemas.microsoft.com/office/drawing/2014/main" id="{FB36FE03-4834-4CFB-BE0E-192AC7D513AD}"/>
                </a:ext>
              </a:extLst>
            </p:cNvPr>
            <p:cNvSpPr/>
            <p:nvPr/>
          </p:nvSpPr>
          <p:spPr>
            <a:xfrm>
              <a:off x="7306235" y="3697390"/>
              <a:ext cx="50381" cy="84100"/>
            </a:xfrm>
            <a:custGeom>
              <a:avLst/>
              <a:gdLst/>
              <a:ahLst/>
              <a:cxnLst/>
              <a:rect l="l" t="t" r="r" b="b"/>
              <a:pathLst>
                <a:path w="2809" h="4689" extrusionOk="0">
                  <a:moveTo>
                    <a:pt x="2717" y="1"/>
                  </a:moveTo>
                  <a:cubicBezTo>
                    <a:pt x="2672" y="1"/>
                    <a:pt x="2649" y="23"/>
                    <a:pt x="2649" y="69"/>
                  </a:cubicBezTo>
                  <a:cubicBezTo>
                    <a:pt x="2626" y="297"/>
                    <a:pt x="2626" y="548"/>
                    <a:pt x="2603" y="777"/>
                  </a:cubicBezTo>
                  <a:cubicBezTo>
                    <a:pt x="2557" y="982"/>
                    <a:pt x="2557" y="1233"/>
                    <a:pt x="2489" y="1439"/>
                  </a:cubicBezTo>
                  <a:lnTo>
                    <a:pt x="2398" y="1781"/>
                  </a:lnTo>
                  <a:lnTo>
                    <a:pt x="2283" y="2101"/>
                  </a:lnTo>
                  <a:cubicBezTo>
                    <a:pt x="2261" y="2215"/>
                    <a:pt x="2215" y="2306"/>
                    <a:pt x="2169" y="2420"/>
                  </a:cubicBezTo>
                  <a:cubicBezTo>
                    <a:pt x="2101" y="2511"/>
                    <a:pt x="2078" y="2625"/>
                    <a:pt x="2010" y="2717"/>
                  </a:cubicBezTo>
                  <a:cubicBezTo>
                    <a:pt x="1781" y="3105"/>
                    <a:pt x="1507" y="3470"/>
                    <a:pt x="1165" y="3767"/>
                  </a:cubicBezTo>
                  <a:cubicBezTo>
                    <a:pt x="846" y="4086"/>
                    <a:pt x="457" y="4360"/>
                    <a:pt x="69" y="4543"/>
                  </a:cubicBezTo>
                  <a:lnTo>
                    <a:pt x="47" y="4566"/>
                  </a:lnTo>
                  <a:cubicBezTo>
                    <a:pt x="24" y="4566"/>
                    <a:pt x="1" y="4611"/>
                    <a:pt x="24" y="4634"/>
                  </a:cubicBezTo>
                  <a:cubicBezTo>
                    <a:pt x="24" y="4668"/>
                    <a:pt x="48" y="4689"/>
                    <a:pt x="79" y="4689"/>
                  </a:cubicBezTo>
                  <a:cubicBezTo>
                    <a:pt x="91" y="4689"/>
                    <a:pt x="103" y="4686"/>
                    <a:pt x="115" y="4680"/>
                  </a:cubicBezTo>
                  <a:cubicBezTo>
                    <a:pt x="572" y="4543"/>
                    <a:pt x="982" y="4292"/>
                    <a:pt x="1348" y="3972"/>
                  </a:cubicBezTo>
                  <a:cubicBezTo>
                    <a:pt x="1713" y="3653"/>
                    <a:pt x="2032" y="3287"/>
                    <a:pt x="2261" y="2854"/>
                  </a:cubicBezTo>
                  <a:cubicBezTo>
                    <a:pt x="2329" y="2740"/>
                    <a:pt x="2375" y="2625"/>
                    <a:pt x="2420" y="2534"/>
                  </a:cubicBezTo>
                  <a:cubicBezTo>
                    <a:pt x="2466" y="2420"/>
                    <a:pt x="2512" y="2306"/>
                    <a:pt x="2557" y="2192"/>
                  </a:cubicBezTo>
                  <a:lnTo>
                    <a:pt x="2672" y="1849"/>
                  </a:lnTo>
                  <a:lnTo>
                    <a:pt x="2740" y="1484"/>
                  </a:lnTo>
                  <a:cubicBezTo>
                    <a:pt x="2763" y="1370"/>
                    <a:pt x="2763" y="1256"/>
                    <a:pt x="2786" y="1142"/>
                  </a:cubicBezTo>
                  <a:lnTo>
                    <a:pt x="2808" y="777"/>
                  </a:lnTo>
                  <a:cubicBezTo>
                    <a:pt x="2808" y="548"/>
                    <a:pt x="2786" y="297"/>
                    <a:pt x="2786" y="69"/>
                  </a:cubicBezTo>
                  <a:cubicBezTo>
                    <a:pt x="2763" y="23"/>
                    <a:pt x="2740" y="1"/>
                    <a:pt x="2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974;p34">
              <a:extLst>
                <a:ext uri="{FF2B5EF4-FFF2-40B4-BE49-F238E27FC236}">
                  <a16:creationId xmlns:a16="http://schemas.microsoft.com/office/drawing/2014/main" id="{05E3ACD5-9BE1-4D97-99EE-5698C34C5659}"/>
                </a:ext>
              </a:extLst>
            </p:cNvPr>
            <p:cNvSpPr/>
            <p:nvPr/>
          </p:nvSpPr>
          <p:spPr>
            <a:xfrm>
              <a:off x="7643214" y="3697390"/>
              <a:ext cx="50363" cy="84118"/>
            </a:xfrm>
            <a:custGeom>
              <a:avLst/>
              <a:gdLst/>
              <a:ahLst/>
              <a:cxnLst/>
              <a:rect l="l" t="t" r="r" b="b"/>
              <a:pathLst>
                <a:path w="2808" h="4690" extrusionOk="0">
                  <a:moveTo>
                    <a:pt x="114" y="1"/>
                  </a:moveTo>
                  <a:cubicBezTo>
                    <a:pt x="69" y="1"/>
                    <a:pt x="46" y="23"/>
                    <a:pt x="46" y="69"/>
                  </a:cubicBezTo>
                  <a:cubicBezTo>
                    <a:pt x="23" y="297"/>
                    <a:pt x="0" y="548"/>
                    <a:pt x="0" y="777"/>
                  </a:cubicBezTo>
                  <a:lnTo>
                    <a:pt x="23" y="1142"/>
                  </a:lnTo>
                  <a:cubicBezTo>
                    <a:pt x="46" y="1256"/>
                    <a:pt x="46" y="1370"/>
                    <a:pt x="91" y="1484"/>
                  </a:cubicBezTo>
                  <a:lnTo>
                    <a:pt x="160" y="1849"/>
                  </a:lnTo>
                  <a:lnTo>
                    <a:pt x="251" y="2192"/>
                  </a:lnTo>
                  <a:cubicBezTo>
                    <a:pt x="297" y="2306"/>
                    <a:pt x="343" y="2420"/>
                    <a:pt x="388" y="2534"/>
                  </a:cubicBezTo>
                  <a:cubicBezTo>
                    <a:pt x="457" y="2625"/>
                    <a:pt x="480" y="2740"/>
                    <a:pt x="548" y="2854"/>
                  </a:cubicBezTo>
                  <a:cubicBezTo>
                    <a:pt x="776" y="3287"/>
                    <a:pt x="1096" y="3653"/>
                    <a:pt x="1461" y="3972"/>
                  </a:cubicBezTo>
                  <a:cubicBezTo>
                    <a:pt x="1826" y="4292"/>
                    <a:pt x="2237" y="4543"/>
                    <a:pt x="2716" y="4680"/>
                  </a:cubicBezTo>
                  <a:cubicBezTo>
                    <a:pt x="2723" y="4686"/>
                    <a:pt x="2732" y="4689"/>
                    <a:pt x="2741" y="4689"/>
                  </a:cubicBezTo>
                  <a:cubicBezTo>
                    <a:pt x="2762" y="4689"/>
                    <a:pt x="2785" y="4673"/>
                    <a:pt x="2785" y="4657"/>
                  </a:cubicBezTo>
                  <a:cubicBezTo>
                    <a:pt x="2808" y="4611"/>
                    <a:pt x="2785" y="4566"/>
                    <a:pt x="2762" y="4566"/>
                  </a:cubicBezTo>
                  <a:cubicBezTo>
                    <a:pt x="2351" y="4360"/>
                    <a:pt x="1963" y="4086"/>
                    <a:pt x="1644" y="3767"/>
                  </a:cubicBezTo>
                  <a:cubicBezTo>
                    <a:pt x="1301" y="3470"/>
                    <a:pt x="1027" y="3105"/>
                    <a:pt x="799" y="2717"/>
                  </a:cubicBezTo>
                  <a:cubicBezTo>
                    <a:pt x="731" y="2625"/>
                    <a:pt x="708" y="2511"/>
                    <a:pt x="639" y="2420"/>
                  </a:cubicBezTo>
                  <a:cubicBezTo>
                    <a:pt x="594" y="2306"/>
                    <a:pt x="548" y="2215"/>
                    <a:pt x="525" y="2101"/>
                  </a:cubicBezTo>
                  <a:lnTo>
                    <a:pt x="411" y="1781"/>
                  </a:lnTo>
                  <a:lnTo>
                    <a:pt x="320" y="1439"/>
                  </a:lnTo>
                  <a:cubicBezTo>
                    <a:pt x="251" y="1233"/>
                    <a:pt x="251" y="982"/>
                    <a:pt x="206" y="777"/>
                  </a:cubicBezTo>
                  <a:cubicBezTo>
                    <a:pt x="183" y="548"/>
                    <a:pt x="183" y="297"/>
                    <a:pt x="183" y="69"/>
                  </a:cubicBezTo>
                  <a:cubicBezTo>
                    <a:pt x="183" y="23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975;p34">
              <a:extLst>
                <a:ext uri="{FF2B5EF4-FFF2-40B4-BE49-F238E27FC236}">
                  <a16:creationId xmlns:a16="http://schemas.microsoft.com/office/drawing/2014/main" id="{C8BB8414-7935-4873-B8F4-9F2BB102AAB9}"/>
                </a:ext>
              </a:extLst>
            </p:cNvPr>
            <p:cNvSpPr/>
            <p:nvPr/>
          </p:nvSpPr>
          <p:spPr>
            <a:xfrm>
              <a:off x="7263669" y="3233730"/>
              <a:ext cx="157188" cy="447493"/>
            </a:xfrm>
            <a:custGeom>
              <a:avLst/>
              <a:gdLst/>
              <a:ahLst/>
              <a:cxnLst/>
              <a:rect l="l" t="t" r="r" b="b"/>
              <a:pathLst>
                <a:path w="8764" h="24950" extrusionOk="0">
                  <a:moveTo>
                    <a:pt x="6416" y="1"/>
                  </a:moveTo>
                  <a:cubicBezTo>
                    <a:pt x="6148" y="1"/>
                    <a:pt x="5939" y="37"/>
                    <a:pt x="5866" y="79"/>
                  </a:cubicBezTo>
                  <a:cubicBezTo>
                    <a:pt x="5547" y="216"/>
                    <a:pt x="5204" y="421"/>
                    <a:pt x="4999" y="627"/>
                  </a:cubicBezTo>
                  <a:cubicBezTo>
                    <a:pt x="4520" y="1106"/>
                    <a:pt x="4086" y="1608"/>
                    <a:pt x="3698" y="2156"/>
                  </a:cubicBezTo>
                  <a:cubicBezTo>
                    <a:pt x="2922" y="3229"/>
                    <a:pt x="2351" y="4370"/>
                    <a:pt x="1872" y="5534"/>
                  </a:cubicBezTo>
                  <a:cubicBezTo>
                    <a:pt x="1415" y="6698"/>
                    <a:pt x="1050" y="7839"/>
                    <a:pt x="776" y="9004"/>
                  </a:cubicBezTo>
                  <a:cubicBezTo>
                    <a:pt x="639" y="9551"/>
                    <a:pt x="502" y="10145"/>
                    <a:pt x="388" y="10693"/>
                  </a:cubicBezTo>
                  <a:cubicBezTo>
                    <a:pt x="343" y="10989"/>
                    <a:pt x="297" y="11263"/>
                    <a:pt x="251" y="11560"/>
                  </a:cubicBezTo>
                  <a:lnTo>
                    <a:pt x="114" y="12473"/>
                  </a:lnTo>
                  <a:cubicBezTo>
                    <a:pt x="114" y="12610"/>
                    <a:pt x="91" y="12770"/>
                    <a:pt x="69" y="12929"/>
                  </a:cubicBezTo>
                  <a:lnTo>
                    <a:pt x="46" y="13363"/>
                  </a:lnTo>
                  <a:cubicBezTo>
                    <a:pt x="23" y="13660"/>
                    <a:pt x="0" y="13957"/>
                    <a:pt x="0" y="14253"/>
                  </a:cubicBezTo>
                  <a:cubicBezTo>
                    <a:pt x="0" y="14824"/>
                    <a:pt x="0" y="15395"/>
                    <a:pt x="46" y="15942"/>
                  </a:cubicBezTo>
                  <a:cubicBezTo>
                    <a:pt x="114" y="17061"/>
                    <a:pt x="274" y="18111"/>
                    <a:pt x="502" y="19115"/>
                  </a:cubicBezTo>
                  <a:cubicBezTo>
                    <a:pt x="708" y="20142"/>
                    <a:pt x="1004" y="21078"/>
                    <a:pt x="1347" y="21991"/>
                  </a:cubicBezTo>
                  <a:cubicBezTo>
                    <a:pt x="1438" y="22219"/>
                    <a:pt x="1529" y="22448"/>
                    <a:pt x="1621" y="22676"/>
                  </a:cubicBezTo>
                  <a:cubicBezTo>
                    <a:pt x="1712" y="22904"/>
                    <a:pt x="1803" y="23110"/>
                    <a:pt x="1895" y="23315"/>
                  </a:cubicBezTo>
                  <a:cubicBezTo>
                    <a:pt x="2100" y="23749"/>
                    <a:pt x="2328" y="24160"/>
                    <a:pt x="2579" y="24593"/>
                  </a:cubicBezTo>
                  <a:cubicBezTo>
                    <a:pt x="2726" y="24830"/>
                    <a:pt x="2956" y="24950"/>
                    <a:pt x="3212" y="24950"/>
                  </a:cubicBezTo>
                  <a:cubicBezTo>
                    <a:pt x="3474" y="24950"/>
                    <a:pt x="3763" y="24824"/>
                    <a:pt x="4017" y="24570"/>
                  </a:cubicBezTo>
                  <a:cubicBezTo>
                    <a:pt x="4405" y="24182"/>
                    <a:pt x="4565" y="23589"/>
                    <a:pt x="4474" y="23110"/>
                  </a:cubicBezTo>
                  <a:lnTo>
                    <a:pt x="4451" y="23041"/>
                  </a:lnTo>
                  <a:lnTo>
                    <a:pt x="4200" y="21694"/>
                  </a:lnTo>
                  <a:cubicBezTo>
                    <a:pt x="4109" y="21238"/>
                    <a:pt x="4017" y="20781"/>
                    <a:pt x="3949" y="20325"/>
                  </a:cubicBezTo>
                  <a:cubicBezTo>
                    <a:pt x="3789" y="19412"/>
                    <a:pt x="3652" y="18499"/>
                    <a:pt x="3561" y="17563"/>
                  </a:cubicBezTo>
                  <a:cubicBezTo>
                    <a:pt x="3470" y="16650"/>
                    <a:pt x="3401" y="15714"/>
                    <a:pt x="3401" y="14801"/>
                  </a:cubicBezTo>
                  <a:cubicBezTo>
                    <a:pt x="3378" y="14345"/>
                    <a:pt x="3424" y="13865"/>
                    <a:pt x="3424" y="13409"/>
                  </a:cubicBezTo>
                  <a:cubicBezTo>
                    <a:pt x="3424" y="13181"/>
                    <a:pt x="3447" y="12952"/>
                    <a:pt x="3470" y="12724"/>
                  </a:cubicBezTo>
                  <a:lnTo>
                    <a:pt x="3492" y="12404"/>
                  </a:lnTo>
                  <a:cubicBezTo>
                    <a:pt x="3515" y="12290"/>
                    <a:pt x="3538" y="12176"/>
                    <a:pt x="3538" y="12062"/>
                  </a:cubicBezTo>
                  <a:lnTo>
                    <a:pt x="3629" y="11400"/>
                  </a:lnTo>
                  <a:lnTo>
                    <a:pt x="3766" y="10647"/>
                  </a:lnTo>
                  <a:cubicBezTo>
                    <a:pt x="3858" y="10145"/>
                    <a:pt x="3949" y="9665"/>
                    <a:pt x="4040" y="9186"/>
                  </a:cubicBezTo>
                  <a:cubicBezTo>
                    <a:pt x="4268" y="8227"/>
                    <a:pt x="4497" y="7269"/>
                    <a:pt x="4771" y="6333"/>
                  </a:cubicBezTo>
                  <a:cubicBezTo>
                    <a:pt x="5067" y="5443"/>
                    <a:pt x="5387" y="4530"/>
                    <a:pt x="5775" y="3754"/>
                  </a:cubicBezTo>
                  <a:cubicBezTo>
                    <a:pt x="5980" y="3343"/>
                    <a:pt x="6186" y="2978"/>
                    <a:pt x="6414" y="2635"/>
                  </a:cubicBezTo>
                  <a:cubicBezTo>
                    <a:pt x="6642" y="2293"/>
                    <a:pt x="7008" y="1791"/>
                    <a:pt x="7281" y="1631"/>
                  </a:cubicBezTo>
                  <a:cubicBezTo>
                    <a:pt x="7532" y="1471"/>
                    <a:pt x="8331" y="1357"/>
                    <a:pt x="8331" y="1357"/>
                  </a:cubicBezTo>
                  <a:cubicBezTo>
                    <a:pt x="8422" y="1457"/>
                    <a:pt x="8496" y="1500"/>
                    <a:pt x="8547" y="1500"/>
                  </a:cubicBezTo>
                  <a:cubicBezTo>
                    <a:pt x="8764" y="1500"/>
                    <a:pt x="8564" y="715"/>
                    <a:pt x="7510" y="216"/>
                  </a:cubicBezTo>
                  <a:cubicBezTo>
                    <a:pt x="7148" y="54"/>
                    <a:pt x="6739" y="1"/>
                    <a:pt x="6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976;p34">
              <a:extLst>
                <a:ext uri="{FF2B5EF4-FFF2-40B4-BE49-F238E27FC236}">
                  <a16:creationId xmlns:a16="http://schemas.microsoft.com/office/drawing/2014/main" id="{6587A882-1E82-43D2-92E2-51C184FCFB2F}"/>
                </a:ext>
              </a:extLst>
            </p:cNvPr>
            <p:cNvSpPr/>
            <p:nvPr/>
          </p:nvSpPr>
          <p:spPr>
            <a:xfrm>
              <a:off x="7279633" y="3256350"/>
              <a:ext cx="528526" cy="484405"/>
            </a:xfrm>
            <a:custGeom>
              <a:avLst/>
              <a:gdLst/>
              <a:ahLst/>
              <a:cxnLst/>
              <a:rect l="l" t="t" r="r" b="b"/>
              <a:pathLst>
                <a:path w="29468" h="27008" extrusionOk="0">
                  <a:moveTo>
                    <a:pt x="9767" y="0"/>
                  </a:moveTo>
                  <a:cubicBezTo>
                    <a:pt x="8831" y="0"/>
                    <a:pt x="7609" y="29"/>
                    <a:pt x="5981" y="119"/>
                  </a:cubicBezTo>
                  <a:cubicBezTo>
                    <a:pt x="5981" y="119"/>
                    <a:pt x="2055" y="1283"/>
                    <a:pt x="480" y="13586"/>
                  </a:cubicBezTo>
                  <a:lnTo>
                    <a:pt x="23" y="23971"/>
                  </a:lnTo>
                  <a:cubicBezTo>
                    <a:pt x="0" y="24473"/>
                    <a:pt x="297" y="24907"/>
                    <a:pt x="754" y="25067"/>
                  </a:cubicBezTo>
                  <a:cubicBezTo>
                    <a:pt x="2465" y="25660"/>
                    <a:pt x="6871" y="26961"/>
                    <a:pt x="12121" y="27007"/>
                  </a:cubicBezTo>
                  <a:lnTo>
                    <a:pt x="12303" y="27007"/>
                  </a:lnTo>
                  <a:cubicBezTo>
                    <a:pt x="19059" y="26961"/>
                    <a:pt x="23921" y="24656"/>
                    <a:pt x="23921" y="24656"/>
                  </a:cubicBezTo>
                  <a:lnTo>
                    <a:pt x="22985" y="13221"/>
                  </a:lnTo>
                  <a:lnTo>
                    <a:pt x="22985" y="13221"/>
                  </a:lnTo>
                  <a:cubicBezTo>
                    <a:pt x="23067" y="13225"/>
                    <a:pt x="23149" y="13228"/>
                    <a:pt x="23231" y="13228"/>
                  </a:cubicBezTo>
                  <a:cubicBezTo>
                    <a:pt x="26265" y="13228"/>
                    <a:pt x="29468" y="10025"/>
                    <a:pt x="29468" y="10025"/>
                  </a:cubicBezTo>
                  <a:cubicBezTo>
                    <a:pt x="29468" y="10025"/>
                    <a:pt x="27391" y="941"/>
                    <a:pt x="21114" y="279"/>
                  </a:cubicBezTo>
                  <a:cubicBezTo>
                    <a:pt x="18869" y="63"/>
                    <a:pt x="16756" y="4"/>
                    <a:pt x="15135" y="4"/>
                  </a:cubicBezTo>
                  <a:cubicBezTo>
                    <a:pt x="13674" y="4"/>
                    <a:pt x="12612" y="52"/>
                    <a:pt x="12212" y="73"/>
                  </a:cubicBezTo>
                  <a:cubicBezTo>
                    <a:pt x="11699" y="48"/>
                    <a:pt x="10969" y="0"/>
                    <a:pt x="9767" y="0"/>
                  </a:cubicBez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977;p34">
              <a:extLst>
                <a:ext uri="{FF2B5EF4-FFF2-40B4-BE49-F238E27FC236}">
                  <a16:creationId xmlns:a16="http://schemas.microsoft.com/office/drawing/2014/main" id="{136D450F-00FF-4E3B-9D18-3C827213E88D}"/>
                </a:ext>
              </a:extLst>
            </p:cNvPr>
            <p:cNvSpPr/>
            <p:nvPr/>
          </p:nvSpPr>
          <p:spPr>
            <a:xfrm>
              <a:off x="7391816" y="3257301"/>
              <a:ext cx="192019" cy="94126"/>
            </a:xfrm>
            <a:custGeom>
              <a:avLst/>
              <a:gdLst/>
              <a:ahLst/>
              <a:cxnLst/>
              <a:rect l="l" t="t" r="r" b="b"/>
              <a:pathLst>
                <a:path w="10706" h="5248" extrusionOk="0">
                  <a:moveTo>
                    <a:pt x="5436" y="0"/>
                  </a:moveTo>
                  <a:cubicBezTo>
                    <a:pt x="4170" y="0"/>
                    <a:pt x="2736" y="76"/>
                    <a:pt x="1210" y="340"/>
                  </a:cubicBezTo>
                  <a:cubicBezTo>
                    <a:pt x="0" y="568"/>
                    <a:pt x="0" y="1527"/>
                    <a:pt x="0" y="1527"/>
                  </a:cubicBezTo>
                  <a:cubicBezTo>
                    <a:pt x="0" y="3581"/>
                    <a:pt x="1690" y="5247"/>
                    <a:pt x="3744" y="5247"/>
                  </a:cubicBezTo>
                  <a:lnTo>
                    <a:pt x="6277" y="5247"/>
                  </a:lnTo>
                  <a:cubicBezTo>
                    <a:pt x="8651" y="5247"/>
                    <a:pt x="10614" y="3581"/>
                    <a:pt x="10614" y="1184"/>
                  </a:cubicBezTo>
                  <a:cubicBezTo>
                    <a:pt x="10614" y="1184"/>
                    <a:pt x="10706" y="134"/>
                    <a:pt x="9427" y="134"/>
                  </a:cubicBezTo>
                  <a:cubicBezTo>
                    <a:pt x="8514" y="134"/>
                    <a:pt x="7124" y="0"/>
                    <a:pt x="5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978;p34">
              <a:extLst>
                <a:ext uri="{FF2B5EF4-FFF2-40B4-BE49-F238E27FC236}">
                  <a16:creationId xmlns:a16="http://schemas.microsoft.com/office/drawing/2014/main" id="{F5A25DE9-1FF6-42A9-AF54-845724D48036}"/>
                </a:ext>
              </a:extLst>
            </p:cNvPr>
            <p:cNvSpPr/>
            <p:nvPr/>
          </p:nvSpPr>
          <p:spPr>
            <a:xfrm>
              <a:off x="7687843" y="3434922"/>
              <a:ext cx="138786" cy="62272"/>
            </a:xfrm>
            <a:custGeom>
              <a:avLst/>
              <a:gdLst/>
              <a:ahLst/>
              <a:cxnLst/>
              <a:rect l="l" t="t" r="r" b="b"/>
              <a:pathLst>
                <a:path w="7738" h="3472" extrusionOk="0">
                  <a:moveTo>
                    <a:pt x="6573" y="1"/>
                  </a:moveTo>
                  <a:cubicBezTo>
                    <a:pt x="6509" y="1"/>
                    <a:pt x="6446" y="16"/>
                    <a:pt x="6391" y="47"/>
                  </a:cubicBezTo>
                  <a:cubicBezTo>
                    <a:pt x="5592" y="549"/>
                    <a:pt x="3082" y="1919"/>
                    <a:pt x="411" y="1965"/>
                  </a:cubicBezTo>
                  <a:cubicBezTo>
                    <a:pt x="206" y="1987"/>
                    <a:pt x="23" y="2147"/>
                    <a:pt x="23" y="2353"/>
                  </a:cubicBezTo>
                  <a:lnTo>
                    <a:pt x="0" y="3060"/>
                  </a:lnTo>
                  <a:cubicBezTo>
                    <a:pt x="0" y="3288"/>
                    <a:pt x="183" y="3471"/>
                    <a:pt x="388" y="3471"/>
                  </a:cubicBezTo>
                  <a:cubicBezTo>
                    <a:pt x="3515" y="3403"/>
                    <a:pt x="6231" y="1850"/>
                    <a:pt x="7167" y="1348"/>
                  </a:cubicBezTo>
                  <a:cubicBezTo>
                    <a:pt x="7738" y="1029"/>
                    <a:pt x="6916" y="161"/>
                    <a:pt x="6916" y="161"/>
                  </a:cubicBezTo>
                  <a:cubicBezTo>
                    <a:pt x="6826" y="56"/>
                    <a:pt x="6697" y="1"/>
                    <a:pt x="6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979;p34">
              <a:extLst>
                <a:ext uri="{FF2B5EF4-FFF2-40B4-BE49-F238E27FC236}">
                  <a16:creationId xmlns:a16="http://schemas.microsoft.com/office/drawing/2014/main" id="{3020EDEB-98D1-40F8-8FD0-5F4C92244850}"/>
                </a:ext>
              </a:extLst>
            </p:cNvPr>
            <p:cNvSpPr/>
            <p:nvPr/>
          </p:nvSpPr>
          <p:spPr>
            <a:xfrm>
              <a:off x="7584252" y="3252278"/>
              <a:ext cx="158856" cy="417505"/>
            </a:xfrm>
            <a:custGeom>
              <a:avLst/>
              <a:gdLst/>
              <a:ahLst/>
              <a:cxnLst/>
              <a:rect l="l" t="t" r="r" b="b"/>
              <a:pathLst>
                <a:path w="8857" h="23278" extrusionOk="0">
                  <a:moveTo>
                    <a:pt x="4087" y="1"/>
                  </a:moveTo>
                  <a:cubicBezTo>
                    <a:pt x="3561" y="1"/>
                    <a:pt x="3120" y="102"/>
                    <a:pt x="3013" y="163"/>
                  </a:cubicBezTo>
                  <a:cubicBezTo>
                    <a:pt x="2694" y="323"/>
                    <a:pt x="2351" y="551"/>
                    <a:pt x="2192" y="780"/>
                  </a:cubicBezTo>
                  <a:cubicBezTo>
                    <a:pt x="1804" y="1259"/>
                    <a:pt x="1484" y="1784"/>
                    <a:pt x="1210" y="2309"/>
                  </a:cubicBezTo>
                  <a:cubicBezTo>
                    <a:pt x="662" y="3404"/>
                    <a:pt x="388" y="4523"/>
                    <a:pt x="206" y="5641"/>
                  </a:cubicBezTo>
                  <a:cubicBezTo>
                    <a:pt x="23" y="6760"/>
                    <a:pt x="0" y="7855"/>
                    <a:pt x="23" y="8951"/>
                  </a:cubicBezTo>
                  <a:cubicBezTo>
                    <a:pt x="46" y="9476"/>
                    <a:pt x="69" y="10024"/>
                    <a:pt x="137" y="10549"/>
                  </a:cubicBezTo>
                  <a:cubicBezTo>
                    <a:pt x="160" y="10823"/>
                    <a:pt x="183" y="11074"/>
                    <a:pt x="229" y="11348"/>
                  </a:cubicBezTo>
                  <a:lnTo>
                    <a:pt x="388" y="12192"/>
                  </a:lnTo>
                  <a:cubicBezTo>
                    <a:pt x="411" y="12352"/>
                    <a:pt x="434" y="12489"/>
                    <a:pt x="457" y="12626"/>
                  </a:cubicBezTo>
                  <a:lnTo>
                    <a:pt x="571" y="13037"/>
                  </a:lnTo>
                  <a:cubicBezTo>
                    <a:pt x="639" y="13311"/>
                    <a:pt x="708" y="13585"/>
                    <a:pt x="799" y="13858"/>
                  </a:cubicBezTo>
                  <a:cubicBezTo>
                    <a:pt x="982" y="14383"/>
                    <a:pt x="1142" y="14908"/>
                    <a:pt x="1370" y="15411"/>
                  </a:cubicBezTo>
                  <a:cubicBezTo>
                    <a:pt x="1781" y="16415"/>
                    <a:pt x="2306" y="17351"/>
                    <a:pt x="2876" y="18264"/>
                  </a:cubicBezTo>
                  <a:cubicBezTo>
                    <a:pt x="3424" y="19154"/>
                    <a:pt x="4063" y="19998"/>
                    <a:pt x="4725" y="20797"/>
                  </a:cubicBezTo>
                  <a:cubicBezTo>
                    <a:pt x="4885" y="20980"/>
                    <a:pt x="5068" y="21185"/>
                    <a:pt x="5227" y="21368"/>
                  </a:cubicBezTo>
                  <a:cubicBezTo>
                    <a:pt x="5410" y="21573"/>
                    <a:pt x="5593" y="21756"/>
                    <a:pt x="5775" y="21939"/>
                  </a:cubicBezTo>
                  <a:cubicBezTo>
                    <a:pt x="6140" y="22327"/>
                    <a:pt x="6483" y="22669"/>
                    <a:pt x="6916" y="23011"/>
                  </a:cubicBezTo>
                  <a:cubicBezTo>
                    <a:pt x="7134" y="23189"/>
                    <a:pt x="7390" y="23277"/>
                    <a:pt x="7644" y="23277"/>
                  </a:cubicBezTo>
                  <a:cubicBezTo>
                    <a:pt x="7976" y="23277"/>
                    <a:pt x="8304" y="23126"/>
                    <a:pt x="8537" y="22829"/>
                  </a:cubicBezTo>
                  <a:cubicBezTo>
                    <a:pt x="8834" y="22418"/>
                    <a:pt x="8857" y="21870"/>
                    <a:pt x="8605" y="21436"/>
                  </a:cubicBezTo>
                  <a:lnTo>
                    <a:pt x="8560" y="21368"/>
                  </a:lnTo>
                  <a:lnTo>
                    <a:pt x="7829" y="20181"/>
                  </a:lnTo>
                  <a:cubicBezTo>
                    <a:pt x="7601" y="19770"/>
                    <a:pt x="7350" y="19359"/>
                    <a:pt x="7122" y="18948"/>
                  </a:cubicBezTo>
                  <a:cubicBezTo>
                    <a:pt x="6665" y="18127"/>
                    <a:pt x="6232" y="17305"/>
                    <a:pt x="5844" y="16461"/>
                  </a:cubicBezTo>
                  <a:cubicBezTo>
                    <a:pt x="5456" y="15639"/>
                    <a:pt x="5090" y="14794"/>
                    <a:pt x="4794" y="13950"/>
                  </a:cubicBezTo>
                  <a:cubicBezTo>
                    <a:pt x="4634" y="13516"/>
                    <a:pt x="4543" y="13105"/>
                    <a:pt x="4406" y="12672"/>
                  </a:cubicBezTo>
                  <a:cubicBezTo>
                    <a:pt x="4337" y="12466"/>
                    <a:pt x="4292" y="12261"/>
                    <a:pt x="4246" y="12055"/>
                  </a:cubicBezTo>
                  <a:lnTo>
                    <a:pt x="4177" y="11736"/>
                  </a:lnTo>
                  <a:cubicBezTo>
                    <a:pt x="4155" y="11622"/>
                    <a:pt x="4132" y="11530"/>
                    <a:pt x="4109" y="11416"/>
                  </a:cubicBezTo>
                  <a:lnTo>
                    <a:pt x="4018" y="10800"/>
                  </a:lnTo>
                  <a:lnTo>
                    <a:pt x="3926" y="10115"/>
                  </a:lnTo>
                  <a:cubicBezTo>
                    <a:pt x="3858" y="9636"/>
                    <a:pt x="3835" y="9179"/>
                    <a:pt x="3789" y="8723"/>
                  </a:cubicBezTo>
                  <a:cubicBezTo>
                    <a:pt x="3744" y="7810"/>
                    <a:pt x="3698" y="6920"/>
                    <a:pt x="3721" y="6029"/>
                  </a:cubicBezTo>
                  <a:cubicBezTo>
                    <a:pt x="3767" y="5162"/>
                    <a:pt x="3858" y="4317"/>
                    <a:pt x="4063" y="3541"/>
                  </a:cubicBezTo>
                  <a:cubicBezTo>
                    <a:pt x="4155" y="3153"/>
                    <a:pt x="4269" y="2788"/>
                    <a:pt x="4428" y="2446"/>
                  </a:cubicBezTo>
                  <a:cubicBezTo>
                    <a:pt x="4565" y="2103"/>
                    <a:pt x="4839" y="1601"/>
                    <a:pt x="5068" y="1419"/>
                  </a:cubicBezTo>
                  <a:cubicBezTo>
                    <a:pt x="5341" y="1236"/>
                    <a:pt x="6186" y="1053"/>
                    <a:pt x="6186" y="1053"/>
                  </a:cubicBezTo>
                  <a:cubicBezTo>
                    <a:pt x="6307" y="1123"/>
                    <a:pt x="6397" y="1154"/>
                    <a:pt x="6457" y="1154"/>
                  </a:cubicBezTo>
                  <a:cubicBezTo>
                    <a:pt x="6746" y="1154"/>
                    <a:pt x="6290" y="436"/>
                    <a:pt x="4908" y="95"/>
                  </a:cubicBezTo>
                  <a:cubicBezTo>
                    <a:pt x="4634" y="26"/>
                    <a:pt x="4350" y="1"/>
                    <a:pt x="4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980;p34">
              <a:extLst>
                <a:ext uri="{FF2B5EF4-FFF2-40B4-BE49-F238E27FC236}">
                  <a16:creationId xmlns:a16="http://schemas.microsoft.com/office/drawing/2014/main" id="{451D0F28-7D1A-4F4E-88A7-7674C4C6C270}"/>
                </a:ext>
              </a:extLst>
            </p:cNvPr>
            <p:cNvSpPr/>
            <p:nvPr/>
          </p:nvSpPr>
          <p:spPr>
            <a:xfrm>
              <a:off x="7596127" y="3372498"/>
              <a:ext cx="259564" cy="297049"/>
            </a:xfrm>
            <a:custGeom>
              <a:avLst/>
              <a:gdLst/>
              <a:ahLst/>
              <a:cxnLst/>
              <a:rect l="l" t="t" r="r" b="b"/>
              <a:pathLst>
                <a:path w="14472" h="16562" extrusionOk="0">
                  <a:moveTo>
                    <a:pt x="3399" y="1"/>
                  </a:moveTo>
                  <a:cubicBezTo>
                    <a:pt x="2909" y="1"/>
                    <a:pt x="2416" y="122"/>
                    <a:pt x="1963" y="377"/>
                  </a:cubicBezTo>
                  <a:cubicBezTo>
                    <a:pt x="525" y="1176"/>
                    <a:pt x="0" y="3002"/>
                    <a:pt x="799" y="4440"/>
                  </a:cubicBezTo>
                  <a:lnTo>
                    <a:pt x="6391" y="14483"/>
                  </a:lnTo>
                  <a:cubicBezTo>
                    <a:pt x="6505" y="14689"/>
                    <a:pt x="6642" y="14894"/>
                    <a:pt x="6802" y="15100"/>
                  </a:cubicBezTo>
                  <a:cubicBezTo>
                    <a:pt x="7609" y="16061"/>
                    <a:pt x="8769" y="16561"/>
                    <a:pt x="9934" y="16561"/>
                  </a:cubicBezTo>
                  <a:cubicBezTo>
                    <a:pt x="10844" y="16561"/>
                    <a:pt x="11758" y="16255"/>
                    <a:pt x="12509" y="15625"/>
                  </a:cubicBezTo>
                  <a:cubicBezTo>
                    <a:pt x="14220" y="14187"/>
                    <a:pt x="14472" y="11653"/>
                    <a:pt x="13034" y="9918"/>
                  </a:cubicBezTo>
                  <a:lnTo>
                    <a:pt x="5707" y="1085"/>
                  </a:lnTo>
                  <a:cubicBezTo>
                    <a:pt x="5123" y="384"/>
                    <a:pt x="4268" y="1"/>
                    <a:pt x="3399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981;p34">
              <a:extLst>
                <a:ext uri="{FF2B5EF4-FFF2-40B4-BE49-F238E27FC236}">
                  <a16:creationId xmlns:a16="http://schemas.microsoft.com/office/drawing/2014/main" id="{6A107737-0B2E-4F3A-B641-CFC520A889AC}"/>
                </a:ext>
              </a:extLst>
            </p:cNvPr>
            <p:cNvSpPr/>
            <p:nvPr/>
          </p:nvSpPr>
          <p:spPr>
            <a:xfrm>
              <a:off x="7713225" y="3563089"/>
              <a:ext cx="176863" cy="148220"/>
            </a:xfrm>
            <a:custGeom>
              <a:avLst/>
              <a:gdLst/>
              <a:ahLst/>
              <a:cxnLst/>
              <a:rect l="l" t="t" r="r" b="b"/>
              <a:pathLst>
                <a:path w="9861" h="8264" extrusionOk="0">
                  <a:moveTo>
                    <a:pt x="8925" y="1370"/>
                  </a:moveTo>
                  <a:cubicBezTo>
                    <a:pt x="9861" y="2740"/>
                    <a:pt x="8857" y="5091"/>
                    <a:pt x="6642" y="6620"/>
                  </a:cubicBezTo>
                  <a:cubicBezTo>
                    <a:pt x="4451" y="8150"/>
                    <a:pt x="1895" y="8264"/>
                    <a:pt x="936" y="6894"/>
                  </a:cubicBezTo>
                  <a:cubicBezTo>
                    <a:pt x="0" y="5525"/>
                    <a:pt x="1005" y="3196"/>
                    <a:pt x="3219" y="1667"/>
                  </a:cubicBezTo>
                  <a:cubicBezTo>
                    <a:pt x="5410" y="138"/>
                    <a:pt x="7966" y="1"/>
                    <a:pt x="8925" y="1370"/>
                  </a:cubicBezTo>
                  <a:close/>
                </a:path>
              </a:pathLst>
            </a:custGeom>
            <a:solidFill>
              <a:srgbClr val="CA7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982;p34">
              <a:extLst>
                <a:ext uri="{FF2B5EF4-FFF2-40B4-BE49-F238E27FC236}">
                  <a16:creationId xmlns:a16="http://schemas.microsoft.com/office/drawing/2014/main" id="{B9B54DAF-E5D6-417A-80B2-51300A8E9B13}"/>
                </a:ext>
              </a:extLst>
            </p:cNvPr>
            <p:cNvSpPr/>
            <p:nvPr/>
          </p:nvSpPr>
          <p:spPr>
            <a:xfrm>
              <a:off x="7562548" y="3326649"/>
              <a:ext cx="129800" cy="122787"/>
            </a:xfrm>
            <a:custGeom>
              <a:avLst/>
              <a:gdLst/>
              <a:ahLst/>
              <a:cxnLst/>
              <a:rect l="l" t="t" r="r" b="b"/>
              <a:pathLst>
                <a:path w="7237" h="6846" extrusionOk="0">
                  <a:moveTo>
                    <a:pt x="4983" y="1"/>
                  </a:moveTo>
                  <a:cubicBezTo>
                    <a:pt x="4964" y="1"/>
                    <a:pt x="4947" y="4"/>
                    <a:pt x="4931" y="12"/>
                  </a:cubicBezTo>
                  <a:cubicBezTo>
                    <a:pt x="4406" y="240"/>
                    <a:pt x="4543" y="1541"/>
                    <a:pt x="4543" y="1541"/>
                  </a:cubicBezTo>
                  <a:cubicBezTo>
                    <a:pt x="4543" y="1541"/>
                    <a:pt x="3394" y="1348"/>
                    <a:pt x="2358" y="1348"/>
                  </a:cubicBezTo>
                  <a:cubicBezTo>
                    <a:pt x="1722" y="1348"/>
                    <a:pt x="1128" y="1421"/>
                    <a:pt x="868" y="1655"/>
                  </a:cubicBezTo>
                  <a:cubicBezTo>
                    <a:pt x="160" y="2317"/>
                    <a:pt x="799" y="2956"/>
                    <a:pt x="799" y="2956"/>
                  </a:cubicBezTo>
                  <a:cubicBezTo>
                    <a:pt x="799" y="2956"/>
                    <a:pt x="1" y="3458"/>
                    <a:pt x="708" y="4440"/>
                  </a:cubicBezTo>
                  <a:cubicBezTo>
                    <a:pt x="708" y="4440"/>
                    <a:pt x="23" y="5262"/>
                    <a:pt x="845" y="5901"/>
                  </a:cubicBezTo>
                  <a:cubicBezTo>
                    <a:pt x="1826" y="6670"/>
                    <a:pt x="2665" y="6846"/>
                    <a:pt x="3226" y="6846"/>
                  </a:cubicBezTo>
                  <a:cubicBezTo>
                    <a:pt x="3697" y="6846"/>
                    <a:pt x="3972" y="6722"/>
                    <a:pt x="3972" y="6722"/>
                  </a:cubicBezTo>
                  <a:lnTo>
                    <a:pt x="7236" y="3253"/>
                  </a:lnTo>
                  <a:cubicBezTo>
                    <a:pt x="7236" y="3253"/>
                    <a:pt x="5546" y="1"/>
                    <a:pt x="4983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983;p34">
              <a:extLst>
                <a:ext uri="{FF2B5EF4-FFF2-40B4-BE49-F238E27FC236}">
                  <a16:creationId xmlns:a16="http://schemas.microsoft.com/office/drawing/2014/main" id="{9E7C5F9B-44B7-46DD-BDE1-AFE363DDECC1}"/>
                </a:ext>
              </a:extLst>
            </p:cNvPr>
            <p:cNvSpPr/>
            <p:nvPr/>
          </p:nvSpPr>
          <p:spPr>
            <a:xfrm>
              <a:off x="7239919" y="4217375"/>
              <a:ext cx="67976" cy="56515"/>
            </a:xfrm>
            <a:custGeom>
              <a:avLst/>
              <a:gdLst/>
              <a:ahLst/>
              <a:cxnLst/>
              <a:rect l="l" t="t" r="r" b="b"/>
              <a:pathLst>
                <a:path w="3790" h="3151" extrusionOk="0">
                  <a:moveTo>
                    <a:pt x="3310" y="1"/>
                  </a:moveTo>
                  <a:lnTo>
                    <a:pt x="3310" y="1"/>
                  </a:lnTo>
                  <a:cubicBezTo>
                    <a:pt x="0" y="663"/>
                    <a:pt x="594" y="2717"/>
                    <a:pt x="594" y="2717"/>
                  </a:cubicBezTo>
                  <a:cubicBezTo>
                    <a:pt x="1552" y="2922"/>
                    <a:pt x="2032" y="3059"/>
                    <a:pt x="3173" y="3151"/>
                  </a:cubicBezTo>
                  <a:cubicBezTo>
                    <a:pt x="3675" y="2146"/>
                    <a:pt x="3789" y="1073"/>
                    <a:pt x="3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984;p34">
              <a:extLst>
                <a:ext uri="{FF2B5EF4-FFF2-40B4-BE49-F238E27FC236}">
                  <a16:creationId xmlns:a16="http://schemas.microsoft.com/office/drawing/2014/main" id="{F074A044-E04D-4E79-9E56-F591373B38AE}"/>
                </a:ext>
              </a:extLst>
            </p:cNvPr>
            <p:cNvSpPr/>
            <p:nvPr/>
          </p:nvSpPr>
          <p:spPr>
            <a:xfrm>
              <a:off x="7296011" y="4162287"/>
              <a:ext cx="173509" cy="113371"/>
            </a:xfrm>
            <a:custGeom>
              <a:avLst/>
              <a:gdLst/>
              <a:ahLst/>
              <a:cxnLst/>
              <a:rect l="l" t="t" r="r" b="b"/>
              <a:pathLst>
                <a:path w="9674" h="6321" extrusionOk="0">
                  <a:moveTo>
                    <a:pt x="3473" y="1"/>
                  </a:moveTo>
                  <a:cubicBezTo>
                    <a:pt x="980" y="1"/>
                    <a:pt x="1256" y="2821"/>
                    <a:pt x="1256" y="2821"/>
                  </a:cubicBezTo>
                  <a:cubicBezTo>
                    <a:pt x="936" y="2843"/>
                    <a:pt x="913" y="2843"/>
                    <a:pt x="137" y="3003"/>
                  </a:cubicBezTo>
                  <a:cubicBezTo>
                    <a:pt x="617" y="4076"/>
                    <a:pt x="502" y="5149"/>
                    <a:pt x="0" y="6153"/>
                  </a:cubicBezTo>
                  <a:cubicBezTo>
                    <a:pt x="1470" y="6276"/>
                    <a:pt x="2878" y="6320"/>
                    <a:pt x="4143" y="6320"/>
                  </a:cubicBezTo>
                  <a:cubicBezTo>
                    <a:pt x="7337" y="6320"/>
                    <a:pt x="9610" y="6039"/>
                    <a:pt x="9610" y="6039"/>
                  </a:cubicBezTo>
                  <a:lnTo>
                    <a:pt x="9655" y="2638"/>
                  </a:lnTo>
                  <a:cubicBezTo>
                    <a:pt x="9674" y="1563"/>
                    <a:pt x="8805" y="764"/>
                    <a:pt x="7827" y="764"/>
                  </a:cubicBezTo>
                  <a:cubicBezTo>
                    <a:pt x="7579" y="764"/>
                    <a:pt x="7325" y="816"/>
                    <a:pt x="7076" y="926"/>
                  </a:cubicBezTo>
                  <a:cubicBezTo>
                    <a:pt x="6290" y="1263"/>
                    <a:pt x="6035" y="1688"/>
                    <a:pt x="5918" y="2006"/>
                  </a:cubicBezTo>
                  <a:lnTo>
                    <a:pt x="5918" y="2006"/>
                  </a:lnTo>
                  <a:cubicBezTo>
                    <a:pt x="5916" y="2008"/>
                    <a:pt x="5914" y="2011"/>
                    <a:pt x="5913" y="2015"/>
                  </a:cubicBezTo>
                  <a:lnTo>
                    <a:pt x="5913" y="2015"/>
                  </a:lnTo>
                  <a:cubicBezTo>
                    <a:pt x="5976" y="1374"/>
                    <a:pt x="5268" y="127"/>
                    <a:pt x="3767" y="13"/>
                  </a:cubicBezTo>
                  <a:cubicBezTo>
                    <a:pt x="3665" y="5"/>
                    <a:pt x="3567" y="1"/>
                    <a:pt x="3473" y="1"/>
                  </a:cubicBezTo>
                  <a:close/>
                </a:path>
              </a:pathLst>
            </a:custGeom>
            <a:solidFill>
              <a:srgbClr val="3AB3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985;p34">
              <a:extLst>
                <a:ext uri="{FF2B5EF4-FFF2-40B4-BE49-F238E27FC236}">
                  <a16:creationId xmlns:a16="http://schemas.microsoft.com/office/drawing/2014/main" id="{A853BAC7-F4F7-4FA5-BA7F-593C84CBEEC4}"/>
                </a:ext>
              </a:extLst>
            </p:cNvPr>
            <p:cNvSpPr/>
            <p:nvPr/>
          </p:nvSpPr>
          <p:spPr>
            <a:xfrm>
              <a:off x="7249139" y="4264839"/>
              <a:ext cx="220052" cy="27424"/>
            </a:xfrm>
            <a:custGeom>
              <a:avLst/>
              <a:gdLst/>
              <a:ahLst/>
              <a:cxnLst/>
              <a:rect l="l" t="t" r="r" b="b"/>
              <a:pathLst>
                <a:path w="12269" h="1529" extrusionOk="0">
                  <a:moveTo>
                    <a:pt x="180" y="1"/>
                  </a:moveTo>
                  <a:cubicBezTo>
                    <a:pt x="1" y="1"/>
                    <a:pt x="240" y="870"/>
                    <a:pt x="240" y="870"/>
                  </a:cubicBezTo>
                  <a:cubicBezTo>
                    <a:pt x="2178" y="1374"/>
                    <a:pt x="4422" y="1529"/>
                    <a:pt x="6442" y="1529"/>
                  </a:cubicBezTo>
                  <a:cubicBezTo>
                    <a:pt x="9633" y="1529"/>
                    <a:pt x="12268" y="1144"/>
                    <a:pt x="12268" y="1144"/>
                  </a:cubicBezTo>
                  <a:lnTo>
                    <a:pt x="12268" y="390"/>
                  </a:lnTo>
                  <a:cubicBezTo>
                    <a:pt x="12268" y="390"/>
                    <a:pt x="10456" y="568"/>
                    <a:pt x="7827" y="568"/>
                  </a:cubicBezTo>
                  <a:cubicBezTo>
                    <a:pt x="5654" y="568"/>
                    <a:pt x="2921" y="447"/>
                    <a:pt x="194" y="2"/>
                  </a:cubicBezTo>
                  <a:cubicBezTo>
                    <a:pt x="189" y="1"/>
                    <a:pt x="184" y="1"/>
                    <a:pt x="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986;p34">
              <a:extLst>
                <a:ext uri="{FF2B5EF4-FFF2-40B4-BE49-F238E27FC236}">
                  <a16:creationId xmlns:a16="http://schemas.microsoft.com/office/drawing/2014/main" id="{DAC6A294-7596-4D94-9159-ED4F1116566E}"/>
                </a:ext>
              </a:extLst>
            </p:cNvPr>
            <p:cNvSpPr/>
            <p:nvPr/>
          </p:nvSpPr>
          <p:spPr>
            <a:xfrm>
              <a:off x="7412696" y="4214917"/>
              <a:ext cx="31549" cy="31136"/>
            </a:xfrm>
            <a:custGeom>
              <a:avLst/>
              <a:gdLst/>
              <a:ahLst/>
              <a:cxnLst/>
              <a:rect l="l" t="t" r="r" b="b"/>
              <a:pathLst>
                <a:path w="1759" h="1736" extrusionOk="0">
                  <a:moveTo>
                    <a:pt x="891" y="1"/>
                  </a:moveTo>
                  <a:cubicBezTo>
                    <a:pt x="411" y="1"/>
                    <a:pt x="23" y="389"/>
                    <a:pt x="1" y="868"/>
                  </a:cubicBezTo>
                  <a:cubicBezTo>
                    <a:pt x="1" y="1347"/>
                    <a:pt x="389" y="1735"/>
                    <a:pt x="868" y="1735"/>
                  </a:cubicBezTo>
                  <a:cubicBezTo>
                    <a:pt x="1347" y="1735"/>
                    <a:pt x="1758" y="1347"/>
                    <a:pt x="1758" y="868"/>
                  </a:cubicBezTo>
                  <a:cubicBezTo>
                    <a:pt x="1758" y="389"/>
                    <a:pt x="1370" y="1"/>
                    <a:pt x="8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987;p34">
              <a:extLst>
                <a:ext uri="{FF2B5EF4-FFF2-40B4-BE49-F238E27FC236}">
                  <a16:creationId xmlns:a16="http://schemas.microsoft.com/office/drawing/2014/main" id="{70E5C040-C193-414F-85DC-BDE263A4832F}"/>
                </a:ext>
              </a:extLst>
            </p:cNvPr>
            <p:cNvSpPr/>
            <p:nvPr/>
          </p:nvSpPr>
          <p:spPr>
            <a:xfrm>
              <a:off x="7316065" y="4211168"/>
              <a:ext cx="60604" cy="9918"/>
            </a:xfrm>
            <a:custGeom>
              <a:avLst/>
              <a:gdLst/>
              <a:ahLst/>
              <a:cxnLst/>
              <a:rect l="l" t="t" r="r" b="b"/>
              <a:pathLst>
                <a:path w="3379" h="553" extrusionOk="0">
                  <a:moveTo>
                    <a:pt x="172" y="1"/>
                  </a:moveTo>
                  <a:cubicBezTo>
                    <a:pt x="78" y="1"/>
                    <a:pt x="24" y="82"/>
                    <a:pt x="24" y="164"/>
                  </a:cubicBezTo>
                  <a:cubicBezTo>
                    <a:pt x="1" y="255"/>
                    <a:pt x="69" y="347"/>
                    <a:pt x="183" y="347"/>
                  </a:cubicBezTo>
                  <a:lnTo>
                    <a:pt x="3173" y="552"/>
                  </a:lnTo>
                  <a:lnTo>
                    <a:pt x="3196" y="552"/>
                  </a:lnTo>
                  <a:cubicBezTo>
                    <a:pt x="3288" y="552"/>
                    <a:pt x="3356" y="484"/>
                    <a:pt x="3356" y="392"/>
                  </a:cubicBezTo>
                  <a:cubicBezTo>
                    <a:pt x="3379" y="278"/>
                    <a:pt x="3310" y="210"/>
                    <a:pt x="3196" y="210"/>
                  </a:cubicBezTo>
                  <a:lnTo>
                    <a:pt x="206" y="4"/>
                  </a:lnTo>
                  <a:cubicBezTo>
                    <a:pt x="194" y="2"/>
                    <a:pt x="183" y="1"/>
                    <a:pt x="1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988;p34">
              <a:extLst>
                <a:ext uri="{FF2B5EF4-FFF2-40B4-BE49-F238E27FC236}">
                  <a16:creationId xmlns:a16="http://schemas.microsoft.com/office/drawing/2014/main" id="{742AB660-D1A3-4283-8FF6-885309CE1348}"/>
                </a:ext>
              </a:extLst>
            </p:cNvPr>
            <p:cNvSpPr/>
            <p:nvPr/>
          </p:nvSpPr>
          <p:spPr>
            <a:xfrm>
              <a:off x="7292315" y="4157229"/>
              <a:ext cx="88458" cy="51977"/>
            </a:xfrm>
            <a:custGeom>
              <a:avLst/>
              <a:gdLst/>
              <a:ahLst/>
              <a:cxnLst/>
              <a:rect l="l" t="t" r="r" b="b"/>
              <a:pathLst>
                <a:path w="4932" h="2898" extrusionOk="0">
                  <a:moveTo>
                    <a:pt x="1576" y="341"/>
                  </a:moveTo>
                  <a:cubicBezTo>
                    <a:pt x="1622" y="341"/>
                    <a:pt x="1644" y="341"/>
                    <a:pt x="1667" y="364"/>
                  </a:cubicBezTo>
                  <a:cubicBezTo>
                    <a:pt x="1736" y="409"/>
                    <a:pt x="1804" y="501"/>
                    <a:pt x="1850" y="569"/>
                  </a:cubicBezTo>
                  <a:cubicBezTo>
                    <a:pt x="2032" y="889"/>
                    <a:pt x="2101" y="1231"/>
                    <a:pt x="2192" y="1596"/>
                  </a:cubicBezTo>
                  <a:cubicBezTo>
                    <a:pt x="2215" y="1710"/>
                    <a:pt x="2261" y="1847"/>
                    <a:pt x="2283" y="1961"/>
                  </a:cubicBezTo>
                  <a:lnTo>
                    <a:pt x="2215" y="1916"/>
                  </a:lnTo>
                  <a:cubicBezTo>
                    <a:pt x="1918" y="1528"/>
                    <a:pt x="1690" y="1094"/>
                    <a:pt x="1553" y="637"/>
                  </a:cubicBezTo>
                  <a:cubicBezTo>
                    <a:pt x="1507" y="501"/>
                    <a:pt x="1507" y="386"/>
                    <a:pt x="1530" y="364"/>
                  </a:cubicBezTo>
                  <a:cubicBezTo>
                    <a:pt x="1553" y="341"/>
                    <a:pt x="1576" y="341"/>
                    <a:pt x="1576" y="341"/>
                  </a:cubicBezTo>
                  <a:close/>
                  <a:moveTo>
                    <a:pt x="549" y="1162"/>
                  </a:moveTo>
                  <a:cubicBezTo>
                    <a:pt x="663" y="1162"/>
                    <a:pt x="777" y="1231"/>
                    <a:pt x="891" y="1299"/>
                  </a:cubicBezTo>
                  <a:cubicBezTo>
                    <a:pt x="1279" y="1550"/>
                    <a:pt x="1644" y="1824"/>
                    <a:pt x="1964" y="2144"/>
                  </a:cubicBezTo>
                  <a:cubicBezTo>
                    <a:pt x="1987" y="2167"/>
                    <a:pt x="2010" y="2190"/>
                    <a:pt x="2032" y="2212"/>
                  </a:cubicBezTo>
                  <a:cubicBezTo>
                    <a:pt x="1530" y="2121"/>
                    <a:pt x="982" y="1870"/>
                    <a:pt x="526" y="1505"/>
                  </a:cubicBezTo>
                  <a:cubicBezTo>
                    <a:pt x="389" y="1391"/>
                    <a:pt x="366" y="1322"/>
                    <a:pt x="366" y="1277"/>
                  </a:cubicBezTo>
                  <a:cubicBezTo>
                    <a:pt x="366" y="1208"/>
                    <a:pt x="457" y="1162"/>
                    <a:pt x="549" y="1162"/>
                  </a:cubicBezTo>
                  <a:close/>
                  <a:moveTo>
                    <a:pt x="1594" y="1"/>
                  </a:moveTo>
                  <a:cubicBezTo>
                    <a:pt x="1495" y="1"/>
                    <a:pt x="1397" y="29"/>
                    <a:pt x="1325" y="90"/>
                  </a:cubicBezTo>
                  <a:cubicBezTo>
                    <a:pt x="1211" y="181"/>
                    <a:pt x="1097" y="364"/>
                    <a:pt x="1211" y="752"/>
                  </a:cubicBezTo>
                  <a:cubicBezTo>
                    <a:pt x="1279" y="911"/>
                    <a:pt x="1348" y="1071"/>
                    <a:pt x="1416" y="1231"/>
                  </a:cubicBezTo>
                  <a:cubicBezTo>
                    <a:pt x="1302" y="1162"/>
                    <a:pt x="1188" y="1071"/>
                    <a:pt x="1074" y="1003"/>
                  </a:cubicBezTo>
                  <a:cubicBezTo>
                    <a:pt x="937" y="911"/>
                    <a:pt x="754" y="820"/>
                    <a:pt x="549" y="820"/>
                  </a:cubicBezTo>
                  <a:cubicBezTo>
                    <a:pt x="320" y="820"/>
                    <a:pt x="47" y="980"/>
                    <a:pt x="24" y="1231"/>
                  </a:cubicBezTo>
                  <a:cubicBezTo>
                    <a:pt x="1" y="1505"/>
                    <a:pt x="229" y="1710"/>
                    <a:pt x="320" y="1756"/>
                  </a:cubicBezTo>
                  <a:cubicBezTo>
                    <a:pt x="594" y="2007"/>
                    <a:pt x="982" y="2235"/>
                    <a:pt x="1416" y="2395"/>
                  </a:cubicBezTo>
                  <a:cubicBezTo>
                    <a:pt x="1416" y="2486"/>
                    <a:pt x="1485" y="2578"/>
                    <a:pt x="1576" y="2578"/>
                  </a:cubicBezTo>
                  <a:lnTo>
                    <a:pt x="2466" y="2669"/>
                  </a:lnTo>
                  <a:cubicBezTo>
                    <a:pt x="2512" y="2692"/>
                    <a:pt x="2535" y="2692"/>
                    <a:pt x="2557" y="2692"/>
                  </a:cubicBezTo>
                  <a:lnTo>
                    <a:pt x="2626" y="2692"/>
                  </a:lnTo>
                  <a:lnTo>
                    <a:pt x="4726" y="2897"/>
                  </a:lnTo>
                  <a:lnTo>
                    <a:pt x="4749" y="2897"/>
                  </a:lnTo>
                  <a:cubicBezTo>
                    <a:pt x="4817" y="2897"/>
                    <a:pt x="4908" y="2829"/>
                    <a:pt x="4908" y="2737"/>
                  </a:cubicBezTo>
                  <a:cubicBezTo>
                    <a:pt x="4931" y="2646"/>
                    <a:pt x="4863" y="2555"/>
                    <a:pt x="4749" y="2555"/>
                  </a:cubicBezTo>
                  <a:lnTo>
                    <a:pt x="2786" y="2372"/>
                  </a:lnTo>
                  <a:cubicBezTo>
                    <a:pt x="2671" y="2098"/>
                    <a:pt x="2603" y="1824"/>
                    <a:pt x="2535" y="1528"/>
                  </a:cubicBezTo>
                  <a:cubicBezTo>
                    <a:pt x="2443" y="1140"/>
                    <a:pt x="2352" y="752"/>
                    <a:pt x="2146" y="409"/>
                  </a:cubicBezTo>
                  <a:cubicBezTo>
                    <a:pt x="2055" y="272"/>
                    <a:pt x="1987" y="158"/>
                    <a:pt x="1850" y="67"/>
                  </a:cubicBezTo>
                  <a:cubicBezTo>
                    <a:pt x="1774" y="24"/>
                    <a:pt x="1684" y="1"/>
                    <a:pt x="15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989;p34">
              <a:extLst>
                <a:ext uri="{FF2B5EF4-FFF2-40B4-BE49-F238E27FC236}">
                  <a16:creationId xmlns:a16="http://schemas.microsoft.com/office/drawing/2014/main" id="{A388F336-D39B-49FB-93DF-B2BF09356685}"/>
                </a:ext>
              </a:extLst>
            </p:cNvPr>
            <p:cNvSpPr/>
            <p:nvPr/>
          </p:nvSpPr>
          <p:spPr>
            <a:xfrm>
              <a:off x="7742284" y="4217375"/>
              <a:ext cx="67976" cy="56515"/>
            </a:xfrm>
            <a:custGeom>
              <a:avLst/>
              <a:gdLst/>
              <a:ahLst/>
              <a:cxnLst/>
              <a:rect l="l" t="t" r="r" b="b"/>
              <a:pathLst>
                <a:path w="3790" h="3151" extrusionOk="0">
                  <a:moveTo>
                    <a:pt x="503" y="1"/>
                  </a:moveTo>
                  <a:cubicBezTo>
                    <a:pt x="1" y="1073"/>
                    <a:pt x="138" y="2146"/>
                    <a:pt x="617" y="3151"/>
                  </a:cubicBezTo>
                  <a:cubicBezTo>
                    <a:pt x="1758" y="3059"/>
                    <a:pt x="2261" y="2922"/>
                    <a:pt x="3219" y="2717"/>
                  </a:cubicBezTo>
                  <a:cubicBezTo>
                    <a:pt x="3219" y="2717"/>
                    <a:pt x="3790" y="663"/>
                    <a:pt x="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990;p34">
              <a:extLst>
                <a:ext uri="{FF2B5EF4-FFF2-40B4-BE49-F238E27FC236}">
                  <a16:creationId xmlns:a16="http://schemas.microsoft.com/office/drawing/2014/main" id="{E58847E1-6426-49F1-8FAA-FA001B229020}"/>
                </a:ext>
              </a:extLst>
            </p:cNvPr>
            <p:cNvSpPr/>
            <p:nvPr/>
          </p:nvSpPr>
          <p:spPr>
            <a:xfrm>
              <a:off x="7581059" y="4162287"/>
              <a:ext cx="173096" cy="113371"/>
            </a:xfrm>
            <a:custGeom>
              <a:avLst/>
              <a:gdLst/>
              <a:ahLst/>
              <a:cxnLst/>
              <a:rect l="l" t="t" r="r" b="b"/>
              <a:pathLst>
                <a:path w="9651" h="6321" extrusionOk="0">
                  <a:moveTo>
                    <a:pt x="6180" y="1"/>
                  </a:moveTo>
                  <a:cubicBezTo>
                    <a:pt x="6086" y="1"/>
                    <a:pt x="5987" y="5"/>
                    <a:pt x="5885" y="13"/>
                  </a:cubicBezTo>
                  <a:cubicBezTo>
                    <a:pt x="4401" y="127"/>
                    <a:pt x="3671" y="1383"/>
                    <a:pt x="3762" y="2022"/>
                  </a:cubicBezTo>
                  <a:cubicBezTo>
                    <a:pt x="3625" y="1702"/>
                    <a:pt x="3397" y="1268"/>
                    <a:pt x="2598" y="926"/>
                  </a:cubicBezTo>
                  <a:cubicBezTo>
                    <a:pt x="2349" y="816"/>
                    <a:pt x="2095" y="764"/>
                    <a:pt x="1847" y="764"/>
                  </a:cubicBezTo>
                  <a:cubicBezTo>
                    <a:pt x="869" y="764"/>
                    <a:pt x="0" y="1563"/>
                    <a:pt x="19" y="2638"/>
                  </a:cubicBezTo>
                  <a:lnTo>
                    <a:pt x="41" y="6039"/>
                  </a:lnTo>
                  <a:cubicBezTo>
                    <a:pt x="41" y="6039"/>
                    <a:pt x="2326" y="6320"/>
                    <a:pt x="5518" y="6320"/>
                  </a:cubicBezTo>
                  <a:cubicBezTo>
                    <a:pt x="6782" y="6320"/>
                    <a:pt x="8188" y="6276"/>
                    <a:pt x="9651" y="6153"/>
                  </a:cubicBezTo>
                  <a:cubicBezTo>
                    <a:pt x="9172" y="5149"/>
                    <a:pt x="9035" y="4076"/>
                    <a:pt x="9537" y="3003"/>
                  </a:cubicBezTo>
                  <a:cubicBezTo>
                    <a:pt x="8761" y="2843"/>
                    <a:pt x="8738" y="2843"/>
                    <a:pt x="8418" y="2821"/>
                  </a:cubicBezTo>
                  <a:cubicBezTo>
                    <a:pt x="8418" y="2821"/>
                    <a:pt x="8694" y="1"/>
                    <a:pt x="6180" y="1"/>
                  </a:cubicBezTo>
                  <a:close/>
                </a:path>
              </a:pathLst>
            </a:custGeom>
            <a:solidFill>
              <a:srgbClr val="3AB3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991;p34">
              <a:extLst>
                <a:ext uri="{FF2B5EF4-FFF2-40B4-BE49-F238E27FC236}">
                  <a16:creationId xmlns:a16="http://schemas.microsoft.com/office/drawing/2014/main" id="{28C4687C-7E51-4E24-BEA2-7C0598FB5D18}"/>
                </a:ext>
              </a:extLst>
            </p:cNvPr>
            <p:cNvSpPr/>
            <p:nvPr/>
          </p:nvSpPr>
          <p:spPr>
            <a:xfrm>
              <a:off x="7601849" y="4214917"/>
              <a:ext cx="31136" cy="31136"/>
            </a:xfrm>
            <a:custGeom>
              <a:avLst/>
              <a:gdLst/>
              <a:ahLst/>
              <a:cxnLst/>
              <a:rect l="l" t="t" r="r" b="b"/>
              <a:pathLst>
                <a:path w="1736" h="1736" extrusionOk="0">
                  <a:moveTo>
                    <a:pt x="868" y="1"/>
                  </a:moveTo>
                  <a:cubicBezTo>
                    <a:pt x="389" y="1"/>
                    <a:pt x="1" y="389"/>
                    <a:pt x="1" y="868"/>
                  </a:cubicBezTo>
                  <a:cubicBezTo>
                    <a:pt x="1" y="1347"/>
                    <a:pt x="389" y="1735"/>
                    <a:pt x="868" y="1735"/>
                  </a:cubicBezTo>
                  <a:cubicBezTo>
                    <a:pt x="1348" y="1735"/>
                    <a:pt x="1736" y="1347"/>
                    <a:pt x="1736" y="868"/>
                  </a:cubicBezTo>
                  <a:cubicBezTo>
                    <a:pt x="1736" y="389"/>
                    <a:pt x="1348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992;p34">
              <a:extLst>
                <a:ext uri="{FF2B5EF4-FFF2-40B4-BE49-F238E27FC236}">
                  <a16:creationId xmlns:a16="http://schemas.microsoft.com/office/drawing/2014/main" id="{9B470839-4ABC-46D1-A2DA-E92A90F7C47C}"/>
                </a:ext>
              </a:extLst>
            </p:cNvPr>
            <p:cNvSpPr/>
            <p:nvPr/>
          </p:nvSpPr>
          <p:spPr>
            <a:xfrm>
              <a:off x="7580970" y="4264839"/>
              <a:ext cx="220446" cy="27424"/>
            </a:xfrm>
            <a:custGeom>
              <a:avLst/>
              <a:gdLst/>
              <a:ahLst/>
              <a:cxnLst/>
              <a:rect l="l" t="t" r="r" b="b"/>
              <a:pathLst>
                <a:path w="12291" h="1529" extrusionOk="0">
                  <a:moveTo>
                    <a:pt x="12112" y="1"/>
                  </a:moveTo>
                  <a:cubicBezTo>
                    <a:pt x="12108" y="1"/>
                    <a:pt x="12103" y="1"/>
                    <a:pt x="12098" y="2"/>
                  </a:cubicBezTo>
                  <a:cubicBezTo>
                    <a:pt x="9371" y="447"/>
                    <a:pt x="6634" y="568"/>
                    <a:pt x="4455" y="568"/>
                  </a:cubicBezTo>
                  <a:cubicBezTo>
                    <a:pt x="1820" y="568"/>
                    <a:pt x="1" y="390"/>
                    <a:pt x="1" y="390"/>
                  </a:cubicBezTo>
                  <a:lnTo>
                    <a:pt x="1" y="390"/>
                  </a:lnTo>
                  <a:lnTo>
                    <a:pt x="24" y="1144"/>
                  </a:lnTo>
                  <a:cubicBezTo>
                    <a:pt x="24" y="1144"/>
                    <a:pt x="2659" y="1529"/>
                    <a:pt x="5844" y="1529"/>
                  </a:cubicBezTo>
                  <a:cubicBezTo>
                    <a:pt x="7862" y="1529"/>
                    <a:pt x="10100" y="1374"/>
                    <a:pt x="12030" y="870"/>
                  </a:cubicBezTo>
                  <a:cubicBezTo>
                    <a:pt x="12030" y="870"/>
                    <a:pt x="12290" y="1"/>
                    <a:pt x="12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993;p34">
              <a:extLst>
                <a:ext uri="{FF2B5EF4-FFF2-40B4-BE49-F238E27FC236}">
                  <a16:creationId xmlns:a16="http://schemas.microsoft.com/office/drawing/2014/main" id="{238F322A-6A1F-4F6B-A00B-0123FFC8039A}"/>
                </a:ext>
              </a:extLst>
            </p:cNvPr>
            <p:cNvSpPr/>
            <p:nvPr/>
          </p:nvSpPr>
          <p:spPr>
            <a:xfrm>
              <a:off x="7673923" y="4211168"/>
              <a:ext cx="60192" cy="9918"/>
            </a:xfrm>
            <a:custGeom>
              <a:avLst/>
              <a:gdLst/>
              <a:ahLst/>
              <a:cxnLst/>
              <a:rect l="l" t="t" r="r" b="b"/>
              <a:pathLst>
                <a:path w="3356" h="553" extrusionOk="0">
                  <a:moveTo>
                    <a:pt x="3202" y="1"/>
                  </a:moveTo>
                  <a:cubicBezTo>
                    <a:pt x="3192" y="1"/>
                    <a:pt x="3182" y="2"/>
                    <a:pt x="3173" y="4"/>
                  </a:cubicBezTo>
                  <a:lnTo>
                    <a:pt x="160" y="210"/>
                  </a:lnTo>
                  <a:cubicBezTo>
                    <a:pt x="69" y="210"/>
                    <a:pt x="0" y="278"/>
                    <a:pt x="0" y="392"/>
                  </a:cubicBezTo>
                  <a:cubicBezTo>
                    <a:pt x="0" y="484"/>
                    <a:pt x="91" y="552"/>
                    <a:pt x="183" y="552"/>
                  </a:cubicBezTo>
                  <a:lnTo>
                    <a:pt x="3196" y="347"/>
                  </a:lnTo>
                  <a:cubicBezTo>
                    <a:pt x="3287" y="347"/>
                    <a:pt x="3355" y="255"/>
                    <a:pt x="3355" y="164"/>
                  </a:cubicBezTo>
                  <a:cubicBezTo>
                    <a:pt x="3355" y="82"/>
                    <a:pt x="3282" y="1"/>
                    <a:pt x="3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994;p34">
              <a:extLst>
                <a:ext uri="{FF2B5EF4-FFF2-40B4-BE49-F238E27FC236}">
                  <a16:creationId xmlns:a16="http://schemas.microsoft.com/office/drawing/2014/main" id="{AAEDB922-458F-4C1E-8BF2-A0E52B07D3E0}"/>
                </a:ext>
              </a:extLst>
            </p:cNvPr>
            <p:cNvSpPr/>
            <p:nvPr/>
          </p:nvSpPr>
          <p:spPr>
            <a:xfrm>
              <a:off x="7669815" y="4157229"/>
              <a:ext cx="88458" cy="51977"/>
            </a:xfrm>
            <a:custGeom>
              <a:avLst/>
              <a:gdLst/>
              <a:ahLst/>
              <a:cxnLst/>
              <a:rect l="l" t="t" r="r" b="b"/>
              <a:pathLst>
                <a:path w="4932" h="2898" extrusionOk="0">
                  <a:moveTo>
                    <a:pt x="3333" y="341"/>
                  </a:moveTo>
                  <a:cubicBezTo>
                    <a:pt x="3356" y="341"/>
                    <a:pt x="3379" y="341"/>
                    <a:pt x="3379" y="364"/>
                  </a:cubicBezTo>
                  <a:cubicBezTo>
                    <a:pt x="3425" y="386"/>
                    <a:pt x="3425" y="501"/>
                    <a:pt x="3379" y="637"/>
                  </a:cubicBezTo>
                  <a:cubicBezTo>
                    <a:pt x="3219" y="1094"/>
                    <a:pt x="2991" y="1528"/>
                    <a:pt x="2694" y="1916"/>
                  </a:cubicBezTo>
                  <a:cubicBezTo>
                    <a:pt x="2675" y="1934"/>
                    <a:pt x="2657" y="1938"/>
                    <a:pt x="2651" y="1951"/>
                  </a:cubicBezTo>
                  <a:lnTo>
                    <a:pt x="2651" y="1951"/>
                  </a:lnTo>
                  <a:cubicBezTo>
                    <a:pt x="2673" y="1840"/>
                    <a:pt x="2695" y="1729"/>
                    <a:pt x="2717" y="1596"/>
                  </a:cubicBezTo>
                  <a:cubicBezTo>
                    <a:pt x="2808" y="1231"/>
                    <a:pt x="2900" y="889"/>
                    <a:pt x="3082" y="569"/>
                  </a:cubicBezTo>
                  <a:cubicBezTo>
                    <a:pt x="3128" y="501"/>
                    <a:pt x="3174" y="409"/>
                    <a:pt x="3242" y="364"/>
                  </a:cubicBezTo>
                  <a:cubicBezTo>
                    <a:pt x="3288" y="341"/>
                    <a:pt x="3311" y="341"/>
                    <a:pt x="3333" y="341"/>
                  </a:cubicBezTo>
                  <a:close/>
                  <a:moveTo>
                    <a:pt x="4383" y="1162"/>
                  </a:moveTo>
                  <a:cubicBezTo>
                    <a:pt x="4452" y="1162"/>
                    <a:pt x="4543" y="1208"/>
                    <a:pt x="4543" y="1277"/>
                  </a:cubicBezTo>
                  <a:cubicBezTo>
                    <a:pt x="4566" y="1322"/>
                    <a:pt x="4543" y="1391"/>
                    <a:pt x="4383" y="1505"/>
                  </a:cubicBezTo>
                  <a:cubicBezTo>
                    <a:pt x="3950" y="1870"/>
                    <a:pt x="3402" y="2121"/>
                    <a:pt x="2877" y="2212"/>
                  </a:cubicBezTo>
                  <a:cubicBezTo>
                    <a:pt x="2900" y="2190"/>
                    <a:pt x="2922" y="2167"/>
                    <a:pt x="2945" y="2144"/>
                  </a:cubicBezTo>
                  <a:cubicBezTo>
                    <a:pt x="3288" y="1824"/>
                    <a:pt x="3630" y="1550"/>
                    <a:pt x="4018" y="1299"/>
                  </a:cubicBezTo>
                  <a:cubicBezTo>
                    <a:pt x="4132" y="1231"/>
                    <a:pt x="4269" y="1162"/>
                    <a:pt x="4383" y="1162"/>
                  </a:cubicBezTo>
                  <a:close/>
                  <a:moveTo>
                    <a:pt x="3326" y="1"/>
                  </a:moveTo>
                  <a:cubicBezTo>
                    <a:pt x="3237" y="1"/>
                    <a:pt x="3146" y="24"/>
                    <a:pt x="3059" y="67"/>
                  </a:cubicBezTo>
                  <a:cubicBezTo>
                    <a:pt x="2945" y="158"/>
                    <a:pt x="2854" y="272"/>
                    <a:pt x="2786" y="409"/>
                  </a:cubicBezTo>
                  <a:cubicBezTo>
                    <a:pt x="2557" y="752"/>
                    <a:pt x="2489" y="1140"/>
                    <a:pt x="2397" y="1528"/>
                  </a:cubicBezTo>
                  <a:cubicBezTo>
                    <a:pt x="2329" y="1824"/>
                    <a:pt x="2261" y="2098"/>
                    <a:pt x="2124" y="2372"/>
                  </a:cubicBezTo>
                  <a:lnTo>
                    <a:pt x="161" y="2555"/>
                  </a:lnTo>
                  <a:cubicBezTo>
                    <a:pt x="69" y="2555"/>
                    <a:pt x="1" y="2646"/>
                    <a:pt x="1" y="2737"/>
                  </a:cubicBezTo>
                  <a:cubicBezTo>
                    <a:pt x="24" y="2829"/>
                    <a:pt x="92" y="2897"/>
                    <a:pt x="183" y="2897"/>
                  </a:cubicBezTo>
                  <a:lnTo>
                    <a:pt x="206" y="2897"/>
                  </a:lnTo>
                  <a:lnTo>
                    <a:pt x="2306" y="2692"/>
                  </a:lnTo>
                  <a:cubicBezTo>
                    <a:pt x="2321" y="2692"/>
                    <a:pt x="2337" y="2702"/>
                    <a:pt x="2345" y="2702"/>
                  </a:cubicBezTo>
                  <a:cubicBezTo>
                    <a:pt x="2349" y="2702"/>
                    <a:pt x="2352" y="2699"/>
                    <a:pt x="2352" y="2692"/>
                  </a:cubicBezTo>
                  <a:cubicBezTo>
                    <a:pt x="2397" y="2692"/>
                    <a:pt x="2420" y="2692"/>
                    <a:pt x="2443" y="2669"/>
                  </a:cubicBezTo>
                  <a:lnTo>
                    <a:pt x="3356" y="2578"/>
                  </a:lnTo>
                  <a:cubicBezTo>
                    <a:pt x="3447" y="2578"/>
                    <a:pt x="3516" y="2486"/>
                    <a:pt x="3516" y="2395"/>
                  </a:cubicBezTo>
                  <a:cubicBezTo>
                    <a:pt x="3927" y="2235"/>
                    <a:pt x="4315" y="2007"/>
                    <a:pt x="4612" y="1756"/>
                  </a:cubicBezTo>
                  <a:cubicBezTo>
                    <a:pt x="4680" y="1710"/>
                    <a:pt x="4931" y="1505"/>
                    <a:pt x="4885" y="1231"/>
                  </a:cubicBezTo>
                  <a:cubicBezTo>
                    <a:pt x="4863" y="980"/>
                    <a:pt x="4612" y="820"/>
                    <a:pt x="4383" y="820"/>
                  </a:cubicBezTo>
                  <a:cubicBezTo>
                    <a:pt x="4178" y="820"/>
                    <a:pt x="3995" y="911"/>
                    <a:pt x="3835" y="1003"/>
                  </a:cubicBezTo>
                  <a:cubicBezTo>
                    <a:pt x="3721" y="1071"/>
                    <a:pt x="3630" y="1162"/>
                    <a:pt x="3516" y="1231"/>
                  </a:cubicBezTo>
                  <a:cubicBezTo>
                    <a:pt x="3584" y="1071"/>
                    <a:pt x="3653" y="911"/>
                    <a:pt x="3699" y="752"/>
                  </a:cubicBezTo>
                  <a:cubicBezTo>
                    <a:pt x="3835" y="364"/>
                    <a:pt x="3721" y="181"/>
                    <a:pt x="3607" y="90"/>
                  </a:cubicBezTo>
                  <a:cubicBezTo>
                    <a:pt x="3523" y="29"/>
                    <a:pt x="3426" y="1"/>
                    <a:pt x="3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995;p34">
              <a:extLst>
                <a:ext uri="{FF2B5EF4-FFF2-40B4-BE49-F238E27FC236}">
                  <a16:creationId xmlns:a16="http://schemas.microsoft.com/office/drawing/2014/main" id="{09B404AD-86F9-4A3C-B994-837259B4FB88}"/>
                </a:ext>
              </a:extLst>
            </p:cNvPr>
            <p:cNvSpPr/>
            <p:nvPr/>
          </p:nvSpPr>
          <p:spPr>
            <a:xfrm>
              <a:off x="7597759" y="3156525"/>
              <a:ext cx="171554" cy="94592"/>
            </a:xfrm>
            <a:custGeom>
              <a:avLst/>
              <a:gdLst/>
              <a:ahLst/>
              <a:cxnLst/>
              <a:rect l="l" t="t" r="r" b="b"/>
              <a:pathLst>
                <a:path w="9565" h="5274" fill="none" extrusionOk="0">
                  <a:moveTo>
                    <a:pt x="9564" y="0"/>
                  </a:moveTo>
                  <a:cubicBezTo>
                    <a:pt x="9108" y="1963"/>
                    <a:pt x="7693" y="3698"/>
                    <a:pt x="5821" y="4474"/>
                  </a:cubicBezTo>
                  <a:cubicBezTo>
                    <a:pt x="3972" y="5273"/>
                    <a:pt x="1735" y="5090"/>
                    <a:pt x="1" y="404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996;p34">
              <a:extLst>
                <a:ext uri="{FF2B5EF4-FFF2-40B4-BE49-F238E27FC236}">
                  <a16:creationId xmlns:a16="http://schemas.microsoft.com/office/drawing/2014/main" id="{FAB8EADE-FBE1-4B28-B8B5-EAA302D1EDB3}"/>
                </a:ext>
              </a:extLst>
            </p:cNvPr>
            <p:cNvSpPr/>
            <p:nvPr/>
          </p:nvSpPr>
          <p:spPr>
            <a:xfrm>
              <a:off x="7757029" y="2754859"/>
              <a:ext cx="166640" cy="348417"/>
            </a:xfrm>
            <a:custGeom>
              <a:avLst/>
              <a:gdLst/>
              <a:ahLst/>
              <a:cxnLst/>
              <a:rect l="l" t="t" r="r" b="b"/>
              <a:pathLst>
                <a:path w="9291" h="19426" fill="none" extrusionOk="0">
                  <a:moveTo>
                    <a:pt x="1" y="138"/>
                  </a:moveTo>
                  <a:cubicBezTo>
                    <a:pt x="2397" y="1"/>
                    <a:pt x="4657" y="1484"/>
                    <a:pt x="6163" y="3379"/>
                  </a:cubicBezTo>
                  <a:cubicBezTo>
                    <a:pt x="8400" y="6209"/>
                    <a:pt x="9291" y="10021"/>
                    <a:pt x="8537" y="13536"/>
                  </a:cubicBezTo>
                  <a:cubicBezTo>
                    <a:pt x="8195" y="15157"/>
                    <a:pt x="7487" y="16732"/>
                    <a:pt x="6232" y="17827"/>
                  </a:cubicBezTo>
                  <a:cubicBezTo>
                    <a:pt x="4999" y="18923"/>
                    <a:pt x="3173" y="19425"/>
                    <a:pt x="1644" y="18832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997;p34">
              <a:extLst>
                <a:ext uri="{FF2B5EF4-FFF2-40B4-BE49-F238E27FC236}">
                  <a16:creationId xmlns:a16="http://schemas.microsoft.com/office/drawing/2014/main" id="{4535A497-2B8C-492B-92DA-9A917D11F425}"/>
                </a:ext>
              </a:extLst>
            </p:cNvPr>
            <p:cNvSpPr/>
            <p:nvPr/>
          </p:nvSpPr>
          <p:spPr>
            <a:xfrm>
              <a:off x="7191595" y="2700417"/>
              <a:ext cx="88046" cy="209201"/>
            </a:xfrm>
            <a:custGeom>
              <a:avLst/>
              <a:gdLst/>
              <a:ahLst/>
              <a:cxnLst/>
              <a:rect l="l" t="t" r="r" b="b"/>
              <a:pathLst>
                <a:path w="4909" h="11664" fill="none" extrusionOk="0">
                  <a:moveTo>
                    <a:pt x="4908" y="0"/>
                  </a:moveTo>
                  <a:cubicBezTo>
                    <a:pt x="1804" y="1986"/>
                    <a:pt x="1" y="5843"/>
                    <a:pt x="457" y="9495"/>
                  </a:cubicBezTo>
                  <a:cubicBezTo>
                    <a:pt x="526" y="9998"/>
                    <a:pt x="640" y="10523"/>
                    <a:pt x="914" y="10933"/>
                  </a:cubicBezTo>
                  <a:cubicBezTo>
                    <a:pt x="1211" y="11367"/>
                    <a:pt x="1736" y="11664"/>
                    <a:pt x="2238" y="1155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998;p34">
              <a:extLst>
                <a:ext uri="{FF2B5EF4-FFF2-40B4-BE49-F238E27FC236}">
                  <a16:creationId xmlns:a16="http://schemas.microsoft.com/office/drawing/2014/main" id="{4B8F43D1-E0B3-414E-B832-E3C4ED7E1066}"/>
                </a:ext>
              </a:extLst>
            </p:cNvPr>
            <p:cNvSpPr/>
            <p:nvPr/>
          </p:nvSpPr>
          <p:spPr>
            <a:xfrm>
              <a:off x="7244009" y="3030009"/>
              <a:ext cx="138391" cy="190781"/>
            </a:xfrm>
            <a:custGeom>
              <a:avLst/>
              <a:gdLst/>
              <a:ahLst/>
              <a:cxnLst/>
              <a:rect l="l" t="t" r="r" b="b"/>
              <a:pathLst>
                <a:path w="7716" h="10637" fill="none" extrusionOk="0">
                  <a:moveTo>
                    <a:pt x="7715" y="9815"/>
                  </a:moveTo>
                  <a:cubicBezTo>
                    <a:pt x="7327" y="10409"/>
                    <a:pt x="6620" y="10637"/>
                    <a:pt x="5981" y="10546"/>
                  </a:cubicBezTo>
                  <a:cubicBezTo>
                    <a:pt x="5342" y="10454"/>
                    <a:pt x="4748" y="10089"/>
                    <a:pt x="4223" y="9655"/>
                  </a:cubicBezTo>
                  <a:cubicBezTo>
                    <a:pt x="1530" y="7510"/>
                    <a:pt x="1" y="3675"/>
                    <a:pt x="366" y="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999;p34">
              <a:extLst>
                <a:ext uri="{FF2B5EF4-FFF2-40B4-BE49-F238E27FC236}">
                  <a16:creationId xmlns:a16="http://schemas.microsoft.com/office/drawing/2014/main" id="{00532AEA-BCD4-4BFB-8C73-D2507CC9EE2E}"/>
                </a:ext>
              </a:extLst>
            </p:cNvPr>
            <p:cNvSpPr/>
            <p:nvPr/>
          </p:nvSpPr>
          <p:spPr>
            <a:xfrm>
              <a:off x="7199380" y="2595516"/>
              <a:ext cx="706214" cy="650542"/>
            </a:xfrm>
            <a:custGeom>
              <a:avLst/>
              <a:gdLst/>
              <a:ahLst/>
              <a:cxnLst/>
              <a:rect l="l" t="t" r="r" b="b"/>
              <a:pathLst>
                <a:path w="39375" h="36271" extrusionOk="0">
                  <a:moveTo>
                    <a:pt x="16909" y="1"/>
                  </a:moveTo>
                  <a:cubicBezTo>
                    <a:pt x="14402" y="1"/>
                    <a:pt x="13125" y="1237"/>
                    <a:pt x="13125" y="1237"/>
                  </a:cubicBezTo>
                  <a:cubicBezTo>
                    <a:pt x="13125" y="1237"/>
                    <a:pt x="12415" y="999"/>
                    <a:pt x="11322" y="999"/>
                  </a:cubicBezTo>
                  <a:cubicBezTo>
                    <a:pt x="10123" y="999"/>
                    <a:pt x="8464" y="1286"/>
                    <a:pt x="6780" y="2493"/>
                  </a:cubicBezTo>
                  <a:cubicBezTo>
                    <a:pt x="3538" y="4798"/>
                    <a:pt x="4223" y="6099"/>
                    <a:pt x="4223" y="6099"/>
                  </a:cubicBezTo>
                  <a:cubicBezTo>
                    <a:pt x="2283" y="7537"/>
                    <a:pt x="731" y="10459"/>
                    <a:pt x="366" y="13061"/>
                  </a:cubicBezTo>
                  <a:cubicBezTo>
                    <a:pt x="1" y="15686"/>
                    <a:pt x="1735" y="16987"/>
                    <a:pt x="1735" y="16987"/>
                  </a:cubicBezTo>
                  <a:cubicBezTo>
                    <a:pt x="1735" y="16987"/>
                    <a:pt x="1667" y="19041"/>
                    <a:pt x="1849" y="21095"/>
                  </a:cubicBezTo>
                  <a:cubicBezTo>
                    <a:pt x="2032" y="23150"/>
                    <a:pt x="2397" y="26459"/>
                    <a:pt x="4223" y="29746"/>
                  </a:cubicBezTo>
                  <a:cubicBezTo>
                    <a:pt x="6518" y="33861"/>
                    <a:pt x="8916" y="34135"/>
                    <a:pt x="9514" y="34135"/>
                  </a:cubicBezTo>
                  <a:cubicBezTo>
                    <a:pt x="9606" y="34135"/>
                    <a:pt x="9656" y="34129"/>
                    <a:pt x="9656" y="34129"/>
                  </a:cubicBezTo>
                  <a:cubicBezTo>
                    <a:pt x="11592" y="35932"/>
                    <a:pt x="13988" y="36012"/>
                    <a:pt x="17179" y="36012"/>
                  </a:cubicBezTo>
                  <a:cubicBezTo>
                    <a:pt x="17490" y="36012"/>
                    <a:pt x="17809" y="36011"/>
                    <a:pt x="18135" y="36011"/>
                  </a:cubicBezTo>
                  <a:cubicBezTo>
                    <a:pt x="19631" y="36011"/>
                    <a:pt x="21291" y="36027"/>
                    <a:pt x="23145" y="36206"/>
                  </a:cubicBezTo>
                  <a:cubicBezTo>
                    <a:pt x="23604" y="36250"/>
                    <a:pt x="24035" y="36270"/>
                    <a:pt x="24439" y="36270"/>
                  </a:cubicBezTo>
                  <a:cubicBezTo>
                    <a:pt x="29674" y="36270"/>
                    <a:pt x="30584" y="32824"/>
                    <a:pt x="32024" y="32485"/>
                  </a:cubicBezTo>
                  <a:cubicBezTo>
                    <a:pt x="33577" y="32097"/>
                    <a:pt x="35768" y="25934"/>
                    <a:pt x="35768" y="25934"/>
                  </a:cubicBezTo>
                  <a:cubicBezTo>
                    <a:pt x="39374" y="24131"/>
                    <a:pt x="38758" y="18539"/>
                    <a:pt x="37000" y="14248"/>
                  </a:cubicBezTo>
                  <a:cubicBezTo>
                    <a:pt x="35083" y="9477"/>
                    <a:pt x="29788" y="8016"/>
                    <a:pt x="29788" y="8016"/>
                  </a:cubicBezTo>
                  <a:cubicBezTo>
                    <a:pt x="24015" y="1534"/>
                    <a:pt x="19700" y="1"/>
                    <a:pt x="16909" y="1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3000;p34">
              <a:extLst>
                <a:ext uri="{FF2B5EF4-FFF2-40B4-BE49-F238E27FC236}">
                  <a16:creationId xmlns:a16="http://schemas.microsoft.com/office/drawing/2014/main" id="{5F46A4EF-3E62-46B4-8A65-40B52A412029}"/>
                </a:ext>
              </a:extLst>
            </p:cNvPr>
            <p:cNvSpPr/>
            <p:nvPr/>
          </p:nvSpPr>
          <p:spPr>
            <a:xfrm>
              <a:off x="7424570" y="3112721"/>
              <a:ext cx="132652" cy="218617"/>
            </a:xfrm>
            <a:custGeom>
              <a:avLst/>
              <a:gdLst/>
              <a:ahLst/>
              <a:cxnLst/>
              <a:rect l="l" t="t" r="r" b="b"/>
              <a:pathLst>
                <a:path w="7396" h="12189" extrusionOk="0">
                  <a:moveTo>
                    <a:pt x="3584" y="0"/>
                  </a:moveTo>
                  <a:cubicBezTo>
                    <a:pt x="1598" y="0"/>
                    <a:pt x="0" y="1621"/>
                    <a:pt x="0" y="3606"/>
                  </a:cubicBezTo>
                  <a:lnTo>
                    <a:pt x="0" y="9587"/>
                  </a:lnTo>
                  <a:cubicBezTo>
                    <a:pt x="0" y="11573"/>
                    <a:pt x="1598" y="12189"/>
                    <a:pt x="3584" y="12189"/>
                  </a:cubicBezTo>
                  <a:lnTo>
                    <a:pt x="3789" y="12189"/>
                  </a:lnTo>
                  <a:cubicBezTo>
                    <a:pt x="5775" y="12189"/>
                    <a:pt x="7396" y="11573"/>
                    <a:pt x="7396" y="9587"/>
                  </a:cubicBezTo>
                  <a:lnTo>
                    <a:pt x="7396" y="3606"/>
                  </a:lnTo>
                  <a:cubicBezTo>
                    <a:pt x="7396" y="1621"/>
                    <a:pt x="5775" y="0"/>
                    <a:pt x="3789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3001;p34">
              <a:extLst>
                <a:ext uri="{FF2B5EF4-FFF2-40B4-BE49-F238E27FC236}">
                  <a16:creationId xmlns:a16="http://schemas.microsoft.com/office/drawing/2014/main" id="{A8EC18A9-4D5C-4070-BD5B-18F60DC8161B}"/>
                </a:ext>
              </a:extLst>
            </p:cNvPr>
            <p:cNvSpPr/>
            <p:nvPr/>
          </p:nvSpPr>
          <p:spPr>
            <a:xfrm>
              <a:off x="7424570" y="3112721"/>
              <a:ext cx="132652" cy="149834"/>
            </a:xfrm>
            <a:custGeom>
              <a:avLst/>
              <a:gdLst/>
              <a:ahLst/>
              <a:cxnLst/>
              <a:rect l="l" t="t" r="r" b="b"/>
              <a:pathLst>
                <a:path w="7396" h="8354" extrusionOk="0">
                  <a:moveTo>
                    <a:pt x="3584" y="0"/>
                  </a:moveTo>
                  <a:cubicBezTo>
                    <a:pt x="1598" y="0"/>
                    <a:pt x="0" y="1621"/>
                    <a:pt x="0" y="3606"/>
                  </a:cubicBezTo>
                  <a:lnTo>
                    <a:pt x="0" y="7601"/>
                  </a:lnTo>
                  <a:cubicBezTo>
                    <a:pt x="1960" y="8175"/>
                    <a:pt x="3697" y="8354"/>
                    <a:pt x="5115" y="8354"/>
                  </a:cubicBezTo>
                  <a:cubicBezTo>
                    <a:pt x="6010" y="8354"/>
                    <a:pt x="6778" y="8283"/>
                    <a:pt x="7396" y="8194"/>
                  </a:cubicBezTo>
                  <a:lnTo>
                    <a:pt x="7396" y="3606"/>
                  </a:lnTo>
                  <a:cubicBezTo>
                    <a:pt x="7396" y="1621"/>
                    <a:pt x="5775" y="0"/>
                    <a:pt x="3789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3002;p34">
              <a:extLst>
                <a:ext uri="{FF2B5EF4-FFF2-40B4-BE49-F238E27FC236}">
                  <a16:creationId xmlns:a16="http://schemas.microsoft.com/office/drawing/2014/main" id="{4DC7ADBA-E7C3-4B7D-9FBA-ACC6817CFE6B}"/>
                </a:ext>
              </a:extLst>
            </p:cNvPr>
            <p:cNvSpPr/>
            <p:nvPr/>
          </p:nvSpPr>
          <p:spPr>
            <a:xfrm>
              <a:off x="7689888" y="3031157"/>
              <a:ext cx="166640" cy="163931"/>
            </a:xfrm>
            <a:custGeom>
              <a:avLst/>
              <a:gdLst/>
              <a:ahLst/>
              <a:cxnLst/>
              <a:rect l="l" t="t" r="r" b="b"/>
              <a:pathLst>
                <a:path w="9291" h="9140" extrusionOk="0">
                  <a:moveTo>
                    <a:pt x="4654" y="0"/>
                  </a:moveTo>
                  <a:cubicBezTo>
                    <a:pt x="2235" y="0"/>
                    <a:pt x="225" y="1923"/>
                    <a:pt x="114" y="4365"/>
                  </a:cubicBezTo>
                  <a:cubicBezTo>
                    <a:pt x="0" y="6898"/>
                    <a:pt x="1940" y="9021"/>
                    <a:pt x="4451" y="9135"/>
                  </a:cubicBezTo>
                  <a:cubicBezTo>
                    <a:pt x="4521" y="9138"/>
                    <a:pt x="4590" y="9140"/>
                    <a:pt x="4659" y="9140"/>
                  </a:cubicBezTo>
                  <a:cubicBezTo>
                    <a:pt x="7078" y="9140"/>
                    <a:pt x="9088" y="7216"/>
                    <a:pt x="9199" y="4775"/>
                  </a:cubicBezTo>
                  <a:cubicBezTo>
                    <a:pt x="9290" y="2242"/>
                    <a:pt x="7350" y="119"/>
                    <a:pt x="4862" y="5"/>
                  </a:cubicBezTo>
                  <a:cubicBezTo>
                    <a:pt x="4792" y="2"/>
                    <a:pt x="4723" y="0"/>
                    <a:pt x="4654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3003;p34">
              <a:extLst>
                <a:ext uri="{FF2B5EF4-FFF2-40B4-BE49-F238E27FC236}">
                  <a16:creationId xmlns:a16="http://schemas.microsoft.com/office/drawing/2014/main" id="{512030CC-CFDD-49D9-A8A6-DE44E7BFD591}"/>
                </a:ext>
              </a:extLst>
            </p:cNvPr>
            <p:cNvSpPr/>
            <p:nvPr/>
          </p:nvSpPr>
          <p:spPr>
            <a:xfrm>
              <a:off x="7701350" y="3085276"/>
              <a:ext cx="140023" cy="47260"/>
            </a:xfrm>
            <a:custGeom>
              <a:avLst/>
              <a:gdLst/>
              <a:ahLst/>
              <a:cxnLst/>
              <a:rect l="l" t="t" r="r" b="b"/>
              <a:pathLst>
                <a:path w="7807" h="2635" extrusionOk="0">
                  <a:moveTo>
                    <a:pt x="3150" y="1"/>
                  </a:moveTo>
                  <a:lnTo>
                    <a:pt x="2602" y="24"/>
                  </a:lnTo>
                  <a:cubicBezTo>
                    <a:pt x="2420" y="24"/>
                    <a:pt x="2260" y="92"/>
                    <a:pt x="2077" y="115"/>
                  </a:cubicBezTo>
                  <a:cubicBezTo>
                    <a:pt x="1712" y="161"/>
                    <a:pt x="1393" y="320"/>
                    <a:pt x="1050" y="434"/>
                  </a:cubicBezTo>
                  <a:cubicBezTo>
                    <a:pt x="868" y="480"/>
                    <a:pt x="731" y="594"/>
                    <a:pt x="571" y="663"/>
                  </a:cubicBezTo>
                  <a:lnTo>
                    <a:pt x="92" y="914"/>
                  </a:lnTo>
                  <a:cubicBezTo>
                    <a:pt x="23" y="959"/>
                    <a:pt x="0" y="1028"/>
                    <a:pt x="46" y="1119"/>
                  </a:cubicBezTo>
                  <a:cubicBezTo>
                    <a:pt x="61" y="1163"/>
                    <a:pt x="104" y="1189"/>
                    <a:pt x="151" y="1189"/>
                  </a:cubicBezTo>
                  <a:cubicBezTo>
                    <a:pt x="177" y="1189"/>
                    <a:pt x="204" y="1181"/>
                    <a:pt x="229" y="1165"/>
                  </a:cubicBezTo>
                  <a:lnTo>
                    <a:pt x="251" y="1165"/>
                  </a:lnTo>
                  <a:lnTo>
                    <a:pt x="708" y="959"/>
                  </a:lnTo>
                  <a:cubicBezTo>
                    <a:pt x="868" y="891"/>
                    <a:pt x="1005" y="800"/>
                    <a:pt x="1187" y="754"/>
                  </a:cubicBezTo>
                  <a:cubicBezTo>
                    <a:pt x="1507" y="663"/>
                    <a:pt x="1804" y="526"/>
                    <a:pt x="2146" y="503"/>
                  </a:cubicBezTo>
                  <a:cubicBezTo>
                    <a:pt x="2450" y="440"/>
                    <a:pt x="2758" y="411"/>
                    <a:pt x="3064" y="411"/>
                  </a:cubicBezTo>
                  <a:cubicBezTo>
                    <a:pt x="3426" y="411"/>
                    <a:pt x="3786" y="452"/>
                    <a:pt x="4132" y="526"/>
                  </a:cubicBezTo>
                  <a:cubicBezTo>
                    <a:pt x="4794" y="663"/>
                    <a:pt x="5410" y="937"/>
                    <a:pt x="5981" y="1302"/>
                  </a:cubicBezTo>
                  <a:cubicBezTo>
                    <a:pt x="6528" y="1667"/>
                    <a:pt x="7076" y="2101"/>
                    <a:pt x="7533" y="2580"/>
                  </a:cubicBezTo>
                  <a:cubicBezTo>
                    <a:pt x="7570" y="2618"/>
                    <a:pt x="7615" y="2635"/>
                    <a:pt x="7655" y="2635"/>
                  </a:cubicBezTo>
                  <a:cubicBezTo>
                    <a:pt x="7688" y="2635"/>
                    <a:pt x="7718" y="2623"/>
                    <a:pt x="7738" y="2603"/>
                  </a:cubicBezTo>
                  <a:cubicBezTo>
                    <a:pt x="7807" y="2534"/>
                    <a:pt x="7807" y="2466"/>
                    <a:pt x="7761" y="2397"/>
                  </a:cubicBezTo>
                  <a:cubicBezTo>
                    <a:pt x="7556" y="2101"/>
                    <a:pt x="7304" y="1850"/>
                    <a:pt x="7053" y="1599"/>
                  </a:cubicBezTo>
                  <a:cubicBezTo>
                    <a:pt x="6780" y="1348"/>
                    <a:pt x="6506" y="1142"/>
                    <a:pt x="6209" y="937"/>
                  </a:cubicBezTo>
                  <a:cubicBezTo>
                    <a:pt x="5615" y="549"/>
                    <a:pt x="4931" y="252"/>
                    <a:pt x="4223" y="115"/>
                  </a:cubicBezTo>
                  <a:cubicBezTo>
                    <a:pt x="3881" y="24"/>
                    <a:pt x="3515" y="1"/>
                    <a:pt x="3150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3004;p34">
              <a:extLst>
                <a:ext uri="{FF2B5EF4-FFF2-40B4-BE49-F238E27FC236}">
                  <a16:creationId xmlns:a16="http://schemas.microsoft.com/office/drawing/2014/main" id="{E57BCCF8-0ACF-48E6-A1B5-BAF35C5237E6}"/>
                </a:ext>
              </a:extLst>
            </p:cNvPr>
            <p:cNvSpPr/>
            <p:nvPr/>
          </p:nvSpPr>
          <p:spPr>
            <a:xfrm>
              <a:off x="7673923" y="3107806"/>
              <a:ext cx="108492" cy="37467"/>
            </a:xfrm>
            <a:custGeom>
              <a:avLst/>
              <a:gdLst/>
              <a:ahLst/>
              <a:cxnLst/>
              <a:rect l="l" t="t" r="r" b="b"/>
              <a:pathLst>
                <a:path w="6049" h="2089" extrusionOk="0">
                  <a:moveTo>
                    <a:pt x="2442" y="0"/>
                  </a:moveTo>
                  <a:cubicBezTo>
                    <a:pt x="2168" y="23"/>
                    <a:pt x="1872" y="23"/>
                    <a:pt x="1598" y="114"/>
                  </a:cubicBezTo>
                  <a:cubicBezTo>
                    <a:pt x="1324" y="160"/>
                    <a:pt x="1073" y="274"/>
                    <a:pt x="799" y="365"/>
                  </a:cubicBezTo>
                  <a:cubicBezTo>
                    <a:pt x="548" y="480"/>
                    <a:pt x="320" y="616"/>
                    <a:pt x="69" y="753"/>
                  </a:cubicBezTo>
                  <a:cubicBezTo>
                    <a:pt x="23" y="776"/>
                    <a:pt x="0" y="845"/>
                    <a:pt x="23" y="913"/>
                  </a:cubicBezTo>
                  <a:cubicBezTo>
                    <a:pt x="40" y="947"/>
                    <a:pt x="81" y="968"/>
                    <a:pt x="120" y="968"/>
                  </a:cubicBezTo>
                  <a:cubicBezTo>
                    <a:pt x="134" y="968"/>
                    <a:pt x="148" y="965"/>
                    <a:pt x="160" y="959"/>
                  </a:cubicBezTo>
                  <a:lnTo>
                    <a:pt x="183" y="959"/>
                  </a:lnTo>
                  <a:cubicBezTo>
                    <a:pt x="434" y="845"/>
                    <a:pt x="662" y="731"/>
                    <a:pt x="913" y="639"/>
                  </a:cubicBezTo>
                  <a:cubicBezTo>
                    <a:pt x="1164" y="571"/>
                    <a:pt x="1415" y="480"/>
                    <a:pt x="1666" y="457"/>
                  </a:cubicBezTo>
                  <a:cubicBezTo>
                    <a:pt x="1876" y="419"/>
                    <a:pt x="2090" y="400"/>
                    <a:pt x="2304" y="400"/>
                  </a:cubicBezTo>
                  <a:cubicBezTo>
                    <a:pt x="2603" y="400"/>
                    <a:pt x="2903" y="436"/>
                    <a:pt x="3196" y="502"/>
                  </a:cubicBezTo>
                  <a:cubicBezTo>
                    <a:pt x="3698" y="594"/>
                    <a:pt x="4177" y="822"/>
                    <a:pt x="4611" y="1096"/>
                  </a:cubicBezTo>
                  <a:cubicBezTo>
                    <a:pt x="5044" y="1370"/>
                    <a:pt x="5455" y="1689"/>
                    <a:pt x="5843" y="2054"/>
                  </a:cubicBezTo>
                  <a:cubicBezTo>
                    <a:pt x="5866" y="2077"/>
                    <a:pt x="5895" y="2089"/>
                    <a:pt x="5923" y="2089"/>
                  </a:cubicBezTo>
                  <a:cubicBezTo>
                    <a:pt x="5952" y="2089"/>
                    <a:pt x="5980" y="2077"/>
                    <a:pt x="6003" y="2054"/>
                  </a:cubicBezTo>
                  <a:cubicBezTo>
                    <a:pt x="6049" y="2009"/>
                    <a:pt x="6049" y="1940"/>
                    <a:pt x="6026" y="1918"/>
                  </a:cubicBezTo>
                  <a:cubicBezTo>
                    <a:pt x="5706" y="1438"/>
                    <a:pt x="5296" y="1050"/>
                    <a:pt x="4839" y="731"/>
                  </a:cubicBezTo>
                  <a:cubicBezTo>
                    <a:pt x="4383" y="411"/>
                    <a:pt x="3835" y="206"/>
                    <a:pt x="3287" y="92"/>
                  </a:cubicBezTo>
                  <a:cubicBezTo>
                    <a:pt x="3013" y="23"/>
                    <a:pt x="2716" y="0"/>
                    <a:pt x="2442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3005;p34">
              <a:extLst>
                <a:ext uri="{FF2B5EF4-FFF2-40B4-BE49-F238E27FC236}">
                  <a16:creationId xmlns:a16="http://schemas.microsoft.com/office/drawing/2014/main" id="{17374A5A-1730-436C-87D3-2D011A583CED}"/>
                </a:ext>
              </a:extLst>
            </p:cNvPr>
            <p:cNvSpPr/>
            <p:nvPr/>
          </p:nvSpPr>
          <p:spPr>
            <a:xfrm>
              <a:off x="7135504" y="2898703"/>
              <a:ext cx="186297" cy="163931"/>
            </a:xfrm>
            <a:custGeom>
              <a:avLst/>
              <a:gdLst/>
              <a:ahLst/>
              <a:cxnLst/>
              <a:rect l="l" t="t" r="r" b="b"/>
              <a:pathLst>
                <a:path w="10387" h="9140" extrusionOk="0">
                  <a:moveTo>
                    <a:pt x="5223" y="0"/>
                  </a:moveTo>
                  <a:cubicBezTo>
                    <a:pt x="3539" y="0"/>
                    <a:pt x="1917" y="938"/>
                    <a:pt x="1119" y="2550"/>
                  </a:cubicBezTo>
                  <a:cubicBezTo>
                    <a:pt x="1" y="4810"/>
                    <a:pt x="937" y="7549"/>
                    <a:pt x="3174" y="8667"/>
                  </a:cubicBezTo>
                  <a:cubicBezTo>
                    <a:pt x="3821" y="8987"/>
                    <a:pt x="4505" y="9139"/>
                    <a:pt x="5179" y="9139"/>
                  </a:cubicBezTo>
                  <a:cubicBezTo>
                    <a:pt x="6858" y="9139"/>
                    <a:pt x="8470" y="8196"/>
                    <a:pt x="9268" y="6567"/>
                  </a:cubicBezTo>
                  <a:cubicBezTo>
                    <a:pt x="10386" y="4307"/>
                    <a:pt x="9473" y="1568"/>
                    <a:pt x="7236" y="473"/>
                  </a:cubicBezTo>
                  <a:cubicBezTo>
                    <a:pt x="6588" y="152"/>
                    <a:pt x="5901" y="0"/>
                    <a:pt x="5223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3006;p34">
              <a:extLst>
                <a:ext uri="{FF2B5EF4-FFF2-40B4-BE49-F238E27FC236}">
                  <a16:creationId xmlns:a16="http://schemas.microsoft.com/office/drawing/2014/main" id="{6BF00F76-DD86-4C4A-AE42-5DA17B71DB43}"/>
                </a:ext>
              </a:extLst>
            </p:cNvPr>
            <p:cNvSpPr/>
            <p:nvPr/>
          </p:nvSpPr>
          <p:spPr>
            <a:xfrm>
              <a:off x="7160885" y="2951566"/>
              <a:ext cx="135539" cy="56910"/>
            </a:xfrm>
            <a:custGeom>
              <a:avLst/>
              <a:gdLst/>
              <a:ahLst/>
              <a:cxnLst/>
              <a:rect l="l" t="t" r="r" b="b"/>
              <a:pathLst>
                <a:path w="7557" h="3173" extrusionOk="0">
                  <a:moveTo>
                    <a:pt x="2588" y="0"/>
                  </a:moveTo>
                  <a:cubicBezTo>
                    <a:pt x="2448" y="0"/>
                    <a:pt x="2308" y="5"/>
                    <a:pt x="2169" y="14"/>
                  </a:cubicBezTo>
                  <a:cubicBezTo>
                    <a:pt x="1804" y="59"/>
                    <a:pt x="1439" y="105"/>
                    <a:pt x="1097" y="196"/>
                  </a:cubicBezTo>
                  <a:cubicBezTo>
                    <a:pt x="754" y="288"/>
                    <a:pt x="412" y="402"/>
                    <a:pt x="92" y="562"/>
                  </a:cubicBezTo>
                  <a:cubicBezTo>
                    <a:pt x="24" y="584"/>
                    <a:pt x="1" y="653"/>
                    <a:pt x="24" y="744"/>
                  </a:cubicBezTo>
                  <a:cubicBezTo>
                    <a:pt x="43" y="801"/>
                    <a:pt x="92" y="841"/>
                    <a:pt x="160" y="841"/>
                  </a:cubicBezTo>
                  <a:cubicBezTo>
                    <a:pt x="175" y="841"/>
                    <a:pt x="190" y="840"/>
                    <a:pt x="206" y="835"/>
                  </a:cubicBezTo>
                  <a:cubicBezTo>
                    <a:pt x="846" y="607"/>
                    <a:pt x="1530" y="493"/>
                    <a:pt x="2192" y="447"/>
                  </a:cubicBezTo>
                  <a:cubicBezTo>
                    <a:pt x="2295" y="444"/>
                    <a:pt x="2398" y="442"/>
                    <a:pt x="2501" y="442"/>
                  </a:cubicBezTo>
                  <a:cubicBezTo>
                    <a:pt x="3065" y="442"/>
                    <a:pt x="3638" y="499"/>
                    <a:pt x="4178" y="653"/>
                  </a:cubicBezTo>
                  <a:cubicBezTo>
                    <a:pt x="4817" y="835"/>
                    <a:pt x="5411" y="1155"/>
                    <a:pt x="5936" y="1589"/>
                  </a:cubicBezTo>
                  <a:cubicBezTo>
                    <a:pt x="6209" y="1794"/>
                    <a:pt x="6415" y="2045"/>
                    <a:pt x="6643" y="2296"/>
                  </a:cubicBezTo>
                  <a:cubicBezTo>
                    <a:pt x="6780" y="2410"/>
                    <a:pt x="6871" y="2547"/>
                    <a:pt x="6963" y="2684"/>
                  </a:cubicBezTo>
                  <a:lnTo>
                    <a:pt x="7259" y="3095"/>
                  </a:lnTo>
                  <a:lnTo>
                    <a:pt x="7282" y="3118"/>
                  </a:lnTo>
                  <a:cubicBezTo>
                    <a:pt x="7307" y="3156"/>
                    <a:pt x="7346" y="3173"/>
                    <a:pt x="7388" y="3173"/>
                  </a:cubicBezTo>
                  <a:cubicBezTo>
                    <a:pt x="7422" y="3173"/>
                    <a:pt x="7457" y="3161"/>
                    <a:pt x="7488" y="3141"/>
                  </a:cubicBezTo>
                  <a:cubicBezTo>
                    <a:pt x="7556" y="3095"/>
                    <a:pt x="7556" y="3004"/>
                    <a:pt x="7511" y="2935"/>
                  </a:cubicBezTo>
                  <a:lnTo>
                    <a:pt x="7237" y="2502"/>
                  </a:lnTo>
                  <a:cubicBezTo>
                    <a:pt x="7122" y="2365"/>
                    <a:pt x="7054" y="2182"/>
                    <a:pt x="6917" y="2068"/>
                  </a:cubicBezTo>
                  <a:cubicBezTo>
                    <a:pt x="6689" y="1794"/>
                    <a:pt x="6461" y="1520"/>
                    <a:pt x="6164" y="1292"/>
                  </a:cubicBezTo>
                  <a:cubicBezTo>
                    <a:pt x="6027" y="1178"/>
                    <a:pt x="5913" y="1041"/>
                    <a:pt x="5753" y="950"/>
                  </a:cubicBezTo>
                  <a:lnTo>
                    <a:pt x="5296" y="676"/>
                  </a:lnTo>
                  <a:cubicBezTo>
                    <a:pt x="4977" y="516"/>
                    <a:pt x="4657" y="333"/>
                    <a:pt x="4292" y="242"/>
                  </a:cubicBezTo>
                  <a:cubicBezTo>
                    <a:pt x="3742" y="77"/>
                    <a:pt x="3162" y="0"/>
                    <a:pt x="2588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3007;p34">
              <a:extLst>
                <a:ext uri="{FF2B5EF4-FFF2-40B4-BE49-F238E27FC236}">
                  <a16:creationId xmlns:a16="http://schemas.microsoft.com/office/drawing/2014/main" id="{AFBF2485-85F8-4A6C-917A-6C3E581E6A58}"/>
                </a:ext>
              </a:extLst>
            </p:cNvPr>
            <p:cNvSpPr/>
            <p:nvPr/>
          </p:nvSpPr>
          <p:spPr>
            <a:xfrm>
              <a:off x="7205927" y="2993326"/>
              <a:ext cx="105228" cy="44911"/>
            </a:xfrm>
            <a:custGeom>
              <a:avLst/>
              <a:gdLst/>
              <a:ahLst/>
              <a:cxnLst/>
              <a:rect l="l" t="t" r="r" b="b"/>
              <a:pathLst>
                <a:path w="5867" h="2504" extrusionOk="0">
                  <a:moveTo>
                    <a:pt x="2028" y="0"/>
                  </a:moveTo>
                  <a:cubicBezTo>
                    <a:pt x="1914" y="0"/>
                    <a:pt x="1802" y="5"/>
                    <a:pt x="1690" y="14"/>
                  </a:cubicBezTo>
                  <a:cubicBezTo>
                    <a:pt x="1119" y="60"/>
                    <a:pt x="571" y="197"/>
                    <a:pt x="69" y="470"/>
                  </a:cubicBezTo>
                  <a:cubicBezTo>
                    <a:pt x="24" y="493"/>
                    <a:pt x="1" y="539"/>
                    <a:pt x="24" y="607"/>
                  </a:cubicBezTo>
                  <a:cubicBezTo>
                    <a:pt x="24" y="645"/>
                    <a:pt x="69" y="682"/>
                    <a:pt x="123" y="682"/>
                  </a:cubicBezTo>
                  <a:cubicBezTo>
                    <a:pt x="135" y="682"/>
                    <a:pt x="148" y="680"/>
                    <a:pt x="161" y="676"/>
                  </a:cubicBezTo>
                  <a:cubicBezTo>
                    <a:pt x="663" y="562"/>
                    <a:pt x="1188" y="470"/>
                    <a:pt x="1713" y="448"/>
                  </a:cubicBezTo>
                  <a:cubicBezTo>
                    <a:pt x="1838" y="436"/>
                    <a:pt x="1965" y="431"/>
                    <a:pt x="2093" y="431"/>
                  </a:cubicBezTo>
                  <a:cubicBezTo>
                    <a:pt x="2476" y="431"/>
                    <a:pt x="2865" y="482"/>
                    <a:pt x="3242" y="585"/>
                  </a:cubicBezTo>
                  <a:cubicBezTo>
                    <a:pt x="3721" y="744"/>
                    <a:pt x="4201" y="973"/>
                    <a:pt x="4589" y="1292"/>
                  </a:cubicBezTo>
                  <a:cubicBezTo>
                    <a:pt x="4794" y="1452"/>
                    <a:pt x="4977" y="1635"/>
                    <a:pt x="5159" y="1817"/>
                  </a:cubicBezTo>
                  <a:cubicBezTo>
                    <a:pt x="5342" y="2023"/>
                    <a:pt x="5479" y="2251"/>
                    <a:pt x="5639" y="2433"/>
                  </a:cubicBezTo>
                  <a:lnTo>
                    <a:pt x="5661" y="2456"/>
                  </a:lnTo>
                  <a:cubicBezTo>
                    <a:pt x="5690" y="2484"/>
                    <a:pt x="5718" y="2504"/>
                    <a:pt x="5746" y="2504"/>
                  </a:cubicBezTo>
                  <a:cubicBezTo>
                    <a:pt x="5764" y="2504"/>
                    <a:pt x="5781" y="2497"/>
                    <a:pt x="5798" y="2479"/>
                  </a:cubicBezTo>
                  <a:cubicBezTo>
                    <a:pt x="5867" y="2456"/>
                    <a:pt x="5867" y="2388"/>
                    <a:pt x="5844" y="2319"/>
                  </a:cubicBezTo>
                  <a:cubicBezTo>
                    <a:pt x="5707" y="2091"/>
                    <a:pt x="5570" y="1840"/>
                    <a:pt x="5388" y="1635"/>
                  </a:cubicBezTo>
                  <a:cubicBezTo>
                    <a:pt x="5205" y="1429"/>
                    <a:pt x="5045" y="1201"/>
                    <a:pt x="4817" y="1018"/>
                  </a:cubicBezTo>
                  <a:cubicBezTo>
                    <a:pt x="4611" y="836"/>
                    <a:pt x="4383" y="676"/>
                    <a:pt x="4132" y="516"/>
                  </a:cubicBezTo>
                  <a:cubicBezTo>
                    <a:pt x="3881" y="402"/>
                    <a:pt x="3630" y="265"/>
                    <a:pt x="3356" y="197"/>
                  </a:cubicBezTo>
                  <a:cubicBezTo>
                    <a:pt x="2920" y="69"/>
                    <a:pt x="2470" y="0"/>
                    <a:pt x="2028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3008;p34">
              <a:extLst>
                <a:ext uri="{FF2B5EF4-FFF2-40B4-BE49-F238E27FC236}">
                  <a16:creationId xmlns:a16="http://schemas.microsoft.com/office/drawing/2014/main" id="{0D84ABA5-00AB-4331-ACF4-7DD66656B1A9}"/>
                </a:ext>
              </a:extLst>
            </p:cNvPr>
            <p:cNvSpPr/>
            <p:nvPr/>
          </p:nvSpPr>
          <p:spPr>
            <a:xfrm>
              <a:off x="7232547" y="2687107"/>
              <a:ext cx="553510" cy="545475"/>
            </a:xfrm>
            <a:custGeom>
              <a:avLst/>
              <a:gdLst/>
              <a:ahLst/>
              <a:cxnLst/>
              <a:rect l="l" t="t" r="r" b="b"/>
              <a:pathLst>
                <a:path w="30861" h="30413" extrusionOk="0">
                  <a:moveTo>
                    <a:pt x="15447" y="1"/>
                  </a:moveTo>
                  <a:cubicBezTo>
                    <a:pt x="8038" y="1"/>
                    <a:pt x="1657" y="5734"/>
                    <a:pt x="845" y="13410"/>
                  </a:cubicBezTo>
                  <a:cubicBezTo>
                    <a:pt x="0" y="21627"/>
                    <a:pt x="3584" y="29319"/>
                    <a:pt x="13650" y="30324"/>
                  </a:cubicBezTo>
                  <a:cubicBezTo>
                    <a:pt x="14249" y="30383"/>
                    <a:pt x="14834" y="30412"/>
                    <a:pt x="15406" y="30412"/>
                  </a:cubicBezTo>
                  <a:cubicBezTo>
                    <a:pt x="23827" y="30412"/>
                    <a:pt x="29202" y="24120"/>
                    <a:pt x="29993" y="16446"/>
                  </a:cubicBezTo>
                  <a:cubicBezTo>
                    <a:pt x="30860" y="8229"/>
                    <a:pt x="25017" y="902"/>
                    <a:pt x="16960" y="80"/>
                  </a:cubicBezTo>
                  <a:cubicBezTo>
                    <a:pt x="16452" y="27"/>
                    <a:pt x="15947" y="1"/>
                    <a:pt x="15447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3009;p34">
              <a:extLst>
                <a:ext uri="{FF2B5EF4-FFF2-40B4-BE49-F238E27FC236}">
                  <a16:creationId xmlns:a16="http://schemas.microsoft.com/office/drawing/2014/main" id="{873676A2-9165-4F89-9FFA-0C9FDA5A9438}"/>
                </a:ext>
              </a:extLst>
            </p:cNvPr>
            <p:cNvSpPr/>
            <p:nvPr/>
          </p:nvSpPr>
          <p:spPr>
            <a:xfrm>
              <a:off x="7305428" y="2803184"/>
              <a:ext cx="375015" cy="114232"/>
            </a:xfrm>
            <a:custGeom>
              <a:avLst/>
              <a:gdLst/>
              <a:ahLst/>
              <a:cxnLst/>
              <a:rect l="l" t="t" r="r" b="b"/>
              <a:pathLst>
                <a:path w="20909" h="6369" fill="none" extrusionOk="0">
                  <a:moveTo>
                    <a:pt x="20908" y="0"/>
                  </a:moveTo>
                  <a:cubicBezTo>
                    <a:pt x="19744" y="2579"/>
                    <a:pt x="17302" y="4246"/>
                    <a:pt x="14677" y="5296"/>
                  </a:cubicBezTo>
                  <a:cubicBezTo>
                    <a:pt x="14015" y="5570"/>
                    <a:pt x="13353" y="5570"/>
                    <a:pt x="12782" y="5250"/>
                  </a:cubicBezTo>
                  <a:cubicBezTo>
                    <a:pt x="12189" y="4908"/>
                    <a:pt x="11892" y="4177"/>
                    <a:pt x="11892" y="3492"/>
                  </a:cubicBezTo>
                  <a:cubicBezTo>
                    <a:pt x="11915" y="2785"/>
                    <a:pt x="12166" y="2123"/>
                    <a:pt x="12394" y="1484"/>
                  </a:cubicBezTo>
                  <a:cubicBezTo>
                    <a:pt x="12075" y="2374"/>
                    <a:pt x="11755" y="3241"/>
                    <a:pt x="11276" y="4040"/>
                  </a:cubicBezTo>
                  <a:cubicBezTo>
                    <a:pt x="10774" y="4839"/>
                    <a:pt x="10112" y="5547"/>
                    <a:pt x="9267" y="5935"/>
                  </a:cubicBezTo>
                  <a:cubicBezTo>
                    <a:pt x="8423" y="6323"/>
                    <a:pt x="7396" y="6368"/>
                    <a:pt x="6597" y="5889"/>
                  </a:cubicBezTo>
                  <a:cubicBezTo>
                    <a:pt x="5798" y="5410"/>
                    <a:pt x="5341" y="4360"/>
                    <a:pt x="5638" y="3470"/>
                  </a:cubicBezTo>
                  <a:cubicBezTo>
                    <a:pt x="5159" y="4565"/>
                    <a:pt x="4223" y="5478"/>
                    <a:pt x="3127" y="5912"/>
                  </a:cubicBezTo>
                  <a:cubicBezTo>
                    <a:pt x="2443" y="6209"/>
                    <a:pt x="1621" y="6300"/>
                    <a:pt x="982" y="5958"/>
                  </a:cubicBezTo>
                  <a:cubicBezTo>
                    <a:pt x="343" y="5615"/>
                    <a:pt x="0" y="4679"/>
                    <a:pt x="434" y="4086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3010;p34">
              <a:extLst>
                <a:ext uri="{FF2B5EF4-FFF2-40B4-BE49-F238E27FC236}">
                  <a16:creationId xmlns:a16="http://schemas.microsoft.com/office/drawing/2014/main" id="{03A4053F-E7E7-4A3D-80E7-FE339BA30D4E}"/>
                </a:ext>
              </a:extLst>
            </p:cNvPr>
            <p:cNvSpPr/>
            <p:nvPr/>
          </p:nvSpPr>
          <p:spPr>
            <a:xfrm>
              <a:off x="7548215" y="2982097"/>
              <a:ext cx="117098" cy="118335"/>
            </a:xfrm>
            <a:custGeom>
              <a:avLst/>
              <a:gdLst/>
              <a:ahLst/>
              <a:cxnLst/>
              <a:rect l="l" t="t" r="r" b="b"/>
              <a:pathLst>
                <a:path w="6529" h="6598" extrusionOk="0">
                  <a:moveTo>
                    <a:pt x="3265" y="1"/>
                  </a:moveTo>
                  <a:cubicBezTo>
                    <a:pt x="1462" y="1"/>
                    <a:pt x="1" y="1484"/>
                    <a:pt x="1" y="3311"/>
                  </a:cubicBezTo>
                  <a:cubicBezTo>
                    <a:pt x="1" y="5114"/>
                    <a:pt x="1462" y="6597"/>
                    <a:pt x="3265" y="6597"/>
                  </a:cubicBezTo>
                  <a:cubicBezTo>
                    <a:pt x="5068" y="6597"/>
                    <a:pt x="6529" y="5114"/>
                    <a:pt x="6529" y="3311"/>
                  </a:cubicBezTo>
                  <a:cubicBezTo>
                    <a:pt x="6529" y="1484"/>
                    <a:pt x="5068" y="1"/>
                    <a:pt x="3265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3011;p34">
              <a:extLst>
                <a:ext uri="{FF2B5EF4-FFF2-40B4-BE49-F238E27FC236}">
                  <a16:creationId xmlns:a16="http://schemas.microsoft.com/office/drawing/2014/main" id="{52BCC93E-FB94-443D-AA76-C003D4A7EA7E}"/>
                </a:ext>
              </a:extLst>
            </p:cNvPr>
            <p:cNvSpPr/>
            <p:nvPr/>
          </p:nvSpPr>
          <p:spPr>
            <a:xfrm>
              <a:off x="7546996" y="2987012"/>
              <a:ext cx="116273" cy="117923"/>
            </a:xfrm>
            <a:custGeom>
              <a:avLst/>
              <a:gdLst/>
              <a:ahLst/>
              <a:cxnLst/>
              <a:rect l="l" t="t" r="r" b="b"/>
              <a:pathLst>
                <a:path w="6483" h="6575" extrusionOk="0">
                  <a:moveTo>
                    <a:pt x="3241" y="1"/>
                  </a:moveTo>
                  <a:cubicBezTo>
                    <a:pt x="1461" y="1"/>
                    <a:pt x="0" y="1484"/>
                    <a:pt x="0" y="3288"/>
                  </a:cubicBezTo>
                  <a:cubicBezTo>
                    <a:pt x="0" y="5091"/>
                    <a:pt x="1461" y="6574"/>
                    <a:pt x="3241" y="6574"/>
                  </a:cubicBezTo>
                  <a:cubicBezTo>
                    <a:pt x="5045" y="6574"/>
                    <a:pt x="6483" y="5091"/>
                    <a:pt x="6483" y="3288"/>
                  </a:cubicBezTo>
                  <a:cubicBezTo>
                    <a:pt x="6483" y="1484"/>
                    <a:pt x="5045" y="1"/>
                    <a:pt x="32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3012;p34">
              <a:extLst>
                <a:ext uri="{FF2B5EF4-FFF2-40B4-BE49-F238E27FC236}">
                  <a16:creationId xmlns:a16="http://schemas.microsoft.com/office/drawing/2014/main" id="{DC3EAE63-30B9-46AB-A3D1-375A58C262A6}"/>
                </a:ext>
              </a:extLst>
            </p:cNvPr>
            <p:cNvSpPr/>
            <p:nvPr/>
          </p:nvSpPr>
          <p:spPr>
            <a:xfrm>
              <a:off x="7549866" y="2993559"/>
              <a:ext cx="75740" cy="76582"/>
            </a:xfrm>
            <a:custGeom>
              <a:avLst/>
              <a:gdLst/>
              <a:ahLst/>
              <a:cxnLst/>
              <a:rect l="l" t="t" r="r" b="b"/>
              <a:pathLst>
                <a:path w="4223" h="4270" extrusionOk="0">
                  <a:moveTo>
                    <a:pt x="2123" y="1"/>
                  </a:moveTo>
                  <a:cubicBezTo>
                    <a:pt x="959" y="1"/>
                    <a:pt x="0" y="960"/>
                    <a:pt x="0" y="2124"/>
                  </a:cubicBezTo>
                  <a:cubicBezTo>
                    <a:pt x="0" y="3311"/>
                    <a:pt x="959" y="4269"/>
                    <a:pt x="2123" y="4269"/>
                  </a:cubicBezTo>
                  <a:cubicBezTo>
                    <a:pt x="3287" y="4269"/>
                    <a:pt x="4223" y="3311"/>
                    <a:pt x="4223" y="2124"/>
                  </a:cubicBezTo>
                  <a:cubicBezTo>
                    <a:pt x="4223" y="960"/>
                    <a:pt x="3287" y="1"/>
                    <a:pt x="2123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3013;p34">
              <a:extLst>
                <a:ext uri="{FF2B5EF4-FFF2-40B4-BE49-F238E27FC236}">
                  <a16:creationId xmlns:a16="http://schemas.microsoft.com/office/drawing/2014/main" id="{FBB367DD-32B6-4269-8396-40B738F7346B}"/>
                </a:ext>
              </a:extLst>
            </p:cNvPr>
            <p:cNvSpPr/>
            <p:nvPr/>
          </p:nvSpPr>
          <p:spPr>
            <a:xfrm>
              <a:off x="7612917" y="3017722"/>
              <a:ext cx="27441" cy="18437"/>
            </a:xfrm>
            <a:custGeom>
              <a:avLst/>
              <a:gdLst/>
              <a:ahLst/>
              <a:cxnLst/>
              <a:rect l="l" t="t" r="r" b="b"/>
              <a:pathLst>
                <a:path w="1530" h="1028" extrusionOk="0">
                  <a:moveTo>
                    <a:pt x="776" y="1"/>
                  </a:moveTo>
                  <a:cubicBezTo>
                    <a:pt x="343" y="1"/>
                    <a:pt x="0" y="229"/>
                    <a:pt x="0" y="526"/>
                  </a:cubicBezTo>
                  <a:cubicBezTo>
                    <a:pt x="0" y="800"/>
                    <a:pt x="343" y="1028"/>
                    <a:pt x="776" y="1028"/>
                  </a:cubicBezTo>
                  <a:cubicBezTo>
                    <a:pt x="1187" y="1028"/>
                    <a:pt x="1529" y="800"/>
                    <a:pt x="1529" y="526"/>
                  </a:cubicBezTo>
                  <a:cubicBezTo>
                    <a:pt x="1529" y="229"/>
                    <a:pt x="1187" y="1"/>
                    <a:pt x="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3014;p34">
              <a:extLst>
                <a:ext uri="{FF2B5EF4-FFF2-40B4-BE49-F238E27FC236}">
                  <a16:creationId xmlns:a16="http://schemas.microsoft.com/office/drawing/2014/main" id="{3D69BE9B-E47B-404D-B357-2E99DECFE215}"/>
                </a:ext>
              </a:extLst>
            </p:cNvPr>
            <p:cNvSpPr/>
            <p:nvPr/>
          </p:nvSpPr>
          <p:spPr>
            <a:xfrm>
              <a:off x="7307885" y="2920265"/>
              <a:ext cx="133060" cy="118174"/>
            </a:xfrm>
            <a:custGeom>
              <a:avLst/>
              <a:gdLst/>
              <a:ahLst/>
              <a:cxnLst/>
              <a:rect l="l" t="t" r="r" b="b"/>
              <a:pathLst>
                <a:path w="7419" h="6589" extrusionOk="0">
                  <a:moveTo>
                    <a:pt x="3736" y="1"/>
                  </a:moveTo>
                  <a:cubicBezTo>
                    <a:pt x="2434" y="1"/>
                    <a:pt x="1192" y="785"/>
                    <a:pt x="685" y="2078"/>
                  </a:cubicBezTo>
                  <a:cubicBezTo>
                    <a:pt x="0" y="3767"/>
                    <a:pt x="799" y="5685"/>
                    <a:pt x="2465" y="6347"/>
                  </a:cubicBezTo>
                  <a:cubicBezTo>
                    <a:pt x="2864" y="6511"/>
                    <a:pt x="3278" y="6588"/>
                    <a:pt x="3685" y="6588"/>
                  </a:cubicBezTo>
                  <a:cubicBezTo>
                    <a:pt x="4979" y="6588"/>
                    <a:pt x="6213" y="5805"/>
                    <a:pt x="6734" y="4521"/>
                  </a:cubicBezTo>
                  <a:cubicBezTo>
                    <a:pt x="7418" y="2832"/>
                    <a:pt x="6620" y="914"/>
                    <a:pt x="4931" y="229"/>
                  </a:cubicBezTo>
                  <a:cubicBezTo>
                    <a:pt x="4540" y="74"/>
                    <a:pt x="4135" y="1"/>
                    <a:pt x="3736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3015;p34">
              <a:extLst>
                <a:ext uri="{FF2B5EF4-FFF2-40B4-BE49-F238E27FC236}">
                  <a16:creationId xmlns:a16="http://schemas.microsoft.com/office/drawing/2014/main" id="{0D5C4AC8-76BB-4404-BE06-8C8C612E3B3E}"/>
                </a:ext>
              </a:extLst>
            </p:cNvPr>
            <p:cNvSpPr/>
            <p:nvPr/>
          </p:nvSpPr>
          <p:spPr>
            <a:xfrm>
              <a:off x="7307885" y="2925539"/>
              <a:ext cx="132239" cy="117406"/>
            </a:xfrm>
            <a:custGeom>
              <a:avLst/>
              <a:gdLst/>
              <a:ahLst/>
              <a:cxnLst/>
              <a:rect l="l" t="t" r="r" b="b"/>
              <a:pathLst>
                <a:path w="7373" h="6546" extrusionOk="0">
                  <a:moveTo>
                    <a:pt x="3713" y="0"/>
                  </a:moveTo>
                  <a:cubicBezTo>
                    <a:pt x="2432" y="0"/>
                    <a:pt x="1207" y="770"/>
                    <a:pt x="685" y="2058"/>
                  </a:cubicBezTo>
                  <a:cubicBezTo>
                    <a:pt x="0" y="3747"/>
                    <a:pt x="799" y="5642"/>
                    <a:pt x="2465" y="6304"/>
                  </a:cubicBezTo>
                  <a:cubicBezTo>
                    <a:pt x="2864" y="6468"/>
                    <a:pt x="3276" y="6545"/>
                    <a:pt x="3682" y="6545"/>
                  </a:cubicBezTo>
                  <a:cubicBezTo>
                    <a:pt x="4970" y="6545"/>
                    <a:pt x="6190" y="5762"/>
                    <a:pt x="6711" y="4478"/>
                  </a:cubicBezTo>
                  <a:cubicBezTo>
                    <a:pt x="7373" y="2811"/>
                    <a:pt x="6574" y="894"/>
                    <a:pt x="4908" y="232"/>
                  </a:cubicBezTo>
                  <a:cubicBezTo>
                    <a:pt x="4517" y="75"/>
                    <a:pt x="4113" y="0"/>
                    <a:pt x="3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3016;p34">
              <a:extLst>
                <a:ext uri="{FF2B5EF4-FFF2-40B4-BE49-F238E27FC236}">
                  <a16:creationId xmlns:a16="http://schemas.microsoft.com/office/drawing/2014/main" id="{5CD0FFB0-E5F7-48A3-9783-CE11B1E05063}"/>
                </a:ext>
              </a:extLst>
            </p:cNvPr>
            <p:cNvSpPr/>
            <p:nvPr/>
          </p:nvSpPr>
          <p:spPr>
            <a:xfrm>
              <a:off x="7313607" y="2936391"/>
              <a:ext cx="86001" cy="76280"/>
            </a:xfrm>
            <a:custGeom>
              <a:avLst/>
              <a:gdLst/>
              <a:ahLst/>
              <a:cxnLst/>
              <a:rect l="l" t="t" r="r" b="b"/>
              <a:pathLst>
                <a:path w="4795" h="4253" extrusionOk="0">
                  <a:moveTo>
                    <a:pt x="2417" y="0"/>
                  </a:moveTo>
                  <a:cubicBezTo>
                    <a:pt x="1582" y="0"/>
                    <a:pt x="783" y="504"/>
                    <a:pt x="435" y="1339"/>
                  </a:cubicBezTo>
                  <a:cubicBezTo>
                    <a:pt x="1" y="2435"/>
                    <a:pt x="526" y="3667"/>
                    <a:pt x="1599" y="4101"/>
                  </a:cubicBezTo>
                  <a:cubicBezTo>
                    <a:pt x="1854" y="4204"/>
                    <a:pt x="2117" y="4253"/>
                    <a:pt x="2378" y="4253"/>
                  </a:cubicBezTo>
                  <a:cubicBezTo>
                    <a:pt x="3213" y="4253"/>
                    <a:pt x="4012" y="3749"/>
                    <a:pt x="4360" y="2914"/>
                  </a:cubicBezTo>
                  <a:cubicBezTo>
                    <a:pt x="4794" y="1818"/>
                    <a:pt x="4269" y="586"/>
                    <a:pt x="3196" y="152"/>
                  </a:cubicBezTo>
                  <a:cubicBezTo>
                    <a:pt x="2941" y="49"/>
                    <a:pt x="2678" y="0"/>
                    <a:pt x="2417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3017;p34">
              <a:extLst>
                <a:ext uri="{FF2B5EF4-FFF2-40B4-BE49-F238E27FC236}">
                  <a16:creationId xmlns:a16="http://schemas.microsoft.com/office/drawing/2014/main" id="{BC4989AA-3451-4AF9-B5AB-92D25BF21152}"/>
                </a:ext>
              </a:extLst>
            </p:cNvPr>
            <p:cNvSpPr/>
            <p:nvPr/>
          </p:nvSpPr>
          <p:spPr>
            <a:xfrm>
              <a:off x="7380766" y="2959136"/>
              <a:ext cx="28267" cy="18510"/>
            </a:xfrm>
            <a:custGeom>
              <a:avLst/>
              <a:gdLst/>
              <a:ahLst/>
              <a:cxnLst/>
              <a:rect l="l" t="t" r="r" b="b"/>
              <a:pathLst>
                <a:path w="1576" h="1032" extrusionOk="0">
                  <a:moveTo>
                    <a:pt x="760" y="1"/>
                  </a:moveTo>
                  <a:cubicBezTo>
                    <a:pt x="375" y="1"/>
                    <a:pt x="45" y="199"/>
                    <a:pt x="23" y="459"/>
                  </a:cubicBezTo>
                  <a:cubicBezTo>
                    <a:pt x="0" y="733"/>
                    <a:pt x="320" y="1007"/>
                    <a:pt x="753" y="1030"/>
                  </a:cubicBezTo>
                  <a:cubicBezTo>
                    <a:pt x="777" y="1031"/>
                    <a:pt x="799" y="1032"/>
                    <a:pt x="822" y="1032"/>
                  </a:cubicBezTo>
                  <a:cubicBezTo>
                    <a:pt x="1204" y="1032"/>
                    <a:pt x="1531" y="853"/>
                    <a:pt x="1552" y="573"/>
                  </a:cubicBezTo>
                  <a:cubicBezTo>
                    <a:pt x="1575" y="299"/>
                    <a:pt x="1256" y="48"/>
                    <a:pt x="822" y="3"/>
                  </a:cubicBezTo>
                  <a:cubicBezTo>
                    <a:pt x="801" y="1"/>
                    <a:pt x="780" y="1"/>
                    <a:pt x="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3018;p34">
              <a:extLst>
                <a:ext uri="{FF2B5EF4-FFF2-40B4-BE49-F238E27FC236}">
                  <a16:creationId xmlns:a16="http://schemas.microsoft.com/office/drawing/2014/main" id="{FF8005D5-42F4-435E-8ADE-1118C70E2FF4}"/>
                </a:ext>
              </a:extLst>
            </p:cNvPr>
            <p:cNvSpPr/>
            <p:nvPr/>
          </p:nvSpPr>
          <p:spPr>
            <a:xfrm>
              <a:off x="7541255" y="3072952"/>
              <a:ext cx="114644" cy="53699"/>
            </a:xfrm>
            <a:custGeom>
              <a:avLst/>
              <a:gdLst/>
              <a:ahLst/>
              <a:cxnLst/>
              <a:rect l="l" t="t" r="r" b="b"/>
              <a:pathLst>
                <a:path w="6392" h="2994" extrusionOk="0">
                  <a:moveTo>
                    <a:pt x="2459" y="0"/>
                  </a:moveTo>
                  <a:cubicBezTo>
                    <a:pt x="1199" y="0"/>
                    <a:pt x="225" y="404"/>
                    <a:pt x="115" y="1030"/>
                  </a:cubicBezTo>
                  <a:cubicBezTo>
                    <a:pt x="1" y="1829"/>
                    <a:pt x="1279" y="2674"/>
                    <a:pt x="2991" y="2925"/>
                  </a:cubicBezTo>
                  <a:cubicBezTo>
                    <a:pt x="3307" y="2972"/>
                    <a:pt x="3615" y="2994"/>
                    <a:pt x="3907" y="2994"/>
                  </a:cubicBezTo>
                  <a:cubicBezTo>
                    <a:pt x="5179" y="2994"/>
                    <a:pt x="6162" y="2574"/>
                    <a:pt x="6255" y="1943"/>
                  </a:cubicBezTo>
                  <a:cubicBezTo>
                    <a:pt x="6392" y="1144"/>
                    <a:pt x="5091" y="300"/>
                    <a:pt x="3402" y="72"/>
                  </a:cubicBezTo>
                  <a:cubicBezTo>
                    <a:pt x="3076" y="23"/>
                    <a:pt x="2759" y="0"/>
                    <a:pt x="2459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3019;p34">
              <a:extLst>
                <a:ext uri="{FF2B5EF4-FFF2-40B4-BE49-F238E27FC236}">
                  <a16:creationId xmlns:a16="http://schemas.microsoft.com/office/drawing/2014/main" id="{D5D7BAD5-143E-4A2A-B1ED-BC1DD4312D4A}"/>
                </a:ext>
              </a:extLst>
            </p:cNvPr>
            <p:cNvSpPr/>
            <p:nvPr/>
          </p:nvSpPr>
          <p:spPr>
            <a:xfrm>
              <a:off x="7301733" y="3019731"/>
              <a:ext cx="114250" cy="53735"/>
            </a:xfrm>
            <a:custGeom>
              <a:avLst/>
              <a:gdLst/>
              <a:ahLst/>
              <a:cxnLst/>
              <a:rect l="l" t="t" r="r" b="b"/>
              <a:pathLst>
                <a:path w="6370" h="2996" extrusionOk="0">
                  <a:moveTo>
                    <a:pt x="2460" y="0"/>
                  </a:moveTo>
                  <a:cubicBezTo>
                    <a:pt x="1194" y="0"/>
                    <a:pt x="207" y="407"/>
                    <a:pt x="115" y="1053"/>
                  </a:cubicBezTo>
                  <a:cubicBezTo>
                    <a:pt x="1" y="1829"/>
                    <a:pt x="1279" y="2673"/>
                    <a:pt x="2968" y="2924"/>
                  </a:cubicBezTo>
                  <a:cubicBezTo>
                    <a:pt x="3297" y="2973"/>
                    <a:pt x="3616" y="2996"/>
                    <a:pt x="3918" y="2996"/>
                  </a:cubicBezTo>
                  <a:cubicBezTo>
                    <a:pt x="5191" y="2996"/>
                    <a:pt x="6163" y="2588"/>
                    <a:pt x="6255" y="1943"/>
                  </a:cubicBezTo>
                  <a:cubicBezTo>
                    <a:pt x="6369" y="1167"/>
                    <a:pt x="5091" y="322"/>
                    <a:pt x="3402" y="71"/>
                  </a:cubicBezTo>
                  <a:cubicBezTo>
                    <a:pt x="3078" y="23"/>
                    <a:pt x="2761" y="0"/>
                    <a:pt x="2460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3020;p34">
              <a:extLst>
                <a:ext uri="{FF2B5EF4-FFF2-40B4-BE49-F238E27FC236}">
                  <a16:creationId xmlns:a16="http://schemas.microsoft.com/office/drawing/2014/main" id="{ABC27041-A286-42B7-AFC5-94A3AB1066A3}"/>
                </a:ext>
              </a:extLst>
            </p:cNvPr>
            <p:cNvSpPr/>
            <p:nvPr/>
          </p:nvSpPr>
          <p:spPr>
            <a:xfrm>
              <a:off x="7497039" y="3073006"/>
              <a:ext cx="185885" cy="119559"/>
            </a:xfrm>
            <a:custGeom>
              <a:avLst/>
              <a:gdLst/>
              <a:ahLst/>
              <a:cxnLst/>
              <a:rect l="l" t="t" r="r" b="b"/>
              <a:pathLst>
                <a:path w="10364" h="6666" extrusionOk="0">
                  <a:moveTo>
                    <a:pt x="115" y="3013"/>
                  </a:moveTo>
                  <a:cubicBezTo>
                    <a:pt x="1" y="4748"/>
                    <a:pt x="2192" y="6300"/>
                    <a:pt x="4976" y="6482"/>
                  </a:cubicBezTo>
                  <a:cubicBezTo>
                    <a:pt x="7784" y="6665"/>
                    <a:pt x="10135" y="5387"/>
                    <a:pt x="10249" y="3652"/>
                  </a:cubicBezTo>
                  <a:cubicBezTo>
                    <a:pt x="10363" y="1917"/>
                    <a:pt x="8172" y="342"/>
                    <a:pt x="5387" y="183"/>
                  </a:cubicBezTo>
                  <a:cubicBezTo>
                    <a:pt x="2580" y="0"/>
                    <a:pt x="229" y="1278"/>
                    <a:pt x="115" y="3013"/>
                  </a:cubicBezTo>
                </a:path>
              </a:pathLst>
            </a:custGeom>
            <a:solidFill>
              <a:srgbClr val="F89189">
                <a:alpha val="30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3021;p34">
              <a:extLst>
                <a:ext uri="{FF2B5EF4-FFF2-40B4-BE49-F238E27FC236}">
                  <a16:creationId xmlns:a16="http://schemas.microsoft.com/office/drawing/2014/main" id="{FEA7B5DE-F042-4FB9-97C2-700A2CE05219}"/>
                </a:ext>
              </a:extLst>
            </p:cNvPr>
            <p:cNvSpPr/>
            <p:nvPr/>
          </p:nvSpPr>
          <p:spPr>
            <a:xfrm>
              <a:off x="7263669" y="3024251"/>
              <a:ext cx="192431" cy="121245"/>
            </a:xfrm>
            <a:custGeom>
              <a:avLst/>
              <a:gdLst/>
              <a:ahLst/>
              <a:cxnLst/>
              <a:rect l="l" t="t" r="r" b="b"/>
              <a:pathLst>
                <a:path w="10729" h="6760" extrusionOk="0">
                  <a:moveTo>
                    <a:pt x="4030" y="0"/>
                  </a:moveTo>
                  <a:cubicBezTo>
                    <a:pt x="2299" y="0"/>
                    <a:pt x="895" y="676"/>
                    <a:pt x="525" y="1851"/>
                  </a:cubicBezTo>
                  <a:cubicBezTo>
                    <a:pt x="0" y="3494"/>
                    <a:pt x="1735" y="5548"/>
                    <a:pt x="4405" y="6393"/>
                  </a:cubicBezTo>
                  <a:cubicBezTo>
                    <a:pt x="5193" y="6642"/>
                    <a:pt x="5974" y="6760"/>
                    <a:pt x="6698" y="6760"/>
                  </a:cubicBezTo>
                  <a:cubicBezTo>
                    <a:pt x="8430" y="6760"/>
                    <a:pt x="9833" y="6084"/>
                    <a:pt x="10203" y="4909"/>
                  </a:cubicBezTo>
                  <a:cubicBezTo>
                    <a:pt x="10728" y="3243"/>
                    <a:pt x="8993" y="1212"/>
                    <a:pt x="6323" y="367"/>
                  </a:cubicBezTo>
                  <a:cubicBezTo>
                    <a:pt x="5536" y="118"/>
                    <a:pt x="4754" y="0"/>
                    <a:pt x="4030" y="0"/>
                  </a:cubicBezTo>
                  <a:close/>
                </a:path>
              </a:pathLst>
            </a:custGeom>
            <a:solidFill>
              <a:srgbClr val="F89189">
                <a:alpha val="30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3022;p34">
              <a:extLst>
                <a:ext uri="{FF2B5EF4-FFF2-40B4-BE49-F238E27FC236}">
                  <a16:creationId xmlns:a16="http://schemas.microsoft.com/office/drawing/2014/main" id="{2A0385DB-0E50-4C65-94B4-5A873E4D7FA9}"/>
                </a:ext>
              </a:extLst>
            </p:cNvPr>
            <p:cNvSpPr/>
            <p:nvPr/>
          </p:nvSpPr>
          <p:spPr>
            <a:xfrm>
              <a:off x="7479837" y="3142193"/>
              <a:ext cx="35638" cy="13721"/>
            </a:xfrm>
            <a:custGeom>
              <a:avLst/>
              <a:gdLst/>
              <a:ahLst/>
              <a:cxnLst/>
              <a:rect l="l" t="t" r="r" b="b"/>
              <a:pathLst>
                <a:path w="1987" h="765" extrusionOk="0">
                  <a:moveTo>
                    <a:pt x="1918" y="1"/>
                  </a:moveTo>
                  <a:cubicBezTo>
                    <a:pt x="1667" y="229"/>
                    <a:pt x="1370" y="411"/>
                    <a:pt x="1051" y="526"/>
                  </a:cubicBezTo>
                  <a:cubicBezTo>
                    <a:pt x="832" y="603"/>
                    <a:pt x="603" y="639"/>
                    <a:pt x="378" y="639"/>
                  </a:cubicBezTo>
                  <a:cubicBezTo>
                    <a:pt x="274" y="639"/>
                    <a:pt x="171" y="631"/>
                    <a:pt x="69" y="617"/>
                  </a:cubicBezTo>
                  <a:cubicBezTo>
                    <a:pt x="47" y="617"/>
                    <a:pt x="24" y="617"/>
                    <a:pt x="1" y="640"/>
                  </a:cubicBezTo>
                  <a:cubicBezTo>
                    <a:pt x="1" y="662"/>
                    <a:pt x="24" y="708"/>
                    <a:pt x="47" y="708"/>
                  </a:cubicBezTo>
                  <a:cubicBezTo>
                    <a:pt x="189" y="746"/>
                    <a:pt x="336" y="764"/>
                    <a:pt x="484" y="764"/>
                  </a:cubicBezTo>
                  <a:cubicBezTo>
                    <a:pt x="690" y="764"/>
                    <a:pt x="897" y="729"/>
                    <a:pt x="1097" y="662"/>
                  </a:cubicBezTo>
                  <a:cubicBezTo>
                    <a:pt x="1439" y="548"/>
                    <a:pt x="1758" y="366"/>
                    <a:pt x="1987" y="69"/>
                  </a:cubicBezTo>
                  <a:cubicBezTo>
                    <a:pt x="1987" y="46"/>
                    <a:pt x="1987" y="23"/>
                    <a:pt x="1964" y="23"/>
                  </a:cubicBezTo>
                  <a:cubicBezTo>
                    <a:pt x="1964" y="1"/>
                    <a:pt x="1918" y="1"/>
                    <a:pt x="1918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3023;p34">
              <a:extLst>
                <a:ext uri="{FF2B5EF4-FFF2-40B4-BE49-F238E27FC236}">
                  <a16:creationId xmlns:a16="http://schemas.microsoft.com/office/drawing/2014/main" id="{F0F504FA-6494-4324-9715-9E00A012EF3D}"/>
                </a:ext>
              </a:extLst>
            </p:cNvPr>
            <p:cNvSpPr/>
            <p:nvPr/>
          </p:nvSpPr>
          <p:spPr>
            <a:xfrm>
              <a:off x="7215757" y="2629365"/>
              <a:ext cx="586673" cy="397560"/>
            </a:xfrm>
            <a:custGeom>
              <a:avLst/>
              <a:gdLst/>
              <a:ahLst/>
              <a:cxnLst/>
              <a:rect l="l" t="t" r="r" b="b"/>
              <a:pathLst>
                <a:path w="32710" h="22166" extrusionOk="0">
                  <a:moveTo>
                    <a:pt x="13153" y="0"/>
                  </a:moveTo>
                  <a:cubicBezTo>
                    <a:pt x="12954" y="0"/>
                    <a:pt x="12754" y="4"/>
                    <a:pt x="12554" y="12"/>
                  </a:cubicBezTo>
                  <a:cubicBezTo>
                    <a:pt x="10318" y="126"/>
                    <a:pt x="8058" y="766"/>
                    <a:pt x="6232" y="2067"/>
                  </a:cubicBezTo>
                  <a:cubicBezTo>
                    <a:pt x="3561" y="3984"/>
                    <a:pt x="2055" y="7134"/>
                    <a:pt x="914" y="10215"/>
                  </a:cubicBezTo>
                  <a:cubicBezTo>
                    <a:pt x="434" y="11516"/>
                    <a:pt x="1" y="13000"/>
                    <a:pt x="594" y="14278"/>
                  </a:cubicBezTo>
                  <a:cubicBezTo>
                    <a:pt x="1125" y="15472"/>
                    <a:pt x="2469" y="16152"/>
                    <a:pt x="3777" y="16152"/>
                  </a:cubicBezTo>
                  <a:cubicBezTo>
                    <a:pt x="3819" y="16152"/>
                    <a:pt x="3861" y="16151"/>
                    <a:pt x="3904" y="16150"/>
                  </a:cubicBezTo>
                  <a:cubicBezTo>
                    <a:pt x="5250" y="16081"/>
                    <a:pt x="6506" y="15374"/>
                    <a:pt x="7487" y="14461"/>
                  </a:cubicBezTo>
                  <a:cubicBezTo>
                    <a:pt x="8469" y="13525"/>
                    <a:pt x="9199" y="12384"/>
                    <a:pt x="9930" y="11265"/>
                  </a:cubicBezTo>
                  <a:lnTo>
                    <a:pt x="9930" y="11265"/>
                  </a:lnTo>
                  <a:cubicBezTo>
                    <a:pt x="9542" y="12224"/>
                    <a:pt x="9656" y="13411"/>
                    <a:pt x="10249" y="14278"/>
                  </a:cubicBezTo>
                  <a:cubicBezTo>
                    <a:pt x="10841" y="15132"/>
                    <a:pt x="11853" y="15650"/>
                    <a:pt x="12861" y="15650"/>
                  </a:cubicBezTo>
                  <a:cubicBezTo>
                    <a:pt x="12904" y="15650"/>
                    <a:pt x="12946" y="15649"/>
                    <a:pt x="12988" y="15648"/>
                  </a:cubicBezTo>
                  <a:cubicBezTo>
                    <a:pt x="13992" y="15625"/>
                    <a:pt x="14951" y="15077"/>
                    <a:pt x="15682" y="14392"/>
                  </a:cubicBezTo>
                  <a:cubicBezTo>
                    <a:pt x="16307" y="13806"/>
                    <a:pt x="16815" y="13086"/>
                    <a:pt x="17292" y="12362"/>
                  </a:cubicBezTo>
                  <a:lnTo>
                    <a:pt x="17292" y="12362"/>
                  </a:lnTo>
                  <a:cubicBezTo>
                    <a:pt x="17051" y="12937"/>
                    <a:pt x="17232" y="13693"/>
                    <a:pt x="17713" y="14118"/>
                  </a:cubicBezTo>
                  <a:cubicBezTo>
                    <a:pt x="18104" y="14452"/>
                    <a:pt x="18597" y="14537"/>
                    <a:pt x="19103" y="14537"/>
                  </a:cubicBezTo>
                  <a:cubicBezTo>
                    <a:pt x="19394" y="14537"/>
                    <a:pt x="19689" y="14509"/>
                    <a:pt x="19973" y="14484"/>
                  </a:cubicBezTo>
                  <a:cubicBezTo>
                    <a:pt x="21365" y="14369"/>
                    <a:pt x="24857" y="11676"/>
                    <a:pt x="25702" y="9827"/>
                  </a:cubicBezTo>
                  <a:cubicBezTo>
                    <a:pt x="25999" y="12406"/>
                    <a:pt x="26136" y="13571"/>
                    <a:pt x="26638" y="16104"/>
                  </a:cubicBezTo>
                  <a:cubicBezTo>
                    <a:pt x="26957" y="17702"/>
                    <a:pt x="27528" y="19277"/>
                    <a:pt x="28509" y="20578"/>
                  </a:cubicBezTo>
                  <a:cubicBezTo>
                    <a:pt x="29044" y="21295"/>
                    <a:pt x="29761" y="22166"/>
                    <a:pt x="30438" y="22166"/>
                  </a:cubicBezTo>
                  <a:cubicBezTo>
                    <a:pt x="30773" y="22166"/>
                    <a:pt x="31098" y="21952"/>
                    <a:pt x="31385" y="21400"/>
                  </a:cubicBezTo>
                  <a:cubicBezTo>
                    <a:pt x="32024" y="20121"/>
                    <a:pt x="32390" y="18683"/>
                    <a:pt x="32481" y="17245"/>
                  </a:cubicBezTo>
                  <a:cubicBezTo>
                    <a:pt x="32709" y="14392"/>
                    <a:pt x="31933" y="11448"/>
                    <a:pt x="30404" y="9028"/>
                  </a:cubicBezTo>
                  <a:cubicBezTo>
                    <a:pt x="27893" y="5057"/>
                    <a:pt x="23648" y="2432"/>
                    <a:pt x="19174" y="1017"/>
                  </a:cubicBezTo>
                  <a:cubicBezTo>
                    <a:pt x="17220" y="414"/>
                    <a:pt x="15190" y="0"/>
                    <a:pt x="13153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3024;p34">
              <a:extLst>
                <a:ext uri="{FF2B5EF4-FFF2-40B4-BE49-F238E27FC236}">
                  <a16:creationId xmlns:a16="http://schemas.microsoft.com/office/drawing/2014/main" id="{48613870-20AF-43EE-8DA1-FD1732A60D85}"/>
                </a:ext>
              </a:extLst>
            </p:cNvPr>
            <p:cNvSpPr/>
            <p:nvPr/>
          </p:nvSpPr>
          <p:spPr>
            <a:xfrm>
              <a:off x="7431118" y="2762644"/>
              <a:ext cx="187104" cy="70899"/>
            </a:xfrm>
            <a:custGeom>
              <a:avLst/>
              <a:gdLst/>
              <a:ahLst/>
              <a:cxnLst/>
              <a:rect l="l" t="t" r="r" b="b"/>
              <a:pathLst>
                <a:path w="10432" h="3953" extrusionOk="0">
                  <a:moveTo>
                    <a:pt x="914" y="1"/>
                  </a:moveTo>
                  <a:cubicBezTo>
                    <a:pt x="891" y="1"/>
                    <a:pt x="845" y="1"/>
                    <a:pt x="845" y="23"/>
                  </a:cubicBezTo>
                  <a:cubicBezTo>
                    <a:pt x="617" y="389"/>
                    <a:pt x="412" y="754"/>
                    <a:pt x="252" y="1142"/>
                  </a:cubicBezTo>
                  <a:cubicBezTo>
                    <a:pt x="92" y="1530"/>
                    <a:pt x="1" y="1963"/>
                    <a:pt x="24" y="2397"/>
                  </a:cubicBezTo>
                  <a:cubicBezTo>
                    <a:pt x="69" y="2831"/>
                    <a:pt x="229" y="3265"/>
                    <a:pt x="571" y="3561"/>
                  </a:cubicBezTo>
                  <a:cubicBezTo>
                    <a:pt x="886" y="3834"/>
                    <a:pt x="1296" y="3952"/>
                    <a:pt x="1697" y="3952"/>
                  </a:cubicBezTo>
                  <a:cubicBezTo>
                    <a:pt x="1732" y="3952"/>
                    <a:pt x="1768" y="3951"/>
                    <a:pt x="1804" y="3949"/>
                  </a:cubicBezTo>
                  <a:cubicBezTo>
                    <a:pt x="2671" y="3926"/>
                    <a:pt x="3447" y="3493"/>
                    <a:pt x="4132" y="2991"/>
                  </a:cubicBezTo>
                  <a:cubicBezTo>
                    <a:pt x="4567" y="2661"/>
                    <a:pt x="4972" y="2272"/>
                    <a:pt x="5328" y="1837"/>
                  </a:cubicBezTo>
                  <a:lnTo>
                    <a:pt x="5328" y="1837"/>
                  </a:lnTo>
                  <a:cubicBezTo>
                    <a:pt x="5306" y="1916"/>
                    <a:pt x="5288" y="1996"/>
                    <a:pt x="5273" y="2078"/>
                  </a:cubicBezTo>
                  <a:cubicBezTo>
                    <a:pt x="5182" y="2443"/>
                    <a:pt x="5228" y="2854"/>
                    <a:pt x="5410" y="3196"/>
                  </a:cubicBezTo>
                  <a:cubicBezTo>
                    <a:pt x="5524" y="3356"/>
                    <a:pt x="5661" y="3516"/>
                    <a:pt x="5821" y="3607"/>
                  </a:cubicBezTo>
                  <a:cubicBezTo>
                    <a:pt x="5973" y="3702"/>
                    <a:pt x="6141" y="3750"/>
                    <a:pt x="6312" y="3750"/>
                  </a:cubicBezTo>
                  <a:cubicBezTo>
                    <a:pt x="6346" y="3750"/>
                    <a:pt x="6380" y="3748"/>
                    <a:pt x="6415" y="3744"/>
                  </a:cubicBezTo>
                  <a:cubicBezTo>
                    <a:pt x="6803" y="3744"/>
                    <a:pt x="7145" y="3584"/>
                    <a:pt x="7465" y="3401"/>
                  </a:cubicBezTo>
                  <a:cubicBezTo>
                    <a:pt x="8720" y="2648"/>
                    <a:pt x="9747" y="1530"/>
                    <a:pt x="10409" y="252"/>
                  </a:cubicBezTo>
                  <a:cubicBezTo>
                    <a:pt x="10432" y="229"/>
                    <a:pt x="10432" y="183"/>
                    <a:pt x="10409" y="183"/>
                  </a:cubicBezTo>
                  <a:cubicBezTo>
                    <a:pt x="10386" y="172"/>
                    <a:pt x="10369" y="166"/>
                    <a:pt x="10355" y="166"/>
                  </a:cubicBezTo>
                  <a:cubicBezTo>
                    <a:pt x="10341" y="166"/>
                    <a:pt x="10329" y="172"/>
                    <a:pt x="10318" y="183"/>
                  </a:cubicBezTo>
                  <a:cubicBezTo>
                    <a:pt x="9633" y="1439"/>
                    <a:pt x="8606" y="2511"/>
                    <a:pt x="7373" y="3242"/>
                  </a:cubicBezTo>
                  <a:cubicBezTo>
                    <a:pt x="7077" y="3401"/>
                    <a:pt x="6734" y="3538"/>
                    <a:pt x="6392" y="3561"/>
                  </a:cubicBezTo>
                  <a:cubicBezTo>
                    <a:pt x="6072" y="3561"/>
                    <a:pt x="5753" y="3379"/>
                    <a:pt x="5593" y="3082"/>
                  </a:cubicBezTo>
                  <a:cubicBezTo>
                    <a:pt x="5433" y="2808"/>
                    <a:pt x="5410" y="2443"/>
                    <a:pt x="5479" y="2100"/>
                  </a:cubicBezTo>
                  <a:cubicBezTo>
                    <a:pt x="5547" y="1781"/>
                    <a:pt x="5707" y="1439"/>
                    <a:pt x="5844" y="1119"/>
                  </a:cubicBezTo>
                  <a:lnTo>
                    <a:pt x="5844" y="1119"/>
                  </a:lnTo>
                  <a:cubicBezTo>
                    <a:pt x="5844" y="1119"/>
                    <a:pt x="5844" y="1119"/>
                    <a:pt x="5844" y="1119"/>
                  </a:cubicBezTo>
                  <a:cubicBezTo>
                    <a:pt x="5867" y="1073"/>
                    <a:pt x="5844" y="1005"/>
                    <a:pt x="5798" y="982"/>
                  </a:cubicBezTo>
                  <a:cubicBezTo>
                    <a:pt x="5782" y="974"/>
                    <a:pt x="5762" y="968"/>
                    <a:pt x="5742" y="968"/>
                  </a:cubicBezTo>
                  <a:cubicBezTo>
                    <a:pt x="5709" y="968"/>
                    <a:pt x="5676" y="984"/>
                    <a:pt x="5661" y="1028"/>
                  </a:cubicBezTo>
                  <a:cubicBezTo>
                    <a:pt x="5660" y="1030"/>
                    <a:pt x="5658" y="1033"/>
                    <a:pt x="5656" y="1036"/>
                  </a:cubicBezTo>
                  <a:lnTo>
                    <a:pt x="5656" y="1036"/>
                  </a:lnTo>
                  <a:lnTo>
                    <a:pt x="5639" y="1028"/>
                  </a:lnTo>
                  <a:cubicBezTo>
                    <a:pt x="5624" y="1063"/>
                    <a:pt x="5608" y="1098"/>
                    <a:pt x="5593" y="1134"/>
                  </a:cubicBezTo>
                  <a:lnTo>
                    <a:pt x="5593" y="1134"/>
                  </a:lnTo>
                  <a:cubicBezTo>
                    <a:pt x="5168" y="1776"/>
                    <a:pt x="4623" y="2355"/>
                    <a:pt x="3995" y="2831"/>
                  </a:cubicBezTo>
                  <a:cubicBezTo>
                    <a:pt x="3356" y="3333"/>
                    <a:pt x="2603" y="3744"/>
                    <a:pt x="1781" y="3767"/>
                  </a:cubicBezTo>
                  <a:cubicBezTo>
                    <a:pt x="1743" y="3769"/>
                    <a:pt x="1705" y="3770"/>
                    <a:pt x="1667" y="3770"/>
                  </a:cubicBezTo>
                  <a:cubicBezTo>
                    <a:pt x="1314" y="3770"/>
                    <a:pt x="953" y="3672"/>
                    <a:pt x="685" y="3424"/>
                  </a:cubicBezTo>
                  <a:cubicBezTo>
                    <a:pt x="389" y="3173"/>
                    <a:pt x="229" y="2785"/>
                    <a:pt x="183" y="2374"/>
                  </a:cubicBezTo>
                  <a:cubicBezTo>
                    <a:pt x="92" y="1553"/>
                    <a:pt x="526" y="799"/>
                    <a:pt x="914" y="69"/>
                  </a:cubicBezTo>
                  <a:cubicBezTo>
                    <a:pt x="937" y="46"/>
                    <a:pt x="937" y="23"/>
                    <a:pt x="914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3025;p34">
              <a:extLst>
                <a:ext uri="{FF2B5EF4-FFF2-40B4-BE49-F238E27FC236}">
                  <a16:creationId xmlns:a16="http://schemas.microsoft.com/office/drawing/2014/main" id="{31E5ADFF-4B22-4913-A6FF-6ACC29FF041E}"/>
                </a:ext>
              </a:extLst>
            </p:cNvPr>
            <p:cNvSpPr/>
            <p:nvPr/>
          </p:nvSpPr>
          <p:spPr>
            <a:xfrm>
              <a:off x="7263256" y="2783936"/>
              <a:ext cx="60604" cy="53000"/>
            </a:xfrm>
            <a:custGeom>
              <a:avLst/>
              <a:gdLst/>
              <a:ahLst/>
              <a:cxnLst/>
              <a:rect l="l" t="t" r="r" b="b"/>
              <a:pathLst>
                <a:path w="3379" h="2955" extrusionOk="0">
                  <a:moveTo>
                    <a:pt x="388" y="0"/>
                  </a:moveTo>
                  <a:cubicBezTo>
                    <a:pt x="366" y="0"/>
                    <a:pt x="343" y="23"/>
                    <a:pt x="320" y="46"/>
                  </a:cubicBezTo>
                  <a:cubicBezTo>
                    <a:pt x="160" y="571"/>
                    <a:pt x="0" y="1119"/>
                    <a:pt x="92" y="1689"/>
                  </a:cubicBezTo>
                  <a:cubicBezTo>
                    <a:pt x="137" y="1986"/>
                    <a:pt x="229" y="2260"/>
                    <a:pt x="411" y="2488"/>
                  </a:cubicBezTo>
                  <a:cubicBezTo>
                    <a:pt x="594" y="2717"/>
                    <a:pt x="890" y="2899"/>
                    <a:pt x="1187" y="2945"/>
                  </a:cubicBezTo>
                  <a:cubicBezTo>
                    <a:pt x="1241" y="2951"/>
                    <a:pt x="1295" y="2954"/>
                    <a:pt x="1349" y="2954"/>
                  </a:cubicBezTo>
                  <a:cubicBezTo>
                    <a:pt x="1887" y="2954"/>
                    <a:pt x="2405" y="2652"/>
                    <a:pt x="2717" y="2237"/>
                  </a:cubicBezTo>
                  <a:cubicBezTo>
                    <a:pt x="3059" y="1781"/>
                    <a:pt x="3219" y="1233"/>
                    <a:pt x="3356" y="685"/>
                  </a:cubicBezTo>
                  <a:cubicBezTo>
                    <a:pt x="3378" y="662"/>
                    <a:pt x="3356" y="640"/>
                    <a:pt x="3333" y="640"/>
                  </a:cubicBezTo>
                  <a:cubicBezTo>
                    <a:pt x="3326" y="633"/>
                    <a:pt x="3317" y="630"/>
                    <a:pt x="3309" y="630"/>
                  </a:cubicBezTo>
                  <a:cubicBezTo>
                    <a:pt x="3287" y="630"/>
                    <a:pt x="3264" y="646"/>
                    <a:pt x="3264" y="662"/>
                  </a:cubicBezTo>
                  <a:cubicBezTo>
                    <a:pt x="3082" y="1187"/>
                    <a:pt x="2876" y="1689"/>
                    <a:pt x="2557" y="2100"/>
                  </a:cubicBezTo>
                  <a:cubicBezTo>
                    <a:pt x="2270" y="2469"/>
                    <a:pt x="1818" y="2727"/>
                    <a:pt x="1366" y="2727"/>
                  </a:cubicBezTo>
                  <a:cubicBezTo>
                    <a:pt x="1314" y="2727"/>
                    <a:pt x="1262" y="2724"/>
                    <a:pt x="1210" y="2717"/>
                  </a:cubicBezTo>
                  <a:cubicBezTo>
                    <a:pt x="708" y="2671"/>
                    <a:pt x="366" y="2169"/>
                    <a:pt x="274" y="1667"/>
                  </a:cubicBezTo>
                  <a:cubicBezTo>
                    <a:pt x="160" y="1142"/>
                    <a:pt x="297" y="594"/>
                    <a:pt x="434" y="69"/>
                  </a:cubicBezTo>
                  <a:cubicBezTo>
                    <a:pt x="434" y="46"/>
                    <a:pt x="411" y="23"/>
                    <a:pt x="388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3026;p34">
              <a:extLst>
                <a:ext uri="{FF2B5EF4-FFF2-40B4-BE49-F238E27FC236}">
                  <a16:creationId xmlns:a16="http://schemas.microsoft.com/office/drawing/2014/main" id="{E9FBB2A1-A442-42D3-96E2-F9E5CE8F7D18}"/>
                </a:ext>
              </a:extLst>
            </p:cNvPr>
            <p:cNvSpPr/>
            <p:nvPr/>
          </p:nvSpPr>
          <p:spPr>
            <a:xfrm>
              <a:off x="7706677" y="2844118"/>
              <a:ext cx="104403" cy="143305"/>
            </a:xfrm>
            <a:custGeom>
              <a:avLst/>
              <a:gdLst/>
              <a:ahLst/>
              <a:cxnLst/>
              <a:rect l="l" t="t" r="r" b="b"/>
              <a:pathLst>
                <a:path w="5821" h="7990" extrusionOk="0">
                  <a:moveTo>
                    <a:pt x="69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0" y="1576"/>
                    <a:pt x="206" y="3105"/>
                    <a:pt x="594" y="4589"/>
                  </a:cubicBezTo>
                  <a:cubicBezTo>
                    <a:pt x="685" y="4954"/>
                    <a:pt x="799" y="5319"/>
                    <a:pt x="936" y="5684"/>
                  </a:cubicBezTo>
                  <a:cubicBezTo>
                    <a:pt x="1050" y="6049"/>
                    <a:pt x="1187" y="6437"/>
                    <a:pt x="1438" y="6757"/>
                  </a:cubicBezTo>
                  <a:cubicBezTo>
                    <a:pt x="1661" y="7020"/>
                    <a:pt x="2010" y="7248"/>
                    <a:pt x="2388" y="7248"/>
                  </a:cubicBezTo>
                  <a:cubicBezTo>
                    <a:pt x="2436" y="7248"/>
                    <a:pt x="2485" y="7244"/>
                    <a:pt x="2534" y="7236"/>
                  </a:cubicBezTo>
                  <a:cubicBezTo>
                    <a:pt x="2743" y="7215"/>
                    <a:pt x="2914" y="7099"/>
                    <a:pt x="3046" y="6939"/>
                  </a:cubicBezTo>
                  <a:lnTo>
                    <a:pt x="3046" y="6939"/>
                  </a:lnTo>
                  <a:cubicBezTo>
                    <a:pt x="3102" y="7122"/>
                    <a:pt x="3194" y="7294"/>
                    <a:pt x="3310" y="7442"/>
                  </a:cubicBezTo>
                  <a:cubicBezTo>
                    <a:pt x="3584" y="7761"/>
                    <a:pt x="3972" y="7990"/>
                    <a:pt x="4383" y="7990"/>
                  </a:cubicBezTo>
                  <a:cubicBezTo>
                    <a:pt x="4793" y="7990"/>
                    <a:pt x="5181" y="7761"/>
                    <a:pt x="5433" y="7442"/>
                  </a:cubicBezTo>
                  <a:cubicBezTo>
                    <a:pt x="5684" y="7122"/>
                    <a:pt x="5821" y="6711"/>
                    <a:pt x="5729" y="6323"/>
                  </a:cubicBezTo>
                  <a:cubicBezTo>
                    <a:pt x="5729" y="6278"/>
                    <a:pt x="5706" y="6278"/>
                    <a:pt x="5661" y="6278"/>
                  </a:cubicBezTo>
                  <a:cubicBezTo>
                    <a:pt x="5638" y="6278"/>
                    <a:pt x="5615" y="6301"/>
                    <a:pt x="5638" y="6346"/>
                  </a:cubicBezTo>
                  <a:cubicBezTo>
                    <a:pt x="5752" y="7077"/>
                    <a:pt x="5090" y="7807"/>
                    <a:pt x="4383" y="7807"/>
                  </a:cubicBezTo>
                  <a:cubicBezTo>
                    <a:pt x="3781" y="7788"/>
                    <a:pt x="3272" y="7258"/>
                    <a:pt x="3201" y="6689"/>
                  </a:cubicBezTo>
                  <a:lnTo>
                    <a:pt x="3201" y="6689"/>
                  </a:lnTo>
                  <a:cubicBezTo>
                    <a:pt x="3250" y="6557"/>
                    <a:pt x="3262" y="6408"/>
                    <a:pt x="3218" y="6278"/>
                  </a:cubicBezTo>
                  <a:cubicBezTo>
                    <a:pt x="3196" y="6232"/>
                    <a:pt x="3173" y="6209"/>
                    <a:pt x="3150" y="6209"/>
                  </a:cubicBezTo>
                  <a:cubicBezTo>
                    <a:pt x="3137" y="6205"/>
                    <a:pt x="3126" y="6203"/>
                    <a:pt x="3115" y="6203"/>
                  </a:cubicBezTo>
                  <a:cubicBezTo>
                    <a:pt x="3066" y="6203"/>
                    <a:pt x="3032" y="6240"/>
                    <a:pt x="3013" y="6278"/>
                  </a:cubicBezTo>
                  <a:cubicBezTo>
                    <a:pt x="2986" y="6398"/>
                    <a:pt x="2979" y="6521"/>
                    <a:pt x="2989" y="6642"/>
                  </a:cubicBezTo>
                  <a:lnTo>
                    <a:pt x="2989" y="6642"/>
                  </a:lnTo>
                  <a:cubicBezTo>
                    <a:pt x="2908" y="6833"/>
                    <a:pt x="2719" y="6993"/>
                    <a:pt x="2511" y="7008"/>
                  </a:cubicBezTo>
                  <a:cubicBezTo>
                    <a:pt x="2462" y="7018"/>
                    <a:pt x="2413" y="7023"/>
                    <a:pt x="2365" y="7023"/>
                  </a:cubicBezTo>
                  <a:cubicBezTo>
                    <a:pt x="2073" y="7023"/>
                    <a:pt x="1794" y="6855"/>
                    <a:pt x="1598" y="6620"/>
                  </a:cubicBezTo>
                  <a:cubicBezTo>
                    <a:pt x="1370" y="6346"/>
                    <a:pt x="1233" y="5981"/>
                    <a:pt x="1119" y="5639"/>
                  </a:cubicBezTo>
                  <a:cubicBezTo>
                    <a:pt x="982" y="5273"/>
                    <a:pt x="867" y="4908"/>
                    <a:pt x="776" y="4543"/>
                  </a:cubicBezTo>
                  <a:cubicBezTo>
                    <a:pt x="365" y="3082"/>
                    <a:pt x="160" y="1576"/>
                    <a:pt x="114" y="46"/>
                  </a:cubicBezTo>
                  <a:cubicBezTo>
                    <a:pt x="114" y="24"/>
                    <a:pt x="91" y="1"/>
                    <a:pt x="69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3027;p34">
              <a:extLst>
                <a:ext uri="{FF2B5EF4-FFF2-40B4-BE49-F238E27FC236}">
                  <a16:creationId xmlns:a16="http://schemas.microsoft.com/office/drawing/2014/main" id="{D7071B1B-B903-4AB4-A1C9-6504741EDA90}"/>
                </a:ext>
              </a:extLst>
            </p:cNvPr>
            <p:cNvSpPr/>
            <p:nvPr/>
          </p:nvSpPr>
          <p:spPr>
            <a:xfrm>
              <a:off x="7340640" y="2644971"/>
              <a:ext cx="92942" cy="77589"/>
            </a:xfrm>
            <a:custGeom>
              <a:avLst/>
              <a:gdLst/>
              <a:ahLst/>
              <a:cxnLst/>
              <a:rect l="l" t="t" r="r" b="b"/>
              <a:pathLst>
                <a:path w="5182" h="4326" extrusionOk="0">
                  <a:moveTo>
                    <a:pt x="1646" y="0"/>
                  </a:moveTo>
                  <a:cubicBezTo>
                    <a:pt x="1636" y="0"/>
                    <a:pt x="1628" y="3"/>
                    <a:pt x="1621" y="10"/>
                  </a:cubicBezTo>
                  <a:cubicBezTo>
                    <a:pt x="1233" y="284"/>
                    <a:pt x="845" y="535"/>
                    <a:pt x="525" y="923"/>
                  </a:cubicBezTo>
                  <a:cubicBezTo>
                    <a:pt x="206" y="1288"/>
                    <a:pt x="0" y="1790"/>
                    <a:pt x="69" y="2292"/>
                  </a:cubicBezTo>
                  <a:cubicBezTo>
                    <a:pt x="92" y="2543"/>
                    <a:pt x="183" y="2794"/>
                    <a:pt x="365" y="2977"/>
                  </a:cubicBezTo>
                  <a:cubicBezTo>
                    <a:pt x="525" y="3182"/>
                    <a:pt x="776" y="3296"/>
                    <a:pt x="1027" y="3342"/>
                  </a:cubicBezTo>
                  <a:cubicBezTo>
                    <a:pt x="1069" y="3346"/>
                    <a:pt x="1110" y="3347"/>
                    <a:pt x="1151" y="3347"/>
                  </a:cubicBezTo>
                  <a:cubicBezTo>
                    <a:pt x="1444" y="3347"/>
                    <a:pt x="1727" y="3257"/>
                    <a:pt x="1969" y="3105"/>
                  </a:cubicBezTo>
                  <a:lnTo>
                    <a:pt x="1969" y="3105"/>
                  </a:lnTo>
                  <a:cubicBezTo>
                    <a:pt x="1965" y="3138"/>
                    <a:pt x="1963" y="3172"/>
                    <a:pt x="1963" y="3205"/>
                  </a:cubicBezTo>
                  <a:cubicBezTo>
                    <a:pt x="1963" y="3411"/>
                    <a:pt x="2009" y="3616"/>
                    <a:pt x="2123" y="3799"/>
                  </a:cubicBezTo>
                  <a:cubicBezTo>
                    <a:pt x="2337" y="4163"/>
                    <a:pt x="2752" y="4326"/>
                    <a:pt x="3142" y="4326"/>
                  </a:cubicBezTo>
                  <a:cubicBezTo>
                    <a:pt x="3168" y="4326"/>
                    <a:pt x="3193" y="4325"/>
                    <a:pt x="3219" y="4324"/>
                  </a:cubicBezTo>
                  <a:cubicBezTo>
                    <a:pt x="3630" y="4301"/>
                    <a:pt x="4018" y="4141"/>
                    <a:pt x="4337" y="3913"/>
                  </a:cubicBezTo>
                  <a:cubicBezTo>
                    <a:pt x="4657" y="3662"/>
                    <a:pt x="4908" y="3365"/>
                    <a:pt x="5159" y="3091"/>
                  </a:cubicBezTo>
                  <a:cubicBezTo>
                    <a:pt x="5182" y="3068"/>
                    <a:pt x="5182" y="3023"/>
                    <a:pt x="5159" y="3000"/>
                  </a:cubicBezTo>
                  <a:cubicBezTo>
                    <a:pt x="5136" y="3000"/>
                    <a:pt x="5113" y="3000"/>
                    <a:pt x="5090" y="3023"/>
                  </a:cubicBezTo>
                  <a:cubicBezTo>
                    <a:pt x="4816" y="3296"/>
                    <a:pt x="4543" y="3548"/>
                    <a:pt x="4246" y="3776"/>
                  </a:cubicBezTo>
                  <a:cubicBezTo>
                    <a:pt x="3926" y="3981"/>
                    <a:pt x="3584" y="4118"/>
                    <a:pt x="3219" y="4118"/>
                  </a:cubicBezTo>
                  <a:cubicBezTo>
                    <a:pt x="3193" y="4120"/>
                    <a:pt x="3167" y="4121"/>
                    <a:pt x="3141" y="4121"/>
                  </a:cubicBezTo>
                  <a:cubicBezTo>
                    <a:pt x="2802" y="4121"/>
                    <a:pt x="2475" y="3981"/>
                    <a:pt x="2306" y="3685"/>
                  </a:cubicBezTo>
                  <a:cubicBezTo>
                    <a:pt x="2123" y="3411"/>
                    <a:pt x="2123" y="2977"/>
                    <a:pt x="2374" y="2772"/>
                  </a:cubicBezTo>
                  <a:lnTo>
                    <a:pt x="2364" y="2761"/>
                  </a:lnTo>
                  <a:lnTo>
                    <a:pt x="2364" y="2761"/>
                  </a:lnTo>
                  <a:cubicBezTo>
                    <a:pt x="2367" y="2757"/>
                    <a:pt x="2371" y="2753"/>
                    <a:pt x="2374" y="2749"/>
                  </a:cubicBezTo>
                  <a:cubicBezTo>
                    <a:pt x="2420" y="2703"/>
                    <a:pt x="2420" y="2657"/>
                    <a:pt x="2374" y="2612"/>
                  </a:cubicBezTo>
                  <a:cubicBezTo>
                    <a:pt x="2351" y="2589"/>
                    <a:pt x="2323" y="2578"/>
                    <a:pt x="2294" y="2578"/>
                  </a:cubicBezTo>
                  <a:cubicBezTo>
                    <a:pt x="2266" y="2578"/>
                    <a:pt x="2237" y="2589"/>
                    <a:pt x="2214" y="2612"/>
                  </a:cubicBezTo>
                  <a:cubicBezTo>
                    <a:pt x="2174" y="2646"/>
                    <a:pt x="2138" y="2686"/>
                    <a:pt x="2107" y="2731"/>
                  </a:cubicBezTo>
                  <a:lnTo>
                    <a:pt x="2107" y="2731"/>
                  </a:lnTo>
                  <a:cubicBezTo>
                    <a:pt x="1857" y="2979"/>
                    <a:pt x="1508" y="3143"/>
                    <a:pt x="1162" y="3143"/>
                  </a:cubicBezTo>
                  <a:cubicBezTo>
                    <a:pt x="1125" y="3143"/>
                    <a:pt x="1087" y="3141"/>
                    <a:pt x="1050" y="3137"/>
                  </a:cubicBezTo>
                  <a:cubicBezTo>
                    <a:pt x="845" y="3114"/>
                    <a:pt x="639" y="3023"/>
                    <a:pt x="502" y="2863"/>
                  </a:cubicBezTo>
                  <a:cubicBezTo>
                    <a:pt x="343" y="2703"/>
                    <a:pt x="274" y="2498"/>
                    <a:pt x="229" y="2269"/>
                  </a:cubicBezTo>
                  <a:cubicBezTo>
                    <a:pt x="183" y="1813"/>
                    <a:pt x="343" y="1356"/>
                    <a:pt x="639" y="1014"/>
                  </a:cubicBezTo>
                  <a:cubicBezTo>
                    <a:pt x="936" y="649"/>
                    <a:pt x="1301" y="375"/>
                    <a:pt x="1689" y="101"/>
                  </a:cubicBezTo>
                  <a:cubicBezTo>
                    <a:pt x="1712" y="78"/>
                    <a:pt x="1712" y="55"/>
                    <a:pt x="1712" y="32"/>
                  </a:cubicBezTo>
                  <a:cubicBezTo>
                    <a:pt x="1696" y="16"/>
                    <a:pt x="1669" y="0"/>
                    <a:pt x="1646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3028;p34">
              <a:extLst>
                <a:ext uri="{FF2B5EF4-FFF2-40B4-BE49-F238E27FC236}">
                  <a16:creationId xmlns:a16="http://schemas.microsoft.com/office/drawing/2014/main" id="{0DB626B2-4623-47A1-A1F8-7DB5AF0560E8}"/>
                </a:ext>
              </a:extLst>
            </p:cNvPr>
            <p:cNvSpPr/>
            <p:nvPr/>
          </p:nvSpPr>
          <p:spPr>
            <a:xfrm>
              <a:off x="7748436" y="2785981"/>
              <a:ext cx="60192" cy="72765"/>
            </a:xfrm>
            <a:custGeom>
              <a:avLst/>
              <a:gdLst/>
              <a:ahLst/>
              <a:cxnLst/>
              <a:rect l="l" t="t" r="r" b="b"/>
              <a:pathLst>
                <a:path w="3356" h="4057" extrusionOk="0">
                  <a:moveTo>
                    <a:pt x="46" y="1"/>
                  </a:moveTo>
                  <a:cubicBezTo>
                    <a:pt x="23" y="1"/>
                    <a:pt x="0" y="23"/>
                    <a:pt x="23" y="46"/>
                  </a:cubicBezTo>
                  <a:cubicBezTo>
                    <a:pt x="160" y="1028"/>
                    <a:pt x="525" y="1964"/>
                    <a:pt x="1027" y="2808"/>
                  </a:cubicBezTo>
                  <a:cubicBezTo>
                    <a:pt x="1279" y="3242"/>
                    <a:pt x="1552" y="3675"/>
                    <a:pt x="2032" y="3949"/>
                  </a:cubicBezTo>
                  <a:cubicBezTo>
                    <a:pt x="2174" y="4021"/>
                    <a:pt x="2344" y="4056"/>
                    <a:pt x="2512" y="4056"/>
                  </a:cubicBezTo>
                  <a:cubicBezTo>
                    <a:pt x="2613" y="4056"/>
                    <a:pt x="2714" y="4043"/>
                    <a:pt x="2808" y="4018"/>
                  </a:cubicBezTo>
                  <a:cubicBezTo>
                    <a:pt x="3059" y="3949"/>
                    <a:pt x="3287" y="3744"/>
                    <a:pt x="3356" y="3493"/>
                  </a:cubicBezTo>
                  <a:cubicBezTo>
                    <a:pt x="3356" y="3470"/>
                    <a:pt x="3333" y="3424"/>
                    <a:pt x="3310" y="3424"/>
                  </a:cubicBezTo>
                  <a:cubicBezTo>
                    <a:pt x="3287" y="3424"/>
                    <a:pt x="3264" y="3424"/>
                    <a:pt x="3241" y="3447"/>
                  </a:cubicBezTo>
                  <a:cubicBezTo>
                    <a:pt x="3173" y="3675"/>
                    <a:pt x="2968" y="3812"/>
                    <a:pt x="2762" y="3858"/>
                  </a:cubicBezTo>
                  <a:cubicBezTo>
                    <a:pt x="2690" y="3872"/>
                    <a:pt x="2618" y="3880"/>
                    <a:pt x="2547" y="3880"/>
                  </a:cubicBezTo>
                  <a:cubicBezTo>
                    <a:pt x="2394" y="3880"/>
                    <a:pt x="2248" y="3845"/>
                    <a:pt x="2123" y="3767"/>
                  </a:cubicBezTo>
                  <a:cubicBezTo>
                    <a:pt x="1712" y="3538"/>
                    <a:pt x="1461" y="3105"/>
                    <a:pt x="1210" y="2717"/>
                  </a:cubicBezTo>
                  <a:cubicBezTo>
                    <a:pt x="708" y="1895"/>
                    <a:pt x="343" y="982"/>
                    <a:pt x="114" y="46"/>
                  </a:cubicBezTo>
                  <a:cubicBezTo>
                    <a:pt x="114" y="1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3029;p34">
              <a:extLst>
                <a:ext uri="{FF2B5EF4-FFF2-40B4-BE49-F238E27FC236}">
                  <a16:creationId xmlns:a16="http://schemas.microsoft.com/office/drawing/2014/main" id="{74F99042-3D1A-4BC4-B3EB-C1CACCECBB43}"/>
                </a:ext>
              </a:extLst>
            </p:cNvPr>
            <p:cNvSpPr/>
            <p:nvPr/>
          </p:nvSpPr>
          <p:spPr>
            <a:xfrm>
              <a:off x="7513004" y="2668990"/>
              <a:ext cx="67563" cy="40499"/>
            </a:xfrm>
            <a:custGeom>
              <a:avLst/>
              <a:gdLst/>
              <a:ahLst/>
              <a:cxnLst/>
              <a:rect l="l" t="t" r="r" b="b"/>
              <a:pathLst>
                <a:path w="3767" h="2258" extrusionOk="0">
                  <a:moveTo>
                    <a:pt x="711" y="0"/>
                  </a:moveTo>
                  <a:cubicBezTo>
                    <a:pt x="697" y="0"/>
                    <a:pt x="686" y="6"/>
                    <a:pt x="686" y="17"/>
                  </a:cubicBezTo>
                  <a:cubicBezTo>
                    <a:pt x="366" y="360"/>
                    <a:pt x="24" y="771"/>
                    <a:pt x="24" y="1296"/>
                  </a:cubicBezTo>
                  <a:cubicBezTo>
                    <a:pt x="1" y="1547"/>
                    <a:pt x="92" y="1821"/>
                    <a:pt x="275" y="2003"/>
                  </a:cubicBezTo>
                  <a:cubicBezTo>
                    <a:pt x="480" y="2186"/>
                    <a:pt x="754" y="2254"/>
                    <a:pt x="1005" y="2254"/>
                  </a:cubicBezTo>
                  <a:cubicBezTo>
                    <a:pt x="1047" y="2256"/>
                    <a:pt x="1089" y="2257"/>
                    <a:pt x="1130" y="2257"/>
                  </a:cubicBezTo>
                  <a:cubicBezTo>
                    <a:pt x="1568" y="2257"/>
                    <a:pt x="2003" y="2153"/>
                    <a:pt x="2420" y="2049"/>
                  </a:cubicBezTo>
                  <a:cubicBezTo>
                    <a:pt x="2877" y="1912"/>
                    <a:pt x="3310" y="1729"/>
                    <a:pt x="3721" y="1501"/>
                  </a:cubicBezTo>
                  <a:cubicBezTo>
                    <a:pt x="3744" y="1478"/>
                    <a:pt x="3767" y="1455"/>
                    <a:pt x="3744" y="1433"/>
                  </a:cubicBezTo>
                  <a:cubicBezTo>
                    <a:pt x="3744" y="1416"/>
                    <a:pt x="3721" y="1400"/>
                    <a:pt x="3700" y="1400"/>
                  </a:cubicBezTo>
                  <a:cubicBezTo>
                    <a:pt x="3691" y="1400"/>
                    <a:pt x="3682" y="1403"/>
                    <a:pt x="3676" y="1410"/>
                  </a:cubicBezTo>
                  <a:cubicBezTo>
                    <a:pt x="3242" y="1592"/>
                    <a:pt x="2808" y="1752"/>
                    <a:pt x="2375" y="1843"/>
                  </a:cubicBezTo>
                  <a:cubicBezTo>
                    <a:pt x="1918" y="1957"/>
                    <a:pt x="1439" y="2049"/>
                    <a:pt x="1005" y="2049"/>
                  </a:cubicBezTo>
                  <a:cubicBezTo>
                    <a:pt x="777" y="2049"/>
                    <a:pt x="571" y="1980"/>
                    <a:pt x="434" y="1843"/>
                  </a:cubicBezTo>
                  <a:cubicBezTo>
                    <a:pt x="275" y="1729"/>
                    <a:pt x="206" y="1501"/>
                    <a:pt x="206" y="1296"/>
                  </a:cubicBezTo>
                  <a:cubicBezTo>
                    <a:pt x="183" y="862"/>
                    <a:pt x="480" y="451"/>
                    <a:pt x="754" y="86"/>
                  </a:cubicBezTo>
                  <a:cubicBezTo>
                    <a:pt x="777" y="63"/>
                    <a:pt x="777" y="40"/>
                    <a:pt x="754" y="17"/>
                  </a:cubicBezTo>
                  <a:cubicBezTo>
                    <a:pt x="743" y="6"/>
                    <a:pt x="725" y="0"/>
                    <a:pt x="711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3030;p34">
              <a:extLst>
                <a:ext uri="{FF2B5EF4-FFF2-40B4-BE49-F238E27FC236}">
                  <a16:creationId xmlns:a16="http://schemas.microsoft.com/office/drawing/2014/main" id="{5EF05C15-BCF2-416A-B6F9-9F7536E87EEA}"/>
                </a:ext>
              </a:extLst>
            </p:cNvPr>
            <p:cNvSpPr/>
            <p:nvPr/>
          </p:nvSpPr>
          <p:spPr>
            <a:xfrm>
              <a:off x="7629689" y="3175360"/>
              <a:ext cx="72496" cy="47852"/>
            </a:xfrm>
            <a:custGeom>
              <a:avLst/>
              <a:gdLst/>
              <a:ahLst/>
              <a:cxnLst/>
              <a:rect l="l" t="t" r="r" b="b"/>
              <a:pathLst>
                <a:path w="4042" h="2668" extrusionOk="0">
                  <a:moveTo>
                    <a:pt x="3995" y="0"/>
                  </a:moveTo>
                  <a:cubicBezTo>
                    <a:pt x="3973" y="0"/>
                    <a:pt x="3950" y="23"/>
                    <a:pt x="3927" y="46"/>
                  </a:cubicBezTo>
                  <a:cubicBezTo>
                    <a:pt x="3676" y="845"/>
                    <a:pt x="3151" y="1530"/>
                    <a:pt x="2443" y="1986"/>
                  </a:cubicBezTo>
                  <a:cubicBezTo>
                    <a:pt x="1892" y="2335"/>
                    <a:pt x="1223" y="2522"/>
                    <a:pt x="554" y="2522"/>
                  </a:cubicBezTo>
                  <a:cubicBezTo>
                    <a:pt x="392" y="2522"/>
                    <a:pt x="230" y="2511"/>
                    <a:pt x="69" y="2488"/>
                  </a:cubicBezTo>
                  <a:cubicBezTo>
                    <a:pt x="47" y="2488"/>
                    <a:pt x="24" y="2488"/>
                    <a:pt x="1" y="2534"/>
                  </a:cubicBezTo>
                  <a:cubicBezTo>
                    <a:pt x="1" y="2557"/>
                    <a:pt x="24" y="2580"/>
                    <a:pt x="47" y="2580"/>
                  </a:cubicBezTo>
                  <a:cubicBezTo>
                    <a:pt x="291" y="2639"/>
                    <a:pt x="543" y="2668"/>
                    <a:pt x="795" y="2668"/>
                  </a:cubicBezTo>
                  <a:cubicBezTo>
                    <a:pt x="1415" y="2668"/>
                    <a:pt x="2038" y="2493"/>
                    <a:pt x="2557" y="2169"/>
                  </a:cubicBezTo>
                  <a:cubicBezTo>
                    <a:pt x="3311" y="1689"/>
                    <a:pt x="3858" y="913"/>
                    <a:pt x="4041" y="69"/>
                  </a:cubicBezTo>
                  <a:cubicBezTo>
                    <a:pt x="4041" y="46"/>
                    <a:pt x="4018" y="23"/>
                    <a:pt x="3995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3031;p34">
              <a:extLst>
                <a:ext uri="{FF2B5EF4-FFF2-40B4-BE49-F238E27FC236}">
                  <a16:creationId xmlns:a16="http://schemas.microsoft.com/office/drawing/2014/main" id="{0F7A4DA6-47F5-47FD-828F-75AEEEF944FE}"/>
                </a:ext>
              </a:extLst>
            </p:cNvPr>
            <p:cNvSpPr/>
            <p:nvPr/>
          </p:nvSpPr>
          <p:spPr>
            <a:xfrm>
              <a:off x="7697655" y="2669977"/>
              <a:ext cx="82719" cy="74397"/>
            </a:xfrm>
            <a:custGeom>
              <a:avLst/>
              <a:gdLst/>
              <a:ahLst/>
              <a:cxnLst/>
              <a:rect l="l" t="t" r="r" b="b"/>
              <a:pathLst>
                <a:path w="4612" h="4148" extrusionOk="0">
                  <a:moveTo>
                    <a:pt x="3869" y="0"/>
                  </a:moveTo>
                  <a:cubicBezTo>
                    <a:pt x="3803" y="0"/>
                    <a:pt x="3737" y="10"/>
                    <a:pt x="3676" y="31"/>
                  </a:cubicBezTo>
                  <a:cubicBezTo>
                    <a:pt x="3470" y="76"/>
                    <a:pt x="3288" y="213"/>
                    <a:pt x="3128" y="328"/>
                  </a:cubicBezTo>
                  <a:cubicBezTo>
                    <a:pt x="1941" y="1218"/>
                    <a:pt x="891" y="2291"/>
                    <a:pt x="1" y="3477"/>
                  </a:cubicBezTo>
                  <a:lnTo>
                    <a:pt x="206" y="4048"/>
                  </a:lnTo>
                  <a:cubicBezTo>
                    <a:pt x="638" y="4114"/>
                    <a:pt x="1076" y="4148"/>
                    <a:pt x="1515" y="4148"/>
                  </a:cubicBezTo>
                  <a:cubicBezTo>
                    <a:pt x="2284" y="4148"/>
                    <a:pt x="3057" y="4046"/>
                    <a:pt x="3813" y="3843"/>
                  </a:cubicBezTo>
                  <a:cubicBezTo>
                    <a:pt x="4018" y="3797"/>
                    <a:pt x="4224" y="3729"/>
                    <a:pt x="4383" y="3569"/>
                  </a:cubicBezTo>
                  <a:cubicBezTo>
                    <a:pt x="4543" y="3432"/>
                    <a:pt x="4612" y="3181"/>
                    <a:pt x="4498" y="2998"/>
                  </a:cubicBezTo>
                  <a:cubicBezTo>
                    <a:pt x="4405" y="2853"/>
                    <a:pt x="4245" y="2807"/>
                    <a:pt x="4069" y="2807"/>
                  </a:cubicBezTo>
                  <a:cubicBezTo>
                    <a:pt x="3939" y="2807"/>
                    <a:pt x="3802" y="2832"/>
                    <a:pt x="3676" y="2861"/>
                  </a:cubicBezTo>
                  <a:cubicBezTo>
                    <a:pt x="2649" y="3135"/>
                    <a:pt x="1622" y="3386"/>
                    <a:pt x="594" y="3660"/>
                  </a:cubicBezTo>
                  <a:cubicBezTo>
                    <a:pt x="1827" y="3044"/>
                    <a:pt x="2968" y="2245"/>
                    <a:pt x="3950" y="1263"/>
                  </a:cubicBezTo>
                  <a:cubicBezTo>
                    <a:pt x="4087" y="1104"/>
                    <a:pt x="4246" y="967"/>
                    <a:pt x="4315" y="761"/>
                  </a:cubicBezTo>
                  <a:cubicBezTo>
                    <a:pt x="4406" y="579"/>
                    <a:pt x="4383" y="328"/>
                    <a:pt x="4269" y="168"/>
                  </a:cubicBezTo>
                  <a:cubicBezTo>
                    <a:pt x="4173" y="56"/>
                    <a:pt x="4022" y="0"/>
                    <a:pt x="3869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3032;p34">
              <a:extLst>
                <a:ext uri="{FF2B5EF4-FFF2-40B4-BE49-F238E27FC236}">
                  <a16:creationId xmlns:a16="http://schemas.microsoft.com/office/drawing/2014/main" id="{9E7515B4-FC04-4FEB-869B-5270901BE6E4}"/>
                </a:ext>
              </a:extLst>
            </p:cNvPr>
            <p:cNvSpPr/>
            <p:nvPr/>
          </p:nvSpPr>
          <p:spPr>
            <a:xfrm>
              <a:off x="7600629" y="2895439"/>
              <a:ext cx="109371" cy="107667"/>
            </a:xfrm>
            <a:custGeom>
              <a:avLst/>
              <a:gdLst/>
              <a:ahLst/>
              <a:cxnLst/>
              <a:rect l="l" t="t" r="r" b="b"/>
              <a:pathLst>
                <a:path w="6098" h="6003" extrusionOk="0">
                  <a:moveTo>
                    <a:pt x="2292" y="0"/>
                  </a:moveTo>
                  <a:cubicBezTo>
                    <a:pt x="2198" y="0"/>
                    <a:pt x="2104" y="12"/>
                    <a:pt x="2009" y="39"/>
                  </a:cubicBezTo>
                  <a:cubicBezTo>
                    <a:pt x="0" y="609"/>
                    <a:pt x="3059" y="4398"/>
                    <a:pt x="3561" y="4900"/>
                  </a:cubicBezTo>
                  <a:cubicBezTo>
                    <a:pt x="3865" y="5218"/>
                    <a:pt x="4882" y="6003"/>
                    <a:pt x="5506" y="6003"/>
                  </a:cubicBezTo>
                  <a:cubicBezTo>
                    <a:pt x="5868" y="6003"/>
                    <a:pt x="6098" y="5739"/>
                    <a:pt x="5981" y="4969"/>
                  </a:cubicBezTo>
                  <a:cubicBezTo>
                    <a:pt x="5981" y="4969"/>
                    <a:pt x="4179" y="0"/>
                    <a:pt x="2292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3033;p34">
              <a:extLst>
                <a:ext uri="{FF2B5EF4-FFF2-40B4-BE49-F238E27FC236}">
                  <a16:creationId xmlns:a16="http://schemas.microsoft.com/office/drawing/2014/main" id="{44A8F031-137F-4755-BC15-2A481ECB229A}"/>
                </a:ext>
              </a:extLst>
            </p:cNvPr>
            <p:cNvSpPr/>
            <p:nvPr/>
          </p:nvSpPr>
          <p:spPr>
            <a:xfrm>
              <a:off x="7308513" y="2832638"/>
              <a:ext cx="148399" cy="68568"/>
            </a:xfrm>
            <a:custGeom>
              <a:avLst/>
              <a:gdLst/>
              <a:ahLst/>
              <a:cxnLst/>
              <a:rect l="l" t="t" r="r" b="b"/>
              <a:pathLst>
                <a:path w="8274" h="3823" extrusionOk="0">
                  <a:moveTo>
                    <a:pt x="5912" y="1"/>
                  </a:moveTo>
                  <a:cubicBezTo>
                    <a:pt x="4032" y="1"/>
                    <a:pt x="901" y="2490"/>
                    <a:pt x="901" y="2490"/>
                  </a:cubicBezTo>
                  <a:cubicBezTo>
                    <a:pt x="0" y="3571"/>
                    <a:pt x="897" y="3822"/>
                    <a:pt x="1811" y="3822"/>
                  </a:cubicBezTo>
                  <a:cubicBezTo>
                    <a:pt x="2286" y="3822"/>
                    <a:pt x="2767" y="3754"/>
                    <a:pt x="3001" y="3699"/>
                  </a:cubicBezTo>
                  <a:cubicBezTo>
                    <a:pt x="3686" y="3540"/>
                    <a:pt x="8274" y="1896"/>
                    <a:pt x="6881" y="367"/>
                  </a:cubicBezTo>
                  <a:cubicBezTo>
                    <a:pt x="6638" y="108"/>
                    <a:pt x="6302" y="1"/>
                    <a:pt x="5912" y="1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3034;p34">
              <a:extLst>
                <a:ext uri="{FF2B5EF4-FFF2-40B4-BE49-F238E27FC236}">
                  <a16:creationId xmlns:a16="http://schemas.microsoft.com/office/drawing/2014/main" id="{7D49647A-01C6-4CF3-B339-A95B808F7806}"/>
                </a:ext>
              </a:extLst>
            </p:cNvPr>
            <p:cNvSpPr/>
            <p:nvPr/>
          </p:nvSpPr>
          <p:spPr>
            <a:xfrm>
              <a:off x="7426203" y="3017309"/>
              <a:ext cx="61429" cy="61429"/>
            </a:xfrm>
            <a:custGeom>
              <a:avLst/>
              <a:gdLst/>
              <a:ahLst/>
              <a:cxnLst/>
              <a:rect l="l" t="t" r="r" b="b"/>
              <a:pathLst>
                <a:path w="3425" h="3425" extrusionOk="0">
                  <a:moveTo>
                    <a:pt x="1462" y="0"/>
                  </a:moveTo>
                  <a:cubicBezTo>
                    <a:pt x="1185" y="0"/>
                    <a:pt x="929" y="172"/>
                    <a:pt x="708" y="663"/>
                  </a:cubicBezTo>
                  <a:cubicBezTo>
                    <a:pt x="1" y="2261"/>
                    <a:pt x="2260" y="3425"/>
                    <a:pt x="2260" y="3425"/>
                  </a:cubicBezTo>
                  <a:lnTo>
                    <a:pt x="3425" y="914"/>
                  </a:lnTo>
                  <a:cubicBezTo>
                    <a:pt x="2781" y="835"/>
                    <a:pt x="2072" y="0"/>
                    <a:pt x="1462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3035;p34">
              <a:extLst>
                <a:ext uri="{FF2B5EF4-FFF2-40B4-BE49-F238E27FC236}">
                  <a16:creationId xmlns:a16="http://schemas.microsoft.com/office/drawing/2014/main" id="{BDE3B290-1341-4421-B0A5-B203BBB21023}"/>
                </a:ext>
              </a:extLst>
            </p:cNvPr>
            <p:cNvSpPr/>
            <p:nvPr/>
          </p:nvSpPr>
          <p:spPr>
            <a:xfrm>
              <a:off x="7433988" y="2945252"/>
              <a:ext cx="81479" cy="134566"/>
            </a:xfrm>
            <a:custGeom>
              <a:avLst/>
              <a:gdLst/>
              <a:ahLst/>
              <a:cxnLst/>
              <a:rect l="l" t="t" r="r" b="b"/>
              <a:pathLst>
                <a:path w="4543" h="7503" extrusionOk="0">
                  <a:moveTo>
                    <a:pt x="4474" y="1"/>
                  </a:moveTo>
                  <a:cubicBezTo>
                    <a:pt x="4451" y="1"/>
                    <a:pt x="4429" y="23"/>
                    <a:pt x="4406" y="69"/>
                  </a:cubicBezTo>
                  <a:cubicBezTo>
                    <a:pt x="4269" y="1051"/>
                    <a:pt x="4086" y="2032"/>
                    <a:pt x="3858" y="2991"/>
                  </a:cubicBezTo>
                  <a:cubicBezTo>
                    <a:pt x="3721" y="3447"/>
                    <a:pt x="3584" y="3949"/>
                    <a:pt x="3379" y="4360"/>
                  </a:cubicBezTo>
                  <a:cubicBezTo>
                    <a:pt x="3292" y="4556"/>
                    <a:pt x="3142" y="4773"/>
                    <a:pt x="3030" y="4773"/>
                  </a:cubicBezTo>
                  <a:cubicBezTo>
                    <a:pt x="3024" y="4773"/>
                    <a:pt x="3019" y="4772"/>
                    <a:pt x="3013" y="4771"/>
                  </a:cubicBezTo>
                  <a:cubicBezTo>
                    <a:pt x="2808" y="4771"/>
                    <a:pt x="2580" y="4634"/>
                    <a:pt x="2374" y="4520"/>
                  </a:cubicBezTo>
                  <a:cubicBezTo>
                    <a:pt x="2169" y="4383"/>
                    <a:pt x="1963" y="4246"/>
                    <a:pt x="1758" y="4132"/>
                  </a:cubicBezTo>
                  <a:cubicBezTo>
                    <a:pt x="1547" y="4005"/>
                    <a:pt x="1316" y="3878"/>
                    <a:pt x="1029" y="3878"/>
                  </a:cubicBezTo>
                  <a:cubicBezTo>
                    <a:pt x="1006" y="3878"/>
                    <a:pt x="983" y="3879"/>
                    <a:pt x="959" y="3881"/>
                  </a:cubicBezTo>
                  <a:cubicBezTo>
                    <a:pt x="640" y="3904"/>
                    <a:pt x="411" y="4155"/>
                    <a:pt x="274" y="4383"/>
                  </a:cubicBezTo>
                  <a:cubicBezTo>
                    <a:pt x="229" y="4497"/>
                    <a:pt x="160" y="4611"/>
                    <a:pt x="115" y="4748"/>
                  </a:cubicBezTo>
                  <a:lnTo>
                    <a:pt x="46" y="4931"/>
                  </a:lnTo>
                  <a:cubicBezTo>
                    <a:pt x="46" y="4999"/>
                    <a:pt x="46" y="5068"/>
                    <a:pt x="23" y="5136"/>
                  </a:cubicBezTo>
                  <a:cubicBezTo>
                    <a:pt x="0" y="5273"/>
                    <a:pt x="23" y="5410"/>
                    <a:pt x="46" y="5547"/>
                  </a:cubicBezTo>
                  <a:cubicBezTo>
                    <a:pt x="69" y="5661"/>
                    <a:pt x="92" y="5798"/>
                    <a:pt x="160" y="5935"/>
                  </a:cubicBezTo>
                  <a:cubicBezTo>
                    <a:pt x="252" y="6163"/>
                    <a:pt x="411" y="6392"/>
                    <a:pt x="571" y="6574"/>
                  </a:cubicBezTo>
                  <a:cubicBezTo>
                    <a:pt x="913" y="6962"/>
                    <a:pt x="1347" y="7259"/>
                    <a:pt x="1781" y="7487"/>
                  </a:cubicBezTo>
                  <a:cubicBezTo>
                    <a:pt x="1800" y="7497"/>
                    <a:pt x="1815" y="7502"/>
                    <a:pt x="1827" y="7502"/>
                  </a:cubicBezTo>
                  <a:cubicBezTo>
                    <a:pt x="1845" y="7502"/>
                    <a:pt x="1859" y="7491"/>
                    <a:pt x="1872" y="7464"/>
                  </a:cubicBezTo>
                  <a:cubicBezTo>
                    <a:pt x="1895" y="7442"/>
                    <a:pt x="1872" y="7396"/>
                    <a:pt x="1849" y="7396"/>
                  </a:cubicBezTo>
                  <a:cubicBezTo>
                    <a:pt x="1416" y="7145"/>
                    <a:pt x="1028" y="6825"/>
                    <a:pt x="731" y="6437"/>
                  </a:cubicBezTo>
                  <a:cubicBezTo>
                    <a:pt x="434" y="6072"/>
                    <a:pt x="206" y="5616"/>
                    <a:pt x="274" y="5159"/>
                  </a:cubicBezTo>
                  <a:cubicBezTo>
                    <a:pt x="343" y="4748"/>
                    <a:pt x="594" y="4200"/>
                    <a:pt x="982" y="4178"/>
                  </a:cubicBezTo>
                  <a:cubicBezTo>
                    <a:pt x="1003" y="4175"/>
                    <a:pt x="1024" y="4174"/>
                    <a:pt x="1046" y="4174"/>
                  </a:cubicBezTo>
                  <a:cubicBezTo>
                    <a:pt x="1230" y="4174"/>
                    <a:pt x="1414" y="4260"/>
                    <a:pt x="1598" y="4383"/>
                  </a:cubicBezTo>
                  <a:cubicBezTo>
                    <a:pt x="1804" y="4497"/>
                    <a:pt x="2009" y="4634"/>
                    <a:pt x="2237" y="4771"/>
                  </a:cubicBezTo>
                  <a:cubicBezTo>
                    <a:pt x="2443" y="4908"/>
                    <a:pt x="2694" y="5045"/>
                    <a:pt x="2991" y="5068"/>
                  </a:cubicBezTo>
                  <a:cubicBezTo>
                    <a:pt x="3196" y="5068"/>
                    <a:pt x="3333" y="4931"/>
                    <a:pt x="3424" y="4840"/>
                  </a:cubicBezTo>
                  <a:cubicBezTo>
                    <a:pt x="3516" y="4725"/>
                    <a:pt x="3584" y="4611"/>
                    <a:pt x="3630" y="4497"/>
                  </a:cubicBezTo>
                  <a:cubicBezTo>
                    <a:pt x="3858" y="4018"/>
                    <a:pt x="3972" y="3538"/>
                    <a:pt x="4086" y="3036"/>
                  </a:cubicBezTo>
                  <a:cubicBezTo>
                    <a:pt x="4314" y="2055"/>
                    <a:pt x="4451" y="1073"/>
                    <a:pt x="4543" y="69"/>
                  </a:cubicBezTo>
                  <a:cubicBezTo>
                    <a:pt x="4543" y="46"/>
                    <a:pt x="4520" y="23"/>
                    <a:pt x="447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3036;p34">
              <a:extLst>
                <a:ext uri="{FF2B5EF4-FFF2-40B4-BE49-F238E27FC236}">
                  <a16:creationId xmlns:a16="http://schemas.microsoft.com/office/drawing/2014/main" id="{6FD5EDDD-881B-4959-9990-53C50195D6C9}"/>
                </a:ext>
              </a:extLst>
            </p:cNvPr>
            <p:cNvSpPr/>
            <p:nvPr/>
          </p:nvSpPr>
          <p:spPr>
            <a:xfrm>
              <a:off x="7438490" y="3086011"/>
              <a:ext cx="85589" cy="55062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3037;p34">
              <a:extLst>
                <a:ext uri="{FF2B5EF4-FFF2-40B4-BE49-F238E27FC236}">
                  <a16:creationId xmlns:a16="http://schemas.microsoft.com/office/drawing/2014/main" id="{D537B8D4-BEAA-445A-8650-97BCBADE7D64}"/>
                </a:ext>
              </a:extLst>
            </p:cNvPr>
            <p:cNvSpPr/>
            <p:nvPr/>
          </p:nvSpPr>
          <p:spPr>
            <a:xfrm>
              <a:off x="7444620" y="3090949"/>
              <a:ext cx="33181" cy="24891"/>
            </a:xfrm>
            <a:custGeom>
              <a:avLst/>
              <a:gdLst/>
              <a:ahLst/>
              <a:cxnLst/>
              <a:rect l="l" t="t" r="r" b="b"/>
              <a:pathLst>
                <a:path w="1850" h="2092" extrusionOk="0">
                  <a:moveTo>
                    <a:pt x="1416" y="1"/>
                  </a:moveTo>
                  <a:lnTo>
                    <a:pt x="1" y="571"/>
                  </a:lnTo>
                  <a:cubicBezTo>
                    <a:pt x="1" y="571"/>
                    <a:pt x="229" y="1895"/>
                    <a:pt x="549" y="2032"/>
                  </a:cubicBezTo>
                  <a:cubicBezTo>
                    <a:pt x="644" y="2073"/>
                    <a:pt x="771" y="2091"/>
                    <a:pt x="908" y="2091"/>
                  </a:cubicBezTo>
                  <a:cubicBezTo>
                    <a:pt x="1232" y="2091"/>
                    <a:pt x="1614" y="1987"/>
                    <a:pt x="1758" y="1827"/>
                  </a:cubicBezTo>
                  <a:cubicBezTo>
                    <a:pt x="1850" y="1736"/>
                    <a:pt x="1416" y="1"/>
                    <a:pt x="1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3038;p34">
              <a:extLst>
                <a:ext uri="{FF2B5EF4-FFF2-40B4-BE49-F238E27FC236}">
                  <a16:creationId xmlns:a16="http://schemas.microsoft.com/office/drawing/2014/main" id="{4D344FAC-9C03-4492-BC31-0232A51961EF}"/>
                </a:ext>
              </a:extLst>
            </p:cNvPr>
            <p:cNvSpPr/>
            <p:nvPr/>
          </p:nvSpPr>
          <p:spPr>
            <a:xfrm>
              <a:off x="7481069" y="3084701"/>
              <a:ext cx="30724" cy="23273"/>
            </a:xfrm>
            <a:custGeom>
              <a:avLst/>
              <a:gdLst/>
              <a:ahLst/>
              <a:cxnLst/>
              <a:rect l="l" t="t" r="r" b="b"/>
              <a:pathLst>
                <a:path w="1713" h="1956" extrusionOk="0">
                  <a:moveTo>
                    <a:pt x="1301" y="1"/>
                  </a:moveTo>
                  <a:lnTo>
                    <a:pt x="0" y="549"/>
                  </a:lnTo>
                  <a:cubicBezTo>
                    <a:pt x="0" y="549"/>
                    <a:pt x="206" y="1781"/>
                    <a:pt x="503" y="1895"/>
                  </a:cubicBezTo>
                  <a:cubicBezTo>
                    <a:pt x="592" y="1937"/>
                    <a:pt x="713" y="1955"/>
                    <a:pt x="843" y="1955"/>
                  </a:cubicBezTo>
                  <a:cubicBezTo>
                    <a:pt x="1143" y="1955"/>
                    <a:pt x="1493" y="1856"/>
                    <a:pt x="1621" y="1713"/>
                  </a:cubicBezTo>
                  <a:cubicBezTo>
                    <a:pt x="1712" y="1621"/>
                    <a:pt x="1301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3039;p34">
              <a:extLst>
                <a:ext uri="{FF2B5EF4-FFF2-40B4-BE49-F238E27FC236}">
                  <a16:creationId xmlns:a16="http://schemas.microsoft.com/office/drawing/2014/main" id="{8AE86303-C082-4CAE-B56D-AF547EF1AD1C}"/>
                </a:ext>
              </a:extLst>
            </p:cNvPr>
            <p:cNvSpPr/>
            <p:nvPr/>
          </p:nvSpPr>
          <p:spPr>
            <a:xfrm>
              <a:off x="7420068" y="2585758"/>
              <a:ext cx="291507" cy="144955"/>
            </a:xfrm>
            <a:custGeom>
              <a:avLst/>
              <a:gdLst/>
              <a:ahLst/>
              <a:cxnLst/>
              <a:rect l="l" t="t" r="r" b="b"/>
              <a:pathLst>
                <a:path w="16253" h="8082" fill="none" extrusionOk="0">
                  <a:moveTo>
                    <a:pt x="16252" y="8081"/>
                  </a:moveTo>
                  <a:cubicBezTo>
                    <a:pt x="15271" y="5639"/>
                    <a:pt x="13490" y="3516"/>
                    <a:pt x="11276" y="2101"/>
                  </a:cubicBezTo>
                  <a:cubicBezTo>
                    <a:pt x="9062" y="686"/>
                    <a:pt x="6391" y="1"/>
                    <a:pt x="3744" y="138"/>
                  </a:cubicBezTo>
                  <a:cubicBezTo>
                    <a:pt x="2739" y="184"/>
                    <a:pt x="1644" y="412"/>
                    <a:pt x="913" y="1119"/>
                  </a:cubicBezTo>
                  <a:cubicBezTo>
                    <a:pt x="183" y="1827"/>
                    <a:pt x="0" y="3174"/>
                    <a:pt x="776" y="3836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3040;p34">
              <a:extLst>
                <a:ext uri="{FF2B5EF4-FFF2-40B4-BE49-F238E27FC236}">
                  <a16:creationId xmlns:a16="http://schemas.microsoft.com/office/drawing/2014/main" id="{86F74AEA-D91F-4471-9120-5CDC579797CF}"/>
                </a:ext>
              </a:extLst>
            </p:cNvPr>
            <p:cNvSpPr/>
            <p:nvPr/>
          </p:nvSpPr>
          <p:spPr>
            <a:xfrm>
              <a:off x="7180545" y="3540128"/>
              <a:ext cx="1451259" cy="807371"/>
            </a:xfrm>
            <a:custGeom>
              <a:avLst/>
              <a:gdLst/>
              <a:ahLst/>
              <a:cxnLst/>
              <a:rect l="l" t="t" r="r" b="b"/>
              <a:pathLst>
                <a:path w="80915" h="45015" extrusionOk="0">
                  <a:moveTo>
                    <a:pt x="14857" y="0"/>
                  </a:moveTo>
                  <a:cubicBezTo>
                    <a:pt x="14431" y="0"/>
                    <a:pt x="14024" y="84"/>
                    <a:pt x="13650" y="322"/>
                  </a:cubicBezTo>
                  <a:cubicBezTo>
                    <a:pt x="12075" y="1304"/>
                    <a:pt x="12007" y="4910"/>
                    <a:pt x="11413" y="6713"/>
                  </a:cubicBezTo>
                  <a:cubicBezTo>
                    <a:pt x="7853" y="17669"/>
                    <a:pt x="3904" y="27964"/>
                    <a:pt x="663" y="39011"/>
                  </a:cubicBezTo>
                  <a:cubicBezTo>
                    <a:pt x="343" y="40175"/>
                    <a:pt x="1" y="41385"/>
                    <a:pt x="183" y="42595"/>
                  </a:cubicBezTo>
                  <a:cubicBezTo>
                    <a:pt x="389" y="43782"/>
                    <a:pt x="1302" y="44968"/>
                    <a:pt x="2466" y="45014"/>
                  </a:cubicBezTo>
                  <a:lnTo>
                    <a:pt x="79136" y="3883"/>
                  </a:lnTo>
                  <a:cubicBezTo>
                    <a:pt x="79172" y="3890"/>
                    <a:pt x="79208" y="3893"/>
                    <a:pt x="79243" y="3893"/>
                  </a:cubicBezTo>
                  <a:cubicBezTo>
                    <a:pt x="80156" y="3893"/>
                    <a:pt x="80914" y="1709"/>
                    <a:pt x="80277" y="984"/>
                  </a:cubicBezTo>
                  <a:cubicBezTo>
                    <a:pt x="80023" y="705"/>
                    <a:pt x="79656" y="617"/>
                    <a:pt x="79245" y="617"/>
                  </a:cubicBezTo>
                  <a:cubicBezTo>
                    <a:pt x="78547" y="617"/>
                    <a:pt x="77722" y="870"/>
                    <a:pt x="77104" y="870"/>
                  </a:cubicBezTo>
                  <a:cubicBezTo>
                    <a:pt x="69001" y="802"/>
                    <a:pt x="60876" y="756"/>
                    <a:pt x="52773" y="710"/>
                  </a:cubicBezTo>
                  <a:cubicBezTo>
                    <a:pt x="41177" y="619"/>
                    <a:pt x="29605" y="550"/>
                    <a:pt x="18010" y="482"/>
                  </a:cubicBezTo>
                  <a:cubicBezTo>
                    <a:pt x="16968" y="466"/>
                    <a:pt x="15859" y="0"/>
                    <a:pt x="148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3041;p34">
              <a:extLst>
                <a:ext uri="{FF2B5EF4-FFF2-40B4-BE49-F238E27FC236}">
                  <a16:creationId xmlns:a16="http://schemas.microsoft.com/office/drawing/2014/main" id="{351EC731-BB54-4183-9407-B7010041EB13}"/>
                </a:ext>
              </a:extLst>
            </p:cNvPr>
            <p:cNvSpPr/>
            <p:nvPr/>
          </p:nvSpPr>
          <p:spPr>
            <a:xfrm>
              <a:off x="7189963" y="3556272"/>
              <a:ext cx="1492224" cy="787947"/>
            </a:xfrm>
            <a:custGeom>
              <a:avLst/>
              <a:gdLst/>
              <a:ahLst/>
              <a:cxnLst/>
              <a:rect l="l" t="t" r="r" b="b"/>
              <a:pathLst>
                <a:path w="83199" h="43932" extrusionOk="0">
                  <a:moveTo>
                    <a:pt x="23341" y="1"/>
                  </a:moveTo>
                  <a:cubicBezTo>
                    <a:pt x="20533" y="1"/>
                    <a:pt x="17488" y="108"/>
                    <a:pt x="15613" y="586"/>
                  </a:cubicBezTo>
                  <a:cubicBezTo>
                    <a:pt x="12486" y="1362"/>
                    <a:pt x="12098" y="6955"/>
                    <a:pt x="11002" y="10036"/>
                  </a:cubicBezTo>
                  <a:cubicBezTo>
                    <a:pt x="7738" y="19349"/>
                    <a:pt x="4452" y="28684"/>
                    <a:pt x="1187" y="37997"/>
                  </a:cubicBezTo>
                  <a:cubicBezTo>
                    <a:pt x="480" y="40028"/>
                    <a:pt x="1" y="42790"/>
                    <a:pt x="1804" y="43931"/>
                  </a:cubicBezTo>
                  <a:lnTo>
                    <a:pt x="74502" y="18002"/>
                  </a:lnTo>
                  <a:lnTo>
                    <a:pt x="81738" y="5288"/>
                  </a:lnTo>
                  <a:cubicBezTo>
                    <a:pt x="82286" y="4307"/>
                    <a:pt x="83199" y="2230"/>
                    <a:pt x="82742" y="1203"/>
                  </a:cubicBezTo>
                  <a:cubicBezTo>
                    <a:pt x="82484" y="655"/>
                    <a:pt x="81944" y="505"/>
                    <a:pt x="81310" y="505"/>
                  </a:cubicBezTo>
                  <a:cubicBezTo>
                    <a:pt x="80545" y="505"/>
                    <a:pt x="79642" y="723"/>
                    <a:pt x="78930" y="723"/>
                  </a:cubicBezTo>
                  <a:cubicBezTo>
                    <a:pt x="61058" y="472"/>
                    <a:pt x="43186" y="244"/>
                    <a:pt x="25314" y="16"/>
                  </a:cubicBezTo>
                  <a:cubicBezTo>
                    <a:pt x="24683" y="7"/>
                    <a:pt x="24019" y="1"/>
                    <a:pt x="23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3042;p34">
              <a:extLst>
                <a:ext uri="{FF2B5EF4-FFF2-40B4-BE49-F238E27FC236}">
                  <a16:creationId xmlns:a16="http://schemas.microsoft.com/office/drawing/2014/main" id="{703DA7C6-11CF-4846-ACE7-066EA790CBA7}"/>
                </a:ext>
              </a:extLst>
            </p:cNvPr>
            <p:cNvSpPr/>
            <p:nvPr/>
          </p:nvSpPr>
          <p:spPr>
            <a:xfrm>
              <a:off x="7196922" y="3574677"/>
              <a:ext cx="1525799" cy="781418"/>
            </a:xfrm>
            <a:custGeom>
              <a:avLst/>
              <a:gdLst/>
              <a:ahLst/>
              <a:cxnLst/>
              <a:rect l="l" t="t" r="r" b="b"/>
              <a:pathLst>
                <a:path w="85071" h="43568" extrusionOk="0">
                  <a:moveTo>
                    <a:pt x="59145" y="1"/>
                  </a:moveTo>
                  <a:cubicBezTo>
                    <a:pt x="52347" y="1"/>
                    <a:pt x="44926" y="50"/>
                    <a:pt x="39739" y="62"/>
                  </a:cubicBezTo>
                  <a:cubicBezTo>
                    <a:pt x="38764" y="65"/>
                    <a:pt x="37758" y="66"/>
                    <a:pt x="36737" y="66"/>
                  </a:cubicBezTo>
                  <a:cubicBezTo>
                    <a:pt x="35638" y="66"/>
                    <a:pt x="34522" y="65"/>
                    <a:pt x="33407" y="65"/>
                  </a:cubicBezTo>
                  <a:cubicBezTo>
                    <a:pt x="25770" y="65"/>
                    <a:pt x="18190" y="99"/>
                    <a:pt x="16640" y="633"/>
                  </a:cubicBezTo>
                  <a:cubicBezTo>
                    <a:pt x="14654" y="1318"/>
                    <a:pt x="13080" y="7777"/>
                    <a:pt x="11915" y="12000"/>
                  </a:cubicBezTo>
                  <a:cubicBezTo>
                    <a:pt x="10751" y="16246"/>
                    <a:pt x="5159" y="28023"/>
                    <a:pt x="2580" y="33319"/>
                  </a:cubicBezTo>
                  <a:cubicBezTo>
                    <a:pt x="1" y="38592"/>
                    <a:pt x="2694" y="43567"/>
                    <a:pt x="2694" y="43567"/>
                  </a:cubicBezTo>
                  <a:lnTo>
                    <a:pt x="79729" y="11064"/>
                  </a:lnTo>
                  <a:cubicBezTo>
                    <a:pt x="79729" y="11064"/>
                    <a:pt x="85071" y="3075"/>
                    <a:pt x="83906" y="1478"/>
                  </a:cubicBezTo>
                  <a:cubicBezTo>
                    <a:pt x="82993" y="245"/>
                    <a:pt x="79935" y="382"/>
                    <a:pt x="72585" y="131"/>
                  </a:cubicBezTo>
                  <a:cubicBezTo>
                    <a:pt x="69399" y="31"/>
                    <a:pt x="64463" y="1"/>
                    <a:pt x="5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3043;p34">
              <a:extLst>
                <a:ext uri="{FF2B5EF4-FFF2-40B4-BE49-F238E27FC236}">
                  <a16:creationId xmlns:a16="http://schemas.microsoft.com/office/drawing/2014/main" id="{A72FC956-19E9-4729-8AF7-C5568FF51A2A}"/>
                </a:ext>
              </a:extLst>
            </p:cNvPr>
            <p:cNvSpPr/>
            <p:nvPr/>
          </p:nvSpPr>
          <p:spPr>
            <a:xfrm>
              <a:off x="7170303" y="3588417"/>
              <a:ext cx="1535628" cy="786512"/>
            </a:xfrm>
            <a:custGeom>
              <a:avLst/>
              <a:gdLst/>
              <a:ahLst/>
              <a:cxnLst/>
              <a:rect l="l" t="t" r="r" b="b"/>
              <a:pathLst>
                <a:path w="85619" h="43852" extrusionOk="0">
                  <a:moveTo>
                    <a:pt x="60956" y="0"/>
                  </a:moveTo>
                  <a:cubicBezTo>
                    <a:pt x="50044" y="0"/>
                    <a:pt x="37069" y="50"/>
                    <a:pt x="37069" y="50"/>
                  </a:cubicBezTo>
                  <a:cubicBezTo>
                    <a:pt x="36165" y="41"/>
                    <a:pt x="35308" y="37"/>
                    <a:pt x="34494" y="37"/>
                  </a:cubicBezTo>
                  <a:cubicBezTo>
                    <a:pt x="24336" y="37"/>
                    <a:pt x="20981" y="730"/>
                    <a:pt x="18741" y="2949"/>
                  </a:cubicBezTo>
                  <a:cubicBezTo>
                    <a:pt x="15408" y="6304"/>
                    <a:pt x="4794" y="30544"/>
                    <a:pt x="846" y="39674"/>
                  </a:cubicBezTo>
                  <a:cubicBezTo>
                    <a:pt x="1" y="41637"/>
                    <a:pt x="1462" y="43851"/>
                    <a:pt x="3585" y="43851"/>
                  </a:cubicBezTo>
                  <a:lnTo>
                    <a:pt x="66035" y="43395"/>
                  </a:lnTo>
                  <a:cubicBezTo>
                    <a:pt x="67153" y="43395"/>
                    <a:pt x="68157" y="42756"/>
                    <a:pt x="68637" y="41751"/>
                  </a:cubicBezTo>
                  <a:cubicBezTo>
                    <a:pt x="71809" y="35223"/>
                    <a:pt x="83473" y="11051"/>
                    <a:pt x="84477" y="6327"/>
                  </a:cubicBezTo>
                  <a:cubicBezTo>
                    <a:pt x="85619" y="871"/>
                    <a:pt x="78041" y="301"/>
                    <a:pt x="75576" y="95"/>
                  </a:cubicBezTo>
                  <a:cubicBezTo>
                    <a:pt x="74590" y="22"/>
                    <a:pt x="68231" y="0"/>
                    <a:pt x="60956" y="0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3044;p34">
              <a:extLst>
                <a:ext uri="{FF2B5EF4-FFF2-40B4-BE49-F238E27FC236}">
                  <a16:creationId xmlns:a16="http://schemas.microsoft.com/office/drawing/2014/main" id="{3B3BE1A6-9AE9-4518-A2B6-326BBF7A6EBE}"/>
                </a:ext>
              </a:extLst>
            </p:cNvPr>
            <p:cNvSpPr/>
            <p:nvPr/>
          </p:nvSpPr>
          <p:spPr>
            <a:xfrm>
              <a:off x="8301583" y="4200334"/>
              <a:ext cx="711415" cy="168128"/>
            </a:xfrm>
            <a:custGeom>
              <a:avLst/>
              <a:gdLst/>
              <a:ahLst/>
              <a:cxnLst/>
              <a:rect l="l" t="t" r="r" b="b"/>
              <a:pathLst>
                <a:path w="39665" h="9374" extrusionOk="0">
                  <a:moveTo>
                    <a:pt x="7641" y="1"/>
                  </a:moveTo>
                  <a:cubicBezTo>
                    <a:pt x="4870" y="1"/>
                    <a:pt x="2435" y="550"/>
                    <a:pt x="297" y="1658"/>
                  </a:cubicBezTo>
                  <a:cubicBezTo>
                    <a:pt x="92" y="1772"/>
                    <a:pt x="0" y="2046"/>
                    <a:pt x="114" y="2252"/>
                  </a:cubicBezTo>
                  <a:lnTo>
                    <a:pt x="2397" y="6337"/>
                  </a:lnTo>
                  <a:cubicBezTo>
                    <a:pt x="2474" y="6476"/>
                    <a:pt x="2613" y="6552"/>
                    <a:pt x="2759" y="6552"/>
                  </a:cubicBezTo>
                  <a:cubicBezTo>
                    <a:pt x="2829" y="6552"/>
                    <a:pt x="2901" y="6534"/>
                    <a:pt x="2968" y="6497"/>
                  </a:cubicBezTo>
                  <a:cubicBezTo>
                    <a:pt x="4292" y="5841"/>
                    <a:pt x="5855" y="5515"/>
                    <a:pt x="7681" y="5515"/>
                  </a:cubicBezTo>
                  <a:cubicBezTo>
                    <a:pt x="9287" y="5515"/>
                    <a:pt x="11096" y="5767"/>
                    <a:pt x="13125" y="6269"/>
                  </a:cubicBezTo>
                  <a:cubicBezTo>
                    <a:pt x="14380" y="6589"/>
                    <a:pt x="15613" y="6954"/>
                    <a:pt x="16914" y="7342"/>
                  </a:cubicBezTo>
                  <a:cubicBezTo>
                    <a:pt x="19835" y="8209"/>
                    <a:pt x="22871" y="9099"/>
                    <a:pt x="26112" y="9328"/>
                  </a:cubicBezTo>
                  <a:cubicBezTo>
                    <a:pt x="26523" y="9350"/>
                    <a:pt x="26980" y="9373"/>
                    <a:pt x="27413" y="9373"/>
                  </a:cubicBezTo>
                  <a:cubicBezTo>
                    <a:pt x="31636" y="9373"/>
                    <a:pt x="36589" y="7958"/>
                    <a:pt x="39442" y="3986"/>
                  </a:cubicBezTo>
                  <a:cubicBezTo>
                    <a:pt x="39665" y="3720"/>
                    <a:pt x="39454" y="3324"/>
                    <a:pt x="39106" y="3324"/>
                  </a:cubicBezTo>
                  <a:cubicBezTo>
                    <a:pt x="39097" y="3324"/>
                    <a:pt x="39087" y="3324"/>
                    <a:pt x="39077" y="3324"/>
                  </a:cubicBezTo>
                  <a:lnTo>
                    <a:pt x="36772" y="3461"/>
                  </a:lnTo>
                  <a:cubicBezTo>
                    <a:pt x="36756" y="3463"/>
                    <a:pt x="36741" y="3464"/>
                    <a:pt x="36725" y="3464"/>
                  </a:cubicBezTo>
                  <a:cubicBezTo>
                    <a:pt x="36559" y="3464"/>
                    <a:pt x="36401" y="3355"/>
                    <a:pt x="36338" y="3188"/>
                  </a:cubicBezTo>
                  <a:lnTo>
                    <a:pt x="35516" y="1110"/>
                  </a:lnTo>
                  <a:cubicBezTo>
                    <a:pt x="35437" y="938"/>
                    <a:pt x="35272" y="842"/>
                    <a:pt x="35108" y="842"/>
                  </a:cubicBezTo>
                  <a:cubicBezTo>
                    <a:pt x="34990" y="842"/>
                    <a:pt x="34872" y="891"/>
                    <a:pt x="34786" y="996"/>
                  </a:cubicBezTo>
                  <a:cubicBezTo>
                    <a:pt x="33070" y="3121"/>
                    <a:pt x="29964" y="3856"/>
                    <a:pt x="27384" y="3856"/>
                  </a:cubicBezTo>
                  <a:cubicBezTo>
                    <a:pt x="27081" y="3856"/>
                    <a:pt x="26786" y="3846"/>
                    <a:pt x="26500" y="3827"/>
                  </a:cubicBezTo>
                  <a:cubicBezTo>
                    <a:pt x="23853" y="3644"/>
                    <a:pt x="21251" y="2868"/>
                    <a:pt x="18466" y="2046"/>
                  </a:cubicBezTo>
                  <a:cubicBezTo>
                    <a:pt x="17165" y="1658"/>
                    <a:pt x="15818" y="1247"/>
                    <a:pt x="14472" y="928"/>
                  </a:cubicBezTo>
                  <a:cubicBezTo>
                    <a:pt x="11994" y="311"/>
                    <a:pt x="9723" y="1"/>
                    <a:pt x="7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3045;p34">
              <a:extLst>
                <a:ext uri="{FF2B5EF4-FFF2-40B4-BE49-F238E27FC236}">
                  <a16:creationId xmlns:a16="http://schemas.microsoft.com/office/drawing/2014/main" id="{53E159DF-90BF-421F-BBE6-48A0EE3BBCB5}"/>
                </a:ext>
              </a:extLst>
            </p:cNvPr>
            <p:cNvSpPr/>
            <p:nvPr/>
          </p:nvSpPr>
          <p:spPr>
            <a:xfrm>
              <a:off x="7199452" y="3603969"/>
              <a:ext cx="1506020" cy="770936"/>
            </a:xfrm>
            <a:custGeom>
              <a:avLst/>
              <a:gdLst/>
              <a:ahLst/>
              <a:cxnLst/>
              <a:rect l="l" t="t" r="r" b="b"/>
              <a:pathLst>
                <a:path w="83971" h="42985" extrusionOk="0">
                  <a:moveTo>
                    <a:pt x="59791" y="1"/>
                  </a:moveTo>
                  <a:cubicBezTo>
                    <a:pt x="49086" y="1"/>
                    <a:pt x="36357" y="50"/>
                    <a:pt x="36357" y="50"/>
                  </a:cubicBezTo>
                  <a:cubicBezTo>
                    <a:pt x="35444" y="41"/>
                    <a:pt x="34580" y="37"/>
                    <a:pt x="33761" y="37"/>
                  </a:cubicBezTo>
                  <a:cubicBezTo>
                    <a:pt x="23847" y="37"/>
                    <a:pt x="20565" y="709"/>
                    <a:pt x="18394" y="2880"/>
                  </a:cubicBezTo>
                  <a:cubicBezTo>
                    <a:pt x="15107" y="6167"/>
                    <a:pt x="4699" y="29951"/>
                    <a:pt x="818" y="38899"/>
                  </a:cubicBezTo>
                  <a:cubicBezTo>
                    <a:pt x="1" y="40829"/>
                    <a:pt x="1420" y="42985"/>
                    <a:pt x="3479" y="42985"/>
                  </a:cubicBezTo>
                  <a:cubicBezTo>
                    <a:pt x="3490" y="42985"/>
                    <a:pt x="3501" y="42985"/>
                    <a:pt x="3512" y="42984"/>
                  </a:cubicBezTo>
                  <a:lnTo>
                    <a:pt x="64775" y="42551"/>
                  </a:lnTo>
                  <a:cubicBezTo>
                    <a:pt x="65870" y="42551"/>
                    <a:pt x="66852" y="41934"/>
                    <a:pt x="67308" y="40953"/>
                  </a:cubicBezTo>
                  <a:cubicBezTo>
                    <a:pt x="70435" y="34539"/>
                    <a:pt x="81871" y="10846"/>
                    <a:pt x="82852" y="6213"/>
                  </a:cubicBezTo>
                  <a:cubicBezTo>
                    <a:pt x="83971" y="849"/>
                    <a:pt x="76553" y="278"/>
                    <a:pt x="74133" y="96"/>
                  </a:cubicBezTo>
                  <a:cubicBezTo>
                    <a:pt x="73165" y="23"/>
                    <a:pt x="66928" y="1"/>
                    <a:pt x="59791" y="1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46;p34">
              <a:extLst>
                <a:ext uri="{FF2B5EF4-FFF2-40B4-BE49-F238E27FC236}">
                  <a16:creationId xmlns:a16="http://schemas.microsoft.com/office/drawing/2014/main" id="{A0B15F13-AA77-44AA-B296-3863343972BD}"/>
                </a:ext>
              </a:extLst>
            </p:cNvPr>
            <p:cNvSpPr/>
            <p:nvPr/>
          </p:nvSpPr>
          <p:spPr>
            <a:xfrm>
              <a:off x="7495819" y="3812031"/>
              <a:ext cx="405703" cy="374190"/>
            </a:xfrm>
            <a:custGeom>
              <a:avLst/>
              <a:gdLst/>
              <a:ahLst/>
              <a:cxnLst/>
              <a:rect l="l" t="t" r="r" b="b"/>
              <a:pathLst>
                <a:path w="22620" h="20863" extrusionOk="0">
                  <a:moveTo>
                    <a:pt x="7943" y="1"/>
                  </a:moveTo>
                  <a:cubicBezTo>
                    <a:pt x="7624" y="1"/>
                    <a:pt x="7327" y="206"/>
                    <a:pt x="7213" y="480"/>
                  </a:cubicBezTo>
                  <a:lnTo>
                    <a:pt x="114" y="19745"/>
                  </a:lnTo>
                  <a:cubicBezTo>
                    <a:pt x="0" y="19996"/>
                    <a:pt x="23" y="20269"/>
                    <a:pt x="183" y="20498"/>
                  </a:cubicBezTo>
                  <a:cubicBezTo>
                    <a:pt x="342" y="20726"/>
                    <a:pt x="594" y="20863"/>
                    <a:pt x="867" y="20863"/>
                  </a:cubicBezTo>
                  <a:lnTo>
                    <a:pt x="15339" y="20863"/>
                  </a:lnTo>
                  <a:cubicBezTo>
                    <a:pt x="15681" y="20863"/>
                    <a:pt x="16001" y="20635"/>
                    <a:pt x="16115" y="20315"/>
                  </a:cubicBezTo>
                  <a:lnTo>
                    <a:pt x="22529" y="1393"/>
                  </a:lnTo>
                  <a:cubicBezTo>
                    <a:pt x="22620" y="1142"/>
                    <a:pt x="22574" y="868"/>
                    <a:pt x="22415" y="663"/>
                  </a:cubicBezTo>
                  <a:cubicBezTo>
                    <a:pt x="22278" y="457"/>
                    <a:pt x="22049" y="320"/>
                    <a:pt x="21775" y="320"/>
                  </a:cubicBezTo>
                  <a:lnTo>
                    <a:pt x="7943" y="1"/>
                  </a:ln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47;p34">
              <a:extLst>
                <a:ext uri="{FF2B5EF4-FFF2-40B4-BE49-F238E27FC236}">
                  <a16:creationId xmlns:a16="http://schemas.microsoft.com/office/drawing/2014/main" id="{8768B538-2DBA-4EBC-8AE8-2F00132FB94C}"/>
                </a:ext>
              </a:extLst>
            </p:cNvPr>
            <p:cNvSpPr/>
            <p:nvPr/>
          </p:nvSpPr>
          <p:spPr>
            <a:xfrm>
              <a:off x="7747611" y="3897613"/>
              <a:ext cx="70021" cy="203479"/>
            </a:xfrm>
            <a:custGeom>
              <a:avLst/>
              <a:gdLst/>
              <a:ahLst/>
              <a:cxnLst/>
              <a:rect l="l" t="t" r="r" b="b"/>
              <a:pathLst>
                <a:path w="3904" h="11345" fill="none" extrusionOk="0">
                  <a:moveTo>
                    <a:pt x="1" y="11344"/>
                  </a:moveTo>
                  <a:lnTo>
                    <a:pt x="3904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48;p34">
              <a:extLst>
                <a:ext uri="{FF2B5EF4-FFF2-40B4-BE49-F238E27FC236}">
                  <a16:creationId xmlns:a16="http://schemas.microsoft.com/office/drawing/2014/main" id="{8CF3103E-CDC0-48A4-B5EE-ABD7C1F6C6E7}"/>
                </a:ext>
              </a:extLst>
            </p:cNvPr>
            <p:cNvSpPr/>
            <p:nvPr/>
          </p:nvSpPr>
          <p:spPr>
            <a:xfrm>
              <a:off x="7674730" y="3897613"/>
              <a:ext cx="69213" cy="205111"/>
            </a:xfrm>
            <a:custGeom>
              <a:avLst/>
              <a:gdLst/>
              <a:ahLst/>
              <a:cxnLst/>
              <a:rect l="l" t="t" r="r" b="b"/>
              <a:pathLst>
                <a:path w="3859" h="11436" fill="none" extrusionOk="0">
                  <a:moveTo>
                    <a:pt x="1" y="11436"/>
                  </a:moveTo>
                  <a:lnTo>
                    <a:pt x="3858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49;p34">
              <a:extLst>
                <a:ext uri="{FF2B5EF4-FFF2-40B4-BE49-F238E27FC236}">
                  <a16:creationId xmlns:a16="http://schemas.microsoft.com/office/drawing/2014/main" id="{9D3D220A-9E95-4376-AFB5-2CDF6845251D}"/>
                </a:ext>
              </a:extLst>
            </p:cNvPr>
            <p:cNvSpPr/>
            <p:nvPr/>
          </p:nvSpPr>
          <p:spPr>
            <a:xfrm>
              <a:off x="7603087" y="3897613"/>
              <a:ext cx="69608" cy="203479"/>
            </a:xfrm>
            <a:custGeom>
              <a:avLst/>
              <a:gdLst/>
              <a:ahLst/>
              <a:cxnLst/>
              <a:rect l="l" t="t" r="r" b="b"/>
              <a:pathLst>
                <a:path w="3881" h="11345" fill="none" extrusionOk="0">
                  <a:moveTo>
                    <a:pt x="0" y="11344"/>
                  </a:moveTo>
                  <a:lnTo>
                    <a:pt x="388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50;p34">
              <a:extLst>
                <a:ext uri="{FF2B5EF4-FFF2-40B4-BE49-F238E27FC236}">
                  <a16:creationId xmlns:a16="http://schemas.microsoft.com/office/drawing/2014/main" id="{8BB5C290-9D3E-46A0-87F4-1E13D9A817D4}"/>
                </a:ext>
              </a:extLst>
            </p:cNvPr>
            <p:cNvSpPr/>
            <p:nvPr/>
          </p:nvSpPr>
          <p:spPr>
            <a:xfrm>
              <a:off x="7879041" y="3519804"/>
              <a:ext cx="155591" cy="95543"/>
            </a:xfrm>
            <a:custGeom>
              <a:avLst/>
              <a:gdLst/>
              <a:ahLst/>
              <a:cxnLst/>
              <a:rect l="l" t="t" r="r" b="b"/>
              <a:pathLst>
                <a:path w="8675" h="5327" extrusionOk="0">
                  <a:moveTo>
                    <a:pt x="3316" y="1"/>
                  </a:moveTo>
                  <a:cubicBezTo>
                    <a:pt x="2643" y="1"/>
                    <a:pt x="2008" y="83"/>
                    <a:pt x="1553" y="314"/>
                  </a:cubicBezTo>
                  <a:cubicBezTo>
                    <a:pt x="1" y="1090"/>
                    <a:pt x="274" y="4514"/>
                    <a:pt x="1028" y="4833"/>
                  </a:cubicBezTo>
                  <a:cubicBezTo>
                    <a:pt x="1064" y="4849"/>
                    <a:pt x="1099" y="4856"/>
                    <a:pt x="1134" y="4856"/>
                  </a:cubicBezTo>
                  <a:cubicBezTo>
                    <a:pt x="1761" y="4856"/>
                    <a:pt x="2073" y="2428"/>
                    <a:pt x="2118" y="2052"/>
                  </a:cubicBezTo>
                  <a:lnTo>
                    <a:pt x="2118" y="2052"/>
                  </a:lnTo>
                  <a:cubicBezTo>
                    <a:pt x="2073" y="2452"/>
                    <a:pt x="1799" y="5184"/>
                    <a:pt x="2603" y="5290"/>
                  </a:cubicBezTo>
                  <a:cubicBezTo>
                    <a:pt x="2614" y="5291"/>
                    <a:pt x="2625" y="5292"/>
                    <a:pt x="2637" y="5292"/>
                  </a:cubicBezTo>
                  <a:cubicBezTo>
                    <a:pt x="3478" y="5292"/>
                    <a:pt x="3767" y="1959"/>
                    <a:pt x="3767" y="1957"/>
                  </a:cubicBezTo>
                  <a:lnTo>
                    <a:pt x="3767" y="1957"/>
                  </a:lnTo>
                  <a:cubicBezTo>
                    <a:pt x="3767" y="1959"/>
                    <a:pt x="3562" y="5130"/>
                    <a:pt x="4588" y="5153"/>
                  </a:cubicBezTo>
                  <a:cubicBezTo>
                    <a:pt x="4595" y="5153"/>
                    <a:pt x="4602" y="5153"/>
                    <a:pt x="4609" y="5153"/>
                  </a:cubicBezTo>
                  <a:cubicBezTo>
                    <a:pt x="5392" y="5153"/>
                    <a:pt x="5500" y="3204"/>
                    <a:pt x="5507" y="2277"/>
                  </a:cubicBezTo>
                  <a:lnTo>
                    <a:pt x="5507" y="2277"/>
                  </a:lnTo>
                  <a:cubicBezTo>
                    <a:pt x="5529" y="3241"/>
                    <a:pt x="5636" y="5327"/>
                    <a:pt x="6156" y="5327"/>
                  </a:cubicBezTo>
                  <a:cubicBezTo>
                    <a:pt x="6180" y="5327"/>
                    <a:pt x="6206" y="5322"/>
                    <a:pt x="6232" y="5313"/>
                  </a:cubicBezTo>
                  <a:cubicBezTo>
                    <a:pt x="6985" y="5039"/>
                    <a:pt x="6825" y="2072"/>
                    <a:pt x="6825" y="2072"/>
                  </a:cubicBezTo>
                  <a:lnTo>
                    <a:pt x="6825" y="2072"/>
                  </a:lnTo>
                  <a:cubicBezTo>
                    <a:pt x="6825" y="2072"/>
                    <a:pt x="7669" y="2669"/>
                    <a:pt x="8162" y="2669"/>
                  </a:cubicBezTo>
                  <a:cubicBezTo>
                    <a:pt x="8323" y="2669"/>
                    <a:pt x="8447" y="2605"/>
                    <a:pt x="8492" y="2437"/>
                  </a:cubicBezTo>
                  <a:cubicBezTo>
                    <a:pt x="8674" y="1729"/>
                    <a:pt x="6848" y="497"/>
                    <a:pt x="6848" y="497"/>
                  </a:cubicBezTo>
                  <a:cubicBezTo>
                    <a:pt x="6848" y="497"/>
                    <a:pt x="4969" y="1"/>
                    <a:pt x="331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1;p34">
              <a:extLst>
                <a:ext uri="{FF2B5EF4-FFF2-40B4-BE49-F238E27FC236}">
                  <a16:creationId xmlns:a16="http://schemas.microsoft.com/office/drawing/2014/main" id="{EB715BFC-A31D-44D9-A00F-30F69A3F77D3}"/>
                </a:ext>
              </a:extLst>
            </p:cNvPr>
            <p:cNvSpPr/>
            <p:nvPr/>
          </p:nvSpPr>
          <p:spPr>
            <a:xfrm>
              <a:off x="7455084" y="3113173"/>
              <a:ext cx="54492" cy="24899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52;p34">
              <a:extLst>
                <a:ext uri="{FF2B5EF4-FFF2-40B4-BE49-F238E27FC236}">
                  <a16:creationId xmlns:a16="http://schemas.microsoft.com/office/drawing/2014/main" id="{19E8604C-DC40-4826-ABAA-184161E82A02}"/>
                </a:ext>
              </a:extLst>
            </p:cNvPr>
            <p:cNvSpPr/>
            <p:nvPr/>
          </p:nvSpPr>
          <p:spPr>
            <a:xfrm>
              <a:off x="8171753" y="3123166"/>
              <a:ext cx="54492" cy="24899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53;p34">
              <a:extLst>
                <a:ext uri="{FF2B5EF4-FFF2-40B4-BE49-F238E27FC236}">
                  <a16:creationId xmlns:a16="http://schemas.microsoft.com/office/drawing/2014/main" id="{586A9D72-7176-4169-A807-0F41091BDB37}"/>
                </a:ext>
              </a:extLst>
            </p:cNvPr>
            <p:cNvSpPr/>
            <p:nvPr/>
          </p:nvSpPr>
          <p:spPr>
            <a:xfrm>
              <a:off x="8443650" y="3027785"/>
              <a:ext cx="99094" cy="25576"/>
            </a:xfrm>
            <a:custGeom>
              <a:avLst/>
              <a:gdLst/>
              <a:ahLst/>
              <a:cxnLst/>
              <a:rect l="l" t="t" r="r" b="b"/>
              <a:pathLst>
                <a:path w="5525" h="1426" extrusionOk="0">
                  <a:moveTo>
                    <a:pt x="2369" y="1"/>
                  </a:moveTo>
                  <a:cubicBezTo>
                    <a:pt x="2233" y="1"/>
                    <a:pt x="2093" y="17"/>
                    <a:pt x="1964" y="33"/>
                  </a:cubicBezTo>
                  <a:cubicBezTo>
                    <a:pt x="1188" y="147"/>
                    <a:pt x="526" y="490"/>
                    <a:pt x="1" y="969"/>
                  </a:cubicBezTo>
                  <a:cubicBezTo>
                    <a:pt x="46" y="946"/>
                    <a:pt x="92" y="946"/>
                    <a:pt x="115" y="946"/>
                  </a:cubicBezTo>
                  <a:cubicBezTo>
                    <a:pt x="275" y="855"/>
                    <a:pt x="434" y="786"/>
                    <a:pt x="594" y="741"/>
                  </a:cubicBezTo>
                  <a:cubicBezTo>
                    <a:pt x="1150" y="514"/>
                    <a:pt x="1743" y="418"/>
                    <a:pt x="2323" y="418"/>
                  </a:cubicBezTo>
                  <a:cubicBezTo>
                    <a:pt x="2386" y="418"/>
                    <a:pt x="2449" y="419"/>
                    <a:pt x="2511" y="421"/>
                  </a:cubicBezTo>
                  <a:cubicBezTo>
                    <a:pt x="3173" y="444"/>
                    <a:pt x="3812" y="604"/>
                    <a:pt x="4429" y="855"/>
                  </a:cubicBezTo>
                  <a:cubicBezTo>
                    <a:pt x="4794" y="1015"/>
                    <a:pt x="5182" y="1197"/>
                    <a:pt x="5524" y="1425"/>
                  </a:cubicBezTo>
                  <a:cubicBezTo>
                    <a:pt x="5273" y="1015"/>
                    <a:pt x="4885" y="649"/>
                    <a:pt x="4429" y="398"/>
                  </a:cubicBezTo>
                  <a:cubicBezTo>
                    <a:pt x="3835" y="170"/>
                    <a:pt x="3173" y="33"/>
                    <a:pt x="2534" y="10"/>
                  </a:cubicBezTo>
                  <a:cubicBezTo>
                    <a:pt x="2481" y="4"/>
                    <a:pt x="2425" y="1"/>
                    <a:pt x="2369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54;p34">
              <a:extLst>
                <a:ext uri="{FF2B5EF4-FFF2-40B4-BE49-F238E27FC236}">
                  <a16:creationId xmlns:a16="http://schemas.microsoft.com/office/drawing/2014/main" id="{ADB8ABEC-B432-4B2D-9490-2E52A62DD8E8}"/>
                </a:ext>
              </a:extLst>
            </p:cNvPr>
            <p:cNvSpPr/>
            <p:nvPr/>
          </p:nvSpPr>
          <p:spPr>
            <a:xfrm>
              <a:off x="7984489" y="2719225"/>
              <a:ext cx="148632" cy="91364"/>
            </a:xfrm>
            <a:custGeom>
              <a:avLst/>
              <a:gdLst/>
              <a:ahLst/>
              <a:cxnLst/>
              <a:rect l="l" t="t" r="r" b="b"/>
              <a:pathLst>
                <a:path w="8287" h="5094" extrusionOk="0">
                  <a:moveTo>
                    <a:pt x="8204" y="1"/>
                  </a:moveTo>
                  <a:cubicBezTo>
                    <a:pt x="8184" y="1"/>
                    <a:pt x="8163" y="12"/>
                    <a:pt x="8149" y="39"/>
                  </a:cubicBezTo>
                  <a:cubicBezTo>
                    <a:pt x="7487" y="1066"/>
                    <a:pt x="6711" y="2047"/>
                    <a:pt x="5821" y="2892"/>
                  </a:cubicBezTo>
                  <a:cubicBezTo>
                    <a:pt x="5593" y="3097"/>
                    <a:pt x="5365" y="3303"/>
                    <a:pt x="5136" y="3508"/>
                  </a:cubicBezTo>
                  <a:cubicBezTo>
                    <a:pt x="4908" y="3714"/>
                    <a:pt x="4680" y="3896"/>
                    <a:pt x="4406" y="3988"/>
                  </a:cubicBezTo>
                  <a:cubicBezTo>
                    <a:pt x="4298" y="4027"/>
                    <a:pt x="4177" y="4049"/>
                    <a:pt x="4060" y="4049"/>
                  </a:cubicBezTo>
                  <a:cubicBezTo>
                    <a:pt x="3905" y="4049"/>
                    <a:pt x="3757" y="4010"/>
                    <a:pt x="3653" y="3919"/>
                  </a:cubicBezTo>
                  <a:cubicBezTo>
                    <a:pt x="3535" y="3816"/>
                    <a:pt x="3484" y="3647"/>
                    <a:pt x="3505" y="3504"/>
                  </a:cubicBezTo>
                  <a:lnTo>
                    <a:pt x="3505" y="3504"/>
                  </a:lnTo>
                  <a:cubicBezTo>
                    <a:pt x="3554" y="3428"/>
                    <a:pt x="3604" y="3354"/>
                    <a:pt x="3653" y="3280"/>
                  </a:cubicBezTo>
                  <a:cubicBezTo>
                    <a:pt x="3675" y="3212"/>
                    <a:pt x="3675" y="3143"/>
                    <a:pt x="3630" y="3097"/>
                  </a:cubicBezTo>
                  <a:cubicBezTo>
                    <a:pt x="3605" y="3060"/>
                    <a:pt x="3566" y="3043"/>
                    <a:pt x="3524" y="3043"/>
                  </a:cubicBezTo>
                  <a:cubicBezTo>
                    <a:pt x="3491" y="3043"/>
                    <a:pt x="3455" y="3054"/>
                    <a:pt x="3424" y="3075"/>
                  </a:cubicBezTo>
                  <a:cubicBezTo>
                    <a:pt x="3330" y="3155"/>
                    <a:pt x="3268" y="3267"/>
                    <a:pt x="3237" y="3383"/>
                  </a:cubicBezTo>
                  <a:lnTo>
                    <a:pt x="3237" y="3383"/>
                  </a:lnTo>
                  <a:cubicBezTo>
                    <a:pt x="3069" y="3650"/>
                    <a:pt x="2901" y="3900"/>
                    <a:pt x="2694" y="4125"/>
                  </a:cubicBezTo>
                  <a:cubicBezTo>
                    <a:pt x="2443" y="4444"/>
                    <a:pt x="2101" y="4672"/>
                    <a:pt x="1735" y="4786"/>
                  </a:cubicBezTo>
                  <a:cubicBezTo>
                    <a:pt x="1600" y="4829"/>
                    <a:pt x="1455" y="4852"/>
                    <a:pt x="1311" y="4852"/>
                  </a:cubicBezTo>
                  <a:cubicBezTo>
                    <a:pt x="1067" y="4852"/>
                    <a:pt x="826" y="4785"/>
                    <a:pt x="640" y="4627"/>
                  </a:cubicBezTo>
                  <a:cubicBezTo>
                    <a:pt x="343" y="4376"/>
                    <a:pt x="183" y="3942"/>
                    <a:pt x="343" y="3577"/>
                  </a:cubicBezTo>
                  <a:cubicBezTo>
                    <a:pt x="343" y="3554"/>
                    <a:pt x="343" y="3508"/>
                    <a:pt x="320" y="3508"/>
                  </a:cubicBezTo>
                  <a:cubicBezTo>
                    <a:pt x="301" y="3499"/>
                    <a:pt x="282" y="3493"/>
                    <a:pt x="265" y="3493"/>
                  </a:cubicBezTo>
                  <a:cubicBezTo>
                    <a:pt x="241" y="3493"/>
                    <a:pt x="219" y="3504"/>
                    <a:pt x="206" y="3531"/>
                  </a:cubicBezTo>
                  <a:cubicBezTo>
                    <a:pt x="1" y="3942"/>
                    <a:pt x="183" y="4467"/>
                    <a:pt x="503" y="4764"/>
                  </a:cubicBezTo>
                  <a:cubicBezTo>
                    <a:pt x="737" y="4998"/>
                    <a:pt x="1058" y="5094"/>
                    <a:pt x="1376" y="5094"/>
                  </a:cubicBezTo>
                  <a:cubicBezTo>
                    <a:pt x="1522" y="5094"/>
                    <a:pt x="1667" y="5073"/>
                    <a:pt x="1804" y="5038"/>
                  </a:cubicBezTo>
                  <a:cubicBezTo>
                    <a:pt x="2237" y="4923"/>
                    <a:pt x="2626" y="4649"/>
                    <a:pt x="2899" y="4330"/>
                  </a:cubicBezTo>
                  <a:cubicBezTo>
                    <a:pt x="3038" y="4171"/>
                    <a:pt x="3161" y="4006"/>
                    <a:pt x="3276" y="3841"/>
                  </a:cubicBezTo>
                  <a:lnTo>
                    <a:pt x="3276" y="3841"/>
                  </a:lnTo>
                  <a:cubicBezTo>
                    <a:pt x="3321" y="3952"/>
                    <a:pt x="3387" y="4055"/>
                    <a:pt x="3470" y="4125"/>
                  </a:cubicBezTo>
                  <a:cubicBezTo>
                    <a:pt x="3647" y="4274"/>
                    <a:pt x="3865" y="4335"/>
                    <a:pt x="4080" y="4335"/>
                  </a:cubicBezTo>
                  <a:cubicBezTo>
                    <a:pt x="4225" y="4335"/>
                    <a:pt x="4369" y="4307"/>
                    <a:pt x="4497" y="4261"/>
                  </a:cubicBezTo>
                  <a:cubicBezTo>
                    <a:pt x="4817" y="4147"/>
                    <a:pt x="5091" y="3919"/>
                    <a:pt x="5319" y="3714"/>
                  </a:cubicBezTo>
                  <a:cubicBezTo>
                    <a:pt x="5547" y="3508"/>
                    <a:pt x="5775" y="3303"/>
                    <a:pt x="6004" y="3075"/>
                  </a:cubicBezTo>
                  <a:cubicBezTo>
                    <a:pt x="6894" y="2184"/>
                    <a:pt x="7647" y="1180"/>
                    <a:pt x="8263" y="107"/>
                  </a:cubicBezTo>
                  <a:cubicBezTo>
                    <a:pt x="8286" y="62"/>
                    <a:pt x="8286" y="16"/>
                    <a:pt x="8241" y="16"/>
                  </a:cubicBezTo>
                  <a:cubicBezTo>
                    <a:pt x="8231" y="7"/>
                    <a:pt x="8218" y="1"/>
                    <a:pt x="8204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55;p34">
              <a:extLst>
                <a:ext uri="{FF2B5EF4-FFF2-40B4-BE49-F238E27FC236}">
                  <a16:creationId xmlns:a16="http://schemas.microsoft.com/office/drawing/2014/main" id="{9C85BF04-5F14-4BB5-BDAA-CFBA9721784B}"/>
                </a:ext>
              </a:extLst>
            </p:cNvPr>
            <p:cNvSpPr/>
            <p:nvPr/>
          </p:nvSpPr>
          <p:spPr>
            <a:xfrm>
              <a:off x="8339064" y="2750204"/>
              <a:ext cx="137566" cy="106735"/>
            </a:xfrm>
            <a:custGeom>
              <a:avLst/>
              <a:gdLst/>
              <a:ahLst/>
              <a:cxnLst/>
              <a:rect l="l" t="t" r="r" b="b"/>
              <a:pathLst>
                <a:path w="7670" h="5951" extrusionOk="0">
                  <a:moveTo>
                    <a:pt x="46" y="1"/>
                  </a:moveTo>
                  <a:cubicBezTo>
                    <a:pt x="23" y="24"/>
                    <a:pt x="0" y="47"/>
                    <a:pt x="23" y="92"/>
                  </a:cubicBezTo>
                  <a:cubicBezTo>
                    <a:pt x="411" y="1233"/>
                    <a:pt x="891" y="2352"/>
                    <a:pt x="1461" y="3402"/>
                  </a:cubicBezTo>
                  <a:cubicBezTo>
                    <a:pt x="1621" y="3676"/>
                    <a:pt x="1758" y="3950"/>
                    <a:pt x="1940" y="4201"/>
                  </a:cubicBezTo>
                  <a:cubicBezTo>
                    <a:pt x="2123" y="4452"/>
                    <a:pt x="2420" y="4726"/>
                    <a:pt x="2785" y="4726"/>
                  </a:cubicBezTo>
                  <a:cubicBezTo>
                    <a:pt x="2806" y="4727"/>
                    <a:pt x="2828" y="4728"/>
                    <a:pt x="2850" y="4728"/>
                  </a:cubicBezTo>
                  <a:cubicBezTo>
                    <a:pt x="3173" y="4728"/>
                    <a:pt x="3504" y="4569"/>
                    <a:pt x="3675" y="4269"/>
                  </a:cubicBezTo>
                  <a:cubicBezTo>
                    <a:pt x="3711" y="4211"/>
                    <a:pt x="3740" y="4150"/>
                    <a:pt x="3764" y="4086"/>
                  </a:cubicBezTo>
                  <a:lnTo>
                    <a:pt x="3764" y="4086"/>
                  </a:lnTo>
                  <a:cubicBezTo>
                    <a:pt x="3878" y="4322"/>
                    <a:pt x="4005" y="4553"/>
                    <a:pt x="4155" y="4771"/>
                  </a:cubicBezTo>
                  <a:cubicBezTo>
                    <a:pt x="4451" y="5205"/>
                    <a:pt x="4862" y="5570"/>
                    <a:pt x="5364" y="5798"/>
                  </a:cubicBezTo>
                  <a:cubicBezTo>
                    <a:pt x="5588" y="5894"/>
                    <a:pt x="5842" y="5951"/>
                    <a:pt x="6095" y="5951"/>
                  </a:cubicBezTo>
                  <a:cubicBezTo>
                    <a:pt x="6384" y="5951"/>
                    <a:pt x="6673" y="5877"/>
                    <a:pt x="6916" y="5707"/>
                  </a:cubicBezTo>
                  <a:cubicBezTo>
                    <a:pt x="7373" y="5410"/>
                    <a:pt x="7670" y="4840"/>
                    <a:pt x="7510" y="4315"/>
                  </a:cubicBezTo>
                  <a:cubicBezTo>
                    <a:pt x="7493" y="4281"/>
                    <a:pt x="7464" y="4260"/>
                    <a:pt x="7441" y="4260"/>
                  </a:cubicBezTo>
                  <a:cubicBezTo>
                    <a:pt x="7432" y="4260"/>
                    <a:pt x="7425" y="4263"/>
                    <a:pt x="7419" y="4269"/>
                  </a:cubicBezTo>
                  <a:cubicBezTo>
                    <a:pt x="7373" y="4269"/>
                    <a:pt x="7350" y="4315"/>
                    <a:pt x="7373" y="4338"/>
                  </a:cubicBezTo>
                  <a:cubicBezTo>
                    <a:pt x="7510" y="4817"/>
                    <a:pt x="7213" y="5296"/>
                    <a:pt x="6802" y="5547"/>
                  </a:cubicBezTo>
                  <a:cubicBezTo>
                    <a:pt x="6608" y="5673"/>
                    <a:pt x="6380" y="5730"/>
                    <a:pt x="6146" y="5730"/>
                  </a:cubicBezTo>
                  <a:cubicBezTo>
                    <a:pt x="5912" y="5730"/>
                    <a:pt x="5672" y="5673"/>
                    <a:pt x="5456" y="5570"/>
                  </a:cubicBezTo>
                  <a:cubicBezTo>
                    <a:pt x="5022" y="5365"/>
                    <a:pt x="4657" y="5022"/>
                    <a:pt x="4383" y="4612"/>
                  </a:cubicBezTo>
                  <a:cubicBezTo>
                    <a:pt x="4109" y="4201"/>
                    <a:pt x="3903" y="3744"/>
                    <a:pt x="3721" y="3288"/>
                  </a:cubicBezTo>
                  <a:lnTo>
                    <a:pt x="3713" y="3291"/>
                  </a:lnTo>
                  <a:lnTo>
                    <a:pt x="3713" y="3291"/>
                  </a:lnTo>
                  <a:cubicBezTo>
                    <a:pt x="3708" y="3283"/>
                    <a:pt x="3703" y="3274"/>
                    <a:pt x="3698" y="3265"/>
                  </a:cubicBezTo>
                  <a:cubicBezTo>
                    <a:pt x="3681" y="3214"/>
                    <a:pt x="3625" y="3188"/>
                    <a:pt x="3570" y="3188"/>
                  </a:cubicBezTo>
                  <a:cubicBezTo>
                    <a:pt x="3551" y="3188"/>
                    <a:pt x="3533" y="3191"/>
                    <a:pt x="3515" y="3196"/>
                  </a:cubicBezTo>
                  <a:cubicBezTo>
                    <a:pt x="3447" y="3242"/>
                    <a:pt x="3424" y="3311"/>
                    <a:pt x="3447" y="3379"/>
                  </a:cubicBezTo>
                  <a:cubicBezTo>
                    <a:pt x="3475" y="3444"/>
                    <a:pt x="3503" y="3510"/>
                    <a:pt x="3531" y="3575"/>
                  </a:cubicBezTo>
                  <a:lnTo>
                    <a:pt x="3531" y="3575"/>
                  </a:lnTo>
                  <a:cubicBezTo>
                    <a:pt x="3566" y="3755"/>
                    <a:pt x="3532" y="3963"/>
                    <a:pt x="3447" y="4132"/>
                  </a:cubicBezTo>
                  <a:cubicBezTo>
                    <a:pt x="3322" y="4320"/>
                    <a:pt x="3101" y="4432"/>
                    <a:pt x="2871" y="4432"/>
                  </a:cubicBezTo>
                  <a:cubicBezTo>
                    <a:pt x="2850" y="4432"/>
                    <a:pt x="2829" y="4431"/>
                    <a:pt x="2808" y="4429"/>
                  </a:cubicBezTo>
                  <a:cubicBezTo>
                    <a:pt x="2557" y="4429"/>
                    <a:pt x="2329" y="4269"/>
                    <a:pt x="2169" y="4041"/>
                  </a:cubicBezTo>
                  <a:cubicBezTo>
                    <a:pt x="2009" y="3813"/>
                    <a:pt x="1849" y="3539"/>
                    <a:pt x="1712" y="3288"/>
                  </a:cubicBezTo>
                  <a:cubicBezTo>
                    <a:pt x="1119" y="2238"/>
                    <a:pt x="594" y="1142"/>
                    <a:pt x="137" y="47"/>
                  </a:cubicBezTo>
                  <a:cubicBezTo>
                    <a:pt x="114" y="1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5" name="Group 514">
            <a:extLst>
              <a:ext uri="{FF2B5EF4-FFF2-40B4-BE49-F238E27FC236}">
                <a16:creationId xmlns:a16="http://schemas.microsoft.com/office/drawing/2014/main" id="{AA052364-B58B-47D6-8EFC-CDD45771C595}"/>
              </a:ext>
            </a:extLst>
          </p:cNvPr>
          <p:cNvGrpSpPr/>
          <p:nvPr/>
        </p:nvGrpSpPr>
        <p:grpSpPr>
          <a:xfrm>
            <a:off x="853669" y="5006385"/>
            <a:ext cx="8723786" cy="1383756"/>
            <a:chOff x="1495858" y="1555864"/>
            <a:chExt cx="4987650" cy="2554480"/>
          </a:xfrm>
        </p:grpSpPr>
        <p:sp>
          <p:nvSpPr>
            <p:cNvPr id="516" name="Text Box 72">
              <a:extLst>
                <a:ext uri="{FF2B5EF4-FFF2-40B4-BE49-F238E27FC236}">
                  <a16:creationId xmlns:a16="http://schemas.microsoft.com/office/drawing/2014/main" id="{9F04B82B-6430-4D2A-AA6D-B8407B9DCD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2928" y="1667212"/>
              <a:ext cx="4280580" cy="2443132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B7E4CB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xinh xắn, bạn búp bê, và dễ thương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17" name="Google Shape;5440;p53">
              <a:extLst>
                <a:ext uri="{FF2B5EF4-FFF2-40B4-BE49-F238E27FC236}">
                  <a16:creationId xmlns:a16="http://schemas.microsoft.com/office/drawing/2014/main" id="{98434769-1ED0-4FD0-ADF6-E7CD650CB1BC}"/>
                </a:ext>
              </a:extLst>
            </p:cNvPr>
            <p:cNvSpPr/>
            <p:nvPr/>
          </p:nvSpPr>
          <p:spPr>
            <a:xfrm>
              <a:off x="1495858" y="1555864"/>
              <a:ext cx="864561" cy="14459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dist="47625" dir="3000000" algn="bl" rotWithShape="0">
                <a:schemeClr val="dk2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rPr>
                <a:t>C</a:t>
              </a:r>
              <a:endParaRPr kumimoji="0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8182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5" name="Google Shape;5465;p54"/>
          <p:cNvGrpSpPr/>
          <p:nvPr/>
        </p:nvGrpSpPr>
        <p:grpSpPr>
          <a:xfrm>
            <a:off x="9741504" y="74725"/>
            <a:ext cx="2044936" cy="1953892"/>
            <a:chOff x="456201" y="651282"/>
            <a:chExt cx="1533702" cy="1465419"/>
          </a:xfrm>
        </p:grpSpPr>
        <p:grpSp>
          <p:nvGrpSpPr>
            <p:cNvPr id="5466" name="Google Shape;5466;p54"/>
            <p:cNvGrpSpPr/>
            <p:nvPr/>
          </p:nvGrpSpPr>
          <p:grpSpPr>
            <a:xfrm rot="-2910204">
              <a:off x="772141" y="843178"/>
              <a:ext cx="972019" cy="1094091"/>
              <a:chOff x="1255755" y="2574411"/>
              <a:chExt cx="785793" cy="884477"/>
            </a:xfrm>
          </p:grpSpPr>
          <p:sp>
            <p:nvSpPr>
              <p:cNvPr id="5467" name="Google Shape;5467;p54"/>
              <p:cNvSpPr/>
              <p:nvPr/>
            </p:nvSpPr>
            <p:spPr>
              <a:xfrm>
                <a:off x="1255755" y="2574746"/>
                <a:ext cx="785793" cy="884143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643" extrusionOk="0">
                    <a:moveTo>
                      <a:pt x="794" y="0"/>
                    </a:moveTo>
                    <a:cubicBezTo>
                      <a:pt x="722" y="31"/>
                      <a:pt x="655" y="229"/>
                      <a:pt x="655" y="229"/>
                    </a:cubicBezTo>
                    <a:lnTo>
                      <a:pt x="29" y="1848"/>
                    </a:lnTo>
                    <a:cubicBezTo>
                      <a:pt x="20" y="1877"/>
                      <a:pt x="1" y="2024"/>
                      <a:pt x="151" y="2082"/>
                    </a:cubicBezTo>
                    <a:lnTo>
                      <a:pt x="1594" y="2639"/>
                    </a:lnTo>
                    <a:cubicBezTo>
                      <a:pt x="1601" y="2642"/>
                      <a:pt x="1608" y="2643"/>
                      <a:pt x="1614" y="2643"/>
                    </a:cubicBezTo>
                    <a:cubicBezTo>
                      <a:pt x="1636" y="2643"/>
                      <a:pt x="1656" y="2630"/>
                      <a:pt x="1665" y="2608"/>
                    </a:cubicBezTo>
                    <a:lnTo>
                      <a:pt x="2348" y="839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8" name="Google Shape;5468;p54"/>
              <p:cNvSpPr/>
              <p:nvPr/>
            </p:nvSpPr>
            <p:spPr>
              <a:xfrm>
                <a:off x="1275826" y="2629607"/>
                <a:ext cx="749665" cy="803523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402" extrusionOk="0">
                    <a:moveTo>
                      <a:pt x="695" y="1"/>
                    </a:moveTo>
                    <a:lnTo>
                      <a:pt x="12" y="1770"/>
                    </a:lnTo>
                    <a:cubicBezTo>
                      <a:pt x="0" y="1799"/>
                      <a:pt x="14" y="1829"/>
                      <a:pt x="43" y="1841"/>
                    </a:cubicBezTo>
                    <a:lnTo>
                      <a:pt x="1486" y="2399"/>
                    </a:lnTo>
                    <a:cubicBezTo>
                      <a:pt x="1492" y="2401"/>
                      <a:pt x="1498" y="2402"/>
                      <a:pt x="1504" y="2402"/>
                    </a:cubicBezTo>
                    <a:cubicBezTo>
                      <a:pt x="1528" y="2402"/>
                      <a:pt x="1550" y="2388"/>
                      <a:pt x="1557" y="2368"/>
                    </a:cubicBezTo>
                    <a:lnTo>
                      <a:pt x="2241" y="598"/>
                    </a:lnTo>
                    <a:lnTo>
                      <a:pt x="6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9" name="Google Shape;5469;p54"/>
              <p:cNvSpPr/>
              <p:nvPr/>
            </p:nvSpPr>
            <p:spPr>
              <a:xfrm>
                <a:off x="1274154" y="2612212"/>
                <a:ext cx="749999" cy="803858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403" extrusionOk="0">
                    <a:moveTo>
                      <a:pt x="693" y="0"/>
                    </a:moveTo>
                    <a:lnTo>
                      <a:pt x="10" y="1770"/>
                    </a:lnTo>
                    <a:cubicBezTo>
                      <a:pt x="0" y="1798"/>
                      <a:pt x="15" y="1829"/>
                      <a:pt x="43" y="1841"/>
                    </a:cubicBezTo>
                    <a:lnTo>
                      <a:pt x="1486" y="2398"/>
                    </a:lnTo>
                    <a:cubicBezTo>
                      <a:pt x="1493" y="2401"/>
                      <a:pt x="1500" y="2402"/>
                      <a:pt x="1507" y="2402"/>
                    </a:cubicBezTo>
                    <a:cubicBezTo>
                      <a:pt x="1529" y="2402"/>
                      <a:pt x="1549" y="2389"/>
                      <a:pt x="1558" y="2367"/>
                    </a:cubicBezTo>
                    <a:lnTo>
                      <a:pt x="2241" y="598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0" name="Google Shape;5470;p54"/>
              <p:cNvSpPr/>
              <p:nvPr/>
            </p:nvSpPr>
            <p:spPr>
              <a:xfrm>
                <a:off x="1274823" y="2574411"/>
                <a:ext cx="754014" cy="815231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2437" extrusionOk="0">
                    <a:moveTo>
                      <a:pt x="749" y="1"/>
                    </a:moveTo>
                    <a:cubicBezTo>
                      <a:pt x="727" y="1"/>
                      <a:pt x="705" y="14"/>
                      <a:pt x="696" y="35"/>
                    </a:cubicBezTo>
                    <a:lnTo>
                      <a:pt x="13" y="1804"/>
                    </a:lnTo>
                    <a:cubicBezTo>
                      <a:pt x="1" y="1833"/>
                      <a:pt x="15" y="1866"/>
                      <a:pt x="44" y="1875"/>
                    </a:cubicBezTo>
                    <a:lnTo>
                      <a:pt x="1487" y="2433"/>
                    </a:lnTo>
                    <a:cubicBezTo>
                      <a:pt x="1493" y="2435"/>
                      <a:pt x="1501" y="2437"/>
                      <a:pt x="1508" y="2437"/>
                    </a:cubicBezTo>
                    <a:cubicBezTo>
                      <a:pt x="1530" y="2437"/>
                      <a:pt x="1551" y="2423"/>
                      <a:pt x="1558" y="2402"/>
                    </a:cubicBezTo>
                    <a:lnTo>
                      <a:pt x="2241" y="632"/>
                    </a:lnTo>
                    <a:cubicBezTo>
                      <a:pt x="2253" y="604"/>
                      <a:pt x="2239" y="573"/>
                      <a:pt x="2211" y="561"/>
                    </a:cubicBezTo>
                    <a:lnTo>
                      <a:pt x="767" y="4"/>
                    </a:lnTo>
                    <a:cubicBezTo>
                      <a:pt x="761" y="2"/>
                      <a:pt x="755" y="1"/>
                      <a:pt x="7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1" name="Google Shape;5471;p54"/>
              <p:cNvSpPr/>
              <p:nvPr/>
            </p:nvSpPr>
            <p:spPr>
              <a:xfrm>
                <a:off x="1771922" y="2763416"/>
                <a:ext cx="138827" cy="12979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388" extrusionOk="0">
                    <a:moveTo>
                      <a:pt x="213" y="0"/>
                    </a:moveTo>
                    <a:cubicBezTo>
                      <a:pt x="204" y="0"/>
                      <a:pt x="196" y="4"/>
                      <a:pt x="191" y="13"/>
                    </a:cubicBezTo>
                    <a:lnTo>
                      <a:pt x="143" y="98"/>
                    </a:lnTo>
                    <a:cubicBezTo>
                      <a:pt x="141" y="106"/>
                      <a:pt x="134" y="110"/>
                      <a:pt x="127" y="113"/>
                    </a:cubicBezTo>
                    <a:lnTo>
                      <a:pt x="27" y="122"/>
                    </a:lnTo>
                    <a:cubicBezTo>
                      <a:pt x="8" y="125"/>
                      <a:pt x="1" y="148"/>
                      <a:pt x="13" y="163"/>
                    </a:cubicBezTo>
                    <a:lnTo>
                      <a:pt x="82" y="234"/>
                    </a:lnTo>
                    <a:cubicBezTo>
                      <a:pt x="86" y="239"/>
                      <a:pt x="89" y="248"/>
                      <a:pt x="89" y="256"/>
                    </a:cubicBezTo>
                    <a:lnTo>
                      <a:pt x="67" y="353"/>
                    </a:lnTo>
                    <a:cubicBezTo>
                      <a:pt x="65" y="369"/>
                      <a:pt x="78" y="381"/>
                      <a:pt x="92" y="381"/>
                    </a:cubicBezTo>
                    <a:cubicBezTo>
                      <a:pt x="95" y="381"/>
                      <a:pt x="98" y="381"/>
                      <a:pt x="101" y="379"/>
                    </a:cubicBezTo>
                    <a:lnTo>
                      <a:pt x="191" y="337"/>
                    </a:lnTo>
                    <a:cubicBezTo>
                      <a:pt x="195" y="334"/>
                      <a:pt x="198" y="333"/>
                      <a:pt x="202" y="333"/>
                    </a:cubicBezTo>
                    <a:cubicBezTo>
                      <a:pt x="205" y="333"/>
                      <a:pt x="209" y="334"/>
                      <a:pt x="213" y="337"/>
                    </a:cubicBezTo>
                    <a:lnTo>
                      <a:pt x="298" y="384"/>
                    </a:lnTo>
                    <a:cubicBezTo>
                      <a:pt x="302" y="386"/>
                      <a:pt x="306" y="387"/>
                      <a:pt x="311" y="387"/>
                    </a:cubicBezTo>
                    <a:cubicBezTo>
                      <a:pt x="324" y="387"/>
                      <a:pt x="336" y="377"/>
                      <a:pt x="334" y="360"/>
                    </a:cubicBezTo>
                    <a:lnTo>
                      <a:pt x="320" y="263"/>
                    </a:lnTo>
                    <a:cubicBezTo>
                      <a:pt x="320" y="256"/>
                      <a:pt x="322" y="248"/>
                      <a:pt x="327" y="244"/>
                    </a:cubicBezTo>
                    <a:lnTo>
                      <a:pt x="401" y="177"/>
                    </a:lnTo>
                    <a:cubicBezTo>
                      <a:pt x="415" y="163"/>
                      <a:pt x="408" y="139"/>
                      <a:pt x="389" y="134"/>
                    </a:cubicBezTo>
                    <a:lnTo>
                      <a:pt x="291" y="117"/>
                    </a:lnTo>
                    <a:cubicBezTo>
                      <a:pt x="284" y="115"/>
                      <a:pt x="277" y="110"/>
                      <a:pt x="274" y="103"/>
                    </a:cubicBezTo>
                    <a:lnTo>
                      <a:pt x="234" y="13"/>
                    </a:lnTo>
                    <a:cubicBezTo>
                      <a:pt x="229" y="4"/>
                      <a:pt x="221" y="0"/>
                      <a:pt x="2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2" name="Google Shape;5472;p54"/>
              <p:cNvSpPr/>
              <p:nvPr/>
            </p:nvSpPr>
            <p:spPr>
              <a:xfrm>
                <a:off x="1819090" y="2929004"/>
                <a:ext cx="99019" cy="99353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97" extrusionOk="0">
                    <a:moveTo>
                      <a:pt x="184" y="1"/>
                    </a:moveTo>
                    <a:cubicBezTo>
                      <a:pt x="179" y="1"/>
                      <a:pt x="175" y="3"/>
                      <a:pt x="172" y="6"/>
                    </a:cubicBezTo>
                    <a:lnTo>
                      <a:pt x="119" y="56"/>
                    </a:lnTo>
                    <a:cubicBezTo>
                      <a:pt x="114" y="61"/>
                      <a:pt x="110" y="61"/>
                      <a:pt x="103" y="61"/>
                    </a:cubicBezTo>
                    <a:lnTo>
                      <a:pt x="33" y="46"/>
                    </a:lnTo>
                    <a:cubicBezTo>
                      <a:pt x="32" y="46"/>
                      <a:pt x="31" y="46"/>
                      <a:pt x="30" y="46"/>
                    </a:cubicBezTo>
                    <a:cubicBezTo>
                      <a:pt x="17" y="46"/>
                      <a:pt x="8" y="59"/>
                      <a:pt x="12" y="70"/>
                    </a:cubicBezTo>
                    <a:lnTo>
                      <a:pt x="45" y="137"/>
                    </a:lnTo>
                    <a:cubicBezTo>
                      <a:pt x="48" y="142"/>
                      <a:pt x="48" y="146"/>
                      <a:pt x="43" y="151"/>
                    </a:cubicBezTo>
                    <a:lnTo>
                      <a:pt x="7" y="215"/>
                    </a:lnTo>
                    <a:cubicBezTo>
                      <a:pt x="1" y="226"/>
                      <a:pt x="11" y="242"/>
                      <a:pt x="24" y="242"/>
                    </a:cubicBezTo>
                    <a:cubicBezTo>
                      <a:pt x="24" y="242"/>
                      <a:pt x="25" y="242"/>
                      <a:pt x="26" y="242"/>
                    </a:cubicBezTo>
                    <a:lnTo>
                      <a:pt x="98" y="232"/>
                    </a:lnTo>
                    <a:cubicBezTo>
                      <a:pt x="99" y="231"/>
                      <a:pt x="100" y="231"/>
                      <a:pt x="102" y="231"/>
                    </a:cubicBezTo>
                    <a:cubicBezTo>
                      <a:pt x="106" y="231"/>
                      <a:pt x="110" y="233"/>
                      <a:pt x="112" y="237"/>
                    </a:cubicBezTo>
                    <a:lnTo>
                      <a:pt x="162" y="292"/>
                    </a:lnTo>
                    <a:cubicBezTo>
                      <a:pt x="165" y="295"/>
                      <a:pt x="170" y="297"/>
                      <a:pt x="174" y="297"/>
                    </a:cubicBezTo>
                    <a:cubicBezTo>
                      <a:pt x="182" y="297"/>
                      <a:pt x="189" y="291"/>
                      <a:pt x="191" y="282"/>
                    </a:cubicBezTo>
                    <a:lnTo>
                      <a:pt x="205" y="211"/>
                    </a:lnTo>
                    <a:cubicBezTo>
                      <a:pt x="205" y="206"/>
                      <a:pt x="210" y="201"/>
                      <a:pt x="214" y="199"/>
                    </a:cubicBezTo>
                    <a:lnTo>
                      <a:pt x="281" y="168"/>
                    </a:lnTo>
                    <a:cubicBezTo>
                      <a:pt x="293" y="163"/>
                      <a:pt x="295" y="144"/>
                      <a:pt x="281" y="137"/>
                    </a:cubicBezTo>
                    <a:lnTo>
                      <a:pt x="219" y="103"/>
                    </a:lnTo>
                    <a:cubicBezTo>
                      <a:pt x="212" y="99"/>
                      <a:pt x="210" y="94"/>
                      <a:pt x="210" y="89"/>
                    </a:cubicBezTo>
                    <a:lnTo>
                      <a:pt x="200" y="18"/>
                    </a:lnTo>
                    <a:cubicBezTo>
                      <a:pt x="200" y="7"/>
                      <a:pt x="192" y="1"/>
                      <a:pt x="1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3" name="Google Shape;5473;p54"/>
              <p:cNvSpPr/>
              <p:nvPr/>
            </p:nvSpPr>
            <p:spPr>
              <a:xfrm>
                <a:off x="1666882" y="2889865"/>
                <a:ext cx="100691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167" y="1"/>
                    </a:moveTo>
                    <a:cubicBezTo>
                      <a:pt x="161" y="1"/>
                      <a:pt x="156" y="3"/>
                      <a:pt x="153" y="9"/>
                    </a:cubicBezTo>
                    <a:lnTo>
                      <a:pt x="110" y="66"/>
                    </a:lnTo>
                    <a:cubicBezTo>
                      <a:pt x="105" y="70"/>
                      <a:pt x="100" y="73"/>
                      <a:pt x="96" y="73"/>
                    </a:cubicBezTo>
                    <a:lnTo>
                      <a:pt x="22" y="73"/>
                    </a:lnTo>
                    <a:cubicBezTo>
                      <a:pt x="7" y="73"/>
                      <a:pt x="0" y="87"/>
                      <a:pt x="7" y="99"/>
                    </a:cubicBezTo>
                    <a:lnTo>
                      <a:pt x="50" y="159"/>
                    </a:lnTo>
                    <a:cubicBezTo>
                      <a:pt x="55" y="163"/>
                      <a:pt x="55" y="168"/>
                      <a:pt x="53" y="175"/>
                    </a:cubicBezTo>
                    <a:lnTo>
                      <a:pt x="29" y="244"/>
                    </a:lnTo>
                    <a:cubicBezTo>
                      <a:pt x="25" y="255"/>
                      <a:pt x="35" y="267"/>
                      <a:pt x="45" y="267"/>
                    </a:cubicBezTo>
                    <a:cubicBezTo>
                      <a:pt x="47" y="267"/>
                      <a:pt x="49" y="266"/>
                      <a:pt x="50" y="266"/>
                    </a:cubicBezTo>
                    <a:lnTo>
                      <a:pt x="119" y="242"/>
                    </a:lnTo>
                    <a:cubicBezTo>
                      <a:pt x="127" y="242"/>
                      <a:pt x="131" y="242"/>
                      <a:pt x="136" y="247"/>
                    </a:cubicBezTo>
                    <a:lnTo>
                      <a:pt x="193" y="289"/>
                    </a:lnTo>
                    <a:cubicBezTo>
                      <a:pt x="197" y="292"/>
                      <a:pt x="200" y="293"/>
                      <a:pt x="204" y="293"/>
                    </a:cubicBezTo>
                    <a:cubicBezTo>
                      <a:pt x="213" y="293"/>
                      <a:pt x="222" y="286"/>
                      <a:pt x="222" y="275"/>
                    </a:cubicBezTo>
                    <a:lnTo>
                      <a:pt x="222" y="204"/>
                    </a:lnTo>
                    <a:cubicBezTo>
                      <a:pt x="222" y="197"/>
                      <a:pt x="224" y="192"/>
                      <a:pt x="229" y="189"/>
                    </a:cubicBezTo>
                    <a:lnTo>
                      <a:pt x="288" y="147"/>
                    </a:lnTo>
                    <a:cubicBezTo>
                      <a:pt x="300" y="139"/>
                      <a:pt x="298" y="120"/>
                      <a:pt x="284" y="116"/>
                    </a:cubicBezTo>
                    <a:lnTo>
                      <a:pt x="215" y="94"/>
                    </a:lnTo>
                    <a:cubicBezTo>
                      <a:pt x="210" y="92"/>
                      <a:pt x="205" y="87"/>
                      <a:pt x="203" y="82"/>
                    </a:cubicBezTo>
                    <a:lnTo>
                      <a:pt x="184" y="13"/>
                    </a:lnTo>
                    <a:cubicBezTo>
                      <a:pt x="181" y="5"/>
                      <a:pt x="17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4" name="Google Shape;5474;p54"/>
              <p:cNvSpPr/>
              <p:nvPr/>
            </p:nvSpPr>
            <p:spPr>
              <a:xfrm>
                <a:off x="1465166" y="2650013"/>
                <a:ext cx="65901" cy="13146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93" extrusionOk="0">
                    <a:moveTo>
                      <a:pt x="160" y="0"/>
                    </a:moveTo>
                    <a:cubicBezTo>
                      <a:pt x="146" y="0"/>
                      <a:pt x="133" y="8"/>
                      <a:pt x="127" y="23"/>
                    </a:cubicBezTo>
                    <a:lnTo>
                      <a:pt x="8" y="342"/>
                    </a:lnTo>
                    <a:cubicBezTo>
                      <a:pt x="1" y="361"/>
                      <a:pt x="10" y="383"/>
                      <a:pt x="32" y="390"/>
                    </a:cubicBezTo>
                    <a:cubicBezTo>
                      <a:pt x="36" y="391"/>
                      <a:pt x="40" y="392"/>
                      <a:pt x="45" y="392"/>
                    </a:cubicBezTo>
                    <a:cubicBezTo>
                      <a:pt x="60" y="392"/>
                      <a:pt x="74" y="383"/>
                      <a:pt x="79" y="366"/>
                    </a:cubicBezTo>
                    <a:lnTo>
                      <a:pt x="191" y="47"/>
                    </a:lnTo>
                    <a:cubicBezTo>
                      <a:pt x="196" y="28"/>
                      <a:pt x="189" y="9"/>
                      <a:pt x="170" y="2"/>
                    </a:cubicBezTo>
                    <a:cubicBezTo>
                      <a:pt x="167" y="1"/>
                      <a:pt x="163" y="0"/>
                      <a:pt x="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5" name="Google Shape;5475;p54"/>
              <p:cNvSpPr/>
              <p:nvPr/>
            </p:nvSpPr>
            <p:spPr>
              <a:xfrm>
                <a:off x="1377521" y="2798541"/>
                <a:ext cx="100691" cy="23149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692" extrusionOk="0">
                    <a:moveTo>
                      <a:pt x="260" y="1"/>
                    </a:moveTo>
                    <a:cubicBezTo>
                      <a:pt x="243" y="1"/>
                      <a:pt x="228" y="11"/>
                      <a:pt x="222" y="27"/>
                    </a:cubicBezTo>
                    <a:lnTo>
                      <a:pt x="6" y="648"/>
                    </a:lnTo>
                    <a:cubicBezTo>
                      <a:pt x="1" y="665"/>
                      <a:pt x="8" y="682"/>
                      <a:pt x="25" y="689"/>
                    </a:cubicBezTo>
                    <a:cubicBezTo>
                      <a:pt x="29" y="690"/>
                      <a:pt x="33" y="691"/>
                      <a:pt x="36" y="691"/>
                    </a:cubicBezTo>
                    <a:cubicBezTo>
                      <a:pt x="50" y="691"/>
                      <a:pt x="62" y="682"/>
                      <a:pt x="68" y="670"/>
                    </a:cubicBezTo>
                    <a:lnTo>
                      <a:pt x="294" y="53"/>
                    </a:lnTo>
                    <a:lnTo>
                      <a:pt x="296" y="53"/>
                    </a:lnTo>
                    <a:cubicBezTo>
                      <a:pt x="301" y="31"/>
                      <a:pt x="291" y="10"/>
                      <a:pt x="272" y="3"/>
                    </a:cubicBezTo>
                    <a:cubicBezTo>
                      <a:pt x="268" y="1"/>
                      <a:pt x="264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476" name="Google Shape;5476;p54"/>
            <p:cNvGrpSpPr/>
            <p:nvPr/>
          </p:nvGrpSpPr>
          <p:grpSpPr>
            <a:xfrm rot="-2910204">
              <a:off x="701944" y="830715"/>
              <a:ext cx="972019" cy="1094091"/>
              <a:chOff x="1255755" y="2574411"/>
              <a:chExt cx="785793" cy="884477"/>
            </a:xfrm>
          </p:grpSpPr>
          <p:sp>
            <p:nvSpPr>
              <p:cNvPr id="5477" name="Google Shape;5477;p54"/>
              <p:cNvSpPr/>
              <p:nvPr/>
            </p:nvSpPr>
            <p:spPr>
              <a:xfrm>
                <a:off x="1255755" y="2574746"/>
                <a:ext cx="785793" cy="884143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643" extrusionOk="0">
                    <a:moveTo>
                      <a:pt x="794" y="0"/>
                    </a:moveTo>
                    <a:cubicBezTo>
                      <a:pt x="722" y="31"/>
                      <a:pt x="655" y="229"/>
                      <a:pt x="655" y="229"/>
                    </a:cubicBezTo>
                    <a:lnTo>
                      <a:pt x="29" y="1848"/>
                    </a:lnTo>
                    <a:cubicBezTo>
                      <a:pt x="20" y="1877"/>
                      <a:pt x="1" y="2024"/>
                      <a:pt x="151" y="2082"/>
                    </a:cubicBezTo>
                    <a:lnTo>
                      <a:pt x="1594" y="2639"/>
                    </a:lnTo>
                    <a:cubicBezTo>
                      <a:pt x="1601" y="2642"/>
                      <a:pt x="1608" y="2643"/>
                      <a:pt x="1614" y="2643"/>
                    </a:cubicBezTo>
                    <a:cubicBezTo>
                      <a:pt x="1636" y="2643"/>
                      <a:pt x="1656" y="2630"/>
                      <a:pt x="1665" y="2608"/>
                    </a:cubicBezTo>
                    <a:lnTo>
                      <a:pt x="2348" y="839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8" name="Google Shape;5478;p54"/>
              <p:cNvSpPr/>
              <p:nvPr/>
            </p:nvSpPr>
            <p:spPr>
              <a:xfrm>
                <a:off x="1275826" y="2629607"/>
                <a:ext cx="749665" cy="803523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402" extrusionOk="0">
                    <a:moveTo>
                      <a:pt x="695" y="1"/>
                    </a:moveTo>
                    <a:lnTo>
                      <a:pt x="12" y="1770"/>
                    </a:lnTo>
                    <a:cubicBezTo>
                      <a:pt x="0" y="1799"/>
                      <a:pt x="14" y="1829"/>
                      <a:pt x="43" y="1841"/>
                    </a:cubicBezTo>
                    <a:lnTo>
                      <a:pt x="1486" y="2399"/>
                    </a:lnTo>
                    <a:cubicBezTo>
                      <a:pt x="1492" y="2401"/>
                      <a:pt x="1498" y="2402"/>
                      <a:pt x="1504" y="2402"/>
                    </a:cubicBezTo>
                    <a:cubicBezTo>
                      <a:pt x="1528" y="2402"/>
                      <a:pt x="1550" y="2388"/>
                      <a:pt x="1557" y="2368"/>
                    </a:cubicBezTo>
                    <a:lnTo>
                      <a:pt x="2241" y="598"/>
                    </a:lnTo>
                    <a:lnTo>
                      <a:pt x="6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9" name="Google Shape;5479;p54"/>
              <p:cNvSpPr/>
              <p:nvPr/>
            </p:nvSpPr>
            <p:spPr>
              <a:xfrm>
                <a:off x="1274154" y="2612212"/>
                <a:ext cx="749999" cy="803858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403" extrusionOk="0">
                    <a:moveTo>
                      <a:pt x="693" y="0"/>
                    </a:moveTo>
                    <a:lnTo>
                      <a:pt x="10" y="1770"/>
                    </a:lnTo>
                    <a:cubicBezTo>
                      <a:pt x="0" y="1798"/>
                      <a:pt x="15" y="1829"/>
                      <a:pt x="43" y="1841"/>
                    </a:cubicBezTo>
                    <a:lnTo>
                      <a:pt x="1486" y="2398"/>
                    </a:lnTo>
                    <a:cubicBezTo>
                      <a:pt x="1493" y="2401"/>
                      <a:pt x="1500" y="2402"/>
                      <a:pt x="1507" y="2402"/>
                    </a:cubicBezTo>
                    <a:cubicBezTo>
                      <a:pt x="1529" y="2402"/>
                      <a:pt x="1549" y="2389"/>
                      <a:pt x="1558" y="2367"/>
                    </a:cubicBezTo>
                    <a:lnTo>
                      <a:pt x="2241" y="598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0" name="Google Shape;5480;p54"/>
              <p:cNvSpPr/>
              <p:nvPr/>
            </p:nvSpPr>
            <p:spPr>
              <a:xfrm>
                <a:off x="1274823" y="2574411"/>
                <a:ext cx="754014" cy="815231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2437" extrusionOk="0">
                    <a:moveTo>
                      <a:pt x="749" y="1"/>
                    </a:moveTo>
                    <a:cubicBezTo>
                      <a:pt x="727" y="1"/>
                      <a:pt x="705" y="14"/>
                      <a:pt x="696" y="35"/>
                    </a:cubicBezTo>
                    <a:lnTo>
                      <a:pt x="13" y="1804"/>
                    </a:lnTo>
                    <a:cubicBezTo>
                      <a:pt x="1" y="1833"/>
                      <a:pt x="15" y="1866"/>
                      <a:pt x="44" y="1875"/>
                    </a:cubicBezTo>
                    <a:lnTo>
                      <a:pt x="1487" y="2433"/>
                    </a:lnTo>
                    <a:cubicBezTo>
                      <a:pt x="1493" y="2435"/>
                      <a:pt x="1501" y="2437"/>
                      <a:pt x="1508" y="2437"/>
                    </a:cubicBezTo>
                    <a:cubicBezTo>
                      <a:pt x="1530" y="2437"/>
                      <a:pt x="1551" y="2423"/>
                      <a:pt x="1558" y="2402"/>
                    </a:cubicBezTo>
                    <a:lnTo>
                      <a:pt x="2241" y="632"/>
                    </a:lnTo>
                    <a:cubicBezTo>
                      <a:pt x="2253" y="604"/>
                      <a:pt x="2239" y="573"/>
                      <a:pt x="2211" y="561"/>
                    </a:cubicBezTo>
                    <a:lnTo>
                      <a:pt x="767" y="4"/>
                    </a:lnTo>
                    <a:cubicBezTo>
                      <a:pt x="761" y="2"/>
                      <a:pt x="755" y="1"/>
                      <a:pt x="7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1" name="Google Shape;5481;p54"/>
              <p:cNvSpPr/>
              <p:nvPr/>
            </p:nvSpPr>
            <p:spPr>
              <a:xfrm>
                <a:off x="1771922" y="2763416"/>
                <a:ext cx="138827" cy="12979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388" extrusionOk="0">
                    <a:moveTo>
                      <a:pt x="213" y="0"/>
                    </a:moveTo>
                    <a:cubicBezTo>
                      <a:pt x="204" y="0"/>
                      <a:pt x="196" y="4"/>
                      <a:pt x="191" y="13"/>
                    </a:cubicBezTo>
                    <a:lnTo>
                      <a:pt x="143" y="98"/>
                    </a:lnTo>
                    <a:cubicBezTo>
                      <a:pt x="141" y="106"/>
                      <a:pt x="134" y="110"/>
                      <a:pt x="127" y="113"/>
                    </a:cubicBezTo>
                    <a:lnTo>
                      <a:pt x="27" y="122"/>
                    </a:lnTo>
                    <a:cubicBezTo>
                      <a:pt x="8" y="125"/>
                      <a:pt x="1" y="148"/>
                      <a:pt x="13" y="163"/>
                    </a:cubicBezTo>
                    <a:lnTo>
                      <a:pt x="82" y="234"/>
                    </a:lnTo>
                    <a:cubicBezTo>
                      <a:pt x="86" y="239"/>
                      <a:pt x="89" y="248"/>
                      <a:pt x="89" y="256"/>
                    </a:cubicBezTo>
                    <a:lnTo>
                      <a:pt x="67" y="353"/>
                    </a:lnTo>
                    <a:cubicBezTo>
                      <a:pt x="65" y="369"/>
                      <a:pt x="78" y="381"/>
                      <a:pt x="92" y="381"/>
                    </a:cubicBezTo>
                    <a:cubicBezTo>
                      <a:pt x="95" y="381"/>
                      <a:pt x="98" y="381"/>
                      <a:pt x="101" y="379"/>
                    </a:cubicBezTo>
                    <a:lnTo>
                      <a:pt x="191" y="337"/>
                    </a:lnTo>
                    <a:cubicBezTo>
                      <a:pt x="195" y="334"/>
                      <a:pt x="198" y="333"/>
                      <a:pt x="202" y="333"/>
                    </a:cubicBezTo>
                    <a:cubicBezTo>
                      <a:pt x="205" y="333"/>
                      <a:pt x="209" y="334"/>
                      <a:pt x="213" y="337"/>
                    </a:cubicBezTo>
                    <a:lnTo>
                      <a:pt x="298" y="384"/>
                    </a:lnTo>
                    <a:cubicBezTo>
                      <a:pt x="302" y="386"/>
                      <a:pt x="306" y="387"/>
                      <a:pt x="311" y="387"/>
                    </a:cubicBezTo>
                    <a:cubicBezTo>
                      <a:pt x="324" y="387"/>
                      <a:pt x="336" y="377"/>
                      <a:pt x="334" y="360"/>
                    </a:cubicBezTo>
                    <a:lnTo>
                      <a:pt x="320" y="263"/>
                    </a:lnTo>
                    <a:cubicBezTo>
                      <a:pt x="320" y="256"/>
                      <a:pt x="322" y="248"/>
                      <a:pt x="327" y="244"/>
                    </a:cubicBezTo>
                    <a:lnTo>
                      <a:pt x="401" y="177"/>
                    </a:lnTo>
                    <a:cubicBezTo>
                      <a:pt x="415" y="163"/>
                      <a:pt x="408" y="139"/>
                      <a:pt x="389" y="134"/>
                    </a:cubicBezTo>
                    <a:lnTo>
                      <a:pt x="291" y="117"/>
                    </a:lnTo>
                    <a:cubicBezTo>
                      <a:pt x="284" y="115"/>
                      <a:pt x="277" y="110"/>
                      <a:pt x="274" y="103"/>
                    </a:cubicBezTo>
                    <a:lnTo>
                      <a:pt x="234" y="13"/>
                    </a:lnTo>
                    <a:cubicBezTo>
                      <a:pt x="229" y="4"/>
                      <a:pt x="221" y="0"/>
                      <a:pt x="2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2" name="Google Shape;5482;p54"/>
              <p:cNvSpPr/>
              <p:nvPr/>
            </p:nvSpPr>
            <p:spPr>
              <a:xfrm>
                <a:off x="1819090" y="2929004"/>
                <a:ext cx="99019" cy="99353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97" extrusionOk="0">
                    <a:moveTo>
                      <a:pt x="184" y="1"/>
                    </a:moveTo>
                    <a:cubicBezTo>
                      <a:pt x="179" y="1"/>
                      <a:pt x="175" y="3"/>
                      <a:pt x="172" y="6"/>
                    </a:cubicBezTo>
                    <a:lnTo>
                      <a:pt x="119" y="56"/>
                    </a:lnTo>
                    <a:cubicBezTo>
                      <a:pt x="114" y="61"/>
                      <a:pt x="110" y="61"/>
                      <a:pt x="103" y="61"/>
                    </a:cubicBezTo>
                    <a:lnTo>
                      <a:pt x="33" y="46"/>
                    </a:lnTo>
                    <a:cubicBezTo>
                      <a:pt x="32" y="46"/>
                      <a:pt x="31" y="46"/>
                      <a:pt x="30" y="46"/>
                    </a:cubicBezTo>
                    <a:cubicBezTo>
                      <a:pt x="17" y="46"/>
                      <a:pt x="8" y="59"/>
                      <a:pt x="12" y="70"/>
                    </a:cubicBezTo>
                    <a:lnTo>
                      <a:pt x="45" y="137"/>
                    </a:lnTo>
                    <a:cubicBezTo>
                      <a:pt x="48" y="142"/>
                      <a:pt x="48" y="146"/>
                      <a:pt x="43" y="151"/>
                    </a:cubicBezTo>
                    <a:lnTo>
                      <a:pt x="7" y="215"/>
                    </a:lnTo>
                    <a:cubicBezTo>
                      <a:pt x="1" y="226"/>
                      <a:pt x="11" y="242"/>
                      <a:pt x="24" y="242"/>
                    </a:cubicBezTo>
                    <a:cubicBezTo>
                      <a:pt x="24" y="242"/>
                      <a:pt x="25" y="242"/>
                      <a:pt x="26" y="242"/>
                    </a:cubicBezTo>
                    <a:lnTo>
                      <a:pt x="98" y="232"/>
                    </a:lnTo>
                    <a:cubicBezTo>
                      <a:pt x="99" y="231"/>
                      <a:pt x="100" y="231"/>
                      <a:pt x="102" y="231"/>
                    </a:cubicBezTo>
                    <a:cubicBezTo>
                      <a:pt x="106" y="231"/>
                      <a:pt x="110" y="233"/>
                      <a:pt x="112" y="237"/>
                    </a:cubicBezTo>
                    <a:lnTo>
                      <a:pt x="162" y="292"/>
                    </a:lnTo>
                    <a:cubicBezTo>
                      <a:pt x="165" y="295"/>
                      <a:pt x="170" y="297"/>
                      <a:pt x="174" y="297"/>
                    </a:cubicBezTo>
                    <a:cubicBezTo>
                      <a:pt x="182" y="297"/>
                      <a:pt x="189" y="291"/>
                      <a:pt x="191" y="282"/>
                    </a:cubicBezTo>
                    <a:lnTo>
                      <a:pt x="205" y="211"/>
                    </a:lnTo>
                    <a:cubicBezTo>
                      <a:pt x="205" y="206"/>
                      <a:pt x="210" y="201"/>
                      <a:pt x="214" y="199"/>
                    </a:cubicBezTo>
                    <a:lnTo>
                      <a:pt x="281" y="168"/>
                    </a:lnTo>
                    <a:cubicBezTo>
                      <a:pt x="293" y="163"/>
                      <a:pt x="295" y="144"/>
                      <a:pt x="281" y="137"/>
                    </a:cubicBezTo>
                    <a:lnTo>
                      <a:pt x="219" y="103"/>
                    </a:lnTo>
                    <a:cubicBezTo>
                      <a:pt x="212" y="99"/>
                      <a:pt x="210" y="94"/>
                      <a:pt x="210" y="89"/>
                    </a:cubicBezTo>
                    <a:lnTo>
                      <a:pt x="200" y="18"/>
                    </a:lnTo>
                    <a:cubicBezTo>
                      <a:pt x="200" y="7"/>
                      <a:pt x="192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3" name="Google Shape;5483;p54"/>
              <p:cNvSpPr/>
              <p:nvPr/>
            </p:nvSpPr>
            <p:spPr>
              <a:xfrm>
                <a:off x="1666882" y="2889865"/>
                <a:ext cx="100691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167" y="1"/>
                    </a:moveTo>
                    <a:cubicBezTo>
                      <a:pt x="161" y="1"/>
                      <a:pt x="156" y="3"/>
                      <a:pt x="153" y="9"/>
                    </a:cubicBezTo>
                    <a:lnTo>
                      <a:pt x="110" y="66"/>
                    </a:lnTo>
                    <a:cubicBezTo>
                      <a:pt x="105" y="70"/>
                      <a:pt x="100" y="73"/>
                      <a:pt x="96" y="73"/>
                    </a:cubicBezTo>
                    <a:lnTo>
                      <a:pt x="22" y="73"/>
                    </a:lnTo>
                    <a:cubicBezTo>
                      <a:pt x="7" y="73"/>
                      <a:pt x="0" y="87"/>
                      <a:pt x="7" y="99"/>
                    </a:cubicBezTo>
                    <a:lnTo>
                      <a:pt x="50" y="159"/>
                    </a:lnTo>
                    <a:cubicBezTo>
                      <a:pt x="55" y="163"/>
                      <a:pt x="55" y="168"/>
                      <a:pt x="53" y="175"/>
                    </a:cubicBezTo>
                    <a:lnTo>
                      <a:pt x="29" y="244"/>
                    </a:lnTo>
                    <a:cubicBezTo>
                      <a:pt x="25" y="255"/>
                      <a:pt x="35" y="267"/>
                      <a:pt x="45" y="267"/>
                    </a:cubicBezTo>
                    <a:cubicBezTo>
                      <a:pt x="47" y="267"/>
                      <a:pt x="49" y="266"/>
                      <a:pt x="50" y="266"/>
                    </a:cubicBezTo>
                    <a:lnTo>
                      <a:pt x="119" y="242"/>
                    </a:lnTo>
                    <a:cubicBezTo>
                      <a:pt x="127" y="242"/>
                      <a:pt x="131" y="242"/>
                      <a:pt x="136" y="247"/>
                    </a:cubicBezTo>
                    <a:lnTo>
                      <a:pt x="193" y="289"/>
                    </a:lnTo>
                    <a:cubicBezTo>
                      <a:pt x="197" y="292"/>
                      <a:pt x="200" y="293"/>
                      <a:pt x="204" y="293"/>
                    </a:cubicBezTo>
                    <a:cubicBezTo>
                      <a:pt x="213" y="293"/>
                      <a:pt x="222" y="286"/>
                      <a:pt x="222" y="275"/>
                    </a:cubicBezTo>
                    <a:lnTo>
                      <a:pt x="222" y="204"/>
                    </a:lnTo>
                    <a:cubicBezTo>
                      <a:pt x="222" y="197"/>
                      <a:pt x="224" y="192"/>
                      <a:pt x="229" y="189"/>
                    </a:cubicBezTo>
                    <a:lnTo>
                      <a:pt x="288" y="147"/>
                    </a:lnTo>
                    <a:cubicBezTo>
                      <a:pt x="300" y="139"/>
                      <a:pt x="298" y="120"/>
                      <a:pt x="284" y="116"/>
                    </a:cubicBezTo>
                    <a:lnTo>
                      <a:pt x="215" y="94"/>
                    </a:lnTo>
                    <a:cubicBezTo>
                      <a:pt x="210" y="92"/>
                      <a:pt x="205" y="87"/>
                      <a:pt x="203" y="82"/>
                    </a:cubicBezTo>
                    <a:lnTo>
                      <a:pt x="184" y="13"/>
                    </a:lnTo>
                    <a:cubicBezTo>
                      <a:pt x="181" y="5"/>
                      <a:pt x="17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4" name="Google Shape;5484;p54"/>
              <p:cNvSpPr/>
              <p:nvPr/>
            </p:nvSpPr>
            <p:spPr>
              <a:xfrm>
                <a:off x="1465166" y="2650013"/>
                <a:ext cx="65901" cy="13146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93" extrusionOk="0">
                    <a:moveTo>
                      <a:pt x="160" y="0"/>
                    </a:moveTo>
                    <a:cubicBezTo>
                      <a:pt x="146" y="0"/>
                      <a:pt x="133" y="8"/>
                      <a:pt x="127" y="23"/>
                    </a:cubicBezTo>
                    <a:lnTo>
                      <a:pt x="8" y="342"/>
                    </a:lnTo>
                    <a:cubicBezTo>
                      <a:pt x="1" y="361"/>
                      <a:pt x="10" y="383"/>
                      <a:pt x="32" y="390"/>
                    </a:cubicBezTo>
                    <a:cubicBezTo>
                      <a:pt x="36" y="391"/>
                      <a:pt x="40" y="392"/>
                      <a:pt x="45" y="392"/>
                    </a:cubicBezTo>
                    <a:cubicBezTo>
                      <a:pt x="60" y="392"/>
                      <a:pt x="74" y="383"/>
                      <a:pt x="79" y="366"/>
                    </a:cubicBezTo>
                    <a:lnTo>
                      <a:pt x="191" y="47"/>
                    </a:lnTo>
                    <a:cubicBezTo>
                      <a:pt x="196" y="28"/>
                      <a:pt x="189" y="9"/>
                      <a:pt x="170" y="2"/>
                    </a:cubicBezTo>
                    <a:cubicBezTo>
                      <a:pt x="167" y="1"/>
                      <a:pt x="163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5" name="Google Shape;5485;p54"/>
              <p:cNvSpPr/>
              <p:nvPr/>
            </p:nvSpPr>
            <p:spPr>
              <a:xfrm>
                <a:off x="1377521" y="2798541"/>
                <a:ext cx="100691" cy="23149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692" extrusionOk="0">
                    <a:moveTo>
                      <a:pt x="260" y="1"/>
                    </a:moveTo>
                    <a:cubicBezTo>
                      <a:pt x="243" y="1"/>
                      <a:pt x="228" y="11"/>
                      <a:pt x="222" y="27"/>
                    </a:cubicBezTo>
                    <a:lnTo>
                      <a:pt x="6" y="648"/>
                    </a:lnTo>
                    <a:cubicBezTo>
                      <a:pt x="1" y="665"/>
                      <a:pt x="8" y="682"/>
                      <a:pt x="25" y="689"/>
                    </a:cubicBezTo>
                    <a:cubicBezTo>
                      <a:pt x="29" y="690"/>
                      <a:pt x="33" y="691"/>
                      <a:pt x="36" y="691"/>
                    </a:cubicBezTo>
                    <a:cubicBezTo>
                      <a:pt x="50" y="691"/>
                      <a:pt x="62" y="682"/>
                      <a:pt x="68" y="670"/>
                    </a:cubicBezTo>
                    <a:lnTo>
                      <a:pt x="294" y="53"/>
                    </a:lnTo>
                    <a:lnTo>
                      <a:pt x="296" y="53"/>
                    </a:lnTo>
                    <a:cubicBezTo>
                      <a:pt x="301" y="31"/>
                      <a:pt x="291" y="10"/>
                      <a:pt x="272" y="3"/>
                    </a:cubicBezTo>
                    <a:cubicBezTo>
                      <a:pt x="268" y="1"/>
                      <a:pt x="264" y="1"/>
                      <a:pt x="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86" name="Google Shape;5486;p54"/>
          <p:cNvGrpSpPr/>
          <p:nvPr/>
        </p:nvGrpSpPr>
        <p:grpSpPr>
          <a:xfrm>
            <a:off x="223423" y="4493261"/>
            <a:ext cx="1014088" cy="1052415"/>
            <a:chOff x="641473" y="3282797"/>
            <a:chExt cx="1116181" cy="1158367"/>
          </a:xfrm>
        </p:grpSpPr>
        <p:grpSp>
          <p:nvGrpSpPr>
            <p:cNvPr id="5487" name="Google Shape;5487;p54"/>
            <p:cNvGrpSpPr/>
            <p:nvPr/>
          </p:nvGrpSpPr>
          <p:grpSpPr>
            <a:xfrm>
              <a:off x="678527" y="3282797"/>
              <a:ext cx="1079128" cy="1121064"/>
              <a:chOff x="6514774" y="3901794"/>
              <a:chExt cx="869423" cy="903210"/>
            </a:xfrm>
          </p:grpSpPr>
          <p:sp>
            <p:nvSpPr>
              <p:cNvPr id="5488" name="Google Shape;5488;p54"/>
              <p:cNvSpPr/>
              <p:nvPr/>
            </p:nvSpPr>
            <p:spPr>
              <a:xfrm>
                <a:off x="6785402" y="3901794"/>
                <a:ext cx="300736" cy="300736"/>
              </a:xfrm>
              <a:custGeom>
                <a:avLst/>
                <a:gdLst/>
                <a:ahLst/>
                <a:cxnLst/>
                <a:rect l="l" t="t" r="r" b="b"/>
                <a:pathLst>
                  <a:path w="899" h="899" extrusionOk="0">
                    <a:moveTo>
                      <a:pt x="449" y="151"/>
                    </a:moveTo>
                    <a:cubicBezTo>
                      <a:pt x="615" y="151"/>
                      <a:pt x="749" y="284"/>
                      <a:pt x="749" y="451"/>
                    </a:cubicBezTo>
                    <a:cubicBezTo>
                      <a:pt x="749" y="615"/>
                      <a:pt x="615" y="748"/>
                      <a:pt x="449" y="748"/>
                    </a:cubicBezTo>
                    <a:cubicBezTo>
                      <a:pt x="284" y="748"/>
                      <a:pt x="151" y="615"/>
                      <a:pt x="151" y="451"/>
                    </a:cubicBezTo>
                    <a:cubicBezTo>
                      <a:pt x="151" y="284"/>
                      <a:pt x="284" y="151"/>
                      <a:pt x="449" y="151"/>
                    </a:cubicBezTo>
                    <a:close/>
                    <a:moveTo>
                      <a:pt x="449" y="0"/>
                    </a:moveTo>
                    <a:cubicBezTo>
                      <a:pt x="201" y="0"/>
                      <a:pt x="1" y="203"/>
                      <a:pt x="1" y="451"/>
                    </a:cubicBezTo>
                    <a:cubicBezTo>
                      <a:pt x="1" y="698"/>
                      <a:pt x="201" y="898"/>
                      <a:pt x="449" y="898"/>
                    </a:cubicBezTo>
                    <a:cubicBezTo>
                      <a:pt x="696" y="898"/>
                      <a:pt x="899" y="698"/>
                      <a:pt x="899" y="451"/>
                    </a:cubicBezTo>
                    <a:cubicBezTo>
                      <a:pt x="899" y="203"/>
                      <a:pt x="696" y="0"/>
                      <a:pt x="4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9" name="Google Shape;5489;p54"/>
              <p:cNvSpPr/>
              <p:nvPr/>
            </p:nvSpPr>
            <p:spPr>
              <a:xfrm>
                <a:off x="6834911" y="3951973"/>
                <a:ext cx="201048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99" extrusionOk="0">
                    <a:moveTo>
                      <a:pt x="301" y="46"/>
                    </a:moveTo>
                    <a:cubicBezTo>
                      <a:pt x="441" y="46"/>
                      <a:pt x="555" y="160"/>
                      <a:pt x="555" y="301"/>
                    </a:cubicBezTo>
                    <a:cubicBezTo>
                      <a:pt x="555" y="441"/>
                      <a:pt x="441" y="555"/>
                      <a:pt x="301" y="555"/>
                    </a:cubicBezTo>
                    <a:cubicBezTo>
                      <a:pt x="160" y="555"/>
                      <a:pt x="46" y="441"/>
                      <a:pt x="46" y="301"/>
                    </a:cubicBezTo>
                    <a:cubicBezTo>
                      <a:pt x="46" y="160"/>
                      <a:pt x="160" y="46"/>
                      <a:pt x="301" y="46"/>
                    </a:cubicBezTo>
                    <a:close/>
                    <a:moveTo>
                      <a:pt x="301" y="1"/>
                    </a:moveTo>
                    <a:cubicBezTo>
                      <a:pt x="136" y="1"/>
                      <a:pt x="1" y="134"/>
                      <a:pt x="1" y="301"/>
                    </a:cubicBezTo>
                    <a:cubicBezTo>
                      <a:pt x="1" y="465"/>
                      <a:pt x="136" y="598"/>
                      <a:pt x="301" y="598"/>
                    </a:cubicBezTo>
                    <a:cubicBezTo>
                      <a:pt x="467" y="598"/>
                      <a:pt x="601" y="465"/>
                      <a:pt x="601" y="301"/>
                    </a:cubicBezTo>
                    <a:cubicBezTo>
                      <a:pt x="601" y="134"/>
                      <a:pt x="467" y="1"/>
                      <a:pt x="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0" name="Google Shape;5490;p54"/>
              <p:cNvSpPr/>
              <p:nvPr/>
            </p:nvSpPr>
            <p:spPr>
              <a:xfrm>
                <a:off x="6785402" y="4063368"/>
                <a:ext cx="196365" cy="373327"/>
              </a:xfrm>
              <a:custGeom>
                <a:avLst/>
                <a:gdLst/>
                <a:ahLst/>
                <a:cxnLst/>
                <a:rect l="l" t="t" r="r" b="b"/>
                <a:pathLst>
                  <a:path w="587" h="1116" extrusionOk="0">
                    <a:moveTo>
                      <a:pt x="1" y="1"/>
                    </a:moveTo>
                    <a:cubicBezTo>
                      <a:pt x="1" y="1"/>
                      <a:pt x="94" y="439"/>
                      <a:pt x="161" y="730"/>
                    </a:cubicBezTo>
                    <a:cubicBezTo>
                      <a:pt x="187" y="849"/>
                      <a:pt x="222" y="980"/>
                      <a:pt x="263" y="1115"/>
                    </a:cubicBezTo>
                    <a:cubicBezTo>
                      <a:pt x="361" y="960"/>
                      <a:pt x="472" y="813"/>
                      <a:pt x="587" y="668"/>
                    </a:cubicBezTo>
                    <a:lnTo>
                      <a:pt x="472" y="34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1" name="Google Shape;5491;p54"/>
              <p:cNvSpPr/>
              <p:nvPr/>
            </p:nvSpPr>
            <p:spPr>
              <a:xfrm>
                <a:off x="6873047" y="4302552"/>
                <a:ext cx="267953" cy="5024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502" extrusionOk="0">
                    <a:moveTo>
                      <a:pt x="289" y="0"/>
                    </a:moveTo>
                    <a:cubicBezTo>
                      <a:pt x="187" y="131"/>
                      <a:pt x="89" y="262"/>
                      <a:pt x="1" y="400"/>
                    </a:cubicBezTo>
                    <a:cubicBezTo>
                      <a:pt x="139" y="850"/>
                      <a:pt x="360" y="1334"/>
                      <a:pt x="703" y="1493"/>
                    </a:cubicBezTo>
                    <a:cubicBezTo>
                      <a:pt x="716" y="1499"/>
                      <a:pt x="728" y="1502"/>
                      <a:pt x="741" y="1502"/>
                    </a:cubicBezTo>
                    <a:cubicBezTo>
                      <a:pt x="763" y="1502"/>
                      <a:pt x="784" y="1493"/>
                      <a:pt x="801" y="1479"/>
                    </a:cubicBezTo>
                    <a:lnTo>
                      <a:pt x="28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2" name="Google Shape;5492;p54"/>
              <p:cNvSpPr/>
              <p:nvPr/>
            </p:nvSpPr>
            <p:spPr>
              <a:xfrm>
                <a:off x="6969724" y="4286495"/>
                <a:ext cx="187333" cy="510816"/>
              </a:xfrm>
              <a:custGeom>
                <a:avLst/>
                <a:gdLst/>
                <a:ahLst/>
                <a:cxnLst/>
                <a:rect l="l" t="t" r="r" b="b"/>
                <a:pathLst>
                  <a:path w="560" h="1527" extrusionOk="0">
                    <a:moveTo>
                      <a:pt x="36" y="1"/>
                    </a:moveTo>
                    <a:cubicBezTo>
                      <a:pt x="24" y="17"/>
                      <a:pt x="12" y="34"/>
                      <a:pt x="0" y="48"/>
                    </a:cubicBezTo>
                    <a:lnTo>
                      <a:pt x="512" y="1527"/>
                    </a:lnTo>
                    <a:cubicBezTo>
                      <a:pt x="543" y="1503"/>
                      <a:pt x="560" y="1460"/>
                      <a:pt x="545" y="1417"/>
                    </a:cubicBezTo>
                    <a:lnTo>
                      <a:pt x="124" y="241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3" name="Google Shape;5493;p54"/>
              <p:cNvSpPr/>
              <p:nvPr/>
            </p:nvSpPr>
            <p:spPr>
              <a:xfrm>
                <a:off x="6514774" y="4114885"/>
                <a:ext cx="326828" cy="300736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99" extrusionOk="0">
                    <a:moveTo>
                      <a:pt x="488" y="195"/>
                    </a:moveTo>
                    <a:cubicBezTo>
                      <a:pt x="504" y="195"/>
                      <a:pt x="520" y="196"/>
                      <a:pt x="536" y="199"/>
                    </a:cubicBezTo>
                    <a:cubicBezTo>
                      <a:pt x="674" y="225"/>
                      <a:pt x="765" y="359"/>
                      <a:pt x="739" y="497"/>
                    </a:cubicBezTo>
                    <a:cubicBezTo>
                      <a:pt x="715" y="619"/>
                      <a:pt x="607" y="704"/>
                      <a:pt x="488" y="704"/>
                    </a:cubicBezTo>
                    <a:cubicBezTo>
                      <a:pt x="472" y="704"/>
                      <a:pt x="457" y="702"/>
                      <a:pt x="441" y="699"/>
                    </a:cubicBezTo>
                    <a:cubicBezTo>
                      <a:pt x="303" y="673"/>
                      <a:pt x="212" y="537"/>
                      <a:pt x="238" y="402"/>
                    </a:cubicBezTo>
                    <a:cubicBezTo>
                      <a:pt x="262" y="280"/>
                      <a:pt x="368" y="195"/>
                      <a:pt x="488" y="195"/>
                    </a:cubicBezTo>
                    <a:close/>
                    <a:moveTo>
                      <a:pt x="488" y="0"/>
                    </a:moveTo>
                    <a:cubicBezTo>
                      <a:pt x="278" y="0"/>
                      <a:pt x="90" y="150"/>
                      <a:pt x="48" y="364"/>
                    </a:cubicBezTo>
                    <a:cubicBezTo>
                      <a:pt x="0" y="606"/>
                      <a:pt x="160" y="842"/>
                      <a:pt x="403" y="890"/>
                    </a:cubicBezTo>
                    <a:cubicBezTo>
                      <a:pt x="432" y="896"/>
                      <a:pt x="461" y="898"/>
                      <a:pt x="489" y="898"/>
                    </a:cubicBezTo>
                    <a:cubicBezTo>
                      <a:pt x="699" y="898"/>
                      <a:pt x="887" y="749"/>
                      <a:pt x="929" y="535"/>
                    </a:cubicBezTo>
                    <a:cubicBezTo>
                      <a:pt x="977" y="292"/>
                      <a:pt x="817" y="56"/>
                      <a:pt x="574" y="9"/>
                    </a:cubicBezTo>
                    <a:cubicBezTo>
                      <a:pt x="545" y="3"/>
                      <a:pt x="516" y="0"/>
                      <a:pt x="4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4" name="Google Shape;5494;p54"/>
              <p:cNvSpPr/>
              <p:nvPr/>
            </p:nvSpPr>
            <p:spPr>
              <a:xfrm>
                <a:off x="6527486" y="4114550"/>
                <a:ext cx="300736" cy="300401"/>
              </a:xfrm>
              <a:custGeom>
                <a:avLst/>
                <a:gdLst/>
                <a:ahLst/>
                <a:cxnLst/>
                <a:rect l="l" t="t" r="r" b="b"/>
                <a:pathLst>
                  <a:path w="899" h="898" extrusionOk="0">
                    <a:moveTo>
                      <a:pt x="450" y="150"/>
                    </a:moveTo>
                    <a:cubicBezTo>
                      <a:pt x="615" y="150"/>
                      <a:pt x="748" y="284"/>
                      <a:pt x="748" y="450"/>
                    </a:cubicBezTo>
                    <a:cubicBezTo>
                      <a:pt x="748" y="615"/>
                      <a:pt x="615" y="750"/>
                      <a:pt x="450" y="750"/>
                    </a:cubicBezTo>
                    <a:cubicBezTo>
                      <a:pt x="284" y="750"/>
                      <a:pt x="150" y="615"/>
                      <a:pt x="150" y="450"/>
                    </a:cubicBezTo>
                    <a:cubicBezTo>
                      <a:pt x="150" y="284"/>
                      <a:pt x="284" y="150"/>
                      <a:pt x="450" y="150"/>
                    </a:cubicBezTo>
                    <a:close/>
                    <a:moveTo>
                      <a:pt x="450" y="0"/>
                    </a:moveTo>
                    <a:cubicBezTo>
                      <a:pt x="203" y="0"/>
                      <a:pt x="0" y="203"/>
                      <a:pt x="0" y="450"/>
                    </a:cubicBezTo>
                    <a:cubicBezTo>
                      <a:pt x="0" y="698"/>
                      <a:pt x="203" y="898"/>
                      <a:pt x="450" y="898"/>
                    </a:cubicBezTo>
                    <a:cubicBezTo>
                      <a:pt x="698" y="898"/>
                      <a:pt x="898" y="698"/>
                      <a:pt x="898" y="450"/>
                    </a:cubicBezTo>
                    <a:cubicBezTo>
                      <a:pt x="898" y="203"/>
                      <a:pt x="698" y="0"/>
                      <a:pt x="4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5" name="Google Shape;5495;p54"/>
              <p:cNvSpPr/>
              <p:nvPr/>
            </p:nvSpPr>
            <p:spPr>
              <a:xfrm>
                <a:off x="6577664" y="4164729"/>
                <a:ext cx="200379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9" h="601" extrusionOk="0">
                    <a:moveTo>
                      <a:pt x="300" y="46"/>
                    </a:moveTo>
                    <a:cubicBezTo>
                      <a:pt x="441" y="46"/>
                      <a:pt x="555" y="160"/>
                      <a:pt x="555" y="300"/>
                    </a:cubicBezTo>
                    <a:cubicBezTo>
                      <a:pt x="555" y="441"/>
                      <a:pt x="441" y="555"/>
                      <a:pt x="300" y="555"/>
                    </a:cubicBezTo>
                    <a:cubicBezTo>
                      <a:pt x="160" y="555"/>
                      <a:pt x="46" y="441"/>
                      <a:pt x="46" y="300"/>
                    </a:cubicBezTo>
                    <a:cubicBezTo>
                      <a:pt x="46" y="160"/>
                      <a:pt x="160" y="46"/>
                      <a:pt x="300" y="46"/>
                    </a:cubicBezTo>
                    <a:close/>
                    <a:moveTo>
                      <a:pt x="300" y="0"/>
                    </a:move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5"/>
                      <a:pt x="134" y="600"/>
                      <a:pt x="300" y="600"/>
                    </a:cubicBezTo>
                    <a:cubicBezTo>
                      <a:pt x="465" y="600"/>
                      <a:pt x="598" y="465"/>
                      <a:pt x="598" y="300"/>
                    </a:cubicBezTo>
                    <a:cubicBezTo>
                      <a:pt x="598" y="134"/>
                      <a:pt x="465" y="0"/>
                      <a:pt x="3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6" name="Google Shape;5496;p54"/>
              <p:cNvSpPr/>
              <p:nvPr/>
            </p:nvSpPr>
            <p:spPr>
              <a:xfrm>
                <a:off x="6717829" y="4119903"/>
                <a:ext cx="349241" cy="23550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704" extrusionOk="0">
                    <a:moveTo>
                      <a:pt x="1" y="1"/>
                    </a:moveTo>
                    <a:lnTo>
                      <a:pt x="251" y="530"/>
                    </a:lnTo>
                    <a:lnTo>
                      <a:pt x="543" y="703"/>
                    </a:lnTo>
                    <a:cubicBezTo>
                      <a:pt x="708" y="618"/>
                      <a:pt x="874" y="537"/>
                      <a:pt x="1044" y="470"/>
                    </a:cubicBezTo>
                    <a:cubicBezTo>
                      <a:pt x="920" y="403"/>
                      <a:pt x="796" y="346"/>
                      <a:pt x="684" y="296"/>
                    </a:cubicBezTo>
                    <a:cubicBezTo>
                      <a:pt x="413" y="17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7" name="Google Shape;5497;p54"/>
              <p:cNvSpPr/>
              <p:nvPr/>
            </p:nvSpPr>
            <p:spPr>
              <a:xfrm>
                <a:off x="6917873" y="4277128"/>
                <a:ext cx="466324" cy="32749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979" extrusionOk="0">
                    <a:moveTo>
                      <a:pt x="446" y="0"/>
                    </a:moveTo>
                    <a:cubicBezTo>
                      <a:pt x="296" y="60"/>
                      <a:pt x="145" y="131"/>
                      <a:pt x="0" y="205"/>
                    </a:cubicBezTo>
                    <a:cubicBezTo>
                      <a:pt x="250" y="348"/>
                      <a:pt x="1055" y="800"/>
                      <a:pt x="1365" y="979"/>
                    </a:cubicBezTo>
                    <a:cubicBezTo>
                      <a:pt x="1384" y="957"/>
                      <a:pt x="1393" y="929"/>
                      <a:pt x="1384" y="898"/>
                    </a:cubicBezTo>
                    <a:cubicBezTo>
                      <a:pt x="1296" y="531"/>
                      <a:pt x="862" y="221"/>
                      <a:pt x="4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8" name="Google Shape;5498;p54"/>
              <p:cNvSpPr/>
              <p:nvPr/>
            </p:nvSpPr>
            <p:spPr>
              <a:xfrm>
                <a:off x="6899474" y="4345370"/>
                <a:ext cx="475022" cy="271632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12" extrusionOk="0">
                    <a:moveTo>
                      <a:pt x="55" y="1"/>
                    </a:moveTo>
                    <a:cubicBezTo>
                      <a:pt x="36" y="10"/>
                      <a:pt x="17" y="20"/>
                      <a:pt x="0" y="29"/>
                    </a:cubicBezTo>
                    <a:lnTo>
                      <a:pt x="220" y="160"/>
                    </a:lnTo>
                    <a:lnTo>
                      <a:pt x="1293" y="799"/>
                    </a:lnTo>
                    <a:cubicBezTo>
                      <a:pt x="1309" y="808"/>
                      <a:pt x="1326" y="812"/>
                      <a:pt x="1343" y="812"/>
                    </a:cubicBezTo>
                    <a:cubicBezTo>
                      <a:pt x="1373" y="812"/>
                      <a:pt x="1401" y="798"/>
                      <a:pt x="1420" y="775"/>
                    </a:cubicBezTo>
                    <a:cubicBezTo>
                      <a:pt x="1110" y="596"/>
                      <a:pt x="305" y="144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9" name="Google Shape;5499;p54"/>
              <p:cNvSpPr/>
              <p:nvPr/>
            </p:nvSpPr>
            <p:spPr>
              <a:xfrm>
                <a:off x="6872378" y="4254380"/>
                <a:ext cx="8095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5" extrusionOk="0">
                    <a:moveTo>
                      <a:pt x="121" y="1"/>
                    </a:moveTo>
                    <a:cubicBezTo>
                      <a:pt x="117" y="1"/>
                      <a:pt x="114" y="1"/>
                      <a:pt x="110" y="1"/>
                    </a:cubicBezTo>
                    <a:cubicBezTo>
                      <a:pt x="41" y="11"/>
                      <a:pt x="1" y="82"/>
                      <a:pt x="29" y="144"/>
                    </a:cubicBezTo>
                    <a:cubicBezTo>
                      <a:pt x="44" y="181"/>
                      <a:pt x="84" y="204"/>
                      <a:pt x="123" y="204"/>
                    </a:cubicBezTo>
                    <a:cubicBezTo>
                      <a:pt x="127" y="204"/>
                      <a:pt x="130" y="204"/>
                      <a:pt x="134" y="204"/>
                    </a:cubicBezTo>
                    <a:cubicBezTo>
                      <a:pt x="203" y="194"/>
                      <a:pt x="241" y="123"/>
                      <a:pt x="212" y="61"/>
                    </a:cubicBezTo>
                    <a:cubicBezTo>
                      <a:pt x="197" y="24"/>
                      <a:pt x="160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0" name="Google Shape;5500;p54"/>
              <p:cNvSpPr/>
              <p:nvPr/>
            </p:nvSpPr>
            <p:spPr>
              <a:xfrm>
                <a:off x="6876392" y="4263413"/>
                <a:ext cx="69581" cy="59210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77" extrusionOk="0">
                    <a:moveTo>
                      <a:pt x="43" y="1"/>
                    </a:moveTo>
                    <a:lnTo>
                      <a:pt x="43" y="1"/>
                    </a:lnTo>
                    <a:cubicBezTo>
                      <a:pt x="12" y="27"/>
                      <a:pt x="0" y="67"/>
                      <a:pt x="12" y="108"/>
                    </a:cubicBezTo>
                    <a:cubicBezTo>
                      <a:pt x="26" y="150"/>
                      <a:pt x="66" y="177"/>
                      <a:pt x="109" y="177"/>
                    </a:cubicBezTo>
                    <a:cubicBezTo>
                      <a:pt x="120" y="177"/>
                      <a:pt x="130" y="175"/>
                      <a:pt x="141" y="172"/>
                    </a:cubicBezTo>
                    <a:cubicBezTo>
                      <a:pt x="177" y="160"/>
                      <a:pt x="203" y="129"/>
                      <a:pt x="208" y="93"/>
                    </a:cubicBezTo>
                    <a:lnTo>
                      <a:pt x="208" y="93"/>
                    </a:lnTo>
                    <a:cubicBezTo>
                      <a:pt x="198" y="103"/>
                      <a:pt x="186" y="110"/>
                      <a:pt x="172" y="115"/>
                    </a:cubicBezTo>
                    <a:cubicBezTo>
                      <a:pt x="162" y="118"/>
                      <a:pt x="152" y="120"/>
                      <a:pt x="141" y="120"/>
                    </a:cubicBezTo>
                    <a:cubicBezTo>
                      <a:pt x="99" y="120"/>
                      <a:pt x="59" y="92"/>
                      <a:pt x="46" y="48"/>
                    </a:cubicBezTo>
                    <a:cubicBezTo>
                      <a:pt x="41" y="32"/>
                      <a:pt x="39" y="15"/>
                      <a:pt x="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1" name="Google Shape;5501;p54"/>
              <p:cNvSpPr/>
              <p:nvPr/>
            </p:nvSpPr>
            <p:spPr>
              <a:xfrm>
                <a:off x="6961695" y="4336673"/>
                <a:ext cx="119759" cy="75937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27" extrusionOk="0">
                    <a:moveTo>
                      <a:pt x="34" y="0"/>
                    </a:moveTo>
                    <a:cubicBezTo>
                      <a:pt x="24" y="0"/>
                      <a:pt x="14" y="6"/>
                      <a:pt x="10" y="15"/>
                    </a:cubicBezTo>
                    <a:cubicBezTo>
                      <a:pt x="0" y="29"/>
                      <a:pt x="5" y="48"/>
                      <a:pt x="19" y="55"/>
                    </a:cubicBezTo>
                    <a:lnTo>
                      <a:pt x="303" y="222"/>
                    </a:lnTo>
                    <a:cubicBezTo>
                      <a:pt x="308" y="225"/>
                      <a:pt x="315" y="227"/>
                      <a:pt x="321" y="227"/>
                    </a:cubicBezTo>
                    <a:cubicBezTo>
                      <a:pt x="332" y="227"/>
                      <a:pt x="343" y="221"/>
                      <a:pt x="348" y="210"/>
                    </a:cubicBezTo>
                    <a:cubicBezTo>
                      <a:pt x="357" y="194"/>
                      <a:pt x="353" y="172"/>
                      <a:pt x="336" y="165"/>
                    </a:cubicBezTo>
                    <a:lnTo>
                      <a:pt x="50" y="5"/>
                    </a:lnTo>
                    <a:cubicBezTo>
                      <a:pt x="45" y="2"/>
                      <a:pt x="39" y="0"/>
                      <a:pt x="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2" name="Google Shape;5502;p54"/>
              <p:cNvSpPr/>
              <p:nvPr/>
            </p:nvSpPr>
            <p:spPr>
              <a:xfrm>
                <a:off x="7093831" y="4411606"/>
                <a:ext cx="203390" cy="124108"/>
              </a:xfrm>
              <a:custGeom>
                <a:avLst/>
                <a:gdLst/>
                <a:ahLst/>
                <a:cxnLst/>
                <a:rect l="l" t="t" r="r" b="b"/>
                <a:pathLst>
                  <a:path w="608" h="371" extrusionOk="0">
                    <a:moveTo>
                      <a:pt x="39" y="1"/>
                    </a:moveTo>
                    <a:cubicBezTo>
                      <a:pt x="26" y="1"/>
                      <a:pt x="14" y="7"/>
                      <a:pt x="8" y="17"/>
                    </a:cubicBezTo>
                    <a:cubicBezTo>
                      <a:pt x="0" y="34"/>
                      <a:pt x="5" y="55"/>
                      <a:pt x="22" y="62"/>
                    </a:cubicBezTo>
                    <a:lnTo>
                      <a:pt x="560" y="367"/>
                    </a:lnTo>
                    <a:cubicBezTo>
                      <a:pt x="564" y="369"/>
                      <a:pt x="569" y="370"/>
                      <a:pt x="574" y="370"/>
                    </a:cubicBezTo>
                    <a:cubicBezTo>
                      <a:pt x="584" y="370"/>
                      <a:pt x="593" y="365"/>
                      <a:pt x="598" y="355"/>
                    </a:cubicBezTo>
                    <a:cubicBezTo>
                      <a:pt x="608" y="341"/>
                      <a:pt x="603" y="324"/>
                      <a:pt x="589" y="317"/>
                    </a:cubicBezTo>
                    <a:lnTo>
                      <a:pt x="55" y="5"/>
                    </a:lnTo>
                    <a:cubicBezTo>
                      <a:pt x="50" y="2"/>
                      <a:pt x="44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503" name="Google Shape;5503;p54"/>
            <p:cNvGrpSpPr/>
            <p:nvPr/>
          </p:nvGrpSpPr>
          <p:grpSpPr>
            <a:xfrm>
              <a:off x="641473" y="3320100"/>
              <a:ext cx="1079128" cy="1121064"/>
              <a:chOff x="6514774" y="3901794"/>
              <a:chExt cx="869423" cy="903210"/>
            </a:xfrm>
          </p:grpSpPr>
          <p:sp>
            <p:nvSpPr>
              <p:cNvPr id="5504" name="Google Shape;5504;p54"/>
              <p:cNvSpPr/>
              <p:nvPr/>
            </p:nvSpPr>
            <p:spPr>
              <a:xfrm>
                <a:off x="6785402" y="3901794"/>
                <a:ext cx="300736" cy="300736"/>
              </a:xfrm>
              <a:custGeom>
                <a:avLst/>
                <a:gdLst/>
                <a:ahLst/>
                <a:cxnLst/>
                <a:rect l="l" t="t" r="r" b="b"/>
                <a:pathLst>
                  <a:path w="899" h="899" extrusionOk="0">
                    <a:moveTo>
                      <a:pt x="449" y="151"/>
                    </a:moveTo>
                    <a:cubicBezTo>
                      <a:pt x="615" y="151"/>
                      <a:pt x="749" y="284"/>
                      <a:pt x="749" y="451"/>
                    </a:cubicBezTo>
                    <a:cubicBezTo>
                      <a:pt x="749" y="615"/>
                      <a:pt x="615" y="748"/>
                      <a:pt x="449" y="748"/>
                    </a:cubicBezTo>
                    <a:cubicBezTo>
                      <a:pt x="284" y="748"/>
                      <a:pt x="151" y="615"/>
                      <a:pt x="151" y="451"/>
                    </a:cubicBezTo>
                    <a:cubicBezTo>
                      <a:pt x="151" y="284"/>
                      <a:pt x="284" y="151"/>
                      <a:pt x="449" y="151"/>
                    </a:cubicBezTo>
                    <a:close/>
                    <a:moveTo>
                      <a:pt x="449" y="0"/>
                    </a:moveTo>
                    <a:cubicBezTo>
                      <a:pt x="201" y="0"/>
                      <a:pt x="1" y="203"/>
                      <a:pt x="1" y="451"/>
                    </a:cubicBezTo>
                    <a:cubicBezTo>
                      <a:pt x="1" y="698"/>
                      <a:pt x="201" y="898"/>
                      <a:pt x="449" y="898"/>
                    </a:cubicBezTo>
                    <a:cubicBezTo>
                      <a:pt x="696" y="898"/>
                      <a:pt x="899" y="698"/>
                      <a:pt x="899" y="451"/>
                    </a:cubicBezTo>
                    <a:cubicBezTo>
                      <a:pt x="899" y="203"/>
                      <a:pt x="696" y="0"/>
                      <a:pt x="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5" name="Google Shape;5505;p54"/>
              <p:cNvSpPr/>
              <p:nvPr/>
            </p:nvSpPr>
            <p:spPr>
              <a:xfrm>
                <a:off x="6834911" y="3951973"/>
                <a:ext cx="201048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99" extrusionOk="0">
                    <a:moveTo>
                      <a:pt x="301" y="46"/>
                    </a:moveTo>
                    <a:cubicBezTo>
                      <a:pt x="441" y="46"/>
                      <a:pt x="555" y="160"/>
                      <a:pt x="555" y="301"/>
                    </a:cubicBezTo>
                    <a:cubicBezTo>
                      <a:pt x="555" y="441"/>
                      <a:pt x="441" y="555"/>
                      <a:pt x="301" y="555"/>
                    </a:cubicBezTo>
                    <a:cubicBezTo>
                      <a:pt x="160" y="555"/>
                      <a:pt x="46" y="441"/>
                      <a:pt x="46" y="301"/>
                    </a:cubicBezTo>
                    <a:cubicBezTo>
                      <a:pt x="46" y="160"/>
                      <a:pt x="160" y="46"/>
                      <a:pt x="301" y="46"/>
                    </a:cubicBezTo>
                    <a:close/>
                    <a:moveTo>
                      <a:pt x="301" y="1"/>
                    </a:moveTo>
                    <a:cubicBezTo>
                      <a:pt x="136" y="1"/>
                      <a:pt x="1" y="134"/>
                      <a:pt x="1" y="301"/>
                    </a:cubicBezTo>
                    <a:cubicBezTo>
                      <a:pt x="1" y="465"/>
                      <a:pt x="136" y="598"/>
                      <a:pt x="301" y="598"/>
                    </a:cubicBezTo>
                    <a:cubicBezTo>
                      <a:pt x="467" y="598"/>
                      <a:pt x="601" y="465"/>
                      <a:pt x="601" y="301"/>
                    </a:cubicBezTo>
                    <a:cubicBezTo>
                      <a:pt x="601" y="134"/>
                      <a:pt x="467" y="1"/>
                      <a:pt x="3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6" name="Google Shape;5506;p54"/>
              <p:cNvSpPr/>
              <p:nvPr/>
            </p:nvSpPr>
            <p:spPr>
              <a:xfrm>
                <a:off x="6785402" y="4063368"/>
                <a:ext cx="196365" cy="373327"/>
              </a:xfrm>
              <a:custGeom>
                <a:avLst/>
                <a:gdLst/>
                <a:ahLst/>
                <a:cxnLst/>
                <a:rect l="l" t="t" r="r" b="b"/>
                <a:pathLst>
                  <a:path w="587" h="1116" extrusionOk="0">
                    <a:moveTo>
                      <a:pt x="1" y="1"/>
                    </a:moveTo>
                    <a:cubicBezTo>
                      <a:pt x="1" y="1"/>
                      <a:pt x="94" y="439"/>
                      <a:pt x="161" y="730"/>
                    </a:cubicBezTo>
                    <a:cubicBezTo>
                      <a:pt x="187" y="849"/>
                      <a:pt x="222" y="980"/>
                      <a:pt x="263" y="1115"/>
                    </a:cubicBezTo>
                    <a:cubicBezTo>
                      <a:pt x="361" y="960"/>
                      <a:pt x="472" y="813"/>
                      <a:pt x="587" y="668"/>
                    </a:cubicBezTo>
                    <a:lnTo>
                      <a:pt x="472" y="34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7" name="Google Shape;5507;p54"/>
              <p:cNvSpPr/>
              <p:nvPr/>
            </p:nvSpPr>
            <p:spPr>
              <a:xfrm>
                <a:off x="6873047" y="4302552"/>
                <a:ext cx="267953" cy="5024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502" extrusionOk="0">
                    <a:moveTo>
                      <a:pt x="289" y="0"/>
                    </a:moveTo>
                    <a:cubicBezTo>
                      <a:pt x="187" y="131"/>
                      <a:pt x="89" y="262"/>
                      <a:pt x="1" y="400"/>
                    </a:cubicBezTo>
                    <a:cubicBezTo>
                      <a:pt x="139" y="850"/>
                      <a:pt x="360" y="1334"/>
                      <a:pt x="703" y="1493"/>
                    </a:cubicBezTo>
                    <a:cubicBezTo>
                      <a:pt x="716" y="1499"/>
                      <a:pt x="728" y="1502"/>
                      <a:pt x="741" y="1502"/>
                    </a:cubicBezTo>
                    <a:cubicBezTo>
                      <a:pt x="763" y="1502"/>
                      <a:pt x="784" y="1493"/>
                      <a:pt x="801" y="1479"/>
                    </a:cubicBezTo>
                    <a:lnTo>
                      <a:pt x="2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8" name="Google Shape;5508;p54"/>
              <p:cNvSpPr/>
              <p:nvPr/>
            </p:nvSpPr>
            <p:spPr>
              <a:xfrm>
                <a:off x="6969724" y="4286495"/>
                <a:ext cx="187333" cy="510816"/>
              </a:xfrm>
              <a:custGeom>
                <a:avLst/>
                <a:gdLst/>
                <a:ahLst/>
                <a:cxnLst/>
                <a:rect l="l" t="t" r="r" b="b"/>
                <a:pathLst>
                  <a:path w="560" h="1527" extrusionOk="0">
                    <a:moveTo>
                      <a:pt x="36" y="1"/>
                    </a:moveTo>
                    <a:cubicBezTo>
                      <a:pt x="24" y="17"/>
                      <a:pt x="12" y="34"/>
                      <a:pt x="0" y="48"/>
                    </a:cubicBezTo>
                    <a:lnTo>
                      <a:pt x="512" y="1527"/>
                    </a:lnTo>
                    <a:cubicBezTo>
                      <a:pt x="543" y="1503"/>
                      <a:pt x="560" y="1460"/>
                      <a:pt x="545" y="1417"/>
                    </a:cubicBezTo>
                    <a:lnTo>
                      <a:pt x="124" y="241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9" name="Google Shape;5509;p54"/>
              <p:cNvSpPr/>
              <p:nvPr/>
            </p:nvSpPr>
            <p:spPr>
              <a:xfrm>
                <a:off x="6514774" y="4114885"/>
                <a:ext cx="326828" cy="300736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99" extrusionOk="0">
                    <a:moveTo>
                      <a:pt x="488" y="195"/>
                    </a:moveTo>
                    <a:cubicBezTo>
                      <a:pt x="504" y="195"/>
                      <a:pt x="520" y="196"/>
                      <a:pt x="536" y="199"/>
                    </a:cubicBezTo>
                    <a:cubicBezTo>
                      <a:pt x="674" y="225"/>
                      <a:pt x="765" y="359"/>
                      <a:pt x="739" y="497"/>
                    </a:cubicBezTo>
                    <a:cubicBezTo>
                      <a:pt x="715" y="619"/>
                      <a:pt x="607" y="704"/>
                      <a:pt x="488" y="704"/>
                    </a:cubicBezTo>
                    <a:cubicBezTo>
                      <a:pt x="472" y="704"/>
                      <a:pt x="457" y="702"/>
                      <a:pt x="441" y="699"/>
                    </a:cubicBezTo>
                    <a:cubicBezTo>
                      <a:pt x="303" y="673"/>
                      <a:pt x="212" y="537"/>
                      <a:pt x="238" y="402"/>
                    </a:cubicBezTo>
                    <a:cubicBezTo>
                      <a:pt x="262" y="280"/>
                      <a:pt x="368" y="195"/>
                      <a:pt x="488" y="195"/>
                    </a:cubicBezTo>
                    <a:close/>
                    <a:moveTo>
                      <a:pt x="488" y="0"/>
                    </a:moveTo>
                    <a:cubicBezTo>
                      <a:pt x="278" y="0"/>
                      <a:pt x="90" y="150"/>
                      <a:pt x="48" y="364"/>
                    </a:cubicBezTo>
                    <a:cubicBezTo>
                      <a:pt x="0" y="606"/>
                      <a:pt x="160" y="842"/>
                      <a:pt x="403" y="890"/>
                    </a:cubicBezTo>
                    <a:cubicBezTo>
                      <a:pt x="432" y="896"/>
                      <a:pt x="461" y="898"/>
                      <a:pt x="489" y="898"/>
                    </a:cubicBezTo>
                    <a:cubicBezTo>
                      <a:pt x="699" y="898"/>
                      <a:pt x="887" y="749"/>
                      <a:pt x="929" y="535"/>
                    </a:cubicBezTo>
                    <a:cubicBezTo>
                      <a:pt x="977" y="292"/>
                      <a:pt x="817" y="56"/>
                      <a:pt x="574" y="9"/>
                    </a:cubicBezTo>
                    <a:cubicBezTo>
                      <a:pt x="545" y="3"/>
                      <a:pt x="516" y="0"/>
                      <a:pt x="488" y="0"/>
                    </a:cubicBezTo>
                    <a:close/>
                  </a:path>
                </a:pathLst>
              </a:custGeom>
              <a:solidFill>
                <a:srgbClr val="F159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0" name="Google Shape;5510;p54"/>
              <p:cNvSpPr/>
              <p:nvPr/>
            </p:nvSpPr>
            <p:spPr>
              <a:xfrm>
                <a:off x="6527486" y="4114550"/>
                <a:ext cx="300736" cy="300401"/>
              </a:xfrm>
              <a:custGeom>
                <a:avLst/>
                <a:gdLst/>
                <a:ahLst/>
                <a:cxnLst/>
                <a:rect l="l" t="t" r="r" b="b"/>
                <a:pathLst>
                  <a:path w="899" h="898" extrusionOk="0">
                    <a:moveTo>
                      <a:pt x="450" y="150"/>
                    </a:moveTo>
                    <a:cubicBezTo>
                      <a:pt x="615" y="150"/>
                      <a:pt x="748" y="284"/>
                      <a:pt x="748" y="450"/>
                    </a:cubicBezTo>
                    <a:cubicBezTo>
                      <a:pt x="748" y="615"/>
                      <a:pt x="615" y="750"/>
                      <a:pt x="450" y="750"/>
                    </a:cubicBezTo>
                    <a:cubicBezTo>
                      <a:pt x="284" y="750"/>
                      <a:pt x="150" y="615"/>
                      <a:pt x="150" y="450"/>
                    </a:cubicBezTo>
                    <a:cubicBezTo>
                      <a:pt x="150" y="284"/>
                      <a:pt x="284" y="150"/>
                      <a:pt x="450" y="150"/>
                    </a:cubicBezTo>
                    <a:close/>
                    <a:moveTo>
                      <a:pt x="450" y="0"/>
                    </a:moveTo>
                    <a:cubicBezTo>
                      <a:pt x="203" y="0"/>
                      <a:pt x="0" y="203"/>
                      <a:pt x="0" y="450"/>
                    </a:cubicBezTo>
                    <a:cubicBezTo>
                      <a:pt x="0" y="698"/>
                      <a:pt x="203" y="898"/>
                      <a:pt x="450" y="898"/>
                    </a:cubicBezTo>
                    <a:cubicBezTo>
                      <a:pt x="698" y="898"/>
                      <a:pt x="898" y="698"/>
                      <a:pt x="898" y="450"/>
                    </a:cubicBezTo>
                    <a:cubicBezTo>
                      <a:pt x="898" y="203"/>
                      <a:pt x="698" y="0"/>
                      <a:pt x="4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1" name="Google Shape;5511;p54"/>
              <p:cNvSpPr/>
              <p:nvPr/>
            </p:nvSpPr>
            <p:spPr>
              <a:xfrm>
                <a:off x="6577664" y="4164729"/>
                <a:ext cx="200379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9" h="601" extrusionOk="0">
                    <a:moveTo>
                      <a:pt x="300" y="46"/>
                    </a:moveTo>
                    <a:cubicBezTo>
                      <a:pt x="441" y="46"/>
                      <a:pt x="555" y="160"/>
                      <a:pt x="555" y="300"/>
                    </a:cubicBezTo>
                    <a:cubicBezTo>
                      <a:pt x="555" y="441"/>
                      <a:pt x="441" y="555"/>
                      <a:pt x="300" y="555"/>
                    </a:cubicBezTo>
                    <a:cubicBezTo>
                      <a:pt x="160" y="555"/>
                      <a:pt x="46" y="441"/>
                      <a:pt x="46" y="300"/>
                    </a:cubicBezTo>
                    <a:cubicBezTo>
                      <a:pt x="46" y="160"/>
                      <a:pt x="160" y="46"/>
                      <a:pt x="300" y="46"/>
                    </a:cubicBezTo>
                    <a:close/>
                    <a:moveTo>
                      <a:pt x="300" y="0"/>
                    </a:move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5"/>
                      <a:pt x="134" y="600"/>
                      <a:pt x="300" y="600"/>
                    </a:cubicBezTo>
                    <a:cubicBezTo>
                      <a:pt x="465" y="600"/>
                      <a:pt x="598" y="465"/>
                      <a:pt x="598" y="300"/>
                    </a:cubicBezTo>
                    <a:cubicBezTo>
                      <a:pt x="598" y="134"/>
                      <a:pt x="465" y="0"/>
                      <a:pt x="3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2" name="Google Shape;5512;p54"/>
              <p:cNvSpPr/>
              <p:nvPr/>
            </p:nvSpPr>
            <p:spPr>
              <a:xfrm>
                <a:off x="6717829" y="4119903"/>
                <a:ext cx="349241" cy="23550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704" extrusionOk="0">
                    <a:moveTo>
                      <a:pt x="1" y="1"/>
                    </a:moveTo>
                    <a:lnTo>
                      <a:pt x="251" y="530"/>
                    </a:lnTo>
                    <a:lnTo>
                      <a:pt x="543" y="703"/>
                    </a:lnTo>
                    <a:cubicBezTo>
                      <a:pt x="708" y="618"/>
                      <a:pt x="874" y="537"/>
                      <a:pt x="1044" y="470"/>
                    </a:cubicBezTo>
                    <a:cubicBezTo>
                      <a:pt x="920" y="403"/>
                      <a:pt x="796" y="346"/>
                      <a:pt x="684" y="296"/>
                    </a:cubicBezTo>
                    <a:cubicBezTo>
                      <a:pt x="413" y="17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3" name="Google Shape;5513;p54"/>
              <p:cNvSpPr/>
              <p:nvPr/>
            </p:nvSpPr>
            <p:spPr>
              <a:xfrm>
                <a:off x="6917873" y="4277128"/>
                <a:ext cx="466324" cy="32749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979" extrusionOk="0">
                    <a:moveTo>
                      <a:pt x="446" y="0"/>
                    </a:moveTo>
                    <a:cubicBezTo>
                      <a:pt x="296" y="60"/>
                      <a:pt x="145" y="131"/>
                      <a:pt x="0" y="205"/>
                    </a:cubicBezTo>
                    <a:cubicBezTo>
                      <a:pt x="250" y="348"/>
                      <a:pt x="1055" y="800"/>
                      <a:pt x="1365" y="979"/>
                    </a:cubicBezTo>
                    <a:cubicBezTo>
                      <a:pt x="1384" y="957"/>
                      <a:pt x="1393" y="929"/>
                      <a:pt x="1384" y="898"/>
                    </a:cubicBezTo>
                    <a:cubicBezTo>
                      <a:pt x="1296" y="531"/>
                      <a:pt x="862" y="221"/>
                      <a:pt x="4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4" name="Google Shape;5514;p54"/>
              <p:cNvSpPr/>
              <p:nvPr/>
            </p:nvSpPr>
            <p:spPr>
              <a:xfrm>
                <a:off x="6899474" y="4345370"/>
                <a:ext cx="475022" cy="271632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12" extrusionOk="0">
                    <a:moveTo>
                      <a:pt x="55" y="1"/>
                    </a:moveTo>
                    <a:cubicBezTo>
                      <a:pt x="36" y="10"/>
                      <a:pt x="17" y="20"/>
                      <a:pt x="0" y="29"/>
                    </a:cubicBezTo>
                    <a:lnTo>
                      <a:pt x="220" y="160"/>
                    </a:lnTo>
                    <a:lnTo>
                      <a:pt x="1293" y="799"/>
                    </a:lnTo>
                    <a:cubicBezTo>
                      <a:pt x="1309" y="808"/>
                      <a:pt x="1326" y="812"/>
                      <a:pt x="1343" y="812"/>
                    </a:cubicBezTo>
                    <a:cubicBezTo>
                      <a:pt x="1373" y="812"/>
                      <a:pt x="1401" y="798"/>
                      <a:pt x="1420" y="775"/>
                    </a:cubicBezTo>
                    <a:cubicBezTo>
                      <a:pt x="1110" y="596"/>
                      <a:pt x="305" y="144"/>
                      <a:pt x="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5" name="Google Shape;5515;p54"/>
              <p:cNvSpPr/>
              <p:nvPr/>
            </p:nvSpPr>
            <p:spPr>
              <a:xfrm>
                <a:off x="6872378" y="4254380"/>
                <a:ext cx="8095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5" extrusionOk="0">
                    <a:moveTo>
                      <a:pt x="121" y="1"/>
                    </a:moveTo>
                    <a:cubicBezTo>
                      <a:pt x="117" y="1"/>
                      <a:pt x="114" y="1"/>
                      <a:pt x="110" y="1"/>
                    </a:cubicBezTo>
                    <a:cubicBezTo>
                      <a:pt x="41" y="11"/>
                      <a:pt x="1" y="82"/>
                      <a:pt x="29" y="144"/>
                    </a:cubicBezTo>
                    <a:cubicBezTo>
                      <a:pt x="44" y="181"/>
                      <a:pt x="84" y="204"/>
                      <a:pt x="123" y="204"/>
                    </a:cubicBezTo>
                    <a:cubicBezTo>
                      <a:pt x="127" y="204"/>
                      <a:pt x="130" y="204"/>
                      <a:pt x="134" y="204"/>
                    </a:cubicBezTo>
                    <a:cubicBezTo>
                      <a:pt x="203" y="194"/>
                      <a:pt x="241" y="123"/>
                      <a:pt x="212" y="61"/>
                    </a:cubicBezTo>
                    <a:cubicBezTo>
                      <a:pt x="197" y="24"/>
                      <a:pt x="160" y="1"/>
                      <a:pt x="1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6" name="Google Shape;5516;p54"/>
              <p:cNvSpPr/>
              <p:nvPr/>
            </p:nvSpPr>
            <p:spPr>
              <a:xfrm>
                <a:off x="6876392" y="4263413"/>
                <a:ext cx="69581" cy="59210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77" extrusionOk="0">
                    <a:moveTo>
                      <a:pt x="43" y="1"/>
                    </a:moveTo>
                    <a:lnTo>
                      <a:pt x="43" y="1"/>
                    </a:lnTo>
                    <a:cubicBezTo>
                      <a:pt x="12" y="27"/>
                      <a:pt x="0" y="67"/>
                      <a:pt x="12" y="108"/>
                    </a:cubicBezTo>
                    <a:cubicBezTo>
                      <a:pt x="26" y="150"/>
                      <a:pt x="66" y="177"/>
                      <a:pt x="109" y="177"/>
                    </a:cubicBezTo>
                    <a:cubicBezTo>
                      <a:pt x="120" y="177"/>
                      <a:pt x="130" y="175"/>
                      <a:pt x="141" y="172"/>
                    </a:cubicBezTo>
                    <a:cubicBezTo>
                      <a:pt x="177" y="160"/>
                      <a:pt x="203" y="129"/>
                      <a:pt x="208" y="93"/>
                    </a:cubicBezTo>
                    <a:lnTo>
                      <a:pt x="208" y="93"/>
                    </a:lnTo>
                    <a:cubicBezTo>
                      <a:pt x="198" y="103"/>
                      <a:pt x="186" y="110"/>
                      <a:pt x="172" y="115"/>
                    </a:cubicBezTo>
                    <a:cubicBezTo>
                      <a:pt x="162" y="118"/>
                      <a:pt x="152" y="120"/>
                      <a:pt x="141" y="120"/>
                    </a:cubicBezTo>
                    <a:cubicBezTo>
                      <a:pt x="99" y="120"/>
                      <a:pt x="59" y="92"/>
                      <a:pt x="46" y="48"/>
                    </a:cubicBezTo>
                    <a:cubicBezTo>
                      <a:pt x="41" y="32"/>
                      <a:pt x="39" y="15"/>
                      <a:pt x="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7" name="Google Shape;5517;p54"/>
              <p:cNvSpPr/>
              <p:nvPr/>
            </p:nvSpPr>
            <p:spPr>
              <a:xfrm>
                <a:off x="6961695" y="4336673"/>
                <a:ext cx="119759" cy="75937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27" extrusionOk="0">
                    <a:moveTo>
                      <a:pt x="34" y="0"/>
                    </a:moveTo>
                    <a:cubicBezTo>
                      <a:pt x="24" y="0"/>
                      <a:pt x="14" y="6"/>
                      <a:pt x="10" y="15"/>
                    </a:cubicBezTo>
                    <a:cubicBezTo>
                      <a:pt x="0" y="29"/>
                      <a:pt x="5" y="48"/>
                      <a:pt x="19" y="55"/>
                    </a:cubicBezTo>
                    <a:lnTo>
                      <a:pt x="303" y="222"/>
                    </a:lnTo>
                    <a:cubicBezTo>
                      <a:pt x="308" y="225"/>
                      <a:pt x="315" y="227"/>
                      <a:pt x="321" y="227"/>
                    </a:cubicBezTo>
                    <a:cubicBezTo>
                      <a:pt x="332" y="227"/>
                      <a:pt x="343" y="221"/>
                      <a:pt x="348" y="210"/>
                    </a:cubicBezTo>
                    <a:cubicBezTo>
                      <a:pt x="357" y="194"/>
                      <a:pt x="353" y="172"/>
                      <a:pt x="336" y="165"/>
                    </a:cubicBezTo>
                    <a:lnTo>
                      <a:pt x="50" y="5"/>
                    </a:lnTo>
                    <a:cubicBezTo>
                      <a:pt x="45" y="2"/>
                      <a:pt x="39" y="0"/>
                      <a:pt x="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8" name="Google Shape;5518;p54"/>
              <p:cNvSpPr/>
              <p:nvPr/>
            </p:nvSpPr>
            <p:spPr>
              <a:xfrm>
                <a:off x="7093831" y="4411606"/>
                <a:ext cx="203390" cy="124108"/>
              </a:xfrm>
              <a:custGeom>
                <a:avLst/>
                <a:gdLst/>
                <a:ahLst/>
                <a:cxnLst/>
                <a:rect l="l" t="t" r="r" b="b"/>
                <a:pathLst>
                  <a:path w="608" h="371" extrusionOk="0">
                    <a:moveTo>
                      <a:pt x="39" y="1"/>
                    </a:moveTo>
                    <a:cubicBezTo>
                      <a:pt x="26" y="1"/>
                      <a:pt x="14" y="7"/>
                      <a:pt x="8" y="17"/>
                    </a:cubicBezTo>
                    <a:cubicBezTo>
                      <a:pt x="0" y="34"/>
                      <a:pt x="5" y="55"/>
                      <a:pt x="22" y="62"/>
                    </a:cubicBezTo>
                    <a:lnTo>
                      <a:pt x="560" y="367"/>
                    </a:lnTo>
                    <a:cubicBezTo>
                      <a:pt x="564" y="369"/>
                      <a:pt x="569" y="370"/>
                      <a:pt x="574" y="370"/>
                    </a:cubicBezTo>
                    <a:cubicBezTo>
                      <a:pt x="584" y="370"/>
                      <a:pt x="593" y="365"/>
                      <a:pt x="598" y="355"/>
                    </a:cubicBezTo>
                    <a:cubicBezTo>
                      <a:pt x="608" y="341"/>
                      <a:pt x="603" y="324"/>
                      <a:pt x="589" y="317"/>
                    </a:cubicBezTo>
                    <a:lnTo>
                      <a:pt x="55" y="5"/>
                    </a:lnTo>
                    <a:cubicBezTo>
                      <a:pt x="50" y="2"/>
                      <a:pt x="44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15" name="Google Shape;7632;p70">
            <a:extLst>
              <a:ext uri="{FF2B5EF4-FFF2-40B4-BE49-F238E27FC236}">
                <a16:creationId xmlns:a16="http://schemas.microsoft.com/office/drawing/2014/main" id="{FFC4FE66-37B1-4CF4-B2DA-436C6D69E44E}"/>
              </a:ext>
            </a:extLst>
          </p:cNvPr>
          <p:cNvGrpSpPr/>
          <p:nvPr/>
        </p:nvGrpSpPr>
        <p:grpSpPr>
          <a:xfrm>
            <a:off x="10636641" y="4160342"/>
            <a:ext cx="1560500" cy="2603967"/>
            <a:chOff x="7277808" y="1737418"/>
            <a:chExt cx="1170375" cy="1952975"/>
          </a:xfrm>
        </p:grpSpPr>
        <p:sp>
          <p:nvSpPr>
            <p:cNvPr id="516" name="Google Shape;7633;p70">
              <a:extLst>
                <a:ext uri="{FF2B5EF4-FFF2-40B4-BE49-F238E27FC236}">
                  <a16:creationId xmlns:a16="http://schemas.microsoft.com/office/drawing/2014/main" id="{9A7D9E0F-2087-40D4-B53B-A71B73B30BD4}"/>
                </a:ext>
              </a:extLst>
            </p:cNvPr>
            <p:cNvSpPr/>
            <p:nvPr/>
          </p:nvSpPr>
          <p:spPr>
            <a:xfrm>
              <a:off x="8147853" y="3101800"/>
              <a:ext cx="197280" cy="229968"/>
            </a:xfrm>
            <a:custGeom>
              <a:avLst/>
              <a:gdLst/>
              <a:ahLst/>
              <a:cxnLst/>
              <a:rect l="l" t="t" r="r" b="b"/>
              <a:pathLst>
                <a:path w="15293" h="17827" extrusionOk="0">
                  <a:moveTo>
                    <a:pt x="11253" y="0"/>
                  </a:moveTo>
                  <a:cubicBezTo>
                    <a:pt x="11070" y="0"/>
                    <a:pt x="10888" y="23"/>
                    <a:pt x="10728" y="46"/>
                  </a:cubicBezTo>
                  <a:cubicBezTo>
                    <a:pt x="10431" y="114"/>
                    <a:pt x="10157" y="229"/>
                    <a:pt x="9952" y="343"/>
                  </a:cubicBezTo>
                  <a:cubicBezTo>
                    <a:pt x="9655" y="503"/>
                    <a:pt x="9404" y="708"/>
                    <a:pt x="9199" y="891"/>
                  </a:cubicBezTo>
                  <a:cubicBezTo>
                    <a:pt x="8765" y="1256"/>
                    <a:pt x="8377" y="1735"/>
                    <a:pt x="7943" y="2397"/>
                  </a:cubicBezTo>
                  <a:cubicBezTo>
                    <a:pt x="7487" y="3105"/>
                    <a:pt x="7076" y="3881"/>
                    <a:pt x="6734" y="4725"/>
                  </a:cubicBezTo>
                  <a:lnTo>
                    <a:pt x="6711" y="4680"/>
                  </a:lnTo>
                  <a:lnTo>
                    <a:pt x="6734" y="4680"/>
                  </a:lnTo>
                  <a:cubicBezTo>
                    <a:pt x="6642" y="4314"/>
                    <a:pt x="6505" y="3972"/>
                    <a:pt x="6300" y="3652"/>
                  </a:cubicBezTo>
                  <a:cubicBezTo>
                    <a:pt x="6117" y="3333"/>
                    <a:pt x="5843" y="3082"/>
                    <a:pt x="5547" y="2899"/>
                  </a:cubicBezTo>
                  <a:cubicBezTo>
                    <a:pt x="5318" y="2762"/>
                    <a:pt x="5067" y="2694"/>
                    <a:pt x="4771" y="2694"/>
                  </a:cubicBezTo>
                  <a:cubicBezTo>
                    <a:pt x="4679" y="2694"/>
                    <a:pt x="4588" y="2717"/>
                    <a:pt x="4497" y="2717"/>
                  </a:cubicBezTo>
                  <a:cubicBezTo>
                    <a:pt x="4086" y="2785"/>
                    <a:pt x="3721" y="2968"/>
                    <a:pt x="3424" y="3219"/>
                  </a:cubicBezTo>
                  <a:cubicBezTo>
                    <a:pt x="3173" y="3401"/>
                    <a:pt x="2990" y="3675"/>
                    <a:pt x="2830" y="3995"/>
                  </a:cubicBezTo>
                  <a:cubicBezTo>
                    <a:pt x="2579" y="4565"/>
                    <a:pt x="2488" y="5250"/>
                    <a:pt x="2579" y="6118"/>
                  </a:cubicBezTo>
                  <a:cubicBezTo>
                    <a:pt x="2648" y="6665"/>
                    <a:pt x="2785" y="7259"/>
                    <a:pt x="2990" y="7852"/>
                  </a:cubicBezTo>
                  <a:cubicBezTo>
                    <a:pt x="3081" y="8058"/>
                    <a:pt x="3173" y="8263"/>
                    <a:pt x="3264" y="8491"/>
                  </a:cubicBezTo>
                  <a:cubicBezTo>
                    <a:pt x="2716" y="8537"/>
                    <a:pt x="2214" y="8674"/>
                    <a:pt x="1758" y="8925"/>
                  </a:cubicBezTo>
                  <a:cubicBezTo>
                    <a:pt x="1233" y="9199"/>
                    <a:pt x="753" y="9678"/>
                    <a:pt x="457" y="10249"/>
                  </a:cubicBezTo>
                  <a:cubicBezTo>
                    <a:pt x="160" y="10797"/>
                    <a:pt x="0" y="11436"/>
                    <a:pt x="23" y="12029"/>
                  </a:cubicBezTo>
                  <a:cubicBezTo>
                    <a:pt x="23" y="12326"/>
                    <a:pt x="69" y="12646"/>
                    <a:pt x="160" y="12965"/>
                  </a:cubicBezTo>
                  <a:cubicBezTo>
                    <a:pt x="251" y="13262"/>
                    <a:pt x="388" y="13559"/>
                    <a:pt x="571" y="13810"/>
                  </a:cubicBezTo>
                  <a:cubicBezTo>
                    <a:pt x="753" y="14106"/>
                    <a:pt x="1004" y="14357"/>
                    <a:pt x="1278" y="14563"/>
                  </a:cubicBezTo>
                  <a:cubicBezTo>
                    <a:pt x="1415" y="14677"/>
                    <a:pt x="1598" y="14791"/>
                    <a:pt x="1803" y="14905"/>
                  </a:cubicBezTo>
                  <a:cubicBezTo>
                    <a:pt x="1986" y="14997"/>
                    <a:pt x="2191" y="15065"/>
                    <a:pt x="2442" y="15134"/>
                  </a:cubicBezTo>
                  <a:cubicBezTo>
                    <a:pt x="2762" y="15225"/>
                    <a:pt x="3150" y="15293"/>
                    <a:pt x="3561" y="15293"/>
                  </a:cubicBezTo>
                  <a:lnTo>
                    <a:pt x="3698" y="15293"/>
                  </a:lnTo>
                  <a:cubicBezTo>
                    <a:pt x="3994" y="15270"/>
                    <a:pt x="4268" y="15225"/>
                    <a:pt x="4519" y="15202"/>
                  </a:cubicBezTo>
                  <a:cubicBezTo>
                    <a:pt x="4748" y="15156"/>
                    <a:pt x="4953" y="15111"/>
                    <a:pt x="5159" y="15042"/>
                  </a:cubicBezTo>
                  <a:cubicBezTo>
                    <a:pt x="5341" y="15658"/>
                    <a:pt x="5592" y="16183"/>
                    <a:pt x="5912" y="16594"/>
                  </a:cubicBezTo>
                  <a:cubicBezTo>
                    <a:pt x="6117" y="16845"/>
                    <a:pt x="6368" y="17074"/>
                    <a:pt x="6665" y="17279"/>
                  </a:cubicBezTo>
                  <a:cubicBezTo>
                    <a:pt x="6893" y="17439"/>
                    <a:pt x="7144" y="17553"/>
                    <a:pt x="7487" y="17667"/>
                  </a:cubicBezTo>
                  <a:cubicBezTo>
                    <a:pt x="7738" y="17758"/>
                    <a:pt x="8012" y="17804"/>
                    <a:pt x="8354" y="17827"/>
                  </a:cubicBezTo>
                  <a:lnTo>
                    <a:pt x="8537" y="17827"/>
                  </a:lnTo>
                  <a:cubicBezTo>
                    <a:pt x="8742" y="17827"/>
                    <a:pt x="8970" y="17804"/>
                    <a:pt x="9244" y="17736"/>
                  </a:cubicBezTo>
                  <a:cubicBezTo>
                    <a:pt x="9518" y="17690"/>
                    <a:pt x="9792" y="17599"/>
                    <a:pt x="10112" y="17462"/>
                  </a:cubicBezTo>
                  <a:cubicBezTo>
                    <a:pt x="10363" y="17348"/>
                    <a:pt x="10614" y="17188"/>
                    <a:pt x="10888" y="16960"/>
                  </a:cubicBezTo>
                  <a:cubicBezTo>
                    <a:pt x="11184" y="16708"/>
                    <a:pt x="11458" y="16389"/>
                    <a:pt x="11641" y="16024"/>
                  </a:cubicBezTo>
                  <a:cubicBezTo>
                    <a:pt x="11869" y="15613"/>
                    <a:pt x="11983" y="15156"/>
                    <a:pt x="12006" y="14677"/>
                  </a:cubicBezTo>
                  <a:cubicBezTo>
                    <a:pt x="12006" y="14426"/>
                    <a:pt x="11961" y="14198"/>
                    <a:pt x="11915" y="13992"/>
                  </a:cubicBezTo>
                  <a:cubicBezTo>
                    <a:pt x="11869" y="13718"/>
                    <a:pt x="11755" y="13467"/>
                    <a:pt x="11664" y="13239"/>
                  </a:cubicBezTo>
                  <a:cubicBezTo>
                    <a:pt x="11572" y="13034"/>
                    <a:pt x="11436" y="12851"/>
                    <a:pt x="11253" y="12600"/>
                  </a:cubicBezTo>
                  <a:lnTo>
                    <a:pt x="11184" y="12531"/>
                  </a:lnTo>
                  <a:lnTo>
                    <a:pt x="11139" y="12463"/>
                  </a:lnTo>
                  <a:cubicBezTo>
                    <a:pt x="11572" y="12326"/>
                    <a:pt x="12029" y="12143"/>
                    <a:pt x="12485" y="11892"/>
                  </a:cubicBezTo>
                  <a:cubicBezTo>
                    <a:pt x="12851" y="11710"/>
                    <a:pt x="13216" y="11459"/>
                    <a:pt x="13558" y="11208"/>
                  </a:cubicBezTo>
                  <a:cubicBezTo>
                    <a:pt x="13969" y="10911"/>
                    <a:pt x="14266" y="10614"/>
                    <a:pt x="14540" y="10272"/>
                  </a:cubicBezTo>
                  <a:cubicBezTo>
                    <a:pt x="14677" y="10089"/>
                    <a:pt x="14791" y="9907"/>
                    <a:pt x="14905" y="9724"/>
                  </a:cubicBezTo>
                  <a:cubicBezTo>
                    <a:pt x="14996" y="9564"/>
                    <a:pt x="15088" y="9359"/>
                    <a:pt x="15156" y="9085"/>
                  </a:cubicBezTo>
                  <a:cubicBezTo>
                    <a:pt x="15225" y="8902"/>
                    <a:pt x="15247" y="8674"/>
                    <a:pt x="15270" y="8469"/>
                  </a:cubicBezTo>
                  <a:cubicBezTo>
                    <a:pt x="15293" y="8240"/>
                    <a:pt x="15247" y="7989"/>
                    <a:pt x="15225" y="7807"/>
                  </a:cubicBezTo>
                  <a:cubicBezTo>
                    <a:pt x="15133" y="7350"/>
                    <a:pt x="14928" y="6916"/>
                    <a:pt x="14608" y="6574"/>
                  </a:cubicBezTo>
                  <a:cubicBezTo>
                    <a:pt x="14380" y="6300"/>
                    <a:pt x="14015" y="6072"/>
                    <a:pt x="13581" y="5981"/>
                  </a:cubicBezTo>
                  <a:cubicBezTo>
                    <a:pt x="13421" y="5935"/>
                    <a:pt x="13239" y="5912"/>
                    <a:pt x="13033" y="5912"/>
                  </a:cubicBezTo>
                  <a:cubicBezTo>
                    <a:pt x="12759" y="5912"/>
                    <a:pt x="12463" y="5958"/>
                    <a:pt x="12166" y="6026"/>
                  </a:cubicBezTo>
                  <a:cubicBezTo>
                    <a:pt x="12326" y="5798"/>
                    <a:pt x="12440" y="5570"/>
                    <a:pt x="12577" y="5319"/>
                  </a:cubicBezTo>
                  <a:cubicBezTo>
                    <a:pt x="12759" y="4953"/>
                    <a:pt x="12919" y="4611"/>
                    <a:pt x="13056" y="4246"/>
                  </a:cubicBezTo>
                  <a:cubicBezTo>
                    <a:pt x="13239" y="3767"/>
                    <a:pt x="13353" y="3401"/>
                    <a:pt x="13421" y="3036"/>
                  </a:cubicBezTo>
                  <a:cubicBezTo>
                    <a:pt x="13513" y="2602"/>
                    <a:pt x="13535" y="2237"/>
                    <a:pt x="13490" y="1895"/>
                  </a:cubicBezTo>
                  <a:cubicBezTo>
                    <a:pt x="13444" y="1461"/>
                    <a:pt x="13307" y="1119"/>
                    <a:pt x="13102" y="845"/>
                  </a:cubicBezTo>
                  <a:cubicBezTo>
                    <a:pt x="13033" y="754"/>
                    <a:pt x="12965" y="662"/>
                    <a:pt x="12874" y="594"/>
                  </a:cubicBezTo>
                  <a:cubicBezTo>
                    <a:pt x="12805" y="525"/>
                    <a:pt x="12714" y="457"/>
                    <a:pt x="12622" y="388"/>
                  </a:cubicBezTo>
                  <a:cubicBezTo>
                    <a:pt x="12440" y="251"/>
                    <a:pt x="12234" y="183"/>
                    <a:pt x="12052" y="114"/>
                  </a:cubicBezTo>
                  <a:cubicBezTo>
                    <a:pt x="11846" y="46"/>
                    <a:pt x="11618" y="23"/>
                    <a:pt x="114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7634;p70">
              <a:extLst>
                <a:ext uri="{FF2B5EF4-FFF2-40B4-BE49-F238E27FC236}">
                  <a16:creationId xmlns:a16="http://schemas.microsoft.com/office/drawing/2014/main" id="{28FF18E1-F7B1-4A3A-9356-168001ECE713}"/>
                </a:ext>
              </a:extLst>
            </p:cNvPr>
            <p:cNvSpPr/>
            <p:nvPr/>
          </p:nvSpPr>
          <p:spPr>
            <a:xfrm>
              <a:off x="8212324" y="3105915"/>
              <a:ext cx="132805" cy="225853"/>
            </a:xfrm>
            <a:custGeom>
              <a:avLst/>
              <a:gdLst/>
              <a:ahLst/>
              <a:cxnLst/>
              <a:rect l="l" t="t" r="r" b="b"/>
              <a:pathLst>
                <a:path w="10295" h="17508" extrusionOk="0">
                  <a:moveTo>
                    <a:pt x="7510" y="1"/>
                  </a:moveTo>
                  <a:cubicBezTo>
                    <a:pt x="6985" y="868"/>
                    <a:pt x="6438" y="1736"/>
                    <a:pt x="5913" y="2603"/>
                  </a:cubicBezTo>
                  <a:cubicBezTo>
                    <a:pt x="3630" y="6324"/>
                    <a:pt x="1462" y="10181"/>
                    <a:pt x="115" y="14381"/>
                  </a:cubicBezTo>
                  <a:cubicBezTo>
                    <a:pt x="92" y="14495"/>
                    <a:pt x="46" y="14632"/>
                    <a:pt x="1" y="14769"/>
                  </a:cubicBezTo>
                  <a:cubicBezTo>
                    <a:pt x="46" y="14746"/>
                    <a:pt x="115" y="14746"/>
                    <a:pt x="161" y="14723"/>
                  </a:cubicBezTo>
                  <a:cubicBezTo>
                    <a:pt x="320" y="15339"/>
                    <a:pt x="594" y="15864"/>
                    <a:pt x="914" y="16275"/>
                  </a:cubicBezTo>
                  <a:cubicBezTo>
                    <a:pt x="1119" y="16526"/>
                    <a:pt x="1370" y="16755"/>
                    <a:pt x="1667" y="16960"/>
                  </a:cubicBezTo>
                  <a:cubicBezTo>
                    <a:pt x="1895" y="17120"/>
                    <a:pt x="2146" y="17257"/>
                    <a:pt x="2489" y="17348"/>
                  </a:cubicBezTo>
                  <a:cubicBezTo>
                    <a:pt x="2740" y="17439"/>
                    <a:pt x="3014" y="17485"/>
                    <a:pt x="3356" y="17508"/>
                  </a:cubicBezTo>
                  <a:lnTo>
                    <a:pt x="3539" y="17508"/>
                  </a:lnTo>
                  <a:cubicBezTo>
                    <a:pt x="3744" y="17508"/>
                    <a:pt x="3972" y="17485"/>
                    <a:pt x="4269" y="17439"/>
                  </a:cubicBezTo>
                  <a:cubicBezTo>
                    <a:pt x="4520" y="17371"/>
                    <a:pt x="4794" y="17280"/>
                    <a:pt x="5114" y="17143"/>
                  </a:cubicBezTo>
                  <a:cubicBezTo>
                    <a:pt x="5365" y="17029"/>
                    <a:pt x="5616" y="16869"/>
                    <a:pt x="5890" y="16641"/>
                  </a:cubicBezTo>
                  <a:cubicBezTo>
                    <a:pt x="6186" y="16389"/>
                    <a:pt x="6460" y="16070"/>
                    <a:pt x="6666" y="15705"/>
                  </a:cubicBezTo>
                  <a:cubicBezTo>
                    <a:pt x="6871" y="15294"/>
                    <a:pt x="6985" y="14837"/>
                    <a:pt x="7008" y="14358"/>
                  </a:cubicBezTo>
                  <a:cubicBezTo>
                    <a:pt x="7008" y="14107"/>
                    <a:pt x="6985" y="13879"/>
                    <a:pt x="6940" y="13650"/>
                  </a:cubicBezTo>
                  <a:cubicBezTo>
                    <a:pt x="6894" y="13399"/>
                    <a:pt x="6780" y="13171"/>
                    <a:pt x="6666" y="12920"/>
                  </a:cubicBezTo>
                  <a:cubicBezTo>
                    <a:pt x="6574" y="12715"/>
                    <a:pt x="6438" y="12532"/>
                    <a:pt x="6255" y="12281"/>
                  </a:cubicBezTo>
                  <a:lnTo>
                    <a:pt x="6186" y="12190"/>
                  </a:lnTo>
                  <a:lnTo>
                    <a:pt x="6164" y="12144"/>
                  </a:lnTo>
                  <a:cubicBezTo>
                    <a:pt x="6552" y="12030"/>
                    <a:pt x="7008" y="11824"/>
                    <a:pt x="7487" y="11573"/>
                  </a:cubicBezTo>
                  <a:cubicBezTo>
                    <a:pt x="7853" y="11391"/>
                    <a:pt x="8218" y="11162"/>
                    <a:pt x="8583" y="10889"/>
                  </a:cubicBezTo>
                  <a:cubicBezTo>
                    <a:pt x="8971" y="10592"/>
                    <a:pt x="9291" y="10295"/>
                    <a:pt x="9542" y="9976"/>
                  </a:cubicBezTo>
                  <a:cubicBezTo>
                    <a:pt x="9679" y="9770"/>
                    <a:pt x="9816" y="9588"/>
                    <a:pt x="9907" y="9405"/>
                  </a:cubicBezTo>
                  <a:cubicBezTo>
                    <a:pt x="9998" y="9245"/>
                    <a:pt x="10090" y="9040"/>
                    <a:pt x="10181" y="8789"/>
                  </a:cubicBezTo>
                  <a:cubicBezTo>
                    <a:pt x="10227" y="8583"/>
                    <a:pt x="10249" y="8401"/>
                    <a:pt x="10272" y="8150"/>
                  </a:cubicBezTo>
                  <a:cubicBezTo>
                    <a:pt x="10295" y="7921"/>
                    <a:pt x="10272" y="7693"/>
                    <a:pt x="10227" y="7488"/>
                  </a:cubicBezTo>
                  <a:cubicBezTo>
                    <a:pt x="10158" y="7031"/>
                    <a:pt x="9930" y="6597"/>
                    <a:pt x="9633" y="6255"/>
                  </a:cubicBezTo>
                  <a:cubicBezTo>
                    <a:pt x="9382" y="5981"/>
                    <a:pt x="9017" y="5753"/>
                    <a:pt x="8583" y="5639"/>
                  </a:cubicBezTo>
                  <a:cubicBezTo>
                    <a:pt x="8423" y="5616"/>
                    <a:pt x="8218" y="5570"/>
                    <a:pt x="8035" y="5570"/>
                  </a:cubicBezTo>
                  <a:cubicBezTo>
                    <a:pt x="7761" y="5570"/>
                    <a:pt x="7465" y="5616"/>
                    <a:pt x="7168" y="5707"/>
                  </a:cubicBezTo>
                  <a:cubicBezTo>
                    <a:pt x="7328" y="5479"/>
                    <a:pt x="7465" y="5228"/>
                    <a:pt x="7579" y="5000"/>
                  </a:cubicBezTo>
                  <a:cubicBezTo>
                    <a:pt x="7761" y="4634"/>
                    <a:pt x="7921" y="4292"/>
                    <a:pt x="8058" y="3927"/>
                  </a:cubicBezTo>
                  <a:cubicBezTo>
                    <a:pt x="8241" y="3470"/>
                    <a:pt x="8355" y="3082"/>
                    <a:pt x="8446" y="2717"/>
                  </a:cubicBezTo>
                  <a:cubicBezTo>
                    <a:pt x="8515" y="2283"/>
                    <a:pt x="8537" y="1918"/>
                    <a:pt x="8492" y="1576"/>
                  </a:cubicBezTo>
                  <a:cubicBezTo>
                    <a:pt x="8446" y="1142"/>
                    <a:pt x="8309" y="777"/>
                    <a:pt x="8104" y="526"/>
                  </a:cubicBezTo>
                  <a:cubicBezTo>
                    <a:pt x="8035" y="435"/>
                    <a:pt x="7967" y="343"/>
                    <a:pt x="7898" y="275"/>
                  </a:cubicBezTo>
                  <a:cubicBezTo>
                    <a:pt x="7807" y="206"/>
                    <a:pt x="7716" y="138"/>
                    <a:pt x="7624" y="69"/>
                  </a:cubicBezTo>
                  <a:cubicBezTo>
                    <a:pt x="7579" y="47"/>
                    <a:pt x="7556" y="24"/>
                    <a:pt x="7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7635;p70">
              <a:extLst>
                <a:ext uri="{FF2B5EF4-FFF2-40B4-BE49-F238E27FC236}">
                  <a16:creationId xmlns:a16="http://schemas.microsoft.com/office/drawing/2014/main" id="{4154A457-4EEC-4939-A68B-3862EC7F5F7C}"/>
                </a:ext>
              </a:extLst>
            </p:cNvPr>
            <p:cNvSpPr/>
            <p:nvPr/>
          </p:nvSpPr>
          <p:spPr>
            <a:xfrm>
              <a:off x="7403822" y="2909858"/>
              <a:ext cx="12965" cy="50336"/>
            </a:xfrm>
            <a:custGeom>
              <a:avLst/>
              <a:gdLst/>
              <a:ahLst/>
              <a:cxnLst/>
              <a:rect l="l" t="t" r="r" b="b"/>
              <a:pathLst>
                <a:path w="1005" h="3902" extrusionOk="0">
                  <a:moveTo>
                    <a:pt x="481" y="0"/>
                  </a:moveTo>
                  <a:lnTo>
                    <a:pt x="481" y="0"/>
                  </a:lnTo>
                  <a:cubicBezTo>
                    <a:pt x="1005" y="1210"/>
                    <a:pt x="822" y="2715"/>
                    <a:pt x="0" y="3901"/>
                  </a:cubicBezTo>
                  <a:cubicBezTo>
                    <a:pt x="845" y="2715"/>
                    <a:pt x="1005" y="1210"/>
                    <a:pt x="481" y="0"/>
                  </a:cubicBezTo>
                  <a:close/>
                </a:path>
              </a:pathLst>
            </a:custGeom>
            <a:solidFill>
              <a:srgbClr val="FE6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7636;p70">
              <a:extLst>
                <a:ext uri="{FF2B5EF4-FFF2-40B4-BE49-F238E27FC236}">
                  <a16:creationId xmlns:a16="http://schemas.microsoft.com/office/drawing/2014/main" id="{C9DC5C67-0F04-4DB6-BB2B-CFFE11B55B59}"/>
                </a:ext>
              </a:extLst>
            </p:cNvPr>
            <p:cNvSpPr/>
            <p:nvPr/>
          </p:nvSpPr>
          <p:spPr>
            <a:xfrm>
              <a:off x="7278105" y="3436562"/>
              <a:ext cx="204942" cy="189927"/>
            </a:xfrm>
            <a:custGeom>
              <a:avLst/>
              <a:gdLst/>
              <a:ahLst/>
              <a:cxnLst/>
              <a:rect l="l" t="t" r="r" b="b"/>
              <a:pathLst>
                <a:path w="15887" h="14723" extrusionOk="0">
                  <a:moveTo>
                    <a:pt x="3059" y="1"/>
                  </a:moveTo>
                  <a:cubicBezTo>
                    <a:pt x="2762" y="1"/>
                    <a:pt x="2465" y="69"/>
                    <a:pt x="2168" y="160"/>
                  </a:cubicBezTo>
                  <a:cubicBezTo>
                    <a:pt x="1872" y="252"/>
                    <a:pt x="1575" y="412"/>
                    <a:pt x="1255" y="594"/>
                  </a:cubicBezTo>
                  <a:cubicBezTo>
                    <a:pt x="1141" y="685"/>
                    <a:pt x="1027" y="800"/>
                    <a:pt x="913" y="891"/>
                  </a:cubicBezTo>
                  <a:cubicBezTo>
                    <a:pt x="913" y="891"/>
                    <a:pt x="890" y="914"/>
                    <a:pt x="890" y="914"/>
                  </a:cubicBezTo>
                  <a:lnTo>
                    <a:pt x="890" y="891"/>
                  </a:lnTo>
                  <a:cubicBezTo>
                    <a:pt x="867" y="937"/>
                    <a:pt x="822" y="982"/>
                    <a:pt x="776" y="1005"/>
                  </a:cubicBezTo>
                  <a:lnTo>
                    <a:pt x="685" y="1096"/>
                  </a:lnTo>
                  <a:cubicBezTo>
                    <a:pt x="685" y="1096"/>
                    <a:pt x="685" y="1119"/>
                    <a:pt x="685" y="1119"/>
                  </a:cubicBezTo>
                  <a:cubicBezTo>
                    <a:pt x="571" y="1233"/>
                    <a:pt x="457" y="1325"/>
                    <a:pt x="365" y="1462"/>
                  </a:cubicBezTo>
                  <a:cubicBezTo>
                    <a:pt x="320" y="1507"/>
                    <a:pt x="274" y="1576"/>
                    <a:pt x="228" y="1644"/>
                  </a:cubicBezTo>
                  <a:cubicBezTo>
                    <a:pt x="183" y="1713"/>
                    <a:pt x="137" y="1804"/>
                    <a:pt x="91" y="1872"/>
                  </a:cubicBezTo>
                  <a:lnTo>
                    <a:pt x="91" y="1895"/>
                  </a:lnTo>
                  <a:cubicBezTo>
                    <a:pt x="91" y="1895"/>
                    <a:pt x="69" y="1918"/>
                    <a:pt x="69" y="1918"/>
                  </a:cubicBezTo>
                  <a:cubicBezTo>
                    <a:pt x="46" y="1941"/>
                    <a:pt x="23" y="1986"/>
                    <a:pt x="23" y="2009"/>
                  </a:cubicBezTo>
                  <a:cubicBezTo>
                    <a:pt x="0" y="2055"/>
                    <a:pt x="0" y="2123"/>
                    <a:pt x="0" y="2169"/>
                  </a:cubicBezTo>
                  <a:cubicBezTo>
                    <a:pt x="114" y="2694"/>
                    <a:pt x="297" y="3219"/>
                    <a:pt x="479" y="3653"/>
                  </a:cubicBezTo>
                  <a:cubicBezTo>
                    <a:pt x="616" y="4018"/>
                    <a:pt x="776" y="4360"/>
                    <a:pt x="959" y="4748"/>
                  </a:cubicBezTo>
                  <a:cubicBezTo>
                    <a:pt x="1324" y="5502"/>
                    <a:pt x="1735" y="6255"/>
                    <a:pt x="2260" y="7077"/>
                  </a:cubicBezTo>
                  <a:cubicBezTo>
                    <a:pt x="3333" y="8743"/>
                    <a:pt x="4542" y="10226"/>
                    <a:pt x="5889" y="11505"/>
                  </a:cubicBezTo>
                  <a:cubicBezTo>
                    <a:pt x="6711" y="12281"/>
                    <a:pt x="7555" y="12943"/>
                    <a:pt x="8400" y="13490"/>
                  </a:cubicBezTo>
                  <a:cubicBezTo>
                    <a:pt x="9290" y="14038"/>
                    <a:pt x="10180" y="14449"/>
                    <a:pt x="11048" y="14677"/>
                  </a:cubicBezTo>
                  <a:lnTo>
                    <a:pt x="11070" y="14677"/>
                  </a:lnTo>
                  <a:cubicBezTo>
                    <a:pt x="11139" y="14700"/>
                    <a:pt x="11230" y="14700"/>
                    <a:pt x="11321" y="14723"/>
                  </a:cubicBezTo>
                  <a:cubicBezTo>
                    <a:pt x="12189" y="14426"/>
                    <a:pt x="13056" y="13924"/>
                    <a:pt x="13901" y="13239"/>
                  </a:cubicBezTo>
                  <a:cubicBezTo>
                    <a:pt x="14289" y="12920"/>
                    <a:pt x="14654" y="12555"/>
                    <a:pt x="14973" y="12167"/>
                  </a:cubicBezTo>
                  <a:cubicBezTo>
                    <a:pt x="15316" y="11779"/>
                    <a:pt x="15590" y="11368"/>
                    <a:pt x="15818" y="10957"/>
                  </a:cubicBezTo>
                  <a:cubicBezTo>
                    <a:pt x="15886" y="10797"/>
                    <a:pt x="15841" y="10637"/>
                    <a:pt x="15704" y="10569"/>
                  </a:cubicBezTo>
                  <a:cubicBezTo>
                    <a:pt x="15681" y="10546"/>
                    <a:pt x="15658" y="10523"/>
                    <a:pt x="15635" y="10523"/>
                  </a:cubicBezTo>
                  <a:cubicBezTo>
                    <a:pt x="15339" y="9793"/>
                    <a:pt x="14973" y="9085"/>
                    <a:pt x="14563" y="8423"/>
                  </a:cubicBezTo>
                  <a:cubicBezTo>
                    <a:pt x="14106" y="7693"/>
                    <a:pt x="13558" y="6985"/>
                    <a:pt x="12942" y="6300"/>
                  </a:cubicBezTo>
                  <a:cubicBezTo>
                    <a:pt x="11892" y="5159"/>
                    <a:pt x="10637" y="4132"/>
                    <a:pt x="9199" y="3219"/>
                  </a:cubicBezTo>
                  <a:cubicBezTo>
                    <a:pt x="9199" y="3128"/>
                    <a:pt x="9153" y="3059"/>
                    <a:pt x="9107" y="2991"/>
                  </a:cubicBezTo>
                  <a:cubicBezTo>
                    <a:pt x="9062" y="2968"/>
                    <a:pt x="8993" y="2922"/>
                    <a:pt x="8925" y="2922"/>
                  </a:cubicBezTo>
                  <a:lnTo>
                    <a:pt x="8537" y="2922"/>
                  </a:lnTo>
                  <a:cubicBezTo>
                    <a:pt x="8468" y="2922"/>
                    <a:pt x="8423" y="2922"/>
                    <a:pt x="8354" y="2900"/>
                  </a:cubicBezTo>
                  <a:cubicBezTo>
                    <a:pt x="8149" y="2877"/>
                    <a:pt x="7943" y="2831"/>
                    <a:pt x="7738" y="2740"/>
                  </a:cubicBezTo>
                  <a:cubicBezTo>
                    <a:pt x="7418" y="2603"/>
                    <a:pt x="7076" y="2397"/>
                    <a:pt x="6688" y="2101"/>
                  </a:cubicBezTo>
                  <a:cubicBezTo>
                    <a:pt x="6460" y="1918"/>
                    <a:pt x="6254" y="1735"/>
                    <a:pt x="6026" y="1553"/>
                  </a:cubicBezTo>
                  <a:cubicBezTo>
                    <a:pt x="5821" y="1370"/>
                    <a:pt x="5592" y="1188"/>
                    <a:pt x="5387" y="1028"/>
                  </a:cubicBezTo>
                  <a:cubicBezTo>
                    <a:pt x="4976" y="708"/>
                    <a:pt x="4497" y="343"/>
                    <a:pt x="3903" y="160"/>
                  </a:cubicBezTo>
                  <a:cubicBezTo>
                    <a:pt x="3629" y="69"/>
                    <a:pt x="3355" y="1"/>
                    <a:pt x="30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7637;p70">
              <a:extLst>
                <a:ext uri="{FF2B5EF4-FFF2-40B4-BE49-F238E27FC236}">
                  <a16:creationId xmlns:a16="http://schemas.microsoft.com/office/drawing/2014/main" id="{B495F375-D908-411F-BBB1-B0C86F9FA5AE}"/>
                </a:ext>
              </a:extLst>
            </p:cNvPr>
            <p:cNvSpPr/>
            <p:nvPr/>
          </p:nvSpPr>
          <p:spPr>
            <a:xfrm>
              <a:off x="7277808" y="3436562"/>
              <a:ext cx="161663" cy="189927"/>
            </a:xfrm>
            <a:custGeom>
              <a:avLst/>
              <a:gdLst/>
              <a:ahLst/>
              <a:cxnLst/>
              <a:rect l="l" t="t" r="r" b="b"/>
              <a:pathLst>
                <a:path w="12532" h="14723" extrusionOk="0">
                  <a:moveTo>
                    <a:pt x="3082" y="1"/>
                  </a:moveTo>
                  <a:cubicBezTo>
                    <a:pt x="2785" y="1"/>
                    <a:pt x="2488" y="46"/>
                    <a:pt x="2191" y="160"/>
                  </a:cubicBezTo>
                  <a:cubicBezTo>
                    <a:pt x="1895" y="252"/>
                    <a:pt x="1598" y="389"/>
                    <a:pt x="1278" y="594"/>
                  </a:cubicBezTo>
                  <a:cubicBezTo>
                    <a:pt x="1164" y="685"/>
                    <a:pt x="1050" y="777"/>
                    <a:pt x="936" y="891"/>
                  </a:cubicBezTo>
                  <a:lnTo>
                    <a:pt x="799" y="1005"/>
                  </a:lnTo>
                  <a:lnTo>
                    <a:pt x="708" y="1096"/>
                  </a:lnTo>
                  <a:cubicBezTo>
                    <a:pt x="548" y="1256"/>
                    <a:pt x="457" y="1347"/>
                    <a:pt x="388" y="1439"/>
                  </a:cubicBezTo>
                  <a:cubicBezTo>
                    <a:pt x="343" y="1507"/>
                    <a:pt x="297" y="1576"/>
                    <a:pt x="251" y="1621"/>
                  </a:cubicBezTo>
                  <a:cubicBezTo>
                    <a:pt x="206" y="1713"/>
                    <a:pt x="160" y="1781"/>
                    <a:pt x="114" y="1872"/>
                  </a:cubicBezTo>
                  <a:lnTo>
                    <a:pt x="92" y="1918"/>
                  </a:lnTo>
                  <a:lnTo>
                    <a:pt x="23" y="2009"/>
                  </a:lnTo>
                  <a:cubicBezTo>
                    <a:pt x="0" y="2055"/>
                    <a:pt x="0" y="2123"/>
                    <a:pt x="23" y="2169"/>
                  </a:cubicBezTo>
                  <a:cubicBezTo>
                    <a:pt x="137" y="2694"/>
                    <a:pt x="320" y="3219"/>
                    <a:pt x="480" y="3653"/>
                  </a:cubicBezTo>
                  <a:cubicBezTo>
                    <a:pt x="617" y="3995"/>
                    <a:pt x="776" y="4360"/>
                    <a:pt x="982" y="4748"/>
                  </a:cubicBezTo>
                  <a:cubicBezTo>
                    <a:pt x="1324" y="5502"/>
                    <a:pt x="1758" y="6278"/>
                    <a:pt x="2283" y="7077"/>
                  </a:cubicBezTo>
                  <a:cubicBezTo>
                    <a:pt x="3333" y="8743"/>
                    <a:pt x="4565" y="10226"/>
                    <a:pt x="5912" y="11505"/>
                  </a:cubicBezTo>
                  <a:cubicBezTo>
                    <a:pt x="6734" y="12304"/>
                    <a:pt x="7578" y="12965"/>
                    <a:pt x="8423" y="13490"/>
                  </a:cubicBezTo>
                  <a:cubicBezTo>
                    <a:pt x="9313" y="14061"/>
                    <a:pt x="10203" y="14449"/>
                    <a:pt x="11071" y="14677"/>
                  </a:cubicBezTo>
                  <a:cubicBezTo>
                    <a:pt x="11162" y="14700"/>
                    <a:pt x="11253" y="14723"/>
                    <a:pt x="11344" y="14723"/>
                  </a:cubicBezTo>
                  <a:cubicBezTo>
                    <a:pt x="11732" y="14586"/>
                    <a:pt x="12143" y="14426"/>
                    <a:pt x="12531" y="14198"/>
                  </a:cubicBezTo>
                  <a:cubicBezTo>
                    <a:pt x="12212" y="14084"/>
                    <a:pt x="11915" y="13970"/>
                    <a:pt x="11618" y="13856"/>
                  </a:cubicBezTo>
                  <a:cubicBezTo>
                    <a:pt x="10797" y="13468"/>
                    <a:pt x="9998" y="13034"/>
                    <a:pt x="9222" y="12532"/>
                  </a:cubicBezTo>
                  <a:cubicBezTo>
                    <a:pt x="8400" y="11984"/>
                    <a:pt x="7601" y="11368"/>
                    <a:pt x="6871" y="10706"/>
                  </a:cubicBezTo>
                  <a:cubicBezTo>
                    <a:pt x="6117" y="10044"/>
                    <a:pt x="5433" y="9313"/>
                    <a:pt x="4794" y="8560"/>
                  </a:cubicBezTo>
                  <a:cubicBezTo>
                    <a:pt x="3538" y="7077"/>
                    <a:pt x="2443" y="5433"/>
                    <a:pt x="1621" y="3676"/>
                  </a:cubicBezTo>
                  <a:cubicBezTo>
                    <a:pt x="1598" y="3630"/>
                    <a:pt x="1621" y="3561"/>
                    <a:pt x="1644" y="3539"/>
                  </a:cubicBezTo>
                  <a:lnTo>
                    <a:pt x="1667" y="3539"/>
                  </a:lnTo>
                  <a:cubicBezTo>
                    <a:pt x="2260" y="3265"/>
                    <a:pt x="2831" y="2945"/>
                    <a:pt x="3333" y="2557"/>
                  </a:cubicBezTo>
                  <a:lnTo>
                    <a:pt x="3356" y="2557"/>
                  </a:lnTo>
                  <a:cubicBezTo>
                    <a:pt x="3515" y="2420"/>
                    <a:pt x="3652" y="2306"/>
                    <a:pt x="3789" y="2169"/>
                  </a:cubicBezTo>
                  <a:cubicBezTo>
                    <a:pt x="3926" y="2032"/>
                    <a:pt x="4063" y="1895"/>
                    <a:pt x="4177" y="1758"/>
                  </a:cubicBezTo>
                  <a:cubicBezTo>
                    <a:pt x="4246" y="1644"/>
                    <a:pt x="4314" y="1553"/>
                    <a:pt x="4383" y="1439"/>
                  </a:cubicBezTo>
                  <a:cubicBezTo>
                    <a:pt x="4451" y="1325"/>
                    <a:pt x="4497" y="1210"/>
                    <a:pt x="4565" y="1096"/>
                  </a:cubicBezTo>
                  <a:cubicBezTo>
                    <a:pt x="4558" y="1096"/>
                    <a:pt x="4553" y="1099"/>
                    <a:pt x="4549" y="1102"/>
                  </a:cubicBezTo>
                  <a:lnTo>
                    <a:pt x="4549" y="1102"/>
                  </a:lnTo>
                  <a:cubicBezTo>
                    <a:pt x="4593" y="994"/>
                    <a:pt x="4635" y="886"/>
                    <a:pt x="4657" y="800"/>
                  </a:cubicBezTo>
                  <a:cubicBezTo>
                    <a:pt x="4679" y="708"/>
                    <a:pt x="4702" y="617"/>
                    <a:pt x="4725" y="526"/>
                  </a:cubicBezTo>
                  <a:cubicBezTo>
                    <a:pt x="4474" y="389"/>
                    <a:pt x="4223" y="252"/>
                    <a:pt x="3926" y="138"/>
                  </a:cubicBezTo>
                  <a:cubicBezTo>
                    <a:pt x="3652" y="46"/>
                    <a:pt x="3378" y="1"/>
                    <a:pt x="3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7638;p70">
              <a:extLst>
                <a:ext uri="{FF2B5EF4-FFF2-40B4-BE49-F238E27FC236}">
                  <a16:creationId xmlns:a16="http://schemas.microsoft.com/office/drawing/2014/main" id="{CC91D5D3-243A-4BDA-8F17-409FECDE0965}"/>
                </a:ext>
              </a:extLst>
            </p:cNvPr>
            <p:cNvSpPr/>
            <p:nvPr/>
          </p:nvSpPr>
          <p:spPr>
            <a:xfrm>
              <a:off x="7320789" y="346954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C68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7639;p70">
              <a:extLst>
                <a:ext uri="{FF2B5EF4-FFF2-40B4-BE49-F238E27FC236}">
                  <a16:creationId xmlns:a16="http://schemas.microsoft.com/office/drawing/2014/main" id="{1C35E530-0580-4B5C-8910-C3AB2BD79779}"/>
                </a:ext>
              </a:extLst>
            </p:cNvPr>
            <p:cNvSpPr/>
            <p:nvPr/>
          </p:nvSpPr>
          <p:spPr>
            <a:xfrm>
              <a:off x="7321085" y="346954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0C68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7640;p70">
              <a:extLst>
                <a:ext uri="{FF2B5EF4-FFF2-40B4-BE49-F238E27FC236}">
                  <a16:creationId xmlns:a16="http://schemas.microsoft.com/office/drawing/2014/main" id="{054A0B30-DE22-433D-95AA-1BB25CB867CB}"/>
                </a:ext>
              </a:extLst>
            </p:cNvPr>
            <p:cNvSpPr/>
            <p:nvPr/>
          </p:nvSpPr>
          <p:spPr>
            <a:xfrm>
              <a:off x="7339635" y="3454814"/>
              <a:ext cx="24742" cy="33372"/>
            </a:xfrm>
            <a:custGeom>
              <a:avLst/>
              <a:gdLst/>
              <a:ahLst/>
              <a:cxnLst/>
              <a:rect l="l" t="t" r="r" b="b"/>
              <a:pathLst>
                <a:path w="1918" h="2587" extrusionOk="0">
                  <a:moveTo>
                    <a:pt x="1621" y="1"/>
                  </a:moveTo>
                  <a:cubicBezTo>
                    <a:pt x="1576" y="1"/>
                    <a:pt x="1530" y="1"/>
                    <a:pt x="1484" y="24"/>
                  </a:cubicBezTo>
                  <a:cubicBezTo>
                    <a:pt x="1439" y="69"/>
                    <a:pt x="1370" y="138"/>
                    <a:pt x="1347" y="206"/>
                  </a:cubicBezTo>
                  <a:cubicBezTo>
                    <a:pt x="1324" y="389"/>
                    <a:pt x="1256" y="571"/>
                    <a:pt x="1187" y="754"/>
                  </a:cubicBezTo>
                  <a:cubicBezTo>
                    <a:pt x="1028" y="1051"/>
                    <a:pt x="845" y="1325"/>
                    <a:pt x="617" y="1576"/>
                  </a:cubicBezTo>
                  <a:cubicBezTo>
                    <a:pt x="457" y="1736"/>
                    <a:pt x="297" y="1918"/>
                    <a:pt x="138" y="2078"/>
                  </a:cubicBezTo>
                  <a:cubicBezTo>
                    <a:pt x="23" y="2192"/>
                    <a:pt x="1" y="2375"/>
                    <a:pt x="115" y="2489"/>
                  </a:cubicBezTo>
                  <a:cubicBezTo>
                    <a:pt x="165" y="2552"/>
                    <a:pt x="243" y="2587"/>
                    <a:pt x="321" y="2587"/>
                  </a:cubicBezTo>
                  <a:cubicBezTo>
                    <a:pt x="386" y="2587"/>
                    <a:pt x="451" y="2563"/>
                    <a:pt x="503" y="2512"/>
                  </a:cubicBezTo>
                  <a:cubicBezTo>
                    <a:pt x="1119" y="1918"/>
                    <a:pt x="1735" y="1233"/>
                    <a:pt x="1895" y="366"/>
                  </a:cubicBezTo>
                  <a:cubicBezTo>
                    <a:pt x="1918" y="298"/>
                    <a:pt x="1918" y="229"/>
                    <a:pt x="1872" y="161"/>
                  </a:cubicBezTo>
                  <a:cubicBezTo>
                    <a:pt x="1849" y="92"/>
                    <a:pt x="1781" y="24"/>
                    <a:pt x="17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7641;p70">
              <a:extLst>
                <a:ext uri="{FF2B5EF4-FFF2-40B4-BE49-F238E27FC236}">
                  <a16:creationId xmlns:a16="http://schemas.microsoft.com/office/drawing/2014/main" id="{3C816E29-C98B-4F82-978C-A6C7486F9DD5}"/>
                </a:ext>
              </a:extLst>
            </p:cNvPr>
            <p:cNvSpPr/>
            <p:nvPr/>
          </p:nvSpPr>
          <p:spPr>
            <a:xfrm>
              <a:off x="7354946" y="3466011"/>
              <a:ext cx="24162" cy="34250"/>
            </a:xfrm>
            <a:custGeom>
              <a:avLst/>
              <a:gdLst/>
              <a:ahLst/>
              <a:cxnLst/>
              <a:rect l="l" t="t" r="r" b="b"/>
              <a:pathLst>
                <a:path w="1873" h="2655" extrusionOk="0">
                  <a:moveTo>
                    <a:pt x="1553" y="0"/>
                  </a:moveTo>
                  <a:cubicBezTo>
                    <a:pt x="1438" y="0"/>
                    <a:pt x="1302" y="92"/>
                    <a:pt x="1279" y="206"/>
                  </a:cubicBezTo>
                  <a:cubicBezTo>
                    <a:pt x="1210" y="411"/>
                    <a:pt x="1142" y="617"/>
                    <a:pt x="1050" y="822"/>
                  </a:cubicBezTo>
                  <a:cubicBezTo>
                    <a:pt x="845" y="1233"/>
                    <a:pt x="617" y="1575"/>
                    <a:pt x="320" y="1918"/>
                  </a:cubicBezTo>
                  <a:cubicBezTo>
                    <a:pt x="252" y="2009"/>
                    <a:pt x="183" y="2077"/>
                    <a:pt x="115" y="2169"/>
                  </a:cubicBezTo>
                  <a:cubicBezTo>
                    <a:pt x="46" y="2214"/>
                    <a:pt x="23" y="2283"/>
                    <a:pt x="23" y="2351"/>
                  </a:cubicBezTo>
                  <a:cubicBezTo>
                    <a:pt x="0" y="2443"/>
                    <a:pt x="46" y="2511"/>
                    <a:pt x="92" y="2557"/>
                  </a:cubicBezTo>
                  <a:cubicBezTo>
                    <a:pt x="142" y="2619"/>
                    <a:pt x="227" y="2655"/>
                    <a:pt x="308" y="2655"/>
                  </a:cubicBezTo>
                  <a:cubicBezTo>
                    <a:pt x="374" y="2655"/>
                    <a:pt x="439" y="2631"/>
                    <a:pt x="480" y="2579"/>
                  </a:cubicBezTo>
                  <a:cubicBezTo>
                    <a:pt x="777" y="2283"/>
                    <a:pt x="1050" y="1940"/>
                    <a:pt x="1279" y="1598"/>
                  </a:cubicBezTo>
                  <a:cubicBezTo>
                    <a:pt x="1507" y="1210"/>
                    <a:pt x="1712" y="799"/>
                    <a:pt x="1827" y="388"/>
                  </a:cubicBezTo>
                  <a:cubicBezTo>
                    <a:pt x="1872" y="228"/>
                    <a:pt x="1781" y="69"/>
                    <a:pt x="1644" y="23"/>
                  </a:cubicBezTo>
                  <a:cubicBezTo>
                    <a:pt x="1598" y="23"/>
                    <a:pt x="1575" y="0"/>
                    <a:pt x="1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7642;p70">
              <a:extLst>
                <a:ext uri="{FF2B5EF4-FFF2-40B4-BE49-F238E27FC236}">
                  <a16:creationId xmlns:a16="http://schemas.microsoft.com/office/drawing/2014/main" id="{5226B91F-B912-4F04-AE9C-80095C6E16E4}"/>
                </a:ext>
              </a:extLst>
            </p:cNvPr>
            <p:cNvSpPr/>
            <p:nvPr/>
          </p:nvSpPr>
          <p:spPr>
            <a:xfrm>
              <a:off x="7317848" y="3543445"/>
              <a:ext cx="121621" cy="83334"/>
            </a:xfrm>
            <a:custGeom>
              <a:avLst/>
              <a:gdLst/>
              <a:ahLst/>
              <a:cxnLst/>
              <a:rect l="l" t="t" r="r" b="b"/>
              <a:pathLst>
                <a:path w="9428" h="6460" extrusionOk="0">
                  <a:moveTo>
                    <a:pt x="0" y="0"/>
                  </a:moveTo>
                  <a:lnTo>
                    <a:pt x="0" y="0"/>
                  </a:lnTo>
                  <a:cubicBezTo>
                    <a:pt x="845" y="1187"/>
                    <a:pt x="1781" y="2283"/>
                    <a:pt x="2785" y="3241"/>
                  </a:cubicBezTo>
                  <a:cubicBezTo>
                    <a:pt x="3630" y="4018"/>
                    <a:pt x="4474" y="4679"/>
                    <a:pt x="5296" y="5204"/>
                  </a:cubicBezTo>
                  <a:cubicBezTo>
                    <a:pt x="6209" y="5775"/>
                    <a:pt x="7099" y="6186"/>
                    <a:pt x="7967" y="6391"/>
                  </a:cubicBezTo>
                  <a:cubicBezTo>
                    <a:pt x="8058" y="6414"/>
                    <a:pt x="8149" y="6437"/>
                    <a:pt x="8240" y="6460"/>
                  </a:cubicBezTo>
                  <a:cubicBezTo>
                    <a:pt x="8628" y="6323"/>
                    <a:pt x="9039" y="6140"/>
                    <a:pt x="9427" y="5935"/>
                  </a:cubicBezTo>
                  <a:cubicBezTo>
                    <a:pt x="9108" y="5798"/>
                    <a:pt x="8811" y="5684"/>
                    <a:pt x="8514" y="5570"/>
                  </a:cubicBezTo>
                  <a:cubicBezTo>
                    <a:pt x="7693" y="5182"/>
                    <a:pt x="6894" y="4748"/>
                    <a:pt x="6118" y="4246"/>
                  </a:cubicBezTo>
                  <a:cubicBezTo>
                    <a:pt x="5319" y="3721"/>
                    <a:pt x="4520" y="3104"/>
                    <a:pt x="3767" y="2420"/>
                  </a:cubicBezTo>
                  <a:cubicBezTo>
                    <a:pt x="3584" y="2237"/>
                    <a:pt x="3401" y="2077"/>
                    <a:pt x="3219" y="1895"/>
                  </a:cubicBezTo>
                  <a:cubicBezTo>
                    <a:pt x="2717" y="1689"/>
                    <a:pt x="2260" y="1461"/>
                    <a:pt x="1781" y="1187"/>
                  </a:cubicBezTo>
                  <a:cubicBezTo>
                    <a:pt x="1165" y="845"/>
                    <a:pt x="571" y="4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7643;p70">
              <a:extLst>
                <a:ext uri="{FF2B5EF4-FFF2-40B4-BE49-F238E27FC236}">
                  <a16:creationId xmlns:a16="http://schemas.microsoft.com/office/drawing/2014/main" id="{BE28448E-C8CA-4A46-A641-1B67B521FB34}"/>
                </a:ext>
              </a:extLst>
            </p:cNvPr>
            <p:cNvSpPr/>
            <p:nvPr/>
          </p:nvSpPr>
          <p:spPr>
            <a:xfrm>
              <a:off x="7740648" y="2502048"/>
              <a:ext cx="493206" cy="645439"/>
            </a:xfrm>
            <a:custGeom>
              <a:avLst/>
              <a:gdLst/>
              <a:ahLst/>
              <a:cxnLst/>
              <a:rect l="l" t="t" r="r" b="b"/>
              <a:pathLst>
                <a:path w="38233" h="50034" extrusionOk="0">
                  <a:moveTo>
                    <a:pt x="23442" y="48892"/>
                  </a:moveTo>
                  <a:lnTo>
                    <a:pt x="23442" y="48892"/>
                  </a:lnTo>
                  <a:cubicBezTo>
                    <a:pt x="23374" y="48915"/>
                    <a:pt x="23328" y="48915"/>
                    <a:pt x="23260" y="48915"/>
                  </a:cubicBezTo>
                  <a:lnTo>
                    <a:pt x="23237" y="48915"/>
                  </a:lnTo>
                  <a:cubicBezTo>
                    <a:pt x="23305" y="48915"/>
                    <a:pt x="23374" y="48915"/>
                    <a:pt x="23442" y="48892"/>
                  </a:cubicBezTo>
                  <a:close/>
                  <a:moveTo>
                    <a:pt x="21023" y="0"/>
                  </a:moveTo>
                  <a:cubicBezTo>
                    <a:pt x="20658" y="0"/>
                    <a:pt x="20270" y="23"/>
                    <a:pt x="19904" y="69"/>
                  </a:cubicBezTo>
                  <a:cubicBezTo>
                    <a:pt x="19288" y="137"/>
                    <a:pt x="18649" y="274"/>
                    <a:pt x="18010" y="457"/>
                  </a:cubicBezTo>
                  <a:cubicBezTo>
                    <a:pt x="17508" y="594"/>
                    <a:pt x="16983" y="776"/>
                    <a:pt x="16344" y="1050"/>
                  </a:cubicBezTo>
                  <a:cubicBezTo>
                    <a:pt x="15339" y="1461"/>
                    <a:pt x="14381" y="1940"/>
                    <a:pt x="13445" y="2511"/>
                  </a:cubicBezTo>
                  <a:cubicBezTo>
                    <a:pt x="12577" y="3036"/>
                    <a:pt x="11733" y="3630"/>
                    <a:pt x="10843" y="4360"/>
                  </a:cubicBezTo>
                  <a:cubicBezTo>
                    <a:pt x="9291" y="5638"/>
                    <a:pt x="7830" y="7213"/>
                    <a:pt x="6529" y="9039"/>
                  </a:cubicBezTo>
                  <a:cubicBezTo>
                    <a:pt x="5319" y="10705"/>
                    <a:pt x="4246" y="12600"/>
                    <a:pt x="3333" y="14677"/>
                  </a:cubicBezTo>
                  <a:cubicBezTo>
                    <a:pt x="2466" y="16640"/>
                    <a:pt x="1758" y="18740"/>
                    <a:pt x="1210" y="20931"/>
                  </a:cubicBezTo>
                  <a:cubicBezTo>
                    <a:pt x="708" y="23031"/>
                    <a:pt x="366" y="25199"/>
                    <a:pt x="183" y="27436"/>
                  </a:cubicBezTo>
                  <a:cubicBezTo>
                    <a:pt x="1" y="29559"/>
                    <a:pt x="1" y="31682"/>
                    <a:pt x="183" y="33736"/>
                  </a:cubicBezTo>
                  <a:cubicBezTo>
                    <a:pt x="366" y="36178"/>
                    <a:pt x="777" y="38255"/>
                    <a:pt x="1393" y="40127"/>
                  </a:cubicBezTo>
                  <a:cubicBezTo>
                    <a:pt x="1690" y="41063"/>
                    <a:pt x="2078" y="41953"/>
                    <a:pt x="2511" y="42798"/>
                  </a:cubicBezTo>
                  <a:cubicBezTo>
                    <a:pt x="2922" y="43551"/>
                    <a:pt x="3402" y="44304"/>
                    <a:pt x="3972" y="45012"/>
                  </a:cubicBezTo>
                  <a:cubicBezTo>
                    <a:pt x="5022" y="46313"/>
                    <a:pt x="6415" y="47408"/>
                    <a:pt x="7967" y="48207"/>
                  </a:cubicBezTo>
                  <a:cubicBezTo>
                    <a:pt x="9542" y="48983"/>
                    <a:pt x="11345" y="49508"/>
                    <a:pt x="13513" y="49805"/>
                  </a:cubicBezTo>
                  <a:cubicBezTo>
                    <a:pt x="14540" y="49942"/>
                    <a:pt x="15613" y="50010"/>
                    <a:pt x="16823" y="50010"/>
                  </a:cubicBezTo>
                  <a:cubicBezTo>
                    <a:pt x="17074" y="50010"/>
                    <a:pt x="17302" y="50033"/>
                    <a:pt x="17530" y="50033"/>
                  </a:cubicBezTo>
                  <a:cubicBezTo>
                    <a:pt x="18466" y="50033"/>
                    <a:pt x="19334" y="50010"/>
                    <a:pt x="20178" y="49965"/>
                  </a:cubicBezTo>
                  <a:cubicBezTo>
                    <a:pt x="22735" y="49828"/>
                    <a:pt x="24926" y="49508"/>
                    <a:pt x="26889" y="48960"/>
                  </a:cubicBezTo>
                  <a:cubicBezTo>
                    <a:pt x="27962" y="48664"/>
                    <a:pt x="29012" y="48276"/>
                    <a:pt x="29993" y="47796"/>
                  </a:cubicBezTo>
                  <a:cubicBezTo>
                    <a:pt x="30952" y="47340"/>
                    <a:pt x="31888" y="46746"/>
                    <a:pt x="32755" y="46039"/>
                  </a:cubicBezTo>
                  <a:cubicBezTo>
                    <a:pt x="33599" y="45377"/>
                    <a:pt x="34376" y="44532"/>
                    <a:pt x="35083" y="43597"/>
                  </a:cubicBezTo>
                  <a:cubicBezTo>
                    <a:pt x="35745" y="42684"/>
                    <a:pt x="36316" y="41611"/>
                    <a:pt x="36795" y="40424"/>
                  </a:cubicBezTo>
                  <a:cubicBezTo>
                    <a:pt x="37206" y="39351"/>
                    <a:pt x="37525" y="38164"/>
                    <a:pt x="37777" y="36817"/>
                  </a:cubicBezTo>
                  <a:cubicBezTo>
                    <a:pt x="37982" y="35608"/>
                    <a:pt x="38119" y="34330"/>
                    <a:pt x="38165" y="32914"/>
                  </a:cubicBezTo>
                  <a:cubicBezTo>
                    <a:pt x="38233" y="30541"/>
                    <a:pt x="38073" y="28007"/>
                    <a:pt x="37685" y="24948"/>
                  </a:cubicBezTo>
                  <a:cubicBezTo>
                    <a:pt x="37525" y="23761"/>
                    <a:pt x="37320" y="22529"/>
                    <a:pt x="37092" y="21205"/>
                  </a:cubicBezTo>
                  <a:cubicBezTo>
                    <a:pt x="36909" y="20178"/>
                    <a:pt x="36704" y="19082"/>
                    <a:pt x="36453" y="18032"/>
                  </a:cubicBezTo>
                  <a:cubicBezTo>
                    <a:pt x="35950" y="15955"/>
                    <a:pt x="35243" y="13924"/>
                    <a:pt x="34353" y="12006"/>
                  </a:cubicBezTo>
                  <a:cubicBezTo>
                    <a:pt x="33417" y="9975"/>
                    <a:pt x="32298" y="8172"/>
                    <a:pt x="30997" y="6642"/>
                  </a:cubicBezTo>
                  <a:cubicBezTo>
                    <a:pt x="30358" y="5912"/>
                    <a:pt x="29696" y="5250"/>
                    <a:pt x="28989" y="4657"/>
                  </a:cubicBezTo>
                  <a:cubicBezTo>
                    <a:pt x="28989" y="4565"/>
                    <a:pt x="28943" y="4497"/>
                    <a:pt x="28897" y="4406"/>
                  </a:cubicBezTo>
                  <a:cubicBezTo>
                    <a:pt x="28464" y="3881"/>
                    <a:pt x="28053" y="3401"/>
                    <a:pt x="27642" y="2968"/>
                  </a:cubicBezTo>
                  <a:cubicBezTo>
                    <a:pt x="27231" y="2557"/>
                    <a:pt x="26775" y="2169"/>
                    <a:pt x="26273" y="1804"/>
                  </a:cubicBezTo>
                  <a:cubicBezTo>
                    <a:pt x="25360" y="1096"/>
                    <a:pt x="24355" y="617"/>
                    <a:pt x="23282" y="297"/>
                  </a:cubicBezTo>
                  <a:cubicBezTo>
                    <a:pt x="22575" y="114"/>
                    <a:pt x="21799" y="0"/>
                    <a:pt x="210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7644;p70">
              <a:extLst>
                <a:ext uri="{FF2B5EF4-FFF2-40B4-BE49-F238E27FC236}">
                  <a16:creationId xmlns:a16="http://schemas.microsoft.com/office/drawing/2014/main" id="{345104C9-E5EA-43C2-BC44-BB4EFB6AD44F}"/>
                </a:ext>
              </a:extLst>
            </p:cNvPr>
            <p:cNvSpPr/>
            <p:nvPr/>
          </p:nvSpPr>
          <p:spPr>
            <a:xfrm>
              <a:off x="8026252" y="2502925"/>
              <a:ext cx="205239" cy="367186"/>
            </a:xfrm>
            <a:custGeom>
              <a:avLst/>
              <a:gdLst/>
              <a:ahLst/>
              <a:cxnLst/>
              <a:rect l="l" t="t" r="r" b="b"/>
              <a:pathLst>
                <a:path w="15910" h="28464" extrusionOk="0">
                  <a:moveTo>
                    <a:pt x="0" y="1"/>
                  </a:moveTo>
                  <a:lnTo>
                    <a:pt x="0" y="1"/>
                  </a:lnTo>
                  <a:cubicBezTo>
                    <a:pt x="959" y="1781"/>
                    <a:pt x="1758" y="3630"/>
                    <a:pt x="2602" y="5479"/>
                  </a:cubicBezTo>
                  <a:cubicBezTo>
                    <a:pt x="2694" y="5707"/>
                    <a:pt x="2808" y="5935"/>
                    <a:pt x="2899" y="6186"/>
                  </a:cubicBezTo>
                  <a:cubicBezTo>
                    <a:pt x="3013" y="6415"/>
                    <a:pt x="3127" y="6666"/>
                    <a:pt x="3241" y="6894"/>
                  </a:cubicBezTo>
                  <a:cubicBezTo>
                    <a:pt x="3470" y="7442"/>
                    <a:pt x="3698" y="7990"/>
                    <a:pt x="3903" y="8515"/>
                  </a:cubicBezTo>
                  <a:cubicBezTo>
                    <a:pt x="4337" y="9656"/>
                    <a:pt x="4725" y="10797"/>
                    <a:pt x="5045" y="11938"/>
                  </a:cubicBezTo>
                  <a:cubicBezTo>
                    <a:pt x="5227" y="12509"/>
                    <a:pt x="5387" y="13080"/>
                    <a:pt x="5524" y="13650"/>
                  </a:cubicBezTo>
                  <a:cubicBezTo>
                    <a:pt x="5638" y="14130"/>
                    <a:pt x="5752" y="14632"/>
                    <a:pt x="5866" y="15134"/>
                  </a:cubicBezTo>
                  <a:cubicBezTo>
                    <a:pt x="6072" y="16161"/>
                    <a:pt x="6254" y="17211"/>
                    <a:pt x="6437" y="18238"/>
                  </a:cubicBezTo>
                  <a:cubicBezTo>
                    <a:pt x="6620" y="19288"/>
                    <a:pt x="6802" y="20338"/>
                    <a:pt x="7076" y="21388"/>
                  </a:cubicBezTo>
                  <a:cubicBezTo>
                    <a:pt x="7304" y="22392"/>
                    <a:pt x="7601" y="23374"/>
                    <a:pt x="8012" y="24333"/>
                  </a:cubicBezTo>
                  <a:cubicBezTo>
                    <a:pt x="8012" y="24333"/>
                    <a:pt x="7989" y="24310"/>
                    <a:pt x="7989" y="24310"/>
                  </a:cubicBezTo>
                  <a:lnTo>
                    <a:pt x="7989" y="24310"/>
                  </a:lnTo>
                  <a:cubicBezTo>
                    <a:pt x="8080" y="24492"/>
                    <a:pt x="8149" y="24675"/>
                    <a:pt x="8240" y="24857"/>
                  </a:cubicBezTo>
                  <a:cubicBezTo>
                    <a:pt x="8331" y="25017"/>
                    <a:pt x="8400" y="25177"/>
                    <a:pt x="8491" y="25314"/>
                  </a:cubicBezTo>
                  <a:cubicBezTo>
                    <a:pt x="8628" y="25588"/>
                    <a:pt x="8788" y="25839"/>
                    <a:pt x="8971" y="26067"/>
                  </a:cubicBezTo>
                  <a:cubicBezTo>
                    <a:pt x="8971" y="26067"/>
                    <a:pt x="8971" y="26090"/>
                    <a:pt x="8993" y="26090"/>
                  </a:cubicBezTo>
                  <a:cubicBezTo>
                    <a:pt x="9153" y="26295"/>
                    <a:pt x="9313" y="26478"/>
                    <a:pt x="9496" y="26661"/>
                  </a:cubicBezTo>
                  <a:cubicBezTo>
                    <a:pt x="9678" y="26843"/>
                    <a:pt x="9838" y="26980"/>
                    <a:pt x="10020" y="27140"/>
                  </a:cubicBezTo>
                  <a:lnTo>
                    <a:pt x="10043" y="27140"/>
                  </a:lnTo>
                  <a:cubicBezTo>
                    <a:pt x="10249" y="27300"/>
                    <a:pt x="10477" y="27460"/>
                    <a:pt x="10682" y="27574"/>
                  </a:cubicBezTo>
                  <a:cubicBezTo>
                    <a:pt x="10911" y="27711"/>
                    <a:pt x="11139" y="27825"/>
                    <a:pt x="11367" y="27916"/>
                  </a:cubicBezTo>
                  <a:lnTo>
                    <a:pt x="11344" y="27916"/>
                  </a:lnTo>
                  <a:cubicBezTo>
                    <a:pt x="11641" y="28030"/>
                    <a:pt x="11938" y="28144"/>
                    <a:pt x="12257" y="28213"/>
                  </a:cubicBezTo>
                  <a:cubicBezTo>
                    <a:pt x="12554" y="28304"/>
                    <a:pt x="12874" y="28350"/>
                    <a:pt x="13170" y="28395"/>
                  </a:cubicBezTo>
                  <a:cubicBezTo>
                    <a:pt x="13558" y="28441"/>
                    <a:pt x="13941" y="28464"/>
                    <a:pt x="14323" y="28464"/>
                  </a:cubicBezTo>
                  <a:cubicBezTo>
                    <a:pt x="14705" y="28464"/>
                    <a:pt x="15088" y="28441"/>
                    <a:pt x="15476" y="28395"/>
                  </a:cubicBezTo>
                  <a:cubicBezTo>
                    <a:pt x="15613" y="28373"/>
                    <a:pt x="15772" y="28350"/>
                    <a:pt x="15909" y="28304"/>
                  </a:cubicBezTo>
                  <a:cubicBezTo>
                    <a:pt x="15818" y="27231"/>
                    <a:pt x="15704" y="26113"/>
                    <a:pt x="15544" y="24880"/>
                  </a:cubicBezTo>
                  <a:cubicBezTo>
                    <a:pt x="15384" y="23693"/>
                    <a:pt x="15202" y="22461"/>
                    <a:pt x="14951" y="21137"/>
                  </a:cubicBezTo>
                  <a:cubicBezTo>
                    <a:pt x="14768" y="20110"/>
                    <a:pt x="14586" y="19037"/>
                    <a:pt x="14312" y="17964"/>
                  </a:cubicBezTo>
                  <a:cubicBezTo>
                    <a:pt x="13809" y="15887"/>
                    <a:pt x="13102" y="13856"/>
                    <a:pt x="12235" y="11938"/>
                  </a:cubicBezTo>
                  <a:cubicBezTo>
                    <a:pt x="11299" y="9907"/>
                    <a:pt x="10157" y="8104"/>
                    <a:pt x="8856" y="6574"/>
                  </a:cubicBezTo>
                  <a:cubicBezTo>
                    <a:pt x="8240" y="5844"/>
                    <a:pt x="7555" y="5182"/>
                    <a:pt x="6871" y="4589"/>
                  </a:cubicBezTo>
                  <a:cubicBezTo>
                    <a:pt x="6871" y="4497"/>
                    <a:pt x="6825" y="4429"/>
                    <a:pt x="6756" y="4338"/>
                  </a:cubicBezTo>
                  <a:cubicBezTo>
                    <a:pt x="6346" y="3813"/>
                    <a:pt x="5935" y="3333"/>
                    <a:pt x="5501" y="2900"/>
                  </a:cubicBezTo>
                  <a:cubicBezTo>
                    <a:pt x="5090" y="2489"/>
                    <a:pt x="4634" y="2101"/>
                    <a:pt x="4132" y="1713"/>
                  </a:cubicBezTo>
                  <a:cubicBezTo>
                    <a:pt x="3219" y="1028"/>
                    <a:pt x="2214" y="526"/>
                    <a:pt x="1164" y="229"/>
                  </a:cubicBezTo>
                  <a:cubicBezTo>
                    <a:pt x="776" y="138"/>
                    <a:pt x="388" y="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7645;p70">
              <a:extLst>
                <a:ext uri="{FF2B5EF4-FFF2-40B4-BE49-F238E27FC236}">
                  <a16:creationId xmlns:a16="http://schemas.microsoft.com/office/drawing/2014/main" id="{76B1A8CC-5FE0-467E-A497-147C8FFECE49}"/>
                </a:ext>
              </a:extLst>
            </p:cNvPr>
            <p:cNvSpPr/>
            <p:nvPr/>
          </p:nvSpPr>
          <p:spPr>
            <a:xfrm>
              <a:off x="8155799" y="2853011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3BC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7646;p70">
              <a:extLst>
                <a:ext uri="{FF2B5EF4-FFF2-40B4-BE49-F238E27FC236}">
                  <a16:creationId xmlns:a16="http://schemas.microsoft.com/office/drawing/2014/main" id="{1848030A-95DD-4213-B6A0-F7372CE0ADA0}"/>
                </a:ext>
              </a:extLst>
            </p:cNvPr>
            <p:cNvSpPr/>
            <p:nvPr/>
          </p:nvSpPr>
          <p:spPr>
            <a:xfrm>
              <a:off x="7740648" y="2502048"/>
              <a:ext cx="431079" cy="610841"/>
            </a:xfrm>
            <a:custGeom>
              <a:avLst/>
              <a:gdLst/>
              <a:ahLst/>
              <a:cxnLst/>
              <a:rect l="l" t="t" r="r" b="b"/>
              <a:pathLst>
                <a:path w="33417" h="47352" extrusionOk="0">
                  <a:moveTo>
                    <a:pt x="21023" y="0"/>
                  </a:moveTo>
                  <a:cubicBezTo>
                    <a:pt x="20658" y="0"/>
                    <a:pt x="20292" y="23"/>
                    <a:pt x="19904" y="69"/>
                  </a:cubicBezTo>
                  <a:cubicBezTo>
                    <a:pt x="19288" y="137"/>
                    <a:pt x="18649" y="251"/>
                    <a:pt x="18010" y="457"/>
                  </a:cubicBezTo>
                  <a:cubicBezTo>
                    <a:pt x="17508" y="594"/>
                    <a:pt x="16983" y="776"/>
                    <a:pt x="16344" y="1050"/>
                  </a:cubicBezTo>
                  <a:cubicBezTo>
                    <a:pt x="15339" y="1438"/>
                    <a:pt x="14358" y="1940"/>
                    <a:pt x="13445" y="2488"/>
                  </a:cubicBezTo>
                  <a:cubicBezTo>
                    <a:pt x="12577" y="3013"/>
                    <a:pt x="11733" y="3630"/>
                    <a:pt x="10843" y="4360"/>
                  </a:cubicBezTo>
                  <a:cubicBezTo>
                    <a:pt x="9291" y="5638"/>
                    <a:pt x="7830" y="7213"/>
                    <a:pt x="6529" y="9016"/>
                  </a:cubicBezTo>
                  <a:cubicBezTo>
                    <a:pt x="5319" y="10705"/>
                    <a:pt x="4246" y="12600"/>
                    <a:pt x="3333" y="14654"/>
                  </a:cubicBezTo>
                  <a:cubicBezTo>
                    <a:pt x="2466" y="16640"/>
                    <a:pt x="1758" y="18740"/>
                    <a:pt x="1210" y="20931"/>
                  </a:cubicBezTo>
                  <a:cubicBezTo>
                    <a:pt x="708" y="23031"/>
                    <a:pt x="343" y="25199"/>
                    <a:pt x="160" y="27436"/>
                  </a:cubicBezTo>
                  <a:cubicBezTo>
                    <a:pt x="1" y="29559"/>
                    <a:pt x="1" y="31682"/>
                    <a:pt x="160" y="33736"/>
                  </a:cubicBezTo>
                  <a:cubicBezTo>
                    <a:pt x="366" y="36178"/>
                    <a:pt x="754" y="38255"/>
                    <a:pt x="1393" y="40150"/>
                  </a:cubicBezTo>
                  <a:cubicBezTo>
                    <a:pt x="1690" y="41063"/>
                    <a:pt x="2078" y="41953"/>
                    <a:pt x="2511" y="42798"/>
                  </a:cubicBezTo>
                  <a:cubicBezTo>
                    <a:pt x="2899" y="43574"/>
                    <a:pt x="3402" y="44327"/>
                    <a:pt x="3972" y="45012"/>
                  </a:cubicBezTo>
                  <a:cubicBezTo>
                    <a:pt x="4611" y="45811"/>
                    <a:pt x="5387" y="46541"/>
                    <a:pt x="6255" y="47157"/>
                  </a:cubicBezTo>
                  <a:cubicBezTo>
                    <a:pt x="7373" y="47249"/>
                    <a:pt x="8514" y="47317"/>
                    <a:pt x="9633" y="47340"/>
                  </a:cubicBezTo>
                  <a:cubicBezTo>
                    <a:pt x="9981" y="47347"/>
                    <a:pt x="10329" y="47351"/>
                    <a:pt x="10676" y="47351"/>
                  </a:cubicBezTo>
                  <a:cubicBezTo>
                    <a:pt x="12467" y="47351"/>
                    <a:pt x="14246" y="47250"/>
                    <a:pt x="16024" y="47020"/>
                  </a:cubicBezTo>
                  <a:lnTo>
                    <a:pt x="16001" y="47020"/>
                  </a:lnTo>
                  <a:cubicBezTo>
                    <a:pt x="18307" y="46701"/>
                    <a:pt x="20589" y="46176"/>
                    <a:pt x="22735" y="45263"/>
                  </a:cubicBezTo>
                  <a:lnTo>
                    <a:pt x="22712" y="45263"/>
                  </a:lnTo>
                  <a:cubicBezTo>
                    <a:pt x="23442" y="44966"/>
                    <a:pt x="24173" y="44601"/>
                    <a:pt x="24880" y="44213"/>
                  </a:cubicBezTo>
                  <a:cubicBezTo>
                    <a:pt x="25542" y="43825"/>
                    <a:pt x="26181" y="43391"/>
                    <a:pt x="26775" y="42935"/>
                  </a:cubicBezTo>
                  <a:cubicBezTo>
                    <a:pt x="26775" y="42935"/>
                    <a:pt x="26798" y="42912"/>
                    <a:pt x="26798" y="42912"/>
                  </a:cubicBezTo>
                  <a:cubicBezTo>
                    <a:pt x="27300" y="42524"/>
                    <a:pt x="27802" y="42090"/>
                    <a:pt x="28258" y="41634"/>
                  </a:cubicBezTo>
                  <a:cubicBezTo>
                    <a:pt x="28738" y="41154"/>
                    <a:pt x="29171" y="40652"/>
                    <a:pt x="29582" y="40127"/>
                  </a:cubicBezTo>
                  <a:cubicBezTo>
                    <a:pt x="30016" y="39579"/>
                    <a:pt x="30381" y="39009"/>
                    <a:pt x="30724" y="38415"/>
                  </a:cubicBezTo>
                  <a:cubicBezTo>
                    <a:pt x="31089" y="37799"/>
                    <a:pt x="31408" y="37160"/>
                    <a:pt x="31682" y="36498"/>
                  </a:cubicBezTo>
                  <a:cubicBezTo>
                    <a:pt x="31682" y="36498"/>
                    <a:pt x="31682" y="36521"/>
                    <a:pt x="31682" y="36521"/>
                  </a:cubicBezTo>
                  <a:cubicBezTo>
                    <a:pt x="32047" y="35676"/>
                    <a:pt x="32344" y="34809"/>
                    <a:pt x="32572" y="33919"/>
                  </a:cubicBezTo>
                  <a:cubicBezTo>
                    <a:pt x="32686" y="33462"/>
                    <a:pt x="32801" y="33006"/>
                    <a:pt x="32892" y="32526"/>
                  </a:cubicBezTo>
                  <a:cubicBezTo>
                    <a:pt x="32983" y="31979"/>
                    <a:pt x="33075" y="31431"/>
                    <a:pt x="33166" y="30860"/>
                  </a:cubicBezTo>
                  <a:lnTo>
                    <a:pt x="33166" y="30883"/>
                  </a:lnTo>
                  <a:cubicBezTo>
                    <a:pt x="33280" y="29901"/>
                    <a:pt x="33371" y="28920"/>
                    <a:pt x="33417" y="27938"/>
                  </a:cubicBezTo>
                  <a:cubicBezTo>
                    <a:pt x="33234" y="27870"/>
                    <a:pt x="33029" y="27756"/>
                    <a:pt x="32823" y="27642"/>
                  </a:cubicBezTo>
                  <a:cubicBezTo>
                    <a:pt x="32618" y="27528"/>
                    <a:pt x="32413" y="27368"/>
                    <a:pt x="32184" y="27208"/>
                  </a:cubicBezTo>
                  <a:cubicBezTo>
                    <a:pt x="31956" y="27048"/>
                    <a:pt x="31796" y="26888"/>
                    <a:pt x="31637" y="26729"/>
                  </a:cubicBezTo>
                  <a:cubicBezTo>
                    <a:pt x="31477" y="26569"/>
                    <a:pt x="31317" y="26386"/>
                    <a:pt x="31134" y="26158"/>
                  </a:cubicBezTo>
                  <a:cubicBezTo>
                    <a:pt x="30929" y="25907"/>
                    <a:pt x="30769" y="25656"/>
                    <a:pt x="30632" y="25382"/>
                  </a:cubicBezTo>
                  <a:cubicBezTo>
                    <a:pt x="30541" y="25245"/>
                    <a:pt x="30450" y="25085"/>
                    <a:pt x="30381" y="24925"/>
                  </a:cubicBezTo>
                  <a:cubicBezTo>
                    <a:pt x="30290" y="24743"/>
                    <a:pt x="30221" y="24560"/>
                    <a:pt x="30130" y="24378"/>
                  </a:cubicBezTo>
                  <a:cubicBezTo>
                    <a:pt x="29788" y="23533"/>
                    <a:pt x="29491" y="22620"/>
                    <a:pt x="29217" y="21456"/>
                  </a:cubicBezTo>
                  <a:cubicBezTo>
                    <a:pt x="28943" y="20406"/>
                    <a:pt x="28761" y="19379"/>
                    <a:pt x="28578" y="18306"/>
                  </a:cubicBezTo>
                  <a:lnTo>
                    <a:pt x="28464" y="17667"/>
                  </a:lnTo>
                  <a:cubicBezTo>
                    <a:pt x="28327" y="16891"/>
                    <a:pt x="28167" y="16024"/>
                    <a:pt x="28007" y="15202"/>
                  </a:cubicBezTo>
                  <a:cubicBezTo>
                    <a:pt x="27893" y="14654"/>
                    <a:pt x="27779" y="14175"/>
                    <a:pt x="27665" y="13718"/>
                  </a:cubicBezTo>
                  <a:cubicBezTo>
                    <a:pt x="27551" y="13239"/>
                    <a:pt x="27391" y="12668"/>
                    <a:pt x="27186" y="12006"/>
                  </a:cubicBezTo>
                  <a:cubicBezTo>
                    <a:pt x="26843" y="10842"/>
                    <a:pt x="26455" y="9678"/>
                    <a:pt x="26044" y="8583"/>
                  </a:cubicBezTo>
                  <a:cubicBezTo>
                    <a:pt x="25839" y="8035"/>
                    <a:pt x="25611" y="7487"/>
                    <a:pt x="25382" y="6962"/>
                  </a:cubicBezTo>
                  <a:cubicBezTo>
                    <a:pt x="25291" y="6779"/>
                    <a:pt x="25200" y="6574"/>
                    <a:pt x="25108" y="6391"/>
                  </a:cubicBezTo>
                  <a:lnTo>
                    <a:pt x="25040" y="6254"/>
                  </a:lnTo>
                  <a:cubicBezTo>
                    <a:pt x="24949" y="6003"/>
                    <a:pt x="24835" y="5775"/>
                    <a:pt x="24743" y="5547"/>
                  </a:cubicBezTo>
                  <a:lnTo>
                    <a:pt x="24401" y="4794"/>
                  </a:lnTo>
                  <a:lnTo>
                    <a:pt x="24355" y="4702"/>
                  </a:lnTo>
                  <a:cubicBezTo>
                    <a:pt x="23670" y="3173"/>
                    <a:pt x="22963" y="1575"/>
                    <a:pt x="22141" y="69"/>
                  </a:cubicBezTo>
                  <a:cubicBezTo>
                    <a:pt x="21776" y="23"/>
                    <a:pt x="21388" y="0"/>
                    <a:pt x="210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7647;p70">
              <a:extLst>
                <a:ext uri="{FF2B5EF4-FFF2-40B4-BE49-F238E27FC236}">
                  <a16:creationId xmlns:a16="http://schemas.microsoft.com/office/drawing/2014/main" id="{8189E5E1-2875-4CFA-92BB-19A4CCECB9FE}"/>
                </a:ext>
              </a:extLst>
            </p:cNvPr>
            <p:cNvSpPr/>
            <p:nvPr/>
          </p:nvSpPr>
          <p:spPr>
            <a:xfrm>
              <a:off x="8122235" y="3019657"/>
              <a:ext cx="310" cy="13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ubicBezTo>
                    <a:pt x="23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7648;p70">
              <a:extLst>
                <a:ext uri="{FF2B5EF4-FFF2-40B4-BE49-F238E27FC236}">
                  <a16:creationId xmlns:a16="http://schemas.microsoft.com/office/drawing/2014/main" id="{CDABEC60-6E4A-46D0-B29A-4F9BB60DAE0C}"/>
                </a:ext>
              </a:extLst>
            </p:cNvPr>
            <p:cNvSpPr/>
            <p:nvPr/>
          </p:nvSpPr>
          <p:spPr>
            <a:xfrm>
              <a:off x="8122235" y="3019657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7649;p70">
              <a:extLst>
                <a:ext uri="{FF2B5EF4-FFF2-40B4-BE49-F238E27FC236}">
                  <a16:creationId xmlns:a16="http://schemas.microsoft.com/office/drawing/2014/main" id="{3F6A7547-5614-4263-8488-44C4A7AB7971}"/>
                </a:ext>
              </a:extLst>
            </p:cNvPr>
            <p:cNvSpPr/>
            <p:nvPr/>
          </p:nvSpPr>
          <p:spPr>
            <a:xfrm>
              <a:off x="8122235" y="3019657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7650;p70">
              <a:extLst>
                <a:ext uri="{FF2B5EF4-FFF2-40B4-BE49-F238E27FC236}">
                  <a16:creationId xmlns:a16="http://schemas.microsoft.com/office/drawing/2014/main" id="{85FEC07A-7B1E-4CCB-ACF8-7C7A081A95F7}"/>
                </a:ext>
              </a:extLst>
            </p:cNvPr>
            <p:cNvSpPr/>
            <p:nvPr/>
          </p:nvSpPr>
          <p:spPr>
            <a:xfrm>
              <a:off x="8086311" y="305556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7651;p70">
              <a:extLst>
                <a:ext uri="{FF2B5EF4-FFF2-40B4-BE49-F238E27FC236}">
                  <a16:creationId xmlns:a16="http://schemas.microsoft.com/office/drawing/2014/main" id="{020F8D4C-875D-42F5-8B97-0FC705F30563}"/>
                </a:ext>
              </a:extLst>
            </p:cNvPr>
            <p:cNvSpPr/>
            <p:nvPr/>
          </p:nvSpPr>
          <p:spPr>
            <a:xfrm>
              <a:off x="8086311" y="305556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7652;p70">
              <a:extLst>
                <a:ext uri="{FF2B5EF4-FFF2-40B4-BE49-F238E27FC236}">
                  <a16:creationId xmlns:a16="http://schemas.microsoft.com/office/drawing/2014/main" id="{684FD7D8-BF56-4487-94AE-D123A0A48525}"/>
                </a:ext>
              </a:extLst>
            </p:cNvPr>
            <p:cNvSpPr/>
            <p:nvPr/>
          </p:nvSpPr>
          <p:spPr>
            <a:xfrm>
              <a:off x="8086311" y="305556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7653;p70">
              <a:extLst>
                <a:ext uri="{FF2B5EF4-FFF2-40B4-BE49-F238E27FC236}">
                  <a16:creationId xmlns:a16="http://schemas.microsoft.com/office/drawing/2014/main" id="{2C794F1C-8AF4-4BFA-B912-F06FA2A77DC5}"/>
                </a:ext>
              </a:extLst>
            </p:cNvPr>
            <p:cNvSpPr/>
            <p:nvPr/>
          </p:nvSpPr>
          <p:spPr>
            <a:xfrm>
              <a:off x="8026252" y="2502925"/>
              <a:ext cx="146054" cy="359536"/>
            </a:xfrm>
            <a:custGeom>
              <a:avLst/>
              <a:gdLst/>
              <a:ahLst/>
              <a:cxnLst/>
              <a:rect l="l" t="t" r="r" b="b"/>
              <a:pathLst>
                <a:path w="11322" h="27871" extrusionOk="0">
                  <a:moveTo>
                    <a:pt x="0" y="1"/>
                  </a:moveTo>
                  <a:lnTo>
                    <a:pt x="0" y="1"/>
                  </a:lnTo>
                  <a:cubicBezTo>
                    <a:pt x="822" y="1507"/>
                    <a:pt x="1529" y="3105"/>
                    <a:pt x="2214" y="4634"/>
                  </a:cubicBezTo>
                  <a:lnTo>
                    <a:pt x="2260" y="4726"/>
                  </a:lnTo>
                  <a:lnTo>
                    <a:pt x="2602" y="5479"/>
                  </a:lnTo>
                  <a:cubicBezTo>
                    <a:pt x="2694" y="5707"/>
                    <a:pt x="2808" y="5935"/>
                    <a:pt x="2899" y="6186"/>
                  </a:cubicBezTo>
                  <a:lnTo>
                    <a:pt x="2967" y="6323"/>
                  </a:lnTo>
                  <a:cubicBezTo>
                    <a:pt x="3059" y="6506"/>
                    <a:pt x="3150" y="6711"/>
                    <a:pt x="3241" y="6894"/>
                  </a:cubicBezTo>
                  <a:cubicBezTo>
                    <a:pt x="3470" y="7419"/>
                    <a:pt x="3698" y="7967"/>
                    <a:pt x="3903" y="8515"/>
                  </a:cubicBezTo>
                  <a:cubicBezTo>
                    <a:pt x="4314" y="9610"/>
                    <a:pt x="4702" y="10774"/>
                    <a:pt x="5045" y="11938"/>
                  </a:cubicBezTo>
                  <a:cubicBezTo>
                    <a:pt x="5250" y="12600"/>
                    <a:pt x="5410" y="13171"/>
                    <a:pt x="5524" y="13650"/>
                  </a:cubicBezTo>
                  <a:cubicBezTo>
                    <a:pt x="5638" y="14107"/>
                    <a:pt x="5752" y="14586"/>
                    <a:pt x="5866" y="15134"/>
                  </a:cubicBezTo>
                  <a:cubicBezTo>
                    <a:pt x="6026" y="15956"/>
                    <a:pt x="6186" y="16823"/>
                    <a:pt x="6323" y="17599"/>
                  </a:cubicBezTo>
                  <a:lnTo>
                    <a:pt x="6437" y="18238"/>
                  </a:lnTo>
                  <a:cubicBezTo>
                    <a:pt x="6620" y="19311"/>
                    <a:pt x="6802" y="20338"/>
                    <a:pt x="7076" y="21388"/>
                  </a:cubicBezTo>
                  <a:cubicBezTo>
                    <a:pt x="7350" y="22552"/>
                    <a:pt x="7647" y="23465"/>
                    <a:pt x="7989" y="24310"/>
                  </a:cubicBezTo>
                  <a:cubicBezTo>
                    <a:pt x="8080" y="24492"/>
                    <a:pt x="8149" y="24675"/>
                    <a:pt x="8240" y="24857"/>
                  </a:cubicBezTo>
                  <a:cubicBezTo>
                    <a:pt x="8309" y="25017"/>
                    <a:pt x="8400" y="25177"/>
                    <a:pt x="8491" y="25314"/>
                  </a:cubicBezTo>
                  <a:cubicBezTo>
                    <a:pt x="8628" y="25588"/>
                    <a:pt x="8788" y="25839"/>
                    <a:pt x="8993" y="26090"/>
                  </a:cubicBezTo>
                  <a:cubicBezTo>
                    <a:pt x="9176" y="26318"/>
                    <a:pt x="9336" y="26501"/>
                    <a:pt x="9496" y="26661"/>
                  </a:cubicBezTo>
                  <a:cubicBezTo>
                    <a:pt x="9655" y="26820"/>
                    <a:pt x="9815" y="26980"/>
                    <a:pt x="10043" y="27140"/>
                  </a:cubicBezTo>
                  <a:cubicBezTo>
                    <a:pt x="10272" y="27323"/>
                    <a:pt x="10477" y="27460"/>
                    <a:pt x="10682" y="27574"/>
                  </a:cubicBezTo>
                  <a:cubicBezTo>
                    <a:pt x="10888" y="27688"/>
                    <a:pt x="11093" y="27802"/>
                    <a:pt x="11276" y="27870"/>
                  </a:cubicBezTo>
                  <a:cubicBezTo>
                    <a:pt x="11299" y="27231"/>
                    <a:pt x="11322" y="26592"/>
                    <a:pt x="11322" y="25953"/>
                  </a:cubicBezTo>
                  <a:cubicBezTo>
                    <a:pt x="11299" y="25109"/>
                    <a:pt x="11276" y="24287"/>
                    <a:pt x="11207" y="23442"/>
                  </a:cubicBezTo>
                  <a:cubicBezTo>
                    <a:pt x="11139" y="22621"/>
                    <a:pt x="11048" y="21776"/>
                    <a:pt x="10934" y="20954"/>
                  </a:cubicBezTo>
                  <a:cubicBezTo>
                    <a:pt x="10386" y="16869"/>
                    <a:pt x="9267" y="12874"/>
                    <a:pt x="7669" y="9062"/>
                  </a:cubicBezTo>
                  <a:cubicBezTo>
                    <a:pt x="7669" y="9062"/>
                    <a:pt x="7669" y="9085"/>
                    <a:pt x="7669" y="9085"/>
                  </a:cubicBezTo>
                  <a:cubicBezTo>
                    <a:pt x="6505" y="6346"/>
                    <a:pt x="5090" y="3698"/>
                    <a:pt x="3424" y="1211"/>
                  </a:cubicBezTo>
                  <a:cubicBezTo>
                    <a:pt x="2694" y="777"/>
                    <a:pt x="1940" y="434"/>
                    <a:pt x="1164" y="229"/>
                  </a:cubicBezTo>
                  <a:cubicBezTo>
                    <a:pt x="776" y="115"/>
                    <a:pt x="388" y="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7654;p70">
              <a:extLst>
                <a:ext uri="{FF2B5EF4-FFF2-40B4-BE49-F238E27FC236}">
                  <a16:creationId xmlns:a16="http://schemas.microsoft.com/office/drawing/2014/main" id="{5D97A01E-83F2-43D9-B47A-19721041030A}"/>
                </a:ext>
              </a:extLst>
            </p:cNvPr>
            <p:cNvSpPr/>
            <p:nvPr/>
          </p:nvSpPr>
          <p:spPr>
            <a:xfrm>
              <a:off x="8162572" y="2877739"/>
              <a:ext cx="10901" cy="23865"/>
            </a:xfrm>
            <a:custGeom>
              <a:avLst/>
              <a:gdLst/>
              <a:ahLst/>
              <a:cxnLst/>
              <a:rect l="l" t="t" r="r" b="b"/>
              <a:pathLst>
                <a:path w="845" h="1850" extrusionOk="0">
                  <a:moveTo>
                    <a:pt x="457" y="0"/>
                  </a:moveTo>
                  <a:cubicBezTo>
                    <a:pt x="251" y="0"/>
                    <a:pt x="92" y="183"/>
                    <a:pt x="69" y="388"/>
                  </a:cubicBezTo>
                  <a:cubicBezTo>
                    <a:pt x="69" y="754"/>
                    <a:pt x="46" y="1096"/>
                    <a:pt x="23" y="1461"/>
                  </a:cubicBezTo>
                  <a:cubicBezTo>
                    <a:pt x="0" y="1667"/>
                    <a:pt x="206" y="1849"/>
                    <a:pt x="411" y="1849"/>
                  </a:cubicBezTo>
                  <a:cubicBezTo>
                    <a:pt x="502" y="1849"/>
                    <a:pt x="594" y="1804"/>
                    <a:pt x="685" y="1735"/>
                  </a:cubicBezTo>
                  <a:cubicBezTo>
                    <a:pt x="754" y="1644"/>
                    <a:pt x="776" y="1575"/>
                    <a:pt x="776" y="1461"/>
                  </a:cubicBezTo>
                  <a:cubicBezTo>
                    <a:pt x="822" y="1096"/>
                    <a:pt x="845" y="754"/>
                    <a:pt x="845" y="388"/>
                  </a:cubicBezTo>
                  <a:cubicBezTo>
                    <a:pt x="845" y="183"/>
                    <a:pt x="662" y="0"/>
                    <a:pt x="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7655;p70">
              <a:extLst>
                <a:ext uri="{FF2B5EF4-FFF2-40B4-BE49-F238E27FC236}">
                  <a16:creationId xmlns:a16="http://schemas.microsoft.com/office/drawing/2014/main" id="{BC1643E9-C6CE-4B13-B9F5-B97EDCE07BA9}"/>
                </a:ext>
              </a:extLst>
            </p:cNvPr>
            <p:cNvSpPr/>
            <p:nvPr/>
          </p:nvSpPr>
          <p:spPr>
            <a:xfrm>
              <a:off x="8154329" y="2923674"/>
              <a:ext cx="13842" cy="23104"/>
            </a:xfrm>
            <a:custGeom>
              <a:avLst/>
              <a:gdLst/>
              <a:ahLst/>
              <a:cxnLst/>
              <a:rect l="l" t="t" r="r" b="b"/>
              <a:pathLst>
                <a:path w="1073" h="1791" extrusionOk="0">
                  <a:moveTo>
                    <a:pt x="685" y="0"/>
                  </a:moveTo>
                  <a:cubicBezTo>
                    <a:pt x="616" y="0"/>
                    <a:pt x="548" y="23"/>
                    <a:pt x="480" y="46"/>
                  </a:cubicBezTo>
                  <a:cubicBezTo>
                    <a:pt x="411" y="91"/>
                    <a:pt x="320" y="183"/>
                    <a:pt x="320" y="274"/>
                  </a:cubicBezTo>
                  <a:cubicBezTo>
                    <a:pt x="251" y="616"/>
                    <a:pt x="183" y="959"/>
                    <a:pt x="69" y="1301"/>
                  </a:cubicBezTo>
                  <a:cubicBezTo>
                    <a:pt x="0" y="1507"/>
                    <a:pt x="137" y="1712"/>
                    <a:pt x="320" y="1780"/>
                  </a:cubicBezTo>
                  <a:cubicBezTo>
                    <a:pt x="353" y="1787"/>
                    <a:pt x="386" y="1790"/>
                    <a:pt x="418" y="1790"/>
                  </a:cubicBezTo>
                  <a:cubicBezTo>
                    <a:pt x="599" y="1790"/>
                    <a:pt x="741" y="1682"/>
                    <a:pt x="799" y="1507"/>
                  </a:cubicBezTo>
                  <a:cubicBezTo>
                    <a:pt x="913" y="1164"/>
                    <a:pt x="1005" y="822"/>
                    <a:pt x="1050" y="479"/>
                  </a:cubicBezTo>
                  <a:cubicBezTo>
                    <a:pt x="1073" y="365"/>
                    <a:pt x="1073" y="274"/>
                    <a:pt x="1005" y="183"/>
                  </a:cubicBezTo>
                  <a:cubicBezTo>
                    <a:pt x="959" y="91"/>
                    <a:pt x="868" y="46"/>
                    <a:pt x="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7656;p70">
              <a:extLst>
                <a:ext uri="{FF2B5EF4-FFF2-40B4-BE49-F238E27FC236}">
                  <a16:creationId xmlns:a16="http://schemas.microsoft.com/office/drawing/2014/main" id="{7BC42187-9A58-4371-BAC4-6AC977A61D6E}"/>
                </a:ext>
              </a:extLst>
            </p:cNvPr>
            <p:cNvSpPr/>
            <p:nvPr/>
          </p:nvSpPr>
          <p:spPr>
            <a:xfrm>
              <a:off x="8143429" y="2958411"/>
              <a:ext cx="14448" cy="28703"/>
            </a:xfrm>
            <a:custGeom>
              <a:avLst/>
              <a:gdLst/>
              <a:ahLst/>
              <a:cxnLst/>
              <a:rect l="l" t="t" r="r" b="b"/>
              <a:pathLst>
                <a:path w="1120" h="2225" extrusionOk="0">
                  <a:moveTo>
                    <a:pt x="731" y="0"/>
                  </a:moveTo>
                  <a:cubicBezTo>
                    <a:pt x="663" y="0"/>
                    <a:pt x="617" y="23"/>
                    <a:pt x="548" y="69"/>
                  </a:cubicBezTo>
                  <a:cubicBezTo>
                    <a:pt x="480" y="115"/>
                    <a:pt x="389" y="183"/>
                    <a:pt x="366" y="297"/>
                  </a:cubicBezTo>
                  <a:cubicBezTo>
                    <a:pt x="297" y="777"/>
                    <a:pt x="206" y="1256"/>
                    <a:pt x="69" y="1735"/>
                  </a:cubicBezTo>
                  <a:cubicBezTo>
                    <a:pt x="1" y="1941"/>
                    <a:pt x="138" y="2146"/>
                    <a:pt x="320" y="2215"/>
                  </a:cubicBezTo>
                  <a:cubicBezTo>
                    <a:pt x="351" y="2221"/>
                    <a:pt x="381" y="2225"/>
                    <a:pt x="411" y="2225"/>
                  </a:cubicBezTo>
                  <a:cubicBezTo>
                    <a:pt x="583" y="2225"/>
                    <a:pt x="741" y="2116"/>
                    <a:pt x="800" y="1941"/>
                  </a:cubicBezTo>
                  <a:cubicBezTo>
                    <a:pt x="936" y="1461"/>
                    <a:pt x="1028" y="982"/>
                    <a:pt x="1096" y="480"/>
                  </a:cubicBezTo>
                  <a:cubicBezTo>
                    <a:pt x="1119" y="388"/>
                    <a:pt x="1119" y="297"/>
                    <a:pt x="1073" y="206"/>
                  </a:cubicBezTo>
                  <a:cubicBezTo>
                    <a:pt x="1028" y="115"/>
                    <a:pt x="936" y="46"/>
                    <a:pt x="845" y="23"/>
                  </a:cubicBezTo>
                  <a:cubicBezTo>
                    <a:pt x="800" y="0"/>
                    <a:pt x="777" y="0"/>
                    <a:pt x="7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7657;p70">
              <a:extLst>
                <a:ext uri="{FF2B5EF4-FFF2-40B4-BE49-F238E27FC236}">
                  <a16:creationId xmlns:a16="http://schemas.microsoft.com/office/drawing/2014/main" id="{CB2F9FD7-27CE-4B8C-B9EB-AD854D855E97}"/>
                </a:ext>
              </a:extLst>
            </p:cNvPr>
            <p:cNvSpPr/>
            <p:nvPr/>
          </p:nvSpPr>
          <p:spPr>
            <a:xfrm>
              <a:off x="8131949" y="3004642"/>
              <a:ext cx="15029" cy="24871"/>
            </a:xfrm>
            <a:custGeom>
              <a:avLst/>
              <a:gdLst/>
              <a:ahLst/>
              <a:cxnLst/>
              <a:rect l="l" t="t" r="r" b="b"/>
              <a:pathLst>
                <a:path w="1165" h="1928" extrusionOk="0">
                  <a:moveTo>
                    <a:pt x="754" y="0"/>
                  </a:moveTo>
                  <a:cubicBezTo>
                    <a:pt x="594" y="0"/>
                    <a:pt x="411" y="114"/>
                    <a:pt x="389" y="297"/>
                  </a:cubicBezTo>
                  <a:cubicBezTo>
                    <a:pt x="297" y="685"/>
                    <a:pt x="183" y="1050"/>
                    <a:pt x="69" y="1438"/>
                  </a:cubicBezTo>
                  <a:cubicBezTo>
                    <a:pt x="0" y="1643"/>
                    <a:pt x="137" y="1849"/>
                    <a:pt x="320" y="1917"/>
                  </a:cubicBezTo>
                  <a:cubicBezTo>
                    <a:pt x="350" y="1924"/>
                    <a:pt x="381" y="1927"/>
                    <a:pt x="411" y="1927"/>
                  </a:cubicBezTo>
                  <a:cubicBezTo>
                    <a:pt x="583" y="1927"/>
                    <a:pt x="741" y="1819"/>
                    <a:pt x="799" y="1643"/>
                  </a:cubicBezTo>
                  <a:cubicBezTo>
                    <a:pt x="913" y="1255"/>
                    <a:pt x="1028" y="867"/>
                    <a:pt x="1119" y="479"/>
                  </a:cubicBezTo>
                  <a:cubicBezTo>
                    <a:pt x="1165" y="297"/>
                    <a:pt x="1050" y="69"/>
                    <a:pt x="845" y="23"/>
                  </a:cubicBezTo>
                  <a:cubicBezTo>
                    <a:pt x="822" y="23"/>
                    <a:pt x="777" y="0"/>
                    <a:pt x="7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7658;p70">
              <a:extLst>
                <a:ext uri="{FF2B5EF4-FFF2-40B4-BE49-F238E27FC236}">
                  <a16:creationId xmlns:a16="http://schemas.microsoft.com/office/drawing/2014/main" id="{77EE7419-E0EB-4C12-A8CE-0440AD26D521}"/>
                </a:ext>
              </a:extLst>
            </p:cNvPr>
            <p:cNvSpPr/>
            <p:nvPr/>
          </p:nvSpPr>
          <p:spPr>
            <a:xfrm>
              <a:off x="8120468" y="3047029"/>
              <a:ext cx="15609" cy="22227"/>
            </a:xfrm>
            <a:custGeom>
              <a:avLst/>
              <a:gdLst/>
              <a:ahLst/>
              <a:cxnLst/>
              <a:rect l="l" t="t" r="r" b="b"/>
              <a:pathLst>
                <a:path w="1210" h="1723" extrusionOk="0">
                  <a:moveTo>
                    <a:pt x="776" y="1"/>
                  </a:moveTo>
                  <a:cubicBezTo>
                    <a:pt x="708" y="1"/>
                    <a:pt x="639" y="24"/>
                    <a:pt x="571" y="47"/>
                  </a:cubicBezTo>
                  <a:cubicBezTo>
                    <a:pt x="480" y="115"/>
                    <a:pt x="434" y="183"/>
                    <a:pt x="411" y="275"/>
                  </a:cubicBezTo>
                  <a:cubicBezTo>
                    <a:pt x="297" y="594"/>
                    <a:pt x="183" y="914"/>
                    <a:pt x="69" y="1233"/>
                  </a:cubicBezTo>
                  <a:cubicBezTo>
                    <a:pt x="0" y="1439"/>
                    <a:pt x="137" y="1667"/>
                    <a:pt x="320" y="1713"/>
                  </a:cubicBezTo>
                  <a:cubicBezTo>
                    <a:pt x="350" y="1720"/>
                    <a:pt x="380" y="1723"/>
                    <a:pt x="410" y="1723"/>
                  </a:cubicBezTo>
                  <a:cubicBezTo>
                    <a:pt x="583" y="1723"/>
                    <a:pt x="741" y="1614"/>
                    <a:pt x="799" y="1439"/>
                  </a:cubicBezTo>
                  <a:cubicBezTo>
                    <a:pt x="913" y="1119"/>
                    <a:pt x="1027" y="800"/>
                    <a:pt x="1142" y="480"/>
                  </a:cubicBezTo>
                  <a:cubicBezTo>
                    <a:pt x="1210" y="298"/>
                    <a:pt x="1050" y="69"/>
                    <a:pt x="868" y="24"/>
                  </a:cubicBezTo>
                  <a:cubicBezTo>
                    <a:pt x="845" y="1"/>
                    <a:pt x="799" y="1"/>
                    <a:pt x="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7659;p70">
              <a:extLst>
                <a:ext uri="{FF2B5EF4-FFF2-40B4-BE49-F238E27FC236}">
                  <a16:creationId xmlns:a16="http://schemas.microsoft.com/office/drawing/2014/main" id="{40CB4E06-DC3B-458E-94F4-399A3FA81549}"/>
                </a:ext>
              </a:extLst>
            </p:cNvPr>
            <p:cNvSpPr/>
            <p:nvPr/>
          </p:nvSpPr>
          <p:spPr>
            <a:xfrm>
              <a:off x="8102796" y="3089133"/>
              <a:ext cx="15029" cy="20627"/>
            </a:xfrm>
            <a:custGeom>
              <a:avLst/>
              <a:gdLst/>
              <a:ahLst/>
              <a:cxnLst/>
              <a:rect l="l" t="t" r="r" b="b"/>
              <a:pathLst>
                <a:path w="1165" h="1599" extrusionOk="0">
                  <a:moveTo>
                    <a:pt x="777" y="1"/>
                  </a:moveTo>
                  <a:cubicBezTo>
                    <a:pt x="708" y="1"/>
                    <a:pt x="640" y="1"/>
                    <a:pt x="571" y="47"/>
                  </a:cubicBezTo>
                  <a:cubicBezTo>
                    <a:pt x="480" y="92"/>
                    <a:pt x="434" y="183"/>
                    <a:pt x="389" y="275"/>
                  </a:cubicBezTo>
                  <a:cubicBezTo>
                    <a:pt x="366" y="343"/>
                    <a:pt x="343" y="435"/>
                    <a:pt x="297" y="526"/>
                  </a:cubicBezTo>
                  <a:cubicBezTo>
                    <a:pt x="229" y="686"/>
                    <a:pt x="138" y="868"/>
                    <a:pt x="69" y="1028"/>
                  </a:cubicBezTo>
                  <a:cubicBezTo>
                    <a:pt x="24" y="1119"/>
                    <a:pt x="1" y="1211"/>
                    <a:pt x="24" y="1325"/>
                  </a:cubicBezTo>
                  <a:cubicBezTo>
                    <a:pt x="46" y="1416"/>
                    <a:pt x="115" y="1507"/>
                    <a:pt x="206" y="1553"/>
                  </a:cubicBezTo>
                  <a:cubicBezTo>
                    <a:pt x="259" y="1583"/>
                    <a:pt x="325" y="1599"/>
                    <a:pt x="393" y="1599"/>
                  </a:cubicBezTo>
                  <a:cubicBezTo>
                    <a:pt x="528" y="1599"/>
                    <a:pt x="670" y="1538"/>
                    <a:pt x="731" y="1416"/>
                  </a:cubicBezTo>
                  <a:cubicBezTo>
                    <a:pt x="868" y="1096"/>
                    <a:pt x="1005" y="800"/>
                    <a:pt x="1142" y="480"/>
                  </a:cubicBezTo>
                  <a:cubicBezTo>
                    <a:pt x="1165" y="389"/>
                    <a:pt x="1142" y="252"/>
                    <a:pt x="1096" y="183"/>
                  </a:cubicBezTo>
                  <a:cubicBezTo>
                    <a:pt x="1051" y="92"/>
                    <a:pt x="959" y="24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7660;p70">
              <a:extLst>
                <a:ext uri="{FF2B5EF4-FFF2-40B4-BE49-F238E27FC236}">
                  <a16:creationId xmlns:a16="http://schemas.microsoft.com/office/drawing/2014/main" id="{38261F9C-348C-4D0A-988E-1301EDB8E166}"/>
                </a:ext>
              </a:extLst>
            </p:cNvPr>
            <p:cNvSpPr/>
            <p:nvPr/>
          </p:nvSpPr>
          <p:spPr>
            <a:xfrm>
              <a:off x="8074534" y="2582127"/>
              <a:ext cx="12965" cy="15583"/>
            </a:xfrm>
            <a:custGeom>
              <a:avLst/>
              <a:gdLst/>
              <a:ahLst/>
              <a:cxnLst/>
              <a:rect l="l" t="t" r="r" b="b"/>
              <a:pathLst>
                <a:path w="1005" h="1208" extrusionOk="0">
                  <a:moveTo>
                    <a:pt x="434" y="1"/>
                  </a:moveTo>
                  <a:cubicBezTo>
                    <a:pt x="389" y="1"/>
                    <a:pt x="366" y="24"/>
                    <a:pt x="320" y="24"/>
                  </a:cubicBezTo>
                  <a:cubicBezTo>
                    <a:pt x="137" y="69"/>
                    <a:pt x="1" y="298"/>
                    <a:pt x="69" y="503"/>
                  </a:cubicBezTo>
                  <a:cubicBezTo>
                    <a:pt x="115" y="640"/>
                    <a:pt x="160" y="777"/>
                    <a:pt x="206" y="937"/>
                  </a:cubicBezTo>
                  <a:cubicBezTo>
                    <a:pt x="261" y="1102"/>
                    <a:pt x="404" y="1208"/>
                    <a:pt x="565" y="1208"/>
                  </a:cubicBezTo>
                  <a:cubicBezTo>
                    <a:pt x="604" y="1208"/>
                    <a:pt x="645" y="1201"/>
                    <a:pt x="685" y="1188"/>
                  </a:cubicBezTo>
                  <a:cubicBezTo>
                    <a:pt x="868" y="1142"/>
                    <a:pt x="1005" y="937"/>
                    <a:pt x="936" y="731"/>
                  </a:cubicBezTo>
                  <a:cubicBezTo>
                    <a:pt x="891" y="571"/>
                    <a:pt x="845" y="434"/>
                    <a:pt x="799" y="298"/>
                  </a:cubicBezTo>
                  <a:cubicBezTo>
                    <a:pt x="731" y="115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7661;p70">
              <a:extLst>
                <a:ext uri="{FF2B5EF4-FFF2-40B4-BE49-F238E27FC236}">
                  <a16:creationId xmlns:a16="http://schemas.microsoft.com/office/drawing/2014/main" id="{8F715843-3FE0-41C9-9B3F-330860352AE9}"/>
                </a:ext>
              </a:extLst>
            </p:cNvPr>
            <p:cNvSpPr/>
            <p:nvPr/>
          </p:nvSpPr>
          <p:spPr>
            <a:xfrm>
              <a:off x="8087485" y="2620992"/>
              <a:ext cx="13558" cy="17518"/>
            </a:xfrm>
            <a:custGeom>
              <a:avLst/>
              <a:gdLst/>
              <a:ahLst/>
              <a:cxnLst/>
              <a:rect l="l" t="t" r="r" b="b"/>
              <a:pathLst>
                <a:path w="1051" h="1358" extrusionOk="0">
                  <a:moveTo>
                    <a:pt x="320" y="1"/>
                  </a:moveTo>
                  <a:cubicBezTo>
                    <a:pt x="138" y="69"/>
                    <a:pt x="1" y="275"/>
                    <a:pt x="69" y="480"/>
                  </a:cubicBezTo>
                  <a:cubicBezTo>
                    <a:pt x="138" y="685"/>
                    <a:pt x="183" y="868"/>
                    <a:pt x="252" y="1074"/>
                  </a:cubicBezTo>
                  <a:cubicBezTo>
                    <a:pt x="310" y="1249"/>
                    <a:pt x="468" y="1357"/>
                    <a:pt x="641" y="1357"/>
                  </a:cubicBezTo>
                  <a:cubicBezTo>
                    <a:pt x="671" y="1357"/>
                    <a:pt x="701" y="1354"/>
                    <a:pt x="731" y="1347"/>
                  </a:cubicBezTo>
                  <a:cubicBezTo>
                    <a:pt x="914" y="1279"/>
                    <a:pt x="1051" y="1074"/>
                    <a:pt x="982" y="868"/>
                  </a:cubicBezTo>
                  <a:cubicBezTo>
                    <a:pt x="914" y="663"/>
                    <a:pt x="868" y="480"/>
                    <a:pt x="800" y="275"/>
                  </a:cubicBezTo>
                  <a:cubicBezTo>
                    <a:pt x="754" y="92"/>
                    <a:pt x="594" y="1"/>
                    <a:pt x="4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7662;p70">
              <a:extLst>
                <a:ext uri="{FF2B5EF4-FFF2-40B4-BE49-F238E27FC236}">
                  <a16:creationId xmlns:a16="http://schemas.microsoft.com/office/drawing/2014/main" id="{4DD49144-E45A-4D69-B892-CF0860AA7012}"/>
                </a:ext>
              </a:extLst>
            </p:cNvPr>
            <p:cNvSpPr/>
            <p:nvPr/>
          </p:nvSpPr>
          <p:spPr>
            <a:xfrm>
              <a:off x="8101919" y="2663985"/>
              <a:ext cx="12965" cy="17634"/>
            </a:xfrm>
            <a:custGeom>
              <a:avLst/>
              <a:gdLst/>
              <a:ahLst/>
              <a:cxnLst/>
              <a:rect l="l" t="t" r="r" b="b"/>
              <a:pathLst>
                <a:path w="1005" h="1367" extrusionOk="0">
                  <a:moveTo>
                    <a:pt x="320" y="0"/>
                  </a:moveTo>
                  <a:cubicBezTo>
                    <a:pt x="114" y="69"/>
                    <a:pt x="0" y="274"/>
                    <a:pt x="46" y="480"/>
                  </a:cubicBezTo>
                  <a:cubicBezTo>
                    <a:pt x="114" y="685"/>
                    <a:pt x="160" y="890"/>
                    <a:pt x="229" y="1096"/>
                  </a:cubicBezTo>
                  <a:cubicBezTo>
                    <a:pt x="265" y="1261"/>
                    <a:pt x="420" y="1367"/>
                    <a:pt x="573" y="1367"/>
                  </a:cubicBezTo>
                  <a:cubicBezTo>
                    <a:pt x="611" y="1367"/>
                    <a:pt x="649" y="1360"/>
                    <a:pt x="685" y="1347"/>
                  </a:cubicBezTo>
                  <a:cubicBezTo>
                    <a:pt x="890" y="1301"/>
                    <a:pt x="1005" y="1096"/>
                    <a:pt x="959" y="890"/>
                  </a:cubicBezTo>
                  <a:cubicBezTo>
                    <a:pt x="890" y="685"/>
                    <a:pt x="845" y="480"/>
                    <a:pt x="799" y="274"/>
                  </a:cubicBezTo>
                  <a:cubicBezTo>
                    <a:pt x="731" y="114"/>
                    <a:pt x="594" y="0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7663;p70">
              <a:extLst>
                <a:ext uri="{FF2B5EF4-FFF2-40B4-BE49-F238E27FC236}">
                  <a16:creationId xmlns:a16="http://schemas.microsoft.com/office/drawing/2014/main" id="{BAB18717-DC74-49BB-AA91-6E94D7F52E4C}"/>
                </a:ext>
              </a:extLst>
            </p:cNvPr>
            <p:cNvSpPr/>
            <p:nvPr/>
          </p:nvSpPr>
          <p:spPr>
            <a:xfrm>
              <a:off x="8110755" y="2704025"/>
              <a:ext cx="13842" cy="21337"/>
            </a:xfrm>
            <a:custGeom>
              <a:avLst/>
              <a:gdLst/>
              <a:ahLst/>
              <a:cxnLst/>
              <a:rect l="l" t="t" r="r" b="b"/>
              <a:pathLst>
                <a:path w="1073" h="1654" extrusionOk="0">
                  <a:moveTo>
                    <a:pt x="434" y="0"/>
                  </a:moveTo>
                  <a:cubicBezTo>
                    <a:pt x="388" y="0"/>
                    <a:pt x="365" y="0"/>
                    <a:pt x="320" y="23"/>
                  </a:cubicBezTo>
                  <a:cubicBezTo>
                    <a:pt x="114" y="69"/>
                    <a:pt x="0" y="297"/>
                    <a:pt x="69" y="480"/>
                  </a:cubicBezTo>
                  <a:cubicBezTo>
                    <a:pt x="137" y="776"/>
                    <a:pt x="205" y="1073"/>
                    <a:pt x="297" y="1370"/>
                  </a:cubicBezTo>
                  <a:cubicBezTo>
                    <a:pt x="336" y="1545"/>
                    <a:pt x="507" y="1654"/>
                    <a:pt x="684" y="1654"/>
                  </a:cubicBezTo>
                  <a:cubicBezTo>
                    <a:pt x="715" y="1654"/>
                    <a:pt x="746" y="1651"/>
                    <a:pt x="776" y="1644"/>
                  </a:cubicBezTo>
                  <a:cubicBezTo>
                    <a:pt x="959" y="1575"/>
                    <a:pt x="1073" y="1370"/>
                    <a:pt x="1027" y="1165"/>
                  </a:cubicBezTo>
                  <a:cubicBezTo>
                    <a:pt x="936" y="868"/>
                    <a:pt x="867" y="571"/>
                    <a:pt x="799" y="274"/>
                  </a:cubicBezTo>
                  <a:cubicBezTo>
                    <a:pt x="753" y="115"/>
                    <a:pt x="594" y="0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7664;p70">
              <a:extLst>
                <a:ext uri="{FF2B5EF4-FFF2-40B4-BE49-F238E27FC236}">
                  <a16:creationId xmlns:a16="http://schemas.microsoft.com/office/drawing/2014/main" id="{F5AC0FBF-8AF1-46DA-B5C8-2248C5204292}"/>
                </a:ext>
              </a:extLst>
            </p:cNvPr>
            <p:cNvSpPr/>
            <p:nvPr/>
          </p:nvSpPr>
          <p:spPr>
            <a:xfrm>
              <a:off x="8122235" y="2746721"/>
              <a:ext cx="12087" cy="18099"/>
            </a:xfrm>
            <a:custGeom>
              <a:avLst/>
              <a:gdLst/>
              <a:ahLst/>
              <a:cxnLst/>
              <a:rect l="l" t="t" r="r" b="b"/>
              <a:pathLst>
                <a:path w="937" h="1403" extrusionOk="0">
                  <a:moveTo>
                    <a:pt x="388" y="0"/>
                  </a:moveTo>
                  <a:cubicBezTo>
                    <a:pt x="365" y="0"/>
                    <a:pt x="320" y="23"/>
                    <a:pt x="297" y="23"/>
                  </a:cubicBezTo>
                  <a:cubicBezTo>
                    <a:pt x="206" y="46"/>
                    <a:pt x="114" y="114"/>
                    <a:pt x="69" y="206"/>
                  </a:cubicBezTo>
                  <a:cubicBezTo>
                    <a:pt x="0" y="297"/>
                    <a:pt x="23" y="388"/>
                    <a:pt x="23" y="502"/>
                  </a:cubicBezTo>
                  <a:cubicBezTo>
                    <a:pt x="69" y="708"/>
                    <a:pt x="114" y="913"/>
                    <a:pt x="160" y="1119"/>
                  </a:cubicBezTo>
                  <a:cubicBezTo>
                    <a:pt x="199" y="1294"/>
                    <a:pt x="371" y="1402"/>
                    <a:pt x="533" y="1402"/>
                  </a:cubicBezTo>
                  <a:cubicBezTo>
                    <a:pt x="562" y="1402"/>
                    <a:pt x="590" y="1399"/>
                    <a:pt x="617" y="1392"/>
                  </a:cubicBezTo>
                  <a:cubicBezTo>
                    <a:pt x="822" y="1324"/>
                    <a:pt x="936" y="1119"/>
                    <a:pt x="890" y="913"/>
                  </a:cubicBezTo>
                  <a:cubicBezTo>
                    <a:pt x="845" y="708"/>
                    <a:pt x="799" y="502"/>
                    <a:pt x="753" y="297"/>
                  </a:cubicBezTo>
                  <a:cubicBezTo>
                    <a:pt x="753" y="183"/>
                    <a:pt x="662" y="91"/>
                    <a:pt x="571" y="69"/>
                  </a:cubicBezTo>
                  <a:cubicBezTo>
                    <a:pt x="525" y="23"/>
                    <a:pt x="457" y="0"/>
                    <a:pt x="3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7665;p70">
              <a:extLst>
                <a:ext uri="{FF2B5EF4-FFF2-40B4-BE49-F238E27FC236}">
                  <a16:creationId xmlns:a16="http://schemas.microsoft.com/office/drawing/2014/main" id="{03B36F24-2F8A-4D7C-AD3D-6F0B5848E2E6}"/>
                </a:ext>
              </a:extLst>
            </p:cNvPr>
            <p:cNvSpPr/>
            <p:nvPr/>
          </p:nvSpPr>
          <p:spPr>
            <a:xfrm>
              <a:off x="8133716" y="2790592"/>
              <a:ext cx="13558" cy="20550"/>
            </a:xfrm>
            <a:custGeom>
              <a:avLst/>
              <a:gdLst/>
              <a:ahLst/>
              <a:cxnLst/>
              <a:rect l="l" t="t" r="r" b="b"/>
              <a:pathLst>
                <a:path w="1051" h="1593" extrusionOk="0">
                  <a:moveTo>
                    <a:pt x="297" y="0"/>
                  </a:moveTo>
                  <a:cubicBezTo>
                    <a:pt x="92" y="69"/>
                    <a:pt x="0" y="274"/>
                    <a:pt x="46" y="479"/>
                  </a:cubicBezTo>
                  <a:cubicBezTo>
                    <a:pt x="115" y="753"/>
                    <a:pt x="183" y="1027"/>
                    <a:pt x="274" y="1324"/>
                  </a:cubicBezTo>
                  <a:cubicBezTo>
                    <a:pt x="312" y="1474"/>
                    <a:pt x="457" y="1593"/>
                    <a:pt x="621" y="1593"/>
                  </a:cubicBezTo>
                  <a:cubicBezTo>
                    <a:pt x="657" y="1593"/>
                    <a:pt x="694" y="1587"/>
                    <a:pt x="731" y="1575"/>
                  </a:cubicBezTo>
                  <a:cubicBezTo>
                    <a:pt x="936" y="1529"/>
                    <a:pt x="1050" y="1301"/>
                    <a:pt x="1005" y="1096"/>
                  </a:cubicBezTo>
                  <a:cubicBezTo>
                    <a:pt x="913" y="822"/>
                    <a:pt x="845" y="548"/>
                    <a:pt x="776" y="274"/>
                  </a:cubicBezTo>
                  <a:cubicBezTo>
                    <a:pt x="731" y="114"/>
                    <a:pt x="571" y="0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7666;p70">
              <a:extLst>
                <a:ext uri="{FF2B5EF4-FFF2-40B4-BE49-F238E27FC236}">
                  <a16:creationId xmlns:a16="http://schemas.microsoft.com/office/drawing/2014/main" id="{97360BF7-3AFB-45EF-9C1D-B812F56E3133}"/>
                </a:ext>
              </a:extLst>
            </p:cNvPr>
            <p:cNvSpPr/>
            <p:nvPr/>
          </p:nvSpPr>
          <p:spPr>
            <a:xfrm>
              <a:off x="8149904" y="2822969"/>
              <a:ext cx="17983" cy="18873"/>
            </a:xfrm>
            <a:custGeom>
              <a:avLst/>
              <a:gdLst/>
              <a:ahLst/>
              <a:cxnLst/>
              <a:rect l="l" t="t" r="r" b="b"/>
              <a:pathLst>
                <a:path w="1394" h="1463" extrusionOk="0">
                  <a:moveTo>
                    <a:pt x="434" y="1"/>
                  </a:moveTo>
                  <a:cubicBezTo>
                    <a:pt x="366" y="1"/>
                    <a:pt x="298" y="24"/>
                    <a:pt x="229" y="69"/>
                  </a:cubicBezTo>
                  <a:cubicBezTo>
                    <a:pt x="69" y="161"/>
                    <a:pt x="1" y="412"/>
                    <a:pt x="115" y="594"/>
                  </a:cubicBezTo>
                  <a:cubicBezTo>
                    <a:pt x="298" y="868"/>
                    <a:pt x="480" y="1119"/>
                    <a:pt x="708" y="1370"/>
                  </a:cubicBezTo>
                  <a:cubicBezTo>
                    <a:pt x="771" y="1433"/>
                    <a:pt x="863" y="1462"/>
                    <a:pt x="957" y="1462"/>
                  </a:cubicBezTo>
                  <a:cubicBezTo>
                    <a:pt x="1068" y="1462"/>
                    <a:pt x="1182" y="1422"/>
                    <a:pt x="1256" y="1348"/>
                  </a:cubicBezTo>
                  <a:cubicBezTo>
                    <a:pt x="1393" y="1188"/>
                    <a:pt x="1370" y="960"/>
                    <a:pt x="1233" y="823"/>
                  </a:cubicBezTo>
                  <a:cubicBezTo>
                    <a:pt x="1165" y="731"/>
                    <a:pt x="1074" y="640"/>
                    <a:pt x="1005" y="549"/>
                  </a:cubicBezTo>
                  <a:cubicBezTo>
                    <a:pt x="914" y="435"/>
                    <a:pt x="845" y="320"/>
                    <a:pt x="754" y="183"/>
                  </a:cubicBezTo>
                  <a:cubicBezTo>
                    <a:pt x="686" y="69"/>
                    <a:pt x="549" y="1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7667;p70">
              <a:extLst>
                <a:ext uri="{FF2B5EF4-FFF2-40B4-BE49-F238E27FC236}">
                  <a16:creationId xmlns:a16="http://schemas.microsoft.com/office/drawing/2014/main" id="{D9953670-6404-4432-8BE9-FE681FCA6BD4}"/>
                </a:ext>
              </a:extLst>
            </p:cNvPr>
            <p:cNvSpPr/>
            <p:nvPr/>
          </p:nvSpPr>
          <p:spPr>
            <a:xfrm>
              <a:off x="8182888" y="2842989"/>
              <a:ext cx="18860" cy="13210"/>
            </a:xfrm>
            <a:custGeom>
              <a:avLst/>
              <a:gdLst/>
              <a:ahLst/>
              <a:cxnLst/>
              <a:rect l="l" t="t" r="r" b="b"/>
              <a:pathLst>
                <a:path w="1462" h="1024" extrusionOk="0">
                  <a:moveTo>
                    <a:pt x="434" y="1"/>
                  </a:moveTo>
                  <a:cubicBezTo>
                    <a:pt x="320" y="1"/>
                    <a:pt x="183" y="92"/>
                    <a:pt x="114" y="206"/>
                  </a:cubicBezTo>
                  <a:cubicBezTo>
                    <a:pt x="0" y="389"/>
                    <a:pt x="69" y="617"/>
                    <a:pt x="251" y="731"/>
                  </a:cubicBezTo>
                  <a:cubicBezTo>
                    <a:pt x="480" y="846"/>
                    <a:pt x="708" y="937"/>
                    <a:pt x="936" y="1005"/>
                  </a:cubicBezTo>
                  <a:cubicBezTo>
                    <a:pt x="972" y="1017"/>
                    <a:pt x="1009" y="1023"/>
                    <a:pt x="1044" y="1023"/>
                  </a:cubicBezTo>
                  <a:cubicBezTo>
                    <a:pt x="1210" y="1023"/>
                    <a:pt x="1359" y="900"/>
                    <a:pt x="1415" y="731"/>
                  </a:cubicBezTo>
                  <a:cubicBezTo>
                    <a:pt x="1461" y="526"/>
                    <a:pt x="1347" y="343"/>
                    <a:pt x="1142" y="275"/>
                  </a:cubicBezTo>
                  <a:cubicBezTo>
                    <a:pt x="1073" y="252"/>
                    <a:pt x="1005" y="229"/>
                    <a:pt x="936" y="206"/>
                  </a:cubicBezTo>
                  <a:cubicBezTo>
                    <a:pt x="822" y="161"/>
                    <a:pt x="731" y="115"/>
                    <a:pt x="617" y="47"/>
                  </a:cubicBezTo>
                  <a:cubicBezTo>
                    <a:pt x="571" y="24"/>
                    <a:pt x="502" y="1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7668;p70">
              <a:extLst>
                <a:ext uri="{FF2B5EF4-FFF2-40B4-BE49-F238E27FC236}">
                  <a16:creationId xmlns:a16="http://schemas.microsoft.com/office/drawing/2014/main" id="{AEDB2798-F4D4-4FB9-B3D4-CF84F069B688}"/>
                </a:ext>
              </a:extLst>
            </p:cNvPr>
            <p:cNvSpPr/>
            <p:nvPr/>
          </p:nvSpPr>
          <p:spPr>
            <a:xfrm>
              <a:off x="8209383" y="2848587"/>
              <a:ext cx="12965" cy="10281"/>
            </a:xfrm>
            <a:custGeom>
              <a:avLst/>
              <a:gdLst/>
              <a:ahLst/>
              <a:cxnLst/>
              <a:rect l="l" t="t" r="r" b="b"/>
              <a:pathLst>
                <a:path w="1005" h="797" extrusionOk="0">
                  <a:moveTo>
                    <a:pt x="480" y="1"/>
                  </a:moveTo>
                  <a:cubicBezTo>
                    <a:pt x="434" y="23"/>
                    <a:pt x="366" y="46"/>
                    <a:pt x="320" y="46"/>
                  </a:cubicBezTo>
                  <a:cubicBezTo>
                    <a:pt x="115" y="115"/>
                    <a:pt x="1" y="320"/>
                    <a:pt x="46" y="526"/>
                  </a:cubicBezTo>
                  <a:cubicBezTo>
                    <a:pt x="101" y="691"/>
                    <a:pt x="244" y="797"/>
                    <a:pt x="405" y="797"/>
                  </a:cubicBezTo>
                  <a:cubicBezTo>
                    <a:pt x="444" y="797"/>
                    <a:pt x="485" y="790"/>
                    <a:pt x="526" y="777"/>
                  </a:cubicBezTo>
                  <a:cubicBezTo>
                    <a:pt x="571" y="777"/>
                    <a:pt x="640" y="754"/>
                    <a:pt x="685" y="731"/>
                  </a:cubicBezTo>
                  <a:cubicBezTo>
                    <a:pt x="891" y="685"/>
                    <a:pt x="1005" y="457"/>
                    <a:pt x="959" y="275"/>
                  </a:cubicBezTo>
                  <a:cubicBezTo>
                    <a:pt x="914" y="92"/>
                    <a:pt x="754" y="1"/>
                    <a:pt x="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7669;p70">
              <a:extLst>
                <a:ext uri="{FF2B5EF4-FFF2-40B4-BE49-F238E27FC236}">
                  <a16:creationId xmlns:a16="http://schemas.microsoft.com/office/drawing/2014/main" id="{2F7E5DBF-73D5-40AE-8DEB-0503D19C2DF8}"/>
                </a:ext>
              </a:extLst>
            </p:cNvPr>
            <p:cNvSpPr/>
            <p:nvPr/>
          </p:nvSpPr>
          <p:spPr>
            <a:xfrm>
              <a:off x="7591377" y="1931436"/>
              <a:ext cx="652508" cy="583609"/>
            </a:xfrm>
            <a:custGeom>
              <a:avLst/>
              <a:gdLst/>
              <a:ahLst/>
              <a:cxnLst/>
              <a:rect l="l" t="t" r="r" b="b"/>
              <a:pathLst>
                <a:path w="50582" h="45241" extrusionOk="0">
                  <a:moveTo>
                    <a:pt x="17850" y="1"/>
                  </a:moveTo>
                  <a:cubicBezTo>
                    <a:pt x="17325" y="1"/>
                    <a:pt x="16822" y="24"/>
                    <a:pt x="16320" y="115"/>
                  </a:cubicBezTo>
                  <a:cubicBezTo>
                    <a:pt x="15841" y="184"/>
                    <a:pt x="15384" y="321"/>
                    <a:pt x="14951" y="480"/>
                  </a:cubicBezTo>
                  <a:cubicBezTo>
                    <a:pt x="14723" y="572"/>
                    <a:pt x="14494" y="686"/>
                    <a:pt x="14312" y="800"/>
                  </a:cubicBezTo>
                  <a:cubicBezTo>
                    <a:pt x="14129" y="891"/>
                    <a:pt x="13946" y="1005"/>
                    <a:pt x="13741" y="1165"/>
                  </a:cubicBezTo>
                  <a:cubicBezTo>
                    <a:pt x="13033" y="1713"/>
                    <a:pt x="12577" y="2489"/>
                    <a:pt x="12417" y="3379"/>
                  </a:cubicBezTo>
                  <a:cubicBezTo>
                    <a:pt x="12326" y="3813"/>
                    <a:pt x="12326" y="4292"/>
                    <a:pt x="12394" y="4771"/>
                  </a:cubicBezTo>
                  <a:cubicBezTo>
                    <a:pt x="12440" y="5091"/>
                    <a:pt x="12486" y="5388"/>
                    <a:pt x="12554" y="5662"/>
                  </a:cubicBezTo>
                  <a:cubicBezTo>
                    <a:pt x="12029" y="5251"/>
                    <a:pt x="11413" y="4794"/>
                    <a:pt x="10751" y="4383"/>
                  </a:cubicBezTo>
                  <a:cubicBezTo>
                    <a:pt x="9838" y="3836"/>
                    <a:pt x="9039" y="3493"/>
                    <a:pt x="8240" y="3356"/>
                  </a:cubicBezTo>
                  <a:cubicBezTo>
                    <a:pt x="7989" y="3288"/>
                    <a:pt x="7715" y="3265"/>
                    <a:pt x="7441" y="3265"/>
                  </a:cubicBezTo>
                  <a:cubicBezTo>
                    <a:pt x="7259" y="3265"/>
                    <a:pt x="7099" y="3288"/>
                    <a:pt x="6939" y="3311"/>
                  </a:cubicBezTo>
                  <a:cubicBezTo>
                    <a:pt x="6505" y="3333"/>
                    <a:pt x="6049" y="3470"/>
                    <a:pt x="5592" y="3676"/>
                  </a:cubicBezTo>
                  <a:cubicBezTo>
                    <a:pt x="5136" y="3858"/>
                    <a:pt x="4679" y="4132"/>
                    <a:pt x="4177" y="4520"/>
                  </a:cubicBezTo>
                  <a:cubicBezTo>
                    <a:pt x="3858" y="4771"/>
                    <a:pt x="3538" y="5068"/>
                    <a:pt x="3219" y="5411"/>
                  </a:cubicBezTo>
                  <a:cubicBezTo>
                    <a:pt x="2716" y="5958"/>
                    <a:pt x="2260" y="6620"/>
                    <a:pt x="1872" y="7396"/>
                  </a:cubicBezTo>
                  <a:cubicBezTo>
                    <a:pt x="1507" y="8081"/>
                    <a:pt x="1233" y="8857"/>
                    <a:pt x="1005" y="9725"/>
                  </a:cubicBezTo>
                  <a:cubicBezTo>
                    <a:pt x="799" y="10523"/>
                    <a:pt x="685" y="11345"/>
                    <a:pt x="662" y="12212"/>
                  </a:cubicBezTo>
                  <a:cubicBezTo>
                    <a:pt x="662" y="13057"/>
                    <a:pt x="731" y="13902"/>
                    <a:pt x="890" y="14700"/>
                  </a:cubicBezTo>
                  <a:cubicBezTo>
                    <a:pt x="1096" y="15591"/>
                    <a:pt x="1393" y="16435"/>
                    <a:pt x="1803" y="17166"/>
                  </a:cubicBezTo>
                  <a:cubicBezTo>
                    <a:pt x="2032" y="17554"/>
                    <a:pt x="2283" y="17919"/>
                    <a:pt x="2534" y="18261"/>
                  </a:cubicBezTo>
                  <a:cubicBezTo>
                    <a:pt x="2808" y="18604"/>
                    <a:pt x="3104" y="18900"/>
                    <a:pt x="3424" y="19151"/>
                  </a:cubicBezTo>
                  <a:cubicBezTo>
                    <a:pt x="2876" y="19585"/>
                    <a:pt x="2374" y="20042"/>
                    <a:pt x="1940" y="20521"/>
                  </a:cubicBezTo>
                  <a:cubicBezTo>
                    <a:pt x="1484" y="21023"/>
                    <a:pt x="1096" y="21548"/>
                    <a:pt x="799" y="22141"/>
                  </a:cubicBezTo>
                  <a:cubicBezTo>
                    <a:pt x="525" y="22644"/>
                    <a:pt x="297" y="23214"/>
                    <a:pt x="160" y="23808"/>
                  </a:cubicBezTo>
                  <a:cubicBezTo>
                    <a:pt x="46" y="24333"/>
                    <a:pt x="0" y="24880"/>
                    <a:pt x="23" y="25497"/>
                  </a:cubicBezTo>
                  <a:cubicBezTo>
                    <a:pt x="69" y="26547"/>
                    <a:pt x="388" y="27688"/>
                    <a:pt x="982" y="28852"/>
                  </a:cubicBezTo>
                  <a:cubicBezTo>
                    <a:pt x="1530" y="29925"/>
                    <a:pt x="2283" y="31020"/>
                    <a:pt x="3287" y="32139"/>
                  </a:cubicBezTo>
                  <a:cubicBezTo>
                    <a:pt x="4200" y="33189"/>
                    <a:pt x="5296" y="34193"/>
                    <a:pt x="6574" y="35266"/>
                  </a:cubicBezTo>
                  <a:cubicBezTo>
                    <a:pt x="7738" y="36202"/>
                    <a:pt x="8993" y="37138"/>
                    <a:pt x="10454" y="38073"/>
                  </a:cubicBezTo>
                  <a:cubicBezTo>
                    <a:pt x="11732" y="38918"/>
                    <a:pt x="13102" y="39740"/>
                    <a:pt x="14563" y="40539"/>
                  </a:cubicBezTo>
                  <a:cubicBezTo>
                    <a:pt x="15864" y="41223"/>
                    <a:pt x="17188" y="41885"/>
                    <a:pt x="18489" y="42479"/>
                  </a:cubicBezTo>
                  <a:cubicBezTo>
                    <a:pt x="19744" y="43027"/>
                    <a:pt x="20840" y="43460"/>
                    <a:pt x="21890" y="43825"/>
                  </a:cubicBezTo>
                  <a:cubicBezTo>
                    <a:pt x="22415" y="43985"/>
                    <a:pt x="22871" y="44122"/>
                    <a:pt x="23328" y="44259"/>
                  </a:cubicBezTo>
                  <a:cubicBezTo>
                    <a:pt x="23533" y="44305"/>
                    <a:pt x="23716" y="44350"/>
                    <a:pt x="23921" y="44396"/>
                  </a:cubicBezTo>
                  <a:cubicBezTo>
                    <a:pt x="24127" y="44442"/>
                    <a:pt x="24355" y="44465"/>
                    <a:pt x="24560" y="44487"/>
                  </a:cubicBezTo>
                  <a:lnTo>
                    <a:pt x="24629" y="44510"/>
                  </a:lnTo>
                  <a:cubicBezTo>
                    <a:pt x="26797" y="44807"/>
                    <a:pt x="28943" y="45104"/>
                    <a:pt x="31065" y="45195"/>
                  </a:cubicBezTo>
                  <a:cubicBezTo>
                    <a:pt x="31522" y="45218"/>
                    <a:pt x="31978" y="45241"/>
                    <a:pt x="32389" y="45241"/>
                  </a:cubicBezTo>
                  <a:cubicBezTo>
                    <a:pt x="33074" y="45241"/>
                    <a:pt x="33759" y="45218"/>
                    <a:pt x="34375" y="45149"/>
                  </a:cubicBezTo>
                  <a:cubicBezTo>
                    <a:pt x="35494" y="45058"/>
                    <a:pt x="36498" y="44853"/>
                    <a:pt x="37411" y="44556"/>
                  </a:cubicBezTo>
                  <a:cubicBezTo>
                    <a:pt x="37434" y="44579"/>
                    <a:pt x="37502" y="44624"/>
                    <a:pt x="37548" y="44647"/>
                  </a:cubicBezTo>
                  <a:cubicBezTo>
                    <a:pt x="38004" y="44716"/>
                    <a:pt x="38461" y="44761"/>
                    <a:pt x="38895" y="44761"/>
                  </a:cubicBezTo>
                  <a:cubicBezTo>
                    <a:pt x="39054" y="44761"/>
                    <a:pt x="39191" y="44761"/>
                    <a:pt x="39351" y="44738"/>
                  </a:cubicBezTo>
                  <a:cubicBezTo>
                    <a:pt x="39830" y="44716"/>
                    <a:pt x="40310" y="44647"/>
                    <a:pt x="40812" y="44510"/>
                  </a:cubicBezTo>
                  <a:cubicBezTo>
                    <a:pt x="41519" y="44328"/>
                    <a:pt x="42227" y="44054"/>
                    <a:pt x="42980" y="43666"/>
                  </a:cubicBezTo>
                  <a:cubicBezTo>
                    <a:pt x="43642" y="43323"/>
                    <a:pt x="44327" y="42890"/>
                    <a:pt x="45012" y="42342"/>
                  </a:cubicBezTo>
                  <a:cubicBezTo>
                    <a:pt x="45651" y="41840"/>
                    <a:pt x="46267" y="41269"/>
                    <a:pt x="46815" y="40630"/>
                  </a:cubicBezTo>
                  <a:cubicBezTo>
                    <a:pt x="49257" y="37868"/>
                    <a:pt x="50239" y="34558"/>
                    <a:pt x="49485" y="31797"/>
                  </a:cubicBezTo>
                  <a:cubicBezTo>
                    <a:pt x="49234" y="30861"/>
                    <a:pt x="48778" y="29993"/>
                    <a:pt x="48116" y="29194"/>
                  </a:cubicBezTo>
                  <a:cubicBezTo>
                    <a:pt x="48367" y="29035"/>
                    <a:pt x="48595" y="28852"/>
                    <a:pt x="48824" y="28647"/>
                  </a:cubicBezTo>
                  <a:cubicBezTo>
                    <a:pt x="49075" y="28418"/>
                    <a:pt x="49303" y="28167"/>
                    <a:pt x="49508" y="27825"/>
                  </a:cubicBezTo>
                  <a:cubicBezTo>
                    <a:pt x="49896" y="27277"/>
                    <a:pt x="50193" y="26615"/>
                    <a:pt x="50353" y="25839"/>
                  </a:cubicBezTo>
                  <a:cubicBezTo>
                    <a:pt x="50535" y="25154"/>
                    <a:pt x="50581" y="24401"/>
                    <a:pt x="50535" y="23625"/>
                  </a:cubicBezTo>
                  <a:cubicBezTo>
                    <a:pt x="50467" y="22849"/>
                    <a:pt x="50307" y="22119"/>
                    <a:pt x="50056" y="21434"/>
                  </a:cubicBezTo>
                  <a:cubicBezTo>
                    <a:pt x="49851" y="20886"/>
                    <a:pt x="49600" y="20407"/>
                    <a:pt x="49280" y="19973"/>
                  </a:cubicBezTo>
                  <a:cubicBezTo>
                    <a:pt x="49120" y="19745"/>
                    <a:pt x="48960" y="19539"/>
                    <a:pt x="48778" y="19334"/>
                  </a:cubicBezTo>
                  <a:cubicBezTo>
                    <a:pt x="48664" y="19220"/>
                    <a:pt x="48572" y="19129"/>
                    <a:pt x="48481" y="19060"/>
                  </a:cubicBezTo>
                  <a:cubicBezTo>
                    <a:pt x="48641" y="18923"/>
                    <a:pt x="48778" y="18763"/>
                    <a:pt x="48915" y="18604"/>
                  </a:cubicBezTo>
                  <a:cubicBezTo>
                    <a:pt x="49097" y="18375"/>
                    <a:pt x="49234" y="18124"/>
                    <a:pt x="49303" y="17850"/>
                  </a:cubicBezTo>
                  <a:cubicBezTo>
                    <a:pt x="49463" y="17348"/>
                    <a:pt x="49394" y="16800"/>
                    <a:pt x="49120" y="16321"/>
                  </a:cubicBezTo>
                  <a:cubicBezTo>
                    <a:pt x="48869" y="15910"/>
                    <a:pt x="48436" y="15568"/>
                    <a:pt x="47911" y="15385"/>
                  </a:cubicBezTo>
                  <a:cubicBezTo>
                    <a:pt x="47659" y="15294"/>
                    <a:pt x="47386" y="15248"/>
                    <a:pt x="47089" y="15248"/>
                  </a:cubicBezTo>
                  <a:cubicBezTo>
                    <a:pt x="46975" y="15248"/>
                    <a:pt x="46906" y="15248"/>
                    <a:pt x="46815" y="15271"/>
                  </a:cubicBezTo>
                  <a:cubicBezTo>
                    <a:pt x="47066" y="14906"/>
                    <a:pt x="47226" y="14541"/>
                    <a:pt x="47317" y="14175"/>
                  </a:cubicBezTo>
                  <a:cubicBezTo>
                    <a:pt x="47386" y="13924"/>
                    <a:pt x="47408" y="13673"/>
                    <a:pt x="47386" y="13422"/>
                  </a:cubicBezTo>
                  <a:cubicBezTo>
                    <a:pt x="47363" y="13194"/>
                    <a:pt x="47317" y="12966"/>
                    <a:pt x="47203" y="12760"/>
                  </a:cubicBezTo>
                  <a:cubicBezTo>
                    <a:pt x="47043" y="12395"/>
                    <a:pt x="46724" y="12098"/>
                    <a:pt x="46358" y="11939"/>
                  </a:cubicBezTo>
                  <a:cubicBezTo>
                    <a:pt x="46153" y="11870"/>
                    <a:pt x="45948" y="11802"/>
                    <a:pt x="45719" y="11802"/>
                  </a:cubicBezTo>
                  <a:lnTo>
                    <a:pt x="45628" y="11802"/>
                  </a:lnTo>
                  <a:cubicBezTo>
                    <a:pt x="45445" y="11802"/>
                    <a:pt x="45286" y="11824"/>
                    <a:pt x="45103" y="11870"/>
                  </a:cubicBezTo>
                  <a:cubicBezTo>
                    <a:pt x="44852" y="11939"/>
                    <a:pt x="44601" y="12053"/>
                    <a:pt x="44395" y="12212"/>
                  </a:cubicBezTo>
                  <a:cubicBezTo>
                    <a:pt x="44144" y="12395"/>
                    <a:pt x="43939" y="12623"/>
                    <a:pt x="43733" y="12897"/>
                  </a:cubicBezTo>
                  <a:cubicBezTo>
                    <a:pt x="43642" y="13034"/>
                    <a:pt x="43551" y="13194"/>
                    <a:pt x="43482" y="13331"/>
                  </a:cubicBezTo>
                  <a:cubicBezTo>
                    <a:pt x="43460" y="13194"/>
                    <a:pt x="43437" y="13057"/>
                    <a:pt x="43391" y="12920"/>
                  </a:cubicBezTo>
                  <a:cubicBezTo>
                    <a:pt x="43209" y="12121"/>
                    <a:pt x="42843" y="11322"/>
                    <a:pt x="42341" y="10615"/>
                  </a:cubicBezTo>
                  <a:cubicBezTo>
                    <a:pt x="41360" y="9177"/>
                    <a:pt x="39876" y="8127"/>
                    <a:pt x="38255" y="7716"/>
                  </a:cubicBezTo>
                  <a:cubicBezTo>
                    <a:pt x="37776" y="7579"/>
                    <a:pt x="37274" y="7533"/>
                    <a:pt x="36749" y="7533"/>
                  </a:cubicBezTo>
                  <a:lnTo>
                    <a:pt x="36270" y="7533"/>
                  </a:lnTo>
                  <a:cubicBezTo>
                    <a:pt x="35950" y="7579"/>
                    <a:pt x="35608" y="7625"/>
                    <a:pt x="35265" y="7716"/>
                  </a:cubicBezTo>
                  <a:cubicBezTo>
                    <a:pt x="35014" y="7762"/>
                    <a:pt x="34786" y="7853"/>
                    <a:pt x="34535" y="7944"/>
                  </a:cubicBezTo>
                  <a:cubicBezTo>
                    <a:pt x="34375" y="7419"/>
                    <a:pt x="34078" y="6917"/>
                    <a:pt x="33645" y="6392"/>
                  </a:cubicBezTo>
                  <a:cubicBezTo>
                    <a:pt x="33188" y="5844"/>
                    <a:pt x="32572" y="5342"/>
                    <a:pt x="31887" y="4954"/>
                  </a:cubicBezTo>
                  <a:cubicBezTo>
                    <a:pt x="31568" y="4771"/>
                    <a:pt x="31225" y="4612"/>
                    <a:pt x="30837" y="4475"/>
                  </a:cubicBezTo>
                  <a:cubicBezTo>
                    <a:pt x="30495" y="4361"/>
                    <a:pt x="30152" y="4292"/>
                    <a:pt x="29742" y="4224"/>
                  </a:cubicBezTo>
                  <a:cubicBezTo>
                    <a:pt x="29582" y="4201"/>
                    <a:pt x="29422" y="4201"/>
                    <a:pt x="29239" y="4201"/>
                  </a:cubicBezTo>
                  <a:cubicBezTo>
                    <a:pt x="29057" y="4201"/>
                    <a:pt x="28851" y="4224"/>
                    <a:pt x="28669" y="4246"/>
                  </a:cubicBezTo>
                  <a:cubicBezTo>
                    <a:pt x="28326" y="4292"/>
                    <a:pt x="28007" y="4406"/>
                    <a:pt x="27687" y="4543"/>
                  </a:cubicBezTo>
                  <a:cubicBezTo>
                    <a:pt x="27391" y="4703"/>
                    <a:pt x="27117" y="4886"/>
                    <a:pt x="26888" y="5137"/>
                  </a:cubicBezTo>
                  <a:cubicBezTo>
                    <a:pt x="26272" y="3493"/>
                    <a:pt x="24811" y="2055"/>
                    <a:pt x="22780" y="1097"/>
                  </a:cubicBezTo>
                  <a:cubicBezTo>
                    <a:pt x="21776" y="640"/>
                    <a:pt x="20680" y="298"/>
                    <a:pt x="19561" y="115"/>
                  </a:cubicBezTo>
                  <a:cubicBezTo>
                    <a:pt x="18968" y="47"/>
                    <a:pt x="18397" y="1"/>
                    <a:pt x="1785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7670;p70">
              <a:extLst>
                <a:ext uri="{FF2B5EF4-FFF2-40B4-BE49-F238E27FC236}">
                  <a16:creationId xmlns:a16="http://schemas.microsoft.com/office/drawing/2014/main" id="{6FB7E9E7-BF90-4799-8338-F430D62ACFC9}"/>
                </a:ext>
              </a:extLst>
            </p:cNvPr>
            <p:cNvSpPr/>
            <p:nvPr/>
          </p:nvSpPr>
          <p:spPr>
            <a:xfrm>
              <a:off x="7617576" y="2120165"/>
              <a:ext cx="148118" cy="325970"/>
            </a:xfrm>
            <a:custGeom>
              <a:avLst/>
              <a:gdLst/>
              <a:ahLst/>
              <a:cxnLst/>
              <a:rect l="l" t="t" r="r" b="b"/>
              <a:pathLst>
                <a:path w="11482" h="25269" extrusionOk="0">
                  <a:moveTo>
                    <a:pt x="5456" y="1"/>
                  </a:moveTo>
                  <a:cubicBezTo>
                    <a:pt x="5319" y="1"/>
                    <a:pt x="5182" y="24"/>
                    <a:pt x="5022" y="24"/>
                  </a:cubicBezTo>
                  <a:lnTo>
                    <a:pt x="5045" y="24"/>
                  </a:lnTo>
                  <a:cubicBezTo>
                    <a:pt x="4908" y="47"/>
                    <a:pt x="4771" y="69"/>
                    <a:pt x="4611" y="115"/>
                  </a:cubicBezTo>
                  <a:cubicBezTo>
                    <a:pt x="4474" y="161"/>
                    <a:pt x="4360" y="206"/>
                    <a:pt x="4223" y="252"/>
                  </a:cubicBezTo>
                  <a:lnTo>
                    <a:pt x="4201" y="252"/>
                  </a:lnTo>
                  <a:cubicBezTo>
                    <a:pt x="4064" y="321"/>
                    <a:pt x="3904" y="412"/>
                    <a:pt x="3767" y="480"/>
                  </a:cubicBezTo>
                  <a:cubicBezTo>
                    <a:pt x="3749" y="498"/>
                    <a:pt x="3732" y="505"/>
                    <a:pt x="3715" y="505"/>
                  </a:cubicBezTo>
                  <a:cubicBezTo>
                    <a:pt x="3686" y="505"/>
                    <a:pt x="3658" y="486"/>
                    <a:pt x="3630" y="457"/>
                  </a:cubicBezTo>
                  <a:cubicBezTo>
                    <a:pt x="3630" y="435"/>
                    <a:pt x="3630" y="435"/>
                    <a:pt x="3630" y="412"/>
                  </a:cubicBezTo>
                  <a:cubicBezTo>
                    <a:pt x="3584" y="435"/>
                    <a:pt x="3539" y="480"/>
                    <a:pt x="3493" y="503"/>
                  </a:cubicBezTo>
                  <a:cubicBezTo>
                    <a:pt x="3493" y="503"/>
                    <a:pt x="3493" y="526"/>
                    <a:pt x="3470" y="526"/>
                  </a:cubicBezTo>
                  <a:cubicBezTo>
                    <a:pt x="3402" y="594"/>
                    <a:pt x="3310" y="663"/>
                    <a:pt x="3242" y="731"/>
                  </a:cubicBezTo>
                  <a:cubicBezTo>
                    <a:pt x="3151" y="823"/>
                    <a:pt x="3082" y="891"/>
                    <a:pt x="3014" y="982"/>
                  </a:cubicBezTo>
                  <a:cubicBezTo>
                    <a:pt x="2945" y="1074"/>
                    <a:pt x="2877" y="1165"/>
                    <a:pt x="2831" y="1279"/>
                  </a:cubicBezTo>
                  <a:cubicBezTo>
                    <a:pt x="2763" y="1370"/>
                    <a:pt x="2717" y="1485"/>
                    <a:pt x="2671" y="1576"/>
                  </a:cubicBezTo>
                  <a:cubicBezTo>
                    <a:pt x="2511" y="1987"/>
                    <a:pt x="2420" y="2420"/>
                    <a:pt x="2352" y="2877"/>
                  </a:cubicBezTo>
                  <a:cubicBezTo>
                    <a:pt x="2283" y="3379"/>
                    <a:pt x="2260" y="3881"/>
                    <a:pt x="2215" y="4383"/>
                  </a:cubicBezTo>
                  <a:cubicBezTo>
                    <a:pt x="2192" y="4634"/>
                    <a:pt x="2169" y="4886"/>
                    <a:pt x="2123" y="5114"/>
                  </a:cubicBezTo>
                  <a:cubicBezTo>
                    <a:pt x="2078" y="5342"/>
                    <a:pt x="2032" y="5570"/>
                    <a:pt x="1986" y="5776"/>
                  </a:cubicBezTo>
                  <a:cubicBezTo>
                    <a:pt x="1941" y="5890"/>
                    <a:pt x="1895" y="6004"/>
                    <a:pt x="1850" y="6141"/>
                  </a:cubicBezTo>
                  <a:cubicBezTo>
                    <a:pt x="1781" y="6278"/>
                    <a:pt x="1713" y="6415"/>
                    <a:pt x="1644" y="6552"/>
                  </a:cubicBezTo>
                  <a:cubicBezTo>
                    <a:pt x="1530" y="6826"/>
                    <a:pt x="1370" y="7100"/>
                    <a:pt x="1210" y="7374"/>
                  </a:cubicBezTo>
                  <a:cubicBezTo>
                    <a:pt x="1073" y="7602"/>
                    <a:pt x="936" y="7853"/>
                    <a:pt x="800" y="8104"/>
                  </a:cubicBezTo>
                  <a:cubicBezTo>
                    <a:pt x="663" y="8332"/>
                    <a:pt x="548" y="8560"/>
                    <a:pt x="434" y="8812"/>
                  </a:cubicBezTo>
                  <a:cubicBezTo>
                    <a:pt x="434" y="8812"/>
                    <a:pt x="434" y="8812"/>
                    <a:pt x="457" y="8789"/>
                  </a:cubicBezTo>
                  <a:lnTo>
                    <a:pt x="457" y="8789"/>
                  </a:lnTo>
                  <a:cubicBezTo>
                    <a:pt x="343" y="9017"/>
                    <a:pt x="275" y="9222"/>
                    <a:pt x="206" y="9451"/>
                  </a:cubicBezTo>
                  <a:cubicBezTo>
                    <a:pt x="160" y="9702"/>
                    <a:pt x="92" y="9930"/>
                    <a:pt x="69" y="10181"/>
                  </a:cubicBezTo>
                  <a:cubicBezTo>
                    <a:pt x="23" y="10501"/>
                    <a:pt x="1" y="10843"/>
                    <a:pt x="1" y="11185"/>
                  </a:cubicBezTo>
                  <a:cubicBezTo>
                    <a:pt x="1" y="11505"/>
                    <a:pt x="1" y="11824"/>
                    <a:pt x="23" y="12144"/>
                  </a:cubicBezTo>
                  <a:cubicBezTo>
                    <a:pt x="46" y="12829"/>
                    <a:pt x="92" y="13514"/>
                    <a:pt x="183" y="14175"/>
                  </a:cubicBezTo>
                  <a:cubicBezTo>
                    <a:pt x="183" y="14175"/>
                    <a:pt x="183" y="14175"/>
                    <a:pt x="183" y="14153"/>
                  </a:cubicBezTo>
                  <a:cubicBezTo>
                    <a:pt x="297" y="15066"/>
                    <a:pt x="480" y="15979"/>
                    <a:pt x="685" y="16869"/>
                  </a:cubicBezTo>
                  <a:cubicBezTo>
                    <a:pt x="868" y="17074"/>
                    <a:pt x="1051" y="17302"/>
                    <a:pt x="1256" y="17531"/>
                  </a:cubicBezTo>
                  <a:cubicBezTo>
                    <a:pt x="2169" y="18558"/>
                    <a:pt x="3265" y="19585"/>
                    <a:pt x="4543" y="20635"/>
                  </a:cubicBezTo>
                  <a:cubicBezTo>
                    <a:pt x="5707" y="21594"/>
                    <a:pt x="6962" y="22507"/>
                    <a:pt x="8400" y="23442"/>
                  </a:cubicBezTo>
                  <a:cubicBezTo>
                    <a:pt x="9359" y="24059"/>
                    <a:pt x="10341" y="24675"/>
                    <a:pt x="11390" y="25269"/>
                  </a:cubicBezTo>
                  <a:cubicBezTo>
                    <a:pt x="11436" y="24858"/>
                    <a:pt x="11459" y="24424"/>
                    <a:pt x="11459" y="24013"/>
                  </a:cubicBezTo>
                  <a:cubicBezTo>
                    <a:pt x="11482" y="23283"/>
                    <a:pt x="11482" y="22552"/>
                    <a:pt x="11459" y="21845"/>
                  </a:cubicBezTo>
                  <a:cubicBezTo>
                    <a:pt x="11413" y="20315"/>
                    <a:pt x="11299" y="18809"/>
                    <a:pt x="11139" y="17325"/>
                  </a:cubicBezTo>
                  <a:cubicBezTo>
                    <a:pt x="11048" y="16641"/>
                    <a:pt x="10980" y="15956"/>
                    <a:pt x="10888" y="15271"/>
                  </a:cubicBezTo>
                  <a:cubicBezTo>
                    <a:pt x="10820" y="14700"/>
                    <a:pt x="10751" y="14107"/>
                    <a:pt x="10683" y="13536"/>
                  </a:cubicBezTo>
                  <a:cubicBezTo>
                    <a:pt x="10637" y="13080"/>
                    <a:pt x="10592" y="12646"/>
                    <a:pt x="10569" y="12190"/>
                  </a:cubicBezTo>
                  <a:cubicBezTo>
                    <a:pt x="10523" y="11687"/>
                    <a:pt x="10500" y="11185"/>
                    <a:pt x="10477" y="10683"/>
                  </a:cubicBezTo>
                  <a:cubicBezTo>
                    <a:pt x="10409" y="9382"/>
                    <a:pt x="10341" y="8058"/>
                    <a:pt x="10158" y="6757"/>
                  </a:cubicBezTo>
                  <a:cubicBezTo>
                    <a:pt x="10067" y="6095"/>
                    <a:pt x="9952" y="5433"/>
                    <a:pt x="9816" y="4771"/>
                  </a:cubicBezTo>
                  <a:cubicBezTo>
                    <a:pt x="9656" y="4132"/>
                    <a:pt x="9473" y="3516"/>
                    <a:pt x="9222" y="2923"/>
                  </a:cubicBezTo>
                  <a:cubicBezTo>
                    <a:pt x="8994" y="2420"/>
                    <a:pt x="8743" y="1918"/>
                    <a:pt x="8400" y="1485"/>
                  </a:cubicBezTo>
                  <a:cubicBezTo>
                    <a:pt x="8172" y="1211"/>
                    <a:pt x="7944" y="960"/>
                    <a:pt x="7647" y="731"/>
                  </a:cubicBezTo>
                  <a:cubicBezTo>
                    <a:pt x="7419" y="549"/>
                    <a:pt x="7168" y="412"/>
                    <a:pt x="6894" y="275"/>
                  </a:cubicBezTo>
                  <a:cubicBezTo>
                    <a:pt x="6894" y="298"/>
                    <a:pt x="6894" y="298"/>
                    <a:pt x="6894" y="298"/>
                  </a:cubicBezTo>
                  <a:cubicBezTo>
                    <a:pt x="6757" y="229"/>
                    <a:pt x="6620" y="184"/>
                    <a:pt x="6483" y="138"/>
                  </a:cubicBezTo>
                  <a:cubicBezTo>
                    <a:pt x="6300" y="92"/>
                    <a:pt x="6141" y="69"/>
                    <a:pt x="5958" y="47"/>
                  </a:cubicBezTo>
                  <a:cubicBezTo>
                    <a:pt x="5798" y="24"/>
                    <a:pt x="5639" y="1"/>
                    <a:pt x="5479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7671;p70">
              <a:extLst>
                <a:ext uri="{FF2B5EF4-FFF2-40B4-BE49-F238E27FC236}">
                  <a16:creationId xmlns:a16="http://schemas.microsoft.com/office/drawing/2014/main" id="{81E36022-14A2-4215-B1BA-AF4497496C75}"/>
                </a:ext>
              </a:extLst>
            </p:cNvPr>
            <p:cNvSpPr/>
            <p:nvPr/>
          </p:nvSpPr>
          <p:spPr>
            <a:xfrm>
              <a:off x="7671753" y="2123415"/>
              <a:ext cx="310" cy="13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1" y="0"/>
                    <a:pt x="23" y="0"/>
                    <a:pt x="23" y="0"/>
                  </a:cubicBezTo>
                  <a:lnTo>
                    <a:pt x="23" y="0"/>
                  </a:lnTo>
                  <a:cubicBezTo>
                    <a:pt x="23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7672;p70">
              <a:extLst>
                <a:ext uri="{FF2B5EF4-FFF2-40B4-BE49-F238E27FC236}">
                  <a16:creationId xmlns:a16="http://schemas.microsoft.com/office/drawing/2014/main" id="{CE8925A0-A235-49FA-86BC-1E3704BFD27F}"/>
                </a:ext>
              </a:extLst>
            </p:cNvPr>
            <p:cNvSpPr/>
            <p:nvPr/>
          </p:nvSpPr>
          <p:spPr>
            <a:xfrm>
              <a:off x="7671753" y="212341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7673;p70">
              <a:extLst>
                <a:ext uri="{FF2B5EF4-FFF2-40B4-BE49-F238E27FC236}">
                  <a16:creationId xmlns:a16="http://schemas.microsoft.com/office/drawing/2014/main" id="{60BAC3F4-BEC8-421B-B3EC-0EB901A76106}"/>
                </a:ext>
              </a:extLst>
            </p:cNvPr>
            <p:cNvSpPr/>
            <p:nvPr/>
          </p:nvSpPr>
          <p:spPr>
            <a:xfrm>
              <a:off x="8101622" y="2084253"/>
              <a:ext cx="142235" cy="424307"/>
            </a:xfrm>
            <a:custGeom>
              <a:avLst/>
              <a:gdLst/>
              <a:ahLst/>
              <a:cxnLst/>
              <a:rect l="l" t="t" r="r" b="b"/>
              <a:pathLst>
                <a:path w="11026" h="32892" extrusionOk="0">
                  <a:moveTo>
                    <a:pt x="6574" y="0"/>
                  </a:moveTo>
                  <a:lnTo>
                    <a:pt x="6574" y="0"/>
                  </a:lnTo>
                  <a:cubicBezTo>
                    <a:pt x="6597" y="69"/>
                    <a:pt x="6620" y="114"/>
                    <a:pt x="6643" y="183"/>
                  </a:cubicBezTo>
                  <a:cubicBezTo>
                    <a:pt x="6711" y="411"/>
                    <a:pt x="6734" y="639"/>
                    <a:pt x="6711" y="868"/>
                  </a:cubicBezTo>
                  <a:cubicBezTo>
                    <a:pt x="6711" y="1096"/>
                    <a:pt x="6665" y="1301"/>
                    <a:pt x="6620" y="1530"/>
                  </a:cubicBezTo>
                  <a:cubicBezTo>
                    <a:pt x="6460" y="2009"/>
                    <a:pt x="6232" y="2465"/>
                    <a:pt x="5958" y="2899"/>
                  </a:cubicBezTo>
                  <a:cubicBezTo>
                    <a:pt x="5707" y="3241"/>
                    <a:pt x="5433" y="3584"/>
                    <a:pt x="5136" y="3903"/>
                  </a:cubicBezTo>
                  <a:cubicBezTo>
                    <a:pt x="5205" y="3926"/>
                    <a:pt x="5273" y="3926"/>
                    <a:pt x="5319" y="3949"/>
                  </a:cubicBezTo>
                  <a:cubicBezTo>
                    <a:pt x="5456" y="3972"/>
                    <a:pt x="5570" y="3995"/>
                    <a:pt x="5684" y="4063"/>
                  </a:cubicBezTo>
                  <a:cubicBezTo>
                    <a:pt x="5867" y="4132"/>
                    <a:pt x="6026" y="4223"/>
                    <a:pt x="6163" y="4360"/>
                  </a:cubicBezTo>
                  <a:cubicBezTo>
                    <a:pt x="6323" y="4474"/>
                    <a:pt x="6460" y="4634"/>
                    <a:pt x="6551" y="4816"/>
                  </a:cubicBezTo>
                  <a:cubicBezTo>
                    <a:pt x="6574" y="4885"/>
                    <a:pt x="6620" y="4976"/>
                    <a:pt x="6643" y="5067"/>
                  </a:cubicBezTo>
                  <a:cubicBezTo>
                    <a:pt x="6665" y="5136"/>
                    <a:pt x="6688" y="5227"/>
                    <a:pt x="6711" y="5296"/>
                  </a:cubicBezTo>
                  <a:cubicBezTo>
                    <a:pt x="6734" y="5478"/>
                    <a:pt x="6734" y="5684"/>
                    <a:pt x="6688" y="5866"/>
                  </a:cubicBezTo>
                  <a:cubicBezTo>
                    <a:pt x="6665" y="6049"/>
                    <a:pt x="6597" y="6232"/>
                    <a:pt x="6506" y="6391"/>
                  </a:cubicBezTo>
                  <a:cubicBezTo>
                    <a:pt x="6392" y="6574"/>
                    <a:pt x="6277" y="6734"/>
                    <a:pt x="6118" y="6871"/>
                  </a:cubicBezTo>
                  <a:cubicBezTo>
                    <a:pt x="6026" y="6939"/>
                    <a:pt x="5935" y="7008"/>
                    <a:pt x="5844" y="7076"/>
                  </a:cubicBezTo>
                  <a:cubicBezTo>
                    <a:pt x="5798" y="7122"/>
                    <a:pt x="5752" y="7145"/>
                    <a:pt x="5707" y="7190"/>
                  </a:cubicBezTo>
                  <a:cubicBezTo>
                    <a:pt x="5981" y="7373"/>
                    <a:pt x="6255" y="7578"/>
                    <a:pt x="6506" y="7829"/>
                  </a:cubicBezTo>
                  <a:cubicBezTo>
                    <a:pt x="6780" y="8103"/>
                    <a:pt x="7031" y="8423"/>
                    <a:pt x="7236" y="8742"/>
                  </a:cubicBezTo>
                  <a:cubicBezTo>
                    <a:pt x="7487" y="9108"/>
                    <a:pt x="7693" y="9473"/>
                    <a:pt x="7852" y="9884"/>
                  </a:cubicBezTo>
                  <a:cubicBezTo>
                    <a:pt x="8012" y="10272"/>
                    <a:pt x="8149" y="10660"/>
                    <a:pt x="8240" y="11071"/>
                  </a:cubicBezTo>
                  <a:cubicBezTo>
                    <a:pt x="8423" y="11869"/>
                    <a:pt x="8469" y="12691"/>
                    <a:pt x="8332" y="13490"/>
                  </a:cubicBezTo>
                  <a:cubicBezTo>
                    <a:pt x="8309" y="13604"/>
                    <a:pt x="8286" y="13718"/>
                    <a:pt x="8263" y="13832"/>
                  </a:cubicBezTo>
                  <a:cubicBezTo>
                    <a:pt x="8240" y="13924"/>
                    <a:pt x="8218" y="13992"/>
                    <a:pt x="8195" y="14061"/>
                  </a:cubicBezTo>
                  <a:cubicBezTo>
                    <a:pt x="8103" y="14243"/>
                    <a:pt x="8012" y="14426"/>
                    <a:pt x="7875" y="14586"/>
                  </a:cubicBezTo>
                  <a:cubicBezTo>
                    <a:pt x="7761" y="14768"/>
                    <a:pt x="7624" y="14928"/>
                    <a:pt x="7510" y="15111"/>
                  </a:cubicBezTo>
                  <a:cubicBezTo>
                    <a:pt x="7396" y="15270"/>
                    <a:pt x="7282" y="15430"/>
                    <a:pt x="7190" y="15590"/>
                  </a:cubicBezTo>
                  <a:cubicBezTo>
                    <a:pt x="7195" y="15590"/>
                    <a:pt x="7199" y="15590"/>
                    <a:pt x="7202" y="15590"/>
                  </a:cubicBezTo>
                  <a:lnTo>
                    <a:pt x="7202" y="15590"/>
                  </a:lnTo>
                  <a:cubicBezTo>
                    <a:pt x="7184" y="15628"/>
                    <a:pt x="7168" y="15670"/>
                    <a:pt x="7168" y="15727"/>
                  </a:cubicBezTo>
                  <a:cubicBezTo>
                    <a:pt x="7145" y="15750"/>
                    <a:pt x="7145" y="15773"/>
                    <a:pt x="7145" y="15795"/>
                  </a:cubicBezTo>
                  <a:cubicBezTo>
                    <a:pt x="7145" y="15795"/>
                    <a:pt x="7145" y="15795"/>
                    <a:pt x="7145" y="15773"/>
                  </a:cubicBezTo>
                  <a:cubicBezTo>
                    <a:pt x="7122" y="15887"/>
                    <a:pt x="7122" y="16001"/>
                    <a:pt x="7122" y="16115"/>
                  </a:cubicBezTo>
                  <a:cubicBezTo>
                    <a:pt x="7145" y="16229"/>
                    <a:pt x="7145" y="16320"/>
                    <a:pt x="7145" y="16412"/>
                  </a:cubicBezTo>
                  <a:cubicBezTo>
                    <a:pt x="7259" y="17119"/>
                    <a:pt x="7487" y="17804"/>
                    <a:pt x="7647" y="18489"/>
                  </a:cubicBezTo>
                  <a:cubicBezTo>
                    <a:pt x="7670" y="18671"/>
                    <a:pt x="7715" y="18854"/>
                    <a:pt x="7738" y="19014"/>
                  </a:cubicBezTo>
                  <a:cubicBezTo>
                    <a:pt x="7761" y="19173"/>
                    <a:pt x="7761" y="19333"/>
                    <a:pt x="7784" y="19493"/>
                  </a:cubicBezTo>
                  <a:cubicBezTo>
                    <a:pt x="7807" y="19858"/>
                    <a:pt x="7830" y="20223"/>
                    <a:pt x="7830" y="20589"/>
                  </a:cubicBezTo>
                  <a:cubicBezTo>
                    <a:pt x="7830" y="21365"/>
                    <a:pt x="7784" y="22118"/>
                    <a:pt x="7647" y="22871"/>
                  </a:cubicBezTo>
                  <a:cubicBezTo>
                    <a:pt x="7510" y="23602"/>
                    <a:pt x="7327" y="24332"/>
                    <a:pt x="7053" y="25040"/>
                  </a:cubicBezTo>
                  <a:cubicBezTo>
                    <a:pt x="6825" y="25633"/>
                    <a:pt x="6551" y="26204"/>
                    <a:pt x="6209" y="26729"/>
                  </a:cubicBezTo>
                  <a:cubicBezTo>
                    <a:pt x="5912" y="27231"/>
                    <a:pt x="5570" y="27710"/>
                    <a:pt x="5205" y="28144"/>
                  </a:cubicBezTo>
                  <a:cubicBezTo>
                    <a:pt x="4451" y="29080"/>
                    <a:pt x="3607" y="29924"/>
                    <a:pt x="2694" y="30700"/>
                  </a:cubicBezTo>
                  <a:cubicBezTo>
                    <a:pt x="1826" y="31453"/>
                    <a:pt x="913" y="32184"/>
                    <a:pt x="0" y="32891"/>
                  </a:cubicBezTo>
                  <a:cubicBezTo>
                    <a:pt x="411" y="32846"/>
                    <a:pt x="845" y="32777"/>
                    <a:pt x="1256" y="32663"/>
                  </a:cubicBezTo>
                  <a:cubicBezTo>
                    <a:pt x="1963" y="32503"/>
                    <a:pt x="2671" y="32207"/>
                    <a:pt x="3424" y="31842"/>
                  </a:cubicBezTo>
                  <a:cubicBezTo>
                    <a:pt x="4086" y="31499"/>
                    <a:pt x="4771" y="31065"/>
                    <a:pt x="5456" y="30495"/>
                  </a:cubicBezTo>
                  <a:cubicBezTo>
                    <a:pt x="6095" y="29993"/>
                    <a:pt x="6711" y="29422"/>
                    <a:pt x="7259" y="28783"/>
                  </a:cubicBezTo>
                  <a:cubicBezTo>
                    <a:pt x="9701" y="26021"/>
                    <a:pt x="10706" y="22711"/>
                    <a:pt x="9929" y="19950"/>
                  </a:cubicBezTo>
                  <a:cubicBezTo>
                    <a:pt x="9701" y="19014"/>
                    <a:pt x="9222" y="18146"/>
                    <a:pt x="8560" y="17347"/>
                  </a:cubicBezTo>
                  <a:cubicBezTo>
                    <a:pt x="8811" y="17211"/>
                    <a:pt x="9039" y="17028"/>
                    <a:pt x="9268" y="16800"/>
                  </a:cubicBezTo>
                  <a:cubicBezTo>
                    <a:pt x="9519" y="16594"/>
                    <a:pt x="9747" y="16320"/>
                    <a:pt x="9975" y="15978"/>
                  </a:cubicBezTo>
                  <a:cubicBezTo>
                    <a:pt x="10363" y="15430"/>
                    <a:pt x="10637" y="14768"/>
                    <a:pt x="10820" y="14015"/>
                  </a:cubicBezTo>
                  <a:cubicBezTo>
                    <a:pt x="10979" y="13307"/>
                    <a:pt x="11025" y="12554"/>
                    <a:pt x="10979" y="11778"/>
                  </a:cubicBezTo>
                  <a:cubicBezTo>
                    <a:pt x="10934" y="11002"/>
                    <a:pt x="10774" y="10272"/>
                    <a:pt x="10500" y="9587"/>
                  </a:cubicBezTo>
                  <a:cubicBezTo>
                    <a:pt x="10295" y="9039"/>
                    <a:pt x="10044" y="8560"/>
                    <a:pt x="9747" y="8126"/>
                  </a:cubicBezTo>
                  <a:cubicBezTo>
                    <a:pt x="9587" y="7898"/>
                    <a:pt x="9404" y="7692"/>
                    <a:pt x="9222" y="7487"/>
                  </a:cubicBezTo>
                  <a:cubicBezTo>
                    <a:pt x="9131" y="7373"/>
                    <a:pt x="9016" y="7282"/>
                    <a:pt x="8925" y="7190"/>
                  </a:cubicBezTo>
                  <a:cubicBezTo>
                    <a:pt x="9085" y="7076"/>
                    <a:pt x="9222" y="6939"/>
                    <a:pt x="9359" y="6779"/>
                  </a:cubicBezTo>
                  <a:cubicBezTo>
                    <a:pt x="9541" y="6528"/>
                    <a:pt x="9678" y="6277"/>
                    <a:pt x="9770" y="6003"/>
                  </a:cubicBezTo>
                  <a:cubicBezTo>
                    <a:pt x="9907" y="5501"/>
                    <a:pt x="9838" y="4953"/>
                    <a:pt x="9564" y="4474"/>
                  </a:cubicBezTo>
                  <a:cubicBezTo>
                    <a:pt x="9313" y="4040"/>
                    <a:pt x="8880" y="3721"/>
                    <a:pt x="8355" y="3515"/>
                  </a:cubicBezTo>
                  <a:cubicBezTo>
                    <a:pt x="8103" y="3447"/>
                    <a:pt x="7852" y="3401"/>
                    <a:pt x="7533" y="3401"/>
                  </a:cubicBezTo>
                  <a:cubicBezTo>
                    <a:pt x="7419" y="3401"/>
                    <a:pt x="7350" y="3401"/>
                    <a:pt x="7259" y="3424"/>
                  </a:cubicBezTo>
                  <a:cubicBezTo>
                    <a:pt x="7510" y="3082"/>
                    <a:pt x="7670" y="2716"/>
                    <a:pt x="7761" y="2328"/>
                  </a:cubicBezTo>
                  <a:cubicBezTo>
                    <a:pt x="7830" y="2077"/>
                    <a:pt x="7852" y="1826"/>
                    <a:pt x="7830" y="1575"/>
                  </a:cubicBezTo>
                  <a:cubicBezTo>
                    <a:pt x="7830" y="1347"/>
                    <a:pt x="7761" y="1119"/>
                    <a:pt x="7647" y="913"/>
                  </a:cubicBezTo>
                  <a:cubicBezTo>
                    <a:pt x="7510" y="548"/>
                    <a:pt x="7190" y="251"/>
                    <a:pt x="6802" y="92"/>
                  </a:cubicBezTo>
                  <a:cubicBezTo>
                    <a:pt x="6734" y="69"/>
                    <a:pt x="6643" y="23"/>
                    <a:pt x="6574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7674;p70">
              <a:extLst>
                <a:ext uri="{FF2B5EF4-FFF2-40B4-BE49-F238E27FC236}">
                  <a16:creationId xmlns:a16="http://schemas.microsoft.com/office/drawing/2014/main" id="{C1D4F469-734F-412A-A3C7-6859DCD8407C}"/>
                </a:ext>
              </a:extLst>
            </p:cNvPr>
            <p:cNvSpPr/>
            <p:nvPr/>
          </p:nvSpPr>
          <p:spPr>
            <a:xfrm>
              <a:off x="8185829" y="209102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7675;p70">
              <a:extLst>
                <a:ext uri="{FF2B5EF4-FFF2-40B4-BE49-F238E27FC236}">
                  <a16:creationId xmlns:a16="http://schemas.microsoft.com/office/drawing/2014/main" id="{A0221E02-08AB-42EB-B027-60583B7603B6}"/>
                </a:ext>
              </a:extLst>
            </p:cNvPr>
            <p:cNvSpPr/>
            <p:nvPr/>
          </p:nvSpPr>
          <p:spPr>
            <a:xfrm>
              <a:off x="7359358" y="3555803"/>
              <a:ext cx="123982" cy="63907"/>
            </a:xfrm>
            <a:custGeom>
              <a:avLst/>
              <a:gdLst/>
              <a:ahLst/>
              <a:cxnLst/>
              <a:rect l="l" t="t" r="r" b="b"/>
              <a:pathLst>
                <a:path w="9611" h="4954" extrusionOk="0">
                  <a:moveTo>
                    <a:pt x="8743" y="1"/>
                  </a:moveTo>
                  <a:cubicBezTo>
                    <a:pt x="8629" y="115"/>
                    <a:pt x="8515" y="229"/>
                    <a:pt x="8401" y="320"/>
                  </a:cubicBezTo>
                  <a:cubicBezTo>
                    <a:pt x="7921" y="731"/>
                    <a:pt x="7373" y="1097"/>
                    <a:pt x="6780" y="1348"/>
                  </a:cubicBezTo>
                  <a:cubicBezTo>
                    <a:pt x="6141" y="1599"/>
                    <a:pt x="5479" y="1781"/>
                    <a:pt x="4817" y="1827"/>
                  </a:cubicBezTo>
                  <a:cubicBezTo>
                    <a:pt x="4560" y="1853"/>
                    <a:pt x="4300" y="1865"/>
                    <a:pt x="4039" y="1865"/>
                  </a:cubicBezTo>
                  <a:cubicBezTo>
                    <a:pt x="3605" y="1865"/>
                    <a:pt x="3168" y="1830"/>
                    <a:pt x="2740" y="1758"/>
                  </a:cubicBezTo>
                  <a:cubicBezTo>
                    <a:pt x="2032" y="1644"/>
                    <a:pt x="1325" y="1462"/>
                    <a:pt x="640" y="1211"/>
                  </a:cubicBezTo>
                  <a:cubicBezTo>
                    <a:pt x="435" y="1119"/>
                    <a:pt x="206" y="1028"/>
                    <a:pt x="1" y="937"/>
                  </a:cubicBezTo>
                  <a:lnTo>
                    <a:pt x="1" y="937"/>
                  </a:lnTo>
                  <a:cubicBezTo>
                    <a:pt x="183" y="1119"/>
                    <a:pt x="366" y="1279"/>
                    <a:pt x="549" y="1462"/>
                  </a:cubicBezTo>
                  <a:cubicBezTo>
                    <a:pt x="1302" y="2146"/>
                    <a:pt x="2101" y="2763"/>
                    <a:pt x="2900" y="3288"/>
                  </a:cubicBezTo>
                  <a:cubicBezTo>
                    <a:pt x="3676" y="3790"/>
                    <a:pt x="4475" y="4224"/>
                    <a:pt x="5296" y="4612"/>
                  </a:cubicBezTo>
                  <a:cubicBezTo>
                    <a:pt x="5593" y="4726"/>
                    <a:pt x="5890" y="4840"/>
                    <a:pt x="6187" y="4954"/>
                  </a:cubicBezTo>
                  <a:cubicBezTo>
                    <a:pt x="6666" y="4703"/>
                    <a:pt x="7145" y="4383"/>
                    <a:pt x="7602" y="3995"/>
                  </a:cubicBezTo>
                  <a:cubicBezTo>
                    <a:pt x="7990" y="3676"/>
                    <a:pt x="8355" y="3333"/>
                    <a:pt x="8674" y="2945"/>
                  </a:cubicBezTo>
                  <a:cubicBezTo>
                    <a:pt x="9017" y="2535"/>
                    <a:pt x="9291" y="2124"/>
                    <a:pt x="9519" y="1713"/>
                  </a:cubicBezTo>
                  <a:cubicBezTo>
                    <a:pt x="9610" y="1553"/>
                    <a:pt x="9565" y="1393"/>
                    <a:pt x="9428" y="1302"/>
                  </a:cubicBezTo>
                  <a:cubicBezTo>
                    <a:pt x="9382" y="1302"/>
                    <a:pt x="9359" y="1279"/>
                    <a:pt x="9336" y="1279"/>
                  </a:cubicBezTo>
                  <a:cubicBezTo>
                    <a:pt x="9154" y="845"/>
                    <a:pt x="8971" y="412"/>
                    <a:pt x="87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7676;p70">
              <a:extLst>
                <a:ext uri="{FF2B5EF4-FFF2-40B4-BE49-F238E27FC236}">
                  <a16:creationId xmlns:a16="http://schemas.microsoft.com/office/drawing/2014/main" id="{422DD0DC-8B41-460D-85E0-9034CDE42CD5}"/>
                </a:ext>
              </a:extLst>
            </p:cNvPr>
            <p:cNvSpPr/>
            <p:nvPr/>
          </p:nvSpPr>
          <p:spPr>
            <a:xfrm>
              <a:off x="7382331" y="3068532"/>
              <a:ext cx="498211" cy="514117"/>
            </a:xfrm>
            <a:custGeom>
              <a:avLst/>
              <a:gdLst/>
              <a:ahLst/>
              <a:cxnLst/>
              <a:rect l="l" t="t" r="r" b="b"/>
              <a:pathLst>
                <a:path w="38621" h="39854" extrusionOk="0">
                  <a:moveTo>
                    <a:pt x="26067" y="0"/>
                  </a:moveTo>
                  <a:cubicBezTo>
                    <a:pt x="25177" y="0"/>
                    <a:pt x="24241" y="160"/>
                    <a:pt x="23191" y="502"/>
                  </a:cubicBezTo>
                  <a:cubicBezTo>
                    <a:pt x="22483" y="753"/>
                    <a:pt x="21753" y="1073"/>
                    <a:pt x="20954" y="1507"/>
                  </a:cubicBezTo>
                  <a:lnTo>
                    <a:pt x="20977" y="1461"/>
                  </a:lnTo>
                  <a:cubicBezTo>
                    <a:pt x="21045" y="1301"/>
                    <a:pt x="20977" y="1141"/>
                    <a:pt x="20817" y="1073"/>
                  </a:cubicBezTo>
                  <a:cubicBezTo>
                    <a:pt x="20794" y="1073"/>
                    <a:pt x="20748" y="1050"/>
                    <a:pt x="20726" y="1050"/>
                  </a:cubicBezTo>
                  <a:cubicBezTo>
                    <a:pt x="20589" y="1050"/>
                    <a:pt x="20497" y="1141"/>
                    <a:pt x="20452" y="1233"/>
                  </a:cubicBezTo>
                  <a:cubicBezTo>
                    <a:pt x="20360" y="1484"/>
                    <a:pt x="20246" y="1712"/>
                    <a:pt x="20155" y="1963"/>
                  </a:cubicBezTo>
                  <a:cubicBezTo>
                    <a:pt x="20041" y="2032"/>
                    <a:pt x="20018" y="2169"/>
                    <a:pt x="20041" y="2260"/>
                  </a:cubicBezTo>
                  <a:cubicBezTo>
                    <a:pt x="18763" y="5341"/>
                    <a:pt x="17211" y="8423"/>
                    <a:pt x="15270" y="11687"/>
                  </a:cubicBezTo>
                  <a:cubicBezTo>
                    <a:pt x="15270" y="11687"/>
                    <a:pt x="15248" y="11732"/>
                    <a:pt x="15248" y="11732"/>
                  </a:cubicBezTo>
                  <a:cubicBezTo>
                    <a:pt x="15248" y="11732"/>
                    <a:pt x="15248" y="11755"/>
                    <a:pt x="15248" y="11755"/>
                  </a:cubicBezTo>
                  <a:cubicBezTo>
                    <a:pt x="12988" y="15544"/>
                    <a:pt x="10409" y="19265"/>
                    <a:pt x="7555" y="22848"/>
                  </a:cubicBezTo>
                  <a:cubicBezTo>
                    <a:pt x="5182" y="25838"/>
                    <a:pt x="2694" y="28600"/>
                    <a:pt x="206" y="31020"/>
                  </a:cubicBezTo>
                  <a:lnTo>
                    <a:pt x="160" y="31065"/>
                  </a:lnTo>
                  <a:cubicBezTo>
                    <a:pt x="114" y="31111"/>
                    <a:pt x="69" y="31157"/>
                    <a:pt x="69" y="31248"/>
                  </a:cubicBezTo>
                  <a:cubicBezTo>
                    <a:pt x="0" y="31316"/>
                    <a:pt x="0" y="31408"/>
                    <a:pt x="23" y="31499"/>
                  </a:cubicBezTo>
                  <a:cubicBezTo>
                    <a:pt x="685" y="33302"/>
                    <a:pt x="1666" y="34923"/>
                    <a:pt x="2922" y="36361"/>
                  </a:cubicBezTo>
                  <a:cubicBezTo>
                    <a:pt x="4223" y="37799"/>
                    <a:pt x="5752" y="38940"/>
                    <a:pt x="7464" y="39739"/>
                  </a:cubicBezTo>
                  <a:cubicBezTo>
                    <a:pt x="7510" y="39807"/>
                    <a:pt x="7601" y="39853"/>
                    <a:pt x="7692" y="39853"/>
                  </a:cubicBezTo>
                  <a:cubicBezTo>
                    <a:pt x="7738" y="39853"/>
                    <a:pt x="7806" y="39830"/>
                    <a:pt x="7852" y="39807"/>
                  </a:cubicBezTo>
                  <a:cubicBezTo>
                    <a:pt x="8742" y="39191"/>
                    <a:pt x="9655" y="38484"/>
                    <a:pt x="10705" y="37616"/>
                  </a:cubicBezTo>
                  <a:cubicBezTo>
                    <a:pt x="11573" y="36909"/>
                    <a:pt x="12463" y="36155"/>
                    <a:pt x="13444" y="35265"/>
                  </a:cubicBezTo>
                  <a:cubicBezTo>
                    <a:pt x="15156" y="33759"/>
                    <a:pt x="16891" y="32138"/>
                    <a:pt x="18740" y="30312"/>
                  </a:cubicBezTo>
                  <a:cubicBezTo>
                    <a:pt x="20383" y="28714"/>
                    <a:pt x="22027" y="27002"/>
                    <a:pt x="23784" y="25131"/>
                  </a:cubicBezTo>
                  <a:cubicBezTo>
                    <a:pt x="25199" y="23624"/>
                    <a:pt x="26660" y="22072"/>
                    <a:pt x="28075" y="20520"/>
                  </a:cubicBezTo>
                  <a:cubicBezTo>
                    <a:pt x="29513" y="18899"/>
                    <a:pt x="30769" y="17439"/>
                    <a:pt x="31887" y="16046"/>
                  </a:cubicBezTo>
                  <a:cubicBezTo>
                    <a:pt x="31933" y="16023"/>
                    <a:pt x="31978" y="16001"/>
                    <a:pt x="32024" y="15955"/>
                  </a:cubicBezTo>
                  <a:cubicBezTo>
                    <a:pt x="32298" y="15635"/>
                    <a:pt x="32572" y="15270"/>
                    <a:pt x="32823" y="14859"/>
                  </a:cubicBezTo>
                  <a:cubicBezTo>
                    <a:pt x="34101" y="13216"/>
                    <a:pt x="35197" y="11641"/>
                    <a:pt x="36133" y="10089"/>
                  </a:cubicBezTo>
                  <a:cubicBezTo>
                    <a:pt x="37137" y="8468"/>
                    <a:pt x="37913" y="6962"/>
                    <a:pt x="38552" y="5455"/>
                  </a:cubicBezTo>
                  <a:cubicBezTo>
                    <a:pt x="38621" y="5318"/>
                    <a:pt x="38552" y="5136"/>
                    <a:pt x="38392" y="5067"/>
                  </a:cubicBezTo>
                  <a:cubicBezTo>
                    <a:pt x="38370" y="5067"/>
                    <a:pt x="38324" y="5044"/>
                    <a:pt x="38301" y="5044"/>
                  </a:cubicBezTo>
                  <a:cubicBezTo>
                    <a:pt x="38164" y="5044"/>
                    <a:pt x="38073" y="5136"/>
                    <a:pt x="38027" y="5227"/>
                  </a:cubicBezTo>
                  <a:cubicBezTo>
                    <a:pt x="37479" y="6528"/>
                    <a:pt x="36795" y="7852"/>
                    <a:pt x="35973" y="9244"/>
                  </a:cubicBezTo>
                  <a:lnTo>
                    <a:pt x="35996" y="9222"/>
                  </a:lnTo>
                  <a:lnTo>
                    <a:pt x="35996" y="9222"/>
                  </a:lnTo>
                  <a:cubicBezTo>
                    <a:pt x="35379" y="10271"/>
                    <a:pt x="34695" y="11299"/>
                    <a:pt x="33919" y="12394"/>
                  </a:cubicBezTo>
                  <a:cubicBezTo>
                    <a:pt x="34147" y="11755"/>
                    <a:pt x="34284" y="11070"/>
                    <a:pt x="34375" y="10431"/>
                  </a:cubicBezTo>
                  <a:cubicBezTo>
                    <a:pt x="34603" y="8582"/>
                    <a:pt x="34261" y="6642"/>
                    <a:pt x="33394" y="4953"/>
                  </a:cubicBezTo>
                  <a:cubicBezTo>
                    <a:pt x="33188" y="4542"/>
                    <a:pt x="32937" y="4131"/>
                    <a:pt x="32686" y="3743"/>
                  </a:cubicBezTo>
                  <a:cubicBezTo>
                    <a:pt x="32435" y="3401"/>
                    <a:pt x="32138" y="3036"/>
                    <a:pt x="31773" y="2671"/>
                  </a:cubicBezTo>
                  <a:cubicBezTo>
                    <a:pt x="31157" y="1986"/>
                    <a:pt x="30404" y="1415"/>
                    <a:pt x="29559" y="913"/>
                  </a:cubicBezTo>
                  <a:cubicBezTo>
                    <a:pt x="29080" y="639"/>
                    <a:pt x="28555" y="411"/>
                    <a:pt x="28007" y="251"/>
                  </a:cubicBezTo>
                  <a:cubicBezTo>
                    <a:pt x="27505" y="114"/>
                    <a:pt x="26980" y="23"/>
                    <a:pt x="263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7677;p70">
              <a:extLst>
                <a:ext uri="{FF2B5EF4-FFF2-40B4-BE49-F238E27FC236}">
                  <a16:creationId xmlns:a16="http://schemas.microsoft.com/office/drawing/2014/main" id="{2DCD7C13-079C-4F51-9BEC-F434F97D52E1}"/>
                </a:ext>
              </a:extLst>
            </p:cNvPr>
            <p:cNvSpPr/>
            <p:nvPr/>
          </p:nvSpPr>
          <p:spPr>
            <a:xfrm>
              <a:off x="7437089" y="3115344"/>
              <a:ext cx="361303" cy="430628"/>
            </a:xfrm>
            <a:custGeom>
              <a:avLst/>
              <a:gdLst/>
              <a:ahLst/>
              <a:cxnLst/>
              <a:rect l="l" t="t" r="r" b="b"/>
              <a:pathLst>
                <a:path w="28008" h="33382" extrusionOk="0">
                  <a:moveTo>
                    <a:pt x="27711" y="0"/>
                  </a:moveTo>
                  <a:cubicBezTo>
                    <a:pt x="27619" y="0"/>
                    <a:pt x="27528" y="46"/>
                    <a:pt x="27482" y="114"/>
                  </a:cubicBezTo>
                  <a:cubicBezTo>
                    <a:pt x="25040" y="3949"/>
                    <a:pt x="22484" y="7692"/>
                    <a:pt x="19767" y="11344"/>
                  </a:cubicBezTo>
                  <a:cubicBezTo>
                    <a:pt x="17028" y="15019"/>
                    <a:pt x="14152" y="18557"/>
                    <a:pt x="11094" y="21981"/>
                  </a:cubicBezTo>
                  <a:cubicBezTo>
                    <a:pt x="10341" y="22826"/>
                    <a:pt x="9587" y="23670"/>
                    <a:pt x="8788" y="24492"/>
                  </a:cubicBezTo>
                  <a:cubicBezTo>
                    <a:pt x="8400" y="24926"/>
                    <a:pt x="8012" y="25336"/>
                    <a:pt x="7624" y="25747"/>
                  </a:cubicBezTo>
                  <a:cubicBezTo>
                    <a:pt x="7442" y="25930"/>
                    <a:pt x="7259" y="26135"/>
                    <a:pt x="7054" y="26341"/>
                  </a:cubicBezTo>
                  <a:lnTo>
                    <a:pt x="6917" y="26478"/>
                  </a:lnTo>
                  <a:cubicBezTo>
                    <a:pt x="6894" y="26500"/>
                    <a:pt x="6848" y="26523"/>
                    <a:pt x="6826" y="26569"/>
                  </a:cubicBezTo>
                  <a:cubicBezTo>
                    <a:pt x="6803" y="26592"/>
                    <a:pt x="6757" y="26637"/>
                    <a:pt x="6734" y="26660"/>
                  </a:cubicBezTo>
                  <a:cubicBezTo>
                    <a:pt x="6620" y="26774"/>
                    <a:pt x="6506" y="26888"/>
                    <a:pt x="6392" y="27003"/>
                  </a:cubicBezTo>
                  <a:cubicBezTo>
                    <a:pt x="6004" y="27413"/>
                    <a:pt x="5593" y="27824"/>
                    <a:pt x="5182" y="28212"/>
                  </a:cubicBezTo>
                  <a:cubicBezTo>
                    <a:pt x="4383" y="29011"/>
                    <a:pt x="3584" y="29810"/>
                    <a:pt x="2740" y="30563"/>
                  </a:cubicBezTo>
                  <a:cubicBezTo>
                    <a:pt x="2329" y="30951"/>
                    <a:pt x="1918" y="31339"/>
                    <a:pt x="1507" y="31727"/>
                  </a:cubicBezTo>
                  <a:cubicBezTo>
                    <a:pt x="1302" y="31910"/>
                    <a:pt x="1096" y="32093"/>
                    <a:pt x="891" y="32275"/>
                  </a:cubicBezTo>
                  <a:cubicBezTo>
                    <a:pt x="640" y="32481"/>
                    <a:pt x="389" y="32686"/>
                    <a:pt x="161" y="32869"/>
                  </a:cubicBezTo>
                  <a:cubicBezTo>
                    <a:pt x="24" y="32983"/>
                    <a:pt x="1" y="33165"/>
                    <a:pt x="115" y="33280"/>
                  </a:cubicBezTo>
                  <a:cubicBezTo>
                    <a:pt x="168" y="33346"/>
                    <a:pt x="252" y="33382"/>
                    <a:pt x="336" y="33382"/>
                  </a:cubicBezTo>
                  <a:cubicBezTo>
                    <a:pt x="396" y="33382"/>
                    <a:pt x="455" y="33363"/>
                    <a:pt x="503" y="33325"/>
                  </a:cubicBezTo>
                  <a:cubicBezTo>
                    <a:pt x="731" y="33143"/>
                    <a:pt x="959" y="32960"/>
                    <a:pt x="1188" y="32777"/>
                  </a:cubicBezTo>
                  <a:cubicBezTo>
                    <a:pt x="1416" y="32595"/>
                    <a:pt x="1644" y="32389"/>
                    <a:pt x="1850" y="32184"/>
                  </a:cubicBezTo>
                  <a:cubicBezTo>
                    <a:pt x="2283" y="31796"/>
                    <a:pt x="2694" y="31408"/>
                    <a:pt x="3105" y="31020"/>
                  </a:cubicBezTo>
                  <a:cubicBezTo>
                    <a:pt x="3927" y="30244"/>
                    <a:pt x="4748" y="29468"/>
                    <a:pt x="5547" y="28669"/>
                  </a:cubicBezTo>
                  <a:cubicBezTo>
                    <a:pt x="6118" y="28098"/>
                    <a:pt x="6689" y="27528"/>
                    <a:pt x="7236" y="26957"/>
                  </a:cubicBezTo>
                  <a:cubicBezTo>
                    <a:pt x="7259" y="26957"/>
                    <a:pt x="7259" y="26934"/>
                    <a:pt x="7259" y="26934"/>
                  </a:cubicBezTo>
                  <a:cubicBezTo>
                    <a:pt x="8286" y="25884"/>
                    <a:pt x="9291" y="24811"/>
                    <a:pt x="10272" y="23739"/>
                  </a:cubicBezTo>
                  <a:cubicBezTo>
                    <a:pt x="13354" y="20360"/>
                    <a:pt x="16275" y="16845"/>
                    <a:pt x="19060" y="13216"/>
                  </a:cubicBezTo>
                  <a:cubicBezTo>
                    <a:pt x="21822" y="9610"/>
                    <a:pt x="24447" y="5866"/>
                    <a:pt x="26912" y="2055"/>
                  </a:cubicBezTo>
                  <a:cubicBezTo>
                    <a:pt x="27254" y="1530"/>
                    <a:pt x="27597" y="982"/>
                    <a:pt x="27939" y="457"/>
                  </a:cubicBezTo>
                  <a:cubicBezTo>
                    <a:pt x="27985" y="388"/>
                    <a:pt x="28007" y="320"/>
                    <a:pt x="27985" y="229"/>
                  </a:cubicBezTo>
                  <a:cubicBezTo>
                    <a:pt x="27985" y="160"/>
                    <a:pt x="27939" y="92"/>
                    <a:pt x="27893" y="46"/>
                  </a:cubicBezTo>
                  <a:cubicBezTo>
                    <a:pt x="27825" y="23"/>
                    <a:pt x="27779" y="0"/>
                    <a:pt x="27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7678;p70">
              <a:extLst>
                <a:ext uri="{FF2B5EF4-FFF2-40B4-BE49-F238E27FC236}">
                  <a16:creationId xmlns:a16="http://schemas.microsoft.com/office/drawing/2014/main" id="{573ED124-2F18-4F64-8F3E-ED78C34D9A64}"/>
                </a:ext>
              </a:extLst>
            </p:cNvPr>
            <p:cNvSpPr/>
            <p:nvPr/>
          </p:nvSpPr>
          <p:spPr>
            <a:xfrm>
              <a:off x="8099262" y="3458890"/>
              <a:ext cx="144596" cy="231207"/>
            </a:xfrm>
            <a:custGeom>
              <a:avLst/>
              <a:gdLst/>
              <a:ahLst/>
              <a:cxnLst/>
              <a:rect l="l" t="t" r="r" b="b"/>
              <a:pathLst>
                <a:path w="11209" h="17923" extrusionOk="0">
                  <a:moveTo>
                    <a:pt x="5910" y="1"/>
                  </a:moveTo>
                  <a:cubicBezTo>
                    <a:pt x="5772" y="1"/>
                    <a:pt x="5659" y="89"/>
                    <a:pt x="5639" y="233"/>
                  </a:cubicBezTo>
                  <a:cubicBezTo>
                    <a:pt x="5616" y="255"/>
                    <a:pt x="5616" y="301"/>
                    <a:pt x="5639" y="324"/>
                  </a:cubicBezTo>
                  <a:cubicBezTo>
                    <a:pt x="5045" y="849"/>
                    <a:pt x="4497" y="1442"/>
                    <a:pt x="4018" y="2059"/>
                  </a:cubicBezTo>
                  <a:cubicBezTo>
                    <a:pt x="3516" y="2743"/>
                    <a:pt x="3037" y="3497"/>
                    <a:pt x="2603" y="4318"/>
                  </a:cubicBezTo>
                  <a:cubicBezTo>
                    <a:pt x="1918" y="5688"/>
                    <a:pt x="1370" y="7240"/>
                    <a:pt x="1028" y="8906"/>
                  </a:cubicBezTo>
                  <a:cubicBezTo>
                    <a:pt x="937" y="8952"/>
                    <a:pt x="891" y="8998"/>
                    <a:pt x="845" y="9066"/>
                  </a:cubicBezTo>
                  <a:cubicBezTo>
                    <a:pt x="823" y="9112"/>
                    <a:pt x="823" y="9203"/>
                    <a:pt x="845" y="9271"/>
                  </a:cubicBezTo>
                  <a:cubicBezTo>
                    <a:pt x="868" y="9340"/>
                    <a:pt x="891" y="9408"/>
                    <a:pt x="914" y="9454"/>
                  </a:cubicBezTo>
                  <a:cubicBezTo>
                    <a:pt x="937" y="9477"/>
                    <a:pt x="937" y="9523"/>
                    <a:pt x="937" y="9545"/>
                  </a:cubicBezTo>
                  <a:cubicBezTo>
                    <a:pt x="960" y="9568"/>
                    <a:pt x="960" y="9591"/>
                    <a:pt x="982" y="9614"/>
                  </a:cubicBezTo>
                  <a:cubicBezTo>
                    <a:pt x="1005" y="9682"/>
                    <a:pt x="1028" y="9751"/>
                    <a:pt x="1028" y="9796"/>
                  </a:cubicBezTo>
                  <a:cubicBezTo>
                    <a:pt x="1074" y="10002"/>
                    <a:pt x="1096" y="10230"/>
                    <a:pt x="1096" y="10436"/>
                  </a:cubicBezTo>
                  <a:cubicBezTo>
                    <a:pt x="1074" y="10801"/>
                    <a:pt x="1005" y="11189"/>
                    <a:pt x="868" y="11645"/>
                  </a:cubicBezTo>
                  <a:cubicBezTo>
                    <a:pt x="777" y="11919"/>
                    <a:pt x="663" y="12193"/>
                    <a:pt x="571" y="12467"/>
                  </a:cubicBezTo>
                  <a:cubicBezTo>
                    <a:pt x="480" y="12718"/>
                    <a:pt x="389" y="12992"/>
                    <a:pt x="298" y="13243"/>
                  </a:cubicBezTo>
                  <a:cubicBezTo>
                    <a:pt x="138" y="13722"/>
                    <a:pt x="1" y="14316"/>
                    <a:pt x="1" y="14932"/>
                  </a:cubicBezTo>
                  <a:cubicBezTo>
                    <a:pt x="24" y="15229"/>
                    <a:pt x="69" y="15503"/>
                    <a:pt x="161" y="15777"/>
                  </a:cubicBezTo>
                  <a:cubicBezTo>
                    <a:pt x="275" y="16051"/>
                    <a:pt x="435" y="16324"/>
                    <a:pt x="617" y="16553"/>
                  </a:cubicBezTo>
                  <a:cubicBezTo>
                    <a:pt x="823" y="16804"/>
                    <a:pt x="1051" y="17032"/>
                    <a:pt x="1348" y="17260"/>
                  </a:cubicBezTo>
                  <a:cubicBezTo>
                    <a:pt x="1485" y="17329"/>
                    <a:pt x="1621" y="17397"/>
                    <a:pt x="1758" y="17489"/>
                  </a:cubicBezTo>
                  <a:cubicBezTo>
                    <a:pt x="1804" y="17511"/>
                    <a:pt x="1850" y="17534"/>
                    <a:pt x="1895" y="17557"/>
                  </a:cubicBezTo>
                  <a:cubicBezTo>
                    <a:pt x="1941" y="17580"/>
                    <a:pt x="1987" y="17603"/>
                    <a:pt x="2009" y="17626"/>
                  </a:cubicBezTo>
                  <a:lnTo>
                    <a:pt x="2032" y="17626"/>
                  </a:lnTo>
                  <a:cubicBezTo>
                    <a:pt x="2169" y="17694"/>
                    <a:pt x="2329" y="17740"/>
                    <a:pt x="2466" y="17785"/>
                  </a:cubicBezTo>
                  <a:cubicBezTo>
                    <a:pt x="2534" y="17808"/>
                    <a:pt x="2603" y="17831"/>
                    <a:pt x="2671" y="17854"/>
                  </a:cubicBezTo>
                  <a:cubicBezTo>
                    <a:pt x="2763" y="17877"/>
                    <a:pt x="2854" y="17899"/>
                    <a:pt x="2945" y="17899"/>
                  </a:cubicBezTo>
                  <a:lnTo>
                    <a:pt x="2968" y="17899"/>
                  </a:lnTo>
                  <a:cubicBezTo>
                    <a:pt x="2991" y="17899"/>
                    <a:pt x="2991" y="17899"/>
                    <a:pt x="3014" y="17922"/>
                  </a:cubicBezTo>
                  <a:lnTo>
                    <a:pt x="3105" y="17922"/>
                  </a:lnTo>
                  <a:cubicBezTo>
                    <a:pt x="3151" y="17922"/>
                    <a:pt x="3219" y="17922"/>
                    <a:pt x="3265" y="17877"/>
                  </a:cubicBezTo>
                  <a:cubicBezTo>
                    <a:pt x="3721" y="17603"/>
                    <a:pt x="4132" y="17237"/>
                    <a:pt x="4497" y="16918"/>
                  </a:cubicBezTo>
                  <a:cubicBezTo>
                    <a:pt x="4771" y="16667"/>
                    <a:pt x="5045" y="16393"/>
                    <a:pt x="5342" y="16096"/>
                  </a:cubicBezTo>
                  <a:cubicBezTo>
                    <a:pt x="5913" y="15503"/>
                    <a:pt x="6483" y="14841"/>
                    <a:pt x="7054" y="14065"/>
                  </a:cubicBezTo>
                  <a:cubicBezTo>
                    <a:pt x="8264" y="12467"/>
                    <a:pt x="9222" y="10801"/>
                    <a:pt x="9953" y="9112"/>
                  </a:cubicBezTo>
                  <a:cubicBezTo>
                    <a:pt x="10386" y="8062"/>
                    <a:pt x="10729" y="7057"/>
                    <a:pt x="10934" y="6076"/>
                  </a:cubicBezTo>
                  <a:cubicBezTo>
                    <a:pt x="11140" y="5049"/>
                    <a:pt x="11208" y="4067"/>
                    <a:pt x="11117" y="3154"/>
                  </a:cubicBezTo>
                  <a:cubicBezTo>
                    <a:pt x="11094" y="3063"/>
                    <a:pt x="11071" y="2972"/>
                    <a:pt x="11071" y="2903"/>
                  </a:cubicBezTo>
                  <a:cubicBezTo>
                    <a:pt x="10478" y="2173"/>
                    <a:pt x="9702" y="1534"/>
                    <a:pt x="8766" y="986"/>
                  </a:cubicBezTo>
                  <a:cubicBezTo>
                    <a:pt x="8332" y="758"/>
                    <a:pt x="7876" y="529"/>
                    <a:pt x="7396" y="370"/>
                  </a:cubicBezTo>
                  <a:cubicBezTo>
                    <a:pt x="6917" y="187"/>
                    <a:pt x="6438" y="73"/>
                    <a:pt x="5958" y="4"/>
                  </a:cubicBezTo>
                  <a:cubicBezTo>
                    <a:pt x="5942" y="2"/>
                    <a:pt x="5926" y="1"/>
                    <a:pt x="5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7679;p70">
              <a:extLst>
                <a:ext uri="{FF2B5EF4-FFF2-40B4-BE49-F238E27FC236}">
                  <a16:creationId xmlns:a16="http://schemas.microsoft.com/office/drawing/2014/main" id="{6371E3B2-F749-4FB5-BC6F-1CFAB865889E}"/>
                </a:ext>
              </a:extLst>
            </p:cNvPr>
            <p:cNvSpPr/>
            <p:nvPr/>
          </p:nvSpPr>
          <p:spPr>
            <a:xfrm>
              <a:off x="8099262" y="3484263"/>
              <a:ext cx="144596" cy="206129"/>
            </a:xfrm>
            <a:custGeom>
              <a:avLst/>
              <a:gdLst/>
              <a:ahLst/>
              <a:cxnLst/>
              <a:rect l="l" t="t" r="r" b="b"/>
              <a:pathLst>
                <a:path w="11209" h="15979" extrusionOk="0">
                  <a:moveTo>
                    <a:pt x="10158" y="0"/>
                  </a:moveTo>
                  <a:cubicBezTo>
                    <a:pt x="10181" y="320"/>
                    <a:pt x="10158" y="639"/>
                    <a:pt x="10135" y="959"/>
                  </a:cubicBezTo>
                  <a:cubicBezTo>
                    <a:pt x="10090" y="1872"/>
                    <a:pt x="9953" y="2785"/>
                    <a:pt x="9747" y="3675"/>
                  </a:cubicBezTo>
                  <a:cubicBezTo>
                    <a:pt x="9542" y="4657"/>
                    <a:pt x="9222" y="5593"/>
                    <a:pt x="8857" y="6528"/>
                  </a:cubicBezTo>
                  <a:cubicBezTo>
                    <a:pt x="8492" y="7464"/>
                    <a:pt x="8081" y="8354"/>
                    <a:pt x="7579" y="9222"/>
                  </a:cubicBezTo>
                  <a:cubicBezTo>
                    <a:pt x="6620" y="10911"/>
                    <a:pt x="5456" y="12509"/>
                    <a:pt x="4109" y="13901"/>
                  </a:cubicBezTo>
                  <a:cubicBezTo>
                    <a:pt x="4096" y="13928"/>
                    <a:pt x="4067" y="13939"/>
                    <a:pt x="4036" y="13939"/>
                  </a:cubicBezTo>
                  <a:cubicBezTo>
                    <a:pt x="4014" y="13939"/>
                    <a:pt x="3991" y="13933"/>
                    <a:pt x="3972" y="13924"/>
                  </a:cubicBezTo>
                  <a:cubicBezTo>
                    <a:pt x="3972" y="13901"/>
                    <a:pt x="3972" y="13901"/>
                    <a:pt x="3972" y="13901"/>
                  </a:cubicBezTo>
                  <a:cubicBezTo>
                    <a:pt x="3516" y="13444"/>
                    <a:pt x="3014" y="13034"/>
                    <a:pt x="2466" y="12668"/>
                  </a:cubicBezTo>
                  <a:lnTo>
                    <a:pt x="2443" y="12668"/>
                  </a:lnTo>
                  <a:cubicBezTo>
                    <a:pt x="2283" y="12577"/>
                    <a:pt x="2101" y="12463"/>
                    <a:pt x="1941" y="12395"/>
                  </a:cubicBezTo>
                  <a:cubicBezTo>
                    <a:pt x="1758" y="12303"/>
                    <a:pt x="1599" y="12235"/>
                    <a:pt x="1416" y="12189"/>
                  </a:cubicBezTo>
                  <a:cubicBezTo>
                    <a:pt x="1302" y="12143"/>
                    <a:pt x="1188" y="12121"/>
                    <a:pt x="1051" y="12098"/>
                  </a:cubicBezTo>
                  <a:cubicBezTo>
                    <a:pt x="937" y="12075"/>
                    <a:pt x="800" y="12052"/>
                    <a:pt x="686" y="12052"/>
                  </a:cubicBezTo>
                  <a:lnTo>
                    <a:pt x="343" y="12052"/>
                  </a:lnTo>
                  <a:cubicBezTo>
                    <a:pt x="252" y="12052"/>
                    <a:pt x="161" y="12075"/>
                    <a:pt x="69" y="12098"/>
                  </a:cubicBezTo>
                  <a:cubicBezTo>
                    <a:pt x="24" y="12372"/>
                    <a:pt x="1" y="12668"/>
                    <a:pt x="1" y="12965"/>
                  </a:cubicBezTo>
                  <a:cubicBezTo>
                    <a:pt x="1" y="13262"/>
                    <a:pt x="69" y="13536"/>
                    <a:pt x="161" y="13810"/>
                  </a:cubicBezTo>
                  <a:cubicBezTo>
                    <a:pt x="275" y="14084"/>
                    <a:pt x="412" y="14357"/>
                    <a:pt x="617" y="14609"/>
                  </a:cubicBezTo>
                  <a:cubicBezTo>
                    <a:pt x="800" y="14837"/>
                    <a:pt x="1051" y="15065"/>
                    <a:pt x="1348" y="15293"/>
                  </a:cubicBezTo>
                  <a:cubicBezTo>
                    <a:pt x="1485" y="15362"/>
                    <a:pt x="1599" y="15453"/>
                    <a:pt x="1736" y="15522"/>
                  </a:cubicBezTo>
                  <a:lnTo>
                    <a:pt x="1895" y="15613"/>
                  </a:lnTo>
                  <a:lnTo>
                    <a:pt x="2009" y="15659"/>
                  </a:lnTo>
                  <a:cubicBezTo>
                    <a:pt x="2215" y="15750"/>
                    <a:pt x="2352" y="15795"/>
                    <a:pt x="2466" y="15818"/>
                  </a:cubicBezTo>
                  <a:cubicBezTo>
                    <a:pt x="2534" y="15864"/>
                    <a:pt x="2603" y="15864"/>
                    <a:pt x="2671" y="15887"/>
                  </a:cubicBezTo>
                  <a:cubicBezTo>
                    <a:pt x="2763" y="15910"/>
                    <a:pt x="2854" y="15932"/>
                    <a:pt x="2945" y="15955"/>
                  </a:cubicBezTo>
                  <a:lnTo>
                    <a:pt x="2991" y="15955"/>
                  </a:lnTo>
                  <a:lnTo>
                    <a:pt x="3105" y="15978"/>
                  </a:lnTo>
                  <a:cubicBezTo>
                    <a:pt x="3174" y="15978"/>
                    <a:pt x="3219" y="15955"/>
                    <a:pt x="3265" y="15932"/>
                  </a:cubicBezTo>
                  <a:cubicBezTo>
                    <a:pt x="3721" y="15636"/>
                    <a:pt x="4132" y="15270"/>
                    <a:pt x="4497" y="14974"/>
                  </a:cubicBezTo>
                  <a:cubicBezTo>
                    <a:pt x="4771" y="14723"/>
                    <a:pt x="5045" y="14449"/>
                    <a:pt x="5342" y="14129"/>
                  </a:cubicBezTo>
                  <a:cubicBezTo>
                    <a:pt x="5935" y="13536"/>
                    <a:pt x="6506" y="12851"/>
                    <a:pt x="7077" y="12098"/>
                  </a:cubicBezTo>
                  <a:cubicBezTo>
                    <a:pt x="8264" y="10523"/>
                    <a:pt x="9222" y="8857"/>
                    <a:pt x="9953" y="7145"/>
                  </a:cubicBezTo>
                  <a:cubicBezTo>
                    <a:pt x="10409" y="6095"/>
                    <a:pt x="10729" y="5090"/>
                    <a:pt x="10934" y="4109"/>
                  </a:cubicBezTo>
                  <a:cubicBezTo>
                    <a:pt x="11162" y="3059"/>
                    <a:pt x="11208" y="2100"/>
                    <a:pt x="11117" y="1187"/>
                  </a:cubicBezTo>
                  <a:cubicBezTo>
                    <a:pt x="11094" y="1096"/>
                    <a:pt x="11094" y="1005"/>
                    <a:pt x="11071" y="913"/>
                  </a:cubicBezTo>
                  <a:cubicBezTo>
                    <a:pt x="10820" y="594"/>
                    <a:pt x="10501" y="297"/>
                    <a:pt x="10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7680;p70">
              <a:extLst>
                <a:ext uri="{FF2B5EF4-FFF2-40B4-BE49-F238E27FC236}">
                  <a16:creationId xmlns:a16="http://schemas.microsoft.com/office/drawing/2014/main" id="{DE21D517-D98C-4091-8DF7-9F8DB8F16E5D}"/>
                </a:ext>
              </a:extLst>
            </p:cNvPr>
            <p:cNvSpPr/>
            <p:nvPr/>
          </p:nvSpPr>
          <p:spPr>
            <a:xfrm>
              <a:off x="8131059" y="3647671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C68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7681;p70">
              <a:extLst>
                <a:ext uri="{FF2B5EF4-FFF2-40B4-BE49-F238E27FC236}">
                  <a16:creationId xmlns:a16="http://schemas.microsoft.com/office/drawing/2014/main" id="{D49C7EA7-37F7-42DC-A0FB-6F70A1AF798E}"/>
                </a:ext>
              </a:extLst>
            </p:cNvPr>
            <p:cNvSpPr/>
            <p:nvPr/>
          </p:nvSpPr>
          <p:spPr>
            <a:xfrm>
              <a:off x="8130775" y="3647671"/>
              <a:ext cx="297" cy="13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0C68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7682;p70">
              <a:extLst>
                <a:ext uri="{FF2B5EF4-FFF2-40B4-BE49-F238E27FC236}">
                  <a16:creationId xmlns:a16="http://schemas.microsoft.com/office/drawing/2014/main" id="{AE3803AD-F767-4D3F-8DBB-E0546FA61A2D}"/>
                </a:ext>
              </a:extLst>
            </p:cNvPr>
            <p:cNvSpPr/>
            <p:nvPr/>
          </p:nvSpPr>
          <p:spPr>
            <a:xfrm>
              <a:off x="8103093" y="3610341"/>
              <a:ext cx="38003" cy="14487"/>
            </a:xfrm>
            <a:custGeom>
              <a:avLst/>
              <a:gdLst/>
              <a:ahLst/>
              <a:cxnLst/>
              <a:rect l="l" t="t" r="r" b="b"/>
              <a:pathLst>
                <a:path w="2946" h="1123" extrusionOk="0">
                  <a:moveTo>
                    <a:pt x="724" y="1"/>
                  </a:moveTo>
                  <a:cubicBezTo>
                    <a:pt x="575" y="1"/>
                    <a:pt x="425" y="14"/>
                    <a:pt x="274" y="41"/>
                  </a:cubicBezTo>
                  <a:cubicBezTo>
                    <a:pt x="206" y="41"/>
                    <a:pt x="138" y="64"/>
                    <a:pt x="69" y="133"/>
                  </a:cubicBezTo>
                  <a:cubicBezTo>
                    <a:pt x="23" y="178"/>
                    <a:pt x="1" y="269"/>
                    <a:pt x="1" y="338"/>
                  </a:cubicBezTo>
                  <a:cubicBezTo>
                    <a:pt x="1" y="361"/>
                    <a:pt x="1" y="384"/>
                    <a:pt x="23" y="429"/>
                  </a:cubicBezTo>
                  <a:cubicBezTo>
                    <a:pt x="46" y="475"/>
                    <a:pt x="69" y="498"/>
                    <a:pt x="92" y="543"/>
                  </a:cubicBezTo>
                  <a:cubicBezTo>
                    <a:pt x="138" y="589"/>
                    <a:pt x="229" y="612"/>
                    <a:pt x="297" y="612"/>
                  </a:cubicBezTo>
                  <a:cubicBezTo>
                    <a:pt x="503" y="566"/>
                    <a:pt x="685" y="566"/>
                    <a:pt x="868" y="566"/>
                  </a:cubicBezTo>
                  <a:cubicBezTo>
                    <a:pt x="1210" y="612"/>
                    <a:pt x="1530" y="703"/>
                    <a:pt x="1849" y="817"/>
                  </a:cubicBezTo>
                  <a:cubicBezTo>
                    <a:pt x="2055" y="886"/>
                    <a:pt x="2283" y="1000"/>
                    <a:pt x="2489" y="1091"/>
                  </a:cubicBezTo>
                  <a:cubicBezTo>
                    <a:pt x="2538" y="1112"/>
                    <a:pt x="2587" y="1123"/>
                    <a:pt x="2634" y="1123"/>
                  </a:cubicBezTo>
                  <a:cubicBezTo>
                    <a:pt x="2739" y="1123"/>
                    <a:pt x="2829" y="1072"/>
                    <a:pt x="2877" y="977"/>
                  </a:cubicBezTo>
                  <a:cubicBezTo>
                    <a:pt x="2945" y="840"/>
                    <a:pt x="2899" y="658"/>
                    <a:pt x="2762" y="589"/>
                  </a:cubicBezTo>
                  <a:cubicBezTo>
                    <a:pt x="2121" y="287"/>
                    <a:pt x="1433" y="1"/>
                    <a:pt x="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7683;p70">
              <a:extLst>
                <a:ext uri="{FF2B5EF4-FFF2-40B4-BE49-F238E27FC236}">
                  <a16:creationId xmlns:a16="http://schemas.microsoft.com/office/drawing/2014/main" id="{54F3B5DA-F605-49C4-816A-21262CDF2AE9}"/>
                </a:ext>
              </a:extLst>
            </p:cNvPr>
            <p:cNvSpPr/>
            <p:nvPr/>
          </p:nvSpPr>
          <p:spPr>
            <a:xfrm>
              <a:off x="8108691" y="3593198"/>
              <a:ext cx="38584" cy="13390"/>
            </a:xfrm>
            <a:custGeom>
              <a:avLst/>
              <a:gdLst/>
              <a:ahLst/>
              <a:cxnLst/>
              <a:rect l="l" t="t" r="r" b="b"/>
              <a:pathLst>
                <a:path w="2991" h="1038" extrusionOk="0">
                  <a:moveTo>
                    <a:pt x="714" y="1"/>
                  </a:moveTo>
                  <a:cubicBezTo>
                    <a:pt x="566" y="1"/>
                    <a:pt x="419" y="8"/>
                    <a:pt x="274" y="24"/>
                  </a:cubicBezTo>
                  <a:cubicBezTo>
                    <a:pt x="114" y="24"/>
                    <a:pt x="0" y="161"/>
                    <a:pt x="0" y="320"/>
                  </a:cubicBezTo>
                  <a:cubicBezTo>
                    <a:pt x="0" y="343"/>
                    <a:pt x="0" y="366"/>
                    <a:pt x="23" y="389"/>
                  </a:cubicBezTo>
                  <a:cubicBezTo>
                    <a:pt x="69" y="503"/>
                    <a:pt x="183" y="594"/>
                    <a:pt x="297" y="594"/>
                  </a:cubicBezTo>
                  <a:cubicBezTo>
                    <a:pt x="525" y="571"/>
                    <a:pt x="754" y="571"/>
                    <a:pt x="959" y="571"/>
                  </a:cubicBezTo>
                  <a:cubicBezTo>
                    <a:pt x="1393" y="617"/>
                    <a:pt x="1826" y="731"/>
                    <a:pt x="2237" y="891"/>
                  </a:cubicBezTo>
                  <a:cubicBezTo>
                    <a:pt x="2351" y="914"/>
                    <a:pt x="2443" y="959"/>
                    <a:pt x="2534" y="1005"/>
                  </a:cubicBezTo>
                  <a:cubicBezTo>
                    <a:pt x="2582" y="1021"/>
                    <a:pt x="2642" y="1037"/>
                    <a:pt x="2697" y="1037"/>
                  </a:cubicBezTo>
                  <a:cubicBezTo>
                    <a:pt x="2720" y="1037"/>
                    <a:pt x="2742" y="1035"/>
                    <a:pt x="2762" y="1028"/>
                  </a:cubicBezTo>
                  <a:cubicBezTo>
                    <a:pt x="2831" y="1005"/>
                    <a:pt x="2899" y="937"/>
                    <a:pt x="2922" y="891"/>
                  </a:cubicBezTo>
                  <a:cubicBezTo>
                    <a:pt x="2990" y="754"/>
                    <a:pt x="2945" y="549"/>
                    <a:pt x="2808" y="503"/>
                  </a:cubicBezTo>
                  <a:cubicBezTo>
                    <a:pt x="2420" y="320"/>
                    <a:pt x="2009" y="183"/>
                    <a:pt x="1598" y="92"/>
                  </a:cubicBezTo>
                  <a:cubicBezTo>
                    <a:pt x="1309" y="31"/>
                    <a:pt x="1010" y="1"/>
                    <a:pt x="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7684;p70">
              <a:extLst>
                <a:ext uri="{FF2B5EF4-FFF2-40B4-BE49-F238E27FC236}">
                  <a16:creationId xmlns:a16="http://schemas.microsoft.com/office/drawing/2014/main" id="{E78EE1C2-11BE-4055-8ADD-3AA51E62F077}"/>
                </a:ext>
              </a:extLst>
            </p:cNvPr>
            <p:cNvSpPr/>
            <p:nvPr/>
          </p:nvSpPr>
          <p:spPr>
            <a:xfrm>
              <a:off x="8159037" y="3458890"/>
              <a:ext cx="71556" cy="118435"/>
            </a:xfrm>
            <a:custGeom>
              <a:avLst/>
              <a:gdLst/>
              <a:ahLst/>
              <a:cxnLst/>
              <a:rect l="l" t="t" r="r" b="b"/>
              <a:pathLst>
                <a:path w="5547" h="9181" extrusionOk="0">
                  <a:moveTo>
                    <a:pt x="1275" y="1"/>
                  </a:moveTo>
                  <a:cubicBezTo>
                    <a:pt x="1133" y="1"/>
                    <a:pt x="1002" y="89"/>
                    <a:pt x="982" y="233"/>
                  </a:cubicBezTo>
                  <a:cubicBezTo>
                    <a:pt x="982" y="255"/>
                    <a:pt x="982" y="301"/>
                    <a:pt x="982" y="324"/>
                  </a:cubicBezTo>
                  <a:cubicBezTo>
                    <a:pt x="640" y="644"/>
                    <a:pt x="320" y="963"/>
                    <a:pt x="0" y="1328"/>
                  </a:cubicBezTo>
                  <a:cubicBezTo>
                    <a:pt x="137" y="1374"/>
                    <a:pt x="274" y="1442"/>
                    <a:pt x="411" y="1534"/>
                  </a:cubicBezTo>
                  <a:cubicBezTo>
                    <a:pt x="982" y="1830"/>
                    <a:pt x="1507" y="2218"/>
                    <a:pt x="1941" y="2698"/>
                  </a:cubicBezTo>
                  <a:cubicBezTo>
                    <a:pt x="2420" y="3200"/>
                    <a:pt x="2808" y="3748"/>
                    <a:pt x="3082" y="4364"/>
                  </a:cubicBezTo>
                  <a:cubicBezTo>
                    <a:pt x="3401" y="4980"/>
                    <a:pt x="3607" y="5642"/>
                    <a:pt x="3744" y="6327"/>
                  </a:cubicBezTo>
                  <a:cubicBezTo>
                    <a:pt x="3881" y="7035"/>
                    <a:pt x="3949" y="7765"/>
                    <a:pt x="3949" y="8495"/>
                  </a:cubicBezTo>
                  <a:cubicBezTo>
                    <a:pt x="3949" y="8724"/>
                    <a:pt x="3949" y="8952"/>
                    <a:pt x="3949" y="9180"/>
                  </a:cubicBezTo>
                  <a:cubicBezTo>
                    <a:pt x="4040" y="8952"/>
                    <a:pt x="4132" y="8724"/>
                    <a:pt x="4223" y="8495"/>
                  </a:cubicBezTo>
                  <a:cubicBezTo>
                    <a:pt x="4611" y="7560"/>
                    <a:pt x="4908" y="6601"/>
                    <a:pt x="5113" y="5642"/>
                  </a:cubicBezTo>
                  <a:cubicBezTo>
                    <a:pt x="5319" y="4752"/>
                    <a:pt x="5456" y="3839"/>
                    <a:pt x="5501" y="2926"/>
                  </a:cubicBezTo>
                  <a:cubicBezTo>
                    <a:pt x="5524" y="2629"/>
                    <a:pt x="5547" y="2310"/>
                    <a:pt x="5547" y="1967"/>
                  </a:cubicBezTo>
                  <a:cubicBezTo>
                    <a:pt x="5136" y="1625"/>
                    <a:pt x="4657" y="1283"/>
                    <a:pt x="4132" y="986"/>
                  </a:cubicBezTo>
                  <a:cubicBezTo>
                    <a:pt x="3721" y="735"/>
                    <a:pt x="3242" y="529"/>
                    <a:pt x="2762" y="347"/>
                  </a:cubicBezTo>
                  <a:cubicBezTo>
                    <a:pt x="2283" y="187"/>
                    <a:pt x="1804" y="50"/>
                    <a:pt x="1324" y="4"/>
                  </a:cubicBezTo>
                  <a:cubicBezTo>
                    <a:pt x="1308" y="2"/>
                    <a:pt x="1292" y="1"/>
                    <a:pt x="1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7685;p70">
              <a:extLst>
                <a:ext uri="{FF2B5EF4-FFF2-40B4-BE49-F238E27FC236}">
                  <a16:creationId xmlns:a16="http://schemas.microsoft.com/office/drawing/2014/main" id="{7EF9102E-BF05-4EE0-B017-53242612597D}"/>
                </a:ext>
              </a:extLst>
            </p:cNvPr>
            <p:cNvSpPr/>
            <p:nvPr/>
          </p:nvSpPr>
          <p:spPr>
            <a:xfrm>
              <a:off x="8201437" y="3484263"/>
              <a:ext cx="42699" cy="140468"/>
            </a:xfrm>
            <a:custGeom>
              <a:avLst/>
              <a:gdLst/>
              <a:ahLst/>
              <a:cxnLst/>
              <a:rect l="l" t="t" r="r" b="b"/>
              <a:pathLst>
                <a:path w="3310" h="10889" extrusionOk="0">
                  <a:moveTo>
                    <a:pt x="2260" y="0"/>
                  </a:moveTo>
                  <a:cubicBezTo>
                    <a:pt x="2260" y="343"/>
                    <a:pt x="2237" y="662"/>
                    <a:pt x="2214" y="959"/>
                  </a:cubicBezTo>
                  <a:cubicBezTo>
                    <a:pt x="2169" y="1872"/>
                    <a:pt x="2032" y="2785"/>
                    <a:pt x="1826" y="3675"/>
                  </a:cubicBezTo>
                  <a:cubicBezTo>
                    <a:pt x="1621" y="4634"/>
                    <a:pt x="1324" y="5593"/>
                    <a:pt x="936" y="6528"/>
                  </a:cubicBezTo>
                  <a:cubicBezTo>
                    <a:pt x="845" y="6757"/>
                    <a:pt x="753" y="6985"/>
                    <a:pt x="662" y="7213"/>
                  </a:cubicBezTo>
                  <a:cubicBezTo>
                    <a:pt x="639" y="7761"/>
                    <a:pt x="571" y="8286"/>
                    <a:pt x="480" y="8811"/>
                  </a:cubicBezTo>
                  <a:cubicBezTo>
                    <a:pt x="365" y="9519"/>
                    <a:pt x="206" y="10203"/>
                    <a:pt x="0" y="10888"/>
                  </a:cubicBezTo>
                  <a:cubicBezTo>
                    <a:pt x="822" y="9678"/>
                    <a:pt x="1507" y="8423"/>
                    <a:pt x="2055" y="7145"/>
                  </a:cubicBezTo>
                  <a:cubicBezTo>
                    <a:pt x="2488" y="6095"/>
                    <a:pt x="2831" y="5068"/>
                    <a:pt x="3013" y="4109"/>
                  </a:cubicBezTo>
                  <a:cubicBezTo>
                    <a:pt x="3241" y="3059"/>
                    <a:pt x="3310" y="2100"/>
                    <a:pt x="3196" y="1187"/>
                  </a:cubicBezTo>
                  <a:cubicBezTo>
                    <a:pt x="3196" y="1096"/>
                    <a:pt x="3173" y="1028"/>
                    <a:pt x="3150" y="936"/>
                  </a:cubicBezTo>
                  <a:cubicBezTo>
                    <a:pt x="2899" y="594"/>
                    <a:pt x="2602" y="297"/>
                    <a:pt x="2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7686;p70">
              <a:extLst>
                <a:ext uri="{FF2B5EF4-FFF2-40B4-BE49-F238E27FC236}">
                  <a16:creationId xmlns:a16="http://schemas.microsoft.com/office/drawing/2014/main" id="{E52F7280-CD76-48AA-BEA5-18E66B7CAA2A}"/>
                </a:ext>
              </a:extLst>
            </p:cNvPr>
            <p:cNvSpPr/>
            <p:nvPr/>
          </p:nvSpPr>
          <p:spPr>
            <a:xfrm>
              <a:off x="7733579" y="3044682"/>
              <a:ext cx="450223" cy="541787"/>
            </a:xfrm>
            <a:custGeom>
              <a:avLst/>
              <a:gdLst/>
              <a:ahLst/>
              <a:cxnLst/>
              <a:rect l="l" t="t" r="r" b="b"/>
              <a:pathLst>
                <a:path w="34901" h="41999" extrusionOk="0">
                  <a:moveTo>
                    <a:pt x="10683" y="0"/>
                  </a:moveTo>
                  <a:cubicBezTo>
                    <a:pt x="8515" y="0"/>
                    <a:pt x="6552" y="365"/>
                    <a:pt x="4863" y="1073"/>
                  </a:cubicBezTo>
                  <a:cubicBezTo>
                    <a:pt x="3927" y="1461"/>
                    <a:pt x="3082" y="2009"/>
                    <a:pt x="2329" y="2648"/>
                  </a:cubicBezTo>
                  <a:cubicBezTo>
                    <a:pt x="1964" y="2990"/>
                    <a:pt x="1599" y="3356"/>
                    <a:pt x="1279" y="3789"/>
                  </a:cubicBezTo>
                  <a:cubicBezTo>
                    <a:pt x="1005" y="4132"/>
                    <a:pt x="777" y="4497"/>
                    <a:pt x="571" y="4931"/>
                  </a:cubicBezTo>
                  <a:cubicBezTo>
                    <a:pt x="571" y="4839"/>
                    <a:pt x="549" y="4771"/>
                    <a:pt x="503" y="4702"/>
                  </a:cubicBezTo>
                  <a:cubicBezTo>
                    <a:pt x="435" y="4657"/>
                    <a:pt x="366" y="4611"/>
                    <a:pt x="298" y="4611"/>
                  </a:cubicBezTo>
                  <a:cubicBezTo>
                    <a:pt x="206" y="4611"/>
                    <a:pt x="138" y="4657"/>
                    <a:pt x="92" y="4702"/>
                  </a:cubicBezTo>
                  <a:cubicBezTo>
                    <a:pt x="46" y="4748"/>
                    <a:pt x="1" y="4839"/>
                    <a:pt x="1" y="4908"/>
                  </a:cubicBezTo>
                  <a:cubicBezTo>
                    <a:pt x="229" y="6802"/>
                    <a:pt x="617" y="8697"/>
                    <a:pt x="1142" y="10568"/>
                  </a:cubicBezTo>
                  <a:cubicBezTo>
                    <a:pt x="1644" y="12372"/>
                    <a:pt x="2306" y="14243"/>
                    <a:pt x="3105" y="16092"/>
                  </a:cubicBezTo>
                  <a:cubicBezTo>
                    <a:pt x="4657" y="19630"/>
                    <a:pt x="6689" y="23099"/>
                    <a:pt x="9177" y="26341"/>
                  </a:cubicBezTo>
                  <a:cubicBezTo>
                    <a:pt x="11596" y="29536"/>
                    <a:pt x="14381" y="32435"/>
                    <a:pt x="17439" y="34946"/>
                  </a:cubicBezTo>
                  <a:cubicBezTo>
                    <a:pt x="18969" y="36201"/>
                    <a:pt x="20566" y="37365"/>
                    <a:pt x="22187" y="38415"/>
                  </a:cubicBezTo>
                  <a:cubicBezTo>
                    <a:pt x="22986" y="38917"/>
                    <a:pt x="23830" y="39419"/>
                    <a:pt x="24675" y="39876"/>
                  </a:cubicBezTo>
                  <a:cubicBezTo>
                    <a:pt x="25702" y="40447"/>
                    <a:pt x="26684" y="40949"/>
                    <a:pt x="27642" y="41382"/>
                  </a:cubicBezTo>
                  <a:cubicBezTo>
                    <a:pt x="28099" y="41565"/>
                    <a:pt x="28555" y="41770"/>
                    <a:pt x="29057" y="41953"/>
                  </a:cubicBezTo>
                  <a:lnTo>
                    <a:pt x="29194" y="41953"/>
                  </a:lnTo>
                  <a:cubicBezTo>
                    <a:pt x="29240" y="41976"/>
                    <a:pt x="29309" y="41999"/>
                    <a:pt x="29354" y="41999"/>
                  </a:cubicBezTo>
                  <a:cubicBezTo>
                    <a:pt x="29400" y="41999"/>
                    <a:pt x="29445" y="41976"/>
                    <a:pt x="29491" y="41953"/>
                  </a:cubicBezTo>
                  <a:cubicBezTo>
                    <a:pt x="30107" y="41679"/>
                    <a:pt x="30724" y="41246"/>
                    <a:pt x="31340" y="40629"/>
                  </a:cubicBezTo>
                  <a:cubicBezTo>
                    <a:pt x="31911" y="40059"/>
                    <a:pt x="32436" y="39397"/>
                    <a:pt x="32961" y="38575"/>
                  </a:cubicBezTo>
                  <a:cubicBezTo>
                    <a:pt x="33440" y="37845"/>
                    <a:pt x="33851" y="37023"/>
                    <a:pt x="34193" y="36178"/>
                  </a:cubicBezTo>
                  <a:cubicBezTo>
                    <a:pt x="34513" y="35357"/>
                    <a:pt x="34718" y="34558"/>
                    <a:pt x="34832" y="33782"/>
                  </a:cubicBezTo>
                  <a:cubicBezTo>
                    <a:pt x="34878" y="33280"/>
                    <a:pt x="34901" y="32800"/>
                    <a:pt x="34832" y="32344"/>
                  </a:cubicBezTo>
                  <a:cubicBezTo>
                    <a:pt x="34832" y="32298"/>
                    <a:pt x="34809" y="32252"/>
                    <a:pt x="34787" y="32230"/>
                  </a:cubicBezTo>
                  <a:cubicBezTo>
                    <a:pt x="34764" y="32161"/>
                    <a:pt x="34718" y="32115"/>
                    <a:pt x="34672" y="32093"/>
                  </a:cubicBezTo>
                  <a:cubicBezTo>
                    <a:pt x="34216" y="31796"/>
                    <a:pt x="33759" y="31476"/>
                    <a:pt x="33303" y="31134"/>
                  </a:cubicBezTo>
                  <a:lnTo>
                    <a:pt x="33303" y="31134"/>
                  </a:lnTo>
                  <a:lnTo>
                    <a:pt x="33326" y="31157"/>
                  </a:lnTo>
                  <a:lnTo>
                    <a:pt x="33349" y="31180"/>
                  </a:lnTo>
                  <a:cubicBezTo>
                    <a:pt x="32093" y="30221"/>
                    <a:pt x="30861" y="29125"/>
                    <a:pt x="29582" y="27801"/>
                  </a:cubicBezTo>
                  <a:cubicBezTo>
                    <a:pt x="28418" y="26637"/>
                    <a:pt x="27300" y="25313"/>
                    <a:pt x="26227" y="23921"/>
                  </a:cubicBezTo>
                  <a:lnTo>
                    <a:pt x="26181" y="23875"/>
                  </a:lnTo>
                  <a:cubicBezTo>
                    <a:pt x="23967" y="20931"/>
                    <a:pt x="22164" y="17850"/>
                    <a:pt x="20863" y="14654"/>
                  </a:cubicBezTo>
                  <a:cubicBezTo>
                    <a:pt x="19859" y="12143"/>
                    <a:pt x="19174" y="9633"/>
                    <a:pt x="18855" y="7213"/>
                  </a:cubicBezTo>
                  <a:lnTo>
                    <a:pt x="18855" y="7282"/>
                  </a:lnTo>
                  <a:cubicBezTo>
                    <a:pt x="18740" y="6209"/>
                    <a:pt x="18672" y="5136"/>
                    <a:pt x="18672" y="4086"/>
                  </a:cubicBezTo>
                  <a:cubicBezTo>
                    <a:pt x="18763" y="4018"/>
                    <a:pt x="18786" y="3926"/>
                    <a:pt x="18786" y="3812"/>
                  </a:cubicBezTo>
                  <a:cubicBezTo>
                    <a:pt x="18763" y="3675"/>
                    <a:pt x="18740" y="3561"/>
                    <a:pt x="18695" y="3424"/>
                  </a:cubicBezTo>
                  <a:cubicBezTo>
                    <a:pt x="18695" y="3401"/>
                    <a:pt x="18695" y="3378"/>
                    <a:pt x="18695" y="3356"/>
                  </a:cubicBezTo>
                  <a:cubicBezTo>
                    <a:pt x="18695" y="3264"/>
                    <a:pt x="18649" y="3173"/>
                    <a:pt x="18581" y="3105"/>
                  </a:cubicBezTo>
                  <a:cubicBezTo>
                    <a:pt x="18535" y="3013"/>
                    <a:pt x="18489" y="2899"/>
                    <a:pt x="18421" y="2785"/>
                  </a:cubicBezTo>
                  <a:cubicBezTo>
                    <a:pt x="18238" y="2488"/>
                    <a:pt x="18010" y="2214"/>
                    <a:pt x="17736" y="1940"/>
                  </a:cubicBezTo>
                  <a:cubicBezTo>
                    <a:pt x="17211" y="1484"/>
                    <a:pt x="16549" y="1096"/>
                    <a:pt x="15705" y="776"/>
                  </a:cubicBezTo>
                  <a:cubicBezTo>
                    <a:pt x="14381" y="251"/>
                    <a:pt x="12829" y="23"/>
                    <a:pt x="108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7687;p70">
              <a:extLst>
                <a:ext uri="{FF2B5EF4-FFF2-40B4-BE49-F238E27FC236}">
                  <a16:creationId xmlns:a16="http://schemas.microsoft.com/office/drawing/2014/main" id="{5D6F4F40-FBD0-4DBA-B7BD-275207804C3A}"/>
                </a:ext>
              </a:extLst>
            </p:cNvPr>
            <p:cNvSpPr/>
            <p:nvPr/>
          </p:nvSpPr>
          <p:spPr>
            <a:xfrm>
              <a:off x="7889932" y="3045262"/>
              <a:ext cx="293862" cy="462594"/>
            </a:xfrm>
            <a:custGeom>
              <a:avLst/>
              <a:gdLst/>
              <a:ahLst/>
              <a:cxnLst/>
              <a:rect l="l" t="t" r="r" b="b"/>
              <a:pathLst>
                <a:path w="22780" h="35860" extrusionOk="0">
                  <a:moveTo>
                    <a:pt x="0" y="1"/>
                  </a:moveTo>
                  <a:cubicBezTo>
                    <a:pt x="274" y="2603"/>
                    <a:pt x="799" y="5182"/>
                    <a:pt x="1529" y="7693"/>
                  </a:cubicBezTo>
                  <a:cubicBezTo>
                    <a:pt x="1529" y="7670"/>
                    <a:pt x="1529" y="7670"/>
                    <a:pt x="1529" y="7670"/>
                  </a:cubicBezTo>
                  <a:cubicBezTo>
                    <a:pt x="1689" y="8241"/>
                    <a:pt x="1872" y="8789"/>
                    <a:pt x="2054" y="9359"/>
                  </a:cubicBezTo>
                  <a:cubicBezTo>
                    <a:pt x="3310" y="13194"/>
                    <a:pt x="5022" y="16869"/>
                    <a:pt x="7122" y="20315"/>
                  </a:cubicBezTo>
                  <a:lnTo>
                    <a:pt x="7099" y="20293"/>
                  </a:lnTo>
                  <a:lnTo>
                    <a:pt x="7099" y="20293"/>
                  </a:lnTo>
                  <a:cubicBezTo>
                    <a:pt x="7304" y="20635"/>
                    <a:pt x="7532" y="20977"/>
                    <a:pt x="7738" y="21320"/>
                  </a:cubicBezTo>
                  <a:cubicBezTo>
                    <a:pt x="9929" y="24721"/>
                    <a:pt x="12508" y="27893"/>
                    <a:pt x="15453" y="30678"/>
                  </a:cubicBezTo>
                  <a:lnTo>
                    <a:pt x="15430" y="30655"/>
                  </a:lnTo>
                  <a:lnTo>
                    <a:pt x="15430" y="30655"/>
                  </a:lnTo>
                  <a:cubicBezTo>
                    <a:pt x="16754" y="31911"/>
                    <a:pt x="18123" y="33075"/>
                    <a:pt x="19584" y="34125"/>
                  </a:cubicBezTo>
                  <a:cubicBezTo>
                    <a:pt x="20429" y="34741"/>
                    <a:pt x="21296" y="35312"/>
                    <a:pt x="22186" y="35859"/>
                  </a:cubicBezTo>
                  <a:cubicBezTo>
                    <a:pt x="22437" y="35129"/>
                    <a:pt x="22620" y="34421"/>
                    <a:pt x="22711" y="33737"/>
                  </a:cubicBezTo>
                  <a:cubicBezTo>
                    <a:pt x="22780" y="33235"/>
                    <a:pt x="22780" y="32755"/>
                    <a:pt x="22711" y="32299"/>
                  </a:cubicBezTo>
                  <a:cubicBezTo>
                    <a:pt x="22711" y="32253"/>
                    <a:pt x="22688" y="32207"/>
                    <a:pt x="22666" y="32185"/>
                  </a:cubicBezTo>
                  <a:cubicBezTo>
                    <a:pt x="22643" y="32116"/>
                    <a:pt x="22597" y="32070"/>
                    <a:pt x="22551" y="32048"/>
                  </a:cubicBezTo>
                  <a:cubicBezTo>
                    <a:pt x="22095" y="31751"/>
                    <a:pt x="21638" y="31431"/>
                    <a:pt x="21182" y="31089"/>
                  </a:cubicBezTo>
                  <a:lnTo>
                    <a:pt x="21182" y="31089"/>
                  </a:lnTo>
                  <a:lnTo>
                    <a:pt x="21205" y="31135"/>
                  </a:lnTo>
                  <a:lnTo>
                    <a:pt x="21228" y="31157"/>
                  </a:lnTo>
                  <a:cubicBezTo>
                    <a:pt x="19949" y="30153"/>
                    <a:pt x="18740" y="29035"/>
                    <a:pt x="17484" y="27756"/>
                  </a:cubicBezTo>
                  <a:cubicBezTo>
                    <a:pt x="16320" y="26570"/>
                    <a:pt x="15179" y="25268"/>
                    <a:pt x="14106" y="23876"/>
                  </a:cubicBezTo>
                  <a:lnTo>
                    <a:pt x="14060" y="23808"/>
                  </a:lnTo>
                  <a:cubicBezTo>
                    <a:pt x="11846" y="20886"/>
                    <a:pt x="10066" y="17805"/>
                    <a:pt x="8765" y="14609"/>
                  </a:cubicBezTo>
                  <a:cubicBezTo>
                    <a:pt x="7738" y="12075"/>
                    <a:pt x="7053" y="9588"/>
                    <a:pt x="6756" y="7168"/>
                  </a:cubicBezTo>
                  <a:lnTo>
                    <a:pt x="6734" y="7237"/>
                  </a:lnTo>
                  <a:cubicBezTo>
                    <a:pt x="6619" y="6118"/>
                    <a:pt x="6551" y="5045"/>
                    <a:pt x="6574" y="4041"/>
                  </a:cubicBezTo>
                  <a:cubicBezTo>
                    <a:pt x="6642" y="3995"/>
                    <a:pt x="6688" y="3881"/>
                    <a:pt x="6665" y="3767"/>
                  </a:cubicBezTo>
                  <a:cubicBezTo>
                    <a:pt x="6642" y="3630"/>
                    <a:pt x="6619" y="3493"/>
                    <a:pt x="6574" y="3379"/>
                  </a:cubicBezTo>
                  <a:lnTo>
                    <a:pt x="6574" y="3333"/>
                  </a:lnTo>
                  <a:cubicBezTo>
                    <a:pt x="6597" y="3219"/>
                    <a:pt x="6551" y="3128"/>
                    <a:pt x="6460" y="3060"/>
                  </a:cubicBezTo>
                  <a:cubicBezTo>
                    <a:pt x="6414" y="2945"/>
                    <a:pt x="6368" y="2854"/>
                    <a:pt x="6300" y="2740"/>
                  </a:cubicBezTo>
                  <a:cubicBezTo>
                    <a:pt x="6140" y="2443"/>
                    <a:pt x="5889" y="2146"/>
                    <a:pt x="5615" y="1895"/>
                  </a:cubicBezTo>
                  <a:cubicBezTo>
                    <a:pt x="5090" y="1439"/>
                    <a:pt x="4428" y="1051"/>
                    <a:pt x="3584" y="731"/>
                  </a:cubicBezTo>
                  <a:cubicBezTo>
                    <a:pt x="2556" y="320"/>
                    <a:pt x="1392" y="9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7688;p70">
              <a:extLst>
                <a:ext uri="{FF2B5EF4-FFF2-40B4-BE49-F238E27FC236}">
                  <a16:creationId xmlns:a16="http://schemas.microsoft.com/office/drawing/2014/main" id="{D4A6F425-93EE-4FA4-B9BF-04298FE94B4D}"/>
                </a:ext>
              </a:extLst>
            </p:cNvPr>
            <p:cNvSpPr/>
            <p:nvPr/>
          </p:nvSpPr>
          <p:spPr>
            <a:xfrm>
              <a:off x="7899052" y="3105631"/>
              <a:ext cx="274435" cy="401822"/>
            </a:xfrm>
            <a:custGeom>
              <a:avLst/>
              <a:gdLst/>
              <a:ahLst/>
              <a:cxnLst/>
              <a:rect l="l" t="t" r="r" b="b"/>
              <a:pathLst>
                <a:path w="21274" h="31149" extrusionOk="0">
                  <a:moveTo>
                    <a:pt x="320" y="0"/>
                  </a:moveTo>
                  <a:cubicBezTo>
                    <a:pt x="297" y="0"/>
                    <a:pt x="252" y="0"/>
                    <a:pt x="229" y="23"/>
                  </a:cubicBezTo>
                  <a:cubicBezTo>
                    <a:pt x="92" y="69"/>
                    <a:pt x="1" y="228"/>
                    <a:pt x="46" y="388"/>
                  </a:cubicBezTo>
                  <a:cubicBezTo>
                    <a:pt x="1188" y="4177"/>
                    <a:pt x="2557" y="7920"/>
                    <a:pt x="4292" y="11504"/>
                  </a:cubicBezTo>
                  <a:cubicBezTo>
                    <a:pt x="5958" y="14996"/>
                    <a:pt x="7990" y="18306"/>
                    <a:pt x="10386" y="21342"/>
                  </a:cubicBezTo>
                  <a:cubicBezTo>
                    <a:pt x="11619" y="22894"/>
                    <a:pt x="12943" y="24377"/>
                    <a:pt x="14335" y="25770"/>
                  </a:cubicBezTo>
                  <a:cubicBezTo>
                    <a:pt x="15065" y="26500"/>
                    <a:pt x="15819" y="27185"/>
                    <a:pt x="16595" y="27870"/>
                  </a:cubicBezTo>
                  <a:cubicBezTo>
                    <a:pt x="17439" y="28623"/>
                    <a:pt x="18307" y="29353"/>
                    <a:pt x="19220" y="30015"/>
                  </a:cubicBezTo>
                  <a:cubicBezTo>
                    <a:pt x="19745" y="30403"/>
                    <a:pt x="20292" y="30769"/>
                    <a:pt x="20863" y="31111"/>
                  </a:cubicBezTo>
                  <a:cubicBezTo>
                    <a:pt x="20890" y="31138"/>
                    <a:pt x="20932" y="31149"/>
                    <a:pt x="20976" y="31149"/>
                  </a:cubicBezTo>
                  <a:cubicBezTo>
                    <a:pt x="21008" y="31149"/>
                    <a:pt x="21040" y="31143"/>
                    <a:pt x="21068" y="31134"/>
                  </a:cubicBezTo>
                  <a:cubicBezTo>
                    <a:pt x="21137" y="31111"/>
                    <a:pt x="21205" y="31065"/>
                    <a:pt x="21228" y="30997"/>
                  </a:cubicBezTo>
                  <a:cubicBezTo>
                    <a:pt x="21274" y="30928"/>
                    <a:pt x="21274" y="30837"/>
                    <a:pt x="21251" y="30769"/>
                  </a:cubicBezTo>
                  <a:cubicBezTo>
                    <a:pt x="21228" y="30700"/>
                    <a:pt x="21160" y="30654"/>
                    <a:pt x="21114" y="30609"/>
                  </a:cubicBezTo>
                  <a:cubicBezTo>
                    <a:pt x="20911" y="30496"/>
                    <a:pt x="20707" y="30360"/>
                    <a:pt x="20503" y="30225"/>
                  </a:cubicBezTo>
                  <a:lnTo>
                    <a:pt x="20503" y="30225"/>
                  </a:lnTo>
                  <a:lnTo>
                    <a:pt x="20566" y="30266"/>
                  </a:lnTo>
                  <a:cubicBezTo>
                    <a:pt x="19722" y="29719"/>
                    <a:pt x="18946" y="29102"/>
                    <a:pt x="18170" y="28463"/>
                  </a:cubicBezTo>
                  <a:cubicBezTo>
                    <a:pt x="17462" y="27870"/>
                    <a:pt x="16754" y="27276"/>
                    <a:pt x="16092" y="26660"/>
                  </a:cubicBezTo>
                  <a:cubicBezTo>
                    <a:pt x="14791" y="25473"/>
                    <a:pt x="13582" y="24218"/>
                    <a:pt x="12418" y="22917"/>
                  </a:cubicBezTo>
                  <a:lnTo>
                    <a:pt x="12440" y="22917"/>
                  </a:lnTo>
                  <a:cubicBezTo>
                    <a:pt x="11162" y="21479"/>
                    <a:pt x="9975" y="19949"/>
                    <a:pt x="8903" y="18352"/>
                  </a:cubicBezTo>
                  <a:cubicBezTo>
                    <a:pt x="7807" y="16777"/>
                    <a:pt x="6803" y="15133"/>
                    <a:pt x="5890" y="13444"/>
                  </a:cubicBezTo>
                  <a:cubicBezTo>
                    <a:pt x="5570" y="12805"/>
                    <a:pt x="5250" y="12189"/>
                    <a:pt x="4931" y="11573"/>
                  </a:cubicBezTo>
                  <a:cubicBezTo>
                    <a:pt x="3219" y="8012"/>
                    <a:pt x="1827" y="4291"/>
                    <a:pt x="685" y="502"/>
                  </a:cubicBezTo>
                  <a:lnTo>
                    <a:pt x="594" y="206"/>
                  </a:lnTo>
                  <a:cubicBezTo>
                    <a:pt x="548" y="91"/>
                    <a:pt x="434" y="0"/>
                    <a:pt x="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7689;p70">
              <a:extLst>
                <a:ext uri="{FF2B5EF4-FFF2-40B4-BE49-F238E27FC236}">
                  <a16:creationId xmlns:a16="http://schemas.microsoft.com/office/drawing/2014/main" id="{6F2DD634-44BA-4F93-9BD0-2E25EC15932B}"/>
                </a:ext>
              </a:extLst>
            </p:cNvPr>
            <p:cNvSpPr/>
            <p:nvPr/>
          </p:nvSpPr>
          <p:spPr>
            <a:xfrm>
              <a:off x="7625238" y="2618928"/>
              <a:ext cx="399577" cy="525314"/>
            </a:xfrm>
            <a:custGeom>
              <a:avLst/>
              <a:gdLst/>
              <a:ahLst/>
              <a:cxnLst/>
              <a:rect l="l" t="t" r="r" b="b"/>
              <a:pathLst>
                <a:path w="30975" h="40722" extrusionOk="0">
                  <a:moveTo>
                    <a:pt x="28030" y="35563"/>
                  </a:moveTo>
                  <a:cubicBezTo>
                    <a:pt x="27938" y="36316"/>
                    <a:pt x="27824" y="37092"/>
                    <a:pt x="27733" y="37868"/>
                  </a:cubicBezTo>
                  <a:lnTo>
                    <a:pt x="27710" y="37891"/>
                  </a:lnTo>
                  <a:cubicBezTo>
                    <a:pt x="27824" y="37115"/>
                    <a:pt x="27915" y="36339"/>
                    <a:pt x="28030" y="35563"/>
                  </a:cubicBezTo>
                  <a:close/>
                  <a:moveTo>
                    <a:pt x="25724" y="1"/>
                  </a:moveTo>
                  <a:cubicBezTo>
                    <a:pt x="25610" y="1"/>
                    <a:pt x="25519" y="69"/>
                    <a:pt x="25450" y="161"/>
                  </a:cubicBezTo>
                  <a:cubicBezTo>
                    <a:pt x="25382" y="275"/>
                    <a:pt x="25405" y="412"/>
                    <a:pt x="25519" y="503"/>
                  </a:cubicBezTo>
                  <a:lnTo>
                    <a:pt x="25017" y="503"/>
                  </a:lnTo>
                  <a:cubicBezTo>
                    <a:pt x="24743" y="503"/>
                    <a:pt x="24446" y="503"/>
                    <a:pt x="24149" y="526"/>
                  </a:cubicBezTo>
                  <a:cubicBezTo>
                    <a:pt x="23761" y="549"/>
                    <a:pt x="23396" y="594"/>
                    <a:pt x="23008" y="617"/>
                  </a:cubicBezTo>
                  <a:cubicBezTo>
                    <a:pt x="22803" y="640"/>
                    <a:pt x="22574" y="663"/>
                    <a:pt x="22346" y="686"/>
                  </a:cubicBezTo>
                  <a:cubicBezTo>
                    <a:pt x="21228" y="777"/>
                    <a:pt x="20041" y="845"/>
                    <a:pt x="18694" y="891"/>
                  </a:cubicBezTo>
                  <a:cubicBezTo>
                    <a:pt x="17758" y="914"/>
                    <a:pt x="16754" y="937"/>
                    <a:pt x="15635" y="937"/>
                  </a:cubicBezTo>
                  <a:cubicBezTo>
                    <a:pt x="14471" y="937"/>
                    <a:pt x="13307" y="914"/>
                    <a:pt x="12166" y="914"/>
                  </a:cubicBezTo>
                  <a:cubicBezTo>
                    <a:pt x="12166" y="845"/>
                    <a:pt x="12166" y="777"/>
                    <a:pt x="12120" y="709"/>
                  </a:cubicBezTo>
                  <a:cubicBezTo>
                    <a:pt x="12075" y="617"/>
                    <a:pt x="11961" y="572"/>
                    <a:pt x="11869" y="572"/>
                  </a:cubicBezTo>
                  <a:cubicBezTo>
                    <a:pt x="11824" y="572"/>
                    <a:pt x="11755" y="594"/>
                    <a:pt x="11732" y="617"/>
                  </a:cubicBezTo>
                  <a:cubicBezTo>
                    <a:pt x="11595" y="709"/>
                    <a:pt x="11458" y="823"/>
                    <a:pt x="11321" y="914"/>
                  </a:cubicBezTo>
                  <a:cubicBezTo>
                    <a:pt x="11276" y="937"/>
                    <a:pt x="11230" y="960"/>
                    <a:pt x="11207" y="1005"/>
                  </a:cubicBezTo>
                  <a:cubicBezTo>
                    <a:pt x="10203" y="1758"/>
                    <a:pt x="9290" y="2671"/>
                    <a:pt x="8423" y="3676"/>
                  </a:cubicBezTo>
                  <a:cubicBezTo>
                    <a:pt x="7487" y="4794"/>
                    <a:pt x="6597" y="6118"/>
                    <a:pt x="5798" y="7579"/>
                  </a:cubicBezTo>
                  <a:cubicBezTo>
                    <a:pt x="5045" y="8926"/>
                    <a:pt x="4360" y="10409"/>
                    <a:pt x="3743" y="12098"/>
                  </a:cubicBezTo>
                  <a:cubicBezTo>
                    <a:pt x="3173" y="13605"/>
                    <a:pt x="2671" y="15203"/>
                    <a:pt x="2214" y="17006"/>
                  </a:cubicBezTo>
                  <a:cubicBezTo>
                    <a:pt x="1415" y="20110"/>
                    <a:pt x="845" y="23442"/>
                    <a:pt x="457" y="27163"/>
                  </a:cubicBezTo>
                  <a:cubicBezTo>
                    <a:pt x="297" y="28715"/>
                    <a:pt x="183" y="30313"/>
                    <a:pt x="91" y="31933"/>
                  </a:cubicBezTo>
                  <a:cubicBezTo>
                    <a:pt x="23" y="33371"/>
                    <a:pt x="0" y="34878"/>
                    <a:pt x="0" y="36704"/>
                  </a:cubicBezTo>
                  <a:cubicBezTo>
                    <a:pt x="0" y="36795"/>
                    <a:pt x="46" y="36887"/>
                    <a:pt x="137" y="36955"/>
                  </a:cubicBezTo>
                  <a:cubicBezTo>
                    <a:pt x="137" y="36955"/>
                    <a:pt x="137" y="36955"/>
                    <a:pt x="137" y="36978"/>
                  </a:cubicBezTo>
                  <a:cubicBezTo>
                    <a:pt x="228" y="37046"/>
                    <a:pt x="320" y="37138"/>
                    <a:pt x="411" y="37206"/>
                  </a:cubicBezTo>
                  <a:cubicBezTo>
                    <a:pt x="1826" y="38165"/>
                    <a:pt x="3515" y="38895"/>
                    <a:pt x="5569" y="39489"/>
                  </a:cubicBezTo>
                  <a:cubicBezTo>
                    <a:pt x="7304" y="39968"/>
                    <a:pt x="9244" y="40310"/>
                    <a:pt x="11527" y="40516"/>
                  </a:cubicBezTo>
                  <a:cubicBezTo>
                    <a:pt x="12440" y="40607"/>
                    <a:pt x="13376" y="40653"/>
                    <a:pt x="14426" y="40698"/>
                  </a:cubicBezTo>
                  <a:cubicBezTo>
                    <a:pt x="14996" y="40721"/>
                    <a:pt x="15521" y="40721"/>
                    <a:pt x="16046" y="40721"/>
                  </a:cubicBezTo>
                  <a:cubicBezTo>
                    <a:pt x="16594" y="40721"/>
                    <a:pt x="17142" y="40698"/>
                    <a:pt x="17644" y="40676"/>
                  </a:cubicBezTo>
                  <a:cubicBezTo>
                    <a:pt x="20064" y="40584"/>
                    <a:pt x="22415" y="40219"/>
                    <a:pt x="24606" y="39603"/>
                  </a:cubicBezTo>
                  <a:cubicBezTo>
                    <a:pt x="25199" y="39443"/>
                    <a:pt x="25793" y="39238"/>
                    <a:pt x="26386" y="39032"/>
                  </a:cubicBezTo>
                  <a:cubicBezTo>
                    <a:pt x="27048" y="38804"/>
                    <a:pt x="27596" y="38576"/>
                    <a:pt x="28098" y="38325"/>
                  </a:cubicBezTo>
                  <a:cubicBezTo>
                    <a:pt x="28167" y="38302"/>
                    <a:pt x="28212" y="38210"/>
                    <a:pt x="28235" y="38142"/>
                  </a:cubicBezTo>
                  <a:cubicBezTo>
                    <a:pt x="28281" y="38096"/>
                    <a:pt x="28281" y="38028"/>
                    <a:pt x="28281" y="37959"/>
                  </a:cubicBezTo>
                  <a:cubicBezTo>
                    <a:pt x="28600" y="35654"/>
                    <a:pt x="28897" y="33326"/>
                    <a:pt x="29217" y="30998"/>
                  </a:cubicBezTo>
                  <a:cubicBezTo>
                    <a:pt x="29559" y="28418"/>
                    <a:pt x="29901" y="25839"/>
                    <a:pt x="30244" y="23237"/>
                  </a:cubicBezTo>
                  <a:cubicBezTo>
                    <a:pt x="30700" y="19768"/>
                    <a:pt x="30906" y="17120"/>
                    <a:pt x="30951" y="14655"/>
                  </a:cubicBezTo>
                  <a:cubicBezTo>
                    <a:pt x="30974" y="12897"/>
                    <a:pt x="30883" y="11322"/>
                    <a:pt x="30700" y="9839"/>
                  </a:cubicBezTo>
                  <a:cubicBezTo>
                    <a:pt x="30495" y="8127"/>
                    <a:pt x="30175" y="6643"/>
                    <a:pt x="29719" y="5319"/>
                  </a:cubicBezTo>
                  <a:cubicBezTo>
                    <a:pt x="29308" y="4178"/>
                    <a:pt x="28806" y="3174"/>
                    <a:pt x="28189" y="2329"/>
                  </a:cubicBezTo>
                  <a:cubicBezTo>
                    <a:pt x="27527" y="1393"/>
                    <a:pt x="26751" y="640"/>
                    <a:pt x="25861" y="47"/>
                  </a:cubicBezTo>
                  <a:cubicBezTo>
                    <a:pt x="25816" y="24"/>
                    <a:pt x="25770" y="1"/>
                    <a:pt x="25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7690;p70">
              <a:extLst>
                <a:ext uri="{FF2B5EF4-FFF2-40B4-BE49-F238E27FC236}">
                  <a16:creationId xmlns:a16="http://schemas.microsoft.com/office/drawing/2014/main" id="{437102B9-730A-4029-AD73-2C343E026E4D}"/>
                </a:ext>
              </a:extLst>
            </p:cNvPr>
            <p:cNvSpPr/>
            <p:nvPr/>
          </p:nvSpPr>
          <p:spPr>
            <a:xfrm>
              <a:off x="7978550" y="3070880"/>
              <a:ext cx="14435" cy="41719"/>
            </a:xfrm>
            <a:custGeom>
              <a:avLst/>
              <a:gdLst/>
              <a:ahLst/>
              <a:cxnLst/>
              <a:rect l="l" t="t" r="r" b="b"/>
              <a:pathLst>
                <a:path w="1119" h="3234" extrusionOk="0">
                  <a:moveTo>
                    <a:pt x="822" y="1"/>
                  </a:moveTo>
                  <a:cubicBezTo>
                    <a:pt x="754" y="1"/>
                    <a:pt x="685" y="24"/>
                    <a:pt x="617" y="69"/>
                  </a:cubicBezTo>
                  <a:cubicBezTo>
                    <a:pt x="571" y="115"/>
                    <a:pt x="548" y="183"/>
                    <a:pt x="525" y="275"/>
                  </a:cubicBezTo>
                  <a:cubicBezTo>
                    <a:pt x="411" y="982"/>
                    <a:pt x="320" y="1713"/>
                    <a:pt x="160" y="2420"/>
                  </a:cubicBezTo>
                  <a:cubicBezTo>
                    <a:pt x="137" y="2557"/>
                    <a:pt x="92" y="2717"/>
                    <a:pt x="46" y="2854"/>
                  </a:cubicBezTo>
                  <a:cubicBezTo>
                    <a:pt x="0" y="3014"/>
                    <a:pt x="69" y="3173"/>
                    <a:pt x="229" y="3219"/>
                  </a:cubicBezTo>
                  <a:cubicBezTo>
                    <a:pt x="257" y="3229"/>
                    <a:pt x="288" y="3233"/>
                    <a:pt x="319" y="3233"/>
                  </a:cubicBezTo>
                  <a:cubicBezTo>
                    <a:pt x="436" y="3233"/>
                    <a:pt x="558" y="3168"/>
                    <a:pt x="594" y="3059"/>
                  </a:cubicBezTo>
                  <a:cubicBezTo>
                    <a:pt x="845" y="2146"/>
                    <a:pt x="936" y="1233"/>
                    <a:pt x="1096" y="320"/>
                  </a:cubicBezTo>
                  <a:cubicBezTo>
                    <a:pt x="1119" y="160"/>
                    <a:pt x="982" y="24"/>
                    <a:pt x="845" y="1"/>
                  </a:cubicBezTo>
                  <a:close/>
                </a:path>
              </a:pathLst>
            </a:custGeom>
            <a:solidFill>
              <a:srgbClr val="00A0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7691;p70">
              <a:extLst>
                <a:ext uri="{FF2B5EF4-FFF2-40B4-BE49-F238E27FC236}">
                  <a16:creationId xmlns:a16="http://schemas.microsoft.com/office/drawing/2014/main" id="{397C2BF2-E609-429B-9D2E-45D6EE881060}"/>
                </a:ext>
              </a:extLst>
            </p:cNvPr>
            <p:cNvSpPr/>
            <p:nvPr/>
          </p:nvSpPr>
          <p:spPr>
            <a:xfrm>
              <a:off x="7761261" y="2618928"/>
              <a:ext cx="263547" cy="520309"/>
            </a:xfrm>
            <a:custGeom>
              <a:avLst/>
              <a:gdLst/>
              <a:ahLst/>
              <a:cxnLst/>
              <a:rect l="l" t="t" r="r" b="b"/>
              <a:pathLst>
                <a:path w="20430" h="40334" extrusionOk="0">
                  <a:moveTo>
                    <a:pt x="15179" y="1"/>
                  </a:moveTo>
                  <a:cubicBezTo>
                    <a:pt x="15065" y="1"/>
                    <a:pt x="14951" y="47"/>
                    <a:pt x="14905" y="138"/>
                  </a:cubicBezTo>
                  <a:cubicBezTo>
                    <a:pt x="14837" y="275"/>
                    <a:pt x="14860" y="412"/>
                    <a:pt x="14974" y="526"/>
                  </a:cubicBezTo>
                  <a:cubicBezTo>
                    <a:pt x="14814" y="480"/>
                    <a:pt x="14677" y="480"/>
                    <a:pt x="14472" y="480"/>
                  </a:cubicBezTo>
                  <a:cubicBezTo>
                    <a:pt x="14198" y="480"/>
                    <a:pt x="13901" y="503"/>
                    <a:pt x="13604" y="503"/>
                  </a:cubicBezTo>
                  <a:cubicBezTo>
                    <a:pt x="13216" y="526"/>
                    <a:pt x="12851" y="572"/>
                    <a:pt x="12463" y="617"/>
                  </a:cubicBezTo>
                  <a:cubicBezTo>
                    <a:pt x="12258" y="640"/>
                    <a:pt x="12029" y="663"/>
                    <a:pt x="11801" y="686"/>
                  </a:cubicBezTo>
                  <a:cubicBezTo>
                    <a:pt x="10683" y="777"/>
                    <a:pt x="9473" y="845"/>
                    <a:pt x="8149" y="891"/>
                  </a:cubicBezTo>
                  <a:cubicBezTo>
                    <a:pt x="7282" y="914"/>
                    <a:pt x="6300" y="914"/>
                    <a:pt x="5090" y="914"/>
                  </a:cubicBezTo>
                  <a:cubicBezTo>
                    <a:pt x="3926" y="914"/>
                    <a:pt x="2762" y="914"/>
                    <a:pt x="1598" y="891"/>
                  </a:cubicBezTo>
                  <a:cubicBezTo>
                    <a:pt x="1621" y="845"/>
                    <a:pt x="1621" y="777"/>
                    <a:pt x="1575" y="709"/>
                  </a:cubicBezTo>
                  <a:cubicBezTo>
                    <a:pt x="1530" y="617"/>
                    <a:pt x="1416" y="549"/>
                    <a:pt x="1324" y="549"/>
                  </a:cubicBezTo>
                  <a:cubicBezTo>
                    <a:pt x="1279" y="549"/>
                    <a:pt x="1210" y="572"/>
                    <a:pt x="1164" y="594"/>
                  </a:cubicBezTo>
                  <a:cubicBezTo>
                    <a:pt x="1028" y="709"/>
                    <a:pt x="891" y="800"/>
                    <a:pt x="754" y="914"/>
                  </a:cubicBezTo>
                  <a:cubicBezTo>
                    <a:pt x="708" y="937"/>
                    <a:pt x="685" y="960"/>
                    <a:pt x="640" y="1005"/>
                  </a:cubicBezTo>
                  <a:cubicBezTo>
                    <a:pt x="434" y="1165"/>
                    <a:pt x="229" y="1348"/>
                    <a:pt x="0" y="1507"/>
                  </a:cubicBezTo>
                  <a:cubicBezTo>
                    <a:pt x="137" y="1667"/>
                    <a:pt x="274" y="1827"/>
                    <a:pt x="434" y="1964"/>
                  </a:cubicBezTo>
                  <a:cubicBezTo>
                    <a:pt x="594" y="2124"/>
                    <a:pt x="776" y="2261"/>
                    <a:pt x="936" y="2398"/>
                  </a:cubicBezTo>
                  <a:cubicBezTo>
                    <a:pt x="1210" y="2603"/>
                    <a:pt x="1484" y="2786"/>
                    <a:pt x="1781" y="2945"/>
                  </a:cubicBezTo>
                  <a:cubicBezTo>
                    <a:pt x="2078" y="3128"/>
                    <a:pt x="2374" y="3288"/>
                    <a:pt x="2694" y="3402"/>
                  </a:cubicBezTo>
                  <a:lnTo>
                    <a:pt x="2671" y="3402"/>
                  </a:lnTo>
                  <a:cubicBezTo>
                    <a:pt x="3744" y="3858"/>
                    <a:pt x="4885" y="4109"/>
                    <a:pt x="6026" y="4269"/>
                  </a:cubicBezTo>
                  <a:lnTo>
                    <a:pt x="6049" y="4269"/>
                  </a:lnTo>
                  <a:cubicBezTo>
                    <a:pt x="7099" y="4406"/>
                    <a:pt x="8149" y="4452"/>
                    <a:pt x="9199" y="4452"/>
                  </a:cubicBezTo>
                  <a:cubicBezTo>
                    <a:pt x="10180" y="4429"/>
                    <a:pt x="11162" y="4361"/>
                    <a:pt x="12121" y="4224"/>
                  </a:cubicBezTo>
                  <a:cubicBezTo>
                    <a:pt x="12554" y="4178"/>
                    <a:pt x="12988" y="4109"/>
                    <a:pt x="13422" y="4018"/>
                  </a:cubicBezTo>
                  <a:cubicBezTo>
                    <a:pt x="13741" y="3950"/>
                    <a:pt x="14038" y="3858"/>
                    <a:pt x="14358" y="3767"/>
                  </a:cubicBezTo>
                  <a:cubicBezTo>
                    <a:pt x="14631" y="3676"/>
                    <a:pt x="14905" y="3585"/>
                    <a:pt x="15156" y="3470"/>
                  </a:cubicBezTo>
                  <a:cubicBezTo>
                    <a:pt x="15339" y="3402"/>
                    <a:pt x="15499" y="3333"/>
                    <a:pt x="15659" y="3242"/>
                  </a:cubicBezTo>
                  <a:cubicBezTo>
                    <a:pt x="15671" y="3236"/>
                    <a:pt x="15683" y="3233"/>
                    <a:pt x="15695" y="3233"/>
                  </a:cubicBezTo>
                  <a:cubicBezTo>
                    <a:pt x="15729" y="3233"/>
                    <a:pt x="15762" y="3254"/>
                    <a:pt x="15796" y="3288"/>
                  </a:cubicBezTo>
                  <a:cubicBezTo>
                    <a:pt x="15818" y="3311"/>
                    <a:pt x="15796" y="3379"/>
                    <a:pt x="15750" y="3402"/>
                  </a:cubicBezTo>
                  <a:cubicBezTo>
                    <a:pt x="15567" y="3493"/>
                    <a:pt x="15407" y="3585"/>
                    <a:pt x="15225" y="3653"/>
                  </a:cubicBezTo>
                  <a:cubicBezTo>
                    <a:pt x="15339" y="3767"/>
                    <a:pt x="15453" y="3904"/>
                    <a:pt x="15544" y="4018"/>
                  </a:cubicBezTo>
                  <a:cubicBezTo>
                    <a:pt x="15567" y="4041"/>
                    <a:pt x="15567" y="4064"/>
                    <a:pt x="15567" y="4087"/>
                  </a:cubicBezTo>
                  <a:cubicBezTo>
                    <a:pt x="15910" y="4520"/>
                    <a:pt x="16184" y="4977"/>
                    <a:pt x="16412" y="5456"/>
                  </a:cubicBezTo>
                  <a:cubicBezTo>
                    <a:pt x="16686" y="6027"/>
                    <a:pt x="16891" y="6597"/>
                    <a:pt x="17051" y="7191"/>
                  </a:cubicBezTo>
                  <a:cubicBezTo>
                    <a:pt x="17348" y="8378"/>
                    <a:pt x="17507" y="9610"/>
                    <a:pt x="17644" y="10843"/>
                  </a:cubicBezTo>
                  <a:cubicBezTo>
                    <a:pt x="17667" y="11094"/>
                    <a:pt x="17713" y="11345"/>
                    <a:pt x="17736" y="11619"/>
                  </a:cubicBezTo>
                  <a:cubicBezTo>
                    <a:pt x="17758" y="11893"/>
                    <a:pt x="17781" y="12190"/>
                    <a:pt x="17827" y="12464"/>
                  </a:cubicBezTo>
                  <a:cubicBezTo>
                    <a:pt x="17873" y="13148"/>
                    <a:pt x="17941" y="13810"/>
                    <a:pt x="17964" y="14495"/>
                  </a:cubicBezTo>
                  <a:cubicBezTo>
                    <a:pt x="18032" y="15842"/>
                    <a:pt x="18055" y="17188"/>
                    <a:pt x="18010" y="18535"/>
                  </a:cubicBezTo>
                  <a:cubicBezTo>
                    <a:pt x="17918" y="21228"/>
                    <a:pt x="17622" y="23899"/>
                    <a:pt x="17165" y="26524"/>
                  </a:cubicBezTo>
                  <a:cubicBezTo>
                    <a:pt x="16982" y="27551"/>
                    <a:pt x="16754" y="28578"/>
                    <a:pt x="16480" y="29582"/>
                  </a:cubicBezTo>
                  <a:cubicBezTo>
                    <a:pt x="16229" y="30541"/>
                    <a:pt x="15910" y="31500"/>
                    <a:pt x="15544" y="32436"/>
                  </a:cubicBezTo>
                  <a:cubicBezTo>
                    <a:pt x="14837" y="34239"/>
                    <a:pt x="13947" y="35974"/>
                    <a:pt x="12851" y="37594"/>
                  </a:cubicBezTo>
                  <a:cubicBezTo>
                    <a:pt x="12189" y="38553"/>
                    <a:pt x="11482" y="39466"/>
                    <a:pt x="10683" y="40333"/>
                  </a:cubicBezTo>
                  <a:cubicBezTo>
                    <a:pt x="11847" y="40151"/>
                    <a:pt x="12965" y="39922"/>
                    <a:pt x="14061" y="39603"/>
                  </a:cubicBezTo>
                  <a:cubicBezTo>
                    <a:pt x="14654" y="39443"/>
                    <a:pt x="15248" y="39260"/>
                    <a:pt x="15841" y="39032"/>
                  </a:cubicBezTo>
                  <a:cubicBezTo>
                    <a:pt x="16503" y="38804"/>
                    <a:pt x="17051" y="38576"/>
                    <a:pt x="17553" y="38325"/>
                  </a:cubicBezTo>
                  <a:cubicBezTo>
                    <a:pt x="17622" y="38302"/>
                    <a:pt x="17667" y="38210"/>
                    <a:pt x="17690" y="38142"/>
                  </a:cubicBezTo>
                  <a:cubicBezTo>
                    <a:pt x="17736" y="38096"/>
                    <a:pt x="17736" y="38028"/>
                    <a:pt x="17758" y="37959"/>
                  </a:cubicBezTo>
                  <a:cubicBezTo>
                    <a:pt x="17964" y="36362"/>
                    <a:pt x="18169" y="34741"/>
                    <a:pt x="18398" y="33120"/>
                  </a:cubicBezTo>
                  <a:lnTo>
                    <a:pt x="18535" y="32162"/>
                  </a:lnTo>
                  <a:lnTo>
                    <a:pt x="18672" y="30998"/>
                  </a:lnTo>
                  <a:cubicBezTo>
                    <a:pt x="19037" y="28418"/>
                    <a:pt x="19379" y="25839"/>
                    <a:pt x="19699" y="23237"/>
                  </a:cubicBezTo>
                  <a:cubicBezTo>
                    <a:pt x="20155" y="19768"/>
                    <a:pt x="20383" y="17120"/>
                    <a:pt x="20406" y="14655"/>
                  </a:cubicBezTo>
                  <a:cubicBezTo>
                    <a:pt x="20429" y="12897"/>
                    <a:pt x="20361" y="11322"/>
                    <a:pt x="20178" y="9839"/>
                  </a:cubicBezTo>
                  <a:cubicBezTo>
                    <a:pt x="19973" y="8127"/>
                    <a:pt x="19630" y="6643"/>
                    <a:pt x="19174" y="5319"/>
                  </a:cubicBezTo>
                  <a:cubicBezTo>
                    <a:pt x="18763" y="4178"/>
                    <a:pt x="18261" y="3174"/>
                    <a:pt x="17644" y="2306"/>
                  </a:cubicBezTo>
                  <a:cubicBezTo>
                    <a:pt x="17005" y="1393"/>
                    <a:pt x="16206" y="617"/>
                    <a:pt x="15316" y="47"/>
                  </a:cubicBezTo>
                  <a:cubicBezTo>
                    <a:pt x="15271" y="1"/>
                    <a:pt x="15225" y="1"/>
                    <a:pt x="15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7692;p70">
              <a:extLst>
                <a:ext uri="{FF2B5EF4-FFF2-40B4-BE49-F238E27FC236}">
                  <a16:creationId xmlns:a16="http://schemas.microsoft.com/office/drawing/2014/main" id="{FD6E8ACD-668D-4F7C-B186-F7C3AF667318}"/>
                </a:ext>
              </a:extLst>
            </p:cNvPr>
            <p:cNvSpPr/>
            <p:nvPr/>
          </p:nvSpPr>
          <p:spPr>
            <a:xfrm>
              <a:off x="7956763" y="266368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7693;p70">
              <a:extLst>
                <a:ext uri="{FF2B5EF4-FFF2-40B4-BE49-F238E27FC236}">
                  <a16:creationId xmlns:a16="http://schemas.microsoft.com/office/drawing/2014/main" id="{1C534D22-0C19-43F6-944D-9CDAEEAC0983}"/>
                </a:ext>
              </a:extLst>
            </p:cNvPr>
            <p:cNvSpPr/>
            <p:nvPr/>
          </p:nvSpPr>
          <p:spPr>
            <a:xfrm>
              <a:off x="7961471" y="2674576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7694;p70">
              <a:extLst>
                <a:ext uri="{FF2B5EF4-FFF2-40B4-BE49-F238E27FC236}">
                  <a16:creationId xmlns:a16="http://schemas.microsoft.com/office/drawing/2014/main" id="{EEDC6A67-94A1-41F3-8630-67DDA2DABDDC}"/>
                </a:ext>
              </a:extLst>
            </p:cNvPr>
            <p:cNvSpPr/>
            <p:nvPr/>
          </p:nvSpPr>
          <p:spPr>
            <a:xfrm>
              <a:off x="7760087" y="2546215"/>
              <a:ext cx="213185" cy="123092"/>
            </a:xfrm>
            <a:custGeom>
              <a:avLst/>
              <a:gdLst/>
              <a:ahLst/>
              <a:cxnLst/>
              <a:rect l="l" t="t" r="r" b="b"/>
              <a:pathLst>
                <a:path w="16526" h="9542" extrusionOk="0">
                  <a:moveTo>
                    <a:pt x="7099" y="0"/>
                  </a:moveTo>
                  <a:cubicBezTo>
                    <a:pt x="6505" y="0"/>
                    <a:pt x="5912" y="69"/>
                    <a:pt x="5296" y="160"/>
                  </a:cubicBezTo>
                  <a:cubicBezTo>
                    <a:pt x="4748" y="228"/>
                    <a:pt x="4200" y="365"/>
                    <a:pt x="3721" y="525"/>
                  </a:cubicBezTo>
                  <a:cubicBezTo>
                    <a:pt x="3127" y="731"/>
                    <a:pt x="2602" y="982"/>
                    <a:pt x="2191" y="1278"/>
                  </a:cubicBezTo>
                  <a:cubicBezTo>
                    <a:pt x="1963" y="1438"/>
                    <a:pt x="1735" y="1644"/>
                    <a:pt x="1484" y="1872"/>
                  </a:cubicBezTo>
                  <a:cubicBezTo>
                    <a:pt x="1301" y="2077"/>
                    <a:pt x="1141" y="2260"/>
                    <a:pt x="1004" y="2465"/>
                  </a:cubicBezTo>
                  <a:cubicBezTo>
                    <a:pt x="867" y="2671"/>
                    <a:pt x="753" y="2922"/>
                    <a:pt x="662" y="3241"/>
                  </a:cubicBezTo>
                  <a:cubicBezTo>
                    <a:pt x="639" y="3287"/>
                    <a:pt x="639" y="3333"/>
                    <a:pt x="662" y="3378"/>
                  </a:cubicBezTo>
                  <a:cubicBezTo>
                    <a:pt x="388" y="3858"/>
                    <a:pt x="206" y="4291"/>
                    <a:pt x="114" y="4725"/>
                  </a:cubicBezTo>
                  <a:cubicBezTo>
                    <a:pt x="23" y="5204"/>
                    <a:pt x="0" y="5638"/>
                    <a:pt x="114" y="6072"/>
                  </a:cubicBezTo>
                  <a:cubicBezTo>
                    <a:pt x="160" y="6254"/>
                    <a:pt x="228" y="6460"/>
                    <a:pt x="320" y="6665"/>
                  </a:cubicBezTo>
                  <a:cubicBezTo>
                    <a:pt x="434" y="6893"/>
                    <a:pt x="548" y="7053"/>
                    <a:pt x="662" y="7213"/>
                  </a:cubicBezTo>
                  <a:cubicBezTo>
                    <a:pt x="913" y="7510"/>
                    <a:pt x="1233" y="7806"/>
                    <a:pt x="1644" y="8080"/>
                  </a:cubicBezTo>
                  <a:cubicBezTo>
                    <a:pt x="2009" y="8308"/>
                    <a:pt x="2442" y="8537"/>
                    <a:pt x="2967" y="8742"/>
                  </a:cubicBezTo>
                  <a:cubicBezTo>
                    <a:pt x="3447" y="8925"/>
                    <a:pt x="3949" y="9062"/>
                    <a:pt x="4520" y="9176"/>
                  </a:cubicBezTo>
                  <a:cubicBezTo>
                    <a:pt x="5615" y="9427"/>
                    <a:pt x="6802" y="9541"/>
                    <a:pt x="8057" y="9541"/>
                  </a:cubicBezTo>
                  <a:cubicBezTo>
                    <a:pt x="9290" y="9541"/>
                    <a:pt x="10477" y="9427"/>
                    <a:pt x="11573" y="9176"/>
                  </a:cubicBezTo>
                  <a:cubicBezTo>
                    <a:pt x="12098" y="9062"/>
                    <a:pt x="12577" y="8925"/>
                    <a:pt x="13033" y="8765"/>
                  </a:cubicBezTo>
                  <a:cubicBezTo>
                    <a:pt x="13513" y="8582"/>
                    <a:pt x="13924" y="8400"/>
                    <a:pt x="14266" y="8172"/>
                  </a:cubicBezTo>
                  <a:cubicBezTo>
                    <a:pt x="14654" y="7920"/>
                    <a:pt x="15019" y="7601"/>
                    <a:pt x="15430" y="7122"/>
                  </a:cubicBezTo>
                  <a:cubicBezTo>
                    <a:pt x="15613" y="6916"/>
                    <a:pt x="15795" y="6688"/>
                    <a:pt x="15955" y="6437"/>
                  </a:cubicBezTo>
                  <a:cubicBezTo>
                    <a:pt x="16069" y="6254"/>
                    <a:pt x="16183" y="6026"/>
                    <a:pt x="16297" y="5775"/>
                  </a:cubicBezTo>
                  <a:cubicBezTo>
                    <a:pt x="16457" y="5364"/>
                    <a:pt x="16526" y="4930"/>
                    <a:pt x="16480" y="4520"/>
                  </a:cubicBezTo>
                  <a:cubicBezTo>
                    <a:pt x="16434" y="4109"/>
                    <a:pt x="16320" y="3721"/>
                    <a:pt x="16092" y="3333"/>
                  </a:cubicBezTo>
                  <a:cubicBezTo>
                    <a:pt x="15887" y="2990"/>
                    <a:pt x="15590" y="2671"/>
                    <a:pt x="15225" y="2351"/>
                  </a:cubicBezTo>
                  <a:cubicBezTo>
                    <a:pt x="14882" y="2054"/>
                    <a:pt x="14471" y="1780"/>
                    <a:pt x="13992" y="1507"/>
                  </a:cubicBezTo>
                  <a:cubicBezTo>
                    <a:pt x="13536" y="1255"/>
                    <a:pt x="13033" y="1050"/>
                    <a:pt x="12463" y="845"/>
                  </a:cubicBezTo>
                  <a:cubicBezTo>
                    <a:pt x="11938" y="662"/>
                    <a:pt x="11390" y="502"/>
                    <a:pt x="10774" y="365"/>
                  </a:cubicBezTo>
                  <a:cubicBezTo>
                    <a:pt x="9632" y="114"/>
                    <a:pt x="8491" y="0"/>
                    <a:pt x="7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7695;p70">
              <a:extLst>
                <a:ext uri="{FF2B5EF4-FFF2-40B4-BE49-F238E27FC236}">
                  <a16:creationId xmlns:a16="http://schemas.microsoft.com/office/drawing/2014/main" id="{F0BAC901-7642-4F11-ABA2-F8BB0F9FEBE9}"/>
                </a:ext>
              </a:extLst>
            </p:cNvPr>
            <p:cNvSpPr/>
            <p:nvPr/>
          </p:nvSpPr>
          <p:spPr>
            <a:xfrm>
              <a:off x="7779810" y="2593323"/>
              <a:ext cx="7663" cy="49601"/>
            </a:xfrm>
            <a:custGeom>
              <a:avLst/>
              <a:gdLst/>
              <a:ahLst/>
              <a:cxnLst/>
              <a:rect l="l" t="t" r="r" b="b"/>
              <a:pathLst>
                <a:path w="594" h="3845" extrusionOk="0">
                  <a:moveTo>
                    <a:pt x="297" y="0"/>
                  </a:moveTo>
                  <a:cubicBezTo>
                    <a:pt x="251" y="0"/>
                    <a:pt x="206" y="23"/>
                    <a:pt x="183" y="69"/>
                  </a:cubicBezTo>
                  <a:cubicBezTo>
                    <a:pt x="137" y="343"/>
                    <a:pt x="92" y="639"/>
                    <a:pt x="46" y="913"/>
                  </a:cubicBezTo>
                  <a:cubicBezTo>
                    <a:pt x="23" y="1233"/>
                    <a:pt x="0" y="1552"/>
                    <a:pt x="0" y="1872"/>
                  </a:cubicBezTo>
                  <a:cubicBezTo>
                    <a:pt x="0" y="2511"/>
                    <a:pt x="115" y="3150"/>
                    <a:pt x="320" y="3743"/>
                  </a:cubicBezTo>
                  <a:cubicBezTo>
                    <a:pt x="343" y="3766"/>
                    <a:pt x="343" y="3812"/>
                    <a:pt x="388" y="3812"/>
                  </a:cubicBezTo>
                  <a:cubicBezTo>
                    <a:pt x="405" y="3828"/>
                    <a:pt x="432" y="3844"/>
                    <a:pt x="455" y="3844"/>
                  </a:cubicBezTo>
                  <a:cubicBezTo>
                    <a:pt x="464" y="3844"/>
                    <a:pt x="473" y="3841"/>
                    <a:pt x="480" y="3835"/>
                  </a:cubicBezTo>
                  <a:cubicBezTo>
                    <a:pt x="525" y="3835"/>
                    <a:pt x="548" y="3812"/>
                    <a:pt x="571" y="3766"/>
                  </a:cubicBezTo>
                  <a:cubicBezTo>
                    <a:pt x="594" y="3743"/>
                    <a:pt x="594" y="3698"/>
                    <a:pt x="594" y="3675"/>
                  </a:cubicBezTo>
                  <a:cubicBezTo>
                    <a:pt x="525" y="3470"/>
                    <a:pt x="457" y="3287"/>
                    <a:pt x="388" y="3082"/>
                  </a:cubicBezTo>
                  <a:cubicBezTo>
                    <a:pt x="343" y="2876"/>
                    <a:pt x="320" y="2694"/>
                    <a:pt x="274" y="2488"/>
                  </a:cubicBezTo>
                  <a:cubicBezTo>
                    <a:pt x="251" y="2191"/>
                    <a:pt x="229" y="1895"/>
                    <a:pt x="229" y="1598"/>
                  </a:cubicBezTo>
                  <a:cubicBezTo>
                    <a:pt x="229" y="1278"/>
                    <a:pt x="251" y="959"/>
                    <a:pt x="297" y="639"/>
                  </a:cubicBezTo>
                  <a:cubicBezTo>
                    <a:pt x="297" y="639"/>
                    <a:pt x="297" y="639"/>
                    <a:pt x="297" y="662"/>
                  </a:cubicBezTo>
                  <a:cubicBezTo>
                    <a:pt x="320" y="479"/>
                    <a:pt x="343" y="297"/>
                    <a:pt x="388" y="114"/>
                  </a:cubicBezTo>
                  <a:cubicBezTo>
                    <a:pt x="388" y="69"/>
                    <a:pt x="366" y="23"/>
                    <a:pt x="3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7696;p70">
              <a:extLst>
                <a:ext uri="{FF2B5EF4-FFF2-40B4-BE49-F238E27FC236}">
                  <a16:creationId xmlns:a16="http://schemas.microsoft.com/office/drawing/2014/main" id="{BFB8D83D-BA19-4EFB-B30F-CF8EE16ABDBE}"/>
                </a:ext>
              </a:extLst>
            </p:cNvPr>
            <p:cNvSpPr/>
            <p:nvPr/>
          </p:nvSpPr>
          <p:spPr>
            <a:xfrm>
              <a:off x="7815735" y="2603630"/>
              <a:ext cx="5018" cy="46827"/>
            </a:xfrm>
            <a:custGeom>
              <a:avLst/>
              <a:gdLst/>
              <a:ahLst/>
              <a:cxnLst/>
              <a:rect l="l" t="t" r="r" b="b"/>
              <a:pathLst>
                <a:path w="389" h="3630" extrusionOk="0">
                  <a:moveTo>
                    <a:pt x="274" y="0"/>
                  </a:moveTo>
                  <a:cubicBezTo>
                    <a:pt x="251" y="0"/>
                    <a:pt x="228" y="23"/>
                    <a:pt x="206" y="23"/>
                  </a:cubicBezTo>
                  <a:cubicBezTo>
                    <a:pt x="183" y="46"/>
                    <a:pt x="160" y="69"/>
                    <a:pt x="160" y="91"/>
                  </a:cubicBezTo>
                  <a:cubicBezTo>
                    <a:pt x="91" y="639"/>
                    <a:pt x="23" y="1210"/>
                    <a:pt x="23" y="1758"/>
                  </a:cubicBezTo>
                  <a:cubicBezTo>
                    <a:pt x="0" y="2328"/>
                    <a:pt x="23" y="2922"/>
                    <a:pt x="69" y="3492"/>
                  </a:cubicBezTo>
                  <a:cubicBezTo>
                    <a:pt x="91" y="3538"/>
                    <a:pt x="91" y="3561"/>
                    <a:pt x="114" y="3584"/>
                  </a:cubicBezTo>
                  <a:cubicBezTo>
                    <a:pt x="160" y="3629"/>
                    <a:pt x="183" y="3629"/>
                    <a:pt x="228" y="3629"/>
                  </a:cubicBezTo>
                  <a:cubicBezTo>
                    <a:pt x="274" y="3629"/>
                    <a:pt x="297" y="3629"/>
                    <a:pt x="342" y="3584"/>
                  </a:cubicBezTo>
                  <a:cubicBezTo>
                    <a:pt x="365" y="3561"/>
                    <a:pt x="388" y="3515"/>
                    <a:pt x="388" y="3492"/>
                  </a:cubicBezTo>
                  <a:cubicBezTo>
                    <a:pt x="297" y="2944"/>
                    <a:pt x="274" y="2397"/>
                    <a:pt x="274" y="1849"/>
                  </a:cubicBezTo>
                  <a:cubicBezTo>
                    <a:pt x="274" y="1255"/>
                    <a:pt x="297" y="685"/>
                    <a:pt x="388" y="114"/>
                  </a:cubicBezTo>
                  <a:cubicBezTo>
                    <a:pt x="388" y="69"/>
                    <a:pt x="342" y="23"/>
                    <a:pt x="297" y="23"/>
                  </a:cubicBezTo>
                  <a:cubicBezTo>
                    <a:pt x="297" y="23"/>
                    <a:pt x="274" y="0"/>
                    <a:pt x="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7697;p70">
              <a:extLst>
                <a:ext uri="{FF2B5EF4-FFF2-40B4-BE49-F238E27FC236}">
                  <a16:creationId xmlns:a16="http://schemas.microsoft.com/office/drawing/2014/main" id="{AFD2A8EA-4FB6-4636-BE14-E673CC77C43A}"/>
                </a:ext>
              </a:extLst>
            </p:cNvPr>
            <p:cNvSpPr/>
            <p:nvPr/>
          </p:nvSpPr>
          <p:spPr>
            <a:xfrm>
              <a:off x="7852240" y="2603333"/>
              <a:ext cx="5612" cy="46234"/>
            </a:xfrm>
            <a:custGeom>
              <a:avLst/>
              <a:gdLst/>
              <a:ahLst/>
              <a:cxnLst/>
              <a:rect l="l" t="t" r="r" b="b"/>
              <a:pathLst>
                <a:path w="435" h="3584" extrusionOk="0">
                  <a:moveTo>
                    <a:pt x="183" y="0"/>
                  </a:moveTo>
                  <a:cubicBezTo>
                    <a:pt x="115" y="0"/>
                    <a:pt x="46" y="69"/>
                    <a:pt x="46" y="137"/>
                  </a:cubicBezTo>
                  <a:cubicBezTo>
                    <a:pt x="69" y="662"/>
                    <a:pt x="92" y="1187"/>
                    <a:pt x="92" y="1735"/>
                  </a:cubicBezTo>
                  <a:cubicBezTo>
                    <a:pt x="92" y="1986"/>
                    <a:pt x="92" y="2260"/>
                    <a:pt x="69" y="2534"/>
                  </a:cubicBezTo>
                  <a:cubicBezTo>
                    <a:pt x="69" y="2808"/>
                    <a:pt x="23" y="3104"/>
                    <a:pt x="0" y="3401"/>
                  </a:cubicBezTo>
                  <a:cubicBezTo>
                    <a:pt x="0" y="3447"/>
                    <a:pt x="23" y="3492"/>
                    <a:pt x="46" y="3538"/>
                  </a:cubicBezTo>
                  <a:cubicBezTo>
                    <a:pt x="92" y="3561"/>
                    <a:pt x="137" y="3584"/>
                    <a:pt x="183" y="3584"/>
                  </a:cubicBezTo>
                  <a:cubicBezTo>
                    <a:pt x="229" y="3584"/>
                    <a:pt x="274" y="3561"/>
                    <a:pt x="320" y="3538"/>
                  </a:cubicBezTo>
                  <a:cubicBezTo>
                    <a:pt x="366" y="3492"/>
                    <a:pt x="366" y="3447"/>
                    <a:pt x="366" y="3401"/>
                  </a:cubicBezTo>
                  <a:cubicBezTo>
                    <a:pt x="434" y="2876"/>
                    <a:pt x="411" y="2328"/>
                    <a:pt x="388" y="1803"/>
                  </a:cubicBezTo>
                  <a:cubicBezTo>
                    <a:pt x="388" y="1233"/>
                    <a:pt x="343" y="685"/>
                    <a:pt x="297" y="137"/>
                  </a:cubicBezTo>
                  <a:cubicBezTo>
                    <a:pt x="297" y="69"/>
                    <a:pt x="252" y="0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7698;p70">
              <a:extLst>
                <a:ext uri="{FF2B5EF4-FFF2-40B4-BE49-F238E27FC236}">
                  <a16:creationId xmlns:a16="http://schemas.microsoft.com/office/drawing/2014/main" id="{3E301DA2-0E8D-46E0-A9D2-E68AF5BC0425}"/>
                </a:ext>
              </a:extLst>
            </p:cNvPr>
            <p:cNvSpPr/>
            <p:nvPr/>
          </p:nvSpPr>
          <p:spPr>
            <a:xfrm>
              <a:off x="7893453" y="2598612"/>
              <a:ext cx="7082" cy="51845"/>
            </a:xfrm>
            <a:custGeom>
              <a:avLst/>
              <a:gdLst/>
              <a:ahLst/>
              <a:cxnLst/>
              <a:rect l="l" t="t" r="r" b="b"/>
              <a:pathLst>
                <a:path w="549" h="4019" extrusionOk="0">
                  <a:moveTo>
                    <a:pt x="389" y="1"/>
                  </a:moveTo>
                  <a:cubicBezTo>
                    <a:pt x="298" y="1"/>
                    <a:pt x="252" y="69"/>
                    <a:pt x="252" y="138"/>
                  </a:cubicBezTo>
                  <a:cubicBezTo>
                    <a:pt x="252" y="1119"/>
                    <a:pt x="252" y="2078"/>
                    <a:pt x="115" y="3037"/>
                  </a:cubicBezTo>
                  <a:lnTo>
                    <a:pt x="138" y="3037"/>
                  </a:lnTo>
                  <a:cubicBezTo>
                    <a:pt x="92" y="3288"/>
                    <a:pt x="47" y="3516"/>
                    <a:pt x="1" y="3767"/>
                  </a:cubicBezTo>
                  <a:cubicBezTo>
                    <a:pt x="1" y="3813"/>
                    <a:pt x="1" y="3881"/>
                    <a:pt x="24" y="3927"/>
                  </a:cubicBezTo>
                  <a:cubicBezTo>
                    <a:pt x="47" y="3973"/>
                    <a:pt x="92" y="3995"/>
                    <a:pt x="138" y="4018"/>
                  </a:cubicBezTo>
                  <a:cubicBezTo>
                    <a:pt x="184" y="4018"/>
                    <a:pt x="252" y="4018"/>
                    <a:pt x="298" y="3995"/>
                  </a:cubicBezTo>
                  <a:cubicBezTo>
                    <a:pt x="343" y="3973"/>
                    <a:pt x="366" y="3927"/>
                    <a:pt x="389" y="3881"/>
                  </a:cubicBezTo>
                  <a:cubicBezTo>
                    <a:pt x="480" y="3265"/>
                    <a:pt x="526" y="2672"/>
                    <a:pt x="526" y="2055"/>
                  </a:cubicBezTo>
                  <a:cubicBezTo>
                    <a:pt x="549" y="1416"/>
                    <a:pt x="526" y="777"/>
                    <a:pt x="526" y="138"/>
                  </a:cubicBezTo>
                  <a:cubicBezTo>
                    <a:pt x="526" y="69"/>
                    <a:pt x="457" y="1"/>
                    <a:pt x="3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7699;p70">
              <a:extLst>
                <a:ext uri="{FF2B5EF4-FFF2-40B4-BE49-F238E27FC236}">
                  <a16:creationId xmlns:a16="http://schemas.microsoft.com/office/drawing/2014/main" id="{59889B77-A901-4ED4-9D1E-F54BA89D7DCC}"/>
                </a:ext>
              </a:extLst>
            </p:cNvPr>
            <p:cNvSpPr/>
            <p:nvPr/>
          </p:nvSpPr>
          <p:spPr>
            <a:xfrm>
              <a:off x="7925547" y="2600676"/>
              <a:ext cx="5908" cy="45137"/>
            </a:xfrm>
            <a:custGeom>
              <a:avLst/>
              <a:gdLst/>
              <a:ahLst/>
              <a:cxnLst/>
              <a:rect l="l" t="t" r="r" b="b"/>
              <a:pathLst>
                <a:path w="458" h="3499" extrusionOk="0">
                  <a:moveTo>
                    <a:pt x="298" y="1"/>
                  </a:moveTo>
                  <a:cubicBezTo>
                    <a:pt x="252" y="1"/>
                    <a:pt x="184" y="46"/>
                    <a:pt x="206" y="92"/>
                  </a:cubicBezTo>
                  <a:cubicBezTo>
                    <a:pt x="229" y="914"/>
                    <a:pt x="275" y="1735"/>
                    <a:pt x="161" y="2557"/>
                  </a:cubicBezTo>
                  <a:cubicBezTo>
                    <a:pt x="138" y="2808"/>
                    <a:pt x="92" y="3059"/>
                    <a:pt x="24" y="3310"/>
                  </a:cubicBezTo>
                  <a:cubicBezTo>
                    <a:pt x="1" y="3402"/>
                    <a:pt x="47" y="3470"/>
                    <a:pt x="115" y="3493"/>
                  </a:cubicBezTo>
                  <a:cubicBezTo>
                    <a:pt x="127" y="3497"/>
                    <a:pt x="140" y="3499"/>
                    <a:pt x="153" y="3499"/>
                  </a:cubicBezTo>
                  <a:cubicBezTo>
                    <a:pt x="214" y="3499"/>
                    <a:pt x="279" y="3458"/>
                    <a:pt x="298" y="3402"/>
                  </a:cubicBezTo>
                  <a:cubicBezTo>
                    <a:pt x="412" y="2877"/>
                    <a:pt x="457" y="2329"/>
                    <a:pt x="457" y="1804"/>
                  </a:cubicBezTo>
                  <a:cubicBezTo>
                    <a:pt x="457" y="1233"/>
                    <a:pt x="412" y="663"/>
                    <a:pt x="389" y="92"/>
                  </a:cubicBezTo>
                  <a:cubicBezTo>
                    <a:pt x="389" y="46"/>
                    <a:pt x="343" y="1"/>
                    <a:pt x="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7700;p70">
              <a:extLst>
                <a:ext uri="{FF2B5EF4-FFF2-40B4-BE49-F238E27FC236}">
                  <a16:creationId xmlns:a16="http://schemas.microsoft.com/office/drawing/2014/main" id="{361EDBE1-D87C-4DF4-8390-B8E338981253}"/>
                </a:ext>
              </a:extLst>
            </p:cNvPr>
            <p:cNvSpPr/>
            <p:nvPr/>
          </p:nvSpPr>
          <p:spPr>
            <a:xfrm>
              <a:off x="7948224" y="2595374"/>
              <a:ext cx="7663" cy="43370"/>
            </a:xfrm>
            <a:custGeom>
              <a:avLst/>
              <a:gdLst/>
              <a:ahLst/>
              <a:cxnLst/>
              <a:rect l="l" t="t" r="r" b="b"/>
              <a:pathLst>
                <a:path w="594" h="3362" extrusionOk="0">
                  <a:moveTo>
                    <a:pt x="411" y="1"/>
                  </a:moveTo>
                  <a:cubicBezTo>
                    <a:pt x="366" y="1"/>
                    <a:pt x="320" y="47"/>
                    <a:pt x="320" y="92"/>
                  </a:cubicBezTo>
                  <a:cubicBezTo>
                    <a:pt x="343" y="412"/>
                    <a:pt x="366" y="731"/>
                    <a:pt x="343" y="1051"/>
                  </a:cubicBezTo>
                  <a:cubicBezTo>
                    <a:pt x="343" y="1348"/>
                    <a:pt x="320" y="1644"/>
                    <a:pt x="274" y="1941"/>
                  </a:cubicBezTo>
                  <a:cubicBezTo>
                    <a:pt x="252" y="2124"/>
                    <a:pt x="229" y="2306"/>
                    <a:pt x="183" y="2489"/>
                  </a:cubicBezTo>
                  <a:cubicBezTo>
                    <a:pt x="137" y="2717"/>
                    <a:pt x="92" y="2923"/>
                    <a:pt x="23" y="3128"/>
                  </a:cubicBezTo>
                  <a:cubicBezTo>
                    <a:pt x="0" y="3219"/>
                    <a:pt x="69" y="3333"/>
                    <a:pt x="160" y="3356"/>
                  </a:cubicBezTo>
                  <a:cubicBezTo>
                    <a:pt x="175" y="3360"/>
                    <a:pt x="191" y="3362"/>
                    <a:pt x="207" y="3362"/>
                  </a:cubicBezTo>
                  <a:cubicBezTo>
                    <a:pt x="287" y="3362"/>
                    <a:pt x="369" y="3314"/>
                    <a:pt x="389" y="3219"/>
                  </a:cubicBezTo>
                  <a:cubicBezTo>
                    <a:pt x="434" y="2968"/>
                    <a:pt x="480" y="2717"/>
                    <a:pt x="525" y="2466"/>
                  </a:cubicBezTo>
                  <a:cubicBezTo>
                    <a:pt x="548" y="2215"/>
                    <a:pt x="571" y="1941"/>
                    <a:pt x="571" y="1690"/>
                  </a:cubicBezTo>
                  <a:cubicBezTo>
                    <a:pt x="594" y="1165"/>
                    <a:pt x="571" y="617"/>
                    <a:pt x="525" y="92"/>
                  </a:cubicBezTo>
                  <a:cubicBezTo>
                    <a:pt x="503" y="47"/>
                    <a:pt x="480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7701;p70">
              <a:extLst>
                <a:ext uri="{FF2B5EF4-FFF2-40B4-BE49-F238E27FC236}">
                  <a16:creationId xmlns:a16="http://schemas.microsoft.com/office/drawing/2014/main" id="{65FAA058-2C86-41B8-86D7-41044E217A74}"/>
                </a:ext>
              </a:extLst>
            </p:cNvPr>
            <p:cNvSpPr/>
            <p:nvPr/>
          </p:nvSpPr>
          <p:spPr>
            <a:xfrm>
              <a:off x="7839870" y="2623056"/>
              <a:ext cx="213779" cy="343927"/>
            </a:xfrm>
            <a:custGeom>
              <a:avLst/>
              <a:gdLst/>
              <a:ahLst/>
              <a:cxnLst/>
              <a:rect l="l" t="t" r="r" b="b"/>
              <a:pathLst>
                <a:path w="16572" h="26661" extrusionOk="0">
                  <a:moveTo>
                    <a:pt x="11642" y="0"/>
                  </a:moveTo>
                  <a:cubicBezTo>
                    <a:pt x="10158" y="229"/>
                    <a:pt x="8629" y="731"/>
                    <a:pt x="7122" y="1530"/>
                  </a:cubicBezTo>
                  <a:cubicBezTo>
                    <a:pt x="6346" y="1941"/>
                    <a:pt x="5570" y="2443"/>
                    <a:pt x="4840" y="2991"/>
                  </a:cubicBezTo>
                  <a:cubicBezTo>
                    <a:pt x="4109" y="3561"/>
                    <a:pt x="3425" y="4178"/>
                    <a:pt x="2831" y="4839"/>
                  </a:cubicBezTo>
                  <a:cubicBezTo>
                    <a:pt x="1553" y="6209"/>
                    <a:pt x="686" y="7784"/>
                    <a:pt x="275" y="9336"/>
                  </a:cubicBezTo>
                  <a:cubicBezTo>
                    <a:pt x="69" y="10112"/>
                    <a:pt x="1" y="10957"/>
                    <a:pt x="24" y="11915"/>
                  </a:cubicBezTo>
                  <a:cubicBezTo>
                    <a:pt x="46" y="12783"/>
                    <a:pt x="183" y="13650"/>
                    <a:pt x="389" y="14540"/>
                  </a:cubicBezTo>
                  <a:cubicBezTo>
                    <a:pt x="822" y="16138"/>
                    <a:pt x="1576" y="17713"/>
                    <a:pt x="2671" y="19219"/>
                  </a:cubicBezTo>
                  <a:cubicBezTo>
                    <a:pt x="3676" y="20612"/>
                    <a:pt x="4954" y="21890"/>
                    <a:pt x="6460" y="23008"/>
                  </a:cubicBezTo>
                  <a:cubicBezTo>
                    <a:pt x="7853" y="24058"/>
                    <a:pt x="9405" y="24926"/>
                    <a:pt x="11071" y="25565"/>
                  </a:cubicBezTo>
                  <a:cubicBezTo>
                    <a:pt x="12692" y="26181"/>
                    <a:pt x="14358" y="26569"/>
                    <a:pt x="16070" y="26660"/>
                  </a:cubicBezTo>
                  <a:cubicBezTo>
                    <a:pt x="16161" y="26546"/>
                    <a:pt x="16252" y="26432"/>
                    <a:pt x="16321" y="26295"/>
                  </a:cubicBezTo>
                  <a:cubicBezTo>
                    <a:pt x="16412" y="26135"/>
                    <a:pt x="16503" y="25976"/>
                    <a:pt x="16572" y="25793"/>
                  </a:cubicBezTo>
                  <a:cubicBezTo>
                    <a:pt x="15317" y="25588"/>
                    <a:pt x="14016" y="25222"/>
                    <a:pt x="12737" y="24675"/>
                  </a:cubicBezTo>
                  <a:lnTo>
                    <a:pt x="12737" y="24675"/>
                  </a:lnTo>
                  <a:lnTo>
                    <a:pt x="12783" y="24697"/>
                  </a:lnTo>
                  <a:cubicBezTo>
                    <a:pt x="11322" y="24081"/>
                    <a:pt x="9930" y="23282"/>
                    <a:pt x="8674" y="22301"/>
                  </a:cubicBezTo>
                  <a:lnTo>
                    <a:pt x="8606" y="22255"/>
                  </a:lnTo>
                  <a:cubicBezTo>
                    <a:pt x="7419" y="21342"/>
                    <a:pt x="6369" y="20292"/>
                    <a:pt x="5479" y="19151"/>
                  </a:cubicBezTo>
                  <a:cubicBezTo>
                    <a:pt x="4726" y="18169"/>
                    <a:pt x="4132" y="17142"/>
                    <a:pt x="3653" y="16069"/>
                  </a:cubicBezTo>
                  <a:lnTo>
                    <a:pt x="3653" y="16024"/>
                  </a:lnTo>
                  <a:cubicBezTo>
                    <a:pt x="3242" y="15065"/>
                    <a:pt x="2968" y="14084"/>
                    <a:pt x="2831" y="13102"/>
                  </a:cubicBezTo>
                  <a:cubicBezTo>
                    <a:pt x="2694" y="12166"/>
                    <a:pt x="2694" y="11276"/>
                    <a:pt x="2785" y="10454"/>
                  </a:cubicBezTo>
                  <a:cubicBezTo>
                    <a:pt x="2900" y="9770"/>
                    <a:pt x="3082" y="9108"/>
                    <a:pt x="3356" y="8423"/>
                  </a:cubicBezTo>
                  <a:cubicBezTo>
                    <a:pt x="3694" y="7656"/>
                    <a:pt x="4144" y="6889"/>
                    <a:pt x="4683" y="6167"/>
                  </a:cubicBezTo>
                  <a:lnTo>
                    <a:pt x="4683" y="6167"/>
                  </a:lnTo>
                  <a:cubicBezTo>
                    <a:pt x="4695" y="6160"/>
                    <a:pt x="4703" y="6154"/>
                    <a:pt x="4703" y="6140"/>
                  </a:cubicBezTo>
                  <a:lnTo>
                    <a:pt x="4703" y="6140"/>
                  </a:lnTo>
                  <a:cubicBezTo>
                    <a:pt x="4703" y="6140"/>
                    <a:pt x="4703" y="6140"/>
                    <a:pt x="4703" y="6140"/>
                  </a:cubicBezTo>
                  <a:lnTo>
                    <a:pt x="4726" y="6118"/>
                  </a:lnTo>
                  <a:cubicBezTo>
                    <a:pt x="5410" y="5273"/>
                    <a:pt x="6232" y="4451"/>
                    <a:pt x="7168" y="3721"/>
                  </a:cubicBezTo>
                  <a:lnTo>
                    <a:pt x="7191" y="3698"/>
                  </a:lnTo>
                  <a:lnTo>
                    <a:pt x="7214" y="3675"/>
                  </a:lnTo>
                  <a:cubicBezTo>
                    <a:pt x="8264" y="2876"/>
                    <a:pt x="9428" y="2215"/>
                    <a:pt x="10637" y="1690"/>
                  </a:cubicBezTo>
                  <a:cubicBezTo>
                    <a:pt x="11368" y="1370"/>
                    <a:pt x="12121" y="1142"/>
                    <a:pt x="12851" y="959"/>
                  </a:cubicBezTo>
                  <a:cubicBezTo>
                    <a:pt x="12806" y="891"/>
                    <a:pt x="12737" y="845"/>
                    <a:pt x="12692" y="777"/>
                  </a:cubicBezTo>
                  <a:cubicBezTo>
                    <a:pt x="12532" y="640"/>
                    <a:pt x="12395" y="525"/>
                    <a:pt x="12235" y="389"/>
                  </a:cubicBezTo>
                  <a:cubicBezTo>
                    <a:pt x="12053" y="252"/>
                    <a:pt x="11847" y="115"/>
                    <a:pt x="11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7702;p70">
              <a:extLst>
                <a:ext uri="{FF2B5EF4-FFF2-40B4-BE49-F238E27FC236}">
                  <a16:creationId xmlns:a16="http://schemas.microsoft.com/office/drawing/2014/main" id="{208384CA-B0F6-48B6-8CF7-70868B4E26DB}"/>
                </a:ext>
              </a:extLst>
            </p:cNvPr>
            <p:cNvSpPr/>
            <p:nvPr/>
          </p:nvSpPr>
          <p:spPr>
            <a:xfrm>
              <a:off x="7974422" y="2606867"/>
              <a:ext cx="50955" cy="46595"/>
            </a:xfrm>
            <a:custGeom>
              <a:avLst/>
              <a:gdLst/>
              <a:ahLst/>
              <a:cxnLst/>
              <a:rect l="l" t="t" r="r" b="b"/>
              <a:pathLst>
                <a:path w="3950" h="3612" extrusionOk="0">
                  <a:moveTo>
                    <a:pt x="1051" y="0"/>
                  </a:moveTo>
                  <a:cubicBezTo>
                    <a:pt x="982" y="0"/>
                    <a:pt x="891" y="0"/>
                    <a:pt x="823" y="23"/>
                  </a:cubicBezTo>
                  <a:cubicBezTo>
                    <a:pt x="572" y="91"/>
                    <a:pt x="366" y="251"/>
                    <a:pt x="252" y="479"/>
                  </a:cubicBezTo>
                  <a:cubicBezTo>
                    <a:pt x="1" y="890"/>
                    <a:pt x="115" y="1529"/>
                    <a:pt x="594" y="1780"/>
                  </a:cubicBezTo>
                  <a:cubicBezTo>
                    <a:pt x="777" y="1872"/>
                    <a:pt x="960" y="1986"/>
                    <a:pt x="1142" y="2100"/>
                  </a:cubicBezTo>
                  <a:cubicBezTo>
                    <a:pt x="1370" y="2305"/>
                    <a:pt x="1576" y="2511"/>
                    <a:pt x="1758" y="2716"/>
                  </a:cubicBezTo>
                  <a:cubicBezTo>
                    <a:pt x="1850" y="2853"/>
                    <a:pt x="1941" y="2990"/>
                    <a:pt x="2032" y="3150"/>
                  </a:cubicBezTo>
                  <a:cubicBezTo>
                    <a:pt x="2218" y="3444"/>
                    <a:pt x="2539" y="3612"/>
                    <a:pt x="2869" y="3612"/>
                  </a:cubicBezTo>
                  <a:cubicBezTo>
                    <a:pt x="3027" y="3612"/>
                    <a:pt x="3186" y="3573"/>
                    <a:pt x="3333" y="3492"/>
                  </a:cubicBezTo>
                  <a:cubicBezTo>
                    <a:pt x="3790" y="3218"/>
                    <a:pt x="3950" y="2625"/>
                    <a:pt x="3676" y="2191"/>
                  </a:cubicBezTo>
                  <a:cubicBezTo>
                    <a:pt x="3151" y="1324"/>
                    <a:pt x="2443" y="571"/>
                    <a:pt x="1553" y="137"/>
                  </a:cubicBezTo>
                  <a:cubicBezTo>
                    <a:pt x="1393" y="46"/>
                    <a:pt x="1233" y="0"/>
                    <a:pt x="1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7703;p70">
              <a:extLst>
                <a:ext uri="{FF2B5EF4-FFF2-40B4-BE49-F238E27FC236}">
                  <a16:creationId xmlns:a16="http://schemas.microsoft.com/office/drawing/2014/main" id="{87E68B77-94A2-4A2E-BD13-9B4342CE8CBA}"/>
                </a:ext>
              </a:extLst>
            </p:cNvPr>
            <p:cNvSpPr/>
            <p:nvPr/>
          </p:nvSpPr>
          <p:spPr>
            <a:xfrm>
              <a:off x="8014758" y="2940456"/>
              <a:ext cx="55663" cy="45511"/>
            </a:xfrm>
            <a:custGeom>
              <a:avLst/>
              <a:gdLst/>
              <a:ahLst/>
              <a:cxnLst/>
              <a:rect l="l" t="t" r="r" b="b"/>
              <a:pathLst>
                <a:path w="4315" h="3528" extrusionOk="0">
                  <a:moveTo>
                    <a:pt x="3242" y="0"/>
                  </a:moveTo>
                  <a:cubicBezTo>
                    <a:pt x="2923" y="0"/>
                    <a:pt x="2603" y="183"/>
                    <a:pt x="2420" y="479"/>
                  </a:cubicBezTo>
                  <a:cubicBezTo>
                    <a:pt x="2352" y="594"/>
                    <a:pt x="2284" y="708"/>
                    <a:pt x="2215" y="799"/>
                  </a:cubicBezTo>
                  <a:cubicBezTo>
                    <a:pt x="2078" y="959"/>
                    <a:pt x="1964" y="1073"/>
                    <a:pt x="1804" y="1210"/>
                  </a:cubicBezTo>
                  <a:cubicBezTo>
                    <a:pt x="1644" y="1324"/>
                    <a:pt x="1462" y="1415"/>
                    <a:pt x="1279" y="1507"/>
                  </a:cubicBezTo>
                  <a:cubicBezTo>
                    <a:pt x="1119" y="1575"/>
                    <a:pt x="960" y="1621"/>
                    <a:pt x="800" y="1666"/>
                  </a:cubicBezTo>
                  <a:cubicBezTo>
                    <a:pt x="298" y="1780"/>
                    <a:pt x="1" y="2351"/>
                    <a:pt x="138" y="2830"/>
                  </a:cubicBezTo>
                  <a:cubicBezTo>
                    <a:pt x="251" y="3265"/>
                    <a:pt x="630" y="3527"/>
                    <a:pt x="1042" y="3527"/>
                  </a:cubicBezTo>
                  <a:cubicBezTo>
                    <a:pt x="1128" y="3527"/>
                    <a:pt x="1215" y="3516"/>
                    <a:pt x="1302" y="3492"/>
                  </a:cubicBezTo>
                  <a:cubicBezTo>
                    <a:pt x="2466" y="3218"/>
                    <a:pt x="3470" y="2488"/>
                    <a:pt x="4064" y="1438"/>
                  </a:cubicBezTo>
                  <a:cubicBezTo>
                    <a:pt x="4315" y="982"/>
                    <a:pt x="4178" y="388"/>
                    <a:pt x="3722" y="137"/>
                  </a:cubicBezTo>
                  <a:cubicBezTo>
                    <a:pt x="3585" y="46"/>
                    <a:pt x="3402" y="0"/>
                    <a:pt x="3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7704;p70">
              <a:extLst>
                <a:ext uri="{FF2B5EF4-FFF2-40B4-BE49-F238E27FC236}">
                  <a16:creationId xmlns:a16="http://schemas.microsoft.com/office/drawing/2014/main" id="{6850627A-FB04-47BA-B38E-A71D26B259E8}"/>
                </a:ext>
              </a:extLst>
            </p:cNvPr>
            <p:cNvSpPr/>
            <p:nvPr/>
          </p:nvSpPr>
          <p:spPr>
            <a:xfrm>
              <a:off x="7556046" y="2626294"/>
              <a:ext cx="336858" cy="423133"/>
            </a:xfrm>
            <a:custGeom>
              <a:avLst/>
              <a:gdLst/>
              <a:ahLst/>
              <a:cxnLst/>
              <a:rect l="l" t="t" r="r" b="b"/>
              <a:pathLst>
                <a:path w="26113" h="32801" extrusionOk="0">
                  <a:moveTo>
                    <a:pt x="4177" y="1"/>
                  </a:moveTo>
                  <a:cubicBezTo>
                    <a:pt x="3926" y="1"/>
                    <a:pt x="3675" y="23"/>
                    <a:pt x="3447" y="69"/>
                  </a:cubicBezTo>
                  <a:lnTo>
                    <a:pt x="3401" y="69"/>
                  </a:lnTo>
                  <a:cubicBezTo>
                    <a:pt x="1484" y="503"/>
                    <a:pt x="0" y="2397"/>
                    <a:pt x="0" y="4611"/>
                  </a:cubicBezTo>
                  <a:lnTo>
                    <a:pt x="0" y="28190"/>
                  </a:lnTo>
                  <a:cubicBezTo>
                    <a:pt x="0" y="30701"/>
                    <a:pt x="1917" y="32800"/>
                    <a:pt x="4177" y="32800"/>
                  </a:cubicBezTo>
                  <a:lnTo>
                    <a:pt x="21935" y="32800"/>
                  </a:lnTo>
                  <a:cubicBezTo>
                    <a:pt x="24195" y="32800"/>
                    <a:pt x="26112" y="30701"/>
                    <a:pt x="26112" y="28190"/>
                  </a:cubicBezTo>
                  <a:lnTo>
                    <a:pt x="26112" y="4611"/>
                  </a:lnTo>
                  <a:cubicBezTo>
                    <a:pt x="26112" y="2100"/>
                    <a:pt x="24195" y="1"/>
                    <a:pt x="21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7705;p70">
              <a:extLst>
                <a:ext uri="{FF2B5EF4-FFF2-40B4-BE49-F238E27FC236}">
                  <a16:creationId xmlns:a16="http://schemas.microsoft.com/office/drawing/2014/main" id="{B21F0E67-EA88-4042-873D-3A229F93FE74}"/>
                </a:ext>
              </a:extLst>
            </p:cNvPr>
            <p:cNvSpPr/>
            <p:nvPr/>
          </p:nvSpPr>
          <p:spPr>
            <a:xfrm>
              <a:off x="7542205" y="2627764"/>
              <a:ext cx="61843" cy="41525"/>
            </a:xfrm>
            <a:custGeom>
              <a:avLst/>
              <a:gdLst/>
              <a:ahLst/>
              <a:cxnLst/>
              <a:rect l="l" t="t" r="r" b="b"/>
              <a:pathLst>
                <a:path w="4794" h="3219" extrusionOk="0">
                  <a:moveTo>
                    <a:pt x="2351" y="1530"/>
                  </a:moveTo>
                  <a:cubicBezTo>
                    <a:pt x="2351" y="1530"/>
                    <a:pt x="2329" y="1553"/>
                    <a:pt x="2329" y="1553"/>
                  </a:cubicBezTo>
                  <a:cubicBezTo>
                    <a:pt x="2329" y="1553"/>
                    <a:pt x="2351" y="1553"/>
                    <a:pt x="2351" y="1530"/>
                  </a:cubicBezTo>
                  <a:close/>
                  <a:moveTo>
                    <a:pt x="4428" y="1"/>
                  </a:moveTo>
                  <a:cubicBezTo>
                    <a:pt x="4018" y="115"/>
                    <a:pt x="3584" y="252"/>
                    <a:pt x="3196" y="434"/>
                  </a:cubicBezTo>
                  <a:cubicBezTo>
                    <a:pt x="2808" y="594"/>
                    <a:pt x="2443" y="800"/>
                    <a:pt x="2077" y="1028"/>
                  </a:cubicBezTo>
                  <a:cubicBezTo>
                    <a:pt x="1347" y="1507"/>
                    <a:pt x="708" y="2078"/>
                    <a:pt x="115" y="2717"/>
                  </a:cubicBezTo>
                  <a:cubicBezTo>
                    <a:pt x="46" y="2763"/>
                    <a:pt x="23" y="2831"/>
                    <a:pt x="0" y="2900"/>
                  </a:cubicBezTo>
                  <a:cubicBezTo>
                    <a:pt x="0" y="2991"/>
                    <a:pt x="23" y="3059"/>
                    <a:pt x="92" y="3128"/>
                  </a:cubicBezTo>
                  <a:cubicBezTo>
                    <a:pt x="145" y="3181"/>
                    <a:pt x="228" y="3218"/>
                    <a:pt x="311" y="3218"/>
                  </a:cubicBezTo>
                  <a:cubicBezTo>
                    <a:pt x="372" y="3218"/>
                    <a:pt x="432" y="3199"/>
                    <a:pt x="480" y="3151"/>
                  </a:cubicBezTo>
                  <a:cubicBezTo>
                    <a:pt x="1073" y="2534"/>
                    <a:pt x="1689" y="1986"/>
                    <a:pt x="2374" y="1507"/>
                  </a:cubicBezTo>
                  <a:cubicBezTo>
                    <a:pt x="2894" y="1191"/>
                    <a:pt x="3437" y="919"/>
                    <a:pt x="4002" y="714"/>
                  </a:cubicBezTo>
                  <a:lnTo>
                    <a:pt x="4002" y="714"/>
                  </a:lnTo>
                  <a:cubicBezTo>
                    <a:pt x="3998" y="717"/>
                    <a:pt x="3995" y="723"/>
                    <a:pt x="3995" y="731"/>
                  </a:cubicBezTo>
                  <a:cubicBezTo>
                    <a:pt x="4018" y="708"/>
                    <a:pt x="4018" y="708"/>
                    <a:pt x="4040" y="708"/>
                  </a:cubicBezTo>
                  <a:cubicBezTo>
                    <a:pt x="4063" y="708"/>
                    <a:pt x="4063" y="708"/>
                    <a:pt x="4063" y="685"/>
                  </a:cubicBezTo>
                  <a:lnTo>
                    <a:pt x="4063" y="708"/>
                  </a:lnTo>
                  <a:cubicBezTo>
                    <a:pt x="4223" y="640"/>
                    <a:pt x="4383" y="617"/>
                    <a:pt x="4543" y="571"/>
                  </a:cubicBezTo>
                  <a:cubicBezTo>
                    <a:pt x="4680" y="526"/>
                    <a:pt x="4794" y="389"/>
                    <a:pt x="4771" y="229"/>
                  </a:cubicBezTo>
                  <a:cubicBezTo>
                    <a:pt x="4748" y="115"/>
                    <a:pt x="4611" y="1"/>
                    <a:pt x="4497" y="1"/>
                  </a:cubicBezTo>
                  <a:close/>
                </a:path>
              </a:pathLst>
            </a:custGeom>
            <a:solidFill>
              <a:srgbClr val="E43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7706;p70">
              <a:extLst>
                <a:ext uri="{FF2B5EF4-FFF2-40B4-BE49-F238E27FC236}">
                  <a16:creationId xmlns:a16="http://schemas.microsoft.com/office/drawing/2014/main" id="{5AA415CA-FC92-4BEC-966D-ED9D1CADB69D}"/>
                </a:ext>
              </a:extLst>
            </p:cNvPr>
            <p:cNvSpPr/>
            <p:nvPr/>
          </p:nvSpPr>
          <p:spPr>
            <a:xfrm>
              <a:off x="7534259" y="2627467"/>
              <a:ext cx="67441" cy="50594"/>
            </a:xfrm>
            <a:custGeom>
              <a:avLst/>
              <a:gdLst/>
              <a:ahLst/>
              <a:cxnLst/>
              <a:rect l="l" t="t" r="r" b="b"/>
              <a:pathLst>
                <a:path w="5228" h="3922" extrusionOk="0">
                  <a:moveTo>
                    <a:pt x="4999" y="1"/>
                  </a:moveTo>
                  <a:cubicBezTo>
                    <a:pt x="4885" y="24"/>
                    <a:pt x="4771" y="47"/>
                    <a:pt x="4634" y="92"/>
                  </a:cubicBezTo>
                  <a:cubicBezTo>
                    <a:pt x="3743" y="412"/>
                    <a:pt x="2899" y="800"/>
                    <a:pt x="2100" y="1325"/>
                  </a:cubicBezTo>
                  <a:cubicBezTo>
                    <a:pt x="1666" y="1599"/>
                    <a:pt x="1278" y="1918"/>
                    <a:pt x="913" y="2306"/>
                  </a:cubicBezTo>
                  <a:cubicBezTo>
                    <a:pt x="731" y="2489"/>
                    <a:pt x="571" y="2671"/>
                    <a:pt x="411" y="2900"/>
                  </a:cubicBezTo>
                  <a:cubicBezTo>
                    <a:pt x="274" y="3105"/>
                    <a:pt x="137" y="3311"/>
                    <a:pt x="23" y="3539"/>
                  </a:cubicBezTo>
                  <a:cubicBezTo>
                    <a:pt x="0" y="3607"/>
                    <a:pt x="0" y="3699"/>
                    <a:pt x="46" y="3767"/>
                  </a:cubicBezTo>
                  <a:cubicBezTo>
                    <a:pt x="69" y="3836"/>
                    <a:pt x="137" y="3881"/>
                    <a:pt x="206" y="3904"/>
                  </a:cubicBezTo>
                  <a:cubicBezTo>
                    <a:pt x="240" y="3915"/>
                    <a:pt x="274" y="3921"/>
                    <a:pt x="308" y="3921"/>
                  </a:cubicBezTo>
                  <a:cubicBezTo>
                    <a:pt x="342" y="3921"/>
                    <a:pt x="377" y="3915"/>
                    <a:pt x="411" y="3904"/>
                  </a:cubicBezTo>
                  <a:cubicBezTo>
                    <a:pt x="502" y="3858"/>
                    <a:pt x="525" y="3813"/>
                    <a:pt x="571" y="3744"/>
                  </a:cubicBezTo>
                  <a:lnTo>
                    <a:pt x="548" y="3744"/>
                  </a:lnTo>
                  <a:cubicBezTo>
                    <a:pt x="731" y="3425"/>
                    <a:pt x="936" y="3128"/>
                    <a:pt x="1164" y="2854"/>
                  </a:cubicBezTo>
                  <a:cubicBezTo>
                    <a:pt x="1552" y="2443"/>
                    <a:pt x="1986" y="2078"/>
                    <a:pt x="2465" y="1781"/>
                  </a:cubicBezTo>
                  <a:cubicBezTo>
                    <a:pt x="3264" y="1256"/>
                    <a:pt x="4154" y="845"/>
                    <a:pt x="5067" y="549"/>
                  </a:cubicBezTo>
                  <a:cubicBezTo>
                    <a:pt x="5136" y="526"/>
                    <a:pt x="5181" y="435"/>
                    <a:pt x="5204" y="366"/>
                  </a:cubicBezTo>
                  <a:cubicBezTo>
                    <a:pt x="5227" y="298"/>
                    <a:pt x="5227" y="229"/>
                    <a:pt x="5204" y="161"/>
                  </a:cubicBezTo>
                  <a:cubicBezTo>
                    <a:pt x="5159" y="92"/>
                    <a:pt x="5113" y="47"/>
                    <a:pt x="5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7707;p70">
              <a:extLst>
                <a:ext uri="{FF2B5EF4-FFF2-40B4-BE49-F238E27FC236}">
                  <a16:creationId xmlns:a16="http://schemas.microsoft.com/office/drawing/2014/main" id="{4F57CA6F-4111-43FE-8218-A089D5953A55}"/>
                </a:ext>
              </a:extLst>
            </p:cNvPr>
            <p:cNvSpPr/>
            <p:nvPr/>
          </p:nvSpPr>
          <p:spPr>
            <a:xfrm>
              <a:off x="7577240" y="2628654"/>
              <a:ext cx="24162" cy="14332"/>
            </a:xfrm>
            <a:custGeom>
              <a:avLst/>
              <a:gdLst/>
              <a:ahLst/>
              <a:cxnLst/>
              <a:rect l="l" t="t" r="r" b="b"/>
              <a:pathLst>
                <a:path w="1873" h="1111" extrusionOk="0">
                  <a:moveTo>
                    <a:pt x="1416" y="616"/>
                  </a:moveTo>
                  <a:cubicBezTo>
                    <a:pt x="1416" y="616"/>
                    <a:pt x="1416" y="639"/>
                    <a:pt x="1416" y="639"/>
                  </a:cubicBezTo>
                  <a:cubicBezTo>
                    <a:pt x="1416" y="616"/>
                    <a:pt x="1439" y="616"/>
                    <a:pt x="1439" y="616"/>
                  </a:cubicBezTo>
                  <a:close/>
                  <a:moveTo>
                    <a:pt x="1530" y="0"/>
                  </a:moveTo>
                  <a:cubicBezTo>
                    <a:pt x="1051" y="137"/>
                    <a:pt x="594" y="320"/>
                    <a:pt x="160" y="571"/>
                  </a:cubicBezTo>
                  <a:cubicBezTo>
                    <a:pt x="92" y="616"/>
                    <a:pt x="46" y="662"/>
                    <a:pt x="23" y="731"/>
                  </a:cubicBezTo>
                  <a:cubicBezTo>
                    <a:pt x="1" y="799"/>
                    <a:pt x="1" y="890"/>
                    <a:pt x="23" y="959"/>
                  </a:cubicBezTo>
                  <a:cubicBezTo>
                    <a:pt x="72" y="1040"/>
                    <a:pt x="179" y="1110"/>
                    <a:pt x="287" y="1110"/>
                  </a:cubicBezTo>
                  <a:cubicBezTo>
                    <a:pt x="329" y="1110"/>
                    <a:pt x="372" y="1099"/>
                    <a:pt x="411" y="1073"/>
                  </a:cubicBezTo>
                  <a:cubicBezTo>
                    <a:pt x="731" y="890"/>
                    <a:pt x="1051" y="753"/>
                    <a:pt x="1393" y="639"/>
                  </a:cubicBezTo>
                  <a:cubicBezTo>
                    <a:pt x="1416" y="639"/>
                    <a:pt x="1416" y="616"/>
                    <a:pt x="1416" y="616"/>
                  </a:cubicBezTo>
                  <a:cubicBezTo>
                    <a:pt x="1484" y="594"/>
                    <a:pt x="1553" y="594"/>
                    <a:pt x="1621" y="571"/>
                  </a:cubicBezTo>
                  <a:cubicBezTo>
                    <a:pt x="1712" y="548"/>
                    <a:pt x="1781" y="502"/>
                    <a:pt x="1827" y="434"/>
                  </a:cubicBezTo>
                  <a:cubicBezTo>
                    <a:pt x="1849" y="388"/>
                    <a:pt x="1872" y="297"/>
                    <a:pt x="1849" y="228"/>
                  </a:cubicBezTo>
                  <a:cubicBezTo>
                    <a:pt x="1849" y="114"/>
                    <a:pt x="1712" y="0"/>
                    <a:pt x="1598" y="0"/>
                  </a:cubicBezTo>
                  <a:close/>
                </a:path>
              </a:pathLst>
            </a:custGeom>
            <a:solidFill>
              <a:srgbClr val="E43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7708;p70">
              <a:extLst>
                <a:ext uri="{FF2B5EF4-FFF2-40B4-BE49-F238E27FC236}">
                  <a16:creationId xmlns:a16="http://schemas.microsoft.com/office/drawing/2014/main" id="{EEC2230F-D18B-4368-8EFF-467F002CA694}"/>
                </a:ext>
              </a:extLst>
            </p:cNvPr>
            <p:cNvSpPr/>
            <p:nvPr/>
          </p:nvSpPr>
          <p:spPr>
            <a:xfrm>
              <a:off x="7569591" y="2628938"/>
              <a:ext cx="32108" cy="18241"/>
            </a:xfrm>
            <a:custGeom>
              <a:avLst/>
              <a:gdLst/>
              <a:ahLst/>
              <a:cxnLst/>
              <a:rect l="l" t="t" r="r" b="b"/>
              <a:pathLst>
                <a:path w="2489" h="1414" extrusionOk="0">
                  <a:moveTo>
                    <a:pt x="1795" y="681"/>
                  </a:moveTo>
                  <a:cubicBezTo>
                    <a:pt x="1790" y="683"/>
                    <a:pt x="1785" y="684"/>
                    <a:pt x="1781" y="686"/>
                  </a:cubicBezTo>
                  <a:cubicBezTo>
                    <a:pt x="1781" y="686"/>
                    <a:pt x="1789" y="686"/>
                    <a:pt x="1795" y="681"/>
                  </a:cubicBezTo>
                  <a:close/>
                  <a:moveTo>
                    <a:pt x="2123" y="1"/>
                  </a:moveTo>
                  <a:cubicBezTo>
                    <a:pt x="1781" y="69"/>
                    <a:pt x="1415" y="184"/>
                    <a:pt x="1073" y="343"/>
                  </a:cubicBezTo>
                  <a:cubicBezTo>
                    <a:pt x="731" y="503"/>
                    <a:pt x="411" y="686"/>
                    <a:pt x="137" y="914"/>
                  </a:cubicBezTo>
                  <a:cubicBezTo>
                    <a:pt x="0" y="1028"/>
                    <a:pt x="0" y="1211"/>
                    <a:pt x="91" y="1325"/>
                  </a:cubicBezTo>
                  <a:cubicBezTo>
                    <a:pt x="152" y="1385"/>
                    <a:pt x="231" y="1414"/>
                    <a:pt x="309" y="1414"/>
                  </a:cubicBezTo>
                  <a:cubicBezTo>
                    <a:pt x="379" y="1414"/>
                    <a:pt x="448" y="1391"/>
                    <a:pt x="502" y="1348"/>
                  </a:cubicBezTo>
                  <a:cubicBezTo>
                    <a:pt x="594" y="1279"/>
                    <a:pt x="685" y="1211"/>
                    <a:pt x="776" y="1142"/>
                  </a:cubicBezTo>
                  <a:cubicBezTo>
                    <a:pt x="1096" y="960"/>
                    <a:pt x="1415" y="800"/>
                    <a:pt x="1758" y="686"/>
                  </a:cubicBezTo>
                  <a:cubicBezTo>
                    <a:pt x="1780" y="686"/>
                    <a:pt x="1803" y="686"/>
                    <a:pt x="1803" y="664"/>
                  </a:cubicBezTo>
                  <a:lnTo>
                    <a:pt x="1803" y="664"/>
                  </a:lnTo>
                  <a:cubicBezTo>
                    <a:pt x="1803" y="672"/>
                    <a:pt x="1800" y="678"/>
                    <a:pt x="1795" y="681"/>
                  </a:cubicBezTo>
                  <a:lnTo>
                    <a:pt x="1795" y="681"/>
                  </a:lnTo>
                  <a:cubicBezTo>
                    <a:pt x="1929" y="637"/>
                    <a:pt x="2083" y="594"/>
                    <a:pt x="2237" y="572"/>
                  </a:cubicBezTo>
                  <a:cubicBezTo>
                    <a:pt x="2397" y="526"/>
                    <a:pt x="2488" y="389"/>
                    <a:pt x="2465" y="229"/>
                  </a:cubicBezTo>
                  <a:cubicBezTo>
                    <a:pt x="2442" y="92"/>
                    <a:pt x="2328" y="1"/>
                    <a:pt x="2191" y="1"/>
                  </a:cubicBezTo>
                  <a:close/>
                </a:path>
              </a:pathLst>
            </a:custGeom>
            <a:solidFill>
              <a:srgbClr val="E43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7709;p70">
              <a:extLst>
                <a:ext uri="{FF2B5EF4-FFF2-40B4-BE49-F238E27FC236}">
                  <a16:creationId xmlns:a16="http://schemas.microsoft.com/office/drawing/2014/main" id="{E3D1DB55-786C-49F9-91A7-9E08B18B6FA0}"/>
                </a:ext>
              </a:extLst>
            </p:cNvPr>
            <p:cNvSpPr/>
            <p:nvPr/>
          </p:nvSpPr>
          <p:spPr>
            <a:xfrm>
              <a:off x="7563992" y="2629235"/>
              <a:ext cx="36223" cy="22033"/>
            </a:xfrm>
            <a:custGeom>
              <a:avLst/>
              <a:gdLst/>
              <a:ahLst/>
              <a:cxnLst/>
              <a:rect l="l" t="t" r="r" b="b"/>
              <a:pathLst>
                <a:path w="2808" h="1708" extrusionOk="0">
                  <a:moveTo>
                    <a:pt x="2466" y="1"/>
                  </a:moveTo>
                  <a:cubicBezTo>
                    <a:pt x="2032" y="115"/>
                    <a:pt x="1621" y="275"/>
                    <a:pt x="1233" y="480"/>
                  </a:cubicBezTo>
                  <a:cubicBezTo>
                    <a:pt x="845" y="686"/>
                    <a:pt x="480" y="937"/>
                    <a:pt x="115" y="1211"/>
                  </a:cubicBezTo>
                  <a:cubicBezTo>
                    <a:pt x="0" y="1302"/>
                    <a:pt x="0" y="1507"/>
                    <a:pt x="92" y="1599"/>
                  </a:cubicBezTo>
                  <a:cubicBezTo>
                    <a:pt x="155" y="1674"/>
                    <a:pt x="231" y="1708"/>
                    <a:pt x="310" y="1708"/>
                  </a:cubicBezTo>
                  <a:cubicBezTo>
                    <a:pt x="375" y="1708"/>
                    <a:pt x="441" y="1685"/>
                    <a:pt x="503" y="1644"/>
                  </a:cubicBezTo>
                  <a:cubicBezTo>
                    <a:pt x="640" y="1530"/>
                    <a:pt x="777" y="1439"/>
                    <a:pt x="936" y="1325"/>
                  </a:cubicBezTo>
                  <a:cubicBezTo>
                    <a:pt x="1370" y="1051"/>
                    <a:pt x="1826" y="800"/>
                    <a:pt x="2329" y="640"/>
                  </a:cubicBezTo>
                  <a:cubicBezTo>
                    <a:pt x="2420" y="617"/>
                    <a:pt x="2488" y="594"/>
                    <a:pt x="2557" y="571"/>
                  </a:cubicBezTo>
                  <a:cubicBezTo>
                    <a:pt x="2648" y="549"/>
                    <a:pt x="2694" y="503"/>
                    <a:pt x="2739" y="435"/>
                  </a:cubicBezTo>
                  <a:cubicBezTo>
                    <a:pt x="2785" y="389"/>
                    <a:pt x="2808" y="298"/>
                    <a:pt x="2785" y="229"/>
                  </a:cubicBezTo>
                  <a:cubicBezTo>
                    <a:pt x="2762" y="115"/>
                    <a:pt x="2648" y="1"/>
                    <a:pt x="2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7710;p70">
              <a:extLst>
                <a:ext uri="{FF2B5EF4-FFF2-40B4-BE49-F238E27FC236}">
                  <a16:creationId xmlns:a16="http://schemas.microsoft.com/office/drawing/2014/main" id="{F45DB0CB-44A1-4D8A-B080-E05B366FC6AD}"/>
                </a:ext>
              </a:extLst>
            </p:cNvPr>
            <p:cNvSpPr/>
            <p:nvPr/>
          </p:nvSpPr>
          <p:spPr>
            <a:xfrm>
              <a:off x="7547804" y="2633659"/>
              <a:ext cx="336858" cy="423417"/>
            </a:xfrm>
            <a:custGeom>
              <a:avLst/>
              <a:gdLst/>
              <a:ahLst/>
              <a:cxnLst/>
              <a:rect l="l" t="t" r="r" b="b"/>
              <a:pathLst>
                <a:path w="26113" h="32823" extrusionOk="0">
                  <a:moveTo>
                    <a:pt x="4451" y="0"/>
                  </a:moveTo>
                  <a:cubicBezTo>
                    <a:pt x="3218" y="708"/>
                    <a:pt x="1986" y="1347"/>
                    <a:pt x="753" y="2009"/>
                  </a:cubicBezTo>
                  <a:cubicBezTo>
                    <a:pt x="297" y="2762"/>
                    <a:pt x="0" y="3675"/>
                    <a:pt x="0" y="4634"/>
                  </a:cubicBezTo>
                  <a:lnTo>
                    <a:pt x="0" y="28212"/>
                  </a:lnTo>
                  <a:cubicBezTo>
                    <a:pt x="0" y="30700"/>
                    <a:pt x="1917" y="32823"/>
                    <a:pt x="4177" y="32823"/>
                  </a:cubicBezTo>
                  <a:lnTo>
                    <a:pt x="21935" y="32823"/>
                  </a:lnTo>
                  <a:cubicBezTo>
                    <a:pt x="24218" y="32823"/>
                    <a:pt x="26112" y="30700"/>
                    <a:pt x="26112" y="28212"/>
                  </a:cubicBezTo>
                  <a:lnTo>
                    <a:pt x="26112" y="4634"/>
                  </a:lnTo>
                  <a:cubicBezTo>
                    <a:pt x="26112" y="2123"/>
                    <a:pt x="24218" y="0"/>
                    <a:pt x="21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7711;p70">
              <a:extLst>
                <a:ext uri="{FF2B5EF4-FFF2-40B4-BE49-F238E27FC236}">
                  <a16:creationId xmlns:a16="http://schemas.microsoft.com/office/drawing/2014/main" id="{623336F5-D67C-4282-882D-CA567972DC8B}"/>
                </a:ext>
              </a:extLst>
            </p:cNvPr>
            <p:cNvSpPr/>
            <p:nvPr/>
          </p:nvSpPr>
          <p:spPr>
            <a:xfrm>
              <a:off x="7826622" y="2649551"/>
              <a:ext cx="31811" cy="35643"/>
            </a:xfrm>
            <a:custGeom>
              <a:avLst/>
              <a:gdLst/>
              <a:ahLst/>
              <a:cxnLst/>
              <a:rect l="l" t="t" r="r" b="b"/>
              <a:pathLst>
                <a:path w="2466" h="2763" extrusionOk="0">
                  <a:moveTo>
                    <a:pt x="2466" y="2763"/>
                  </a:moveTo>
                  <a:cubicBezTo>
                    <a:pt x="2055" y="1507"/>
                    <a:pt x="1119" y="480"/>
                    <a:pt x="1" y="1"/>
                  </a:cubicBezTo>
                  <a:cubicBezTo>
                    <a:pt x="1119" y="480"/>
                    <a:pt x="2055" y="1507"/>
                    <a:pt x="2466" y="2763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7712;p70">
              <a:extLst>
                <a:ext uri="{FF2B5EF4-FFF2-40B4-BE49-F238E27FC236}">
                  <a16:creationId xmlns:a16="http://schemas.microsoft.com/office/drawing/2014/main" id="{54C7A65A-0F8C-435A-9BF0-1654E92BDF9A}"/>
                </a:ext>
              </a:extLst>
            </p:cNvPr>
            <p:cNvSpPr/>
            <p:nvPr/>
          </p:nvSpPr>
          <p:spPr>
            <a:xfrm>
              <a:off x="7528661" y="2649551"/>
              <a:ext cx="31811" cy="35643"/>
            </a:xfrm>
            <a:custGeom>
              <a:avLst/>
              <a:gdLst/>
              <a:ahLst/>
              <a:cxnLst/>
              <a:rect l="l" t="t" r="r" b="b"/>
              <a:pathLst>
                <a:path w="2466" h="2763" extrusionOk="0">
                  <a:moveTo>
                    <a:pt x="2466" y="1"/>
                  </a:moveTo>
                  <a:lnTo>
                    <a:pt x="2466" y="1"/>
                  </a:lnTo>
                  <a:cubicBezTo>
                    <a:pt x="1324" y="480"/>
                    <a:pt x="411" y="1507"/>
                    <a:pt x="0" y="2763"/>
                  </a:cubicBezTo>
                  <a:cubicBezTo>
                    <a:pt x="411" y="1507"/>
                    <a:pt x="1347" y="480"/>
                    <a:pt x="2466" y="1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7713;p70">
              <a:extLst>
                <a:ext uri="{FF2B5EF4-FFF2-40B4-BE49-F238E27FC236}">
                  <a16:creationId xmlns:a16="http://schemas.microsoft.com/office/drawing/2014/main" id="{C242F1D1-4BF8-463F-BD5C-AC82EEA2B996}"/>
                </a:ext>
              </a:extLst>
            </p:cNvPr>
            <p:cNvSpPr/>
            <p:nvPr/>
          </p:nvSpPr>
          <p:spPr>
            <a:xfrm>
              <a:off x="7826325" y="3029718"/>
              <a:ext cx="32095" cy="35591"/>
            </a:xfrm>
            <a:custGeom>
              <a:avLst/>
              <a:gdLst/>
              <a:ahLst/>
              <a:cxnLst/>
              <a:rect l="l" t="t" r="r" b="b"/>
              <a:pathLst>
                <a:path w="2488" h="2759" extrusionOk="0">
                  <a:moveTo>
                    <a:pt x="2487" y="0"/>
                  </a:moveTo>
                  <a:lnTo>
                    <a:pt x="2487" y="0"/>
                  </a:lnTo>
                  <a:cubicBezTo>
                    <a:pt x="2076" y="1277"/>
                    <a:pt x="1141" y="2279"/>
                    <a:pt x="1" y="2758"/>
                  </a:cubicBezTo>
                  <a:cubicBezTo>
                    <a:pt x="1141" y="2302"/>
                    <a:pt x="2076" y="1277"/>
                    <a:pt x="2487" y="0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7714;p70">
              <a:extLst>
                <a:ext uri="{FF2B5EF4-FFF2-40B4-BE49-F238E27FC236}">
                  <a16:creationId xmlns:a16="http://schemas.microsoft.com/office/drawing/2014/main" id="{6D827B53-6201-4957-95B7-F4B0D6F28FCC}"/>
                </a:ext>
              </a:extLst>
            </p:cNvPr>
            <p:cNvSpPr/>
            <p:nvPr/>
          </p:nvSpPr>
          <p:spPr>
            <a:xfrm>
              <a:off x="7528674" y="3029693"/>
              <a:ext cx="31799" cy="35617"/>
            </a:xfrm>
            <a:custGeom>
              <a:avLst/>
              <a:gdLst/>
              <a:ahLst/>
              <a:cxnLst/>
              <a:rect l="l" t="t" r="r" b="b"/>
              <a:pathLst>
                <a:path w="2465" h="2761" extrusionOk="0">
                  <a:moveTo>
                    <a:pt x="0" y="0"/>
                  </a:moveTo>
                  <a:cubicBezTo>
                    <a:pt x="411" y="1277"/>
                    <a:pt x="1324" y="2304"/>
                    <a:pt x="2465" y="2760"/>
                  </a:cubicBezTo>
                  <a:cubicBezTo>
                    <a:pt x="1347" y="2281"/>
                    <a:pt x="411" y="1277"/>
                    <a:pt x="0" y="0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7715;p70">
              <a:extLst>
                <a:ext uri="{FF2B5EF4-FFF2-40B4-BE49-F238E27FC236}">
                  <a16:creationId xmlns:a16="http://schemas.microsoft.com/office/drawing/2014/main" id="{9C326EC5-EFC6-4D7D-AFC9-68E381285A5C}"/>
                </a:ext>
              </a:extLst>
            </p:cNvPr>
            <p:cNvSpPr/>
            <p:nvPr/>
          </p:nvSpPr>
          <p:spPr>
            <a:xfrm>
              <a:off x="7525127" y="2646017"/>
              <a:ext cx="336858" cy="423133"/>
            </a:xfrm>
            <a:custGeom>
              <a:avLst/>
              <a:gdLst/>
              <a:ahLst/>
              <a:cxnLst/>
              <a:rect l="l" t="t" r="r" b="b"/>
              <a:pathLst>
                <a:path w="26113" h="32801" extrusionOk="0">
                  <a:moveTo>
                    <a:pt x="4178" y="1"/>
                  </a:moveTo>
                  <a:cubicBezTo>
                    <a:pt x="1918" y="1"/>
                    <a:pt x="1" y="2101"/>
                    <a:pt x="1" y="4612"/>
                  </a:cubicBezTo>
                  <a:lnTo>
                    <a:pt x="1" y="28190"/>
                  </a:lnTo>
                  <a:cubicBezTo>
                    <a:pt x="1" y="30678"/>
                    <a:pt x="1918" y="32801"/>
                    <a:pt x="4178" y="32801"/>
                  </a:cubicBezTo>
                  <a:lnTo>
                    <a:pt x="21936" y="32801"/>
                  </a:lnTo>
                  <a:cubicBezTo>
                    <a:pt x="24195" y="32801"/>
                    <a:pt x="26113" y="30678"/>
                    <a:pt x="26113" y="28190"/>
                  </a:cubicBezTo>
                  <a:lnTo>
                    <a:pt x="26113" y="4612"/>
                  </a:lnTo>
                  <a:cubicBezTo>
                    <a:pt x="26113" y="2101"/>
                    <a:pt x="24195" y="1"/>
                    <a:pt x="21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7716;p70">
              <a:extLst>
                <a:ext uri="{FF2B5EF4-FFF2-40B4-BE49-F238E27FC236}">
                  <a16:creationId xmlns:a16="http://schemas.microsoft.com/office/drawing/2014/main" id="{1E6FFC69-16BB-4A25-9BC1-01BC269C2923}"/>
                </a:ext>
              </a:extLst>
            </p:cNvPr>
            <p:cNvSpPr/>
            <p:nvPr/>
          </p:nvSpPr>
          <p:spPr>
            <a:xfrm>
              <a:off x="7525127" y="2651318"/>
              <a:ext cx="313006" cy="417831"/>
            </a:xfrm>
            <a:custGeom>
              <a:avLst/>
              <a:gdLst/>
              <a:ahLst/>
              <a:cxnLst/>
              <a:rect l="l" t="t" r="r" b="b"/>
              <a:pathLst>
                <a:path w="24264" h="32390" extrusionOk="0">
                  <a:moveTo>
                    <a:pt x="2466" y="1"/>
                  </a:moveTo>
                  <a:lnTo>
                    <a:pt x="2466" y="1"/>
                  </a:lnTo>
                  <a:cubicBezTo>
                    <a:pt x="1028" y="731"/>
                    <a:pt x="1" y="2375"/>
                    <a:pt x="1" y="4201"/>
                  </a:cubicBezTo>
                  <a:lnTo>
                    <a:pt x="1" y="27779"/>
                  </a:lnTo>
                  <a:cubicBezTo>
                    <a:pt x="1" y="30267"/>
                    <a:pt x="1918" y="32390"/>
                    <a:pt x="4178" y="32390"/>
                  </a:cubicBezTo>
                  <a:lnTo>
                    <a:pt x="21936" y="32390"/>
                  </a:lnTo>
                  <a:cubicBezTo>
                    <a:pt x="22780" y="32390"/>
                    <a:pt x="23579" y="32093"/>
                    <a:pt x="24264" y="31591"/>
                  </a:cubicBezTo>
                  <a:lnTo>
                    <a:pt x="24264" y="31591"/>
                  </a:lnTo>
                  <a:cubicBezTo>
                    <a:pt x="23562" y="31642"/>
                    <a:pt x="22873" y="31668"/>
                    <a:pt x="22177" y="31668"/>
                  </a:cubicBezTo>
                  <a:cubicBezTo>
                    <a:pt x="21946" y="31668"/>
                    <a:pt x="21713" y="31665"/>
                    <a:pt x="21479" y="31659"/>
                  </a:cubicBezTo>
                  <a:cubicBezTo>
                    <a:pt x="19425" y="31591"/>
                    <a:pt x="17371" y="31271"/>
                    <a:pt x="15430" y="30655"/>
                  </a:cubicBezTo>
                  <a:cubicBezTo>
                    <a:pt x="14426" y="30335"/>
                    <a:pt x="13445" y="29925"/>
                    <a:pt x="12509" y="29445"/>
                  </a:cubicBezTo>
                  <a:cubicBezTo>
                    <a:pt x="12007" y="29194"/>
                    <a:pt x="11527" y="28943"/>
                    <a:pt x="11071" y="28646"/>
                  </a:cubicBezTo>
                  <a:cubicBezTo>
                    <a:pt x="10614" y="28350"/>
                    <a:pt x="10158" y="28053"/>
                    <a:pt x="9724" y="27733"/>
                  </a:cubicBezTo>
                  <a:cubicBezTo>
                    <a:pt x="8948" y="27163"/>
                    <a:pt x="8218" y="26524"/>
                    <a:pt x="7556" y="25816"/>
                  </a:cubicBezTo>
                  <a:cubicBezTo>
                    <a:pt x="6894" y="25131"/>
                    <a:pt x="6300" y="24378"/>
                    <a:pt x="5752" y="23579"/>
                  </a:cubicBezTo>
                  <a:cubicBezTo>
                    <a:pt x="4680" y="22004"/>
                    <a:pt x="3835" y="20247"/>
                    <a:pt x="3219" y="18444"/>
                  </a:cubicBezTo>
                  <a:cubicBezTo>
                    <a:pt x="2899" y="17508"/>
                    <a:pt x="2625" y="16572"/>
                    <a:pt x="2397" y="15613"/>
                  </a:cubicBezTo>
                  <a:cubicBezTo>
                    <a:pt x="2283" y="15111"/>
                    <a:pt x="2169" y="14586"/>
                    <a:pt x="2100" y="14061"/>
                  </a:cubicBezTo>
                  <a:cubicBezTo>
                    <a:pt x="1986" y="13445"/>
                    <a:pt x="1918" y="12851"/>
                    <a:pt x="1849" y="12258"/>
                  </a:cubicBezTo>
                  <a:cubicBezTo>
                    <a:pt x="1735" y="11025"/>
                    <a:pt x="1690" y="9793"/>
                    <a:pt x="1735" y="8583"/>
                  </a:cubicBezTo>
                  <a:cubicBezTo>
                    <a:pt x="1758" y="7350"/>
                    <a:pt x="1827" y="6141"/>
                    <a:pt x="1941" y="4931"/>
                  </a:cubicBezTo>
                  <a:cubicBezTo>
                    <a:pt x="2100" y="3288"/>
                    <a:pt x="2283" y="1644"/>
                    <a:pt x="2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7717;p70">
              <a:extLst>
                <a:ext uri="{FF2B5EF4-FFF2-40B4-BE49-F238E27FC236}">
                  <a16:creationId xmlns:a16="http://schemas.microsoft.com/office/drawing/2014/main" id="{52B861A2-B9F0-4BB8-A2A7-5FD1CD98F7DA}"/>
                </a:ext>
              </a:extLst>
            </p:cNvPr>
            <p:cNvSpPr/>
            <p:nvPr/>
          </p:nvSpPr>
          <p:spPr>
            <a:xfrm>
              <a:off x="7612274" y="2652789"/>
              <a:ext cx="392805" cy="304479"/>
            </a:xfrm>
            <a:custGeom>
              <a:avLst/>
              <a:gdLst/>
              <a:ahLst/>
              <a:cxnLst/>
              <a:rect l="l" t="t" r="r" b="b"/>
              <a:pathLst>
                <a:path w="30450" h="23603" extrusionOk="0">
                  <a:moveTo>
                    <a:pt x="27300" y="1"/>
                  </a:moveTo>
                  <a:cubicBezTo>
                    <a:pt x="27254" y="1"/>
                    <a:pt x="27231" y="1"/>
                    <a:pt x="27186" y="24"/>
                  </a:cubicBezTo>
                  <a:cubicBezTo>
                    <a:pt x="26752" y="183"/>
                    <a:pt x="26341" y="366"/>
                    <a:pt x="25953" y="571"/>
                  </a:cubicBezTo>
                  <a:cubicBezTo>
                    <a:pt x="25611" y="754"/>
                    <a:pt x="25223" y="960"/>
                    <a:pt x="24835" y="1233"/>
                  </a:cubicBezTo>
                  <a:cubicBezTo>
                    <a:pt x="24196" y="1667"/>
                    <a:pt x="23557" y="2192"/>
                    <a:pt x="22872" y="2854"/>
                  </a:cubicBezTo>
                  <a:cubicBezTo>
                    <a:pt x="22164" y="3516"/>
                    <a:pt x="21502" y="4224"/>
                    <a:pt x="20863" y="4931"/>
                  </a:cubicBezTo>
                  <a:cubicBezTo>
                    <a:pt x="20384" y="5456"/>
                    <a:pt x="19882" y="6004"/>
                    <a:pt x="19379" y="6506"/>
                  </a:cubicBezTo>
                  <a:cubicBezTo>
                    <a:pt x="18489" y="7396"/>
                    <a:pt x="17713" y="8058"/>
                    <a:pt x="16914" y="8583"/>
                  </a:cubicBezTo>
                  <a:cubicBezTo>
                    <a:pt x="16572" y="8811"/>
                    <a:pt x="16207" y="9017"/>
                    <a:pt x="15842" y="9199"/>
                  </a:cubicBezTo>
                  <a:cubicBezTo>
                    <a:pt x="15454" y="9405"/>
                    <a:pt x="15043" y="9565"/>
                    <a:pt x="14518" y="9747"/>
                  </a:cubicBezTo>
                  <a:cubicBezTo>
                    <a:pt x="13376" y="10112"/>
                    <a:pt x="12190" y="10364"/>
                    <a:pt x="10980" y="10455"/>
                  </a:cubicBezTo>
                  <a:cubicBezTo>
                    <a:pt x="10683" y="10478"/>
                    <a:pt x="10386" y="10478"/>
                    <a:pt x="10112" y="10478"/>
                  </a:cubicBezTo>
                  <a:cubicBezTo>
                    <a:pt x="9314" y="10478"/>
                    <a:pt x="8515" y="10409"/>
                    <a:pt x="7761" y="10249"/>
                  </a:cubicBezTo>
                  <a:cubicBezTo>
                    <a:pt x="7533" y="10204"/>
                    <a:pt x="7305" y="10158"/>
                    <a:pt x="7077" y="10112"/>
                  </a:cubicBezTo>
                  <a:cubicBezTo>
                    <a:pt x="6803" y="10021"/>
                    <a:pt x="6552" y="9930"/>
                    <a:pt x="6346" y="9839"/>
                  </a:cubicBezTo>
                  <a:lnTo>
                    <a:pt x="6072" y="9724"/>
                  </a:lnTo>
                  <a:cubicBezTo>
                    <a:pt x="5707" y="9565"/>
                    <a:pt x="5319" y="9405"/>
                    <a:pt x="4908" y="9314"/>
                  </a:cubicBezTo>
                  <a:cubicBezTo>
                    <a:pt x="4726" y="9291"/>
                    <a:pt x="4543" y="9268"/>
                    <a:pt x="4360" y="9268"/>
                  </a:cubicBezTo>
                  <a:lnTo>
                    <a:pt x="4178" y="9268"/>
                  </a:lnTo>
                  <a:cubicBezTo>
                    <a:pt x="3972" y="9291"/>
                    <a:pt x="3744" y="9336"/>
                    <a:pt x="3493" y="9428"/>
                  </a:cubicBezTo>
                  <a:cubicBezTo>
                    <a:pt x="3196" y="9542"/>
                    <a:pt x="2922" y="9724"/>
                    <a:pt x="2603" y="9998"/>
                  </a:cubicBezTo>
                  <a:cubicBezTo>
                    <a:pt x="2352" y="10227"/>
                    <a:pt x="2101" y="10523"/>
                    <a:pt x="1827" y="10888"/>
                  </a:cubicBezTo>
                  <a:cubicBezTo>
                    <a:pt x="1621" y="11185"/>
                    <a:pt x="1393" y="11550"/>
                    <a:pt x="1188" y="11961"/>
                  </a:cubicBezTo>
                  <a:cubicBezTo>
                    <a:pt x="823" y="12623"/>
                    <a:pt x="526" y="13376"/>
                    <a:pt x="275" y="14198"/>
                  </a:cubicBezTo>
                  <a:cubicBezTo>
                    <a:pt x="183" y="14449"/>
                    <a:pt x="92" y="14723"/>
                    <a:pt x="24" y="15020"/>
                  </a:cubicBezTo>
                  <a:cubicBezTo>
                    <a:pt x="24" y="15043"/>
                    <a:pt x="24" y="15088"/>
                    <a:pt x="1" y="15111"/>
                  </a:cubicBezTo>
                  <a:cubicBezTo>
                    <a:pt x="69" y="15202"/>
                    <a:pt x="115" y="15294"/>
                    <a:pt x="183" y="15385"/>
                  </a:cubicBezTo>
                  <a:lnTo>
                    <a:pt x="206" y="15385"/>
                  </a:lnTo>
                  <a:cubicBezTo>
                    <a:pt x="1302" y="17006"/>
                    <a:pt x="2534" y="18421"/>
                    <a:pt x="3904" y="19585"/>
                  </a:cubicBezTo>
                  <a:cubicBezTo>
                    <a:pt x="4612" y="20178"/>
                    <a:pt x="5342" y="20726"/>
                    <a:pt x="6095" y="21206"/>
                  </a:cubicBezTo>
                  <a:cubicBezTo>
                    <a:pt x="6826" y="21662"/>
                    <a:pt x="7624" y="22050"/>
                    <a:pt x="8446" y="22415"/>
                  </a:cubicBezTo>
                  <a:cubicBezTo>
                    <a:pt x="10044" y="23100"/>
                    <a:pt x="11733" y="23488"/>
                    <a:pt x="13468" y="23579"/>
                  </a:cubicBezTo>
                  <a:cubicBezTo>
                    <a:pt x="13719" y="23579"/>
                    <a:pt x="13970" y="23602"/>
                    <a:pt x="14198" y="23602"/>
                  </a:cubicBezTo>
                  <a:cubicBezTo>
                    <a:pt x="15727" y="23602"/>
                    <a:pt x="17234" y="23351"/>
                    <a:pt x="18718" y="22872"/>
                  </a:cubicBezTo>
                  <a:cubicBezTo>
                    <a:pt x="19608" y="22598"/>
                    <a:pt x="20475" y="22210"/>
                    <a:pt x="21342" y="21753"/>
                  </a:cubicBezTo>
                  <a:cubicBezTo>
                    <a:pt x="22141" y="21342"/>
                    <a:pt x="22963" y="20817"/>
                    <a:pt x="23853" y="20156"/>
                  </a:cubicBezTo>
                  <a:cubicBezTo>
                    <a:pt x="25451" y="18969"/>
                    <a:pt x="26798" y="17622"/>
                    <a:pt x="27848" y="16138"/>
                  </a:cubicBezTo>
                  <a:cubicBezTo>
                    <a:pt x="28943" y="14609"/>
                    <a:pt x="29719" y="12829"/>
                    <a:pt x="30085" y="11048"/>
                  </a:cubicBezTo>
                  <a:cubicBezTo>
                    <a:pt x="30404" y="9451"/>
                    <a:pt x="30450" y="7716"/>
                    <a:pt x="30222" y="5890"/>
                  </a:cubicBezTo>
                  <a:cubicBezTo>
                    <a:pt x="30085" y="4703"/>
                    <a:pt x="29811" y="3630"/>
                    <a:pt x="29400" y="2649"/>
                  </a:cubicBezTo>
                  <a:cubicBezTo>
                    <a:pt x="28966" y="1599"/>
                    <a:pt x="28395" y="731"/>
                    <a:pt x="27665" y="115"/>
                  </a:cubicBezTo>
                  <a:cubicBezTo>
                    <a:pt x="27619" y="69"/>
                    <a:pt x="27551" y="24"/>
                    <a:pt x="27460" y="24"/>
                  </a:cubicBezTo>
                  <a:lnTo>
                    <a:pt x="27414" y="24"/>
                  </a:lnTo>
                  <a:cubicBezTo>
                    <a:pt x="27368" y="1"/>
                    <a:pt x="27346" y="1"/>
                    <a:pt x="273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7718;p70">
              <a:extLst>
                <a:ext uri="{FF2B5EF4-FFF2-40B4-BE49-F238E27FC236}">
                  <a16:creationId xmlns:a16="http://schemas.microsoft.com/office/drawing/2014/main" id="{6D41394F-36B7-4830-AAEF-70D7709943FD}"/>
                </a:ext>
              </a:extLst>
            </p:cNvPr>
            <p:cNvSpPr/>
            <p:nvPr/>
          </p:nvSpPr>
          <p:spPr>
            <a:xfrm>
              <a:off x="7612274" y="2805310"/>
              <a:ext cx="385736" cy="151949"/>
            </a:xfrm>
            <a:custGeom>
              <a:avLst/>
              <a:gdLst/>
              <a:ahLst/>
              <a:cxnLst/>
              <a:rect l="l" t="t" r="r" b="b"/>
              <a:pathLst>
                <a:path w="29902" h="11779" extrusionOk="0">
                  <a:moveTo>
                    <a:pt x="29902" y="0"/>
                  </a:moveTo>
                  <a:cubicBezTo>
                    <a:pt x="29833" y="183"/>
                    <a:pt x="29742" y="366"/>
                    <a:pt x="29651" y="525"/>
                  </a:cubicBezTo>
                  <a:cubicBezTo>
                    <a:pt x="29240" y="1438"/>
                    <a:pt x="28715" y="2283"/>
                    <a:pt x="28122" y="3082"/>
                  </a:cubicBezTo>
                  <a:cubicBezTo>
                    <a:pt x="27802" y="3493"/>
                    <a:pt x="27482" y="3881"/>
                    <a:pt x="27140" y="4269"/>
                  </a:cubicBezTo>
                  <a:cubicBezTo>
                    <a:pt x="26798" y="4611"/>
                    <a:pt x="26455" y="4976"/>
                    <a:pt x="26113" y="5296"/>
                  </a:cubicBezTo>
                  <a:cubicBezTo>
                    <a:pt x="25383" y="5958"/>
                    <a:pt x="24606" y="6574"/>
                    <a:pt x="23785" y="7122"/>
                  </a:cubicBezTo>
                  <a:cubicBezTo>
                    <a:pt x="22963" y="7647"/>
                    <a:pt x="22119" y="8126"/>
                    <a:pt x="21251" y="8491"/>
                  </a:cubicBezTo>
                  <a:cubicBezTo>
                    <a:pt x="20361" y="8879"/>
                    <a:pt x="19448" y="9199"/>
                    <a:pt x="18512" y="9427"/>
                  </a:cubicBezTo>
                  <a:cubicBezTo>
                    <a:pt x="17576" y="9655"/>
                    <a:pt x="16595" y="9792"/>
                    <a:pt x="15613" y="9861"/>
                  </a:cubicBezTo>
                  <a:cubicBezTo>
                    <a:pt x="15316" y="9875"/>
                    <a:pt x="15017" y="9882"/>
                    <a:pt x="14717" y="9882"/>
                  </a:cubicBezTo>
                  <a:cubicBezTo>
                    <a:pt x="14026" y="9882"/>
                    <a:pt x="13330" y="9842"/>
                    <a:pt x="12646" y="9747"/>
                  </a:cubicBezTo>
                  <a:cubicBezTo>
                    <a:pt x="11779" y="9633"/>
                    <a:pt x="10911" y="9450"/>
                    <a:pt x="10067" y="9222"/>
                  </a:cubicBezTo>
                  <a:cubicBezTo>
                    <a:pt x="9177" y="8948"/>
                    <a:pt x="8309" y="8628"/>
                    <a:pt x="7465" y="8263"/>
                  </a:cubicBezTo>
                  <a:cubicBezTo>
                    <a:pt x="6597" y="7875"/>
                    <a:pt x="5776" y="7441"/>
                    <a:pt x="4977" y="6939"/>
                  </a:cubicBezTo>
                  <a:cubicBezTo>
                    <a:pt x="4155" y="6437"/>
                    <a:pt x="3402" y="5866"/>
                    <a:pt x="2671" y="5250"/>
                  </a:cubicBezTo>
                  <a:cubicBezTo>
                    <a:pt x="1987" y="4657"/>
                    <a:pt x="1325" y="4018"/>
                    <a:pt x="754" y="3310"/>
                  </a:cubicBezTo>
                  <a:cubicBezTo>
                    <a:pt x="549" y="3059"/>
                    <a:pt x="366" y="2831"/>
                    <a:pt x="183" y="2580"/>
                  </a:cubicBezTo>
                  <a:cubicBezTo>
                    <a:pt x="138" y="2762"/>
                    <a:pt x="69" y="2968"/>
                    <a:pt x="24" y="3196"/>
                  </a:cubicBezTo>
                  <a:cubicBezTo>
                    <a:pt x="1" y="3242"/>
                    <a:pt x="1" y="3264"/>
                    <a:pt x="1" y="3287"/>
                  </a:cubicBezTo>
                  <a:cubicBezTo>
                    <a:pt x="69" y="3378"/>
                    <a:pt x="115" y="3470"/>
                    <a:pt x="161" y="3561"/>
                  </a:cubicBezTo>
                  <a:cubicBezTo>
                    <a:pt x="1302" y="5204"/>
                    <a:pt x="2557" y="6620"/>
                    <a:pt x="3904" y="7761"/>
                  </a:cubicBezTo>
                  <a:cubicBezTo>
                    <a:pt x="4612" y="8377"/>
                    <a:pt x="5342" y="8902"/>
                    <a:pt x="6095" y="9382"/>
                  </a:cubicBezTo>
                  <a:cubicBezTo>
                    <a:pt x="6826" y="9838"/>
                    <a:pt x="7602" y="10249"/>
                    <a:pt x="8446" y="10591"/>
                  </a:cubicBezTo>
                  <a:cubicBezTo>
                    <a:pt x="10044" y="11276"/>
                    <a:pt x="11733" y="11664"/>
                    <a:pt x="13468" y="11755"/>
                  </a:cubicBezTo>
                  <a:cubicBezTo>
                    <a:pt x="13719" y="11778"/>
                    <a:pt x="13970" y="11778"/>
                    <a:pt x="14198" y="11778"/>
                  </a:cubicBezTo>
                  <a:cubicBezTo>
                    <a:pt x="15705" y="11778"/>
                    <a:pt x="17234" y="11550"/>
                    <a:pt x="18718" y="11048"/>
                  </a:cubicBezTo>
                  <a:cubicBezTo>
                    <a:pt x="19608" y="10774"/>
                    <a:pt x="20498" y="10409"/>
                    <a:pt x="21342" y="9952"/>
                  </a:cubicBezTo>
                  <a:cubicBezTo>
                    <a:pt x="22141" y="9518"/>
                    <a:pt x="22963" y="8993"/>
                    <a:pt x="23853" y="8332"/>
                  </a:cubicBezTo>
                  <a:cubicBezTo>
                    <a:pt x="25451" y="7145"/>
                    <a:pt x="26798" y="5798"/>
                    <a:pt x="27848" y="4314"/>
                  </a:cubicBezTo>
                  <a:cubicBezTo>
                    <a:pt x="28784" y="3013"/>
                    <a:pt x="29491" y="1530"/>
                    <a:pt x="29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7719;p70">
              <a:extLst>
                <a:ext uri="{FF2B5EF4-FFF2-40B4-BE49-F238E27FC236}">
                  <a16:creationId xmlns:a16="http://schemas.microsoft.com/office/drawing/2014/main" id="{E9645ABA-4557-40B4-8E12-BBCB10CF7E63}"/>
                </a:ext>
              </a:extLst>
            </p:cNvPr>
            <p:cNvSpPr/>
            <p:nvPr/>
          </p:nvSpPr>
          <p:spPr>
            <a:xfrm>
              <a:off x="7701783" y="2709326"/>
              <a:ext cx="186985" cy="81992"/>
            </a:xfrm>
            <a:custGeom>
              <a:avLst/>
              <a:gdLst/>
              <a:ahLst/>
              <a:cxnLst/>
              <a:rect l="l" t="t" r="r" b="b"/>
              <a:pathLst>
                <a:path w="14495" h="6356" extrusionOk="0">
                  <a:moveTo>
                    <a:pt x="10478" y="3378"/>
                  </a:moveTo>
                  <a:cubicBezTo>
                    <a:pt x="10478" y="3401"/>
                    <a:pt x="10478" y="3401"/>
                    <a:pt x="10455" y="3401"/>
                  </a:cubicBezTo>
                  <a:lnTo>
                    <a:pt x="10478" y="3401"/>
                  </a:lnTo>
                  <a:lnTo>
                    <a:pt x="10478" y="3378"/>
                  </a:lnTo>
                  <a:close/>
                  <a:moveTo>
                    <a:pt x="14381" y="0"/>
                  </a:moveTo>
                  <a:cubicBezTo>
                    <a:pt x="14358" y="0"/>
                    <a:pt x="14335" y="0"/>
                    <a:pt x="14335" y="23"/>
                  </a:cubicBezTo>
                  <a:cubicBezTo>
                    <a:pt x="13719" y="639"/>
                    <a:pt x="13102" y="1233"/>
                    <a:pt x="12463" y="1803"/>
                  </a:cubicBezTo>
                  <a:cubicBezTo>
                    <a:pt x="11847" y="2374"/>
                    <a:pt x="11185" y="2899"/>
                    <a:pt x="10500" y="3378"/>
                  </a:cubicBezTo>
                  <a:cubicBezTo>
                    <a:pt x="10478" y="3401"/>
                    <a:pt x="10478" y="3401"/>
                    <a:pt x="10478" y="3401"/>
                  </a:cubicBezTo>
                  <a:cubicBezTo>
                    <a:pt x="9450" y="4109"/>
                    <a:pt x="8378" y="4679"/>
                    <a:pt x="7213" y="5113"/>
                  </a:cubicBezTo>
                  <a:cubicBezTo>
                    <a:pt x="7191" y="5113"/>
                    <a:pt x="7191" y="5113"/>
                    <a:pt x="7191" y="5136"/>
                  </a:cubicBezTo>
                  <a:cubicBezTo>
                    <a:pt x="7191" y="5136"/>
                    <a:pt x="7191" y="5113"/>
                    <a:pt x="7191" y="5113"/>
                  </a:cubicBezTo>
                  <a:cubicBezTo>
                    <a:pt x="6711" y="5296"/>
                    <a:pt x="6209" y="5433"/>
                    <a:pt x="5684" y="5547"/>
                  </a:cubicBezTo>
                  <a:cubicBezTo>
                    <a:pt x="5091" y="5684"/>
                    <a:pt x="4452" y="5775"/>
                    <a:pt x="3835" y="5821"/>
                  </a:cubicBezTo>
                  <a:lnTo>
                    <a:pt x="3881" y="5821"/>
                  </a:lnTo>
                  <a:cubicBezTo>
                    <a:pt x="3533" y="5847"/>
                    <a:pt x="3186" y="5859"/>
                    <a:pt x="2833" y="5859"/>
                  </a:cubicBezTo>
                  <a:cubicBezTo>
                    <a:pt x="2584" y="5859"/>
                    <a:pt x="2333" y="5853"/>
                    <a:pt x="2078" y="5844"/>
                  </a:cubicBezTo>
                  <a:cubicBezTo>
                    <a:pt x="1462" y="5821"/>
                    <a:pt x="845" y="5752"/>
                    <a:pt x="229" y="5661"/>
                  </a:cubicBezTo>
                  <a:cubicBezTo>
                    <a:pt x="183" y="5661"/>
                    <a:pt x="160" y="5661"/>
                    <a:pt x="115" y="5684"/>
                  </a:cubicBezTo>
                  <a:cubicBezTo>
                    <a:pt x="69" y="5707"/>
                    <a:pt x="24" y="5752"/>
                    <a:pt x="1" y="5798"/>
                  </a:cubicBezTo>
                  <a:cubicBezTo>
                    <a:pt x="1" y="5866"/>
                    <a:pt x="1" y="5912"/>
                    <a:pt x="24" y="5981"/>
                  </a:cubicBezTo>
                  <a:cubicBezTo>
                    <a:pt x="46" y="6003"/>
                    <a:pt x="92" y="6072"/>
                    <a:pt x="160" y="6072"/>
                  </a:cubicBezTo>
                  <a:cubicBezTo>
                    <a:pt x="1114" y="6247"/>
                    <a:pt x="2101" y="6356"/>
                    <a:pt x="3092" y="6356"/>
                  </a:cubicBezTo>
                  <a:cubicBezTo>
                    <a:pt x="3264" y="6356"/>
                    <a:pt x="3435" y="6352"/>
                    <a:pt x="3607" y="6346"/>
                  </a:cubicBezTo>
                  <a:cubicBezTo>
                    <a:pt x="4726" y="6300"/>
                    <a:pt x="5844" y="6140"/>
                    <a:pt x="6894" y="5798"/>
                  </a:cubicBezTo>
                  <a:cubicBezTo>
                    <a:pt x="7373" y="5638"/>
                    <a:pt x="7853" y="5433"/>
                    <a:pt x="8309" y="5204"/>
                  </a:cubicBezTo>
                  <a:cubicBezTo>
                    <a:pt x="8766" y="4976"/>
                    <a:pt x="9199" y="4725"/>
                    <a:pt x="9633" y="4451"/>
                  </a:cubicBezTo>
                  <a:cubicBezTo>
                    <a:pt x="10478" y="3903"/>
                    <a:pt x="11254" y="3264"/>
                    <a:pt x="12007" y="2580"/>
                  </a:cubicBezTo>
                  <a:cubicBezTo>
                    <a:pt x="12851" y="1803"/>
                    <a:pt x="13650" y="982"/>
                    <a:pt x="14449" y="160"/>
                  </a:cubicBezTo>
                  <a:cubicBezTo>
                    <a:pt x="14495" y="137"/>
                    <a:pt x="14495" y="69"/>
                    <a:pt x="14449" y="23"/>
                  </a:cubicBezTo>
                  <a:cubicBezTo>
                    <a:pt x="14449" y="23"/>
                    <a:pt x="14426" y="0"/>
                    <a:pt x="14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7720;p70">
              <a:extLst>
                <a:ext uri="{FF2B5EF4-FFF2-40B4-BE49-F238E27FC236}">
                  <a16:creationId xmlns:a16="http://schemas.microsoft.com/office/drawing/2014/main" id="{A7806C23-494B-42C0-9B22-47146B40BE12}"/>
                </a:ext>
              </a:extLst>
            </p:cNvPr>
            <p:cNvSpPr/>
            <p:nvPr/>
          </p:nvSpPr>
          <p:spPr>
            <a:xfrm>
              <a:off x="7610223" y="2845052"/>
              <a:ext cx="347449" cy="113984"/>
            </a:xfrm>
            <a:custGeom>
              <a:avLst/>
              <a:gdLst/>
              <a:ahLst/>
              <a:cxnLst/>
              <a:rect l="l" t="t" r="r" b="b"/>
              <a:pathLst>
                <a:path w="26934" h="8836" extrusionOk="0">
                  <a:moveTo>
                    <a:pt x="4278" y="4442"/>
                  </a:moveTo>
                  <a:cubicBezTo>
                    <a:pt x="4290" y="4453"/>
                    <a:pt x="4302" y="4464"/>
                    <a:pt x="4314" y="4474"/>
                  </a:cubicBezTo>
                  <a:cubicBezTo>
                    <a:pt x="4302" y="4462"/>
                    <a:pt x="4290" y="4450"/>
                    <a:pt x="4278" y="4442"/>
                  </a:cubicBezTo>
                  <a:close/>
                  <a:moveTo>
                    <a:pt x="10796" y="7875"/>
                  </a:moveTo>
                  <a:cubicBezTo>
                    <a:pt x="10822" y="7881"/>
                    <a:pt x="10847" y="7886"/>
                    <a:pt x="10873" y="7891"/>
                  </a:cubicBezTo>
                  <a:lnTo>
                    <a:pt x="10873" y="7891"/>
                  </a:lnTo>
                  <a:cubicBezTo>
                    <a:pt x="10837" y="7875"/>
                    <a:pt x="10817" y="7875"/>
                    <a:pt x="10796" y="7875"/>
                  </a:cubicBezTo>
                  <a:close/>
                  <a:moveTo>
                    <a:pt x="251" y="1"/>
                  </a:moveTo>
                  <a:cubicBezTo>
                    <a:pt x="205" y="1"/>
                    <a:pt x="137" y="24"/>
                    <a:pt x="91" y="69"/>
                  </a:cubicBezTo>
                  <a:cubicBezTo>
                    <a:pt x="46" y="115"/>
                    <a:pt x="0" y="183"/>
                    <a:pt x="0" y="252"/>
                  </a:cubicBezTo>
                  <a:cubicBezTo>
                    <a:pt x="0" y="320"/>
                    <a:pt x="23" y="366"/>
                    <a:pt x="69" y="434"/>
                  </a:cubicBezTo>
                  <a:cubicBezTo>
                    <a:pt x="342" y="845"/>
                    <a:pt x="662" y="1256"/>
                    <a:pt x="959" y="1667"/>
                  </a:cubicBezTo>
                  <a:cubicBezTo>
                    <a:pt x="1255" y="2055"/>
                    <a:pt x="1575" y="2443"/>
                    <a:pt x="1895" y="2808"/>
                  </a:cubicBezTo>
                  <a:cubicBezTo>
                    <a:pt x="2511" y="3561"/>
                    <a:pt x="3173" y="4269"/>
                    <a:pt x="3880" y="4931"/>
                  </a:cubicBezTo>
                  <a:cubicBezTo>
                    <a:pt x="4588" y="5593"/>
                    <a:pt x="5364" y="6186"/>
                    <a:pt x="6209" y="6689"/>
                  </a:cubicBezTo>
                  <a:cubicBezTo>
                    <a:pt x="6642" y="6962"/>
                    <a:pt x="7099" y="7214"/>
                    <a:pt x="7555" y="7442"/>
                  </a:cubicBezTo>
                  <a:cubicBezTo>
                    <a:pt x="8035" y="7670"/>
                    <a:pt x="8514" y="7853"/>
                    <a:pt x="9016" y="8035"/>
                  </a:cubicBezTo>
                  <a:cubicBezTo>
                    <a:pt x="9541" y="8218"/>
                    <a:pt x="10066" y="8355"/>
                    <a:pt x="10614" y="8469"/>
                  </a:cubicBezTo>
                  <a:cubicBezTo>
                    <a:pt x="11139" y="8583"/>
                    <a:pt x="11709" y="8674"/>
                    <a:pt x="12257" y="8743"/>
                  </a:cubicBezTo>
                  <a:cubicBezTo>
                    <a:pt x="12875" y="8807"/>
                    <a:pt x="13499" y="8835"/>
                    <a:pt x="14123" y="8835"/>
                  </a:cubicBezTo>
                  <a:cubicBezTo>
                    <a:pt x="14606" y="8835"/>
                    <a:pt x="15089" y="8818"/>
                    <a:pt x="15567" y="8788"/>
                  </a:cubicBezTo>
                  <a:cubicBezTo>
                    <a:pt x="16594" y="8720"/>
                    <a:pt x="17621" y="8560"/>
                    <a:pt x="18603" y="8263"/>
                  </a:cubicBezTo>
                  <a:cubicBezTo>
                    <a:pt x="19561" y="7990"/>
                    <a:pt x="20497" y="7602"/>
                    <a:pt x="21410" y="7145"/>
                  </a:cubicBezTo>
                  <a:cubicBezTo>
                    <a:pt x="21661" y="7008"/>
                    <a:pt x="21912" y="6871"/>
                    <a:pt x="22163" y="6711"/>
                  </a:cubicBezTo>
                  <a:cubicBezTo>
                    <a:pt x="22437" y="6574"/>
                    <a:pt x="22688" y="6392"/>
                    <a:pt x="22962" y="6232"/>
                  </a:cubicBezTo>
                  <a:cubicBezTo>
                    <a:pt x="23487" y="5890"/>
                    <a:pt x="23967" y="5524"/>
                    <a:pt x="24446" y="5159"/>
                  </a:cubicBezTo>
                  <a:cubicBezTo>
                    <a:pt x="25359" y="4429"/>
                    <a:pt x="26181" y="3607"/>
                    <a:pt x="26911" y="2717"/>
                  </a:cubicBezTo>
                  <a:cubicBezTo>
                    <a:pt x="26934" y="2671"/>
                    <a:pt x="26934" y="2603"/>
                    <a:pt x="26888" y="2580"/>
                  </a:cubicBezTo>
                  <a:cubicBezTo>
                    <a:pt x="26875" y="2573"/>
                    <a:pt x="26860" y="2571"/>
                    <a:pt x="26844" y="2571"/>
                  </a:cubicBezTo>
                  <a:cubicBezTo>
                    <a:pt x="26806" y="2571"/>
                    <a:pt x="26767" y="2587"/>
                    <a:pt x="26751" y="2603"/>
                  </a:cubicBezTo>
                  <a:cubicBezTo>
                    <a:pt x="26637" y="2763"/>
                    <a:pt x="26523" y="2900"/>
                    <a:pt x="26386" y="3037"/>
                  </a:cubicBezTo>
                  <a:cubicBezTo>
                    <a:pt x="26386" y="3037"/>
                    <a:pt x="26386" y="3037"/>
                    <a:pt x="26409" y="3014"/>
                  </a:cubicBezTo>
                  <a:lnTo>
                    <a:pt x="26409" y="3014"/>
                  </a:lnTo>
                  <a:cubicBezTo>
                    <a:pt x="25975" y="3493"/>
                    <a:pt x="25519" y="3927"/>
                    <a:pt x="25039" y="4338"/>
                  </a:cubicBezTo>
                  <a:cubicBezTo>
                    <a:pt x="24544" y="4743"/>
                    <a:pt x="24026" y="5149"/>
                    <a:pt x="23486" y="5488"/>
                  </a:cubicBezTo>
                  <a:lnTo>
                    <a:pt x="23486" y="5488"/>
                  </a:lnTo>
                  <a:cubicBezTo>
                    <a:pt x="23487" y="5486"/>
                    <a:pt x="23487" y="5483"/>
                    <a:pt x="23487" y="5479"/>
                  </a:cubicBezTo>
                  <a:lnTo>
                    <a:pt x="23487" y="5479"/>
                  </a:lnTo>
                  <a:cubicBezTo>
                    <a:pt x="23168" y="5707"/>
                    <a:pt x="22825" y="5912"/>
                    <a:pt x="22483" y="6095"/>
                  </a:cubicBezTo>
                  <a:cubicBezTo>
                    <a:pt x="22141" y="6301"/>
                    <a:pt x="21798" y="6483"/>
                    <a:pt x="21433" y="6666"/>
                  </a:cubicBezTo>
                  <a:cubicBezTo>
                    <a:pt x="21091" y="6825"/>
                    <a:pt x="20725" y="6985"/>
                    <a:pt x="20383" y="7145"/>
                  </a:cubicBezTo>
                  <a:cubicBezTo>
                    <a:pt x="20040" y="7274"/>
                    <a:pt x="19697" y="7402"/>
                    <a:pt x="19354" y="7512"/>
                  </a:cubicBezTo>
                  <a:lnTo>
                    <a:pt x="19354" y="7512"/>
                  </a:lnTo>
                  <a:cubicBezTo>
                    <a:pt x="19355" y="7511"/>
                    <a:pt x="19355" y="7511"/>
                    <a:pt x="19356" y="7510"/>
                  </a:cubicBezTo>
                  <a:lnTo>
                    <a:pt x="19356" y="7510"/>
                  </a:lnTo>
                  <a:cubicBezTo>
                    <a:pt x="18740" y="7716"/>
                    <a:pt x="18123" y="7875"/>
                    <a:pt x="17484" y="7990"/>
                  </a:cubicBezTo>
                  <a:cubicBezTo>
                    <a:pt x="16799" y="8127"/>
                    <a:pt x="16092" y="8195"/>
                    <a:pt x="15407" y="8241"/>
                  </a:cubicBezTo>
                  <a:lnTo>
                    <a:pt x="15476" y="8241"/>
                  </a:lnTo>
                  <a:cubicBezTo>
                    <a:pt x="15188" y="8253"/>
                    <a:pt x="14899" y="8260"/>
                    <a:pt x="14609" y="8260"/>
                  </a:cubicBezTo>
                  <a:cubicBezTo>
                    <a:pt x="13360" y="8260"/>
                    <a:pt x="12095" y="8141"/>
                    <a:pt x="10873" y="7891"/>
                  </a:cubicBezTo>
                  <a:lnTo>
                    <a:pt x="10873" y="7891"/>
                  </a:lnTo>
                  <a:cubicBezTo>
                    <a:pt x="10877" y="7893"/>
                    <a:pt x="10882" y="7896"/>
                    <a:pt x="10888" y="7898"/>
                  </a:cubicBezTo>
                  <a:cubicBezTo>
                    <a:pt x="10271" y="7761"/>
                    <a:pt x="9655" y="7579"/>
                    <a:pt x="9062" y="7373"/>
                  </a:cubicBezTo>
                  <a:cubicBezTo>
                    <a:pt x="8491" y="7168"/>
                    <a:pt x="7920" y="6917"/>
                    <a:pt x="7395" y="6643"/>
                  </a:cubicBezTo>
                  <a:cubicBezTo>
                    <a:pt x="7418" y="6643"/>
                    <a:pt x="7441" y="6666"/>
                    <a:pt x="7464" y="6666"/>
                  </a:cubicBezTo>
                  <a:cubicBezTo>
                    <a:pt x="6870" y="6369"/>
                    <a:pt x="6323" y="6027"/>
                    <a:pt x="5798" y="5661"/>
                  </a:cubicBezTo>
                  <a:cubicBezTo>
                    <a:pt x="5250" y="5273"/>
                    <a:pt x="4748" y="4863"/>
                    <a:pt x="4246" y="4429"/>
                  </a:cubicBezTo>
                  <a:cubicBezTo>
                    <a:pt x="4256" y="4429"/>
                    <a:pt x="4267" y="4434"/>
                    <a:pt x="4278" y="4442"/>
                  </a:cubicBezTo>
                  <a:lnTo>
                    <a:pt x="4278" y="4442"/>
                  </a:lnTo>
                  <a:cubicBezTo>
                    <a:pt x="3584" y="3812"/>
                    <a:pt x="2957" y="3138"/>
                    <a:pt x="2351" y="2420"/>
                  </a:cubicBezTo>
                  <a:cubicBezTo>
                    <a:pt x="2031" y="2055"/>
                    <a:pt x="1712" y="1667"/>
                    <a:pt x="1392" y="1279"/>
                  </a:cubicBezTo>
                  <a:cubicBezTo>
                    <a:pt x="1096" y="891"/>
                    <a:pt x="776" y="480"/>
                    <a:pt x="457" y="92"/>
                  </a:cubicBezTo>
                  <a:cubicBezTo>
                    <a:pt x="411" y="46"/>
                    <a:pt x="342" y="1"/>
                    <a:pt x="2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7721;p70">
              <a:extLst>
                <a:ext uri="{FF2B5EF4-FFF2-40B4-BE49-F238E27FC236}">
                  <a16:creationId xmlns:a16="http://schemas.microsoft.com/office/drawing/2014/main" id="{B34CF96B-35BC-4340-AF3C-7F7B9588E595}"/>
                </a:ext>
              </a:extLst>
            </p:cNvPr>
            <p:cNvSpPr/>
            <p:nvPr/>
          </p:nvSpPr>
          <p:spPr>
            <a:xfrm>
              <a:off x="7553389" y="2722574"/>
              <a:ext cx="161366" cy="142519"/>
            </a:xfrm>
            <a:custGeom>
              <a:avLst/>
              <a:gdLst/>
              <a:ahLst/>
              <a:cxnLst/>
              <a:rect l="l" t="t" r="r" b="b"/>
              <a:pathLst>
                <a:path w="12509" h="11048" extrusionOk="0">
                  <a:moveTo>
                    <a:pt x="7487" y="0"/>
                  </a:moveTo>
                  <a:cubicBezTo>
                    <a:pt x="7122" y="0"/>
                    <a:pt x="6734" y="46"/>
                    <a:pt x="6278" y="183"/>
                  </a:cubicBezTo>
                  <a:cubicBezTo>
                    <a:pt x="5844" y="297"/>
                    <a:pt x="5388" y="480"/>
                    <a:pt x="4840" y="754"/>
                  </a:cubicBezTo>
                  <a:cubicBezTo>
                    <a:pt x="3995" y="1210"/>
                    <a:pt x="3173" y="1758"/>
                    <a:pt x="2397" y="2306"/>
                  </a:cubicBezTo>
                  <a:lnTo>
                    <a:pt x="2169" y="2466"/>
                  </a:lnTo>
                  <a:cubicBezTo>
                    <a:pt x="1941" y="2625"/>
                    <a:pt x="1713" y="2785"/>
                    <a:pt x="1484" y="2922"/>
                  </a:cubicBezTo>
                  <a:cubicBezTo>
                    <a:pt x="1416" y="2968"/>
                    <a:pt x="1393" y="3036"/>
                    <a:pt x="1370" y="3105"/>
                  </a:cubicBezTo>
                  <a:cubicBezTo>
                    <a:pt x="1347" y="3196"/>
                    <a:pt x="1370" y="3264"/>
                    <a:pt x="1416" y="3333"/>
                  </a:cubicBezTo>
                  <a:cubicBezTo>
                    <a:pt x="1439" y="3356"/>
                    <a:pt x="1462" y="3401"/>
                    <a:pt x="1507" y="3401"/>
                  </a:cubicBezTo>
                  <a:cubicBezTo>
                    <a:pt x="982" y="4200"/>
                    <a:pt x="617" y="4976"/>
                    <a:pt x="366" y="5730"/>
                  </a:cubicBezTo>
                  <a:cubicBezTo>
                    <a:pt x="183" y="6277"/>
                    <a:pt x="69" y="6802"/>
                    <a:pt x="24" y="7305"/>
                  </a:cubicBezTo>
                  <a:cubicBezTo>
                    <a:pt x="1" y="7556"/>
                    <a:pt x="1" y="7807"/>
                    <a:pt x="1" y="8058"/>
                  </a:cubicBezTo>
                  <a:cubicBezTo>
                    <a:pt x="24" y="8309"/>
                    <a:pt x="46" y="8560"/>
                    <a:pt x="115" y="8879"/>
                  </a:cubicBezTo>
                  <a:cubicBezTo>
                    <a:pt x="229" y="9359"/>
                    <a:pt x="389" y="9770"/>
                    <a:pt x="617" y="10112"/>
                  </a:cubicBezTo>
                  <a:cubicBezTo>
                    <a:pt x="800" y="10386"/>
                    <a:pt x="1051" y="10637"/>
                    <a:pt x="1347" y="10797"/>
                  </a:cubicBezTo>
                  <a:cubicBezTo>
                    <a:pt x="1599" y="10934"/>
                    <a:pt x="1895" y="11025"/>
                    <a:pt x="2238" y="11048"/>
                  </a:cubicBezTo>
                  <a:lnTo>
                    <a:pt x="2397" y="11048"/>
                  </a:lnTo>
                  <a:cubicBezTo>
                    <a:pt x="2671" y="11048"/>
                    <a:pt x="2922" y="11025"/>
                    <a:pt x="3219" y="10957"/>
                  </a:cubicBezTo>
                  <a:cubicBezTo>
                    <a:pt x="3698" y="10865"/>
                    <a:pt x="4132" y="10728"/>
                    <a:pt x="4634" y="10569"/>
                  </a:cubicBezTo>
                  <a:lnTo>
                    <a:pt x="4817" y="10523"/>
                  </a:lnTo>
                  <a:cubicBezTo>
                    <a:pt x="4954" y="10454"/>
                    <a:pt x="5114" y="10409"/>
                    <a:pt x="5273" y="10363"/>
                  </a:cubicBezTo>
                  <a:cubicBezTo>
                    <a:pt x="5410" y="10340"/>
                    <a:pt x="5524" y="10295"/>
                    <a:pt x="5684" y="10272"/>
                  </a:cubicBezTo>
                  <a:lnTo>
                    <a:pt x="5707" y="10272"/>
                  </a:lnTo>
                  <a:cubicBezTo>
                    <a:pt x="5707" y="10272"/>
                    <a:pt x="5707" y="10249"/>
                    <a:pt x="5707" y="10249"/>
                  </a:cubicBezTo>
                  <a:cubicBezTo>
                    <a:pt x="6118" y="10181"/>
                    <a:pt x="6506" y="10112"/>
                    <a:pt x="6894" y="10044"/>
                  </a:cubicBezTo>
                  <a:cubicBezTo>
                    <a:pt x="7145" y="9975"/>
                    <a:pt x="7396" y="9929"/>
                    <a:pt x="7647" y="9884"/>
                  </a:cubicBezTo>
                  <a:cubicBezTo>
                    <a:pt x="8378" y="9747"/>
                    <a:pt x="9154" y="9587"/>
                    <a:pt x="9884" y="9359"/>
                  </a:cubicBezTo>
                  <a:cubicBezTo>
                    <a:pt x="10226" y="9245"/>
                    <a:pt x="10546" y="9131"/>
                    <a:pt x="10820" y="9016"/>
                  </a:cubicBezTo>
                  <a:cubicBezTo>
                    <a:pt x="11117" y="8857"/>
                    <a:pt x="11345" y="8720"/>
                    <a:pt x="11528" y="8560"/>
                  </a:cubicBezTo>
                  <a:cubicBezTo>
                    <a:pt x="11756" y="8377"/>
                    <a:pt x="11893" y="8172"/>
                    <a:pt x="11984" y="7944"/>
                  </a:cubicBezTo>
                  <a:cubicBezTo>
                    <a:pt x="12053" y="7738"/>
                    <a:pt x="12121" y="7464"/>
                    <a:pt x="11984" y="7190"/>
                  </a:cubicBezTo>
                  <a:cubicBezTo>
                    <a:pt x="11916" y="7053"/>
                    <a:pt x="11801" y="6916"/>
                    <a:pt x="11687" y="6825"/>
                  </a:cubicBezTo>
                  <a:cubicBezTo>
                    <a:pt x="11550" y="6734"/>
                    <a:pt x="11413" y="6665"/>
                    <a:pt x="11231" y="6597"/>
                  </a:cubicBezTo>
                  <a:lnTo>
                    <a:pt x="11185" y="6574"/>
                  </a:lnTo>
                  <a:cubicBezTo>
                    <a:pt x="11276" y="6551"/>
                    <a:pt x="11345" y="6528"/>
                    <a:pt x="11436" y="6506"/>
                  </a:cubicBezTo>
                  <a:cubicBezTo>
                    <a:pt x="11870" y="6369"/>
                    <a:pt x="12418" y="6072"/>
                    <a:pt x="12486" y="5547"/>
                  </a:cubicBezTo>
                  <a:cubicBezTo>
                    <a:pt x="12509" y="5296"/>
                    <a:pt x="12418" y="4999"/>
                    <a:pt x="12235" y="4771"/>
                  </a:cubicBezTo>
                  <a:cubicBezTo>
                    <a:pt x="12053" y="4565"/>
                    <a:pt x="11824" y="4406"/>
                    <a:pt x="11505" y="4292"/>
                  </a:cubicBezTo>
                  <a:cubicBezTo>
                    <a:pt x="11368" y="4246"/>
                    <a:pt x="11231" y="4223"/>
                    <a:pt x="11071" y="4177"/>
                  </a:cubicBezTo>
                  <a:lnTo>
                    <a:pt x="11162" y="4155"/>
                  </a:lnTo>
                  <a:cubicBezTo>
                    <a:pt x="11345" y="4063"/>
                    <a:pt x="11573" y="3904"/>
                    <a:pt x="11687" y="3652"/>
                  </a:cubicBezTo>
                  <a:cubicBezTo>
                    <a:pt x="11733" y="3538"/>
                    <a:pt x="11756" y="3424"/>
                    <a:pt x="11756" y="3310"/>
                  </a:cubicBezTo>
                  <a:cubicBezTo>
                    <a:pt x="11733" y="3150"/>
                    <a:pt x="11664" y="3013"/>
                    <a:pt x="11596" y="2899"/>
                  </a:cubicBezTo>
                  <a:cubicBezTo>
                    <a:pt x="11550" y="2808"/>
                    <a:pt x="11482" y="2717"/>
                    <a:pt x="11345" y="2603"/>
                  </a:cubicBezTo>
                  <a:cubicBezTo>
                    <a:pt x="11254" y="2534"/>
                    <a:pt x="11117" y="2466"/>
                    <a:pt x="10980" y="2397"/>
                  </a:cubicBezTo>
                  <a:cubicBezTo>
                    <a:pt x="10637" y="2260"/>
                    <a:pt x="10295" y="2214"/>
                    <a:pt x="10044" y="2214"/>
                  </a:cubicBezTo>
                  <a:cubicBezTo>
                    <a:pt x="9907" y="2192"/>
                    <a:pt x="9747" y="2192"/>
                    <a:pt x="9587" y="2192"/>
                  </a:cubicBezTo>
                  <a:cubicBezTo>
                    <a:pt x="9222" y="2192"/>
                    <a:pt x="8811" y="2214"/>
                    <a:pt x="8286" y="2283"/>
                  </a:cubicBezTo>
                  <a:lnTo>
                    <a:pt x="8218" y="2306"/>
                  </a:lnTo>
                  <a:lnTo>
                    <a:pt x="8149" y="2306"/>
                  </a:lnTo>
                  <a:cubicBezTo>
                    <a:pt x="8195" y="2260"/>
                    <a:pt x="8241" y="2237"/>
                    <a:pt x="8286" y="2192"/>
                  </a:cubicBezTo>
                  <a:cubicBezTo>
                    <a:pt x="8446" y="2032"/>
                    <a:pt x="8583" y="1895"/>
                    <a:pt x="8674" y="1758"/>
                  </a:cubicBezTo>
                  <a:cubicBezTo>
                    <a:pt x="8788" y="1598"/>
                    <a:pt x="8857" y="1438"/>
                    <a:pt x="8903" y="1256"/>
                  </a:cubicBezTo>
                  <a:cubicBezTo>
                    <a:pt x="8994" y="959"/>
                    <a:pt x="8925" y="640"/>
                    <a:pt x="8720" y="411"/>
                  </a:cubicBezTo>
                  <a:cubicBezTo>
                    <a:pt x="8515" y="183"/>
                    <a:pt x="8172" y="23"/>
                    <a:pt x="7739" y="0"/>
                  </a:cubicBezTo>
                  <a:close/>
                </a:path>
              </a:pathLst>
            </a:custGeom>
            <a:solidFill>
              <a:srgbClr val="8951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7722;p70">
              <a:extLst>
                <a:ext uri="{FF2B5EF4-FFF2-40B4-BE49-F238E27FC236}">
                  <a16:creationId xmlns:a16="http://schemas.microsoft.com/office/drawing/2014/main" id="{182E9298-5197-44B3-94AF-8E34B3A6F82B}"/>
                </a:ext>
              </a:extLst>
            </p:cNvPr>
            <p:cNvSpPr/>
            <p:nvPr/>
          </p:nvSpPr>
          <p:spPr>
            <a:xfrm>
              <a:off x="7654378" y="2776751"/>
              <a:ext cx="38584" cy="10333"/>
            </a:xfrm>
            <a:custGeom>
              <a:avLst/>
              <a:gdLst/>
              <a:ahLst/>
              <a:cxnLst/>
              <a:rect l="l" t="t" r="r" b="b"/>
              <a:pathLst>
                <a:path w="2991" h="801" extrusionOk="0">
                  <a:moveTo>
                    <a:pt x="2900" y="0"/>
                  </a:moveTo>
                  <a:cubicBezTo>
                    <a:pt x="2649" y="0"/>
                    <a:pt x="2420" y="0"/>
                    <a:pt x="2192" y="23"/>
                  </a:cubicBezTo>
                  <a:cubicBezTo>
                    <a:pt x="1941" y="46"/>
                    <a:pt x="1690" y="69"/>
                    <a:pt x="1462" y="114"/>
                  </a:cubicBezTo>
                  <a:cubicBezTo>
                    <a:pt x="982" y="206"/>
                    <a:pt x="503" y="320"/>
                    <a:pt x="92" y="548"/>
                  </a:cubicBezTo>
                  <a:cubicBezTo>
                    <a:pt x="24" y="571"/>
                    <a:pt x="1" y="662"/>
                    <a:pt x="24" y="731"/>
                  </a:cubicBezTo>
                  <a:cubicBezTo>
                    <a:pt x="38" y="775"/>
                    <a:pt x="82" y="800"/>
                    <a:pt x="129" y="800"/>
                  </a:cubicBezTo>
                  <a:cubicBezTo>
                    <a:pt x="155" y="800"/>
                    <a:pt x="182" y="793"/>
                    <a:pt x="206" y="776"/>
                  </a:cubicBezTo>
                  <a:cubicBezTo>
                    <a:pt x="412" y="685"/>
                    <a:pt x="617" y="594"/>
                    <a:pt x="823" y="525"/>
                  </a:cubicBezTo>
                  <a:lnTo>
                    <a:pt x="800" y="525"/>
                  </a:lnTo>
                  <a:cubicBezTo>
                    <a:pt x="1096" y="434"/>
                    <a:pt x="1393" y="365"/>
                    <a:pt x="1690" y="297"/>
                  </a:cubicBezTo>
                  <a:cubicBezTo>
                    <a:pt x="1850" y="274"/>
                    <a:pt x="2009" y="251"/>
                    <a:pt x="2169" y="229"/>
                  </a:cubicBezTo>
                  <a:cubicBezTo>
                    <a:pt x="2329" y="229"/>
                    <a:pt x="2512" y="206"/>
                    <a:pt x="2694" y="183"/>
                  </a:cubicBezTo>
                  <a:lnTo>
                    <a:pt x="2877" y="183"/>
                  </a:lnTo>
                  <a:cubicBezTo>
                    <a:pt x="2900" y="183"/>
                    <a:pt x="2922" y="183"/>
                    <a:pt x="2945" y="160"/>
                  </a:cubicBezTo>
                  <a:cubicBezTo>
                    <a:pt x="2968" y="137"/>
                    <a:pt x="2991" y="114"/>
                    <a:pt x="2991" y="92"/>
                  </a:cubicBezTo>
                  <a:cubicBezTo>
                    <a:pt x="2991" y="46"/>
                    <a:pt x="2945" y="0"/>
                    <a:pt x="2900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7723;p70">
              <a:extLst>
                <a:ext uri="{FF2B5EF4-FFF2-40B4-BE49-F238E27FC236}">
                  <a16:creationId xmlns:a16="http://schemas.microsoft.com/office/drawing/2014/main" id="{9A82480B-3386-41C8-AC63-689EBE55913B}"/>
                </a:ext>
              </a:extLst>
            </p:cNvPr>
            <p:cNvSpPr/>
            <p:nvPr/>
          </p:nvSpPr>
          <p:spPr>
            <a:xfrm>
              <a:off x="7655848" y="2807374"/>
              <a:ext cx="39474" cy="11313"/>
            </a:xfrm>
            <a:custGeom>
              <a:avLst/>
              <a:gdLst/>
              <a:ahLst/>
              <a:cxnLst/>
              <a:rect l="l" t="t" r="r" b="b"/>
              <a:pathLst>
                <a:path w="3060" h="877" extrusionOk="0">
                  <a:moveTo>
                    <a:pt x="2968" y="0"/>
                  </a:moveTo>
                  <a:cubicBezTo>
                    <a:pt x="2740" y="23"/>
                    <a:pt x="2535" y="23"/>
                    <a:pt x="2306" y="46"/>
                  </a:cubicBezTo>
                  <a:cubicBezTo>
                    <a:pt x="2055" y="69"/>
                    <a:pt x="1804" y="114"/>
                    <a:pt x="1553" y="160"/>
                  </a:cubicBezTo>
                  <a:cubicBezTo>
                    <a:pt x="1051" y="251"/>
                    <a:pt x="572" y="411"/>
                    <a:pt x="115" y="594"/>
                  </a:cubicBezTo>
                  <a:cubicBezTo>
                    <a:pt x="47" y="639"/>
                    <a:pt x="1" y="731"/>
                    <a:pt x="47" y="799"/>
                  </a:cubicBezTo>
                  <a:cubicBezTo>
                    <a:pt x="81" y="850"/>
                    <a:pt x="141" y="876"/>
                    <a:pt x="197" y="876"/>
                  </a:cubicBezTo>
                  <a:cubicBezTo>
                    <a:pt x="216" y="876"/>
                    <a:pt x="235" y="873"/>
                    <a:pt x="252" y="867"/>
                  </a:cubicBezTo>
                  <a:cubicBezTo>
                    <a:pt x="366" y="799"/>
                    <a:pt x="503" y="753"/>
                    <a:pt x="640" y="685"/>
                  </a:cubicBezTo>
                  <a:cubicBezTo>
                    <a:pt x="754" y="639"/>
                    <a:pt x="891" y="594"/>
                    <a:pt x="1028" y="548"/>
                  </a:cubicBezTo>
                  <a:lnTo>
                    <a:pt x="982" y="548"/>
                  </a:lnTo>
                  <a:cubicBezTo>
                    <a:pt x="1119" y="502"/>
                    <a:pt x="1256" y="479"/>
                    <a:pt x="1393" y="434"/>
                  </a:cubicBezTo>
                  <a:cubicBezTo>
                    <a:pt x="1553" y="388"/>
                    <a:pt x="1713" y="365"/>
                    <a:pt x="1873" y="320"/>
                  </a:cubicBezTo>
                  <a:cubicBezTo>
                    <a:pt x="2192" y="251"/>
                    <a:pt x="2512" y="228"/>
                    <a:pt x="2831" y="206"/>
                  </a:cubicBezTo>
                  <a:lnTo>
                    <a:pt x="2945" y="206"/>
                  </a:lnTo>
                  <a:cubicBezTo>
                    <a:pt x="2968" y="206"/>
                    <a:pt x="2991" y="183"/>
                    <a:pt x="3014" y="183"/>
                  </a:cubicBezTo>
                  <a:cubicBezTo>
                    <a:pt x="3037" y="160"/>
                    <a:pt x="3037" y="137"/>
                    <a:pt x="3037" y="114"/>
                  </a:cubicBezTo>
                  <a:cubicBezTo>
                    <a:pt x="3060" y="69"/>
                    <a:pt x="3014" y="0"/>
                    <a:pt x="2968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7724;p70">
              <a:extLst>
                <a:ext uri="{FF2B5EF4-FFF2-40B4-BE49-F238E27FC236}">
                  <a16:creationId xmlns:a16="http://schemas.microsoft.com/office/drawing/2014/main" id="{D9565697-3E88-4B32-8C69-8981D56F0BC9}"/>
                </a:ext>
              </a:extLst>
            </p:cNvPr>
            <p:cNvSpPr/>
            <p:nvPr/>
          </p:nvSpPr>
          <p:spPr>
            <a:xfrm>
              <a:off x="7636422" y="2753493"/>
              <a:ext cx="20034" cy="7366"/>
            </a:xfrm>
            <a:custGeom>
              <a:avLst/>
              <a:gdLst/>
              <a:ahLst/>
              <a:cxnLst/>
              <a:rect l="l" t="t" r="r" b="b"/>
              <a:pathLst>
                <a:path w="1553" h="571" extrusionOk="0">
                  <a:moveTo>
                    <a:pt x="1461" y="0"/>
                  </a:moveTo>
                  <a:cubicBezTo>
                    <a:pt x="1370" y="23"/>
                    <a:pt x="1256" y="23"/>
                    <a:pt x="1165" y="46"/>
                  </a:cubicBezTo>
                  <a:cubicBezTo>
                    <a:pt x="1050" y="46"/>
                    <a:pt x="936" y="91"/>
                    <a:pt x="822" y="114"/>
                  </a:cubicBezTo>
                  <a:cubicBezTo>
                    <a:pt x="571" y="160"/>
                    <a:pt x="320" y="251"/>
                    <a:pt x="69" y="342"/>
                  </a:cubicBezTo>
                  <a:cubicBezTo>
                    <a:pt x="46" y="365"/>
                    <a:pt x="23" y="365"/>
                    <a:pt x="0" y="388"/>
                  </a:cubicBezTo>
                  <a:cubicBezTo>
                    <a:pt x="0" y="411"/>
                    <a:pt x="0" y="457"/>
                    <a:pt x="0" y="479"/>
                  </a:cubicBezTo>
                  <a:cubicBezTo>
                    <a:pt x="0" y="502"/>
                    <a:pt x="23" y="525"/>
                    <a:pt x="46" y="548"/>
                  </a:cubicBezTo>
                  <a:cubicBezTo>
                    <a:pt x="69" y="571"/>
                    <a:pt x="115" y="571"/>
                    <a:pt x="137" y="571"/>
                  </a:cubicBezTo>
                  <a:cubicBezTo>
                    <a:pt x="320" y="502"/>
                    <a:pt x="480" y="434"/>
                    <a:pt x="662" y="365"/>
                  </a:cubicBezTo>
                  <a:cubicBezTo>
                    <a:pt x="868" y="297"/>
                    <a:pt x="1073" y="251"/>
                    <a:pt x="1279" y="206"/>
                  </a:cubicBezTo>
                  <a:lnTo>
                    <a:pt x="1461" y="206"/>
                  </a:lnTo>
                  <a:cubicBezTo>
                    <a:pt x="1507" y="183"/>
                    <a:pt x="1553" y="160"/>
                    <a:pt x="1553" y="91"/>
                  </a:cubicBezTo>
                  <a:cubicBezTo>
                    <a:pt x="1553" y="46"/>
                    <a:pt x="1507" y="0"/>
                    <a:pt x="1461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7725;p70">
              <a:extLst>
                <a:ext uri="{FF2B5EF4-FFF2-40B4-BE49-F238E27FC236}">
                  <a16:creationId xmlns:a16="http://schemas.microsoft.com/office/drawing/2014/main" id="{FE776FC7-8A69-4AEA-A421-77A8A4371364}"/>
                </a:ext>
              </a:extLst>
            </p:cNvPr>
            <p:cNvSpPr/>
            <p:nvPr/>
          </p:nvSpPr>
          <p:spPr>
            <a:xfrm>
              <a:off x="7473891" y="2747302"/>
              <a:ext cx="123388" cy="179633"/>
            </a:xfrm>
            <a:custGeom>
              <a:avLst/>
              <a:gdLst/>
              <a:ahLst/>
              <a:cxnLst/>
              <a:rect l="l" t="t" r="r" b="b"/>
              <a:pathLst>
                <a:path w="9565" h="13925" extrusionOk="0">
                  <a:moveTo>
                    <a:pt x="8515" y="1"/>
                  </a:moveTo>
                  <a:cubicBezTo>
                    <a:pt x="7031" y="161"/>
                    <a:pt x="5502" y="777"/>
                    <a:pt x="4064" y="1804"/>
                  </a:cubicBezTo>
                  <a:cubicBezTo>
                    <a:pt x="3402" y="2283"/>
                    <a:pt x="2763" y="2877"/>
                    <a:pt x="2192" y="3516"/>
                  </a:cubicBezTo>
                  <a:cubicBezTo>
                    <a:pt x="1644" y="4155"/>
                    <a:pt x="1188" y="4840"/>
                    <a:pt x="823" y="5570"/>
                  </a:cubicBezTo>
                  <a:cubicBezTo>
                    <a:pt x="457" y="6301"/>
                    <a:pt x="206" y="7077"/>
                    <a:pt x="115" y="7830"/>
                  </a:cubicBezTo>
                  <a:cubicBezTo>
                    <a:pt x="1" y="8606"/>
                    <a:pt x="47" y="9405"/>
                    <a:pt x="275" y="10181"/>
                  </a:cubicBezTo>
                  <a:cubicBezTo>
                    <a:pt x="503" y="10980"/>
                    <a:pt x="937" y="11756"/>
                    <a:pt x="1553" y="12463"/>
                  </a:cubicBezTo>
                  <a:cubicBezTo>
                    <a:pt x="1873" y="12851"/>
                    <a:pt x="2238" y="13171"/>
                    <a:pt x="2603" y="13399"/>
                  </a:cubicBezTo>
                  <a:cubicBezTo>
                    <a:pt x="2945" y="13627"/>
                    <a:pt x="3311" y="13764"/>
                    <a:pt x="3721" y="13856"/>
                  </a:cubicBezTo>
                  <a:cubicBezTo>
                    <a:pt x="3904" y="13901"/>
                    <a:pt x="4132" y="13924"/>
                    <a:pt x="4338" y="13924"/>
                  </a:cubicBezTo>
                  <a:cubicBezTo>
                    <a:pt x="4703" y="13924"/>
                    <a:pt x="5068" y="13856"/>
                    <a:pt x="5433" y="13742"/>
                  </a:cubicBezTo>
                  <a:cubicBezTo>
                    <a:pt x="5684" y="13673"/>
                    <a:pt x="5958" y="13559"/>
                    <a:pt x="6278" y="13376"/>
                  </a:cubicBezTo>
                  <a:cubicBezTo>
                    <a:pt x="6529" y="13239"/>
                    <a:pt x="6780" y="13057"/>
                    <a:pt x="7077" y="12851"/>
                  </a:cubicBezTo>
                  <a:cubicBezTo>
                    <a:pt x="7556" y="12463"/>
                    <a:pt x="8013" y="11961"/>
                    <a:pt x="8446" y="11413"/>
                  </a:cubicBezTo>
                  <a:cubicBezTo>
                    <a:pt x="8857" y="10866"/>
                    <a:pt x="9222" y="10272"/>
                    <a:pt x="9519" y="9633"/>
                  </a:cubicBezTo>
                  <a:cubicBezTo>
                    <a:pt x="9542" y="9565"/>
                    <a:pt x="9542" y="9519"/>
                    <a:pt x="9542" y="9450"/>
                  </a:cubicBezTo>
                  <a:cubicBezTo>
                    <a:pt x="9565" y="9405"/>
                    <a:pt x="9565" y="9336"/>
                    <a:pt x="9542" y="9268"/>
                  </a:cubicBezTo>
                  <a:cubicBezTo>
                    <a:pt x="9451" y="8925"/>
                    <a:pt x="9382" y="8560"/>
                    <a:pt x="9291" y="8195"/>
                  </a:cubicBezTo>
                  <a:cubicBezTo>
                    <a:pt x="9245" y="7967"/>
                    <a:pt x="9200" y="7739"/>
                    <a:pt x="9131" y="7533"/>
                  </a:cubicBezTo>
                  <a:cubicBezTo>
                    <a:pt x="8926" y="6643"/>
                    <a:pt x="8766" y="5730"/>
                    <a:pt x="8675" y="4817"/>
                  </a:cubicBezTo>
                  <a:cubicBezTo>
                    <a:pt x="8492" y="3242"/>
                    <a:pt x="8469" y="1621"/>
                    <a:pt x="8697" y="69"/>
                  </a:cubicBezTo>
                  <a:cubicBezTo>
                    <a:pt x="8652" y="24"/>
                    <a:pt x="8606" y="1"/>
                    <a:pt x="85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7726;p70">
              <a:extLst>
                <a:ext uri="{FF2B5EF4-FFF2-40B4-BE49-F238E27FC236}">
                  <a16:creationId xmlns:a16="http://schemas.microsoft.com/office/drawing/2014/main" id="{4FDDF5FA-EDF9-4609-96C7-F5BFDF44863E}"/>
                </a:ext>
              </a:extLst>
            </p:cNvPr>
            <p:cNvSpPr/>
            <p:nvPr/>
          </p:nvSpPr>
          <p:spPr>
            <a:xfrm>
              <a:off x="7589314" y="2756731"/>
              <a:ext cx="310" cy="9727"/>
            </a:xfrm>
            <a:custGeom>
              <a:avLst/>
              <a:gdLst/>
              <a:ahLst/>
              <a:cxnLst/>
              <a:rect l="l" t="t" r="r" b="b"/>
              <a:pathLst>
                <a:path w="24" h="754" extrusionOk="0">
                  <a:moveTo>
                    <a:pt x="23" y="0"/>
                  </a:moveTo>
                  <a:cubicBezTo>
                    <a:pt x="0" y="251"/>
                    <a:pt x="0" y="502"/>
                    <a:pt x="23" y="753"/>
                  </a:cubicBezTo>
                  <a:cubicBezTo>
                    <a:pt x="23" y="502"/>
                    <a:pt x="23" y="245"/>
                    <a:pt x="23" y="0"/>
                  </a:cubicBezTo>
                  <a:close/>
                </a:path>
              </a:pathLst>
            </a:custGeom>
            <a:solidFill>
              <a:srgbClr val="00A0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7727;p70">
              <a:extLst>
                <a:ext uri="{FF2B5EF4-FFF2-40B4-BE49-F238E27FC236}">
                  <a16:creationId xmlns:a16="http://schemas.microsoft.com/office/drawing/2014/main" id="{FC94FCE8-F230-436A-8D7D-E3E9B487A4CE}"/>
                </a:ext>
              </a:extLst>
            </p:cNvPr>
            <p:cNvSpPr/>
            <p:nvPr/>
          </p:nvSpPr>
          <p:spPr>
            <a:xfrm>
              <a:off x="7589314" y="2756731"/>
              <a:ext cx="310" cy="9727"/>
            </a:xfrm>
            <a:custGeom>
              <a:avLst/>
              <a:gdLst/>
              <a:ahLst/>
              <a:cxnLst/>
              <a:rect l="l" t="t" r="r" b="b"/>
              <a:pathLst>
                <a:path w="24" h="754" extrusionOk="0">
                  <a:moveTo>
                    <a:pt x="23" y="0"/>
                  </a:moveTo>
                  <a:cubicBezTo>
                    <a:pt x="0" y="251"/>
                    <a:pt x="0" y="502"/>
                    <a:pt x="23" y="753"/>
                  </a:cubicBezTo>
                  <a:cubicBezTo>
                    <a:pt x="23" y="502"/>
                    <a:pt x="23" y="245"/>
                    <a:pt x="23" y="0"/>
                  </a:cubicBezTo>
                  <a:close/>
                </a:path>
              </a:pathLst>
            </a:custGeom>
            <a:solidFill>
              <a:srgbClr val="00A0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7728;p70">
              <a:extLst>
                <a:ext uri="{FF2B5EF4-FFF2-40B4-BE49-F238E27FC236}">
                  <a16:creationId xmlns:a16="http://schemas.microsoft.com/office/drawing/2014/main" id="{8F0ABE32-1B49-4ADA-8E09-996C78FEA77D}"/>
                </a:ext>
              </a:extLst>
            </p:cNvPr>
            <p:cNvSpPr/>
            <p:nvPr/>
          </p:nvSpPr>
          <p:spPr>
            <a:xfrm>
              <a:off x="7473891" y="2828271"/>
              <a:ext cx="123388" cy="98659"/>
            </a:xfrm>
            <a:custGeom>
              <a:avLst/>
              <a:gdLst/>
              <a:ahLst/>
              <a:cxnLst/>
              <a:rect l="l" t="t" r="r" b="b"/>
              <a:pathLst>
                <a:path w="9565" h="7648" extrusionOk="0">
                  <a:moveTo>
                    <a:pt x="503" y="1"/>
                  </a:moveTo>
                  <a:lnTo>
                    <a:pt x="503" y="1"/>
                  </a:lnTo>
                  <a:cubicBezTo>
                    <a:pt x="298" y="503"/>
                    <a:pt x="161" y="1028"/>
                    <a:pt x="92" y="1553"/>
                  </a:cubicBezTo>
                  <a:cubicBezTo>
                    <a:pt x="1" y="2329"/>
                    <a:pt x="47" y="3128"/>
                    <a:pt x="275" y="3904"/>
                  </a:cubicBezTo>
                  <a:cubicBezTo>
                    <a:pt x="480" y="4703"/>
                    <a:pt x="914" y="5502"/>
                    <a:pt x="1530" y="6209"/>
                  </a:cubicBezTo>
                  <a:cubicBezTo>
                    <a:pt x="1873" y="6597"/>
                    <a:pt x="2238" y="6894"/>
                    <a:pt x="2603" y="7122"/>
                  </a:cubicBezTo>
                  <a:cubicBezTo>
                    <a:pt x="2945" y="7350"/>
                    <a:pt x="3311" y="7510"/>
                    <a:pt x="3699" y="7579"/>
                  </a:cubicBezTo>
                  <a:cubicBezTo>
                    <a:pt x="3904" y="7624"/>
                    <a:pt x="4132" y="7647"/>
                    <a:pt x="4338" y="7647"/>
                  </a:cubicBezTo>
                  <a:cubicBezTo>
                    <a:pt x="4703" y="7647"/>
                    <a:pt x="5068" y="7602"/>
                    <a:pt x="5433" y="7487"/>
                  </a:cubicBezTo>
                  <a:cubicBezTo>
                    <a:pt x="5684" y="7396"/>
                    <a:pt x="5958" y="7282"/>
                    <a:pt x="6278" y="7099"/>
                  </a:cubicBezTo>
                  <a:cubicBezTo>
                    <a:pt x="6529" y="6962"/>
                    <a:pt x="6780" y="6803"/>
                    <a:pt x="7077" y="6574"/>
                  </a:cubicBezTo>
                  <a:cubicBezTo>
                    <a:pt x="7556" y="6186"/>
                    <a:pt x="8013" y="5707"/>
                    <a:pt x="8446" y="5136"/>
                  </a:cubicBezTo>
                  <a:cubicBezTo>
                    <a:pt x="8857" y="4589"/>
                    <a:pt x="9222" y="3995"/>
                    <a:pt x="9519" y="3356"/>
                  </a:cubicBezTo>
                  <a:cubicBezTo>
                    <a:pt x="9542" y="3310"/>
                    <a:pt x="9542" y="3242"/>
                    <a:pt x="9542" y="3173"/>
                  </a:cubicBezTo>
                  <a:cubicBezTo>
                    <a:pt x="9565" y="3128"/>
                    <a:pt x="9565" y="3059"/>
                    <a:pt x="9542" y="2991"/>
                  </a:cubicBezTo>
                  <a:cubicBezTo>
                    <a:pt x="9451" y="2648"/>
                    <a:pt x="9382" y="2283"/>
                    <a:pt x="9314" y="1918"/>
                  </a:cubicBezTo>
                  <a:cubicBezTo>
                    <a:pt x="9291" y="1872"/>
                    <a:pt x="9291" y="1850"/>
                    <a:pt x="9291" y="1804"/>
                  </a:cubicBezTo>
                  <a:cubicBezTo>
                    <a:pt x="9177" y="1987"/>
                    <a:pt x="9085" y="2146"/>
                    <a:pt x="8971" y="2306"/>
                  </a:cubicBezTo>
                  <a:cubicBezTo>
                    <a:pt x="8766" y="2626"/>
                    <a:pt x="8560" y="2922"/>
                    <a:pt x="8332" y="3219"/>
                  </a:cubicBezTo>
                  <a:cubicBezTo>
                    <a:pt x="8104" y="3516"/>
                    <a:pt x="7876" y="3813"/>
                    <a:pt x="7625" y="4086"/>
                  </a:cubicBezTo>
                  <a:cubicBezTo>
                    <a:pt x="7351" y="4360"/>
                    <a:pt x="7077" y="4634"/>
                    <a:pt x="6757" y="4862"/>
                  </a:cubicBezTo>
                  <a:cubicBezTo>
                    <a:pt x="6483" y="5091"/>
                    <a:pt x="6209" y="5296"/>
                    <a:pt x="5890" y="5456"/>
                  </a:cubicBezTo>
                  <a:cubicBezTo>
                    <a:pt x="5616" y="5616"/>
                    <a:pt x="5296" y="5753"/>
                    <a:pt x="4977" y="5821"/>
                  </a:cubicBezTo>
                  <a:cubicBezTo>
                    <a:pt x="4712" y="5897"/>
                    <a:pt x="4447" y="5941"/>
                    <a:pt x="4183" y="5941"/>
                  </a:cubicBezTo>
                  <a:cubicBezTo>
                    <a:pt x="4128" y="5941"/>
                    <a:pt x="4073" y="5939"/>
                    <a:pt x="4018" y="5935"/>
                  </a:cubicBezTo>
                  <a:cubicBezTo>
                    <a:pt x="3836" y="5912"/>
                    <a:pt x="3653" y="5890"/>
                    <a:pt x="3470" y="5844"/>
                  </a:cubicBezTo>
                  <a:cubicBezTo>
                    <a:pt x="3288" y="5798"/>
                    <a:pt x="3128" y="5753"/>
                    <a:pt x="2945" y="5684"/>
                  </a:cubicBezTo>
                  <a:cubicBezTo>
                    <a:pt x="2580" y="5524"/>
                    <a:pt x="2215" y="5296"/>
                    <a:pt x="1895" y="5022"/>
                  </a:cubicBezTo>
                  <a:cubicBezTo>
                    <a:pt x="1599" y="4771"/>
                    <a:pt x="1348" y="4474"/>
                    <a:pt x="1142" y="4132"/>
                  </a:cubicBezTo>
                  <a:cubicBezTo>
                    <a:pt x="937" y="3813"/>
                    <a:pt x="777" y="3447"/>
                    <a:pt x="663" y="3082"/>
                  </a:cubicBezTo>
                  <a:cubicBezTo>
                    <a:pt x="412" y="2329"/>
                    <a:pt x="343" y="1507"/>
                    <a:pt x="412" y="731"/>
                  </a:cubicBezTo>
                  <a:cubicBezTo>
                    <a:pt x="435" y="480"/>
                    <a:pt x="457" y="229"/>
                    <a:pt x="5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7729;p70">
              <a:extLst>
                <a:ext uri="{FF2B5EF4-FFF2-40B4-BE49-F238E27FC236}">
                  <a16:creationId xmlns:a16="http://schemas.microsoft.com/office/drawing/2014/main" id="{0235FA14-38E5-4DC4-B8CC-0DCCD6AA70FA}"/>
                </a:ext>
              </a:extLst>
            </p:cNvPr>
            <p:cNvSpPr/>
            <p:nvPr/>
          </p:nvSpPr>
          <p:spPr>
            <a:xfrm>
              <a:off x="7587843" y="2755544"/>
              <a:ext cx="6192" cy="27038"/>
            </a:xfrm>
            <a:custGeom>
              <a:avLst/>
              <a:gdLst/>
              <a:ahLst/>
              <a:cxnLst/>
              <a:rect l="l" t="t" r="r" b="b"/>
              <a:pathLst>
                <a:path w="480" h="2096" extrusionOk="0">
                  <a:moveTo>
                    <a:pt x="229" y="1"/>
                  </a:moveTo>
                  <a:cubicBezTo>
                    <a:pt x="183" y="1"/>
                    <a:pt x="137" y="24"/>
                    <a:pt x="114" y="47"/>
                  </a:cubicBezTo>
                  <a:cubicBezTo>
                    <a:pt x="69" y="92"/>
                    <a:pt x="69" y="138"/>
                    <a:pt x="46" y="183"/>
                  </a:cubicBezTo>
                  <a:cubicBezTo>
                    <a:pt x="23" y="480"/>
                    <a:pt x="0" y="754"/>
                    <a:pt x="0" y="1051"/>
                  </a:cubicBezTo>
                  <a:cubicBezTo>
                    <a:pt x="0" y="1348"/>
                    <a:pt x="23" y="1644"/>
                    <a:pt x="92" y="1941"/>
                  </a:cubicBezTo>
                  <a:cubicBezTo>
                    <a:pt x="92" y="1987"/>
                    <a:pt x="137" y="2055"/>
                    <a:pt x="183" y="2078"/>
                  </a:cubicBezTo>
                  <a:cubicBezTo>
                    <a:pt x="206" y="2089"/>
                    <a:pt x="229" y="2095"/>
                    <a:pt x="251" y="2095"/>
                  </a:cubicBezTo>
                  <a:cubicBezTo>
                    <a:pt x="274" y="2095"/>
                    <a:pt x="297" y="2089"/>
                    <a:pt x="320" y="2078"/>
                  </a:cubicBezTo>
                  <a:cubicBezTo>
                    <a:pt x="388" y="2078"/>
                    <a:pt x="434" y="2032"/>
                    <a:pt x="457" y="1987"/>
                  </a:cubicBezTo>
                  <a:cubicBezTo>
                    <a:pt x="480" y="1941"/>
                    <a:pt x="480" y="1895"/>
                    <a:pt x="480" y="1850"/>
                  </a:cubicBezTo>
                  <a:cubicBezTo>
                    <a:pt x="457" y="1758"/>
                    <a:pt x="434" y="1667"/>
                    <a:pt x="434" y="1599"/>
                  </a:cubicBezTo>
                  <a:cubicBezTo>
                    <a:pt x="366" y="1119"/>
                    <a:pt x="366" y="663"/>
                    <a:pt x="434" y="183"/>
                  </a:cubicBezTo>
                  <a:cubicBezTo>
                    <a:pt x="434" y="138"/>
                    <a:pt x="411" y="92"/>
                    <a:pt x="366" y="47"/>
                  </a:cubicBezTo>
                  <a:cubicBezTo>
                    <a:pt x="343" y="24"/>
                    <a:pt x="297" y="1"/>
                    <a:pt x="229" y="1"/>
                  </a:cubicBezTo>
                  <a:close/>
                </a:path>
              </a:pathLst>
            </a:custGeom>
            <a:solidFill>
              <a:srgbClr val="8951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7730;p70">
              <a:extLst>
                <a:ext uri="{FF2B5EF4-FFF2-40B4-BE49-F238E27FC236}">
                  <a16:creationId xmlns:a16="http://schemas.microsoft.com/office/drawing/2014/main" id="{C73574E7-177F-4A5F-BFDC-B5B209CAB14E}"/>
                </a:ext>
              </a:extLst>
            </p:cNvPr>
            <p:cNvSpPr/>
            <p:nvPr/>
          </p:nvSpPr>
          <p:spPr>
            <a:xfrm>
              <a:off x="7583715" y="2310081"/>
              <a:ext cx="93357" cy="123672"/>
            </a:xfrm>
            <a:custGeom>
              <a:avLst/>
              <a:gdLst/>
              <a:ahLst/>
              <a:cxnLst/>
              <a:rect l="l" t="t" r="r" b="b"/>
              <a:pathLst>
                <a:path w="7237" h="9587" extrusionOk="0">
                  <a:moveTo>
                    <a:pt x="3858" y="0"/>
                  </a:moveTo>
                  <a:cubicBezTo>
                    <a:pt x="3607" y="0"/>
                    <a:pt x="3356" y="23"/>
                    <a:pt x="3082" y="92"/>
                  </a:cubicBezTo>
                  <a:cubicBezTo>
                    <a:pt x="2740" y="160"/>
                    <a:pt x="2397" y="297"/>
                    <a:pt x="2055" y="480"/>
                  </a:cubicBezTo>
                  <a:cubicBezTo>
                    <a:pt x="1735" y="662"/>
                    <a:pt x="1439" y="890"/>
                    <a:pt x="1165" y="1164"/>
                  </a:cubicBezTo>
                  <a:cubicBezTo>
                    <a:pt x="914" y="1438"/>
                    <a:pt x="686" y="1758"/>
                    <a:pt x="503" y="2100"/>
                  </a:cubicBezTo>
                  <a:cubicBezTo>
                    <a:pt x="297" y="2488"/>
                    <a:pt x="161" y="2945"/>
                    <a:pt x="92" y="3447"/>
                  </a:cubicBezTo>
                  <a:cubicBezTo>
                    <a:pt x="1" y="3995"/>
                    <a:pt x="1" y="4588"/>
                    <a:pt x="115" y="5182"/>
                  </a:cubicBezTo>
                  <a:cubicBezTo>
                    <a:pt x="229" y="5707"/>
                    <a:pt x="412" y="6277"/>
                    <a:pt x="731" y="6848"/>
                  </a:cubicBezTo>
                  <a:cubicBezTo>
                    <a:pt x="982" y="7350"/>
                    <a:pt x="1325" y="7829"/>
                    <a:pt x="1758" y="8331"/>
                  </a:cubicBezTo>
                  <a:cubicBezTo>
                    <a:pt x="2101" y="8765"/>
                    <a:pt x="2534" y="9153"/>
                    <a:pt x="3059" y="9564"/>
                  </a:cubicBezTo>
                  <a:cubicBezTo>
                    <a:pt x="3082" y="9587"/>
                    <a:pt x="3128" y="9587"/>
                    <a:pt x="3196" y="9587"/>
                  </a:cubicBezTo>
                  <a:lnTo>
                    <a:pt x="3265" y="9587"/>
                  </a:lnTo>
                  <a:cubicBezTo>
                    <a:pt x="3356" y="9564"/>
                    <a:pt x="3402" y="9518"/>
                    <a:pt x="3447" y="9450"/>
                  </a:cubicBezTo>
                  <a:cubicBezTo>
                    <a:pt x="3493" y="9381"/>
                    <a:pt x="3493" y="9313"/>
                    <a:pt x="3470" y="9222"/>
                  </a:cubicBezTo>
                  <a:cubicBezTo>
                    <a:pt x="4771" y="8902"/>
                    <a:pt x="5913" y="7852"/>
                    <a:pt x="6620" y="6368"/>
                  </a:cubicBezTo>
                  <a:cubicBezTo>
                    <a:pt x="6962" y="5638"/>
                    <a:pt x="7145" y="4885"/>
                    <a:pt x="7214" y="4109"/>
                  </a:cubicBezTo>
                  <a:cubicBezTo>
                    <a:pt x="7236" y="3744"/>
                    <a:pt x="7214" y="3378"/>
                    <a:pt x="7145" y="2990"/>
                  </a:cubicBezTo>
                  <a:cubicBezTo>
                    <a:pt x="7099" y="2648"/>
                    <a:pt x="6985" y="2283"/>
                    <a:pt x="6826" y="1940"/>
                  </a:cubicBezTo>
                  <a:cubicBezTo>
                    <a:pt x="6666" y="1598"/>
                    <a:pt x="6437" y="1278"/>
                    <a:pt x="6164" y="982"/>
                  </a:cubicBezTo>
                  <a:cubicBezTo>
                    <a:pt x="5890" y="708"/>
                    <a:pt x="5570" y="480"/>
                    <a:pt x="5228" y="320"/>
                  </a:cubicBezTo>
                  <a:cubicBezTo>
                    <a:pt x="4908" y="160"/>
                    <a:pt x="4566" y="69"/>
                    <a:pt x="4155" y="23"/>
                  </a:cubicBezTo>
                  <a:cubicBezTo>
                    <a:pt x="4064" y="0"/>
                    <a:pt x="3950" y="0"/>
                    <a:pt x="3858" y="0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7731;p70">
              <a:extLst>
                <a:ext uri="{FF2B5EF4-FFF2-40B4-BE49-F238E27FC236}">
                  <a16:creationId xmlns:a16="http://schemas.microsoft.com/office/drawing/2014/main" id="{B10F7216-F176-4731-B3F7-D0B75063A336}"/>
                </a:ext>
              </a:extLst>
            </p:cNvPr>
            <p:cNvSpPr/>
            <p:nvPr/>
          </p:nvSpPr>
          <p:spPr>
            <a:xfrm>
              <a:off x="7612274" y="2328630"/>
              <a:ext cx="46543" cy="42854"/>
            </a:xfrm>
            <a:custGeom>
              <a:avLst/>
              <a:gdLst/>
              <a:ahLst/>
              <a:cxnLst/>
              <a:rect l="l" t="t" r="r" b="b"/>
              <a:pathLst>
                <a:path w="3608" h="3322" extrusionOk="0">
                  <a:moveTo>
                    <a:pt x="1576" y="1027"/>
                  </a:moveTo>
                  <a:lnTo>
                    <a:pt x="1599" y="1050"/>
                  </a:lnTo>
                  <a:cubicBezTo>
                    <a:pt x="1599" y="1050"/>
                    <a:pt x="1599" y="1027"/>
                    <a:pt x="1576" y="1027"/>
                  </a:cubicBezTo>
                  <a:close/>
                  <a:moveTo>
                    <a:pt x="206" y="0"/>
                  </a:moveTo>
                  <a:cubicBezTo>
                    <a:pt x="92" y="0"/>
                    <a:pt x="24" y="69"/>
                    <a:pt x="1" y="160"/>
                  </a:cubicBezTo>
                  <a:cubicBezTo>
                    <a:pt x="1" y="274"/>
                    <a:pt x="69" y="365"/>
                    <a:pt x="183" y="365"/>
                  </a:cubicBezTo>
                  <a:cubicBezTo>
                    <a:pt x="275" y="388"/>
                    <a:pt x="366" y="388"/>
                    <a:pt x="480" y="411"/>
                  </a:cubicBezTo>
                  <a:cubicBezTo>
                    <a:pt x="686" y="457"/>
                    <a:pt x="868" y="548"/>
                    <a:pt x="1051" y="639"/>
                  </a:cubicBezTo>
                  <a:cubicBezTo>
                    <a:pt x="1256" y="753"/>
                    <a:pt x="1439" y="890"/>
                    <a:pt x="1621" y="1050"/>
                  </a:cubicBezTo>
                  <a:cubicBezTo>
                    <a:pt x="1872" y="1301"/>
                    <a:pt x="2078" y="1575"/>
                    <a:pt x="2283" y="1872"/>
                  </a:cubicBezTo>
                  <a:cubicBezTo>
                    <a:pt x="2512" y="2260"/>
                    <a:pt x="2717" y="2671"/>
                    <a:pt x="2877" y="3104"/>
                  </a:cubicBezTo>
                  <a:cubicBezTo>
                    <a:pt x="2900" y="3196"/>
                    <a:pt x="2991" y="3264"/>
                    <a:pt x="3082" y="3287"/>
                  </a:cubicBezTo>
                  <a:cubicBezTo>
                    <a:pt x="3128" y="3310"/>
                    <a:pt x="3179" y="3321"/>
                    <a:pt x="3231" y="3321"/>
                  </a:cubicBezTo>
                  <a:cubicBezTo>
                    <a:pt x="3282" y="3321"/>
                    <a:pt x="3333" y="3310"/>
                    <a:pt x="3379" y="3287"/>
                  </a:cubicBezTo>
                  <a:cubicBezTo>
                    <a:pt x="3470" y="3241"/>
                    <a:pt x="3539" y="3173"/>
                    <a:pt x="3562" y="3082"/>
                  </a:cubicBezTo>
                  <a:cubicBezTo>
                    <a:pt x="3607" y="2968"/>
                    <a:pt x="3584" y="2876"/>
                    <a:pt x="3562" y="2785"/>
                  </a:cubicBezTo>
                  <a:cubicBezTo>
                    <a:pt x="3447" y="2420"/>
                    <a:pt x="3265" y="2077"/>
                    <a:pt x="3059" y="1758"/>
                  </a:cubicBezTo>
                  <a:cubicBezTo>
                    <a:pt x="2831" y="1438"/>
                    <a:pt x="2557" y="1141"/>
                    <a:pt x="2261" y="868"/>
                  </a:cubicBezTo>
                  <a:cubicBezTo>
                    <a:pt x="1690" y="388"/>
                    <a:pt x="959" y="46"/>
                    <a:pt x="206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7732;p70">
              <a:extLst>
                <a:ext uri="{FF2B5EF4-FFF2-40B4-BE49-F238E27FC236}">
                  <a16:creationId xmlns:a16="http://schemas.microsoft.com/office/drawing/2014/main" id="{96EC8ED2-66C4-45D1-864B-B3AA835BF491}"/>
                </a:ext>
              </a:extLst>
            </p:cNvPr>
            <p:cNvSpPr/>
            <p:nvPr/>
          </p:nvSpPr>
          <p:spPr>
            <a:xfrm>
              <a:off x="7615809" y="2094263"/>
              <a:ext cx="569471" cy="521766"/>
            </a:xfrm>
            <a:custGeom>
              <a:avLst/>
              <a:gdLst/>
              <a:ahLst/>
              <a:cxnLst/>
              <a:rect l="l" t="t" r="r" b="b"/>
              <a:pathLst>
                <a:path w="44145" h="40447" extrusionOk="0">
                  <a:moveTo>
                    <a:pt x="16229" y="0"/>
                  </a:moveTo>
                  <a:cubicBezTo>
                    <a:pt x="14928" y="23"/>
                    <a:pt x="13901" y="46"/>
                    <a:pt x="12920" y="114"/>
                  </a:cubicBezTo>
                  <a:lnTo>
                    <a:pt x="12714" y="114"/>
                  </a:lnTo>
                  <a:cubicBezTo>
                    <a:pt x="10363" y="251"/>
                    <a:pt x="8492" y="571"/>
                    <a:pt x="6871" y="1096"/>
                  </a:cubicBezTo>
                  <a:lnTo>
                    <a:pt x="6917" y="1073"/>
                  </a:lnTo>
                  <a:cubicBezTo>
                    <a:pt x="6985" y="1027"/>
                    <a:pt x="7008" y="959"/>
                    <a:pt x="7008" y="868"/>
                  </a:cubicBezTo>
                  <a:cubicBezTo>
                    <a:pt x="7008" y="799"/>
                    <a:pt x="6962" y="708"/>
                    <a:pt x="6894" y="662"/>
                  </a:cubicBezTo>
                  <a:cubicBezTo>
                    <a:pt x="6848" y="617"/>
                    <a:pt x="6780" y="594"/>
                    <a:pt x="6711" y="594"/>
                  </a:cubicBezTo>
                  <a:cubicBezTo>
                    <a:pt x="6620" y="594"/>
                    <a:pt x="6529" y="617"/>
                    <a:pt x="6483" y="685"/>
                  </a:cubicBezTo>
                  <a:cubicBezTo>
                    <a:pt x="5342" y="1940"/>
                    <a:pt x="4429" y="3356"/>
                    <a:pt x="3813" y="4862"/>
                  </a:cubicBezTo>
                  <a:cubicBezTo>
                    <a:pt x="3447" y="5752"/>
                    <a:pt x="3151" y="6734"/>
                    <a:pt x="2945" y="7738"/>
                  </a:cubicBezTo>
                  <a:cubicBezTo>
                    <a:pt x="2740" y="8674"/>
                    <a:pt x="2603" y="9655"/>
                    <a:pt x="2511" y="10728"/>
                  </a:cubicBezTo>
                  <a:cubicBezTo>
                    <a:pt x="2420" y="11664"/>
                    <a:pt x="2375" y="12691"/>
                    <a:pt x="2375" y="13832"/>
                  </a:cubicBezTo>
                  <a:cubicBezTo>
                    <a:pt x="2352" y="14357"/>
                    <a:pt x="2352" y="14882"/>
                    <a:pt x="2352" y="15407"/>
                  </a:cubicBezTo>
                  <a:lnTo>
                    <a:pt x="2352" y="15567"/>
                  </a:lnTo>
                  <a:cubicBezTo>
                    <a:pt x="2352" y="16024"/>
                    <a:pt x="2352" y="16480"/>
                    <a:pt x="2329" y="16937"/>
                  </a:cubicBezTo>
                  <a:cubicBezTo>
                    <a:pt x="2169" y="18671"/>
                    <a:pt x="1667" y="20338"/>
                    <a:pt x="1188" y="21981"/>
                  </a:cubicBezTo>
                  <a:lnTo>
                    <a:pt x="982" y="22711"/>
                  </a:lnTo>
                  <a:cubicBezTo>
                    <a:pt x="663" y="23784"/>
                    <a:pt x="412" y="24674"/>
                    <a:pt x="252" y="25610"/>
                  </a:cubicBezTo>
                  <a:cubicBezTo>
                    <a:pt x="69" y="26706"/>
                    <a:pt x="1" y="27665"/>
                    <a:pt x="92" y="28532"/>
                  </a:cubicBezTo>
                  <a:cubicBezTo>
                    <a:pt x="138" y="29057"/>
                    <a:pt x="229" y="29559"/>
                    <a:pt x="366" y="30016"/>
                  </a:cubicBezTo>
                  <a:cubicBezTo>
                    <a:pt x="503" y="30518"/>
                    <a:pt x="708" y="31020"/>
                    <a:pt x="937" y="31499"/>
                  </a:cubicBezTo>
                  <a:cubicBezTo>
                    <a:pt x="1142" y="31910"/>
                    <a:pt x="1393" y="32344"/>
                    <a:pt x="1713" y="32823"/>
                  </a:cubicBezTo>
                  <a:cubicBezTo>
                    <a:pt x="1987" y="33211"/>
                    <a:pt x="2283" y="33576"/>
                    <a:pt x="2557" y="33941"/>
                  </a:cubicBezTo>
                  <a:cubicBezTo>
                    <a:pt x="3151" y="34649"/>
                    <a:pt x="3813" y="35311"/>
                    <a:pt x="4520" y="35904"/>
                  </a:cubicBezTo>
                  <a:cubicBezTo>
                    <a:pt x="5228" y="36475"/>
                    <a:pt x="5981" y="37000"/>
                    <a:pt x="6757" y="37479"/>
                  </a:cubicBezTo>
                  <a:cubicBezTo>
                    <a:pt x="8286" y="38347"/>
                    <a:pt x="9998" y="39054"/>
                    <a:pt x="11870" y="39557"/>
                  </a:cubicBezTo>
                  <a:cubicBezTo>
                    <a:pt x="14107" y="40150"/>
                    <a:pt x="16526" y="40447"/>
                    <a:pt x="19060" y="40447"/>
                  </a:cubicBezTo>
                  <a:cubicBezTo>
                    <a:pt x="20292" y="40447"/>
                    <a:pt x="21593" y="40378"/>
                    <a:pt x="22894" y="40218"/>
                  </a:cubicBezTo>
                  <a:cubicBezTo>
                    <a:pt x="23944" y="40104"/>
                    <a:pt x="24903" y="39945"/>
                    <a:pt x="25793" y="39762"/>
                  </a:cubicBezTo>
                  <a:cubicBezTo>
                    <a:pt x="26843" y="39534"/>
                    <a:pt x="27779" y="39260"/>
                    <a:pt x="28624" y="38940"/>
                  </a:cubicBezTo>
                  <a:cubicBezTo>
                    <a:pt x="29628" y="38552"/>
                    <a:pt x="30472" y="38119"/>
                    <a:pt x="31226" y="37616"/>
                  </a:cubicBezTo>
                  <a:cubicBezTo>
                    <a:pt x="31979" y="37137"/>
                    <a:pt x="32618" y="36589"/>
                    <a:pt x="33189" y="35973"/>
                  </a:cubicBezTo>
                  <a:cubicBezTo>
                    <a:pt x="33463" y="36201"/>
                    <a:pt x="33759" y="36384"/>
                    <a:pt x="34079" y="36521"/>
                  </a:cubicBezTo>
                  <a:cubicBezTo>
                    <a:pt x="34467" y="36703"/>
                    <a:pt x="34855" y="36863"/>
                    <a:pt x="35266" y="36954"/>
                  </a:cubicBezTo>
                  <a:cubicBezTo>
                    <a:pt x="35836" y="37114"/>
                    <a:pt x="36430" y="37183"/>
                    <a:pt x="37023" y="37183"/>
                  </a:cubicBezTo>
                  <a:cubicBezTo>
                    <a:pt x="37252" y="37183"/>
                    <a:pt x="37503" y="37160"/>
                    <a:pt x="37731" y="37137"/>
                  </a:cubicBezTo>
                  <a:cubicBezTo>
                    <a:pt x="38667" y="37046"/>
                    <a:pt x="39557" y="36795"/>
                    <a:pt x="40356" y="36407"/>
                  </a:cubicBezTo>
                  <a:cubicBezTo>
                    <a:pt x="40790" y="36201"/>
                    <a:pt x="41178" y="35973"/>
                    <a:pt x="41520" y="35699"/>
                  </a:cubicBezTo>
                  <a:cubicBezTo>
                    <a:pt x="41885" y="35425"/>
                    <a:pt x="42182" y="35151"/>
                    <a:pt x="42433" y="34877"/>
                  </a:cubicBezTo>
                  <a:cubicBezTo>
                    <a:pt x="42867" y="34398"/>
                    <a:pt x="43232" y="33827"/>
                    <a:pt x="43506" y="33211"/>
                  </a:cubicBezTo>
                  <a:cubicBezTo>
                    <a:pt x="43802" y="32526"/>
                    <a:pt x="43985" y="31842"/>
                    <a:pt x="44054" y="31202"/>
                  </a:cubicBezTo>
                  <a:cubicBezTo>
                    <a:pt x="44145" y="30449"/>
                    <a:pt x="44099" y="29810"/>
                    <a:pt x="43939" y="29217"/>
                  </a:cubicBezTo>
                  <a:cubicBezTo>
                    <a:pt x="43734" y="28555"/>
                    <a:pt x="43414" y="28007"/>
                    <a:pt x="42958" y="27596"/>
                  </a:cubicBezTo>
                  <a:cubicBezTo>
                    <a:pt x="42707" y="27368"/>
                    <a:pt x="42410" y="27185"/>
                    <a:pt x="42113" y="27025"/>
                  </a:cubicBezTo>
                  <a:cubicBezTo>
                    <a:pt x="41748" y="26866"/>
                    <a:pt x="41360" y="26752"/>
                    <a:pt x="41018" y="26706"/>
                  </a:cubicBezTo>
                  <a:cubicBezTo>
                    <a:pt x="40835" y="26683"/>
                    <a:pt x="40653" y="26660"/>
                    <a:pt x="40470" y="26660"/>
                  </a:cubicBezTo>
                  <a:lnTo>
                    <a:pt x="40219" y="26660"/>
                  </a:lnTo>
                  <a:cubicBezTo>
                    <a:pt x="39968" y="26683"/>
                    <a:pt x="39717" y="26729"/>
                    <a:pt x="39466" y="26774"/>
                  </a:cubicBezTo>
                  <a:cubicBezTo>
                    <a:pt x="39785" y="26181"/>
                    <a:pt x="40105" y="25565"/>
                    <a:pt x="40356" y="24926"/>
                  </a:cubicBezTo>
                  <a:cubicBezTo>
                    <a:pt x="40744" y="24013"/>
                    <a:pt x="41063" y="23099"/>
                    <a:pt x="41315" y="22164"/>
                  </a:cubicBezTo>
                  <a:cubicBezTo>
                    <a:pt x="41588" y="21159"/>
                    <a:pt x="41771" y="20178"/>
                    <a:pt x="41908" y="19242"/>
                  </a:cubicBezTo>
                  <a:cubicBezTo>
                    <a:pt x="42045" y="18192"/>
                    <a:pt x="42091" y="17233"/>
                    <a:pt x="42091" y="16366"/>
                  </a:cubicBezTo>
                  <a:cubicBezTo>
                    <a:pt x="42068" y="15430"/>
                    <a:pt x="41976" y="14586"/>
                    <a:pt x="41817" y="13810"/>
                  </a:cubicBezTo>
                  <a:cubicBezTo>
                    <a:pt x="41680" y="13148"/>
                    <a:pt x="41451" y="12486"/>
                    <a:pt x="41178" y="11824"/>
                  </a:cubicBezTo>
                  <a:cubicBezTo>
                    <a:pt x="40150" y="9473"/>
                    <a:pt x="38256" y="7350"/>
                    <a:pt x="35517" y="5524"/>
                  </a:cubicBezTo>
                  <a:cubicBezTo>
                    <a:pt x="34307" y="4702"/>
                    <a:pt x="32938" y="3949"/>
                    <a:pt x="31454" y="3287"/>
                  </a:cubicBezTo>
                  <a:cubicBezTo>
                    <a:pt x="30039" y="2671"/>
                    <a:pt x="28532" y="2100"/>
                    <a:pt x="26957" y="1644"/>
                  </a:cubicBezTo>
                  <a:cubicBezTo>
                    <a:pt x="25474" y="1210"/>
                    <a:pt x="23944" y="845"/>
                    <a:pt x="22415" y="571"/>
                  </a:cubicBezTo>
                  <a:cubicBezTo>
                    <a:pt x="20932" y="320"/>
                    <a:pt x="19494" y="137"/>
                    <a:pt x="18147" y="69"/>
                  </a:cubicBezTo>
                  <a:cubicBezTo>
                    <a:pt x="17531" y="23"/>
                    <a:pt x="16960" y="0"/>
                    <a:pt x="16435" y="0"/>
                  </a:cubicBezTo>
                  <a:close/>
                </a:path>
              </a:pathLst>
            </a:custGeom>
            <a:solidFill>
              <a:srgbClr val="8951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7733;p70">
              <a:extLst>
                <a:ext uri="{FF2B5EF4-FFF2-40B4-BE49-F238E27FC236}">
                  <a16:creationId xmlns:a16="http://schemas.microsoft.com/office/drawing/2014/main" id="{185020FA-D2E8-4C4B-9A71-243517FBD292}"/>
                </a:ext>
              </a:extLst>
            </p:cNvPr>
            <p:cNvSpPr/>
            <p:nvPr/>
          </p:nvSpPr>
          <p:spPr>
            <a:xfrm>
              <a:off x="7664981" y="2094263"/>
              <a:ext cx="494096" cy="333620"/>
            </a:xfrm>
            <a:custGeom>
              <a:avLst/>
              <a:gdLst/>
              <a:ahLst/>
              <a:cxnLst/>
              <a:rect l="l" t="t" r="r" b="b"/>
              <a:pathLst>
                <a:path w="38302" h="25862" extrusionOk="0">
                  <a:moveTo>
                    <a:pt x="12417" y="0"/>
                  </a:moveTo>
                  <a:cubicBezTo>
                    <a:pt x="11116" y="23"/>
                    <a:pt x="10112" y="46"/>
                    <a:pt x="9108" y="92"/>
                  </a:cubicBezTo>
                  <a:lnTo>
                    <a:pt x="9017" y="92"/>
                  </a:lnTo>
                  <a:lnTo>
                    <a:pt x="8902" y="114"/>
                  </a:lnTo>
                  <a:cubicBezTo>
                    <a:pt x="6574" y="251"/>
                    <a:pt x="4725" y="571"/>
                    <a:pt x="3128" y="1073"/>
                  </a:cubicBezTo>
                  <a:cubicBezTo>
                    <a:pt x="3173" y="1027"/>
                    <a:pt x="3196" y="959"/>
                    <a:pt x="3196" y="868"/>
                  </a:cubicBezTo>
                  <a:cubicBezTo>
                    <a:pt x="3196" y="799"/>
                    <a:pt x="3150" y="708"/>
                    <a:pt x="3105" y="662"/>
                  </a:cubicBezTo>
                  <a:cubicBezTo>
                    <a:pt x="3036" y="617"/>
                    <a:pt x="2968" y="571"/>
                    <a:pt x="2899" y="571"/>
                  </a:cubicBezTo>
                  <a:cubicBezTo>
                    <a:pt x="2808" y="594"/>
                    <a:pt x="2717" y="617"/>
                    <a:pt x="2671" y="685"/>
                  </a:cubicBezTo>
                  <a:cubicBezTo>
                    <a:pt x="1530" y="1940"/>
                    <a:pt x="617" y="3333"/>
                    <a:pt x="1" y="4839"/>
                  </a:cubicBezTo>
                  <a:cubicBezTo>
                    <a:pt x="411" y="5204"/>
                    <a:pt x="822" y="5524"/>
                    <a:pt x="1279" y="5821"/>
                  </a:cubicBezTo>
                  <a:cubicBezTo>
                    <a:pt x="1758" y="6163"/>
                    <a:pt x="2260" y="6460"/>
                    <a:pt x="2785" y="6734"/>
                  </a:cubicBezTo>
                  <a:cubicBezTo>
                    <a:pt x="3995" y="7350"/>
                    <a:pt x="5273" y="7784"/>
                    <a:pt x="6620" y="8080"/>
                  </a:cubicBezTo>
                  <a:cubicBezTo>
                    <a:pt x="7711" y="8302"/>
                    <a:pt x="8817" y="8419"/>
                    <a:pt x="9926" y="8419"/>
                  </a:cubicBezTo>
                  <a:cubicBezTo>
                    <a:pt x="10186" y="8419"/>
                    <a:pt x="10446" y="8413"/>
                    <a:pt x="10706" y="8400"/>
                  </a:cubicBezTo>
                  <a:cubicBezTo>
                    <a:pt x="11276" y="8354"/>
                    <a:pt x="11847" y="8286"/>
                    <a:pt x="12417" y="8172"/>
                  </a:cubicBezTo>
                  <a:cubicBezTo>
                    <a:pt x="12965" y="8080"/>
                    <a:pt x="13513" y="7944"/>
                    <a:pt x="14061" y="7761"/>
                  </a:cubicBezTo>
                  <a:lnTo>
                    <a:pt x="14084" y="7761"/>
                  </a:lnTo>
                  <a:cubicBezTo>
                    <a:pt x="14540" y="7601"/>
                    <a:pt x="14997" y="7441"/>
                    <a:pt x="15408" y="7236"/>
                  </a:cubicBezTo>
                  <a:cubicBezTo>
                    <a:pt x="15864" y="7031"/>
                    <a:pt x="16275" y="6779"/>
                    <a:pt x="16686" y="6528"/>
                  </a:cubicBezTo>
                  <a:cubicBezTo>
                    <a:pt x="17028" y="6323"/>
                    <a:pt x="17348" y="6072"/>
                    <a:pt x="17644" y="5821"/>
                  </a:cubicBezTo>
                  <a:cubicBezTo>
                    <a:pt x="17964" y="5570"/>
                    <a:pt x="18238" y="5296"/>
                    <a:pt x="18512" y="4999"/>
                  </a:cubicBezTo>
                  <a:cubicBezTo>
                    <a:pt x="18535" y="4999"/>
                    <a:pt x="18558" y="4976"/>
                    <a:pt x="18580" y="4976"/>
                  </a:cubicBezTo>
                  <a:cubicBezTo>
                    <a:pt x="18603" y="4976"/>
                    <a:pt x="18603" y="4999"/>
                    <a:pt x="18626" y="4999"/>
                  </a:cubicBezTo>
                  <a:cubicBezTo>
                    <a:pt x="18649" y="4976"/>
                    <a:pt x="18649" y="4976"/>
                    <a:pt x="18672" y="4976"/>
                  </a:cubicBezTo>
                  <a:cubicBezTo>
                    <a:pt x="18694" y="4976"/>
                    <a:pt x="18717" y="4999"/>
                    <a:pt x="18740" y="5022"/>
                  </a:cubicBezTo>
                  <a:cubicBezTo>
                    <a:pt x="18854" y="5113"/>
                    <a:pt x="18968" y="5227"/>
                    <a:pt x="19082" y="5341"/>
                  </a:cubicBezTo>
                  <a:cubicBezTo>
                    <a:pt x="19082" y="5340"/>
                    <a:pt x="19082" y="5339"/>
                    <a:pt x="19082" y="5338"/>
                  </a:cubicBezTo>
                  <a:lnTo>
                    <a:pt x="19082" y="5338"/>
                  </a:lnTo>
                  <a:cubicBezTo>
                    <a:pt x="19259" y="5490"/>
                    <a:pt x="19455" y="5621"/>
                    <a:pt x="19630" y="5752"/>
                  </a:cubicBezTo>
                  <a:cubicBezTo>
                    <a:pt x="19836" y="5866"/>
                    <a:pt x="20018" y="5981"/>
                    <a:pt x="20224" y="6072"/>
                  </a:cubicBezTo>
                  <a:cubicBezTo>
                    <a:pt x="20361" y="6140"/>
                    <a:pt x="20520" y="6209"/>
                    <a:pt x="20657" y="6254"/>
                  </a:cubicBezTo>
                  <a:cubicBezTo>
                    <a:pt x="20817" y="6300"/>
                    <a:pt x="20977" y="6346"/>
                    <a:pt x="21137" y="6391"/>
                  </a:cubicBezTo>
                  <a:lnTo>
                    <a:pt x="21114" y="6391"/>
                  </a:lnTo>
                  <a:cubicBezTo>
                    <a:pt x="21251" y="6414"/>
                    <a:pt x="21365" y="6437"/>
                    <a:pt x="21502" y="6437"/>
                  </a:cubicBezTo>
                  <a:lnTo>
                    <a:pt x="21844" y="6437"/>
                  </a:lnTo>
                  <a:cubicBezTo>
                    <a:pt x="21958" y="6437"/>
                    <a:pt x="22050" y="6414"/>
                    <a:pt x="22164" y="6391"/>
                  </a:cubicBezTo>
                  <a:cubicBezTo>
                    <a:pt x="22232" y="6391"/>
                    <a:pt x="22324" y="6369"/>
                    <a:pt x="22392" y="6346"/>
                  </a:cubicBezTo>
                  <a:cubicBezTo>
                    <a:pt x="22392" y="6323"/>
                    <a:pt x="22415" y="6323"/>
                    <a:pt x="22415" y="6323"/>
                  </a:cubicBezTo>
                  <a:cubicBezTo>
                    <a:pt x="22506" y="6300"/>
                    <a:pt x="22598" y="6254"/>
                    <a:pt x="22689" y="6209"/>
                  </a:cubicBezTo>
                  <a:cubicBezTo>
                    <a:pt x="22780" y="6163"/>
                    <a:pt x="22849" y="6117"/>
                    <a:pt x="22917" y="6072"/>
                  </a:cubicBezTo>
                  <a:cubicBezTo>
                    <a:pt x="22917" y="6072"/>
                    <a:pt x="22917" y="6095"/>
                    <a:pt x="22917" y="6095"/>
                  </a:cubicBezTo>
                  <a:cubicBezTo>
                    <a:pt x="22986" y="6026"/>
                    <a:pt x="23077" y="5981"/>
                    <a:pt x="23145" y="5912"/>
                  </a:cubicBezTo>
                  <a:cubicBezTo>
                    <a:pt x="23164" y="5903"/>
                    <a:pt x="23183" y="5897"/>
                    <a:pt x="23202" y="5897"/>
                  </a:cubicBezTo>
                  <a:cubicBezTo>
                    <a:pt x="23229" y="5897"/>
                    <a:pt x="23256" y="5908"/>
                    <a:pt x="23282" y="5935"/>
                  </a:cubicBezTo>
                  <a:cubicBezTo>
                    <a:pt x="23305" y="5935"/>
                    <a:pt x="23305" y="5958"/>
                    <a:pt x="23305" y="5981"/>
                  </a:cubicBezTo>
                  <a:cubicBezTo>
                    <a:pt x="23328" y="6003"/>
                    <a:pt x="23328" y="6026"/>
                    <a:pt x="23328" y="6049"/>
                  </a:cubicBezTo>
                  <a:cubicBezTo>
                    <a:pt x="23396" y="6528"/>
                    <a:pt x="23511" y="7008"/>
                    <a:pt x="23670" y="7464"/>
                  </a:cubicBezTo>
                  <a:cubicBezTo>
                    <a:pt x="23670" y="7464"/>
                    <a:pt x="23670" y="7441"/>
                    <a:pt x="23670" y="7441"/>
                  </a:cubicBezTo>
                  <a:cubicBezTo>
                    <a:pt x="23899" y="8149"/>
                    <a:pt x="24241" y="8811"/>
                    <a:pt x="24652" y="9450"/>
                  </a:cubicBezTo>
                  <a:cubicBezTo>
                    <a:pt x="24652" y="9450"/>
                    <a:pt x="24652" y="9450"/>
                    <a:pt x="24652" y="9427"/>
                  </a:cubicBezTo>
                  <a:cubicBezTo>
                    <a:pt x="24834" y="9724"/>
                    <a:pt x="25040" y="9998"/>
                    <a:pt x="25268" y="10249"/>
                  </a:cubicBezTo>
                  <a:cubicBezTo>
                    <a:pt x="25496" y="10500"/>
                    <a:pt x="25725" y="10728"/>
                    <a:pt x="25953" y="10934"/>
                  </a:cubicBezTo>
                  <a:cubicBezTo>
                    <a:pt x="26158" y="11116"/>
                    <a:pt x="26364" y="11276"/>
                    <a:pt x="26592" y="11413"/>
                  </a:cubicBezTo>
                  <a:cubicBezTo>
                    <a:pt x="26797" y="11550"/>
                    <a:pt x="27026" y="11687"/>
                    <a:pt x="27254" y="11801"/>
                  </a:cubicBezTo>
                  <a:cubicBezTo>
                    <a:pt x="27437" y="11869"/>
                    <a:pt x="27642" y="11961"/>
                    <a:pt x="27847" y="12029"/>
                  </a:cubicBezTo>
                  <a:cubicBezTo>
                    <a:pt x="28053" y="12098"/>
                    <a:pt x="28258" y="12143"/>
                    <a:pt x="28464" y="12189"/>
                  </a:cubicBezTo>
                  <a:cubicBezTo>
                    <a:pt x="28646" y="12235"/>
                    <a:pt x="28829" y="12257"/>
                    <a:pt x="29011" y="12257"/>
                  </a:cubicBezTo>
                  <a:cubicBezTo>
                    <a:pt x="29114" y="12269"/>
                    <a:pt x="29211" y="12275"/>
                    <a:pt x="29308" y="12275"/>
                  </a:cubicBezTo>
                  <a:cubicBezTo>
                    <a:pt x="29405" y="12275"/>
                    <a:pt x="29502" y="12269"/>
                    <a:pt x="29605" y="12257"/>
                  </a:cubicBezTo>
                  <a:cubicBezTo>
                    <a:pt x="29628" y="12257"/>
                    <a:pt x="29651" y="12280"/>
                    <a:pt x="29673" y="12303"/>
                  </a:cubicBezTo>
                  <a:cubicBezTo>
                    <a:pt x="29696" y="12326"/>
                    <a:pt x="29696" y="12349"/>
                    <a:pt x="29696" y="12372"/>
                  </a:cubicBezTo>
                  <a:cubicBezTo>
                    <a:pt x="29696" y="12394"/>
                    <a:pt x="29673" y="12417"/>
                    <a:pt x="29651" y="12440"/>
                  </a:cubicBezTo>
                  <a:lnTo>
                    <a:pt x="29628" y="12440"/>
                  </a:lnTo>
                  <a:cubicBezTo>
                    <a:pt x="29491" y="13581"/>
                    <a:pt x="29331" y="14700"/>
                    <a:pt x="29263" y="15818"/>
                  </a:cubicBezTo>
                  <a:cubicBezTo>
                    <a:pt x="29240" y="16389"/>
                    <a:pt x="29217" y="16982"/>
                    <a:pt x="29217" y="17553"/>
                  </a:cubicBezTo>
                  <a:cubicBezTo>
                    <a:pt x="29217" y="18101"/>
                    <a:pt x="29263" y="18649"/>
                    <a:pt x="29308" y="19196"/>
                  </a:cubicBezTo>
                  <a:cubicBezTo>
                    <a:pt x="29377" y="19767"/>
                    <a:pt x="29468" y="20315"/>
                    <a:pt x="29605" y="20885"/>
                  </a:cubicBezTo>
                  <a:cubicBezTo>
                    <a:pt x="29719" y="21410"/>
                    <a:pt x="29902" y="21958"/>
                    <a:pt x="30084" y="22460"/>
                  </a:cubicBezTo>
                  <a:cubicBezTo>
                    <a:pt x="30221" y="22780"/>
                    <a:pt x="30335" y="23077"/>
                    <a:pt x="30495" y="23373"/>
                  </a:cubicBezTo>
                  <a:cubicBezTo>
                    <a:pt x="30632" y="23602"/>
                    <a:pt x="30769" y="23853"/>
                    <a:pt x="30952" y="24081"/>
                  </a:cubicBezTo>
                  <a:lnTo>
                    <a:pt x="30929" y="24081"/>
                  </a:lnTo>
                  <a:cubicBezTo>
                    <a:pt x="31066" y="24241"/>
                    <a:pt x="31203" y="24401"/>
                    <a:pt x="31363" y="24560"/>
                  </a:cubicBezTo>
                  <a:cubicBezTo>
                    <a:pt x="31499" y="24720"/>
                    <a:pt x="31659" y="24857"/>
                    <a:pt x="31819" y="24994"/>
                  </a:cubicBezTo>
                  <a:cubicBezTo>
                    <a:pt x="31819" y="24992"/>
                    <a:pt x="31819" y="24991"/>
                    <a:pt x="31819" y="24990"/>
                  </a:cubicBezTo>
                  <a:lnTo>
                    <a:pt x="31819" y="24990"/>
                  </a:lnTo>
                  <a:cubicBezTo>
                    <a:pt x="31951" y="25098"/>
                    <a:pt x="32102" y="25204"/>
                    <a:pt x="32253" y="25291"/>
                  </a:cubicBezTo>
                  <a:cubicBezTo>
                    <a:pt x="32390" y="25359"/>
                    <a:pt x="32527" y="25450"/>
                    <a:pt x="32664" y="25519"/>
                  </a:cubicBezTo>
                  <a:lnTo>
                    <a:pt x="32686" y="25519"/>
                  </a:lnTo>
                  <a:cubicBezTo>
                    <a:pt x="32846" y="25587"/>
                    <a:pt x="33006" y="25656"/>
                    <a:pt x="33166" y="25702"/>
                  </a:cubicBezTo>
                  <a:cubicBezTo>
                    <a:pt x="33348" y="25747"/>
                    <a:pt x="33508" y="25793"/>
                    <a:pt x="33691" y="25816"/>
                  </a:cubicBezTo>
                  <a:lnTo>
                    <a:pt x="33668" y="25816"/>
                  </a:lnTo>
                  <a:cubicBezTo>
                    <a:pt x="33850" y="25839"/>
                    <a:pt x="34033" y="25861"/>
                    <a:pt x="34193" y="25861"/>
                  </a:cubicBezTo>
                  <a:cubicBezTo>
                    <a:pt x="34375" y="25861"/>
                    <a:pt x="34558" y="25861"/>
                    <a:pt x="34718" y="25839"/>
                  </a:cubicBezTo>
                  <a:lnTo>
                    <a:pt x="34741" y="25839"/>
                  </a:lnTo>
                  <a:cubicBezTo>
                    <a:pt x="34946" y="25816"/>
                    <a:pt x="35174" y="25770"/>
                    <a:pt x="35380" y="25724"/>
                  </a:cubicBezTo>
                  <a:cubicBezTo>
                    <a:pt x="35585" y="25656"/>
                    <a:pt x="35813" y="25587"/>
                    <a:pt x="36019" y="25519"/>
                  </a:cubicBezTo>
                  <a:cubicBezTo>
                    <a:pt x="36133" y="25473"/>
                    <a:pt x="36247" y="25405"/>
                    <a:pt x="36361" y="25359"/>
                  </a:cubicBezTo>
                  <a:cubicBezTo>
                    <a:pt x="36430" y="25222"/>
                    <a:pt x="36498" y="25062"/>
                    <a:pt x="36567" y="24926"/>
                  </a:cubicBezTo>
                  <a:cubicBezTo>
                    <a:pt x="36932" y="24035"/>
                    <a:pt x="37251" y="23099"/>
                    <a:pt x="37503" y="22164"/>
                  </a:cubicBezTo>
                  <a:cubicBezTo>
                    <a:pt x="37776" y="21159"/>
                    <a:pt x="37982" y="20178"/>
                    <a:pt x="38096" y="19242"/>
                  </a:cubicBezTo>
                  <a:cubicBezTo>
                    <a:pt x="38233" y="18169"/>
                    <a:pt x="38301" y="17233"/>
                    <a:pt x="38279" y="16366"/>
                  </a:cubicBezTo>
                  <a:cubicBezTo>
                    <a:pt x="38256" y="15430"/>
                    <a:pt x="38187" y="14608"/>
                    <a:pt x="38005" y="13810"/>
                  </a:cubicBezTo>
                  <a:cubicBezTo>
                    <a:pt x="37868" y="13125"/>
                    <a:pt x="37639" y="12463"/>
                    <a:pt x="37366" y="11824"/>
                  </a:cubicBezTo>
                  <a:cubicBezTo>
                    <a:pt x="36361" y="9473"/>
                    <a:pt x="34444" y="7350"/>
                    <a:pt x="31728" y="5524"/>
                  </a:cubicBezTo>
                  <a:cubicBezTo>
                    <a:pt x="30495" y="4702"/>
                    <a:pt x="29126" y="3949"/>
                    <a:pt x="27642" y="3287"/>
                  </a:cubicBezTo>
                  <a:cubicBezTo>
                    <a:pt x="26227" y="2648"/>
                    <a:pt x="24720" y="2100"/>
                    <a:pt x="23145" y="1644"/>
                  </a:cubicBezTo>
                  <a:cubicBezTo>
                    <a:pt x="21662" y="1210"/>
                    <a:pt x="20155" y="845"/>
                    <a:pt x="18603" y="571"/>
                  </a:cubicBezTo>
                  <a:cubicBezTo>
                    <a:pt x="17120" y="297"/>
                    <a:pt x="15659" y="137"/>
                    <a:pt x="14335" y="46"/>
                  </a:cubicBezTo>
                  <a:cubicBezTo>
                    <a:pt x="13696" y="23"/>
                    <a:pt x="13125" y="0"/>
                    <a:pt x="12623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7734;p70">
              <a:extLst>
                <a:ext uri="{FF2B5EF4-FFF2-40B4-BE49-F238E27FC236}">
                  <a16:creationId xmlns:a16="http://schemas.microsoft.com/office/drawing/2014/main" id="{1896DD52-822B-46FA-8B14-466550A7CEFC}"/>
                </a:ext>
              </a:extLst>
            </p:cNvPr>
            <p:cNvSpPr/>
            <p:nvPr/>
          </p:nvSpPr>
          <p:spPr>
            <a:xfrm>
              <a:off x="7982678" y="2215865"/>
              <a:ext cx="297" cy="13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7735;p70">
              <a:extLst>
                <a:ext uri="{FF2B5EF4-FFF2-40B4-BE49-F238E27FC236}">
                  <a16:creationId xmlns:a16="http://schemas.microsoft.com/office/drawing/2014/main" id="{BE818EF2-056D-483D-8FB8-2D4AB720ADDC}"/>
                </a:ext>
              </a:extLst>
            </p:cNvPr>
            <p:cNvSpPr/>
            <p:nvPr/>
          </p:nvSpPr>
          <p:spPr>
            <a:xfrm>
              <a:off x="8063931" y="2404594"/>
              <a:ext cx="13" cy="297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7736;p70">
              <a:extLst>
                <a:ext uri="{FF2B5EF4-FFF2-40B4-BE49-F238E27FC236}">
                  <a16:creationId xmlns:a16="http://schemas.microsoft.com/office/drawing/2014/main" id="{9A974B32-550F-4E94-BE51-F7B2454AD139}"/>
                </a:ext>
              </a:extLst>
            </p:cNvPr>
            <p:cNvSpPr/>
            <p:nvPr/>
          </p:nvSpPr>
          <p:spPr>
            <a:xfrm>
              <a:off x="8112806" y="2427555"/>
              <a:ext cx="310" cy="13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4" y="1"/>
                    <a:pt x="24" y="1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7737;p70">
              <a:extLst>
                <a:ext uri="{FF2B5EF4-FFF2-40B4-BE49-F238E27FC236}">
                  <a16:creationId xmlns:a16="http://schemas.microsoft.com/office/drawing/2014/main" id="{B1CEEB65-C189-40D0-B104-819EEE90F083}"/>
                </a:ext>
              </a:extLst>
            </p:cNvPr>
            <p:cNvSpPr/>
            <p:nvPr/>
          </p:nvSpPr>
          <p:spPr>
            <a:xfrm>
              <a:off x="7953822" y="2175812"/>
              <a:ext cx="297" cy="310"/>
            </a:xfrm>
            <a:custGeom>
              <a:avLst/>
              <a:gdLst/>
              <a:ahLst/>
              <a:cxnLst/>
              <a:rect l="l" t="t" r="r" b="b"/>
              <a:pathLst>
                <a:path w="23" h="24" extrusionOk="0">
                  <a:moveTo>
                    <a:pt x="23" y="1"/>
                  </a:moveTo>
                  <a:lnTo>
                    <a:pt x="0" y="24"/>
                  </a:lnTo>
                  <a:cubicBezTo>
                    <a:pt x="23" y="24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7738;p70">
              <a:extLst>
                <a:ext uri="{FF2B5EF4-FFF2-40B4-BE49-F238E27FC236}">
                  <a16:creationId xmlns:a16="http://schemas.microsoft.com/office/drawing/2014/main" id="{98998857-EBE6-453B-A9D9-633396294177}"/>
                </a:ext>
              </a:extLst>
            </p:cNvPr>
            <p:cNvSpPr/>
            <p:nvPr/>
          </p:nvSpPr>
          <p:spPr>
            <a:xfrm>
              <a:off x="8078662" y="2467013"/>
              <a:ext cx="53303" cy="66706"/>
            </a:xfrm>
            <a:custGeom>
              <a:avLst/>
              <a:gdLst/>
              <a:ahLst/>
              <a:cxnLst/>
              <a:rect l="l" t="t" r="r" b="b"/>
              <a:pathLst>
                <a:path w="4132" h="5171" extrusionOk="0">
                  <a:moveTo>
                    <a:pt x="3721" y="0"/>
                  </a:moveTo>
                  <a:cubicBezTo>
                    <a:pt x="3492" y="0"/>
                    <a:pt x="3333" y="183"/>
                    <a:pt x="3333" y="388"/>
                  </a:cubicBezTo>
                  <a:cubicBezTo>
                    <a:pt x="3333" y="502"/>
                    <a:pt x="3310" y="616"/>
                    <a:pt x="3310" y="731"/>
                  </a:cubicBezTo>
                  <a:cubicBezTo>
                    <a:pt x="3241" y="1164"/>
                    <a:pt x="3104" y="1598"/>
                    <a:pt x="2945" y="2009"/>
                  </a:cubicBezTo>
                  <a:cubicBezTo>
                    <a:pt x="2762" y="2420"/>
                    <a:pt x="2534" y="2830"/>
                    <a:pt x="2260" y="3173"/>
                  </a:cubicBezTo>
                  <a:cubicBezTo>
                    <a:pt x="2009" y="3470"/>
                    <a:pt x="1735" y="3766"/>
                    <a:pt x="1438" y="3995"/>
                  </a:cubicBezTo>
                  <a:cubicBezTo>
                    <a:pt x="1210" y="4177"/>
                    <a:pt x="936" y="4337"/>
                    <a:pt x="662" y="4451"/>
                  </a:cubicBezTo>
                  <a:cubicBezTo>
                    <a:pt x="525" y="4520"/>
                    <a:pt x="388" y="4565"/>
                    <a:pt x="228" y="4611"/>
                  </a:cubicBezTo>
                  <a:cubicBezTo>
                    <a:pt x="91" y="4656"/>
                    <a:pt x="0" y="4816"/>
                    <a:pt x="46" y="4953"/>
                  </a:cubicBezTo>
                  <a:cubicBezTo>
                    <a:pt x="83" y="5085"/>
                    <a:pt x="183" y="5170"/>
                    <a:pt x="307" y="5170"/>
                  </a:cubicBezTo>
                  <a:cubicBezTo>
                    <a:pt x="333" y="5170"/>
                    <a:pt x="360" y="5167"/>
                    <a:pt x="388" y="5159"/>
                  </a:cubicBezTo>
                  <a:cubicBezTo>
                    <a:pt x="1415" y="4862"/>
                    <a:pt x="2305" y="4177"/>
                    <a:pt x="2945" y="3333"/>
                  </a:cubicBezTo>
                  <a:cubicBezTo>
                    <a:pt x="3104" y="3127"/>
                    <a:pt x="3241" y="2922"/>
                    <a:pt x="3378" y="2693"/>
                  </a:cubicBezTo>
                  <a:cubicBezTo>
                    <a:pt x="3515" y="2442"/>
                    <a:pt x="3629" y="2191"/>
                    <a:pt x="3743" y="1917"/>
                  </a:cubicBezTo>
                  <a:cubicBezTo>
                    <a:pt x="3949" y="1438"/>
                    <a:pt x="4063" y="913"/>
                    <a:pt x="4109" y="388"/>
                  </a:cubicBezTo>
                  <a:cubicBezTo>
                    <a:pt x="4131" y="183"/>
                    <a:pt x="3926" y="0"/>
                    <a:pt x="3721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7739;p70">
              <a:extLst>
                <a:ext uri="{FF2B5EF4-FFF2-40B4-BE49-F238E27FC236}">
                  <a16:creationId xmlns:a16="http://schemas.microsoft.com/office/drawing/2014/main" id="{B7311C6D-22D9-415D-B425-41A5A6C9B599}"/>
                </a:ext>
              </a:extLst>
            </p:cNvPr>
            <p:cNvSpPr/>
            <p:nvPr/>
          </p:nvSpPr>
          <p:spPr>
            <a:xfrm>
              <a:off x="8122235" y="2461118"/>
              <a:ext cx="47704" cy="14809"/>
            </a:xfrm>
            <a:custGeom>
              <a:avLst/>
              <a:gdLst/>
              <a:ahLst/>
              <a:cxnLst/>
              <a:rect l="l" t="t" r="r" b="b"/>
              <a:pathLst>
                <a:path w="3698" h="1148" extrusionOk="0">
                  <a:moveTo>
                    <a:pt x="1530" y="1"/>
                  </a:moveTo>
                  <a:cubicBezTo>
                    <a:pt x="1370" y="1"/>
                    <a:pt x="1187" y="23"/>
                    <a:pt x="1005" y="69"/>
                  </a:cubicBezTo>
                  <a:cubicBezTo>
                    <a:pt x="868" y="92"/>
                    <a:pt x="731" y="138"/>
                    <a:pt x="594" y="206"/>
                  </a:cubicBezTo>
                  <a:cubicBezTo>
                    <a:pt x="502" y="229"/>
                    <a:pt x="434" y="275"/>
                    <a:pt x="343" y="320"/>
                  </a:cubicBezTo>
                  <a:cubicBezTo>
                    <a:pt x="251" y="366"/>
                    <a:pt x="160" y="434"/>
                    <a:pt x="92" y="503"/>
                  </a:cubicBezTo>
                  <a:cubicBezTo>
                    <a:pt x="46" y="548"/>
                    <a:pt x="23" y="594"/>
                    <a:pt x="23" y="663"/>
                  </a:cubicBezTo>
                  <a:cubicBezTo>
                    <a:pt x="0" y="754"/>
                    <a:pt x="0" y="845"/>
                    <a:pt x="69" y="914"/>
                  </a:cubicBezTo>
                  <a:cubicBezTo>
                    <a:pt x="121" y="1000"/>
                    <a:pt x="226" y="1074"/>
                    <a:pt x="333" y="1074"/>
                  </a:cubicBezTo>
                  <a:cubicBezTo>
                    <a:pt x="367" y="1074"/>
                    <a:pt x="401" y="1067"/>
                    <a:pt x="434" y="1051"/>
                  </a:cubicBezTo>
                  <a:cubicBezTo>
                    <a:pt x="525" y="1028"/>
                    <a:pt x="617" y="982"/>
                    <a:pt x="708" y="936"/>
                  </a:cubicBezTo>
                  <a:cubicBezTo>
                    <a:pt x="982" y="822"/>
                    <a:pt x="1256" y="708"/>
                    <a:pt x="1575" y="640"/>
                  </a:cubicBezTo>
                  <a:cubicBezTo>
                    <a:pt x="1720" y="624"/>
                    <a:pt x="1877" y="607"/>
                    <a:pt x="2037" y="607"/>
                  </a:cubicBezTo>
                  <a:cubicBezTo>
                    <a:pt x="2103" y="607"/>
                    <a:pt x="2170" y="610"/>
                    <a:pt x="2237" y="617"/>
                  </a:cubicBezTo>
                  <a:cubicBezTo>
                    <a:pt x="2420" y="640"/>
                    <a:pt x="2602" y="663"/>
                    <a:pt x="2762" y="731"/>
                  </a:cubicBezTo>
                  <a:cubicBezTo>
                    <a:pt x="2922" y="777"/>
                    <a:pt x="3059" y="845"/>
                    <a:pt x="3196" y="936"/>
                  </a:cubicBezTo>
                  <a:cubicBezTo>
                    <a:pt x="3264" y="982"/>
                    <a:pt x="3333" y="1051"/>
                    <a:pt x="3378" y="1096"/>
                  </a:cubicBezTo>
                  <a:cubicBezTo>
                    <a:pt x="3424" y="1130"/>
                    <a:pt x="3470" y="1148"/>
                    <a:pt x="3512" y="1148"/>
                  </a:cubicBezTo>
                  <a:cubicBezTo>
                    <a:pt x="3555" y="1148"/>
                    <a:pt x="3595" y="1130"/>
                    <a:pt x="3629" y="1096"/>
                  </a:cubicBezTo>
                  <a:cubicBezTo>
                    <a:pt x="3698" y="1005"/>
                    <a:pt x="3698" y="891"/>
                    <a:pt x="3629" y="845"/>
                  </a:cubicBezTo>
                  <a:cubicBezTo>
                    <a:pt x="3173" y="434"/>
                    <a:pt x="2602" y="138"/>
                    <a:pt x="2009" y="46"/>
                  </a:cubicBezTo>
                  <a:cubicBezTo>
                    <a:pt x="1849" y="23"/>
                    <a:pt x="1689" y="1"/>
                    <a:pt x="1530" y="1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7740;p70">
              <a:extLst>
                <a:ext uri="{FF2B5EF4-FFF2-40B4-BE49-F238E27FC236}">
                  <a16:creationId xmlns:a16="http://schemas.microsoft.com/office/drawing/2014/main" id="{A6B7886F-5278-4CB2-AF4B-7386C36E3FC5}"/>
                </a:ext>
              </a:extLst>
            </p:cNvPr>
            <p:cNvSpPr/>
            <p:nvPr/>
          </p:nvSpPr>
          <p:spPr>
            <a:xfrm>
              <a:off x="7652610" y="2041260"/>
              <a:ext cx="538859" cy="407524"/>
            </a:xfrm>
            <a:custGeom>
              <a:avLst/>
              <a:gdLst/>
              <a:ahLst/>
              <a:cxnLst/>
              <a:rect l="l" t="t" r="r" b="b"/>
              <a:pathLst>
                <a:path w="41772" h="31591" extrusionOk="0">
                  <a:moveTo>
                    <a:pt x="14563" y="1"/>
                  </a:moveTo>
                  <a:cubicBezTo>
                    <a:pt x="12737" y="1"/>
                    <a:pt x="10980" y="183"/>
                    <a:pt x="9336" y="503"/>
                  </a:cubicBezTo>
                  <a:cubicBezTo>
                    <a:pt x="7830" y="822"/>
                    <a:pt x="6392" y="1256"/>
                    <a:pt x="5091" y="1827"/>
                  </a:cubicBezTo>
                  <a:cubicBezTo>
                    <a:pt x="4269" y="2192"/>
                    <a:pt x="3470" y="2671"/>
                    <a:pt x="2671" y="3265"/>
                  </a:cubicBezTo>
                  <a:cubicBezTo>
                    <a:pt x="1941" y="3813"/>
                    <a:pt x="1233" y="4452"/>
                    <a:pt x="389" y="5273"/>
                  </a:cubicBezTo>
                  <a:cubicBezTo>
                    <a:pt x="343" y="5319"/>
                    <a:pt x="298" y="5365"/>
                    <a:pt x="298" y="5456"/>
                  </a:cubicBezTo>
                  <a:cubicBezTo>
                    <a:pt x="275" y="5479"/>
                    <a:pt x="275" y="5502"/>
                    <a:pt x="275" y="5524"/>
                  </a:cubicBezTo>
                  <a:cubicBezTo>
                    <a:pt x="229" y="5524"/>
                    <a:pt x="161" y="5547"/>
                    <a:pt x="115" y="5593"/>
                  </a:cubicBezTo>
                  <a:cubicBezTo>
                    <a:pt x="1" y="5684"/>
                    <a:pt x="1" y="5867"/>
                    <a:pt x="92" y="5981"/>
                  </a:cubicBezTo>
                  <a:cubicBezTo>
                    <a:pt x="1165" y="7282"/>
                    <a:pt x="2534" y="8378"/>
                    <a:pt x="4041" y="9154"/>
                  </a:cubicBezTo>
                  <a:cubicBezTo>
                    <a:pt x="5479" y="9907"/>
                    <a:pt x="7077" y="10386"/>
                    <a:pt x="8766" y="10569"/>
                  </a:cubicBezTo>
                  <a:cubicBezTo>
                    <a:pt x="9245" y="10615"/>
                    <a:pt x="9724" y="10637"/>
                    <a:pt x="10181" y="10637"/>
                  </a:cubicBezTo>
                  <a:cubicBezTo>
                    <a:pt x="11368" y="10637"/>
                    <a:pt x="12555" y="10478"/>
                    <a:pt x="13696" y="10181"/>
                  </a:cubicBezTo>
                  <a:cubicBezTo>
                    <a:pt x="15317" y="9747"/>
                    <a:pt x="16846" y="9017"/>
                    <a:pt x="18215" y="7990"/>
                  </a:cubicBezTo>
                  <a:cubicBezTo>
                    <a:pt x="18603" y="7693"/>
                    <a:pt x="18969" y="7373"/>
                    <a:pt x="19334" y="7008"/>
                  </a:cubicBezTo>
                  <a:cubicBezTo>
                    <a:pt x="19562" y="6803"/>
                    <a:pt x="19745" y="6597"/>
                    <a:pt x="19905" y="6438"/>
                  </a:cubicBezTo>
                  <a:cubicBezTo>
                    <a:pt x="19973" y="6620"/>
                    <a:pt x="20064" y="6803"/>
                    <a:pt x="20156" y="6962"/>
                  </a:cubicBezTo>
                  <a:cubicBezTo>
                    <a:pt x="20293" y="7259"/>
                    <a:pt x="20498" y="7556"/>
                    <a:pt x="20726" y="7830"/>
                  </a:cubicBezTo>
                  <a:cubicBezTo>
                    <a:pt x="21137" y="8309"/>
                    <a:pt x="21639" y="8697"/>
                    <a:pt x="22210" y="8925"/>
                  </a:cubicBezTo>
                  <a:cubicBezTo>
                    <a:pt x="22552" y="9062"/>
                    <a:pt x="22940" y="9131"/>
                    <a:pt x="23328" y="9131"/>
                  </a:cubicBezTo>
                  <a:cubicBezTo>
                    <a:pt x="23534" y="9131"/>
                    <a:pt x="23762" y="9108"/>
                    <a:pt x="23990" y="9040"/>
                  </a:cubicBezTo>
                  <a:cubicBezTo>
                    <a:pt x="24424" y="8948"/>
                    <a:pt x="24858" y="8766"/>
                    <a:pt x="25268" y="8446"/>
                  </a:cubicBezTo>
                  <a:lnTo>
                    <a:pt x="25268" y="8446"/>
                  </a:lnTo>
                  <a:cubicBezTo>
                    <a:pt x="25246" y="8971"/>
                    <a:pt x="25314" y="9519"/>
                    <a:pt x="25428" y="10067"/>
                  </a:cubicBezTo>
                  <a:cubicBezTo>
                    <a:pt x="25611" y="10843"/>
                    <a:pt x="25930" y="11619"/>
                    <a:pt x="26364" y="12349"/>
                  </a:cubicBezTo>
                  <a:cubicBezTo>
                    <a:pt x="27300" y="13833"/>
                    <a:pt x="28647" y="14906"/>
                    <a:pt x="30107" y="15271"/>
                  </a:cubicBezTo>
                  <a:cubicBezTo>
                    <a:pt x="30473" y="15362"/>
                    <a:pt x="30861" y="15408"/>
                    <a:pt x="31272" y="15408"/>
                  </a:cubicBezTo>
                  <a:cubicBezTo>
                    <a:pt x="31500" y="15408"/>
                    <a:pt x="31751" y="15385"/>
                    <a:pt x="32002" y="15362"/>
                  </a:cubicBezTo>
                  <a:lnTo>
                    <a:pt x="32002" y="15362"/>
                  </a:lnTo>
                  <a:cubicBezTo>
                    <a:pt x="31523" y="18170"/>
                    <a:pt x="31340" y="20475"/>
                    <a:pt x="31454" y="22598"/>
                  </a:cubicBezTo>
                  <a:cubicBezTo>
                    <a:pt x="31500" y="23899"/>
                    <a:pt x="31682" y="25154"/>
                    <a:pt x="31979" y="26341"/>
                  </a:cubicBezTo>
                  <a:cubicBezTo>
                    <a:pt x="32139" y="26957"/>
                    <a:pt x="32344" y="27574"/>
                    <a:pt x="32573" y="28167"/>
                  </a:cubicBezTo>
                  <a:cubicBezTo>
                    <a:pt x="32687" y="28487"/>
                    <a:pt x="32801" y="28761"/>
                    <a:pt x="32915" y="29012"/>
                  </a:cubicBezTo>
                  <a:cubicBezTo>
                    <a:pt x="33029" y="29240"/>
                    <a:pt x="33166" y="29491"/>
                    <a:pt x="33326" y="29765"/>
                  </a:cubicBezTo>
                  <a:cubicBezTo>
                    <a:pt x="33828" y="30587"/>
                    <a:pt x="34513" y="31180"/>
                    <a:pt x="35266" y="31454"/>
                  </a:cubicBezTo>
                  <a:cubicBezTo>
                    <a:pt x="35540" y="31545"/>
                    <a:pt x="35837" y="31591"/>
                    <a:pt x="36133" y="31591"/>
                  </a:cubicBezTo>
                  <a:cubicBezTo>
                    <a:pt x="36225" y="31591"/>
                    <a:pt x="36316" y="31591"/>
                    <a:pt x="36407" y="31568"/>
                  </a:cubicBezTo>
                  <a:cubicBezTo>
                    <a:pt x="36750" y="31545"/>
                    <a:pt x="37138" y="31431"/>
                    <a:pt x="37503" y="31226"/>
                  </a:cubicBezTo>
                  <a:cubicBezTo>
                    <a:pt x="38256" y="30792"/>
                    <a:pt x="38895" y="30084"/>
                    <a:pt x="39466" y="29035"/>
                  </a:cubicBezTo>
                  <a:cubicBezTo>
                    <a:pt x="39945" y="28167"/>
                    <a:pt x="40333" y="27208"/>
                    <a:pt x="40630" y="26181"/>
                  </a:cubicBezTo>
                  <a:cubicBezTo>
                    <a:pt x="41771" y="22415"/>
                    <a:pt x="41497" y="18147"/>
                    <a:pt x="39900" y="14175"/>
                  </a:cubicBezTo>
                  <a:cubicBezTo>
                    <a:pt x="39146" y="12258"/>
                    <a:pt x="38096" y="10523"/>
                    <a:pt x="36795" y="8994"/>
                  </a:cubicBezTo>
                  <a:cubicBezTo>
                    <a:pt x="35677" y="7670"/>
                    <a:pt x="34262" y="6438"/>
                    <a:pt x="32527" y="5273"/>
                  </a:cubicBezTo>
                  <a:cubicBezTo>
                    <a:pt x="30952" y="4246"/>
                    <a:pt x="29194" y="3333"/>
                    <a:pt x="27300" y="2534"/>
                  </a:cubicBezTo>
                  <a:cubicBezTo>
                    <a:pt x="25428" y="1781"/>
                    <a:pt x="23465" y="1188"/>
                    <a:pt x="21388" y="754"/>
                  </a:cubicBezTo>
                  <a:cubicBezTo>
                    <a:pt x="19357" y="320"/>
                    <a:pt x="17302" y="69"/>
                    <a:pt x="15271" y="24"/>
                  </a:cubicBezTo>
                  <a:cubicBezTo>
                    <a:pt x="15043" y="24"/>
                    <a:pt x="14792" y="1"/>
                    <a:pt x="14563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7741;p70">
              <a:extLst>
                <a:ext uri="{FF2B5EF4-FFF2-40B4-BE49-F238E27FC236}">
                  <a16:creationId xmlns:a16="http://schemas.microsoft.com/office/drawing/2014/main" id="{6AC0B29A-AA44-4039-AF42-694B79D3098E}"/>
                </a:ext>
              </a:extLst>
            </p:cNvPr>
            <p:cNvSpPr/>
            <p:nvPr/>
          </p:nvSpPr>
          <p:spPr>
            <a:xfrm>
              <a:off x="8086014" y="2252666"/>
              <a:ext cx="89526" cy="154349"/>
            </a:xfrm>
            <a:custGeom>
              <a:avLst/>
              <a:gdLst/>
              <a:ahLst/>
              <a:cxnLst/>
              <a:rect l="l" t="t" r="r" b="b"/>
              <a:pathLst>
                <a:path w="6940" h="11965" extrusionOk="0">
                  <a:moveTo>
                    <a:pt x="457" y="822"/>
                  </a:moveTo>
                  <a:lnTo>
                    <a:pt x="457" y="822"/>
                  </a:lnTo>
                  <a:cubicBezTo>
                    <a:pt x="457" y="825"/>
                    <a:pt x="456" y="828"/>
                    <a:pt x="456" y="830"/>
                  </a:cubicBezTo>
                  <a:lnTo>
                    <a:pt x="456" y="830"/>
                  </a:lnTo>
                  <a:cubicBezTo>
                    <a:pt x="457" y="828"/>
                    <a:pt x="457" y="825"/>
                    <a:pt x="457" y="822"/>
                  </a:cubicBezTo>
                  <a:close/>
                  <a:moveTo>
                    <a:pt x="4543" y="9450"/>
                  </a:moveTo>
                  <a:lnTo>
                    <a:pt x="4543" y="9450"/>
                  </a:lnTo>
                  <a:cubicBezTo>
                    <a:pt x="4543" y="9473"/>
                    <a:pt x="4549" y="9491"/>
                    <a:pt x="4555" y="9509"/>
                  </a:cubicBezTo>
                  <a:lnTo>
                    <a:pt x="4555" y="9509"/>
                  </a:lnTo>
                  <a:cubicBezTo>
                    <a:pt x="4552" y="9489"/>
                    <a:pt x="4548" y="9469"/>
                    <a:pt x="4543" y="9450"/>
                  </a:cubicBezTo>
                  <a:close/>
                  <a:moveTo>
                    <a:pt x="4556" y="9513"/>
                  </a:moveTo>
                  <a:cubicBezTo>
                    <a:pt x="4561" y="9528"/>
                    <a:pt x="4566" y="9544"/>
                    <a:pt x="4566" y="9564"/>
                  </a:cubicBezTo>
                  <a:cubicBezTo>
                    <a:pt x="4566" y="9547"/>
                    <a:pt x="4566" y="9530"/>
                    <a:pt x="4556" y="9513"/>
                  </a:cubicBezTo>
                  <a:close/>
                  <a:moveTo>
                    <a:pt x="434" y="0"/>
                  </a:moveTo>
                  <a:cubicBezTo>
                    <a:pt x="366" y="0"/>
                    <a:pt x="320" y="46"/>
                    <a:pt x="297" y="114"/>
                  </a:cubicBezTo>
                  <a:cubicBezTo>
                    <a:pt x="206" y="388"/>
                    <a:pt x="160" y="708"/>
                    <a:pt x="115" y="1005"/>
                  </a:cubicBezTo>
                  <a:cubicBezTo>
                    <a:pt x="69" y="1415"/>
                    <a:pt x="46" y="1849"/>
                    <a:pt x="46" y="2283"/>
                  </a:cubicBezTo>
                  <a:cubicBezTo>
                    <a:pt x="1" y="3378"/>
                    <a:pt x="24" y="4474"/>
                    <a:pt x="115" y="5547"/>
                  </a:cubicBezTo>
                  <a:cubicBezTo>
                    <a:pt x="206" y="6620"/>
                    <a:pt x="366" y="7715"/>
                    <a:pt x="663" y="8742"/>
                  </a:cubicBezTo>
                  <a:cubicBezTo>
                    <a:pt x="777" y="9176"/>
                    <a:pt x="937" y="9587"/>
                    <a:pt x="1165" y="9952"/>
                  </a:cubicBezTo>
                  <a:cubicBezTo>
                    <a:pt x="1325" y="10272"/>
                    <a:pt x="1576" y="10546"/>
                    <a:pt x="1872" y="10728"/>
                  </a:cubicBezTo>
                  <a:cubicBezTo>
                    <a:pt x="2078" y="10857"/>
                    <a:pt x="2306" y="10913"/>
                    <a:pt x="2531" y="10913"/>
                  </a:cubicBezTo>
                  <a:cubicBezTo>
                    <a:pt x="2705" y="10913"/>
                    <a:pt x="2877" y="10879"/>
                    <a:pt x="3036" y="10819"/>
                  </a:cubicBezTo>
                  <a:cubicBezTo>
                    <a:pt x="3356" y="10705"/>
                    <a:pt x="3630" y="10523"/>
                    <a:pt x="3881" y="10317"/>
                  </a:cubicBezTo>
                  <a:cubicBezTo>
                    <a:pt x="3904" y="10409"/>
                    <a:pt x="3927" y="10477"/>
                    <a:pt x="3950" y="10568"/>
                  </a:cubicBezTo>
                  <a:cubicBezTo>
                    <a:pt x="4064" y="10888"/>
                    <a:pt x="4246" y="11185"/>
                    <a:pt x="4497" y="11436"/>
                  </a:cubicBezTo>
                  <a:cubicBezTo>
                    <a:pt x="4726" y="11664"/>
                    <a:pt x="5045" y="11847"/>
                    <a:pt x="5387" y="11915"/>
                  </a:cubicBezTo>
                  <a:cubicBezTo>
                    <a:pt x="5527" y="11950"/>
                    <a:pt x="5670" y="11965"/>
                    <a:pt x="5813" y="11965"/>
                  </a:cubicBezTo>
                  <a:cubicBezTo>
                    <a:pt x="6046" y="11965"/>
                    <a:pt x="6280" y="11926"/>
                    <a:pt x="6506" y="11869"/>
                  </a:cubicBezTo>
                  <a:cubicBezTo>
                    <a:pt x="6780" y="11778"/>
                    <a:pt x="6940" y="11504"/>
                    <a:pt x="6871" y="11230"/>
                  </a:cubicBezTo>
                  <a:cubicBezTo>
                    <a:pt x="6825" y="11093"/>
                    <a:pt x="6757" y="11002"/>
                    <a:pt x="6643" y="10934"/>
                  </a:cubicBezTo>
                  <a:cubicBezTo>
                    <a:pt x="6561" y="10884"/>
                    <a:pt x="6455" y="10847"/>
                    <a:pt x="6351" y="10847"/>
                  </a:cubicBezTo>
                  <a:cubicBezTo>
                    <a:pt x="6310" y="10847"/>
                    <a:pt x="6270" y="10852"/>
                    <a:pt x="6232" y="10865"/>
                  </a:cubicBezTo>
                  <a:cubicBezTo>
                    <a:pt x="6118" y="10934"/>
                    <a:pt x="5981" y="10956"/>
                    <a:pt x="5867" y="10979"/>
                  </a:cubicBezTo>
                  <a:cubicBezTo>
                    <a:pt x="5810" y="10991"/>
                    <a:pt x="5758" y="10996"/>
                    <a:pt x="5710" y="10996"/>
                  </a:cubicBezTo>
                  <a:cubicBezTo>
                    <a:pt x="5661" y="10996"/>
                    <a:pt x="5616" y="10991"/>
                    <a:pt x="5570" y="10979"/>
                  </a:cubicBezTo>
                  <a:cubicBezTo>
                    <a:pt x="5502" y="10979"/>
                    <a:pt x="5410" y="10956"/>
                    <a:pt x="5342" y="10934"/>
                  </a:cubicBezTo>
                  <a:cubicBezTo>
                    <a:pt x="5273" y="10888"/>
                    <a:pt x="5182" y="10842"/>
                    <a:pt x="5114" y="10797"/>
                  </a:cubicBezTo>
                  <a:cubicBezTo>
                    <a:pt x="5045" y="10728"/>
                    <a:pt x="4977" y="10660"/>
                    <a:pt x="4908" y="10591"/>
                  </a:cubicBezTo>
                  <a:cubicBezTo>
                    <a:pt x="4840" y="10477"/>
                    <a:pt x="4771" y="10363"/>
                    <a:pt x="4726" y="10249"/>
                  </a:cubicBezTo>
                  <a:cubicBezTo>
                    <a:pt x="4657" y="10089"/>
                    <a:pt x="4611" y="9906"/>
                    <a:pt x="4589" y="9747"/>
                  </a:cubicBezTo>
                  <a:cubicBezTo>
                    <a:pt x="4571" y="9658"/>
                    <a:pt x="4567" y="9583"/>
                    <a:pt x="4555" y="9511"/>
                  </a:cubicBezTo>
                  <a:lnTo>
                    <a:pt x="4555" y="9511"/>
                  </a:lnTo>
                  <a:cubicBezTo>
                    <a:pt x="4556" y="9512"/>
                    <a:pt x="4556" y="9513"/>
                    <a:pt x="4556" y="9513"/>
                  </a:cubicBezTo>
                  <a:lnTo>
                    <a:pt x="4556" y="9513"/>
                  </a:lnTo>
                  <a:cubicBezTo>
                    <a:pt x="4556" y="9512"/>
                    <a:pt x="4555" y="9510"/>
                    <a:pt x="4555" y="9509"/>
                  </a:cubicBezTo>
                  <a:lnTo>
                    <a:pt x="4555" y="9509"/>
                  </a:lnTo>
                  <a:cubicBezTo>
                    <a:pt x="4555" y="9509"/>
                    <a:pt x="4555" y="9510"/>
                    <a:pt x="4555" y="9511"/>
                  </a:cubicBezTo>
                  <a:lnTo>
                    <a:pt x="4555" y="9511"/>
                  </a:lnTo>
                  <a:cubicBezTo>
                    <a:pt x="4552" y="9506"/>
                    <a:pt x="4548" y="9501"/>
                    <a:pt x="4543" y="9496"/>
                  </a:cubicBezTo>
                  <a:cubicBezTo>
                    <a:pt x="4543" y="9427"/>
                    <a:pt x="4543" y="9381"/>
                    <a:pt x="4497" y="9313"/>
                  </a:cubicBezTo>
                  <a:cubicBezTo>
                    <a:pt x="4452" y="9222"/>
                    <a:pt x="4383" y="9176"/>
                    <a:pt x="4269" y="9153"/>
                  </a:cubicBezTo>
                  <a:cubicBezTo>
                    <a:pt x="4246" y="9142"/>
                    <a:pt x="4218" y="9136"/>
                    <a:pt x="4186" y="9136"/>
                  </a:cubicBezTo>
                  <a:cubicBezTo>
                    <a:pt x="4155" y="9136"/>
                    <a:pt x="4121" y="9142"/>
                    <a:pt x="4086" y="9153"/>
                  </a:cubicBezTo>
                  <a:cubicBezTo>
                    <a:pt x="3972" y="9176"/>
                    <a:pt x="3927" y="9245"/>
                    <a:pt x="3858" y="9313"/>
                  </a:cubicBezTo>
                  <a:cubicBezTo>
                    <a:pt x="3835" y="9336"/>
                    <a:pt x="3813" y="9359"/>
                    <a:pt x="3813" y="9381"/>
                  </a:cubicBezTo>
                  <a:cubicBezTo>
                    <a:pt x="3607" y="9633"/>
                    <a:pt x="3402" y="9861"/>
                    <a:pt x="3173" y="10043"/>
                  </a:cubicBezTo>
                  <a:cubicBezTo>
                    <a:pt x="3059" y="10135"/>
                    <a:pt x="2945" y="10203"/>
                    <a:pt x="2808" y="10272"/>
                  </a:cubicBezTo>
                  <a:cubicBezTo>
                    <a:pt x="2717" y="10295"/>
                    <a:pt x="2648" y="10317"/>
                    <a:pt x="2557" y="10340"/>
                  </a:cubicBezTo>
                  <a:lnTo>
                    <a:pt x="2375" y="10340"/>
                  </a:lnTo>
                  <a:cubicBezTo>
                    <a:pt x="2306" y="10317"/>
                    <a:pt x="2260" y="10317"/>
                    <a:pt x="2192" y="10295"/>
                  </a:cubicBezTo>
                  <a:cubicBezTo>
                    <a:pt x="2123" y="10249"/>
                    <a:pt x="2055" y="10203"/>
                    <a:pt x="1987" y="10158"/>
                  </a:cubicBezTo>
                  <a:cubicBezTo>
                    <a:pt x="1895" y="10089"/>
                    <a:pt x="1804" y="9975"/>
                    <a:pt x="1713" y="9884"/>
                  </a:cubicBezTo>
                  <a:cubicBezTo>
                    <a:pt x="1530" y="9633"/>
                    <a:pt x="1393" y="9359"/>
                    <a:pt x="1256" y="9085"/>
                  </a:cubicBezTo>
                  <a:cubicBezTo>
                    <a:pt x="868" y="8126"/>
                    <a:pt x="685" y="7099"/>
                    <a:pt x="549" y="6095"/>
                  </a:cubicBezTo>
                  <a:cubicBezTo>
                    <a:pt x="549" y="6095"/>
                    <a:pt x="549" y="6117"/>
                    <a:pt x="549" y="6140"/>
                  </a:cubicBezTo>
                  <a:cubicBezTo>
                    <a:pt x="412" y="5159"/>
                    <a:pt x="343" y="4177"/>
                    <a:pt x="343" y="3196"/>
                  </a:cubicBezTo>
                  <a:cubicBezTo>
                    <a:pt x="320" y="2422"/>
                    <a:pt x="343" y="1626"/>
                    <a:pt x="456" y="830"/>
                  </a:cubicBezTo>
                  <a:lnTo>
                    <a:pt x="456" y="830"/>
                  </a:lnTo>
                  <a:cubicBezTo>
                    <a:pt x="452" y="842"/>
                    <a:pt x="441" y="846"/>
                    <a:pt x="437" y="857"/>
                  </a:cubicBezTo>
                  <a:lnTo>
                    <a:pt x="437" y="857"/>
                  </a:lnTo>
                  <a:cubicBezTo>
                    <a:pt x="481" y="632"/>
                    <a:pt x="504" y="408"/>
                    <a:pt x="571" y="206"/>
                  </a:cubicBezTo>
                  <a:cubicBezTo>
                    <a:pt x="617" y="114"/>
                    <a:pt x="549" y="23"/>
                    <a:pt x="480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7742;p70">
              <a:extLst>
                <a:ext uri="{FF2B5EF4-FFF2-40B4-BE49-F238E27FC236}">
                  <a16:creationId xmlns:a16="http://schemas.microsoft.com/office/drawing/2014/main" id="{686B64B2-0CB6-46DD-91FD-0DCF565DA637}"/>
                </a:ext>
              </a:extLst>
            </p:cNvPr>
            <p:cNvSpPr/>
            <p:nvPr/>
          </p:nvSpPr>
          <p:spPr>
            <a:xfrm>
              <a:off x="7639660" y="2103383"/>
              <a:ext cx="272087" cy="75891"/>
            </a:xfrm>
            <a:custGeom>
              <a:avLst/>
              <a:gdLst/>
              <a:ahLst/>
              <a:cxnLst/>
              <a:rect l="l" t="t" r="r" b="b"/>
              <a:pathLst>
                <a:path w="21092" h="5883" extrusionOk="0">
                  <a:moveTo>
                    <a:pt x="15704" y="4726"/>
                  </a:moveTo>
                  <a:cubicBezTo>
                    <a:pt x="15704" y="4726"/>
                    <a:pt x="15694" y="4726"/>
                    <a:pt x="15680" y="4733"/>
                  </a:cubicBezTo>
                  <a:lnTo>
                    <a:pt x="15680" y="4733"/>
                  </a:lnTo>
                  <a:cubicBezTo>
                    <a:pt x="15688" y="4730"/>
                    <a:pt x="15696" y="4728"/>
                    <a:pt x="15704" y="4726"/>
                  </a:cubicBezTo>
                  <a:close/>
                  <a:moveTo>
                    <a:pt x="343" y="1"/>
                  </a:moveTo>
                  <a:cubicBezTo>
                    <a:pt x="274" y="1"/>
                    <a:pt x="206" y="24"/>
                    <a:pt x="138" y="69"/>
                  </a:cubicBezTo>
                  <a:cubicBezTo>
                    <a:pt x="1" y="161"/>
                    <a:pt x="1" y="366"/>
                    <a:pt x="92" y="503"/>
                  </a:cubicBezTo>
                  <a:cubicBezTo>
                    <a:pt x="708" y="1302"/>
                    <a:pt x="1439" y="2010"/>
                    <a:pt x="2237" y="2649"/>
                  </a:cubicBezTo>
                  <a:cubicBezTo>
                    <a:pt x="3036" y="3265"/>
                    <a:pt x="3927" y="3790"/>
                    <a:pt x="4840" y="4224"/>
                  </a:cubicBezTo>
                  <a:cubicBezTo>
                    <a:pt x="5753" y="4680"/>
                    <a:pt x="6688" y="5022"/>
                    <a:pt x="7670" y="5296"/>
                  </a:cubicBezTo>
                  <a:cubicBezTo>
                    <a:pt x="8537" y="5547"/>
                    <a:pt x="9427" y="5753"/>
                    <a:pt x="10340" y="5844"/>
                  </a:cubicBezTo>
                  <a:cubicBezTo>
                    <a:pt x="10666" y="5870"/>
                    <a:pt x="10994" y="5883"/>
                    <a:pt x="11323" y="5883"/>
                  </a:cubicBezTo>
                  <a:cubicBezTo>
                    <a:pt x="11872" y="5883"/>
                    <a:pt x="12423" y="5847"/>
                    <a:pt x="12965" y="5776"/>
                  </a:cubicBezTo>
                  <a:cubicBezTo>
                    <a:pt x="13856" y="5684"/>
                    <a:pt x="14723" y="5502"/>
                    <a:pt x="15590" y="5228"/>
                  </a:cubicBezTo>
                  <a:cubicBezTo>
                    <a:pt x="17256" y="4703"/>
                    <a:pt x="18854" y="3858"/>
                    <a:pt x="20132" y="2649"/>
                  </a:cubicBezTo>
                  <a:cubicBezTo>
                    <a:pt x="20452" y="2329"/>
                    <a:pt x="20772" y="2010"/>
                    <a:pt x="21045" y="1644"/>
                  </a:cubicBezTo>
                  <a:cubicBezTo>
                    <a:pt x="21091" y="1576"/>
                    <a:pt x="21068" y="1485"/>
                    <a:pt x="21000" y="1416"/>
                  </a:cubicBezTo>
                  <a:cubicBezTo>
                    <a:pt x="20976" y="1400"/>
                    <a:pt x="20948" y="1392"/>
                    <a:pt x="20922" y="1392"/>
                  </a:cubicBezTo>
                  <a:cubicBezTo>
                    <a:pt x="20872" y="1392"/>
                    <a:pt x="20824" y="1418"/>
                    <a:pt x="20794" y="1462"/>
                  </a:cubicBezTo>
                  <a:cubicBezTo>
                    <a:pt x="20641" y="1637"/>
                    <a:pt x="20488" y="1833"/>
                    <a:pt x="20335" y="2010"/>
                  </a:cubicBezTo>
                  <a:lnTo>
                    <a:pt x="20335" y="2010"/>
                  </a:lnTo>
                  <a:cubicBezTo>
                    <a:pt x="20315" y="2012"/>
                    <a:pt x="20314" y="2032"/>
                    <a:pt x="20292" y="2032"/>
                  </a:cubicBezTo>
                  <a:cubicBezTo>
                    <a:pt x="19790" y="2580"/>
                    <a:pt x="19197" y="3037"/>
                    <a:pt x="18558" y="3425"/>
                  </a:cubicBezTo>
                  <a:lnTo>
                    <a:pt x="18580" y="3425"/>
                  </a:lnTo>
                  <a:cubicBezTo>
                    <a:pt x="18124" y="3721"/>
                    <a:pt x="17645" y="3950"/>
                    <a:pt x="17165" y="4178"/>
                  </a:cubicBezTo>
                  <a:cubicBezTo>
                    <a:pt x="16686" y="4383"/>
                    <a:pt x="16184" y="4589"/>
                    <a:pt x="15659" y="4749"/>
                  </a:cubicBezTo>
                  <a:cubicBezTo>
                    <a:pt x="15666" y="4741"/>
                    <a:pt x="15674" y="4736"/>
                    <a:pt x="15680" y="4733"/>
                  </a:cubicBezTo>
                  <a:lnTo>
                    <a:pt x="15680" y="4733"/>
                  </a:lnTo>
                  <a:cubicBezTo>
                    <a:pt x="14592" y="5048"/>
                    <a:pt x="13459" y="5251"/>
                    <a:pt x="12326" y="5296"/>
                  </a:cubicBezTo>
                  <a:cubicBezTo>
                    <a:pt x="12123" y="5305"/>
                    <a:pt x="11920" y="5310"/>
                    <a:pt x="11717" y="5310"/>
                  </a:cubicBezTo>
                  <a:cubicBezTo>
                    <a:pt x="10848" y="5310"/>
                    <a:pt x="9982" y="5226"/>
                    <a:pt x="9131" y="5022"/>
                  </a:cubicBezTo>
                  <a:lnTo>
                    <a:pt x="9131" y="5022"/>
                  </a:lnTo>
                  <a:cubicBezTo>
                    <a:pt x="9139" y="5030"/>
                    <a:pt x="9144" y="5036"/>
                    <a:pt x="9148" y="5039"/>
                  </a:cubicBezTo>
                  <a:lnTo>
                    <a:pt x="9148" y="5039"/>
                  </a:lnTo>
                  <a:cubicBezTo>
                    <a:pt x="7537" y="4674"/>
                    <a:pt x="5972" y="4128"/>
                    <a:pt x="4520" y="3356"/>
                  </a:cubicBezTo>
                  <a:cubicBezTo>
                    <a:pt x="3534" y="2818"/>
                    <a:pt x="2591" y="2170"/>
                    <a:pt x="1758" y="1412"/>
                  </a:cubicBezTo>
                  <a:lnTo>
                    <a:pt x="1758" y="1412"/>
                  </a:lnTo>
                  <a:cubicBezTo>
                    <a:pt x="1758" y="1413"/>
                    <a:pt x="1758" y="1415"/>
                    <a:pt x="1758" y="1416"/>
                  </a:cubicBezTo>
                  <a:cubicBezTo>
                    <a:pt x="1753" y="1411"/>
                    <a:pt x="1749" y="1406"/>
                    <a:pt x="1745" y="1401"/>
                  </a:cubicBezTo>
                  <a:lnTo>
                    <a:pt x="1745" y="1401"/>
                  </a:lnTo>
                  <a:cubicBezTo>
                    <a:pt x="1750" y="1404"/>
                    <a:pt x="1754" y="1408"/>
                    <a:pt x="1758" y="1412"/>
                  </a:cubicBezTo>
                  <a:lnTo>
                    <a:pt x="1758" y="1412"/>
                  </a:lnTo>
                  <a:cubicBezTo>
                    <a:pt x="1755" y="1391"/>
                    <a:pt x="1734" y="1370"/>
                    <a:pt x="1712" y="1370"/>
                  </a:cubicBezTo>
                  <a:lnTo>
                    <a:pt x="1712" y="1370"/>
                  </a:lnTo>
                  <a:cubicBezTo>
                    <a:pt x="1730" y="1370"/>
                    <a:pt x="1734" y="1384"/>
                    <a:pt x="1745" y="1401"/>
                  </a:cubicBezTo>
                  <a:lnTo>
                    <a:pt x="1745" y="1401"/>
                  </a:lnTo>
                  <a:cubicBezTo>
                    <a:pt x="1734" y="1391"/>
                    <a:pt x="1723" y="1381"/>
                    <a:pt x="1712" y="1370"/>
                  </a:cubicBezTo>
                  <a:cubicBezTo>
                    <a:pt x="1302" y="982"/>
                    <a:pt x="936" y="549"/>
                    <a:pt x="594" y="115"/>
                  </a:cubicBezTo>
                  <a:cubicBezTo>
                    <a:pt x="526" y="24"/>
                    <a:pt x="434" y="1"/>
                    <a:pt x="343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7743;p70">
              <a:extLst>
                <a:ext uri="{FF2B5EF4-FFF2-40B4-BE49-F238E27FC236}">
                  <a16:creationId xmlns:a16="http://schemas.microsoft.com/office/drawing/2014/main" id="{E1153C94-2969-4224-AEBA-BC084CDB03AC}"/>
                </a:ext>
              </a:extLst>
            </p:cNvPr>
            <p:cNvSpPr/>
            <p:nvPr/>
          </p:nvSpPr>
          <p:spPr>
            <a:xfrm>
              <a:off x="7658802" y="1995042"/>
              <a:ext cx="220848" cy="70782"/>
            </a:xfrm>
            <a:custGeom>
              <a:avLst/>
              <a:gdLst/>
              <a:ahLst/>
              <a:cxnLst/>
              <a:rect l="l" t="t" r="r" b="b"/>
              <a:pathLst>
                <a:path w="17120" h="5487" extrusionOk="0">
                  <a:moveTo>
                    <a:pt x="12919" y="0"/>
                  </a:moveTo>
                  <a:cubicBezTo>
                    <a:pt x="12691" y="0"/>
                    <a:pt x="12463" y="23"/>
                    <a:pt x="12235" y="46"/>
                  </a:cubicBezTo>
                  <a:cubicBezTo>
                    <a:pt x="11527" y="114"/>
                    <a:pt x="10842" y="343"/>
                    <a:pt x="10249" y="685"/>
                  </a:cubicBezTo>
                  <a:cubicBezTo>
                    <a:pt x="9450" y="1141"/>
                    <a:pt x="8834" y="1849"/>
                    <a:pt x="8331" y="2602"/>
                  </a:cubicBezTo>
                  <a:cubicBezTo>
                    <a:pt x="8058" y="3013"/>
                    <a:pt x="7806" y="3470"/>
                    <a:pt x="7578" y="3926"/>
                  </a:cubicBezTo>
                  <a:cubicBezTo>
                    <a:pt x="7487" y="4154"/>
                    <a:pt x="7373" y="4383"/>
                    <a:pt x="7281" y="4611"/>
                  </a:cubicBezTo>
                  <a:cubicBezTo>
                    <a:pt x="7259" y="4679"/>
                    <a:pt x="7213" y="4748"/>
                    <a:pt x="7190" y="4816"/>
                  </a:cubicBezTo>
                  <a:cubicBezTo>
                    <a:pt x="7145" y="4634"/>
                    <a:pt x="7076" y="4474"/>
                    <a:pt x="7008" y="4314"/>
                  </a:cubicBezTo>
                  <a:cubicBezTo>
                    <a:pt x="6848" y="3949"/>
                    <a:pt x="6642" y="3629"/>
                    <a:pt x="6414" y="3333"/>
                  </a:cubicBezTo>
                  <a:cubicBezTo>
                    <a:pt x="5958" y="2694"/>
                    <a:pt x="5364" y="2169"/>
                    <a:pt x="4702" y="1758"/>
                  </a:cubicBezTo>
                  <a:cubicBezTo>
                    <a:pt x="4040" y="1370"/>
                    <a:pt x="3310" y="1096"/>
                    <a:pt x="2557" y="1005"/>
                  </a:cubicBezTo>
                  <a:cubicBezTo>
                    <a:pt x="2435" y="988"/>
                    <a:pt x="2311" y="981"/>
                    <a:pt x="2185" y="981"/>
                  </a:cubicBezTo>
                  <a:cubicBezTo>
                    <a:pt x="1956" y="981"/>
                    <a:pt x="1720" y="1006"/>
                    <a:pt x="1484" y="1050"/>
                  </a:cubicBezTo>
                  <a:cubicBezTo>
                    <a:pt x="1141" y="1119"/>
                    <a:pt x="799" y="1256"/>
                    <a:pt x="502" y="1438"/>
                  </a:cubicBezTo>
                  <a:cubicBezTo>
                    <a:pt x="320" y="1552"/>
                    <a:pt x="183" y="1666"/>
                    <a:pt x="23" y="1803"/>
                  </a:cubicBezTo>
                  <a:cubicBezTo>
                    <a:pt x="0" y="1826"/>
                    <a:pt x="0" y="1895"/>
                    <a:pt x="23" y="1940"/>
                  </a:cubicBezTo>
                  <a:cubicBezTo>
                    <a:pt x="46" y="1952"/>
                    <a:pt x="69" y="1957"/>
                    <a:pt x="92" y="1957"/>
                  </a:cubicBezTo>
                  <a:cubicBezTo>
                    <a:pt x="114" y="1957"/>
                    <a:pt x="137" y="1952"/>
                    <a:pt x="160" y="1940"/>
                  </a:cubicBezTo>
                  <a:cubicBezTo>
                    <a:pt x="223" y="1878"/>
                    <a:pt x="285" y="1815"/>
                    <a:pt x="366" y="1770"/>
                  </a:cubicBezTo>
                  <a:lnTo>
                    <a:pt x="366" y="1770"/>
                  </a:lnTo>
                  <a:cubicBezTo>
                    <a:pt x="365" y="1773"/>
                    <a:pt x="365" y="1776"/>
                    <a:pt x="365" y="1781"/>
                  </a:cubicBezTo>
                  <a:cubicBezTo>
                    <a:pt x="571" y="1598"/>
                    <a:pt x="799" y="1484"/>
                    <a:pt x="1050" y="1370"/>
                  </a:cubicBezTo>
                  <a:cubicBezTo>
                    <a:pt x="1301" y="1278"/>
                    <a:pt x="1529" y="1233"/>
                    <a:pt x="1781" y="1210"/>
                  </a:cubicBezTo>
                  <a:cubicBezTo>
                    <a:pt x="1906" y="1191"/>
                    <a:pt x="2035" y="1184"/>
                    <a:pt x="2166" y="1184"/>
                  </a:cubicBezTo>
                  <a:cubicBezTo>
                    <a:pt x="2343" y="1184"/>
                    <a:pt x="2522" y="1197"/>
                    <a:pt x="2694" y="1210"/>
                  </a:cubicBezTo>
                  <a:lnTo>
                    <a:pt x="2671" y="1210"/>
                  </a:lnTo>
                  <a:cubicBezTo>
                    <a:pt x="3059" y="1278"/>
                    <a:pt x="3447" y="1393"/>
                    <a:pt x="3812" y="1552"/>
                  </a:cubicBezTo>
                  <a:cubicBezTo>
                    <a:pt x="4269" y="1735"/>
                    <a:pt x="4702" y="2009"/>
                    <a:pt x="5090" y="2306"/>
                  </a:cubicBezTo>
                  <a:lnTo>
                    <a:pt x="5067" y="2306"/>
                  </a:lnTo>
                  <a:cubicBezTo>
                    <a:pt x="5501" y="2625"/>
                    <a:pt x="5866" y="3013"/>
                    <a:pt x="6209" y="3447"/>
                  </a:cubicBezTo>
                  <a:cubicBezTo>
                    <a:pt x="6209" y="3447"/>
                    <a:pt x="6209" y="3447"/>
                    <a:pt x="6209" y="3424"/>
                  </a:cubicBezTo>
                  <a:cubicBezTo>
                    <a:pt x="6437" y="3766"/>
                    <a:pt x="6642" y="4109"/>
                    <a:pt x="6802" y="4474"/>
                  </a:cubicBezTo>
                  <a:cubicBezTo>
                    <a:pt x="6893" y="4748"/>
                    <a:pt x="6985" y="5022"/>
                    <a:pt x="7008" y="5319"/>
                  </a:cubicBezTo>
                  <a:cubicBezTo>
                    <a:pt x="7008" y="5319"/>
                    <a:pt x="7008" y="5341"/>
                    <a:pt x="7008" y="5341"/>
                  </a:cubicBezTo>
                  <a:cubicBezTo>
                    <a:pt x="7008" y="5410"/>
                    <a:pt x="7053" y="5455"/>
                    <a:pt x="7122" y="5478"/>
                  </a:cubicBezTo>
                  <a:cubicBezTo>
                    <a:pt x="7139" y="5484"/>
                    <a:pt x="7156" y="5487"/>
                    <a:pt x="7172" y="5487"/>
                  </a:cubicBezTo>
                  <a:cubicBezTo>
                    <a:pt x="7222" y="5487"/>
                    <a:pt x="7264" y="5461"/>
                    <a:pt x="7281" y="5410"/>
                  </a:cubicBezTo>
                  <a:cubicBezTo>
                    <a:pt x="7350" y="5273"/>
                    <a:pt x="7418" y="5113"/>
                    <a:pt x="7487" y="4976"/>
                  </a:cubicBezTo>
                  <a:lnTo>
                    <a:pt x="7464" y="4976"/>
                  </a:lnTo>
                  <a:cubicBezTo>
                    <a:pt x="7852" y="4086"/>
                    <a:pt x="8309" y="3241"/>
                    <a:pt x="8902" y="2465"/>
                  </a:cubicBezTo>
                  <a:cubicBezTo>
                    <a:pt x="9222" y="2054"/>
                    <a:pt x="9587" y="1689"/>
                    <a:pt x="9998" y="1370"/>
                  </a:cubicBezTo>
                  <a:cubicBezTo>
                    <a:pt x="10009" y="1358"/>
                    <a:pt x="10015" y="1353"/>
                    <a:pt x="10021" y="1347"/>
                  </a:cubicBezTo>
                  <a:lnTo>
                    <a:pt x="10021" y="1347"/>
                  </a:lnTo>
                  <a:cubicBezTo>
                    <a:pt x="10317" y="1141"/>
                    <a:pt x="10637" y="959"/>
                    <a:pt x="10979" y="822"/>
                  </a:cubicBezTo>
                  <a:cubicBezTo>
                    <a:pt x="11390" y="662"/>
                    <a:pt x="11824" y="548"/>
                    <a:pt x="12280" y="502"/>
                  </a:cubicBezTo>
                  <a:lnTo>
                    <a:pt x="12303" y="502"/>
                  </a:lnTo>
                  <a:cubicBezTo>
                    <a:pt x="12488" y="482"/>
                    <a:pt x="12677" y="471"/>
                    <a:pt x="12869" y="471"/>
                  </a:cubicBezTo>
                  <a:cubicBezTo>
                    <a:pt x="13104" y="471"/>
                    <a:pt x="13343" y="487"/>
                    <a:pt x="13581" y="525"/>
                  </a:cubicBezTo>
                  <a:cubicBezTo>
                    <a:pt x="13946" y="571"/>
                    <a:pt x="14289" y="662"/>
                    <a:pt x="14631" y="822"/>
                  </a:cubicBezTo>
                  <a:cubicBezTo>
                    <a:pt x="14928" y="936"/>
                    <a:pt x="15202" y="1096"/>
                    <a:pt x="15430" y="1278"/>
                  </a:cubicBezTo>
                  <a:cubicBezTo>
                    <a:pt x="15658" y="1438"/>
                    <a:pt x="15841" y="1644"/>
                    <a:pt x="16024" y="1849"/>
                  </a:cubicBezTo>
                  <a:cubicBezTo>
                    <a:pt x="16161" y="2054"/>
                    <a:pt x="16275" y="2283"/>
                    <a:pt x="16366" y="2511"/>
                  </a:cubicBezTo>
                  <a:cubicBezTo>
                    <a:pt x="16457" y="2739"/>
                    <a:pt x="16526" y="2990"/>
                    <a:pt x="16571" y="3219"/>
                  </a:cubicBezTo>
                  <a:cubicBezTo>
                    <a:pt x="16592" y="3362"/>
                    <a:pt x="16723" y="3450"/>
                    <a:pt x="16865" y="3450"/>
                  </a:cubicBezTo>
                  <a:cubicBezTo>
                    <a:pt x="16881" y="3450"/>
                    <a:pt x="16897" y="3449"/>
                    <a:pt x="16914" y="3447"/>
                  </a:cubicBezTo>
                  <a:cubicBezTo>
                    <a:pt x="16982" y="3424"/>
                    <a:pt x="17051" y="3378"/>
                    <a:pt x="17074" y="3310"/>
                  </a:cubicBezTo>
                  <a:cubicBezTo>
                    <a:pt x="17119" y="3241"/>
                    <a:pt x="17119" y="3173"/>
                    <a:pt x="17119" y="3104"/>
                  </a:cubicBezTo>
                  <a:cubicBezTo>
                    <a:pt x="16982" y="2374"/>
                    <a:pt x="16617" y="1712"/>
                    <a:pt x="16115" y="1210"/>
                  </a:cubicBezTo>
                  <a:cubicBezTo>
                    <a:pt x="15636" y="708"/>
                    <a:pt x="14996" y="388"/>
                    <a:pt x="14334" y="206"/>
                  </a:cubicBezTo>
                  <a:cubicBezTo>
                    <a:pt x="13992" y="92"/>
                    <a:pt x="13650" y="46"/>
                    <a:pt x="13307" y="23"/>
                  </a:cubicBezTo>
                  <a:cubicBezTo>
                    <a:pt x="13170" y="0"/>
                    <a:pt x="13056" y="0"/>
                    <a:pt x="12919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7744;p70">
              <a:extLst>
                <a:ext uri="{FF2B5EF4-FFF2-40B4-BE49-F238E27FC236}">
                  <a16:creationId xmlns:a16="http://schemas.microsoft.com/office/drawing/2014/main" id="{48CE11BF-4715-45BE-8982-0846B7324F65}"/>
                </a:ext>
              </a:extLst>
            </p:cNvPr>
            <p:cNvSpPr/>
            <p:nvPr/>
          </p:nvSpPr>
          <p:spPr>
            <a:xfrm>
              <a:off x="7958234" y="2087788"/>
              <a:ext cx="132509" cy="104658"/>
            </a:xfrm>
            <a:custGeom>
              <a:avLst/>
              <a:gdLst/>
              <a:ahLst/>
              <a:cxnLst/>
              <a:rect l="l" t="t" r="r" b="b"/>
              <a:pathLst>
                <a:path w="10272" h="8113" extrusionOk="0">
                  <a:moveTo>
                    <a:pt x="160" y="0"/>
                  </a:moveTo>
                  <a:cubicBezTo>
                    <a:pt x="115" y="0"/>
                    <a:pt x="69" y="46"/>
                    <a:pt x="69" y="69"/>
                  </a:cubicBezTo>
                  <a:cubicBezTo>
                    <a:pt x="23" y="343"/>
                    <a:pt x="1" y="594"/>
                    <a:pt x="46" y="868"/>
                  </a:cubicBezTo>
                  <a:cubicBezTo>
                    <a:pt x="69" y="1096"/>
                    <a:pt x="137" y="1324"/>
                    <a:pt x="252" y="1529"/>
                  </a:cubicBezTo>
                  <a:cubicBezTo>
                    <a:pt x="480" y="1917"/>
                    <a:pt x="868" y="2214"/>
                    <a:pt x="1279" y="2374"/>
                  </a:cubicBezTo>
                  <a:cubicBezTo>
                    <a:pt x="1532" y="2467"/>
                    <a:pt x="1800" y="2514"/>
                    <a:pt x="2071" y="2514"/>
                  </a:cubicBezTo>
                  <a:cubicBezTo>
                    <a:pt x="2264" y="2514"/>
                    <a:pt x="2458" y="2490"/>
                    <a:pt x="2648" y="2442"/>
                  </a:cubicBezTo>
                  <a:cubicBezTo>
                    <a:pt x="2945" y="2397"/>
                    <a:pt x="3219" y="2260"/>
                    <a:pt x="3470" y="2100"/>
                  </a:cubicBezTo>
                  <a:lnTo>
                    <a:pt x="3470" y="2100"/>
                  </a:lnTo>
                  <a:cubicBezTo>
                    <a:pt x="3424" y="2260"/>
                    <a:pt x="3402" y="2420"/>
                    <a:pt x="3379" y="2579"/>
                  </a:cubicBezTo>
                  <a:cubicBezTo>
                    <a:pt x="3310" y="2945"/>
                    <a:pt x="3265" y="3333"/>
                    <a:pt x="3242" y="3721"/>
                  </a:cubicBezTo>
                  <a:cubicBezTo>
                    <a:pt x="3196" y="4451"/>
                    <a:pt x="3242" y="5227"/>
                    <a:pt x="3493" y="5935"/>
                  </a:cubicBezTo>
                  <a:cubicBezTo>
                    <a:pt x="3607" y="6254"/>
                    <a:pt x="3767" y="6597"/>
                    <a:pt x="3972" y="6871"/>
                  </a:cubicBezTo>
                  <a:cubicBezTo>
                    <a:pt x="4086" y="7030"/>
                    <a:pt x="4200" y="7144"/>
                    <a:pt x="4337" y="7281"/>
                  </a:cubicBezTo>
                  <a:cubicBezTo>
                    <a:pt x="4474" y="7418"/>
                    <a:pt x="4657" y="7533"/>
                    <a:pt x="4817" y="7647"/>
                  </a:cubicBezTo>
                  <a:cubicBezTo>
                    <a:pt x="4999" y="7761"/>
                    <a:pt x="5182" y="7829"/>
                    <a:pt x="5364" y="7898"/>
                  </a:cubicBezTo>
                  <a:cubicBezTo>
                    <a:pt x="5570" y="7989"/>
                    <a:pt x="5798" y="8057"/>
                    <a:pt x="6026" y="8080"/>
                  </a:cubicBezTo>
                  <a:cubicBezTo>
                    <a:pt x="6172" y="8096"/>
                    <a:pt x="6328" y="8113"/>
                    <a:pt x="6480" y="8113"/>
                  </a:cubicBezTo>
                  <a:cubicBezTo>
                    <a:pt x="6543" y="8113"/>
                    <a:pt x="6605" y="8110"/>
                    <a:pt x="6666" y="8103"/>
                  </a:cubicBezTo>
                  <a:cubicBezTo>
                    <a:pt x="6894" y="8103"/>
                    <a:pt x="7145" y="8057"/>
                    <a:pt x="7350" y="8012"/>
                  </a:cubicBezTo>
                  <a:cubicBezTo>
                    <a:pt x="7579" y="7943"/>
                    <a:pt x="7784" y="7875"/>
                    <a:pt x="7967" y="7784"/>
                  </a:cubicBezTo>
                  <a:cubicBezTo>
                    <a:pt x="8172" y="7692"/>
                    <a:pt x="8355" y="7578"/>
                    <a:pt x="8537" y="7464"/>
                  </a:cubicBezTo>
                  <a:cubicBezTo>
                    <a:pt x="8743" y="7327"/>
                    <a:pt x="8925" y="7167"/>
                    <a:pt x="9108" y="7008"/>
                  </a:cubicBezTo>
                  <a:cubicBezTo>
                    <a:pt x="9268" y="6848"/>
                    <a:pt x="9427" y="6665"/>
                    <a:pt x="9564" y="6460"/>
                  </a:cubicBezTo>
                  <a:cubicBezTo>
                    <a:pt x="9838" y="6095"/>
                    <a:pt x="10044" y="5684"/>
                    <a:pt x="10158" y="5227"/>
                  </a:cubicBezTo>
                  <a:cubicBezTo>
                    <a:pt x="10226" y="4999"/>
                    <a:pt x="10249" y="4771"/>
                    <a:pt x="10272" y="4542"/>
                  </a:cubicBezTo>
                  <a:cubicBezTo>
                    <a:pt x="10272" y="4291"/>
                    <a:pt x="10249" y="4063"/>
                    <a:pt x="10203" y="3812"/>
                  </a:cubicBezTo>
                  <a:cubicBezTo>
                    <a:pt x="10181" y="3744"/>
                    <a:pt x="10158" y="3698"/>
                    <a:pt x="10112" y="3652"/>
                  </a:cubicBezTo>
                  <a:cubicBezTo>
                    <a:pt x="10044" y="3584"/>
                    <a:pt x="9930" y="3538"/>
                    <a:pt x="9838" y="3538"/>
                  </a:cubicBezTo>
                  <a:cubicBezTo>
                    <a:pt x="9747" y="3538"/>
                    <a:pt x="9633" y="3584"/>
                    <a:pt x="9564" y="3652"/>
                  </a:cubicBezTo>
                  <a:cubicBezTo>
                    <a:pt x="9496" y="3721"/>
                    <a:pt x="9450" y="3835"/>
                    <a:pt x="9450" y="3926"/>
                  </a:cubicBezTo>
                  <a:cubicBezTo>
                    <a:pt x="9496" y="4177"/>
                    <a:pt x="9496" y="4428"/>
                    <a:pt x="9473" y="4679"/>
                  </a:cubicBezTo>
                  <a:cubicBezTo>
                    <a:pt x="9427" y="4930"/>
                    <a:pt x="9359" y="5182"/>
                    <a:pt x="9268" y="5433"/>
                  </a:cubicBezTo>
                  <a:cubicBezTo>
                    <a:pt x="9153" y="5684"/>
                    <a:pt x="8994" y="5912"/>
                    <a:pt x="8834" y="6140"/>
                  </a:cubicBezTo>
                  <a:cubicBezTo>
                    <a:pt x="8651" y="6368"/>
                    <a:pt x="8446" y="6574"/>
                    <a:pt x="8240" y="6756"/>
                  </a:cubicBezTo>
                  <a:cubicBezTo>
                    <a:pt x="8012" y="6916"/>
                    <a:pt x="7761" y="7076"/>
                    <a:pt x="7510" y="7190"/>
                  </a:cubicBezTo>
                  <a:cubicBezTo>
                    <a:pt x="7282" y="7281"/>
                    <a:pt x="7031" y="7350"/>
                    <a:pt x="6780" y="7373"/>
                  </a:cubicBezTo>
                  <a:cubicBezTo>
                    <a:pt x="6646" y="7399"/>
                    <a:pt x="6520" y="7411"/>
                    <a:pt x="6393" y="7411"/>
                  </a:cubicBezTo>
                  <a:cubicBezTo>
                    <a:pt x="6303" y="7411"/>
                    <a:pt x="6212" y="7405"/>
                    <a:pt x="6118" y="7396"/>
                  </a:cubicBezTo>
                  <a:cubicBezTo>
                    <a:pt x="5867" y="7350"/>
                    <a:pt x="5638" y="7281"/>
                    <a:pt x="5410" y="7190"/>
                  </a:cubicBezTo>
                  <a:cubicBezTo>
                    <a:pt x="5228" y="7099"/>
                    <a:pt x="5022" y="7008"/>
                    <a:pt x="4862" y="6871"/>
                  </a:cubicBezTo>
                  <a:cubicBezTo>
                    <a:pt x="4703" y="6734"/>
                    <a:pt x="4543" y="6597"/>
                    <a:pt x="4406" y="6437"/>
                  </a:cubicBezTo>
                  <a:cubicBezTo>
                    <a:pt x="4269" y="6231"/>
                    <a:pt x="4155" y="6049"/>
                    <a:pt x="4063" y="5821"/>
                  </a:cubicBezTo>
                  <a:cubicBezTo>
                    <a:pt x="3926" y="5501"/>
                    <a:pt x="3858" y="5136"/>
                    <a:pt x="3790" y="4793"/>
                  </a:cubicBezTo>
                  <a:cubicBezTo>
                    <a:pt x="3698" y="4040"/>
                    <a:pt x="3744" y="3287"/>
                    <a:pt x="3858" y="2557"/>
                  </a:cubicBezTo>
                  <a:lnTo>
                    <a:pt x="3858" y="2557"/>
                  </a:lnTo>
                  <a:lnTo>
                    <a:pt x="3835" y="2602"/>
                  </a:lnTo>
                  <a:cubicBezTo>
                    <a:pt x="3858" y="2442"/>
                    <a:pt x="3881" y="2260"/>
                    <a:pt x="3904" y="2100"/>
                  </a:cubicBezTo>
                  <a:cubicBezTo>
                    <a:pt x="3949" y="1917"/>
                    <a:pt x="3972" y="1758"/>
                    <a:pt x="3995" y="1598"/>
                  </a:cubicBezTo>
                  <a:cubicBezTo>
                    <a:pt x="3995" y="1507"/>
                    <a:pt x="3972" y="1438"/>
                    <a:pt x="3904" y="1393"/>
                  </a:cubicBezTo>
                  <a:cubicBezTo>
                    <a:pt x="3873" y="1370"/>
                    <a:pt x="3840" y="1360"/>
                    <a:pt x="3808" y="1360"/>
                  </a:cubicBezTo>
                  <a:cubicBezTo>
                    <a:pt x="3744" y="1360"/>
                    <a:pt x="3683" y="1400"/>
                    <a:pt x="3653" y="1461"/>
                  </a:cubicBezTo>
                  <a:cubicBezTo>
                    <a:pt x="3630" y="1461"/>
                    <a:pt x="3630" y="1484"/>
                    <a:pt x="3630" y="1484"/>
                  </a:cubicBezTo>
                  <a:cubicBezTo>
                    <a:pt x="3516" y="1621"/>
                    <a:pt x="3402" y="1735"/>
                    <a:pt x="3265" y="1849"/>
                  </a:cubicBezTo>
                  <a:cubicBezTo>
                    <a:pt x="3128" y="1940"/>
                    <a:pt x="2991" y="2032"/>
                    <a:pt x="2831" y="2100"/>
                  </a:cubicBezTo>
                  <a:cubicBezTo>
                    <a:pt x="2671" y="2169"/>
                    <a:pt x="2488" y="2214"/>
                    <a:pt x="2306" y="2237"/>
                  </a:cubicBezTo>
                  <a:cubicBezTo>
                    <a:pt x="2215" y="2248"/>
                    <a:pt x="2123" y="2254"/>
                    <a:pt x="2032" y="2254"/>
                  </a:cubicBezTo>
                  <a:cubicBezTo>
                    <a:pt x="1941" y="2254"/>
                    <a:pt x="1849" y="2248"/>
                    <a:pt x="1758" y="2237"/>
                  </a:cubicBezTo>
                  <a:cubicBezTo>
                    <a:pt x="1575" y="2214"/>
                    <a:pt x="1393" y="2169"/>
                    <a:pt x="1233" y="2100"/>
                  </a:cubicBezTo>
                  <a:cubicBezTo>
                    <a:pt x="1096" y="2032"/>
                    <a:pt x="959" y="1940"/>
                    <a:pt x="822" y="1849"/>
                  </a:cubicBezTo>
                  <a:lnTo>
                    <a:pt x="822" y="1849"/>
                  </a:lnTo>
                  <a:cubicBezTo>
                    <a:pt x="822" y="1849"/>
                    <a:pt x="845" y="1872"/>
                    <a:pt x="845" y="1872"/>
                  </a:cubicBezTo>
                  <a:cubicBezTo>
                    <a:pt x="731" y="1781"/>
                    <a:pt x="640" y="1689"/>
                    <a:pt x="548" y="1575"/>
                  </a:cubicBezTo>
                  <a:cubicBezTo>
                    <a:pt x="480" y="1484"/>
                    <a:pt x="411" y="1370"/>
                    <a:pt x="343" y="1233"/>
                  </a:cubicBezTo>
                  <a:cubicBezTo>
                    <a:pt x="274" y="1096"/>
                    <a:pt x="252" y="959"/>
                    <a:pt x="229" y="799"/>
                  </a:cubicBezTo>
                  <a:cubicBezTo>
                    <a:pt x="229" y="822"/>
                    <a:pt x="229" y="822"/>
                    <a:pt x="229" y="845"/>
                  </a:cubicBezTo>
                  <a:cubicBezTo>
                    <a:pt x="206" y="639"/>
                    <a:pt x="206" y="434"/>
                    <a:pt x="229" y="251"/>
                  </a:cubicBezTo>
                  <a:cubicBezTo>
                    <a:pt x="229" y="206"/>
                    <a:pt x="252" y="183"/>
                    <a:pt x="252" y="137"/>
                  </a:cubicBezTo>
                  <a:cubicBezTo>
                    <a:pt x="252" y="69"/>
                    <a:pt x="229" y="23"/>
                    <a:pt x="183" y="23"/>
                  </a:cubicBezTo>
                  <a:cubicBezTo>
                    <a:pt x="183" y="0"/>
                    <a:pt x="160" y="0"/>
                    <a:pt x="160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7745;p70">
              <a:extLst>
                <a:ext uri="{FF2B5EF4-FFF2-40B4-BE49-F238E27FC236}">
                  <a16:creationId xmlns:a16="http://schemas.microsoft.com/office/drawing/2014/main" id="{7BED31DC-C1BB-49AB-BB63-56AE8A0185B0}"/>
                </a:ext>
              </a:extLst>
            </p:cNvPr>
            <p:cNvSpPr/>
            <p:nvPr/>
          </p:nvSpPr>
          <p:spPr>
            <a:xfrm>
              <a:off x="8147853" y="2210860"/>
              <a:ext cx="33863" cy="85101"/>
            </a:xfrm>
            <a:custGeom>
              <a:avLst/>
              <a:gdLst/>
              <a:ahLst/>
              <a:cxnLst/>
              <a:rect l="l" t="t" r="r" b="b"/>
              <a:pathLst>
                <a:path w="2625" h="6597" extrusionOk="0">
                  <a:moveTo>
                    <a:pt x="183" y="0"/>
                  </a:moveTo>
                  <a:cubicBezTo>
                    <a:pt x="114" y="0"/>
                    <a:pt x="69" y="23"/>
                    <a:pt x="46" y="91"/>
                  </a:cubicBezTo>
                  <a:cubicBezTo>
                    <a:pt x="0" y="160"/>
                    <a:pt x="23" y="274"/>
                    <a:pt x="91" y="297"/>
                  </a:cubicBezTo>
                  <a:cubicBezTo>
                    <a:pt x="320" y="411"/>
                    <a:pt x="548" y="525"/>
                    <a:pt x="730" y="685"/>
                  </a:cubicBezTo>
                  <a:cubicBezTo>
                    <a:pt x="730" y="683"/>
                    <a:pt x="730" y="681"/>
                    <a:pt x="730" y="680"/>
                  </a:cubicBezTo>
                  <a:lnTo>
                    <a:pt x="730" y="680"/>
                  </a:lnTo>
                  <a:cubicBezTo>
                    <a:pt x="928" y="837"/>
                    <a:pt x="1124" y="1035"/>
                    <a:pt x="1278" y="1233"/>
                  </a:cubicBezTo>
                  <a:cubicBezTo>
                    <a:pt x="1461" y="1484"/>
                    <a:pt x="1621" y="1735"/>
                    <a:pt x="1735" y="2009"/>
                  </a:cubicBezTo>
                  <a:cubicBezTo>
                    <a:pt x="1872" y="2351"/>
                    <a:pt x="1963" y="2694"/>
                    <a:pt x="2009" y="3059"/>
                  </a:cubicBezTo>
                  <a:cubicBezTo>
                    <a:pt x="2009" y="3036"/>
                    <a:pt x="2009" y="3013"/>
                    <a:pt x="2009" y="2990"/>
                  </a:cubicBezTo>
                  <a:cubicBezTo>
                    <a:pt x="2031" y="3310"/>
                    <a:pt x="2054" y="3652"/>
                    <a:pt x="2009" y="3972"/>
                  </a:cubicBezTo>
                  <a:cubicBezTo>
                    <a:pt x="1963" y="4268"/>
                    <a:pt x="1895" y="4542"/>
                    <a:pt x="1780" y="4839"/>
                  </a:cubicBezTo>
                  <a:cubicBezTo>
                    <a:pt x="1689" y="5045"/>
                    <a:pt x="1575" y="5250"/>
                    <a:pt x="1438" y="5433"/>
                  </a:cubicBezTo>
                  <a:cubicBezTo>
                    <a:pt x="1301" y="5592"/>
                    <a:pt x="1164" y="5729"/>
                    <a:pt x="1004" y="5866"/>
                  </a:cubicBezTo>
                  <a:lnTo>
                    <a:pt x="982" y="5866"/>
                  </a:lnTo>
                  <a:cubicBezTo>
                    <a:pt x="913" y="5935"/>
                    <a:pt x="845" y="6003"/>
                    <a:pt x="799" y="6094"/>
                  </a:cubicBezTo>
                  <a:cubicBezTo>
                    <a:pt x="776" y="6209"/>
                    <a:pt x="799" y="6323"/>
                    <a:pt x="845" y="6414"/>
                  </a:cubicBezTo>
                  <a:cubicBezTo>
                    <a:pt x="923" y="6532"/>
                    <a:pt x="1054" y="6597"/>
                    <a:pt x="1186" y="6597"/>
                  </a:cubicBezTo>
                  <a:cubicBezTo>
                    <a:pt x="1284" y="6597"/>
                    <a:pt x="1383" y="6561"/>
                    <a:pt x="1461" y="6483"/>
                  </a:cubicBezTo>
                  <a:cubicBezTo>
                    <a:pt x="1917" y="6026"/>
                    <a:pt x="2260" y="5478"/>
                    <a:pt x="2442" y="4839"/>
                  </a:cubicBezTo>
                  <a:cubicBezTo>
                    <a:pt x="2625" y="4223"/>
                    <a:pt x="2602" y="3561"/>
                    <a:pt x="2488" y="2922"/>
                  </a:cubicBezTo>
                  <a:cubicBezTo>
                    <a:pt x="2442" y="2602"/>
                    <a:pt x="2328" y="2305"/>
                    <a:pt x="2214" y="2032"/>
                  </a:cubicBezTo>
                  <a:cubicBezTo>
                    <a:pt x="2077" y="1735"/>
                    <a:pt x="1917" y="1438"/>
                    <a:pt x="1712" y="1187"/>
                  </a:cubicBezTo>
                  <a:cubicBezTo>
                    <a:pt x="1324" y="685"/>
                    <a:pt x="845" y="274"/>
                    <a:pt x="251" y="23"/>
                  </a:cubicBezTo>
                  <a:cubicBezTo>
                    <a:pt x="228" y="0"/>
                    <a:pt x="205" y="0"/>
                    <a:pt x="183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7746;p70">
              <a:extLst>
                <a:ext uri="{FF2B5EF4-FFF2-40B4-BE49-F238E27FC236}">
                  <a16:creationId xmlns:a16="http://schemas.microsoft.com/office/drawing/2014/main" id="{B4591C61-E8AF-457A-B557-9CB085982694}"/>
                </a:ext>
              </a:extLst>
            </p:cNvPr>
            <p:cNvSpPr/>
            <p:nvPr/>
          </p:nvSpPr>
          <p:spPr>
            <a:xfrm>
              <a:off x="7590784" y="2271022"/>
              <a:ext cx="155187" cy="212360"/>
            </a:xfrm>
            <a:custGeom>
              <a:avLst/>
              <a:gdLst/>
              <a:ahLst/>
              <a:cxnLst/>
              <a:rect l="l" t="t" r="r" b="b"/>
              <a:pathLst>
                <a:path w="12030" h="16462" extrusionOk="0">
                  <a:moveTo>
                    <a:pt x="11276" y="5790"/>
                  </a:moveTo>
                  <a:cubicBezTo>
                    <a:pt x="11276" y="5796"/>
                    <a:pt x="11278" y="5804"/>
                    <a:pt x="11280" y="5812"/>
                  </a:cubicBezTo>
                  <a:lnTo>
                    <a:pt x="11280" y="5812"/>
                  </a:lnTo>
                  <a:cubicBezTo>
                    <a:pt x="11279" y="5805"/>
                    <a:pt x="11278" y="5797"/>
                    <a:pt x="11276" y="5790"/>
                  </a:cubicBezTo>
                  <a:close/>
                  <a:moveTo>
                    <a:pt x="6095" y="723"/>
                  </a:moveTo>
                  <a:cubicBezTo>
                    <a:pt x="6323" y="723"/>
                    <a:pt x="6574" y="723"/>
                    <a:pt x="6802" y="746"/>
                  </a:cubicBezTo>
                  <a:cubicBezTo>
                    <a:pt x="7054" y="769"/>
                    <a:pt x="7282" y="814"/>
                    <a:pt x="7510" y="883"/>
                  </a:cubicBezTo>
                  <a:cubicBezTo>
                    <a:pt x="7989" y="1020"/>
                    <a:pt x="8423" y="1248"/>
                    <a:pt x="8834" y="1545"/>
                  </a:cubicBezTo>
                  <a:cubicBezTo>
                    <a:pt x="9245" y="1864"/>
                    <a:pt x="9633" y="2252"/>
                    <a:pt x="9952" y="2686"/>
                  </a:cubicBezTo>
                  <a:cubicBezTo>
                    <a:pt x="10272" y="3120"/>
                    <a:pt x="10546" y="3599"/>
                    <a:pt x="10774" y="4147"/>
                  </a:cubicBezTo>
                  <a:cubicBezTo>
                    <a:pt x="10999" y="4665"/>
                    <a:pt x="11180" y="5250"/>
                    <a:pt x="11295" y="5858"/>
                  </a:cubicBezTo>
                  <a:lnTo>
                    <a:pt x="11295" y="5858"/>
                  </a:lnTo>
                  <a:cubicBezTo>
                    <a:pt x="11290" y="5843"/>
                    <a:pt x="11284" y="5826"/>
                    <a:pt x="11280" y="5812"/>
                  </a:cubicBezTo>
                  <a:lnTo>
                    <a:pt x="11280" y="5812"/>
                  </a:lnTo>
                  <a:cubicBezTo>
                    <a:pt x="11392" y="6444"/>
                    <a:pt x="11459" y="7076"/>
                    <a:pt x="11459" y="7753"/>
                  </a:cubicBezTo>
                  <a:cubicBezTo>
                    <a:pt x="11459" y="8438"/>
                    <a:pt x="11390" y="9145"/>
                    <a:pt x="11253" y="9830"/>
                  </a:cubicBezTo>
                  <a:cubicBezTo>
                    <a:pt x="11094" y="10469"/>
                    <a:pt x="10911" y="11108"/>
                    <a:pt x="10660" y="11702"/>
                  </a:cubicBezTo>
                  <a:cubicBezTo>
                    <a:pt x="10409" y="12272"/>
                    <a:pt x="10112" y="12797"/>
                    <a:pt x="9770" y="13300"/>
                  </a:cubicBezTo>
                  <a:cubicBezTo>
                    <a:pt x="9427" y="13756"/>
                    <a:pt x="9062" y="14167"/>
                    <a:pt x="8651" y="14532"/>
                  </a:cubicBezTo>
                  <a:cubicBezTo>
                    <a:pt x="8240" y="14875"/>
                    <a:pt x="7807" y="15171"/>
                    <a:pt x="7350" y="15377"/>
                  </a:cubicBezTo>
                  <a:cubicBezTo>
                    <a:pt x="6871" y="15582"/>
                    <a:pt x="6414" y="15696"/>
                    <a:pt x="5935" y="15742"/>
                  </a:cubicBezTo>
                  <a:cubicBezTo>
                    <a:pt x="5854" y="15746"/>
                    <a:pt x="5773" y="15748"/>
                    <a:pt x="5692" y="15748"/>
                  </a:cubicBezTo>
                  <a:cubicBezTo>
                    <a:pt x="5278" y="15748"/>
                    <a:pt x="4880" y="15697"/>
                    <a:pt x="4497" y="15582"/>
                  </a:cubicBezTo>
                  <a:cubicBezTo>
                    <a:pt x="4041" y="15445"/>
                    <a:pt x="3584" y="15217"/>
                    <a:pt x="3173" y="14920"/>
                  </a:cubicBezTo>
                  <a:cubicBezTo>
                    <a:pt x="3105" y="14875"/>
                    <a:pt x="3059" y="14829"/>
                    <a:pt x="3013" y="14783"/>
                  </a:cubicBezTo>
                  <a:lnTo>
                    <a:pt x="2991" y="14783"/>
                  </a:lnTo>
                  <a:cubicBezTo>
                    <a:pt x="2991" y="14783"/>
                    <a:pt x="2968" y="14760"/>
                    <a:pt x="2968" y="14760"/>
                  </a:cubicBezTo>
                  <a:cubicBezTo>
                    <a:pt x="2968" y="14760"/>
                    <a:pt x="2945" y="14738"/>
                    <a:pt x="2945" y="14738"/>
                  </a:cubicBezTo>
                  <a:cubicBezTo>
                    <a:pt x="2625" y="14464"/>
                    <a:pt x="2352" y="14167"/>
                    <a:pt x="2078" y="13825"/>
                  </a:cubicBezTo>
                  <a:cubicBezTo>
                    <a:pt x="1895" y="13574"/>
                    <a:pt x="1735" y="13322"/>
                    <a:pt x="1576" y="13049"/>
                  </a:cubicBezTo>
                  <a:cubicBezTo>
                    <a:pt x="1576" y="13049"/>
                    <a:pt x="1576" y="13049"/>
                    <a:pt x="1576" y="13026"/>
                  </a:cubicBezTo>
                  <a:cubicBezTo>
                    <a:pt x="1576" y="13026"/>
                    <a:pt x="1553" y="13026"/>
                    <a:pt x="1553" y="13003"/>
                  </a:cubicBezTo>
                  <a:cubicBezTo>
                    <a:pt x="1553" y="13003"/>
                    <a:pt x="1553" y="12980"/>
                    <a:pt x="1530" y="12957"/>
                  </a:cubicBezTo>
                  <a:cubicBezTo>
                    <a:pt x="1439" y="12775"/>
                    <a:pt x="1324" y="12569"/>
                    <a:pt x="1256" y="12364"/>
                  </a:cubicBezTo>
                  <a:cubicBezTo>
                    <a:pt x="1028" y="11816"/>
                    <a:pt x="845" y="11223"/>
                    <a:pt x="708" y="10629"/>
                  </a:cubicBezTo>
                  <a:lnTo>
                    <a:pt x="708" y="10583"/>
                  </a:lnTo>
                  <a:cubicBezTo>
                    <a:pt x="708" y="10583"/>
                    <a:pt x="708" y="10583"/>
                    <a:pt x="708" y="10561"/>
                  </a:cubicBezTo>
                  <a:lnTo>
                    <a:pt x="708" y="10538"/>
                  </a:lnTo>
                  <a:cubicBezTo>
                    <a:pt x="708" y="10515"/>
                    <a:pt x="708" y="10515"/>
                    <a:pt x="708" y="10492"/>
                  </a:cubicBezTo>
                  <a:cubicBezTo>
                    <a:pt x="685" y="10492"/>
                    <a:pt x="685" y="10469"/>
                    <a:pt x="685" y="10469"/>
                  </a:cubicBezTo>
                  <a:cubicBezTo>
                    <a:pt x="685" y="10446"/>
                    <a:pt x="685" y="10446"/>
                    <a:pt x="685" y="10424"/>
                  </a:cubicBezTo>
                  <a:lnTo>
                    <a:pt x="685" y="10401"/>
                  </a:lnTo>
                  <a:cubicBezTo>
                    <a:pt x="685" y="10401"/>
                    <a:pt x="685" y="10378"/>
                    <a:pt x="685" y="10355"/>
                  </a:cubicBezTo>
                  <a:lnTo>
                    <a:pt x="662" y="10355"/>
                  </a:lnTo>
                  <a:cubicBezTo>
                    <a:pt x="662" y="10332"/>
                    <a:pt x="662" y="10310"/>
                    <a:pt x="662" y="10287"/>
                  </a:cubicBezTo>
                  <a:cubicBezTo>
                    <a:pt x="594" y="9830"/>
                    <a:pt x="548" y="9328"/>
                    <a:pt x="548" y="8849"/>
                  </a:cubicBezTo>
                  <a:cubicBezTo>
                    <a:pt x="548" y="8780"/>
                    <a:pt x="548" y="8712"/>
                    <a:pt x="548" y="8666"/>
                  </a:cubicBezTo>
                  <a:cubicBezTo>
                    <a:pt x="548" y="8598"/>
                    <a:pt x="548" y="8552"/>
                    <a:pt x="548" y="8483"/>
                  </a:cubicBezTo>
                  <a:cubicBezTo>
                    <a:pt x="548" y="8483"/>
                    <a:pt x="548" y="8483"/>
                    <a:pt x="548" y="8461"/>
                  </a:cubicBezTo>
                  <a:cubicBezTo>
                    <a:pt x="548" y="8461"/>
                    <a:pt x="548" y="8438"/>
                    <a:pt x="548" y="8415"/>
                  </a:cubicBezTo>
                  <a:cubicBezTo>
                    <a:pt x="548" y="8392"/>
                    <a:pt x="548" y="8392"/>
                    <a:pt x="548" y="8369"/>
                  </a:cubicBezTo>
                  <a:cubicBezTo>
                    <a:pt x="594" y="7776"/>
                    <a:pt x="662" y="7205"/>
                    <a:pt x="777" y="6635"/>
                  </a:cubicBezTo>
                  <a:cubicBezTo>
                    <a:pt x="914" y="5996"/>
                    <a:pt x="1096" y="5379"/>
                    <a:pt x="1347" y="4809"/>
                  </a:cubicBezTo>
                  <a:cubicBezTo>
                    <a:pt x="1598" y="4215"/>
                    <a:pt x="1895" y="3690"/>
                    <a:pt x="2215" y="3211"/>
                  </a:cubicBezTo>
                  <a:cubicBezTo>
                    <a:pt x="2557" y="2732"/>
                    <a:pt x="2922" y="2321"/>
                    <a:pt x="3333" y="1955"/>
                  </a:cubicBezTo>
                  <a:cubicBezTo>
                    <a:pt x="3744" y="1613"/>
                    <a:pt x="4178" y="1316"/>
                    <a:pt x="4634" y="1111"/>
                  </a:cubicBezTo>
                  <a:cubicBezTo>
                    <a:pt x="5113" y="905"/>
                    <a:pt x="5593" y="769"/>
                    <a:pt x="6095" y="723"/>
                  </a:cubicBezTo>
                  <a:close/>
                  <a:moveTo>
                    <a:pt x="6464" y="0"/>
                  </a:moveTo>
                  <a:cubicBezTo>
                    <a:pt x="6268" y="0"/>
                    <a:pt x="6067" y="11"/>
                    <a:pt x="5867" y="38"/>
                  </a:cubicBezTo>
                  <a:cubicBezTo>
                    <a:pt x="5091" y="129"/>
                    <a:pt x="4337" y="449"/>
                    <a:pt x="3630" y="928"/>
                  </a:cubicBezTo>
                  <a:cubicBezTo>
                    <a:pt x="3333" y="1134"/>
                    <a:pt x="3059" y="1362"/>
                    <a:pt x="2785" y="1636"/>
                  </a:cubicBezTo>
                  <a:cubicBezTo>
                    <a:pt x="2740" y="1682"/>
                    <a:pt x="2694" y="1727"/>
                    <a:pt x="2625" y="1773"/>
                  </a:cubicBezTo>
                  <a:cubicBezTo>
                    <a:pt x="2237" y="2207"/>
                    <a:pt x="1872" y="2686"/>
                    <a:pt x="1530" y="3211"/>
                  </a:cubicBezTo>
                  <a:cubicBezTo>
                    <a:pt x="1028" y="4055"/>
                    <a:pt x="617" y="5060"/>
                    <a:pt x="366" y="6087"/>
                  </a:cubicBezTo>
                  <a:cubicBezTo>
                    <a:pt x="274" y="6452"/>
                    <a:pt x="206" y="6840"/>
                    <a:pt x="138" y="7205"/>
                  </a:cubicBezTo>
                  <a:cubicBezTo>
                    <a:pt x="138" y="7319"/>
                    <a:pt x="115" y="7434"/>
                    <a:pt x="92" y="7525"/>
                  </a:cubicBezTo>
                  <a:cubicBezTo>
                    <a:pt x="23" y="8164"/>
                    <a:pt x="1" y="8780"/>
                    <a:pt x="46" y="9419"/>
                  </a:cubicBezTo>
                  <a:cubicBezTo>
                    <a:pt x="46" y="9442"/>
                    <a:pt x="46" y="9488"/>
                    <a:pt x="46" y="9533"/>
                  </a:cubicBezTo>
                  <a:cubicBezTo>
                    <a:pt x="92" y="10378"/>
                    <a:pt x="252" y="11200"/>
                    <a:pt x="503" y="11953"/>
                  </a:cubicBezTo>
                  <a:cubicBezTo>
                    <a:pt x="548" y="12136"/>
                    <a:pt x="617" y="12295"/>
                    <a:pt x="662" y="12455"/>
                  </a:cubicBezTo>
                  <a:cubicBezTo>
                    <a:pt x="891" y="13049"/>
                    <a:pt x="1187" y="13596"/>
                    <a:pt x="1507" y="14076"/>
                  </a:cubicBezTo>
                  <a:lnTo>
                    <a:pt x="1530" y="14098"/>
                  </a:lnTo>
                  <a:cubicBezTo>
                    <a:pt x="1530" y="14121"/>
                    <a:pt x="1553" y="14121"/>
                    <a:pt x="1553" y="14144"/>
                  </a:cubicBezTo>
                  <a:cubicBezTo>
                    <a:pt x="1553" y="14144"/>
                    <a:pt x="1576" y="14167"/>
                    <a:pt x="1576" y="14167"/>
                  </a:cubicBezTo>
                  <a:cubicBezTo>
                    <a:pt x="1598" y="14213"/>
                    <a:pt x="1621" y="14258"/>
                    <a:pt x="1667" y="14304"/>
                  </a:cubicBezTo>
                  <a:cubicBezTo>
                    <a:pt x="1690" y="14327"/>
                    <a:pt x="1712" y="14372"/>
                    <a:pt x="1735" y="14395"/>
                  </a:cubicBezTo>
                  <a:cubicBezTo>
                    <a:pt x="1758" y="14418"/>
                    <a:pt x="1781" y="14464"/>
                    <a:pt x="1827" y="14509"/>
                  </a:cubicBezTo>
                  <a:cubicBezTo>
                    <a:pt x="1941" y="14646"/>
                    <a:pt x="2078" y="14806"/>
                    <a:pt x="2215" y="14943"/>
                  </a:cubicBezTo>
                  <a:cubicBezTo>
                    <a:pt x="2831" y="15582"/>
                    <a:pt x="3538" y="16039"/>
                    <a:pt x="4315" y="16267"/>
                  </a:cubicBezTo>
                  <a:cubicBezTo>
                    <a:pt x="4722" y="16399"/>
                    <a:pt x="5142" y="16461"/>
                    <a:pt x="5568" y="16461"/>
                  </a:cubicBezTo>
                  <a:cubicBezTo>
                    <a:pt x="5953" y="16461"/>
                    <a:pt x="6344" y="16410"/>
                    <a:pt x="6734" y="16313"/>
                  </a:cubicBezTo>
                  <a:cubicBezTo>
                    <a:pt x="7510" y="16107"/>
                    <a:pt x="8263" y="15696"/>
                    <a:pt x="8925" y="15103"/>
                  </a:cubicBezTo>
                  <a:cubicBezTo>
                    <a:pt x="9610" y="14532"/>
                    <a:pt x="10203" y="13779"/>
                    <a:pt x="10683" y="12889"/>
                  </a:cubicBezTo>
                  <a:cubicBezTo>
                    <a:pt x="10934" y="12432"/>
                    <a:pt x="11139" y="11953"/>
                    <a:pt x="11322" y="11451"/>
                  </a:cubicBezTo>
                  <a:cubicBezTo>
                    <a:pt x="11527" y="10926"/>
                    <a:pt x="11664" y="10378"/>
                    <a:pt x="11778" y="9830"/>
                  </a:cubicBezTo>
                  <a:cubicBezTo>
                    <a:pt x="11984" y="8712"/>
                    <a:pt x="12029" y="7548"/>
                    <a:pt x="11915" y="6452"/>
                  </a:cubicBezTo>
                  <a:cubicBezTo>
                    <a:pt x="11801" y="5379"/>
                    <a:pt x="11505" y="4352"/>
                    <a:pt x="11094" y="3462"/>
                  </a:cubicBezTo>
                  <a:cubicBezTo>
                    <a:pt x="10683" y="2549"/>
                    <a:pt x="10112" y="1750"/>
                    <a:pt x="9427" y="1179"/>
                  </a:cubicBezTo>
                  <a:cubicBezTo>
                    <a:pt x="9085" y="883"/>
                    <a:pt x="8720" y="632"/>
                    <a:pt x="8309" y="449"/>
                  </a:cubicBezTo>
                  <a:cubicBezTo>
                    <a:pt x="8309" y="426"/>
                    <a:pt x="8309" y="426"/>
                    <a:pt x="8286" y="426"/>
                  </a:cubicBezTo>
                  <a:cubicBezTo>
                    <a:pt x="8012" y="289"/>
                    <a:pt x="7716" y="198"/>
                    <a:pt x="7419" y="129"/>
                  </a:cubicBezTo>
                  <a:cubicBezTo>
                    <a:pt x="7373" y="107"/>
                    <a:pt x="7305" y="107"/>
                    <a:pt x="7259" y="84"/>
                  </a:cubicBezTo>
                  <a:cubicBezTo>
                    <a:pt x="7122" y="61"/>
                    <a:pt x="7008" y="38"/>
                    <a:pt x="6871" y="15"/>
                  </a:cubicBezTo>
                  <a:cubicBezTo>
                    <a:pt x="6739" y="6"/>
                    <a:pt x="6602" y="0"/>
                    <a:pt x="64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7747;p70">
              <a:extLst>
                <a:ext uri="{FF2B5EF4-FFF2-40B4-BE49-F238E27FC236}">
                  <a16:creationId xmlns:a16="http://schemas.microsoft.com/office/drawing/2014/main" id="{D3F8D9F6-321B-4B3A-A057-C52DA1DDFC87}"/>
                </a:ext>
              </a:extLst>
            </p:cNvPr>
            <p:cNvSpPr/>
            <p:nvPr/>
          </p:nvSpPr>
          <p:spPr>
            <a:xfrm>
              <a:off x="7749781" y="2460525"/>
              <a:ext cx="58308" cy="53019"/>
            </a:xfrm>
            <a:custGeom>
              <a:avLst/>
              <a:gdLst/>
              <a:ahLst/>
              <a:cxnLst/>
              <a:rect l="l" t="t" r="r" b="b"/>
              <a:pathLst>
                <a:path w="4520" h="4110" extrusionOk="0">
                  <a:moveTo>
                    <a:pt x="4360" y="1"/>
                  </a:moveTo>
                  <a:cubicBezTo>
                    <a:pt x="4291" y="1"/>
                    <a:pt x="4269" y="69"/>
                    <a:pt x="4269" y="138"/>
                  </a:cubicBezTo>
                  <a:lnTo>
                    <a:pt x="4269" y="206"/>
                  </a:lnTo>
                  <a:cubicBezTo>
                    <a:pt x="4269" y="709"/>
                    <a:pt x="4177" y="1234"/>
                    <a:pt x="4040" y="1781"/>
                  </a:cubicBezTo>
                  <a:cubicBezTo>
                    <a:pt x="3926" y="2169"/>
                    <a:pt x="3789" y="2512"/>
                    <a:pt x="3607" y="2854"/>
                  </a:cubicBezTo>
                  <a:cubicBezTo>
                    <a:pt x="3492" y="3037"/>
                    <a:pt x="3378" y="3196"/>
                    <a:pt x="3241" y="3311"/>
                  </a:cubicBezTo>
                  <a:cubicBezTo>
                    <a:pt x="3127" y="3425"/>
                    <a:pt x="3036" y="3493"/>
                    <a:pt x="2922" y="3562"/>
                  </a:cubicBezTo>
                  <a:cubicBezTo>
                    <a:pt x="2831" y="3607"/>
                    <a:pt x="2739" y="3653"/>
                    <a:pt x="2625" y="3676"/>
                  </a:cubicBezTo>
                  <a:cubicBezTo>
                    <a:pt x="2557" y="3699"/>
                    <a:pt x="2511" y="3699"/>
                    <a:pt x="2443" y="3721"/>
                  </a:cubicBezTo>
                  <a:lnTo>
                    <a:pt x="2328" y="3721"/>
                  </a:lnTo>
                  <a:cubicBezTo>
                    <a:pt x="2237" y="3721"/>
                    <a:pt x="2146" y="3699"/>
                    <a:pt x="2054" y="3699"/>
                  </a:cubicBezTo>
                  <a:cubicBezTo>
                    <a:pt x="1940" y="3653"/>
                    <a:pt x="1849" y="3607"/>
                    <a:pt x="1735" y="3562"/>
                  </a:cubicBezTo>
                  <a:cubicBezTo>
                    <a:pt x="1621" y="3470"/>
                    <a:pt x="1530" y="3402"/>
                    <a:pt x="1415" y="3288"/>
                  </a:cubicBezTo>
                  <a:cubicBezTo>
                    <a:pt x="1233" y="3105"/>
                    <a:pt x="1073" y="2900"/>
                    <a:pt x="913" y="2626"/>
                  </a:cubicBezTo>
                  <a:cubicBezTo>
                    <a:pt x="708" y="2238"/>
                    <a:pt x="525" y="1827"/>
                    <a:pt x="411" y="1393"/>
                  </a:cubicBezTo>
                  <a:cubicBezTo>
                    <a:pt x="388" y="1348"/>
                    <a:pt x="388" y="1279"/>
                    <a:pt x="365" y="1211"/>
                  </a:cubicBezTo>
                  <a:cubicBezTo>
                    <a:pt x="346" y="1111"/>
                    <a:pt x="291" y="1047"/>
                    <a:pt x="202" y="1047"/>
                  </a:cubicBezTo>
                  <a:cubicBezTo>
                    <a:pt x="189" y="1047"/>
                    <a:pt x="175" y="1048"/>
                    <a:pt x="160" y="1051"/>
                  </a:cubicBezTo>
                  <a:cubicBezTo>
                    <a:pt x="114" y="1051"/>
                    <a:pt x="69" y="1074"/>
                    <a:pt x="46" y="1119"/>
                  </a:cubicBezTo>
                  <a:cubicBezTo>
                    <a:pt x="0" y="1165"/>
                    <a:pt x="0" y="1211"/>
                    <a:pt x="0" y="1256"/>
                  </a:cubicBezTo>
                  <a:lnTo>
                    <a:pt x="0" y="1279"/>
                  </a:lnTo>
                  <a:cubicBezTo>
                    <a:pt x="23" y="1393"/>
                    <a:pt x="46" y="1507"/>
                    <a:pt x="69" y="1622"/>
                  </a:cubicBezTo>
                  <a:cubicBezTo>
                    <a:pt x="160" y="2010"/>
                    <a:pt x="297" y="2329"/>
                    <a:pt x="434" y="2649"/>
                  </a:cubicBezTo>
                  <a:cubicBezTo>
                    <a:pt x="639" y="3014"/>
                    <a:pt x="845" y="3311"/>
                    <a:pt x="1096" y="3562"/>
                  </a:cubicBezTo>
                  <a:cubicBezTo>
                    <a:pt x="1347" y="3836"/>
                    <a:pt x="1666" y="4018"/>
                    <a:pt x="1963" y="4064"/>
                  </a:cubicBezTo>
                  <a:cubicBezTo>
                    <a:pt x="2123" y="4109"/>
                    <a:pt x="2283" y="4109"/>
                    <a:pt x="2420" y="4109"/>
                  </a:cubicBezTo>
                  <a:cubicBezTo>
                    <a:pt x="2443" y="4109"/>
                    <a:pt x="2488" y="4109"/>
                    <a:pt x="2511" y="4087"/>
                  </a:cubicBezTo>
                  <a:cubicBezTo>
                    <a:pt x="2694" y="4064"/>
                    <a:pt x="2853" y="4018"/>
                    <a:pt x="2968" y="3950"/>
                  </a:cubicBezTo>
                  <a:cubicBezTo>
                    <a:pt x="3127" y="3858"/>
                    <a:pt x="3287" y="3744"/>
                    <a:pt x="3401" y="3630"/>
                  </a:cubicBezTo>
                  <a:cubicBezTo>
                    <a:pt x="3515" y="3516"/>
                    <a:pt x="3629" y="3379"/>
                    <a:pt x="3721" y="3242"/>
                  </a:cubicBezTo>
                  <a:cubicBezTo>
                    <a:pt x="3926" y="2923"/>
                    <a:pt x="4086" y="2580"/>
                    <a:pt x="4200" y="2215"/>
                  </a:cubicBezTo>
                  <a:cubicBezTo>
                    <a:pt x="4406" y="1507"/>
                    <a:pt x="4520" y="800"/>
                    <a:pt x="4497" y="92"/>
                  </a:cubicBezTo>
                  <a:cubicBezTo>
                    <a:pt x="4497" y="69"/>
                    <a:pt x="4497" y="47"/>
                    <a:pt x="4474" y="24"/>
                  </a:cubicBezTo>
                  <a:cubicBezTo>
                    <a:pt x="4451" y="1"/>
                    <a:pt x="4406" y="1"/>
                    <a:pt x="4360" y="1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7748;p70">
              <a:extLst>
                <a:ext uri="{FF2B5EF4-FFF2-40B4-BE49-F238E27FC236}">
                  <a16:creationId xmlns:a16="http://schemas.microsoft.com/office/drawing/2014/main" id="{6454618B-C9EC-4458-9A67-FF164A16B773}"/>
                </a:ext>
              </a:extLst>
            </p:cNvPr>
            <p:cNvSpPr/>
            <p:nvPr/>
          </p:nvSpPr>
          <p:spPr>
            <a:xfrm>
              <a:off x="7925843" y="2256781"/>
              <a:ext cx="75981" cy="53019"/>
            </a:xfrm>
            <a:custGeom>
              <a:avLst/>
              <a:gdLst/>
              <a:ahLst/>
              <a:cxnLst/>
              <a:rect l="l" t="t" r="r" b="b"/>
              <a:pathLst>
                <a:path w="5890" h="4110" extrusionOk="0">
                  <a:moveTo>
                    <a:pt x="1119" y="1"/>
                  </a:moveTo>
                  <a:cubicBezTo>
                    <a:pt x="663" y="47"/>
                    <a:pt x="343" y="229"/>
                    <a:pt x="206" y="503"/>
                  </a:cubicBezTo>
                  <a:cubicBezTo>
                    <a:pt x="1" y="868"/>
                    <a:pt x="92" y="1370"/>
                    <a:pt x="457" y="1918"/>
                  </a:cubicBezTo>
                  <a:cubicBezTo>
                    <a:pt x="822" y="2466"/>
                    <a:pt x="1439" y="2991"/>
                    <a:pt x="2169" y="3402"/>
                  </a:cubicBezTo>
                  <a:cubicBezTo>
                    <a:pt x="2945" y="3858"/>
                    <a:pt x="3813" y="4109"/>
                    <a:pt x="4497" y="4109"/>
                  </a:cubicBezTo>
                  <a:lnTo>
                    <a:pt x="4748" y="4109"/>
                  </a:lnTo>
                  <a:cubicBezTo>
                    <a:pt x="5205" y="4041"/>
                    <a:pt x="5524" y="3881"/>
                    <a:pt x="5661" y="3607"/>
                  </a:cubicBezTo>
                  <a:cubicBezTo>
                    <a:pt x="5890" y="3242"/>
                    <a:pt x="5776" y="2740"/>
                    <a:pt x="5410" y="2192"/>
                  </a:cubicBezTo>
                  <a:cubicBezTo>
                    <a:pt x="5045" y="1644"/>
                    <a:pt x="4429" y="1096"/>
                    <a:pt x="3698" y="686"/>
                  </a:cubicBezTo>
                  <a:cubicBezTo>
                    <a:pt x="2922" y="252"/>
                    <a:pt x="2055" y="1"/>
                    <a:pt x="1370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7749;p70">
              <a:extLst>
                <a:ext uri="{FF2B5EF4-FFF2-40B4-BE49-F238E27FC236}">
                  <a16:creationId xmlns:a16="http://schemas.microsoft.com/office/drawing/2014/main" id="{286E20C2-DC2C-47FC-B361-BF3F31D6AB8F}"/>
                </a:ext>
              </a:extLst>
            </p:cNvPr>
            <p:cNvSpPr/>
            <p:nvPr/>
          </p:nvSpPr>
          <p:spPr>
            <a:xfrm>
              <a:off x="7729761" y="2383981"/>
              <a:ext cx="45356" cy="66551"/>
            </a:xfrm>
            <a:custGeom>
              <a:avLst/>
              <a:gdLst/>
              <a:ahLst/>
              <a:cxnLst/>
              <a:rect l="l" t="t" r="r" b="b"/>
              <a:pathLst>
                <a:path w="3516" h="5159" extrusionOk="0">
                  <a:moveTo>
                    <a:pt x="3333" y="0"/>
                  </a:moveTo>
                  <a:cubicBezTo>
                    <a:pt x="3264" y="23"/>
                    <a:pt x="3196" y="69"/>
                    <a:pt x="3196" y="137"/>
                  </a:cubicBezTo>
                  <a:cubicBezTo>
                    <a:pt x="3173" y="617"/>
                    <a:pt x="3127" y="1073"/>
                    <a:pt x="3036" y="1484"/>
                  </a:cubicBezTo>
                  <a:lnTo>
                    <a:pt x="3013" y="1598"/>
                  </a:lnTo>
                  <a:cubicBezTo>
                    <a:pt x="2967" y="1530"/>
                    <a:pt x="2876" y="1438"/>
                    <a:pt x="2785" y="1370"/>
                  </a:cubicBezTo>
                  <a:cubicBezTo>
                    <a:pt x="2648" y="1233"/>
                    <a:pt x="2465" y="1142"/>
                    <a:pt x="2305" y="1073"/>
                  </a:cubicBezTo>
                  <a:cubicBezTo>
                    <a:pt x="2169" y="1028"/>
                    <a:pt x="2009" y="1005"/>
                    <a:pt x="1872" y="1005"/>
                  </a:cubicBezTo>
                  <a:cubicBezTo>
                    <a:pt x="1826" y="1005"/>
                    <a:pt x="1780" y="1005"/>
                    <a:pt x="1735" y="1028"/>
                  </a:cubicBezTo>
                  <a:cubicBezTo>
                    <a:pt x="890" y="1119"/>
                    <a:pt x="251" y="1918"/>
                    <a:pt x="91" y="2648"/>
                  </a:cubicBezTo>
                  <a:cubicBezTo>
                    <a:pt x="23" y="2945"/>
                    <a:pt x="0" y="3242"/>
                    <a:pt x="46" y="3493"/>
                  </a:cubicBezTo>
                  <a:cubicBezTo>
                    <a:pt x="91" y="3789"/>
                    <a:pt x="206" y="4063"/>
                    <a:pt x="388" y="4292"/>
                  </a:cubicBezTo>
                  <a:cubicBezTo>
                    <a:pt x="890" y="4953"/>
                    <a:pt x="1758" y="5136"/>
                    <a:pt x="2237" y="5159"/>
                  </a:cubicBezTo>
                  <a:lnTo>
                    <a:pt x="2283" y="5159"/>
                  </a:lnTo>
                  <a:cubicBezTo>
                    <a:pt x="2420" y="5136"/>
                    <a:pt x="2534" y="5045"/>
                    <a:pt x="2534" y="4908"/>
                  </a:cubicBezTo>
                  <a:cubicBezTo>
                    <a:pt x="2557" y="4817"/>
                    <a:pt x="2534" y="4748"/>
                    <a:pt x="2465" y="4680"/>
                  </a:cubicBezTo>
                  <a:cubicBezTo>
                    <a:pt x="2420" y="4634"/>
                    <a:pt x="2351" y="4611"/>
                    <a:pt x="2283" y="4588"/>
                  </a:cubicBezTo>
                  <a:lnTo>
                    <a:pt x="2237" y="4588"/>
                  </a:lnTo>
                  <a:cubicBezTo>
                    <a:pt x="1940" y="4497"/>
                    <a:pt x="1689" y="4428"/>
                    <a:pt x="1484" y="4337"/>
                  </a:cubicBezTo>
                  <a:cubicBezTo>
                    <a:pt x="1347" y="4246"/>
                    <a:pt x="1233" y="4177"/>
                    <a:pt x="1119" y="4063"/>
                  </a:cubicBezTo>
                  <a:cubicBezTo>
                    <a:pt x="1050" y="3995"/>
                    <a:pt x="982" y="3926"/>
                    <a:pt x="890" y="3812"/>
                  </a:cubicBezTo>
                  <a:cubicBezTo>
                    <a:pt x="845" y="3721"/>
                    <a:pt x="799" y="3630"/>
                    <a:pt x="776" y="3538"/>
                  </a:cubicBezTo>
                  <a:cubicBezTo>
                    <a:pt x="731" y="3424"/>
                    <a:pt x="708" y="3310"/>
                    <a:pt x="708" y="3196"/>
                  </a:cubicBezTo>
                  <a:cubicBezTo>
                    <a:pt x="708" y="3059"/>
                    <a:pt x="708" y="2922"/>
                    <a:pt x="753" y="2762"/>
                  </a:cubicBezTo>
                  <a:cubicBezTo>
                    <a:pt x="776" y="2580"/>
                    <a:pt x="845" y="2443"/>
                    <a:pt x="913" y="2283"/>
                  </a:cubicBezTo>
                  <a:cubicBezTo>
                    <a:pt x="1004" y="2146"/>
                    <a:pt x="1073" y="2032"/>
                    <a:pt x="1164" y="1918"/>
                  </a:cubicBezTo>
                  <a:cubicBezTo>
                    <a:pt x="1233" y="1826"/>
                    <a:pt x="1324" y="1758"/>
                    <a:pt x="1438" y="1689"/>
                  </a:cubicBezTo>
                  <a:cubicBezTo>
                    <a:pt x="1529" y="1621"/>
                    <a:pt x="1598" y="1598"/>
                    <a:pt x="1689" y="1553"/>
                  </a:cubicBezTo>
                  <a:cubicBezTo>
                    <a:pt x="1758" y="1530"/>
                    <a:pt x="1826" y="1530"/>
                    <a:pt x="1917" y="1507"/>
                  </a:cubicBezTo>
                  <a:cubicBezTo>
                    <a:pt x="2009" y="1507"/>
                    <a:pt x="2077" y="1530"/>
                    <a:pt x="2169" y="1530"/>
                  </a:cubicBezTo>
                  <a:cubicBezTo>
                    <a:pt x="2237" y="1553"/>
                    <a:pt x="2328" y="1575"/>
                    <a:pt x="2397" y="1621"/>
                  </a:cubicBezTo>
                  <a:cubicBezTo>
                    <a:pt x="2511" y="1689"/>
                    <a:pt x="2602" y="1758"/>
                    <a:pt x="2716" y="1849"/>
                  </a:cubicBezTo>
                  <a:cubicBezTo>
                    <a:pt x="2762" y="1895"/>
                    <a:pt x="2808" y="1941"/>
                    <a:pt x="2853" y="2009"/>
                  </a:cubicBezTo>
                  <a:lnTo>
                    <a:pt x="2899" y="2055"/>
                  </a:lnTo>
                  <a:lnTo>
                    <a:pt x="2945" y="2100"/>
                  </a:lnTo>
                  <a:cubicBezTo>
                    <a:pt x="2990" y="2146"/>
                    <a:pt x="3036" y="2169"/>
                    <a:pt x="3082" y="2169"/>
                  </a:cubicBezTo>
                  <a:cubicBezTo>
                    <a:pt x="3127" y="2146"/>
                    <a:pt x="3150" y="2146"/>
                    <a:pt x="3150" y="2146"/>
                  </a:cubicBezTo>
                  <a:cubicBezTo>
                    <a:pt x="3218" y="2123"/>
                    <a:pt x="3241" y="2077"/>
                    <a:pt x="3264" y="2009"/>
                  </a:cubicBezTo>
                  <a:lnTo>
                    <a:pt x="3264" y="1941"/>
                  </a:lnTo>
                  <a:lnTo>
                    <a:pt x="3287" y="1895"/>
                  </a:lnTo>
                  <a:lnTo>
                    <a:pt x="3287" y="1849"/>
                  </a:lnTo>
                  <a:lnTo>
                    <a:pt x="3310" y="1804"/>
                  </a:lnTo>
                  <a:cubicBezTo>
                    <a:pt x="3355" y="1575"/>
                    <a:pt x="3401" y="1324"/>
                    <a:pt x="3424" y="1096"/>
                  </a:cubicBezTo>
                  <a:cubicBezTo>
                    <a:pt x="3470" y="754"/>
                    <a:pt x="3492" y="457"/>
                    <a:pt x="3515" y="160"/>
                  </a:cubicBezTo>
                  <a:cubicBezTo>
                    <a:pt x="3515" y="69"/>
                    <a:pt x="3447" y="0"/>
                    <a:pt x="3333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7750;p70">
              <a:extLst>
                <a:ext uri="{FF2B5EF4-FFF2-40B4-BE49-F238E27FC236}">
                  <a16:creationId xmlns:a16="http://schemas.microsoft.com/office/drawing/2014/main" id="{7FEE599D-23E3-4676-9764-48C9C5FEC3DF}"/>
                </a:ext>
              </a:extLst>
            </p:cNvPr>
            <p:cNvSpPr/>
            <p:nvPr/>
          </p:nvSpPr>
          <p:spPr>
            <a:xfrm>
              <a:off x="7668515" y="2228815"/>
              <a:ext cx="77452" cy="40351"/>
            </a:xfrm>
            <a:custGeom>
              <a:avLst/>
              <a:gdLst/>
              <a:ahLst/>
              <a:cxnLst/>
              <a:rect l="l" t="t" r="r" b="b"/>
              <a:pathLst>
                <a:path w="6004" h="3128" extrusionOk="0">
                  <a:moveTo>
                    <a:pt x="3812" y="0"/>
                  </a:moveTo>
                  <a:cubicBezTo>
                    <a:pt x="3607" y="0"/>
                    <a:pt x="3424" y="0"/>
                    <a:pt x="3219" y="23"/>
                  </a:cubicBezTo>
                  <a:cubicBezTo>
                    <a:pt x="3059" y="46"/>
                    <a:pt x="2899" y="69"/>
                    <a:pt x="2739" y="92"/>
                  </a:cubicBezTo>
                  <a:cubicBezTo>
                    <a:pt x="1963" y="252"/>
                    <a:pt x="1256" y="548"/>
                    <a:pt x="731" y="913"/>
                  </a:cubicBezTo>
                  <a:cubicBezTo>
                    <a:pt x="229" y="1302"/>
                    <a:pt x="0" y="1712"/>
                    <a:pt x="69" y="2100"/>
                  </a:cubicBezTo>
                  <a:cubicBezTo>
                    <a:pt x="183" y="2717"/>
                    <a:pt x="1028" y="3128"/>
                    <a:pt x="2214" y="3128"/>
                  </a:cubicBezTo>
                  <a:cubicBezTo>
                    <a:pt x="2397" y="3128"/>
                    <a:pt x="2603" y="3105"/>
                    <a:pt x="2808" y="3082"/>
                  </a:cubicBezTo>
                  <a:cubicBezTo>
                    <a:pt x="2968" y="3059"/>
                    <a:pt x="3128" y="3036"/>
                    <a:pt x="3287" y="3013"/>
                  </a:cubicBezTo>
                  <a:cubicBezTo>
                    <a:pt x="4429" y="2808"/>
                    <a:pt x="5364" y="2306"/>
                    <a:pt x="5775" y="1712"/>
                  </a:cubicBezTo>
                  <a:cubicBezTo>
                    <a:pt x="5935" y="1461"/>
                    <a:pt x="6003" y="1233"/>
                    <a:pt x="5958" y="1005"/>
                  </a:cubicBezTo>
                  <a:cubicBezTo>
                    <a:pt x="5844" y="389"/>
                    <a:pt x="4999" y="0"/>
                    <a:pt x="3812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7751;p70">
              <a:extLst>
                <a:ext uri="{FF2B5EF4-FFF2-40B4-BE49-F238E27FC236}">
                  <a16:creationId xmlns:a16="http://schemas.microsoft.com/office/drawing/2014/main" id="{6C6F36FC-DC89-4E86-BDF5-E1C1319E90BD}"/>
                </a:ext>
              </a:extLst>
            </p:cNvPr>
            <p:cNvSpPr/>
            <p:nvPr/>
          </p:nvSpPr>
          <p:spPr>
            <a:xfrm>
              <a:off x="7890809" y="2394287"/>
              <a:ext cx="54490" cy="56812"/>
            </a:xfrm>
            <a:custGeom>
              <a:avLst/>
              <a:gdLst/>
              <a:ahLst/>
              <a:cxnLst/>
              <a:rect l="l" t="t" r="r" b="b"/>
              <a:pathLst>
                <a:path w="4224" h="4404" extrusionOk="0">
                  <a:moveTo>
                    <a:pt x="297" y="0"/>
                  </a:moveTo>
                  <a:cubicBezTo>
                    <a:pt x="206" y="0"/>
                    <a:pt x="160" y="69"/>
                    <a:pt x="160" y="137"/>
                  </a:cubicBezTo>
                  <a:cubicBezTo>
                    <a:pt x="115" y="731"/>
                    <a:pt x="23" y="1324"/>
                    <a:pt x="23" y="1918"/>
                  </a:cubicBezTo>
                  <a:cubicBezTo>
                    <a:pt x="1" y="2237"/>
                    <a:pt x="23" y="2557"/>
                    <a:pt x="69" y="2876"/>
                  </a:cubicBezTo>
                  <a:cubicBezTo>
                    <a:pt x="115" y="3173"/>
                    <a:pt x="206" y="3447"/>
                    <a:pt x="366" y="3698"/>
                  </a:cubicBezTo>
                  <a:cubicBezTo>
                    <a:pt x="503" y="3926"/>
                    <a:pt x="708" y="4132"/>
                    <a:pt x="959" y="4246"/>
                  </a:cubicBezTo>
                  <a:cubicBezTo>
                    <a:pt x="1186" y="4359"/>
                    <a:pt x="1435" y="4403"/>
                    <a:pt x="1683" y="4403"/>
                  </a:cubicBezTo>
                  <a:cubicBezTo>
                    <a:pt x="1785" y="4403"/>
                    <a:pt x="1887" y="4396"/>
                    <a:pt x="1986" y="4383"/>
                  </a:cubicBezTo>
                  <a:cubicBezTo>
                    <a:pt x="2717" y="4269"/>
                    <a:pt x="3219" y="3652"/>
                    <a:pt x="3561" y="3036"/>
                  </a:cubicBezTo>
                  <a:cubicBezTo>
                    <a:pt x="3744" y="2671"/>
                    <a:pt x="3881" y="2260"/>
                    <a:pt x="3995" y="1872"/>
                  </a:cubicBezTo>
                  <a:cubicBezTo>
                    <a:pt x="4041" y="1689"/>
                    <a:pt x="4086" y="1530"/>
                    <a:pt x="4109" y="1347"/>
                  </a:cubicBezTo>
                  <a:cubicBezTo>
                    <a:pt x="4155" y="1187"/>
                    <a:pt x="4178" y="1005"/>
                    <a:pt x="4200" y="845"/>
                  </a:cubicBezTo>
                  <a:cubicBezTo>
                    <a:pt x="4223" y="776"/>
                    <a:pt x="4223" y="685"/>
                    <a:pt x="4178" y="617"/>
                  </a:cubicBezTo>
                  <a:cubicBezTo>
                    <a:pt x="4132" y="548"/>
                    <a:pt x="4063" y="502"/>
                    <a:pt x="3995" y="480"/>
                  </a:cubicBezTo>
                  <a:cubicBezTo>
                    <a:pt x="3967" y="472"/>
                    <a:pt x="3939" y="468"/>
                    <a:pt x="3910" y="468"/>
                  </a:cubicBezTo>
                  <a:cubicBezTo>
                    <a:pt x="3776" y="468"/>
                    <a:pt x="3649" y="553"/>
                    <a:pt x="3630" y="685"/>
                  </a:cubicBezTo>
                  <a:cubicBezTo>
                    <a:pt x="3607" y="822"/>
                    <a:pt x="3561" y="936"/>
                    <a:pt x="3538" y="1073"/>
                  </a:cubicBezTo>
                  <a:cubicBezTo>
                    <a:pt x="3493" y="1210"/>
                    <a:pt x="3447" y="1370"/>
                    <a:pt x="3402" y="1530"/>
                  </a:cubicBezTo>
                  <a:cubicBezTo>
                    <a:pt x="3310" y="1849"/>
                    <a:pt x="3219" y="2169"/>
                    <a:pt x="3082" y="2488"/>
                  </a:cubicBezTo>
                  <a:cubicBezTo>
                    <a:pt x="2968" y="2785"/>
                    <a:pt x="2808" y="3059"/>
                    <a:pt x="2625" y="3310"/>
                  </a:cubicBezTo>
                  <a:cubicBezTo>
                    <a:pt x="2534" y="3447"/>
                    <a:pt x="2420" y="3538"/>
                    <a:pt x="2306" y="3652"/>
                  </a:cubicBezTo>
                  <a:cubicBezTo>
                    <a:pt x="2215" y="3721"/>
                    <a:pt x="2123" y="3766"/>
                    <a:pt x="2032" y="3812"/>
                  </a:cubicBezTo>
                  <a:cubicBezTo>
                    <a:pt x="1941" y="3858"/>
                    <a:pt x="1849" y="3881"/>
                    <a:pt x="1735" y="3881"/>
                  </a:cubicBezTo>
                  <a:cubicBezTo>
                    <a:pt x="1621" y="3903"/>
                    <a:pt x="1484" y="3903"/>
                    <a:pt x="1370" y="3903"/>
                  </a:cubicBezTo>
                  <a:cubicBezTo>
                    <a:pt x="1279" y="3881"/>
                    <a:pt x="1187" y="3858"/>
                    <a:pt x="1096" y="3835"/>
                  </a:cubicBezTo>
                  <a:cubicBezTo>
                    <a:pt x="1028" y="3789"/>
                    <a:pt x="959" y="3744"/>
                    <a:pt x="891" y="3698"/>
                  </a:cubicBezTo>
                  <a:cubicBezTo>
                    <a:pt x="822" y="3652"/>
                    <a:pt x="777" y="3584"/>
                    <a:pt x="708" y="3515"/>
                  </a:cubicBezTo>
                  <a:cubicBezTo>
                    <a:pt x="640" y="3424"/>
                    <a:pt x="571" y="3310"/>
                    <a:pt x="526" y="3196"/>
                  </a:cubicBezTo>
                  <a:cubicBezTo>
                    <a:pt x="434" y="2968"/>
                    <a:pt x="389" y="2716"/>
                    <a:pt x="343" y="2465"/>
                  </a:cubicBezTo>
                  <a:cubicBezTo>
                    <a:pt x="252" y="1689"/>
                    <a:pt x="343" y="913"/>
                    <a:pt x="411" y="137"/>
                  </a:cubicBezTo>
                  <a:cubicBezTo>
                    <a:pt x="411" y="69"/>
                    <a:pt x="343" y="0"/>
                    <a:pt x="297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7752;p70">
              <a:extLst>
                <a:ext uri="{FF2B5EF4-FFF2-40B4-BE49-F238E27FC236}">
                  <a16:creationId xmlns:a16="http://schemas.microsoft.com/office/drawing/2014/main" id="{7A332882-55D2-4DD9-976B-45AF82E60D7B}"/>
                </a:ext>
              </a:extLst>
            </p:cNvPr>
            <p:cNvSpPr/>
            <p:nvPr/>
          </p:nvSpPr>
          <p:spPr>
            <a:xfrm>
              <a:off x="7669392" y="2351294"/>
              <a:ext cx="50374" cy="54786"/>
            </a:xfrm>
            <a:custGeom>
              <a:avLst/>
              <a:gdLst/>
              <a:ahLst/>
              <a:cxnLst/>
              <a:rect l="l" t="t" r="r" b="b"/>
              <a:pathLst>
                <a:path w="3905" h="4247" extrusionOk="0">
                  <a:moveTo>
                    <a:pt x="526" y="1"/>
                  </a:moveTo>
                  <a:cubicBezTo>
                    <a:pt x="435" y="1"/>
                    <a:pt x="366" y="24"/>
                    <a:pt x="320" y="46"/>
                  </a:cubicBezTo>
                  <a:cubicBezTo>
                    <a:pt x="252" y="115"/>
                    <a:pt x="229" y="161"/>
                    <a:pt x="206" y="252"/>
                  </a:cubicBezTo>
                  <a:cubicBezTo>
                    <a:pt x="184" y="389"/>
                    <a:pt x="138" y="549"/>
                    <a:pt x="115" y="686"/>
                  </a:cubicBezTo>
                  <a:cubicBezTo>
                    <a:pt x="92" y="868"/>
                    <a:pt x="69" y="1028"/>
                    <a:pt x="47" y="1188"/>
                  </a:cubicBezTo>
                  <a:cubicBezTo>
                    <a:pt x="1" y="1553"/>
                    <a:pt x="1" y="1941"/>
                    <a:pt x="24" y="2329"/>
                  </a:cubicBezTo>
                  <a:cubicBezTo>
                    <a:pt x="92" y="2968"/>
                    <a:pt x="320" y="3653"/>
                    <a:pt x="914" y="3995"/>
                  </a:cubicBezTo>
                  <a:cubicBezTo>
                    <a:pt x="1188" y="4155"/>
                    <a:pt x="1507" y="4246"/>
                    <a:pt x="1827" y="4246"/>
                  </a:cubicBezTo>
                  <a:cubicBezTo>
                    <a:pt x="2078" y="4223"/>
                    <a:pt x="2329" y="4132"/>
                    <a:pt x="2535" y="3972"/>
                  </a:cubicBezTo>
                  <a:cubicBezTo>
                    <a:pt x="2740" y="3813"/>
                    <a:pt x="2900" y="3584"/>
                    <a:pt x="3037" y="3356"/>
                  </a:cubicBezTo>
                  <a:cubicBezTo>
                    <a:pt x="3196" y="3105"/>
                    <a:pt x="3311" y="2831"/>
                    <a:pt x="3425" y="2557"/>
                  </a:cubicBezTo>
                  <a:cubicBezTo>
                    <a:pt x="3607" y="2055"/>
                    <a:pt x="3744" y="1530"/>
                    <a:pt x="3904" y="1005"/>
                  </a:cubicBezTo>
                  <a:cubicBezTo>
                    <a:pt x="3904" y="937"/>
                    <a:pt x="3881" y="868"/>
                    <a:pt x="3836" y="845"/>
                  </a:cubicBezTo>
                  <a:cubicBezTo>
                    <a:pt x="3818" y="840"/>
                    <a:pt x="3801" y="837"/>
                    <a:pt x="3785" y="837"/>
                  </a:cubicBezTo>
                  <a:cubicBezTo>
                    <a:pt x="3736" y="837"/>
                    <a:pt x="3693" y="862"/>
                    <a:pt x="3676" y="914"/>
                  </a:cubicBezTo>
                  <a:cubicBezTo>
                    <a:pt x="3470" y="1599"/>
                    <a:pt x="3288" y="2306"/>
                    <a:pt x="2945" y="2922"/>
                  </a:cubicBezTo>
                  <a:cubicBezTo>
                    <a:pt x="2831" y="3128"/>
                    <a:pt x="2717" y="3310"/>
                    <a:pt x="2557" y="3493"/>
                  </a:cubicBezTo>
                  <a:cubicBezTo>
                    <a:pt x="2466" y="3562"/>
                    <a:pt x="2375" y="3630"/>
                    <a:pt x="2283" y="3698"/>
                  </a:cubicBezTo>
                  <a:cubicBezTo>
                    <a:pt x="2215" y="3744"/>
                    <a:pt x="2146" y="3767"/>
                    <a:pt x="2055" y="3790"/>
                  </a:cubicBezTo>
                  <a:cubicBezTo>
                    <a:pt x="1987" y="3813"/>
                    <a:pt x="1918" y="3813"/>
                    <a:pt x="1850" y="3813"/>
                  </a:cubicBezTo>
                  <a:cubicBezTo>
                    <a:pt x="1758" y="3813"/>
                    <a:pt x="1690" y="3813"/>
                    <a:pt x="1599" y="3790"/>
                  </a:cubicBezTo>
                  <a:cubicBezTo>
                    <a:pt x="1485" y="3767"/>
                    <a:pt x="1393" y="3721"/>
                    <a:pt x="1279" y="3676"/>
                  </a:cubicBezTo>
                  <a:cubicBezTo>
                    <a:pt x="1211" y="3607"/>
                    <a:pt x="1119" y="3562"/>
                    <a:pt x="1051" y="3493"/>
                  </a:cubicBezTo>
                  <a:cubicBezTo>
                    <a:pt x="1005" y="3425"/>
                    <a:pt x="937" y="3356"/>
                    <a:pt x="891" y="3265"/>
                  </a:cubicBezTo>
                  <a:cubicBezTo>
                    <a:pt x="823" y="3151"/>
                    <a:pt x="754" y="3014"/>
                    <a:pt x="708" y="2877"/>
                  </a:cubicBezTo>
                  <a:cubicBezTo>
                    <a:pt x="640" y="2603"/>
                    <a:pt x="617" y="2306"/>
                    <a:pt x="617" y="2009"/>
                  </a:cubicBezTo>
                  <a:cubicBezTo>
                    <a:pt x="617" y="1713"/>
                    <a:pt x="617" y="1393"/>
                    <a:pt x="663" y="1096"/>
                  </a:cubicBezTo>
                  <a:cubicBezTo>
                    <a:pt x="663" y="937"/>
                    <a:pt x="686" y="800"/>
                    <a:pt x="708" y="663"/>
                  </a:cubicBezTo>
                  <a:cubicBezTo>
                    <a:pt x="731" y="549"/>
                    <a:pt x="731" y="412"/>
                    <a:pt x="754" y="298"/>
                  </a:cubicBezTo>
                  <a:cubicBezTo>
                    <a:pt x="777" y="161"/>
                    <a:pt x="663" y="24"/>
                    <a:pt x="526" y="1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7753;p70">
              <a:extLst>
                <a:ext uri="{FF2B5EF4-FFF2-40B4-BE49-F238E27FC236}">
                  <a16:creationId xmlns:a16="http://schemas.microsoft.com/office/drawing/2014/main" id="{1F7AFCD5-BEF8-41DF-9732-21E490CD0952}"/>
                </a:ext>
              </a:extLst>
            </p:cNvPr>
            <p:cNvSpPr/>
            <p:nvPr/>
          </p:nvSpPr>
          <p:spPr>
            <a:xfrm>
              <a:off x="7807196" y="2305953"/>
              <a:ext cx="225853" cy="224860"/>
            </a:xfrm>
            <a:custGeom>
              <a:avLst/>
              <a:gdLst/>
              <a:ahLst/>
              <a:cxnLst/>
              <a:rect l="l" t="t" r="r" b="b"/>
              <a:pathLst>
                <a:path w="17508" h="17431" extrusionOk="0">
                  <a:moveTo>
                    <a:pt x="8697" y="777"/>
                  </a:moveTo>
                  <a:cubicBezTo>
                    <a:pt x="9062" y="777"/>
                    <a:pt x="9404" y="800"/>
                    <a:pt x="9769" y="845"/>
                  </a:cubicBezTo>
                  <a:cubicBezTo>
                    <a:pt x="10454" y="937"/>
                    <a:pt x="11139" y="1119"/>
                    <a:pt x="11801" y="1393"/>
                  </a:cubicBezTo>
                  <a:cubicBezTo>
                    <a:pt x="12440" y="1667"/>
                    <a:pt x="13056" y="2032"/>
                    <a:pt x="13604" y="2443"/>
                  </a:cubicBezTo>
                  <a:cubicBezTo>
                    <a:pt x="14129" y="2877"/>
                    <a:pt x="14608" y="3356"/>
                    <a:pt x="15019" y="3881"/>
                  </a:cubicBezTo>
                  <a:cubicBezTo>
                    <a:pt x="15430" y="4429"/>
                    <a:pt x="15772" y="5022"/>
                    <a:pt x="16046" y="5661"/>
                  </a:cubicBezTo>
                  <a:cubicBezTo>
                    <a:pt x="16046" y="5616"/>
                    <a:pt x="16024" y="5593"/>
                    <a:pt x="16024" y="5570"/>
                  </a:cubicBezTo>
                  <a:lnTo>
                    <a:pt x="16024" y="5570"/>
                  </a:lnTo>
                  <a:cubicBezTo>
                    <a:pt x="16297" y="6209"/>
                    <a:pt x="16480" y="6894"/>
                    <a:pt x="16594" y="7579"/>
                  </a:cubicBezTo>
                  <a:cubicBezTo>
                    <a:pt x="16685" y="8332"/>
                    <a:pt x="16685" y="9062"/>
                    <a:pt x="16594" y="9793"/>
                  </a:cubicBezTo>
                  <a:cubicBezTo>
                    <a:pt x="16480" y="10500"/>
                    <a:pt x="16297" y="11185"/>
                    <a:pt x="16024" y="11824"/>
                  </a:cubicBezTo>
                  <a:cubicBezTo>
                    <a:pt x="15750" y="12463"/>
                    <a:pt x="15407" y="13057"/>
                    <a:pt x="14996" y="13605"/>
                  </a:cubicBezTo>
                  <a:cubicBezTo>
                    <a:pt x="14563" y="14130"/>
                    <a:pt x="14083" y="14609"/>
                    <a:pt x="13558" y="15043"/>
                  </a:cubicBezTo>
                  <a:cubicBezTo>
                    <a:pt x="13011" y="15453"/>
                    <a:pt x="12417" y="15796"/>
                    <a:pt x="11778" y="16047"/>
                  </a:cubicBezTo>
                  <a:cubicBezTo>
                    <a:pt x="11139" y="16321"/>
                    <a:pt x="10454" y="16503"/>
                    <a:pt x="9769" y="16595"/>
                  </a:cubicBezTo>
                  <a:cubicBezTo>
                    <a:pt x="9390" y="16644"/>
                    <a:pt x="9011" y="16666"/>
                    <a:pt x="8635" y="16666"/>
                  </a:cubicBezTo>
                  <a:cubicBezTo>
                    <a:pt x="8310" y="16666"/>
                    <a:pt x="7987" y="16649"/>
                    <a:pt x="7669" y="16617"/>
                  </a:cubicBezTo>
                  <a:cubicBezTo>
                    <a:pt x="6962" y="16503"/>
                    <a:pt x="6277" y="16321"/>
                    <a:pt x="5638" y="16047"/>
                  </a:cubicBezTo>
                  <a:cubicBezTo>
                    <a:pt x="5547" y="16024"/>
                    <a:pt x="5455" y="15978"/>
                    <a:pt x="5364" y="15933"/>
                  </a:cubicBezTo>
                  <a:lnTo>
                    <a:pt x="5341" y="15933"/>
                  </a:lnTo>
                  <a:cubicBezTo>
                    <a:pt x="5341" y="15933"/>
                    <a:pt x="5318" y="15910"/>
                    <a:pt x="5318" y="15910"/>
                  </a:cubicBezTo>
                  <a:cubicBezTo>
                    <a:pt x="5296" y="15910"/>
                    <a:pt x="5273" y="15887"/>
                    <a:pt x="5273" y="15887"/>
                  </a:cubicBezTo>
                  <a:lnTo>
                    <a:pt x="5250" y="15887"/>
                  </a:lnTo>
                  <a:cubicBezTo>
                    <a:pt x="4771" y="15636"/>
                    <a:pt x="4314" y="15362"/>
                    <a:pt x="3858" y="15020"/>
                  </a:cubicBezTo>
                  <a:cubicBezTo>
                    <a:pt x="3561" y="14791"/>
                    <a:pt x="3287" y="14540"/>
                    <a:pt x="3013" y="14266"/>
                  </a:cubicBezTo>
                  <a:cubicBezTo>
                    <a:pt x="2990" y="14244"/>
                    <a:pt x="2990" y="14244"/>
                    <a:pt x="2967" y="14221"/>
                  </a:cubicBezTo>
                  <a:cubicBezTo>
                    <a:pt x="2967" y="14221"/>
                    <a:pt x="2945" y="14198"/>
                    <a:pt x="2945" y="14198"/>
                  </a:cubicBezTo>
                  <a:lnTo>
                    <a:pt x="2945" y="14175"/>
                  </a:lnTo>
                  <a:cubicBezTo>
                    <a:pt x="2762" y="13993"/>
                    <a:pt x="2579" y="13787"/>
                    <a:pt x="2420" y="13582"/>
                  </a:cubicBezTo>
                  <a:cubicBezTo>
                    <a:pt x="2009" y="13034"/>
                    <a:pt x="1666" y="12440"/>
                    <a:pt x="1392" y="11824"/>
                  </a:cubicBezTo>
                  <a:cubicBezTo>
                    <a:pt x="1370" y="11801"/>
                    <a:pt x="1370" y="11801"/>
                    <a:pt x="1370" y="11779"/>
                  </a:cubicBezTo>
                  <a:cubicBezTo>
                    <a:pt x="1370" y="11779"/>
                    <a:pt x="1370" y="11779"/>
                    <a:pt x="1370" y="11756"/>
                  </a:cubicBezTo>
                  <a:cubicBezTo>
                    <a:pt x="1347" y="11756"/>
                    <a:pt x="1347" y="11733"/>
                    <a:pt x="1347" y="11733"/>
                  </a:cubicBezTo>
                  <a:cubicBezTo>
                    <a:pt x="1347" y="11710"/>
                    <a:pt x="1347" y="11710"/>
                    <a:pt x="1324" y="11687"/>
                  </a:cubicBezTo>
                  <a:cubicBezTo>
                    <a:pt x="1324" y="11687"/>
                    <a:pt x="1324" y="11664"/>
                    <a:pt x="1324" y="11664"/>
                  </a:cubicBezTo>
                  <a:cubicBezTo>
                    <a:pt x="1324" y="11642"/>
                    <a:pt x="1301" y="11642"/>
                    <a:pt x="1301" y="11619"/>
                  </a:cubicBezTo>
                  <a:lnTo>
                    <a:pt x="1301" y="11596"/>
                  </a:lnTo>
                  <a:cubicBezTo>
                    <a:pt x="1301" y="11596"/>
                    <a:pt x="1278" y="11573"/>
                    <a:pt x="1278" y="11550"/>
                  </a:cubicBezTo>
                  <a:cubicBezTo>
                    <a:pt x="1278" y="11527"/>
                    <a:pt x="1256" y="11505"/>
                    <a:pt x="1256" y="11482"/>
                  </a:cubicBezTo>
                  <a:cubicBezTo>
                    <a:pt x="1073" y="11002"/>
                    <a:pt x="936" y="10500"/>
                    <a:pt x="868" y="9975"/>
                  </a:cubicBezTo>
                  <a:cubicBezTo>
                    <a:pt x="845" y="9907"/>
                    <a:pt x="845" y="9838"/>
                    <a:pt x="822" y="9770"/>
                  </a:cubicBezTo>
                  <a:cubicBezTo>
                    <a:pt x="822" y="9724"/>
                    <a:pt x="822" y="9656"/>
                    <a:pt x="799" y="9587"/>
                  </a:cubicBezTo>
                  <a:cubicBezTo>
                    <a:pt x="799" y="9564"/>
                    <a:pt x="799" y="9542"/>
                    <a:pt x="799" y="9519"/>
                  </a:cubicBezTo>
                  <a:cubicBezTo>
                    <a:pt x="799" y="9519"/>
                    <a:pt x="799" y="9496"/>
                    <a:pt x="799" y="9473"/>
                  </a:cubicBezTo>
                  <a:cubicBezTo>
                    <a:pt x="731" y="8857"/>
                    <a:pt x="753" y="8241"/>
                    <a:pt x="822" y="7624"/>
                  </a:cubicBezTo>
                  <a:cubicBezTo>
                    <a:pt x="936" y="6962"/>
                    <a:pt x="1119" y="6278"/>
                    <a:pt x="1370" y="5639"/>
                  </a:cubicBezTo>
                  <a:cubicBezTo>
                    <a:pt x="1644" y="5022"/>
                    <a:pt x="1986" y="4406"/>
                    <a:pt x="2420" y="3858"/>
                  </a:cubicBezTo>
                  <a:cubicBezTo>
                    <a:pt x="2830" y="3333"/>
                    <a:pt x="3310" y="2854"/>
                    <a:pt x="3835" y="2443"/>
                  </a:cubicBezTo>
                  <a:cubicBezTo>
                    <a:pt x="4383" y="2032"/>
                    <a:pt x="4976" y="1667"/>
                    <a:pt x="5592" y="1393"/>
                  </a:cubicBezTo>
                  <a:cubicBezTo>
                    <a:pt x="6254" y="1119"/>
                    <a:pt x="6962" y="937"/>
                    <a:pt x="7669" y="845"/>
                  </a:cubicBezTo>
                  <a:cubicBezTo>
                    <a:pt x="8012" y="800"/>
                    <a:pt x="8354" y="777"/>
                    <a:pt x="8697" y="777"/>
                  </a:cubicBezTo>
                  <a:close/>
                  <a:moveTo>
                    <a:pt x="8697" y="1"/>
                  </a:moveTo>
                  <a:cubicBezTo>
                    <a:pt x="8194" y="1"/>
                    <a:pt x="7715" y="46"/>
                    <a:pt x="7213" y="138"/>
                  </a:cubicBezTo>
                  <a:cubicBezTo>
                    <a:pt x="6117" y="320"/>
                    <a:pt x="5045" y="731"/>
                    <a:pt x="4109" y="1325"/>
                  </a:cubicBezTo>
                  <a:cubicBezTo>
                    <a:pt x="3721" y="1576"/>
                    <a:pt x="3355" y="1850"/>
                    <a:pt x="2990" y="2146"/>
                  </a:cubicBezTo>
                  <a:cubicBezTo>
                    <a:pt x="2922" y="2215"/>
                    <a:pt x="2853" y="2260"/>
                    <a:pt x="2785" y="2329"/>
                  </a:cubicBezTo>
                  <a:cubicBezTo>
                    <a:pt x="2260" y="2808"/>
                    <a:pt x="1803" y="3356"/>
                    <a:pt x="1415" y="3949"/>
                  </a:cubicBezTo>
                  <a:cubicBezTo>
                    <a:pt x="799" y="4908"/>
                    <a:pt x="365" y="5981"/>
                    <a:pt x="160" y="7099"/>
                  </a:cubicBezTo>
                  <a:cubicBezTo>
                    <a:pt x="69" y="7487"/>
                    <a:pt x="23" y="7898"/>
                    <a:pt x="0" y="8309"/>
                  </a:cubicBezTo>
                  <a:cubicBezTo>
                    <a:pt x="0" y="8423"/>
                    <a:pt x="0" y="8537"/>
                    <a:pt x="0" y="8651"/>
                  </a:cubicBezTo>
                  <a:cubicBezTo>
                    <a:pt x="0" y="9313"/>
                    <a:pt x="69" y="9975"/>
                    <a:pt x="206" y="10637"/>
                  </a:cubicBezTo>
                  <a:cubicBezTo>
                    <a:pt x="228" y="10660"/>
                    <a:pt x="228" y="10706"/>
                    <a:pt x="228" y="10751"/>
                  </a:cubicBezTo>
                  <a:cubicBezTo>
                    <a:pt x="434" y="11642"/>
                    <a:pt x="799" y="12486"/>
                    <a:pt x="1278" y="13239"/>
                  </a:cubicBezTo>
                  <a:cubicBezTo>
                    <a:pt x="1370" y="13422"/>
                    <a:pt x="1484" y="13582"/>
                    <a:pt x="1598" y="13764"/>
                  </a:cubicBezTo>
                  <a:cubicBezTo>
                    <a:pt x="2032" y="14358"/>
                    <a:pt x="2534" y="14883"/>
                    <a:pt x="3082" y="15362"/>
                  </a:cubicBezTo>
                  <a:cubicBezTo>
                    <a:pt x="3082" y="15362"/>
                    <a:pt x="3082" y="15362"/>
                    <a:pt x="3082" y="15385"/>
                  </a:cubicBezTo>
                  <a:cubicBezTo>
                    <a:pt x="3104" y="15385"/>
                    <a:pt x="3127" y="15408"/>
                    <a:pt x="3150" y="15431"/>
                  </a:cubicBezTo>
                  <a:cubicBezTo>
                    <a:pt x="3173" y="15431"/>
                    <a:pt x="3173" y="15431"/>
                    <a:pt x="3173" y="15453"/>
                  </a:cubicBezTo>
                  <a:cubicBezTo>
                    <a:pt x="3219" y="15476"/>
                    <a:pt x="3287" y="15522"/>
                    <a:pt x="3333" y="15568"/>
                  </a:cubicBezTo>
                  <a:cubicBezTo>
                    <a:pt x="3378" y="15613"/>
                    <a:pt x="3424" y="15636"/>
                    <a:pt x="3447" y="15659"/>
                  </a:cubicBezTo>
                  <a:cubicBezTo>
                    <a:pt x="3492" y="15704"/>
                    <a:pt x="3538" y="15727"/>
                    <a:pt x="3584" y="15773"/>
                  </a:cubicBezTo>
                  <a:cubicBezTo>
                    <a:pt x="3789" y="15910"/>
                    <a:pt x="4017" y="16070"/>
                    <a:pt x="4223" y="16184"/>
                  </a:cubicBezTo>
                  <a:cubicBezTo>
                    <a:pt x="5227" y="16800"/>
                    <a:pt x="6346" y="17188"/>
                    <a:pt x="7510" y="17348"/>
                  </a:cubicBezTo>
                  <a:cubicBezTo>
                    <a:pt x="7918" y="17403"/>
                    <a:pt x="8326" y="17431"/>
                    <a:pt x="8733" y="17431"/>
                  </a:cubicBezTo>
                  <a:cubicBezTo>
                    <a:pt x="9508" y="17431"/>
                    <a:pt x="10276" y="17329"/>
                    <a:pt x="11025" y="17120"/>
                  </a:cubicBezTo>
                  <a:cubicBezTo>
                    <a:pt x="12120" y="16823"/>
                    <a:pt x="13148" y="16298"/>
                    <a:pt x="14061" y="15590"/>
                  </a:cubicBezTo>
                  <a:cubicBezTo>
                    <a:pt x="14928" y="14906"/>
                    <a:pt x="15681" y="14061"/>
                    <a:pt x="16252" y="13080"/>
                  </a:cubicBezTo>
                  <a:cubicBezTo>
                    <a:pt x="16549" y="12577"/>
                    <a:pt x="16777" y="12030"/>
                    <a:pt x="16982" y="11482"/>
                  </a:cubicBezTo>
                  <a:cubicBezTo>
                    <a:pt x="17165" y="10911"/>
                    <a:pt x="17279" y="10318"/>
                    <a:pt x="17370" y="9724"/>
                  </a:cubicBezTo>
                  <a:cubicBezTo>
                    <a:pt x="17507" y="8560"/>
                    <a:pt x="17393" y="7328"/>
                    <a:pt x="17051" y="6186"/>
                  </a:cubicBezTo>
                  <a:cubicBezTo>
                    <a:pt x="16708" y="5068"/>
                    <a:pt x="16138" y="4041"/>
                    <a:pt x="15384" y="3128"/>
                  </a:cubicBezTo>
                  <a:cubicBezTo>
                    <a:pt x="14631" y="2215"/>
                    <a:pt x="13673" y="1462"/>
                    <a:pt x="12600" y="937"/>
                  </a:cubicBezTo>
                  <a:cubicBezTo>
                    <a:pt x="12052" y="640"/>
                    <a:pt x="11458" y="434"/>
                    <a:pt x="10865" y="275"/>
                  </a:cubicBezTo>
                  <a:lnTo>
                    <a:pt x="10819" y="275"/>
                  </a:lnTo>
                  <a:cubicBezTo>
                    <a:pt x="10386" y="160"/>
                    <a:pt x="9952" y="92"/>
                    <a:pt x="9518" y="46"/>
                  </a:cubicBezTo>
                  <a:cubicBezTo>
                    <a:pt x="9427" y="46"/>
                    <a:pt x="9336" y="24"/>
                    <a:pt x="9267" y="24"/>
                  </a:cubicBezTo>
                  <a:cubicBezTo>
                    <a:pt x="9062" y="24"/>
                    <a:pt x="8879" y="1"/>
                    <a:pt x="86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7754;p70">
              <a:extLst>
                <a:ext uri="{FF2B5EF4-FFF2-40B4-BE49-F238E27FC236}">
                  <a16:creationId xmlns:a16="http://schemas.microsoft.com/office/drawing/2014/main" id="{62034272-0A78-41DC-BDD3-555450D7CA89}"/>
                </a:ext>
              </a:extLst>
            </p:cNvPr>
            <p:cNvSpPr/>
            <p:nvPr/>
          </p:nvSpPr>
          <p:spPr>
            <a:xfrm>
              <a:off x="7737410" y="2377802"/>
              <a:ext cx="79812" cy="21504"/>
            </a:xfrm>
            <a:custGeom>
              <a:avLst/>
              <a:gdLst/>
              <a:ahLst/>
              <a:cxnLst/>
              <a:rect l="l" t="t" r="r" b="b"/>
              <a:pathLst>
                <a:path w="6187" h="1667" extrusionOk="0">
                  <a:moveTo>
                    <a:pt x="2215" y="0"/>
                  </a:moveTo>
                  <a:cubicBezTo>
                    <a:pt x="1576" y="0"/>
                    <a:pt x="914" y="91"/>
                    <a:pt x="297" y="251"/>
                  </a:cubicBezTo>
                  <a:cubicBezTo>
                    <a:pt x="92" y="320"/>
                    <a:pt x="1" y="571"/>
                    <a:pt x="69" y="753"/>
                  </a:cubicBezTo>
                  <a:cubicBezTo>
                    <a:pt x="92" y="845"/>
                    <a:pt x="183" y="913"/>
                    <a:pt x="274" y="959"/>
                  </a:cubicBezTo>
                  <a:cubicBezTo>
                    <a:pt x="320" y="982"/>
                    <a:pt x="366" y="993"/>
                    <a:pt x="411" y="993"/>
                  </a:cubicBezTo>
                  <a:cubicBezTo>
                    <a:pt x="457" y="993"/>
                    <a:pt x="503" y="982"/>
                    <a:pt x="548" y="959"/>
                  </a:cubicBezTo>
                  <a:cubicBezTo>
                    <a:pt x="617" y="959"/>
                    <a:pt x="708" y="936"/>
                    <a:pt x="777" y="913"/>
                  </a:cubicBezTo>
                  <a:cubicBezTo>
                    <a:pt x="1234" y="814"/>
                    <a:pt x="1708" y="749"/>
                    <a:pt x="2170" y="749"/>
                  </a:cubicBezTo>
                  <a:cubicBezTo>
                    <a:pt x="2238" y="749"/>
                    <a:pt x="2307" y="750"/>
                    <a:pt x="2374" y="753"/>
                  </a:cubicBezTo>
                  <a:lnTo>
                    <a:pt x="2397" y="753"/>
                  </a:lnTo>
                  <a:cubicBezTo>
                    <a:pt x="2991" y="776"/>
                    <a:pt x="3584" y="867"/>
                    <a:pt x="4178" y="1050"/>
                  </a:cubicBezTo>
                  <a:cubicBezTo>
                    <a:pt x="4657" y="1210"/>
                    <a:pt x="5136" y="1392"/>
                    <a:pt x="5593" y="1621"/>
                  </a:cubicBezTo>
                  <a:cubicBezTo>
                    <a:pt x="5643" y="1652"/>
                    <a:pt x="5697" y="1666"/>
                    <a:pt x="5751" y="1666"/>
                  </a:cubicBezTo>
                  <a:cubicBezTo>
                    <a:pt x="5891" y="1666"/>
                    <a:pt x="6029" y="1570"/>
                    <a:pt x="6095" y="1438"/>
                  </a:cubicBezTo>
                  <a:cubicBezTo>
                    <a:pt x="6186" y="1233"/>
                    <a:pt x="6072" y="1027"/>
                    <a:pt x="5889" y="936"/>
                  </a:cubicBezTo>
                  <a:cubicBezTo>
                    <a:pt x="5045" y="479"/>
                    <a:pt x="4109" y="183"/>
                    <a:pt x="3173" y="46"/>
                  </a:cubicBezTo>
                  <a:cubicBezTo>
                    <a:pt x="2854" y="23"/>
                    <a:pt x="2534" y="0"/>
                    <a:pt x="2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7755;p70">
              <a:extLst>
                <a:ext uri="{FF2B5EF4-FFF2-40B4-BE49-F238E27FC236}">
                  <a16:creationId xmlns:a16="http://schemas.microsoft.com/office/drawing/2014/main" id="{738E6AD7-ED02-4B5B-B3E3-9E94E54530EA}"/>
                </a:ext>
              </a:extLst>
            </p:cNvPr>
            <p:cNvSpPr/>
            <p:nvPr/>
          </p:nvSpPr>
          <p:spPr>
            <a:xfrm>
              <a:off x="8023594" y="2406941"/>
              <a:ext cx="183748" cy="75388"/>
            </a:xfrm>
            <a:custGeom>
              <a:avLst/>
              <a:gdLst/>
              <a:ahLst/>
              <a:cxnLst/>
              <a:rect l="l" t="t" r="r" b="b"/>
              <a:pathLst>
                <a:path w="14244" h="5844" extrusionOk="0">
                  <a:moveTo>
                    <a:pt x="8975" y="2116"/>
                  </a:moveTo>
                  <a:lnTo>
                    <a:pt x="8975" y="2116"/>
                  </a:lnTo>
                  <a:cubicBezTo>
                    <a:pt x="8980" y="2120"/>
                    <a:pt x="8985" y="2124"/>
                    <a:pt x="8994" y="2124"/>
                  </a:cubicBezTo>
                  <a:cubicBezTo>
                    <a:pt x="8988" y="2121"/>
                    <a:pt x="8982" y="2119"/>
                    <a:pt x="8975" y="2116"/>
                  </a:cubicBezTo>
                  <a:close/>
                  <a:moveTo>
                    <a:pt x="412" y="1"/>
                  </a:moveTo>
                  <a:cubicBezTo>
                    <a:pt x="343" y="1"/>
                    <a:pt x="252" y="24"/>
                    <a:pt x="183" y="69"/>
                  </a:cubicBezTo>
                  <a:cubicBezTo>
                    <a:pt x="115" y="138"/>
                    <a:pt x="46" y="229"/>
                    <a:pt x="24" y="320"/>
                  </a:cubicBezTo>
                  <a:cubicBezTo>
                    <a:pt x="1" y="503"/>
                    <a:pt x="138" y="754"/>
                    <a:pt x="343" y="754"/>
                  </a:cubicBezTo>
                  <a:cubicBezTo>
                    <a:pt x="1599" y="891"/>
                    <a:pt x="2877" y="982"/>
                    <a:pt x="4155" y="1142"/>
                  </a:cubicBezTo>
                  <a:cubicBezTo>
                    <a:pt x="5661" y="1325"/>
                    <a:pt x="7145" y="1576"/>
                    <a:pt x="8606" y="1987"/>
                  </a:cubicBezTo>
                  <a:cubicBezTo>
                    <a:pt x="8735" y="2030"/>
                    <a:pt x="8865" y="2073"/>
                    <a:pt x="8975" y="2116"/>
                  </a:cubicBezTo>
                  <a:lnTo>
                    <a:pt x="8975" y="2116"/>
                  </a:lnTo>
                  <a:cubicBezTo>
                    <a:pt x="8972" y="2113"/>
                    <a:pt x="8968" y="2109"/>
                    <a:pt x="8965" y="2106"/>
                  </a:cubicBezTo>
                  <a:lnTo>
                    <a:pt x="8965" y="2106"/>
                  </a:lnTo>
                  <a:cubicBezTo>
                    <a:pt x="9849" y="2402"/>
                    <a:pt x="10711" y="2766"/>
                    <a:pt x="11505" y="3265"/>
                  </a:cubicBezTo>
                  <a:cubicBezTo>
                    <a:pt x="11938" y="3561"/>
                    <a:pt x="12349" y="3881"/>
                    <a:pt x="12692" y="4269"/>
                  </a:cubicBezTo>
                  <a:cubicBezTo>
                    <a:pt x="12920" y="4543"/>
                    <a:pt x="13125" y="4863"/>
                    <a:pt x="13285" y="5182"/>
                  </a:cubicBezTo>
                  <a:cubicBezTo>
                    <a:pt x="13354" y="5319"/>
                    <a:pt x="13399" y="5456"/>
                    <a:pt x="13445" y="5593"/>
                  </a:cubicBezTo>
                  <a:cubicBezTo>
                    <a:pt x="13498" y="5753"/>
                    <a:pt x="13648" y="5844"/>
                    <a:pt x="13798" y="5844"/>
                  </a:cubicBezTo>
                  <a:cubicBezTo>
                    <a:pt x="13841" y="5844"/>
                    <a:pt x="13884" y="5836"/>
                    <a:pt x="13924" y="5821"/>
                  </a:cubicBezTo>
                  <a:cubicBezTo>
                    <a:pt x="14130" y="5753"/>
                    <a:pt x="14244" y="5547"/>
                    <a:pt x="14175" y="5342"/>
                  </a:cubicBezTo>
                  <a:cubicBezTo>
                    <a:pt x="14061" y="5045"/>
                    <a:pt x="13924" y="4726"/>
                    <a:pt x="13742" y="4452"/>
                  </a:cubicBezTo>
                  <a:cubicBezTo>
                    <a:pt x="13582" y="4155"/>
                    <a:pt x="13376" y="3904"/>
                    <a:pt x="13148" y="3653"/>
                  </a:cubicBezTo>
                  <a:cubicBezTo>
                    <a:pt x="12692" y="3151"/>
                    <a:pt x="12144" y="2763"/>
                    <a:pt x="11573" y="2420"/>
                  </a:cubicBezTo>
                  <a:cubicBezTo>
                    <a:pt x="10957" y="2055"/>
                    <a:pt x="10318" y="1781"/>
                    <a:pt x="9656" y="1530"/>
                  </a:cubicBezTo>
                  <a:cubicBezTo>
                    <a:pt x="8925" y="1279"/>
                    <a:pt x="8172" y="1074"/>
                    <a:pt x="7419" y="914"/>
                  </a:cubicBezTo>
                  <a:cubicBezTo>
                    <a:pt x="6186" y="617"/>
                    <a:pt x="4908" y="457"/>
                    <a:pt x="3653" y="297"/>
                  </a:cubicBezTo>
                  <a:cubicBezTo>
                    <a:pt x="2580" y="183"/>
                    <a:pt x="1530" y="115"/>
                    <a:pt x="480" y="24"/>
                  </a:cubicBezTo>
                  <a:cubicBezTo>
                    <a:pt x="457" y="24"/>
                    <a:pt x="434" y="1"/>
                    <a:pt x="4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7756;p70">
              <a:extLst>
                <a:ext uri="{FF2B5EF4-FFF2-40B4-BE49-F238E27FC236}">
                  <a16:creationId xmlns:a16="http://schemas.microsoft.com/office/drawing/2014/main" id="{60545B29-C5F3-4C15-97EB-5A31AE1B3D1E}"/>
                </a:ext>
              </a:extLst>
            </p:cNvPr>
            <p:cNvSpPr/>
            <p:nvPr/>
          </p:nvSpPr>
          <p:spPr>
            <a:xfrm>
              <a:off x="8078365" y="1737418"/>
              <a:ext cx="149292" cy="160773"/>
            </a:xfrm>
            <a:custGeom>
              <a:avLst/>
              <a:gdLst/>
              <a:ahLst/>
              <a:cxnLst/>
              <a:rect l="l" t="t" r="r" b="b"/>
              <a:pathLst>
                <a:path w="11573" h="12463" extrusionOk="0">
                  <a:moveTo>
                    <a:pt x="731" y="0"/>
                  </a:moveTo>
                  <a:cubicBezTo>
                    <a:pt x="708" y="23"/>
                    <a:pt x="708" y="23"/>
                    <a:pt x="685" y="46"/>
                  </a:cubicBezTo>
                  <a:cubicBezTo>
                    <a:pt x="411" y="616"/>
                    <a:pt x="206" y="1233"/>
                    <a:pt x="114" y="1917"/>
                  </a:cubicBezTo>
                  <a:cubicBezTo>
                    <a:pt x="23" y="2557"/>
                    <a:pt x="0" y="3241"/>
                    <a:pt x="92" y="4017"/>
                  </a:cubicBezTo>
                  <a:cubicBezTo>
                    <a:pt x="160" y="4702"/>
                    <a:pt x="320" y="5433"/>
                    <a:pt x="548" y="6163"/>
                  </a:cubicBezTo>
                  <a:cubicBezTo>
                    <a:pt x="799" y="6916"/>
                    <a:pt x="1096" y="7601"/>
                    <a:pt x="1461" y="8263"/>
                  </a:cubicBezTo>
                  <a:cubicBezTo>
                    <a:pt x="2214" y="9632"/>
                    <a:pt x="3219" y="10751"/>
                    <a:pt x="4360" y="11504"/>
                  </a:cubicBezTo>
                  <a:cubicBezTo>
                    <a:pt x="5273" y="12120"/>
                    <a:pt x="6346" y="12463"/>
                    <a:pt x="7373" y="12463"/>
                  </a:cubicBezTo>
                  <a:cubicBezTo>
                    <a:pt x="7738" y="12463"/>
                    <a:pt x="8103" y="12417"/>
                    <a:pt x="8446" y="12326"/>
                  </a:cubicBezTo>
                  <a:cubicBezTo>
                    <a:pt x="8879" y="12212"/>
                    <a:pt x="9290" y="12029"/>
                    <a:pt x="9678" y="11778"/>
                  </a:cubicBezTo>
                  <a:cubicBezTo>
                    <a:pt x="9861" y="11664"/>
                    <a:pt x="10043" y="11527"/>
                    <a:pt x="10203" y="11367"/>
                  </a:cubicBezTo>
                  <a:cubicBezTo>
                    <a:pt x="10340" y="11253"/>
                    <a:pt x="10500" y="11093"/>
                    <a:pt x="10683" y="10865"/>
                  </a:cubicBezTo>
                  <a:cubicBezTo>
                    <a:pt x="10956" y="10545"/>
                    <a:pt x="11162" y="10157"/>
                    <a:pt x="11344" y="9701"/>
                  </a:cubicBezTo>
                  <a:cubicBezTo>
                    <a:pt x="11481" y="9290"/>
                    <a:pt x="11573" y="8833"/>
                    <a:pt x="11573" y="8377"/>
                  </a:cubicBezTo>
                  <a:cubicBezTo>
                    <a:pt x="11573" y="7943"/>
                    <a:pt x="11481" y="7464"/>
                    <a:pt x="11299" y="6962"/>
                  </a:cubicBezTo>
                  <a:cubicBezTo>
                    <a:pt x="11162" y="6551"/>
                    <a:pt x="10934" y="6140"/>
                    <a:pt x="10614" y="5706"/>
                  </a:cubicBezTo>
                  <a:cubicBezTo>
                    <a:pt x="10363" y="5387"/>
                    <a:pt x="10043" y="5067"/>
                    <a:pt x="9610" y="4725"/>
                  </a:cubicBezTo>
                  <a:cubicBezTo>
                    <a:pt x="9267" y="4451"/>
                    <a:pt x="8879" y="4200"/>
                    <a:pt x="8423" y="3972"/>
                  </a:cubicBezTo>
                  <a:cubicBezTo>
                    <a:pt x="7989" y="3766"/>
                    <a:pt x="7510" y="3584"/>
                    <a:pt x="6962" y="3447"/>
                  </a:cubicBezTo>
                  <a:cubicBezTo>
                    <a:pt x="6665" y="3355"/>
                    <a:pt x="6323" y="3287"/>
                    <a:pt x="6026" y="3218"/>
                  </a:cubicBezTo>
                  <a:lnTo>
                    <a:pt x="5935" y="3196"/>
                  </a:lnTo>
                  <a:lnTo>
                    <a:pt x="5684" y="3150"/>
                  </a:lnTo>
                  <a:cubicBezTo>
                    <a:pt x="4794" y="2967"/>
                    <a:pt x="3881" y="2762"/>
                    <a:pt x="3036" y="2351"/>
                  </a:cubicBezTo>
                  <a:cubicBezTo>
                    <a:pt x="2945" y="2328"/>
                    <a:pt x="2853" y="2283"/>
                    <a:pt x="2785" y="2237"/>
                  </a:cubicBezTo>
                  <a:cubicBezTo>
                    <a:pt x="2762" y="2237"/>
                    <a:pt x="2762" y="2214"/>
                    <a:pt x="2739" y="2214"/>
                  </a:cubicBezTo>
                  <a:cubicBezTo>
                    <a:pt x="2580" y="2123"/>
                    <a:pt x="2465" y="2054"/>
                    <a:pt x="2328" y="1986"/>
                  </a:cubicBezTo>
                  <a:cubicBezTo>
                    <a:pt x="2237" y="1895"/>
                    <a:pt x="2123" y="1803"/>
                    <a:pt x="2009" y="1735"/>
                  </a:cubicBezTo>
                  <a:cubicBezTo>
                    <a:pt x="1781" y="1529"/>
                    <a:pt x="1575" y="1324"/>
                    <a:pt x="1393" y="1096"/>
                  </a:cubicBezTo>
                  <a:cubicBezTo>
                    <a:pt x="1210" y="867"/>
                    <a:pt x="1050" y="616"/>
                    <a:pt x="913" y="365"/>
                  </a:cubicBezTo>
                  <a:cubicBezTo>
                    <a:pt x="845" y="251"/>
                    <a:pt x="776" y="137"/>
                    <a:pt x="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7757;p70">
              <a:extLst>
                <a:ext uri="{FF2B5EF4-FFF2-40B4-BE49-F238E27FC236}">
                  <a16:creationId xmlns:a16="http://schemas.microsoft.com/office/drawing/2014/main" id="{8C9FA17B-4F00-40AC-8E9D-44E4CCFFB550}"/>
                </a:ext>
              </a:extLst>
            </p:cNvPr>
            <p:cNvSpPr/>
            <p:nvPr/>
          </p:nvSpPr>
          <p:spPr>
            <a:xfrm>
              <a:off x="8078365" y="1737418"/>
              <a:ext cx="141939" cy="160773"/>
            </a:xfrm>
            <a:custGeom>
              <a:avLst/>
              <a:gdLst/>
              <a:ahLst/>
              <a:cxnLst/>
              <a:rect l="l" t="t" r="r" b="b"/>
              <a:pathLst>
                <a:path w="11003" h="12463" extrusionOk="0">
                  <a:moveTo>
                    <a:pt x="731" y="0"/>
                  </a:moveTo>
                  <a:cubicBezTo>
                    <a:pt x="708" y="0"/>
                    <a:pt x="685" y="23"/>
                    <a:pt x="685" y="46"/>
                  </a:cubicBezTo>
                  <a:cubicBezTo>
                    <a:pt x="388" y="616"/>
                    <a:pt x="206" y="1255"/>
                    <a:pt x="92" y="1917"/>
                  </a:cubicBezTo>
                  <a:cubicBezTo>
                    <a:pt x="0" y="2557"/>
                    <a:pt x="0" y="3241"/>
                    <a:pt x="69" y="4017"/>
                  </a:cubicBezTo>
                  <a:cubicBezTo>
                    <a:pt x="160" y="4725"/>
                    <a:pt x="320" y="5455"/>
                    <a:pt x="548" y="6186"/>
                  </a:cubicBezTo>
                  <a:cubicBezTo>
                    <a:pt x="799" y="6916"/>
                    <a:pt x="1096" y="7624"/>
                    <a:pt x="1461" y="8263"/>
                  </a:cubicBezTo>
                  <a:cubicBezTo>
                    <a:pt x="2214" y="9632"/>
                    <a:pt x="3219" y="10751"/>
                    <a:pt x="4337" y="11504"/>
                  </a:cubicBezTo>
                  <a:cubicBezTo>
                    <a:pt x="5273" y="12120"/>
                    <a:pt x="6346" y="12463"/>
                    <a:pt x="7373" y="12463"/>
                  </a:cubicBezTo>
                  <a:cubicBezTo>
                    <a:pt x="7738" y="12463"/>
                    <a:pt x="8103" y="12417"/>
                    <a:pt x="8446" y="12326"/>
                  </a:cubicBezTo>
                  <a:cubicBezTo>
                    <a:pt x="8879" y="12212"/>
                    <a:pt x="9290" y="12029"/>
                    <a:pt x="9678" y="11778"/>
                  </a:cubicBezTo>
                  <a:cubicBezTo>
                    <a:pt x="9861" y="11664"/>
                    <a:pt x="10043" y="11527"/>
                    <a:pt x="10203" y="11390"/>
                  </a:cubicBezTo>
                  <a:cubicBezTo>
                    <a:pt x="10340" y="11253"/>
                    <a:pt x="10500" y="11093"/>
                    <a:pt x="10683" y="10865"/>
                  </a:cubicBezTo>
                  <a:cubicBezTo>
                    <a:pt x="10819" y="10728"/>
                    <a:pt x="10911" y="10568"/>
                    <a:pt x="11002" y="10408"/>
                  </a:cubicBezTo>
                  <a:cubicBezTo>
                    <a:pt x="10568" y="10135"/>
                    <a:pt x="10089" y="9883"/>
                    <a:pt x="9610" y="9655"/>
                  </a:cubicBezTo>
                  <a:lnTo>
                    <a:pt x="9633" y="9655"/>
                  </a:lnTo>
                  <a:cubicBezTo>
                    <a:pt x="9085" y="9404"/>
                    <a:pt x="8537" y="9153"/>
                    <a:pt x="8012" y="8902"/>
                  </a:cubicBezTo>
                  <a:cubicBezTo>
                    <a:pt x="7487" y="8651"/>
                    <a:pt x="6985" y="8423"/>
                    <a:pt x="6483" y="8149"/>
                  </a:cubicBezTo>
                  <a:cubicBezTo>
                    <a:pt x="6140" y="7966"/>
                    <a:pt x="5821" y="7761"/>
                    <a:pt x="5478" y="7532"/>
                  </a:cubicBezTo>
                  <a:cubicBezTo>
                    <a:pt x="5113" y="7281"/>
                    <a:pt x="4748" y="7007"/>
                    <a:pt x="4406" y="6711"/>
                  </a:cubicBezTo>
                  <a:cubicBezTo>
                    <a:pt x="3698" y="6049"/>
                    <a:pt x="3059" y="5318"/>
                    <a:pt x="2534" y="4520"/>
                  </a:cubicBezTo>
                  <a:cubicBezTo>
                    <a:pt x="2009" y="3698"/>
                    <a:pt x="1598" y="2830"/>
                    <a:pt x="1278" y="1940"/>
                  </a:cubicBezTo>
                  <a:cubicBezTo>
                    <a:pt x="1119" y="1484"/>
                    <a:pt x="982" y="1004"/>
                    <a:pt x="868" y="525"/>
                  </a:cubicBezTo>
                  <a:cubicBezTo>
                    <a:pt x="845" y="388"/>
                    <a:pt x="822" y="251"/>
                    <a:pt x="799" y="114"/>
                  </a:cubicBezTo>
                  <a:cubicBezTo>
                    <a:pt x="776" y="91"/>
                    <a:pt x="753" y="46"/>
                    <a:pt x="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7758;p70">
              <a:extLst>
                <a:ext uri="{FF2B5EF4-FFF2-40B4-BE49-F238E27FC236}">
                  <a16:creationId xmlns:a16="http://schemas.microsoft.com/office/drawing/2014/main" id="{189C1D86-6D59-4029-A5BC-44B3E70E3B15}"/>
                </a:ext>
              </a:extLst>
            </p:cNvPr>
            <p:cNvSpPr/>
            <p:nvPr/>
          </p:nvSpPr>
          <p:spPr>
            <a:xfrm>
              <a:off x="8089252" y="1748898"/>
              <a:ext cx="160786" cy="143409"/>
            </a:xfrm>
            <a:custGeom>
              <a:avLst/>
              <a:gdLst/>
              <a:ahLst/>
              <a:cxnLst/>
              <a:rect l="l" t="t" r="r" b="b"/>
              <a:pathLst>
                <a:path w="12464" h="11117" extrusionOk="0">
                  <a:moveTo>
                    <a:pt x="4612" y="6209"/>
                  </a:moveTo>
                  <a:cubicBezTo>
                    <a:pt x="4619" y="6213"/>
                    <a:pt x="4625" y="6218"/>
                    <a:pt x="4632" y="6222"/>
                  </a:cubicBezTo>
                  <a:lnTo>
                    <a:pt x="4632" y="6222"/>
                  </a:lnTo>
                  <a:cubicBezTo>
                    <a:pt x="4630" y="6216"/>
                    <a:pt x="4624" y="6209"/>
                    <a:pt x="4612" y="6209"/>
                  </a:cubicBezTo>
                  <a:close/>
                  <a:moveTo>
                    <a:pt x="92" y="0"/>
                  </a:moveTo>
                  <a:cubicBezTo>
                    <a:pt x="46" y="23"/>
                    <a:pt x="1" y="92"/>
                    <a:pt x="24" y="137"/>
                  </a:cubicBezTo>
                  <a:cubicBezTo>
                    <a:pt x="434" y="1073"/>
                    <a:pt x="777" y="2055"/>
                    <a:pt x="1233" y="2990"/>
                  </a:cubicBezTo>
                  <a:cubicBezTo>
                    <a:pt x="1439" y="3447"/>
                    <a:pt x="1713" y="3903"/>
                    <a:pt x="2009" y="4314"/>
                  </a:cubicBezTo>
                  <a:cubicBezTo>
                    <a:pt x="2306" y="4771"/>
                    <a:pt x="2649" y="5182"/>
                    <a:pt x="3037" y="5547"/>
                  </a:cubicBezTo>
                  <a:cubicBezTo>
                    <a:pt x="3402" y="5912"/>
                    <a:pt x="3813" y="6277"/>
                    <a:pt x="4223" y="6597"/>
                  </a:cubicBezTo>
                  <a:cubicBezTo>
                    <a:pt x="4657" y="6916"/>
                    <a:pt x="5091" y="7213"/>
                    <a:pt x="5547" y="7487"/>
                  </a:cubicBezTo>
                  <a:cubicBezTo>
                    <a:pt x="6460" y="8058"/>
                    <a:pt x="7396" y="8560"/>
                    <a:pt x="8332" y="9062"/>
                  </a:cubicBezTo>
                  <a:cubicBezTo>
                    <a:pt x="8903" y="9381"/>
                    <a:pt x="9473" y="9701"/>
                    <a:pt x="10067" y="9998"/>
                  </a:cubicBezTo>
                  <a:cubicBezTo>
                    <a:pt x="10363" y="10180"/>
                    <a:pt x="10660" y="10340"/>
                    <a:pt x="10957" y="10523"/>
                  </a:cubicBezTo>
                  <a:cubicBezTo>
                    <a:pt x="11254" y="10683"/>
                    <a:pt x="11550" y="10888"/>
                    <a:pt x="11824" y="11071"/>
                  </a:cubicBezTo>
                  <a:cubicBezTo>
                    <a:pt x="11893" y="11093"/>
                    <a:pt x="11961" y="11116"/>
                    <a:pt x="12053" y="11116"/>
                  </a:cubicBezTo>
                  <a:cubicBezTo>
                    <a:pt x="12167" y="11093"/>
                    <a:pt x="12281" y="11048"/>
                    <a:pt x="12349" y="10956"/>
                  </a:cubicBezTo>
                  <a:cubicBezTo>
                    <a:pt x="12418" y="10888"/>
                    <a:pt x="12463" y="10774"/>
                    <a:pt x="12463" y="10660"/>
                  </a:cubicBezTo>
                  <a:cubicBezTo>
                    <a:pt x="12441" y="10546"/>
                    <a:pt x="12395" y="10409"/>
                    <a:pt x="12304" y="10340"/>
                  </a:cubicBezTo>
                  <a:cubicBezTo>
                    <a:pt x="11687" y="9884"/>
                    <a:pt x="11003" y="9518"/>
                    <a:pt x="10295" y="9199"/>
                  </a:cubicBezTo>
                  <a:cubicBezTo>
                    <a:pt x="9975" y="9039"/>
                    <a:pt x="9633" y="8902"/>
                    <a:pt x="9314" y="8742"/>
                  </a:cubicBezTo>
                  <a:cubicBezTo>
                    <a:pt x="8971" y="8583"/>
                    <a:pt x="8652" y="8400"/>
                    <a:pt x="8309" y="8240"/>
                  </a:cubicBezTo>
                  <a:cubicBezTo>
                    <a:pt x="7693" y="7921"/>
                    <a:pt x="7054" y="7624"/>
                    <a:pt x="6438" y="7282"/>
                  </a:cubicBezTo>
                  <a:cubicBezTo>
                    <a:pt x="5829" y="6966"/>
                    <a:pt x="5219" y="6605"/>
                    <a:pt x="4632" y="6222"/>
                  </a:cubicBezTo>
                  <a:lnTo>
                    <a:pt x="4632" y="6222"/>
                  </a:lnTo>
                  <a:cubicBezTo>
                    <a:pt x="4634" y="6227"/>
                    <a:pt x="4634" y="6232"/>
                    <a:pt x="4634" y="6232"/>
                  </a:cubicBezTo>
                  <a:cubicBezTo>
                    <a:pt x="4246" y="5958"/>
                    <a:pt x="3881" y="5684"/>
                    <a:pt x="3516" y="5387"/>
                  </a:cubicBezTo>
                  <a:cubicBezTo>
                    <a:pt x="3151" y="5090"/>
                    <a:pt x="2808" y="4748"/>
                    <a:pt x="2512" y="4383"/>
                  </a:cubicBezTo>
                  <a:lnTo>
                    <a:pt x="2512" y="4383"/>
                  </a:lnTo>
                  <a:cubicBezTo>
                    <a:pt x="2512" y="4406"/>
                    <a:pt x="2534" y="4406"/>
                    <a:pt x="2534" y="4428"/>
                  </a:cubicBezTo>
                  <a:cubicBezTo>
                    <a:pt x="1964" y="3721"/>
                    <a:pt x="1484" y="2945"/>
                    <a:pt x="1096" y="2123"/>
                  </a:cubicBezTo>
                  <a:cubicBezTo>
                    <a:pt x="777" y="1461"/>
                    <a:pt x="503" y="754"/>
                    <a:pt x="206" y="69"/>
                  </a:cubicBezTo>
                  <a:cubicBezTo>
                    <a:pt x="183" y="23"/>
                    <a:pt x="161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7759;p70">
              <a:extLst>
                <a:ext uri="{FF2B5EF4-FFF2-40B4-BE49-F238E27FC236}">
                  <a16:creationId xmlns:a16="http://schemas.microsoft.com/office/drawing/2014/main" id="{1B523D07-F7ED-4B0C-8A44-DF62F0A4F37C}"/>
                </a:ext>
              </a:extLst>
            </p:cNvPr>
            <p:cNvSpPr/>
            <p:nvPr/>
          </p:nvSpPr>
          <p:spPr>
            <a:xfrm>
              <a:off x="8098088" y="1820437"/>
              <a:ext cx="45356" cy="12797"/>
            </a:xfrm>
            <a:custGeom>
              <a:avLst/>
              <a:gdLst/>
              <a:ahLst/>
              <a:cxnLst/>
              <a:rect l="l" t="t" r="r" b="b"/>
              <a:pathLst>
                <a:path w="3516" h="992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92"/>
                    <a:pt x="1" y="161"/>
                    <a:pt x="46" y="161"/>
                  </a:cubicBezTo>
                  <a:cubicBezTo>
                    <a:pt x="571" y="366"/>
                    <a:pt x="1096" y="549"/>
                    <a:pt x="1621" y="708"/>
                  </a:cubicBezTo>
                  <a:cubicBezTo>
                    <a:pt x="1895" y="777"/>
                    <a:pt x="2169" y="845"/>
                    <a:pt x="2443" y="914"/>
                  </a:cubicBezTo>
                  <a:cubicBezTo>
                    <a:pt x="2580" y="937"/>
                    <a:pt x="2717" y="959"/>
                    <a:pt x="2877" y="959"/>
                  </a:cubicBezTo>
                  <a:cubicBezTo>
                    <a:pt x="2990" y="976"/>
                    <a:pt x="3091" y="992"/>
                    <a:pt x="3197" y="992"/>
                  </a:cubicBezTo>
                  <a:cubicBezTo>
                    <a:pt x="3241" y="992"/>
                    <a:pt x="3286" y="989"/>
                    <a:pt x="3333" y="982"/>
                  </a:cubicBezTo>
                  <a:cubicBezTo>
                    <a:pt x="3424" y="982"/>
                    <a:pt x="3516" y="891"/>
                    <a:pt x="3493" y="800"/>
                  </a:cubicBezTo>
                  <a:cubicBezTo>
                    <a:pt x="3493" y="754"/>
                    <a:pt x="3470" y="708"/>
                    <a:pt x="3447" y="686"/>
                  </a:cubicBezTo>
                  <a:cubicBezTo>
                    <a:pt x="3402" y="663"/>
                    <a:pt x="3356" y="640"/>
                    <a:pt x="3310" y="640"/>
                  </a:cubicBezTo>
                  <a:lnTo>
                    <a:pt x="2625" y="640"/>
                  </a:lnTo>
                  <a:cubicBezTo>
                    <a:pt x="2466" y="617"/>
                    <a:pt x="2306" y="594"/>
                    <a:pt x="2146" y="571"/>
                  </a:cubicBezTo>
                  <a:cubicBezTo>
                    <a:pt x="1964" y="549"/>
                    <a:pt x="1781" y="503"/>
                    <a:pt x="1598" y="457"/>
                  </a:cubicBezTo>
                  <a:cubicBezTo>
                    <a:pt x="1256" y="389"/>
                    <a:pt x="936" y="275"/>
                    <a:pt x="594" y="161"/>
                  </a:cubicBezTo>
                  <a:lnTo>
                    <a:pt x="617" y="161"/>
                  </a:lnTo>
                  <a:cubicBezTo>
                    <a:pt x="457" y="115"/>
                    <a:pt x="297" y="46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7760;p70">
              <a:extLst>
                <a:ext uri="{FF2B5EF4-FFF2-40B4-BE49-F238E27FC236}">
                  <a16:creationId xmlns:a16="http://schemas.microsoft.com/office/drawing/2014/main" id="{1EAC039B-9731-40F8-B330-FF0CAE2670C5}"/>
                </a:ext>
              </a:extLst>
            </p:cNvPr>
            <p:cNvSpPr/>
            <p:nvPr/>
          </p:nvSpPr>
          <p:spPr>
            <a:xfrm>
              <a:off x="8134593" y="1858129"/>
              <a:ext cx="64203" cy="12087"/>
            </a:xfrm>
            <a:custGeom>
              <a:avLst/>
              <a:gdLst/>
              <a:ahLst/>
              <a:cxnLst/>
              <a:rect l="l" t="t" r="r" b="b"/>
              <a:pathLst>
                <a:path w="4977" h="937" extrusionOk="0">
                  <a:moveTo>
                    <a:pt x="4726" y="0"/>
                  </a:moveTo>
                  <a:cubicBezTo>
                    <a:pt x="4703" y="0"/>
                    <a:pt x="4680" y="23"/>
                    <a:pt x="4657" y="23"/>
                  </a:cubicBezTo>
                  <a:cubicBezTo>
                    <a:pt x="4406" y="137"/>
                    <a:pt x="4155" y="252"/>
                    <a:pt x="3904" y="343"/>
                  </a:cubicBezTo>
                  <a:cubicBezTo>
                    <a:pt x="3630" y="434"/>
                    <a:pt x="3356" y="503"/>
                    <a:pt x="3059" y="571"/>
                  </a:cubicBezTo>
                  <a:lnTo>
                    <a:pt x="3105" y="548"/>
                  </a:lnTo>
                  <a:lnTo>
                    <a:pt x="3105" y="548"/>
                  </a:lnTo>
                  <a:cubicBezTo>
                    <a:pt x="2627" y="637"/>
                    <a:pt x="2150" y="670"/>
                    <a:pt x="1661" y="670"/>
                  </a:cubicBezTo>
                  <a:cubicBezTo>
                    <a:pt x="1520" y="670"/>
                    <a:pt x="1377" y="668"/>
                    <a:pt x="1233" y="662"/>
                  </a:cubicBezTo>
                  <a:lnTo>
                    <a:pt x="1256" y="662"/>
                  </a:lnTo>
                  <a:cubicBezTo>
                    <a:pt x="891" y="617"/>
                    <a:pt x="503" y="594"/>
                    <a:pt x="138" y="525"/>
                  </a:cubicBezTo>
                  <a:cubicBezTo>
                    <a:pt x="69" y="525"/>
                    <a:pt x="24" y="548"/>
                    <a:pt x="24" y="594"/>
                  </a:cubicBezTo>
                  <a:cubicBezTo>
                    <a:pt x="1" y="640"/>
                    <a:pt x="47" y="708"/>
                    <a:pt x="92" y="708"/>
                  </a:cubicBezTo>
                  <a:cubicBezTo>
                    <a:pt x="480" y="777"/>
                    <a:pt x="891" y="845"/>
                    <a:pt x="1279" y="891"/>
                  </a:cubicBezTo>
                  <a:cubicBezTo>
                    <a:pt x="1667" y="913"/>
                    <a:pt x="2078" y="936"/>
                    <a:pt x="2466" y="936"/>
                  </a:cubicBezTo>
                  <a:cubicBezTo>
                    <a:pt x="2854" y="913"/>
                    <a:pt x="3265" y="868"/>
                    <a:pt x="3653" y="799"/>
                  </a:cubicBezTo>
                  <a:cubicBezTo>
                    <a:pt x="4041" y="731"/>
                    <a:pt x="4429" y="640"/>
                    <a:pt x="4794" y="480"/>
                  </a:cubicBezTo>
                  <a:cubicBezTo>
                    <a:pt x="4817" y="457"/>
                    <a:pt x="4840" y="457"/>
                    <a:pt x="4863" y="457"/>
                  </a:cubicBezTo>
                  <a:cubicBezTo>
                    <a:pt x="4886" y="434"/>
                    <a:pt x="4908" y="388"/>
                    <a:pt x="4931" y="343"/>
                  </a:cubicBezTo>
                  <a:cubicBezTo>
                    <a:pt x="4954" y="297"/>
                    <a:pt x="4977" y="229"/>
                    <a:pt x="4954" y="183"/>
                  </a:cubicBezTo>
                  <a:cubicBezTo>
                    <a:pt x="4931" y="115"/>
                    <a:pt x="4886" y="69"/>
                    <a:pt x="4817" y="46"/>
                  </a:cubicBezTo>
                  <a:cubicBezTo>
                    <a:pt x="4794" y="23"/>
                    <a:pt x="4749" y="0"/>
                    <a:pt x="4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7761;p70">
              <a:extLst>
                <a:ext uri="{FF2B5EF4-FFF2-40B4-BE49-F238E27FC236}">
                  <a16:creationId xmlns:a16="http://schemas.microsoft.com/office/drawing/2014/main" id="{4B5E6887-9D7F-466D-8EF6-9312D5496430}"/>
                </a:ext>
              </a:extLst>
            </p:cNvPr>
            <p:cNvSpPr/>
            <p:nvPr/>
          </p:nvSpPr>
          <p:spPr>
            <a:xfrm>
              <a:off x="8129588" y="1793065"/>
              <a:ext cx="15622" cy="35926"/>
            </a:xfrm>
            <a:custGeom>
              <a:avLst/>
              <a:gdLst/>
              <a:ahLst/>
              <a:cxnLst/>
              <a:rect l="l" t="t" r="r" b="b"/>
              <a:pathLst>
                <a:path w="1211" h="2785" extrusionOk="0">
                  <a:moveTo>
                    <a:pt x="823" y="2123"/>
                  </a:moveTo>
                  <a:cubicBezTo>
                    <a:pt x="823" y="2138"/>
                    <a:pt x="823" y="2143"/>
                    <a:pt x="830" y="2152"/>
                  </a:cubicBezTo>
                  <a:lnTo>
                    <a:pt x="830" y="2152"/>
                  </a:lnTo>
                  <a:cubicBezTo>
                    <a:pt x="827" y="2142"/>
                    <a:pt x="825" y="2133"/>
                    <a:pt x="823" y="2123"/>
                  </a:cubicBezTo>
                  <a:close/>
                  <a:moveTo>
                    <a:pt x="92" y="0"/>
                  </a:moveTo>
                  <a:cubicBezTo>
                    <a:pt x="92" y="0"/>
                    <a:pt x="69" y="0"/>
                    <a:pt x="47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138" y="342"/>
                    <a:pt x="229" y="525"/>
                    <a:pt x="320" y="708"/>
                  </a:cubicBezTo>
                  <a:cubicBezTo>
                    <a:pt x="320" y="708"/>
                    <a:pt x="343" y="730"/>
                    <a:pt x="343" y="730"/>
                  </a:cubicBezTo>
                  <a:cubicBezTo>
                    <a:pt x="435" y="936"/>
                    <a:pt x="526" y="1164"/>
                    <a:pt x="617" y="1392"/>
                  </a:cubicBezTo>
                  <a:cubicBezTo>
                    <a:pt x="708" y="1644"/>
                    <a:pt x="777" y="1895"/>
                    <a:pt x="845" y="2168"/>
                  </a:cubicBezTo>
                  <a:cubicBezTo>
                    <a:pt x="838" y="2161"/>
                    <a:pt x="833" y="2156"/>
                    <a:pt x="830" y="2152"/>
                  </a:cubicBezTo>
                  <a:lnTo>
                    <a:pt x="830" y="2152"/>
                  </a:lnTo>
                  <a:cubicBezTo>
                    <a:pt x="871" y="2323"/>
                    <a:pt x="891" y="2475"/>
                    <a:pt x="891" y="2648"/>
                  </a:cubicBezTo>
                  <a:cubicBezTo>
                    <a:pt x="914" y="2716"/>
                    <a:pt x="982" y="2785"/>
                    <a:pt x="1051" y="2785"/>
                  </a:cubicBezTo>
                  <a:cubicBezTo>
                    <a:pt x="1142" y="2785"/>
                    <a:pt x="1211" y="2716"/>
                    <a:pt x="1211" y="2625"/>
                  </a:cubicBezTo>
                  <a:cubicBezTo>
                    <a:pt x="1165" y="2168"/>
                    <a:pt x="1028" y="1735"/>
                    <a:pt x="845" y="1301"/>
                  </a:cubicBezTo>
                  <a:cubicBezTo>
                    <a:pt x="686" y="867"/>
                    <a:pt x="435" y="457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7762;p70">
              <a:extLst>
                <a:ext uri="{FF2B5EF4-FFF2-40B4-BE49-F238E27FC236}">
                  <a16:creationId xmlns:a16="http://schemas.microsoft.com/office/drawing/2014/main" id="{652B075C-3BEE-4A27-A545-2A6592CB1909}"/>
                </a:ext>
              </a:extLst>
            </p:cNvPr>
            <p:cNvSpPr/>
            <p:nvPr/>
          </p:nvSpPr>
          <p:spPr>
            <a:xfrm>
              <a:off x="8168157" y="1806609"/>
              <a:ext cx="31528" cy="53187"/>
            </a:xfrm>
            <a:custGeom>
              <a:avLst/>
              <a:gdLst/>
              <a:ahLst/>
              <a:cxnLst/>
              <a:rect l="l" t="t" r="r" b="b"/>
              <a:pathLst>
                <a:path w="2444" h="4123" extrusionOk="0">
                  <a:moveTo>
                    <a:pt x="161" y="0"/>
                  </a:moveTo>
                  <a:cubicBezTo>
                    <a:pt x="115" y="0"/>
                    <a:pt x="69" y="23"/>
                    <a:pt x="47" y="46"/>
                  </a:cubicBezTo>
                  <a:cubicBezTo>
                    <a:pt x="24" y="69"/>
                    <a:pt x="1" y="114"/>
                    <a:pt x="24" y="137"/>
                  </a:cubicBezTo>
                  <a:cubicBezTo>
                    <a:pt x="24" y="183"/>
                    <a:pt x="24" y="205"/>
                    <a:pt x="47" y="228"/>
                  </a:cubicBezTo>
                  <a:cubicBezTo>
                    <a:pt x="55" y="236"/>
                    <a:pt x="62" y="244"/>
                    <a:pt x="69" y="251"/>
                  </a:cubicBezTo>
                  <a:lnTo>
                    <a:pt x="69" y="251"/>
                  </a:lnTo>
                  <a:cubicBezTo>
                    <a:pt x="594" y="867"/>
                    <a:pt x="1005" y="1552"/>
                    <a:pt x="1348" y="2283"/>
                  </a:cubicBezTo>
                  <a:cubicBezTo>
                    <a:pt x="1348" y="2283"/>
                    <a:pt x="1348" y="2283"/>
                    <a:pt x="1371" y="2305"/>
                  </a:cubicBezTo>
                  <a:cubicBezTo>
                    <a:pt x="1485" y="2556"/>
                    <a:pt x="1599" y="2830"/>
                    <a:pt x="1713" y="3127"/>
                  </a:cubicBezTo>
                  <a:cubicBezTo>
                    <a:pt x="1827" y="3401"/>
                    <a:pt x="1918" y="3698"/>
                    <a:pt x="2010" y="3972"/>
                  </a:cubicBezTo>
                  <a:cubicBezTo>
                    <a:pt x="2046" y="4061"/>
                    <a:pt x="2124" y="4123"/>
                    <a:pt x="2200" y="4123"/>
                  </a:cubicBezTo>
                  <a:cubicBezTo>
                    <a:pt x="2221" y="4123"/>
                    <a:pt x="2241" y="4118"/>
                    <a:pt x="2261" y="4109"/>
                  </a:cubicBezTo>
                  <a:cubicBezTo>
                    <a:pt x="2375" y="4086"/>
                    <a:pt x="2443" y="3949"/>
                    <a:pt x="2398" y="3858"/>
                  </a:cubicBezTo>
                  <a:cubicBezTo>
                    <a:pt x="2306" y="3492"/>
                    <a:pt x="2169" y="3150"/>
                    <a:pt x="2010" y="2808"/>
                  </a:cubicBezTo>
                  <a:cubicBezTo>
                    <a:pt x="1873" y="2465"/>
                    <a:pt x="1713" y="2146"/>
                    <a:pt x="1530" y="1826"/>
                  </a:cubicBezTo>
                  <a:cubicBezTo>
                    <a:pt x="1165" y="1187"/>
                    <a:pt x="731" y="594"/>
                    <a:pt x="229" y="46"/>
                  </a:cubicBezTo>
                  <a:cubicBezTo>
                    <a:pt x="206" y="23"/>
                    <a:pt x="184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7763;p70">
              <a:extLst>
                <a:ext uri="{FF2B5EF4-FFF2-40B4-BE49-F238E27FC236}">
                  <a16:creationId xmlns:a16="http://schemas.microsoft.com/office/drawing/2014/main" id="{3031AE36-2682-4803-9829-98D8ED1A8238}"/>
                </a:ext>
              </a:extLst>
            </p:cNvPr>
            <p:cNvSpPr/>
            <p:nvPr/>
          </p:nvSpPr>
          <p:spPr>
            <a:xfrm>
              <a:off x="8195542" y="3111809"/>
              <a:ext cx="111314" cy="236457"/>
            </a:xfrm>
            <a:custGeom>
              <a:avLst/>
              <a:gdLst/>
              <a:ahLst/>
              <a:cxnLst/>
              <a:rect l="l" t="t" r="r" b="b"/>
              <a:pathLst>
                <a:path w="8629" h="18330" extrusionOk="0">
                  <a:moveTo>
                    <a:pt x="1323" y="16269"/>
                  </a:moveTo>
                  <a:cubicBezTo>
                    <a:pt x="1316" y="16301"/>
                    <a:pt x="1309" y="16334"/>
                    <a:pt x="1302" y="16366"/>
                  </a:cubicBezTo>
                  <a:cubicBezTo>
                    <a:pt x="1315" y="16328"/>
                    <a:pt x="1320" y="16297"/>
                    <a:pt x="1323" y="16269"/>
                  </a:cubicBezTo>
                  <a:close/>
                  <a:moveTo>
                    <a:pt x="8469" y="0"/>
                  </a:moveTo>
                  <a:cubicBezTo>
                    <a:pt x="8423" y="0"/>
                    <a:pt x="8378" y="0"/>
                    <a:pt x="8378" y="46"/>
                  </a:cubicBezTo>
                  <a:cubicBezTo>
                    <a:pt x="7853" y="982"/>
                    <a:pt x="7282" y="1872"/>
                    <a:pt x="6734" y="2785"/>
                  </a:cubicBezTo>
                  <a:cubicBezTo>
                    <a:pt x="6164" y="3698"/>
                    <a:pt x="5593" y="4634"/>
                    <a:pt x="5045" y="5547"/>
                  </a:cubicBezTo>
                  <a:cubicBezTo>
                    <a:pt x="4748" y="6003"/>
                    <a:pt x="4452" y="6483"/>
                    <a:pt x="4178" y="6939"/>
                  </a:cubicBezTo>
                  <a:cubicBezTo>
                    <a:pt x="3904" y="7419"/>
                    <a:pt x="3630" y="7875"/>
                    <a:pt x="3379" y="8354"/>
                  </a:cubicBezTo>
                  <a:cubicBezTo>
                    <a:pt x="2831" y="9313"/>
                    <a:pt x="2329" y="10295"/>
                    <a:pt x="1872" y="11299"/>
                  </a:cubicBezTo>
                  <a:cubicBezTo>
                    <a:pt x="1416" y="12326"/>
                    <a:pt x="1028" y="13376"/>
                    <a:pt x="708" y="14449"/>
                  </a:cubicBezTo>
                  <a:cubicBezTo>
                    <a:pt x="549" y="14974"/>
                    <a:pt x="412" y="15522"/>
                    <a:pt x="297" y="16069"/>
                  </a:cubicBezTo>
                  <a:cubicBezTo>
                    <a:pt x="161" y="16640"/>
                    <a:pt x="69" y="17211"/>
                    <a:pt x="24" y="17804"/>
                  </a:cubicBezTo>
                  <a:cubicBezTo>
                    <a:pt x="1" y="18078"/>
                    <a:pt x="229" y="18306"/>
                    <a:pt x="503" y="18329"/>
                  </a:cubicBezTo>
                  <a:cubicBezTo>
                    <a:pt x="617" y="18329"/>
                    <a:pt x="754" y="18283"/>
                    <a:pt x="845" y="18215"/>
                  </a:cubicBezTo>
                  <a:cubicBezTo>
                    <a:pt x="891" y="18169"/>
                    <a:pt x="914" y="18147"/>
                    <a:pt x="937" y="18124"/>
                  </a:cubicBezTo>
                  <a:cubicBezTo>
                    <a:pt x="982" y="18032"/>
                    <a:pt x="1028" y="17964"/>
                    <a:pt x="1028" y="17873"/>
                  </a:cubicBezTo>
                  <a:cubicBezTo>
                    <a:pt x="1119" y="17325"/>
                    <a:pt x="1210" y="16754"/>
                    <a:pt x="1325" y="16206"/>
                  </a:cubicBezTo>
                  <a:lnTo>
                    <a:pt x="1325" y="16206"/>
                  </a:lnTo>
                  <a:cubicBezTo>
                    <a:pt x="1325" y="16227"/>
                    <a:pt x="1325" y="16247"/>
                    <a:pt x="1323" y="16269"/>
                  </a:cubicBezTo>
                  <a:lnTo>
                    <a:pt x="1323" y="16269"/>
                  </a:lnTo>
                  <a:cubicBezTo>
                    <a:pt x="1641" y="14797"/>
                    <a:pt x="2090" y="13368"/>
                    <a:pt x="2626" y="11984"/>
                  </a:cubicBezTo>
                  <a:cubicBezTo>
                    <a:pt x="2900" y="11253"/>
                    <a:pt x="3196" y="10546"/>
                    <a:pt x="3539" y="9838"/>
                  </a:cubicBezTo>
                  <a:cubicBezTo>
                    <a:pt x="3858" y="9131"/>
                    <a:pt x="4178" y="8400"/>
                    <a:pt x="4543" y="7715"/>
                  </a:cubicBezTo>
                  <a:lnTo>
                    <a:pt x="4543" y="7715"/>
                  </a:lnTo>
                  <a:cubicBezTo>
                    <a:pt x="4520" y="7738"/>
                    <a:pt x="4520" y="7761"/>
                    <a:pt x="4497" y="7784"/>
                  </a:cubicBezTo>
                  <a:cubicBezTo>
                    <a:pt x="4695" y="7410"/>
                    <a:pt x="4893" y="7037"/>
                    <a:pt x="5091" y="6642"/>
                  </a:cubicBezTo>
                  <a:lnTo>
                    <a:pt x="5091" y="6642"/>
                  </a:lnTo>
                  <a:cubicBezTo>
                    <a:pt x="5091" y="6643"/>
                    <a:pt x="5091" y="6643"/>
                    <a:pt x="5091" y="6643"/>
                  </a:cubicBezTo>
                  <a:cubicBezTo>
                    <a:pt x="5639" y="5547"/>
                    <a:pt x="6255" y="4474"/>
                    <a:pt x="6848" y="3401"/>
                  </a:cubicBezTo>
                  <a:cubicBezTo>
                    <a:pt x="7145" y="2876"/>
                    <a:pt x="7419" y="2351"/>
                    <a:pt x="7716" y="1826"/>
                  </a:cubicBezTo>
                  <a:cubicBezTo>
                    <a:pt x="8012" y="1279"/>
                    <a:pt x="8286" y="731"/>
                    <a:pt x="8583" y="206"/>
                  </a:cubicBezTo>
                  <a:cubicBezTo>
                    <a:pt x="8629" y="137"/>
                    <a:pt x="8629" y="69"/>
                    <a:pt x="8560" y="23"/>
                  </a:cubicBezTo>
                  <a:cubicBezTo>
                    <a:pt x="8537" y="0"/>
                    <a:pt x="8515" y="0"/>
                    <a:pt x="8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7764;p70">
              <a:extLst>
                <a:ext uri="{FF2B5EF4-FFF2-40B4-BE49-F238E27FC236}">
                  <a16:creationId xmlns:a16="http://schemas.microsoft.com/office/drawing/2014/main" id="{59E5CDB8-D126-4EA5-B017-605056799235}"/>
                </a:ext>
              </a:extLst>
            </p:cNvPr>
            <p:cNvSpPr/>
            <p:nvPr/>
          </p:nvSpPr>
          <p:spPr>
            <a:xfrm>
              <a:off x="8204675" y="3155680"/>
              <a:ext cx="30921" cy="84843"/>
            </a:xfrm>
            <a:custGeom>
              <a:avLst/>
              <a:gdLst/>
              <a:ahLst/>
              <a:cxnLst/>
              <a:rect l="l" t="t" r="r" b="b"/>
              <a:pathLst>
                <a:path w="2397" h="6577" extrusionOk="0">
                  <a:moveTo>
                    <a:pt x="92" y="0"/>
                  </a:moveTo>
                  <a:cubicBezTo>
                    <a:pt x="46" y="0"/>
                    <a:pt x="0" y="46"/>
                    <a:pt x="0" y="115"/>
                  </a:cubicBezTo>
                  <a:cubicBezTo>
                    <a:pt x="69" y="640"/>
                    <a:pt x="137" y="1164"/>
                    <a:pt x="251" y="1667"/>
                  </a:cubicBezTo>
                  <a:cubicBezTo>
                    <a:pt x="366" y="2237"/>
                    <a:pt x="502" y="2785"/>
                    <a:pt x="639" y="3333"/>
                  </a:cubicBezTo>
                  <a:cubicBezTo>
                    <a:pt x="799" y="3858"/>
                    <a:pt x="982" y="4406"/>
                    <a:pt x="1187" y="4931"/>
                  </a:cubicBezTo>
                  <a:cubicBezTo>
                    <a:pt x="1393" y="5456"/>
                    <a:pt x="1598" y="5981"/>
                    <a:pt x="1895" y="6460"/>
                  </a:cubicBezTo>
                  <a:cubicBezTo>
                    <a:pt x="1938" y="6532"/>
                    <a:pt x="2027" y="6577"/>
                    <a:pt x="2116" y="6577"/>
                  </a:cubicBezTo>
                  <a:cubicBezTo>
                    <a:pt x="2167" y="6577"/>
                    <a:pt x="2218" y="6562"/>
                    <a:pt x="2260" y="6528"/>
                  </a:cubicBezTo>
                  <a:cubicBezTo>
                    <a:pt x="2329" y="6506"/>
                    <a:pt x="2374" y="6437"/>
                    <a:pt x="2374" y="6369"/>
                  </a:cubicBezTo>
                  <a:cubicBezTo>
                    <a:pt x="2397" y="6277"/>
                    <a:pt x="2374" y="6232"/>
                    <a:pt x="2351" y="6163"/>
                  </a:cubicBezTo>
                  <a:cubicBezTo>
                    <a:pt x="2214" y="5912"/>
                    <a:pt x="2077" y="5684"/>
                    <a:pt x="1940" y="5456"/>
                  </a:cubicBezTo>
                  <a:cubicBezTo>
                    <a:pt x="1804" y="5205"/>
                    <a:pt x="1667" y="4953"/>
                    <a:pt x="1552" y="4702"/>
                  </a:cubicBezTo>
                  <a:cubicBezTo>
                    <a:pt x="1415" y="4428"/>
                    <a:pt x="1279" y="4155"/>
                    <a:pt x="1164" y="3858"/>
                  </a:cubicBezTo>
                  <a:cubicBezTo>
                    <a:pt x="1050" y="3561"/>
                    <a:pt x="936" y="3264"/>
                    <a:pt x="845" y="2968"/>
                  </a:cubicBezTo>
                  <a:cubicBezTo>
                    <a:pt x="639" y="2351"/>
                    <a:pt x="480" y="1712"/>
                    <a:pt x="366" y="1073"/>
                  </a:cubicBezTo>
                  <a:cubicBezTo>
                    <a:pt x="366" y="1073"/>
                    <a:pt x="366" y="1096"/>
                    <a:pt x="366" y="1096"/>
                  </a:cubicBezTo>
                  <a:cubicBezTo>
                    <a:pt x="297" y="776"/>
                    <a:pt x="251" y="434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7765;p70">
              <a:extLst>
                <a:ext uri="{FF2B5EF4-FFF2-40B4-BE49-F238E27FC236}">
                  <a16:creationId xmlns:a16="http://schemas.microsoft.com/office/drawing/2014/main" id="{A9B59AB9-2F75-4257-AFB1-CA330EC77D44}"/>
                </a:ext>
              </a:extLst>
            </p:cNvPr>
            <p:cNvSpPr/>
            <p:nvPr/>
          </p:nvSpPr>
          <p:spPr>
            <a:xfrm>
              <a:off x="8176696" y="3237229"/>
              <a:ext cx="38597" cy="51845"/>
            </a:xfrm>
            <a:custGeom>
              <a:avLst/>
              <a:gdLst/>
              <a:ahLst/>
              <a:cxnLst/>
              <a:rect l="l" t="t" r="r" b="b"/>
              <a:pathLst>
                <a:path w="2992" h="4019" extrusionOk="0">
                  <a:moveTo>
                    <a:pt x="115" y="1"/>
                  </a:moveTo>
                  <a:cubicBezTo>
                    <a:pt x="47" y="24"/>
                    <a:pt x="1" y="92"/>
                    <a:pt x="24" y="161"/>
                  </a:cubicBezTo>
                  <a:cubicBezTo>
                    <a:pt x="343" y="868"/>
                    <a:pt x="663" y="1553"/>
                    <a:pt x="1074" y="2192"/>
                  </a:cubicBezTo>
                  <a:cubicBezTo>
                    <a:pt x="1256" y="2512"/>
                    <a:pt x="1485" y="2808"/>
                    <a:pt x="1713" y="3105"/>
                  </a:cubicBezTo>
                  <a:cubicBezTo>
                    <a:pt x="1964" y="3402"/>
                    <a:pt x="2238" y="3699"/>
                    <a:pt x="2535" y="3950"/>
                  </a:cubicBezTo>
                  <a:cubicBezTo>
                    <a:pt x="2603" y="3995"/>
                    <a:pt x="2649" y="4018"/>
                    <a:pt x="2740" y="4018"/>
                  </a:cubicBezTo>
                  <a:cubicBezTo>
                    <a:pt x="2808" y="3995"/>
                    <a:pt x="2854" y="3973"/>
                    <a:pt x="2923" y="3927"/>
                  </a:cubicBezTo>
                  <a:cubicBezTo>
                    <a:pt x="2968" y="3881"/>
                    <a:pt x="2991" y="3790"/>
                    <a:pt x="2991" y="3722"/>
                  </a:cubicBezTo>
                  <a:cubicBezTo>
                    <a:pt x="2968" y="3676"/>
                    <a:pt x="2945" y="3585"/>
                    <a:pt x="2900" y="3539"/>
                  </a:cubicBezTo>
                  <a:cubicBezTo>
                    <a:pt x="2694" y="3402"/>
                    <a:pt x="2489" y="3242"/>
                    <a:pt x="2306" y="3082"/>
                  </a:cubicBezTo>
                  <a:cubicBezTo>
                    <a:pt x="2215" y="2991"/>
                    <a:pt x="2124" y="2900"/>
                    <a:pt x="2032" y="2831"/>
                  </a:cubicBezTo>
                  <a:cubicBezTo>
                    <a:pt x="1941" y="2740"/>
                    <a:pt x="1873" y="2626"/>
                    <a:pt x="1781" y="2535"/>
                  </a:cubicBezTo>
                  <a:cubicBezTo>
                    <a:pt x="1211" y="1873"/>
                    <a:pt x="777" y="1119"/>
                    <a:pt x="389" y="321"/>
                  </a:cubicBezTo>
                  <a:lnTo>
                    <a:pt x="389" y="321"/>
                  </a:lnTo>
                  <a:cubicBezTo>
                    <a:pt x="397" y="336"/>
                    <a:pt x="404" y="351"/>
                    <a:pt x="412" y="366"/>
                  </a:cubicBezTo>
                  <a:cubicBezTo>
                    <a:pt x="412" y="343"/>
                    <a:pt x="412" y="343"/>
                    <a:pt x="389" y="321"/>
                  </a:cubicBezTo>
                  <a:lnTo>
                    <a:pt x="389" y="321"/>
                  </a:lnTo>
                  <a:cubicBezTo>
                    <a:pt x="351" y="244"/>
                    <a:pt x="313" y="168"/>
                    <a:pt x="275" y="92"/>
                  </a:cubicBezTo>
                  <a:cubicBezTo>
                    <a:pt x="252" y="24"/>
                    <a:pt x="206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7766;p70">
              <a:extLst>
                <a:ext uri="{FF2B5EF4-FFF2-40B4-BE49-F238E27FC236}">
                  <a16:creationId xmlns:a16="http://schemas.microsoft.com/office/drawing/2014/main" id="{E78F6185-D7F5-499E-BE99-632B52D3CC36}"/>
                </a:ext>
              </a:extLst>
            </p:cNvPr>
            <p:cNvSpPr/>
            <p:nvPr/>
          </p:nvSpPr>
          <p:spPr>
            <a:xfrm>
              <a:off x="8265624" y="3124760"/>
              <a:ext cx="9727" cy="42892"/>
            </a:xfrm>
            <a:custGeom>
              <a:avLst/>
              <a:gdLst/>
              <a:ahLst/>
              <a:cxnLst/>
              <a:rect l="l" t="t" r="r" b="b"/>
              <a:pathLst>
                <a:path w="754" h="3325" extrusionOk="0">
                  <a:moveTo>
                    <a:pt x="91" y="1"/>
                  </a:moveTo>
                  <a:cubicBezTo>
                    <a:pt x="46" y="1"/>
                    <a:pt x="0" y="46"/>
                    <a:pt x="0" y="115"/>
                  </a:cubicBezTo>
                  <a:cubicBezTo>
                    <a:pt x="23" y="640"/>
                    <a:pt x="46" y="1165"/>
                    <a:pt x="91" y="1690"/>
                  </a:cubicBezTo>
                  <a:cubicBezTo>
                    <a:pt x="137" y="2192"/>
                    <a:pt x="228" y="2717"/>
                    <a:pt x="411" y="3196"/>
                  </a:cubicBezTo>
                  <a:cubicBezTo>
                    <a:pt x="429" y="3268"/>
                    <a:pt x="488" y="3325"/>
                    <a:pt x="557" y="3325"/>
                  </a:cubicBezTo>
                  <a:cubicBezTo>
                    <a:pt x="576" y="3325"/>
                    <a:pt x="596" y="3320"/>
                    <a:pt x="616" y="3310"/>
                  </a:cubicBezTo>
                  <a:cubicBezTo>
                    <a:pt x="662" y="3310"/>
                    <a:pt x="708" y="3265"/>
                    <a:pt x="731" y="3219"/>
                  </a:cubicBezTo>
                  <a:cubicBezTo>
                    <a:pt x="753" y="3196"/>
                    <a:pt x="753" y="3128"/>
                    <a:pt x="731" y="3082"/>
                  </a:cubicBezTo>
                  <a:cubicBezTo>
                    <a:pt x="639" y="2900"/>
                    <a:pt x="571" y="2717"/>
                    <a:pt x="502" y="2512"/>
                  </a:cubicBezTo>
                  <a:cubicBezTo>
                    <a:pt x="434" y="2329"/>
                    <a:pt x="388" y="2123"/>
                    <a:pt x="365" y="1918"/>
                  </a:cubicBezTo>
                  <a:cubicBezTo>
                    <a:pt x="251" y="1325"/>
                    <a:pt x="228" y="708"/>
                    <a:pt x="206" y="92"/>
                  </a:cubicBezTo>
                  <a:cubicBezTo>
                    <a:pt x="183" y="46"/>
                    <a:pt x="160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7767;p70">
              <a:extLst>
                <a:ext uri="{FF2B5EF4-FFF2-40B4-BE49-F238E27FC236}">
                  <a16:creationId xmlns:a16="http://schemas.microsoft.com/office/drawing/2014/main" id="{9A6869AF-3966-4C22-9D4B-0D9F672402D2}"/>
                </a:ext>
              </a:extLst>
            </p:cNvPr>
            <p:cNvSpPr/>
            <p:nvPr/>
          </p:nvSpPr>
          <p:spPr>
            <a:xfrm>
              <a:off x="8272977" y="3146547"/>
              <a:ext cx="34172" cy="22394"/>
            </a:xfrm>
            <a:custGeom>
              <a:avLst/>
              <a:gdLst/>
              <a:ahLst/>
              <a:cxnLst/>
              <a:rect l="l" t="t" r="r" b="b"/>
              <a:pathLst>
                <a:path w="2649" h="1736" extrusionOk="0">
                  <a:moveTo>
                    <a:pt x="2534" y="1"/>
                  </a:moveTo>
                  <a:cubicBezTo>
                    <a:pt x="2512" y="1"/>
                    <a:pt x="2489" y="1"/>
                    <a:pt x="2489" y="24"/>
                  </a:cubicBezTo>
                  <a:cubicBezTo>
                    <a:pt x="1872" y="503"/>
                    <a:pt x="1211" y="914"/>
                    <a:pt x="526" y="1256"/>
                  </a:cubicBezTo>
                  <a:cubicBezTo>
                    <a:pt x="526" y="1256"/>
                    <a:pt x="526" y="1256"/>
                    <a:pt x="526" y="1256"/>
                  </a:cubicBezTo>
                  <a:lnTo>
                    <a:pt x="526" y="1256"/>
                  </a:lnTo>
                  <a:cubicBezTo>
                    <a:pt x="526" y="1256"/>
                    <a:pt x="513" y="1256"/>
                    <a:pt x="507" y="1266"/>
                  </a:cubicBezTo>
                  <a:lnTo>
                    <a:pt x="507" y="1266"/>
                  </a:lnTo>
                  <a:cubicBezTo>
                    <a:pt x="376" y="1331"/>
                    <a:pt x="245" y="1396"/>
                    <a:pt x="115" y="1462"/>
                  </a:cubicBezTo>
                  <a:cubicBezTo>
                    <a:pt x="69" y="1462"/>
                    <a:pt x="46" y="1484"/>
                    <a:pt x="24" y="1530"/>
                  </a:cubicBezTo>
                  <a:cubicBezTo>
                    <a:pt x="1" y="1553"/>
                    <a:pt x="1" y="1599"/>
                    <a:pt x="24" y="1621"/>
                  </a:cubicBezTo>
                  <a:cubicBezTo>
                    <a:pt x="24" y="1667"/>
                    <a:pt x="46" y="1690"/>
                    <a:pt x="92" y="1713"/>
                  </a:cubicBezTo>
                  <a:cubicBezTo>
                    <a:pt x="115" y="1713"/>
                    <a:pt x="138" y="1736"/>
                    <a:pt x="161" y="1736"/>
                  </a:cubicBezTo>
                  <a:cubicBezTo>
                    <a:pt x="183" y="1713"/>
                    <a:pt x="206" y="1713"/>
                    <a:pt x="229" y="1690"/>
                  </a:cubicBezTo>
                  <a:cubicBezTo>
                    <a:pt x="434" y="1599"/>
                    <a:pt x="617" y="1484"/>
                    <a:pt x="823" y="1393"/>
                  </a:cubicBezTo>
                  <a:cubicBezTo>
                    <a:pt x="1028" y="1279"/>
                    <a:pt x="1211" y="1142"/>
                    <a:pt x="1416" y="1028"/>
                  </a:cubicBezTo>
                  <a:cubicBezTo>
                    <a:pt x="1827" y="754"/>
                    <a:pt x="2215" y="480"/>
                    <a:pt x="2580" y="183"/>
                  </a:cubicBezTo>
                  <a:cubicBezTo>
                    <a:pt x="2626" y="138"/>
                    <a:pt x="2649" y="92"/>
                    <a:pt x="2603" y="46"/>
                  </a:cubicBezTo>
                  <a:cubicBezTo>
                    <a:pt x="2603" y="24"/>
                    <a:pt x="2557" y="1"/>
                    <a:pt x="2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7768;p70">
              <a:extLst>
                <a:ext uri="{FF2B5EF4-FFF2-40B4-BE49-F238E27FC236}">
                  <a16:creationId xmlns:a16="http://schemas.microsoft.com/office/drawing/2014/main" id="{98AB8A7B-01C4-4FC8-B36B-97D79B52BC6A}"/>
                </a:ext>
              </a:extLst>
            </p:cNvPr>
            <p:cNvSpPr/>
            <p:nvPr/>
          </p:nvSpPr>
          <p:spPr>
            <a:xfrm>
              <a:off x="8235878" y="3201614"/>
              <a:ext cx="82173" cy="38287"/>
            </a:xfrm>
            <a:custGeom>
              <a:avLst/>
              <a:gdLst/>
              <a:ahLst/>
              <a:cxnLst/>
              <a:rect l="l" t="t" r="r" b="b"/>
              <a:pathLst>
                <a:path w="6370" h="2968" extrusionOk="0">
                  <a:moveTo>
                    <a:pt x="6255" y="0"/>
                  </a:moveTo>
                  <a:cubicBezTo>
                    <a:pt x="6232" y="0"/>
                    <a:pt x="6209" y="0"/>
                    <a:pt x="6209" y="23"/>
                  </a:cubicBezTo>
                  <a:cubicBezTo>
                    <a:pt x="5502" y="479"/>
                    <a:pt x="4771" y="913"/>
                    <a:pt x="4018" y="1278"/>
                  </a:cubicBezTo>
                  <a:lnTo>
                    <a:pt x="4041" y="1278"/>
                  </a:lnTo>
                  <a:cubicBezTo>
                    <a:pt x="3516" y="1529"/>
                    <a:pt x="2968" y="1758"/>
                    <a:pt x="2420" y="1963"/>
                  </a:cubicBezTo>
                  <a:cubicBezTo>
                    <a:pt x="1872" y="2146"/>
                    <a:pt x="1347" y="2305"/>
                    <a:pt x="800" y="2420"/>
                  </a:cubicBezTo>
                  <a:lnTo>
                    <a:pt x="777" y="2420"/>
                  </a:lnTo>
                  <a:cubicBezTo>
                    <a:pt x="777" y="2420"/>
                    <a:pt x="754" y="2420"/>
                    <a:pt x="731" y="2442"/>
                  </a:cubicBezTo>
                  <a:cubicBezTo>
                    <a:pt x="754" y="2420"/>
                    <a:pt x="754" y="2420"/>
                    <a:pt x="754" y="2420"/>
                  </a:cubicBezTo>
                  <a:lnTo>
                    <a:pt x="754" y="2420"/>
                  </a:lnTo>
                  <a:cubicBezTo>
                    <a:pt x="571" y="2465"/>
                    <a:pt x="412" y="2488"/>
                    <a:pt x="229" y="2511"/>
                  </a:cubicBezTo>
                  <a:cubicBezTo>
                    <a:pt x="161" y="2511"/>
                    <a:pt x="115" y="2534"/>
                    <a:pt x="69" y="2579"/>
                  </a:cubicBezTo>
                  <a:cubicBezTo>
                    <a:pt x="24" y="2648"/>
                    <a:pt x="1" y="2694"/>
                    <a:pt x="1" y="2762"/>
                  </a:cubicBezTo>
                  <a:cubicBezTo>
                    <a:pt x="24" y="2808"/>
                    <a:pt x="46" y="2876"/>
                    <a:pt x="92" y="2899"/>
                  </a:cubicBezTo>
                  <a:cubicBezTo>
                    <a:pt x="115" y="2945"/>
                    <a:pt x="161" y="2945"/>
                    <a:pt x="183" y="2967"/>
                  </a:cubicBezTo>
                  <a:cubicBezTo>
                    <a:pt x="229" y="2967"/>
                    <a:pt x="275" y="2967"/>
                    <a:pt x="298" y="2945"/>
                  </a:cubicBezTo>
                  <a:cubicBezTo>
                    <a:pt x="571" y="2899"/>
                    <a:pt x="823" y="2830"/>
                    <a:pt x="1051" y="2762"/>
                  </a:cubicBezTo>
                  <a:cubicBezTo>
                    <a:pt x="1347" y="2694"/>
                    <a:pt x="1621" y="2602"/>
                    <a:pt x="1895" y="2511"/>
                  </a:cubicBezTo>
                  <a:cubicBezTo>
                    <a:pt x="2420" y="2328"/>
                    <a:pt x="2922" y="2100"/>
                    <a:pt x="3425" y="1872"/>
                  </a:cubicBezTo>
                  <a:cubicBezTo>
                    <a:pt x="3927" y="1621"/>
                    <a:pt x="4429" y="1347"/>
                    <a:pt x="4931" y="1050"/>
                  </a:cubicBezTo>
                  <a:cubicBezTo>
                    <a:pt x="5388" y="776"/>
                    <a:pt x="5844" y="479"/>
                    <a:pt x="6301" y="183"/>
                  </a:cubicBezTo>
                  <a:cubicBezTo>
                    <a:pt x="6346" y="160"/>
                    <a:pt x="6369" y="91"/>
                    <a:pt x="6323" y="46"/>
                  </a:cubicBezTo>
                  <a:cubicBezTo>
                    <a:pt x="6323" y="23"/>
                    <a:pt x="6278" y="0"/>
                    <a:pt x="6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7769;p70">
              <a:extLst>
                <a:ext uri="{FF2B5EF4-FFF2-40B4-BE49-F238E27FC236}">
                  <a16:creationId xmlns:a16="http://schemas.microsoft.com/office/drawing/2014/main" id="{64B67966-01F7-41F0-AB17-685B76A6FB0B}"/>
                </a:ext>
              </a:extLst>
            </p:cNvPr>
            <p:cNvSpPr/>
            <p:nvPr/>
          </p:nvSpPr>
          <p:spPr>
            <a:xfrm>
              <a:off x="8214388" y="3269916"/>
              <a:ext cx="68318" cy="19157"/>
            </a:xfrm>
            <a:custGeom>
              <a:avLst/>
              <a:gdLst/>
              <a:ahLst/>
              <a:cxnLst/>
              <a:rect l="l" t="t" r="r" b="b"/>
              <a:pathLst>
                <a:path w="5296" h="1485" extrusionOk="0">
                  <a:moveTo>
                    <a:pt x="5091" y="1"/>
                  </a:moveTo>
                  <a:cubicBezTo>
                    <a:pt x="4703" y="160"/>
                    <a:pt x="4315" y="320"/>
                    <a:pt x="3904" y="457"/>
                  </a:cubicBezTo>
                  <a:cubicBezTo>
                    <a:pt x="3516" y="571"/>
                    <a:pt x="3128" y="685"/>
                    <a:pt x="2717" y="777"/>
                  </a:cubicBezTo>
                  <a:cubicBezTo>
                    <a:pt x="2306" y="845"/>
                    <a:pt x="1895" y="914"/>
                    <a:pt x="1484" y="959"/>
                  </a:cubicBezTo>
                  <a:cubicBezTo>
                    <a:pt x="1051" y="1005"/>
                    <a:pt x="640" y="1005"/>
                    <a:pt x="229" y="1005"/>
                  </a:cubicBezTo>
                  <a:cubicBezTo>
                    <a:pt x="92" y="1005"/>
                    <a:pt x="1" y="1142"/>
                    <a:pt x="1" y="1256"/>
                  </a:cubicBezTo>
                  <a:cubicBezTo>
                    <a:pt x="1" y="1324"/>
                    <a:pt x="46" y="1393"/>
                    <a:pt x="92" y="1416"/>
                  </a:cubicBezTo>
                  <a:cubicBezTo>
                    <a:pt x="138" y="1461"/>
                    <a:pt x="183" y="1484"/>
                    <a:pt x="252" y="1484"/>
                  </a:cubicBezTo>
                  <a:cubicBezTo>
                    <a:pt x="685" y="1484"/>
                    <a:pt x="1096" y="1461"/>
                    <a:pt x="1507" y="1393"/>
                  </a:cubicBezTo>
                  <a:cubicBezTo>
                    <a:pt x="1918" y="1324"/>
                    <a:pt x="2329" y="1256"/>
                    <a:pt x="2740" y="1142"/>
                  </a:cubicBezTo>
                  <a:cubicBezTo>
                    <a:pt x="3150" y="1028"/>
                    <a:pt x="3561" y="914"/>
                    <a:pt x="3949" y="777"/>
                  </a:cubicBezTo>
                  <a:cubicBezTo>
                    <a:pt x="4360" y="617"/>
                    <a:pt x="4771" y="457"/>
                    <a:pt x="5182" y="274"/>
                  </a:cubicBezTo>
                  <a:cubicBezTo>
                    <a:pt x="5250" y="229"/>
                    <a:pt x="5296" y="160"/>
                    <a:pt x="5273" y="92"/>
                  </a:cubicBezTo>
                  <a:cubicBezTo>
                    <a:pt x="5250" y="23"/>
                    <a:pt x="5205" y="1"/>
                    <a:pt x="5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7770;p70">
              <a:extLst>
                <a:ext uri="{FF2B5EF4-FFF2-40B4-BE49-F238E27FC236}">
                  <a16:creationId xmlns:a16="http://schemas.microsoft.com/office/drawing/2014/main" id="{968EAF84-197B-48A5-98FC-6CDF2F1CD342}"/>
                </a:ext>
              </a:extLst>
            </p:cNvPr>
            <p:cNvSpPr/>
            <p:nvPr/>
          </p:nvSpPr>
          <p:spPr>
            <a:xfrm>
              <a:off x="8296827" y="2473786"/>
              <a:ext cx="151356" cy="147821"/>
            </a:xfrm>
            <a:custGeom>
              <a:avLst/>
              <a:gdLst/>
              <a:ahLst/>
              <a:cxnLst/>
              <a:rect l="l" t="t" r="r" b="b"/>
              <a:pathLst>
                <a:path w="11733" h="11459" extrusionOk="0">
                  <a:moveTo>
                    <a:pt x="8309" y="0"/>
                  </a:moveTo>
                  <a:cubicBezTo>
                    <a:pt x="8081" y="0"/>
                    <a:pt x="7853" y="46"/>
                    <a:pt x="7579" y="160"/>
                  </a:cubicBezTo>
                  <a:cubicBezTo>
                    <a:pt x="7350" y="251"/>
                    <a:pt x="7122" y="365"/>
                    <a:pt x="6871" y="548"/>
                  </a:cubicBezTo>
                  <a:cubicBezTo>
                    <a:pt x="6643" y="708"/>
                    <a:pt x="6392" y="890"/>
                    <a:pt x="6141" y="1096"/>
                  </a:cubicBezTo>
                  <a:cubicBezTo>
                    <a:pt x="5935" y="1255"/>
                    <a:pt x="5753" y="1438"/>
                    <a:pt x="5547" y="1598"/>
                  </a:cubicBezTo>
                  <a:lnTo>
                    <a:pt x="5502" y="1644"/>
                  </a:lnTo>
                  <a:lnTo>
                    <a:pt x="5365" y="1780"/>
                  </a:lnTo>
                  <a:lnTo>
                    <a:pt x="5205" y="1895"/>
                  </a:lnTo>
                  <a:cubicBezTo>
                    <a:pt x="5182" y="1872"/>
                    <a:pt x="5159" y="1849"/>
                    <a:pt x="5136" y="1849"/>
                  </a:cubicBezTo>
                  <a:cubicBezTo>
                    <a:pt x="4954" y="1780"/>
                    <a:pt x="4771" y="1735"/>
                    <a:pt x="4589" y="1666"/>
                  </a:cubicBezTo>
                  <a:lnTo>
                    <a:pt x="4406" y="1598"/>
                  </a:lnTo>
                  <a:cubicBezTo>
                    <a:pt x="4155" y="1507"/>
                    <a:pt x="3835" y="1392"/>
                    <a:pt x="3493" y="1301"/>
                  </a:cubicBezTo>
                  <a:cubicBezTo>
                    <a:pt x="3219" y="1233"/>
                    <a:pt x="2922" y="1141"/>
                    <a:pt x="2603" y="1096"/>
                  </a:cubicBezTo>
                  <a:cubicBezTo>
                    <a:pt x="2534" y="1096"/>
                    <a:pt x="2489" y="1096"/>
                    <a:pt x="2443" y="1073"/>
                  </a:cubicBezTo>
                  <a:lnTo>
                    <a:pt x="2146" y="1073"/>
                  </a:lnTo>
                  <a:cubicBezTo>
                    <a:pt x="2009" y="1073"/>
                    <a:pt x="1895" y="1073"/>
                    <a:pt x="1804" y="1096"/>
                  </a:cubicBezTo>
                  <a:cubicBezTo>
                    <a:pt x="1690" y="1119"/>
                    <a:pt x="1553" y="1141"/>
                    <a:pt x="1439" y="1210"/>
                  </a:cubicBezTo>
                  <a:cubicBezTo>
                    <a:pt x="1302" y="1278"/>
                    <a:pt x="1210" y="1370"/>
                    <a:pt x="1096" y="1461"/>
                  </a:cubicBezTo>
                  <a:cubicBezTo>
                    <a:pt x="914" y="1666"/>
                    <a:pt x="800" y="1917"/>
                    <a:pt x="800" y="2168"/>
                  </a:cubicBezTo>
                  <a:cubicBezTo>
                    <a:pt x="777" y="2420"/>
                    <a:pt x="822" y="2671"/>
                    <a:pt x="936" y="2945"/>
                  </a:cubicBezTo>
                  <a:cubicBezTo>
                    <a:pt x="1028" y="3173"/>
                    <a:pt x="1142" y="3424"/>
                    <a:pt x="1325" y="3698"/>
                  </a:cubicBezTo>
                  <a:cubicBezTo>
                    <a:pt x="1461" y="3880"/>
                    <a:pt x="1598" y="4086"/>
                    <a:pt x="1804" y="4337"/>
                  </a:cubicBezTo>
                  <a:lnTo>
                    <a:pt x="1918" y="4474"/>
                  </a:lnTo>
                  <a:cubicBezTo>
                    <a:pt x="1986" y="4542"/>
                    <a:pt x="2032" y="4634"/>
                    <a:pt x="2101" y="4725"/>
                  </a:cubicBezTo>
                  <a:cubicBezTo>
                    <a:pt x="1781" y="4953"/>
                    <a:pt x="1507" y="5136"/>
                    <a:pt x="1279" y="5341"/>
                  </a:cubicBezTo>
                  <a:cubicBezTo>
                    <a:pt x="1051" y="5547"/>
                    <a:pt x="868" y="5706"/>
                    <a:pt x="708" y="5889"/>
                  </a:cubicBezTo>
                  <a:cubicBezTo>
                    <a:pt x="548" y="6049"/>
                    <a:pt x="389" y="6254"/>
                    <a:pt x="252" y="6505"/>
                  </a:cubicBezTo>
                  <a:cubicBezTo>
                    <a:pt x="92" y="6779"/>
                    <a:pt x="1" y="7030"/>
                    <a:pt x="1" y="7259"/>
                  </a:cubicBezTo>
                  <a:cubicBezTo>
                    <a:pt x="1" y="7510"/>
                    <a:pt x="69" y="7761"/>
                    <a:pt x="206" y="7966"/>
                  </a:cubicBezTo>
                  <a:cubicBezTo>
                    <a:pt x="343" y="8172"/>
                    <a:pt x="548" y="8331"/>
                    <a:pt x="800" y="8423"/>
                  </a:cubicBezTo>
                  <a:cubicBezTo>
                    <a:pt x="959" y="8468"/>
                    <a:pt x="1119" y="8514"/>
                    <a:pt x="1325" y="8537"/>
                  </a:cubicBezTo>
                  <a:lnTo>
                    <a:pt x="1530" y="8537"/>
                  </a:lnTo>
                  <a:cubicBezTo>
                    <a:pt x="2123" y="8537"/>
                    <a:pt x="2694" y="8400"/>
                    <a:pt x="3173" y="8263"/>
                  </a:cubicBezTo>
                  <a:cubicBezTo>
                    <a:pt x="3379" y="8217"/>
                    <a:pt x="3584" y="8149"/>
                    <a:pt x="3790" y="8103"/>
                  </a:cubicBezTo>
                  <a:lnTo>
                    <a:pt x="3927" y="8057"/>
                  </a:lnTo>
                  <a:lnTo>
                    <a:pt x="4064" y="8012"/>
                  </a:lnTo>
                  <a:lnTo>
                    <a:pt x="4246" y="7966"/>
                  </a:lnTo>
                  <a:lnTo>
                    <a:pt x="4246" y="8149"/>
                  </a:lnTo>
                  <a:lnTo>
                    <a:pt x="4246" y="8194"/>
                  </a:lnTo>
                  <a:cubicBezTo>
                    <a:pt x="4269" y="8468"/>
                    <a:pt x="4292" y="8719"/>
                    <a:pt x="4315" y="8993"/>
                  </a:cubicBezTo>
                  <a:cubicBezTo>
                    <a:pt x="4360" y="9518"/>
                    <a:pt x="4452" y="10089"/>
                    <a:pt x="4657" y="10591"/>
                  </a:cubicBezTo>
                  <a:cubicBezTo>
                    <a:pt x="4771" y="10819"/>
                    <a:pt x="4885" y="11002"/>
                    <a:pt x="5022" y="11139"/>
                  </a:cubicBezTo>
                  <a:cubicBezTo>
                    <a:pt x="5114" y="11230"/>
                    <a:pt x="5205" y="11299"/>
                    <a:pt x="5319" y="11344"/>
                  </a:cubicBezTo>
                  <a:cubicBezTo>
                    <a:pt x="5365" y="11367"/>
                    <a:pt x="5433" y="11413"/>
                    <a:pt x="5479" y="11413"/>
                  </a:cubicBezTo>
                  <a:cubicBezTo>
                    <a:pt x="5547" y="11436"/>
                    <a:pt x="5616" y="11458"/>
                    <a:pt x="5661" y="11458"/>
                  </a:cubicBezTo>
                  <a:lnTo>
                    <a:pt x="5798" y="11458"/>
                  </a:lnTo>
                  <a:cubicBezTo>
                    <a:pt x="6278" y="11458"/>
                    <a:pt x="6666" y="11070"/>
                    <a:pt x="6803" y="10911"/>
                  </a:cubicBezTo>
                  <a:cubicBezTo>
                    <a:pt x="7328" y="10317"/>
                    <a:pt x="7647" y="9564"/>
                    <a:pt x="7944" y="8856"/>
                  </a:cubicBezTo>
                  <a:lnTo>
                    <a:pt x="8012" y="8651"/>
                  </a:lnTo>
                  <a:lnTo>
                    <a:pt x="8400" y="8651"/>
                  </a:lnTo>
                  <a:cubicBezTo>
                    <a:pt x="8880" y="8651"/>
                    <a:pt x="9519" y="8628"/>
                    <a:pt x="10158" y="8491"/>
                  </a:cubicBezTo>
                  <a:cubicBezTo>
                    <a:pt x="10569" y="8400"/>
                    <a:pt x="11025" y="8240"/>
                    <a:pt x="11368" y="7898"/>
                  </a:cubicBezTo>
                  <a:cubicBezTo>
                    <a:pt x="11527" y="7761"/>
                    <a:pt x="11619" y="7578"/>
                    <a:pt x="11664" y="7350"/>
                  </a:cubicBezTo>
                  <a:cubicBezTo>
                    <a:pt x="11733" y="7076"/>
                    <a:pt x="11687" y="6825"/>
                    <a:pt x="11619" y="6642"/>
                  </a:cubicBezTo>
                  <a:cubicBezTo>
                    <a:pt x="11550" y="6414"/>
                    <a:pt x="11390" y="6163"/>
                    <a:pt x="11185" y="5935"/>
                  </a:cubicBezTo>
                  <a:cubicBezTo>
                    <a:pt x="10980" y="5729"/>
                    <a:pt x="10729" y="5524"/>
                    <a:pt x="10477" y="5341"/>
                  </a:cubicBezTo>
                  <a:cubicBezTo>
                    <a:pt x="10089" y="5067"/>
                    <a:pt x="9679" y="4839"/>
                    <a:pt x="9313" y="4634"/>
                  </a:cubicBezTo>
                  <a:lnTo>
                    <a:pt x="9108" y="4519"/>
                  </a:lnTo>
                  <a:cubicBezTo>
                    <a:pt x="9222" y="4131"/>
                    <a:pt x="9313" y="3721"/>
                    <a:pt x="9382" y="3333"/>
                  </a:cubicBezTo>
                  <a:cubicBezTo>
                    <a:pt x="9450" y="2945"/>
                    <a:pt x="9496" y="2625"/>
                    <a:pt x="9519" y="2328"/>
                  </a:cubicBezTo>
                  <a:cubicBezTo>
                    <a:pt x="9564" y="1963"/>
                    <a:pt x="9564" y="1689"/>
                    <a:pt x="9542" y="1415"/>
                  </a:cubicBezTo>
                  <a:cubicBezTo>
                    <a:pt x="9496" y="1141"/>
                    <a:pt x="9450" y="913"/>
                    <a:pt x="9382" y="708"/>
                  </a:cubicBezTo>
                  <a:cubicBezTo>
                    <a:pt x="9291" y="502"/>
                    <a:pt x="9154" y="342"/>
                    <a:pt x="8994" y="206"/>
                  </a:cubicBezTo>
                  <a:cubicBezTo>
                    <a:pt x="8834" y="91"/>
                    <a:pt x="8629" y="23"/>
                    <a:pt x="84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4" name="Google Shape;7771;p70">
            <a:extLst>
              <a:ext uri="{FF2B5EF4-FFF2-40B4-BE49-F238E27FC236}">
                <a16:creationId xmlns:a16="http://schemas.microsoft.com/office/drawing/2014/main" id="{91437B15-F123-4D6E-8A94-5750EA162B52}"/>
              </a:ext>
            </a:extLst>
          </p:cNvPr>
          <p:cNvGrpSpPr/>
          <p:nvPr/>
        </p:nvGrpSpPr>
        <p:grpSpPr>
          <a:xfrm>
            <a:off x="42018" y="1431215"/>
            <a:ext cx="1286700" cy="2713268"/>
            <a:chOff x="4917278" y="1718275"/>
            <a:chExt cx="965025" cy="2034951"/>
          </a:xfrm>
        </p:grpSpPr>
        <p:grpSp>
          <p:nvGrpSpPr>
            <p:cNvPr id="655" name="Google Shape;7772;p70">
              <a:extLst>
                <a:ext uri="{FF2B5EF4-FFF2-40B4-BE49-F238E27FC236}">
                  <a16:creationId xmlns:a16="http://schemas.microsoft.com/office/drawing/2014/main" id="{BAF2A542-54BE-4366-A86A-2A7E7A83C928}"/>
                </a:ext>
              </a:extLst>
            </p:cNvPr>
            <p:cNvGrpSpPr/>
            <p:nvPr/>
          </p:nvGrpSpPr>
          <p:grpSpPr>
            <a:xfrm>
              <a:off x="5160053" y="1978682"/>
              <a:ext cx="722250" cy="1774544"/>
              <a:chOff x="5128462" y="1918485"/>
              <a:chExt cx="722250" cy="1774544"/>
            </a:xfrm>
          </p:grpSpPr>
          <p:sp>
            <p:nvSpPr>
              <p:cNvPr id="823" name="Google Shape;7773;p70">
                <a:extLst>
                  <a:ext uri="{FF2B5EF4-FFF2-40B4-BE49-F238E27FC236}">
                    <a16:creationId xmlns:a16="http://schemas.microsoft.com/office/drawing/2014/main" id="{7DB11D9E-9BDB-441B-96F6-0541259F0E14}"/>
                  </a:ext>
                </a:extLst>
              </p:cNvPr>
              <p:cNvSpPr/>
              <p:nvPr/>
            </p:nvSpPr>
            <p:spPr>
              <a:xfrm>
                <a:off x="5128462" y="2476727"/>
                <a:ext cx="641904" cy="658687"/>
              </a:xfrm>
              <a:custGeom>
                <a:avLst/>
                <a:gdLst/>
                <a:ahLst/>
                <a:cxnLst/>
                <a:rect l="l" t="t" r="r" b="b"/>
                <a:pathLst>
                  <a:path w="49760" h="51061" extrusionOk="0">
                    <a:moveTo>
                      <a:pt x="30107" y="0"/>
                    </a:moveTo>
                    <a:cubicBezTo>
                      <a:pt x="29377" y="0"/>
                      <a:pt x="28601" y="23"/>
                      <a:pt x="27825" y="69"/>
                    </a:cubicBezTo>
                    <a:cubicBezTo>
                      <a:pt x="25428" y="183"/>
                      <a:pt x="23077" y="594"/>
                      <a:pt x="20794" y="1324"/>
                    </a:cubicBezTo>
                    <a:cubicBezTo>
                      <a:pt x="18626" y="2032"/>
                      <a:pt x="16526" y="3013"/>
                      <a:pt x="14540" y="4269"/>
                    </a:cubicBezTo>
                    <a:cubicBezTo>
                      <a:pt x="12669" y="5456"/>
                      <a:pt x="10888" y="6894"/>
                      <a:pt x="9245" y="8560"/>
                    </a:cubicBezTo>
                    <a:cubicBezTo>
                      <a:pt x="6118" y="11801"/>
                      <a:pt x="3630" y="15818"/>
                      <a:pt x="2100" y="20246"/>
                    </a:cubicBezTo>
                    <a:cubicBezTo>
                      <a:pt x="548" y="24697"/>
                      <a:pt x="1" y="29513"/>
                      <a:pt x="525" y="34147"/>
                    </a:cubicBezTo>
                    <a:cubicBezTo>
                      <a:pt x="662" y="35402"/>
                      <a:pt x="868" y="36635"/>
                      <a:pt x="1165" y="37776"/>
                    </a:cubicBezTo>
                    <a:cubicBezTo>
                      <a:pt x="1439" y="38940"/>
                      <a:pt x="1827" y="40104"/>
                      <a:pt x="2283" y="41200"/>
                    </a:cubicBezTo>
                    <a:cubicBezTo>
                      <a:pt x="3150" y="43231"/>
                      <a:pt x="4337" y="45012"/>
                      <a:pt x="5821" y="46473"/>
                    </a:cubicBezTo>
                    <a:cubicBezTo>
                      <a:pt x="6506" y="47135"/>
                      <a:pt x="7305" y="47774"/>
                      <a:pt x="8149" y="48321"/>
                    </a:cubicBezTo>
                    <a:cubicBezTo>
                      <a:pt x="8948" y="48846"/>
                      <a:pt x="9815" y="49303"/>
                      <a:pt x="10797" y="49714"/>
                    </a:cubicBezTo>
                    <a:cubicBezTo>
                      <a:pt x="12600" y="50444"/>
                      <a:pt x="14654" y="50878"/>
                      <a:pt x="16891" y="51015"/>
                    </a:cubicBezTo>
                    <a:cubicBezTo>
                      <a:pt x="17393" y="51060"/>
                      <a:pt x="17896" y="51060"/>
                      <a:pt x="18398" y="51060"/>
                    </a:cubicBezTo>
                    <a:cubicBezTo>
                      <a:pt x="19744" y="51060"/>
                      <a:pt x="21182" y="50946"/>
                      <a:pt x="22643" y="50741"/>
                    </a:cubicBezTo>
                    <a:cubicBezTo>
                      <a:pt x="24971" y="50604"/>
                      <a:pt x="27414" y="50307"/>
                      <a:pt x="29879" y="49805"/>
                    </a:cubicBezTo>
                    <a:cubicBezTo>
                      <a:pt x="31431" y="49508"/>
                      <a:pt x="33074" y="49097"/>
                      <a:pt x="34718" y="48618"/>
                    </a:cubicBezTo>
                    <a:cubicBezTo>
                      <a:pt x="35471" y="48413"/>
                      <a:pt x="36247" y="48162"/>
                      <a:pt x="37069" y="47888"/>
                    </a:cubicBezTo>
                    <a:cubicBezTo>
                      <a:pt x="37685" y="47705"/>
                      <a:pt x="38393" y="47454"/>
                      <a:pt x="39100" y="47180"/>
                    </a:cubicBezTo>
                    <a:cubicBezTo>
                      <a:pt x="40264" y="46724"/>
                      <a:pt x="41269" y="46221"/>
                      <a:pt x="42227" y="45651"/>
                    </a:cubicBezTo>
                    <a:cubicBezTo>
                      <a:pt x="43140" y="45080"/>
                      <a:pt x="43985" y="44441"/>
                      <a:pt x="44715" y="43711"/>
                    </a:cubicBezTo>
                    <a:cubicBezTo>
                      <a:pt x="45446" y="43003"/>
                      <a:pt x="46085" y="42204"/>
                      <a:pt x="46655" y="41314"/>
                    </a:cubicBezTo>
                    <a:cubicBezTo>
                      <a:pt x="47180" y="40470"/>
                      <a:pt x="47637" y="39488"/>
                      <a:pt x="48002" y="38415"/>
                    </a:cubicBezTo>
                    <a:cubicBezTo>
                      <a:pt x="48367" y="37388"/>
                      <a:pt x="48618" y="36247"/>
                      <a:pt x="48824" y="34969"/>
                    </a:cubicBezTo>
                    <a:cubicBezTo>
                      <a:pt x="48915" y="34307"/>
                      <a:pt x="49006" y="33622"/>
                      <a:pt x="49075" y="32937"/>
                    </a:cubicBezTo>
                    <a:cubicBezTo>
                      <a:pt x="49166" y="32230"/>
                      <a:pt x="49235" y="31522"/>
                      <a:pt x="49303" y="30814"/>
                    </a:cubicBezTo>
                    <a:cubicBezTo>
                      <a:pt x="49646" y="27596"/>
                      <a:pt x="49760" y="24697"/>
                      <a:pt x="49668" y="21958"/>
                    </a:cubicBezTo>
                    <a:cubicBezTo>
                      <a:pt x="49554" y="18717"/>
                      <a:pt x="49166" y="15864"/>
                      <a:pt x="48481" y="13285"/>
                    </a:cubicBezTo>
                    <a:cubicBezTo>
                      <a:pt x="48116" y="11961"/>
                      <a:pt x="47660" y="10683"/>
                      <a:pt x="47089" y="9450"/>
                    </a:cubicBezTo>
                    <a:cubicBezTo>
                      <a:pt x="46587" y="8354"/>
                      <a:pt x="45994" y="7327"/>
                      <a:pt x="45309" y="6391"/>
                    </a:cubicBezTo>
                    <a:cubicBezTo>
                      <a:pt x="44670" y="5524"/>
                      <a:pt x="43962" y="4702"/>
                      <a:pt x="43186" y="4018"/>
                    </a:cubicBezTo>
                    <a:cubicBezTo>
                      <a:pt x="42433" y="3356"/>
                      <a:pt x="41588" y="2762"/>
                      <a:pt x="40698" y="2260"/>
                    </a:cubicBezTo>
                    <a:cubicBezTo>
                      <a:pt x="39055" y="1324"/>
                      <a:pt x="37069" y="685"/>
                      <a:pt x="34809" y="343"/>
                    </a:cubicBezTo>
                    <a:cubicBezTo>
                      <a:pt x="33371" y="114"/>
                      <a:pt x="31819" y="0"/>
                      <a:pt x="301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4" name="Google Shape;7774;p70">
                <a:extLst>
                  <a:ext uri="{FF2B5EF4-FFF2-40B4-BE49-F238E27FC236}">
                    <a16:creationId xmlns:a16="http://schemas.microsoft.com/office/drawing/2014/main" id="{22EC1B5D-CBFA-4585-A5F1-46817531642D}"/>
                  </a:ext>
                </a:extLst>
              </p:cNvPr>
              <p:cNvSpPr/>
              <p:nvPr/>
            </p:nvSpPr>
            <p:spPr>
              <a:xfrm>
                <a:off x="5133170" y="2887156"/>
                <a:ext cx="137527" cy="207006"/>
              </a:xfrm>
              <a:custGeom>
                <a:avLst/>
                <a:gdLst/>
                <a:ahLst/>
                <a:cxnLst/>
                <a:rect l="l" t="t" r="r" b="b"/>
                <a:pathLst>
                  <a:path w="10661" h="16047" extrusionOk="0">
                    <a:moveTo>
                      <a:pt x="7054" y="1"/>
                    </a:moveTo>
                    <a:cubicBezTo>
                      <a:pt x="6392" y="252"/>
                      <a:pt x="5707" y="434"/>
                      <a:pt x="5022" y="549"/>
                    </a:cubicBezTo>
                    <a:cubicBezTo>
                      <a:pt x="4338" y="663"/>
                      <a:pt x="3630" y="708"/>
                      <a:pt x="2922" y="708"/>
                    </a:cubicBezTo>
                    <a:cubicBezTo>
                      <a:pt x="1941" y="686"/>
                      <a:pt x="959" y="594"/>
                      <a:pt x="1" y="412"/>
                    </a:cubicBezTo>
                    <a:lnTo>
                      <a:pt x="1" y="412"/>
                    </a:lnTo>
                    <a:cubicBezTo>
                      <a:pt x="24" y="1051"/>
                      <a:pt x="69" y="1690"/>
                      <a:pt x="160" y="2329"/>
                    </a:cubicBezTo>
                    <a:cubicBezTo>
                      <a:pt x="297" y="3584"/>
                      <a:pt x="503" y="4817"/>
                      <a:pt x="777" y="5958"/>
                    </a:cubicBezTo>
                    <a:cubicBezTo>
                      <a:pt x="1051" y="7122"/>
                      <a:pt x="1439" y="8286"/>
                      <a:pt x="1918" y="9382"/>
                    </a:cubicBezTo>
                    <a:cubicBezTo>
                      <a:pt x="2785" y="11413"/>
                      <a:pt x="3972" y="13194"/>
                      <a:pt x="5456" y="14655"/>
                    </a:cubicBezTo>
                    <a:cubicBezTo>
                      <a:pt x="5958" y="15134"/>
                      <a:pt x="6506" y="15613"/>
                      <a:pt x="7077" y="16047"/>
                    </a:cubicBezTo>
                    <a:cubicBezTo>
                      <a:pt x="7214" y="16024"/>
                      <a:pt x="7350" y="16024"/>
                      <a:pt x="7465" y="16001"/>
                    </a:cubicBezTo>
                    <a:lnTo>
                      <a:pt x="7487" y="16001"/>
                    </a:lnTo>
                    <a:cubicBezTo>
                      <a:pt x="7846" y="15956"/>
                      <a:pt x="8205" y="15868"/>
                      <a:pt x="8542" y="15713"/>
                    </a:cubicBezTo>
                    <a:lnTo>
                      <a:pt x="8542" y="15713"/>
                    </a:lnTo>
                    <a:cubicBezTo>
                      <a:pt x="8539" y="15716"/>
                      <a:pt x="8537" y="15721"/>
                      <a:pt x="8537" y="15727"/>
                    </a:cubicBezTo>
                    <a:cubicBezTo>
                      <a:pt x="8811" y="15613"/>
                      <a:pt x="9062" y="15453"/>
                      <a:pt x="9291" y="15271"/>
                    </a:cubicBezTo>
                    <a:cubicBezTo>
                      <a:pt x="9496" y="15134"/>
                      <a:pt x="9679" y="14951"/>
                      <a:pt x="9838" y="14746"/>
                    </a:cubicBezTo>
                    <a:cubicBezTo>
                      <a:pt x="9838" y="14723"/>
                      <a:pt x="9838" y="14723"/>
                      <a:pt x="9838" y="14723"/>
                    </a:cubicBezTo>
                    <a:cubicBezTo>
                      <a:pt x="10021" y="14495"/>
                      <a:pt x="10158" y="14244"/>
                      <a:pt x="10272" y="13993"/>
                    </a:cubicBezTo>
                    <a:lnTo>
                      <a:pt x="10272" y="13993"/>
                    </a:lnTo>
                    <a:lnTo>
                      <a:pt x="10249" y="14015"/>
                    </a:lnTo>
                    <a:cubicBezTo>
                      <a:pt x="10409" y="13627"/>
                      <a:pt x="10500" y="13217"/>
                      <a:pt x="10569" y="12829"/>
                    </a:cubicBezTo>
                    <a:cubicBezTo>
                      <a:pt x="10660" y="12052"/>
                      <a:pt x="10614" y="11254"/>
                      <a:pt x="10523" y="10478"/>
                    </a:cubicBezTo>
                    <a:cubicBezTo>
                      <a:pt x="10363" y="9313"/>
                      <a:pt x="10067" y="8172"/>
                      <a:pt x="9724" y="7054"/>
                    </a:cubicBezTo>
                    <a:cubicBezTo>
                      <a:pt x="9291" y="5730"/>
                      <a:pt x="8788" y="4406"/>
                      <a:pt x="8286" y="3128"/>
                    </a:cubicBezTo>
                    <a:cubicBezTo>
                      <a:pt x="8058" y="2557"/>
                      <a:pt x="7830" y="2009"/>
                      <a:pt x="7602" y="1462"/>
                    </a:cubicBezTo>
                    <a:cubicBezTo>
                      <a:pt x="7442" y="1028"/>
                      <a:pt x="7259" y="594"/>
                      <a:pt x="7099" y="138"/>
                    </a:cubicBezTo>
                    <a:cubicBezTo>
                      <a:pt x="7099" y="138"/>
                      <a:pt x="7077" y="115"/>
                      <a:pt x="7077" y="92"/>
                    </a:cubicBezTo>
                    <a:cubicBezTo>
                      <a:pt x="7077" y="69"/>
                      <a:pt x="7077" y="46"/>
                      <a:pt x="70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7775;p70">
                <a:extLst>
                  <a:ext uri="{FF2B5EF4-FFF2-40B4-BE49-F238E27FC236}">
                    <a16:creationId xmlns:a16="http://schemas.microsoft.com/office/drawing/2014/main" id="{BFEFE418-1416-42F5-8668-0D46ACD77DD5}"/>
                  </a:ext>
                </a:extLst>
              </p:cNvPr>
              <p:cNvSpPr/>
              <p:nvPr/>
            </p:nvSpPr>
            <p:spPr>
              <a:xfrm>
                <a:off x="5260073" y="3077072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7776;p70">
                <a:extLst>
                  <a:ext uri="{FF2B5EF4-FFF2-40B4-BE49-F238E27FC236}">
                    <a16:creationId xmlns:a16="http://schemas.microsoft.com/office/drawing/2014/main" id="{8C1B8089-8947-4F72-988B-C1400C9B21BE}"/>
                  </a:ext>
                </a:extLst>
              </p:cNvPr>
              <p:cNvSpPr/>
              <p:nvPr/>
            </p:nvSpPr>
            <p:spPr>
              <a:xfrm>
                <a:off x="5260073" y="307735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7777;p70">
                <a:extLst>
                  <a:ext uri="{FF2B5EF4-FFF2-40B4-BE49-F238E27FC236}">
                    <a16:creationId xmlns:a16="http://schemas.microsoft.com/office/drawing/2014/main" id="{C4825A00-78CE-47EF-BEA6-7CBA872BE1DC}"/>
                  </a:ext>
                </a:extLst>
              </p:cNvPr>
              <p:cNvSpPr/>
              <p:nvPr/>
            </p:nvSpPr>
            <p:spPr>
              <a:xfrm>
                <a:off x="5229450" y="3093557"/>
                <a:ext cx="31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1" y="0"/>
                      <a:pt x="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7778;p70">
                <a:extLst>
                  <a:ext uri="{FF2B5EF4-FFF2-40B4-BE49-F238E27FC236}">
                    <a16:creationId xmlns:a16="http://schemas.microsoft.com/office/drawing/2014/main" id="{D4FC4C7C-1BA1-4F66-93AF-B06E92E274AB}"/>
                  </a:ext>
                </a:extLst>
              </p:cNvPr>
              <p:cNvSpPr/>
              <p:nvPr/>
            </p:nvSpPr>
            <p:spPr>
              <a:xfrm>
                <a:off x="5151719" y="2476727"/>
                <a:ext cx="400751" cy="282162"/>
              </a:xfrm>
              <a:custGeom>
                <a:avLst/>
                <a:gdLst/>
                <a:ahLst/>
                <a:cxnLst/>
                <a:rect l="l" t="t" r="r" b="b"/>
                <a:pathLst>
                  <a:path w="31066" h="21873" extrusionOk="0">
                    <a:moveTo>
                      <a:pt x="28304" y="0"/>
                    </a:moveTo>
                    <a:cubicBezTo>
                      <a:pt x="27619" y="0"/>
                      <a:pt x="26866" y="0"/>
                      <a:pt x="26022" y="46"/>
                    </a:cubicBezTo>
                    <a:cubicBezTo>
                      <a:pt x="23648" y="160"/>
                      <a:pt x="21274" y="594"/>
                      <a:pt x="18991" y="1324"/>
                    </a:cubicBezTo>
                    <a:cubicBezTo>
                      <a:pt x="16823" y="2009"/>
                      <a:pt x="14723" y="3013"/>
                      <a:pt x="12737" y="4246"/>
                    </a:cubicBezTo>
                    <a:cubicBezTo>
                      <a:pt x="10843" y="5456"/>
                      <a:pt x="9062" y="6894"/>
                      <a:pt x="7442" y="8560"/>
                    </a:cubicBezTo>
                    <a:cubicBezTo>
                      <a:pt x="4292" y="11778"/>
                      <a:pt x="1827" y="15818"/>
                      <a:pt x="275" y="20224"/>
                    </a:cubicBezTo>
                    <a:cubicBezTo>
                      <a:pt x="183" y="20520"/>
                      <a:pt x="92" y="20794"/>
                      <a:pt x="1" y="21068"/>
                    </a:cubicBezTo>
                    <a:cubicBezTo>
                      <a:pt x="92" y="21182"/>
                      <a:pt x="206" y="21273"/>
                      <a:pt x="320" y="21342"/>
                    </a:cubicBezTo>
                    <a:cubicBezTo>
                      <a:pt x="526" y="21479"/>
                      <a:pt x="777" y="21593"/>
                      <a:pt x="1005" y="21662"/>
                    </a:cubicBezTo>
                    <a:cubicBezTo>
                      <a:pt x="1416" y="21798"/>
                      <a:pt x="1827" y="21844"/>
                      <a:pt x="2238" y="21867"/>
                    </a:cubicBezTo>
                    <a:cubicBezTo>
                      <a:pt x="2333" y="21871"/>
                      <a:pt x="2428" y="21873"/>
                      <a:pt x="2524" y="21873"/>
                    </a:cubicBezTo>
                    <a:cubicBezTo>
                      <a:pt x="3005" y="21873"/>
                      <a:pt x="3493" y="21825"/>
                      <a:pt x="3949" y="21730"/>
                    </a:cubicBezTo>
                    <a:cubicBezTo>
                      <a:pt x="4383" y="21639"/>
                      <a:pt x="4817" y="21502"/>
                      <a:pt x="5205" y="21296"/>
                    </a:cubicBezTo>
                    <a:lnTo>
                      <a:pt x="5182" y="21296"/>
                    </a:lnTo>
                    <a:cubicBezTo>
                      <a:pt x="5410" y="21182"/>
                      <a:pt x="5639" y="21045"/>
                      <a:pt x="5844" y="20885"/>
                    </a:cubicBezTo>
                    <a:cubicBezTo>
                      <a:pt x="6095" y="20726"/>
                      <a:pt x="6323" y="20520"/>
                      <a:pt x="6552" y="20338"/>
                    </a:cubicBezTo>
                    <a:cubicBezTo>
                      <a:pt x="7191" y="19767"/>
                      <a:pt x="7761" y="19128"/>
                      <a:pt x="8286" y="18443"/>
                    </a:cubicBezTo>
                    <a:cubicBezTo>
                      <a:pt x="8834" y="17758"/>
                      <a:pt x="9336" y="17028"/>
                      <a:pt x="9816" y="16298"/>
                    </a:cubicBezTo>
                    <a:lnTo>
                      <a:pt x="9816" y="16298"/>
                    </a:lnTo>
                    <a:lnTo>
                      <a:pt x="9793" y="16320"/>
                    </a:lnTo>
                    <a:cubicBezTo>
                      <a:pt x="10295" y="15567"/>
                      <a:pt x="10774" y="14791"/>
                      <a:pt x="11276" y="14015"/>
                    </a:cubicBezTo>
                    <a:cubicBezTo>
                      <a:pt x="11710" y="13285"/>
                      <a:pt x="12167" y="12577"/>
                      <a:pt x="12669" y="11892"/>
                    </a:cubicBezTo>
                    <a:cubicBezTo>
                      <a:pt x="12829" y="11641"/>
                      <a:pt x="13011" y="11390"/>
                      <a:pt x="13194" y="11139"/>
                    </a:cubicBezTo>
                    <a:cubicBezTo>
                      <a:pt x="13376" y="10934"/>
                      <a:pt x="13536" y="10705"/>
                      <a:pt x="13719" y="10500"/>
                    </a:cubicBezTo>
                    <a:cubicBezTo>
                      <a:pt x="14084" y="10066"/>
                      <a:pt x="14472" y="9633"/>
                      <a:pt x="14883" y="9199"/>
                    </a:cubicBezTo>
                    <a:cubicBezTo>
                      <a:pt x="15682" y="8377"/>
                      <a:pt x="16549" y="7578"/>
                      <a:pt x="17462" y="6848"/>
                    </a:cubicBezTo>
                    <a:cubicBezTo>
                      <a:pt x="19334" y="5341"/>
                      <a:pt x="21388" y="4040"/>
                      <a:pt x="23534" y="2968"/>
                    </a:cubicBezTo>
                    <a:cubicBezTo>
                      <a:pt x="25770" y="1849"/>
                      <a:pt x="28121" y="936"/>
                      <a:pt x="30541" y="251"/>
                    </a:cubicBezTo>
                    <a:cubicBezTo>
                      <a:pt x="30701" y="206"/>
                      <a:pt x="30883" y="137"/>
                      <a:pt x="31066" y="92"/>
                    </a:cubicBezTo>
                    <a:cubicBezTo>
                      <a:pt x="30176" y="23"/>
                      <a:pt x="29263" y="0"/>
                      <a:pt x="28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7779;p70">
                <a:extLst>
                  <a:ext uri="{FF2B5EF4-FFF2-40B4-BE49-F238E27FC236}">
                    <a16:creationId xmlns:a16="http://schemas.microsoft.com/office/drawing/2014/main" id="{4C292B65-58BE-4D90-AD4A-8C6D1466C9CD}"/>
                  </a:ext>
                </a:extLst>
              </p:cNvPr>
              <p:cNvSpPr/>
              <p:nvPr/>
            </p:nvSpPr>
            <p:spPr>
              <a:xfrm>
                <a:off x="5260073" y="307735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7780;p70">
                <a:extLst>
                  <a:ext uri="{FF2B5EF4-FFF2-40B4-BE49-F238E27FC236}">
                    <a16:creationId xmlns:a16="http://schemas.microsoft.com/office/drawing/2014/main" id="{53BB4F37-F67F-4A82-AF0D-6676C793AC13}"/>
                  </a:ext>
                </a:extLst>
              </p:cNvPr>
              <p:cNvSpPr/>
              <p:nvPr/>
            </p:nvSpPr>
            <p:spPr>
              <a:xfrm>
                <a:off x="5296578" y="2562997"/>
                <a:ext cx="473778" cy="561511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43528" extrusionOk="0">
                    <a:moveTo>
                      <a:pt x="21867" y="0"/>
                    </a:moveTo>
                    <a:cubicBezTo>
                      <a:pt x="21228" y="23"/>
                      <a:pt x="20566" y="69"/>
                      <a:pt x="19927" y="137"/>
                    </a:cubicBezTo>
                    <a:cubicBezTo>
                      <a:pt x="19060" y="274"/>
                      <a:pt x="18170" y="457"/>
                      <a:pt x="17302" y="708"/>
                    </a:cubicBezTo>
                    <a:cubicBezTo>
                      <a:pt x="16435" y="936"/>
                      <a:pt x="15590" y="1256"/>
                      <a:pt x="14769" y="1598"/>
                    </a:cubicBezTo>
                    <a:lnTo>
                      <a:pt x="14792" y="1598"/>
                    </a:lnTo>
                    <a:cubicBezTo>
                      <a:pt x="12669" y="2488"/>
                      <a:pt x="10683" y="3698"/>
                      <a:pt x="8857" y="5090"/>
                    </a:cubicBezTo>
                    <a:cubicBezTo>
                      <a:pt x="7099" y="6460"/>
                      <a:pt x="5479" y="8012"/>
                      <a:pt x="4109" y="9769"/>
                    </a:cubicBezTo>
                    <a:cubicBezTo>
                      <a:pt x="3630" y="10408"/>
                      <a:pt x="3173" y="11070"/>
                      <a:pt x="2763" y="11755"/>
                    </a:cubicBezTo>
                    <a:cubicBezTo>
                      <a:pt x="2580" y="12098"/>
                      <a:pt x="2375" y="12417"/>
                      <a:pt x="2215" y="12782"/>
                    </a:cubicBezTo>
                    <a:cubicBezTo>
                      <a:pt x="2032" y="13125"/>
                      <a:pt x="1872" y="13467"/>
                      <a:pt x="1735" y="13832"/>
                    </a:cubicBezTo>
                    <a:lnTo>
                      <a:pt x="1735" y="13809"/>
                    </a:lnTo>
                    <a:cubicBezTo>
                      <a:pt x="1347" y="14722"/>
                      <a:pt x="1028" y="15658"/>
                      <a:pt x="777" y="16617"/>
                    </a:cubicBezTo>
                    <a:cubicBezTo>
                      <a:pt x="526" y="17553"/>
                      <a:pt x="343" y="18511"/>
                      <a:pt x="206" y="19470"/>
                    </a:cubicBezTo>
                    <a:cubicBezTo>
                      <a:pt x="206" y="19470"/>
                      <a:pt x="206" y="19447"/>
                      <a:pt x="206" y="19447"/>
                    </a:cubicBezTo>
                    <a:cubicBezTo>
                      <a:pt x="69" y="20497"/>
                      <a:pt x="1" y="21547"/>
                      <a:pt x="1" y="22620"/>
                    </a:cubicBezTo>
                    <a:cubicBezTo>
                      <a:pt x="1" y="23145"/>
                      <a:pt x="24" y="23670"/>
                      <a:pt x="46" y="24195"/>
                    </a:cubicBezTo>
                    <a:cubicBezTo>
                      <a:pt x="92" y="24697"/>
                      <a:pt x="138" y="25199"/>
                      <a:pt x="206" y="25701"/>
                    </a:cubicBezTo>
                    <a:cubicBezTo>
                      <a:pt x="206" y="25701"/>
                      <a:pt x="206" y="25701"/>
                      <a:pt x="206" y="25679"/>
                    </a:cubicBezTo>
                    <a:cubicBezTo>
                      <a:pt x="320" y="26660"/>
                      <a:pt x="526" y="27619"/>
                      <a:pt x="777" y="28555"/>
                    </a:cubicBezTo>
                    <a:cubicBezTo>
                      <a:pt x="914" y="29057"/>
                      <a:pt x="1051" y="29536"/>
                      <a:pt x="1211" y="29993"/>
                    </a:cubicBezTo>
                    <a:cubicBezTo>
                      <a:pt x="1370" y="30449"/>
                      <a:pt x="1530" y="30883"/>
                      <a:pt x="1713" y="31316"/>
                    </a:cubicBezTo>
                    <a:lnTo>
                      <a:pt x="1713" y="31294"/>
                    </a:lnTo>
                    <a:cubicBezTo>
                      <a:pt x="2032" y="32047"/>
                      <a:pt x="2375" y="32777"/>
                      <a:pt x="2785" y="33485"/>
                    </a:cubicBezTo>
                    <a:cubicBezTo>
                      <a:pt x="3196" y="34170"/>
                      <a:pt x="3630" y="34831"/>
                      <a:pt x="4132" y="35471"/>
                    </a:cubicBezTo>
                    <a:cubicBezTo>
                      <a:pt x="4132" y="35493"/>
                      <a:pt x="4132" y="35493"/>
                      <a:pt x="4132" y="35493"/>
                    </a:cubicBezTo>
                    <a:cubicBezTo>
                      <a:pt x="4566" y="36041"/>
                      <a:pt x="5022" y="36566"/>
                      <a:pt x="5502" y="37068"/>
                    </a:cubicBezTo>
                    <a:cubicBezTo>
                      <a:pt x="5821" y="37388"/>
                      <a:pt x="6118" y="37662"/>
                      <a:pt x="6460" y="37959"/>
                    </a:cubicBezTo>
                    <a:cubicBezTo>
                      <a:pt x="6780" y="38232"/>
                      <a:pt x="7099" y="38506"/>
                      <a:pt x="7442" y="38757"/>
                    </a:cubicBezTo>
                    <a:lnTo>
                      <a:pt x="7419" y="38757"/>
                    </a:lnTo>
                    <a:cubicBezTo>
                      <a:pt x="8400" y="39488"/>
                      <a:pt x="9428" y="40173"/>
                      <a:pt x="10455" y="40812"/>
                    </a:cubicBezTo>
                    <a:cubicBezTo>
                      <a:pt x="11482" y="41451"/>
                      <a:pt x="12509" y="42067"/>
                      <a:pt x="13513" y="42729"/>
                    </a:cubicBezTo>
                    <a:cubicBezTo>
                      <a:pt x="13901" y="42980"/>
                      <a:pt x="14289" y="43254"/>
                      <a:pt x="14655" y="43528"/>
                    </a:cubicBezTo>
                    <a:cubicBezTo>
                      <a:pt x="15385" y="43414"/>
                      <a:pt x="16115" y="43277"/>
                      <a:pt x="16846" y="43140"/>
                    </a:cubicBezTo>
                    <a:cubicBezTo>
                      <a:pt x="18398" y="42820"/>
                      <a:pt x="20041" y="42409"/>
                      <a:pt x="21685" y="41953"/>
                    </a:cubicBezTo>
                    <a:cubicBezTo>
                      <a:pt x="22438" y="41725"/>
                      <a:pt x="23214" y="41496"/>
                      <a:pt x="24036" y="41223"/>
                    </a:cubicBezTo>
                    <a:cubicBezTo>
                      <a:pt x="24698" y="40994"/>
                      <a:pt x="25383" y="40766"/>
                      <a:pt x="26067" y="40492"/>
                    </a:cubicBezTo>
                    <a:cubicBezTo>
                      <a:pt x="27231" y="40036"/>
                      <a:pt x="28258" y="39533"/>
                      <a:pt x="29194" y="38963"/>
                    </a:cubicBezTo>
                    <a:cubicBezTo>
                      <a:pt x="30107" y="38392"/>
                      <a:pt x="30952" y="37753"/>
                      <a:pt x="31705" y="37023"/>
                    </a:cubicBezTo>
                    <a:cubicBezTo>
                      <a:pt x="32436" y="36315"/>
                      <a:pt x="33075" y="35516"/>
                      <a:pt x="33622" y="34626"/>
                    </a:cubicBezTo>
                    <a:cubicBezTo>
                      <a:pt x="34147" y="33782"/>
                      <a:pt x="34604" y="32800"/>
                      <a:pt x="34969" y="31727"/>
                    </a:cubicBezTo>
                    <a:cubicBezTo>
                      <a:pt x="35334" y="30700"/>
                      <a:pt x="35608" y="29559"/>
                      <a:pt x="35791" y="28281"/>
                    </a:cubicBezTo>
                    <a:cubicBezTo>
                      <a:pt x="35882" y="27619"/>
                      <a:pt x="35973" y="26957"/>
                      <a:pt x="36042" y="26318"/>
                    </a:cubicBezTo>
                    <a:lnTo>
                      <a:pt x="36065" y="26249"/>
                    </a:lnTo>
                    <a:cubicBezTo>
                      <a:pt x="36133" y="25542"/>
                      <a:pt x="36225" y="24834"/>
                      <a:pt x="36293" y="24126"/>
                    </a:cubicBezTo>
                    <a:cubicBezTo>
                      <a:pt x="36613" y="20908"/>
                      <a:pt x="36727" y="18009"/>
                      <a:pt x="36635" y="15270"/>
                    </a:cubicBezTo>
                    <a:cubicBezTo>
                      <a:pt x="36567" y="12896"/>
                      <a:pt x="36339" y="10728"/>
                      <a:pt x="35951" y="8742"/>
                    </a:cubicBezTo>
                    <a:cubicBezTo>
                      <a:pt x="35905" y="8651"/>
                      <a:pt x="35859" y="8560"/>
                      <a:pt x="35791" y="8468"/>
                    </a:cubicBezTo>
                    <a:cubicBezTo>
                      <a:pt x="35540" y="8035"/>
                      <a:pt x="35289" y="7601"/>
                      <a:pt x="35015" y="7190"/>
                    </a:cubicBezTo>
                    <a:cubicBezTo>
                      <a:pt x="34741" y="6756"/>
                      <a:pt x="34444" y="6368"/>
                      <a:pt x="34147" y="5958"/>
                    </a:cubicBezTo>
                    <a:cubicBezTo>
                      <a:pt x="33782" y="5501"/>
                      <a:pt x="33394" y="5045"/>
                      <a:pt x="32983" y="4611"/>
                    </a:cubicBezTo>
                    <a:cubicBezTo>
                      <a:pt x="32778" y="4405"/>
                      <a:pt x="32572" y="4200"/>
                      <a:pt x="32344" y="4017"/>
                    </a:cubicBezTo>
                    <a:cubicBezTo>
                      <a:pt x="32145" y="3841"/>
                      <a:pt x="31925" y="3664"/>
                      <a:pt x="31704" y="3487"/>
                    </a:cubicBezTo>
                    <a:lnTo>
                      <a:pt x="31704" y="3487"/>
                    </a:lnTo>
                    <a:cubicBezTo>
                      <a:pt x="31705" y="3490"/>
                      <a:pt x="31705" y="3492"/>
                      <a:pt x="31705" y="3492"/>
                    </a:cubicBezTo>
                    <a:cubicBezTo>
                      <a:pt x="31705" y="3492"/>
                      <a:pt x="31682" y="3470"/>
                      <a:pt x="31682" y="3470"/>
                    </a:cubicBezTo>
                    <a:lnTo>
                      <a:pt x="31682" y="3470"/>
                    </a:lnTo>
                    <a:cubicBezTo>
                      <a:pt x="31690" y="3475"/>
                      <a:pt x="31697" y="3481"/>
                      <a:pt x="31704" y="3487"/>
                    </a:cubicBezTo>
                    <a:lnTo>
                      <a:pt x="31704" y="3487"/>
                    </a:lnTo>
                    <a:cubicBezTo>
                      <a:pt x="31703" y="3481"/>
                      <a:pt x="31698" y="3470"/>
                      <a:pt x="31682" y="3470"/>
                    </a:cubicBezTo>
                    <a:cubicBezTo>
                      <a:pt x="31134" y="3036"/>
                      <a:pt x="30541" y="2648"/>
                      <a:pt x="29925" y="2305"/>
                    </a:cubicBezTo>
                    <a:cubicBezTo>
                      <a:pt x="29308" y="1963"/>
                      <a:pt x="28669" y="1666"/>
                      <a:pt x="28007" y="1392"/>
                    </a:cubicBezTo>
                    <a:cubicBezTo>
                      <a:pt x="27642" y="1233"/>
                      <a:pt x="27277" y="1073"/>
                      <a:pt x="26889" y="936"/>
                    </a:cubicBezTo>
                    <a:cubicBezTo>
                      <a:pt x="26706" y="868"/>
                      <a:pt x="26501" y="799"/>
                      <a:pt x="26296" y="731"/>
                    </a:cubicBezTo>
                    <a:cubicBezTo>
                      <a:pt x="26136" y="662"/>
                      <a:pt x="25953" y="616"/>
                      <a:pt x="25793" y="548"/>
                    </a:cubicBezTo>
                    <a:cubicBezTo>
                      <a:pt x="25451" y="457"/>
                      <a:pt x="25131" y="365"/>
                      <a:pt x="24789" y="297"/>
                    </a:cubicBezTo>
                    <a:cubicBezTo>
                      <a:pt x="24447" y="228"/>
                      <a:pt x="24104" y="160"/>
                      <a:pt x="23762" y="114"/>
                    </a:cubicBezTo>
                    <a:lnTo>
                      <a:pt x="23785" y="114"/>
                    </a:lnTo>
                    <a:cubicBezTo>
                      <a:pt x="23214" y="46"/>
                      <a:pt x="22621" y="0"/>
                      <a:pt x="220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7781;p70">
                <a:extLst>
                  <a:ext uri="{FF2B5EF4-FFF2-40B4-BE49-F238E27FC236}">
                    <a16:creationId xmlns:a16="http://schemas.microsoft.com/office/drawing/2014/main" id="{BC08A69A-FFD3-4C8F-A128-380AAD826B93}"/>
                  </a:ext>
                </a:extLst>
              </p:cNvPr>
              <p:cNvSpPr/>
              <p:nvPr/>
            </p:nvSpPr>
            <p:spPr>
              <a:xfrm>
                <a:off x="5130822" y="2748772"/>
                <a:ext cx="47124" cy="147537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1437" extrusionOk="0">
                    <a:moveTo>
                      <a:pt x="1621" y="1"/>
                    </a:moveTo>
                    <a:cubicBezTo>
                      <a:pt x="479" y="3562"/>
                      <a:pt x="0" y="7419"/>
                      <a:pt x="183" y="11140"/>
                    </a:cubicBezTo>
                    <a:lnTo>
                      <a:pt x="342" y="11162"/>
                    </a:lnTo>
                    <a:cubicBezTo>
                      <a:pt x="1233" y="11322"/>
                      <a:pt x="2032" y="11414"/>
                      <a:pt x="2808" y="11436"/>
                    </a:cubicBezTo>
                    <a:cubicBezTo>
                      <a:pt x="2716" y="10637"/>
                      <a:pt x="2671" y="9816"/>
                      <a:pt x="2648" y="9017"/>
                    </a:cubicBezTo>
                    <a:cubicBezTo>
                      <a:pt x="2602" y="7351"/>
                      <a:pt x="2716" y="5662"/>
                      <a:pt x="2967" y="4018"/>
                    </a:cubicBezTo>
                    <a:cubicBezTo>
                      <a:pt x="3082" y="3196"/>
                      <a:pt x="3264" y="2375"/>
                      <a:pt x="3447" y="1553"/>
                    </a:cubicBezTo>
                    <a:cubicBezTo>
                      <a:pt x="3515" y="1279"/>
                      <a:pt x="3584" y="1028"/>
                      <a:pt x="3652" y="777"/>
                    </a:cubicBezTo>
                    <a:cubicBezTo>
                      <a:pt x="3287" y="731"/>
                      <a:pt x="2945" y="686"/>
                      <a:pt x="2625" y="572"/>
                    </a:cubicBezTo>
                    <a:cubicBezTo>
                      <a:pt x="2511" y="526"/>
                      <a:pt x="2397" y="480"/>
                      <a:pt x="2283" y="435"/>
                    </a:cubicBezTo>
                    <a:cubicBezTo>
                      <a:pt x="2146" y="389"/>
                      <a:pt x="2054" y="320"/>
                      <a:pt x="1940" y="252"/>
                    </a:cubicBezTo>
                    <a:cubicBezTo>
                      <a:pt x="1849" y="183"/>
                      <a:pt x="1735" y="115"/>
                      <a:pt x="16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7782;p70">
                <a:extLst>
                  <a:ext uri="{FF2B5EF4-FFF2-40B4-BE49-F238E27FC236}">
                    <a16:creationId xmlns:a16="http://schemas.microsoft.com/office/drawing/2014/main" id="{3EEB146F-FC48-4815-A36B-DB62ED81E2E2}"/>
                  </a:ext>
                </a:extLst>
              </p:cNvPr>
              <p:cNvSpPr/>
              <p:nvPr/>
            </p:nvSpPr>
            <p:spPr>
              <a:xfrm>
                <a:off x="5225039" y="3075305"/>
                <a:ext cx="214075" cy="60372"/>
              </a:xfrm>
              <a:custGeom>
                <a:avLst/>
                <a:gdLst/>
                <a:ahLst/>
                <a:cxnLst/>
                <a:rect l="l" t="t" r="r" b="b"/>
                <a:pathLst>
                  <a:path w="16595" h="4680" extrusionOk="0">
                    <a:moveTo>
                      <a:pt x="2808" y="0"/>
                    </a:moveTo>
                    <a:cubicBezTo>
                      <a:pt x="2785" y="46"/>
                      <a:pt x="2762" y="91"/>
                      <a:pt x="2716" y="137"/>
                    </a:cubicBezTo>
                    <a:cubicBezTo>
                      <a:pt x="2557" y="365"/>
                      <a:pt x="2374" y="548"/>
                      <a:pt x="2169" y="685"/>
                    </a:cubicBezTo>
                    <a:cubicBezTo>
                      <a:pt x="1940" y="867"/>
                      <a:pt x="1689" y="1027"/>
                      <a:pt x="1415" y="1141"/>
                    </a:cubicBezTo>
                    <a:cubicBezTo>
                      <a:pt x="1073" y="1278"/>
                      <a:pt x="708" y="1370"/>
                      <a:pt x="365" y="1415"/>
                    </a:cubicBezTo>
                    <a:cubicBezTo>
                      <a:pt x="228" y="1438"/>
                      <a:pt x="114" y="1438"/>
                      <a:pt x="0" y="1461"/>
                    </a:cubicBezTo>
                    <a:cubicBezTo>
                      <a:pt x="206" y="1621"/>
                      <a:pt x="411" y="1780"/>
                      <a:pt x="662" y="1940"/>
                    </a:cubicBezTo>
                    <a:cubicBezTo>
                      <a:pt x="1461" y="2465"/>
                      <a:pt x="2328" y="2899"/>
                      <a:pt x="3310" y="3310"/>
                    </a:cubicBezTo>
                    <a:cubicBezTo>
                      <a:pt x="5113" y="4040"/>
                      <a:pt x="7167" y="4497"/>
                      <a:pt x="9404" y="4634"/>
                    </a:cubicBezTo>
                    <a:cubicBezTo>
                      <a:pt x="9929" y="4656"/>
                      <a:pt x="10431" y="4679"/>
                      <a:pt x="10911" y="4679"/>
                    </a:cubicBezTo>
                    <a:cubicBezTo>
                      <a:pt x="12257" y="4679"/>
                      <a:pt x="13673" y="4565"/>
                      <a:pt x="15156" y="4337"/>
                    </a:cubicBezTo>
                    <a:cubicBezTo>
                      <a:pt x="15636" y="4314"/>
                      <a:pt x="16115" y="4291"/>
                      <a:pt x="16594" y="4246"/>
                    </a:cubicBezTo>
                    <a:cubicBezTo>
                      <a:pt x="16549" y="4246"/>
                      <a:pt x="16503" y="4223"/>
                      <a:pt x="16480" y="4223"/>
                    </a:cubicBezTo>
                    <a:cubicBezTo>
                      <a:pt x="14700" y="3995"/>
                      <a:pt x="12919" y="3721"/>
                      <a:pt x="11185" y="3355"/>
                    </a:cubicBezTo>
                    <a:cubicBezTo>
                      <a:pt x="10454" y="3196"/>
                      <a:pt x="9701" y="3036"/>
                      <a:pt x="8993" y="2830"/>
                    </a:cubicBezTo>
                    <a:cubicBezTo>
                      <a:pt x="8331" y="2648"/>
                      <a:pt x="7692" y="2442"/>
                      <a:pt x="7053" y="2191"/>
                    </a:cubicBezTo>
                    <a:cubicBezTo>
                      <a:pt x="5821" y="1735"/>
                      <a:pt x="4611" y="1164"/>
                      <a:pt x="3492" y="457"/>
                    </a:cubicBezTo>
                    <a:cubicBezTo>
                      <a:pt x="3264" y="297"/>
                      <a:pt x="3036" y="160"/>
                      <a:pt x="28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7783;p70">
                <a:extLst>
                  <a:ext uri="{FF2B5EF4-FFF2-40B4-BE49-F238E27FC236}">
                    <a16:creationId xmlns:a16="http://schemas.microsoft.com/office/drawing/2014/main" id="{A04E7682-F03D-468B-BAA0-9E6A10AC73D7}"/>
                  </a:ext>
                </a:extLst>
              </p:cNvPr>
              <p:cNvSpPr/>
              <p:nvPr/>
            </p:nvSpPr>
            <p:spPr>
              <a:xfrm>
                <a:off x="5133170" y="2892457"/>
                <a:ext cx="128097" cy="201704"/>
              </a:xfrm>
              <a:custGeom>
                <a:avLst/>
                <a:gdLst/>
                <a:ahLst/>
                <a:cxnLst/>
                <a:rect l="l" t="t" r="r" b="b"/>
                <a:pathLst>
                  <a:path w="9930" h="15636" extrusionOk="0">
                    <a:moveTo>
                      <a:pt x="1" y="1"/>
                    </a:moveTo>
                    <a:cubicBezTo>
                      <a:pt x="24" y="617"/>
                      <a:pt x="69" y="1256"/>
                      <a:pt x="138" y="1918"/>
                    </a:cubicBezTo>
                    <a:cubicBezTo>
                      <a:pt x="275" y="3196"/>
                      <a:pt x="503" y="4406"/>
                      <a:pt x="777" y="5547"/>
                    </a:cubicBezTo>
                    <a:cubicBezTo>
                      <a:pt x="1051" y="6711"/>
                      <a:pt x="1439" y="7875"/>
                      <a:pt x="1918" y="8971"/>
                    </a:cubicBezTo>
                    <a:cubicBezTo>
                      <a:pt x="2763" y="11002"/>
                      <a:pt x="3972" y="12783"/>
                      <a:pt x="5433" y="14244"/>
                    </a:cubicBezTo>
                    <a:cubicBezTo>
                      <a:pt x="5935" y="14746"/>
                      <a:pt x="6483" y="15202"/>
                      <a:pt x="7077" y="15636"/>
                    </a:cubicBezTo>
                    <a:cubicBezTo>
                      <a:pt x="7236" y="15613"/>
                      <a:pt x="7350" y="15613"/>
                      <a:pt x="7487" y="15590"/>
                    </a:cubicBezTo>
                    <a:cubicBezTo>
                      <a:pt x="7830" y="15545"/>
                      <a:pt x="8195" y="15453"/>
                      <a:pt x="8537" y="15316"/>
                    </a:cubicBezTo>
                    <a:cubicBezTo>
                      <a:pt x="8811" y="15179"/>
                      <a:pt x="9062" y="15042"/>
                      <a:pt x="9291" y="14860"/>
                    </a:cubicBezTo>
                    <a:cubicBezTo>
                      <a:pt x="9496" y="14723"/>
                      <a:pt x="9679" y="14540"/>
                      <a:pt x="9838" y="14312"/>
                    </a:cubicBezTo>
                    <a:cubicBezTo>
                      <a:pt x="9884" y="14266"/>
                      <a:pt x="9907" y="14221"/>
                      <a:pt x="9930" y="14175"/>
                    </a:cubicBezTo>
                    <a:cubicBezTo>
                      <a:pt x="9565" y="13901"/>
                      <a:pt x="9199" y="13627"/>
                      <a:pt x="8857" y="13331"/>
                    </a:cubicBezTo>
                    <a:cubicBezTo>
                      <a:pt x="8263" y="12828"/>
                      <a:pt x="7716" y="12303"/>
                      <a:pt x="7236" y="11710"/>
                    </a:cubicBezTo>
                    <a:cubicBezTo>
                      <a:pt x="6734" y="11117"/>
                      <a:pt x="6255" y="10500"/>
                      <a:pt x="5844" y="9838"/>
                    </a:cubicBezTo>
                    <a:cubicBezTo>
                      <a:pt x="5410" y="9131"/>
                      <a:pt x="4999" y="8377"/>
                      <a:pt x="4634" y="7601"/>
                    </a:cubicBezTo>
                    <a:cubicBezTo>
                      <a:pt x="3950" y="6095"/>
                      <a:pt x="3402" y="4497"/>
                      <a:pt x="3059" y="2877"/>
                    </a:cubicBezTo>
                    <a:cubicBezTo>
                      <a:pt x="2877" y="2032"/>
                      <a:pt x="2717" y="1165"/>
                      <a:pt x="2626" y="297"/>
                    </a:cubicBezTo>
                    <a:cubicBezTo>
                      <a:pt x="1850" y="275"/>
                      <a:pt x="1051" y="183"/>
                      <a:pt x="160" y="2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7784;p70">
                <a:extLst>
                  <a:ext uri="{FF2B5EF4-FFF2-40B4-BE49-F238E27FC236}">
                    <a16:creationId xmlns:a16="http://schemas.microsoft.com/office/drawing/2014/main" id="{5F6DFBC0-7A76-47CE-8492-F8E81F927687}"/>
                  </a:ext>
                </a:extLst>
              </p:cNvPr>
              <p:cNvSpPr/>
              <p:nvPr/>
            </p:nvSpPr>
            <p:spPr>
              <a:xfrm>
                <a:off x="5151719" y="2538553"/>
                <a:ext cx="153716" cy="220255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17074" extrusionOk="0">
                    <a:moveTo>
                      <a:pt x="11916" y="1"/>
                    </a:moveTo>
                    <a:lnTo>
                      <a:pt x="11916" y="1"/>
                    </a:lnTo>
                    <a:cubicBezTo>
                      <a:pt x="10341" y="1073"/>
                      <a:pt x="8834" y="2352"/>
                      <a:pt x="7442" y="3767"/>
                    </a:cubicBezTo>
                    <a:cubicBezTo>
                      <a:pt x="4292" y="6985"/>
                      <a:pt x="1827" y="11025"/>
                      <a:pt x="275" y="15431"/>
                    </a:cubicBezTo>
                    <a:cubicBezTo>
                      <a:pt x="183" y="15727"/>
                      <a:pt x="92" y="16001"/>
                      <a:pt x="1" y="16275"/>
                    </a:cubicBezTo>
                    <a:cubicBezTo>
                      <a:pt x="115" y="16389"/>
                      <a:pt x="229" y="16480"/>
                      <a:pt x="320" y="16549"/>
                    </a:cubicBezTo>
                    <a:cubicBezTo>
                      <a:pt x="412" y="16617"/>
                      <a:pt x="526" y="16686"/>
                      <a:pt x="663" y="16732"/>
                    </a:cubicBezTo>
                    <a:cubicBezTo>
                      <a:pt x="777" y="16777"/>
                      <a:pt x="891" y="16823"/>
                      <a:pt x="1005" y="16869"/>
                    </a:cubicBezTo>
                    <a:cubicBezTo>
                      <a:pt x="1325" y="16983"/>
                      <a:pt x="1667" y="17028"/>
                      <a:pt x="2032" y="17074"/>
                    </a:cubicBezTo>
                    <a:cubicBezTo>
                      <a:pt x="2192" y="16458"/>
                      <a:pt x="2375" y="15864"/>
                      <a:pt x="2557" y="15294"/>
                    </a:cubicBezTo>
                    <a:cubicBezTo>
                      <a:pt x="3082" y="13627"/>
                      <a:pt x="3721" y="11984"/>
                      <a:pt x="4474" y="10386"/>
                    </a:cubicBezTo>
                    <a:cubicBezTo>
                      <a:pt x="5228" y="8788"/>
                      <a:pt x="6095" y="7236"/>
                      <a:pt x="7099" y="5775"/>
                    </a:cubicBezTo>
                    <a:cubicBezTo>
                      <a:pt x="7579" y="5045"/>
                      <a:pt x="8081" y="4360"/>
                      <a:pt x="8606" y="3676"/>
                    </a:cubicBezTo>
                    <a:cubicBezTo>
                      <a:pt x="9062" y="3105"/>
                      <a:pt x="9519" y="2557"/>
                      <a:pt x="9998" y="2032"/>
                    </a:cubicBezTo>
                    <a:cubicBezTo>
                      <a:pt x="10614" y="1325"/>
                      <a:pt x="11254" y="640"/>
                      <a:pt x="11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7785;p70">
                <a:extLst>
                  <a:ext uri="{FF2B5EF4-FFF2-40B4-BE49-F238E27FC236}">
                    <a16:creationId xmlns:a16="http://schemas.microsoft.com/office/drawing/2014/main" id="{7206CC36-DF16-486A-A2D6-52620AB88326}"/>
                  </a:ext>
                </a:extLst>
              </p:cNvPr>
              <p:cNvSpPr/>
              <p:nvPr/>
            </p:nvSpPr>
            <p:spPr>
              <a:xfrm>
                <a:off x="5152906" y="2758782"/>
                <a:ext cx="32689" cy="129361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0028" extrusionOk="0">
                    <a:moveTo>
                      <a:pt x="1712" y="1"/>
                    </a:moveTo>
                    <a:cubicBezTo>
                      <a:pt x="1392" y="1"/>
                      <a:pt x="1050" y="229"/>
                      <a:pt x="982" y="572"/>
                    </a:cubicBezTo>
                    <a:cubicBezTo>
                      <a:pt x="639" y="2010"/>
                      <a:pt x="342" y="3448"/>
                      <a:pt x="160" y="4931"/>
                    </a:cubicBezTo>
                    <a:cubicBezTo>
                      <a:pt x="0" y="6438"/>
                      <a:pt x="23" y="7967"/>
                      <a:pt x="297" y="9473"/>
                    </a:cubicBezTo>
                    <a:cubicBezTo>
                      <a:pt x="372" y="9813"/>
                      <a:pt x="713" y="10028"/>
                      <a:pt x="1035" y="10028"/>
                    </a:cubicBezTo>
                    <a:cubicBezTo>
                      <a:pt x="1102" y="10028"/>
                      <a:pt x="1169" y="10018"/>
                      <a:pt x="1233" y="9998"/>
                    </a:cubicBezTo>
                    <a:cubicBezTo>
                      <a:pt x="1438" y="9953"/>
                      <a:pt x="1598" y="9816"/>
                      <a:pt x="1689" y="9656"/>
                    </a:cubicBezTo>
                    <a:cubicBezTo>
                      <a:pt x="1803" y="9473"/>
                      <a:pt x="1803" y="9268"/>
                      <a:pt x="1780" y="9063"/>
                    </a:cubicBezTo>
                    <a:cubicBezTo>
                      <a:pt x="1735" y="8880"/>
                      <a:pt x="1712" y="8675"/>
                      <a:pt x="1666" y="8492"/>
                    </a:cubicBezTo>
                    <a:cubicBezTo>
                      <a:pt x="1529" y="7191"/>
                      <a:pt x="1575" y="5890"/>
                      <a:pt x="1735" y="4589"/>
                    </a:cubicBezTo>
                    <a:cubicBezTo>
                      <a:pt x="1895" y="3356"/>
                      <a:pt x="2168" y="2169"/>
                      <a:pt x="2442" y="960"/>
                    </a:cubicBezTo>
                    <a:cubicBezTo>
                      <a:pt x="2534" y="572"/>
                      <a:pt x="2328" y="138"/>
                      <a:pt x="1917" y="24"/>
                    </a:cubicBezTo>
                    <a:cubicBezTo>
                      <a:pt x="1849" y="24"/>
                      <a:pt x="1780" y="1"/>
                      <a:pt x="1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7786;p70">
                <a:extLst>
                  <a:ext uri="{FF2B5EF4-FFF2-40B4-BE49-F238E27FC236}">
                    <a16:creationId xmlns:a16="http://schemas.microsoft.com/office/drawing/2014/main" id="{4764A239-6273-4BC9-8E9F-83CFF9B7FBCA}"/>
                  </a:ext>
                </a:extLst>
              </p:cNvPr>
              <p:cNvSpPr/>
              <p:nvPr/>
            </p:nvSpPr>
            <p:spPr>
              <a:xfrm>
                <a:off x="5260667" y="3072351"/>
                <a:ext cx="110721" cy="52155"/>
              </a:xfrm>
              <a:custGeom>
                <a:avLst/>
                <a:gdLst/>
                <a:ahLst/>
                <a:cxnLst/>
                <a:rect l="l" t="t" r="r" b="b"/>
                <a:pathLst>
                  <a:path w="8583" h="4043" extrusionOk="0">
                    <a:moveTo>
                      <a:pt x="776" y="1"/>
                    </a:moveTo>
                    <a:cubicBezTo>
                      <a:pt x="730" y="1"/>
                      <a:pt x="708" y="24"/>
                      <a:pt x="685" y="24"/>
                    </a:cubicBezTo>
                    <a:cubicBezTo>
                      <a:pt x="479" y="46"/>
                      <a:pt x="297" y="138"/>
                      <a:pt x="160" y="298"/>
                    </a:cubicBezTo>
                    <a:cubicBezTo>
                      <a:pt x="46" y="457"/>
                      <a:pt x="0" y="663"/>
                      <a:pt x="23" y="868"/>
                    </a:cubicBezTo>
                    <a:cubicBezTo>
                      <a:pt x="46" y="1051"/>
                      <a:pt x="137" y="1256"/>
                      <a:pt x="297" y="1370"/>
                    </a:cubicBezTo>
                    <a:cubicBezTo>
                      <a:pt x="2511" y="2808"/>
                      <a:pt x="5022" y="3813"/>
                      <a:pt x="7669" y="4041"/>
                    </a:cubicBezTo>
                    <a:cubicBezTo>
                      <a:pt x="7687" y="4042"/>
                      <a:pt x="7704" y="4042"/>
                      <a:pt x="7721" y="4042"/>
                    </a:cubicBezTo>
                    <a:cubicBezTo>
                      <a:pt x="8112" y="4042"/>
                      <a:pt x="8470" y="3794"/>
                      <a:pt x="8514" y="3379"/>
                    </a:cubicBezTo>
                    <a:cubicBezTo>
                      <a:pt x="8582" y="2991"/>
                      <a:pt x="8286" y="2557"/>
                      <a:pt x="7875" y="2534"/>
                    </a:cubicBezTo>
                    <a:cubicBezTo>
                      <a:pt x="7099" y="2466"/>
                      <a:pt x="6323" y="2329"/>
                      <a:pt x="5569" y="2124"/>
                    </a:cubicBezTo>
                    <a:cubicBezTo>
                      <a:pt x="4246" y="1758"/>
                      <a:pt x="2990" y="1211"/>
                      <a:pt x="1803" y="526"/>
                    </a:cubicBezTo>
                    <a:cubicBezTo>
                      <a:pt x="1598" y="412"/>
                      <a:pt x="1415" y="298"/>
                      <a:pt x="1233" y="183"/>
                    </a:cubicBezTo>
                    <a:cubicBezTo>
                      <a:pt x="1096" y="69"/>
                      <a:pt x="936" y="1"/>
                      <a:pt x="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7787;p70">
                <a:extLst>
                  <a:ext uri="{FF2B5EF4-FFF2-40B4-BE49-F238E27FC236}">
                    <a16:creationId xmlns:a16="http://schemas.microsoft.com/office/drawing/2014/main" id="{1E8F8D16-4687-4721-8BBF-78B5D8CBFA16}"/>
                  </a:ext>
                </a:extLst>
              </p:cNvPr>
              <p:cNvSpPr/>
              <p:nvPr/>
            </p:nvSpPr>
            <p:spPr>
              <a:xfrm>
                <a:off x="5161149" y="2735525"/>
                <a:ext cx="12074" cy="8166"/>
              </a:xfrm>
              <a:custGeom>
                <a:avLst/>
                <a:gdLst/>
                <a:ahLst/>
                <a:cxnLst/>
                <a:rect l="l" t="t" r="r" b="b"/>
                <a:pathLst>
                  <a:path w="936" h="633" extrusionOk="0">
                    <a:moveTo>
                      <a:pt x="274" y="1"/>
                    </a:moveTo>
                    <a:cubicBezTo>
                      <a:pt x="228" y="1"/>
                      <a:pt x="160" y="46"/>
                      <a:pt x="114" y="69"/>
                    </a:cubicBezTo>
                    <a:cubicBezTo>
                      <a:pt x="46" y="138"/>
                      <a:pt x="23" y="206"/>
                      <a:pt x="23" y="275"/>
                    </a:cubicBezTo>
                    <a:cubicBezTo>
                      <a:pt x="0" y="366"/>
                      <a:pt x="46" y="434"/>
                      <a:pt x="91" y="480"/>
                    </a:cubicBezTo>
                    <a:cubicBezTo>
                      <a:pt x="137" y="549"/>
                      <a:pt x="206" y="571"/>
                      <a:pt x="297" y="571"/>
                    </a:cubicBezTo>
                    <a:cubicBezTo>
                      <a:pt x="320" y="571"/>
                      <a:pt x="343" y="594"/>
                      <a:pt x="388" y="594"/>
                    </a:cubicBezTo>
                    <a:cubicBezTo>
                      <a:pt x="434" y="594"/>
                      <a:pt x="479" y="617"/>
                      <a:pt x="525" y="617"/>
                    </a:cubicBezTo>
                    <a:cubicBezTo>
                      <a:pt x="563" y="626"/>
                      <a:pt x="597" y="632"/>
                      <a:pt x="628" y="632"/>
                    </a:cubicBezTo>
                    <a:cubicBezTo>
                      <a:pt x="673" y="632"/>
                      <a:pt x="713" y="621"/>
                      <a:pt x="753" y="594"/>
                    </a:cubicBezTo>
                    <a:cubicBezTo>
                      <a:pt x="822" y="571"/>
                      <a:pt x="867" y="503"/>
                      <a:pt x="890" y="434"/>
                    </a:cubicBezTo>
                    <a:cubicBezTo>
                      <a:pt x="936" y="297"/>
                      <a:pt x="845" y="115"/>
                      <a:pt x="708" y="69"/>
                    </a:cubicBezTo>
                    <a:cubicBezTo>
                      <a:pt x="571" y="46"/>
                      <a:pt x="434" y="24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7788;p70">
                <a:extLst>
                  <a:ext uri="{FF2B5EF4-FFF2-40B4-BE49-F238E27FC236}">
                    <a16:creationId xmlns:a16="http://schemas.microsoft.com/office/drawing/2014/main" id="{7E78991D-DAB0-4295-8437-BA100B168E6A}"/>
                  </a:ext>
                </a:extLst>
              </p:cNvPr>
              <p:cNvSpPr/>
              <p:nvPr/>
            </p:nvSpPr>
            <p:spPr>
              <a:xfrm>
                <a:off x="5184109" y="2738466"/>
                <a:ext cx="15325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742" extrusionOk="0">
                    <a:moveTo>
                      <a:pt x="891" y="1"/>
                    </a:moveTo>
                    <a:cubicBezTo>
                      <a:pt x="868" y="1"/>
                      <a:pt x="845" y="1"/>
                      <a:pt x="822" y="24"/>
                    </a:cubicBezTo>
                    <a:cubicBezTo>
                      <a:pt x="617" y="69"/>
                      <a:pt x="434" y="115"/>
                      <a:pt x="252" y="161"/>
                    </a:cubicBezTo>
                    <a:cubicBezTo>
                      <a:pt x="92" y="206"/>
                      <a:pt x="1" y="343"/>
                      <a:pt x="23" y="503"/>
                    </a:cubicBezTo>
                    <a:cubicBezTo>
                      <a:pt x="62" y="639"/>
                      <a:pt x="167" y="742"/>
                      <a:pt x="295" y="742"/>
                    </a:cubicBezTo>
                    <a:cubicBezTo>
                      <a:pt x="318" y="742"/>
                      <a:pt x="342" y="738"/>
                      <a:pt x="366" y="731"/>
                    </a:cubicBezTo>
                    <a:cubicBezTo>
                      <a:pt x="548" y="686"/>
                      <a:pt x="754" y="617"/>
                      <a:pt x="936" y="572"/>
                    </a:cubicBezTo>
                    <a:cubicBezTo>
                      <a:pt x="1096" y="526"/>
                      <a:pt x="1187" y="389"/>
                      <a:pt x="1165" y="229"/>
                    </a:cubicBezTo>
                    <a:cubicBezTo>
                      <a:pt x="1142" y="115"/>
                      <a:pt x="1005" y="1"/>
                      <a:pt x="8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7789;p70">
                <a:extLst>
                  <a:ext uri="{FF2B5EF4-FFF2-40B4-BE49-F238E27FC236}">
                    <a16:creationId xmlns:a16="http://schemas.microsoft.com/office/drawing/2014/main" id="{AA854FB1-0B55-444A-8E61-6D255B3BDDEC}"/>
                  </a:ext>
                </a:extLst>
              </p:cNvPr>
              <p:cNvSpPr/>
              <p:nvPr/>
            </p:nvSpPr>
            <p:spPr>
              <a:xfrm>
                <a:off x="5212965" y="2727579"/>
                <a:ext cx="14138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31" extrusionOk="0">
                    <a:moveTo>
                      <a:pt x="776" y="0"/>
                    </a:moveTo>
                    <a:cubicBezTo>
                      <a:pt x="708" y="0"/>
                      <a:pt x="639" y="23"/>
                      <a:pt x="594" y="69"/>
                    </a:cubicBezTo>
                    <a:cubicBezTo>
                      <a:pt x="457" y="183"/>
                      <a:pt x="320" y="274"/>
                      <a:pt x="183" y="366"/>
                    </a:cubicBezTo>
                    <a:cubicBezTo>
                      <a:pt x="183" y="388"/>
                      <a:pt x="160" y="388"/>
                      <a:pt x="160" y="388"/>
                    </a:cubicBezTo>
                    <a:cubicBezTo>
                      <a:pt x="92" y="434"/>
                      <a:pt x="46" y="480"/>
                      <a:pt x="23" y="571"/>
                    </a:cubicBezTo>
                    <a:cubicBezTo>
                      <a:pt x="0" y="640"/>
                      <a:pt x="0" y="708"/>
                      <a:pt x="46" y="777"/>
                    </a:cubicBezTo>
                    <a:cubicBezTo>
                      <a:pt x="69" y="845"/>
                      <a:pt x="137" y="891"/>
                      <a:pt x="206" y="913"/>
                    </a:cubicBezTo>
                    <a:cubicBezTo>
                      <a:pt x="240" y="925"/>
                      <a:pt x="280" y="931"/>
                      <a:pt x="317" y="931"/>
                    </a:cubicBezTo>
                    <a:cubicBezTo>
                      <a:pt x="354" y="931"/>
                      <a:pt x="388" y="925"/>
                      <a:pt x="411" y="913"/>
                    </a:cubicBezTo>
                    <a:cubicBezTo>
                      <a:pt x="617" y="777"/>
                      <a:pt x="799" y="640"/>
                      <a:pt x="959" y="503"/>
                    </a:cubicBezTo>
                    <a:cubicBezTo>
                      <a:pt x="1096" y="411"/>
                      <a:pt x="1096" y="206"/>
                      <a:pt x="982" y="92"/>
                    </a:cubicBezTo>
                    <a:cubicBezTo>
                      <a:pt x="936" y="46"/>
                      <a:pt x="868" y="0"/>
                      <a:pt x="7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7790;p70">
                <a:extLst>
                  <a:ext uri="{FF2B5EF4-FFF2-40B4-BE49-F238E27FC236}">
                    <a16:creationId xmlns:a16="http://schemas.microsoft.com/office/drawing/2014/main" id="{149A070E-B1A8-4F04-AE4B-2D844484F3DB}"/>
                  </a:ext>
                </a:extLst>
              </p:cNvPr>
              <p:cNvSpPr/>
              <p:nvPr/>
            </p:nvSpPr>
            <p:spPr>
              <a:xfrm>
                <a:off x="5235049" y="2702554"/>
                <a:ext cx="13558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144" extrusionOk="0">
                    <a:moveTo>
                      <a:pt x="708" y="0"/>
                    </a:moveTo>
                    <a:cubicBezTo>
                      <a:pt x="617" y="0"/>
                      <a:pt x="525" y="46"/>
                      <a:pt x="480" y="137"/>
                    </a:cubicBezTo>
                    <a:cubicBezTo>
                      <a:pt x="343" y="320"/>
                      <a:pt x="206" y="502"/>
                      <a:pt x="92" y="708"/>
                    </a:cubicBezTo>
                    <a:cubicBezTo>
                      <a:pt x="0" y="845"/>
                      <a:pt x="46" y="1005"/>
                      <a:pt x="160" y="1096"/>
                    </a:cubicBezTo>
                    <a:cubicBezTo>
                      <a:pt x="209" y="1128"/>
                      <a:pt x="263" y="1143"/>
                      <a:pt x="317" y="1143"/>
                    </a:cubicBezTo>
                    <a:cubicBezTo>
                      <a:pt x="415" y="1143"/>
                      <a:pt x="512" y="1093"/>
                      <a:pt x="571" y="1005"/>
                    </a:cubicBezTo>
                    <a:cubicBezTo>
                      <a:pt x="685" y="822"/>
                      <a:pt x="822" y="639"/>
                      <a:pt x="959" y="434"/>
                    </a:cubicBezTo>
                    <a:cubicBezTo>
                      <a:pt x="1050" y="320"/>
                      <a:pt x="982" y="137"/>
                      <a:pt x="868" y="46"/>
                    </a:cubicBezTo>
                    <a:cubicBezTo>
                      <a:pt x="822" y="23"/>
                      <a:pt x="776" y="0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7791;p70">
                <a:extLst>
                  <a:ext uri="{FF2B5EF4-FFF2-40B4-BE49-F238E27FC236}">
                    <a16:creationId xmlns:a16="http://schemas.microsoft.com/office/drawing/2014/main" id="{7E44F78F-DA7F-4DC8-93B4-3D156D760FC0}"/>
                  </a:ext>
                </a:extLst>
              </p:cNvPr>
              <p:cNvSpPr/>
              <p:nvPr/>
            </p:nvSpPr>
            <p:spPr>
              <a:xfrm>
                <a:off x="5257429" y="2672808"/>
                <a:ext cx="13842" cy="16989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317" extrusionOk="0">
                    <a:moveTo>
                      <a:pt x="753" y="1"/>
                    </a:moveTo>
                    <a:cubicBezTo>
                      <a:pt x="662" y="1"/>
                      <a:pt x="571" y="47"/>
                      <a:pt x="525" y="138"/>
                    </a:cubicBezTo>
                    <a:cubicBezTo>
                      <a:pt x="365" y="389"/>
                      <a:pt x="205" y="617"/>
                      <a:pt x="68" y="868"/>
                    </a:cubicBezTo>
                    <a:cubicBezTo>
                      <a:pt x="0" y="1005"/>
                      <a:pt x="23" y="1188"/>
                      <a:pt x="160" y="1279"/>
                    </a:cubicBezTo>
                    <a:cubicBezTo>
                      <a:pt x="201" y="1304"/>
                      <a:pt x="253" y="1317"/>
                      <a:pt x="307" y="1317"/>
                    </a:cubicBezTo>
                    <a:cubicBezTo>
                      <a:pt x="404" y="1317"/>
                      <a:pt x="504" y="1276"/>
                      <a:pt x="548" y="1188"/>
                    </a:cubicBezTo>
                    <a:cubicBezTo>
                      <a:pt x="685" y="937"/>
                      <a:pt x="845" y="686"/>
                      <a:pt x="1004" y="457"/>
                    </a:cubicBezTo>
                    <a:cubicBezTo>
                      <a:pt x="1073" y="321"/>
                      <a:pt x="1050" y="138"/>
                      <a:pt x="913" y="47"/>
                    </a:cubicBezTo>
                    <a:cubicBezTo>
                      <a:pt x="867" y="24"/>
                      <a:pt x="822" y="1"/>
                      <a:pt x="7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7792;p70">
                <a:extLst>
                  <a:ext uri="{FF2B5EF4-FFF2-40B4-BE49-F238E27FC236}">
                    <a16:creationId xmlns:a16="http://schemas.microsoft.com/office/drawing/2014/main" id="{C87A880D-55AE-45AF-B49B-9E008DFB4F7B}"/>
                  </a:ext>
                </a:extLst>
              </p:cNvPr>
              <p:cNvSpPr/>
              <p:nvPr/>
            </p:nvSpPr>
            <p:spPr>
              <a:xfrm>
                <a:off x="5279216" y="2637774"/>
                <a:ext cx="14435" cy="17996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395" extrusionOk="0">
                    <a:moveTo>
                      <a:pt x="799" y="1"/>
                    </a:moveTo>
                    <a:cubicBezTo>
                      <a:pt x="708" y="1"/>
                      <a:pt x="616" y="46"/>
                      <a:pt x="548" y="138"/>
                    </a:cubicBezTo>
                    <a:cubicBezTo>
                      <a:pt x="388" y="412"/>
                      <a:pt x="228" y="686"/>
                      <a:pt x="69" y="959"/>
                    </a:cubicBezTo>
                    <a:cubicBezTo>
                      <a:pt x="0" y="1096"/>
                      <a:pt x="23" y="1256"/>
                      <a:pt x="160" y="1347"/>
                    </a:cubicBezTo>
                    <a:cubicBezTo>
                      <a:pt x="200" y="1380"/>
                      <a:pt x="252" y="1395"/>
                      <a:pt x="305" y="1395"/>
                    </a:cubicBezTo>
                    <a:cubicBezTo>
                      <a:pt x="402" y="1395"/>
                      <a:pt x="504" y="1345"/>
                      <a:pt x="548" y="1256"/>
                    </a:cubicBezTo>
                    <a:cubicBezTo>
                      <a:pt x="708" y="982"/>
                      <a:pt x="867" y="708"/>
                      <a:pt x="1027" y="457"/>
                    </a:cubicBezTo>
                    <a:cubicBezTo>
                      <a:pt x="1119" y="320"/>
                      <a:pt x="1073" y="138"/>
                      <a:pt x="959" y="46"/>
                    </a:cubicBezTo>
                    <a:cubicBezTo>
                      <a:pt x="913" y="24"/>
                      <a:pt x="845" y="1"/>
                      <a:pt x="7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7793;p70">
                <a:extLst>
                  <a:ext uri="{FF2B5EF4-FFF2-40B4-BE49-F238E27FC236}">
                    <a16:creationId xmlns:a16="http://schemas.microsoft.com/office/drawing/2014/main" id="{220EF075-4427-42AD-A6B1-3F80328356BE}"/>
                  </a:ext>
                </a:extLst>
              </p:cNvPr>
              <p:cNvSpPr/>
              <p:nvPr/>
            </p:nvSpPr>
            <p:spPr>
              <a:xfrm>
                <a:off x="5302177" y="2602740"/>
                <a:ext cx="16202" cy="18602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442" extrusionOk="0">
                    <a:moveTo>
                      <a:pt x="891" y="1"/>
                    </a:moveTo>
                    <a:cubicBezTo>
                      <a:pt x="799" y="23"/>
                      <a:pt x="754" y="69"/>
                      <a:pt x="708" y="138"/>
                    </a:cubicBezTo>
                    <a:cubicBezTo>
                      <a:pt x="480" y="411"/>
                      <a:pt x="274" y="708"/>
                      <a:pt x="92" y="1005"/>
                    </a:cubicBezTo>
                    <a:cubicBezTo>
                      <a:pt x="0" y="1142"/>
                      <a:pt x="46" y="1324"/>
                      <a:pt x="183" y="1393"/>
                    </a:cubicBezTo>
                    <a:cubicBezTo>
                      <a:pt x="225" y="1426"/>
                      <a:pt x="279" y="1441"/>
                      <a:pt x="334" y="1441"/>
                    </a:cubicBezTo>
                    <a:cubicBezTo>
                      <a:pt x="430" y="1441"/>
                      <a:pt x="528" y="1397"/>
                      <a:pt x="571" y="1324"/>
                    </a:cubicBezTo>
                    <a:cubicBezTo>
                      <a:pt x="754" y="1005"/>
                      <a:pt x="959" y="708"/>
                      <a:pt x="1187" y="434"/>
                    </a:cubicBezTo>
                    <a:cubicBezTo>
                      <a:pt x="1233" y="389"/>
                      <a:pt x="1256" y="274"/>
                      <a:pt x="1233" y="229"/>
                    </a:cubicBezTo>
                    <a:cubicBezTo>
                      <a:pt x="1210" y="138"/>
                      <a:pt x="1165" y="69"/>
                      <a:pt x="1096" y="46"/>
                    </a:cubicBezTo>
                    <a:cubicBezTo>
                      <a:pt x="1050" y="1"/>
                      <a:pt x="1005" y="1"/>
                      <a:pt x="9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7794;p70">
                <a:extLst>
                  <a:ext uri="{FF2B5EF4-FFF2-40B4-BE49-F238E27FC236}">
                    <a16:creationId xmlns:a16="http://schemas.microsoft.com/office/drawing/2014/main" id="{7AA4EBD0-01A5-452E-BC18-A84CA537B03E}"/>
                  </a:ext>
                </a:extLst>
              </p:cNvPr>
              <p:cNvSpPr/>
              <p:nvPr/>
            </p:nvSpPr>
            <p:spPr>
              <a:xfrm>
                <a:off x="5328672" y="2573007"/>
                <a:ext cx="15325" cy="1560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210" extrusionOk="0">
                    <a:moveTo>
                      <a:pt x="868" y="0"/>
                    </a:moveTo>
                    <a:cubicBezTo>
                      <a:pt x="800" y="0"/>
                      <a:pt x="731" y="23"/>
                      <a:pt x="685" y="69"/>
                    </a:cubicBezTo>
                    <a:cubicBezTo>
                      <a:pt x="457" y="297"/>
                      <a:pt x="252" y="525"/>
                      <a:pt x="46" y="776"/>
                    </a:cubicBezTo>
                    <a:cubicBezTo>
                      <a:pt x="1" y="822"/>
                      <a:pt x="1" y="913"/>
                      <a:pt x="24" y="982"/>
                    </a:cubicBezTo>
                    <a:cubicBezTo>
                      <a:pt x="24" y="1050"/>
                      <a:pt x="69" y="1119"/>
                      <a:pt x="138" y="1164"/>
                    </a:cubicBezTo>
                    <a:cubicBezTo>
                      <a:pt x="206" y="1210"/>
                      <a:pt x="275" y="1210"/>
                      <a:pt x="366" y="1210"/>
                    </a:cubicBezTo>
                    <a:cubicBezTo>
                      <a:pt x="434" y="1187"/>
                      <a:pt x="480" y="1141"/>
                      <a:pt x="526" y="1073"/>
                    </a:cubicBezTo>
                    <a:cubicBezTo>
                      <a:pt x="571" y="1027"/>
                      <a:pt x="617" y="982"/>
                      <a:pt x="663" y="913"/>
                    </a:cubicBezTo>
                    <a:lnTo>
                      <a:pt x="663" y="913"/>
                    </a:lnTo>
                    <a:cubicBezTo>
                      <a:pt x="640" y="936"/>
                      <a:pt x="640" y="959"/>
                      <a:pt x="617" y="959"/>
                    </a:cubicBezTo>
                    <a:cubicBezTo>
                      <a:pt x="754" y="799"/>
                      <a:pt x="914" y="639"/>
                      <a:pt x="1051" y="502"/>
                    </a:cubicBezTo>
                    <a:cubicBezTo>
                      <a:pt x="1165" y="388"/>
                      <a:pt x="1188" y="206"/>
                      <a:pt x="1074" y="92"/>
                    </a:cubicBezTo>
                    <a:cubicBezTo>
                      <a:pt x="1028" y="46"/>
                      <a:pt x="937" y="0"/>
                      <a:pt x="8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7795;p70">
                <a:extLst>
                  <a:ext uri="{FF2B5EF4-FFF2-40B4-BE49-F238E27FC236}">
                    <a16:creationId xmlns:a16="http://schemas.microsoft.com/office/drawing/2014/main" id="{3ACC6099-8CD3-48CE-B311-595B2D237B2E}"/>
                  </a:ext>
                </a:extLst>
              </p:cNvPr>
              <p:cNvSpPr/>
              <p:nvPr/>
            </p:nvSpPr>
            <p:spPr>
              <a:xfrm>
                <a:off x="5359295" y="2550330"/>
                <a:ext cx="15029" cy="1345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43" extrusionOk="0">
                    <a:moveTo>
                      <a:pt x="868" y="1"/>
                    </a:moveTo>
                    <a:cubicBezTo>
                      <a:pt x="799" y="1"/>
                      <a:pt x="731" y="23"/>
                      <a:pt x="662" y="69"/>
                    </a:cubicBezTo>
                    <a:cubicBezTo>
                      <a:pt x="480" y="229"/>
                      <a:pt x="297" y="389"/>
                      <a:pt x="115" y="548"/>
                    </a:cubicBezTo>
                    <a:cubicBezTo>
                      <a:pt x="1" y="640"/>
                      <a:pt x="1" y="822"/>
                      <a:pt x="92" y="936"/>
                    </a:cubicBezTo>
                    <a:cubicBezTo>
                      <a:pt x="152" y="1008"/>
                      <a:pt x="230" y="1042"/>
                      <a:pt x="307" y="1042"/>
                    </a:cubicBezTo>
                    <a:cubicBezTo>
                      <a:pt x="378" y="1042"/>
                      <a:pt x="448" y="1014"/>
                      <a:pt x="503" y="959"/>
                    </a:cubicBezTo>
                    <a:cubicBezTo>
                      <a:pt x="685" y="800"/>
                      <a:pt x="868" y="663"/>
                      <a:pt x="1051" y="503"/>
                    </a:cubicBezTo>
                    <a:cubicBezTo>
                      <a:pt x="1165" y="389"/>
                      <a:pt x="1165" y="206"/>
                      <a:pt x="1073" y="92"/>
                    </a:cubicBezTo>
                    <a:cubicBezTo>
                      <a:pt x="1005" y="23"/>
                      <a:pt x="936" y="1"/>
                      <a:pt x="8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7796;p70">
                <a:extLst>
                  <a:ext uri="{FF2B5EF4-FFF2-40B4-BE49-F238E27FC236}">
                    <a16:creationId xmlns:a16="http://schemas.microsoft.com/office/drawing/2014/main" id="{37D62D71-D642-422C-81C6-5D2B9906503E}"/>
                  </a:ext>
                </a:extLst>
              </p:cNvPr>
              <p:cNvSpPr/>
              <p:nvPr/>
            </p:nvSpPr>
            <p:spPr>
              <a:xfrm>
                <a:off x="5388744" y="2532077"/>
                <a:ext cx="12074" cy="10617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23" extrusionOk="0">
                    <a:moveTo>
                      <a:pt x="639" y="0"/>
                    </a:moveTo>
                    <a:cubicBezTo>
                      <a:pt x="594" y="0"/>
                      <a:pt x="548" y="0"/>
                      <a:pt x="525" y="23"/>
                    </a:cubicBezTo>
                    <a:cubicBezTo>
                      <a:pt x="388" y="115"/>
                      <a:pt x="251" y="229"/>
                      <a:pt x="114" y="320"/>
                    </a:cubicBezTo>
                    <a:cubicBezTo>
                      <a:pt x="0" y="411"/>
                      <a:pt x="0" y="617"/>
                      <a:pt x="91" y="731"/>
                    </a:cubicBezTo>
                    <a:cubicBezTo>
                      <a:pt x="137" y="777"/>
                      <a:pt x="228" y="822"/>
                      <a:pt x="297" y="822"/>
                    </a:cubicBezTo>
                    <a:cubicBezTo>
                      <a:pt x="365" y="822"/>
                      <a:pt x="434" y="799"/>
                      <a:pt x="502" y="754"/>
                    </a:cubicBezTo>
                    <a:cubicBezTo>
                      <a:pt x="561" y="695"/>
                      <a:pt x="620" y="653"/>
                      <a:pt x="679" y="613"/>
                    </a:cubicBezTo>
                    <a:lnTo>
                      <a:pt x="679" y="613"/>
                    </a:lnTo>
                    <a:cubicBezTo>
                      <a:pt x="695" y="607"/>
                      <a:pt x="708" y="594"/>
                      <a:pt x="708" y="594"/>
                    </a:cubicBezTo>
                    <a:lnTo>
                      <a:pt x="708" y="594"/>
                    </a:lnTo>
                    <a:cubicBezTo>
                      <a:pt x="708" y="594"/>
                      <a:pt x="708" y="594"/>
                      <a:pt x="708" y="594"/>
                    </a:cubicBezTo>
                    <a:cubicBezTo>
                      <a:pt x="708" y="571"/>
                      <a:pt x="730" y="571"/>
                      <a:pt x="730" y="571"/>
                    </a:cubicBezTo>
                    <a:lnTo>
                      <a:pt x="708" y="571"/>
                    </a:lnTo>
                    <a:cubicBezTo>
                      <a:pt x="730" y="571"/>
                      <a:pt x="753" y="548"/>
                      <a:pt x="776" y="548"/>
                    </a:cubicBezTo>
                    <a:cubicBezTo>
                      <a:pt x="845" y="503"/>
                      <a:pt x="890" y="457"/>
                      <a:pt x="913" y="366"/>
                    </a:cubicBezTo>
                    <a:cubicBezTo>
                      <a:pt x="936" y="297"/>
                      <a:pt x="936" y="229"/>
                      <a:pt x="913" y="160"/>
                    </a:cubicBezTo>
                    <a:cubicBezTo>
                      <a:pt x="867" y="92"/>
                      <a:pt x="799" y="46"/>
                      <a:pt x="730" y="23"/>
                    </a:cubicBezTo>
                    <a:cubicBezTo>
                      <a:pt x="708" y="0"/>
                      <a:pt x="685" y="0"/>
                      <a:pt x="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7797;p70">
                <a:extLst>
                  <a:ext uri="{FF2B5EF4-FFF2-40B4-BE49-F238E27FC236}">
                    <a16:creationId xmlns:a16="http://schemas.microsoft.com/office/drawing/2014/main" id="{B6E6A3A3-731D-45AE-81D6-2427313E98C4}"/>
                  </a:ext>
                </a:extLst>
              </p:cNvPr>
              <p:cNvSpPr/>
              <p:nvPr/>
            </p:nvSpPr>
            <p:spPr>
              <a:xfrm>
                <a:off x="5212668" y="2902170"/>
                <a:ext cx="12384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1188" extrusionOk="0">
                    <a:moveTo>
                      <a:pt x="320" y="1"/>
                    </a:moveTo>
                    <a:cubicBezTo>
                      <a:pt x="252" y="1"/>
                      <a:pt x="206" y="24"/>
                      <a:pt x="160" y="46"/>
                    </a:cubicBezTo>
                    <a:cubicBezTo>
                      <a:pt x="23" y="138"/>
                      <a:pt x="1" y="320"/>
                      <a:pt x="92" y="457"/>
                    </a:cubicBezTo>
                    <a:cubicBezTo>
                      <a:pt x="206" y="640"/>
                      <a:pt x="320" y="845"/>
                      <a:pt x="434" y="1074"/>
                    </a:cubicBezTo>
                    <a:cubicBezTo>
                      <a:pt x="480" y="1119"/>
                      <a:pt x="571" y="1165"/>
                      <a:pt x="617" y="1188"/>
                    </a:cubicBezTo>
                    <a:cubicBezTo>
                      <a:pt x="708" y="1188"/>
                      <a:pt x="777" y="1165"/>
                      <a:pt x="845" y="1119"/>
                    </a:cubicBezTo>
                    <a:cubicBezTo>
                      <a:pt x="914" y="1096"/>
                      <a:pt x="936" y="1028"/>
                      <a:pt x="959" y="937"/>
                    </a:cubicBezTo>
                    <a:cubicBezTo>
                      <a:pt x="959" y="868"/>
                      <a:pt x="936" y="800"/>
                      <a:pt x="914" y="731"/>
                    </a:cubicBezTo>
                    <a:cubicBezTo>
                      <a:pt x="799" y="526"/>
                      <a:pt x="685" y="320"/>
                      <a:pt x="548" y="115"/>
                    </a:cubicBezTo>
                    <a:cubicBezTo>
                      <a:pt x="503" y="46"/>
                      <a:pt x="411" y="1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7798;p70">
                <a:extLst>
                  <a:ext uri="{FF2B5EF4-FFF2-40B4-BE49-F238E27FC236}">
                    <a16:creationId xmlns:a16="http://schemas.microsoft.com/office/drawing/2014/main" id="{A557F497-1712-48C1-8985-A843AEE289A0}"/>
                  </a:ext>
                </a:extLst>
              </p:cNvPr>
              <p:cNvSpPr/>
              <p:nvPr/>
            </p:nvSpPr>
            <p:spPr>
              <a:xfrm>
                <a:off x="5225039" y="2931619"/>
                <a:ext cx="11197" cy="1668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1293" extrusionOk="0">
                    <a:moveTo>
                      <a:pt x="206" y="0"/>
                    </a:moveTo>
                    <a:cubicBezTo>
                      <a:pt x="69" y="69"/>
                      <a:pt x="0" y="229"/>
                      <a:pt x="46" y="388"/>
                    </a:cubicBezTo>
                    <a:cubicBezTo>
                      <a:pt x="137" y="617"/>
                      <a:pt x="206" y="868"/>
                      <a:pt x="297" y="1096"/>
                    </a:cubicBezTo>
                    <a:cubicBezTo>
                      <a:pt x="333" y="1223"/>
                      <a:pt x="456" y="1292"/>
                      <a:pt x="574" y="1292"/>
                    </a:cubicBezTo>
                    <a:cubicBezTo>
                      <a:pt x="604" y="1292"/>
                      <a:pt x="634" y="1288"/>
                      <a:pt x="662" y="1279"/>
                    </a:cubicBezTo>
                    <a:cubicBezTo>
                      <a:pt x="799" y="1210"/>
                      <a:pt x="868" y="1050"/>
                      <a:pt x="822" y="913"/>
                    </a:cubicBezTo>
                    <a:cubicBezTo>
                      <a:pt x="731" y="662"/>
                      <a:pt x="662" y="411"/>
                      <a:pt x="571" y="183"/>
                    </a:cubicBezTo>
                    <a:cubicBezTo>
                      <a:pt x="548" y="69"/>
                      <a:pt x="434" y="0"/>
                      <a:pt x="3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7799;p70">
                <a:extLst>
                  <a:ext uri="{FF2B5EF4-FFF2-40B4-BE49-F238E27FC236}">
                    <a16:creationId xmlns:a16="http://schemas.microsoft.com/office/drawing/2014/main" id="{2328E2BC-8854-407C-B89C-FB9B92C97E80}"/>
                  </a:ext>
                </a:extLst>
              </p:cNvPr>
              <p:cNvSpPr/>
              <p:nvPr/>
            </p:nvSpPr>
            <p:spPr>
              <a:xfrm>
                <a:off x="5236816" y="2967828"/>
                <a:ext cx="11791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25" extrusionOk="0">
                    <a:moveTo>
                      <a:pt x="320" y="1"/>
                    </a:moveTo>
                    <a:cubicBezTo>
                      <a:pt x="297" y="1"/>
                      <a:pt x="251" y="1"/>
                      <a:pt x="228" y="24"/>
                    </a:cubicBezTo>
                    <a:cubicBezTo>
                      <a:pt x="92" y="69"/>
                      <a:pt x="0" y="252"/>
                      <a:pt x="69" y="389"/>
                    </a:cubicBezTo>
                    <a:cubicBezTo>
                      <a:pt x="160" y="594"/>
                      <a:pt x="228" y="823"/>
                      <a:pt x="320" y="1051"/>
                    </a:cubicBezTo>
                    <a:cubicBezTo>
                      <a:pt x="356" y="1159"/>
                      <a:pt x="478" y="1225"/>
                      <a:pt x="595" y="1225"/>
                    </a:cubicBezTo>
                    <a:cubicBezTo>
                      <a:pt x="626" y="1225"/>
                      <a:pt x="656" y="1220"/>
                      <a:pt x="685" y="1211"/>
                    </a:cubicBezTo>
                    <a:cubicBezTo>
                      <a:pt x="845" y="1165"/>
                      <a:pt x="913" y="982"/>
                      <a:pt x="845" y="845"/>
                    </a:cubicBezTo>
                    <a:cubicBezTo>
                      <a:pt x="776" y="617"/>
                      <a:pt x="685" y="412"/>
                      <a:pt x="594" y="183"/>
                    </a:cubicBezTo>
                    <a:cubicBezTo>
                      <a:pt x="548" y="69"/>
                      <a:pt x="434" y="1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7800;p70">
                <a:extLst>
                  <a:ext uri="{FF2B5EF4-FFF2-40B4-BE49-F238E27FC236}">
                    <a16:creationId xmlns:a16="http://schemas.microsoft.com/office/drawing/2014/main" id="{567FDBA8-0A91-4DC4-817E-AA66ADB91097}"/>
                  </a:ext>
                </a:extLst>
              </p:cNvPr>
              <p:cNvSpPr/>
              <p:nvPr/>
            </p:nvSpPr>
            <p:spPr>
              <a:xfrm>
                <a:off x="5246826" y="2999921"/>
                <a:ext cx="10320" cy="1787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386" extrusionOk="0">
                    <a:moveTo>
                      <a:pt x="297" y="1"/>
                    </a:moveTo>
                    <a:cubicBezTo>
                      <a:pt x="251" y="1"/>
                      <a:pt x="229" y="1"/>
                      <a:pt x="183" y="24"/>
                    </a:cubicBezTo>
                    <a:cubicBezTo>
                      <a:pt x="114" y="46"/>
                      <a:pt x="69" y="92"/>
                      <a:pt x="23" y="161"/>
                    </a:cubicBezTo>
                    <a:cubicBezTo>
                      <a:pt x="0" y="229"/>
                      <a:pt x="0" y="298"/>
                      <a:pt x="23" y="389"/>
                    </a:cubicBezTo>
                    <a:cubicBezTo>
                      <a:pt x="92" y="663"/>
                      <a:pt x="160" y="937"/>
                      <a:pt x="229" y="1188"/>
                    </a:cubicBezTo>
                    <a:cubicBezTo>
                      <a:pt x="251" y="1256"/>
                      <a:pt x="320" y="1325"/>
                      <a:pt x="388" y="1348"/>
                    </a:cubicBezTo>
                    <a:cubicBezTo>
                      <a:pt x="428" y="1374"/>
                      <a:pt x="469" y="1385"/>
                      <a:pt x="509" y="1385"/>
                    </a:cubicBezTo>
                    <a:cubicBezTo>
                      <a:pt x="537" y="1385"/>
                      <a:pt x="565" y="1380"/>
                      <a:pt x="594" y="1370"/>
                    </a:cubicBezTo>
                    <a:cubicBezTo>
                      <a:pt x="662" y="1348"/>
                      <a:pt x="731" y="1279"/>
                      <a:pt x="754" y="1211"/>
                    </a:cubicBezTo>
                    <a:cubicBezTo>
                      <a:pt x="799" y="1142"/>
                      <a:pt x="799" y="1074"/>
                      <a:pt x="776" y="1005"/>
                    </a:cubicBezTo>
                    <a:cubicBezTo>
                      <a:pt x="685" y="731"/>
                      <a:pt x="617" y="457"/>
                      <a:pt x="548" y="183"/>
                    </a:cubicBezTo>
                    <a:cubicBezTo>
                      <a:pt x="525" y="115"/>
                      <a:pt x="480" y="46"/>
                      <a:pt x="411" y="24"/>
                    </a:cubicBezTo>
                    <a:cubicBezTo>
                      <a:pt x="365" y="1"/>
                      <a:pt x="320" y="1"/>
                      <a:pt x="2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7801;p70">
                <a:extLst>
                  <a:ext uri="{FF2B5EF4-FFF2-40B4-BE49-F238E27FC236}">
                    <a16:creationId xmlns:a16="http://schemas.microsoft.com/office/drawing/2014/main" id="{B0BC7953-8EBE-4F60-97A3-0DC06D9D6028}"/>
                  </a:ext>
                </a:extLst>
              </p:cNvPr>
              <p:cNvSpPr/>
              <p:nvPr/>
            </p:nvSpPr>
            <p:spPr>
              <a:xfrm>
                <a:off x="5252127" y="3028196"/>
                <a:ext cx="7959" cy="1741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50" extrusionOk="0">
                    <a:moveTo>
                      <a:pt x="251" y="0"/>
                    </a:moveTo>
                    <a:cubicBezTo>
                      <a:pt x="91" y="23"/>
                      <a:pt x="0" y="160"/>
                      <a:pt x="0" y="320"/>
                    </a:cubicBezTo>
                    <a:cubicBezTo>
                      <a:pt x="23" y="571"/>
                      <a:pt x="46" y="845"/>
                      <a:pt x="46" y="1096"/>
                    </a:cubicBezTo>
                    <a:cubicBezTo>
                      <a:pt x="67" y="1242"/>
                      <a:pt x="183" y="1350"/>
                      <a:pt x="325" y="1350"/>
                    </a:cubicBezTo>
                    <a:cubicBezTo>
                      <a:pt x="338" y="1350"/>
                      <a:pt x="352" y="1349"/>
                      <a:pt x="365" y="1347"/>
                    </a:cubicBezTo>
                    <a:cubicBezTo>
                      <a:pt x="525" y="1324"/>
                      <a:pt x="616" y="1187"/>
                      <a:pt x="616" y="1027"/>
                    </a:cubicBezTo>
                    <a:cubicBezTo>
                      <a:pt x="594" y="776"/>
                      <a:pt x="594" y="525"/>
                      <a:pt x="571" y="251"/>
                    </a:cubicBezTo>
                    <a:cubicBezTo>
                      <a:pt x="571" y="114"/>
                      <a:pt x="434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7802;p70">
                <a:extLst>
                  <a:ext uri="{FF2B5EF4-FFF2-40B4-BE49-F238E27FC236}">
                    <a16:creationId xmlns:a16="http://schemas.microsoft.com/office/drawing/2014/main" id="{4BB06E1C-BA93-4FE7-A640-73EC6DEB6723}"/>
                  </a:ext>
                </a:extLst>
              </p:cNvPr>
              <p:cNvSpPr/>
              <p:nvPr/>
            </p:nvSpPr>
            <p:spPr>
              <a:xfrm>
                <a:off x="5245059" y="3056459"/>
                <a:ext cx="11791" cy="16718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96" extrusionOk="0">
                    <a:moveTo>
                      <a:pt x="594" y="0"/>
                    </a:moveTo>
                    <a:cubicBezTo>
                      <a:pt x="457" y="0"/>
                      <a:pt x="343" y="114"/>
                      <a:pt x="320" y="251"/>
                    </a:cubicBezTo>
                    <a:cubicBezTo>
                      <a:pt x="297" y="320"/>
                      <a:pt x="274" y="388"/>
                      <a:pt x="251" y="457"/>
                    </a:cubicBezTo>
                    <a:cubicBezTo>
                      <a:pt x="206" y="617"/>
                      <a:pt x="160" y="754"/>
                      <a:pt x="92" y="890"/>
                    </a:cubicBezTo>
                    <a:cubicBezTo>
                      <a:pt x="0" y="1027"/>
                      <a:pt x="92" y="1210"/>
                      <a:pt x="229" y="1278"/>
                    </a:cubicBezTo>
                    <a:cubicBezTo>
                      <a:pt x="262" y="1290"/>
                      <a:pt x="296" y="1295"/>
                      <a:pt x="331" y="1295"/>
                    </a:cubicBezTo>
                    <a:cubicBezTo>
                      <a:pt x="438" y="1295"/>
                      <a:pt x="542" y="1240"/>
                      <a:pt x="594" y="1119"/>
                    </a:cubicBezTo>
                    <a:cubicBezTo>
                      <a:pt x="731" y="890"/>
                      <a:pt x="822" y="617"/>
                      <a:pt x="868" y="343"/>
                    </a:cubicBezTo>
                    <a:cubicBezTo>
                      <a:pt x="913" y="183"/>
                      <a:pt x="799" y="46"/>
                      <a:pt x="639" y="23"/>
                    </a:cubicBezTo>
                    <a:cubicBezTo>
                      <a:pt x="617" y="23"/>
                      <a:pt x="617" y="0"/>
                      <a:pt x="5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7803;p70">
                <a:extLst>
                  <a:ext uri="{FF2B5EF4-FFF2-40B4-BE49-F238E27FC236}">
                    <a16:creationId xmlns:a16="http://schemas.microsoft.com/office/drawing/2014/main" id="{4C40C873-F1A2-4517-9EC4-BA3695FAEA47}"/>
                  </a:ext>
                </a:extLst>
              </p:cNvPr>
              <p:cNvSpPr/>
              <p:nvPr/>
            </p:nvSpPr>
            <p:spPr>
              <a:xfrm>
                <a:off x="5227683" y="3075305"/>
                <a:ext cx="12087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08" extrusionOk="0">
                    <a:moveTo>
                      <a:pt x="640" y="0"/>
                    </a:moveTo>
                    <a:cubicBezTo>
                      <a:pt x="594" y="0"/>
                      <a:pt x="526" y="0"/>
                      <a:pt x="480" y="46"/>
                    </a:cubicBezTo>
                    <a:cubicBezTo>
                      <a:pt x="389" y="137"/>
                      <a:pt x="275" y="228"/>
                      <a:pt x="160" y="274"/>
                    </a:cubicBezTo>
                    <a:cubicBezTo>
                      <a:pt x="23" y="365"/>
                      <a:pt x="1" y="571"/>
                      <a:pt x="92" y="685"/>
                    </a:cubicBezTo>
                    <a:cubicBezTo>
                      <a:pt x="138" y="753"/>
                      <a:pt x="206" y="776"/>
                      <a:pt x="275" y="799"/>
                    </a:cubicBezTo>
                    <a:cubicBezTo>
                      <a:pt x="299" y="805"/>
                      <a:pt x="320" y="808"/>
                      <a:pt x="339" y="808"/>
                    </a:cubicBezTo>
                    <a:cubicBezTo>
                      <a:pt x="392" y="808"/>
                      <a:pt x="430" y="787"/>
                      <a:pt x="480" y="753"/>
                    </a:cubicBezTo>
                    <a:cubicBezTo>
                      <a:pt x="617" y="685"/>
                      <a:pt x="708" y="616"/>
                      <a:pt x="822" y="502"/>
                    </a:cubicBezTo>
                    <a:cubicBezTo>
                      <a:pt x="868" y="457"/>
                      <a:pt x="914" y="411"/>
                      <a:pt x="936" y="320"/>
                    </a:cubicBezTo>
                    <a:cubicBezTo>
                      <a:pt x="936" y="251"/>
                      <a:pt x="914" y="183"/>
                      <a:pt x="891" y="114"/>
                    </a:cubicBezTo>
                    <a:cubicBezTo>
                      <a:pt x="845" y="46"/>
                      <a:pt x="777" y="23"/>
                      <a:pt x="6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7804;p70">
                <a:extLst>
                  <a:ext uri="{FF2B5EF4-FFF2-40B4-BE49-F238E27FC236}">
                    <a16:creationId xmlns:a16="http://schemas.microsoft.com/office/drawing/2014/main" id="{5543A0BC-D645-4D15-9FDF-4DED524187A9}"/>
                  </a:ext>
                </a:extLst>
              </p:cNvPr>
              <p:cNvSpPr/>
              <p:nvPr/>
            </p:nvSpPr>
            <p:spPr>
              <a:xfrm>
                <a:off x="5174693" y="1918485"/>
                <a:ext cx="652495" cy="606274"/>
              </a:xfrm>
              <a:custGeom>
                <a:avLst/>
                <a:gdLst/>
                <a:ahLst/>
                <a:cxnLst/>
                <a:rect l="l" t="t" r="r" b="b"/>
                <a:pathLst>
                  <a:path w="50581" h="46998" extrusionOk="0">
                    <a:moveTo>
                      <a:pt x="28189" y="1"/>
                    </a:moveTo>
                    <a:cubicBezTo>
                      <a:pt x="26455" y="1"/>
                      <a:pt x="24720" y="138"/>
                      <a:pt x="23054" y="411"/>
                    </a:cubicBezTo>
                    <a:cubicBezTo>
                      <a:pt x="20748" y="777"/>
                      <a:pt x="18557" y="1393"/>
                      <a:pt x="16548" y="2260"/>
                    </a:cubicBezTo>
                    <a:cubicBezTo>
                      <a:pt x="15567" y="2694"/>
                      <a:pt x="14563" y="3219"/>
                      <a:pt x="13604" y="3812"/>
                    </a:cubicBezTo>
                    <a:cubicBezTo>
                      <a:pt x="12782" y="4315"/>
                      <a:pt x="11938" y="4908"/>
                      <a:pt x="11116" y="5593"/>
                    </a:cubicBezTo>
                    <a:cubicBezTo>
                      <a:pt x="10408" y="6163"/>
                      <a:pt x="9746" y="6803"/>
                      <a:pt x="9107" y="7465"/>
                    </a:cubicBezTo>
                    <a:cubicBezTo>
                      <a:pt x="8423" y="8172"/>
                      <a:pt x="7829" y="8902"/>
                      <a:pt x="7350" y="9633"/>
                    </a:cubicBezTo>
                    <a:cubicBezTo>
                      <a:pt x="6460" y="10957"/>
                      <a:pt x="5912" y="12258"/>
                      <a:pt x="5706" y="13536"/>
                    </a:cubicBezTo>
                    <a:cubicBezTo>
                      <a:pt x="5569" y="13194"/>
                      <a:pt x="5387" y="12874"/>
                      <a:pt x="5181" y="12555"/>
                    </a:cubicBezTo>
                    <a:cubicBezTo>
                      <a:pt x="4953" y="12212"/>
                      <a:pt x="4702" y="11915"/>
                      <a:pt x="4405" y="11642"/>
                    </a:cubicBezTo>
                    <a:cubicBezTo>
                      <a:pt x="4131" y="11368"/>
                      <a:pt x="3835" y="11162"/>
                      <a:pt x="3515" y="11025"/>
                    </a:cubicBezTo>
                    <a:cubicBezTo>
                      <a:pt x="3264" y="10911"/>
                      <a:pt x="3013" y="10843"/>
                      <a:pt x="2762" y="10843"/>
                    </a:cubicBezTo>
                    <a:cubicBezTo>
                      <a:pt x="2648" y="10843"/>
                      <a:pt x="2557" y="10865"/>
                      <a:pt x="2465" y="10888"/>
                    </a:cubicBezTo>
                    <a:cubicBezTo>
                      <a:pt x="2305" y="10911"/>
                      <a:pt x="2146" y="10957"/>
                      <a:pt x="1963" y="11048"/>
                    </a:cubicBezTo>
                    <a:cubicBezTo>
                      <a:pt x="1780" y="11117"/>
                      <a:pt x="1644" y="11208"/>
                      <a:pt x="1529" y="11322"/>
                    </a:cubicBezTo>
                    <a:cubicBezTo>
                      <a:pt x="1301" y="11527"/>
                      <a:pt x="1164" y="11778"/>
                      <a:pt x="1141" y="12075"/>
                    </a:cubicBezTo>
                    <a:cubicBezTo>
                      <a:pt x="1119" y="12326"/>
                      <a:pt x="1187" y="12600"/>
                      <a:pt x="1347" y="12874"/>
                    </a:cubicBezTo>
                    <a:cubicBezTo>
                      <a:pt x="1461" y="13148"/>
                      <a:pt x="1644" y="13399"/>
                      <a:pt x="1895" y="13673"/>
                    </a:cubicBezTo>
                    <a:cubicBezTo>
                      <a:pt x="2100" y="13924"/>
                      <a:pt x="2351" y="14152"/>
                      <a:pt x="2625" y="14426"/>
                    </a:cubicBezTo>
                    <a:cubicBezTo>
                      <a:pt x="2876" y="14632"/>
                      <a:pt x="3104" y="14837"/>
                      <a:pt x="3355" y="15020"/>
                    </a:cubicBezTo>
                    <a:lnTo>
                      <a:pt x="3036" y="14997"/>
                    </a:lnTo>
                    <a:cubicBezTo>
                      <a:pt x="2648" y="15020"/>
                      <a:pt x="2214" y="15042"/>
                      <a:pt x="1803" y="15157"/>
                    </a:cubicBezTo>
                    <a:cubicBezTo>
                      <a:pt x="1347" y="15248"/>
                      <a:pt x="1004" y="15408"/>
                      <a:pt x="731" y="15659"/>
                    </a:cubicBezTo>
                    <a:cubicBezTo>
                      <a:pt x="594" y="15796"/>
                      <a:pt x="479" y="15933"/>
                      <a:pt x="365" y="16138"/>
                    </a:cubicBezTo>
                    <a:cubicBezTo>
                      <a:pt x="297" y="16207"/>
                      <a:pt x="251" y="16298"/>
                      <a:pt x="228" y="16389"/>
                    </a:cubicBezTo>
                    <a:cubicBezTo>
                      <a:pt x="183" y="16480"/>
                      <a:pt x="160" y="16549"/>
                      <a:pt x="114" y="16663"/>
                    </a:cubicBezTo>
                    <a:cubicBezTo>
                      <a:pt x="91" y="16800"/>
                      <a:pt x="91" y="16960"/>
                      <a:pt x="91" y="17097"/>
                    </a:cubicBezTo>
                    <a:cubicBezTo>
                      <a:pt x="114" y="17234"/>
                      <a:pt x="183" y="17393"/>
                      <a:pt x="274" y="17530"/>
                    </a:cubicBezTo>
                    <a:cubicBezTo>
                      <a:pt x="320" y="17645"/>
                      <a:pt x="411" y="17736"/>
                      <a:pt x="548" y="17827"/>
                    </a:cubicBezTo>
                    <a:cubicBezTo>
                      <a:pt x="639" y="17918"/>
                      <a:pt x="776" y="18010"/>
                      <a:pt x="936" y="18078"/>
                    </a:cubicBezTo>
                    <a:cubicBezTo>
                      <a:pt x="1210" y="18192"/>
                      <a:pt x="1529" y="18284"/>
                      <a:pt x="1895" y="18307"/>
                    </a:cubicBezTo>
                    <a:cubicBezTo>
                      <a:pt x="1986" y="18329"/>
                      <a:pt x="2100" y="18329"/>
                      <a:pt x="2214" y="18329"/>
                    </a:cubicBezTo>
                    <a:cubicBezTo>
                      <a:pt x="2328" y="18329"/>
                      <a:pt x="2442" y="18329"/>
                      <a:pt x="2557" y="18307"/>
                    </a:cubicBezTo>
                    <a:lnTo>
                      <a:pt x="2557" y="18307"/>
                    </a:lnTo>
                    <a:cubicBezTo>
                      <a:pt x="2054" y="18900"/>
                      <a:pt x="1644" y="19585"/>
                      <a:pt x="1278" y="20315"/>
                    </a:cubicBezTo>
                    <a:cubicBezTo>
                      <a:pt x="822" y="21228"/>
                      <a:pt x="479" y="22255"/>
                      <a:pt x="251" y="23374"/>
                    </a:cubicBezTo>
                    <a:cubicBezTo>
                      <a:pt x="69" y="24355"/>
                      <a:pt x="0" y="25451"/>
                      <a:pt x="46" y="26615"/>
                    </a:cubicBezTo>
                    <a:cubicBezTo>
                      <a:pt x="91" y="27665"/>
                      <a:pt x="228" y="28760"/>
                      <a:pt x="502" y="29902"/>
                    </a:cubicBezTo>
                    <a:cubicBezTo>
                      <a:pt x="1004" y="32002"/>
                      <a:pt x="1872" y="34124"/>
                      <a:pt x="3104" y="36179"/>
                    </a:cubicBezTo>
                    <a:cubicBezTo>
                      <a:pt x="4246" y="38096"/>
                      <a:pt x="5638" y="39808"/>
                      <a:pt x="7213" y="41246"/>
                    </a:cubicBezTo>
                    <a:cubicBezTo>
                      <a:pt x="8628" y="42547"/>
                      <a:pt x="10317" y="43665"/>
                      <a:pt x="12189" y="44578"/>
                    </a:cubicBezTo>
                    <a:cubicBezTo>
                      <a:pt x="13901" y="45423"/>
                      <a:pt x="15795" y="46062"/>
                      <a:pt x="17804" y="46473"/>
                    </a:cubicBezTo>
                    <a:cubicBezTo>
                      <a:pt x="19470" y="46815"/>
                      <a:pt x="21205" y="46998"/>
                      <a:pt x="22985" y="46998"/>
                    </a:cubicBezTo>
                    <a:cubicBezTo>
                      <a:pt x="23236" y="46998"/>
                      <a:pt x="23487" y="46998"/>
                      <a:pt x="23738" y="46975"/>
                    </a:cubicBezTo>
                    <a:cubicBezTo>
                      <a:pt x="25701" y="46929"/>
                      <a:pt x="27687" y="46655"/>
                      <a:pt x="29627" y="46153"/>
                    </a:cubicBezTo>
                    <a:cubicBezTo>
                      <a:pt x="33576" y="45149"/>
                      <a:pt x="37183" y="43255"/>
                      <a:pt x="40013" y="40675"/>
                    </a:cubicBezTo>
                    <a:cubicBezTo>
                      <a:pt x="41382" y="39443"/>
                      <a:pt x="42569" y="38050"/>
                      <a:pt x="43551" y="36567"/>
                    </a:cubicBezTo>
                    <a:cubicBezTo>
                      <a:pt x="44053" y="35813"/>
                      <a:pt x="44509" y="34992"/>
                      <a:pt x="44897" y="34147"/>
                    </a:cubicBezTo>
                    <a:cubicBezTo>
                      <a:pt x="45400" y="33143"/>
                      <a:pt x="45993" y="31773"/>
                      <a:pt x="46153" y="30290"/>
                    </a:cubicBezTo>
                    <a:cubicBezTo>
                      <a:pt x="46176" y="30244"/>
                      <a:pt x="46176" y="30221"/>
                      <a:pt x="46153" y="30176"/>
                    </a:cubicBezTo>
                    <a:cubicBezTo>
                      <a:pt x="46997" y="28920"/>
                      <a:pt x="47682" y="27551"/>
                      <a:pt x="48207" y="26067"/>
                    </a:cubicBezTo>
                    <a:cubicBezTo>
                      <a:pt x="48527" y="25200"/>
                      <a:pt x="48778" y="24310"/>
                      <a:pt x="48960" y="23419"/>
                    </a:cubicBezTo>
                    <a:cubicBezTo>
                      <a:pt x="49120" y="22529"/>
                      <a:pt x="49211" y="21616"/>
                      <a:pt x="49234" y="20703"/>
                    </a:cubicBezTo>
                    <a:cubicBezTo>
                      <a:pt x="49234" y="19539"/>
                      <a:pt x="49074" y="18421"/>
                      <a:pt x="48732" y="17348"/>
                    </a:cubicBezTo>
                    <a:cubicBezTo>
                      <a:pt x="48435" y="16344"/>
                      <a:pt x="47933" y="15408"/>
                      <a:pt x="47271" y="14586"/>
                    </a:cubicBezTo>
                    <a:cubicBezTo>
                      <a:pt x="47591" y="14540"/>
                      <a:pt x="47933" y="14449"/>
                      <a:pt x="48253" y="14312"/>
                    </a:cubicBezTo>
                    <a:cubicBezTo>
                      <a:pt x="48686" y="14129"/>
                      <a:pt x="49074" y="13856"/>
                      <a:pt x="49440" y="13490"/>
                    </a:cubicBezTo>
                    <a:cubicBezTo>
                      <a:pt x="50079" y="12806"/>
                      <a:pt x="50467" y="11870"/>
                      <a:pt x="50535" y="10865"/>
                    </a:cubicBezTo>
                    <a:cubicBezTo>
                      <a:pt x="50581" y="9952"/>
                      <a:pt x="50353" y="9017"/>
                      <a:pt x="49851" y="8172"/>
                    </a:cubicBezTo>
                    <a:cubicBezTo>
                      <a:pt x="49417" y="7419"/>
                      <a:pt x="48801" y="6711"/>
                      <a:pt x="47979" y="6004"/>
                    </a:cubicBezTo>
                    <a:cubicBezTo>
                      <a:pt x="47294" y="5433"/>
                      <a:pt x="46518" y="4908"/>
                      <a:pt x="45514" y="4360"/>
                    </a:cubicBezTo>
                    <a:cubicBezTo>
                      <a:pt x="44783" y="3949"/>
                      <a:pt x="43962" y="3561"/>
                      <a:pt x="43049" y="3151"/>
                    </a:cubicBezTo>
                    <a:cubicBezTo>
                      <a:pt x="41108" y="2283"/>
                      <a:pt x="38986" y="1553"/>
                      <a:pt x="36749" y="1028"/>
                    </a:cubicBezTo>
                    <a:cubicBezTo>
                      <a:pt x="34512" y="503"/>
                      <a:pt x="32229" y="160"/>
                      <a:pt x="29924" y="46"/>
                    </a:cubicBezTo>
                    <a:cubicBezTo>
                      <a:pt x="29353" y="23"/>
                      <a:pt x="28760" y="1"/>
                      <a:pt x="28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7805;p70">
                <a:extLst>
                  <a:ext uri="{FF2B5EF4-FFF2-40B4-BE49-F238E27FC236}">
                    <a16:creationId xmlns:a16="http://schemas.microsoft.com/office/drawing/2014/main" id="{0D0254FF-6343-489A-8497-2653A302C615}"/>
                  </a:ext>
                </a:extLst>
              </p:cNvPr>
              <p:cNvSpPr/>
              <p:nvPr/>
            </p:nvSpPr>
            <p:spPr>
              <a:xfrm>
                <a:off x="5202065" y="206157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7806;p70">
                <a:extLst>
                  <a:ext uri="{FF2B5EF4-FFF2-40B4-BE49-F238E27FC236}">
                    <a16:creationId xmlns:a16="http://schemas.microsoft.com/office/drawing/2014/main" id="{338302DB-436D-404D-9BA8-B0BBAC48FAAD}"/>
                  </a:ext>
                </a:extLst>
              </p:cNvPr>
              <p:cNvSpPr/>
              <p:nvPr/>
            </p:nvSpPr>
            <p:spPr>
              <a:xfrm>
                <a:off x="5202065" y="20674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7807;p70">
                <a:extLst>
                  <a:ext uri="{FF2B5EF4-FFF2-40B4-BE49-F238E27FC236}">
                    <a16:creationId xmlns:a16="http://schemas.microsoft.com/office/drawing/2014/main" id="{12ED16F0-C995-4A35-87EE-C16585997813}"/>
                  </a:ext>
                </a:extLst>
              </p:cNvPr>
              <p:cNvSpPr/>
              <p:nvPr/>
            </p:nvSpPr>
            <p:spPr>
              <a:xfrm>
                <a:off x="5714090" y="2085724"/>
                <a:ext cx="75684" cy="217610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16869" extrusionOk="0">
                    <a:moveTo>
                      <a:pt x="1507" y="0"/>
                    </a:moveTo>
                    <a:cubicBezTo>
                      <a:pt x="1392" y="23"/>
                      <a:pt x="1301" y="46"/>
                      <a:pt x="1210" y="92"/>
                    </a:cubicBezTo>
                    <a:cubicBezTo>
                      <a:pt x="1118" y="137"/>
                      <a:pt x="1050" y="183"/>
                      <a:pt x="959" y="229"/>
                    </a:cubicBezTo>
                    <a:cubicBezTo>
                      <a:pt x="867" y="320"/>
                      <a:pt x="776" y="411"/>
                      <a:pt x="685" y="503"/>
                    </a:cubicBezTo>
                    <a:cubicBezTo>
                      <a:pt x="548" y="685"/>
                      <a:pt x="457" y="868"/>
                      <a:pt x="365" y="1096"/>
                    </a:cubicBezTo>
                    <a:cubicBezTo>
                      <a:pt x="228" y="1416"/>
                      <a:pt x="137" y="1804"/>
                      <a:pt x="69" y="2214"/>
                    </a:cubicBezTo>
                    <a:cubicBezTo>
                      <a:pt x="46" y="2443"/>
                      <a:pt x="23" y="2694"/>
                      <a:pt x="23" y="2991"/>
                    </a:cubicBezTo>
                    <a:cubicBezTo>
                      <a:pt x="0" y="3264"/>
                      <a:pt x="0" y="3561"/>
                      <a:pt x="23" y="3835"/>
                    </a:cubicBezTo>
                    <a:cubicBezTo>
                      <a:pt x="46" y="4406"/>
                      <a:pt x="91" y="4999"/>
                      <a:pt x="160" y="5570"/>
                    </a:cubicBezTo>
                    <a:cubicBezTo>
                      <a:pt x="434" y="7487"/>
                      <a:pt x="1004" y="9473"/>
                      <a:pt x="1917" y="11664"/>
                    </a:cubicBezTo>
                    <a:cubicBezTo>
                      <a:pt x="2625" y="13330"/>
                      <a:pt x="3492" y="15019"/>
                      <a:pt x="4565" y="16868"/>
                    </a:cubicBezTo>
                    <a:cubicBezTo>
                      <a:pt x="5022" y="16184"/>
                      <a:pt x="5410" y="15453"/>
                      <a:pt x="5752" y="14700"/>
                    </a:cubicBezTo>
                    <a:cubicBezTo>
                      <a:pt x="5729" y="14198"/>
                      <a:pt x="5729" y="13696"/>
                      <a:pt x="5729" y="13171"/>
                    </a:cubicBezTo>
                    <a:cubicBezTo>
                      <a:pt x="5729" y="12668"/>
                      <a:pt x="5729" y="12166"/>
                      <a:pt x="5752" y="11641"/>
                    </a:cubicBezTo>
                    <a:lnTo>
                      <a:pt x="5775" y="11093"/>
                    </a:lnTo>
                    <a:cubicBezTo>
                      <a:pt x="5798" y="10660"/>
                      <a:pt x="5821" y="10226"/>
                      <a:pt x="5843" y="9815"/>
                    </a:cubicBezTo>
                    <a:cubicBezTo>
                      <a:pt x="5843" y="9267"/>
                      <a:pt x="5866" y="8628"/>
                      <a:pt x="5843" y="7966"/>
                    </a:cubicBezTo>
                    <a:cubicBezTo>
                      <a:pt x="5821" y="7327"/>
                      <a:pt x="5775" y="6734"/>
                      <a:pt x="5706" y="6163"/>
                    </a:cubicBezTo>
                    <a:cubicBezTo>
                      <a:pt x="5615" y="5570"/>
                      <a:pt x="5524" y="5022"/>
                      <a:pt x="5364" y="4543"/>
                    </a:cubicBezTo>
                    <a:cubicBezTo>
                      <a:pt x="5250" y="4063"/>
                      <a:pt x="5067" y="3607"/>
                      <a:pt x="4885" y="3173"/>
                    </a:cubicBezTo>
                    <a:cubicBezTo>
                      <a:pt x="4588" y="2466"/>
                      <a:pt x="4268" y="1872"/>
                      <a:pt x="3880" y="1370"/>
                    </a:cubicBezTo>
                    <a:cubicBezTo>
                      <a:pt x="3629" y="1050"/>
                      <a:pt x="3401" y="822"/>
                      <a:pt x="3150" y="617"/>
                    </a:cubicBezTo>
                    <a:cubicBezTo>
                      <a:pt x="2876" y="411"/>
                      <a:pt x="2625" y="274"/>
                      <a:pt x="2351" y="160"/>
                    </a:cubicBezTo>
                    <a:cubicBezTo>
                      <a:pt x="2283" y="115"/>
                      <a:pt x="2168" y="92"/>
                      <a:pt x="2077" y="46"/>
                    </a:cubicBezTo>
                    <a:cubicBezTo>
                      <a:pt x="2009" y="46"/>
                      <a:pt x="1940" y="23"/>
                      <a:pt x="18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7808;p70">
                <a:extLst>
                  <a:ext uri="{FF2B5EF4-FFF2-40B4-BE49-F238E27FC236}">
                    <a16:creationId xmlns:a16="http://schemas.microsoft.com/office/drawing/2014/main" id="{9D6124AD-2EC8-4D9F-A1FF-39B96CA0740F}"/>
                  </a:ext>
                </a:extLst>
              </p:cNvPr>
              <p:cNvSpPr/>
              <p:nvPr/>
            </p:nvSpPr>
            <p:spPr>
              <a:xfrm>
                <a:off x="5174396" y="2060996"/>
                <a:ext cx="240275" cy="459047"/>
              </a:xfrm>
              <a:custGeom>
                <a:avLst/>
                <a:gdLst/>
                <a:ahLst/>
                <a:cxnLst/>
                <a:rect l="l" t="t" r="r" b="b"/>
                <a:pathLst>
                  <a:path w="18626" h="35585" extrusionOk="0">
                    <a:moveTo>
                      <a:pt x="1940" y="0"/>
                    </a:moveTo>
                    <a:cubicBezTo>
                      <a:pt x="1781" y="69"/>
                      <a:pt x="1644" y="160"/>
                      <a:pt x="1530" y="274"/>
                    </a:cubicBezTo>
                    <a:cubicBezTo>
                      <a:pt x="1301" y="479"/>
                      <a:pt x="1187" y="730"/>
                      <a:pt x="1164" y="1027"/>
                    </a:cubicBezTo>
                    <a:cubicBezTo>
                      <a:pt x="1142" y="1278"/>
                      <a:pt x="1210" y="1552"/>
                      <a:pt x="1347" y="1826"/>
                    </a:cubicBezTo>
                    <a:cubicBezTo>
                      <a:pt x="1484" y="2100"/>
                      <a:pt x="1644" y="2351"/>
                      <a:pt x="1895" y="2648"/>
                    </a:cubicBezTo>
                    <a:cubicBezTo>
                      <a:pt x="2100" y="2876"/>
                      <a:pt x="2351" y="3127"/>
                      <a:pt x="2648" y="3378"/>
                    </a:cubicBezTo>
                    <a:cubicBezTo>
                      <a:pt x="2876" y="3584"/>
                      <a:pt x="3127" y="3789"/>
                      <a:pt x="3378" y="3972"/>
                    </a:cubicBezTo>
                    <a:lnTo>
                      <a:pt x="3059" y="3949"/>
                    </a:lnTo>
                    <a:cubicBezTo>
                      <a:pt x="2671" y="3949"/>
                      <a:pt x="2237" y="3994"/>
                      <a:pt x="1826" y="4086"/>
                    </a:cubicBezTo>
                    <a:cubicBezTo>
                      <a:pt x="1370" y="4177"/>
                      <a:pt x="1005" y="4360"/>
                      <a:pt x="754" y="4611"/>
                    </a:cubicBezTo>
                    <a:cubicBezTo>
                      <a:pt x="594" y="4725"/>
                      <a:pt x="480" y="4885"/>
                      <a:pt x="365" y="5067"/>
                    </a:cubicBezTo>
                    <a:cubicBezTo>
                      <a:pt x="320" y="5159"/>
                      <a:pt x="274" y="5250"/>
                      <a:pt x="229" y="5318"/>
                    </a:cubicBezTo>
                    <a:cubicBezTo>
                      <a:pt x="183" y="5410"/>
                      <a:pt x="160" y="5501"/>
                      <a:pt x="137" y="5615"/>
                    </a:cubicBezTo>
                    <a:cubicBezTo>
                      <a:pt x="92" y="5752"/>
                      <a:pt x="92" y="5912"/>
                      <a:pt x="114" y="6049"/>
                    </a:cubicBezTo>
                    <a:cubicBezTo>
                      <a:pt x="137" y="6209"/>
                      <a:pt x="183" y="6345"/>
                      <a:pt x="274" y="6505"/>
                    </a:cubicBezTo>
                    <a:cubicBezTo>
                      <a:pt x="343" y="6597"/>
                      <a:pt x="411" y="6688"/>
                      <a:pt x="548" y="6802"/>
                    </a:cubicBezTo>
                    <a:cubicBezTo>
                      <a:pt x="662" y="6893"/>
                      <a:pt x="799" y="6962"/>
                      <a:pt x="959" y="7053"/>
                    </a:cubicBezTo>
                    <a:cubicBezTo>
                      <a:pt x="1210" y="7167"/>
                      <a:pt x="1530" y="7236"/>
                      <a:pt x="1918" y="7281"/>
                    </a:cubicBezTo>
                    <a:cubicBezTo>
                      <a:pt x="2009" y="7281"/>
                      <a:pt x="2123" y="7304"/>
                      <a:pt x="2237" y="7304"/>
                    </a:cubicBezTo>
                    <a:cubicBezTo>
                      <a:pt x="2351" y="7304"/>
                      <a:pt x="2465" y="7281"/>
                      <a:pt x="2580" y="7281"/>
                    </a:cubicBezTo>
                    <a:cubicBezTo>
                      <a:pt x="2100" y="7806"/>
                      <a:pt x="1667" y="8491"/>
                      <a:pt x="1278" y="9267"/>
                    </a:cubicBezTo>
                    <a:cubicBezTo>
                      <a:pt x="822" y="10180"/>
                      <a:pt x="480" y="11207"/>
                      <a:pt x="251" y="12326"/>
                    </a:cubicBezTo>
                    <a:cubicBezTo>
                      <a:pt x="69" y="13307"/>
                      <a:pt x="0" y="14403"/>
                      <a:pt x="46" y="15567"/>
                    </a:cubicBezTo>
                    <a:cubicBezTo>
                      <a:pt x="92" y="16617"/>
                      <a:pt x="251" y="17735"/>
                      <a:pt x="525" y="18854"/>
                    </a:cubicBezTo>
                    <a:cubicBezTo>
                      <a:pt x="1005" y="20954"/>
                      <a:pt x="1895" y="23076"/>
                      <a:pt x="3105" y="25131"/>
                    </a:cubicBezTo>
                    <a:cubicBezTo>
                      <a:pt x="4269" y="27048"/>
                      <a:pt x="5638" y="28760"/>
                      <a:pt x="7236" y="30221"/>
                    </a:cubicBezTo>
                    <a:cubicBezTo>
                      <a:pt x="8651" y="31522"/>
                      <a:pt x="10340" y="32640"/>
                      <a:pt x="12212" y="33553"/>
                    </a:cubicBezTo>
                    <a:cubicBezTo>
                      <a:pt x="13924" y="34398"/>
                      <a:pt x="15818" y="35037"/>
                      <a:pt x="17827" y="35448"/>
                    </a:cubicBezTo>
                    <a:cubicBezTo>
                      <a:pt x="18078" y="35493"/>
                      <a:pt x="18352" y="35539"/>
                      <a:pt x="18626" y="35585"/>
                    </a:cubicBezTo>
                    <a:cubicBezTo>
                      <a:pt x="18078" y="35105"/>
                      <a:pt x="17462" y="34603"/>
                      <a:pt x="16708" y="34010"/>
                    </a:cubicBezTo>
                    <a:cubicBezTo>
                      <a:pt x="15339" y="32960"/>
                      <a:pt x="13901" y="31933"/>
                      <a:pt x="12509" y="30951"/>
                    </a:cubicBezTo>
                    <a:lnTo>
                      <a:pt x="12463" y="30905"/>
                    </a:lnTo>
                    <a:lnTo>
                      <a:pt x="12280" y="30769"/>
                    </a:lnTo>
                    <a:cubicBezTo>
                      <a:pt x="11824" y="30449"/>
                      <a:pt x="11367" y="30129"/>
                      <a:pt x="10911" y="29810"/>
                    </a:cubicBezTo>
                    <a:cubicBezTo>
                      <a:pt x="10363" y="29399"/>
                      <a:pt x="9884" y="29034"/>
                      <a:pt x="9473" y="28691"/>
                    </a:cubicBezTo>
                    <a:cubicBezTo>
                      <a:pt x="8491" y="27870"/>
                      <a:pt x="7624" y="27002"/>
                      <a:pt x="6871" y="26135"/>
                    </a:cubicBezTo>
                    <a:cubicBezTo>
                      <a:pt x="6072" y="25222"/>
                      <a:pt x="5387" y="24240"/>
                      <a:pt x="4816" y="23282"/>
                    </a:cubicBezTo>
                    <a:cubicBezTo>
                      <a:pt x="4200" y="22232"/>
                      <a:pt x="3698" y="21159"/>
                      <a:pt x="3287" y="20041"/>
                    </a:cubicBezTo>
                    <a:cubicBezTo>
                      <a:pt x="3082" y="19402"/>
                      <a:pt x="2899" y="18831"/>
                      <a:pt x="2739" y="18260"/>
                    </a:cubicBezTo>
                    <a:cubicBezTo>
                      <a:pt x="2671" y="17964"/>
                      <a:pt x="2580" y="17621"/>
                      <a:pt x="2511" y="17302"/>
                    </a:cubicBezTo>
                    <a:cubicBezTo>
                      <a:pt x="2465" y="17028"/>
                      <a:pt x="2420" y="16731"/>
                      <a:pt x="2374" y="16434"/>
                    </a:cubicBezTo>
                    <a:cubicBezTo>
                      <a:pt x="2214" y="15225"/>
                      <a:pt x="2214" y="14015"/>
                      <a:pt x="2374" y="12782"/>
                    </a:cubicBezTo>
                    <a:cubicBezTo>
                      <a:pt x="2534" y="11572"/>
                      <a:pt x="2853" y="10408"/>
                      <a:pt x="3333" y="9336"/>
                    </a:cubicBezTo>
                    <a:cubicBezTo>
                      <a:pt x="3607" y="8742"/>
                      <a:pt x="3903" y="8194"/>
                      <a:pt x="4223" y="7715"/>
                    </a:cubicBezTo>
                    <a:cubicBezTo>
                      <a:pt x="4428" y="7441"/>
                      <a:pt x="4588" y="7190"/>
                      <a:pt x="4771" y="6985"/>
                    </a:cubicBezTo>
                    <a:cubicBezTo>
                      <a:pt x="4931" y="6802"/>
                      <a:pt x="5090" y="6597"/>
                      <a:pt x="5250" y="6414"/>
                    </a:cubicBezTo>
                    <a:cubicBezTo>
                      <a:pt x="5022" y="6323"/>
                      <a:pt x="4862" y="6231"/>
                      <a:pt x="4702" y="6163"/>
                    </a:cubicBezTo>
                    <a:cubicBezTo>
                      <a:pt x="4611" y="6094"/>
                      <a:pt x="4520" y="6049"/>
                      <a:pt x="4428" y="5980"/>
                    </a:cubicBezTo>
                    <a:cubicBezTo>
                      <a:pt x="4383" y="5935"/>
                      <a:pt x="4337" y="5889"/>
                      <a:pt x="4291" y="5843"/>
                    </a:cubicBezTo>
                    <a:cubicBezTo>
                      <a:pt x="4223" y="5798"/>
                      <a:pt x="4177" y="5752"/>
                      <a:pt x="4132" y="5684"/>
                    </a:cubicBezTo>
                    <a:cubicBezTo>
                      <a:pt x="4086" y="5638"/>
                      <a:pt x="4040" y="5569"/>
                      <a:pt x="4018" y="5501"/>
                    </a:cubicBezTo>
                    <a:cubicBezTo>
                      <a:pt x="3972" y="5432"/>
                      <a:pt x="3972" y="5387"/>
                      <a:pt x="3949" y="5318"/>
                    </a:cubicBezTo>
                    <a:cubicBezTo>
                      <a:pt x="3949" y="5250"/>
                      <a:pt x="3949" y="5227"/>
                      <a:pt x="3949" y="5181"/>
                    </a:cubicBezTo>
                    <a:cubicBezTo>
                      <a:pt x="3949" y="5044"/>
                      <a:pt x="3972" y="4930"/>
                      <a:pt x="4018" y="4816"/>
                    </a:cubicBezTo>
                    <a:cubicBezTo>
                      <a:pt x="4086" y="4679"/>
                      <a:pt x="4154" y="4565"/>
                      <a:pt x="4269" y="4451"/>
                    </a:cubicBezTo>
                    <a:cubicBezTo>
                      <a:pt x="4474" y="4223"/>
                      <a:pt x="4725" y="4017"/>
                      <a:pt x="5067" y="3812"/>
                    </a:cubicBezTo>
                    <a:cubicBezTo>
                      <a:pt x="4611" y="3538"/>
                      <a:pt x="4269" y="3310"/>
                      <a:pt x="3949" y="3081"/>
                    </a:cubicBezTo>
                    <a:cubicBezTo>
                      <a:pt x="3766" y="2945"/>
                      <a:pt x="3538" y="2785"/>
                      <a:pt x="3333" y="2579"/>
                    </a:cubicBezTo>
                    <a:cubicBezTo>
                      <a:pt x="3082" y="2374"/>
                      <a:pt x="2899" y="2191"/>
                      <a:pt x="2739" y="2009"/>
                    </a:cubicBezTo>
                    <a:cubicBezTo>
                      <a:pt x="2580" y="1849"/>
                      <a:pt x="2420" y="1643"/>
                      <a:pt x="2283" y="1415"/>
                    </a:cubicBezTo>
                    <a:cubicBezTo>
                      <a:pt x="2146" y="1164"/>
                      <a:pt x="2055" y="959"/>
                      <a:pt x="2009" y="753"/>
                    </a:cubicBezTo>
                    <a:cubicBezTo>
                      <a:pt x="1940" y="502"/>
                      <a:pt x="1918" y="274"/>
                      <a:pt x="1940" y="91"/>
                    </a:cubicBezTo>
                    <a:lnTo>
                      <a:pt x="1963" y="46"/>
                    </a:lnTo>
                    <a:lnTo>
                      <a:pt x="19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7809;p70">
                <a:extLst>
                  <a:ext uri="{FF2B5EF4-FFF2-40B4-BE49-F238E27FC236}">
                    <a16:creationId xmlns:a16="http://schemas.microsoft.com/office/drawing/2014/main" id="{12619BFE-FDCE-416D-A85F-AC5935760B6B}"/>
                  </a:ext>
                </a:extLst>
              </p:cNvPr>
              <p:cNvSpPr/>
              <p:nvPr/>
            </p:nvSpPr>
            <p:spPr>
              <a:xfrm>
                <a:off x="5525064" y="2530904"/>
                <a:ext cx="136921" cy="137514"/>
              </a:xfrm>
              <a:custGeom>
                <a:avLst/>
                <a:gdLst/>
                <a:ahLst/>
                <a:cxnLst/>
                <a:rect l="l" t="t" r="r" b="b"/>
                <a:pathLst>
                  <a:path w="10614" h="10660" extrusionOk="0">
                    <a:moveTo>
                      <a:pt x="5615" y="0"/>
                    </a:moveTo>
                    <a:cubicBezTo>
                      <a:pt x="5341" y="0"/>
                      <a:pt x="5090" y="23"/>
                      <a:pt x="4816" y="46"/>
                    </a:cubicBezTo>
                    <a:cubicBezTo>
                      <a:pt x="4109" y="114"/>
                      <a:pt x="3378" y="320"/>
                      <a:pt x="2671" y="616"/>
                    </a:cubicBezTo>
                    <a:cubicBezTo>
                      <a:pt x="2123" y="845"/>
                      <a:pt x="1621" y="1141"/>
                      <a:pt x="1187" y="1484"/>
                    </a:cubicBezTo>
                    <a:cubicBezTo>
                      <a:pt x="1164" y="1370"/>
                      <a:pt x="1119" y="1256"/>
                      <a:pt x="1050" y="1164"/>
                    </a:cubicBezTo>
                    <a:cubicBezTo>
                      <a:pt x="1027" y="1073"/>
                      <a:pt x="913" y="1027"/>
                      <a:pt x="822" y="1027"/>
                    </a:cubicBezTo>
                    <a:cubicBezTo>
                      <a:pt x="753" y="1027"/>
                      <a:pt x="708" y="1027"/>
                      <a:pt x="662" y="1050"/>
                    </a:cubicBezTo>
                    <a:cubicBezTo>
                      <a:pt x="594" y="1096"/>
                      <a:pt x="548" y="1164"/>
                      <a:pt x="525" y="1233"/>
                    </a:cubicBezTo>
                    <a:cubicBezTo>
                      <a:pt x="502" y="1324"/>
                      <a:pt x="525" y="1393"/>
                      <a:pt x="548" y="1461"/>
                    </a:cubicBezTo>
                    <a:lnTo>
                      <a:pt x="594" y="1507"/>
                    </a:lnTo>
                    <a:lnTo>
                      <a:pt x="616" y="1575"/>
                    </a:lnTo>
                    <a:cubicBezTo>
                      <a:pt x="753" y="1918"/>
                      <a:pt x="868" y="2283"/>
                      <a:pt x="913" y="2671"/>
                    </a:cubicBezTo>
                    <a:cubicBezTo>
                      <a:pt x="959" y="3127"/>
                      <a:pt x="959" y="3607"/>
                      <a:pt x="913" y="4086"/>
                    </a:cubicBezTo>
                    <a:cubicBezTo>
                      <a:pt x="913" y="4086"/>
                      <a:pt x="913" y="4109"/>
                      <a:pt x="913" y="4109"/>
                    </a:cubicBezTo>
                    <a:cubicBezTo>
                      <a:pt x="913" y="4109"/>
                      <a:pt x="913" y="4132"/>
                      <a:pt x="913" y="4132"/>
                    </a:cubicBezTo>
                    <a:cubicBezTo>
                      <a:pt x="822" y="4679"/>
                      <a:pt x="662" y="5250"/>
                      <a:pt x="434" y="5821"/>
                    </a:cubicBezTo>
                    <a:lnTo>
                      <a:pt x="411" y="5889"/>
                    </a:lnTo>
                    <a:cubicBezTo>
                      <a:pt x="320" y="6095"/>
                      <a:pt x="206" y="6323"/>
                      <a:pt x="69" y="6551"/>
                    </a:cubicBezTo>
                    <a:cubicBezTo>
                      <a:pt x="0" y="6688"/>
                      <a:pt x="46" y="6871"/>
                      <a:pt x="183" y="6939"/>
                    </a:cubicBezTo>
                    <a:cubicBezTo>
                      <a:pt x="206" y="6962"/>
                      <a:pt x="206" y="6962"/>
                      <a:pt x="228" y="6962"/>
                    </a:cubicBezTo>
                    <a:cubicBezTo>
                      <a:pt x="1027" y="7669"/>
                      <a:pt x="1735" y="8240"/>
                      <a:pt x="2420" y="8719"/>
                    </a:cubicBezTo>
                    <a:cubicBezTo>
                      <a:pt x="3310" y="9336"/>
                      <a:pt x="4154" y="9815"/>
                      <a:pt x="4999" y="10157"/>
                    </a:cubicBezTo>
                    <a:cubicBezTo>
                      <a:pt x="5455" y="10340"/>
                      <a:pt x="5912" y="10477"/>
                      <a:pt x="6391" y="10568"/>
                    </a:cubicBezTo>
                    <a:cubicBezTo>
                      <a:pt x="6711" y="10637"/>
                      <a:pt x="7053" y="10660"/>
                      <a:pt x="7418" y="10660"/>
                    </a:cubicBezTo>
                    <a:lnTo>
                      <a:pt x="7761" y="10660"/>
                    </a:lnTo>
                    <a:cubicBezTo>
                      <a:pt x="8217" y="10637"/>
                      <a:pt x="8697" y="10523"/>
                      <a:pt x="9108" y="10340"/>
                    </a:cubicBezTo>
                    <a:cubicBezTo>
                      <a:pt x="9496" y="10180"/>
                      <a:pt x="9838" y="9952"/>
                      <a:pt x="10112" y="9655"/>
                    </a:cubicBezTo>
                    <a:cubicBezTo>
                      <a:pt x="10294" y="9427"/>
                      <a:pt x="10431" y="9130"/>
                      <a:pt x="10523" y="8834"/>
                    </a:cubicBezTo>
                    <a:cubicBezTo>
                      <a:pt x="10591" y="8537"/>
                      <a:pt x="10614" y="8217"/>
                      <a:pt x="10591" y="7852"/>
                    </a:cubicBezTo>
                    <a:cubicBezTo>
                      <a:pt x="10568" y="7555"/>
                      <a:pt x="10477" y="7236"/>
                      <a:pt x="10340" y="6871"/>
                    </a:cubicBezTo>
                    <a:cubicBezTo>
                      <a:pt x="10226" y="6574"/>
                      <a:pt x="10066" y="6254"/>
                      <a:pt x="9838" y="5912"/>
                    </a:cubicBezTo>
                    <a:cubicBezTo>
                      <a:pt x="9815" y="5866"/>
                      <a:pt x="9769" y="5843"/>
                      <a:pt x="9747" y="5821"/>
                    </a:cubicBezTo>
                    <a:cubicBezTo>
                      <a:pt x="9541" y="5296"/>
                      <a:pt x="9381" y="4725"/>
                      <a:pt x="9290" y="4109"/>
                    </a:cubicBezTo>
                    <a:cubicBezTo>
                      <a:pt x="9176" y="3219"/>
                      <a:pt x="9176" y="2260"/>
                      <a:pt x="9313" y="1256"/>
                    </a:cubicBezTo>
                    <a:lnTo>
                      <a:pt x="9313" y="1324"/>
                    </a:lnTo>
                    <a:cubicBezTo>
                      <a:pt x="9359" y="1050"/>
                      <a:pt x="9404" y="753"/>
                      <a:pt x="9450" y="457"/>
                    </a:cubicBezTo>
                    <a:cubicBezTo>
                      <a:pt x="9496" y="274"/>
                      <a:pt x="9404" y="137"/>
                      <a:pt x="9267" y="91"/>
                    </a:cubicBezTo>
                    <a:cubicBezTo>
                      <a:pt x="9244" y="91"/>
                      <a:pt x="9222" y="69"/>
                      <a:pt x="9176" y="69"/>
                    </a:cubicBezTo>
                    <a:cubicBezTo>
                      <a:pt x="9062" y="69"/>
                      <a:pt x="8925" y="160"/>
                      <a:pt x="8902" y="297"/>
                    </a:cubicBezTo>
                    <a:cubicBezTo>
                      <a:pt x="8856" y="525"/>
                      <a:pt x="8811" y="753"/>
                      <a:pt x="8788" y="1004"/>
                    </a:cubicBezTo>
                    <a:cubicBezTo>
                      <a:pt x="8286" y="594"/>
                      <a:pt x="7692" y="320"/>
                      <a:pt x="7008" y="160"/>
                    </a:cubicBezTo>
                    <a:cubicBezTo>
                      <a:pt x="6574" y="46"/>
                      <a:pt x="6095" y="0"/>
                      <a:pt x="5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7810;p70">
                <a:extLst>
                  <a:ext uri="{FF2B5EF4-FFF2-40B4-BE49-F238E27FC236}">
                    <a16:creationId xmlns:a16="http://schemas.microsoft.com/office/drawing/2014/main" id="{68E9E197-2402-4284-A90A-695A9BF4355C}"/>
                  </a:ext>
                </a:extLst>
              </p:cNvPr>
              <p:cNvSpPr/>
              <p:nvPr/>
            </p:nvSpPr>
            <p:spPr>
              <a:xfrm>
                <a:off x="5531539" y="2530904"/>
                <a:ext cx="116023" cy="63739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4941" extrusionOk="0">
                    <a:moveTo>
                      <a:pt x="5113" y="0"/>
                    </a:moveTo>
                    <a:cubicBezTo>
                      <a:pt x="4839" y="0"/>
                      <a:pt x="4565" y="0"/>
                      <a:pt x="4314" y="46"/>
                    </a:cubicBezTo>
                    <a:cubicBezTo>
                      <a:pt x="3607" y="114"/>
                      <a:pt x="2876" y="297"/>
                      <a:pt x="2169" y="616"/>
                    </a:cubicBezTo>
                    <a:cubicBezTo>
                      <a:pt x="1621" y="845"/>
                      <a:pt x="1119" y="1119"/>
                      <a:pt x="685" y="1484"/>
                    </a:cubicBezTo>
                    <a:cubicBezTo>
                      <a:pt x="662" y="1370"/>
                      <a:pt x="617" y="1256"/>
                      <a:pt x="571" y="1164"/>
                    </a:cubicBezTo>
                    <a:cubicBezTo>
                      <a:pt x="525" y="1073"/>
                      <a:pt x="434" y="1004"/>
                      <a:pt x="297" y="1004"/>
                    </a:cubicBezTo>
                    <a:cubicBezTo>
                      <a:pt x="251" y="1004"/>
                      <a:pt x="206" y="1027"/>
                      <a:pt x="160" y="1050"/>
                    </a:cubicBezTo>
                    <a:cubicBezTo>
                      <a:pt x="92" y="1096"/>
                      <a:pt x="46" y="1141"/>
                      <a:pt x="23" y="1233"/>
                    </a:cubicBezTo>
                    <a:cubicBezTo>
                      <a:pt x="0" y="1324"/>
                      <a:pt x="23" y="1393"/>
                      <a:pt x="46" y="1461"/>
                    </a:cubicBezTo>
                    <a:lnTo>
                      <a:pt x="69" y="1507"/>
                    </a:lnTo>
                    <a:lnTo>
                      <a:pt x="114" y="1575"/>
                    </a:lnTo>
                    <a:cubicBezTo>
                      <a:pt x="251" y="1918"/>
                      <a:pt x="343" y="2283"/>
                      <a:pt x="411" y="2671"/>
                    </a:cubicBezTo>
                    <a:cubicBezTo>
                      <a:pt x="411" y="2808"/>
                      <a:pt x="434" y="2945"/>
                      <a:pt x="434" y="3082"/>
                    </a:cubicBezTo>
                    <a:cubicBezTo>
                      <a:pt x="571" y="3173"/>
                      <a:pt x="685" y="3241"/>
                      <a:pt x="822" y="3310"/>
                    </a:cubicBezTo>
                    <a:cubicBezTo>
                      <a:pt x="1918" y="3903"/>
                      <a:pt x="3082" y="4337"/>
                      <a:pt x="4292" y="4634"/>
                    </a:cubicBezTo>
                    <a:cubicBezTo>
                      <a:pt x="5149" y="4829"/>
                      <a:pt x="6007" y="4940"/>
                      <a:pt x="6865" y="4940"/>
                    </a:cubicBezTo>
                    <a:cubicBezTo>
                      <a:pt x="7011" y="4940"/>
                      <a:pt x="7158" y="4937"/>
                      <a:pt x="7304" y="4930"/>
                    </a:cubicBezTo>
                    <a:lnTo>
                      <a:pt x="7282" y="4930"/>
                    </a:lnTo>
                    <a:cubicBezTo>
                      <a:pt x="7624" y="4930"/>
                      <a:pt x="7966" y="4908"/>
                      <a:pt x="8309" y="4839"/>
                    </a:cubicBezTo>
                    <a:cubicBezTo>
                      <a:pt x="8514" y="4816"/>
                      <a:pt x="8720" y="4771"/>
                      <a:pt x="8902" y="4725"/>
                    </a:cubicBezTo>
                    <a:cubicBezTo>
                      <a:pt x="8857" y="4520"/>
                      <a:pt x="8834" y="4314"/>
                      <a:pt x="8788" y="4109"/>
                    </a:cubicBezTo>
                    <a:cubicBezTo>
                      <a:pt x="8674" y="3219"/>
                      <a:pt x="8697" y="2260"/>
                      <a:pt x="8834" y="1256"/>
                    </a:cubicBezTo>
                    <a:lnTo>
                      <a:pt x="8834" y="1256"/>
                    </a:lnTo>
                    <a:lnTo>
                      <a:pt x="8788" y="1324"/>
                    </a:lnTo>
                    <a:lnTo>
                      <a:pt x="8857" y="982"/>
                    </a:lnTo>
                    <a:cubicBezTo>
                      <a:pt x="8902" y="799"/>
                      <a:pt x="8925" y="616"/>
                      <a:pt x="8971" y="457"/>
                    </a:cubicBezTo>
                    <a:cubicBezTo>
                      <a:pt x="8994" y="274"/>
                      <a:pt x="8902" y="114"/>
                      <a:pt x="8765" y="91"/>
                    </a:cubicBezTo>
                    <a:cubicBezTo>
                      <a:pt x="8742" y="69"/>
                      <a:pt x="8720" y="69"/>
                      <a:pt x="8674" y="69"/>
                    </a:cubicBezTo>
                    <a:cubicBezTo>
                      <a:pt x="8560" y="69"/>
                      <a:pt x="8423" y="160"/>
                      <a:pt x="8400" y="297"/>
                    </a:cubicBezTo>
                    <a:cubicBezTo>
                      <a:pt x="8354" y="525"/>
                      <a:pt x="8309" y="753"/>
                      <a:pt x="8263" y="1004"/>
                    </a:cubicBezTo>
                    <a:cubicBezTo>
                      <a:pt x="7784" y="594"/>
                      <a:pt x="7190" y="320"/>
                      <a:pt x="6506" y="160"/>
                    </a:cubicBezTo>
                    <a:cubicBezTo>
                      <a:pt x="6072" y="46"/>
                      <a:pt x="5593" y="0"/>
                      <a:pt x="51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7811;p70">
                <a:extLst>
                  <a:ext uri="{FF2B5EF4-FFF2-40B4-BE49-F238E27FC236}">
                    <a16:creationId xmlns:a16="http://schemas.microsoft.com/office/drawing/2014/main" id="{EB975D93-5E8D-4C6F-86A9-8D8FE50CD409}"/>
                  </a:ext>
                </a:extLst>
              </p:cNvPr>
              <p:cNvSpPr/>
              <p:nvPr/>
            </p:nvSpPr>
            <p:spPr>
              <a:xfrm>
                <a:off x="5745887" y="2229989"/>
                <a:ext cx="95408" cy="135463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10501" extrusionOk="0">
                    <a:moveTo>
                      <a:pt x="3447" y="1"/>
                    </a:moveTo>
                    <a:cubicBezTo>
                      <a:pt x="2808" y="1"/>
                      <a:pt x="2191" y="161"/>
                      <a:pt x="1621" y="480"/>
                    </a:cubicBezTo>
                    <a:cubicBezTo>
                      <a:pt x="959" y="822"/>
                      <a:pt x="434" y="1393"/>
                      <a:pt x="69" y="2078"/>
                    </a:cubicBezTo>
                    <a:cubicBezTo>
                      <a:pt x="23" y="2169"/>
                      <a:pt x="0" y="2215"/>
                      <a:pt x="23" y="2306"/>
                    </a:cubicBezTo>
                    <a:cubicBezTo>
                      <a:pt x="46" y="2375"/>
                      <a:pt x="91" y="2443"/>
                      <a:pt x="137" y="2489"/>
                    </a:cubicBezTo>
                    <a:cubicBezTo>
                      <a:pt x="183" y="2512"/>
                      <a:pt x="251" y="2534"/>
                      <a:pt x="320" y="2534"/>
                    </a:cubicBezTo>
                    <a:lnTo>
                      <a:pt x="365" y="2534"/>
                    </a:lnTo>
                    <a:cubicBezTo>
                      <a:pt x="434" y="2512"/>
                      <a:pt x="502" y="2466"/>
                      <a:pt x="548" y="2420"/>
                    </a:cubicBezTo>
                    <a:cubicBezTo>
                      <a:pt x="685" y="2124"/>
                      <a:pt x="868" y="1872"/>
                      <a:pt x="1073" y="1644"/>
                    </a:cubicBezTo>
                    <a:cubicBezTo>
                      <a:pt x="1141" y="1576"/>
                      <a:pt x="1210" y="1484"/>
                      <a:pt x="1301" y="1416"/>
                    </a:cubicBezTo>
                    <a:lnTo>
                      <a:pt x="1301" y="1416"/>
                    </a:lnTo>
                    <a:cubicBezTo>
                      <a:pt x="1256" y="1484"/>
                      <a:pt x="1233" y="1576"/>
                      <a:pt x="1210" y="1667"/>
                    </a:cubicBezTo>
                    <a:cubicBezTo>
                      <a:pt x="1119" y="2032"/>
                      <a:pt x="1073" y="2420"/>
                      <a:pt x="1050" y="2854"/>
                    </a:cubicBezTo>
                    <a:cubicBezTo>
                      <a:pt x="1004" y="3630"/>
                      <a:pt x="1119" y="4475"/>
                      <a:pt x="1370" y="5342"/>
                    </a:cubicBezTo>
                    <a:cubicBezTo>
                      <a:pt x="1621" y="6141"/>
                      <a:pt x="1986" y="6894"/>
                      <a:pt x="2442" y="7602"/>
                    </a:cubicBezTo>
                    <a:cubicBezTo>
                      <a:pt x="2899" y="8332"/>
                      <a:pt x="3447" y="8948"/>
                      <a:pt x="4063" y="9450"/>
                    </a:cubicBezTo>
                    <a:lnTo>
                      <a:pt x="4040" y="9496"/>
                    </a:lnTo>
                    <a:lnTo>
                      <a:pt x="4040" y="9473"/>
                    </a:lnTo>
                    <a:cubicBezTo>
                      <a:pt x="3744" y="9656"/>
                      <a:pt x="3447" y="9816"/>
                      <a:pt x="3150" y="9930"/>
                    </a:cubicBezTo>
                    <a:cubicBezTo>
                      <a:pt x="2990" y="9930"/>
                      <a:pt x="2876" y="10044"/>
                      <a:pt x="2853" y="10204"/>
                    </a:cubicBezTo>
                    <a:cubicBezTo>
                      <a:pt x="2853" y="10272"/>
                      <a:pt x="2876" y="10363"/>
                      <a:pt x="2922" y="10409"/>
                    </a:cubicBezTo>
                    <a:cubicBezTo>
                      <a:pt x="2990" y="10478"/>
                      <a:pt x="3059" y="10500"/>
                      <a:pt x="3127" y="10500"/>
                    </a:cubicBezTo>
                    <a:lnTo>
                      <a:pt x="3287" y="10500"/>
                    </a:lnTo>
                    <a:cubicBezTo>
                      <a:pt x="3310" y="10478"/>
                      <a:pt x="3356" y="10478"/>
                      <a:pt x="3401" y="10455"/>
                    </a:cubicBezTo>
                    <a:lnTo>
                      <a:pt x="3424" y="10432"/>
                    </a:lnTo>
                    <a:cubicBezTo>
                      <a:pt x="3515" y="10409"/>
                      <a:pt x="3607" y="10363"/>
                      <a:pt x="3698" y="10318"/>
                    </a:cubicBezTo>
                    <a:cubicBezTo>
                      <a:pt x="3880" y="10249"/>
                      <a:pt x="4063" y="10158"/>
                      <a:pt x="4246" y="10021"/>
                    </a:cubicBezTo>
                    <a:cubicBezTo>
                      <a:pt x="4588" y="9816"/>
                      <a:pt x="4930" y="9542"/>
                      <a:pt x="5227" y="9268"/>
                    </a:cubicBezTo>
                    <a:cubicBezTo>
                      <a:pt x="5821" y="8697"/>
                      <a:pt x="6323" y="7990"/>
                      <a:pt x="6711" y="7191"/>
                    </a:cubicBezTo>
                    <a:cubicBezTo>
                      <a:pt x="7076" y="6415"/>
                      <a:pt x="7281" y="5570"/>
                      <a:pt x="7350" y="4748"/>
                    </a:cubicBezTo>
                    <a:cubicBezTo>
                      <a:pt x="7396" y="3904"/>
                      <a:pt x="7259" y="3059"/>
                      <a:pt x="6939" y="2306"/>
                    </a:cubicBezTo>
                    <a:cubicBezTo>
                      <a:pt x="6642" y="1621"/>
                      <a:pt x="6163" y="1051"/>
                      <a:pt x="5547" y="640"/>
                    </a:cubicBezTo>
                    <a:cubicBezTo>
                      <a:pt x="4976" y="252"/>
                      <a:pt x="4314" y="46"/>
                      <a:pt x="36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7812;p70">
                <a:extLst>
                  <a:ext uri="{FF2B5EF4-FFF2-40B4-BE49-F238E27FC236}">
                    <a16:creationId xmlns:a16="http://schemas.microsoft.com/office/drawing/2014/main" id="{96077386-9FF8-419C-A49F-E3B3A7910166}"/>
                  </a:ext>
                </a:extLst>
              </p:cNvPr>
              <p:cNvSpPr/>
              <p:nvPr/>
            </p:nvSpPr>
            <p:spPr>
              <a:xfrm>
                <a:off x="5767970" y="2251492"/>
                <a:ext cx="44170" cy="43731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3390" extrusionOk="0">
                    <a:moveTo>
                      <a:pt x="3150" y="0"/>
                    </a:moveTo>
                    <a:cubicBezTo>
                      <a:pt x="3127" y="0"/>
                      <a:pt x="3104" y="0"/>
                      <a:pt x="3081" y="23"/>
                    </a:cubicBezTo>
                    <a:cubicBezTo>
                      <a:pt x="2716" y="91"/>
                      <a:pt x="2374" y="228"/>
                      <a:pt x="2054" y="411"/>
                    </a:cubicBezTo>
                    <a:cubicBezTo>
                      <a:pt x="1735" y="571"/>
                      <a:pt x="1438" y="822"/>
                      <a:pt x="1164" y="1073"/>
                    </a:cubicBezTo>
                    <a:cubicBezTo>
                      <a:pt x="639" y="1621"/>
                      <a:pt x="251" y="2283"/>
                      <a:pt x="46" y="3013"/>
                    </a:cubicBezTo>
                    <a:cubicBezTo>
                      <a:pt x="0" y="3150"/>
                      <a:pt x="91" y="3333"/>
                      <a:pt x="251" y="3378"/>
                    </a:cubicBezTo>
                    <a:cubicBezTo>
                      <a:pt x="279" y="3386"/>
                      <a:pt x="307" y="3390"/>
                      <a:pt x="334" y="3390"/>
                    </a:cubicBezTo>
                    <a:cubicBezTo>
                      <a:pt x="463" y="3390"/>
                      <a:pt x="579" y="3305"/>
                      <a:pt x="616" y="3173"/>
                    </a:cubicBezTo>
                    <a:cubicBezTo>
                      <a:pt x="662" y="3036"/>
                      <a:pt x="708" y="2922"/>
                      <a:pt x="753" y="2785"/>
                    </a:cubicBezTo>
                    <a:cubicBezTo>
                      <a:pt x="936" y="2397"/>
                      <a:pt x="1141" y="2031"/>
                      <a:pt x="1415" y="1689"/>
                    </a:cubicBezTo>
                    <a:cubicBezTo>
                      <a:pt x="1575" y="1461"/>
                      <a:pt x="1780" y="1278"/>
                      <a:pt x="1986" y="1096"/>
                    </a:cubicBezTo>
                    <a:cubicBezTo>
                      <a:pt x="2214" y="936"/>
                      <a:pt x="2442" y="776"/>
                      <a:pt x="2693" y="662"/>
                    </a:cubicBezTo>
                    <a:cubicBezTo>
                      <a:pt x="2876" y="616"/>
                      <a:pt x="3036" y="548"/>
                      <a:pt x="3218" y="502"/>
                    </a:cubicBezTo>
                    <a:cubicBezTo>
                      <a:pt x="3355" y="479"/>
                      <a:pt x="3424" y="320"/>
                      <a:pt x="3401" y="183"/>
                    </a:cubicBezTo>
                    <a:cubicBezTo>
                      <a:pt x="3355" y="68"/>
                      <a:pt x="3264" y="0"/>
                      <a:pt x="31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7813;p70">
                <a:extLst>
                  <a:ext uri="{FF2B5EF4-FFF2-40B4-BE49-F238E27FC236}">
                    <a16:creationId xmlns:a16="http://schemas.microsoft.com/office/drawing/2014/main" id="{5EB8322A-72BC-40E7-ACD5-0D140504A18A}"/>
                  </a:ext>
                </a:extLst>
              </p:cNvPr>
              <p:cNvSpPr/>
              <p:nvPr/>
            </p:nvSpPr>
            <p:spPr>
              <a:xfrm>
                <a:off x="5248593" y="2038022"/>
                <a:ext cx="565936" cy="525017"/>
              </a:xfrm>
              <a:custGeom>
                <a:avLst/>
                <a:gdLst/>
                <a:ahLst/>
                <a:cxnLst/>
                <a:rect l="l" t="t" r="r" b="b"/>
                <a:pathLst>
                  <a:path w="43871" h="40699" extrusionOk="0">
                    <a:moveTo>
                      <a:pt x="29331" y="1"/>
                    </a:moveTo>
                    <a:cubicBezTo>
                      <a:pt x="28349" y="1"/>
                      <a:pt x="27299" y="46"/>
                      <a:pt x="26021" y="115"/>
                    </a:cubicBezTo>
                    <a:cubicBezTo>
                      <a:pt x="25428" y="138"/>
                      <a:pt x="24811" y="206"/>
                      <a:pt x="24127" y="275"/>
                    </a:cubicBezTo>
                    <a:cubicBezTo>
                      <a:pt x="22780" y="434"/>
                      <a:pt x="21342" y="708"/>
                      <a:pt x="19881" y="1051"/>
                    </a:cubicBezTo>
                    <a:cubicBezTo>
                      <a:pt x="18375" y="1416"/>
                      <a:pt x="16868" y="1850"/>
                      <a:pt x="15407" y="2397"/>
                    </a:cubicBezTo>
                    <a:cubicBezTo>
                      <a:pt x="13878" y="2945"/>
                      <a:pt x="12417" y="3584"/>
                      <a:pt x="11025" y="4315"/>
                    </a:cubicBezTo>
                    <a:cubicBezTo>
                      <a:pt x="9587" y="5045"/>
                      <a:pt x="8263" y="5890"/>
                      <a:pt x="7099" y="6780"/>
                    </a:cubicBezTo>
                    <a:cubicBezTo>
                      <a:pt x="4474" y="8766"/>
                      <a:pt x="2716" y="11002"/>
                      <a:pt x="1849" y="13399"/>
                    </a:cubicBezTo>
                    <a:cubicBezTo>
                      <a:pt x="1598" y="14084"/>
                      <a:pt x="1415" y="14769"/>
                      <a:pt x="1324" y="15431"/>
                    </a:cubicBezTo>
                    <a:cubicBezTo>
                      <a:pt x="1210" y="16207"/>
                      <a:pt x="1164" y="17051"/>
                      <a:pt x="1210" y="17987"/>
                    </a:cubicBezTo>
                    <a:cubicBezTo>
                      <a:pt x="1256" y="18854"/>
                      <a:pt x="1370" y="19790"/>
                      <a:pt x="1575" y="20840"/>
                    </a:cubicBezTo>
                    <a:cubicBezTo>
                      <a:pt x="1735" y="21776"/>
                      <a:pt x="2009" y="22757"/>
                      <a:pt x="2328" y="23716"/>
                    </a:cubicBezTo>
                    <a:cubicBezTo>
                      <a:pt x="2625" y="24629"/>
                      <a:pt x="3013" y="25542"/>
                      <a:pt x="3447" y="26432"/>
                    </a:cubicBezTo>
                    <a:cubicBezTo>
                      <a:pt x="3766" y="27094"/>
                      <a:pt x="4109" y="27688"/>
                      <a:pt x="4474" y="28258"/>
                    </a:cubicBezTo>
                    <a:cubicBezTo>
                      <a:pt x="4177" y="28190"/>
                      <a:pt x="3926" y="28167"/>
                      <a:pt x="3675" y="28167"/>
                    </a:cubicBezTo>
                    <a:cubicBezTo>
                      <a:pt x="3401" y="28167"/>
                      <a:pt x="3150" y="28190"/>
                      <a:pt x="2899" y="28236"/>
                    </a:cubicBezTo>
                    <a:cubicBezTo>
                      <a:pt x="2534" y="28304"/>
                      <a:pt x="2169" y="28441"/>
                      <a:pt x="1803" y="28646"/>
                    </a:cubicBezTo>
                    <a:cubicBezTo>
                      <a:pt x="1530" y="28806"/>
                      <a:pt x="1256" y="29012"/>
                      <a:pt x="1005" y="29263"/>
                    </a:cubicBezTo>
                    <a:cubicBezTo>
                      <a:pt x="594" y="29696"/>
                      <a:pt x="297" y="30267"/>
                      <a:pt x="137" y="30929"/>
                    </a:cubicBezTo>
                    <a:cubicBezTo>
                      <a:pt x="0" y="31522"/>
                      <a:pt x="0" y="32184"/>
                      <a:pt x="137" y="32915"/>
                    </a:cubicBezTo>
                    <a:cubicBezTo>
                      <a:pt x="251" y="33554"/>
                      <a:pt x="480" y="34216"/>
                      <a:pt x="799" y="34878"/>
                    </a:cubicBezTo>
                    <a:cubicBezTo>
                      <a:pt x="1119" y="35494"/>
                      <a:pt x="1507" y="36019"/>
                      <a:pt x="1963" y="36498"/>
                    </a:cubicBezTo>
                    <a:cubicBezTo>
                      <a:pt x="2237" y="36749"/>
                      <a:pt x="2534" y="37000"/>
                      <a:pt x="2945" y="37252"/>
                    </a:cubicBezTo>
                    <a:cubicBezTo>
                      <a:pt x="3287" y="37480"/>
                      <a:pt x="3698" y="37708"/>
                      <a:pt x="4132" y="37891"/>
                    </a:cubicBezTo>
                    <a:cubicBezTo>
                      <a:pt x="4953" y="38233"/>
                      <a:pt x="5866" y="38416"/>
                      <a:pt x="6802" y="38461"/>
                    </a:cubicBezTo>
                    <a:lnTo>
                      <a:pt x="7076" y="38461"/>
                    </a:lnTo>
                    <a:cubicBezTo>
                      <a:pt x="7829" y="38461"/>
                      <a:pt x="8560" y="38347"/>
                      <a:pt x="9267" y="38119"/>
                    </a:cubicBezTo>
                    <a:cubicBezTo>
                      <a:pt x="9633" y="38005"/>
                      <a:pt x="10021" y="37822"/>
                      <a:pt x="10409" y="37617"/>
                    </a:cubicBezTo>
                    <a:cubicBezTo>
                      <a:pt x="10705" y="37457"/>
                      <a:pt x="10979" y="37274"/>
                      <a:pt x="11276" y="37023"/>
                    </a:cubicBezTo>
                    <a:cubicBezTo>
                      <a:pt x="11869" y="37594"/>
                      <a:pt x="12554" y="38096"/>
                      <a:pt x="13307" y="38553"/>
                    </a:cubicBezTo>
                    <a:cubicBezTo>
                      <a:pt x="14106" y="38986"/>
                      <a:pt x="14974" y="39374"/>
                      <a:pt x="16001" y="39694"/>
                    </a:cubicBezTo>
                    <a:cubicBezTo>
                      <a:pt x="16868" y="39968"/>
                      <a:pt x="17804" y="40173"/>
                      <a:pt x="18877" y="40356"/>
                    </a:cubicBezTo>
                    <a:cubicBezTo>
                      <a:pt x="19790" y="40493"/>
                      <a:pt x="20748" y="40584"/>
                      <a:pt x="21798" y="40652"/>
                    </a:cubicBezTo>
                    <a:cubicBezTo>
                      <a:pt x="22415" y="40675"/>
                      <a:pt x="23031" y="40698"/>
                      <a:pt x="23624" y="40698"/>
                    </a:cubicBezTo>
                    <a:cubicBezTo>
                      <a:pt x="26911" y="40698"/>
                      <a:pt x="29970" y="40219"/>
                      <a:pt x="32755" y="39306"/>
                    </a:cubicBezTo>
                    <a:cubicBezTo>
                      <a:pt x="34581" y="38690"/>
                      <a:pt x="36270" y="37891"/>
                      <a:pt x="37730" y="36909"/>
                    </a:cubicBezTo>
                    <a:cubicBezTo>
                      <a:pt x="38484" y="36407"/>
                      <a:pt x="39214" y="35836"/>
                      <a:pt x="39876" y="35220"/>
                    </a:cubicBezTo>
                    <a:cubicBezTo>
                      <a:pt x="40515" y="34604"/>
                      <a:pt x="41131" y="33896"/>
                      <a:pt x="41702" y="33143"/>
                    </a:cubicBezTo>
                    <a:cubicBezTo>
                      <a:pt x="41976" y="32778"/>
                      <a:pt x="42227" y="32390"/>
                      <a:pt x="42478" y="31979"/>
                    </a:cubicBezTo>
                    <a:cubicBezTo>
                      <a:pt x="42752" y="31500"/>
                      <a:pt x="42980" y="31043"/>
                      <a:pt x="43186" y="30609"/>
                    </a:cubicBezTo>
                    <a:cubicBezTo>
                      <a:pt x="43391" y="30107"/>
                      <a:pt x="43551" y="29605"/>
                      <a:pt x="43665" y="29103"/>
                    </a:cubicBezTo>
                    <a:cubicBezTo>
                      <a:pt x="43756" y="28624"/>
                      <a:pt x="43825" y="28121"/>
                      <a:pt x="43848" y="27596"/>
                    </a:cubicBezTo>
                    <a:cubicBezTo>
                      <a:pt x="43870" y="26729"/>
                      <a:pt x="43756" y="25770"/>
                      <a:pt x="43505" y="24698"/>
                    </a:cubicBezTo>
                    <a:cubicBezTo>
                      <a:pt x="43300" y="23785"/>
                      <a:pt x="43003" y="22894"/>
                      <a:pt x="42615" y="21844"/>
                    </a:cubicBezTo>
                    <a:lnTo>
                      <a:pt x="42364" y="21137"/>
                    </a:lnTo>
                    <a:cubicBezTo>
                      <a:pt x="41771" y="19539"/>
                      <a:pt x="41154" y="17873"/>
                      <a:pt x="40926" y="16161"/>
                    </a:cubicBezTo>
                    <a:cubicBezTo>
                      <a:pt x="40858" y="15682"/>
                      <a:pt x="40835" y="15202"/>
                      <a:pt x="40812" y="14746"/>
                    </a:cubicBezTo>
                    <a:lnTo>
                      <a:pt x="40789" y="14632"/>
                    </a:lnTo>
                    <a:cubicBezTo>
                      <a:pt x="40766" y="14107"/>
                      <a:pt x="40721" y="13605"/>
                      <a:pt x="40698" y="13080"/>
                    </a:cubicBezTo>
                    <a:cubicBezTo>
                      <a:pt x="40606" y="11915"/>
                      <a:pt x="40492" y="10911"/>
                      <a:pt x="40355" y="9975"/>
                    </a:cubicBezTo>
                    <a:cubicBezTo>
                      <a:pt x="40196" y="8903"/>
                      <a:pt x="39990" y="7944"/>
                      <a:pt x="39739" y="7008"/>
                    </a:cubicBezTo>
                    <a:cubicBezTo>
                      <a:pt x="39465" y="6027"/>
                      <a:pt x="39123" y="5091"/>
                      <a:pt x="38689" y="4201"/>
                    </a:cubicBezTo>
                    <a:cubicBezTo>
                      <a:pt x="37982" y="2717"/>
                      <a:pt x="37000" y="1370"/>
                      <a:pt x="35790" y="206"/>
                    </a:cubicBezTo>
                    <a:cubicBezTo>
                      <a:pt x="35722" y="138"/>
                      <a:pt x="35653" y="115"/>
                      <a:pt x="35585" y="115"/>
                    </a:cubicBezTo>
                    <a:cubicBezTo>
                      <a:pt x="35494" y="115"/>
                      <a:pt x="35425" y="138"/>
                      <a:pt x="35379" y="206"/>
                    </a:cubicBezTo>
                    <a:cubicBezTo>
                      <a:pt x="35311" y="252"/>
                      <a:pt x="35288" y="320"/>
                      <a:pt x="35288" y="412"/>
                    </a:cubicBezTo>
                    <a:cubicBezTo>
                      <a:pt x="35288" y="480"/>
                      <a:pt x="35334" y="549"/>
                      <a:pt x="35379" y="594"/>
                    </a:cubicBezTo>
                    <a:lnTo>
                      <a:pt x="35425" y="640"/>
                    </a:lnTo>
                    <a:cubicBezTo>
                      <a:pt x="33759" y="206"/>
                      <a:pt x="31887" y="1"/>
                      <a:pt x="295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7814;p70">
                <a:extLst>
                  <a:ext uri="{FF2B5EF4-FFF2-40B4-BE49-F238E27FC236}">
                    <a16:creationId xmlns:a16="http://schemas.microsoft.com/office/drawing/2014/main" id="{E8ED85EE-8E66-43B2-91D6-50262805B2DF}"/>
                  </a:ext>
                </a:extLst>
              </p:cNvPr>
              <p:cNvSpPr/>
              <p:nvPr/>
            </p:nvSpPr>
            <p:spPr>
              <a:xfrm>
                <a:off x="5263608" y="2038022"/>
                <a:ext cx="494096" cy="349526"/>
              </a:xfrm>
              <a:custGeom>
                <a:avLst/>
                <a:gdLst/>
                <a:ahLst/>
                <a:cxnLst/>
                <a:rect l="l" t="t" r="r" b="b"/>
                <a:pathLst>
                  <a:path w="38302" h="27095" extrusionOk="0">
                    <a:moveTo>
                      <a:pt x="14038" y="13627"/>
                    </a:moveTo>
                    <a:cubicBezTo>
                      <a:pt x="14030" y="13627"/>
                      <a:pt x="14023" y="13627"/>
                      <a:pt x="14015" y="13627"/>
                    </a:cubicBezTo>
                    <a:lnTo>
                      <a:pt x="14038" y="13627"/>
                    </a:lnTo>
                    <a:cubicBezTo>
                      <a:pt x="14038" y="13627"/>
                      <a:pt x="14038" y="13627"/>
                      <a:pt x="14038" y="13627"/>
                    </a:cubicBezTo>
                    <a:close/>
                    <a:moveTo>
                      <a:pt x="8514" y="25360"/>
                    </a:moveTo>
                    <a:lnTo>
                      <a:pt x="8514" y="25360"/>
                    </a:lnTo>
                    <a:cubicBezTo>
                      <a:pt x="8509" y="25367"/>
                      <a:pt x="8503" y="25374"/>
                      <a:pt x="8498" y="25381"/>
                    </a:cubicBezTo>
                    <a:lnTo>
                      <a:pt x="8498" y="25381"/>
                    </a:lnTo>
                    <a:cubicBezTo>
                      <a:pt x="8504" y="25380"/>
                      <a:pt x="8514" y="25374"/>
                      <a:pt x="8514" y="25360"/>
                    </a:cubicBezTo>
                    <a:close/>
                    <a:moveTo>
                      <a:pt x="7623" y="26279"/>
                    </a:moveTo>
                    <a:cubicBezTo>
                      <a:pt x="7616" y="26284"/>
                      <a:pt x="7609" y="26290"/>
                      <a:pt x="7601" y="26295"/>
                    </a:cubicBezTo>
                    <a:cubicBezTo>
                      <a:pt x="7601" y="26295"/>
                      <a:pt x="7620" y="26295"/>
                      <a:pt x="7623" y="26279"/>
                    </a:cubicBezTo>
                    <a:close/>
                    <a:moveTo>
                      <a:pt x="28167" y="1"/>
                    </a:moveTo>
                    <a:cubicBezTo>
                      <a:pt x="27208" y="1"/>
                      <a:pt x="26158" y="46"/>
                      <a:pt x="24857" y="92"/>
                    </a:cubicBezTo>
                    <a:cubicBezTo>
                      <a:pt x="24264" y="138"/>
                      <a:pt x="23647" y="183"/>
                      <a:pt x="22963" y="275"/>
                    </a:cubicBezTo>
                    <a:cubicBezTo>
                      <a:pt x="21616" y="434"/>
                      <a:pt x="20178" y="685"/>
                      <a:pt x="18717" y="1051"/>
                    </a:cubicBezTo>
                    <a:cubicBezTo>
                      <a:pt x="17211" y="1393"/>
                      <a:pt x="15704" y="1850"/>
                      <a:pt x="14243" y="2375"/>
                    </a:cubicBezTo>
                    <a:cubicBezTo>
                      <a:pt x="12714" y="2945"/>
                      <a:pt x="11230" y="3584"/>
                      <a:pt x="9861" y="4292"/>
                    </a:cubicBezTo>
                    <a:cubicBezTo>
                      <a:pt x="8423" y="5045"/>
                      <a:pt x="7099" y="5867"/>
                      <a:pt x="5935" y="6757"/>
                    </a:cubicBezTo>
                    <a:cubicBezTo>
                      <a:pt x="3310" y="8766"/>
                      <a:pt x="1552" y="11002"/>
                      <a:pt x="662" y="13399"/>
                    </a:cubicBezTo>
                    <a:cubicBezTo>
                      <a:pt x="434" y="14084"/>
                      <a:pt x="251" y="14746"/>
                      <a:pt x="160" y="15431"/>
                    </a:cubicBezTo>
                    <a:cubicBezTo>
                      <a:pt x="23" y="16207"/>
                      <a:pt x="0" y="17051"/>
                      <a:pt x="23" y="17987"/>
                    </a:cubicBezTo>
                    <a:cubicBezTo>
                      <a:pt x="69" y="18854"/>
                      <a:pt x="183" y="19790"/>
                      <a:pt x="388" y="20840"/>
                    </a:cubicBezTo>
                    <a:cubicBezTo>
                      <a:pt x="571" y="21799"/>
                      <a:pt x="845" y="22757"/>
                      <a:pt x="1164" y="23716"/>
                    </a:cubicBezTo>
                    <a:cubicBezTo>
                      <a:pt x="1324" y="24195"/>
                      <a:pt x="1507" y="24675"/>
                      <a:pt x="1689" y="25154"/>
                    </a:cubicBezTo>
                    <a:cubicBezTo>
                      <a:pt x="1872" y="25337"/>
                      <a:pt x="2032" y="25519"/>
                      <a:pt x="2214" y="25679"/>
                    </a:cubicBezTo>
                    <a:cubicBezTo>
                      <a:pt x="2397" y="25839"/>
                      <a:pt x="2580" y="25999"/>
                      <a:pt x="2762" y="26136"/>
                    </a:cubicBezTo>
                    <a:cubicBezTo>
                      <a:pt x="2945" y="26273"/>
                      <a:pt x="3150" y="26410"/>
                      <a:pt x="3356" y="26524"/>
                    </a:cubicBezTo>
                    <a:cubicBezTo>
                      <a:pt x="3538" y="26638"/>
                      <a:pt x="3744" y="26729"/>
                      <a:pt x="3949" y="26820"/>
                    </a:cubicBezTo>
                    <a:cubicBezTo>
                      <a:pt x="4109" y="26889"/>
                      <a:pt x="4269" y="26935"/>
                      <a:pt x="4428" y="26980"/>
                    </a:cubicBezTo>
                    <a:cubicBezTo>
                      <a:pt x="4588" y="27026"/>
                      <a:pt x="4771" y="27049"/>
                      <a:pt x="4931" y="27071"/>
                    </a:cubicBezTo>
                    <a:cubicBezTo>
                      <a:pt x="5090" y="27094"/>
                      <a:pt x="5250" y="27094"/>
                      <a:pt x="5410" y="27094"/>
                    </a:cubicBezTo>
                    <a:cubicBezTo>
                      <a:pt x="5570" y="27094"/>
                      <a:pt x="5729" y="27071"/>
                      <a:pt x="5889" y="27049"/>
                    </a:cubicBezTo>
                    <a:lnTo>
                      <a:pt x="5866" y="27049"/>
                    </a:lnTo>
                    <a:cubicBezTo>
                      <a:pt x="6026" y="27026"/>
                      <a:pt x="6186" y="27003"/>
                      <a:pt x="6346" y="26957"/>
                    </a:cubicBezTo>
                    <a:cubicBezTo>
                      <a:pt x="6483" y="26912"/>
                      <a:pt x="6620" y="26866"/>
                      <a:pt x="6757" y="26798"/>
                    </a:cubicBezTo>
                    <a:lnTo>
                      <a:pt x="6757" y="26798"/>
                    </a:lnTo>
                    <a:lnTo>
                      <a:pt x="6734" y="26820"/>
                    </a:lnTo>
                    <a:cubicBezTo>
                      <a:pt x="6894" y="26752"/>
                      <a:pt x="7053" y="26661"/>
                      <a:pt x="7213" y="26569"/>
                    </a:cubicBezTo>
                    <a:cubicBezTo>
                      <a:pt x="7350" y="26478"/>
                      <a:pt x="7487" y="26387"/>
                      <a:pt x="7624" y="26273"/>
                    </a:cubicBezTo>
                    <a:lnTo>
                      <a:pt x="7624" y="26273"/>
                    </a:lnTo>
                    <a:cubicBezTo>
                      <a:pt x="7624" y="26275"/>
                      <a:pt x="7624" y="26277"/>
                      <a:pt x="7623" y="26279"/>
                    </a:cubicBezTo>
                    <a:lnTo>
                      <a:pt x="7623" y="26279"/>
                    </a:lnTo>
                    <a:cubicBezTo>
                      <a:pt x="7797" y="26147"/>
                      <a:pt x="7950" y="26015"/>
                      <a:pt x="8103" y="25862"/>
                    </a:cubicBezTo>
                    <a:cubicBezTo>
                      <a:pt x="8235" y="25708"/>
                      <a:pt x="8366" y="25555"/>
                      <a:pt x="8498" y="25381"/>
                    </a:cubicBezTo>
                    <a:lnTo>
                      <a:pt x="8498" y="25381"/>
                    </a:lnTo>
                    <a:cubicBezTo>
                      <a:pt x="8494" y="25382"/>
                      <a:pt x="8491" y="25382"/>
                      <a:pt x="8491" y="25382"/>
                    </a:cubicBezTo>
                    <a:cubicBezTo>
                      <a:pt x="8674" y="25177"/>
                      <a:pt x="8811" y="24949"/>
                      <a:pt x="8948" y="24698"/>
                    </a:cubicBezTo>
                    <a:cubicBezTo>
                      <a:pt x="9085" y="24447"/>
                      <a:pt x="9222" y="24173"/>
                      <a:pt x="9313" y="23922"/>
                    </a:cubicBezTo>
                    <a:cubicBezTo>
                      <a:pt x="9450" y="23579"/>
                      <a:pt x="9564" y="23214"/>
                      <a:pt x="9678" y="22849"/>
                    </a:cubicBezTo>
                    <a:cubicBezTo>
                      <a:pt x="9770" y="22506"/>
                      <a:pt x="9861" y="22141"/>
                      <a:pt x="9952" y="21799"/>
                    </a:cubicBezTo>
                    <a:cubicBezTo>
                      <a:pt x="10112" y="21023"/>
                      <a:pt x="10249" y="20270"/>
                      <a:pt x="10340" y="19493"/>
                    </a:cubicBezTo>
                    <a:cubicBezTo>
                      <a:pt x="10340" y="19493"/>
                      <a:pt x="10340" y="19493"/>
                      <a:pt x="10340" y="19471"/>
                    </a:cubicBezTo>
                    <a:cubicBezTo>
                      <a:pt x="10431" y="18695"/>
                      <a:pt x="10477" y="17919"/>
                      <a:pt x="10477" y="17120"/>
                    </a:cubicBezTo>
                    <a:cubicBezTo>
                      <a:pt x="10477" y="16366"/>
                      <a:pt x="10431" y="15590"/>
                      <a:pt x="10317" y="14837"/>
                    </a:cubicBezTo>
                    <a:cubicBezTo>
                      <a:pt x="10226" y="14221"/>
                      <a:pt x="10112" y="13627"/>
                      <a:pt x="9907" y="13057"/>
                    </a:cubicBezTo>
                    <a:cubicBezTo>
                      <a:pt x="9884" y="13011"/>
                      <a:pt x="9907" y="12965"/>
                      <a:pt x="9929" y="12943"/>
                    </a:cubicBezTo>
                    <a:cubicBezTo>
                      <a:pt x="9929" y="12920"/>
                      <a:pt x="9929" y="12897"/>
                      <a:pt x="9929" y="12851"/>
                    </a:cubicBezTo>
                    <a:cubicBezTo>
                      <a:pt x="9946" y="12818"/>
                      <a:pt x="9987" y="12797"/>
                      <a:pt x="10026" y="12797"/>
                    </a:cubicBezTo>
                    <a:cubicBezTo>
                      <a:pt x="10040" y="12797"/>
                      <a:pt x="10054" y="12800"/>
                      <a:pt x="10066" y="12806"/>
                    </a:cubicBezTo>
                    <a:cubicBezTo>
                      <a:pt x="10431" y="12965"/>
                      <a:pt x="10797" y="13080"/>
                      <a:pt x="11162" y="13194"/>
                    </a:cubicBezTo>
                    <a:lnTo>
                      <a:pt x="11139" y="13194"/>
                    </a:lnTo>
                    <a:cubicBezTo>
                      <a:pt x="11618" y="13331"/>
                      <a:pt x="12098" y="13422"/>
                      <a:pt x="12577" y="13490"/>
                    </a:cubicBezTo>
                    <a:cubicBezTo>
                      <a:pt x="13056" y="13559"/>
                      <a:pt x="13558" y="13605"/>
                      <a:pt x="14038" y="13627"/>
                    </a:cubicBezTo>
                    <a:lnTo>
                      <a:pt x="14038" y="13627"/>
                    </a:lnTo>
                    <a:cubicBezTo>
                      <a:pt x="14691" y="13626"/>
                      <a:pt x="15324" y="13581"/>
                      <a:pt x="15978" y="13513"/>
                    </a:cubicBezTo>
                    <a:cubicBezTo>
                      <a:pt x="16594" y="13422"/>
                      <a:pt x="17233" y="13308"/>
                      <a:pt x="17827" y="13171"/>
                    </a:cubicBezTo>
                    <a:cubicBezTo>
                      <a:pt x="17850" y="13148"/>
                      <a:pt x="17850" y="13148"/>
                      <a:pt x="17850" y="13148"/>
                    </a:cubicBezTo>
                    <a:lnTo>
                      <a:pt x="17850" y="13148"/>
                    </a:lnTo>
                    <a:cubicBezTo>
                      <a:pt x="17850" y="13148"/>
                      <a:pt x="17850" y="13148"/>
                      <a:pt x="17850" y="13148"/>
                    </a:cubicBezTo>
                    <a:cubicBezTo>
                      <a:pt x="19493" y="12737"/>
                      <a:pt x="21091" y="12075"/>
                      <a:pt x="22575" y="11254"/>
                    </a:cubicBezTo>
                    <a:lnTo>
                      <a:pt x="22552" y="11254"/>
                    </a:lnTo>
                    <a:cubicBezTo>
                      <a:pt x="23465" y="10751"/>
                      <a:pt x="24332" y="10181"/>
                      <a:pt x="25131" y="9519"/>
                    </a:cubicBezTo>
                    <a:cubicBezTo>
                      <a:pt x="25154" y="9519"/>
                      <a:pt x="25177" y="9496"/>
                      <a:pt x="25199" y="9496"/>
                    </a:cubicBezTo>
                    <a:cubicBezTo>
                      <a:pt x="25222" y="9496"/>
                      <a:pt x="25245" y="9519"/>
                      <a:pt x="25268" y="9542"/>
                    </a:cubicBezTo>
                    <a:cubicBezTo>
                      <a:pt x="25291" y="9564"/>
                      <a:pt x="25291" y="9587"/>
                      <a:pt x="25291" y="9610"/>
                    </a:cubicBezTo>
                    <a:cubicBezTo>
                      <a:pt x="25291" y="9587"/>
                      <a:pt x="25314" y="9587"/>
                      <a:pt x="25336" y="9587"/>
                    </a:cubicBezTo>
                    <a:cubicBezTo>
                      <a:pt x="25344" y="9580"/>
                      <a:pt x="25352" y="9577"/>
                      <a:pt x="25359" y="9577"/>
                    </a:cubicBezTo>
                    <a:cubicBezTo>
                      <a:pt x="25374" y="9577"/>
                      <a:pt x="25390" y="9587"/>
                      <a:pt x="25405" y="9587"/>
                    </a:cubicBezTo>
                    <a:cubicBezTo>
                      <a:pt x="25473" y="9610"/>
                      <a:pt x="25542" y="9633"/>
                      <a:pt x="25610" y="9679"/>
                    </a:cubicBezTo>
                    <a:lnTo>
                      <a:pt x="25588" y="9656"/>
                    </a:lnTo>
                    <a:lnTo>
                      <a:pt x="25588" y="9656"/>
                    </a:lnTo>
                    <a:cubicBezTo>
                      <a:pt x="26021" y="9838"/>
                      <a:pt x="26478" y="9975"/>
                      <a:pt x="26934" y="10089"/>
                    </a:cubicBezTo>
                    <a:cubicBezTo>
                      <a:pt x="27391" y="10204"/>
                      <a:pt x="27824" y="10272"/>
                      <a:pt x="28258" y="10318"/>
                    </a:cubicBezTo>
                    <a:lnTo>
                      <a:pt x="28235" y="10318"/>
                    </a:lnTo>
                    <a:cubicBezTo>
                      <a:pt x="28595" y="10369"/>
                      <a:pt x="28954" y="10395"/>
                      <a:pt x="29314" y="10395"/>
                    </a:cubicBezTo>
                    <a:cubicBezTo>
                      <a:pt x="29434" y="10395"/>
                      <a:pt x="29553" y="10392"/>
                      <a:pt x="29673" y="10386"/>
                    </a:cubicBezTo>
                    <a:cubicBezTo>
                      <a:pt x="30153" y="10386"/>
                      <a:pt x="30609" y="10363"/>
                      <a:pt x="31088" y="10295"/>
                    </a:cubicBezTo>
                    <a:cubicBezTo>
                      <a:pt x="31591" y="10226"/>
                      <a:pt x="32093" y="10112"/>
                      <a:pt x="32572" y="9975"/>
                    </a:cubicBezTo>
                    <a:cubicBezTo>
                      <a:pt x="33051" y="9838"/>
                      <a:pt x="33508" y="9679"/>
                      <a:pt x="33942" y="9473"/>
                    </a:cubicBezTo>
                    <a:cubicBezTo>
                      <a:pt x="34398" y="9291"/>
                      <a:pt x="34832" y="9062"/>
                      <a:pt x="35265" y="8811"/>
                    </a:cubicBezTo>
                    <a:cubicBezTo>
                      <a:pt x="35676" y="8537"/>
                      <a:pt x="36087" y="8263"/>
                      <a:pt x="36475" y="7944"/>
                    </a:cubicBezTo>
                    <a:cubicBezTo>
                      <a:pt x="36840" y="7647"/>
                      <a:pt x="37206" y="7328"/>
                      <a:pt x="37525" y="6985"/>
                    </a:cubicBezTo>
                    <a:cubicBezTo>
                      <a:pt x="37799" y="6711"/>
                      <a:pt x="38073" y="6392"/>
                      <a:pt x="38301" y="6072"/>
                    </a:cubicBezTo>
                    <a:cubicBezTo>
                      <a:pt x="38073" y="5433"/>
                      <a:pt x="37822" y="4794"/>
                      <a:pt x="37525" y="4201"/>
                    </a:cubicBezTo>
                    <a:cubicBezTo>
                      <a:pt x="36818" y="2717"/>
                      <a:pt x="35836" y="1370"/>
                      <a:pt x="34626" y="183"/>
                    </a:cubicBezTo>
                    <a:cubicBezTo>
                      <a:pt x="34558" y="138"/>
                      <a:pt x="34489" y="115"/>
                      <a:pt x="34421" y="115"/>
                    </a:cubicBezTo>
                    <a:cubicBezTo>
                      <a:pt x="34330" y="115"/>
                      <a:pt x="34261" y="138"/>
                      <a:pt x="34215" y="183"/>
                    </a:cubicBezTo>
                    <a:cubicBezTo>
                      <a:pt x="34147" y="252"/>
                      <a:pt x="34124" y="320"/>
                      <a:pt x="34124" y="412"/>
                    </a:cubicBezTo>
                    <a:cubicBezTo>
                      <a:pt x="34124" y="480"/>
                      <a:pt x="34147" y="549"/>
                      <a:pt x="34215" y="617"/>
                    </a:cubicBezTo>
                    <a:lnTo>
                      <a:pt x="34261" y="663"/>
                    </a:lnTo>
                    <a:cubicBezTo>
                      <a:pt x="32618" y="206"/>
                      <a:pt x="30746" y="1"/>
                      <a:pt x="283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7815;p70">
                <a:extLst>
                  <a:ext uri="{FF2B5EF4-FFF2-40B4-BE49-F238E27FC236}">
                    <a16:creationId xmlns:a16="http://schemas.microsoft.com/office/drawing/2014/main" id="{1F0A2BB4-08DE-4F7F-A96D-7FF28D7C9544}"/>
                  </a:ext>
                </a:extLst>
              </p:cNvPr>
              <p:cNvSpPr/>
              <p:nvPr/>
            </p:nvSpPr>
            <p:spPr>
              <a:xfrm>
                <a:off x="5396987" y="22891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7816;p70">
                <a:extLst>
                  <a:ext uri="{FF2B5EF4-FFF2-40B4-BE49-F238E27FC236}">
                    <a16:creationId xmlns:a16="http://schemas.microsoft.com/office/drawing/2014/main" id="{6FD0D714-B6BA-4F2E-A31B-C54D40B575CF}"/>
                  </a:ext>
                </a:extLst>
              </p:cNvPr>
              <p:cNvSpPr/>
              <p:nvPr/>
            </p:nvSpPr>
            <p:spPr>
              <a:xfrm>
                <a:off x="5396987" y="228946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7817;p70">
                <a:extLst>
                  <a:ext uri="{FF2B5EF4-FFF2-40B4-BE49-F238E27FC236}">
                    <a16:creationId xmlns:a16="http://schemas.microsoft.com/office/drawing/2014/main" id="{30CBAD7E-FAA6-4D4D-991C-9B0FB3E86FF8}"/>
                  </a:ext>
                </a:extLst>
              </p:cNvPr>
              <p:cNvSpPr/>
              <p:nvPr/>
            </p:nvSpPr>
            <p:spPr>
              <a:xfrm>
                <a:off x="5396987" y="228946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7818;p70">
                <a:extLst>
                  <a:ext uri="{FF2B5EF4-FFF2-40B4-BE49-F238E27FC236}">
                    <a16:creationId xmlns:a16="http://schemas.microsoft.com/office/drawing/2014/main" id="{1FF77F59-1ED5-4F68-B3E7-4224A16AC636}"/>
                  </a:ext>
                </a:extLst>
              </p:cNvPr>
              <p:cNvSpPr/>
              <p:nvPr/>
            </p:nvSpPr>
            <p:spPr>
              <a:xfrm>
                <a:off x="5734110" y="214048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7819;p70">
                <a:extLst>
                  <a:ext uri="{FF2B5EF4-FFF2-40B4-BE49-F238E27FC236}">
                    <a16:creationId xmlns:a16="http://schemas.microsoft.com/office/drawing/2014/main" id="{D193E254-136D-4871-A4FD-4A64BE46CF61}"/>
                  </a:ext>
                </a:extLst>
              </p:cNvPr>
              <p:cNvSpPr/>
              <p:nvPr/>
            </p:nvSpPr>
            <p:spPr>
              <a:xfrm>
                <a:off x="5701423" y="2160217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7820;p70">
                <a:extLst>
                  <a:ext uri="{FF2B5EF4-FFF2-40B4-BE49-F238E27FC236}">
                    <a16:creationId xmlns:a16="http://schemas.microsoft.com/office/drawing/2014/main" id="{BB503B1E-5803-44C2-A400-5617989787D8}"/>
                  </a:ext>
                </a:extLst>
              </p:cNvPr>
              <p:cNvSpPr/>
              <p:nvPr/>
            </p:nvSpPr>
            <p:spPr>
              <a:xfrm>
                <a:off x="5701720" y="2160217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7821;p70">
                <a:extLst>
                  <a:ext uri="{FF2B5EF4-FFF2-40B4-BE49-F238E27FC236}">
                    <a16:creationId xmlns:a16="http://schemas.microsoft.com/office/drawing/2014/main" id="{8913B2CD-4376-4C9A-8799-9DF2CEDB520E}"/>
                  </a:ext>
                </a:extLst>
              </p:cNvPr>
              <p:cNvSpPr/>
              <p:nvPr/>
            </p:nvSpPr>
            <p:spPr>
              <a:xfrm>
                <a:off x="5304241" y="2431966"/>
                <a:ext cx="49768" cy="65829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5103" extrusionOk="0">
                    <a:moveTo>
                      <a:pt x="1735" y="3242"/>
                    </a:moveTo>
                    <a:cubicBezTo>
                      <a:pt x="1735" y="3242"/>
                      <a:pt x="1758" y="3265"/>
                      <a:pt x="1758" y="3265"/>
                    </a:cubicBezTo>
                    <a:cubicBezTo>
                      <a:pt x="1758" y="3265"/>
                      <a:pt x="1758" y="3242"/>
                      <a:pt x="1735" y="3242"/>
                    </a:cubicBezTo>
                    <a:close/>
                    <a:moveTo>
                      <a:pt x="365" y="1"/>
                    </a:moveTo>
                    <a:cubicBezTo>
                      <a:pt x="183" y="1"/>
                      <a:pt x="0" y="161"/>
                      <a:pt x="23" y="366"/>
                    </a:cubicBezTo>
                    <a:cubicBezTo>
                      <a:pt x="69" y="1416"/>
                      <a:pt x="411" y="2443"/>
                      <a:pt x="1050" y="3311"/>
                    </a:cubicBezTo>
                    <a:cubicBezTo>
                      <a:pt x="1187" y="3516"/>
                      <a:pt x="1370" y="3699"/>
                      <a:pt x="1552" y="3881"/>
                    </a:cubicBezTo>
                    <a:cubicBezTo>
                      <a:pt x="1735" y="4064"/>
                      <a:pt x="1918" y="4224"/>
                      <a:pt x="2123" y="4383"/>
                    </a:cubicBezTo>
                    <a:cubicBezTo>
                      <a:pt x="2557" y="4703"/>
                      <a:pt x="3036" y="4931"/>
                      <a:pt x="3538" y="5091"/>
                    </a:cubicBezTo>
                    <a:cubicBezTo>
                      <a:pt x="3559" y="5099"/>
                      <a:pt x="3580" y="5103"/>
                      <a:pt x="3601" y="5103"/>
                    </a:cubicBezTo>
                    <a:cubicBezTo>
                      <a:pt x="3699" y="5103"/>
                      <a:pt x="3797" y="5025"/>
                      <a:pt x="3835" y="4931"/>
                    </a:cubicBezTo>
                    <a:cubicBezTo>
                      <a:pt x="3858" y="4794"/>
                      <a:pt x="3789" y="4680"/>
                      <a:pt x="3652" y="4634"/>
                    </a:cubicBezTo>
                    <a:cubicBezTo>
                      <a:pt x="3561" y="4612"/>
                      <a:pt x="3447" y="4566"/>
                      <a:pt x="3356" y="4520"/>
                    </a:cubicBezTo>
                    <a:cubicBezTo>
                      <a:pt x="3059" y="4383"/>
                      <a:pt x="2762" y="4224"/>
                      <a:pt x="2511" y="4018"/>
                    </a:cubicBezTo>
                    <a:cubicBezTo>
                      <a:pt x="2237" y="3813"/>
                      <a:pt x="1986" y="3562"/>
                      <a:pt x="1758" y="3288"/>
                    </a:cubicBezTo>
                    <a:cubicBezTo>
                      <a:pt x="1507" y="2945"/>
                      <a:pt x="1301" y="2580"/>
                      <a:pt x="1141" y="2215"/>
                    </a:cubicBezTo>
                    <a:cubicBezTo>
                      <a:pt x="959" y="1781"/>
                      <a:pt x="845" y="1325"/>
                      <a:pt x="776" y="868"/>
                    </a:cubicBezTo>
                    <a:cubicBezTo>
                      <a:pt x="753" y="708"/>
                      <a:pt x="753" y="526"/>
                      <a:pt x="731" y="366"/>
                    </a:cubicBezTo>
                    <a:cubicBezTo>
                      <a:pt x="731" y="184"/>
                      <a:pt x="571" y="1"/>
                      <a:pt x="3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7822;p70">
                <a:extLst>
                  <a:ext uri="{FF2B5EF4-FFF2-40B4-BE49-F238E27FC236}">
                    <a16:creationId xmlns:a16="http://schemas.microsoft.com/office/drawing/2014/main" id="{BE89927E-5A35-4A1C-B5C4-5AF157F64C32}"/>
                  </a:ext>
                </a:extLst>
              </p:cNvPr>
              <p:cNvSpPr/>
              <p:nvPr/>
            </p:nvSpPr>
            <p:spPr>
              <a:xfrm>
                <a:off x="5264485" y="2429322"/>
                <a:ext cx="48594" cy="24329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886" extrusionOk="0">
                    <a:moveTo>
                      <a:pt x="2717" y="0"/>
                    </a:moveTo>
                    <a:cubicBezTo>
                      <a:pt x="2649" y="0"/>
                      <a:pt x="2557" y="23"/>
                      <a:pt x="2489" y="23"/>
                    </a:cubicBezTo>
                    <a:cubicBezTo>
                      <a:pt x="2124" y="46"/>
                      <a:pt x="1758" y="160"/>
                      <a:pt x="1416" y="320"/>
                    </a:cubicBezTo>
                    <a:cubicBezTo>
                      <a:pt x="1096" y="457"/>
                      <a:pt x="823" y="662"/>
                      <a:pt x="571" y="891"/>
                    </a:cubicBezTo>
                    <a:cubicBezTo>
                      <a:pt x="320" y="1142"/>
                      <a:pt x="115" y="1416"/>
                      <a:pt x="24" y="1758"/>
                    </a:cubicBezTo>
                    <a:cubicBezTo>
                      <a:pt x="1" y="1804"/>
                      <a:pt x="24" y="1849"/>
                      <a:pt x="69" y="1872"/>
                    </a:cubicBezTo>
                    <a:cubicBezTo>
                      <a:pt x="86" y="1880"/>
                      <a:pt x="106" y="1886"/>
                      <a:pt x="125" y="1886"/>
                    </a:cubicBezTo>
                    <a:cubicBezTo>
                      <a:pt x="159" y="1886"/>
                      <a:pt x="192" y="1870"/>
                      <a:pt x="206" y="1826"/>
                    </a:cubicBezTo>
                    <a:cubicBezTo>
                      <a:pt x="252" y="1712"/>
                      <a:pt x="298" y="1598"/>
                      <a:pt x="366" y="1484"/>
                    </a:cubicBezTo>
                    <a:cubicBezTo>
                      <a:pt x="434" y="1370"/>
                      <a:pt x="526" y="1233"/>
                      <a:pt x="640" y="1142"/>
                    </a:cubicBezTo>
                    <a:lnTo>
                      <a:pt x="640" y="1142"/>
                    </a:lnTo>
                    <a:lnTo>
                      <a:pt x="617" y="1165"/>
                    </a:lnTo>
                    <a:cubicBezTo>
                      <a:pt x="754" y="1028"/>
                      <a:pt x="891" y="936"/>
                      <a:pt x="1051" y="845"/>
                    </a:cubicBezTo>
                    <a:cubicBezTo>
                      <a:pt x="1233" y="731"/>
                      <a:pt x="1439" y="662"/>
                      <a:pt x="1667" y="594"/>
                    </a:cubicBezTo>
                    <a:cubicBezTo>
                      <a:pt x="1872" y="548"/>
                      <a:pt x="2101" y="525"/>
                      <a:pt x="2306" y="525"/>
                    </a:cubicBezTo>
                    <a:cubicBezTo>
                      <a:pt x="2489" y="525"/>
                      <a:pt x="2671" y="548"/>
                      <a:pt x="2831" y="594"/>
                    </a:cubicBezTo>
                    <a:cubicBezTo>
                      <a:pt x="2922" y="617"/>
                      <a:pt x="3037" y="662"/>
                      <a:pt x="3128" y="708"/>
                    </a:cubicBezTo>
                    <a:cubicBezTo>
                      <a:pt x="3128" y="731"/>
                      <a:pt x="3151" y="731"/>
                      <a:pt x="3174" y="754"/>
                    </a:cubicBezTo>
                    <a:cubicBezTo>
                      <a:pt x="3243" y="803"/>
                      <a:pt x="3320" y="827"/>
                      <a:pt x="3397" y="827"/>
                    </a:cubicBezTo>
                    <a:cubicBezTo>
                      <a:pt x="3498" y="827"/>
                      <a:pt x="3598" y="786"/>
                      <a:pt x="3676" y="708"/>
                    </a:cubicBezTo>
                    <a:cubicBezTo>
                      <a:pt x="3721" y="640"/>
                      <a:pt x="3767" y="525"/>
                      <a:pt x="3744" y="434"/>
                    </a:cubicBezTo>
                    <a:cubicBezTo>
                      <a:pt x="3744" y="389"/>
                      <a:pt x="3721" y="320"/>
                      <a:pt x="3676" y="274"/>
                    </a:cubicBezTo>
                    <a:cubicBezTo>
                      <a:pt x="3653" y="229"/>
                      <a:pt x="3607" y="183"/>
                      <a:pt x="3539" y="160"/>
                    </a:cubicBezTo>
                    <a:cubicBezTo>
                      <a:pt x="3379" y="115"/>
                      <a:pt x="3219" y="69"/>
                      <a:pt x="3059" y="23"/>
                    </a:cubicBezTo>
                    <a:cubicBezTo>
                      <a:pt x="2945" y="23"/>
                      <a:pt x="2831" y="0"/>
                      <a:pt x="27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7823;p70">
                <a:extLst>
                  <a:ext uri="{FF2B5EF4-FFF2-40B4-BE49-F238E27FC236}">
                    <a16:creationId xmlns:a16="http://schemas.microsoft.com/office/drawing/2014/main" id="{8A3E645B-ADCB-4E97-9FD3-79AAB810D209}"/>
                  </a:ext>
                </a:extLst>
              </p:cNvPr>
              <p:cNvSpPr/>
              <p:nvPr/>
            </p:nvSpPr>
            <p:spPr>
              <a:xfrm>
                <a:off x="5588064" y="3538440"/>
                <a:ext cx="240585" cy="154297"/>
              </a:xfrm>
              <a:custGeom>
                <a:avLst/>
                <a:gdLst/>
                <a:ahLst/>
                <a:cxnLst/>
                <a:rect l="l" t="t" r="r" b="b"/>
                <a:pathLst>
                  <a:path w="18650" h="11961" extrusionOk="0">
                    <a:moveTo>
                      <a:pt x="7054" y="0"/>
                    </a:moveTo>
                    <a:cubicBezTo>
                      <a:pt x="5798" y="0"/>
                      <a:pt x="4475" y="114"/>
                      <a:pt x="2877" y="365"/>
                    </a:cubicBezTo>
                    <a:cubicBezTo>
                      <a:pt x="2146" y="480"/>
                      <a:pt x="1416" y="639"/>
                      <a:pt x="686" y="799"/>
                    </a:cubicBezTo>
                    <a:cubicBezTo>
                      <a:pt x="686" y="776"/>
                      <a:pt x="663" y="776"/>
                      <a:pt x="663" y="776"/>
                    </a:cubicBezTo>
                    <a:lnTo>
                      <a:pt x="571" y="776"/>
                    </a:lnTo>
                    <a:cubicBezTo>
                      <a:pt x="526" y="776"/>
                      <a:pt x="480" y="776"/>
                      <a:pt x="435" y="799"/>
                    </a:cubicBezTo>
                    <a:cubicBezTo>
                      <a:pt x="389" y="845"/>
                      <a:pt x="320" y="913"/>
                      <a:pt x="298" y="982"/>
                    </a:cubicBezTo>
                    <a:cubicBezTo>
                      <a:pt x="69" y="2579"/>
                      <a:pt x="1" y="3926"/>
                      <a:pt x="69" y="5159"/>
                    </a:cubicBezTo>
                    <a:cubicBezTo>
                      <a:pt x="138" y="6574"/>
                      <a:pt x="389" y="7875"/>
                      <a:pt x="845" y="9062"/>
                    </a:cubicBezTo>
                    <a:cubicBezTo>
                      <a:pt x="868" y="9108"/>
                      <a:pt x="891" y="9153"/>
                      <a:pt x="914" y="9199"/>
                    </a:cubicBezTo>
                    <a:cubicBezTo>
                      <a:pt x="982" y="9290"/>
                      <a:pt x="1028" y="9359"/>
                      <a:pt x="1096" y="9450"/>
                    </a:cubicBezTo>
                    <a:cubicBezTo>
                      <a:pt x="1142" y="9496"/>
                      <a:pt x="1188" y="9541"/>
                      <a:pt x="1233" y="9587"/>
                    </a:cubicBezTo>
                    <a:cubicBezTo>
                      <a:pt x="1302" y="9632"/>
                      <a:pt x="1348" y="9678"/>
                      <a:pt x="1416" y="9724"/>
                    </a:cubicBezTo>
                    <a:cubicBezTo>
                      <a:pt x="1462" y="9769"/>
                      <a:pt x="1484" y="9792"/>
                      <a:pt x="1530" y="9838"/>
                    </a:cubicBezTo>
                    <a:cubicBezTo>
                      <a:pt x="2671" y="10546"/>
                      <a:pt x="4018" y="11070"/>
                      <a:pt x="5639" y="11459"/>
                    </a:cubicBezTo>
                    <a:cubicBezTo>
                      <a:pt x="7031" y="11801"/>
                      <a:pt x="8515" y="11961"/>
                      <a:pt x="10044" y="11961"/>
                    </a:cubicBezTo>
                    <a:cubicBezTo>
                      <a:pt x="10386" y="11961"/>
                      <a:pt x="10729" y="11961"/>
                      <a:pt x="11048" y="11938"/>
                    </a:cubicBezTo>
                    <a:cubicBezTo>
                      <a:pt x="12190" y="11869"/>
                      <a:pt x="13285" y="11710"/>
                      <a:pt x="14335" y="11436"/>
                    </a:cubicBezTo>
                    <a:cubicBezTo>
                      <a:pt x="15294" y="11185"/>
                      <a:pt x="16161" y="10865"/>
                      <a:pt x="16914" y="10431"/>
                    </a:cubicBezTo>
                    <a:cubicBezTo>
                      <a:pt x="16937" y="10409"/>
                      <a:pt x="16983" y="10386"/>
                      <a:pt x="17006" y="10363"/>
                    </a:cubicBezTo>
                    <a:cubicBezTo>
                      <a:pt x="17097" y="10317"/>
                      <a:pt x="17188" y="10249"/>
                      <a:pt x="17257" y="10180"/>
                    </a:cubicBezTo>
                    <a:cubicBezTo>
                      <a:pt x="17325" y="10135"/>
                      <a:pt x="17371" y="10089"/>
                      <a:pt x="17417" y="10043"/>
                    </a:cubicBezTo>
                    <a:cubicBezTo>
                      <a:pt x="17576" y="9884"/>
                      <a:pt x="17690" y="9724"/>
                      <a:pt x="17805" y="9564"/>
                    </a:cubicBezTo>
                    <a:cubicBezTo>
                      <a:pt x="17919" y="9381"/>
                      <a:pt x="18033" y="9176"/>
                      <a:pt x="18170" y="8902"/>
                    </a:cubicBezTo>
                    <a:cubicBezTo>
                      <a:pt x="18330" y="8514"/>
                      <a:pt x="18466" y="8058"/>
                      <a:pt x="18558" y="7533"/>
                    </a:cubicBezTo>
                    <a:cubicBezTo>
                      <a:pt x="18626" y="7076"/>
                      <a:pt x="18649" y="6597"/>
                      <a:pt x="18603" y="6095"/>
                    </a:cubicBezTo>
                    <a:cubicBezTo>
                      <a:pt x="18581" y="5638"/>
                      <a:pt x="18512" y="5227"/>
                      <a:pt x="18398" y="4862"/>
                    </a:cubicBezTo>
                    <a:cubicBezTo>
                      <a:pt x="18284" y="4542"/>
                      <a:pt x="18124" y="4269"/>
                      <a:pt x="17942" y="4017"/>
                    </a:cubicBezTo>
                    <a:cubicBezTo>
                      <a:pt x="17782" y="3789"/>
                      <a:pt x="17553" y="3607"/>
                      <a:pt x="17302" y="3447"/>
                    </a:cubicBezTo>
                    <a:cubicBezTo>
                      <a:pt x="16823" y="3127"/>
                      <a:pt x="16230" y="2990"/>
                      <a:pt x="15682" y="2899"/>
                    </a:cubicBezTo>
                    <a:cubicBezTo>
                      <a:pt x="15499" y="2853"/>
                      <a:pt x="15339" y="2831"/>
                      <a:pt x="15157" y="2785"/>
                    </a:cubicBezTo>
                    <a:cubicBezTo>
                      <a:pt x="14929" y="2762"/>
                      <a:pt x="14700" y="2716"/>
                      <a:pt x="14472" y="2671"/>
                    </a:cubicBezTo>
                    <a:lnTo>
                      <a:pt x="14472" y="2671"/>
                    </a:lnTo>
                    <a:lnTo>
                      <a:pt x="14518" y="2694"/>
                    </a:lnTo>
                    <a:cubicBezTo>
                      <a:pt x="14084" y="2579"/>
                      <a:pt x="13719" y="2465"/>
                      <a:pt x="13422" y="2328"/>
                    </a:cubicBezTo>
                    <a:cubicBezTo>
                      <a:pt x="13217" y="2214"/>
                      <a:pt x="13057" y="2100"/>
                      <a:pt x="12920" y="1986"/>
                    </a:cubicBezTo>
                    <a:cubicBezTo>
                      <a:pt x="12783" y="1849"/>
                      <a:pt x="12646" y="1689"/>
                      <a:pt x="12532" y="1530"/>
                    </a:cubicBezTo>
                    <a:cubicBezTo>
                      <a:pt x="12463" y="1415"/>
                      <a:pt x="12418" y="1301"/>
                      <a:pt x="12349" y="1164"/>
                    </a:cubicBezTo>
                    <a:cubicBezTo>
                      <a:pt x="12304" y="1073"/>
                      <a:pt x="12212" y="1005"/>
                      <a:pt x="12098" y="1005"/>
                    </a:cubicBezTo>
                    <a:cubicBezTo>
                      <a:pt x="12053" y="1005"/>
                      <a:pt x="12007" y="1005"/>
                      <a:pt x="11961" y="1027"/>
                    </a:cubicBezTo>
                    <a:cubicBezTo>
                      <a:pt x="11916" y="1050"/>
                      <a:pt x="11893" y="1096"/>
                      <a:pt x="11847" y="1119"/>
                    </a:cubicBezTo>
                    <a:cubicBezTo>
                      <a:pt x="11413" y="799"/>
                      <a:pt x="10866" y="548"/>
                      <a:pt x="10181" y="343"/>
                    </a:cubicBezTo>
                    <a:cubicBezTo>
                      <a:pt x="9519" y="160"/>
                      <a:pt x="8766" y="46"/>
                      <a:pt x="7853" y="23"/>
                    </a:cubicBezTo>
                    <a:cubicBezTo>
                      <a:pt x="7579" y="0"/>
                      <a:pt x="7328" y="0"/>
                      <a:pt x="70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7824;p70">
                <a:extLst>
                  <a:ext uri="{FF2B5EF4-FFF2-40B4-BE49-F238E27FC236}">
                    <a16:creationId xmlns:a16="http://schemas.microsoft.com/office/drawing/2014/main" id="{A8D2AF8F-F3CF-4A72-9C70-EA0230CC5992}"/>
                  </a:ext>
                </a:extLst>
              </p:cNvPr>
              <p:cNvSpPr/>
              <p:nvPr/>
            </p:nvSpPr>
            <p:spPr>
              <a:xfrm>
                <a:off x="5591302" y="3574068"/>
                <a:ext cx="237347" cy="118667"/>
              </a:xfrm>
              <a:custGeom>
                <a:avLst/>
                <a:gdLst/>
                <a:ahLst/>
                <a:cxnLst/>
                <a:rect l="l" t="t" r="r" b="b"/>
                <a:pathLst>
                  <a:path w="18399" h="9199" extrusionOk="0">
                    <a:moveTo>
                      <a:pt x="13513" y="890"/>
                    </a:moveTo>
                    <a:cubicBezTo>
                      <a:pt x="13491" y="890"/>
                      <a:pt x="13491" y="890"/>
                      <a:pt x="13491" y="911"/>
                    </a:cubicBezTo>
                    <a:lnTo>
                      <a:pt x="13491" y="911"/>
                    </a:lnTo>
                    <a:cubicBezTo>
                      <a:pt x="13498" y="904"/>
                      <a:pt x="13506" y="897"/>
                      <a:pt x="13513" y="890"/>
                    </a:cubicBezTo>
                    <a:close/>
                    <a:moveTo>
                      <a:pt x="11505" y="6254"/>
                    </a:moveTo>
                    <a:cubicBezTo>
                      <a:pt x="11505" y="6254"/>
                      <a:pt x="11505" y="6254"/>
                      <a:pt x="11505" y="6277"/>
                    </a:cubicBezTo>
                    <a:cubicBezTo>
                      <a:pt x="11505" y="6276"/>
                      <a:pt x="11505" y="6275"/>
                      <a:pt x="11505" y="6274"/>
                    </a:cubicBezTo>
                    <a:lnTo>
                      <a:pt x="11505" y="6274"/>
                    </a:lnTo>
                    <a:cubicBezTo>
                      <a:pt x="11505" y="6267"/>
                      <a:pt x="11505" y="6261"/>
                      <a:pt x="11505" y="6254"/>
                    </a:cubicBezTo>
                    <a:close/>
                    <a:moveTo>
                      <a:pt x="14723" y="0"/>
                    </a:moveTo>
                    <a:cubicBezTo>
                      <a:pt x="14655" y="23"/>
                      <a:pt x="14586" y="69"/>
                      <a:pt x="14518" y="114"/>
                    </a:cubicBezTo>
                    <a:cubicBezTo>
                      <a:pt x="14335" y="206"/>
                      <a:pt x="14153" y="342"/>
                      <a:pt x="13970" y="479"/>
                    </a:cubicBezTo>
                    <a:cubicBezTo>
                      <a:pt x="13810" y="616"/>
                      <a:pt x="13650" y="753"/>
                      <a:pt x="13491" y="913"/>
                    </a:cubicBezTo>
                    <a:cubicBezTo>
                      <a:pt x="13491" y="912"/>
                      <a:pt x="13491" y="912"/>
                      <a:pt x="13491" y="911"/>
                    </a:cubicBezTo>
                    <a:lnTo>
                      <a:pt x="13491" y="911"/>
                    </a:lnTo>
                    <a:cubicBezTo>
                      <a:pt x="13296" y="1088"/>
                      <a:pt x="13142" y="1286"/>
                      <a:pt x="12988" y="1484"/>
                    </a:cubicBezTo>
                    <a:cubicBezTo>
                      <a:pt x="12806" y="1712"/>
                      <a:pt x="12669" y="1940"/>
                      <a:pt x="12532" y="2168"/>
                    </a:cubicBezTo>
                    <a:lnTo>
                      <a:pt x="12555" y="2146"/>
                    </a:lnTo>
                    <a:lnTo>
                      <a:pt x="12555" y="2146"/>
                    </a:lnTo>
                    <a:cubicBezTo>
                      <a:pt x="12372" y="2442"/>
                      <a:pt x="12235" y="2739"/>
                      <a:pt x="12098" y="3059"/>
                    </a:cubicBezTo>
                    <a:cubicBezTo>
                      <a:pt x="11961" y="3378"/>
                      <a:pt x="11870" y="3698"/>
                      <a:pt x="11779" y="4040"/>
                    </a:cubicBezTo>
                    <a:cubicBezTo>
                      <a:pt x="11779" y="4017"/>
                      <a:pt x="11779" y="4017"/>
                      <a:pt x="11779" y="4017"/>
                    </a:cubicBezTo>
                    <a:cubicBezTo>
                      <a:pt x="11596" y="4747"/>
                      <a:pt x="11505" y="5499"/>
                      <a:pt x="11505" y="6274"/>
                    </a:cubicBezTo>
                    <a:lnTo>
                      <a:pt x="11505" y="6274"/>
                    </a:lnTo>
                    <a:cubicBezTo>
                      <a:pt x="11505" y="6494"/>
                      <a:pt x="11506" y="6694"/>
                      <a:pt x="11528" y="6916"/>
                    </a:cubicBezTo>
                    <a:cubicBezTo>
                      <a:pt x="11551" y="6962"/>
                      <a:pt x="11551" y="7007"/>
                      <a:pt x="11551" y="7053"/>
                    </a:cubicBezTo>
                    <a:cubicBezTo>
                      <a:pt x="11573" y="7076"/>
                      <a:pt x="11573" y="7099"/>
                      <a:pt x="11573" y="7122"/>
                    </a:cubicBezTo>
                    <a:cubicBezTo>
                      <a:pt x="11573" y="7144"/>
                      <a:pt x="11573" y="7167"/>
                      <a:pt x="11551" y="7190"/>
                    </a:cubicBezTo>
                    <a:cubicBezTo>
                      <a:pt x="11528" y="7190"/>
                      <a:pt x="11505" y="7213"/>
                      <a:pt x="11482" y="7213"/>
                    </a:cubicBezTo>
                    <a:cubicBezTo>
                      <a:pt x="11140" y="7281"/>
                      <a:pt x="10774" y="7327"/>
                      <a:pt x="10409" y="7350"/>
                    </a:cubicBezTo>
                    <a:cubicBezTo>
                      <a:pt x="10050" y="7376"/>
                      <a:pt x="9687" y="7388"/>
                      <a:pt x="9324" y="7388"/>
                    </a:cubicBezTo>
                    <a:cubicBezTo>
                      <a:pt x="8718" y="7388"/>
                      <a:pt x="8110" y="7353"/>
                      <a:pt x="7510" y="7281"/>
                    </a:cubicBezTo>
                    <a:cubicBezTo>
                      <a:pt x="6506" y="7144"/>
                      <a:pt x="5547" y="6916"/>
                      <a:pt x="4589" y="6597"/>
                    </a:cubicBezTo>
                    <a:cubicBezTo>
                      <a:pt x="3653" y="6300"/>
                      <a:pt x="2740" y="5912"/>
                      <a:pt x="1895" y="5433"/>
                    </a:cubicBezTo>
                    <a:cubicBezTo>
                      <a:pt x="1233" y="5067"/>
                      <a:pt x="594" y="4634"/>
                      <a:pt x="1" y="4177"/>
                    </a:cubicBezTo>
                    <a:lnTo>
                      <a:pt x="1" y="4177"/>
                    </a:lnTo>
                    <a:cubicBezTo>
                      <a:pt x="138" y="4908"/>
                      <a:pt x="343" y="5638"/>
                      <a:pt x="594" y="6300"/>
                    </a:cubicBezTo>
                    <a:lnTo>
                      <a:pt x="617" y="6368"/>
                    </a:lnTo>
                    <a:lnTo>
                      <a:pt x="663" y="6437"/>
                    </a:lnTo>
                    <a:cubicBezTo>
                      <a:pt x="708" y="6528"/>
                      <a:pt x="777" y="6597"/>
                      <a:pt x="845" y="6688"/>
                    </a:cubicBezTo>
                    <a:cubicBezTo>
                      <a:pt x="891" y="6734"/>
                      <a:pt x="937" y="6779"/>
                      <a:pt x="982" y="6825"/>
                    </a:cubicBezTo>
                    <a:lnTo>
                      <a:pt x="1097" y="6916"/>
                    </a:lnTo>
                    <a:lnTo>
                      <a:pt x="1142" y="6985"/>
                    </a:lnTo>
                    <a:lnTo>
                      <a:pt x="1279" y="7076"/>
                    </a:lnTo>
                    <a:cubicBezTo>
                      <a:pt x="2420" y="7784"/>
                      <a:pt x="3744" y="8308"/>
                      <a:pt x="5365" y="8697"/>
                    </a:cubicBezTo>
                    <a:cubicBezTo>
                      <a:pt x="6780" y="9039"/>
                      <a:pt x="8264" y="9199"/>
                      <a:pt x="9793" y="9199"/>
                    </a:cubicBezTo>
                    <a:cubicBezTo>
                      <a:pt x="10135" y="9199"/>
                      <a:pt x="10478" y="9199"/>
                      <a:pt x="10797" y="9176"/>
                    </a:cubicBezTo>
                    <a:cubicBezTo>
                      <a:pt x="11961" y="9130"/>
                      <a:pt x="13057" y="8948"/>
                      <a:pt x="14107" y="8697"/>
                    </a:cubicBezTo>
                    <a:cubicBezTo>
                      <a:pt x="15043" y="8445"/>
                      <a:pt x="15910" y="8103"/>
                      <a:pt x="16663" y="7669"/>
                    </a:cubicBezTo>
                    <a:lnTo>
                      <a:pt x="16732" y="7624"/>
                    </a:lnTo>
                    <a:lnTo>
                      <a:pt x="16755" y="7601"/>
                    </a:lnTo>
                    <a:cubicBezTo>
                      <a:pt x="16846" y="7555"/>
                      <a:pt x="16937" y="7487"/>
                      <a:pt x="17029" y="7418"/>
                    </a:cubicBezTo>
                    <a:cubicBezTo>
                      <a:pt x="17074" y="7373"/>
                      <a:pt x="17120" y="7327"/>
                      <a:pt x="17188" y="7281"/>
                    </a:cubicBezTo>
                    <a:cubicBezTo>
                      <a:pt x="17325" y="7122"/>
                      <a:pt x="17439" y="6962"/>
                      <a:pt x="17554" y="6802"/>
                    </a:cubicBezTo>
                    <a:cubicBezTo>
                      <a:pt x="17691" y="6619"/>
                      <a:pt x="17805" y="6414"/>
                      <a:pt x="17919" y="6140"/>
                    </a:cubicBezTo>
                    <a:cubicBezTo>
                      <a:pt x="18101" y="5775"/>
                      <a:pt x="18215" y="5318"/>
                      <a:pt x="18307" y="4771"/>
                    </a:cubicBezTo>
                    <a:cubicBezTo>
                      <a:pt x="18375" y="4314"/>
                      <a:pt x="18398" y="3835"/>
                      <a:pt x="18375" y="3333"/>
                    </a:cubicBezTo>
                    <a:cubicBezTo>
                      <a:pt x="18352" y="2876"/>
                      <a:pt x="18261" y="2465"/>
                      <a:pt x="18147" y="2100"/>
                    </a:cubicBezTo>
                    <a:cubicBezTo>
                      <a:pt x="18033" y="1780"/>
                      <a:pt x="17896" y="1507"/>
                      <a:pt x="17691" y="1233"/>
                    </a:cubicBezTo>
                    <a:cubicBezTo>
                      <a:pt x="17531" y="1027"/>
                      <a:pt x="17325" y="845"/>
                      <a:pt x="17051" y="662"/>
                    </a:cubicBezTo>
                    <a:cubicBezTo>
                      <a:pt x="16572" y="365"/>
                      <a:pt x="16001" y="228"/>
                      <a:pt x="15431" y="114"/>
                    </a:cubicBezTo>
                    <a:cubicBezTo>
                      <a:pt x="15248" y="91"/>
                      <a:pt x="15088" y="46"/>
                      <a:pt x="14906" y="23"/>
                    </a:cubicBezTo>
                    <a:lnTo>
                      <a:pt x="148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7825;p70">
                <a:extLst>
                  <a:ext uri="{FF2B5EF4-FFF2-40B4-BE49-F238E27FC236}">
                    <a16:creationId xmlns:a16="http://schemas.microsoft.com/office/drawing/2014/main" id="{D7888837-42B5-4BD9-AD80-E587C4369A18}"/>
                  </a:ext>
                </a:extLst>
              </p:cNvPr>
              <p:cNvSpPr/>
              <p:nvPr/>
            </p:nvSpPr>
            <p:spPr>
              <a:xfrm>
                <a:off x="5729105" y="3559337"/>
                <a:ext cx="31515" cy="2887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2238" extrusionOk="0">
                    <a:moveTo>
                      <a:pt x="2146" y="1"/>
                    </a:moveTo>
                    <a:cubicBezTo>
                      <a:pt x="2100" y="1"/>
                      <a:pt x="2054" y="24"/>
                      <a:pt x="2009" y="46"/>
                    </a:cubicBezTo>
                    <a:cubicBezTo>
                      <a:pt x="1164" y="366"/>
                      <a:pt x="411" y="959"/>
                      <a:pt x="46" y="1804"/>
                    </a:cubicBezTo>
                    <a:cubicBezTo>
                      <a:pt x="23" y="1872"/>
                      <a:pt x="0" y="1941"/>
                      <a:pt x="23" y="2009"/>
                    </a:cubicBezTo>
                    <a:cubicBezTo>
                      <a:pt x="46" y="2078"/>
                      <a:pt x="91" y="2146"/>
                      <a:pt x="160" y="2192"/>
                    </a:cubicBezTo>
                    <a:cubicBezTo>
                      <a:pt x="206" y="2238"/>
                      <a:pt x="297" y="2238"/>
                      <a:pt x="365" y="2238"/>
                    </a:cubicBezTo>
                    <a:cubicBezTo>
                      <a:pt x="434" y="2215"/>
                      <a:pt x="502" y="2169"/>
                      <a:pt x="548" y="2101"/>
                    </a:cubicBezTo>
                    <a:cubicBezTo>
                      <a:pt x="639" y="1872"/>
                      <a:pt x="753" y="1690"/>
                      <a:pt x="890" y="1507"/>
                    </a:cubicBezTo>
                    <a:cubicBezTo>
                      <a:pt x="1050" y="1302"/>
                      <a:pt x="1233" y="1142"/>
                      <a:pt x="1438" y="982"/>
                    </a:cubicBezTo>
                    <a:cubicBezTo>
                      <a:pt x="1712" y="800"/>
                      <a:pt x="1986" y="663"/>
                      <a:pt x="2283" y="549"/>
                    </a:cubicBezTo>
                    <a:cubicBezTo>
                      <a:pt x="2351" y="526"/>
                      <a:pt x="2397" y="435"/>
                      <a:pt x="2420" y="366"/>
                    </a:cubicBezTo>
                    <a:cubicBezTo>
                      <a:pt x="2442" y="298"/>
                      <a:pt x="2442" y="229"/>
                      <a:pt x="2397" y="161"/>
                    </a:cubicBezTo>
                    <a:cubicBezTo>
                      <a:pt x="2351" y="92"/>
                      <a:pt x="2305" y="46"/>
                      <a:pt x="2214" y="24"/>
                    </a:cubicBezTo>
                    <a:cubicBezTo>
                      <a:pt x="2191" y="1"/>
                      <a:pt x="2169" y="1"/>
                      <a:pt x="2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7826;p70">
                <a:extLst>
                  <a:ext uri="{FF2B5EF4-FFF2-40B4-BE49-F238E27FC236}">
                    <a16:creationId xmlns:a16="http://schemas.microsoft.com/office/drawing/2014/main" id="{134186D7-02FA-4A7E-A9D6-882AABA8591E}"/>
                  </a:ext>
                </a:extLst>
              </p:cNvPr>
              <p:cNvSpPr/>
              <p:nvPr/>
            </p:nvSpPr>
            <p:spPr>
              <a:xfrm>
                <a:off x="5741759" y="3564058"/>
                <a:ext cx="32405" cy="32585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2526" extrusionOk="0">
                    <a:moveTo>
                      <a:pt x="2192" y="0"/>
                    </a:moveTo>
                    <a:cubicBezTo>
                      <a:pt x="2146" y="0"/>
                      <a:pt x="2101" y="0"/>
                      <a:pt x="2055" y="23"/>
                    </a:cubicBezTo>
                    <a:cubicBezTo>
                      <a:pt x="1233" y="525"/>
                      <a:pt x="480" y="1210"/>
                      <a:pt x="46" y="2100"/>
                    </a:cubicBezTo>
                    <a:cubicBezTo>
                      <a:pt x="1" y="2168"/>
                      <a:pt x="1" y="2237"/>
                      <a:pt x="1" y="2305"/>
                    </a:cubicBezTo>
                    <a:cubicBezTo>
                      <a:pt x="23" y="2397"/>
                      <a:pt x="69" y="2442"/>
                      <a:pt x="138" y="2488"/>
                    </a:cubicBezTo>
                    <a:cubicBezTo>
                      <a:pt x="187" y="2513"/>
                      <a:pt x="242" y="2525"/>
                      <a:pt x="295" y="2525"/>
                    </a:cubicBezTo>
                    <a:cubicBezTo>
                      <a:pt x="391" y="2525"/>
                      <a:pt x="482" y="2484"/>
                      <a:pt x="526" y="2397"/>
                    </a:cubicBezTo>
                    <a:cubicBezTo>
                      <a:pt x="663" y="2146"/>
                      <a:pt x="800" y="1895"/>
                      <a:pt x="982" y="1666"/>
                    </a:cubicBezTo>
                    <a:cubicBezTo>
                      <a:pt x="1256" y="1347"/>
                      <a:pt x="1576" y="1050"/>
                      <a:pt x="1941" y="799"/>
                    </a:cubicBezTo>
                    <a:cubicBezTo>
                      <a:pt x="2055" y="708"/>
                      <a:pt x="2192" y="616"/>
                      <a:pt x="2329" y="525"/>
                    </a:cubicBezTo>
                    <a:cubicBezTo>
                      <a:pt x="2466" y="457"/>
                      <a:pt x="2511" y="297"/>
                      <a:pt x="2443" y="137"/>
                    </a:cubicBezTo>
                    <a:cubicBezTo>
                      <a:pt x="2397" y="46"/>
                      <a:pt x="2283" y="0"/>
                      <a:pt x="21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7827;p70">
                <a:extLst>
                  <a:ext uri="{FF2B5EF4-FFF2-40B4-BE49-F238E27FC236}">
                    <a16:creationId xmlns:a16="http://schemas.microsoft.com/office/drawing/2014/main" id="{254AD9AF-6228-4AE4-9E8E-A617FE7331AF}"/>
                  </a:ext>
                </a:extLst>
              </p:cNvPr>
              <p:cNvSpPr/>
              <p:nvPr/>
            </p:nvSpPr>
            <p:spPr>
              <a:xfrm>
                <a:off x="5606316" y="3580543"/>
                <a:ext cx="58321" cy="58321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521" extrusionOk="0">
                    <a:moveTo>
                      <a:pt x="2318" y="577"/>
                    </a:moveTo>
                    <a:cubicBezTo>
                      <a:pt x="2392" y="577"/>
                      <a:pt x="2466" y="582"/>
                      <a:pt x="2535" y="594"/>
                    </a:cubicBezTo>
                    <a:cubicBezTo>
                      <a:pt x="2694" y="639"/>
                      <a:pt x="2854" y="685"/>
                      <a:pt x="2991" y="753"/>
                    </a:cubicBezTo>
                    <a:cubicBezTo>
                      <a:pt x="3128" y="822"/>
                      <a:pt x="3242" y="890"/>
                      <a:pt x="3356" y="982"/>
                    </a:cubicBezTo>
                    <a:cubicBezTo>
                      <a:pt x="3448" y="1073"/>
                      <a:pt x="3562" y="1187"/>
                      <a:pt x="3630" y="1301"/>
                    </a:cubicBezTo>
                    <a:cubicBezTo>
                      <a:pt x="3722" y="1415"/>
                      <a:pt x="3790" y="1552"/>
                      <a:pt x="3836" y="1689"/>
                    </a:cubicBezTo>
                    <a:cubicBezTo>
                      <a:pt x="3881" y="1826"/>
                      <a:pt x="3904" y="1963"/>
                      <a:pt x="3927" y="2123"/>
                    </a:cubicBezTo>
                    <a:cubicBezTo>
                      <a:pt x="3950" y="2260"/>
                      <a:pt x="3927" y="2420"/>
                      <a:pt x="3904" y="2557"/>
                    </a:cubicBezTo>
                    <a:cubicBezTo>
                      <a:pt x="3881" y="2716"/>
                      <a:pt x="3836" y="2853"/>
                      <a:pt x="3767" y="2990"/>
                    </a:cubicBezTo>
                    <a:cubicBezTo>
                      <a:pt x="3699" y="3127"/>
                      <a:pt x="3630" y="3241"/>
                      <a:pt x="3539" y="3356"/>
                    </a:cubicBezTo>
                    <a:cubicBezTo>
                      <a:pt x="3448" y="3470"/>
                      <a:pt x="3333" y="3561"/>
                      <a:pt x="3219" y="3652"/>
                    </a:cubicBezTo>
                    <a:cubicBezTo>
                      <a:pt x="3082" y="3721"/>
                      <a:pt x="2968" y="3789"/>
                      <a:pt x="2809" y="3858"/>
                    </a:cubicBezTo>
                    <a:cubicBezTo>
                      <a:pt x="2672" y="3881"/>
                      <a:pt x="2535" y="3926"/>
                      <a:pt x="2398" y="3949"/>
                    </a:cubicBezTo>
                    <a:cubicBezTo>
                      <a:pt x="2261" y="3949"/>
                      <a:pt x="2101" y="3949"/>
                      <a:pt x="1964" y="3926"/>
                    </a:cubicBezTo>
                    <a:cubicBezTo>
                      <a:pt x="1804" y="3881"/>
                      <a:pt x="1667" y="3835"/>
                      <a:pt x="1507" y="3766"/>
                    </a:cubicBezTo>
                    <a:cubicBezTo>
                      <a:pt x="1393" y="3721"/>
                      <a:pt x="1279" y="3629"/>
                      <a:pt x="1165" y="3538"/>
                    </a:cubicBezTo>
                    <a:cubicBezTo>
                      <a:pt x="1051" y="3447"/>
                      <a:pt x="960" y="3356"/>
                      <a:pt x="868" y="3241"/>
                    </a:cubicBezTo>
                    <a:cubicBezTo>
                      <a:pt x="800" y="3104"/>
                      <a:pt x="731" y="2990"/>
                      <a:pt x="686" y="2853"/>
                    </a:cubicBezTo>
                    <a:cubicBezTo>
                      <a:pt x="617" y="2694"/>
                      <a:pt x="594" y="2557"/>
                      <a:pt x="572" y="2397"/>
                    </a:cubicBezTo>
                    <a:cubicBezTo>
                      <a:pt x="572" y="2260"/>
                      <a:pt x="572" y="2123"/>
                      <a:pt x="594" y="1986"/>
                    </a:cubicBezTo>
                    <a:cubicBezTo>
                      <a:pt x="594" y="1963"/>
                      <a:pt x="594" y="1940"/>
                      <a:pt x="594" y="1940"/>
                    </a:cubicBezTo>
                    <a:cubicBezTo>
                      <a:pt x="594" y="1918"/>
                      <a:pt x="617" y="1918"/>
                      <a:pt x="617" y="1895"/>
                    </a:cubicBezTo>
                    <a:cubicBezTo>
                      <a:pt x="617" y="1895"/>
                      <a:pt x="617" y="1872"/>
                      <a:pt x="617" y="1872"/>
                    </a:cubicBezTo>
                    <a:cubicBezTo>
                      <a:pt x="617" y="1849"/>
                      <a:pt x="617" y="1849"/>
                      <a:pt x="617" y="1849"/>
                    </a:cubicBezTo>
                    <a:cubicBezTo>
                      <a:pt x="663" y="1735"/>
                      <a:pt x="686" y="1644"/>
                      <a:pt x="731" y="1530"/>
                    </a:cubicBezTo>
                    <a:cubicBezTo>
                      <a:pt x="777" y="1461"/>
                      <a:pt x="823" y="1393"/>
                      <a:pt x="868" y="1324"/>
                    </a:cubicBezTo>
                    <a:cubicBezTo>
                      <a:pt x="891" y="1278"/>
                      <a:pt x="937" y="1233"/>
                      <a:pt x="960" y="1187"/>
                    </a:cubicBezTo>
                    <a:cubicBezTo>
                      <a:pt x="1074" y="1073"/>
                      <a:pt x="1165" y="959"/>
                      <a:pt x="1302" y="868"/>
                    </a:cubicBezTo>
                    <a:cubicBezTo>
                      <a:pt x="1348" y="845"/>
                      <a:pt x="1393" y="822"/>
                      <a:pt x="1462" y="776"/>
                    </a:cubicBezTo>
                    <a:cubicBezTo>
                      <a:pt x="1530" y="753"/>
                      <a:pt x="1576" y="708"/>
                      <a:pt x="1644" y="685"/>
                    </a:cubicBezTo>
                    <a:cubicBezTo>
                      <a:pt x="1804" y="639"/>
                      <a:pt x="1941" y="594"/>
                      <a:pt x="2101" y="594"/>
                    </a:cubicBezTo>
                    <a:cubicBezTo>
                      <a:pt x="2169" y="582"/>
                      <a:pt x="2244" y="577"/>
                      <a:pt x="2318" y="577"/>
                    </a:cubicBezTo>
                    <a:close/>
                    <a:moveTo>
                      <a:pt x="2169" y="0"/>
                    </a:moveTo>
                    <a:cubicBezTo>
                      <a:pt x="1781" y="23"/>
                      <a:pt x="1393" y="137"/>
                      <a:pt x="1074" y="343"/>
                    </a:cubicBezTo>
                    <a:cubicBezTo>
                      <a:pt x="891" y="457"/>
                      <a:pt x="731" y="571"/>
                      <a:pt x="594" y="731"/>
                    </a:cubicBezTo>
                    <a:cubicBezTo>
                      <a:pt x="594" y="731"/>
                      <a:pt x="594" y="731"/>
                      <a:pt x="594" y="753"/>
                    </a:cubicBezTo>
                    <a:lnTo>
                      <a:pt x="572" y="753"/>
                    </a:lnTo>
                    <a:cubicBezTo>
                      <a:pt x="526" y="799"/>
                      <a:pt x="503" y="845"/>
                      <a:pt x="457" y="890"/>
                    </a:cubicBezTo>
                    <a:cubicBezTo>
                      <a:pt x="457" y="890"/>
                      <a:pt x="457" y="890"/>
                      <a:pt x="457" y="913"/>
                    </a:cubicBezTo>
                    <a:cubicBezTo>
                      <a:pt x="457" y="913"/>
                      <a:pt x="435" y="913"/>
                      <a:pt x="435" y="936"/>
                    </a:cubicBezTo>
                    <a:cubicBezTo>
                      <a:pt x="389" y="1005"/>
                      <a:pt x="321" y="1096"/>
                      <a:pt x="275" y="1164"/>
                    </a:cubicBezTo>
                    <a:cubicBezTo>
                      <a:pt x="92" y="1507"/>
                      <a:pt x="1" y="1872"/>
                      <a:pt x="1" y="2260"/>
                    </a:cubicBezTo>
                    <a:lnTo>
                      <a:pt x="1" y="2283"/>
                    </a:lnTo>
                    <a:lnTo>
                      <a:pt x="1" y="2306"/>
                    </a:lnTo>
                    <a:cubicBezTo>
                      <a:pt x="1" y="2853"/>
                      <a:pt x="229" y="3378"/>
                      <a:pt x="594" y="3789"/>
                    </a:cubicBezTo>
                    <a:cubicBezTo>
                      <a:pt x="754" y="3972"/>
                      <a:pt x="960" y="4132"/>
                      <a:pt x="1188" y="4246"/>
                    </a:cubicBezTo>
                    <a:cubicBezTo>
                      <a:pt x="1439" y="4383"/>
                      <a:pt x="1690" y="4451"/>
                      <a:pt x="1964" y="4497"/>
                    </a:cubicBezTo>
                    <a:cubicBezTo>
                      <a:pt x="2061" y="4513"/>
                      <a:pt x="2158" y="4521"/>
                      <a:pt x="2255" y="4521"/>
                    </a:cubicBezTo>
                    <a:cubicBezTo>
                      <a:pt x="2432" y="4521"/>
                      <a:pt x="2609" y="4495"/>
                      <a:pt x="2786" y="4451"/>
                    </a:cubicBezTo>
                    <a:cubicBezTo>
                      <a:pt x="3037" y="4383"/>
                      <a:pt x="3311" y="4269"/>
                      <a:pt x="3516" y="4109"/>
                    </a:cubicBezTo>
                    <a:cubicBezTo>
                      <a:pt x="3950" y="3812"/>
                      <a:pt x="4269" y="3378"/>
                      <a:pt x="4429" y="2876"/>
                    </a:cubicBezTo>
                    <a:cubicBezTo>
                      <a:pt x="4498" y="2602"/>
                      <a:pt x="4520" y="2328"/>
                      <a:pt x="4498" y="2055"/>
                    </a:cubicBezTo>
                    <a:cubicBezTo>
                      <a:pt x="4475" y="1781"/>
                      <a:pt x="4406" y="1552"/>
                      <a:pt x="4292" y="1301"/>
                    </a:cubicBezTo>
                    <a:cubicBezTo>
                      <a:pt x="4201" y="1096"/>
                      <a:pt x="4041" y="890"/>
                      <a:pt x="3881" y="708"/>
                    </a:cubicBezTo>
                    <a:cubicBezTo>
                      <a:pt x="3699" y="502"/>
                      <a:pt x="3448" y="343"/>
                      <a:pt x="3197" y="228"/>
                    </a:cubicBezTo>
                    <a:cubicBezTo>
                      <a:pt x="2900" y="69"/>
                      <a:pt x="2580" y="0"/>
                      <a:pt x="22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7828;p70">
                <a:extLst>
                  <a:ext uri="{FF2B5EF4-FFF2-40B4-BE49-F238E27FC236}">
                    <a16:creationId xmlns:a16="http://schemas.microsoft.com/office/drawing/2014/main" id="{CC17C8AA-87E8-412E-B852-2E85889E6588}"/>
                  </a:ext>
                </a:extLst>
              </p:cNvPr>
              <p:cNvSpPr/>
              <p:nvPr/>
            </p:nvSpPr>
            <p:spPr>
              <a:xfrm>
                <a:off x="5588064" y="3543742"/>
                <a:ext cx="830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9405" extrusionOk="0">
                    <a:moveTo>
                      <a:pt x="2534" y="0"/>
                    </a:moveTo>
                    <a:lnTo>
                      <a:pt x="2534" y="0"/>
                    </a:lnTo>
                    <a:cubicBezTo>
                      <a:pt x="1918" y="114"/>
                      <a:pt x="1302" y="228"/>
                      <a:pt x="686" y="365"/>
                    </a:cubicBezTo>
                    <a:cubicBezTo>
                      <a:pt x="640" y="342"/>
                      <a:pt x="594" y="342"/>
                      <a:pt x="571" y="342"/>
                    </a:cubicBezTo>
                    <a:cubicBezTo>
                      <a:pt x="526" y="342"/>
                      <a:pt x="480" y="365"/>
                      <a:pt x="435" y="388"/>
                    </a:cubicBezTo>
                    <a:cubicBezTo>
                      <a:pt x="366" y="434"/>
                      <a:pt x="298" y="502"/>
                      <a:pt x="298" y="571"/>
                    </a:cubicBezTo>
                    <a:cubicBezTo>
                      <a:pt x="69" y="2168"/>
                      <a:pt x="1" y="3515"/>
                      <a:pt x="69" y="4748"/>
                    </a:cubicBezTo>
                    <a:cubicBezTo>
                      <a:pt x="92" y="5364"/>
                      <a:pt x="161" y="5980"/>
                      <a:pt x="252" y="6528"/>
                    </a:cubicBezTo>
                    <a:cubicBezTo>
                      <a:pt x="275" y="6528"/>
                      <a:pt x="275" y="6528"/>
                      <a:pt x="275" y="6551"/>
                    </a:cubicBezTo>
                    <a:cubicBezTo>
                      <a:pt x="275" y="6528"/>
                      <a:pt x="275" y="6528"/>
                      <a:pt x="275" y="6528"/>
                    </a:cubicBezTo>
                    <a:cubicBezTo>
                      <a:pt x="845" y="6985"/>
                      <a:pt x="1484" y="7418"/>
                      <a:pt x="2146" y="7784"/>
                    </a:cubicBezTo>
                    <a:cubicBezTo>
                      <a:pt x="2945" y="8240"/>
                      <a:pt x="3858" y="8628"/>
                      <a:pt x="4840" y="8948"/>
                    </a:cubicBezTo>
                    <a:cubicBezTo>
                      <a:pt x="5365" y="9130"/>
                      <a:pt x="5890" y="9290"/>
                      <a:pt x="6438" y="9404"/>
                    </a:cubicBezTo>
                    <a:cubicBezTo>
                      <a:pt x="6369" y="9358"/>
                      <a:pt x="6323" y="9313"/>
                      <a:pt x="6255" y="9290"/>
                    </a:cubicBezTo>
                    <a:cubicBezTo>
                      <a:pt x="5593" y="8879"/>
                      <a:pt x="4977" y="8377"/>
                      <a:pt x="4452" y="7806"/>
                    </a:cubicBezTo>
                    <a:cubicBezTo>
                      <a:pt x="4315" y="7647"/>
                      <a:pt x="4201" y="7487"/>
                      <a:pt x="4064" y="7327"/>
                    </a:cubicBezTo>
                    <a:cubicBezTo>
                      <a:pt x="3927" y="7350"/>
                      <a:pt x="3790" y="7373"/>
                      <a:pt x="3653" y="7373"/>
                    </a:cubicBezTo>
                    <a:cubicBezTo>
                      <a:pt x="3562" y="7373"/>
                      <a:pt x="3470" y="7373"/>
                      <a:pt x="3379" y="7350"/>
                    </a:cubicBezTo>
                    <a:cubicBezTo>
                      <a:pt x="3082" y="7304"/>
                      <a:pt x="2831" y="7213"/>
                      <a:pt x="2603" y="7099"/>
                    </a:cubicBezTo>
                    <a:cubicBezTo>
                      <a:pt x="2375" y="6985"/>
                      <a:pt x="2169" y="6802"/>
                      <a:pt x="2009" y="6642"/>
                    </a:cubicBezTo>
                    <a:cubicBezTo>
                      <a:pt x="1621" y="6209"/>
                      <a:pt x="1416" y="5684"/>
                      <a:pt x="1416" y="5136"/>
                    </a:cubicBezTo>
                    <a:cubicBezTo>
                      <a:pt x="1416" y="4725"/>
                      <a:pt x="1507" y="4360"/>
                      <a:pt x="1690" y="4017"/>
                    </a:cubicBezTo>
                    <a:cubicBezTo>
                      <a:pt x="1736" y="3926"/>
                      <a:pt x="1804" y="3858"/>
                      <a:pt x="1850" y="3789"/>
                    </a:cubicBezTo>
                    <a:cubicBezTo>
                      <a:pt x="1918" y="3698"/>
                      <a:pt x="1941" y="3652"/>
                      <a:pt x="1987" y="3606"/>
                    </a:cubicBezTo>
                    <a:lnTo>
                      <a:pt x="2009" y="3584"/>
                    </a:lnTo>
                    <a:cubicBezTo>
                      <a:pt x="2146" y="3447"/>
                      <a:pt x="2283" y="3310"/>
                      <a:pt x="2443" y="3218"/>
                    </a:cubicBezTo>
                    <a:cubicBezTo>
                      <a:pt x="2420" y="3081"/>
                      <a:pt x="2420" y="2922"/>
                      <a:pt x="2397" y="2785"/>
                    </a:cubicBezTo>
                    <a:cubicBezTo>
                      <a:pt x="2329" y="1872"/>
                      <a:pt x="2375" y="936"/>
                      <a:pt x="25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7829;p70">
                <a:extLst>
                  <a:ext uri="{FF2B5EF4-FFF2-40B4-BE49-F238E27FC236}">
                    <a16:creationId xmlns:a16="http://schemas.microsoft.com/office/drawing/2014/main" id="{158368EF-5FCF-409B-BE12-F672223CAF3B}"/>
                  </a:ext>
                </a:extLst>
              </p:cNvPr>
              <p:cNvSpPr/>
              <p:nvPr/>
            </p:nvSpPr>
            <p:spPr>
              <a:xfrm>
                <a:off x="5613682" y="3593494"/>
                <a:ext cx="22098" cy="3799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2945" extrusionOk="0">
                    <a:moveTo>
                      <a:pt x="548" y="1"/>
                    </a:moveTo>
                    <a:cubicBezTo>
                      <a:pt x="503" y="69"/>
                      <a:pt x="434" y="115"/>
                      <a:pt x="389" y="183"/>
                    </a:cubicBezTo>
                    <a:cubicBezTo>
                      <a:pt x="343" y="229"/>
                      <a:pt x="320" y="274"/>
                      <a:pt x="275" y="320"/>
                    </a:cubicBezTo>
                    <a:cubicBezTo>
                      <a:pt x="252" y="389"/>
                      <a:pt x="206" y="457"/>
                      <a:pt x="160" y="526"/>
                    </a:cubicBezTo>
                    <a:lnTo>
                      <a:pt x="138" y="571"/>
                    </a:lnTo>
                    <a:cubicBezTo>
                      <a:pt x="115" y="662"/>
                      <a:pt x="69" y="754"/>
                      <a:pt x="46" y="845"/>
                    </a:cubicBezTo>
                    <a:lnTo>
                      <a:pt x="46" y="891"/>
                    </a:lnTo>
                    <a:cubicBezTo>
                      <a:pt x="23" y="959"/>
                      <a:pt x="23" y="959"/>
                      <a:pt x="23" y="982"/>
                    </a:cubicBezTo>
                    <a:cubicBezTo>
                      <a:pt x="1" y="1119"/>
                      <a:pt x="1" y="1256"/>
                      <a:pt x="1" y="1393"/>
                    </a:cubicBezTo>
                    <a:cubicBezTo>
                      <a:pt x="23" y="1530"/>
                      <a:pt x="46" y="1690"/>
                      <a:pt x="115" y="1849"/>
                    </a:cubicBezTo>
                    <a:cubicBezTo>
                      <a:pt x="160" y="1986"/>
                      <a:pt x="229" y="2100"/>
                      <a:pt x="297" y="2215"/>
                    </a:cubicBezTo>
                    <a:cubicBezTo>
                      <a:pt x="389" y="2352"/>
                      <a:pt x="503" y="2443"/>
                      <a:pt x="594" y="2534"/>
                    </a:cubicBezTo>
                    <a:cubicBezTo>
                      <a:pt x="708" y="2625"/>
                      <a:pt x="822" y="2694"/>
                      <a:pt x="936" y="2762"/>
                    </a:cubicBezTo>
                    <a:cubicBezTo>
                      <a:pt x="1096" y="2831"/>
                      <a:pt x="1233" y="2877"/>
                      <a:pt x="1393" y="2922"/>
                    </a:cubicBezTo>
                    <a:cubicBezTo>
                      <a:pt x="1507" y="2922"/>
                      <a:pt x="1598" y="2945"/>
                      <a:pt x="1690" y="2945"/>
                    </a:cubicBezTo>
                    <a:lnTo>
                      <a:pt x="1713" y="2945"/>
                    </a:lnTo>
                    <a:cubicBezTo>
                      <a:pt x="1461" y="2557"/>
                      <a:pt x="1233" y="2146"/>
                      <a:pt x="1073" y="1712"/>
                    </a:cubicBezTo>
                    <a:cubicBezTo>
                      <a:pt x="845" y="1165"/>
                      <a:pt x="663" y="594"/>
                      <a:pt x="5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7830;p70">
                <a:extLst>
                  <a:ext uri="{FF2B5EF4-FFF2-40B4-BE49-F238E27FC236}">
                    <a16:creationId xmlns:a16="http://schemas.microsoft.com/office/drawing/2014/main" id="{98EA7B36-4191-471B-B333-A9CDB21C1851}"/>
                  </a:ext>
                </a:extLst>
              </p:cNvPr>
              <p:cNvSpPr/>
              <p:nvPr/>
            </p:nvSpPr>
            <p:spPr>
              <a:xfrm>
                <a:off x="5591598" y="3627948"/>
                <a:ext cx="201124" cy="65081"/>
              </a:xfrm>
              <a:custGeom>
                <a:avLst/>
                <a:gdLst/>
                <a:ahLst/>
                <a:cxnLst/>
                <a:rect l="l" t="t" r="r" b="b"/>
                <a:pathLst>
                  <a:path w="15591" h="50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5" y="731"/>
                      <a:pt x="297" y="1438"/>
                      <a:pt x="549" y="2123"/>
                    </a:cubicBezTo>
                    <a:lnTo>
                      <a:pt x="594" y="2191"/>
                    </a:lnTo>
                    <a:lnTo>
                      <a:pt x="617" y="2260"/>
                    </a:lnTo>
                    <a:cubicBezTo>
                      <a:pt x="685" y="2351"/>
                      <a:pt x="754" y="2442"/>
                      <a:pt x="800" y="2511"/>
                    </a:cubicBezTo>
                    <a:cubicBezTo>
                      <a:pt x="868" y="2557"/>
                      <a:pt x="914" y="2602"/>
                      <a:pt x="959" y="2648"/>
                    </a:cubicBezTo>
                    <a:lnTo>
                      <a:pt x="1074" y="2762"/>
                    </a:lnTo>
                    <a:lnTo>
                      <a:pt x="1119" y="2808"/>
                    </a:lnTo>
                    <a:lnTo>
                      <a:pt x="1256" y="2899"/>
                    </a:lnTo>
                    <a:cubicBezTo>
                      <a:pt x="2397" y="3607"/>
                      <a:pt x="3721" y="4154"/>
                      <a:pt x="5342" y="4520"/>
                    </a:cubicBezTo>
                    <a:cubicBezTo>
                      <a:pt x="6757" y="4862"/>
                      <a:pt x="8241" y="5044"/>
                      <a:pt x="9770" y="5044"/>
                    </a:cubicBezTo>
                    <a:cubicBezTo>
                      <a:pt x="10112" y="5044"/>
                      <a:pt x="10455" y="5022"/>
                      <a:pt x="10774" y="5022"/>
                    </a:cubicBezTo>
                    <a:cubicBezTo>
                      <a:pt x="11938" y="4953"/>
                      <a:pt x="13034" y="4793"/>
                      <a:pt x="14084" y="4520"/>
                    </a:cubicBezTo>
                    <a:cubicBezTo>
                      <a:pt x="14609" y="4383"/>
                      <a:pt x="15111" y="4223"/>
                      <a:pt x="15590" y="4017"/>
                    </a:cubicBezTo>
                    <a:cubicBezTo>
                      <a:pt x="15522" y="4017"/>
                      <a:pt x="15431" y="4040"/>
                      <a:pt x="15362" y="4040"/>
                    </a:cubicBezTo>
                    <a:cubicBezTo>
                      <a:pt x="14563" y="4177"/>
                      <a:pt x="13742" y="4268"/>
                      <a:pt x="12920" y="4291"/>
                    </a:cubicBezTo>
                    <a:cubicBezTo>
                      <a:pt x="12726" y="4297"/>
                      <a:pt x="12531" y="4299"/>
                      <a:pt x="12335" y="4299"/>
                    </a:cubicBezTo>
                    <a:cubicBezTo>
                      <a:pt x="11702" y="4299"/>
                      <a:pt x="11065" y="4270"/>
                      <a:pt x="10455" y="4200"/>
                    </a:cubicBezTo>
                    <a:cubicBezTo>
                      <a:pt x="9656" y="4109"/>
                      <a:pt x="8857" y="3949"/>
                      <a:pt x="8104" y="3721"/>
                    </a:cubicBezTo>
                    <a:cubicBezTo>
                      <a:pt x="7442" y="3492"/>
                      <a:pt x="6780" y="3218"/>
                      <a:pt x="6164" y="2876"/>
                    </a:cubicBezTo>
                    <a:cubicBezTo>
                      <a:pt x="5616" y="2762"/>
                      <a:pt x="5091" y="2602"/>
                      <a:pt x="4566" y="2442"/>
                    </a:cubicBezTo>
                    <a:cubicBezTo>
                      <a:pt x="3584" y="2100"/>
                      <a:pt x="2694" y="1712"/>
                      <a:pt x="1872" y="1256"/>
                    </a:cubicBezTo>
                    <a:cubicBezTo>
                      <a:pt x="1210" y="890"/>
                      <a:pt x="571" y="45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7831;p70">
                <a:extLst>
                  <a:ext uri="{FF2B5EF4-FFF2-40B4-BE49-F238E27FC236}">
                    <a16:creationId xmlns:a16="http://schemas.microsoft.com/office/drawing/2014/main" id="{E60B2EA1-0C86-4FAE-8E1C-A1CF4722EABE}"/>
                  </a:ext>
                </a:extLst>
              </p:cNvPr>
              <p:cNvSpPr/>
              <p:nvPr/>
            </p:nvSpPr>
            <p:spPr>
              <a:xfrm>
                <a:off x="5606316" y="3585252"/>
                <a:ext cx="34172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4155" extrusionOk="0">
                    <a:moveTo>
                      <a:pt x="1028" y="0"/>
                    </a:moveTo>
                    <a:cubicBezTo>
                      <a:pt x="868" y="92"/>
                      <a:pt x="731" y="229"/>
                      <a:pt x="594" y="366"/>
                    </a:cubicBezTo>
                    <a:lnTo>
                      <a:pt x="572" y="388"/>
                    </a:lnTo>
                    <a:cubicBezTo>
                      <a:pt x="526" y="434"/>
                      <a:pt x="503" y="480"/>
                      <a:pt x="435" y="571"/>
                    </a:cubicBezTo>
                    <a:cubicBezTo>
                      <a:pt x="389" y="640"/>
                      <a:pt x="321" y="708"/>
                      <a:pt x="275" y="799"/>
                    </a:cubicBezTo>
                    <a:cubicBezTo>
                      <a:pt x="92" y="1142"/>
                      <a:pt x="1" y="1507"/>
                      <a:pt x="1" y="1918"/>
                    </a:cubicBezTo>
                    <a:cubicBezTo>
                      <a:pt x="1" y="2466"/>
                      <a:pt x="206" y="2991"/>
                      <a:pt x="594" y="3424"/>
                    </a:cubicBezTo>
                    <a:cubicBezTo>
                      <a:pt x="754" y="3584"/>
                      <a:pt x="960" y="3744"/>
                      <a:pt x="1188" y="3881"/>
                    </a:cubicBezTo>
                    <a:cubicBezTo>
                      <a:pt x="1416" y="3995"/>
                      <a:pt x="1667" y="4086"/>
                      <a:pt x="1964" y="4132"/>
                    </a:cubicBezTo>
                    <a:cubicBezTo>
                      <a:pt x="2055" y="4155"/>
                      <a:pt x="2147" y="4155"/>
                      <a:pt x="2238" y="4155"/>
                    </a:cubicBezTo>
                    <a:cubicBezTo>
                      <a:pt x="2375" y="4155"/>
                      <a:pt x="2512" y="4132"/>
                      <a:pt x="2649" y="4109"/>
                    </a:cubicBezTo>
                    <a:cubicBezTo>
                      <a:pt x="2535" y="3949"/>
                      <a:pt x="2398" y="3767"/>
                      <a:pt x="2284" y="3607"/>
                    </a:cubicBezTo>
                    <a:cubicBezTo>
                      <a:pt x="2284" y="3584"/>
                      <a:pt x="2284" y="3584"/>
                      <a:pt x="2284" y="3584"/>
                    </a:cubicBezTo>
                    <a:lnTo>
                      <a:pt x="2261" y="3584"/>
                    </a:lnTo>
                    <a:cubicBezTo>
                      <a:pt x="2169" y="3584"/>
                      <a:pt x="2078" y="3561"/>
                      <a:pt x="1964" y="3561"/>
                    </a:cubicBezTo>
                    <a:cubicBezTo>
                      <a:pt x="1804" y="3516"/>
                      <a:pt x="1667" y="3470"/>
                      <a:pt x="1507" y="3401"/>
                    </a:cubicBezTo>
                    <a:cubicBezTo>
                      <a:pt x="1393" y="3356"/>
                      <a:pt x="1279" y="3264"/>
                      <a:pt x="1165" y="3173"/>
                    </a:cubicBezTo>
                    <a:cubicBezTo>
                      <a:pt x="1074" y="3082"/>
                      <a:pt x="960" y="2991"/>
                      <a:pt x="868" y="2854"/>
                    </a:cubicBezTo>
                    <a:cubicBezTo>
                      <a:pt x="800" y="2739"/>
                      <a:pt x="731" y="2625"/>
                      <a:pt x="686" y="2488"/>
                    </a:cubicBezTo>
                    <a:cubicBezTo>
                      <a:pt x="617" y="2329"/>
                      <a:pt x="594" y="2169"/>
                      <a:pt x="572" y="2032"/>
                    </a:cubicBezTo>
                    <a:cubicBezTo>
                      <a:pt x="572" y="1895"/>
                      <a:pt x="572" y="1758"/>
                      <a:pt x="594" y="1621"/>
                    </a:cubicBezTo>
                    <a:cubicBezTo>
                      <a:pt x="594" y="1598"/>
                      <a:pt x="594" y="1598"/>
                      <a:pt x="617" y="1530"/>
                    </a:cubicBezTo>
                    <a:lnTo>
                      <a:pt x="617" y="1484"/>
                    </a:lnTo>
                    <a:cubicBezTo>
                      <a:pt x="640" y="1393"/>
                      <a:pt x="686" y="1301"/>
                      <a:pt x="709" y="1210"/>
                    </a:cubicBezTo>
                    <a:lnTo>
                      <a:pt x="731" y="1165"/>
                    </a:lnTo>
                    <a:cubicBezTo>
                      <a:pt x="777" y="1096"/>
                      <a:pt x="823" y="1028"/>
                      <a:pt x="846" y="959"/>
                    </a:cubicBezTo>
                    <a:cubicBezTo>
                      <a:pt x="891" y="913"/>
                      <a:pt x="914" y="868"/>
                      <a:pt x="960" y="822"/>
                    </a:cubicBezTo>
                    <a:cubicBezTo>
                      <a:pt x="1005" y="754"/>
                      <a:pt x="1074" y="708"/>
                      <a:pt x="1119" y="640"/>
                    </a:cubicBezTo>
                    <a:cubicBezTo>
                      <a:pt x="1097" y="434"/>
                      <a:pt x="1051" y="229"/>
                      <a:pt x="10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7832;p70">
                <a:extLst>
                  <a:ext uri="{FF2B5EF4-FFF2-40B4-BE49-F238E27FC236}">
                    <a16:creationId xmlns:a16="http://schemas.microsoft.com/office/drawing/2014/main" id="{A48FA8E1-1934-424B-841C-BF134566D43D}"/>
                  </a:ext>
                </a:extLst>
              </p:cNvPr>
              <p:cNvSpPr/>
              <p:nvPr/>
            </p:nvSpPr>
            <p:spPr>
              <a:xfrm>
                <a:off x="5135234" y="3416348"/>
                <a:ext cx="193758" cy="245190"/>
              </a:xfrm>
              <a:custGeom>
                <a:avLst/>
                <a:gdLst/>
                <a:ahLst/>
                <a:cxnLst/>
                <a:rect l="l" t="t" r="r" b="b"/>
                <a:pathLst>
                  <a:path w="15020" h="19007" extrusionOk="0">
                    <a:moveTo>
                      <a:pt x="6195" y="1"/>
                    </a:moveTo>
                    <a:cubicBezTo>
                      <a:pt x="6149" y="1"/>
                      <a:pt x="6099" y="12"/>
                      <a:pt x="6072" y="38"/>
                    </a:cubicBezTo>
                    <a:cubicBezTo>
                      <a:pt x="4680" y="883"/>
                      <a:pt x="3607" y="1682"/>
                      <a:pt x="2694" y="2526"/>
                    </a:cubicBezTo>
                    <a:cubicBezTo>
                      <a:pt x="1644" y="3462"/>
                      <a:pt x="799" y="4489"/>
                      <a:pt x="183" y="5585"/>
                    </a:cubicBezTo>
                    <a:cubicBezTo>
                      <a:pt x="160" y="5631"/>
                      <a:pt x="137" y="5676"/>
                      <a:pt x="115" y="5722"/>
                    </a:cubicBezTo>
                    <a:cubicBezTo>
                      <a:pt x="92" y="5836"/>
                      <a:pt x="69" y="5927"/>
                      <a:pt x="46" y="6019"/>
                    </a:cubicBezTo>
                    <a:cubicBezTo>
                      <a:pt x="23" y="6087"/>
                      <a:pt x="23" y="6156"/>
                      <a:pt x="23" y="6224"/>
                    </a:cubicBezTo>
                    <a:cubicBezTo>
                      <a:pt x="23" y="6293"/>
                      <a:pt x="23" y="6384"/>
                      <a:pt x="0" y="6452"/>
                    </a:cubicBezTo>
                    <a:cubicBezTo>
                      <a:pt x="23" y="6498"/>
                      <a:pt x="23" y="6566"/>
                      <a:pt x="23" y="6612"/>
                    </a:cubicBezTo>
                    <a:cubicBezTo>
                      <a:pt x="183" y="7936"/>
                      <a:pt x="640" y="9305"/>
                      <a:pt x="1370" y="10812"/>
                    </a:cubicBezTo>
                    <a:cubicBezTo>
                      <a:pt x="2009" y="12113"/>
                      <a:pt x="2808" y="13346"/>
                      <a:pt x="3790" y="14532"/>
                    </a:cubicBezTo>
                    <a:cubicBezTo>
                      <a:pt x="3995" y="14784"/>
                      <a:pt x="4223" y="15057"/>
                      <a:pt x="4451" y="15308"/>
                    </a:cubicBezTo>
                    <a:cubicBezTo>
                      <a:pt x="5205" y="16130"/>
                      <a:pt x="6049" y="16883"/>
                      <a:pt x="6917" y="17523"/>
                    </a:cubicBezTo>
                    <a:cubicBezTo>
                      <a:pt x="7715" y="18093"/>
                      <a:pt x="8537" y="18550"/>
                      <a:pt x="9336" y="18869"/>
                    </a:cubicBezTo>
                    <a:cubicBezTo>
                      <a:pt x="9382" y="18869"/>
                      <a:pt x="9405" y="18892"/>
                      <a:pt x="9450" y="18892"/>
                    </a:cubicBezTo>
                    <a:cubicBezTo>
                      <a:pt x="9541" y="18915"/>
                      <a:pt x="9656" y="18938"/>
                      <a:pt x="9747" y="18983"/>
                    </a:cubicBezTo>
                    <a:cubicBezTo>
                      <a:pt x="9815" y="18983"/>
                      <a:pt x="9884" y="19006"/>
                      <a:pt x="9952" y="19006"/>
                    </a:cubicBezTo>
                    <a:lnTo>
                      <a:pt x="10569" y="19006"/>
                    </a:lnTo>
                    <a:cubicBezTo>
                      <a:pt x="10797" y="18983"/>
                      <a:pt x="11025" y="18938"/>
                      <a:pt x="11299" y="18869"/>
                    </a:cubicBezTo>
                    <a:cubicBezTo>
                      <a:pt x="11710" y="18755"/>
                      <a:pt x="12144" y="18550"/>
                      <a:pt x="12623" y="18276"/>
                    </a:cubicBezTo>
                    <a:cubicBezTo>
                      <a:pt x="13011" y="18048"/>
                      <a:pt x="13399" y="17774"/>
                      <a:pt x="13764" y="17408"/>
                    </a:cubicBezTo>
                    <a:cubicBezTo>
                      <a:pt x="14107" y="17112"/>
                      <a:pt x="14358" y="16792"/>
                      <a:pt x="14563" y="16473"/>
                    </a:cubicBezTo>
                    <a:cubicBezTo>
                      <a:pt x="14746" y="16176"/>
                      <a:pt x="14860" y="15879"/>
                      <a:pt x="14951" y="15560"/>
                    </a:cubicBezTo>
                    <a:cubicBezTo>
                      <a:pt x="14997" y="15308"/>
                      <a:pt x="15020" y="15012"/>
                      <a:pt x="14974" y="14715"/>
                    </a:cubicBezTo>
                    <a:cubicBezTo>
                      <a:pt x="14905" y="14144"/>
                      <a:pt x="14654" y="13619"/>
                      <a:pt x="14380" y="13117"/>
                    </a:cubicBezTo>
                    <a:cubicBezTo>
                      <a:pt x="14289" y="12957"/>
                      <a:pt x="14198" y="12798"/>
                      <a:pt x="14107" y="12638"/>
                    </a:cubicBezTo>
                    <a:cubicBezTo>
                      <a:pt x="13993" y="12456"/>
                      <a:pt x="13879" y="12251"/>
                      <a:pt x="13765" y="12047"/>
                    </a:cubicBezTo>
                    <a:lnTo>
                      <a:pt x="13765" y="12047"/>
                    </a:lnTo>
                    <a:cubicBezTo>
                      <a:pt x="13572" y="11655"/>
                      <a:pt x="13442" y="11325"/>
                      <a:pt x="13376" y="10995"/>
                    </a:cubicBezTo>
                    <a:cubicBezTo>
                      <a:pt x="13330" y="10789"/>
                      <a:pt x="13308" y="10584"/>
                      <a:pt x="13308" y="10401"/>
                    </a:cubicBezTo>
                    <a:cubicBezTo>
                      <a:pt x="13330" y="10218"/>
                      <a:pt x="13376" y="10013"/>
                      <a:pt x="13422" y="9830"/>
                    </a:cubicBezTo>
                    <a:cubicBezTo>
                      <a:pt x="13467" y="9693"/>
                      <a:pt x="13513" y="9579"/>
                      <a:pt x="13582" y="9442"/>
                    </a:cubicBezTo>
                    <a:cubicBezTo>
                      <a:pt x="13627" y="9351"/>
                      <a:pt x="13627" y="9237"/>
                      <a:pt x="13536" y="9146"/>
                    </a:cubicBezTo>
                    <a:cubicBezTo>
                      <a:pt x="13513" y="9100"/>
                      <a:pt x="13490" y="9077"/>
                      <a:pt x="13445" y="9077"/>
                    </a:cubicBezTo>
                    <a:cubicBezTo>
                      <a:pt x="13399" y="9054"/>
                      <a:pt x="13353" y="9032"/>
                      <a:pt x="13308" y="9032"/>
                    </a:cubicBezTo>
                    <a:cubicBezTo>
                      <a:pt x="13285" y="8484"/>
                      <a:pt x="13125" y="7913"/>
                      <a:pt x="12828" y="7251"/>
                    </a:cubicBezTo>
                    <a:cubicBezTo>
                      <a:pt x="12554" y="6612"/>
                      <a:pt x="12166" y="5973"/>
                      <a:pt x="11619" y="5243"/>
                    </a:cubicBezTo>
                    <a:cubicBezTo>
                      <a:pt x="11459" y="5037"/>
                      <a:pt x="11299" y="4832"/>
                      <a:pt x="11116" y="4626"/>
                    </a:cubicBezTo>
                    <a:cubicBezTo>
                      <a:pt x="10318" y="3668"/>
                      <a:pt x="9382" y="2709"/>
                      <a:pt x="8172" y="1636"/>
                    </a:cubicBezTo>
                    <a:cubicBezTo>
                      <a:pt x="7624" y="1157"/>
                      <a:pt x="7054" y="678"/>
                      <a:pt x="6460" y="221"/>
                    </a:cubicBezTo>
                    <a:cubicBezTo>
                      <a:pt x="6460" y="198"/>
                      <a:pt x="6460" y="198"/>
                      <a:pt x="6437" y="175"/>
                    </a:cubicBezTo>
                    <a:cubicBezTo>
                      <a:pt x="6437" y="153"/>
                      <a:pt x="6414" y="130"/>
                      <a:pt x="6414" y="107"/>
                    </a:cubicBezTo>
                    <a:cubicBezTo>
                      <a:pt x="6369" y="61"/>
                      <a:pt x="6323" y="38"/>
                      <a:pt x="6277" y="16"/>
                    </a:cubicBezTo>
                    <a:cubicBezTo>
                      <a:pt x="6259" y="6"/>
                      <a:pt x="6228" y="1"/>
                      <a:pt x="61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7833;p70">
                <a:extLst>
                  <a:ext uri="{FF2B5EF4-FFF2-40B4-BE49-F238E27FC236}">
                    <a16:creationId xmlns:a16="http://schemas.microsoft.com/office/drawing/2014/main" id="{19BC1AA5-E6AB-486C-ACDF-DDA345521F06}"/>
                  </a:ext>
                </a:extLst>
              </p:cNvPr>
              <p:cNvSpPr/>
              <p:nvPr/>
            </p:nvSpPr>
            <p:spPr>
              <a:xfrm>
                <a:off x="5135234" y="3465121"/>
                <a:ext cx="193758" cy="196635"/>
              </a:xfrm>
              <a:custGeom>
                <a:avLst/>
                <a:gdLst/>
                <a:ahLst/>
                <a:cxnLst/>
                <a:rect l="l" t="t" r="r" b="b"/>
                <a:pathLst>
                  <a:path w="15020" h="15243" extrusionOk="0">
                    <a:moveTo>
                      <a:pt x="1438" y="1"/>
                    </a:moveTo>
                    <a:cubicBezTo>
                      <a:pt x="959" y="571"/>
                      <a:pt x="525" y="1188"/>
                      <a:pt x="160" y="1804"/>
                    </a:cubicBezTo>
                    <a:lnTo>
                      <a:pt x="137" y="1872"/>
                    </a:lnTo>
                    <a:lnTo>
                      <a:pt x="115" y="1941"/>
                    </a:lnTo>
                    <a:cubicBezTo>
                      <a:pt x="69" y="2055"/>
                      <a:pt x="46" y="2146"/>
                      <a:pt x="23" y="2238"/>
                    </a:cubicBezTo>
                    <a:cubicBezTo>
                      <a:pt x="23" y="2306"/>
                      <a:pt x="23" y="2375"/>
                      <a:pt x="23" y="2443"/>
                    </a:cubicBezTo>
                    <a:lnTo>
                      <a:pt x="0" y="2603"/>
                    </a:lnTo>
                    <a:lnTo>
                      <a:pt x="0" y="2671"/>
                    </a:lnTo>
                    <a:lnTo>
                      <a:pt x="23" y="2831"/>
                    </a:lnTo>
                    <a:cubicBezTo>
                      <a:pt x="183" y="4155"/>
                      <a:pt x="617" y="5524"/>
                      <a:pt x="1370" y="7031"/>
                    </a:cubicBezTo>
                    <a:cubicBezTo>
                      <a:pt x="2009" y="8332"/>
                      <a:pt x="2808" y="9587"/>
                      <a:pt x="3767" y="10751"/>
                    </a:cubicBezTo>
                    <a:cubicBezTo>
                      <a:pt x="3995" y="11025"/>
                      <a:pt x="4223" y="11276"/>
                      <a:pt x="4451" y="11527"/>
                    </a:cubicBezTo>
                    <a:cubicBezTo>
                      <a:pt x="5205" y="12372"/>
                      <a:pt x="6049" y="13125"/>
                      <a:pt x="6917" y="13742"/>
                    </a:cubicBezTo>
                    <a:cubicBezTo>
                      <a:pt x="7715" y="14335"/>
                      <a:pt x="8514" y="14769"/>
                      <a:pt x="9336" y="15088"/>
                    </a:cubicBezTo>
                    <a:lnTo>
                      <a:pt x="9405" y="15111"/>
                    </a:lnTo>
                    <a:lnTo>
                      <a:pt x="9450" y="15111"/>
                    </a:lnTo>
                    <a:cubicBezTo>
                      <a:pt x="9541" y="15157"/>
                      <a:pt x="9656" y="15180"/>
                      <a:pt x="9747" y="15202"/>
                    </a:cubicBezTo>
                    <a:cubicBezTo>
                      <a:pt x="9815" y="15202"/>
                      <a:pt x="9884" y="15225"/>
                      <a:pt x="9952" y="15225"/>
                    </a:cubicBezTo>
                    <a:cubicBezTo>
                      <a:pt x="10066" y="15237"/>
                      <a:pt x="10169" y="15242"/>
                      <a:pt x="10269" y="15242"/>
                    </a:cubicBezTo>
                    <a:cubicBezTo>
                      <a:pt x="10369" y="15242"/>
                      <a:pt x="10466" y="15237"/>
                      <a:pt x="10569" y="15225"/>
                    </a:cubicBezTo>
                    <a:cubicBezTo>
                      <a:pt x="10797" y="15202"/>
                      <a:pt x="11025" y="15157"/>
                      <a:pt x="11299" y="15088"/>
                    </a:cubicBezTo>
                    <a:cubicBezTo>
                      <a:pt x="11710" y="14974"/>
                      <a:pt x="12144" y="14792"/>
                      <a:pt x="12623" y="14518"/>
                    </a:cubicBezTo>
                    <a:cubicBezTo>
                      <a:pt x="13011" y="14289"/>
                      <a:pt x="13399" y="13993"/>
                      <a:pt x="13764" y="13650"/>
                    </a:cubicBezTo>
                    <a:cubicBezTo>
                      <a:pt x="14107" y="13331"/>
                      <a:pt x="14358" y="13011"/>
                      <a:pt x="14563" y="12692"/>
                    </a:cubicBezTo>
                    <a:cubicBezTo>
                      <a:pt x="14746" y="12395"/>
                      <a:pt x="14883" y="12098"/>
                      <a:pt x="14951" y="11779"/>
                    </a:cubicBezTo>
                    <a:cubicBezTo>
                      <a:pt x="15020" y="11527"/>
                      <a:pt x="15020" y="11254"/>
                      <a:pt x="14974" y="10934"/>
                    </a:cubicBezTo>
                    <a:cubicBezTo>
                      <a:pt x="14905" y="10363"/>
                      <a:pt x="14654" y="9838"/>
                      <a:pt x="14380" y="9336"/>
                    </a:cubicBezTo>
                    <a:cubicBezTo>
                      <a:pt x="14289" y="9176"/>
                      <a:pt x="14198" y="9017"/>
                      <a:pt x="14107" y="8857"/>
                    </a:cubicBezTo>
                    <a:lnTo>
                      <a:pt x="14084" y="8788"/>
                    </a:lnTo>
                    <a:lnTo>
                      <a:pt x="14038" y="8743"/>
                    </a:lnTo>
                    <a:cubicBezTo>
                      <a:pt x="14038" y="8720"/>
                      <a:pt x="14038" y="8720"/>
                      <a:pt x="14015" y="8697"/>
                    </a:cubicBezTo>
                    <a:cubicBezTo>
                      <a:pt x="13947" y="8674"/>
                      <a:pt x="13878" y="8652"/>
                      <a:pt x="13810" y="8606"/>
                    </a:cubicBezTo>
                    <a:cubicBezTo>
                      <a:pt x="13604" y="8537"/>
                      <a:pt x="13399" y="8469"/>
                      <a:pt x="13194" y="8423"/>
                    </a:cubicBezTo>
                    <a:cubicBezTo>
                      <a:pt x="12965" y="8378"/>
                      <a:pt x="12760" y="8355"/>
                      <a:pt x="12532" y="8332"/>
                    </a:cubicBezTo>
                    <a:lnTo>
                      <a:pt x="12554" y="8332"/>
                    </a:lnTo>
                    <a:cubicBezTo>
                      <a:pt x="12377" y="8316"/>
                      <a:pt x="12188" y="8300"/>
                      <a:pt x="11996" y="8300"/>
                    </a:cubicBezTo>
                    <a:cubicBezTo>
                      <a:pt x="11916" y="8300"/>
                      <a:pt x="11836" y="8302"/>
                      <a:pt x="11756" y="8309"/>
                    </a:cubicBezTo>
                    <a:cubicBezTo>
                      <a:pt x="11482" y="8332"/>
                      <a:pt x="11231" y="8355"/>
                      <a:pt x="10957" y="8400"/>
                    </a:cubicBezTo>
                    <a:lnTo>
                      <a:pt x="10979" y="8400"/>
                    </a:lnTo>
                    <a:cubicBezTo>
                      <a:pt x="10637" y="8446"/>
                      <a:pt x="10318" y="8515"/>
                      <a:pt x="9998" y="8629"/>
                    </a:cubicBezTo>
                    <a:cubicBezTo>
                      <a:pt x="9656" y="8743"/>
                      <a:pt x="9336" y="8857"/>
                      <a:pt x="9039" y="8994"/>
                    </a:cubicBezTo>
                    <a:lnTo>
                      <a:pt x="9062" y="8994"/>
                    </a:lnTo>
                    <a:cubicBezTo>
                      <a:pt x="8364" y="9309"/>
                      <a:pt x="7732" y="9714"/>
                      <a:pt x="7145" y="10185"/>
                    </a:cubicBezTo>
                    <a:lnTo>
                      <a:pt x="7145" y="10185"/>
                    </a:lnTo>
                    <a:cubicBezTo>
                      <a:pt x="7145" y="10184"/>
                      <a:pt x="7145" y="10182"/>
                      <a:pt x="7145" y="10181"/>
                    </a:cubicBezTo>
                    <a:lnTo>
                      <a:pt x="7145" y="10181"/>
                    </a:lnTo>
                    <a:cubicBezTo>
                      <a:pt x="6985" y="10341"/>
                      <a:pt x="6802" y="10500"/>
                      <a:pt x="6643" y="10660"/>
                    </a:cubicBezTo>
                    <a:cubicBezTo>
                      <a:pt x="6620" y="10683"/>
                      <a:pt x="6597" y="10729"/>
                      <a:pt x="6574" y="10751"/>
                    </a:cubicBezTo>
                    <a:lnTo>
                      <a:pt x="6551" y="10751"/>
                    </a:lnTo>
                    <a:cubicBezTo>
                      <a:pt x="6551" y="10774"/>
                      <a:pt x="6551" y="10797"/>
                      <a:pt x="6529" y="10797"/>
                    </a:cubicBezTo>
                    <a:cubicBezTo>
                      <a:pt x="6506" y="10820"/>
                      <a:pt x="6483" y="10820"/>
                      <a:pt x="6460" y="10820"/>
                    </a:cubicBezTo>
                    <a:cubicBezTo>
                      <a:pt x="6437" y="10820"/>
                      <a:pt x="6414" y="10820"/>
                      <a:pt x="6392" y="10797"/>
                    </a:cubicBezTo>
                    <a:cubicBezTo>
                      <a:pt x="6118" y="10569"/>
                      <a:pt x="5867" y="10318"/>
                      <a:pt x="5593" y="10044"/>
                    </a:cubicBezTo>
                    <a:cubicBezTo>
                      <a:pt x="4931" y="9359"/>
                      <a:pt x="4337" y="8583"/>
                      <a:pt x="3812" y="7761"/>
                    </a:cubicBezTo>
                    <a:cubicBezTo>
                      <a:pt x="3287" y="6917"/>
                      <a:pt x="2831" y="6027"/>
                      <a:pt x="2466" y="5091"/>
                    </a:cubicBezTo>
                    <a:cubicBezTo>
                      <a:pt x="2123" y="4178"/>
                      <a:pt x="1849" y="3219"/>
                      <a:pt x="1667" y="2260"/>
                    </a:cubicBezTo>
                    <a:cubicBezTo>
                      <a:pt x="1530" y="1507"/>
                      <a:pt x="1461" y="754"/>
                      <a:pt x="1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7834;p70">
                <a:extLst>
                  <a:ext uri="{FF2B5EF4-FFF2-40B4-BE49-F238E27FC236}">
                    <a16:creationId xmlns:a16="http://schemas.microsoft.com/office/drawing/2014/main" id="{DD9D0502-1657-42E8-89BB-91236C7759AF}"/>
                  </a:ext>
                </a:extLst>
              </p:cNvPr>
              <p:cNvSpPr/>
              <p:nvPr/>
            </p:nvSpPr>
            <p:spPr>
              <a:xfrm>
                <a:off x="5273618" y="3541742"/>
                <a:ext cx="39177" cy="1353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049" extrusionOk="0">
                    <a:moveTo>
                      <a:pt x="1041" y="1"/>
                    </a:moveTo>
                    <a:cubicBezTo>
                      <a:pt x="775" y="1"/>
                      <a:pt x="509" y="35"/>
                      <a:pt x="251" y="109"/>
                    </a:cubicBezTo>
                    <a:cubicBezTo>
                      <a:pt x="183" y="132"/>
                      <a:pt x="115" y="155"/>
                      <a:pt x="69" y="224"/>
                    </a:cubicBezTo>
                    <a:cubicBezTo>
                      <a:pt x="23" y="269"/>
                      <a:pt x="0" y="361"/>
                      <a:pt x="0" y="429"/>
                    </a:cubicBezTo>
                    <a:cubicBezTo>
                      <a:pt x="23" y="497"/>
                      <a:pt x="69" y="566"/>
                      <a:pt x="115" y="612"/>
                    </a:cubicBezTo>
                    <a:cubicBezTo>
                      <a:pt x="170" y="649"/>
                      <a:pt x="242" y="686"/>
                      <a:pt x="303" y="686"/>
                    </a:cubicBezTo>
                    <a:cubicBezTo>
                      <a:pt x="317" y="686"/>
                      <a:pt x="330" y="684"/>
                      <a:pt x="343" y="680"/>
                    </a:cubicBezTo>
                    <a:cubicBezTo>
                      <a:pt x="548" y="612"/>
                      <a:pt x="776" y="566"/>
                      <a:pt x="1005" y="566"/>
                    </a:cubicBezTo>
                    <a:cubicBezTo>
                      <a:pt x="1256" y="566"/>
                      <a:pt x="1507" y="612"/>
                      <a:pt x="1758" y="657"/>
                    </a:cubicBezTo>
                    <a:cubicBezTo>
                      <a:pt x="2077" y="749"/>
                      <a:pt x="2351" y="863"/>
                      <a:pt x="2625" y="1022"/>
                    </a:cubicBezTo>
                    <a:cubicBezTo>
                      <a:pt x="2654" y="1042"/>
                      <a:pt x="2687" y="1049"/>
                      <a:pt x="2721" y="1049"/>
                    </a:cubicBezTo>
                    <a:cubicBezTo>
                      <a:pt x="2767" y="1049"/>
                      <a:pt x="2814" y="1036"/>
                      <a:pt x="2854" y="1022"/>
                    </a:cubicBezTo>
                    <a:cubicBezTo>
                      <a:pt x="2922" y="1000"/>
                      <a:pt x="2991" y="931"/>
                      <a:pt x="3013" y="863"/>
                    </a:cubicBezTo>
                    <a:cubicBezTo>
                      <a:pt x="3036" y="794"/>
                      <a:pt x="3036" y="726"/>
                      <a:pt x="3013" y="657"/>
                    </a:cubicBezTo>
                    <a:cubicBezTo>
                      <a:pt x="2991" y="634"/>
                      <a:pt x="2991" y="612"/>
                      <a:pt x="2968" y="589"/>
                    </a:cubicBezTo>
                    <a:cubicBezTo>
                      <a:pt x="2945" y="543"/>
                      <a:pt x="2899" y="520"/>
                      <a:pt x="2854" y="497"/>
                    </a:cubicBezTo>
                    <a:cubicBezTo>
                      <a:pt x="2308" y="193"/>
                      <a:pt x="1672" y="1"/>
                      <a:pt x="10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7835;p70">
                <a:extLst>
                  <a:ext uri="{FF2B5EF4-FFF2-40B4-BE49-F238E27FC236}">
                    <a16:creationId xmlns:a16="http://schemas.microsoft.com/office/drawing/2014/main" id="{24ECA71D-1C1E-41BD-835D-D655186DCCA7}"/>
                  </a:ext>
                </a:extLst>
              </p:cNvPr>
              <p:cNvSpPr/>
              <p:nvPr/>
            </p:nvSpPr>
            <p:spPr>
              <a:xfrm>
                <a:off x="5274791" y="3556783"/>
                <a:ext cx="43009" cy="11623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901" extrusionOk="0">
                    <a:moveTo>
                      <a:pt x="1207" y="0"/>
                    </a:moveTo>
                    <a:cubicBezTo>
                      <a:pt x="890" y="0"/>
                      <a:pt x="571" y="33"/>
                      <a:pt x="252" y="108"/>
                    </a:cubicBezTo>
                    <a:cubicBezTo>
                      <a:pt x="183" y="130"/>
                      <a:pt x="115" y="153"/>
                      <a:pt x="69" y="222"/>
                    </a:cubicBezTo>
                    <a:cubicBezTo>
                      <a:pt x="24" y="290"/>
                      <a:pt x="1" y="359"/>
                      <a:pt x="24" y="450"/>
                    </a:cubicBezTo>
                    <a:cubicBezTo>
                      <a:pt x="43" y="569"/>
                      <a:pt x="166" y="687"/>
                      <a:pt x="287" y="687"/>
                    </a:cubicBezTo>
                    <a:cubicBezTo>
                      <a:pt x="306" y="687"/>
                      <a:pt x="325" y="684"/>
                      <a:pt x="343" y="678"/>
                    </a:cubicBezTo>
                    <a:cubicBezTo>
                      <a:pt x="617" y="610"/>
                      <a:pt x="914" y="587"/>
                      <a:pt x="1188" y="564"/>
                    </a:cubicBezTo>
                    <a:cubicBezTo>
                      <a:pt x="1621" y="564"/>
                      <a:pt x="2055" y="633"/>
                      <a:pt x="2466" y="747"/>
                    </a:cubicBezTo>
                    <a:cubicBezTo>
                      <a:pt x="2626" y="792"/>
                      <a:pt x="2785" y="838"/>
                      <a:pt x="2922" y="884"/>
                    </a:cubicBezTo>
                    <a:cubicBezTo>
                      <a:pt x="2956" y="895"/>
                      <a:pt x="2991" y="900"/>
                      <a:pt x="3027" y="900"/>
                    </a:cubicBezTo>
                    <a:cubicBezTo>
                      <a:pt x="3140" y="900"/>
                      <a:pt x="3253" y="845"/>
                      <a:pt x="3288" y="724"/>
                    </a:cubicBezTo>
                    <a:cubicBezTo>
                      <a:pt x="3333" y="633"/>
                      <a:pt x="3310" y="518"/>
                      <a:pt x="3242" y="427"/>
                    </a:cubicBezTo>
                    <a:cubicBezTo>
                      <a:pt x="3219" y="404"/>
                      <a:pt x="3173" y="359"/>
                      <a:pt x="3128" y="359"/>
                    </a:cubicBezTo>
                    <a:cubicBezTo>
                      <a:pt x="2512" y="143"/>
                      <a:pt x="1864" y="0"/>
                      <a:pt x="12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7836;p70">
                <a:extLst>
                  <a:ext uri="{FF2B5EF4-FFF2-40B4-BE49-F238E27FC236}">
                    <a16:creationId xmlns:a16="http://schemas.microsoft.com/office/drawing/2014/main" id="{19FD06A8-796A-4657-817E-E914D6B426E8}"/>
                  </a:ext>
                </a:extLst>
              </p:cNvPr>
              <p:cNvSpPr/>
              <p:nvPr/>
            </p:nvSpPr>
            <p:spPr>
              <a:xfrm>
                <a:off x="5166437" y="3458426"/>
                <a:ext cx="58618" cy="58179"/>
              </a:xfrm>
              <a:custGeom>
                <a:avLst/>
                <a:gdLst/>
                <a:ahLst/>
                <a:cxnLst/>
                <a:rect l="l" t="t" r="r" b="b"/>
                <a:pathLst>
                  <a:path w="4544" h="4510" extrusionOk="0">
                    <a:moveTo>
                      <a:pt x="3441" y="3487"/>
                    </a:moveTo>
                    <a:cubicBezTo>
                      <a:pt x="3428" y="3487"/>
                      <a:pt x="3425" y="3489"/>
                      <a:pt x="3425" y="3500"/>
                    </a:cubicBezTo>
                    <a:lnTo>
                      <a:pt x="3425" y="3500"/>
                    </a:lnTo>
                    <a:cubicBezTo>
                      <a:pt x="3430" y="3496"/>
                      <a:pt x="3436" y="3491"/>
                      <a:pt x="3441" y="3487"/>
                    </a:cubicBezTo>
                    <a:close/>
                    <a:moveTo>
                      <a:pt x="2306" y="565"/>
                    </a:moveTo>
                    <a:cubicBezTo>
                      <a:pt x="2443" y="588"/>
                      <a:pt x="2580" y="611"/>
                      <a:pt x="2740" y="634"/>
                    </a:cubicBezTo>
                    <a:cubicBezTo>
                      <a:pt x="2786" y="657"/>
                      <a:pt x="2854" y="680"/>
                      <a:pt x="2923" y="702"/>
                    </a:cubicBezTo>
                    <a:cubicBezTo>
                      <a:pt x="2991" y="725"/>
                      <a:pt x="3037" y="771"/>
                      <a:pt x="3105" y="794"/>
                    </a:cubicBezTo>
                    <a:cubicBezTo>
                      <a:pt x="3242" y="885"/>
                      <a:pt x="3356" y="976"/>
                      <a:pt x="3470" y="1068"/>
                    </a:cubicBezTo>
                    <a:cubicBezTo>
                      <a:pt x="3585" y="1182"/>
                      <a:pt x="3676" y="1296"/>
                      <a:pt x="3744" y="1433"/>
                    </a:cubicBezTo>
                    <a:cubicBezTo>
                      <a:pt x="3813" y="1570"/>
                      <a:pt x="3881" y="1707"/>
                      <a:pt x="3927" y="1866"/>
                    </a:cubicBezTo>
                    <a:cubicBezTo>
                      <a:pt x="3950" y="2003"/>
                      <a:pt x="3973" y="2140"/>
                      <a:pt x="3973" y="2300"/>
                    </a:cubicBezTo>
                    <a:cubicBezTo>
                      <a:pt x="3950" y="2437"/>
                      <a:pt x="3927" y="2574"/>
                      <a:pt x="3904" y="2711"/>
                    </a:cubicBezTo>
                    <a:cubicBezTo>
                      <a:pt x="3858" y="2848"/>
                      <a:pt x="3790" y="2985"/>
                      <a:pt x="3722" y="3122"/>
                    </a:cubicBezTo>
                    <a:cubicBezTo>
                      <a:pt x="3653" y="3236"/>
                      <a:pt x="3562" y="3350"/>
                      <a:pt x="3470" y="3464"/>
                    </a:cubicBezTo>
                    <a:cubicBezTo>
                      <a:pt x="3461" y="3472"/>
                      <a:pt x="3451" y="3479"/>
                      <a:pt x="3441" y="3487"/>
                    </a:cubicBezTo>
                    <a:lnTo>
                      <a:pt x="3441" y="3487"/>
                    </a:lnTo>
                    <a:cubicBezTo>
                      <a:pt x="3443" y="3487"/>
                      <a:pt x="3445" y="3487"/>
                      <a:pt x="3448" y="3487"/>
                    </a:cubicBezTo>
                    <a:lnTo>
                      <a:pt x="3425" y="3510"/>
                    </a:lnTo>
                    <a:cubicBezTo>
                      <a:pt x="3425" y="3506"/>
                      <a:pt x="3425" y="3503"/>
                      <a:pt x="3425" y="3500"/>
                    </a:cubicBezTo>
                    <a:lnTo>
                      <a:pt x="3425" y="3500"/>
                    </a:lnTo>
                    <a:cubicBezTo>
                      <a:pt x="3321" y="3579"/>
                      <a:pt x="3205" y="3659"/>
                      <a:pt x="3105" y="3738"/>
                    </a:cubicBezTo>
                    <a:cubicBezTo>
                      <a:pt x="2968" y="3807"/>
                      <a:pt x="2831" y="3852"/>
                      <a:pt x="2672" y="3898"/>
                    </a:cubicBezTo>
                    <a:cubicBezTo>
                      <a:pt x="2535" y="3921"/>
                      <a:pt x="2398" y="3944"/>
                      <a:pt x="2261" y="3944"/>
                    </a:cubicBezTo>
                    <a:cubicBezTo>
                      <a:pt x="2101" y="3944"/>
                      <a:pt x="1964" y="3921"/>
                      <a:pt x="1827" y="3875"/>
                    </a:cubicBezTo>
                    <a:cubicBezTo>
                      <a:pt x="1690" y="3829"/>
                      <a:pt x="1553" y="3784"/>
                      <a:pt x="1416" y="3692"/>
                    </a:cubicBezTo>
                    <a:cubicBezTo>
                      <a:pt x="1302" y="3624"/>
                      <a:pt x="1188" y="3533"/>
                      <a:pt x="1074" y="3441"/>
                    </a:cubicBezTo>
                    <a:cubicBezTo>
                      <a:pt x="982" y="3327"/>
                      <a:pt x="891" y="3213"/>
                      <a:pt x="823" y="3099"/>
                    </a:cubicBezTo>
                    <a:cubicBezTo>
                      <a:pt x="731" y="2962"/>
                      <a:pt x="686" y="2802"/>
                      <a:pt x="640" y="2665"/>
                    </a:cubicBezTo>
                    <a:cubicBezTo>
                      <a:pt x="617" y="2506"/>
                      <a:pt x="594" y="2369"/>
                      <a:pt x="594" y="2232"/>
                    </a:cubicBezTo>
                    <a:cubicBezTo>
                      <a:pt x="594" y="2095"/>
                      <a:pt x="617" y="1958"/>
                      <a:pt x="663" y="1821"/>
                    </a:cubicBezTo>
                    <a:cubicBezTo>
                      <a:pt x="709" y="1661"/>
                      <a:pt x="754" y="1547"/>
                      <a:pt x="823" y="1410"/>
                    </a:cubicBezTo>
                    <a:cubicBezTo>
                      <a:pt x="914" y="1273"/>
                      <a:pt x="1005" y="1159"/>
                      <a:pt x="1119" y="1045"/>
                    </a:cubicBezTo>
                    <a:cubicBezTo>
                      <a:pt x="1211" y="953"/>
                      <a:pt x="1325" y="862"/>
                      <a:pt x="1439" y="794"/>
                    </a:cubicBezTo>
                    <a:cubicBezTo>
                      <a:pt x="1462" y="794"/>
                      <a:pt x="1462" y="771"/>
                      <a:pt x="1485" y="771"/>
                    </a:cubicBezTo>
                    <a:lnTo>
                      <a:pt x="1507" y="771"/>
                    </a:lnTo>
                    <a:cubicBezTo>
                      <a:pt x="1507" y="771"/>
                      <a:pt x="1507" y="748"/>
                      <a:pt x="1507" y="748"/>
                    </a:cubicBezTo>
                    <a:lnTo>
                      <a:pt x="1553" y="748"/>
                    </a:lnTo>
                    <a:cubicBezTo>
                      <a:pt x="1553" y="748"/>
                      <a:pt x="1553" y="748"/>
                      <a:pt x="1553" y="725"/>
                    </a:cubicBezTo>
                    <a:cubicBezTo>
                      <a:pt x="1667" y="680"/>
                      <a:pt x="1759" y="657"/>
                      <a:pt x="1873" y="611"/>
                    </a:cubicBezTo>
                    <a:cubicBezTo>
                      <a:pt x="1964" y="611"/>
                      <a:pt x="2032" y="588"/>
                      <a:pt x="2124" y="588"/>
                    </a:cubicBezTo>
                    <a:cubicBezTo>
                      <a:pt x="2169" y="588"/>
                      <a:pt x="2238" y="565"/>
                      <a:pt x="2306" y="565"/>
                    </a:cubicBezTo>
                    <a:close/>
                    <a:moveTo>
                      <a:pt x="2284" y="0"/>
                    </a:moveTo>
                    <a:cubicBezTo>
                      <a:pt x="2255" y="0"/>
                      <a:pt x="2226" y="6"/>
                      <a:pt x="2192" y="18"/>
                    </a:cubicBezTo>
                    <a:lnTo>
                      <a:pt x="2147" y="18"/>
                    </a:lnTo>
                    <a:cubicBezTo>
                      <a:pt x="2055" y="18"/>
                      <a:pt x="1964" y="18"/>
                      <a:pt x="1873" y="40"/>
                    </a:cubicBezTo>
                    <a:cubicBezTo>
                      <a:pt x="1485" y="109"/>
                      <a:pt x="1142" y="269"/>
                      <a:pt x="846" y="520"/>
                    </a:cubicBezTo>
                    <a:cubicBezTo>
                      <a:pt x="846" y="520"/>
                      <a:pt x="823" y="543"/>
                      <a:pt x="823" y="543"/>
                    </a:cubicBezTo>
                    <a:cubicBezTo>
                      <a:pt x="389" y="885"/>
                      <a:pt x="138" y="1387"/>
                      <a:pt x="47" y="1935"/>
                    </a:cubicBezTo>
                    <a:cubicBezTo>
                      <a:pt x="1" y="2186"/>
                      <a:pt x="24" y="2460"/>
                      <a:pt x="69" y="2711"/>
                    </a:cubicBezTo>
                    <a:cubicBezTo>
                      <a:pt x="115" y="2985"/>
                      <a:pt x="229" y="3236"/>
                      <a:pt x="366" y="3464"/>
                    </a:cubicBezTo>
                    <a:cubicBezTo>
                      <a:pt x="503" y="3692"/>
                      <a:pt x="709" y="3898"/>
                      <a:pt x="914" y="4058"/>
                    </a:cubicBezTo>
                    <a:cubicBezTo>
                      <a:pt x="1142" y="4217"/>
                      <a:pt x="1393" y="4354"/>
                      <a:pt x="1667" y="4423"/>
                    </a:cubicBezTo>
                    <a:cubicBezTo>
                      <a:pt x="1876" y="4480"/>
                      <a:pt x="2089" y="4509"/>
                      <a:pt x="2301" y="4509"/>
                    </a:cubicBezTo>
                    <a:cubicBezTo>
                      <a:pt x="2598" y="4509"/>
                      <a:pt x="2894" y="4451"/>
                      <a:pt x="3174" y="4332"/>
                    </a:cubicBezTo>
                    <a:cubicBezTo>
                      <a:pt x="3448" y="4217"/>
                      <a:pt x="3676" y="4035"/>
                      <a:pt x="3881" y="3852"/>
                    </a:cubicBezTo>
                    <a:cubicBezTo>
                      <a:pt x="4064" y="3670"/>
                      <a:pt x="4201" y="3464"/>
                      <a:pt x="4315" y="3236"/>
                    </a:cubicBezTo>
                    <a:cubicBezTo>
                      <a:pt x="4429" y="3008"/>
                      <a:pt x="4475" y="2779"/>
                      <a:pt x="4520" y="2528"/>
                    </a:cubicBezTo>
                    <a:cubicBezTo>
                      <a:pt x="4543" y="2254"/>
                      <a:pt x="4520" y="1958"/>
                      <a:pt x="4452" y="1684"/>
                    </a:cubicBezTo>
                    <a:cubicBezTo>
                      <a:pt x="4383" y="1364"/>
                      <a:pt x="4224" y="1068"/>
                      <a:pt x="4018" y="816"/>
                    </a:cubicBezTo>
                    <a:cubicBezTo>
                      <a:pt x="3995" y="794"/>
                      <a:pt x="3973" y="771"/>
                      <a:pt x="3950" y="748"/>
                    </a:cubicBezTo>
                    <a:cubicBezTo>
                      <a:pt x="3699" y="474"/>
                      <a:pt x="3356" y="246"/>
                      <a:pt x="3014" y="132"/>
                    </a:cubicBezTo>
                    <a:cubicBezTo>
                      <a:pt x="2808" y="63"/>
                      <a:pt x="2626" y="18"/>
                      <a:pt x="2420" y="18"/>
                    </a:cubicBezTo>
                    <a:lnTo>
                      <a:pt x="2375" y="18"/>
                    </a:lnTo>
                    <a:cubicBezTo>
                      <a:pt x="2341" y="6"/>
                      <a:pt x="2312" y="0"/>
                      <a:pt x="22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7837;p70">
                <a:extLst>
                  <a:ext uri="{FF2B5EF4-FFF2-40B4-BE49-F238E27FC236}">
                    <a16:creationId xmlns:a16="http://schemas.microsoft.com/office/drawing/2014/main" id="{6512025D-B01D-4694-A8A7-A2A863A87656}"/>
                  </a:ext>
                </a:extLst>
              </p:cNvPr>
              <p:cNvSpPr/>
              <p:nvPr/>
            </p:nvSpPr>
            <p:spPr>
              <a:xfrm>
                <a:off x="5153783" y="3416323"/>
                <a:ext cx="83631" cy="133915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10381" extrusionOk="0">
                    <a:moveTo>
                      <a:pt x="4734" y="0"/>
                    </a:moveTo>
                    <a:cubicBezTo>
                      <a:pt x="4691" y="0"/>
                      <a:pt x="4645" y="6"/>
                      <a:pt x="4611" y="18"/>
                    </a:cubicBezTo>
                    <a:cubicBezTo>
                      <a:pt x="3242" y="885"/>
                      <a:pt x="2169" y="1661"/>
                      <a:pt x="1233" y="2506"/>
                    </a:cubicBezTo>
                    <a:cubicBezTo>
                      <a:pt x="777" y="2916"/>
                      <a:pt x="366" y="3350"/>
                      <a:pt x="0" y="3807"/>
                    </a:cubicBezTo>
                    <a:cubicBezTo>
                      <a:pt x="23" y="4537"/>
                      <a:pt x="92" y="5290"/>
                      <a:pt x="229" y="6043"/>
                    </a:cubicBezTo>
                    <a:cubicBezTo>
                      <a:pt x="389" y="6956"/>
                      <a:pt x="662" y="7915"/>
                      <a:pt x="1028" y="8874"/>
                    </a:cubicBezTo>
                    <a:cubicBezTo>
                      <a:pt x="1233" y="9376"/>
                      <a:pt x="1461" y="9878"/>
                      <a:pt x="1712" y="10380"/>
                    </a:cubicBezTo>
                    <a:cubicBezTo>
                      <a:pt x="1712" y="10312"/>
                      <a:pt x="1690" y="10243"/>
                      <a:pt x="1690" y="10175"/>
                    </a:cubicBezTo>
                    <a:cubicBezTo>
                      <a:pt x="1575" y="9399"/>
                      <a:pt x="1575" y="8600"/>
                      <a:pt x="1690" y="7824"/>
                    </a:cubicBezTo>
                    <a:cubicBezTo>
                      <a:pt x="1712" y="7641"/>
                      <a:pt x="1758" y="7436"/>
                      <a:pt x="1804" y="7230"/>
                    </a:cubicBezTo>
                    <a:cubicBezTo>
                      <a:pt x="1690" y="7139"/>
                      <a:pt x="1598" y="7048"/>
                      <a:pt x="1507" y="6956"/>
                    </a:cubicBezTo>
                    <a:cubicBezTo>
                      <a:pt x="1461" y="6888"/>
                      <a:pt x="1393" y="6797"/>
                      <a:pt x="1347" y="6728"/>
                    </a:cubicBezTo>
                    <a:cubicBezTo>
                      <a:pt x="1210" y="6454"/>
                      <a:pt x="1096" y="6226"/>
                      <a:pt x="1050" y="5975"/>
                    </a:cubicBezTo>
                    <a:cubicBezTo>
                      <a:pt x="1005" y="5701"/>
                      <a:pt x="982" y="5427"/>
                      <a:pt x="1028" y="5199"/>
                    </a:cubicBezTo>
                    <a:cubicBezTo>
                      <a:pt x="1119" y="4628"/>
                      <a:pt x="1393" y="4149"/>
                      <a:pt x="1804" y="3807"/>
                    </a:cubicBezTo>
                    <a:cubicBezTo>
                      <a:pt x="2123" y="3533"/>
                      <a:pt x="2488" y="3373"/>
                      <a:pt x="2854" y="3304"/>
                    </a:cubicBezTo>
                    <a:cubicBezTo>
                      <a:pt x="2945" y="3282"/>
                      <a:pt x="3036" y="3282"/>
                      <a:pt x="3128" y="3282"/>
                    </a:cubicBezTo>
                    <a:cubicBezTo>
                      <a:pt x="3242" y="3259"/>
                      <a:pt x="3287" y="3259"/>
                      <a:pt x="3356" y="3259"/>
                    </a:cubicBezTo>
                    <a:lnTo>
                      <a:pt x="3401" y="3282"/>
                    </a:lnTo>
                    <a:cubicBezTo>
                      <a:pt x="3584" y="3282"/>
                      <a:pt x="3767" y="3304"/>
                      <a:pt x="3949" y="3373"/>
                    </a:cubicBezTo>
                    <a:cubicBezTo>
                      <a:pt x="4041" y="3259"/>
                      <a:pt x="4155" y="3167"/>
                      <a:pt x="4246" y="3053"/>
                    </a:cubicBezTo>
                    <a:cubicBezTo>
                      <a:pt x="4908" y="2414"/>
                      <a:pt x="5661" y="1866"/>
                      <a:pt x="6483" y="1410"/>
                    </a:cubicBezTo>
                    <a:cubicBezTo>
                      <a:pt x="6004" y="999"/>
                      <a:pt x="5524" y="588"/>
                      <a:pt x="5022" y="200"/>
                    </a:cubicBezTo>
                    <a:cubicBezTo>
                      <a:pt x="4999" y="155"/>
                      <a:pt x="4999" y="132"/>
                      <a:pt x="4976" y="109"/>
                    </a:cubicBezTo>
                    <a:cubicBezTo>
                      <a:pt x="4931" y="63"/>
                      <a:pt x="4908" y="40"/>
                      <a:pt x="4839" y="18"/>
                    </a:cubicBezTo>
                    <a:cubicBezTo>
                      <a:pt x="4817" y="6"/>
                      <a:pt x="4777" y="0"/>
                      <a:pt x="47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8" name="Google Shape;7838;p70">
                <a:extLst>
                  <a:ext uri="{FF2B5EF4-FFF2-40B4-BE49-F238E27FC236}">
                    <a16:creationId xmlns:a16="http://schemas.microsoft.com/office/drawing/2014/main" id="{F516842E-4E9E-47CF-B357-67BEA5C99C0C}"/>
                  </a:ext>
                </a:extLst>
              </p:cNvPr>
              <p:cNvSpPr/>
              <p:nvPr/>
            </p:nvSpPr>
            <p:spPr>
              <a:xfrm>
                <a:off x="5174099" y="3465714"/>
                <a:ext cx="25039" cy="35939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2786" extrusionOk="0">
                    <a:moveTo>
                      <a:pt x="1712" y="0"/>
                    </a:moveTo>
                    <a:cubicBezTo>
                      <a:pt x="1644" y="0"/>
                      <a:pt x="1575" y="0"/>
                      <a:pt x="1530" y="23"/>
                    </a:cubicBezTo>
                    <a:cubicBezTo>
                      <a:pt x="1438" y="23"/>
                      <a:pt x="1370" y="46"/>
                      <a:pt x="1279" y="46"/>
                    </a:cubicBezTo>
                    <a:lnTo>
                      <a:pt x="1233" y="69"/>
                    </a:lnTo>
                    <a:cubicBezTo>
                      <a:pt x="1142" y="92"/>
                      <a:pt x="1050" y="137"/>
                      <a:pt x="959" y="160"/>
                    </a:cubicBezTo>
                    <a:lnTo>
                      <a:pt x="913" y="206"/>
                    </a:lnTo>
                    <a:cubicBezTo>
                      <a:pt x="868" y="206"/>
                      <a:pt x="868" y="229"/>
                      <a:pt x="845" y="229"/>
                    </a:cubicBezTo>
                    <a:cubicBezTo>
                      <a:pt x="731" y="297"/>
                      <a:pt x="617" y="388"/>
                      <a:pt x="525" y="480"/>
                    </a:cubicBezTo>
                    <a:cubicBezTo>
                      <a:pt x="411" y="594"/>
                      <a:pt x="320" y="708"/>
                      <a:pt x="229" y="845"/>
                    </a:cubicBezTo>
                    <a:cubicBezTo>
                      <a:pt x="160" y="982"/>
                      <a:pt x="92" y="1119"/>
                      <a:pt x="69" y="1233"/>
                    </a:cubicBezTo>
                    <a:cubicBezTo>
                      <a:pt x="23" y="1393"/>
                      <a:pt x="0" y="1530"/>
                      <a:pt x="0" y="1667"/>
                    </a:cubicBezTo>
                    <a:cubicBezTo>
                      <a:pt x="0" y="1804"/>
                      <a:pt x="23" y="1941"/>
                      <a:pt x="46" y="2077"/>
                    </a:cubicBezTo>
                    <a:cubicBezTo>
                      <a:pt x="92" y="2237"/>
                      <a:pt x="137" y="2374"/>
                      <a:pt x="229" y="2534"/>
                    </a:cubicBezTo>
                    <a:cubicBezTo>
                      <a:pt x="274" y="2625"/>
                      <a:pt x="343" y="2694"/>
                      <a:pt x="388" y="2762"/>
                    </a:cubicBezTo>
                    <a:cubicBezTo>
                      <a:pt x="388" y="2785"/>
                      <a:pt x="411" y="2785"/>
                      <a:pt x="411" y="2785"/>
                    </a:cubicBezTo>
                    <a:cubicBezTo>
                      <a:pt x="548" y="2351"/>
                      <a:pt x="731" y="1918"/>
                      <a:pt x="936" y="1507"/>
                    </a:cubicBezTo>
                    <a:cubicBezTo>
                      <a:pt x="1210" y="982"/>
                      <a:pt x="1553" y="480"/>
                      <a:pt x="1941" y="23"/>
                    </a:cubicBezTo>
                    <a:cubicBezTo>
                      <a:pt x="1849" y="23"/>
                      <a:pt x="1781" y="0"/>
                      <a:pt x="17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9" name="Google Shape;7839;p70">
                <a:extLst>
                  <a:ext uri="{FF2B5EF4-FFF2-40B4-BE49-F238E27FC236}">
                    <a16:creationId xmlns:a16="http://schemas.microsoft.com/office/drawing/2014/main" id="{41F871B4-66E9-42D8-AD98-D60E7A3D1E11}"/>
                  </a:ext>
                </a:extLst>
              </p:cNvPr>
              <p:cNvSpPr/>
              <p:nvPr/>
            </p:nvSpPr>
            <p:spPr>
              <a:xfrm>
                <a:off x="5135234" y="3465417"/>
                <a:ext cx="106606" cy="188159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14586" extrusionOk="0">
                    <a:moveTo>
                      <a:pt x="1438" y="1"/>
                    </a:moveTo>
                    <a:cubicBezTo>
                      <a:pt x="959" y="548"/>
                      <a:pt x="525" y="1142"/>
                      <a:pt x="160" y="1781"/>
                    </a:cubicBezTo>
                    <a:lnTo>
                      <a:pt x="137" y="1849"/>
                    </a:lnTo>
                    <a:lnTo>
                      <a:pt x="92" y="1918"/>
                    </a:lnTo>
                    <a:cubicBezTo>
                      <a:pt x="69" y="2009"/>
                      <a:pt x="46" y="2123"/>
                      <a:pt x="23" y="2215"/>
                    </a:cubicBezTo>
                    <a:cubicBezTo>
                      <a:pt x="23" y="2283"/>
                      <a:pt x="0" y="2352"/>
                      <a:pt x="0" y="2420"/>
                    </a:cubicBezTo>
                    <a:lnTo>
                      <a:pt x="0" y="2580"/>
                    </a:lnTo>
                    <a:lnTo>
                      <a:pt x="0" y="2648"/>
                    </a:lnTo>
                    <a:lnTo>
                      <a:pt x="0" y="2808"/>
                    </a:lnTo>
                    <a:cubicBezTo>
                      <a:pt x="183" y="4132"/>
                      <a:pt x="617" y="5501"/>
                      <a:pt x="1347" y="7008"/>
                    </a:cubicBezTo>
                    <a:cubicBezTo>
                      <a:pt x="1986" y="8309"/>
                      <a:pt x="2808" y="9564"/>
                      <a:pt x="3767" y="10728"/>
                    </a:cubicBezTo>
                    <a:cubicBezTo>
                      <a:pt x="3995" y="11002"/>
                      <a:pt x="4200" y="11253"/>
                      <a:pt x="4429" y="11504"/>
                    </a:cubicBezTo>
                    <a:cubicBezTo>
                      <a:pt x="5205" y="12349"/>
                      <a:pt x="6049" y="13102"/>
                      <a:pt x="6917" y="13741"/>
                    </a:cubicBezTo>
                    <a:cubicBezTo>
                      <a:pt x="7350" y="14061"/>
                      <a:pt x="7807" y="14335"/>
                      <a:pt x="8263" y="14586"/>
                    </a:cubicBezTo>
                    <a:cubicBezTo>
                      <a:pt x="8218" y="14540"/>
                      <a:pt x="8149" y="14472"/>
                      <a:pt x="8103" y="14426"/>
                    </a:cubicBezTo>
                    <a:cubicBezTo>
                      <a:pt x="7487" y="13878"/>
                      <a:pt x="6894" y="13308"/>
                      <a:pt x="6346" y="12691"/>
                    </a:cubicBezTo>
                    <a:cubicBezTo>
                      <a:pt x="5798" y="12075"/>
                      <a:pt x="5296" y="11413"/>
                      <a:pt x="4839" y="10728"/>
                    </a:cubicBezTo>
                    <a:cubicBezTo>
                      <a:pt x="4429" y="10044"/>
                      <a:pt x="4041" y="9359"/>
                      <a:pt x="3744" y="8606"/>
                    </a:cubicBezTo>
                    <a:cubicBezTo>
                      <a:pt x="3470" y="7944"/>
                      <a:pt x="3265" y="7282"/>
                      <a:pt x="3150" y="6574"/>
                    </a:cubicBezTo>
                    <a:cubicBezTo>
                      <a:pt x="2899" y="6095"/>
                      <a:pt x="2671" y="5570"/>
                      <a:pt x="2466" y="5068"/>
                    </a:cubicBezTo>
                    <a:cubicBezTo>
                      <a:pt x="2100" y="4109"/>
                      <a:pt x="1827" y="3150"/>
                      <a:pt x="1667" y="2237"/>
                    </a:cubicBezTo>
                    <a:cubicBezTo>
                      <a:pt x="1530" y="1484"/>
                      <a:pt x="1461" y="731"/>
                      <a:pt x="1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0" name="Google Shape;7840;p70">
                <a:extLst>
                  <a:ext uri="{FF2B5EF4-FFF2-40B4-BE49-F238E27FC236}">
                    <a16:creationId xmlns:a16="http://schemas.microsoft.com/office/drawing/2014/main" id="{F2B0B19C-D938-4DB0-A638-AAD5E03D1759}"/>
                  </a:ext>
                </a:extLst>
              </p:cNvPr>
              <p:cNvSpPr/>
              <p:nvPr/>
            </p:nvSpPr>
            <p:spPr>
              <a:xfrm>
                <a:off x="5166437" y="3458426"/>
                <a:ext cx="38300" cy="51174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3967" extrusionOk="0">
                    <a:moveTo>
                      <a:pt x="2278" y="0"/>
                    </a:moveTo>
                    <a:cubicBezTo>
                      <a:pt x="2244" y="0"/>
                      <a:pt x="2204" y="6"/>
                      <a:pt x="2147" y="18"/>
                    </a:cubicBezTo>
                    <a:cubicBezTo>
                      <a:pt x="2055" y="18"/>
                      <a:pt x="1964" y="18"/>
                      <a:pt x="1873" y="40"/>
                    </a:cubicBezTo>
                    <a:cubicBezTo>
                      <a:pt x="1507" y="109"/>
                      <a:pt x="1142" y="269"/>
                      <a:pt x="823" y="543"/>
                    </a:cubicBezTo>
                    <a:cubicBezTo>
                      <a:pt x="412" y="885"/>
                      <a:pt x="138" y="1364"/>
                      <a:pt x="47" y="1935"/>
                    </a:cubicBezTo>
                    <a:cubicBezTo>
                      <a:pt x="1" y="2163"/>
                      <a:pt x="24" y="2437"/>
                      <a:pt x="69" y="2711"/>
                    </a:cubicBezTo>
                    <a:cubicBezTo>
                      <a:pt x="115" y="2962"/>
                      <a:pt x="229" y="3213"/>
                      <a:pt x="366" y="3464"/>
                    </a:cubicBezTo>
                    <a:cubicBezTo>
                      <a:pt x="412" y="3533"/>
                      <a:pt x="480" y="3624"/>
                      <a:pt x="526" y="3692"/>
                    </a:cubicBezTo>
                    <a:cubicBezTo>
                      <a:pt x="617" y="3784"/>
                      <a:pt x="709" y="3875"/>
                      <a:pt x="823" y="3966"/>
                    </a:cubicBezTo>
                    <a:cubicBezTo>
                      <a:pt x="868" y="3761"/>
                      <a:pt x="914" y="3578"/>
                      <a:pt x="982" y="3373"/>
                    </a:cubicBezTo>
                    <a:cubicBezTo>
                      <a:pt x="982" y="3350"/>
                      <a:pt x="982" y="3350"/>
                      <a:pt x="1005" y="3350"/>
                    </a:cubicBezTo>
                    <a:lnTo>
                      <a:pt x="982" y="3350"/>
                    </a:lnTo>
                    <a:cubicBezTo>
                      <a:pt x="937" y="3259"/>
                      <a:pt x="868" y="3190"/>
                      <a:pt x="823" y="3099"/>
                    </a:cubicBezTo>
                    <a:cubicBezTo>
                      <a:pt x="731" y="2939"/>
                      <a:pt x="686" y="2802"/>
                      <a:pt x="640" y="2642"/>
                    </a:cubicBezTo>
                    <a:cubicBezTo>
                      <a:pt x="617" y="2506"/>
                      <a:pt x="594" y="2369"/>
                      <a:pt x="594" y="2232"/>
                    </a:cubicBezTo>
                    <a:cubicBezTo>
                      <a:pt x="594" y="2095"/>
                      <a:pt x="617" y="1958"/>
                      <a:pt x="663" y="1821"/>
                    </a:cubicBezTo>
                    <a:cubicBezTo>
                      <a:pt x="686" y="1684"/>
                      <a:pt x="754" y="1547"/>
                      <a:pt x="823" y="1410"/>
                    </a:cubicBezTo>
                    <a:cubicBezTo>
                      <a:pt x="914" y="1273"/>
                      <a:pt x="1005" y="1159"/>
                      <a:pt x="1119" y="1045"/>
                    </a:cubicBezTo>
                    <a:cubicBezTo>
                      <a:pt x="1211" y="953"/>
                      <a:pt x="1325" y="862"/>
                      <a:pt x="1439" y="794"/>
                    </a:cubicBezTo>
                    <a:cubicBezTo>
                      <a:pt x="1462" y="794"/>
                      <a:pt x="1462" y="794"/>
                      <a:pt x="1507" y="771"/>
                    </a:cubicBezTo>
                    <a:lnTo>
                      <a:pt x="1553" y="748"/>
                    </a:lnTo>
                    <a:cubicBezTo>
                      <a:pt x="1644" y="702"/>
                      <a:pt x="1736" y="657"/>
                      <a:pt x="1827" y="634"/>
                    </a:cubicBezTo>
                    <a:lnTo>
                      <a:pt x="1873" y="611"/>
                    </a:lnTo>
                    <a:cubicBezTo>
                      <a:pt x="1964" y="611"/>
                      <a:pt x="2032" y="588"/>
                      <a:pt x="2124" y="588"/>
                    </a:cubicBezTo>
                    <a:cubicBezTo>
                      <a:pt x="2169" y="588"/>
                      <a:pt x="2238" y="565"/>
                      <a:pt x="2306" y="565"/>
                    </a:cubicBezTo>
                    <a:cubicBezTo>
                      <a:pt x="2375" y="565"/>
                      <a:pt x="2443" y="588"/>
                      <a:pt x="2535" y="588"/>
                    </a:cubicBezTo>
                    <a:cubicBezTo>
                      <a:pt x="2672" y="428"/>
                      <a:pt x="2808" y="269"/>
                      <a:pt x="2968" y="109"/>
                    </a:cubicBezTo>
                    <a:cubicBezTo>
                      <a:pt x="2786" y="40"/>
                      <a:pt x="2603" y="18"/>
                      <a:pt x="2420" y="18"/>
                    </a:cubicBezTo>
                    <a:lnTo>
                      <a:pt x="2375" y="18"/>
                    </a:lnTo>
                    <a:cubicBezTo>
                      <a:pt x="2341" y="6"/>
                      <a:pt x="2312" y="0"/>
                      <a:pt x="2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1" name="Google Shape;7841;p70">
                <a:extLst>
                  <a:ext uri="{FF2B5EF4-FFF2-40B4-BE49-F238E27FC236}">
                    <a16:creationId xmlns:a16="http://schemas.microsoft.com/office/drawing/2014/main" id="{785D1237-B95F-4007-A015-C65A54DA1BE8}"/>
                  </a:ext>
                </a:extLst>
              </p:cNvPr>
              <p:cNvSpPr/>
              <p:nvPr/>
            </p:nvSpPr>
            <p:spPr>
              <a:xfrm>
                <a:off x="5565697" y="3010524"/>
                <a:ext cx="229968" cy="569470"/>
              </a:xfrm>
              <a:custGeom>
                <a:avLst/>
                <a:gdLst/>
                <a:ahLst/>
                <a:cxnLst/>
                <a:rect l="l" t="t" r="r" b="b"/>
                <a:pathLst>
                  <a:path w="17827" h="44145" extrusionOk="0">
                    <a:moveTo>
                      <a:pt x="594" y="9952"/>
                    </a:moveTo>
                    <a:cubicBezTo>
                      <a:pt x="616" y="12166"/>
                      <a:pt x="662" y="14426"/>
                      <a:pt x="685" y="16617"/>
                    </a:cubicBezTo>
                    <a:lnTo>
                      <a:pt x="685" y="17097"/>
                    </a:lnTo>
                    <a:cubicBezTo>
                      <a:pt x="662" y="16754"/>
                      <a:pt x="639" y="16389"/>
                      <a:pt x="639" y="16024"/>
                    </a:cubicBezTo>
                    <a:lnTo>
                      <a:pt x="639" y="16047"/>
                    </a:lnTo>
                    <a:cubicBezTo>
                      <a:pt x="594" y="15111"/>
                      <a:pt x="571" y="14244"/>
                      <a:pt x="594" y="13376"/>
                    </a:cubicBezTo>
                    <a:lnTo>
                      <a:pt x="594" y="13057"/>
                    </a:lnTo>
                    <a:cubicBezTo>
                      <a:pt x="594" y="12783"/>
                      <a:pt x="594" y="12509"/>
                      <a:pt x="594" y="12235"/>
                    </a:cubicBezTo>
                    <a:cubicBezTo>
                      <a:pt x="594" y="11961"/>
                      <a:pt x="594" y="11687"/>
                      <a:pt x="594" y="11413"/>
                    </a:cubicBezTo>
                    <a:lnTo>
                      <a:pt x="594" y="11025"/>
                    </a:lnTo>
                    <a:cubicBezTo>
                      <a:pt x="594" y="10660"/>
                      <a:pt x="594" y="10318"/>
                      <a:pt x="594" y="9952"/>
                    </a:cubicBezTo>
                    <a:close/>
                    <a:moveTo>
                      <a:pt x="9427" y="1"/>
                    </a:moveTo>
                    <a:cubicBezTo>
                      <a:pt x="8582" y="1"/>
                      <a:pt x="7738" y="92"/>
                      <a:pt x="6916" y="252"/>
                    </a:cubicBezTo>
                    <a:cubicBezTo>
                      <a:pt x="5159" y="617"/>
                      <a:pt x="3629" y="1347"/>
                      <a:pt x="2511" y="2374"/>
                    </a:cubicBezTo>
                    <a:cubicBezTo>
                      <a:pt x="2214" y="2648"/>
                      <a:pt x="1940" y="2945"/>
                      <a:pt x="1666" y="3287"/>
                    </a:cubicBezTo>
                    <a:cubicBezTo>
                      <a:pt x="1438" y="3584"/>
                      <a:pt x="1233" y="3926"/>
                      <a:pt x="1027" y="4337"/>
                    </a:cubicBezTo>
                    <a:cubicBezTo>
                      <a:pt x="616" y="5136"/>
                      <a:pt x="342" y="6072"/>
                      <a:pt x="183" y="7282"/>
                    </a:cubicBezTo>
                    <a:cubicBezTo>
                      <a:pt x="23" y="8309"/>
                      <a:pt x="0" y="9359"/>
                      <a:pt x="0" y="10318"/>
                    </a:cubicBezTo>
                    <a:cubicBezTo>
                      <a:pt x="0" y="10751"/>
                      <a:pt x="0" y="11185"/>
                      <a:pt x="23" y="11619"/>
                    </a:cubicBezTo>
                    <a:lnTo>
                      <a:pt x="23" y="11870"/>
                    </a:lnTo>
                    <a:cubicBezTo>
                      <a:pt x="23" y="12303"/>
                      <a:pt x="23" y="12737"/>
                      <a:pt x="0" y="13194"/>
                    </a:cubicBezTo>
                    <a:lnTo>
                      <a:pt x="0" y="13399"/>
                    </a:lnTo>
                    <a:cubicBezTo>
                      <a:pt x="0" y="15636"/>
                      <a:pt x="137" y="17941"/>
                      <a:pt x="411" y="20452"/>
                    </a:cubicBezTo>
                    <a:cubicBezTo>
                      <a:pt x="434" y="20589"/>
                      <a:pt x="571" y="20680"/>
                      <a:pt x="708" y="20680"/>
                    </a:cubicBezTo>
                    <a:cubicBezTo>
                      <a:pt x="731" y="20794"/>
                      <a:pt x="731" y="20931"/>
                      <a:pt x="731" y="21045"/>
                    </a:cubicBezTo>
                    <a:cubicBezTo>
                      <a:pt x="799" y="25565"/>
                      <a:pt x="936" y="30883"/>
                      <a:pt x="1301" y="36133"/>
                    </a:cubicBezTo>
                    <a:cubicBezTo>
                      <a:pt x="1461" y="38164"/>
                      <a:pt x="1644" y="40150"/>
                      <a:pt x="1872" y="42067"/>
                    </a:cubicBezTo>
                    <a:cubicBezTo>
                      <a:pt x="1872" y="42159"/>
                      <a:pt x="1895" y="42204"/>
                      <a:pt x="1940" y="42250"/>
                    </a:cubicBezTo>
                    <a:cubicBezTo>
                      <a:pt x="1963" y="42341"/>
                      <a:pt x="2009" y="42387"/>
                      <a:pt x="2054" y="42433"/>
                    </a:cubicBezTo>
                    <a:cubicBezTo>
                      <a:pt x="2534" y="42844"/>
                      <a:pt x="3127" y="43186"/>
                      <a:pt x="3858" y="43460"/>
                    </a:cubicBezTo>
                    <a:cubicBezTo>
                      <a:pt x="4542" y="43711"/>
                      <a:pt x="5296" y="43894"/>
                      <a:pt x="6186" y="44030"/>
                    </a:cubicBezTo>
                    <a:cubicBezTo>
                      <a:pt x="6779" y="44122"/>
                      <a:pt x="7418" y="44145"/>
                      <a:pt x="8057" y="44145"/>
                    </a:cubicBezTo>
                    <a:lnTo>
                      <a:pt x="8697" y="44145"/>
                    </a:lnTo>
                    <a:cubicBezTo>
                      <a:pt x="9564" y="44099"/>
                      <a:pt x="10408" y="44008"/>
                      <a:pt x="11184" y="43825"/>
                    </a:cubicBezTo>
                    <a:cubicBezTo>
                      <a:pt x="12463" y="43528"/>
                      <a:pt x="13467" y="43117"/>
                      <a:pt x="14266" y="42524"/>
                    </a:cubicBezTo>
                    <a:cubicBezTo>
                      <a:pt x="14312" y="42478"/>
                      <a:pt x="14357" y="42433"/>
                      <a:pt x="14380" y="42364"/>
                    </a:cubicBezTo>
                    <a:cubicBezTo>
                      <a:pt x="14403" y="42319"/>
                      <a:pt x="14403" y="42273"/>
                      <a:pt x="14426" y="42204"/>
                    </a:cubicBezTo>
                    <a:cubicBezTo>
                      <a:pt x="14677" y="39351"/>
                      <a:pt x="14905" y="36818"/>
                      <a:pt x="15133" y="34444"/>
                    </a:cubicBezTo>
                    <a:cubicBezTo>
                      <a:pt x="15316" y="32709"/>
                      <a:pt x="15498" y="30952"/>
                      <a:pt x="15658" y="29217"/>
                    </a:cubicBezTo>
                    <a:lnTo>
                      <a:pt x="15932" y="26638"/>
                    </a:lnTo>
                    <a:cubicBezTo>
                      <a:pt x="16389" y="21936"/>
                      <a:pt x="16936" y="16435"/>
                      <a:pt x="17325" y="11002"/>
                    </a:cubicBezTo>
                    <a:cubicBezTo>
                      <a:pt x="17553" y="7944"/>
                      <a:pt x="17713" y="5136"/>
                      <a:pt x="17827" y="2443"/>
                    </a:cubicBezTo>
                    <a:cubicBezTo>
                      <a:pt x="17827" y="2374"/>
                      <a:pt x="17804" y="2306"/>
                      <a:pt x="17735" y="2237"/>
                    </a:cubicBezTo>
                    <a:cubicBezTo>
                      <a:pt x="17690" y="2192"/>
                      <a:pt x="17598" y="2146"/>
                      <a:pt x="17530" y="2146"/>
                    </a:cubicBezTo>
                    <a:cubicBezTo>
                      <a:pt x="17370" y="2146"/>
                      <a:pt x="17256" y="2283"/>
                      <a:pt x="17233" y="2443"/>
                    </a:cubicBezTo>
                    <a:cubicBezTo>
                      <a:pt x="17233" y="2671"/>
                      <a:pt x="17210" y="2899"/>
                      <a:pt x="17210" y="3128"/>
                    </a:cubicBezTo>
                    <a:cubicBezTo>
                      <a:pt x="16389" y="2443"/>
                      <a:pt x="15635" y="1872"/>
                      <a:pt x="14882" y="1439"/>
                    </a:cubicBezTo>
                    <a:cubicBezTo>
                      <a:pt x="13924" y="868"/>
                      <a:pt x="12942" y="480"/>
                      <a:pt x="11961" y="252"/>
                    </a:cubicBezTo>
                    <a:cubicBezTo>
                      <a:pt x="11207" y="92"/>
                      <a:pt x="10363" y="1"/>
                      <a:pt x="94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2" name="Google Shape;7842;p70">
                <a:extLst>
                  <a:ext uri="{FF2B5EF4-FFF2-40B4-BE49-F238E27FC236}">
                    <a16:creationId xmlns:a16="http://schemas.microsoft.com/office/drawing/2014/main" id="{A77D0A0E-9C5C-4B9C-B2DE-02B9B59CBB2A}"/>
                  </a:ext>
                </a:extLst>
              </p:cNvPr>
              <p:cNvSpPr/>
              <p:nvPr/>
            </p:nvSpPr>
            <p:spPr>
              <a:xfrm>
                <a:off x="5206490" y="3028480"/>
                <a:ext cx="416064" cy="514117"/>
              </a:xfrm>
              <a:custGeom>
                <a:avLst/>
                <a:gdLst/>
                <a:ahLst/>
                <a:cxnLst/>
                <a:rect l="l" t="t" r="r" b="b"/>
                <a:pathLst>
                  <a:path w="32253" h="39854" extrusionOk="0">
                    <a:moveTo>
                      <a:pt x="20840" y="1"/>
                    </a:moveTo>
                    <a:cubicBezTo>
                      <a:pt x="20155" y="1"/>
                      <a:pt x="19425" y="47"/>
                      <a:pt x="18694" y="115"/>
                    </a:cubicBezTo>
                    <a:cubicBezTo>
                      <a:pt x="17028" y="275"/>
                      <a:pt x="15407" y="617"/>
                      <a:pt x="13855" y="1119"/>
                    </a:cubicBezTo>
                    <a:cubicBezTo>
                      <a:pt x="13855" y="1005"/>
                      <a:pt x="13855" y="914"/>
                      <a:pt x="13855" y="800"/>
                    </a:cubicBezTo>
                    <a:cubicBezTo>
                      <a:pt x="13832" y="686"/>
                      <a:pt x="13787" y="617"/>
                      <a:pt x="13695" y="572"/>
                    </a:cubicBezTo>
                    <a:cubicBezTo>
                      <a:pt x="13650" y="2489"/>
                      <a:pt x="13650" y="4406"/>
                      <a:pt x="13604" y="6323"/>
                    </a:cubicBezTo>
                    <a:cubicBezTo>
                      <a:pt x="13581" y="7510"/>
                      <a:pt x="13558" y="8697"/>
                      <a:pt x="13490" y="9884"/>
                    </a:cubicBezTo>
                    <a:cubicBezTo>
                      <a:pt x="13422" y="11025"/>
                      <a:pt x="13307" y="12144"/>
                      <a:pt x="13170" y="13285"/>
                    </a:cubicBezTo>
                    <a:cubicBezTo>
                      <a:pt x="13102" y="13787"/>
                      <a:pt x="13011" y="14312"/>
                      <a:pt x="12897" y="14814"/>
                    </a:cubicBezTo>
                    <a:cubicBezTo>
                      <a:pt x="12782" y="15294"/>
                      <a:pt x="12623" y="15750"/>
                      <a:pt x="12463" y="16184"/>
                    </a:cubicBezTo>
                    <a:cubicBezTo>
                      <a:pt x="12143" y="17051"/>
                      <a:pt x="11710" y="17896"/>
                      <a:pt x="11207" y="18695"/>
                    </a:cubicBezTo>
                    <a:cubicBezTo>
                      <a:pt x="10180" y="20293"/>
                      <a:pt x="8902" y="21731"/>
                      <a:pt x="7555" y="23077"/>
                    </a:cubicBezTo>
                    <a:cubicBezTo>
                      <a:pt x="6871" y="23762"/>
                      <a:pt x="6163" y="24424"/>
                      <a:pt x="5478" y="25086"/>
                    </a:cubicBezTo>
                    <a:cubicBezTo>
                      <a:pt x="5136" y="25405"/>
                      <a:pt x="4794" y="25725"/>
                      <a:pt x="4451" y="26067"/>
                    </a:cubicBezTo>
                    <a:cubicBezTo>
                      <a:pt x="4086" y="26433"/>
                      <a:pt x="3698" y="26798"/>
                      <a:pt x="3310" y="27163"/>
                    </a:cubicBezTo>
                    <a:cubicBezTo>
                      <a:pt x="2534" y="27916"/>
                      <a:pt x="1712" y="28669"/>
                      <a:pt x="868" y="29354"/>
                    </a:cubicBezTo>
                    <a:cubicBezTo>
                      <a:pt x="594" y="29582"/>
                      <a:pt x="297" y="29788"/>
                      <a:pt x="0" y="29993"/>
                    </a:cubicBezTo>
                    <a:cubicBezTo>
                      <a:pt x="183" y="31477"/>
                      <a:pt x="799" y="32983"/>
                      <a:pt x="1781" y="34490"/>
                    </a:cubicBezTo>
                    <a:cubicBezTo>
                      <a:pt x="2876" y="36133"/>
                      <a:pt x="4291" y="37594"/>
                      <a:pt x="5912" y="38713"/>
                    </a:cubicBezTo>
                    <a:cubicBezTo>
                      <a:pt x="6597" y="39192"/>
                      <a:pt x="7304" y="39580"/>
                      <a:pt x="7966" y="39854"/>
                    </a:cubicBezTo>
                    <a:lnTo>
                      <a:pt x="8058" y="39854"/>
                    </a:lnTo>
                    <a:cubicBezTo>
                      <a:pt x="8103" y="39854"/>
                      <a:pt x="8126" y="39854"/>
                      <a:pt x="8172" y="39831"/>
                    </a:cubicBezTo>
                    <a:cubicBezTo>
                      <a:pt x="8195" y="39831"/>
                      <a:pt x="8240" y="39831"/>
                      <a:pt x="8263" y="39808"/>
                    </a:cubicBezTo>
                    <a:cubicBezTo>
                      <a:pt x="10043" y="38713"/>
                      <a:pt x="11915" y="37457"/>
                      <a:pt x="14289" y="35722"/>
                    </a:cubicBezTo>
                    <a:cubicBezTo>
                      <a:pt x="14905" y="35289"/>
                      <a:pt x="15499" y="34855"/>
                      <a:pt x="16092" y="34421"/>
                    </a:cubicBezTo>
                    <a:lnTo>
                      <a:pt x="17119" y="33645"/>
                    </a:lnTo>
                    <a:cubicBezTo>
                      <a:pt x="17462" y="33417"/>
                      <a:pt x="17781" y="33166"/>
                      <a:pt x="18124" y="32915"/>
                    </a:cubicBezTo>
                    <a:cubicBezTo>
                      <a:pt x="18580" y="32595"/>
                      <a:pt x="19037" y="32253"/>
                      <a:pt x="19516" y="31911"/>
                    </a:cubicBezTo>
                    <a:cubicBezTo>
                      <a:pt x="20908" y="30861"/>
                      <a:pt x="22574" y="29605"/>
                      <a:pt x="24058" y="28213"/>
                    </a:cubicBezTo>
                    <a:cubicBezTo>
                      <a:pt x="25565" y="26798"/>
                      <a:pt x="26820" y="25314"/>
                      <a:pt x="27756" y="23808"/>
                    </a:cubicBezTo>
                    <a:cubicBezTo>
                      <a:pt x="28281" y="22963"/>
                      <a:pt x="28737" y="22073"/>
                      <a:pt x="29102" y="21137"/>
                    </a:cubicBezTo>
                    <a:cubicBezTo>
                      <a:pt x="29468" y="20201"/>
                      <a:pt x="29810" y="19220"/>
                      <a:pt x="30152" y="18124"/>
                    </a:cubicBezTo>
                    <a:cubicBezTo>
                      <a:pt x="30814" y="16001"/>
                      <a:pt x="31339" y="13810"/>
                      <a:pt x="31682" y="11596"/>
                    </a:cubicBezTo>
                    <a:cubicBezTo>
                      <a:pt x="32093" y="9040"/>
                      <a:pt x="32252" y="6689"/>
                      <a:pt x="32184" y="4452"/>
                    </a:cubicBezTo>
                    <a:cubicBezTo>
                      <a:pt x="32184" y="4292"/>
                      <a:pt x="32047" y="4155"/>
                      <a:pt x="31887" y="4155"/>
                    </a:cubicBezTo>
                    <a:cubicBezTo>
                      <a:pt x="31819" y="4155"/>
                      <a:pt x="31727" y="4201"/>
                      <a:pt x="31682" y="4269"/>
                    </a:cubicBezTo>
                    <a:cubicBezTo>
                      <a:pt x="31636" y="4315"/>
                      <a:pt x="31590" y="4383"/>
                      <a:pt x="31613" y="4452"/>
                    </a:cubicBezTo>
                    <a:cubicBezTo>
                      <a:pt x="31613" y="4566"/>
                      <a:pt x="31613" y="4680"/>
                      <a:pt x="31613" y="4794"/>
                    </a:cubicBezTo>
                    <a:cubicBezTo>
                      <a:pt x="31499" y="4566"/>
                      <a:pt x="31362" y="4338"/>
                      <a:pt x="31202" y="4109"/>
                    </a:cubicBezTo>
                    <a:cubicBezTo>
                      <a:pt x="30700" y="3425"/>
                      <a:pt x="30038" y="2808"/>
                      <a:pt x="29148" y="2215"/>
                    </a:cubicBezTo>
                    <a:cubicBezTo>
                      <a:pt x="27756" y="1279"/>
                      <a:pt x="26044" y="617"/>
                      <a:pt x="24012" y="275"/>
                    </a:cubicBezTo>
                    <a:cubicBezTo>
                      <a:pt x="23008" y="92"/>
                      <a:pt x="21958" y="1"/>
                      <a:pt x="208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3" name="Google Shape;7843;p70">
                <a:extLst>
                  <a:ext uri="{FF2B5EF4-FFF2-40B4-BE49-F238E27FC236}">
                    <a16:creationId xmlns:a16="http://schemas.microsoft.com/office/drawing/2014/main" id="{7D5CC44A-47B2-476A-B26D-93D92A663379}"/>
                  </a:ext>
                </a:extLst>
              </p:cNvPr>
              <p:cNvSpPr/>
              <p:nvPr/>
            </p:nvSpPr>
            <p:spPr>
              <a:xfrm>
                <a:off x="5206490" y="3028480"/>
                <a:ext cx="281207" cy="436381"/>
              </a:xfrm>
              <a:custGeom>
                <a:avLst/>
                <a:gdLst/>
                <a:ahLst/>
                <a:cxnLst/>
                <a:rect l="l" t="t" r="r" b="b"/>
                <a:pathLst>
                  <a:path w="21799" h="33828" extrusionOk="0">
                    <a:moveTo>
                      <a:pt x="7510" y="29634"/>
                    </a:moveTo>
                    <a:cubicBezTo>
                      <a:pt x="7502" y="29640"/>
                      <a:pt x="7495" y="29645"/>
                      <a:pt x="7487" y="29651"/>
                    </a:cubicBezTo>
                    <a:cubicBezTo>
                      <a:pt x="7508" y="29651"/>
                      <a:pt x="7510" y="29651"/>
                      <a:pt x="7510" y="29634"/>
                    </a:cubicBezTo>
                    <a:close/>
                    <a:moveTo>
                      <a:pt x="20840" y="1"/>
                    </a:moveTo>
                    <a:cubicBezTo>
                      <a:pt x="20178" y="1"/>
                      <a:pt x="19447" y="47"/>
                      <a:pt x="18694" y="115"/>
                    </a:cubicBezTo>
                    <a:cubicBezTo>
                      <a:pt x="17028" y="252"/>
                      <a:pt x="15384" y="594"/>
                      <a:pt x="13855" y="1119"/>
                    </a:cubicBezTo>
                    <a:cubicBezTo>
                      <a:pt x="13878" y="1005"/>
                      <a:pt x="13855" y="914"/>
                      <a:pt x="13855" y="800"/>
                    </a:cubicBezTo>
                    <a:cubicBezTo>
                      <a:pt x="13855" y="686"/>
                      <a:pt x="13787" y="594"/>
                      <a:pt x="13695" y="549"/>
                    </a:cubicBezTo>
                    <a:cubicBezTo>
                      <a:pt x="13650" y="2466"/>
                      <a:pt x="13650" y="4406"/>
                      <a:pt x="13604" y="6323"/>
                    </a:cubicBezTo>
                    <a:cubicBezTo>
                      <a:pt x="13581" y="7510"/>
                      <a:pt x="13558" y="8697"/>
                      <a:pt x="13490" y="9884"/>
                    </a:cubicBezTo>
                    <a:cubicBezTo>
                      <a:pt x="13422" y="11025"/>
                      <a:pt x="13307" y="12144"/>
                      <a:pt x="13170" y="13262"/>
                    </a:cubicBezTo>
                    <a:cubicBezTo>
                      <a:pt x="13102" y="13787"/>
                      <a:pt x="13011" y="14312"/>
                      <a:pt x="12897" y="14814"/>
                    </a:cubicBezTo>
                    <a:cubicBezTo>
                      <a:pt x="12782" y="15294"/>
                      <a:pt x="12645" y="15750"/>
                      <a:pt x="12463" y="16184"/>
                    </a:cubicBezTo>
                    <a:cubicBezTo>
                      <a:pt x="12143" y="17051"/>
                      <a:pt x="11710" y="17896"/>
                      <a:pt x="11207" y="18695"/>
                    </a:cubicBezTo>
                    <a:cubicBezTo>
                      <a:pt x="10180" y="20293"/>
                      <a:pt x="8902" y="21731"/>
                      <a:pt x="7555" y="23077"/>
                    </a:cubicBezTo>
                    <a:cubicBezTo>
                      <a:pt x="6871" y="23762"/>
                      <a:pt x="6163" y="24424"/>
                      <a:pt x="5478" y="25086"/>
                    </a:cubicBezTo>
                    <a:cubicBezTo>
                      <a:pt x="5136" y="25405"/>
                      <a:pt x="4794" y="25725"/>
                      <a:pt x="4451" y="26067"/>
                    </a:cubicBezTo>
                    <a:cubicBezTo>
                      <a:pt x="4086" y="26433"/>
                      <a:pt x="3698" y="26798"/>
                      <a:pt x="3310" y="27163"/>
                    </a:cubicBezTo>
                    <a:cubicBezTo>
                      <a:pt x="2534" y="27916"/>
                      <a:pt x="1712" y="28669"/>
                      <a:pt x="868" y="29354"/>
                    </a:cubicBezTo>
                    <a:cubicBezTo>
                      <a:pt x="571" y="29582"/>
                      <a:pt x="297" y="29788"/>
                      <a:pt x="0" y="29993"/>
                    </a:cubicBezTo>
                    <a:cubicBezTo>
                      <a:pt x="160" y="31249"/>
                      <a:pt x="617" y="32527"/>
                      <a:pt x="1370" y="33828"/>
                    </a:cubicBezTo>
                    <a:cubicBezTo>
                      <a:pt x="1781" y="33554"/>
                      <a:pt x="2191" y="33280"/>
                      <a:pt x="2602" y="33029"/>
                    </a:cubicBezTo>
                    <a:cubicBezTo>
                      <a:pt x="4269" y="31933"/>
                      <a:pt x="5912" y="30815"/>
                      <a:pt x="7510" y="29628"/>
                    </a:cubicBezTo>
                    <a:lnTo>
                      <a:pt x="7510" y="29628"/>
                    </a:lnTo>
                    <a:cubicBezTo>
                      <a:pt x="7510" y="29630"/>
                      <a:pt x="7510" y="29632"/>
                      <a:pt x="7510" y="29634"/>
                    </a:cubicBezTo>
                    <a:lnTo>
                      <a:pt x="7510" y="29634"/>
                    </a:lnTo>
                    <a:cubicBezTo>
                      <a:pt x="8985" y="28544"/>
                      <a:pt x="10393" y="27408"/>
                      <a:pt x="11732" y="26159"/>
                    </a:cubicBezTo>
                    <a:cubicBezTo>
                      <a:pt x="13033" y="24972"/>
                      <a:pt x="14266" y="23716"/>
                      <a:pt x="15362" y="22324"/>
                    </a:cubicBezTo>
                    <a:cubicBezTo>
                      <a:pt x="15362" y="22324"/>
                      <a:pt x="15362" y="22347"/>
                      <a:pt x="15362" y="22347"/>
                    </a:cubicBezTo>
                    <a:cubicBezTo>
                      <a:pt x="15978" y="21548"/>
                      <a:pt x="16571" y="20726"/>
                      <a:pt x="17074" y="19882"/>
                    </a:cubicBezTo>
                    <a:cubicBezTo>
                      <a:pt x="17599" y="19014"/>
                      <a:pt x="18055" y="18124"/>
                      <a:pt x="18443" y="17211"/>
                    </a:cubicBezTo>
                    <a:cubicBezTo>
                      <a:pt x="18443" y="17188"/>
                      <a:pt x="18443" y="17188"/>
                      <a:pt x="18443" y="17188"/>
                    </a:cubicBezTo>
                    <a:cubicBezTo>
                      <a:pt x="19151" y="15568"/>
                      <a:pt x="19676" y="13879"/>
                      <a:pt x="20109" y="12144"/>
                    </a:cubicBezTo>
                    <a:cubicBezTo>
                      <a:pt x="20543" y="10386"/>
                      <a:pt x="20863" y="8583"/>
                      <a:pt x="21114" y="6780"/>
                    </a:cubicBezTo>
                    <a:cubicBezTo>
                      <a:pt x="21410" y="4680"/>
                      <a:pt x="21593" y="2580"/>
                      <a:pt x="21776" y="457"/>
                    </a:cubicBezTo>
                    <a:cubicBezTo>
                      <a:pt x="21776" y="320"/>
                      <a:pt x="21798" y="161"/>
                      <a:pt x="21798" y="24"/>
                    </a:cubicBezTo>
                    <a:cubicBezTo>
                      <a:pt x="21479" y="1"/>
                      <a:pt x="21159" y="1"/>
                      <a:pt x="208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4" name="Google Shape;7844;p70">
                <a:extLst>
                  <a:ext uri="{FF2B5EF4-FFF2-40B4-BE49-F238E27FC236}">
                    <a16:creationId xmlns:a16="http://schemas.microsoft.com/office/drawing/2014/main" id="{D741D066-7138-41F2-891C-FE6F688E32CA}"/>
                  </a:ext>
                </a:extLst>
              </p:cNvPr>
              <p:cNvSpPr/>
              <p:nvPr/>
            </p:nvSpPr>
            <p:spPr>
              <a:xfrm>
                <a:off x="5444391" y="3250193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5" name="Google Shape;7845;p70">
                <a:extLst>
                  <a:ext uri="{FF2B5EF4-FFF2-40B4-BE49-F238E27FC236}">
                    <a16:creationId xmlns:a16="http://schemas.microsoft.com/office/drawing/2014/main" id="{4EA01815-CFA0-44FE-B42C-31C05592DE7A}"/>
                  </a:ext>
                </a:extLst>
              </p:cNvPr>
              <p:cNvSpPr/>
              <p:nvPr/>
            </p:nvSpPr>
            <p:spPr>
              <a:xfrm>
                <a:off x="5471183" y="3099439"/>
                <a:ext cx="10320" cy="2449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899" extrusionOk="0">
                    <a:moveTo>
                      <a:pt x="502" y="1"/>
                    </a:moveTo>
                    <a:cubicBezTo>
                      <a:pt x="365" y="1"/>
                      <a:pt x="251" y="115"/>
                      <a:pt x="228" y="252"/>
                    </a:cubicBezTo>
                    <a:cubicBezTo>
                      <a:pt x="183" y="708"/>
                      <a:pt x="114" y="1142"/>
                      <a:pt x="23" y="1576"/>
                    </a:cubicBezTo>
                    <a:cubicBezTo>
                      <a:pt x="0" y="1735"/>
                      <a:pt x="114" y="1872"/>
                      <a:pt x="274" y="1895"/>
                    </a:cubicBezTo>
                    <a:cubicBezTo>
                      <a:pt x="290" y="1898"/>
                      <a:pt x="306" y="1899"/>
                      <a:pt x="322" y="1899"/>
                    </a:cubicBezTo>
                    <a:cubicBezTo>
                      <a:pt x="461" y="1899"/>
                      <a:pt x="573" y="1810"/>
                      <a:pt x="594" y="1667"/>
                    </a:cubicBezTo>
                    <a:cubicBezTo>
                      <a:pt x="685" y="1233"/>
                      <a:pt x="753" y="777"/>
                      <a:pt x="799" y="343"/>
                    </a:cubicBezTo>
                    <a:cubicBezTo>
                      <a:pt x="799" y="183"/>
                      <a:pt x="708" y="46"/>
                      <a:pt x="548" y="24"/>
                    </a:cubicBezTo>
                    <a:cubicBezTo>
                      <a:pt x="548" y="1"/>
                      <a:pt x="525" y="1"/>
                      <a:pt x="5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6" name="Google Shape;7846;p70">
                <a:extLst>
                  <a:ext uri="{FF2B5EF4-FFF2-40B4-BE49-F238E27FC236}">
                    <a16:creationId xmlns:a16="http://schemas.microsoft.com/office/drawing/2014/main" id="{3DC11716-6A08-459C-A705-A8846EC42032}"/>
                  </a:ext>
                </a:extLst>
              </p:cNvPr>
              <p:cNvSpPr/>
              <p:nvPr/>
            </p:nvSpPr>
            <p:spPr>
              <a:xfrm>
                <a:off x="5459987" y="3154506"/>
                <a:ext cx="12681" cy="2545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973" extrusionOk="0">
                    <a:moveTo>
                      <a:pt x="663" y="0"/>
                    </a:moveTo>
                    <a:cubicBezTo>
                      <a:pt x="617" y="0"/>
                      <a:pt x="549" y="23"/>
                      <a:pt x="503" y="46"/>
                    </a:cubicBezTo>
                    <a:cubicBezTo>
                      <a:pt x="434" y="114"/>
                      <a:pt x="412" y="160"/>
                      <a:pt x="389" y="251"/>
                    </a:cubicBezTo>
                    <a:cubicBezTo>
                      <a:pt x="275" y="708"/>
                      <a:pt x="138" y="1187"/>
                      <a:pt x="24" y="1644"/>
                    </a:cubicBezTo>
                    <a:cubicBezTo>
                      <a:pt x="1" y="1712"/>
                      <a:pt x="46" y="1803"/>
                      <a:pt x="69" y="1849"/>
                    </a:cubicBezTo>
                    <a:cubicBezTo>
                      <a:pt x="115" y="1917"/>
                      <a:pt x="183" y="1963"/>
                      <a:pt x="275" y="1963"/>
                    </a:cubicBezTo>
                    <a:cubicBezTo>
                      <a:pt x="293" y="1969"/>
                      <a:pt x="311" y="1972"/>
                      <a:pt x="330" y="1972"/>
                    </a:cubicBezTo>
                    <a:cubicBezTo>
                      <a:pt x="380" y="1972"/>
                      <a:pt x="430" y="1951"/>
                      <a:pt x="480" y="1917"/>
                    </a:cubicBezTo>
                    <a:cubicBezTo>
                      <a:pt x="549" y="1872"/>
                      <a:pt x="571" y="1803"/>
                      <a:pt x="594" y="1735"/>
                    </a:cubicBezTo>
                    <a:cubicBezTo>
                      <a:pt x="708" y="1255"/>
                      <a:pt x="845" y="799"/>
                      <a:pt x="959" y="342"/>
                    </a:cubicBezTo>
                    <a:cubicBezTo>
                      <a:pt x="982" y="274"/>
                      <a:pt x="937" y="183"/>
                      <a:pt x="914" y="114"/>
                    </a:cubicBezTo>
                    <a:cubicBezTo>
                      <a:pt x="868" y="69"/>
                      <a:pt x="800" y="23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7847;p70">
                <a:extLst>
                  <a:ext uri="{FF2B5EF4-FFF2-40B4-BE49-F238E27FC236}">
                    <a16:creationId xmlns:a16="http://schemas.microsoft.com/office/drawing/2014/main" id="{FC37E89A-B2E9-4853-A4BB-BE68EBB04417}"/>
                  </a:ext>
                </a:extLst>
              </p:cNvPr>
              <p:cNvSpPr/>
              <p:nvPr/>
            </p:nvSpPr>
            <p:spPr>
              <a:xfrm>
                <a:off x="5444095" y="3212205"/>
                <a:ext cx="14435" cy="23917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854" extrusionOk="0">
                    <a:moveTo>
                      <a:pt x="822" y="1"/>
                    </a:moveTo>
                    <a:cubicBezTo>
                      <a:pt x="708" y="1"/>
                      <a:pt x="594" y="69"/>
                      <a:pt x="548" y="183"/>
                    </a:cubicBezTo>
                    <a:cubicBezTo>
                      <a:pt x="411" y="617"/>
                      <a:pt x="251" y="1028"/>
                      <a:pt x="69" y="1462"/>
                    </a:cubicBezTo>
                    <a:cubicBezTo>
                      <a:pt x="0" y="1599"/>
                      <a:pt x="69" y="1758"/>
                      <a:pt x="206" y="1827"/>
                    </a:cubicBezTo>
                    <a:cubicBezTo>
                      <a:pt x="242" y="1845"/>
                      <a:pt x="282" y="1854"/>
                      <a:pt x="322" y="1854"/>
                    </a:cubicBezTo>
                    <a:cubicBezTo>
                      <a:pt x="431" y="1854"/>
                      <a:pt x="537" y="1790"/>
                      <a:pt x="571" y="1690"/>
                    </a:cubicBezTo>
                    <a:cubicBezTo>
                      <a:pt x="753" y="1279"/>
                      <a:pt x="936" y="845"/>
                      <a:pt x="1073" y="412"/>
                    </a:cubicBezTo>
                    <a:cubicBezTo>
                      <a:pt x="1096" y="343"/>
                      <a:pt x="1119" y="275"/>
                      <a:pt x="1073" y="183"/>
                    </a:cubicBezTo>
                    <a:cubicBezTo>
                      <a:pt x="1050" y="115"/>
                      <a:pt x="1005" y="69"/>
                      <a:pt x="936" y="24"/>
                    </a:cubicBezTo>
                    <a:cubicBezTo>
                      <a:pt x="890" y="24"/>
                      <a:pt x="868" y="1"/>
                      <a:pt x="8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7848;p70">
                <a:extLst>
                  <a:ext uri="{FF2B5EF4-FFF2-40B4-BE49-F238E27FC236}">
                    <a16:creationId xmlns:a16="http://schemas.microsoft.com/office/drawing/2014/main" id="{CB2D1EAD-02FA-4FC0-B95E-03592BC83A26}"/>
                  </a:ext>
                </a:extLst>
              </p:cNvPr>
              <p:cNvSpPr/>
              <p:nvPr/>
            </p:nvSpPr>
            <p:spPr>
              <a:xfrm>
                <a:off x="5427893" y="3258732"/>
                <a:ext cx="14448" cy="1945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08" extrusionOk="0">
                    <a:moveTo>
                      <a:pt x="800" y="0"/>
                    </a:moveTo>
                    <a:cubicBezTo>
                      <a:pt x="686" y="0"/>
                      <a:pt x="571" y="69"/>
                      <a:pt x="526" y="160"/>
                    </a:cubicBezTo>
                    <a:cubicBezTo>
                      <a:pt x="389" y="480"/>
                      <a:pt x="229" y="799"/>
                      <a:pt x="69" y="1096"/>
                    </a:cubicBezTo>
                    <a:cubicBezTo>
                      <a:pt x="1" y="1233"/>
                      <a:pt x="69" y="1415"/>
                      <a:pt x="206" y="1484"/>
                    </a:cubicBezTo>
                    <a:cubicBezTo>
                      <a:pt x="244" y="1500"/>
                      <a:pt x="280" y="1507"/>
                      <a:pt x="314" y="1507"/>
                    </a:cubicBezTo>
                    <a:cubicBezTo>
                      <a:pt x="428" y="1507"/>
                      <a:pt x="524" y="1429"/>
                      <a:pt x="594" y="1324"/>
                    </a:cubicBezTo>
                    <a:cubicBezTo>
                      <a:pt x="754" y="1027"/>
                      <a:pt x="891" y="708"/>
                      <a:pt x="1051" y="411"/>
                    </a:cubicBezTo>
                    <a:cubicBezTo>
                      <a:pt x="1119" y="251"/>
                      <a:pt x="1051" y="92"/>
                      <a:pt x="914" y="23"/>
                    </a:cubicBezTo>
                    <a:cubicBezTo>
                      <a:pt x="868" y="0"/>
                      <a:pt x="823" y="0"/>
                      <a:pt x="8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7849;p70">
                <a:extLst>
                  <a:ext uri="{FF2B5EF4-FFF2-40B4-BE49-F238E27FC236}">
                    <a16:creationId xmlns:a16="http://schemas.microsoft.com/office/drawing/2014/main" id="{28FA165D-ED08-4D7B-A83E-86F85C92ABD8}"/>
                  </a:ext>
                </a:extLst>
              </p:cNvPr>
              <p:cNvSpPr/>
              <p:nvPr/>
            </p:nvSpPr>
            <p:spPr>
              <a:xfrm>
                <a:off x="5400224" y="3301713"/>
                <a:ext cx="15325" cy="1897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471" extrusionOk="0">
                    <a:moveTo>
                      <a:pt x="890" y="1"/>
                    </a:moveTo>
                    <a:cubicBezTo>
                      <a:pt x="822" y="1"/>
                      <a:pt x="731" y="24"/>
                      <a:pt x="685" y="92"/>
                    </a:cubicBezTo>
                    <a:cubicBezTo>
                      <a:pt x="480" y="389"/>
                      <a:pt x="274" y="708"/>
                      <a:pt x="69" y="1005"/>
                    </a:cubicBezTo>
                    <a:cubicBezTo>
                      <a:pt x="23" y="1074"/>
                      <a:pt x="0" y="1142"/>
                      <a:pt x="0" y="1210"/>
                    </a:cubicBezTo>
                    <a:cubicBezTo>
                      <a:pt x="23" y="1279"/>
                      <a:pt x="46" y="1347"/>
                      <a:pt x="114" y="1416"/>
                    </a:cubicBezTo>
                    <a:cubicBezTo>
                      <a:pt x="148" y="1449"/>
                      <a:pt x="206" y="1470"/>
                      <a:pt x="261" y="1470"/>
                    </a:cubicBezTo>
                    <a:cubicBezTo>
                      <a:pt x="281" y="1470"/>
                      <a:pt x="301" y="1468"/>
                      <a:pt x="320" y="1462"/>
                    </a:cubicBezTo>
                    <a:cubicBezTo>
                      <a:pt x="388" y="1462"/>
                      <a:pt x="480" y="1416"/>
                      <a:pt x="502" y="1370"/>
                    </a:cubicBezTo>
                    <a:cubicBezTo>
                      <a:pt x="708" y="1051"/>
                      <a:pt x="913" y="754"/>
                      <a:pt x="1119" y="457"/>
                    </a:cubicBezTo>
                    <a:cubicBezTo>
                      <a:pt x="1164" y="389"/>
                      <a:pt x="1187" y="343"/>
                      <a:pt x="1187" y="252"/>
                    </a:cubicBezTo>
                    <a:cubicBezTo>
                      <a:pt x="1187" y="183"/>
                      <a:pt x="1142" y="115"/>
                      <a:pt x="1096" y="69"/>
                    </a:cubicBezTo>
                    <a:cubicBezTo>
                      <a:pt x="1027" y="24"/>
                      <a:pt x="959" y="1"/>
                      <a:pt x="8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7850;p70">
                <a:extLst>
                  <a:ext uri="{FF2B5EF4-FFF2-40B4-BE49-F238E27FC236}">
                    <a16:creationId xmlns:a16="http://schemas.microsoft.com/office/drawing/2014/main" id="{02BB1AFB-E0D4-4101-9727-FF5039A0C4E4}"/>
                  </a:ext>
                </a:extLst>
              </p:cNvPr>
              <p:cNvSpPr/>
              <p:nvPr/>
            </p:nvSpPr>
            <p:spPr>
              <a:xfrm>
                <a:off x="5368427" y="3339998"/>
                <a:ext cx="15906" cy="16318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265" extrusionOk="0">
                    <a:moveTo>
                      <a:pt x="913" y="0"/>
                    </a:moveTo>
                    <a:cubicBezTo>
                      <a:pt x="845" y="0"/>
                      <a:pt x="753" y="46"/>
                      <a:pt x="708" y="114"/>
                    </a:cubicBezTo>
                    <a:cubicBezTo>
                      <a:pt x="502" y="365"/>
                      <a:pt x="297" y="593"/>
                      <a:pt x="69" y="799"/>
                    </a:cubicBezTo>
                    <a:cubicBezTo>
                      <a:pt x="23" y="845"/>
                      <a:pt x="0" y="936"/>
                      <a:pt x="0" y="1004"/>
                    </a:cubicBezTo>
                    <a:cubicBezTo>
                      <a:pt x="23" y="1073"/>
                      <a:pt x="46" y="1141"/>
                      <a:pt x="114" y="1210"/>
                    </a:cubicBezTo>
                    <a:cubicBezTo>
                      <a:pt x="148" y="1243"/>
                      <a:pt x="206" y="1264"/>
                      <a:pt x="261" y="1264"/>
                    </a:cubicBezTo>
                    <a:cubicBezTo>
                      <a:pt x="281" y="1264"/>
                      <a:pt x="301" y="1262"/>
                      <a:pt x="320" y="1255"/>
                    </a:cubicBezTo>
                    <a:cubicBezTo>
                      <a:pt x="411" y="1255"/>
                      <a:pt x="457" y="1210"/>
                      <a:pt x="502" y="1164"/>
                    </a:cubicBezTo>
                    <a:cubicBezTo>
                      <a:pt x="731" y="936"/>
                      <a:pt x="936" y="708"/>
                      <a:pt x="1141" y="479"/>
                    </a:cubicBezTo>
                    <a:cubicBezTo>
                      <a:pt x="1233" y="342"/>
                      <a:pt x="1210" y="160"/>
                      <a:pt x="1096" y="68"/>
                    </a:cubicBezTo>
                    <a:cubicBezTo>
                      <a:pt x="1050" y="23"/>
                      <a:pt x="982" y="0"/>
                      <a:pt x="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7851;p70">
                <a:extLst>
                  <a:ext uri="{FF2B5EF4-FFF2-40B4-BE49-F238E27FC236}">
                    <a16:creationId xmlns:a16="http://schemas.microsoft.com/office/drawing/2014/main" id="{69211CD9-B555-4EAF-AC3E-495B8C73DC13}"/>
                  </a:ext>
                </a:extLst>
              </p:cNvPr>
              <p:cNvSpPr/>
              <p:nvPr/>
            </p:nvSpPr>
            <p:spPr>
              <a:xfrm>
                <a:off x="5333096" y="3370904"/>
                <a:ext cx="17970" cy="16538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82" extrusionOk="0">
                    <a:moveTo>
                      <a:pt x="1073" y="1"/>
                    </a:moveTo>
                    <a:cubicBezTo>
                      <a:pt x="1004" y="1"/>
                      <a:pt x="913" y="46"/>
                      <a:pt x="845" y="115"/>
                    </a:cubicBezTo>
                    <a:cubicBezTo>
                      <a:pt x="731" y="229"/>
                      <a:pt x="616" y="343"/>
                      <a:pt x="502" y="480"/>
                    </a:cubicBezTo>
                    <a:cubicBezTo>
                      <a:pt x="388" y="571"/>
                      <a:pt x="274" y="663"/>
                      <a:pt x="160" y="777"/>
                    </a:cubicBezTo>
                    <a:cubicBezTo>
                      <a:pt x="46" y="868"/>
                      <a:pt x="0" y="1028"/>
                      <a:pt x="91" y="1165"/>
                    </a:cubicBezTo>
                    <a:cubicBezTo>
                      <a:pt x="149" y="1237"/>
                      <a:pt x="244" y="1282"/>
                      <a:pt x="334" y="1282"/>
                    </a:cubicBezTo>
                    <a:cubicBezTo>
                      <a:pt x="386" y="1282"/>
                      <a:pt x="438" y="1267"/>
                      <a:pt x="479" y="1233"/>
                    </a:cubicBezTo>
                    <a:cubicBezTo>
                      <a:pt x="776" y="1005"/>
                      <a:pt x="1050" y="754"/>
                      <a:pt x="1301" y="480"/>
                    </a:cubicBezTo>
                    <a:cubicBezTo>
                      <a:pt x="1392" y="366"/>
                      <a:pt x="1370" y="160"/>
                      <a:pt x="1255" y="69"/>
                    </a:cubicBezTo>
                    <a:cubicBezTo>
                      <a:pt x="1210" y="23"/>
                      <a:pt x="1141" y="1"/>
                      <a:pt x="10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7852;p70">
                <a:extLst>
                  <a:ext uri="{FF2B5EF4-FFF2-40B4-BE49-F238E27FC236}">
                    <a16:creationId xmlns:a16="http://schemas.microsoft.com/office/drawing/2014/main" id="{5DA63E88-5E36-4819-B10B-DBD16070401F}"/>
                  </a:ext>
                </a:extLst>
              </p:cNvPr>
              <p:cNvSpPr/>
              <p:nvPr/>
            </p:nvSpPr>
            <p:spPr>
              <a:xfrm>
                <a:off x="5293044" y="3403591"/>
                <a:ext cx="19453" cy="16538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282" extrusionOk="0">
                    <a:moveTo>
                      <a:pt x="1188" y="0"/>
                    </a:moveTo>
                    <a:cubicBezTo>
                      <a:pt x="1142" y="0"/>
                      <a:pt x="1074" y="0"/>
                      <a:pt x="1028" y="46"/>
                    </a:cubicBezTo>
                    <a:cubicBezTo>
                      <a:pt x="708" y="274"/>
                      <a:pt x="412" y="502"/>
                      <a:pt x="138" y="753"/>
                    </a:cubicBezTo>
                    <a:cubicBezTo>
                      <a:pt x="69" y="822"/>
                      <a:pt x="24" y="868"/>
                      <a:pt x="24" y="959"/>
                    </a:cubicBezTo>
                    <a:cubicBezTo>
                      <a:pt x="1" y="1027"/>
                      <a:pt x="24" y="1096"/>
                      <a:pt x="69" y="1164"/>
                    </a:cubicBezTo>
                    <a:cubicBezTo>
                      <a:pt x="113" y="1237"/>
                      <a:pt x="211" y="1281"/>
                      <a:pt x="306" y="1281"/>
                    </a:cubicBezTo>
                    <a:cubicBezTo>
                      <a:pt x="361" y="1281"/>
                      <a:pt x="415" y="1266"/>
                      <a:pt x="457" y="1233"/>
                    </a:cubicBezTo>
                    <a:cubicBezTo>
                      <a:pt x="754" y="982"/>
                      <a:pt x="1051" y="731"/>
                      <a:pt x="1348" y="502"/>
                    </a:cubicBezTo>
                    <a:cubicBezTo>
                      <a:pt x="1485" y="411"/>
                      <a:pt x="1507" y="251"/>
                      <a:pt x="1416" y="114"/>
                    </a:cubicBezTo>
                    <a:cubicBezTo>
                      <a:pt x="1370" y="46"/>
                      <a:pt x="1279" y="0"/>
                      <a:pt x="11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7853;p70">
                <a:extLst>
                  <a:ext uri="{FF2B5EF4-FFF2-40B4-BE49-F238E27FC236}">
                    <a16:creationId xmlns:a16="http://schemas.microsoft.com/office/drawing/2014/main" id="{45272F0A-2B89-4B12-BCDE-7F2524D6226F}"/>
                  </a:ext>
                </a:extLst>
              </p:cNvPr>
              <p:cNvSpPr/>
              <p:nvPr/>
            </p:nvSpPr>
            <p:spPr>
              <a:xfrm>
                <a:off x="5261247" y="3429493"/>
                <a:ext cx="14732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884" extrusionOk="0">
                    <a:moveTo>
                      <a:pt x="822" y="1"/>
                    </a:moveTo>
                    <a:cubicBezTo>
                      <a:pt x="777" y="1"/>
                      <a:pt x="708" y="24"/>
                      <a:pt x="663" y="47"/>
                    </a:cubicBezTo>
                    <a:cubicBezTo>
                      <a:pt x="503" y="161"/>
                      <a:pt x="320" y="252"/>
                      <a:pt x="161" y="366"/>
                    </a:cubicBezTo>
                    <a:cubicBezTo>
                      <a:pt x="46" y="457"/>
                      <a:pt x="1" y="640"/>
                      <a:pt x="92" y="777"/>
                    </a:cubicBezTo>
                    <a:cubicBezTo>
                      <a:pt x="149" y="848"/>
                      <a:pt x="242" y="884"/>
                      <a:pt x="337" y="884"/>
                    </a:cubicBezTo>
                    <a:cubicBezTo>
                      <a:pt x="394" y="884"/>
                      <a:pt x="452" y="871"/>
                      <a:pt x="503" y="845"/>
                    </a:cubicBezTo>
                    <a:cubicBezTo>
                      <a:pt x="663" y="731"/>
                      <a:pt x="822" y="617"/>
                      <a:pt x="982" y="526"/>
                    </a:cubicBezTo>
                    <a:cubicBezTo>
                      <a:pt x="1119" y="435"/>
                      <a:pt x="1142" y="229"/>
                      <a:pt x="1051" y="115"/>
                    </a:cubicBezTo>
                    <a:cubicBezTo>
                      <a:pt x="1005" y="47"/>
                      <a:pt x="914" y="1"/>
                      <a:pt x="8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7854;p70">
                <a:extLst>
                  <a:ext uri="{FF2B5EF4-FFF2-40B4-BE49-F238E27FC236}">
                    <a16:creationId xmlns:a16="http://schemas.microsoft.com/office/drawing/2014/main" id="{814E13FA-CBB0-4145-9BCD-A6C7423616F3}"/>
                  </a:ext>
                </a:extLst>
              </p:cNvPr>
              <p:cNvSpPr/>
              <p:nvPr/>
            </p:nvSpPr>
            <p:spPr>
              <a:xfrm>
                <a:off x="5230044" y="3449809"/>
                <a:ext cx="15906" cy="13222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25" extrusionOk="0">
                    <a:moveTo>
                      <a:pt x="913" y="1"/>
                    </a:moveTo>
                    <a:cubicBezTo>
                      <a:pt x="845" y="1"/>
                      <a:pt x="799" y="1"/>
                      <a:pt x="753" y="46"/>
                    </a:cubicBezTo>
                    <a:cubicBezTo>
                      <a:pt x="548" y="183"/>
                      <a:pt x="343" y="343"/>
                      <a:pt x="160" y="503"/>
                    </a:cubicBezTo>
                    <a:cubicBezTo>
                      <a:pt x="46" y="594"/>
                      <a:pt x="0" y="777"/>
                      <a:pt x="92" y="891"/>
                    </a:cubicBezTo>
                    <a:cubicBezTo>
                      <a:pt x="147" y="975"/>
                      <a:pt x="237" y="1024"/>
                      <a:pt x="324" y="1024"/>
                    </a:cubicBezTo>
                    <a:cubicBezTo>
                      <a:pt x="380" y="1024"/>
                      <a:pt x="435" y="1004"/>
                      <a:pt x="480" y="959"/>
                    </a:cubicBezTo>
                    <a:cubicBezTo>
                      <a:pt x="685" y="823"/>
                      <a:pt x="868" y="663"/>
                      <a:pt x="1073" y="503"/>
                    </a:cubicBezTo>
                    <a:cubicBezTo>
                      <a:pt x="1210" y="412"/>
                      <a:pt x="1233" y="252"/>
                      <a:pt x="1142" y="115"/>
                    </a:cubicBezTo>
                    <a:cubicBezTo>
                      <a:pt x="1096" y="24"/>
                      <a:pt x="1005" y="1"/>
                      <a:pt x="9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7855;p70">
                <a:extLst>
                  <a:ext uri="{FF2B5EF4-FFF2-40B4-BE49-F238E27FC236}">
                    <a16:creationId xmlns:a16="http://schemas.microsoft.com/office/drawing/2014/main" id="{E4EF2237-3719-4745-B1BE-09E15940B4EF}"/>
                  </a:ext>
                </a:extLst>
              </p:cNvPr>
              <p:cNvSpPr/>
              <p:nvPr/>
            </p:nvSpPr>
            <p:spPr>
              <a:xfrm>
                <a:off x="5656675" y="3111809"/>
                <a:ext cx="8256" cy="22098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713" extrusionOk="0">
                    <a:moveTo>
                      <a:pt x="342" y="0"/>
                    </a:moveTo>
                    <a:cubicBezTo>
                      <a:pt x="183" y="0"/>
                      <a:pt x="69" y="137"/>
                      <a:pt x="69" y="274"/>
                    </a:cubicBezTo>
                    <a:cubicBezTo>
                      <a:pt x="46" y="662"/>
                      <a:pt x="23" y="1050"/>
                      <a:pt x="0" y="1416"/>
                    </a:cubicBezTo>
                    <a:cubicBezTo>
                      <a:pt x="0" y="1575"/>
                      <a:pt x="137" y="1712"/>
                      <a:pt x="297" y="1712"/>
                    </a:cubicBezTo>
                    <a:cubicBezTo>
                      <a:pt x="457" y="1712"/>
                      <a:pt x="571" y="1575"/>
                      <a:pt x="571" y="1416"/>
                    </a:cubicBezTo>
                    <a:cubicBezTo>
                      <a:pt x="594" y="1050"/>
                      <a:pt x="616" y="662"/>
                      <a:pt x="639" y="274"/>
                    </a:cubicBezTo>
                    <a:cubicBezTo>
                      <a:pt x="639" y="137"/>
                      <a:pt x="502" y="0"/>
                      <a:pt x="3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7856;p70">
                <a:extLst>
                  <a:ext uri="{FF2B5EF4-FFF2-40B4-BE49-F238E27FC236}">
                    <a16:creationId xmlns:a16="http://schemas.microsoft.com/office/drawing/2014/main" id="{82F29626-B7FC-4019-AA15-7E819EE6FA97}"/>
                  </a:ext>
                </a:extLst>
              </p:cNvPr>
              <p:cNvSpPr/>
              <p:nvPr/>
            </p:nvSpPr>
            <p:spPr>
              <a:xfrm>
                <a:off x="5654908" y="3153616"/>
                <a:ext cx="8256" cy="2033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576" extrusionOk="0">
                    <a:moveTo>
                      <a:pt x="320" y="1"/>
                    </a:moveTo>
                    <a:cubicBezTo>
                      <a:pt x="183" y="1"/>
                      <a:pt x="46" y="138"/>
                      <a:pt x="46" y="275"/>
                    </a:cubicBezTo>
                    <a:cubicBezTo>
                      <a:pt x="69" y="617"/>
                      <a:pt x="46" y="959"/>
                      <a:pt x="23" y="1302"/>
                    </a:cubicBezTo>
                    <a:cubicBezTo>
                      <a:pt x="0" y="1461"/>
                      <a:pt x="160" y="1576"/>
                      <a:pt x="297" y="1576"/>
                    </a:cubicBezTo>
                    <a:cubicBezTo>
                      <a:pt x="388" y="1576"/>
                      <a:pt x="457" y="1553"/>
                      <a:pt x="502" y="1507"/>
                    </a:cubicBezTo>
                    <a:cubicBezTo>
                      <a:pt x="571" y="1439"/>
                      <a:pt x="594" y="1370"/>
                      <a:pt x="594" y="1302"/>
                    </a:cubicBezTo>
                    <a:cubicBezTo>
                      <a:pt x="616" y="959"/>
                      <a:pt x="639" y="617"/>
                      <a:pt x="616" y="275"/>
                    </a:cubicBezTo>
                    <a:cubicBezTo>
                      <a:pt x="616" y="138"/>
                      <a:pt x="479" y="1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7857;p70">
                <a:extLst>
                  <a:ext uri="{FF2B5EF4-FFF2-40B4-BE49-F238E27FC236}">
                    <a16:creationId xmlns:a16="http://schemas.microsoft.com/office/drawing/2014/main" id="{4D588319-836C-43A2-B71F-1931C354A336}"/>
                  </a:ext>
                </a:extLst>
              </p:cNvPr>
              <p:cNvSpPr/>
              <p:nvPr/>
            </p:nvSpPr>
            <p:spPr>
              <a:xfrm>
                <a:off x="5654908" y="3202195"/>
                <a:ext cx="7959" cy="2062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599" extrusionOk="0">
                    <a:moveTo>
                      <a:pt x="320" y="1"/>
                    </a:moveTo>
                    <a:cubicBezTo>
                      <a:pt x="160" y="1"/>
                      <a:pt x="46" y="115"/>
                      <a:pt x="46" y="275"/>
                    </a:cubicBezTo>
                    <a:cubicBezTo>
                      <a:pt x="23" y="617"/>
                      <a:pt x="0" y="959"/>
                      <a:pt x="0" y="1302"/>
                    </a:cubicBezTo>
                    <a:cubicBezTo>
                      <a:pt x="0" y="1462"/>
                      <a:pt x="137" y="1599"/>
                      <a:pt x="297" y="1599"/>
                    </a:cubicBezTo>
                    <a:cubicBezTo>
                      <a:pt x="457" y="1599"/>
                      <a:pt x="571" y="1462"/>
                      <a:pt x="571" y="1302"/>
                    </a:cubicBezTo>
                    <a:cubicBezTo>
                      <a:pt x="571" y="959"/>
                      <a:pt x="594" y="617"/>
                      <a:pt x="616" y="275"/>
                    </a:cubicBezTo>
                    <a:cubicBezTo>
                      <a:pt x="616" y="115"/>
                      <a:pt x="479" y="1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7858;p70">
                <a:extLst>
                  <a:ext uri="{FF2B5EF4-FFF2-40B4-BE49-F238E27FC236}">
                    <a16:creationId xmlns:a16="http://schemas.microsoft.com/office/drawing/2014/main" id="{1220429E-8ECE-4AA2-8A52-5CA75AA94235}"/>
                  </a:ext>
                </a:extLst>
              </p:cNvPr>
              <p:cNvSpPr/>
              <p:nvPr/>
            </p:nvSpPr>
            <p:spPr>
              <a:xfrm>
                <a:off x="5653438" y="3251367"/>
                <a:ext cx="8256" cy="23568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827" extrusionOk="0">
                    <a:moveTo>
                      <a:pt x="342" y="1"/>
                    </a:moveTo>
                    <a:cubicBezTo>
                      <a:pt x="183" y="1"/>
                      <a:pt x="69" y="138"/>
                      <a:pt x="69" y="297"/>
                    </a:cubicBezTo>
                    <a:cubicBezTo>
                      <a:pt x="46" y="708"/>
                      <a:pt x="46" y="1119"/>
                      <a:pt x="0" y="1553"/>
                    </a:cubicBezTo>
                    <a:cubicBezTo>
                      <a:pt x="0" y="1690"/>
                      <a:pt x="137" y="1827"/>
                      <a:pt x="297" y="1827"/>
                    </a:cubicBezTo>
                    <a:cubicBezTo>
                      <a:pt x="365" y="1827"/>
                      <a:pt x="434" y="1804"/>
                      <a:pt x="479" y="1735"/>
                    </a:cubicBezTo>
                    <a:cubicBezTo>
                      <a:pt x="548" y="1690"/>
                      <a:pt x="571" y="1621"/>
                      <a:pt x="571" y="1553"/>
                    </a:cubicBezTo>
                    <a:cubicBezTo>
                      <a:pt x="616" y="1119"/>
                      <a:pt x="616" y="708"/>
                      <a:pt x="639" y="297"/>
                    </a:cubicBezTo>
                    <a:cubicBezTo>
                      <a:pt x="639" y="138"/>
                      <a:pt x="502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7859;p70">
                <a:extLst>
                  <a:ext uri="{FF2B5EF4-FFF2-40B4-BE49-F238E27FC236}">
                    <a16:creationId xmlns:a16="http://schemas.microsoft.com/office/drawing/2014/main" id="{E91EBFB0-C20C-410A-9650-FD0337EDE138}"/>
                  </a:ext>
                </a:extLst>
              </p:cNvPr>
              <p:cNvSpPr/>
              <p:nvPr/>
            </p:nvSpPr>
            <p:spPr>
              <a:xfrm>
                <a:off x="5653141" y="3304654"/>
                <a:ext cx="7663" cy="2328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805" extrusionOk="0">
                    <a:moveTo>
                      <a:pt x="297" y="1"/>
                    </a:moveTo>
                    <a:cubicBezTo>
                      <a:pt x="137" y="1"/>
                      <a:pt x="23" y="115"/>
                      <a:pt x="23" y="275"/>
                    </a:cubicBezTo>
                    <a:cubicBezTo>
                      <a:pt x="0" y="686"/>
                      <a:pt x="0" y="1119"/>
                      <a:pt x="0" y="1530"/>
                    </a:cubicBezTo>
                    <a:cubicBezTo>
                      <a:pt x="0" y="1690"/>
                      <a:pt x="137" y="1804"/>
                      <a:pt x="274" y="1804"/>
                    </a:cubicBezTo>
                    <a:cubicBezTo>
                      <a:pt x="434" y="1804"/>
                      <a:pt x="571" y="1690"/>
                      <a:pt x="571" y="1530"/>
                    </a:cubicBezTo>
                    <a:cubicBezTo>
                      <a:pt x="571" y="1119"/>
                      <a:pt x="571" y="686"/>
                      <a:pt x="594" y="275"/>
                    </a:cubicBezTo>
                    <a:cubicBezTo>
                      <a:pt x="594" y="115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7860;p70">
                <a:extLst>
                  <a:ext uri="{FF2B5EF4-FFF2-40B4-BE49-F238E27FC236}">
                    <a16:creationId xmlns:a16="http://schemas.microsoft.com/office/drawing/2014/main" id="{14DF6DCD-66B6-4263-A800-8E7EB07A6461}"/>
                  </a:ext>
                </a:extLst>
              </p:cNvPr>
              <p:cNvSpPr/>
              <p:nvPr/>
            </p:nvSpPr>
            <p:spPr>
              <a:xfrm>
                <a:off x="5653141" y="3353826"/>
                <a:ext cx="7959" cy="2033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576" extrusionOk="0">
                    <a:moveTo>
                      <a:pt x="320" y="1"/>
                    </a:moveTo>
                    <a:cubicBezTo>
                      <a:pt x="160" y="1"/>
                      <a:pt x="46" y="115"/>
                      <a:pt x="23" y="275"/>
                    </a:cubicBezTo>
                    <a:cubicBezTo>
                      <a:pt x="23" y="617"/>
                      <a:pt x="0" y="959"/>
                      <a:pt x="0" y="1302"/>
                    </a:cubicBezTo>
                    <a:cubicBezTo>
                      <a:pt x="0" y="1462"/>
                      <a:pt x="137" y="1576"/>
                      <a:pt x="274" y="1576"/>
                    </a:cubicBezTo>
                    <a:cubicBezTo>
                      <a:pt x="434" y="1576"/>
                      <a:pt x="571" y="1462"/>
                      <a:pt x="571" y="1302"/>
                    </a:cubicBezTo>
                    <a:cubicBezTo>
                      <a:pt x="571" y="959"/>
                      <a:pt x="594" y="617"/>
                      <a:pt x="594" y="275"/>
                    </a:cubicBezTo>
                    <a:cubicBezTo>
                      <a:pt x="616" y="115"/>
                      <a:pt x="457" y="1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7861;p70">
                <a:extLst>
                  <a:ext uri="{FF2B5EF4-FFF2-40B4-BE49-F238E27FC236}">
                    <a16:creationId xmlns:a16="http://schemas.microsoft.com/office/drawing/2014/main" id="{7C8F384A-9AFC-43E2-856F-E1B848DD46A9}"/>
                  </a:ext>
                </a:extLst>
              </p:cNvPr>
              <p:cNvSpPr/>
              <p:nvPr/>
            </p:nvSpPr>
            <p:spPr>
              <a:xfrm>
                <a:off x="5652251" y="3407409"/>
                <a:ext cx="8256" cy="2858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2216" extrusionOk="0">
                    <a:moveTo>
                      <a:pt x="343" y="1"/>
                    </a:moveTo>
                    <a:cubicBezTo>
                      <a:pt x="275" y="1"/>
                      <a:pt x="206" y="24"/>
                      <a:pt x="138" y="92"/>
                    </a:cubicBezTo>
                    <a:cubicBezTo>
                      <a:pt x="92" y="138"/>
                      <a:pt x="69" y="206"/>
                      <a:pt x="69" y="275"/>
                    </a:cubicBezTo>
                    <a:cubicBezTo>
                      <a:pt x="24" y="823"/>
                      <a:pt x="1" y="1371"/>
                      <a:pt x="1" y="1918"/>
                    </a:cubicBezTo>
                    <a:cubicBezTo>
                      <a:pt x="1" y="2078"/>
                      <a:pt x="138" y="2215"/>
                      <a:pt x="297" y="2215"/>
                    </a:cubicBezTo>
                    <a:cubicBezTo>
                      <a:pt x="434" y="2215"/>
                      <a:pt x="571" y="2078"/>
                      <a:pt x="571" y="1918"/>
                    </a:cubicBezTo>
                    <a:cubicBezTo>
                      <a:pt x="571" y="1371"/>
                      <a:pt x="594" y="823"/>
                      <a:pt x="640" y="275"/>
                    </a:cubicBezTo>
                    <a:cubicBezTo>
                      <a:pt x="640" y="138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7862;p70">
                <a:extLst>
                  <a:ext uri="{FF2B5EF4-FFF2-40B4-BE49-F238E27FC236}">
                    <a16:creationId xmlns:a16="http://schemas.microsoft.com/office/drawing/2014/main" id="{B2E6A5D1-4B25-4992-B13C-1DAE74AF2F65}"/>
                  </a:ext>
                </a:extLst>
              </p:cNvPr>
              <p:cNvSpPr/>
              <p:nvPr/>
            </p:nvSpPr>
            <p:spPr>
              <a:xfrm>
                <a:off x="5653141" y="3468952"/>
                <a:ext cx="9430" cy="25336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964" extrusionOk="0">
                    <a:moveTo>
                      <a:pt x="434" y="0"/>
                    </a:moveTo>
                    <a:cubicBezTo>
                      <a:pt x="297" y="0"/>
                      <a:pt x="183" y="92"/>
                      <a:pt x="160" y="206"/>
                    </a:cubicBezTo>
                    <a:cubicBezTo>
                      <a:pt x="46" y="685"/>
                      <a:pt x="0" y="1187"/>
                      <a:pt x="46" y="1667"/>
                    </a:cubicBezTo>
                    <a:cubicBezTo>
                      <a:pt x="46" y="1826"/>
                      <a:pt x="160" y="1963"/>
                      <a:pt x="320" y="1963"/>
                    </a:cubicBezTo>
                    <a:cubicBezTo>
                      <a:pt x="480" y="1963"/>
                      <a:pt x="616" y="1826"/>
                      <a:pt x="616" y="1667"/>
                    </a:cubicBezTo>
                    <a:cubicBezTo>
                      <a:pt x="594" y="1347"/>
                      <a:pt x="594" y="1028"/>
                      <a:pt x="639" y="685"/>
                    </a:cubicBezTo>
                    <a:cubicBezTo>
                      <a:pt x="662" y="571"/>
                      <a:pt x="685" y="480"/>
                      <a:pt x="708" y="366"/>
                    </a:cubicBezTo>
                    <a:cubicBezTo>
                      <a:pt x="731" y="206"/>
                      <a:pt x="662" y="46"/>
                      <a:pt x="5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7863;p70">
                <a:extLst>
                  <a:ext uri="{FF2B5EF4-FFF2-40B4-BE49-F238E27FC236}">
                    <a16:creationId xmlns:a16="http://schemas.microsoft.com/office/drawing/2014/main" id="{38943488-FC67-4CED-8CB1-9C124E8D13F4}"/>
                  </a:ext>
                </a:extLst>
              </p:cNvPr>
              <p:cNvSpPr/>
              <p:nvPr/>
            </p:nvSpPr>
            <p:spPr>
              <a:xfrm>
                <a:off x="5654315" y="3513699"/>
                <a:ext cx="7959" cy="2180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690" extrusionOk="0">
                    <a:moveTo>
                      <a:pt x="343" y="1"/>
                    </a:moveTo>
                    <a:cubicBezTo>
                      <a:pt x="183" y="1"/>
                      <a:pt x="46" y="138"/>
                      <a:pt x="46" y="298"/>
                    </a:cubicBezTo>
                    <a:cubicBezTo>
                      <a:pt x="46" y="663"/>
                      <a:pt x="23" y="1028"/>
                      <a:pt x="1" y="1393"/>
                    </a:cubicBezTo>
                    <a:cubicBezTo>
                      <a:pt x="1" y="1553"/>
                      <a:pt x="137" y="1690"/>
                      <a:pt x="297" y="1690"/>
                    </a:cubicBezTo>
                    <a:cubicBezTo>
                      <a:pt x="366" y="1690"/>
                      <a:pt x="434" y="1644"/>
                      <a:pt x="480" y="1599"/>
                    </a:cubicBezTo>
                    <a:cubicBezTo>
                      <a:pt x="548" y="1530"/>
                      <a:pt x="571" y="1462"/>
                      <a:pt x="571" y="1393"/>
                    </a:cubicBezTo>
                    <a:cubicBezTo>
                      <a:pt x="594" y="1028"/>
                      <a:pt x="617" y="663"/>
                      <a:pt x="617" y="298"/>
                    </a:cubicBezTo>
                    <a:cubicBezTo>
                      <a:pt x="617" y="138"/>
                      <a:pt x="480" y="1"/>
                      <a:pt x="3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7864;p70">
                <a:extLst>
                  <a:ext uri="{FF2B5EF4-FFF2-40B4-BE49-F238E27FC236}">
                    <a16:creationId xmlns:a16="http://schemas.microsoft.com/office/drawing/2014/main" id="{5ACC9828-E844-43AB-8003-A4FE775C4112}"/>
                  </a:ext>
                </a:extLst>
              </p:cNvPr>
              <p:cNvSpPr/>
              <p:nvPr/>
            </p:nvSpPr>
            <p:spPr>
              <a:xfrm>
                <a:off x="5654018" y="3553455"/>
                <a:ext cx="8553" cy="1562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211" extrusionOk="0">
                    <a:moveTo>
                      <a:pt x="366" y="0"/>
                    </a:moveTo>
                    <a:cubicBezTo>
                      <a:pt x="275" y="0"/>
                      <a:pt x="206" y="23"/>
                      <a:pt x="160" y="69"/>
                    </a:cubicBezTo>
                    <a:cubicBezTo>
                      <a:pt x="92" y="137"/>
                      <a:pt x="92" y="206"/>
                      <a:pt x="69" y="274"/>
                    </a:cubicBezTo>
                    <a:cubicBezTo>
                      <a:pt x="46" y="502"/>
                      <a:pt x="24" y="708"/>
                      <a:pt x="24" y="936"/>
                    </a:cubicBezTo>
                    <a:cubicBezTo>
                      <a:pt x="1" y="1073"/>
                      <a:pt x="160" y="1210"/>
                      <a:pt x="297" y="1210"/>
                    </a:cubicBezTo>
                    <a:cubicBezTo>
                      <a:pt x="457" y="1210"/>
                      <a:pt x="571" y="1073"/>
                      <a:pt x="594" y="936"/>
                    </a:cubicBezTo>
                    <a:cubicBezTo>
                      <a:pt x="594" y="708"/>
                      <a:pt x="617" y="502"/>
                      <a:pt x="640" y="274"/>
                    </a:cubicBezTo>
                    <a:cubicBezTo>
                      <a:pt x="663" y="206"/>
                      <a:pt x="617" y="114"/>
                      <a:pt x="571" y="69"/>
                    </a:cubicBezTo>
                    <a:cubicBezTo>
                      <a:pt x="503" y="23"/>
                      <a:pt x="434" y="0"/>
                      <a:pt x="3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7865;p70">
                <a:extLst>
                  <a:ext uri="{FF2B5EF4-FFF2-40B4-BE49-F238E27FC236}">
                    <a16:creationId xmlns:a16="http://schemas.microsoft.com/office/drawing/2014/main" id="{04D14E08-2744-40CC-8C37-4A0F3D1ADA69}"/>
                  </a:ext>
                </a:extLst>
              </p:cNvPr>
              <p:cNvSpPr/>
              <p:nvPr/>
            </p:nvSpPr>
            <p:spPr>
              <a:xfrm>
                <a:off x="5651954" y="2602443"/>
                <a:ext cx="107496" cy="84147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6523" extrusionOk="0">
                    <a:moveTo>
                      <a:pt x="5000" y="3932"/>
                    </a:moveTo>
                    <a:cubicBezTo>
                      <a:pt x="5003" y="3949"/>
                      <a:pt x="5022" y="3949"/>
                      <a:pt x="5022" y="3949"/>
                    </a:cubicBezTo>
                    <a:cubicBezTo>
                      <a:pt x="5015" y="3944"/>
                      <a:pt x="5008" y="3938"/>
                      <a:pt x="5000" y="3932"/>
                    </a:cubicBezTo>
                    <a:close/>
                    <a:moveTo>
                      <a:pt x="526" y="1"/>
                    </a:moveTo>
                    <a:cubicBezTo>
                      <a:pt x="389" y="24"/>
                      <a:pt x="229" y="46"/>
                      <a:pt x="69" y="69"/>
                    </a:cubicBezTo>
                    <a:cubicBezTo>
                      <a:pt x="24" y="92"/>
                      <a:pt x="1" y="161"/>
                      <a:pt x="1" y="229"/>
                    </a:cubicBezTo>
                    <a:cubicBezTo>
                      <a:pt x="1" y="366"/>
                      <a:pt x="115" y="480"/>
                      <a:pt x="252" y="480"/>
                    </a:cubicBezTo>
                    <a:cubicBezTo>
                      <a:pt x="503" y="503"/>
                      <a:pt x="754" y="526"/>
                      <a:pt x="1005" y="571"/>
                    </a:cubicBezTo>
                    <a:lnTo>
                      <a:pt x="1028" y="571"/>
                    </a:lnTo>
                    <a:cubicBezTo>
                      <a:pt x="1439" y="640"/>
                      <a:pt x="1827" y="754"/>
                      <a:pt x="2215" y="914"/>
                    </a:cubicBezTo>
                    <a:cubicBezTo>
                      <a:pt x="2055" y="937"/>
                      <a:pt x="1895" y="1028"/>
                      <a:pt x="1804" y="1165"/>
                    </a:cubicBezTo>
                    <a:cubicBezTo>
                      <a:pt x="1713" y="1302"/>
                      <a:pt x="1690" y="1462"/>
                      <a:pt x="1736" y="1621"/>
                    </a:cubicBezTo>
                    <a:cubicBezTo>
                      <a:pt x="1758" y="1758"/>
                      <a:pt x="1850" y="1941"/>
                      <a:pt x="1987" y="2009"/>
                    </a:cubicBezTo>
                    <a:cubicBezTo>
                      <a:pt x="2261" y="2146"/>
                      <a:pt x="2535" y="2260"/>
                      <a:pt x="2786" y="2420"/>
                    </a:cubicBezTo>
                    <a:cubicBezTo>
                      <a:pt x="3060" y="2557"/>
                      <a:pt x="3333" y="2740"/>
                      <a:pt x="3607" y="2900"/>
                    </a:cubicBezTo>
                    <a:cubicBezTo>
                      <a:pt x="4101" y="3214"/>
                      <a:pt x="4551" y="3572"/>
                      <a:pt x="5000" y="3932"/>
                    </a:cubicBezTo>
                    <a:lnTo>
                      <a:pt x="5000" y="3932"/>
                    </a:lnTo>
                    <a:cubicBezTo>
                      <a:pt x="5000" y="3930"/>
                      <a:pt x="5000" y="3928"/>
                      <a:pt x="5000" y="3927"/>
                    </a:cubicBezTo>
                    <a:lnTo>
                      <a:pt x="5000" y="3927"/>
                    </a:lnTo>
                    <a:cubicBezTo>
                      <a:pt x="5022" y="3949"/>
                      <a:pt x="5022" y="3949"/>
                      <a:pt x="5045" y="3972"/>
                    </a:cubicBezTo>
                    <a:cubicBezTo>
                      <a:pt x="5045" y="3972"/>
                      <a:pt x="5068" y="3995"/>
                      <a:pt x="5068" y="3995"/>
                    </a:cubicBezTo>
                    <a:cubicBezTo>
                      <a:pt x="5068" y="3995"/>
                      <a:pt x="5091" y="4018"/>
                      <a:pt x="5091" y="4018"/>
                    </a:cubicBezTo>
                    <a:cubicBezTo>
                      <a:pt x="5913" y="4726"/>
                      <a:pt x="6620" y="5524"/>
                      <a:pt x="7328" y="6346"/>
                    </a:cubicBezTo>
                    <a:cubicBezTo>
                      <a:pt x="7429" y="6462"/>
                      <a:pt x="7576" y="6522"/>
                      <a:pt x="7728" y="6522"/>
                    </a:cubicBezTo>
                    <a:cubicBezTo>
                      <a:pt x="7816" y="6522"/>
                      <a:pt x="7906" y="6502"/>
                      <a:pt x="7990" y="6460"/>
                    </a:cubicBezTo>
                    <a:cubicBezTo>
                      <a:pt x="8195" y="6346"/>
                      <a:pt x="8332" y="6095"/>
                      <a:pt x="8264" y="5844"/>
                    </a:cubicBezTo>
                    <a:cubicBezTo>
                      <a:pt x="8081" y="4999"/>
                      <a:pt x="7647" y="4223"/>
                      <a:pt x="7100" y="3539"/>
                    </a:cubicBezTo>
                    <a:cubicBezTo>
                      <a:pt x="6529" y="2831"/>
                      <a:pt x="5844" y="2215"/>
                      <a:pt x="5091" y="1713"/>
                    </a:cubicBezTo>
                    <a:cubicBezTo>
                      <a:pt x="4361" y="1188"/>
                      <a:pt x="3539" y="754"/>
                      <a:pt x="2694" y="457"/>
                    </a:cubicBezTo>
                    <a:cubicBezTo>
                      <a:pt x="2010" y="206"/>
                      <a:pt x="1279" y="46"/>
                      <a:pt x="5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7866;p70">
                <a:extLst>
                  <a:ext uri="{FF2B5EF4-FFF2-40B4-BE49-F238E27FC236}">
                    <a16:creationId xmlns:a16="http://schemas.microsoft.com/office/drawing/2014/main" id="{A7AF3D4B-0B2E-43EE-AEEE-14DDA2BC166B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7867;p70">
                <a:extLst>
                  <a:ext uri="{FF2B5EF4-FFF2-40B4-BE49-F238E27FC236}">
                    <a16:creationId xmlns:a16="http://schemas.microsoft.com/office/drawing/2014/main" id="{98A4BFF4-CFB4-4837-8317-CA3FFA78E16F}"/>
                  </a:ext>
                </a:extLst>
              </p:cNvPr>
              <p:cNvSpPr/>
              <p:nvPr/>
            </p:nvSpPr>
            <p:spPr>
              <a:xfrm>
                <a:off x="5717328" y="2653976"/>
                <a:ext cx="297" cy="297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cubicBezTo>
                      <a:pt x="23" y="23"/>
                      <a:pt x="0" y="0"/>
                      <a:pt x="0" y="0"/>
                    </a:cubicBez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7868;p70">
                <a:extLst>
                  <a:ext uri="{FF2B5EF4-FFF2-40B4-BE49-F238E27FC236}">
                    <a16:creationId xmlns:a16="http://schemas.microsoft.com/office/drawing/2014/main" id="{C0299489-4A21-4BD4-8462-84826B43AC2F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7869;p70">
                <a:extLst>
                  <a:ext uri="{FF2B5EF4-FFF2-40B4-BE49-F238E27FC236}">
                    <a16:creationId xmlns:a16="http://schemas.microsoft.com/office/drawing/2014/main" id="{D961AE6B-31BC-4A44-ACB4-705091994450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7870;p70">
                <a:extLst>
                  <a:ext uri="{FF2B5EF4-FFF2-40B4-BE49-F238E27FC236}">
                    <a16:creationId xmlns:a16="http://schemas.microsoft.com/office/drawing/2014/main" id="{DE5C71BC-EF3D-40B8-A9AC-06CAAF6CF26A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7871;p70">
                <a:extLst>
                  <a:ext uri="{FF2B5EF4-FFF2-40B4-BE49-F238E27FC236}">
                    <a16:creationId xmlns:a16="http://schemas.microsoft.com/office/drawing/2014/main" id="{0E1A6D10-7DF0-44D2-9E2E-11CF2C864A0E}"/>
                  </a:ext>
                </a:extLst>
              </p:cNvPr>
              <p:cNvSpPr/>
              <p:nvPr/>
            </p:nvSpPr>
            <p:spPr>
              <a:xfrm>
                <a:off x="5716734" y="2653382"/>
                <a:ext cx="310" cy="31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1"/>
                      <a:pt x="0" y="23"/>
                      <a:pt x="23" y="23"/>
                    </a:cubicBezTo>
                    <a:cubicBezTo>
                      <a:pt x="18" y="18"/>
                      <a:pt x="12" y="12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7872;p70">
                <a:extLst>
                  <a:ext uri="{FF2B5EF4-FFF2-40B4-BE49-F238E27FC236}">
                    <a16:creationId xmlns:a16="http://schemas.microsoft.com/office/drawing/2014/main" id="{89819CDA-BF71-452B-B7C6-B6F8A5F8885A}"/>
                  </a:ext>
                </a:extLst>
              </p:cNvPr>
              <p:cNvSpPr/>
              <p:nvPr/>
            </p:nvSpPr>
            <p:spPr>
              <a:xfrm>
                <a:off x="5668736" y="2611576"/>
                <a:ext cx="20047" cy="7598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589" extrusionOk="0">
                    <a:moveTo>
                      <a:pt x="138" y="0"/>
                    </a:moveTo>
                    <a:cubicBezTo>
                      <a:pt x="92" y="0"/>
                      <a:pt x="47" y="23"/>
                      <a:pt x="24" y="69"/>
                    </a:cubicBezTo>
                    <a:cubicBezTo>
                      <a:pt x="1" y="114"/>
                      <a:pt x="1" y="206"/>
                      <a:pt x="69" y="251"/>
                    </a:cubicBezTo>
                    <a:cubicBezTo>
                      <a:pt x="252" y="320"/>
                      <a:pt x="457" y="388"/>
                      <a:pt x="640" y="434"/>
                    </a:cubicBezTo>
                    <a:cubicBezTo>
                      <a:pt x="777" y="480"/>
                      <a:pt x="914" y="502"/>
                      <a:pt x="1074" y="525"/>
                    </a:cubicBezTo>
                    <a:cubicBezTo>
                      <a:pt x="1097" y="548"/>
                      <a:pt x="1119" y="548"/>
                      <a:pt x="1142" y="548"/>
                    </a:cubicBezTo>
                    <a:cubicBezTo>
                      <a:pt x="1211" y="548"/>
                      <a:pt x="1279" y="571"/>
                      <a:pt x="1348" y="571"/>
                    </a:cubicBezTo>
                    <a:cubicBezTo>
                      <a:pt x="1370" y="582"/>
                      <a:pt x="1393" y="588"/>
                      <a:pt x="1416" y="588"/>
                    </a:cubicBezTo>
                    <a:cubicBezTo>
                      <a:pt x="1439" y="588"/>
                      <a:pt x="1462" y="582"/>
                      <a:pt x="1485" y="571"/>
                    </a:cubicBezTo>
                    <a:cubicBezTo>
                      <a:pt x="1507" y="548"/>
                      <a:pt x="1530" y="502"/>
                      <a:pt x="1553" y="457"/>
                    </a:cubicBezTo>
                    <a:cubicBezTo>
                      <a:pt x="1553" y="411"/>
                      <a:pt x="1553" y="366"/>
                      <a:pt x="1530" y="343"/>
                    </a:cubicBezTo>
                    <a:cubicBezTo>
                      <a:pt x="1507" y="297"/>
                      <a:pt x="1485" y="251"/>
                      <a:pt x="1439" y="251"/>
                    </a:cubicBezTo>
                    <a:cubicBezTo>
                      <a:pt x="1211" y="229"/>
                      <a:pt x="1005" y="183"/>
                      <a:pt x="800" y="160"/>
                    </a:cubicBezTo>
                    <a:cubicBezTo>
                      <a:pt x="777" y="137"/>
                      <a:pt x="754" y="137"/>
                      <a:pt x="731" y="137"/>
                    </a:cubicBezTo>
                    <a:cubicBezTo>
                      <a:pt x="549" y="69"/>
                      <a:pt x="366" y="23"/>
                      <a:pt x="1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7873;p70">
                <a:extLst>
                  <a:ext uri="{FF2B5EF4-FFF2-40B4-BE49-F238E27FC236}">
                    <a16:creationId xmlns:a16="http://schemas.microsoft.com/office/drawing/2014/main" id="{DE6038FB-81DB-4867-85E3-E4006178A673}"/>
                  </a:ext>
                </a:extLst>
              </p:cNvPr>
              <p:cNvSpPr/>
              <p:nvPr/>
            </p:nvSpPr>
            <p:spPr>
              <a:xfrm>
                <a:off x="5671097" y="2608041"/>
                <a:ext cx="36236" cy="13855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1074" extrusionOk="0">
                    <a:moveTo>
                      <a:pt x="115" y="0"/>
                    </a:moveTo>
                    <a:cubicBezTo>
                      <a:pt x="69" y="0"/>
                      <a:pt x="23" y="46"/>
                      <a:pt x="1" y="92"/>
                    </a:cubicBezTo>
                    <a:cubicBezTo>
                      <a:pt x="1" y="137"/>
                      <a:pt x="23" y="183"/>
                      <a:pt x="92" y="206"/>
                    </a:cubicBezTo>
                    <a:cubicBezTo>
                      <a:pt x="526" y="320"/>
                      <a:pt x="959" y="457"/>
                      <a:pt x="1393" y="594"/>
                    </a:cubicBezTo>
                    <a:cubicBezTo>
                      <a:pt x="1827" y="731"/>
                      <a:pt x="2260" y="891"/>
                      <a:pt x="2694" y="1073"/>
                    </a:cubicBezTo>
                    <a:cubicBezTo>
                      <a:pt x="2717" y="1073"/>
                      <a:pt x="2740" y="1073"/>
                      <a:pt x="2762" y="1050"/>
                    </a:cubicBezTo>
                    <a:cubicBezTo>
                      <a:pt x="2785" y="1050"/>
                      <a:pt x="2808" y="1028"/>
                      <a:pt x="2808" y="1005"/>
                    </a:cubicBezTo>
                    <a:cubicBezTo>
                      <a:pt x="2808" y="959"/>
                      <a:pt x="2808" y="936"/>
                      <a:pt x="2808" y="913"/>
                    </a:cubicBezTo>
                    <a:cubicBezTo>
                      <a:pt x="2785" y="891"/>
                      <a:pt x="2762" y="891"/>
                      <a:pt x="2740" y="868"/>
                    </a:cubicBezTo>
                    <a:cubicBezTo>
                      <a:pt x="1895" y="525"/>
                      <a:pt x="1005" y="251"/>
                      <a:pt x="1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7874;p70">
                <a:extLst>
                  <a:ext uri="{FF2B5EF4-FFF2-40B4-BE49-F238E27FC236}">
                    <a16:creationId xmlns:a16="http://schemas.microsoft.com/office/drawing/2014/main" id="{630D9B80-F767-4BCA-81EB-9BC6D3AD7D26}"/>
                  </a:ext>
                </a:extLst>
              </p:cNvPr>
              <p:cNvSpPr/>
              <p:nvPr/>
            </p:nvSpPr>
            <p:spPr>
              <a:xfrm>
                <a:off x="5659913" y="2605681"/>
                <a:ext cx="32392" cy="974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755" extrusionOk="0">
                    <a:moveTo>
                      <a:pt x="91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8"/>
                      <a:pt x="23" y="161"/>
                      <a:pt x="46" y="183"/>
                    </a:cubicBezTo>
                    <a:cubicBezTo>
                      <a:pt x="46" y="183"/>
                      <a:pt x="69" y="206"/>
                      <a:pt x="114" y="206"/>
                    </a:cubicBezTo>
                    <a:cubicBezTo>
                      <a:pt x="228" y="206"/>
                      <a:pt x="343" y="229"/>
                      <a:pt x="457" y="252"/>
                    </a:cubicBezTo>
                    <a:lnTo>
                      <a:pt x="434" y="252"/>
                    </a:lnTo>
                    <a:cubicBezTo>
                      <a:pt x="753" y="298"/>
                      <a:pt x="1073" y="343"/>
                      <a:pt x="1393" y="434"/>
                    </a:cubicBezTo>
                    <a:cubicBezTo>
                      <a:pt x="1735" y="503"/>
                      <a:pt x="2054" y="617"/>
                      <a:pt x="2397" y="754"/>
                    </a:cubicBezTo>
                    <a:lnTo>
                      <a:pt x="2465" y="754"/>
                    </a:lnTo>
                    <a:cubicBezTo>
                      <a:pt x="2488" y="731"/>
                      <a:pt x="2488" y="708"/>
                      <a:pt x="2511" y="686"/>
                    </a:cubicBezTo>
                    <a:cubicBezTo>
                      <a:pt x="2511" y="663"/>
                      <a:pt x="2511" y="640"/>
                      <a:pt x="2488" y="617"/>
                    </a:cubicBezTo>
                    <a:cubicBezTo>
                      <a:pt x="2488" y="594"/>
                      <a:pt x="2465" y="571"/>
                      <a:pt x="2443" y="571"/>
                    </a:cubicBezTo>
                    <a:cubicBezTo>
                      <a:pt x="2260" y="503"/>
                      <a:pt x="2077" y="434"/>
                      <a:pt x="1918" y="366"/>
                    </a:cubicBezTo>
                    <a:cubicBezTo>
                      <a:pt x="1712" y="298"/>
                      <a:pt x="1507" y="252"/>
                      <a:pt x="1301" y="206"/>
                    </a:cubicBezTo>
                    <a:cubicBezTo>
                      <a:pt x="913" y="115"/>
                      <a:pt x="502" y="46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7875;p70">
                <a:extLst>
                  <a:ext uri="{FF2B5EF4-FFF2-40B4-BE49-F238E27FC236}">
                    <a16:creationId xmlns:a16="http://schemas.microsoft.com/office/drawing/2014/main" id="{07F714DB-B436-44F3-8D97-B9000E48EEAC}"/>
                  </a:ext>
                </a:extLst>
              </p:cNvPr>
              <p:cNvSpPr/>
              <p:nvPr/>
            </p:nvSpPr>
            <p:spPr>
              <a:xfrm>
                <a:off x="5656959" y="2604803"/>
                <a:ext cx="20330" cy="5018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389" extrusionOk="0">
                    <a:moveTo>
                      <a:pt x="115" y="0"/>
                    </a:moveTo>
                    <a:cubicBezTo>
                      <a:pt x="92" y="0"/>
                      <a:pt x="69" y="0"/>
                      <a:pt x="47" y="23"/>
                    </a:cubicBezTo>
                    <a:cubicBezTo>
                      <a:pt x="24" y="46"/>
                      <a:pt x="1" y="92"/>
                      <a:pt x="1" y="114"/>
                    </a:cubicBezTo>
                    <a:cubicBezTo>
                      <a:pt x="1" y="137"/>
                      <a:pt x="24" y="183"/>
                      <a:pt x="47" y="206"/>
                    </a:cubicBezTo>
                    <a:cubicBezTo>
                      <a:pt x="69" y="229"/>
                      <a:pt x="92" y="229"/>
                      <a:pt x="115" y="229"/>
                    </a:cubicBezTo>
                    <a:cubicBezTo>
                      <a:pt x="503" y="251"/>
                      <a:pt x="891" y="297"/>
                      <a:pt x="1279" y="366"/>
                    </a:cubicBezTo>
                    <a:cubicBezTo>
                      <a:pt x="1256" y="343"/>
                      <a:pt x="1256" y="343"/>
                      <a:pt x="1256" y="343"/>
                    </a:cubicBezTo>
                    <a:lnTo>
                      <a:pt x="1256" y="343"/>
                    </a:lnTo>
                    <a:cubicBezTo>
                      <a:pt x="1325" y="366"/>
                      <a:pt x="1393" y="366"/>
                      <a:pt x="1462" y="388"/>
                    </a:cubicBezTo>
                    <a:cubicBezTo>
                      <a:pt x="1485" y="388"/>
                      <a:pt x="1507" y="388"/>
                      <a:pt x="1530" y="366"/>
                    </a:cubicBezTo>
                    <a:cubicBezTo>
                      <a:pt x="1553" y="366"/>
                      <a:pt x="1576" y="343"/>
                      <a:pt x="1576" y="320"/>
                    </a:cubicBezTo>
                    <a:cubicBezTo>
                      <a:pt x="1576" y="297"/>
                      <a:pt x="1576" y="274"/>
                      <a:pt x="1576" y="251"/>
                    </a:cubicBezTo>
                    <a:cubicBezTo>
                      <a:pt x="1553" y="229"/>
                      <a:pt x="1530" y="206"/>
                      <a:pt x="1507" y="206"/>
                    </a:cubicBezTo>
                    <a:cubicBezTo>
                      <a:pt x="1051" y="137"/>
                      <a:pt x="594" y="46"/>
                      <a:pt x="1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7876;p70">
                <a:extLst>
                  <a:ext uri="{FF2B5EF4-FFF2-40B4-BE49-F238E27FC236}">
                    <a16:creationId xmlns:a16="http://schemas.microsoft.com/office/drawing/2014/main" id="{28A7C543-6721-480A-846B-0BE259227D67}"/>
                  </a:ext>
                </a:extLst>
              </p:cNvPr>
              <p:cNvSpPr/>
              <p:nvPr/>
            </p:nvSpPr>
            <p:spPr>
              <a:xfrm>
                <a:off x="5654908" y="2603630"/>
                <a:ext cx="16796" cy="5599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434" extrusionOk="0">
                    <a:moveTo>
                      <a:pt x="160" y="0"/>
                    </a:moveTo>
                    <a:cubicBezTo>
                      <a:pt x="69" y="0"/>
                      <a:pt x="0" y="91"/>
                      <a:pt x="0" y="160"/>
                    </a:cubicBezTo>
                    <a:cubicBezTo>
                      <a:pt x="0" y="205"/>
                      <a:pt x="23" y="251"/>
                      <a:pt x="46" y="274"/>
                    </a:cubicBezTo>
                    <a:cubicBezTo>
                      <a:pt x="69" y="320"/>
                      <a:pt x="114" y="320"/>
                      <a:pt x="160" y="320"/>
                    </a:cubicBezTo>
                    <a:cubicBezTo>
                      <a:pt x="434" y="365"/>
                      <a:pt x="708" y="365"/>
                      <a:pt x="982" y="411"/>
                    </a:cubicBezTo>
                    <a:cubicBezTo>
                      <a:pt x="1004" y="411"/>
                      <a:pt x="1050" y="411"/>
                      <a:pt x="1073" y="434"/>
                    </a:cubicBezTo>
                    <a:cubicBezTo>
                      <a:pt x="1119" y="434"/>
                      <a:pt x="1164" y="434"/>
                      <a:pt x="1187" y="411"/>
                    </a:cubicBezTo>
                    <a:cubicBezTo>
                      <a:pt x="1233" y="388"/>
                      <a:pt x="1256" y="342"/>
                      <a:pt x="1278" y="320"/>
                    </a:cubicBezTo>
                    <a:cubicBezTo>
                      <a:pt x="1301" y="228"/>
                      <a:pt x="1256" y="137"/>
                      <a:pt x="1164" y="114"/>
                    </a:cubicBezTo>
                    <a:cubicBezTo>
                      <a:pt x="822" y="69"/>
                      <a:pt x="502" y="23"/>
                      <a:pt x="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7877;p70">
                <a:extLst>
                  <a:ext uri="{FF2B5EF4-FFF2-40B4-BE49-F238E27FC236}">
                    <a16:creationId xmlns:a16="http://schemas.microsoft.com/office/drawing/2014/main" id="{4363092A-0A9E-4382-8B15-662EBFF534DA}"/>
                  </a:ext>
                </a:extLst>
              </p:cNvPr>
              <p:cNvSpPr/>
              <p:nvPr/>
            </p:nvSpPr>
            <p:spPr>
              <a:xfrm>
                <a:off x="5652548" y="2603913"/>
                <a:ext cx="14435" cy="390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303" extrusionOk="0">
                    <a:moveTo>
                      <a:pt x="138" y="1"/>
                    </a:moveTo>
                    <a:cubicBezTo>
                      <a:pt x="46" y="1"/>
                      <a:pt x="1" y="69"/>
                      <a:pt x="1" y="138"/>
                    </a:cubicBezTo>
                    <a:cubicBezTo>
                      <a:pt x="1" y="206"/>
                      <a:pt x="46" y="275"/>
                      <a:pt x="138" y="275"/>
                    </a:cubicBezTo>
                    <a:cubicBezTo>
                      <a:pt x="411" y="298"/>
                      <a:pt x="708" y="298"/>
                      <a:pt x="1005" y="298"/>
                    </a:cubicBezTo>
                    <a:cubicBezTo>
                      <a:pt x="1014" y="301"/>
                      <a:pt x="1023" y="302"/>
                      <a:pt x="1031" y="302"/>
                    </a:cubicBezTo>
                    <a:cubicBezTo>
                      <a:pt x="1085" y="302"/>
                      <a:pt x="1119" y="243"/>
                      <a:pt x="1119" y="183"/>
                    </a:cubicBezTo>
                    <a:cubicBezTo>
                      <a:pt x="1119" y="138"/>
                      <a:pt x="1119" y="115"/>
                      <a:pt x="1096" y="92"/>
                    </a:cubicBezTo>
                    <a:cubicBezTo>
                      <a:pt x="1073" y="69"/>
                      <a:pt x="1028" y="47"/>
                      <a:pt x="1005" y="47"/>
                    </a:cubicBezTo>
                    <a:cubicBezTo>
                      <a:pt x="731" y="24"/>
                      <a:pt x="480" y="1"/>
                      <a:pt x="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7878;p70">
                <a:extLst>
                  <a:ext uri="{FF2B5EF4-FFF2-40B4-BE49-F238E27FC236}">
                    <a16:creationId xmlns:a16="http://schemas.microsoft.com/office/drawing/2014/main" id="{6F4D7BEC-710B-4543-AA86-6A9E6B4899CB}"/>
                  </a:ext>
                </a:extLst>
              </p:cNvPr>
              <p:cNvSpPr/>
              <p:nvPr/>
            </p:nvSpPr>
            <p:spPr>
              <a:xfrm>
                <a:off x="5649903" y="2603333"/>
                <a:ext cx="14732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343" extrusionOk="0">
                    <a:moveTo>
                      <a:pt x="160" y="0"/>
                    </a:moveTo>
                    <a:lnTo>
                      <a:pt x="0" y="23"/>
                    </a:lnTo>
                    <a:cubicBezTo>
                      <a:pt x="0" y="69"/>
                      <a:pt x="23" y="92"/>
                      <a:pt x="23" y="114"/>
                    </a:cubicBezTo>
                    <a:cubicBezTo>
                      <a:pt x="46" y="160"/>
                      <a:pt x="46" y="206"/>
                      <a:pt x="69" y="228"/>
                    </a:cubicBezTo>
                    <a:cubicBezTo>
                      <a:pt x="69" y="251"/>
                      <a:pt x="69" y="251"/>
                      <a:pt x="69" y="274"/>
                    </a:cubicBezTo>
                    <a:cubicBezTo>
                      <a:pt x="388" y="297"/>
                      <a:pt x="708" y="320"/>
                      <a:pt x="1004" y="343"/>
                    </a:cubicBezTo>
                    <a:cubicBezTo>
                      <a:pt x="1073" y="343"/>
                      <a:pt x="1141" y="274"/>
                      <a:pt x="1141" y="206"/>
                    </a:cubicBezTo>
                    <a:cubicBezTo>
                      <a:pt x="1141" y="183"/>
                      <a:pt x="1119" y="137"/>
                      <a:pt x="1096" y="114"/>
                    </a:cubicBezTo>
                    <a:cubicBezTo>
                      <a:pt x="1073" y="92"/>
                      <a:pt x="1050" y="92"/>
                      <a:pt x="1004" y="92"/>
                    </a:cubicBezTo>
                    <a:cubicBezTo>
                      <a:pt x="731" y="69"/>
                      <a:pt x="434" y="23"/>
                      <a:pt x="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7879;p70">
                <a:extLst>
                  <a:ext uri="{FF2B5EF4-FFF2-40B4-BE49-F238E27FC236}">
                    <a16:creationId xmlns:a16="http://schemas.microsoft.com/office/drawing/2014/main" id="{83F4EEB6-B566-4F50-A27C-0FE9EE0AE78C}"/>
                  </a:ext>
                </a:extLst>
              </p:cNvPr>
              <p:cNvSpPr/>
              <p:nvPr/>
            </p:nvSpPr>
            <p:spPr>
              <a:xfrm>
                <a:off x="5649903" y="2603333"/>
                <a:ext cx="14138" cy="4128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320" extrusionOk="0">
                    <a:moveTo>
                      <a:pt x="137" y="0"/>
                    </a:moveTo>
                    <a:cubicBezTo>
                      <a:pt x="91" y="23"/>
                      <a:pt x="46" y="23"/>
                      <a:pt x="0" y="23"/>
                    </a:cubicBezTo>
                    <a:cubicBezTo>
                      <a:pt x="0" y="69"/>
                      <a:pt x="23" y="92"/>
                      <a:pt x="23" y="114"/>
                    </a:cubicBezTo>
                    <a:cubicBezTo>
                      <a:pt x="46" y="160"/>
                      <a:pt x="46" y="206"/>
                      <a:pt x="69" y="228"/>
                    </a:cubicBezTo>
                    <a:cubicBezTo>
                      <a:pt x="69" y="251"/>
                      <a:pt x="69" y="251"/>
                      <a:pt x="69" y="251"/>
                    </a:cubicBezTo>
                    <a:cubicBezTo>
                      <a:pt x="365" y="274"/>
                      <a:pt x="662" y="274"/>
                      <a:pt x="982" y="320"/>
                    </a:cubicBezTo>
                    <a:cubicBezTo>
                      <a:pt x="1027" y="320"/>
                      <a:pt x="1096" y="251"/>
                      <a:pt x="1096" y="183"/>
                    </a:cubicBezTo>
                    <a:cubicBezTo>
                      <a:pt x="1096" y="160"/>
                      <a:pt x="1073" y="137"/>
                      <a:pt x="1050" y="114"/>
                    </a:cubicBezTo>
                    <a:cubicBezTo>
                      <a:pt x="1027" y="92"/>
                      <a:pt x="1004" y="92"/>
                      <a:pt x="982" y="69"/>
                    </a:cubicBezTo>
                    <a:cubicBezTo>
                      <a:pt x="685" y="46"/>
                      <a:pt x="411" y="23"/>
                      <a:pt x="1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7880;p70">
                <a:extLst>
                  <a:ext uri="{FF2B5EF4-FFF2-40B4-BE49-F238E27FC236}">
                    <a16:creationId xmlns:a16="http://schemas.microsoft.com/office/drawing/2014/main" id="{75C5C6ED-F67D-4A43-BA60-FCB921211F23}"/>
                  </a:ext>
                </a:extLst>
              </p:cNvPr>
              <p:cNvSpPr/>
              <p:nvPr/>
            </p:nvSpPr>
            <p:spPr>
              <a:xfrm>
                <a:off x="5649903" y="2602740"/>
                <a:ext cx="15325" cy="4657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361" extrusionOk="0">
                    <a:moveTo>
                      <a:pt x="502" y="1"/>
                    </a:moveTo>
                    <a:cubicBezTo>
                      <a:pt x="343" y="23"/>
                      <a:pt x="160" y="46"/>
                      <a:pt x="0" y="69"/>
                    </a:cubicBezTo>
                    <a:cubicBezTo>
                      <a:pt x="0" y="69"/>
                      <a:pt x="0" y="92"/>
                      <a:pt x="0" y="92"/>
                    </a:cubicBezTo>
                    <a:cubicBezTo>
                      <a:pt x="23" y="115"/>
                      <a:pt x="23" y="138"/>
                      <a:pt x="23" y="160"/>
                    </a:cubicBezTo>
                    <a:cubicBezTo>
                      <a:pt x="23" y="183"/>
                      <a:pt x="46" y="183"/>
                      <a:pt x="46" y="206"/>
                    </a:cubicBezTo>
                    <a:cubicBezTo>
                      <a:pt x="69" y="229"/>
                      <a:pt x="114" y="252"/>
                      <a:pt x="137" y="252"/>
                    </a:cubicBezTo>
                    <a:cubicBezTo>
                      <a:pt x="320" y="252"/>
                      <a:pt x="502" y="274"/>
                      <a:pt x="685" y="297"/>
                    </a:cubicBezTo>
                    <a:lnTo>
                      <a:pt x="662" y="297"/>
                    </a:lnTo>
                    <a:cubicBezTo>
                      <a:pt x="776" y="320"/>
                      <a:pt x="890" y="343"/>
                      <a:pt x="1004" y="343"/>
                    </a:cubicBezTo>
                    <a:cubicBezTo>
                      <a:pt x="1016" y="354"/>
                      <a:pt x="1033" y="360"/>
                      <a:pt x="1050" y="360"/>
                    </a:cubicBezTo>
                    <a:cubicBezTo>
                      <a:pt x="1067" y="360"/>
                      <a:pt x="1084" y="354"/>
                      <a:pt x="1096" y="343"/>
                    </a:cubicBezTo>
                    <a:cubicBezTo>
                      <a:pt x="1141" y="320"/>
                      <a:pt x="1164" y="297"/>
                      <a:pt x="1164" y="252"/>
                    </a:cubicBezTo>
                    <a:cubicBezTo>
                      <a:pt x="1187" y="183"/>
                      <a:pt x="1141" y="92"/>
                      <a:pt x="1073" y="92"/>
                    </a:cubicBezTo>
                    <a:cubicBezTo>
                      <a:pt x="890" y="46"/>
                      <a:pt x="685" y="23"/>
                      <a:pt x="5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7881;p70">
                <a:extLst>
                  <a:ext uri="{FF2B5EF4-FFF2-40B4-BE49-F238E27FC236}">
                    <a16:creationId xmlns:a16="http://schemas.microsoft.com/office/drawing/2014/main" id="{9AFF6BA4-143C-4053-939F-3963FD19227B}"/>
                  </a:ext>
                </a:extLst>
              </p:cNvPr>
              <p:cNvSpPr/>
              <p:nvPr/>
            </p:nvSpPr>
            <p:spPr>
              <a:xfrm>
                <a:off x="5658726" y="26065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7882;p70">
                <a:extLst>
                  <a:ext uri="{FF2B5EF4-FFF2-40B4-BE49-F238E27FC236}">
                    <a16:creationId xmlns:a16="http://schemas.microsoft.com/office/drawing/2014/main" id="{BE8BCDBF-CC29-4825-87A3-73D557829239}"/>
                  </a:ext>
                </a:extLst>
              </p:cNvPr>
              <p:cNvSpPr/>
              <p:nvPr/>
            </p:nvSpPr>
            <p:spPr>
              <a:xfrm>
                <a:off x="5650187" y="2602740"/>
                <a:ext cx="14151" cy="4063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315" extrusionOk="0">
                    <a:moveTo>
                      <a:pt x="526" y="1"/>
                    </a:moveTo>
                    <a:cubicBezTo>
                      <a:pt x="343" y="23"/>
                      <a:pt x="184" y="46"/>
                      <a:pt x="24" y="69"/>
                    </a:cubicBezTo>
                    <a:cubicBezTo>
                      <a:pt x="24" y="69"/>
                      <a:pt x="1" y="92"/>
                      <a:pt x="1" y="92"/>
                    </a:cubicBezTo>
                    <a:cubicBezTo>
                      <a:pt x="1" y="183"/>
                      <a:pt x="69" y="229"/>
                      <a:pt x="138" y="229"/>
                    </a:cubicBezTo>
                    <a:cubicBezTo>
                      <a:pt x="343" y="229"/>
                      <a:pt x="526" y="252"/>
                      <a:pt x="709" y="274"/>
                    </a:cubicBezTo>
                    <a:cubicBezTo>
                      <a:pt x="777" y="274"/>
                      <a:pt x="845" y="297"/>
                      <a:pt x="914" y="297"/>
                    </a:cubicBezTo>
                    <a:cubicBezTo>
                      <a:pt x="937" y="309"/>
                      <a:pt x="954" y="314"/>
                      <a:pt x="968" y="314"/>
                    </a:cubicBezTo>
                    <a:cubicBezTo>
                      <a:pt x="982" y="314"/>
                      <a:pt x="994" y="309"/>
                      <a:pt x="1005" y="297"/>
                    </a:cubicBezTo>
                    <a:cubicBezTo>
                      <a:pt x="1051" y="274"/>
                      <a:pt x="1074" y="252"/>
                      <a:pt x="1074" y="206"/>
                    </a:cubicBezTo>
                    <a:cubicBezTo>
                      <a:pt x="1097" y="160"/>
                      <a:pt x="1051" y="69"/>
                      <a:pt x="982" y="46"/>
                    </a:cubicBezTo>
                    <a:cubicBezTo>
                      <a:pt x="823" y="23"/>
                      <a:pt x="686" y="1"/>
                      <a:pt x="5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7883;p70">
                <a:extLst>
                  <a:ext uri="{FF2B5EF4-FFF2-40B4-BE49-F238E27FC236}">
                    <a16:creationId xmlns:a16="http://schemas.microsoft.com/office/drawing/2014/main" id="{D4CDDE60-AD16-41C3-A01C-DD1B87C580E5}"/>
                  </a:ext>
                </a:extLst>
              </p:cNvPr>
              <p:cNvSpPr/>
              <p:nvPr/>
            </p:nvSpPr>
            <p:spPr>
              <a:xfrm>
                <a:off x="5649606" y="2603036"/>
                <a:ext cx="11791" cy="265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206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46"/>
                    </a:cubicBezTo>
                    <a:cubicBezTo>
                      <a:pt x="23" y="92"/>
                      <a:pt x="46" y="137"/>
                      <a:pt x="69" y="183"/>
                    </a:cubicBezTo>
                    <a:cubicBezTo>
                      <a:pt x="320" y="183"/>
                      <a:pt x="571" y="206"/>
                      <a:pt x="845" y="206"/>
                    </a:cubicBezTo>
                    <a:cubicBezTo>
                      <a:pt x="868" y="206"/>
                      <a:pt x="890" y="206"/>
                      <a:pt x="890" y="183"/>
                    </a:cubicBezTo>
                    <a:cubicBezTo>
                      <a:pt x="913" y="160"/>
                      <a:pt x="913" y="137"/>
                      <a:pt x="913" y="115"/>
                    </a:cubicBezTo>
                    <a:cubicBezTo>
                      <a:pt x="913" y="92"/>
                      <a:pt x="913" y="69"/>
                      <a:pt x="890" y="46"/>
                    </a:cubicBezTo>
                    <a:cubicBezTo>
                      <a:pt x="868" y="23"/>
                      <a:pt x="845" y="23"/>
                      <a:pt x="822" y="23"/>
                    </a:cubicBezTo>
                    <a:cubicBezTo>
                      <a:pt x="548" y="23"/>
                      <a:pt x="274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7884;p70">
                <a:extLst>
                  <a:ext uri="{FF2B5EF4-FFF2-40B4-BE49-F238E27FC236}">
                    <a16:creationId xmlns:a16="http://schemas.microsoft.com/office/drawing/2014/main" id="{61399DD7-B348-4E64-8620-0ABF493DA5F2}"/>
                  </a:ext>
                </a:extLst>
              </p:cNvPr>
              <p:cNvSpPr/>
              <p:nvPr/>
            </p:nvSpPr>
            <p:spPr>
              <a:xfrm>
                <a:off x="5649310" y="2602146"/>
                <a:ext cx="11197" cy="2967"/>
              </a:xfrm>
              <a:custGeom>
                <a:avLst/>
                <a:gdLst/>
                <a:ahLst/>
                <a:cxnLst/>
                <a:rect l="l" t="t" r="r" b="b"/>
                <a:pathLst>
                  <a:path w="868" h="230" extrusionOk="0">
                    <a:moveTo>
                      <a:pt x="297" y="1"/>
                    </a:moveTo>
                    <a:cubicBezTo>
                      <a:pt x="206" y="1"/>
                      <a:pt x="115" y="24"/>
                      <a:pt x="0" y="24"/>
                    </a:cubicBezTo>
                    <a:cubicBezTo>
                      <a:pt x="23" y="47"/>
                      <a:pt x="23" y="92"/>
                      <a:pt x="46" y="115"/>
                    </a:cubicBezTo>
                    <a:cubicBezTo>
                      <a:pt x="46" y="161"/>
                      <a:pt x="69" y="184"/>
                      <a:pt x="69" y="206"/>
                    </a:cubicBezTo>
                    <a:cubicBezTo>
                      <a:pt x="297" y="206"/>
                      <a:pt x="548" y="206"/>
                      <a:pt x="777" y="229"/>
                    </a:cubicBezTo>
                    <a:cubicBezTo>
                      <a:pt x="799" y="229"/>
                      <a:pt x="822" y="206"/>
                      <a:pt x="845" y="184"/>
                    </a:cubicBezTo>
                    <a:cubicBezTo>
                      <a:pt x="868" y="161"/>
                      <a:pt x="868" y="138"/>
                      <a:pt x="868" y="115"/>
                    </a:cubicBezTo>
                    <a:cubicBezTo>
                      <a:pt x="868" y="92"/>
                      <a:pt x="845" y="69"/>
                      <a:pt x="822" y="47"/>
                    </a:cubicBezTo>
                    <a:cubicBezTo>
                      <a:pt x="822" y="24"/>
                      <a:pt x="777" y="24"/>
                      <a:pt x="754" y="24"/>
                    </a:cubicBezTo>
                    <a:cubicBezTo>
                      <a:pt x="594" y="24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7885;p70">
                <a:extLst>
                  <a:ext uri="{FF2B5EF4-FFF2-40B4-BE49-F238E27FC236}">
                    <a16:creationId xmlns:a16="http://schemas.microsoft.com/office/drawing/2014/main" id="{BD2CD1F9-0425-49B5-B833-96CE90D80105}"/>
                  </a:ext>
                </a:extLst>
              </p:cNvPr>
              <p:cNvSpPr/>
              <p:nvPr/>
            </p:nvSpPr>
            <p:spPr>
              <a:xfrm>
                <a:off x="5649310" y="2601862"/>
                <a:ext cx="13558" cy="3251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52" extrusionOk="0">
                    <a:moveTo>
                      <a:pt x="434" y="0"/>
                    </a:moveTo>
                    <a:cubicBezTo>
                      <a:pt x="434" y="0"/>
                      <a:pt x="411" y="0"/>
                      <a:pt x="411" y="23"/>
                    </a:cubicBezTo>
                    <a:lnTo>
                      <a:pt x="0" y="23"/>
                    </a:lnTo>
                    <a:cubicBezTo>
                      <a:pt x="23" y="46"/>
                      <a:pt x="23" y="91"/>
                      <a:pt x="46" y="137"/>
                    </a:cubicBezTo>
                    <a:cubicBezTo>
                      <a:pt x="46" y="160"/>
                      <a:pt x="46" y="183"/>
                      <a:pt x="69" y="206"/>
                    </a:cubicBezTo>
                    <a:cubicBezTo>
                      <a:pt x="206" y="206"/>
                      <a:pt x="366" y="206"/>
                      <a:pt x="525" y="228"/>
                    </a:cubicBezTo>
                    <a:lnTo>
                      <a:pt x="503" y="228"/>
                    </a:lnTo>
                    <a:cubicBezTo>
                      <a:pt x="640" y="228"/>
                      <a:pt x="777" y="228"/>
                      <a:pt x="913" y="251"/>
                    </a:cubicBezTo>
                    <a:cubicBezTo>
                      <a:pt x="936" y="251"/>
                      <a:pt x="959" y="251"/>
                      <a:pt x="982" y="228"/>
                    </a:cubicBezTo>
                    <a:cubicBezTo>
                      <a:pt x="1005" y="228"/>
                      <a:pt x="1028" y="206"/>
                      <a:pt x="1028" y="160"/>
                    </a:cubicBezTo>
                    <a:cubicBezTo>
                      <a:pt x="1050" y="114"/>
                      <a:pt x="1005" y="46"/>
                      <a:pt x="959" y="46"/>
                    </a:cubicBezTo>
                    <a:cubicBezTo>
                      <a:pt x="777" y="23"/>
                      <a:pt x="617" y="23"/>
                      <a:pt x="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7886;p70">
                <a:extLst>
                  <a:ext uri="{FF2B5EF4-FFF2-40B4-BE49-F238E27FC236}">
                    <a16:creationId xmlns:a16="http://schemas.microsoft.com/office/drawing/2014/main" id="{A228CB9F-CEE0-47FD-B72B-86072D727EA8}"/>
                  </a:ext>
                </a:extLst>
              </p:cNvPr>
              <p:cNvSpPr/>
              <p:nvPr/>
            </p:nvSpPr>
            <p:spPr>
              <a:xfrm>
                <a:off x="5649903" y="2602146"/>
                <a:ext cx="12964" cy="3341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259" extrusionOk="0">
                    <a:moveTo>
                      <a:pt x="46" y="1"/>
                    </a:moveTo>
                    <a:cubicBezTo>
                      <a:pt x="23" y="1"/>
                      <a:pt x="23" y="24"/>
                      <a:pt x="0" y="47"/>
                    </a:cubicBezTo>
                    <a:cubicBezTo>
                      <a:pt x="0" y="69"/>
                      <a:pt x="23" y="92"/>
                      <a:pt x="23" y="115"/>
                    </a:cubicBezTo>
                    <a:cubicBezTo>
                      <a:pt x="46" y="138"/>
                      <a:pt x="69" y="161"/>
                      <a:pt x="91" y="161"/>
                    </a:cubicBezTo>
                    <a:cubicBezTo>
                      <a:pt x="343" y="184"/>
                      <a:pt x="616" y="206"/>
                      <a:pt x="890" y="252"/>
                    </a:cubicBezTo>
                    <a:cubicBezTo>
                      <a:pt x="899" y="256"/>
                      <a:pt x="907" y="258"/>
                      <a:pt x="915" y="258"/>
                    </a:cubicBezTo>
                    <a:cubicBezTo>
                      <a:pt x="951" y="258"/>
                      <a:pt x="982" y="221"/>
                      <a:pt x="982" y="184"/>
                    </a:cubicBezTo>
                    <a:cubicBezTo>
                      <a:pt x="1004" y="138"/>
                      <a:pt x="959" y="69"/>
                      <a:pt x="913" y="69"/>
                    </a:cubicBezTo>
                    <a:cubicBezTo>
                      <a:pt x="731" y="47"/>
                      <a:pt x="548" y="1"/>
                      <a:pt x="3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7887;p70">
                <a:extLst>
                  <a:ext uri="{FF2B5EF4-FFF2-40B4-BE49-F238E27FC236}">
                    <a16:creationId xmlns:a16="http://schemas.microsoft.com/office/drawing/2014/main" id="{FD0B84FB-ADBA-42CF-9B26-2B3C7FB12C85}"/>
                  </a:ext>
                </a:extLst>
              </p:cNvPr>
              <p:cNvSpPr/>
              <p:nvPr/>
            </p:nvSpPr>
            <p:spPr>
              <a:xfrm>
                <a:off x="5649310" y="2602146"/>
                <a:ext cx="23865" cy="561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435" extrusionOk="0">
                    <a:moveTo>
                      <a:pt x="0" y="1"/>
                    </a:moveTo>
                    <a:cubicBezTo>
                      <a:pt x="23" y="47"/>
                      <a:pt x="23" y="92"/>
                      <a:pt x="46" y="115"/>
                    </a:cubicBezTo>
                    <a:cubicBezTo>
                      <a:pt x="46" y="161"/>
                      <a:pt x="69" y="184"/>
                      <a:pt x="69" y="206"/>
                    </a:cubicBezTo>
                    <a:cubicBezTo>
                      <a:pt x="137" y="206"/>
                      <a:pt x="183" y="206"/>
                      <a:pt x="252" y="229"/>
                    </a:cubicBezTo>
                    <a:lnTo>
                      <a:pt x="274" y="229"/>
                    </a:lnTo>
                    <a:cubicBezTo>
                      <a:pt x="754" y="252"/>
                      <a:pt x="1233" y="366"/>
                      <a:pt x="1712" y="435"/>
                    </a:cubicBezTo>
                    <a:cubicBezTo>
                      <a:pt x="1781" y="435"/>
                      <a:pt x="1827" y="389"/>
                      <a:pt x="1849" y="343"/>
                    </a:cubicBezTo>
                    <a:cubicBezTo>
                      <a:pt x="1849" y="298"/>
                      <a:pt x="1804" y="229"/>
                      <a:pt x="1758" y="229"/>
                    </a:cubicBezTo>
                    <a:cubicBezTo>
                      <a:pt x="1484" y="184"/>
                      <a:pt x="1187" y="138"/>
                      <a:pt x="913" y="92"/>
                    </a:cubicBezTo>
                    <a:cubicBezTo>
                      <a:pt x="640" y="47"/>
                      <a:pt x="343" y="1"/>
                      <a:pt x="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7888;p70">
                <a:extLst>
                  <a:ext uri="{FF2B5EF4-FFF2-40B4-BE49-F238E27FC236}">
                    <a16:creationId xmlns:a16="http://schemas.microsoft.com/office/drawing/2014/main" id="{712C1C19-1A44-4182-A1CD-2D038BD26B3C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7889;p70">
                <a:extLst>
                  <a:ext uri="{FF2B5EF4-FFF2-40B4-BE49-F238E27FC236}">
                    <a16:creationId xmlns:a16="http://schemas.microsoft.com/office/drawing/2014/main" id="{0E5F30AF-784A-4F46-8F18-AD4AC157A9C2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7890;p70">
                <a:extLst>
                  <a:ext uri="{FF2B5EF4-FFF2-40B4-BE49-F238E27FC236}">
                    <a16:creationId xmlns:a16="http://schemas.microsoft.com/office/drawing/2014/main" id="{E19FB56C-779A-49AB-9860-5A9CB1C4CC9C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7891;p70">
                <a:extLst>
                  <a:ext uri="{FF2B5EF4-FFF2-40B4-BE49-F238E27FC236}">
                    <a16:creationId xmlns:a16="http://schemas.microsoft.com/office/drawing/2014/main" id="{CA5BB7B0-AD97-4B70-891E-7DFF32DCF31B}"/>
                  </a:ext>
                </a:extLst>
              </p:cNvPr>
              <p:cNvSpPr/>
              <p:nvPr/>
            </p:nvSpPr>
            <p:spPr>
              <a:xfrm>
                <a:off x="5651077" y="2602740"/>
                <a:ext cx="22678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343" extrusionOk="0">
                    <a:moveTo>
                      <a:pt x="92" y="1"/>
                    </a:moveTo>
                    <a:cubicBezTo>
                      <a:pt x="46" y="1"/>
                      <a:pt x="0" y="46"/>
                      <a:pt x="0" y="92"/>
                    </a:cubicBezTo>
                    <a:cubicBezTo>
                      <a:pt x="23" y="160"/>
                      <a:pt x="69" y="183"/>
                      <a:pt x="115" y="183"/>
                    </a:cubicBezTo>
                    <a:lnTo>
                      <a:pt x="548" y="183"/>
                    </a:lnTo>
                    <a:cubicBezTo>
                      <a:pt x="913" y="229"/>
                      <a:pt x="1279" y="274"/>
                      <a:pt x="1621" y="343"/>
                    </a:cubicBezTo>
                    <a:cubicBezTo>
                      <a:pt x="1690" y="343"/>
                      <a:pt x="1735" y="320"/>
                      <a:pt x="1735" y="274"/>
                    </a:cubicBezTo>
                    <a:cubicBezTo>
                      <a:pt x="1758" y="206"/>
                      <a:pt x="1712" y="160"/>
                      <a:pt x="1667" y="160"/>
                    </a:cubicBezTo>
                    <a:cubicBezTo>
                      <a:pt x="1393" y="115"/>
                      <a:pt x="1142" y="69"/>
                      <a:pt x="868" y="23"/>
                    </a:cubicBezTo>
                    <a:cubicBezTo>
                      <a:pt x="640" y="1"/>
                      <a:pt x="411" y="1"/>
                      <a:pt x="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7892;p70">
                <a:extLst>
                  <a:ext uri="{FF2B5EF4-FFF2-40B4-BE49-F238E27FC236}">
                    <a16:creationId xmlns:a16="http://schemas.microsoft.com/office/drawing/2014/main" id="{9DEA4BD4-40AA-44F4-9061-30CBF87D5B26}"/>
                  </a:ext>
                </a:extLst>
              </p:cNvPr>
              <p:cNvSpPr/>
              <p:nvPr/>
            </p:nvSpPr>
            <p:spPr>
              <a:xfrm>
                <a:off x="5531539" y="2567705"/>
                <a:ext cx="278266" cy="433440"/>
              </a:xfrm>
              <a:custGeom>
                <a:avLst/>
                <a:gdLst/>
                <a:ahLst/>
                <a:cxnLst/>
                <a:rect l="l" t="t" r="r" b="b"/>
                <a:pathLst>
                  <a:path w="21571" h="33600" extrusionOk="0">
                    <a:moveTo>
                      <a:pt x="10432" y="0"/>
                    </a:moveTo>
                    <a:cubicBezTo>
                      <a:pt x="10203" y="0"/>
                      <a:pt x="9975" y="23"/>
                      <a:pt x="9792" y="92"/>
                    </a:cubicBezTo>
                    <a:cubicBezTo>
                      <a:pt x="9633" y="137"/>
                      <a:pt x="9541" y="274"/>
                      <a:pt x="9564" y="434"/>
                    </a:cubicBezTo>
                    <a:cubicBezTo>
                      <a:pt x="9587" y="480"/>
                      <a:pt x="9587" y="525"/>
                      <a:pt x="9610" y="571"/>
                    </a:cubicBezTo>
                    <a:cubicBezTo>
                      <a:pt x="9655" y="639"/>
                      <a:pt x="9724" y="662"/>
                      <a:pt x="9792" y="685"/>
                    </a:cubicBezTo>
                    <a:lnTo>
                      <a:pt x="9884" y="731"/>
                    </a:lnTo>
                    <a:cubicBezTo>
                      <a:pt x="10295" y="913"/>
                      <a:pt x="10705" y="1164"/>
                      <a:pt x="11116" y="1461"/>
                    </a:cubicBezTo>
                    <a:cubicBezTo>
                      <a:pt x="11755" y="1963"/>
                      <a:pt x="12395" y="2625"/>
                      <a:pt x="13034" y="3447"/>
                    </a:cubicBezTo>
                    <a:cubicBezTo>
                      <a:pt x="13604" y="4200"/>
                      <a:pt x="14129" y="5022"/>
                      <a:pt x="14677" y="5981"/>
                    </a:cubicBezTo>
                    <a:cubicBezTo>
                      <a:pt x="15088" y="6757"/>
                      <a:pt x="15499" y="7578"/>
                      <a:pt x="15864" y="8423"/>
                    </a:cubicBezTo>
                    <a:cubicBezTo>
                      <a:pt x="16161" y="9108"/>
                      <a:pt x="16389" y="9770"/>
                      <a:pt x="16572" y="10409"/>
                    </a:cubicBezTo>
                    <a:cubicBezTo>
                      <a:pt x="16777" y="11139"/>
                      <a:pt x="16937" y="11915"/>
                      <a:pt x="17051" y="12691"/>
                    </a:cubicBezTo>
                    <a:cubicBezTo>
                      <a:pt x="17256" y="14152"/>
                      <a:pt x="17256" y="15613"/>
                      <a:pt x="17051" y="17028"/>
                    </a:cubicBezTo>
                    <a:cubicBezTo>
                      <a:pt x="16960" y="17690"/>
                      <a:pt x="16823" y="18352"/>
                      <a:pt x="16663" y="18991"/>
                    </a:cubicBezTo>
                    <a:cubicBezTo>
                      <a:pt x="16503" y="19539"/>
                      <a:pt x="16298" y="20109"/>
                      <a:pt x="16047" y="20726"/>
                    </a:cubicBezTo>
                    <a:cubicBezTo>
                      <a:pt x="15499" y="22050"/>
                      <a:pt x="14746" y="23305"/>
                      <a:pt x="13855" y="24492"/>
                    </a:cubicBezTo>
                    <a:cubicBezTo>
                      <a:pt x="12874" y="25747"/>
                      <a:pt x="11687" y="26911"/>
                      <a:pt x="10340" y="27961"/>
                    </a:cubicBezTo>
                    <a:cubicBezTo>
                      <a:pt x="8788" y="29148"/>
                      <a:pt x="7031" y="30175"/>
                      <a:pt x="5090" y="30997"/>
                    </a:cubicBezTo>
                    <a:cubicBezTo>
                      <a:pt x="3538" y="31659"/>
                      <a:pt x="1895" y="32184"/>
                      <a:pt x="229" y="32549"/>
                    </a:cubicBezTo>
                    <a:cubicBezTo>
                      <a:pt x="160" y="32549"/>
                      <a:pt x="92" y="32595"/>
                      <a:pt x="46" y="32663"/>
                    </a:cubicBezTo>
                    <a:cubicBezTo>
                      <a:pt x="23" y="32732"/>
                      <a:pt x="0" y="32823"/>
                      <a:pt x="23" y="32892"/>
                    </a:cubicBezTo>
                    <a:cubicBezTo>
                      <a:pt x="23" y="32914"/>
                      <a:pt x="23" y="32937"/>
                      <a:pt x="46" y="32937"/>
                    </a:cubicBezTo>
                    <a:cubicBezTo>
                      <a:pt x="46" y="33006"/>
                      <a:pt x="69" y="33051"/>
                      <a:pt x="114" y="33097"/>
                    </a:cubicBezTo>
                    <a:cubicBezTo>
                      <a:pt x="297" y="33280"/>
                      <a:pt x="480" y="33439"/>
                      <a:pt x="708" y="33553"/>
                    </a:cubicBezTo>
                    <a:cubicBezTo>
                      <a:pt x="754" y="33576"/>
                      <a:pt x="799" y="33599"/>
                      <a:pt x="868" y="33599"/>
                    </a:cubicBezTo>
                    <a:lnTo>
                      <a:pt x="1119" y="33599"/>
                    </a:lnTo>
                    <a:cubicBezTo>
                      <a:pt x="3242" y="33211"/>
                      <a:pt x="5341" y="32618"/>
                      <a:pt x="7350" y="31864"/>
                    </a:cubicBezTo>
                    <a:cubicBezTo>
                      <a:pt x="9382" y="31111"/>
                      <a:pt x="11299" y="30153"/>
                      <a:pt x="12988" y="29057"/>
                    </a:cubicBezTo>
                    <a:cubicBezTo>
                      <a:pt x="13878" y="28509"/>
                      <a:pt x="14723" y="27893"/>
                      <a:pt x="15476" y="27254"/>
                    </a:cubicBezTo>
                    <a:cubicBezTo>
                      <a:pt x="16229" y="26615"/>
                      <a:pt x="16960" y="25907"/>
                      <a:pt x="17621" y="25154"/>
                    </a:cubicBezTo>
                    <a:cubicBezTo>
                      <a:pt x="19014" y="23579"/>
                      <a:pt x="20064" y="21890"/>
                      <a:pt x="20726" y="20064"/>
                    </a:cubicBezTo>
                    <a:cubicBezTo>
                      <a:pt x="21091" y="19082"/>
                      <a:pt x="21342" y="17987"/>
                      <a:pt x="21456" y="16823"/>
                    </a:cubicBezTo>
                    <a:cubicBezTo>
                      <a:pt x="21570" y="15727"/>
                      <a:pt x="21570" y="14609"/>
                      <a:pt x="21410" y="13490"/>
                    </a:cubicBezTo>
                    <a:cubicBezTo>
                      <a:pt x="21274" y="12394"/>
                      <a:pt x="21000" y="11299"/>
                      <a:pt x="20589" y="10249"/>
                    </a:cubicBezTo>
                    <a:cubicBezTo>
                      <a:pt x="20338" y="9518"/>
                      <a:pt x="19973" y="8742"/>
                      <a:pt x="19448" y="7807"/>
                    </a:cubicBezTo>
                    <a:cubicBezTo>
                      <a:pt x="18557" y="6186"/>
                      <a:pt x="17553" y="4748"/>
                      <a:pt x="16457" y="3538"/>
                    </a:cubicBezTo>
                    <a:cubicBezTo>
                      <a:pt x="15818" y="2831"/>
                      <a:pt x="15179" y="2260"/>
                      <a:pt x="14540" y="1781"/>
                    </a:cubicBezTo>
                    <a:cubicBezTo>
                      <a:pt x="14380" y="1667"/>
                      <a:pt x="14221" y="1575"/>
                      <a:pt x="14084" y="1461"/>
                    </a:cubicBezTo>
                    <a:cubicBezTo>
                      <a:pt x="14061" y="1461"/>
                      <a:pt x="14038" y="1438"/>
                      <a:pt x="14038" y="1438"/>
                    </a:cubicBezTo>
                    <a:cubicBezTo>
                      <a:pt x="13513" y="1096"/>
                      <a:pt x="13034" y="845"/>
                      <a:pt x="12554" y="639"/>
                    </a:cubicBezTo>
                    <a:cubicBezTo>
                      <a:pt x="12098" y="388"/>
                      <a:pt x="11641" y="206"/>
                      <a:pt x="11208" y="92"/>
                    </a:cubicBezTo>
                    <a:cubicBezTo>
                      <a:pt x="10934" y="23"/>
                      <a:pt x="10660" y="0"/>
                      <a:pt x="104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7893;p70">
                <a:extLst>
                  <a:ext uri="{FF2B5EF4-FFF2-40B4-BE49-F238E27FC236}">
                    <a16:creationId xmlns:a16="http://schemas.microsoft.com/office/drawing/2014/main" id="{E440D8F5-E95A-468F-AB8A-AE9B937632A3}"/>
                  </a:ext>
                </a:extLst>
              </p:cNvPr>
              <p:cNvSpPr/>
              <p:nvPr/>
            </p:nvSpPr>
            <p:spPr>
              <a:xfrm>
                <a:off x="5645775" y="2555038"/>
                <a:ext cx="57431" cy="28999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248" extrusionOk="0">
                    <a:moveTo>
                      <a:pt x="3630" y="1"/>
                    </a:moveTo>
                    <a:cubicBezTo>
                      <a:pt x="2511" y="1"/>
                      <a:pt x="1416" y="229"/>
                      <a:pt x="457" y="777"/>
                    </a:cubicBezTo>
                    <a:cubicBezTo>
                      <a:pt x="274" y="891"/>
                      <a:pt x="138" y="1028"/>
                      <a:pt x="46" y="1233"/>
                    </a:cubicBezTo>
                    <a:cubicBezTo>
                      <a:pt x="1" y="1416"/>
                      <a:pt x="1" y="1621"/>
                      <a:pt x="92" y="1804"/>
                    </a:cubicBezTo>
                    <a:cubicBezTo>
                      <a:pt x="210" y="2057"/>
                      <a:pt x="502" y="2247"/>
                      <a:pt x="793" y="2247"/>
                    </a:cubicBezTo>
                    <a:cubicBezTo>
                      <a:pt x="897" y="2247"/>
                      <a:pt x="1000" y="2223"/>
                      <a:pt x="1096" y="2169"/>
                    </a:cubicBezTo>
                    <a:cubicBezTo>
                      <a:pt x="1393" y="1987"/>
                      <a:pt x="1712" y="1850"/>
                      <a:pt x="2055" y="1736"/>
                    </a:cubicBezTo>
                    <a:cubicBezTo>
                      <a:pt x="2466" y="1621"/>
                      <a:pt x="2877" y="1553"/>
                      <a:pt x="3287" y="1530"/>
                    </a:cubicBezTo>
                    <a:lnTo>
                      <a:pt x="3584" y="1530"/>
                    </a:lnTo>
                    <a:cubicBezTo>
                      <a:pt x="3790" y="1530"/>
                      <a:pt x="3972" y="1485"/>
                      <a:pt x="4155" y="1348"/>
                    </a:cubicBezTo>
                    <a:cubicBezTo>
                      <a:pt x="4292" y="1211"/>
                      <a:pt x="4383" y="1028"/>
                      <a:pt x="4406" y="823"/>
                    </a:cubicBezTo>
                    <a:cubicBezTo>
                      <a:pt x="4452" y="435"/>
                      <a:pt x="4132" y="1"/>
                      <a:pt x="37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7894;p70">
                <a:extLst>
                  <a:ext uri="{FF2B5EF4-FFF2-40B4-BE49-F238E27FC236}">
                    <a16:creationId xmlns:a16="http://schemas.microsoft.com/office/drawing/2014/main" id="{028374FB-20AA-406D-B78C-4E829494EE82}"/>
                  </a:ext>
                </a:extLst>
              </p:cNvPr>
              <p:cNvSpPr/>
              <p:nvPr/>
            </p:nvSpPr>
            <p:spPr>
              <a:xfrm>
                <a:off x="5760012" y="2755261"/>
                <a:ext cx="90700" cy="138107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10706" extrusionOk="0">
                    <a:moveTo>
                      <a:pt x="6164" y="0"/>
                    </a:moveTo>
                    <a:cubicBezTo>
                      <a:pt x="6141" y="0"/>
                      <a:pt x="6141" y="23"/>
                      <a:pt x="6118" y="23"/>
                    </a:cubicBezTo>
                    <a:cubicBezTo>
                      <a:pt x="6072" y="23"/>
                      <a:pt x="6027" y="69"/>
                      <a:pt x="6004" y="114"/>
                    </a:cubicBezTo>
                    <a:lnTo>
                      <a:pt x="5958" y="114"/>
                    </a:lnTo>
                    <a:cubicBezTo>
                      <a:pt x="5913" y="114"/>
                      <a:pt x="5867" y="114"/>
                      <a:pt x="5821" y="137"/>
                    </a:cubicBezTo>
                    <a:cubicBezTo>
                      <a:pt x="4885" y="457"/>
                      <a:pt x="4064" y="890"/>
                      <a:pt x="3333" y="1438"/>
                    </a:cubicBezTo>
                    <a:cubicBezTo>
                      <a:pt x="2922" y="1758"/>
                      <a:pt x="2580" y="2054"/>
                      <a:pt x="2261" y="2397"/>
                    </a:cubicBezTo>
                    <a:cubicBezTo>
                      <a:pt x="1964" y="2716"/>
                      <a:pt x="1644" y="3081"/>
                      <a:pt x="1370" y="3515"/>
                    </a:cubicBezTo>
                    <a:cubicBezTo>
                      <a:pt x="1119" y="3880"/>
                      <a:pt x="891" y="4268"/>
                      <a:pt x="708" y="4702"/>
                    </a:cubicBezTo>
                    <a:cubicBezTo>
                      <a:pt x="503" y="5159"/>
                      <a:pt x="343" y="5615"/>
                      <a:pt x="229" y="6072"/>
                    </a:cubicBezTo>
                    <a:cubicBezTo>
                      <a:pt x="115" y="6551"/>
                      <a:pt x="46" y="7053"/>
                      <a:pt x="24" y="7532"/>
                    </a:cubicBezTo>
                    <a:cubicBezTo>
                      <a:pt x="1" y="7966"/>
                      <a:pt x="46" y="8377"/>
                      <a:pt x="138" y="8788"/>
                    </a:cubicBezTo>
                    <a:cubicBezTo>
                      <a:pt x="183" y="8970"/>
                      <a:pt x="252" y="9153"/>
                      <a:pt x="320" y="9313"/>
                    </a:cubicBezTo>
                    <a:cubicBezTo>
                      <a:pt x="389" y="9450"/>
                      <a:pt x="457" y="9587"/>
                      <a:pt x="549" y="9701"/>
                    </a:cubicBezTo>
                    <a:cubicBezTo>
                      <a:pt x="731" y="9998"/>
                      <a:pt x="982" y="10226"/>
                      <a:pt x="1256" y="10408"/>
                    </a:cubicBezTo>
                    <a:cubicBezTo>
                      <a:pt x="1576" y="10591"/>
                      <a:pt x="1987" y="10705"/>
                      <a:pt x="2420" y="10705"/>
                    </a:cubicBezTo>
                    <a:cubicBezTo>
                      <a:pt x="2649" y="10705"/>
                      <a:pt x="2854" y="10682"/>
                      <a:pt x="3082" y="10637"/>
                    </a:cubicBezTo>
                    <a:cubicBezTo>
                      <a:pt x="3356" y="10568"/>
                      <a:pt x="3676" y="10431"/>
                      <a:pt x="3995" y="10249"/>
                    </a:cubicBezTo>
                    <a:cubicBezTo>
                      <a:pt x="4269" y="10089"/>
                      <a:pt x="4543" y="9861"/>
                      <a:pt x="4840" y="9564"/>
                    </a:cubicBezTo>
                    <a:cubicBezTo>
                      <a:pt x="5136" y="9313"/>
                      <a:pt x="5388" y="8993"/>
                      <a:pt x="5639" y="8628"/>
                    </a:cubicBezTo>
                    <a:cubicBezTo>
                      <a:pt x="5890" y="8217"/>
                      <a:pt x="6118" y="7783"/>
                      <a:pt x="6323" y="7327"/>
                    </a:cubicBezTo>
                    <a:cubicBezTo>
                      <a:pt x="6438" y="7053"/>
                      <a:pt x="6529" y="6779"/>
                      <a:pt x="6620" y="6528"/>
                    </a:cubicBezTo>
                    <a:cubicBezTo>
                      <a:pt x="6711" y="6209"/>
                      <a:pt x="6780" y="5889"/>
                      <a:pt x="6826" y="5615"/>
                    </a:cubicBezTo>
                    <a:cubicBezTo>
                      <a:pt x="6963" y="4999"/>
                      <a:pt x="7008" y="4382"/>
                      <a:pt x="7008" y="3743"/>
                    </a:cubicBezTo>
                    <a:cubicBezTo>
                      <a:pt x="7031" y="2762"/>
                      <a:pt x="6871" y="1803"/>
                      <a:pt x="6597" y="890"/>
                    </a:cubicBezTo>
                    <a:cubicBezTo>
                      <a:pt x="6552" y="799"/>
                      <a:pt x="6529" y="730"/>
                      <a:pt x="6483" y="662"/>
                    </a:cubicBezTo>
                    <a:cubicBezTo>
                      <a:pt x="6392" y="434"/>
                      <a:pt x="6278" y="228"/>
                      <a:pt x="61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7895;p70">
                <a:extLst>
                  <a:ext uri="{FF2B5EF4-FFF2-40B4-BE49-F238E27FC236}">
                    <a16:creationId xmlns:a16="http://schemas.microsoft.com/office/drawing/2014/main" id="{EB51281B-A2CA-4604-838E-83910B8C621B}"/>
                  </a:ext>
                </a:extLst>
              </p:cNvPr>
              <p:cNvSpPr/>
              <p:nvPr/>
            </p:nvSpPr>
            <p:spPr>
              <a:xfrm>
                <a:off x="5754130" y="2677813"/>
                <a:ext cx="90700" cy="146634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11367" extrusionOk="0">
                    <a:moveTo>
                      <a:pt x="3287" y="1"/>
                    </a:moveTo>
                    <a:cubicBezTo>
                      <a:pt x="3219" y="1"/>
                      <a:pt x="3150" y="24"/>
                      <a:pt x="3059" y="47"/>
                    </a:cubicBezTo>
                    <a:cubicBezTo>
                      <a:pt x="2945" y="69"/>
                      <a:pt x="2853" y="138"/>
                      <a:pt x="2762" y="206"/>
                    </a:cubicBezTo>
                    <a:cubicBezTo>
                      <a:pt x="2602" y="389"/>
                      <a:pt x="2465" y="617"/>
                      <a:pt x="2443" y="891"/>
                    </a:cubicBezTo>
                    <a:cubicBezTo>
                      <a:pt x="2443" y="960"/>
                      <a:pt x="2443" y="1028"/>
                      <a:pt x="2443" y="1097"/>
                    </a:cubicBezTo>
                    <a:cubicBezTo>
                      <a:pt x="2328" y="982"/>
                      <a:pt x="2192" y="868"/>
                      <a:pt x="2077" y="754"/>
                    </a:cubicBezTo>
                    <a:cubicBezTo>
                      <a:pt x="1986" y="686"/>
                      <a:pt x="1872" y="594"/>
                      <a:pt x="1735" y="549"/>
                    </a:cubicBezTo>
                    <a:cubicBezTo>
                      <a:pt x="1575" y="457"/>
                      <a:pt x="1438" y="435"/>
                      <a:pt x="1301" y="435"/>
                    </a:cubicBezTo>
                    <a:cubicBezTo>
                      <a:pt x="1281" y="428"/>
                      <a:pt x="1259" y="425"/>
                      <a:pt x="1236" y="425"/>
                    </a:cubicBezTo>
                    <a:cubicBezTo>
                      <a:pt x="1179" y="425"/>
                      <a:pt x="1115" y="441"/>
                      <a:pt x="1050" y="457"/>
                    </a:cubicBezTo>
                    <a:cubicBezTo>
                      <a:pt x="1027" y="457"/>
                      <a:pt x="982" y="480"/>
                      <a:pt x="959" y="503"/>
                    </a:cubicBezTo>
                    <a:cubicBezTo>
                      <a:pt x="799" y="572"/>
                      <a:pt x="662" y="663"/>
                      <a:pt x="571" y="800"/>
                    </a:cubicBezTo>
                    <a:cubicBezTo>
                      <a:pt x="480" y="937"/>
                      <a:pt x="388" y="1051"/>
                      <a:pt x="365" y="1165"/>
                    </a:cubicBezTo>
                    <a:cubicBezTo>
                      <a:pt x="297" y="1348"/>
                      <a:pt x="274" y="1485"/>
                      <a:pt x="274" y="1667"/>
                    </a:cubicBezTo>
                    <a:cubicBezTo>
                      <a:pt x="274" y="1804"/>
                      <a:pt x="297" y="1941"/>
                      <a:pt x="320" y="2101"/>
                    </a:cubicBezTo>
                    <a:cubicBezTo>
                      <a:pt x="388" y="2398"/>
                      <a:pt x="502" y="2694"/>
                      <a:pt x="685" y="3014"/>
                    </a:cubicBezTo>
                    <a:cubicBezTo>
                      <a:pt x="754" y="3128"/>
                      <a:pt x="822" y="3265"/>
                      <a:pt x="890" y="3356"/>
                    </a:cubicBezTo>
                    <a:cubicBezTo>
                      <a:pt x="799" y="3356"/>
                      <a:pt x="685" y="3356"/>
                      <a:pt x="594" y="3379"/>
                    </a:cubicBezTo>
                    <a:cubicBezTo>
                      <a:pt x="548" y="3402"/>
                      <a:pt x="480" y="3425"/>
                      <a:pt x="434" y="3448"/>
                    </a:cubicBezTo>
                    <a:cubicBezTo>
                      <a:pt x="297" y="3539"/>
                      <a:pt x="160" y="3722"/>
                      <a:pt x="92" y="3904"/>
                    </a:cubicBezTo>
                    <a:cubicBezTo>
                      <a:pt x="23" y="4132"/>
                      <a:pt x="23" y="4383"/>
                      <a:pt x="46" y="4635"/>
                    </a:cubicBezTo>
                    <a:cubicBezTo>
                      <a:pt x="69" y="4771"/>
                      <a:pt x="92" y="4931"/>
                      <a:pt x="137" y="5091"/>
                    </a:cubicBezTo>
                    <a:cubicBezTo>
                      <a:pt x="183" y="5228"/>
                      <a:pt x="229" y="5388"/>
                      <a:pt x="297" y="5525"/>
                    </a:cubicBezTo>
                    <a:cubicBezTo>
                      <a:pt x="411" y="5776"/>
                      <a:pt x="548" y="6027"/>
                      <a:pt x="662" y="6255"/>
                    </a:cubicBezTo>
                    <a:cubicBezTo>
                      <a:pt x="617" y="6255"/>
                      <a:pt x="594" y="6278"/>
                      <a:pt x="571" y="6278"/>
                    </a:cubicBezTo>
                    <a:cubicBezTo>
                      <a:pt x="137" y="6506"/>
                      <a:pt x="0" y="7100"/>
                      <a:pt x="46" y="7602"/>
                    </a:cubicBezTo>
                    <a:cubicBezTo>
                      <a:pt x="69" y="8241"/>
                      <a:pt x="297" y="8903"/>
                      <a:pt x="708" y="9428"/>
                    </a:cubicBezTo>
                    <a:cubicBezTo>
                      <a:pt x="868" y="9679"/>
                      <a:pt x="1096" y="9907"/>
                      <a:pt x="1415" y="10158"/>
                    </a:cubicBezTo>
                    <a:cubicBezTo>
                      <a:pt x="1712" y="10386"/>
                      <a:pt x="1986" y="10592"/>
                      <a:pt x="2260" y="10752"/>
                    </a:cubicBezTo>
                    <a:cubicBezTo>
                      <a:pt x="2648" y="10980"/>
                      <a:pt x="3036" y="11140"/>
                      <a:pt x="3401" y="11231"/>
                    </a:cubicBezTo>
                    <a:cubicBezTo>
                      <a:pt x="3704" y="11327"/>
                      <a:pt x="3984" y="11367"/>
                      <a:pt x="4242" y="11367"/>
                    </a:cubicBezTo>
                    <a:cubicBezTo>
                      <a:pt x="4354" y="11367"/>
                      <a:pt x="4462" y="11359"/>
                      <a:pt x="4565" y="11345"/>
                    </a:cubicBezTo>
                    <a:cubicBezTo>
                      <a:pt x="4725" y="11345"/>
                      <a:pt x="4862" y="11299"/>
                      <a:pt x="4999" y="11254"/>
                    </a:cubicBezTo>
                    <a:cubicBezTo>
                      <a:pt x="5250" y="11185"/>
                      <a:pt x="5456" y="11094"/>
                      <a:pt x="5661" y="10957"/>
                    </a:cubicBezTo>
                    <a:cubicBezTo>
                      <a:pt x="6003" y="10706"/>
                      <a:pt x="6300" y="10364"/>
                      <a:pt x="6528" y="9953"/>
                    </a:cubicBezTo>
                    <a:cubicBezTo>
                      <a:pt x="6871" y="9291"/>
                      <a:pt x="7030" y="8424"/>
                      <a:pt x="6962" y="7465"/>
                    </a:cubicBezTo>
                    <a:cubicBezTo>
                      <a:pt x="6916" y="7008"/>
                      <a:pt x="6848" y="6529"/>
                      <a:pt x="6734" y="5981"/>
                    </a:cubicBezTo>
                    <a:cubicBezTo>
                      <a:pt x="6551" y="5365"/>
                      <a:pt x="6346" y="4771"/>
                      <a:pt x="6163" y="4178"/>
                    </a:cubicBezTo>
                    <a:cubicBezTo>
                      <a:pt x="6095" y="4064"/>
                      <a:pt x="6049" y="3927"/>
                      <a:pt x="5981" y="3790"/>
                    </a:cubicBezTo>
                    <a:cubicBezTo>
                      <a:pt x="5889" y="3562"/>
                      <a:pt x="5821" y="3333"/>
                      <a:pt x="5729" y="3082"/>
                    </a:cubicBezTo>
                    <a:cubicBezTo>
                      <a:pt x="5661" y="2900"/>
                      <a:pt x="5615" y="2740"/>
                      <a:pt x="5547" y="2557"/>
                    </a:cubicBezTo>
                    <a:cubicBezTo>
                      <a:pt x="5387" y="2124"/>
                      <a:pt x="5204" y="1690"/>
                      <a:pt x="4953" y="1302"/>
                    </a:cubicBezTo>
                    <a:cubicBezTo>
                      <a:pt x="4702" y="891"/>
                      <a:pt x="4428" y="572"/>
                      <a:pt x="4132" y="343"/>
                    </a:cubicBezTo>
                    <a:cubicBezTo>
                      <a:pt x="3881" y="138"/>
                      <a:pt x="3607" y="24"/>
                      <a:pt x="3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6" name="Google Shape;7896;p70">
                <a:extLst>
                  <a:ext uri="{FF2B5EF4-FFF2-40B4-BE49-F238E27FC236}">
                    <a16:creationId xmlns:a16="http://schemas.microsoft.com/office/drawing/2014/main" id="{A5B8578A-62AC-40EE-B7F3-4832FFEAD8CF}"/>
                  </a:ext>
                </a:extLst>
              </p:cNvPr>
              <p:cNvSpPr/>
              <p:nvPr/>
            </p:nvSpPr>
            <p:spPr>
              <a:xfrm>
                <a:off x="5764436" y="2721103"/>
                <a:ext cx="8836" cy="11907"/>
              </a:xfrm>
              <a:custGeom>
                <a:avLst/>
                <a:gdLst/>
                <a:ahLst/>
                <a:cxnLst/>
                <a:rect l="l" t="t" r="r" b="b"/>
                <a:pathLst>
                  <a:path w="685" h="923" extrusionOk="0">
                    <a:moveTo>
                      <a:pt x="91" y="0"/>
                    </a:moveTo>
                    <a:cubicBezTo>
                      <a:pt x="91" y="0"/>
                      <a:pt x="69" y="23"/>
                      <a:pt x="46" y="23"/>
                    </a:cubicBezTo>
                    <a:cubicBezTo>
                      <a:pt x="23" y="46"/>
                      <a:pt x="23" y="92"/>
                      <a:pt x="23" y="114"/>
                    </a:cubicBezTo>
                    <a:cubicBezTo>
                      <a:pt x="0" y="160"/>
                      <a:pt x="23" y="183"/>
                      <a:pt x="46" y="206"/>
                    </a:cubicBezTo>
                    <a:cubicBezTo>
                      <a:pt x="91" y="343"/>
                      <a:pt x="183" y="480"/>
                      <a:pt x="251" y="594"/>
                    </a:cubicBezTo>
                    <a:cubicBezTo>
                      <a:pt x="343" y="685"/>
                      <a:pt x="411" y="799"/>
                      <a:pt x="502" y="890"/>
                    </a:cubicBezTo>
                    <a:cubicBezTo>
                      <a:pt x="518" y="907"/>
                      <a:pt x="546" y="923"/>
                      <a:pt x="569" y="923"/>
                    </a:cubicBezTo>
                    <a:cubicBezTo>
                      <a:pt x="578" y="923"/>
                      <a:pt x="587" y="920"/>
                      <a:pt x="594" y="913"/>
                    </a:cubicBezTo>
                    <a:cubicBezTo>
                      <a:pt x="616" y="913"/>
                      <a:pt x="639" y="890"/>
                      <a:pt x="662" y="868"/>
                    </a:cubicBezTo>
                    <a:cubicBezTo>
                      <a:pt x="685" y="845"/>
                      <a:pt x="685" y="799"/>
                      <a:pt x="685" y="776"/>
                    </a:cubicBezTo>
                    <a:cubicBezTo>
                      <a:pt x="685" y="731"/>
                      <a:pt x="662" y="708"/>
                      <a:pt x="639" y="685"/>
                    </a:cubicBezTo>
                    <a:cubicBezTo>
                      <a:pt x="616" y="662"/>
                      <a:pt x="594" y="639"/>
                      <a:pt x="594" y="617"/>
                    </a:cubicBezTo>
                    <a:cubicBezTo>
                      <a:pt x="502" y="525"/>
                      <a:pt x="434" y="434"/>
                      <a:pt x="365" y="320"/>
                    </a:cubicBezTo>
                    <a:cubicBezTo>
                      <a:pt x="320" y="229"/>
                      <a:pt x="274" y="137"/>
                      <a:pt x="206" y="46"/>
                    </a:cubicBezTo>
                    <a:cubicBezTo>
                      <a:pt x="183" y="0"/>
                      <a:pt x="137" y="0"/>
                      <a:pt x="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7" name="Google Shape;7897;p70">
                <a:extLst>
                  <a:ext uri="{FF2B5EF4-FFF2-40B4-BE49-F238E27FC236}">
                    <a16:creationId xmlns:a16="http://schemas.microsoft.com/office/drawing/2014/main" id="{7CFA805B-742A-4AC4-B62F-2B8B3382FFC9}"/>
                  </a:ext>
                </a:extLst>
              </p:cNvPr>
              <p:cNvSpPr/>
              <p:nvPr/>
            </p:nvSpPr>
            <p:spPr>
              <a:xfrm>
                <a:off x="5762372" y="2757196"/>
                <a:ext cx="8256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19" extrusionOk="0">
                    <a:moveTo>
                      <a:pt x="155" y="1"/>
                    </a:moveTo>
                    <a:cubicBezTo>
                      <a:pt x="141" y="1"/>
                      <a:pt x="127" y="4"/>
                      <a:pt x="115" y="10"/>
                    </a:cubicBezTo>
                    <a:cubicBezTo>
                      <a:pt x="115" y="10"/>
                      <a:pt x="92" y="33"/>
                      <a:pt x="69" y="33"/>
                    </a:cubicBezTo>
                    <a:cubicBezTo>
                      <a:pt x="23" y="78"/>
                      <a:pt x="0" y="170"/>
                      <a:pt x="46" y="238"/>
                    </a:cubicBezTo>
                    <a:cubicBezTo>
                      <a:pt x="160" y="421"/>
                      <a:pt x="274" y="603"/>
                      <a:pt x="411" y="763"/>
                    </a:cubicBezTo>
                    <a:cubicBezTo>
                      <a:pt x="434" y="786"/>
                      <a:pt x="457" y="809"/>
                      <a:pt x="480" y="809"/>
                    </a:cubicBezTo>
                    <a:cubicBezTo>
                      <a:pt x="493" y="815"/>
                      <a:pt x="506" y="818"/>
                      <a:pt x="519" y="818"/>
                    </a:cubicBezTo>
                    <a:cubicBezTo>
                      <a:pt x="550" y="818"/>
                      <a:pt x="578" y="802"/>
                      <a:pt x="594" y="786"/>
                    </a:cubicBezTo>
                    <a:cubicBezTo>
                      <a:pt x="617" y="763"/>
                      <a:pt x="640" y="717"/>
                      <a:pt x="640" y="695"/>
                    </a:cubicBezTo>
                    <a:cubicBezTo>
                      <a:pt x="640" y="649"/>
                      <a:pt x="640" y="603"/>
                      <a:pt x="617" y="558"/>
                    </a:cubicBezTo>
                    <a:cubicBezTo>
                      <a:pt x="480" y="398"/>
                      <a:pt x="366" y="238"/>
                      <a:pt x="251" y="55"/>
                    </a:cubicBezTo>
                    <a:cubicBezTo>
                      <a:pt x="235" y="22"/>
                      <a:pt x="194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7898;p70">
                <a:extLst>
                  <a:ext uri="{FF2B5EF4-FFF2-40B4-BE49-F238E27FC236}">
                    <a16:creationId xmlns:a16="http://schemas.microsoft.com/office/drawing/2014/main" id="{7CAA159F-F5DE-4B21-8C2E-EF56C3D418A0}"/>
                  </a:ext>
                </a:extLst>
              </p:cNvPr>
              <p:cNvSpPr/>
              <p:nvPr/>
            </p:nvSpPr>
            <p:spPr>
              <a:xfrm>
                <a:off x="5785036" y="2693009"/>
                <a:ext cx="30057" cy="33914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2629" extrusionOk="0">
                    <a:moveTo>
                      <a:pt x="104" y="0"/>
                    </a:moveTo>
                    <a:cubicBezTo>
                      <a:pt x="94" y="0"/>
                      <a:pt x="83" y="3"/>
                      <a:pt x="69" y="10"/>
                    </a:cubicBezTo>
                    <a:lnTo>
                      <a:pt x="47" y="10"/>
                    </a:lnTo>
                    <a:cubicBezTo>
                      <a:pt x="24" y="56"/>
                      <a:pt x="1" y="101"/>
                      <a:pt x="24" y="147"/>
                    </a:cubicBezTo>
                    <a:cubicBezTo>
                      <a:pt x="343" y="603"/>
                      <a:pt x="663" y="1037"/>
                      <a:pt x="1028" y="1471"/>
                    </a:cubicBezTo>
                    <a:cubicBezTo>
                      <a:pt x="1348" y="1859"/>
                      <a:pt x="1690" y="2224"/>
                      <a:pt x="2055" y="2589"/>
                    </a:cubicBezTo>
                    <a:cubicBezTo>
                      <a:pt x="2082" y="2616"/>
                      <a:pt x="2116" y="2629"/>
                      <a:pt x="2151" y="2629"/>
                    </a:cubicBezTo>
                    <a:cubicBezTo>
                      <a:pt x="2203" y="2629"/>
                      <a:pt x="2256" y="2599"/>
                      <a:pt x="2283" y="2544"/>
                    </a:cubicBezTo>
                    <a:cubicBezTo>
                      <a:pt x="2329" y="2475"/>
                      <a:pt x="2329" y="2338"/>
                      <a:pt x="2261" y="2270"/>
                    </a:cubicBezTo>
                    <a:cubicBezTo>
                      <a:pt x="1690" y="1790"/>
                      <a:pt x="1165" y="1265"/>
                      <a:pt x="663" y="695"/>
                    </a:cubicBezTo>
                    <a:cubicBezTo>
                      <a:pt x="480" y="489"/>
                      <a:pt x="321" y="261"/>
                      <a:pt x="161" y="33"/>
                    </a:cubicBezTo>
                    <a:cubicBezTo>
                      <a:pt x="145" y="17"/>
                      <a:pt x="128" y="0"/>
                      <a:pt x="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7899;p70">
                <a:extLst>
                  <a:ext uri="{FF2B5EF4-FFF2-40B4-BE49-F238E27FC236}">
                    <a16:creationId xmlns:a16="http://schemas.microsoft.com/office/drawing/2014/main" id="{3FC4B65B-A71D-4ADC-85CE-810A12D27A64}"/>
                  </a:ext>
                </a:extLst>
              </p:cNvPr>
              <p:cNvSpPr/>
              <p:nvPr/>
            </p:nvSpPr>
            <p:spPr>
              <a:xfrm>
                <a:off x="5366364" y="2599502"/>
                <a:ext cx="443154" cy="521186"/>
              </a:xfrm>
              <a:custGeom>
                <a:avLst/>
                <a:gdLst/>
                <a:ahLst/>
                <a:cxnLst/>
                <a:rect l="l" t="t" r="r" b="b"/>
                <a:pathLst>
                  <a:path w="34353" h="40402" extrusionOk="0">
                    <a:moveTo>
                      <a:pt x="12417" y="0"/>
                    </a:moveTo>
                    <a:cubicBezTo>
                      <a:pt x="12395" y="0"/>
                      <a:pt x="12372" y="23"/>
                      <a:pt x="12349" y="23"/>
                    </a:cubicBezTo>
                    <a:cubicBezTo>
                      <a:pt x="10705" y="1165"/>
                      <a:pt x="9245" y="2443"/>
                      <a:pt x="8012" y="3835"/>
                    </a:cubicBezTo>
                    <a:cubicBezTo>
                      <a:pt x="6871" y="5136"/>
                      <a:pt x="5866" y="6620"/>
                      <a:pt x="5022" y="8218"/>
                    </a:cubicBezTo>
                    <a:cubicBezTo>
                      <a:pt x="3607" y="10934"/>
                      <a:pt x="2602" y="14129"/>
                      <a:pt x="1895" y="18261"/>
                    </a:cubicBezTo>
                    <a:cubicBezTo>
                      <a:pt x="1552" y="20201"/>
                      <a:pt x="1324" y="22209"/>
                      <a:pt x="1142" y="23739"/>
                    </a:cubicBezTo>
                    <a:cubicBezTo>
                      <a:pt x="1028" y="24697"/>
                      <a:pt x="936" y="25633"/>
                      <a:pt x="822" y="26592"/>
                    </a:cubicBezTo>
                    <a:lnTo>
                      <a:pt x="799" y="26934"/>
                    </a:lnTo>
                    <a:cubicBezTo>
                      <a:pt x="685" y="27961"/>
                      <a:pt x="571" y="29011"/>
                      <a:pt x="457" y="30039"/>
                    </a:cubicBezTo>
                    <a:lnTo>
                      <a:pt x="320" y="31134"/>
                    </a:lnTo>
                    <a:lnTo>
                      <a:pt x="251" y="31728"/>
                    </a:lnTo>
                    <a:lnTo>
                      <a:pt x="160" y="32435"/>
                    </a:lnTo>
                    <a:cubicBezTo>
                      <a:pt x="114" y="32892"/>
                      <a:pt x="69" y="33325"/>
                      <a:pt x="23" y="33782"/>
                    </a:cubicBezTo>
                    <a:cubicBezTo>
                      <a:pt x="0" y="33828"/>
                      <a:pt x="23" y="33873"/>
                      <a:pt x="69" y="33919"/>
                    </a:cubicBezTo>
                    <a:cubicBezTo>
                      <a:pt x="69" y="33987"/>
                      <a:pt x="92" y="34033"/>
                      <a:pt x="160" y="34101"/>
                    </a:cubicBezTo>
                    <a:cubicBezTo>
                      <a:pt x="2214" y="36452"/>
                      <a:pt x="5250" y="38210"/>
                      <a:pt x="9153" y="39283"/>
                    </a:cubicBezTo>
                    <a:cubicBezTo>
                      <a:pt x="10797" y="39739"/>
                      <a:pt x="12600" y="40059"/>
                      <a:pt x="14517" y="40241"/>
                    </a:cubicBezTo>
                    <a:cubicBezTo>
                      <a:pt x="15613" y="40333"/>
                      <a:pt x="16708" y="40401"/>
                      <a:pt x="17781" y="40401"/>
                    </a:cubicBezTo>
                    <a:cubicBezTo>
                      <a:pt x="18398" y="40401"/>
                      <a:pt x="19059" y="40378"/>
                      <a:pt x="19721" y="40333"/>
                    </a:cubicBezTo>
                    <a:cubicBezTo>
                      <a:pt x="21844" y="40219"/>
                      <a:pt x="23830" y="39899"/>
                      <a:pt x="25656" y="39374"/>
                    </a:cubicBezTo>
                    <a:cubicBezTo>
                      <a:pt x="27756" y="38781"/>
                      <a:pt x="29673" y="37913"/>
                      <a:pt x="31408" y="36772"/>
                    </a:cubicBezTo>
                    <a:cubicBezTo>
                      <a:pt x="32184" y="36247"/>
                      <a:pt x="32937" y="35699"/>
                      <a:pt x="33599" y="35083"/>
                    </a:cubicBezTo>
                    <a:cubicBezTo>
                      <a:pt x="33622" y="35060"/>
                      <a:pt x="33645" y="35037"/>
                      <a:pt x="33645" y="34992"/>
                    </a:cubicBezTo>
                    <a:cubicBezTo>
                      <a:pt x="33691" y="34946"/>
                      <a:pt x="33713" y="34855"/>
                      <a:pt x="33713" y="34809"/>
                    </a:cubicBezTo>
                    <a:cubicBezTo>
                      <a:pt x="34284" y="29605"/>
                      <a:pt x="34352" y="24903"/>
                      <a:pt x="33919" y="20429"/>
                    </a:cubicBezTo>
                    <a:cubicBezTo>
                      <a:pt x="33691" y="17964"/>
                      <a:pt x="33302" y="15590"/>
                      <a:pt x="32755" y="13330"/>
                    </a:cubicBezTo>
                    <a:cubicBezTo>
                      <a:pt x="32298" y="11459"/>
                      <a:pt x="31636" y="9678"/>
                      <a:pt x="30746" y="8035"/>
                    </a:cubicBezTo>
                    <a:cubicBezTo>
                      <a:pt x="29810" y="6323"/>
                      <a:pt x="28692" y="4817"/>
                      <a:pt x="27368" y="3516"/>
                    </a:cubicBezTo>
                    <a:cubicBezTo>
                      <a:pt x="25976" y="2146"/>
                      <a:pt x="24423" y="1096"/>
                      <a:pt x="22712" y="343"/>
                    </a:cubicBezTo>
                    <a:cubicBezTo>
                      <a:pt x="22620" y="320"/>
                      <a:pt x="22529" y="274"/>
                      <a:pt x="22438" y="229"/>
                    </a:cubicBezTo>
                    <a:cubicBezTo>
                      <a:pt x="22415" y="229"/>
                      <a:pt x="22392" y="206"/>
                      <a:pt x="22369" y="206"/>
                    </a:cubicBezTo>
                    <a:cubicBezTo>
                      <a:pt x="22301" y="206"/>
                      <a:pt x="22255" y="229"/>
                      <a:pt x="22209" y="252"/>
                    </a:cubicBezTo>
                    <a:cubicBezTo>
                      <a:pt x="22141" y="297"/>
                      <a:pt x="22095" y="366"/>
                      <a:pt x="22072" y="434"/>
                    </a:cubicBezTo>
                    <a:cubicBezTo>
                      <a:pt x="22050" y="503"/>
                      <a:pt x="22050" y="571"/>
                      <a:pt x="22095" y="640"/>
                    </a:cubicBezTo>
                    <a:lnTo>
                      <a:pt x="22095" y="685"/>
                    </a:lnTo>
                    <a:lnTo>
                      <a:pt x="22118" y="754"/>
                    </a:lnTo>
                    <a:cubicBezTo>
                      <a:pt x="22141" y="891"/>
                      <a:pt x="22164" y="1028"/>
                      <a:pt x="22164" y="1165"/>
                    </a:cubicBezTo>
                    <a:cubicBezTo>
                      <a:pt x="22164" y="1347"/>
                      <a:pt x="22118" y="1553"/>
                      <a:pt x="22072" y="1781"/>
                    </a:cubicBezTo>
                    <a:cubicBezTo>
                      <a:pt x="21935" y="2215"/>
                      <a:pt x="21821" y="2534"/>
                      <a:pt x="21662" y="2831"/>
                    </a:cubicBezTo>
                    <a:cubicBezTo>
                      <a:pt x="21525" y="3036"/>
                      <a:pt x="21388" y="3196"/>
                      <a:pt x="21251" y="3356"/>
                    </a:cubicBezTo>
                    <a:cubicBezTo>
                      <a:pt x="21114" y="3493"/>
                      <a:pt x="20977" y="3584"/>
                      <a:pt x="20817" y="3675"/>
                    </a:cubicBezTo>
                    <a:cubicBezTo>
                      <a:pt x="20657" y="3767"/>
                      <a:pt x="20475" y="3835"/>
                      <a:pt x="20292" y="3881"/>
                    </a:cubicBezTo>
                    <a:cubicBezTo>
                      <a:pt x="20064" y="3926"/>
                      <a:pt x="19836" y="3949"/>
                      <a:pt x="19562" y="3949"/>
                    </a:cubicBezTo>
                    <a:cubicBezTo>
                      <a:pt x="19174" y="3949"/>
                      <a:pt x="18808" y="3881"/>
                      <a:pt x="18398" y="3767"/>
                    </a:cubicBezTo>
                    <a:cubicBezTo>
                      <a:pt x="17667" y="3561"/>
                      <a:pt x="16914" y="3242"/>
                      <a:pt x="16115" y="2762"/>
                    </a:cubicBezTo>
                    <a:cubicBezTo>
                      <a:pt x="15567" y="2443"/>
                      <a:pt x="15019" y="2078"/>
                      <a:pt x="14494" y="1667"/>
                    </a:cubicBezTo>
                    <a:cubicBezTo>
                      <a:pt x="14015" y="1279"/>
                      <a:pt x="13581" y="913"/>
                      <a:pt x="13216" y="525"/>
                    </a:cubicBezTo>
                    <a:cubicBezTo>
                      <a:pt x="13079" y="389"/>
                      <a:pt x="12965" y="252"/>
                      <a:pt x="12851" y="115"/>
                    </a:cubicBezTo>
                    <a:cubicBezTo>
                      <a:pt x="12828" y="92"/>
                      <a:pt x="12805" y="69"/>
                      <a:pt x="12760" y="46"/>
                    </a:cubicBezTo>
                    <a:cubicBezTo>
                      <a:pt x="12646" y="23"/>
                      <a:pt x="12531" y="23"/>
                      <a:pt x="12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7900;p70">
                <a:extLst>
                  <a:ext uri="{FF2B5EF4-FFF2-40B4-BE49-F238E27FC236}">
                    <a16:creationId xmlns:a16="http://schemas.microsoft.com/office/drawing/2014/main" id="{F48A70C1-D51B-49A5-8734-1D99629FD942}"/>
                  </a:ext>
                </a:extLst>
              </p:cNvPr>
              <p:cNvSpPr/>
              <p:nvPr/>
            </p:nvSpPr>
            <p:spPr>
              <a:xfrm>
                <a:off x="5366364" y="2607745"/>
                <a:ext cx="292108" cy="513226"/>
              </a:xfrm>
              <a:custGeom>
                <a:avLst/>
                <a:gdLst/>
                <a:ahLst/>
                <a:cxnLst/>
                <a:rect l="l" t="t" r="r" b="b"/>
                <a:pathLst>
                  <a:path w="22644" h="39785" extrusionOk="0">
                    <a:moveTo>
                      <a:pt x="11481" y="1"/>
                    </a:moveTo>
                    <a:cubicBezTo>
                      <a:pt x="10180" y="959"/>
                      <a:pt x="9016" y="2032"/>
                      <a:pt x="8012" y="3173"/>
                    </a:cubicBezTo>
                    <a:cubicBezTo>
                      <a:pt x="6848" y="4497"/>
                      <a:pt x="5844" y="5958"/>
                      <a:pt x="5022" y="7556"/>
                    </a:cubicBezTo>
                    <a:cubicBezTo>
                      <a:pt x="3584" y="10295"/>
                      <a:pt x="2602" y="13490"/>
                      <a:pt x="1872" y="17622"/>
                    </a:cubicBezTo>
                    <a:cubicBezTo>
                      <a:pt x="1552" y="19539"/>
                      <a:pt x="1324" y="21456"/>
                      <a:pt x="1119" y="23100"/>
                    </a:cubicBezTo>
                    <a:cubicBezTo>
                      <a:pt x="1028" y="24058"/>
                      <a:pt x="913" y="24994"/>
                      <a:pt x="822" y="25953"/>
                    </a:cubicBezTo>
                    <a:lnTo>
                      <a:pt x="776" y="26295"/>
                    </a:lnTo>
                    <a:lnTo>
                      <a:pt x="731" y="26638"/>
                    </a:lnTo>
                    <a:cubicBezTo>
                      <a:pt x="639" y="27551"/>
                      <a:pt x="548" y="28487"/>
                      <a:pt x="434" y="29400"/>
                    </a:cubicBezTo>
                    <a:lnTo>
                      <a:pt x="297" y="30495"/>
                    </a:lnTo>
                    <a:lnTo>
                      <a:pt x="229" y="31089"/>
                    </a:lnTo>
                    <a:lnTo>
                      <a:pt x="160" y="31796"/>
                    </a:lnTo>
                    <a:lnTo>
                      <a:pt x="114" y="32116"/>
                    </a:lnTo>
                    <a:lnTo>
                      <a:pt x="0" y="33143"/>
                    </a:lnTo>
                    <a:cubicBezTo>
                      <a:pt x="0" y="33189"/>
                      <a:pt x="0" y="33257"/>
                      <a:pt x="46" y="33303"/>
                    </a:cubicBezTo>
                    <a:cubicBezTo>
                      <a:pt x="46" y="33348"/>
                      <a:pt x="92" y="33417"/>
                      <a:pt x="137" y="33485"/>
                    </a:cubicBezTo>
                    <a:cubicBezTo>
                      <a:pt x="2192" y="35836"/>
                      <a:pt x="5227" y="37571"/>
                      <a:pt x="9153" y="38667"/>
                    </a:cubicBezTo>
                    <a:cubicBezTo>
                      <a:pt x="10797" y="39123"/>
                      <a:pt x="12600" y="39443"/>
                      <a:pt x="14517" y="39625"/>
                    </a:cubicBezTo>
                    <a:cubicBezTo>
                      <a:pt x="15636" y="39717"/>
                      <a:pt x="16731" y="39785"/>
                      <a:pt x="17781" y="39785"/>
                    </a:cubicBezTo>
                    <a:cubicBezTo>
                      <a:pt x="18352" y="39785"/>
                      <a:pt x="18991" y="39762"/>
                      <a:pt x="19721" y="39717"/>
                    </a:cubicBezTo>
                    <a:cubicBezTo>
                      <a:pt x="20726" y="39671"/>
                      <a:pt x="21707" y="39557"/>
                      <a:pt x="22643" y="39420"/>
                    </a:cubicBezTo>
                    <a:lnTo>
                      <a:pt x="22301" y="39397"/>
                    </a:lnTo>
                    <a:cubicBezTo>
                      <a:pt x="22118" y="39397"/>
                      <a:pt x="21935" y="39420"/>
                      <a:pt x="21776" y="39420"/>
                    </a:cubicBezTo>
                    <a:cubicBezTo>
                      <a:pt x="20612" y="39420"/>
                      <a:pt x="19516" y="39329"/>
                      <a:pt x="18489" y="39169"/>
                    </a:cubicBezTo>
                    <a:cubicBezTo>
                      <a:pt x="16800" y="38918"/>
                      <a:pt x="15270" y="38438"/>
                      <a:pt x="13947" y="37776"/>
                    </a:cubicBezTo>
                    <a:cubicBezTo>
                      <a:pt x="13239" y="37434"/>
                      <a:pt x="12577" y="37023"/>
                      <a:pt x="11984" y="36544"/>
                    </a:cubicBezTo>
                    <a:cubicBezTo>
                      <a:pt x="11345" y="36042"/>
                      <a:pt x="10774" y="35494"/>
                      <a:pt x="10272" y="34900"/>
                    </a:cubicBezTo>
                    <a:cubicBezTo>
                      <a:pt x="9724" y="34261"/>
                      <a:pt x="9245" y="33554"/>
                      <a:pt x="8857" y="32823"/>
                    </a:cubicBezTo>
                    <a:cubicBezTo>
                      <a:pt x="8606" y="32367"/>
                      <a:pt x="8400" y="31910"/>
                      <a:pt x="8217" y="31477"/>
                    </a:cubicBezTo>
                    <a:cubicBezTo>
                      <a:pt x="7989" y="30883"/>
                      <a:pt x="7807" y="30290"/>
                      <a:pt x="7647" y="29696"/>
                    </a:cubicBezTo>
                    <a:cubicBezTo>
                      <a:pt x="7373" y="28532"/>
                      <a:pt x="7236" y="27300"/>
                      <a:pt x="7259" y="26021"/>
                    </a:cubicBezTo>
                    <a:cubicBezTo>
                      <a:pt x="7259" y="24834"/>
                      <a:pt x="7350" y="23602"/>
                      <a:pt x="7578" y="22255"/>
                    </a:cubicBezTo>
                    <a:cubicBezTo>
                      <a:pt x="7989" y="19653"/>
                      <a:pt x="8720" y="17142"/>
                      <a:pt x="9496" y="14586"/>
                    </a:cubicBezTo>
                    <a:lnTo>
                      <a:pt x="9655" y="14015"/>
                    </a:lnTo>
                    <a:cubicBezTo>
                      <a:pt x="9952" y="13011"/>
                      <a:pt x="10272" y="11984"/>
                      <a:pt x="10546" y="10957"/>
                    </a:cubicBezTo>
                    <a:cubicBezTo>
                      <a:pt x="10728" y="10363"/>
                      <a:pt x="10911" y="9701"/>
                      <a:pt x="11048" y="9039"/>
                    </a:cubicBezTo>
                    <a:cubicBezTo>
                      <a:pt x="11208" y="8309"/>
                      <a:pt x="11345" y="7556"/>
                      <a:pt x="11459" y="6803"/>
                    </a:cubicBezTo>
                    <a:cubicBezTo>
                      <a:pt x="11618" y="5593"/>
                      <a:pt x="11687" y="4337"/>
                      <a:pt x="11687" y="3105"/>
                    </a:cubicBezTo>
                    <a:cubicBezTo>
                      <a:pt x="11687" y="2466"/>
                      <a:pt x="11641" y="1827"/>
                      <a:pt x="11596" y="1233"/>
                    </a:cubicBezTo>
                    <a:cubicBezTo>
                      <a:pt x="11573" y="822"/>
                      <a:pt x="11550" y="411"/>
                      <a:pt x="11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1" name="Google Shape;7901;p70">
                <a:extLst>
                  <a:ext uri="{FF2B5EF4-FFF2-40B4-BE49-F238E27FC236}">
                    <a16:creationId xmlns:a16="http://schemas.microsoft.com/office/drawing/2014/main" id="{D5530C76-FEAC-4742-8E68-E79FFBD0D18A}"/>
                  </a:ext>
                </a:extLst>
              </p:cNvPr>
              <p:cNvSpPr/>
              <p:nvPr/>
            </p:nvSpPr>
            <p:spPr>
              <a:xfrm>
                <a:off x="5265375" y="2599205"/>
                <a:ext cx="267662" cy="346571"/>
              </a:xfrm>
              <a:custGeom>
                <a:avLst/>
                <a:gdLst/>
                <a:ahLst/>
                <a:cxnLst/>
                <a:rect l="l" t="t" r="r" b="b"/>
                <a:pathLst>
                  <a:path w="20749" h="26866" extrusionOk="0">
                    <a:moveTo>
                      <a:pt x="20178" y="1"/>
                    </a:moveTo>
                    <a:cubicBezTo>
                      <a:pt x="20064" y="1"/>
                      <a:pt x="19950" y="23"/>
                      <a:pt x="19835" y="23"/>
                    </a:cubicBezTo>
                    <a:cubicBezTo>
                      <a:pt x="18991" y="115"/>
                      <a:pt x="18146" y="297"/>
                      <a:pt x="17325" y="548"/>
                    </a:cubicBezTo>
                    <a:cubicBezTo>
                      <a:pt x="16389" y="822"/>
                      <a:pt x="15430" y="1210"/>
                      <a:pt x="14472" y="1667"/>
                    </a:cubicBezTo>
                    <a:cubicBezTo>
                      <a:pt x="12737" y="2511"/>
                      <a:pt x="11002" y="3698"/>
                      <a:pt x="9267" y="5159"/>
                    </a:cubicBezTo>
                    <a:cubicBezTo>
                      <a:pt x="7807" y="6415"/>
                      <a:pt x="6369" y="7898"/>
                      <a:pt x="5022" y="9564"/>
                    </a:cubicBezTo>
                    <a:cubicBezTo>
                      <a:pt x="4360" y="10386"/>
                      <a:pt x="3744" y="11231"/>
                      <a:pt x="3150" y="12098"/>
                    </a:cubicBezTo>
                    <a:cubicBezTo>
                      <a:pt x="2488" y="13080"/>
                      <a:pt x="1940" y="13993"/>
                      <a:pt x="1484" y="14906"/>
                    </a:cubicBezTo>
                    <a:cubicBezTo>
                      <a:pt x="982" y="15933"/>
                      <a:pt x="594" y="16937"/>
                      <a:pt x="343" y="17941"/>
                    </a:cubicBezTo>
                    <a:cubicBezTo>
                      <a:pt x="114" y="18877"/>
                      <a:pt x="0" y="19790"/>
                      <a:pt x="0" y="20658"/>
                    </a:cubicBezTo>
                    <a:cubicBezTo>
                      <a:pt x="0" y="21274"/>
                      <a:pt x="46" y="21913"/>
                      <a:pt x="160" y="22529"/>
                    </a:cubicBezTo>
                    <a:cubicBezTo>
                      <a:pt x="480" y="23465"/>
                      <a:pt x="822" y="24355"/>
                      <a:pt x="1324" y="25200"/>
                    </a:cubicBezTo>
                    <a:cubicBezTo>
                      <a:pt x="1438" y="25382"/>
                      <a:pt x="1552" y="25565"/>
                      <a:pt x="1689" y="25725"/>
                    </a:cubicBezTo>
                    <a:cubicBezTo>
                      <a:pt x="1689" y="25748"/>
                      <a:pt x="1712" y="25748"/>
                      <a:pt x="1712" y="25770"/>
                    </a:cubicBezTo>
                    <a:cubicBezTo>
                      <a:pt x="1918" y="25999"/>
                      <a:pt x="2146" y="26204"/>
                      <a:pt x="2351" y="26432"/>
                    </a:cubicBezTo>
                    <a:lnTo>
                      <a:pt x="2351" y="26409"/>
                    </a:lnTo>
                    <a:cubicBezTo>
                      <a:pt x="2397" y="26455"/>
                      <a:pt x="2443" y="26501"/>
                      <a:pt x="2488" y="26546"/>
                    </a:cubicBezTo>
                    <a:cubicBezTo>
                      <a:pt x="2671" y="26638"/>
                      <a:pt x="2876" y="26706"/>
                      <a:pt x="3082" y="26775"/>
                    </a:cubicBezTo>
                    <a:cubicBezTo>
                      <a:pt x="3241" y="26820"/>
                      <a:pt x="3401" y="26843"/>
                      <a:pt x="3630" y="26866"/>
                    </a:cubicBezTo>
                    <a:lnTo>
                      <a:pt x="3789" y="26866"/>
                    </a:lnTo>
                    <a:cubicBezTo>
                      <a:pt x="3926" y="26866"/>
                      <a:pt x="4063" y="26843"/>
                      <a:pt x="4200" y="26843"/>
                    </a:cubicBezTo>
                    <a:cubicBezTo>
                      <a:pt x="4634" y="26775"/>
                      <a:pt x="5068" y="26615"/>
                      <a:pt x="5341" y="26478"/>
                    </a:cubicBezTo>
                    <a:cubicBezTo>
                      <a:pt x="5684" y="26341"/>
                      <a:pt x="6026" y="26136"/>
                      <a:pt x="6460" y="25839"/>
                    </a:cubicBezTo>
                    <a:cubicBezTo>
                      <a:pt x="7213" y="25314"/>
                      <a:pt x="7898" y="24720"/>
                      <a:pt x="8583" y="24104"/>
                    </a:cubicBezTo>
                    <a:cubicBezTo>
                      <a:pt x="8879" y="23830"/>
                      <a:pt x="9176" y="23556"/>
                      <a:pt x="9496" y="23282"/>
                    </a:cubicBezTo>
                    <a:cubicBezTo>
                      <a:pt x="9747" y="23077"/>
                      <a:pt x="9998" y="22872"/>
                      <a:pt x="10272" y="22666"/>
                    </a:cubicBezTo>
                    <a:lnTo>
                      <a:pt x="10500" y="22461"/>
                    </a:lnTo>
                    <a:cubicBezTo>
                      <a:pt x="11253" y="21867"/>
                      <a:pt x="12075" y="21228"/>
                      <a:pt x="12851" y="20543"/>
                    </a:cubicBezTo>
                    <a:cubicBezTo>
                      <a:pt x="14654" y="18946"/>
                      <a:pt x="15887" y="17485"/>
                      <a:pt x="16754" y="15933"/>
                    </a:cubicBezTo>
                    <a:cubicBezTo>
                      <a:pt x="17005" y="15499"/>
                      <a:pt x="17211" y="15042"/>
                      <a:pt x="17462" y="14472"/>
                    </a:cubicBezTo>
                    <a:cubicBezTo>
                      <a:pt x="17667" y="13947"/>
                      <a:pt x="17872" y="13399"/>
                      <a:pt x="18078" y="12783"/>
                    </a:cubicBezTo>
                    <a:cubicBezTo>
                      <a:pt x="18397" y="11778"/>
                      <a:pt x="18671" y="10706"/>
                      <a:pt x="18968" y="9359"/>
                    </a:cubicBezTo>
                    <a:cubicBezTo>
                      <a:pt x="19196" y="8218"/>
                      <a:pt x="19402" y="7054"/>
                      <a:pt x="19607" y="5935"/>
                    </a:cubicBezTo>
                    <a:cubicBezTo>
                      <a:pt x="19813" y="4771"/>
                      <a:pt x="20041" y="3584"/>
                      <a:pt x="20292" y="2397"/>
                    </a:cubicBezTo>
                    <a:lnTo>
                      <a:pt x="20383" y="1941"/>
                    </a:lnTo>
                    <a:lnTo>
                      <a:pt x="20475" y="1484"/>
                    </a:lnTo>
                    <a:cubicBezTo>
                      <a:pt x="20543" y="1188"/>
                      <a:pt x="20612" y="845"/>
                      <a:pt x="20726" y="526"/>
                    </a:cubicBezTo>
                    <a:cubicBezTo>
                      <a:pt x="20748" y="412"/>
                      <a:pt x="20703" y="252"/>
                      <a:pt x="20566" y="206"/>
                    </a:cubicBezTo>
                    <a:cubicBezTo>
                      <a:pt x="20566" y="138"/>
                      <a:pt x="20543" y="92"/>
                      <a:pt x="20497" y="69"/>
                    </a:cubicBezTo>
                    <a:cubicBezTo>
                      <a:pt x="20383" y="46"/>
                      <a:pt x="20292" y="23"/>
                      <a:pt x="201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2" name="Google Shape;7902;p70">
                <a:extLst>
                  <a:ext uri="{FF2B5EF4-FFF2-40B4-BE49-F238E27FC236}">
                    <a16:creationId xmlns:a16="http://schemas.microsoft.com/office/drawing/2014/main" id="{917FF013-4D15-4F00-9EDF-37C52E2EF11A}"/>
                  </a:ext>
                </a:extLst>
              </p:cNvPr>
              <p:cNvSpPr/>
              <p:nvPr/>
            </p:nvSpPr>
            <p:spPr>
              <a:xfrm>
                <a:off x="5265078" y="2609512"/>
                <a:ext cx="212902" cy="294455"/>
              </a:xfrm>
              <a:custGeom>
                <a:avLst/>
                <a:gdLst/>
                <a:ahLst/>
                <a:cxnLst/>
                <a:rect l="l" t="t" r="r" b="b"/>
                <a:pathLst>
                  <a:path w="16504" h="22826" extrusionOk="0">
                    <a:moveTo>
                      <a:pt x="16503" y="1"/>
                    </a:moveTo>
                    <a:lnTo>
                      <a:pt x="16503" y="1"/>
                    </a:lnTo>
                    <a:cubicBezTo>
                      <a:pt x="15841" y="252"/>
                      <a:pt x="15156" y="526"/>
                      <a:pt x="14495" y="868"/>
                    </a:cubicBezTo>
                    <a:cubicBezTo>
                      <a:pt x="12760" y="1712"/>
                      <a:pt x="11002" y="2877"/>
                      <a:pt x="9290" y="4360"/>
                    </a:cubicBezTo>
                    <a:cubicBezTo>
                      <a:pt x="7807" y="5616"/>
                      <a:pt x="6392" y="7099"/>
                      <a:pt x="5045" y="8765"/>
                    </a:cubicBezTo>
                    <a:cubicBezTo>
                      <a:pt x="4360" y="9587"/>
                      <a:pt x="3744" y="10432"/>
                      <a:pt x="3150" y="11299"/>
                    </a:cubicBezTo>
                    <a:cubicBezTo>
                      <a:pt x="2511" y="12258"/>
                      <a:pt x="1963" y="13171"/>
                      <a:pt x="1507" y="14107"/>
                    </a:cubicBezTo>
                    <a:cubicBezTo>
                      <a:pt x="1005" y="15134"/>
                      <a:pt x="617" y="16138"/>
                      <a:pt x="366" y="17119"/>
                    </a:cubicBezTo>
                    <a:cubicBezTo>
                      <a:pt x="137" y="18078"/>
                      <a:pt x="0" y="18991"/>
                      <a:pt x="0" y="19859"/>
                    </a:cubicBezTo>
                    <a:cubicBezTo>
                      <a:pt x="0" y="20475"/>
                      <a:pt x="69" y="21114"/>
                      <a:pt x="160" y="21730"/>
                    </a:cubicBezTo>
                    <a:cubicBezTo>
                      <a:pt x="297" y="22095"/>
                      <a:pt x="411" y="22461"/>
                      <a:pt x="571" y="22826"/>
                    </a:cubicBezTo>
                    <a:cubicBezTo>
                      <a:pt x="571" y="22734"/>
                      <a:pt x="571" y="22666"/>
                      <a:pt x="571" y="22575"/>
                    </a:cubicBezTo>
                    <a:cubicBezTo>
                      <a:pt x="571" y="21662"/>
                      <a:pt x="617" y="20772"/>
                      <a:pt x="754" y="19904"/>
                    </a:cubicBezTo>
                    <a:cubicBezTo>
                      <a:pt x="891" y="19014"/>
                      <a:pt x="1073" y="18169"/>
                      <a:pt x="1324" y="17325"/>
                    </a:cubicBezTo>
                    <a:cubicBezTo>
                      <a:pt x="1849" y="15590"/>
                      <a:pt x="2603" y="13947"/>
                      <a:pt x="3516" y="12417"/>
                    </a:cubicBezTo>
                    <a:cubicBezTo>
                      <a:pt x="4451" y="10843"/>
                      <a:pt x="5547" y="9382"/>
                      <a:pt x="6757" y="8012"/>
                    </a:cubicBezTo>
                    <a:cubicBezTo>
                      <a:pt x="7989" y="6620"/>
                      <a:pt x="9336" y="5342"/>
                      <a:pt x="10751" y="4132"/>
                    </a:cubicBezTo>
                    <a:cubicBezTo>
                      <a:pt x="12166" y="2968"/>
                      <a:pt x="13650" y="1849"/>
                      <a:pt x="15179" y="845"/>
                    </a:cubicBezTo>
                    <a:cubicBezTo>
                      <a:pt x="15613" y="571"/>
                      <a:pt x="16047" y="274"/>
                      <a:pt x="165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3" name="Google Shape;7903;p70">
                <a:extLst>
                  <a:ext uri="{FF2B5EF4-FFF2-40B4-BE49-F238E27FC236}">
                    <a16:creationId xmlns:a16="http://schemas.microsoft.com/office/drawing/2014/main" id="{EF3643EC-F2C9-4156-8DEA-5ED829381FB9}"/>
                  </a:ext>
                </a:extLst>
              </p:cNvPr>
              <p:cNvSpPr/>
              <p:nvPr/>
            </p:nvSpPr>
            <p:spPr>
              <a:xfrm>
                <a:off x="5319552" y="2575651"/>
                <a:ext cx="278550" cy="433737"/>
              </a:xfrm>
              <a:custGeom>
                <a:avLst/>
                <a:gdLst/>
                <a:ahLst/>
                <a:cxnLst/>
                <a:rect l="l" t="t" r="r" b="b"/>
                <a:pathLst>
                  <a:path w="21593" h="33623" extrusionOk="0">
                    <a:moveTo>
                      <a:pt x="10454" y="1"/>
                    </a:moveTo>
                    <a:cubicBezTo>
                      <a:pt x="10203" y="1"/>
                      <a:pt x="9998" y="46"/>
                      <a:pt x="9792" y="115"/>
                    </a:cubicBezTo>
                    <a:cubicBezTo>
                      <a:pt x="9632" y="160"/>
                      <a:pt x="9541" y="297"/>
                      <a:pt x="9587" y="457"/>
                    </a:cubicBezTo>
                    <a:cubicBezTo>
                      <a:pt x="9587" y="503"/>
                      <a:pt x="9610" y="548"/>
                      <a:pt x="9632" y="571"/>
                    </a:cubicBezTo>
                    <a:cubicBezTo>
                      <a:pt x="9678" y="640"/>
                      <a:pt x="9724" y="685"/>
                      <a:pt x="9792" y="708"/>
                    </a:cubicBezTo>
                    <a:lnTo>
                      <a:pt x="9906" y="754"/>
                    </a:lnTo>
                    <a:cubicBezTo>
                      <a:pt x="10317" y="936"/>
                      <a:pt x="10728" y="1165"/>
                      <a:pt x="11116" y="1484"/>
                    </a:cubicBezTo>
                    <a:cubicBezTo>
                      <a:pt x="11755" y="1986"/>
                      <a:pt x="12394" y="2626"/>
                      <a:pt x="13033" y="3447"/>
                    </a:cubicBezTo>
                    <a:cubicBezTo>
                      <a:pt x="13604" y="4200"/>
                      <a:pt x="14152" y="5045"/>
                      <a:pt x="14677" y="6004"/>
                    </a:cubicBezTo>
                    <a:cubicBezTo>
                      <a:pt x="15110" y="6757"/>
                      <a:pt x="15521" y="7579"/>
                      <a:pt x="15887" y="8446"/>
                    </a:cubicBezTo>
                    <a:cubicBezTo>
                      <a:pt x="16160" y="9131"/>
                      <a:pt x="16389" y="9770"/>
                      <a:pt x="16594" y="10409"/>
                    </a:cubicBezTo>
                    <a:cubicBezTo>
                      <a:pt x="16800" y="11162"/>
                      <a:pt x="16959" y="11915"/>
                      <a:pt x="17073" y="12691"/>
                    </a:cubicBezTo>
                    <a:cubicBezTo>
                      <a:pt x="17256" y="14152"/>
                      <a:pt x="17256" y="15613"/>
                      <a:pt x="17073" y="17051"/>
                    </a:cubicBezTo>
                    <a:cubicBezTo>
                      <a:pt x="16982" y="17713"/>
                      <a:pt x="16845" y="18352"/>
                      <a:pt x="16663" y="18991"/>
                    </a:cubicBezTo>
                    <a:cubicBezTo>
                      <a:pt x="16503" y="19562"/>
                      <a:pt x="16320" y="20133"/>
                      <a:pt x="16069" y="20749"/>
                    </a:cubicBezTo>
                    <a:cubicBezTo>
                      <a:pt x="15499" y="22073"/>
                      <a:pt x="14768" y="23328"/>
                      <a:pt x="13855" y="24515"/>
                    </a:cubicBezTo>
                    <a:cubicBezTo>
                      <a:pt x="12874" y="25770"/>
                      <a:pt x="11710" y="26934"/>
                      <a:pt x="10363" y="27984"/>
                    </a:cubicBezTo>
                    <a:cubicBezTo>
                      <a:pt x="8811" y="29171"/>
                      <a:pt x="7030" y="30198"/>
                      <a:pt x="5113" y="31020"/>
                    </a:cubicBezTo>
                    <a:cubicBezTo>
                      <a:pt x="3538" y="31682"/>
                      <a:pt x="1895" y="32184"/>
                      <a:pt x="228" y="32549"/>
                    </a:cubicBezTo>
                    <a:cubicBezTo>
                      <a:pt x="160" y="32572"/>
                      <a:pt x="114" y="32618"/>
                      <a:pt x="69" y="32686"/>
                    </a:cubicBezTo>
                    <a:cubicBezTo>
                      <a:pt x="23" y="32755"/>
                      <a:pt x="0" y="32846"/>
                      <a:pt x="23" y="32915"/>
                    </a:cubicBezTo>
                    <a:cubicBezTo>
                      <a:pt x="23" y="32937"/>
                      <a:pt x="46" y="32937"/>
                      <a:pt x="46" y="32960"/>
                    </a:cubicBezTo>
                    <a:cubicBezTo>
                      <a:pt x="46" y="33006"/>
                      <a:pt x="69" y="33074"/>
                      <a:pt x="114" y="33097"/>
                    </a:cubicBezTo>
                    <a:cubicBezTo>
                      <a:pt x="297" y="33303"/>
                      <a:pt x="502" y="33462"/>
                      <a:pt x="708" y="33554"/>
                    </a:cubicBezTo>
                    <a:cubicBezTo>
                      <a:pt x="776" y="33599"/>
                      <a:pt x="822" y="33599"/>
                      <a:pt x="868" y="33599"/>
                    </a:cubicBezTo>
                    <a:lnTo>
                      <a:pt x="936" y="33599"/>
                    </a:lnTo>
                    <a:cubicBezTo>
                      <a:pt x="959" y="33622"/>
                      <a:pt x="1004" y="33622"/>
                      <a:pt x="1050" y="33622"/>
                    </a:cubicBezTo>
                    <a:cubicBezTo>
                      <a:pt x="1073" y="33622"/>
                      <a:pt x="1096" y="33622"/>
                      <a:pt x="1119" y="33599"/>
                    </a:cubicBezTo>
                    <a:cubicBezTo>
                      <a:pt x="3264" y="33211"/>
                      <a:pt x="5364" y="32641"/>
                      <a:pt x="7350" y="31888"/>
                    </a:cubicBezTo>
                    <a:cubicBezTo>
                      <a:pt x="9404" y="31111"/>
                      <a:pt x="11299" y="30176"/>
                      <a:pt x="13011" y="29080"/>
                    </a:cubicBezTo>
                    <a:cubicBezTo>
                      <a:pt x="13878" y="28509"/>
                      <a:pt x="14722" y="27893"/>
                      <a:pt x="15499" y="27254"/>
                    </a:cubicBezTo>
                    <a:cubicBezTo>
                      <a:pt x="16252" y="26638"/>
                      <a:pt x="16959" y="25930"/>
                      <a:pt x="17644" y="25154"/>
                    </a:cubicBezTo>
                    <a:cubicBezTo>
                      <a:pt x="19014" y="23602"/>
                      <a:pt x="20064" y="21890"/>
                      <a:pt x="20726" y="20087"/>
                    </a:cubicBezTo>
                    <a:cubicBezTo>
                      <a:pt x="21091" y="19083"/>
                      <a:pt x="21342" y="17987"/>
                      <a:pt x="21479" y="16823"/>
                    </a:cubicBezTo>
                    <a:cubicBezTo>
                      <a:pt x="21593" y="15750"/>
                      <a:pt x="21570" y="14632"/>
                      <a:pt x="21410" y="13513"/>
                    </a:cubicBezTo>
                    <a:cubicBezTo>
                      <a:pt x="21273" y="12395"/>
                      <a:pt x="20999" y="11299"/>
                      <a:pt x="20611" y="10249"/>
                    </a:cubicBezTo>
                    <a:cubicBezTo>
                      <a:pt x="20337" y="9542"/>
                      <a:pt x="19972" y="8766"/>
                      <a:pt x="19447" y="7807"/>
                    </a:cubicBezTo>
                    <a:cubicBezTo>
                      <a:pt x="18580" y="6209"/>
                      <a:pt x="17576" y="4771"/>
                      <a:pt x="16457" y="3561"/>
                    </a:cubicBezTo>
                    <a:cubicBezTo>
                      <a:pt x="15818" y="2854"/>
                      <a:pt x="15179" y="2260"/>
                      <a:pt x="14540" y="1804"/>
                    </a:cubicBezTo>
                    <a:cubicBezTo>
                      <a:pt x="14403" y="1690"/>
                      <a:pt x="14243" y="1576"/>
                      <a:pt x="14083" y="1484"/>
                    </a:cubicBezTo>
                    <a:cubicBezTo>
                      <a:pt x="14061" y="1461"/>
                      <a:pt x="14061" y="1461"/>
                      <a:pt x="14038" y="1439"/>
                    </a:cubicBezTo>
                    <a:cubicBezTo>
                      <a:pt x="13536" y="1119"/>
                      <a:pt x="13056" y="845"/>
                      <a:pt x="12554" y="663"/>
                    </a:cubicBezTo>
                    <a:cubicBezTo>
                      <a:pt x="12098" y="389"/>
                      <a:pt x="11641" y="206"/>
                      <a:pt x="11207" y="115"/>
                    </a:cubicBezTo>
                    <a:cubicBezTo>
                      <a:pt x="10933" y="46"/>
                      <a:pt x="10682" y="1"/>
                      <a:pt x="10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7904;p70">
                <a:extLst>
                  <a:ext uri="{FF2B5EF4-FFF2-40B4-BE49-F238E27FC236}">
                    <a16:creationId xmlns:a16="http://schemas.microsoft.com/office/drawing/2014/main" id="{91B15C14-9928-40E0-99D4-ADB82DF7789A}"/>
                  </a:ext>
                </a:extLst>
              </p:cNvPr>
              <p:cNvSpPr/>
              <p:nvPr/>
            </p:nvSpPr>
            <p:spPr>
              <a:xfrm>
                <a:off x="5417883" y="2564467"/>
                <a:ext cx="73040" cy="48091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3728" extrusionOk="0">
                    <a:moveTo>
                      <a:pt x="4863" y="0"/>
                    </a:moveTo>
                    <a:cubicBezTo>
                      <a:pt x="4429" y="46"/>
                      <a:pt x="4018" y="137"/>
                      <a:pt x="3607" y="251"/>
                    </a:cubicBezTo>
                    <a:cubicBezTo>
                      <a:pt x="3151" y="388"/>
                      <a:pt x="2717" y="594"/>
                      <a:pt x="2283" y="822"/>
                    </a:cubicBezTo>
                    <a:cubicBezTo>
                      <a:pt x="1530" y="1233"/>
                      <a:pt x="823" y="1803"/>
                      <a:pt x="252" y="2465"/>
                    </a:cubicBezTo>
                    <a:cubicBezTo>
                      <a:pt x="1" y="2785"/>
                      <a:pt x="1" y="3264"/>
                      <a:pt x="320" y="3538"/>
                    </a:cubicBezTo>
                    <a:cubicBezTo>
                      <a:pt x="468" y="3665"/>
                      <a:pt x="654" y="3728"/>
                      <a:pt x="837" y="3728"/>
                    </a:cubicBezTo>
                    <a:cubicBezTo>
                      <a:pt x="1050" y="3728"/>
                      <a:pt x="1258" y="3642"/>
                      <a:pt x="1393" y="3470"/>
                    </a:cubicBezTo>
                    <a:cubicBezTo>
                      <a:pt x="1576" y="3241"/>
                      <a:pt x="1781" y="3036"/>
                      <a:pt x="1987" y="2853"/>
                    </a:cubicBezTo>
                    <a:cubicBezTo>
                      <a:pt x="2397" y="2534"/>
                      <a:pt x="2831" y="2237"/>
                      <a:pt x="3288" y="2009"/>
                    </a:cubicBezTo>
                    <a:cubicBezTo>
                      <a:pt x="3744" y="1803"/>
                      <a:pt x="4201" y="1667"/>
                      <a:pt x="4680" y="1552"/>
                    </a:cubicBezTo>
                    <a:cubicBezTo>
                      <a:pt x="4771" y="1530"/>
                      <a:pt x="4840" y="1530"/>
                      <a:pt x="4931" y="1507"/>
                    </a:cubicBezTo>
                    <a:cubicBezTo>
                      <a:pt x="5136" y="1484"/>
                      <a:pt x="5319" y="1415"/>
                      <a:pt x="5456" y="1256"/>
                    </a:cubicBezTo>
                    <a:cubicBezTo>
                      <a:pt x="5593" y="1119"/>
                      <a:pt x="5661" y="913"/>
                      <a:pt x="5639" y="731"/>
                    </a:cubicBezTo>
                    <a:cubicBezTo>
                      <a:pt x="5639" y="365"/>
                      <a:pt x="5319" y="0"/>
                      <a:pt x="4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7905;p70">
                <a:extLst>
                  <a:ext uri="{FF2B5EF4-FFF2-40B4-BE49-F238E27FC236}">
                    <a16:creationId xmlns:a16="http://schemas.microsoft.com/office/drawing/2014/main" id="{C692ADD0-0C42-4FD5-B8BA-F8AB63964BBD}"/>
                  </a:ext>
                </a:extLst>
              </p:cNvPr>
              <p:cNvSpPr/>
              <p:nvPr/>
            </p:nvSpPr>
            <p:spPr>
              <a:xfrm>
                <a:off x="5303647" y="2976070"/>
                <a:ext cx="56257" cy="49317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3823" extrusionOk="0">
                    <a:moveTo>
                      <a:pt x="845" y="1"/>
                    </a:moveTo>
                    <a:cubicBezTo>
                      <a:pt x="731" y="1"/>
                      <a:pt x="594" y="24"/>
                      <a:pt x="480" y="92"/>
                    </a:cubicBezTo>
                    <a:cubicBezTo>
                      <a:pt x="115" y="321"/>
                      <a:pt x="1" y="777"/>
                      <a:pt x="206" y="1142"/>
                    </a:cubicBezTo>
                    <a:cubicBezTo>
                      <a:pt x="526" y="1736"/>
                      <a:pt x="936" y="2261"/>
                      <a:pt x="1461" y="2694"/>
                    </a:cubicBezTo>
                    <a:cubicBezTo>
                      <a:pt x="2032" y="3174"/>
                      <a:pt x="2671" y="3516"/>
                      <a:pt x="3379" y="3790"/>
                    </a:cubicBezTo>
                    <a:cubicBezTo>
                      <a:pt x="3437" y="3812"/>
                      <a:pt x="3500" y="3822"/>
                      <a:pt x="3565" y="3822"/>
                    </a:cubicBezTo>
                    <a:cubicBezTo>
                      <a:pt x="3701" y="3822"/>
                      <a:pt x="3841" y="3776"/>
                      <a:pt x="3949" y="3699"/>
                    </a:cubicBezTo>
                    <a:cubicBezTo>
                      <a:pt x="4132" y="3607"/>
                      <a:pt x="4246" y="3448"/>
                      <a:pt x="4315" y="3242"/>
                    </a:cubicBezTo>
                    <a:cubicBezTo>
                      <a:pt x="4360" y="3060"/>
                      <a:pt x="4337" y="2854"/>
                      <a:pt x="4223" y="2672"/>
                    </a:cubicBezTo>
                    <a:cubicBezTo>
                      <a:pt x="4132" y="2489"/>
                      <a:pt x="3972" y="2398"/>
                      <a:pt x="3767" y="2306"/>
                    </a:cubicBezTo>
                    <a:cubicBezTo>
                      <a:pt x="3721" y="2284"/>
                      <a:pt x="3653" y="2261"/>
                      <a:pt x="3584" y="2238"/>
                    </a:cubicBezTo>
                    <a:cubicBezTo>
                      <a:pt x="3219" y="2078"/>
                      <a:pt x="2899" y="1873"/>
                      <a:pt x="2580" y="1644"/>
                    </a:cubicBezTo>
                    <a:cubicBezTo>
                      <a:pt x="2329" y="1439"/>
                      <a:pt x="2078" y="1211"/>
                      <a:pt x="1872" y="960"/>
                    </a:cubicBezTo>
                    <a:cubicBezTo>
                      <a:pt x="1735" y="777"/>
                      <a:pt x="1621" y="572"/>
                      <a:pt x="1507" y="366"/>
                    </a:cubicBezTo>
                    <a:cubicBezTo>
                      <a:pt x="1393" y="138"/>
                      <a:pt x="1119" y="1"/>
                      <a:pt x="8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7906;p70">
                <a:extLst>
                  <a:ext uri="{FF2B5EF4-FFF2-40B4-BE49-F238E27FC236}">
                    <a16:creationId xmlns:a16="http://schemas.microsoft.com/office/drawing/2014/main" id="{209E7FFB-A334-4F70-9937-75ECECAD4988}"/>
                  </a:ext>
                </a:extLst>
              </p:cNvPr>
              <p:cNvSpPr/>
              <p:nvPr/>
            </p:nvSpPr>
            <p:spPr>
              <a:xfrm>
                <a:off x="5527115" y="2676059"/>
                <a:ext cx="109843" cy="149588"/>
              </a:xfrm>
              <a:custGeom>
                <a:avLst/>
                <a:gdLst/>
                <a:ahLst/>
                <a:cxnLst/>
                <a:rect l="l" t="t" r="r" b="b"/>
                <a:pathLst>
                  <a:path w="8515" h="11596" extrusionOk="0">
                    <a:moveTo>
                      <a:pt x="5502" y="0"/>
                    </a:moveTo>
                    <a:cubicBezTo>
                      <a:pt x="5388" y="0"/>
                      <a:pt x="5296" y="0"/>
                      <a:pt x="5182" y="46"/>
                    </a:cubicBezTo>
                    <a:cubicBezTo>
                      <a:pt x="5045" y="91"/>
                      <a:pt x="4908" y="160"/>
                      <a:pt x="4726" y="274"/>
                    </a:cubicBezTo>
                    <a:cubicBezTo>
                      <a:pt x="4612" y="365"/>
                      <a:pt x="4498" y="479"/>
                      <a:pt x="4406" y="571"/>
                    </a:cubicBezTo>
                    <a:cubicBezTo>
                      <a:pt x="4292" y="708"/>
                      <a:pt x="4178" y="867"/>
                      <a:pt x="4064" y="1004"/>
                    </a:cubicBezTo>
                    <a:cubicBezTo>
                      <a:pt x="4064" y="936"/>
                      <a:pt x="4041" y="867"/>
                      <a:pt x="4018" y="799"/>
                    </a:cubicBezTo>
                    <a:cubicBezTo>
                      <a:pt x="3927" y="571"/>
                      <a:pt x="3722" y="365"/>
                      <a:pt x="3470" y="251"/>
                    </a:cubicBezTo>
                    <a:cubicBezTo>
                      <a:pt x="3356" y="183"/>
                      <a:pt x="3242" y="160"/>
                      <a:pt x="3105" y="160"/>
                    </a:cubicBezTo>
                    <a:cubicBezTo>
                      <a:pt x="2991" y="160"/>
                      <a:pt x="2877" y="183"/>
                      <a:pt x="2763" y="228"/>
                    </a:cubicBezTo>
                    <a:cubicBezTo>
                      <a:pt x="2466" y="320"/>
                      <a:pt x="2215" y="502"/>
                      <a:pt x="1964" y="776"/>
                    </a:cubicBezTo>
                    <a:cubicBezTo>
                      <a:pt x="1690" y="1073"/>
                      <a:pt x="1462" y="1461"/>
                      <a:pt x="1256" y="1917"/>
                    </a:cubicBezTo>
                    <a:cubicBezTo>
                      <a:pt x="1074" y="2374"/>
                      <a:pt x="982" y="2853"/>
                      <a:pt x="891" y="3310"/>
                    </a:cubicBezTo>
                    <a:cubicBezTo>
                      <a:pt x="868" y="3492"/>
                      <a:pt x="823" y="3698"/>
                      <a:pt x="800" y="3880"/>
                    </a:cubicBezTo>
                    <a:cubicBezTo>
                      <a:pt x="777" y="4131"/>
                      <a:pt x="731" y="4382"/>
                      <a:pt x="686" y="4634"/>
                    </a:cubicBezTo>
                    <a:cubicBezTo>
                      <a:pt x="594" y="5113"/>
                      <a:pt x="480" y="5501"/>
                      <a:pt x="298" y="5866"/>
                    </a:cubicBezTo>
                    <a:cubicBezTo>
                      <a:pt x="229" y="6003"/>
                      <a:pt x="161" y="6140"/>
                      <a:pt x="69" y="6277"/>
                    </a:cubicBezTo>
                    <a:cubicBezTo>
                      <a:pt x="24" y="6345"/>
                      <a:pt x="1" y="6414"/>
                      <a:pt x="24" y="6505"/>
                    </a:cubicBezTo>
                    <a:cubicBezTo>
                      <a:pt x="47" y="6574"/>
                      <a:pt x="92" y="6642"/>
                      <a:pt x="138" y="6688"/>
                    </a:cubicBezTo>
                    <a:cubicBezTo>
                      <a:pt x="206" y="6711"/>
                      <a:pt x="252" y="6733"/>
                      <a:pt x="298" y="6733"/>
                    </a:cubicBezTo>
                    <a:cubicBezTo>
                      <a:pt x="321" y="6733"/>
                      <a:pt x="343" y="6733"/>
                      <a:pt x="366" y="6711"/>
                    </a:cubicBezTo>
                    <a:cubicBezTo>
                      <a:pt x="366" y="7418"/>
                      <a:pt x="389" y="7966"/>
                      <a:pt x="480" y="8468"/>
                    </a:cubicBezTo>
                    <a:cubicBezTo>
                      <a:pt x="617" y="9427"/>
                      <a:pt x="1005" y="10226"/>
                      <a:pt x="1576" y="10751"/>
                    </a:cubicBezTo>
                    <a:cubicBezTo>
                      <a:pt x="1918" y="11093"/>
                      <a:pt x="2352" y="11344"/>
                      <a:pt x="2786" y="11481"/>
                    </a:cubicBezTo>
                    <a:cubicBezTo>
                      <a:pt x="3060" y="11572"/>
                      <a:pt x="3333" y="11595"/>
                      <a:pt x="3630" y="11595"/>
                    </a:cubicBezTo>
                    <a:cubicBezTo>
                      <a:pt x="3790" y="11595"/>
                      <a:pt x="3973" y="11595"/>
                      <a:pt x="4132" y="11572"/>
                    </a:cubicBezTo>
                    <a:cubicBezTo>
                      <a:pt x="4543" y="11504"/>
                      <a:pt x="4977" y="11367"/>
                      <a:pt x="5433" y="11116"/>
                    </a:cubicBezTo>
                    <a:cubicBezTo>
                      <a:pt x="5821" y="10933"/>
                      <a:pt x="6209" y="10659"/>
                      <a:pt x="6620" y="10317"/>
                    </a:cubicBezTo>
                    <a:cubicBezTo>
                      <a:pt x="6894" y="10089"/>
                      <a:pt x="7145" y="9838"/>
                      <a:pt x="7442" y="9518"/>
                    </a:cubicBezTo>
                    <a:cubicBezTo>
                      <a:pt x="7716" y="9176"/>
                      <a:pt x="7921" y="8879"/>
                      <a:pt x="8081" y="8605"/>
                    </a:cubicBezTo>
                    <a:cubicBezTo>
                      <a:pt x="8401" y="7966"/>
                      <a:pt x="8515" y="7281"/>
                      <a:pt x="8378" y="6619"/>
                    </a:cubicBezTo>
                    <a:cubicBezTo>
                      <a:pt x="8287" y="6140"/>
                      <a:pt x="8013" y="5592"/>
                      <a:pt x="7465" y="5501"/>
                    </a:cubicBezTo>
                    <a:lnTo>
                      <a:pt x="7351" y="5501"/>
                    </a:lnTo>
                    <a:cubicBezTo>
                      <a:pt x="7442" y="5250"/>
                      <a:pt x="7511" y="4976"/>
                      <a:pt x="7579" y="4702"/>
                    </a:cubicBezTo>
                    <a:cubicBezTo>
                      <a:pt x="7625" y="4542"/>
                      <a:pt x="7647" y="4382"/>
                      <a:pt x="7647" y="4223"/>
                    </a:cubicBezTo>
                    <a:cubicBezTo>
                      <a:pt x="7670" y="4063"/>
                      <a:pt x="7647" y="3903"/>
                      <a:pt x="7647" y="3766"/>
                    </a:cubicBezTo>
                    <a:cubicBezTo>
                      <a:pt x="7625" y="3515"/>
                      <a:pt x="7556" y="3287"/>
                      <a:pt x="7419" y="3081"/>
                    </a:cubicBezTo>
                    <a:cubicBezTo>
                      <a:pt x="7305" y="2899"/>
                      <a:pt x="7122" y="2762"/>
                      <a:pt x="6917" y="2739"/>
                    </a:cubicBezTo>
                    <a:cubicBezTo>
                      <a:pt x="6871" y="2716"/>
                      <a:pt x="6803" y="2716"/>
                      <a:pt x="6734" y="2716"/>
                    </a:cubicBezTo>
                    <a:cubicBezTo>
                      <a:pt x="6620" y="2716"/>
                      <a:pt x="6506" y="2739"/>
                      <a:pt x="6369" y="2762"/>
                    </a:cubicBezTo>
                    <a:cubicBezTo>
                      <a:pt x="6438" y="2648"/>
                      <a:pt x="6483" y="2511"/>
                      <a:pt x="6529" y="2374"/>
                    </a:cubicBezTo>
                    <a:cubicBezTo>
                      <a:pt x="6666" y="2009"/>
                      <a:pt x="6712" y="1689"/>
                      <a:pt x="6712" y="1370"/>
                    </a:cubicBezTo>
                    <a:cubicBezTo>
                      <a:pt x="6734" y="1233"/>
                      <a:pt x="6712" y="1073"/>
                      <a:pt x="6666" y="936"/>
                    </a:cubicBezTo>
                    <a:cubicBezTo>
                      <a:pt x="6620" y="776"/>
                      <a:pt x="6575" y="639"/>
                      <a:pt x="6461" y="502"/>
                    </a:cubicBezTo>
                    <a:cubicBezTo>
                      <a:pt x="6392" y="388"/>
                      <a:pt x="6278" y="297"/>
                      <a:pt x="6118" y="183"/>
                    </a:cubicBezTo>
                    <a:cubicBezTo>
                      <a:pt x="5981" y="91"/>
                      <a:pt x="5821" y="23"/>
                      <a:pt x="56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7907;p70">
                <a:extLst>
                  <a:ext uri="{FF2B5EF4-FFF2-40B4-BE49-F238E27FC236}">
                    <a16:creationId xmlns:a16="http://schemas.microsoft.com/office/drawing/2014/main" id="{925EADA0-CF77-4C02-B228-BDD9FDF24C34}"/>
                  </a:ext>
                </a:extLst>
              </p:cNvPr>
              <p:cNvSpPr/>
              <p:nvPr/>
            </p:nvSpPr>
            <p:spPr>
              <a:xfrm>
                <a:off x="5603079" y="2711674"/>
                <a:ext cx="7972" cy="13390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038" extrusionOk="0">
                    <a:moveTo>
                      <a:pt x="480" y="1"/>
                    </a:moveTo>
                    <a:cubicBezTo>
                      <a:pt x="435" y="1"/>
                      <a:pt x="389" y="47"/>
                      <a:pt x="366" y="92"/>
                    </a:cubicBezTo>
                    <a:cubicBezTo>
                      <a:pt x="343" y="183"/>
                      <a:pt x="298" y="298"/>
                      <a:pt x="252" y="389"/>
                    </a:cubicBezTo>
                    <a:cubicBezTo>
                      <a:pt x="206" y="503"/>
                      <a:pt x="138" y="617"/>
                      <a:pt x="69" y="731"/>
                    </a:cubicBezTo>
                    <a:lnTo>
                      <a:pt x="92" y="731"/>
                    </a:lnTo>
                    <a:cubicBezTo>
                      <a:pt x="69" y="754"/>
                      <a:pt x="47" y="800"/>
                      <a:pt x="24" y="823"/>
                    </a:cubicBezTo>
                    <a:cubicBezTo>
                      <a:pt x="1" y="845"/>
                      <a:pt x="1" y="891"/>
                      <a:pt x="1" y="914"/>
                    </a:cubicBezTo>
                    <a:cubicBezTo>
                      <a:pt x="1" y="960"/>
                      <a:pt x="24" y="982"/>
                      <a:pt x="47" y="1005"/>
                    </a:cubicBezTo>
                    <a:cubicBezTo>
                      <a:pt x="63" y="1021"/>
                      <a:pt x="90" y="1037"/>
                      <a:pt x="121" y="1037"/>
                    </a:cubicBezTo>
                    <a:cubicBezTo>
                      <a:pt x="134" y="1037"/>
                      <a:pt x="147" y="1035"/>
                      <a:pt x="161" y="1028"/>
                    </a:cubicBezTo>
                    <a:cubicBezTo>
                      <a:pt x="184" y="1028"/>
                      <a:pt x="229" y="1005"/>
                      <a:pt x="252" y="982"/>
                    </a:cubicBezTo>
                    <a:cubicBezTo>
                      <a:pt x="320" y="868"/>
                      <a:pt x="389" y="754"/>
                      <a:pt x="457" y="617"/>
                    </a:cubicBezTo>
                    <a:cubicBezTo>
                      <a:pt x="503" y="480"/>
                      <a:pt x="572" y="343"/>
                      <a:pt x="617" y="183"/>
                    </a:cubicBezTo>
                    <a:cubicBezTo>
                      <a:pt x="617" y="161"/>
                      <a:pt x="617" y="115"/>
                      <a:pt x="617" y="92"/>
                    </a:cubicBezTo>
                    <a:cubicBezTo>
                      <a:pt x="594" y="47"/>
                      <a:pt x="572" y="24"/>
                      <a:pt x="549" y="24"/>
                    </a:cubicBezTo>
                    <a:cubicBezTo>
                      <a:pt x="526" y="1"/>
                      <a:pt x="503" y="1"/>
                      <a:pt x="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8" name="Google Shape;7908;p70">
                <a:extLst>
                  <a:ext uri="{FF2B5EF4-FFF2-40B4-BE49-F238E27FC236}">
                    <a16:creationId xmlns:a16="http://schemas.microsoft.com/office/drawing/2014/main" id="{A9775905-D4FF-4A8B-834C-5D3D55793E4D}"/>
                  </a:ext>
                </a:extLst>
              </p:cNvPr>
              <p:cNvSpPr/>
              <p:nvPr/>
            </p:nvSpPr>
            <p:spPr>
              <a:xfrm>
                <a:off x="5614275" y="2746425"/>
                <a:ext cx="7959" cy="1149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891" extrusionOk="0">
                    <a:moveTo>
                      <a:pt x="457" y="0"/>
                    </a:moveTo>
                    <a:cubicBezTo>
                      <a:pt x="388" y="0"/>
                      <a:pt x="343" y="23"/>
                      <a:pt x="320" y="92"/>
                    </a:cubicBezTo>
                    <a:cubicBezTo>
                      <a:pt x="229" y="297"/>
                      <a:pt x="137" y="480"/>
                      <a:pt x="23" y="685"/>
                    </a:cubicBezTo>
                    <a:cubicBezTo>
                      <a:pt x="0" y="708"/>
                      <a:pt x="23" y="754"/>
                      <a:pt x="23" y="799"/>
                    </a:cubicBezTo>
                    <a:cubicBezTo>
                      <a:pt x="46" y="845"/>
                      <a:pt x="69" y="868"/>
                      <a:pt x="114" y="890"/>
                    </a:cubicBezTo>
                    <a:lnTo>
                      <a:pt x="229" y="890"/>
                    </a:lnTo>
                    <a:cubicBezTo>
                      <a:pt x="274" y="868"/>
                      <a:pt x="297" y="845"/>
                      <a:pt x="320" y="799"/>
                    </a:cubicBezTo>
                    <a:cubicBezTo>
                      <a:pt x="434" y="617"/>
                      <a:pt x="525" y="411"/>
                      <a:pt x="594" y="206"/>
                    </a:cubicBezTo>
                    <a:cubicBezTo>
                      <a:pt x="617" y="137"/>
                      <a:pt x="594" y="46"/>
                      <a:pt x="5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9" name="Google Shape;7909;p70">
                <a:extLst>
                  <a:ext uri="{FF2B5EF4-FFF2-40B4-BE49-F238E27FC236}">
                    <a16:creationId xmlns:a16="http://schemas.microsoft.com/office/drawing/2014/main" id="{50ACA5D1-238F-4B2B-B9E8-AADFFF9F10F8}"/>
                  </a:ext>
                </a:extLst>
              </p:cNvPr>
              <p:cNvSpPr/>
              <p:nvPr/>
            </p:nvSpPr>
            <p:spPr>
              <a:xfrm>
                <a:off x="5553623" y="2690184"/>
                <a:ext cx="27103" cy="40596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3147" extrusionOk="0">
                    <a:moveTo>
                      <a:pt x="2009" y="1"/>
                    </a:moveTo>
                    <a:cubicBezTo>
                      <a:pt x="1963" y="1"/>
                      <a:pt x="1918" y="23"/>
                      <a:pt x="1918" y="69"/>
                    </a:cubicBezTo>
                    <a:cubicBezTo>
                      <a:pt x="1781" y="320"/>
                      <a:pt x="1644" y="594"/>
                      <a:pt x="1507" y="845"/>
                    </a:cubicBezTo>
                    <a:cubicBezTo>
                      <a:pt x="1073" y="1553"/>
                      <a:pt x="571" y="2192"/>
                      <a:pt x="69" y="2831"/>
                    </a:cubicBezTo>
                    <a:cubicBezTo>
                      <a:pt x="0" y="2922"/>
                      <a:pt x="23" y="3036"/>
                      <a:pt x="114" y="3105"/>
                    </a:cubicBezTo>
                    <a:cubicBezTo>
                      <a:pt x="143" y="3134"/>
                      <a:pt x="180" y="3146"/>
                      <a:pt x="218" y="3146"/>
                    </a:cubicBezTo>
                    <a:cubicBezTo>
                      <a:pt x="270" y="3146"/>
                      <a:pt x="326" y="3122"/>
                      <a:pt x="365" y="3082"/>
                    </a:cubicBezTo>
                    <a:cubicBezTo>
                      <a:pt x="685" y="2626"/>
                      <a:pt x="1005" y="2169"/>
                      <a:pt x="1278" y="1690"/>
                    </a:cubicBezTo>
                    <a:cubicBezTo>
                      <a:pt x="1575" y="1188"/>
                      <a:pt x="1849" y="663"/>
                      <a:pt x="2077" y="138"/>
                    </a:cubicBezTo>
                    <a:cubicBezTo>
                      <a:pt x="2100" y="92"/>
                      <a:pt x="2077" y="23"/>
                      <a:pt x="2032" y="23"/>
                    </a:cubicBezTo>
                    <a:cubicBezTo>
                      <a:pt x="2032" y="1"/>
                      <a:pt x="2009" y="1"/>
                      <a:pt x="20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7910;p70">
                <a:extLst>
                  <a:ext uri="{FF2B5EF4-FFF2-40B4-BE49-F238E27FC236}">
                    <a16:creationId xmlns:a16="http://schemas.microsoft.com/office/drawing/2014/main" id="{9FACE81D-216D-4AB1-9F79-1915771EB868}"/>
                  </a:ext>
                </a:extLst>
              </p:cNvPr>
              <p:cNvSpPr/>
              <p:nvPr/>
            </p:nvSpPr>
            <p:spPr>
              <a:xfrm>
                <a:off x="5272728" y="2745535"/>
                <a:ext cx="310658" cy="217030"/>
              </a:xfrm>
              <a:custGeom>
                <a:avLst/>
                <a:gdLst/>
                <a:ahLst/>
                <a:cxnLst/>
                <a:rect l="l" t="t" r="r" b="b"/>
                <a:pathLst>
                  <a:path w="24082" h="16824" extrusionOk="0">
                    <a:moveTo>
                      <a:pt x="19790" y="1"/>
                    </a:moveTo>
                    <a:cubicBezTo>
                      <a:pt x="19745" y="1"/>
                      <a:pt x="19722" y="1"/>
                      <a:pt x="19676" y="24"/>
                    </a:cubicBezTo>
                    <a:cubicBezTo>
                      <a:pt x="18170" y="708"/>
                      <a:pt x="16618" y="1211"/>
                      <a:pt x="14723" y="1758"/>
                    </a:cubicBezTo>
                    <a:cubicBezTo>
                      <a:pt x="14198" y="1918"/>
                      <a:pt x="13650" y="2055"/>
                      <a:pt x="13125" y="2215"/>
                    </a:cubicBezTo>
                    <a:cubicBezTo>
                      <a:pt x="11893" y="2534"/>
                      <a:pt x="10638" y="2900"/>
                      <a:pt x="9428" y="3288"/>
                    </a:cubicBezTo>
                    <a:cubicBezTo>
                      <a:pt x="7419" y="3927"/>
                      <a:pt x="5844" y="4612"/>
                      <a:pt x="4498" y="5433"/>
                    </a:cubicBezTo>
                    <a:cubicBezTo>
                      <a:pt x="3744" y="5890"/>
                      <a:pt x="3037" y="6415"/>
                      <a:pt x="2420" y="6985"/>
                    </a:cubicBezTo>
                    <a:cubicBezTo>
                      <a:pt x="2055" y="7328"/>
                      <a:pt x="1736" y="7670"/>
                      <a:pt x="1439" y="8012"/>
                    </a:cubicBezTo>
                    <a:cubicBezTo>
                      <a:pt x="1119" y="8401"/>
                      <a:pt x="823" y="8834"/>
                      <a:pt x="594" y="9291"/>
                    </a:cubicBezTo>
                    <a:cubicBezTo>
                      <a:pt x="184" y="10090"/>
                      <a:pt x="1" y="10934"/>
                      <a:pt x="47" y="11779"/>
                    </a:cubicBezTo>
                    <a:cubicBezTo>
                      <a:pt x="92" y="12509"/>
                      <a:pt x="343" y="13262"/>
                      <a:pt x="800" y="13970"/>
                    </a:cubicBezTo>
                    <a:cubicBezTo>
                      <a:pt x="1005" y="14267"/>
                      <a:pt x="1256" y="14563"/>
                      <a:pt x="1576" y="14883"/>
                    </a:cubicBezTo>
                    <a:cubicBezTo>
                      <a:pt x="1850" y="15134"/>
                      <a:pt x="2169" y="15408"/>
                      <a:pt x="2535" y="15636"/>
                    </a:cubicBezTo>
                    <a:cubicBezTo>
                      <a:pt x="3265" y="16093"/>
                      <a:pt x="4064" y="16435"/>
                      <a:pt x="4954" y="16618"/>
                    </a:cubicBezTo>
                    <a:cubicBezTo>
                      <a:pt x="5525" y="16755"/>
                      <a:pt x="6095" y="16823"/>
                      <a:pt x="6689" y="16823"/>
                    </a:cubicBezTo>
                    <a:cubicBezTo>
                      <a:pt x="7031" y="16823"/>
                      <a:pt x="7373" y="16800"/>
                      <a:pt x="7716" y="16755"/>
                    </a:cubicBezTo>
                    <a:cubicBezTo>
                      <a:pt x="8697" y="16640"/>
                      <a:pt x="9724" y="16412"/>
                      <a:pt x="10729" y="16115"/>
                    </a:cubicBezTo>
                    <a:cubicBezTo>
                      <a:pt x="12486" y="15613"/>
                      <a:pt x="14267" y="14769"/>
                      <a:pt x="16047" y="13650"/>
                    </a:cubicBezTo>
                    <a:cubicBezTo>
                      <a:pt x="19129" y="11665"/>
                      <a:pt x="21845" y="8948"/>
                      <a:pt x="24013" y="6757"/>
                    </a:cubicBezTo>
                    <a:cubicBezTo>
                      <a:pt x="24059" y="6689"/>
                      <a:pt x="24082" y="6597"/>
                      <a:pt x="24082" y="6529"/>
                    </a:cubicBezTo>
                    <a:cubicBezTo>
                      <a:pt x="24059" y="6506"/>
                      <a:pt x="24059" y="6483"/>
                      <a:pt x="24059" y="6460"/>
                    </a:cubicBezTo>
                    <a:cubicBezTo>
                      <a:pt x="24036" y="6072"/>
                      <a:pt x="23967" y="5661"/>
                      <a:pt x="23853" y="5251"/>
                    </a:cubicBezTo>
                    <a:cubicBezTo>
                      <a:pt x="23739" y="4908"/>
                      <a:pt x="23602" y="4566"/>
                      <a:pt x="23374" y="4109"/>
                    </a:cubicBezTo>
                    <a:cubicBezTo>
                      <a:pt x="23260" y="3881"/>
                      <a:pt x="23123" y="3653"/>
                      <a:pt x="22986" y="3425"/>
                    </a:cubicBezTo>
                    <a:lnTo>
                      <a:pt x="22895" y="3265"/>
                    </a:lnTo>
                    <a:cubicBezTo>
                      <a:pt x="22758" y="3014"/>
                      <a:pt x="22621" y="2763"/>
                      <a:pt x="22461" y="2534"/>
                    </a:cubicBezTo>
                    <a:cubicBezTo>
                      <a:pt x="22073" y="1872"/>
                      <a:pt x="21685" y="1370"/>
                      <a:pt x="21320" y="959"/>
                    </a:cubicBezTo>
                    <a:cubicBezTo>
                      <a:pt x="21114" y="754"/>
                      <a:pt x="20863" y="549"/>
                      <a:pt x="20635" y="389"/>
                    </a:cubicBezTo>
                    <a:cubicBezTo>
                      <a:pt x="20430" y="252"/>
                      <a:pt x="20224" y="138"/>
                      <a:pt x="19996" y="92"/>
                    </a:cubicBezTo>
                    <a:cubicBezTo>
                      <a:pt x="19950" y="24"/>
                      <a:pt x="19859" y="1"/>
                      <a:pt x="197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7911;p70">
                <a:extLst>
                  <a:ext uri="{FF2B5EF4-FFF2-40B4-BE49-F238E27FC236}">
                    <a16:creationId xmlns:a16="http://schemas.microsoft.com/office/drawing/2014/main" id="{169A72FC-332A-4363-993E-5278CDBE05E9}"/>
                  </a:ext>
                </a:extLst>
              </p:cNvPr>
              <p:cNvSpPr/>
              <p:nvPr/>
            </p:nvSpPr>
            <p:spPr>
              <a:xfrm>
                <a:off x="5293044" y="2745238"/>
                <a:ext cx="246764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19129" h="7876" extrusionOk="0">
                    <a:moveTo>
                      <a:pt x="18215" y="1"/>
                    </a:moveTo>
                    <a:cubicBezTo>
                      <a:pt x="18170" y="1"/>
                      <a:pt x="18147" y="24"/>
                      <a:pt x="18101" y="47"/>
                    </a:cubicBezTo>
                    <a:cubicBezTo>
                      <a:pt x="16595" y="731"/>
                      <a:pt x="15020" y="1234"/>
                      <a:pt x="13148" y="1781"/>
                    </a:cubicBezTo>
                    <a:cubicBezTo>
                      <a:pt x="12623" y="1918"/>
                      <a:pt x="12075" y="2078"/>
                      <a:pt x="11550" y="2215"/>
                    </a:cubicBezTo>
                    <a:lnTo>
                      <a:pt x="11505" y="2238"/>
                    </a:lnTo>
                    <a:cubicBezTo>
                      <a:pt x="10295" y="2557"/>
                      <a:pt x="9063" y="2900"/>
                      <a:pt x="7853" y="3311"/>
                    </a:cubicBezTo>
                    <a:cubicBezTo>
                      <a:pt x="5844" y="3950"/>
                      <a:pt x="4269" y="4635"/>
                      <a:pt x="2923" y="5456"/>
                    </a:cubicBezTo>
                    <a:cubicBezTo>
                      <a:pt x="2169" y="5913"/>
                      <a:pt x="1462" y="6438"/>
                      <a:pt x="845" y="7008"/>
                    </a:cubicBezTo>
                    <a:cubicBezTo>
                      <a:pt x="549" y="7282"/>
                      <a:pt x="252" y="7579"/>
                      <a:pt x="1" y="7876"/>
                    </a:cubicBezTo>
                    <a:cubicBezTo>
                      <a:pt x="115" y="7762"/>
                      <a:pt x="229" y="7647"/>
                      <a:pt x="366" y="7556"/>
                    </a:cubicBezTo>
                    <a:cubicBezTo>
                      <a:pt x="868" y="7145"/>
                      <a:pt x="1439" y="6757"/>
                      <a:pt x="2009" y="6438"/>
                    </a:cubicBezTo>
                    <a:cubicBezTo>
                      <a:pt x="2626" y="6118"/>
                      <a:pt x="3265" y="5821"/>
                      <a:pt x="3904" y="5548"/>
                    </a:cubicBezTo>
                    <a:cubicBezTo>
                      <a:pt x="4475" y="5319"/>
                      <a:pt x="5068" y="5091"/>
                      <a:pt x="5662" y="4886"/>
                    </a:cubicBezTo>
                    <a:cubicBezTo>
                      <a:pt x="7373" y="4292"/>
                      <a:pt x="9108" y="3836"/>
                      <a:pt x="10866" y="3356"/>
                    </a:cubicBezTo>
                    <a:cubicBezTo>
                      <a:pt x="12646" y="2877"/>
                      <a:pt x="14426" y="2375"/>
                      <a:pt x="16161" y="1759"/>
                    </a:cubicBezTo>
                    <a:cubicBezTo>
                      <a:pt x="17029" y="1439"/>
                      <a:pt x="17873" y="1074"/>
                      <a:pt x="18695" y="686"/>
                    </a:cubicBezTo>
                    <a:cubicBezTo>
                      <a:pt x="18832" y="594"/>
                      <a:pt x="18992" y="526"/>
                      <a:pt x="19128" y="457"/>
                    </a:cubicBezTo>
                    <a:cubicBezTo>
                      <a:pt x="19106" y="435"/>
                      <a:pt x="19083" y="412"/>
                      <a:pt x="19060" y="389"/>
                    </a:cubicBezTo>
                    <a:cubicBezTo>
                      <a:pt x="18855" y="252"/>
                      <a:pt x="18649" y="161"/>
                      <a:pt x="18421" y="115"/>
                    </a:cubicBezTo>
                    <a:cubicBezTo>
                      <a:pt x="18375" y="47"/>
                      <a:pt x="18284" y="1"/>
                      <a:pt x="18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2" name="Google Shape;7912;p70">
                <a:extLst>
                  <a:ext uri="{FF2B5EF4-FFF2-40B4-BE49-F238E27FC236}">
                    <a16:creationId xmlns:a16="http://schemas.microsoft.com/office/drawing/2014/main" id="{2B4CEF30-606E-4127-96F5-7A020FEFFD80}"/>
                  </a:ext>
                </a:extLst>
              </p:cNvPr>
              <p:cNvSpPr/>
              <p:nvPr/>
            </p:nvSpPr>
            <p:spPr>
              <a:xfrm>
                <a:off x="5501510" y="2767915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3" name="Google Shape;7913;p70">
                <a:extLst>
                  <a:ext uri="{FF2B5EF4-FFF2-40B4-BE49-F238E27FC236}">
                    <a16:creationId xmlns:a16="http://schemas.microsoft.com/office/drawing/2014/main" id="{BDA74B3A-22C0-4A6F-BB57-C1472B65F87F}"/>
                  </a:ext>
                </a:extLst>
              </p:cNvPr>
              <p:cNvSpPr/>
              <p:nvPr/>
            </p:nvSpPr>
            <p:spPr>
              <a:xfrm>
                <a:off x="5290103" y="2806780"/>
                <a:ext cx="293282" cy="155780"/>
              </a:xfrm>
              <a:custGeom>
                <a:avLst/>
                <a:gdLst/>
                <a:ahLst/>
                <a:cxnLst/>
                <a:rect l="l" t="t" r="r" b="b"/>
                <a:pathLst>
                  <a:path w="22735" h="12076" extrusionOk="0">
                    <a:moveTo>
                      <a:pt x="22324" y="0"/>
                    </a:moveTo>
                    <a:cubicBezTo>
                      <a:pt x="21365" y="1142"/>
                      <a:pt x="20338" y="2237"/>
                      <a:pt x="19265" y="3287"/>
                    </a:cubicBezTo>
                    <a:cubicBezTo>
                      <a:pt x="17873" y="4611"/>
                      <a:pt x="16389" y="5867"/>
                      <a:pt x="14814" y="6962"/>
                    </a:cubicBezTo>
                    <a:cubicBezTo>
                      <a:pt x="14038" y="7510"/>
                      <a:pt x="13239" y="8012"/>
                      <a:pt x="12440" y="8469"/>
                    </a:cubicBezTo>
                    <a:cubicBezTo>
                      <a:pt x="11642" y="8902"/>
                      <a:pt x="10820" y="9290"/>
                      <a:pt x="9998" y="9633"/>
                    </a:cubicBezTo>
                    <a:cubicBezTo>
                      <a:pt x="9199" y="9952"/>
                      <a:pt x="8377" y="10226"/>
                      <a:pt x="7533" y="10432"/>
                    </a:cubicBezTo>
                    <a:cubicBezTo>
                      <a:pt x="6803" y="10591"/>
                      <a:pt x="6049" y="10728"/>
                      <a:pt x="5296" y="10774"/>
                    </a:cubicBezTo>
                    <a:cubicBezTo>
                      <a:pt x="5053" y="10789"/>
                      <a:pt x="4809" y="10797"/>
                      <a:pt x="4567" y="10797"/>
                    </a:cubicBezTo>
                    <a:cubicBezTo>
                      <a:pt x="4081" y="10797"/>
                      <a:pt x="3599" y="10766"/>
                      <a:pt x="3128" y="10706"/>
                    </a:cubicBezTo>
                    <a:cubicBezTo>
                      <a:pt x="2352" y="10614"/>
                      <a:pt x="1576" y="10477"/>
                      <a:pt x="845" y="10226"/>
                    </a:cubicBezTo>
                    <a:cubicBezTo>
                      <a:pt x="548" y="10135"/>
                      <a:pt x="275" y="10021"/>
                      <a:pt x="1" y="9907"/>
                    </a:cubicBezTo>
                    <a:lnTo>
                      <a:pt x="1" y="9907"/>
                    </a:lnTo>
                    <a:cubicBezTo>
                      <a:pt x="69" y="9975"/>
                      <a:pt x="138" y="10066"/>
                      <a:pt x="229" y="10135"/>
                    </a:cubicBezTo>
                    <a:cubicBezTo>
                      <a:pt x="503" y="10409"/>
                      <a:pt x="822" y="10660"/>
                      <a:pt x="1188" y="10888"/>
                    </a:cubicBezTo>
                    <a:cubicBezTo>
                      <a:pt x="1895" y="11345"/>
                      <a:pt x="2717" y="11687"/>
                      <a:pt x="3607" y="11892"/>
                    </a:cubicBezTo>
                    <a:cubicBezTo>
                      <a:pt x="4178" y="12007"/>
                      <a:pt x="4748" y="12075"/>
                      <a:pt x="5342" y="12075"/>
                    </a:cubicBezTo>
                    <a:cubicBezTo>
                      <a:pt x="5684" y="12075"/>
                      <a:pt x="6026" y="12052"/>
                      <a:pt x="6369" y="12007"/>
                    </a:cubicBezTo>
                    <a:cubicBezTo>
                      <a:pt x="7373" y="11892"/>
                      <a:pt x="8377" y="11687"/>
                      <a:pt x="9382" y="11390"/>
                    </a:cubicBezTo>
                    <a:cubicBezTo>
                      <a:pt x="11139" y="10865"/>
                      <a:pt x="12920" y="10021"/>
                      <a:pt x="14700" y="8902"/>
                    </a:cubicBezTo>
                    <a:cubicBezTo>
                      <a:pt x="17804" y="6917"/>
                      <a:pt x="20498" y="4200"/>
                      <a:pt x="22666" y="2009"/>
                    </a:cubicBezTo>
                    <a:cubicBezTo>
                      <a:pt x="22712" y="1963"/>
                      <a:pt x="22735" y="1872"/>
                      <a:pt x="22735" y="1804"/>
                    </a:cubicBezTo>
                    <a:cubicBezTo>
                      <a:pt x="22735" y="1758"/>
                      <a:pt x="22712" y="1735"/>
                      <a:pt x="22712" y="1712"/>
                    </a:cubicBezTo>
                    <a:cubicBezTo>
                      <a:pt x="22689" y="1301"/>
                      <a:pt x="22620" y="891"/>
                      <a:pt x="22506" y="503"/>
                    </a:cubicBezTo>
                    <a:cubicBezTo>
                      <a:pt x="22461" y="343"/>
                      <a:pt x="22392" y="160"/>
                      <a:pt x="223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4" name="Google Shape;7914;p70">
                <a:extLst>
                  <a:ext uri="{FF2B5EF4-FFF2-40B4-BE49-F238E27FC236}">
                    <a16:creationId xmlns:a16="http://schemas.microsoft.com/office/drawing/2014/main" id="{0B473414-AE19-4297-8959-1D4CF3EAC6F2}"/>
                  </a:ext>
                </a:extLst>
              </p:cNvPr>
              <p:cNvSpPr/>
              <p:nvPr/>
            </p:nvSpPr>
            <p:spPr>
              <a:xfrm>
                <a:off x="5295998" y="2743484"/>
                <a:ext cx="232910" cy="99137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7685" extrusionOk="0">
                    <a:moveTo>
                      <a:pt x="17735" y="0"/>
                    </a:moveTo>
                    <a:cubicBezTo>
                      <a:pt x="17268" y="222"/>
                      <a:pt x="16801" y="402"/>
                      <a:pt x="16334" y="579"/>
                    </a:cubicBezTo>
                    <a:lnTo>
                      <a:pt x="16334" y="579"/>
                    </a:lnTo>
                    <a:cubicBezTo>
                      <a:pt x="16337" y="577"/>
                      <a:pt x="16340" y="574"/>
                      <a:pt x="16343" y="571"/>
                    </a:cubicBezTo>
                    <a:lnTo>
                      <a:pt x="16343" y="571"/>
                    </a:lnTo>
                    <a:cubicBezTo>
                      <a:pt x="15795" y="776"/>
                      <a:pt x="15247" y="959"/>
                      <a:pt x="14677" y="1141"/>
                    </a:cubicBezTo>
                    <a:cubicBezTo>
                      <a:pt x="14175" y="1301"/>
                      <a:pt x="13695" y="1461"/>
                      <a:pt x="13193" y="1598"/>
                    </a:cubicBezTo>
                    <a:cubicBezTo>
                      <a:pt x="12349" y="1849"/>
                      <a:pt x="11527" y="2077"/>
                      <a:pt x="10682" y="2283"/>
                    </a:cubicBezTo>
                    <a:cubicBezTo>
                      <a:pt x="8925" y="2762"/>
                      <a:pt x="7167" y="3218"/>
                      <a:pt x="5478" y="3880"/>
                    </a:cubicBezTo>
                    <a:cubicBezTo>
                      <a:pt x="4428" y="4291"/>
                      <a:pt x="3401" y="4771"/>
                      <a:pt x="2465" y="5387"/>
                    </a:cubicBezTo>
                    <a:cubicBezTo>
                      <a:pt x="1552" y="5980"/>
                      <a:pt x="731" y="6688"/>
                      <a:pt x="23" y="7532"/>
                    </a:cubicBezTo>
                    <a:cubicBezTo>
                      <a:pt x="0" y="7578"/>
                      <a:pt x="23" y="7646"/>
                      <a:pt x="69" y="7669"/>
                    </a:cubicBezTo>
                    <a:cubicBezTo>
                      <a:pt x="88" y="7679"/>
                      <a:pt x="106" y="7684"/>
                      <a:pt x="125" y="7684"/>
                    </a:cubicBezTo>
                    <a:cubicBezTo>
                      <a:pt x="152" y="7684"/>
                      <a:pt x="179" y="7673"/>
                      <a:pt x="206" y="7646"/>
                    </a:cubicBezTo>
                    <a:cubicBezTo>
                      <a:pt x="206" y="7624"/>
                      <a:pt x="206" y="7624"/>
                      <a:pt x="206" y="7624"/>
                    </a:cubicBezTo>
                    <a:cubicBezTo>
                      <a:pt x="457" y="7327"/>
                      <a:pt x="708" y="7053"/>
                      <a:pt x="1004" y="6802"/>
                    </a:cubicBezTo>
                    <a:cubicBezTo>
                      <a:pt x="1278" y="6528"/>
                      <a:pt x="1598" y="6277"/>
                      <a:pt x="1917" y="6049"/>
                    </a:cubicBezTo>
                    <a:lnTo>
                      <a:pt x="1895" y="6049"/>
                    </a:lnTo>
                    <a:cubicBezTo>
                      <a:pt x="3036" y="5250"/>
                      <a:pt x="4291" y="4656"/>
                      <a:pt x="5569" y="4177"/>
                    </a:cubicBezTo>
                    <a:cubicBezTo>
                      <a:pt x="7259" y="3561"/>
                      <a:pt x="9016" y="3104"/>
                      <a:pt x="10774" y="2648"/>
                    </a:cubicBezTo>
                    <a:cubicBezTo>
                      <a:pt x="11595" y="2420"/>
                      <a:pt x="12440" y="2214"/>
                      <a:pt x="13262" y="1963"/>
                    </a:cubicBezTo>
                    <a:cubicBezTo>
                      <a:pt x="13467" y="1895"/>
                      <a:pt x="13672" y="1826"/>
                      <a:pt x="13878" y="1758"/>
                    </a:cubicBezTo>
                    <a:cubicBezTo>
                      <a:pt x="14175" y="1666"/>
                      <a:pt x="14471" y="1575"/>
                      <a:pt x="14768" y="1506"/>
                    </a:cubicBezTo>
                    <a:cubicBezTo>
                      <a:pt x="15316" y="1324"/>
                      <a:pt x="15887" y="1141"/>
                      <a:pt x="16434" y="959"/>
                    </a:cubicBezTo>
                    <a:cubicBezTo>
                      <a:pt x="16685" y="867"/>
                      <a:pt x="16914" y="776"/>
                      <a:pt x="17142" y="685"/>
                    </a:cubicBezTo>
                    <a:cubicBezTo>
                      <a:pt x="17416" y="593"/>
                      <a:pt x="17667" y="479"/>
                      <a:pt x="17918" y="342"/>
                    </a:cubicBezTo>
                    <a:cubicBezTo>
                      <a:pt x="18009" y="297"/>
                      <a:pt x="18055" y="183"/>
                      <a:pt x="17986" y="91"/>
                    </a:cubicBezTo>
                    <a:cubicBezTo>
                      <a:pt x="17964" y="46"/>
                      <a:pt x="17941" y="23"/>
                      <a:pt x="178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5" name="Google Shape;7915;p70">
                <a:extLst>
                  <a:ext uri="{FF2B5EF4-FFF2-40B4-BE49-F238E27FC236}">
                    <a16:creationId xmlns:a16="http://schemas.microsoft.com/office/drawing/2014/main" id="{56BEB1E2-9224-4467-A3CD-F0B6A6B6896C}"/>
                  </a:ext>
                </a:extLst>
              </p:cNvPr>
              <p:cNvSpPr/>
              <p:nvPr/>
            </p:nvSpPr>
            <p:spPr>
              <a:xfrm>
                <a:off x="5248890" y="1985612"/>
                <a:ext cx="504390" cy="433440"/>
              </a:xfrm>
              <a:custGeom>
                <a:avLst/>
                <a:gdLst/>
                <a:ahLst/>
                <a:cxnLst/>
                <a:rect l="l" t="t" r="r" b="b"/>
                <a:pathLst>
                  <a:path w="39100" h="33600" extrusionOk="0">
                    <a:moveTo>
                      <a:pt x="26797" y="1"/>
                    </a:moveTo>
                    <a:cubicBezTo>
                      <a:pt x="26158" y="1"/>
                      <a:pt x="25496" y="24"/>
                      <a:pt x="24811" y="46"/>
                    </a:cubicBezTo>
                    <a:cubicBezTo>
                      <a:pt x="23693" y="115"/>
                      <a:pt x="22574" y="206"/>
                      <a:pt x="21502" y="366"/>
                    </a:cubicBezTo>
                    <a:cubicBezTo>
                      <a:pt x="20132" y="571"/>
                      <a:pt x="18717" y="868"/>
                      <a:pt x="17210" y="1325"/>
                    </a:cubicBezTo>
                    <a:cubicBezTo>
                      <a:pt x="15430" y="1850"/>
                      <a:pt x="13718" y="2534"/>
                      <a:pt x="12075" y="3356"/>
                    </a:cubicBezTo>
                    <a:cubicBezTo>
                      <a:pt x="10454" y="4178"/>
                      <a:pt x="8902" y="5159"/>
                      <a:pt x="7487" y="6278"/>
                    </a:cubicBezTo>
                    <a:cubicBezTo>
                      <a:pt x="6072" y="7396"/>
                      <a:pt x="4793" y="8652"/>
                      <a:pt x="3721" y="10067"/>
                    </a:cubicBezTo>
                    <a:cubicBezTo>
                      <a:pt x="2648" y="11459"/>
                      <a:pt x="1780" y="13011"/>
                      <a:pt x="1141" y="14677"/>
                    </a:cubicBezTo>
                    <a:cubicBezTo>
                      <a:pt x="479" y="16367"/>
                      <a:pt x="114" y="18193"/>
                      <a:pt x="23" y="20087"/>
                    </a:cubicBezTo>
                    <a:cubicBezTo>
                      <a:pt x="0" y="20795"/>
                      <a:pt x="0" y="21548"/>
                      <a:pt x="23" y="22438"/>
                    </a:cubicBezTo>
                    <a:cubicBezTo>
                      <a:pt x="46" y="23260"/>
                      <a:pt x="114" y="24104"/>
                      <a:pt x="228" y="24926"/>
                    </a:cubicBezTo>
                    <a:cubicBezTo>
                      <a:pt x="342" y="25748"/>
                      <a:pt x="502" y="26569"/>
                      <a:pt x="685" y="27345"/>
                    </a:cubicBezTo>
                    <a:cubicBezTo>
                      <a:pt x="845" y="28030"/>
                      <a:pt x="1073" y="28738"/>
                      <a:pt x="1301" y="29423"/>
                    </a:cubicBezTo>
                    <a:cubicBezTo>
                      <a:pt x="1233" y="29514"/>
                      <a:pt x="1210" y="29651"/>
                      <a:pt x="1278" y="29765"/>
                    </a:cubicBezTo>
                    <a:cubicBezTo>
                      <a:pt x="1689" y="30564"/>
                      <a:pt x="2146" y="31249"/>
                      <a:pt x="2625" y="31888"/>
                    </a:cubicBezTo>
                    <a:cubicBezTo>
                      <a:pt x="3287" y="32709"/>
                      <a:pt x="3903" y="33212"/>
                      <a:pt x="4588" y="33463"/>
                    </a:cubicBezTo>
                    <a:cubicBezTo>
                      <a:pt x="4748" y="33508"/>
                      <a:pt x="4908" y="33554"/>
                      <a:pt x="5136" y="33577"/>
                    </a:cubicBezTo>
                    <a:cubicBezTo>
                      <a:pt x="5204" y="33577"/>
                      <a:pt x="5250" y="33600"/>
                      <a:pt x="5318" y="33600"/>
                    </a:cubicBezTo>
                    <a:cubicBezTo>
                      <a:pt x="5410" y="33600"/>
                      <a:pt x="5547" y="33577"/>
                      <a:pt x="5684" y="33554"/>
                    </a:cubicBezTo>
                    <a:cubicBezTo>
                      <a:pt x="5980" y="33508"/>
                      <a:pt x="6300" y="33394"/>
                      <a:pt x="6597" y="33189"/>
                    </a:cubicBezTo>
                    <a:cubicBezTo>
                      <a:pt x="7122" y="32869"/>
                      <a:pt x="7555" y="32344"/>
                      <a:pt x="7966" y="31568"/>
                    </a:cubicBezTo>
                    <a:cubicBezTo>
                      <a:pt x="8286" y="30998"/>
                      <a:pt x="8560" y="30358"/>
                      <a:pt x="8811" y="29514"/>
                    </a:cubicBezTo>
                    <a:cubicBezTo>
                      <a:pt x="9039" y="28806"/>
                      <a:pt x="9221" y="28076"/>
                      <a:pt x="9358" y="27345"/>
                    </a:cubicBezTo>
                    <a:cubicBezTo>
                      <a:pt x="9701" y="25519"/>
                      <a:pt x="9815" y="23556"/>
                      <a:pt x="9701" y="21479"/>
                    </a:cubicBezTo>
                    <a:cubicBezTo>
                      <a:pt x="9610" y="19996"/>
                      <a:pt x="9381" y="18535"/>
                      <a:pt x="9039" y="17143"/>
                    </a:cubicBezTo>
                    <a:cubicBezTo>
                      <a:pt x="8765" y="16001"/>
                      <a:pt x="8400" y="14929"/>
                      <a:pt x="7943" y="13947"/>
                    </a:cubicBezTo>
                    <a:lnTo>
                      <a:pt x="7943" y="13947"/>
                    </a:lnTo>
                    <a:cubicBezTo>
                      <a:pt x="9176" y="14540"/>
                      <a:pt x="10568" y="14974"/>
                      <a:pt x="12075" y="15248"/>
                    </a:cubicBezTo>
                    <a:cubicBezTo>
                      <a:pt x="13079" y="15408"/>
                      <a:pt x="14083" y="15499"/>
                      <a:pt x="15088" y="15499"/>
                    </a:cubicBezTo>
                    <a:cubicBezTo>
                      <a:pt x="15841" y="15499"/>
                      <a:pt x="16617" y="15454"/>
                      <a:pt x="17370" y="15362"/>
                    </a:cubicBezTo>
                    <a:cubicBezTo>
                      <a:pt x="19082" y="15134"/>
                      <a:pt x="20703" y="14677"/>
                      <a:pt x="22186" y="13970"/>
                    </a:cubicBezTo>
                    <a:cubicBezTo>
                      <a:pt x="22940" y="13605"/>
                      <a:pt x="23647" y="13171"/>
                      <a:pt x="24332" y="12692"/>
                    </a:cubicBezTo>
                    <a:cubicBezTo>
                      <a:pt x="24948" y="12235"/>
                      <a:pt x="25542" y="11710"/>
                      <a:pt x="26067" y="11140"/>
                    </a:cubicBezTo>
                    <a:cubicBezTo>
                      <a:pt x="26637" y="11482"/>
                      <a:pt x="27276" y="11779"/>
                      <a:pt x="27938" y="11984"/>
                    </a:cubicBezTo>
                    <a:cubicBezTo>
                      <a:pt x="28669" y="12212"/>
                      <a:pt x="29445" y="12349"/>
                      <a:pt x="30266" y="12395"/>
                    </a:cubicBezTo>
                    <a:cubicBezTo>
                      <a:pt x="30472" y="12418"/>
                      <a:pt x="30654" y="12418"/>
                      <a:pt x="30860" y="12418"/>
                    </a:cubicBezTo>
                    <a:cubicBezTo>
                      <a:pt x="32252" y="12418"/>
                      <a:pt x="33622" y="12144"/>
                      <a:pt x="34854" y="11596"/>
                    </a:cubicBezTo>
                    <a:cubicBezTo>
                      <a:pt x="35767" y="11185"/>
                      <a:pt x="36612" y="10637"/>
                      <a:pt x="37297" y="9975"/>
                    </a:cubicBezTo>
                    <a:cubicBezTo>
                      <a:pt x="38004" y="9291"/>
                      <a:pt x="38575" y="8492"/>
                      <a:pt x="38986" y="7602"/>
                    </a:cubicBezTo>
                    <a:cubicBezTo>
                      <a:pt x="38986" y="7579"/>
                      <a:pt x="39009" y="7556"/>
                      <a:pt x="39009" y="7533"/>
                    </a:cubicBezTo>
                    <a:cubicBezTo>
                      <a:pt x="39009" y="7533"/>
                      <a:pt x="39009" y="7510"/>
                      <a:pt x="39031" y="7510"/>
                    </a:cubicBezTo>
                    <a:cubicBezTo>
                      <a:pt x="39054" y="7442"/>
                      <a:pt x="39054" y="7396"/>
                      <a:pt x="39031" y="7328"/>
                    </a:cubicBezTo>
                    <a:cubicBezTo>
                      <a:pt x="39100" y="6734"/>
                      <a:pt x="39077" y="6164"/>
                      <a:pt x="38986" y="5616"/>
                    </a:cubicBezTo>
                    <a:cubicBezTo>
                      <a:pt x="38894" y="5068"/>
                      <a:pt x="38712" y="4566"/>
                      <a:pt x="38438" y="4064"/>
                    </a:cubicBezTo>
                    <a:cubicBezTo>
                      <a:pt x="37959" y="3196"/>
                      <a:pt x="37182" y="2443"/>
                      <a:pt x="36133" y="1827"/>
                    </a:cubicBezTo>
                    <a:cubicBezTo>
                      <a:pt x="35653" y="1576"/>
                      <a:pt x="35105" y="1325"/>
                      <a:pt x="34489" y="1096"/>
                    </a:cubicBezTo>
                    <a:cubicBezTo>
                      <a:pt x="33964" y="891"/>
                      <a:pt x="33371" y="731"/>
                      <a:pt x="32686" y="571"/>
                    </a:cubicBezTo>
                    <a:cubicBezTo>
                      <a:pt x="31499" y="320"/>
                      <a:pt x="30198" y="138"/>
                      <a:pt x="28714" y="46"/>
                    </a:cubicBezTo>
                    <a:cubicBezTo>
                      <a:pt x="28075" y="24"/>
                      <a:pt x="27436" y="1"/>
                      <a:pt x="26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6" name="Google Shape;7916;p70">
                <a:extLst>
                  <a:ext uri="{FF2B5EF4-FFF2-40B4-BE49-F238E27FC236}">
                    <a16:creationId xmlns:a16="http://schemas.microsoft.com/office/drawing/2014/main" id="{46F08E2C-0C11-4B75-94E0-7B4AF7AF59CD}"/>
                  </a:ext>
                </a:extLst>
              </p:cNvPr>
              <p:cNvSpPr/>
              <p:nvPr/>
            </p:nvSpPr>
            <p:spPr>
              <a:xfrm>
                <a:off x="5295108" y="2106040"/>
                <a:ext cx="252350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9562" h="3955" extrusionOk="0">
                    <a:moveTo>
                      <a:pt x="18147" y="525"/>
                    </a:moveTo>
                    <a:cubicBezTo>
                      <a:pt x="18147" y="525"/>
                      <a:pt x="18127" y="525"/>
                      <a:pt x="18124" y="544"/>
                    </a:cubicBezTo>
                    <a:lnTo>
                      <a:pt x="18124" y="544"/>
                    </a:lnTo>
                    <a:cubicBezTo>
                      <a:pt x="18132" y="538"/>
                      <a:pt x="18139" y="532"/>
                      <a:pt x="18147" y="525"/>
                    </a:cubicBezTo>
                    <a:close/>
                    <a:moveTo>
                      <a:pt x="2717" y="1781"/>
                    </a:moveTo>
                    <a:cubicBezTo>
                      <a:pt x="2723" y="1783"/>
                      <a:pt x="2729" y="1785"/>
                      <a:pt x="2735" y="1787"/>
                    </a:cubicBezTo>
                    <a:lnTo>
                      <a:pt x="2735" y="1787"/>
                    </a:lnTo>
                    <a:cubicBezTo>
                      <a:pt x="2730" y="1784"/>
                      <a:pt x="2725" y="1781"/>
                      <a:pt x="2717" y="1781"/>
                    </a:cubicBezTo>
                    <a:close/>
                    <a:moveTo>
                      <a:pt x="18923" y="0"/>
                    </a:moveTo>
                    <a:cubicBezTo>
                      <a:pt x="18786" y="0"/>
                      <a:pt x="18672" y="69"/>
                      <a:pt x="18558" y="160"/>
                    </a:cubicBezTo>
                    <a:cubicBezTo>
                      <a:pt x="18421" y="297"/>
                      <a:pt x="18284" y="411"/>
                      <a:pt x="18124" y="548"/>
                    </a:cubicBezTo>
                    <a:cubicBezTo>
                      <a:pt x="18124" y="547"/>
                      <a:pt x="18124" y="545"/>
                      <a:pt x="18124" y="544"/>
                    </a:cubicBezTo>
                    <a:lnTo>
                      <a:pt x="18124" y="544"/>
                    </a:lnTo>
                    <a:cubicBezTo>
                      <a:pt x="17469" y="1083"/>
                      <a:pt x="16768" y="1534"/>
                      <a:pt x="16001" y="1895"/>
                    </a:cubicBezTo>
                    <a:cubicBezTo>
                      <a:pt x="15020" y="2329"/>
                      <a:pt x="13970" y="2625"/>
                      <a:pt x="12920" y="2831"/>
                    </a:cubicBezTo>
                    <a:cubicBezTo>
                      <a:pt x="12121" y="2968"/>
                      <a:pt x="11299" y="3059"/>
                      <a:pt x="10477" y="3082"/>
                    </a:cubicBezTo>
                    <a:cubicBezTo>
                      <a:pt x="10272" y="3087"/>
                      <a:pt x="10065" y="3090"/>
                      <a:pt x="9858" y="3090"/>
                    </a:cubicBezTo>
                    <a:cubicBezTo>
                      <a:pt x="9235" y="3090"/>
                      <a:pt x="8606" y="3065"/>
                      <a:pt x="7989" y="3013"/>
                    </a:cubicBezTo>
                    <a:lnTo>
                      <a:pt x="8012" y="3013"/>
                    </a:lnTo>
                    <a:cubicBezTo>
                      <a:pt x="6193" y="2854"/>
                      <a:pt x="4441" y="2423"/>
                      <a:pt x="2735" y="1787"/>
                    </a:cubicBezTo>
                    <a:lnTo>
                      <a:pt x="2735" y="1787"/>
                    </a:lnTo>
                    <a:cubicBezTo>
                      <a:pt x="2738" y="1790"/>
                      <a:pt x="2741" y="1794"/>
                      <a:pt x="2745" y="1797"/>
                    </a:cubicBezTo>
                    <a:lnTo>
                      <a:pt x="2745" y="1797"/>
                    </a:lnTo>
                    <a:cubicBezTo>
                      <a:pt x="1884" y="1478"/>
                      <a:pt x="1045" y="1070"/>
                      <a:pt x="252" y="594"/>
                    </a:cubicBezTo>
                    <a:cubicBezTo>
                      <a:pt x="229" y="588"/>
                      <a:pt x="206" y="585"/>
                      <a:pt x="184" y="585"/>
                    </a:cubicBezTo>
                    <a:cubicBezTo>
                      <a:pt x="119" y="585"/>
                      <a:pt x="63" y="611"/>
                      <a:pt x="46" y="662"/>
                    </a:cubicBezTo>
                    <a:cubicBezTo>
                      <a:pt x="1" y="731"/>
                      <a:pt x="23" y="822"/>
                      <a:pt x="92" y="868"/>
                    </a:cubicBezTo>
                    <a:cubicBezTo>
                      <a:pt x="777" y="1279"/>
                      <a:pt x="1461" y="1644"/>
                      <a:pt x="2169" y="1963"/>
                    </a:cubicBezTo>
                    <a:cubicBezTo>
                      <a:pt x="2945" y="2329"/>
                      <a:pt x="3721" y="2625"/>
                      <a:pt x="4520" y="2876"/>
                    </a:cubicBezTo>
                    <a:cubicBezTo>
                      <a:pt x="5342" y="3150"/>
                      <a:pt x="6186" y="3356"/>
                      <a:pt x="7031" y="3538"/>
                    </a:cubicBezTo>
                    <a:cubicBezTo>
                      <a:pt x="7898" y="3721"/>
                      <a:pt x="8788" y="3835"/>
                      <a:pt x="9679" y="3903"/>
                    </a:cubicBezTo>
                    <a:cubicBezTo>
                      <a:pt x="10104" y="3937"/>
                      <a:pt x="10530" y="3954"/>
                      <a:pt x="10956" y="3954"/>
                    </a:cubicBezTo>
                    <a:cubicBezTo>
                      <a:pt x="12269" y="3954"/>
                      <a:pt x="13579" y="3792"/>
                      <a:pt x="14837" y="3447"/>
                    </a:cubicBezTo>
                    <a:cubicBezTo>
                      <a:pt x="15659" y="3219"/>
                      <a:pt x="16458" y="2899"/>
                      <a:pt x="17211" y="2488"/>
                    </a:cubicBezTo>
                    <a:cubicBezTo>
                      <a:pt x="17553" y="2306"/>
                      <a:pt x="17896" y="2077"/>
                      <a:pt x="18238" y="1849"/>
                    </a:cubicBezTo>
                    <a:cubicBezTo>
                      <a:pt x="18603" y="1598"/>
                      <a:pt x="18946" y="1324"/>
                      <a:pt x="19242" y="1005"/>
                    </a:cubicBezTo>
                    <a:cubicBezTo>
                      <a:pt x="19288" y="982"/>
                      <a:pt x="19311" y="936"/>
                      <a:pt x="19357" y="913"/>
                    </a:cubicBezTo>
                    <a:cubicBezTo>
                      <a:pt x="19562" y="708"/>
                      <a:pt x="19539" y="343"/>
                      <a:pt x="19311" y="137"/>
                    </a:cubicBezTo>
                    <a:cubicBezTo>
                      <a:pt x="19220" y="46"/>
                      <a:pt x="19083" y="0"/>
                      <a:pt x="189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7" name="Google Shape;7917;p70">
                <a:extLst>
                  <a:ext uri="{FF2B5EF4-FFF2-40B4-BE49-F238E27FC236}">
                    <a16:creationId xmlns:a16="http://schemas.microsoft.com/office/drawing/2014/main" id="{FEF6BED9-C6AB-405A-AB2F-F78FFD350CC4}"/>
                  </a:ext>
                </a:extLst>
              </p:cNvPr>
              <p:cNvSpPr/>
              <p:nvPr/>
            </p:nvSpPr>
            <p:spPr>
              <a:xfrm>
                <a:off x="5447036" y="2029483"/>
                <a:ext cx="123685" cy="81476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6316" extrusionOk="0">
                    <a:moveTo>
                      <a:pt x="9085" y="1"/>
                    </a:moveTo>
                    <a:cubicBezTo>
                      <a:pt x="9039" y="1"/>
                      <a:pt x="8971" y="1"/>
                      <a:pt x="8925" y="24"/>
                    </a:cubicBezTo>
                    <a:cubicBezTo>
                      <a:pt x="8857" y="46"/>
                      <a:pt x="8765" y="92"/>
                      <a:pt x="8720" y="161"/>
                    </a:cubicBezTo>
                    <a:cubicBezTo>
                      <a:pt x="8651" y="229"/>
                      <a:pt x="8606" y="297"/>
                      <a:pt x="8583" y="389"/>
                    </a:cubicBezTo>
                    <a:cubicBezTo>
                      <a:pt x="8583" y="389"/>
                      <a:pt x="8583" y="389"/>
                      <a:pt x="8583" y="412"/>
                    </a:cubicBezTo>
                    <a:cubicBezTo>
                      <a:pt x="8469" y="731"/>
                      <a:pt x="8309" y="1051"/>
                      <a:pt x="8149" y="1370"/>
                    </a:cubicBezTo>
                    <a:cubicBezTo>
                      <a:pt x="7989" y="1690"/>
                      <a:pt x="7784" y="1987"/>
                      <a:pt x="7579" y="2283"/>
                    </a:cubicBezTo>
                    <a:cubicBezTo>
                      <a:pt x="7168" y="2877"/>
                      <a:pt x="6643" y="3379"/>
                      <a:pt x="6095" y="3858"/>
                    </a:cubicBezTo>
                    <a:cubicBezTo>
                      <a:pt x="6118" y="3835"/>
                      <a:pt x="6141" y="3813"/>
                      <a:pt x="6163" y="3790"/>
                    </a:cubicBezTo>
                    <a:lnTo>
                      <a:pt x="6163" y="3790"/>
                    </a:lnTo>
                    <a:cubicBezTo>
                      <a:pt x="5524" y="4315"/>
                      <a:pt x="4839" y="4771"/>
                      <a:pt x="4086" y="5136"/>
                    </a:cubicBezTo>
                    <a:cubicBezTo>
                      <a:pt x="3356" y="5479"/>
                      <a:pt x="2603" y="5730"/>
                      <a:pt x="1804" y="5867"/>
                    </a:cubicBezTo>
                    <a:cubicBezTo>
                      <a:pt x="1328" y="5946"/>
                      <a:pt x="852" y="6008"/>
                      <a:pt x="361" y="6008"/>
                    </a:cubicBezTo>
                    <a:cubicBezTo>
                      <a:pt x="287" y="6008"/>
                      <a:pt x="212" y="6007"/>
                      <a:pt x="137" y="6004"/>
                    </a:cubicBezTo>
                    <a:cubicBezTo>
                      <a:pt x="69" y="6004"/>
                      <a:pt x="0" y="6072"/>
                      <a:pt x="0" y="6164"/>
                    </a:cubicBezTo>
                    <a:cubicBezTo>
                      <a:pt x="0" y="6255"/>
                      <a:pt x="69" y="6301"/>
                      <a:pt x="160" y="6301"/>
                    </a:cubicBezTo>
                    <a:cubicBezTo>
                      <a:pt x="340" y="6310"/>
                      <a:pt x="523" y="6316"/>
                      <a:pt x="708" y="6316"/>
                    </a:cubicBezTo>
                    <a:cubicBezTo>
                      <a:pt x="968" y="6316"/>
                      <a:pt x="1230" y="6304"/>
                      <a:pt x="1484" y="6278"/>
                    </a:cubicBezTo>
                    <a:cubicBezTo>
                      <a:pt x="1918" y="6255"/>
                      <a:pt x="2352" y="6164"/>
                      <a:pt x="2785" y="6072"/>
                    </a:cubicBezTo>
                    <a:cubicBezTo>
                      <a:pt x="3698" y="5844"/>
                      <a:pt x="4543" y="5502"/>
                      <a:pt x="5342" y="5068"/>
                    </a:cubicBezTo>
                    <a:cubicBezTo>
                      <a:pt x="6163" y="4657"/>
                      <a:pt x="6917" y="4086"/>
                      <a:pt x="7579" y="3447"/>
                    </a:cubicBezTo>
                    <a:cubicBezTo>
                      <a:pt x="7898" y="3151"/>
                      <a:pt x="8218" y="2808"/>
                      <a:pt x="8492" y="2466"/>
                    </a:cubicBezTo>
                    <a:cubicBezTo>
                      <a:pt x="8765" y="2101"/>
                      <a:pt x="9039" y="1713"/>
                      <a:pt x="9245" y="1302"/>
                    </a:cubicBezTo>
                    <a:cubicBezTo>
                      <a:pt x="9359" y="1119"/>
                      <a:pt x="9450" y="937"/>
                      <a:pt x="9519" y="731"/>
                    </a:cubicBezTo>
                    <a:cubicBezTo>
                      <a:pt x="9541" y="686"/>
                      <a:pt x="9564" y="663"/>
                      <a:pt x="9564" y="617"/>
                    </a:cubicBezTo>
                    <a:cubicBezTo>
                      <a:pt x="9587" y="526"/>
                      <a:pt x="9587" y="434"/>
                      <a:pt x="9564" y="343"/>
                    </a:cubicBezTo>
                    <a:cubicBezTo>
                      <a:pt x="9519" y="229"/>
                      <a:pt x="9427" y="115"/>
                      <a:pt x="9313" y="46"/>
                    </a:cubicBezTo>
                    <a:cubicBezTo>
                      <a:pt x="9245" y="24"/>
                      <a:pt x="9153" y="1"/>
                      <a:pt x="90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8" name="Google Shape;7918;p70">
                <a:extLst>
                  <a:ext uri="{FF2B5EF4-FFF2-40B4-BE49-F238E27FC236}">
                    <a16:creationId xmlns:a16="http://schemas.microsoft.com/office/drawing/2014/main" id="{B6ED37AA-0165-4657-AFD3-C7B24E865A73}"/>
                  </a:ext>
                </a:extLst>
              </p:cNvPr>
              <p:cNvSpPr/>
              <p:nvPr/>
            </p:nvSpPr>
            <p:spPr>
              <a:xfrm>
                <a:off x="5581292" y="2054224"/>
                <a:ext cx="186986" cy="90881"/>
              </a:xfrm>
              <a:custGeom>
                <a:avLst/>
                <a:gdLst/>
                <a:ahLst/>
                <a:cxnLst/>
                <a:rect l="l" t="t" r="r" b="b"/>
                <a:pathLst>
                  <a:path w="14495" h="7045" extrusionOk="0">
                    <a:moveTo>
                      <a:pt x="6620" y="6209"/>
                    </a:moveTo>
                    <a:cubicBezTo>
                      <a:pt x="6602" y="6209"/>
                      <a:pt x="6587" y="6212"/>
                      <a:pt x="6573" y="6217"/>
                    </a:cubicBezTo>
                    <a:lnTo>
                      <a:pt x="6573" y="6217"/>
                    </a:lnTo>
                    <a:cubicBezTo>
                      <a:pt x="6589" y="6214"/>
                      <a:pt x="6605" y="6211"/>
                      <a:pt x="6620" y="6209"/>
                    </a:cubicBezTo>
                    <a:close/>
                    <a:moveTo>
                      <a:pt x="13901" y="0"/>
                    </a:moveTo>
                    <a:cubicBezTo>
                      <a:pt x="13787" y="0"/>
                      <a:pt x="13696" y="23"/>
                      <a:pt x="13605" y="69"/>
                    </a:cubicBezTo>
                    <a:cubicBezTo>
                      <a:pt x="13491" y="160"/>
                      <a:pt x="13422" y="274"/>
                      <a:pt x="13376" y="411"/>
                    </a:cubicBezTo>
                    <a:cubicBezTo>
                      <a:pt x="13331" y="571"/>
                      <a:pt x="13262" y="731"/>
                      <a:pt x="13217" y="890"/>
                    </a:cubicBezTo>
                    <a:cubicBezTo>
                      <a:pt x="12943" y="1621"/>
                      <a:pt x="12578" y="2305"/>
                      <a:pt x="12144" y="2945"/>
                    </a:cubicBezTo>
                    <a:cubicBezTo>
                      <a:pt x="11733" y="3492"/>
                      <a:pt x="11277" y="3972"/>
                      <a:pt x="10774" y="4405"/>
                    </a:cubicBezTo>
                    <a:cubicBezTo>
                      <a:pt x="10249" y="4839"/>
                      <a:pt x="9656" y="5181"/>
                      <a:pt x="9040" y="5478"/>
                    </a:cubicBezTo>
                    <a:cubicBezTo>
                      <a:pt x="8257" y="5836"/>
                      <a:pt x="7408" y="6063"/>
                      <a:pt x="6558" y="6222"/>
                    </a:cubicBezTo>
                    <a:lnTo>
                      <a:pt x="6558" y="6222"/>
                    </a:lnTo>
                    <a:cubicBezTo>
                      <a:pt x="6563" y="6220"/>
                      <a:pt x="6568" y="6218"/>
                      <a:pt x="6573" y="6217"/>
                    </a:cubicBezTo>
                    <a:lnTo>
                      <a:pt x="6573" y="6217"/>
                    </a:lnTo>
                    <a:cubicBezTo>
                      <a:pt x="5989" y="6316"/>
                      <a:pt x="5395" y="6369"/>
                      <a:pt x="4804" y="6369"/>
                    </a:cubicBezTo>
                    <a:cubicBezTo>
                      <a:pt x="4488" y="6369"/>
                      <a:pt x="4172" y="6354"/>
                      <a:pt x="3858" y="6323"/>
                    </a:cubicBezTo>
                    <a:lnTo>
                      <a:pt x="3858" y="6323"/>
                    </a:lnTo>
                    <a:cubicBezTo>
                      <a:pt x="3858" y="6328"/>
                      <a:pt x="3858" y="6331"/>
                      <a:pt x="3859" y="6334"/>
                    </a:cubicBezTo>
                    <a:lnTo>
                      <a:pt x="3859" y="6334"/>
                    </a:lnTo>
                    <a:cubicBezTo>
                      <a:pt x="3853" y="6329"/>
                      <a:pt x="3847" y="6323"/>
                      <a:pt x="3835" y="6323"/>
                    </a:cubicBezTo>
                    <a:lnTo>
                      <a:pt x="3813" y="6323"/>
                    </a:lnTo>
                    <a:cubicBezTo>
                      <a:pt x="2763" y="6231"/>
                      <a:pt x="1713" y="6003"/>
                      <a:pt x="731" y="5615"/>
                    </a:cubicBezTo>
                    <a:cubicBezTo>
                      <a:pt x="617" y="5592"/>
                      <a:pt x="526" y="5547"/>
                      <a:pt x="412" y="5501"/>
                    </a:cubicBezTo>
                    <a:cubicBezTo>
                      <a:pt x="370" y="5487"/>
                      <a:pt x="329" y="5480"/>
                      <a:pt x="289" y="5480"/>
                    </a:cubicBezTo>
                    <a:cubicBezTo>
                      <a:pt x="196" y="5480"/>
                      <a:pt x="110" y="5520"/>
                      <a:pt x="46" y="5615"/>
                    </a:cubicBezTo>
                    <a:cubicBezTo>
                      <a:pt x="1" y="5729"/>
                      <a:pt x="24" y="5912"/>
                      <a:pt x="161" y="5957"/>
                    </a:cubicBezTo>
                    <a:cubicBezTo>
                      <a:pt x="937" y="6277"/>
                      <a:pt x="1758" y="6551"/>
                      <a:pt x="2580" y="6734"/>
                    </a:cubicBezTo>
                    <a:cubicBezTo>
                      <a:pt x="3379" y="6916"/>
                      <a:pt x="4224" y="7007"/>
                      <a:pt x="5045" y="7030"/>
                    </a:cubicBezTo>
                    <a:cubicBezTo>
                      <a:pt x="5217" y="7040"/>
                      <a:pt x="5388" y="7044"/>
                      <a:pt x="5560" y="7044"/>
                    </a:cubicBezTo>
                    <a:cubicBezTo>
                      <a:pt x="6210" y="7044"/>
                      <a:pt x="6860" y="6979"/>
                      <a:pt x="7510" y="6870"/>
                    </a:cubicBezTo>
                    <a:cubicBezTo>
                      <a:pt x="8309" y="6711"/>
                      <a:pt x="9062" y="6460"/>
                      <a:pt x="9793" y="6117"/>
                    </a:cubicBezTo>
                    <a:cubicBezTo>
                      <a:pt x="10843" y="5615"/>
                      <a:pt x="11802" y="4930"/>
                      <a:pt x="12555" y="4063"/>
                    </a:cubicBezTo>
                    <a:cubicBezTo>
                      <a:pt x="13422" y="3082"/>
                      <a:pt x="14061" y="1895"/>
                      <a:pt x="14404" y="639"/>
                    </a:cubicBezTo>
                    <a:cubicBezTo>
                      <a:pt x="14495" y="365"/>
                      <a:pt x="14289" y="69"/>
                      <a:pt x="14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9" name="Google Shape;7919;p70">
                <a:extLst>
                  <a:ext uri="{FF2B5EF4-FFF2-40B4-BE49-F238E27FC236}">
                    <a16:creationId xmlns:a16="http://schemas.microsoft.com/office/drawing/2014/main" id="{07330696-06E5-4322-8F71-50765AA6A99F}"/>
                  </a:ext>
                </a:extLst>
              </p:cNvPr>
              <p:cNvSpPr/>
              <p:nvPr/>
            </p:nvSpPr>
            <p:spPr>
              <a:xfrm>
                <a:off x="5317488" y="2186415"/>
                <a:ext cx="27683" cy="168255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3043" extrusionOk="0">
                    <a:moveTo>
                      <a:pt x="366" y="1"/>
                    </a:moveTo>
                    <a:cubicBezTo>
                      <a:pt x="297" y="1"/>
                      <a:pt x="251" y="69"/>
                      <a:pt x="274" y="138"/>
                    </a:cubicBezTo>
                    <a:cubicBezTo>
                      <a:pt x="434" y="434"/>
                      <a:pt x="571" y="731"/>
                      <a:pt x="685" y="1051"/>
                    </a:cubicBezTo>
                    <a:cubicBezTo>
                      <a:pt x="799" y="1324"/>
                      <a:pt x="891" y="1598"/>
                      <a:pt x="982" y="1872"/>
                    </a:cubicBezTo>
                    <a:cubicBezTo>
                      <a:pt x="1073" y="2146"/>
                      <a:pt x="1142" y="2420"/>
                      <a:pt x="1210" y="2717"/>
                    </a:cubicBezTo>
                    <a:cubicBezTo>
                      <a:pt x="1324" y="3287"/>
                      <a:pt x="1416" y="3881"/>
                      <a:pt x="1484" y="4474"/>
                    </a:cubicBezTo>
                    <a:cubicBezTo>
                      <a:pt x="1552" y="5159"/>
                      <a:pt x="1552" y="5844"/>
                      <a:pt x="1552" y="6529"/>
                    </a:cubicBezTo>
                    <a:cubicBezTo>
                      <a:pt x="1530" y="7213"/>
                      <a:pt x="1461" y="7875"/>
                      <a:pt x="1347" y="8537"/>
                    </a:cubicBezTo>
                    <a:cubicBezTo>
                      <a:pt x="1164" y="9633"/>
                      <a:pt x="868" y="10729"/>
                      <a:pt x="411" y="11756"/>
                    </a:cubicBezTo>
                    <a:cubicBezTo>
                      <a:pt x="297" y="11961"/>
                      <a:pt x="206" y="12166"/>
                      <a:pt x="92" y="12372"/>
                    </a:cubicBezTo>
                    <a:cubicBezTo>
                      <a:pt x="23" y="12486"/>
                      <a:pt x="0" y="12600"/>
                      <a:pt x="23" y="12714"/>
                    </a:cubicBezTo>
                    <a:cubicBezTo>
                      <a:pt x="46" y="12806"/>
                      <a:pt x="114" y="12920"/>
                      <a:pt x="229" y="12965"/>
                    </a:cubicBezTo>
                    <a:cubicBezTo>
                      <a:pt x="297" y="13017"/>
                      <a:pt x="378" y="13042"/>
                      <a:pt x="463" y="13042"/>
                    </a:cubicBezTo>
                    <a:cubicBezTo>
                      <a:pt x="491" y="13042"/>
                      <a:pt x="520" y="13040"/>
                      <a:pt x="548" y="13034"/>
                    </a:cubicBezTo>
                    <a:cubicBezTo>
                      <a:pt x="639" y="13011"/>
                      <a:pt x="754" y="12943"/>
                      <a:pt x="822" y="12828"/>
                    </a:cubicBezTo>
                    <a:cubicBezTo>
                      <a:pt x="1233" y="11961"/>
                      <a:pt x="1575" y="11048"/>
                      <a:pt x="1781" y="10089"/>
                    </a:cubicBezTo>
                    <a:cubicBezTo>
                      <a:pt x="2009" y="9108"/>
                      <a:pt x="2123" y="8104"/>
                      <a:pt x="2146" y="7099"/>
                    </a:cubicBezTo>
                    <a:cubicBezTo>
                      <a:pt x="2146" y="6095"/>
                      <a:pt x="2055" y="5091"/>
                      <a:pt x="1872" y="4086"/>
                    </a:cubicBezTo>
                    <a:cubicBezTo>
                      <a:pt x="1689" y="3128"/>
                      <a:pt x="1393" y="2192"/>
                      <a:pt x="1028" y="1279"/>
                    </a:cubicBezTo>
                    <a:cubicBezTo>
                      <a:pt x="868" y="868"/>
                      <a:pt x="662" y="457"/>
                      <a:pt x="457" y="46"/>
                    </a:cubicBezTo>
                    <a:cubicBezTo>
                      <a:pt x="434" y="1"/>
                      <a:pt x="388" y="1"/>
                      <a:pt x="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0" name="Google Shape;7920;p70">
                <a:extLst>
                  <a:ext uri="{FF2B5EF4-FFF2-40B4-BE49-F238E27FC236}">
                    <a16:creationId xmlns:a16="http://schemas.microsoft.com/office/drawing/2014/main" id="{BE252DBF-3CBD-459B-B676-C4EF5DFC1A2F}"/>
                  </a:ext>
                </a:extLst>
              </p:cNvPr>
              <p:cNvSpPr/>
              <p:nvPr/>
            </p:nvSpPr>
            <p:spPr>
              <a:xfrm>
                <a:off x="5291870" y="2241470"/>
                <a:ext cx="14151" cy="7967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6176" extrusionOk="0">
                    <a:moveTo>
                      <a:pt x="343" y="1"/>
                    </a:moveTo>
                    <a:cubicBezTo>
                      <a:pt x="252" y="24"/>
                      <a:pt x="160" y="138"/>
                      <a:pt x="206" y="229"/>
                    </a:cubicBezTo>
                    <a:cubicBezTo>
                      <a:pt x="297" y="526"/>
                      <a:pt x="366" y="800"/>
                      <a:pt x="434" y="1097"/>
                    </a:cubicBezTo>
                    <a:cubicBezTo>
                      <a:pt x="503" y="1370"/>
                      <a:pt x="526" y="1644"/>
                      <a:pt x="571" y="1918"/>
                    </a:cubicBezTo>
                    <a:cubicBezTo>
                      <a:pt x="571" y="1941"/>
                      <a:pt x="571" y="1964"/>
                      <a:pt x="571" y="1964"/>
                    </a:cubicBezTo>
                    <a:cubicBezTo>
                      <a:pt x="640" y="2717"/>
                      <a:pt x="594" y="3493"/>
                      <a:pt x="480" y="4246"/>
                    </a:cubicBezTo>
                    <a:cubicBezTo>
                      <a:pt x="389" y="4771"/>
                      <a:pt x="252" y="5274"/>
                      <a:pt x="69" y="5776"/>
                    </a:cubicBezTo>
                    <a:cubicBezTo>
                      <a:pt x="1" y="5936"/>
                      <a:pt x="115" y="6118"/>
                      <a:pt x="274" y="6164"/>
                    </a:cubicBezTo>
                    <a:cubicBezTo>
                      <a:pt x="298" y="6172"/>
                      <a:pt x="324" y="6176"/>
                      <a:pt x="351" y="6176"/>
                    </a:cubicBezTo>
                    <a:cubicBezTo>
                      <a:pt x="478" y="6176"/>
                      <a:pt x="625" y="6090"/>
                      <a:pt x="662" y="5958"/>
                    </a:cubicBezTo>
                    <a:cubicBezTo>
                      <a:pt x="914" y="5000"/>
                      <a:pt x="1073" y="4018"/>
                      <a:pt x="1096" y="3037"/>
                    </a:cubicBezTo>
                    <a:cubicBezTo>
                      <a:pt x="1096" y="2557"/>
                      <a:pt x="1051" y="2078"/>
                      <a:pt x="959" y="1599"/>
                    </a:cubicBezTo>
                    <a:cubicBezTo>
                      <a:pt x="936" y="1348"/>
                      <a:pt x="868" y="1119"/>
                      <a:pt x="799" y="868"/>
                    </a:cubicBezTo>
                    <a:cubicBezTo>
                      <a:pt x="731" y="617"/>
                      <a:pt x="662" y="389"/>
                      <a:pt x="571" y="138"/>
                    </a:cubicBezTo>
                    <a:cubicBezTo>
                      <a:pt x="571" y="92"/>
                      <a:pt x="548" y="47"/>
                      <a:pt x="503" y="24"/>
                    </a:cubicBezTo>
                    <a:cubicBezTo>
                      <a:pt x="457" y="1"/>
                      <a:pt x="434" y="1"/>
                      <a:pt x="3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1" name="Google Shape;7921;p70">
                <a:extLst>
                  <a:ext uri="{FF2B5EF4-FFF2-40B4-BE49-F238E27FC236}">
                    <a16:creationId xmlns:a16="http://schemas.microsoft.com/office/drawing/2014/main" id="{0950566E-35EC-4D22-A0B0-3B0648C73C6F}"/>
                  </a:ext>
                </a:extLst>
              </p:cNvPr>
              <p:cNvSpPr/>
              <p:nvPr/>
            </p:nvSpPr>
            <p:spPr>
              <a:xfrm>
                <a:off x="5274495" y="1947340"/>
                <a:ext cx="310954" cy="141062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10935" extrusionOk="0">
                    <a:moveTo>
                      <a:pt x="20247" y="1"/>
                    </a:moveTo>
                    <a:cubicBezTo>
                      <a:pt x="19676" y="1"/>
                      <a:pt x="19106" y="23"/>
                      <a:pt x="18535" y="69"/>
                    </a:cubicBezTo>
                    <a:cubicBezTo>
                      <a:pt x="16732" y="183"/>
                      <a:pt x="14951" y="548"/>
                      <a:pt x="13194" y="1050"/>
                    </a:cubicBezTo>
                    <a:cubicBezTo>
                      <a:pt x="11436" y="1575"/>
                      <a:pt x="9747" y="2283"/>
                      <a:pt x="8127" y="3150"/>
                    </a:cubicBezTo>
                    <a:cubicBezTo>
                      <a:pt x="6529" y="3995"/>
                      <a:pt x="5000" y="5022"/>
                      <a:pt x="3653" y="6209"/>
                    </a:cubicBezTo>
                    <a:cubicBezTo>
                      <a:pt x="2923" y="6848"/>
                      <a:pt x="2261" y="7533"/>
                      <a:pt x="1644" y="8263"/>
                    </a:cubicBezTo>
                    <a:cubicBezTo>
                      <a:pt x="1051" y="8971"/>
                      <a:pt x="526" y="9747"/>
                      <a:pt x="47" y="10569"/>
                    </a:cubicBezTo>
                    <a:cubicBezTo>
                      <a:pt x="1" y="10683"/>
                      <a:pt x="1" y="10820"/>
                      <a:pt x="115" y="10888"/>
                    </a:cubicBezTo>
                    <a:cubicBezTo>
                      <a:pt x="155" y="10918"/>
                      <a:pt x="208" y="10935"/>
                      <a:pt x="260" y="10935"/>
                    </a:cubicBezTo>
                    <a:cubicBezTo>
                      <a:pt x="328" y="10935"/>
                      <a:pt x="396" y="10907"/>
                      <a:pt x="435" y="10843"/>
                    </a:cubicBezTo>
                    <a:cubicBezTo>
                      <a:pt x="982" y="9907"/>
                      <a:pt x="1644" y="9039"/>
                      <a:pt x="2398" y="8240"/>
                    </a:cubicBezTo>
                    <a:lnTo>
                      <a:pt x="2398" y="8240"/>
                    </a:lnTo>
                    <a:cubicBezTo>
                      <a:pt x="2393" y="8245"/>
                      <a:pt x="2388" y="8249"/>
                      <a:pt x="2384" y="8252"/>
                    </a:cubicBezTo>
                    <a:lnTo>
                      <a:pt x="2384" y="8252"/>
                    </a:lnTo>
                    <a:cubicBezTo>
                      <a:pt x="3632" y="6920"/>
                      <a:pt x="5081" y="5790"/>
                      <a:pt x="6620" y="4839"/>
                    </a:cubicBezTo>
                    <a:cubicBezTo>
                      <a:pt x="8606" y="3630"/>
                      <a:pt x="10752" y="2717"/>
                      <a:pt x="12988" y="2055"/>
                    </a:cubicBezTo>
                    <a:cubicBezTo>
                      <a:pt x="12943" y="2055"/>
                      <a:pt x="12920" y="2078"/>
                      <a:pt x="12874" y="2078"/>
                    </a:cubicBezTo>
                    <a:cubicBezTo>
                      <a:pt x="14951" y="1484"/>
                      <a:pt x="17120" y="1096"/>
                      <a:pt x="19288" y="1050"/>
                    </a:cubicBezTo>
                    <a:cubicBezTo>
                      <a:pt x="19465" y="1045"/>
                      <a:pt x="19642" y="1042"/>
                      <a:pt x="19819" y="1042"/>
                    </a:cubicBezTo>
                    <a:cubicBezTo>
                      <a:pt x="20350" y="1042"/>
                      <a:pt x="20880" y="1068"/>
                      <a:pt x="21411" y="1119"/>
                    </a:cubicBezTo>
                    <a:cubicBezTo>
                      <a:pt x="22119" y="1187"/>
                      <a:pt x="22803" y="1302"/>
                      <a:pt x="23488" y="1439"/>
                    </a:cubicBezTo>
                    <a:cubicBezTo>
                      <a:pt x="23506" y="1442"/>
                      <a:pt x="23525" y="1443"/>
                      <a:pt x="23543" y="1443"/>
                    </a:cubicBezTo>
                    <a:cubicBezTo>
                      <a:pt x="23666" y="1443"/>
                      <a:pt x="23800" y="1381"/>
                      <a:pt x="23899" y="1302"/>
                    </a:cubicBezTo>
                    <a:cubicBezTo>
                      <a:pt x="24013" y="1210"/>
                      <a:pt x="24082" y="1073"/>
                      <a:pt x="24104" y="936"/>
                    </a:cubicBezTo>
                    <a:cubicBezTo>
                      <a:pt x="24104" y="799"/>
                      <a:pt x="24059" y="640"/>
                      <a:pt x="23967" y="526"/>
                    </a:cubicBezTo>
                    <a:cubicBezTo>
                      <a:pt x="23876" y="411"/>
                      <a:pt x="23762" y="343"/>
                      <a:pt x="23602" y="320"/>
                    </a:cubicBezTo>
                    <a:cubicBezTo>
                      <a:pt x="22507" y="92"/>
                      <a:pt x="21365" y="1"/>
                      <a:pt x="202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2" name="Google Shape;7922;p70">
                <a:extLst>
                  <a:ext uri="{FF2B5EF4-FFF2-40B4-BE49-F238E27FC236}">
                    <a16:creationId xmlns:a16="http://schemas.microsoft.com/office/drawing/2014/main" id="{838F93BD-8E22-45D0-8D61-7E4F3B22F507}"/>
                  </a:ext>
                </a:extLst>
              </p:cNvPr>
              <p:cNvSpPr/>
              <p:nvPr/>
            </p:nvSpPr>
            <p:spPr>
              <a:xfrm>
                <a:off x="5426126" y="2203494"/>
                <a:ext cx="71866" cy="57431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452" extrusionOk="0">
                    <a:moveTo>
                      <a:pt x="4383" y="0"/>
                    </a:moveTo>
                    <a:cubicBezTo>
                      <a:pt x="3653" y="0"/>
                      <a:pt x="2717" y="366"/>
                      <a:pt x="1895" y="959"/>
                    </a:cubicBezTo>
                    <a:cubicBezTo>
                      <a:pt x="1211" y="1461"/>
                      <a:pt x="663" y="2032"/>
                      <a:pt x="343" y="2625"/>
                    </a:cubicBezTo>
                    <a:cubicBezTo>
                      <a:pt x="24" y="3219"/>
                      <a:pt x="1" y="3721"/>
                      <a:pt x="229" y="4063"/>
                    </a:cubicBezTo>
                    <a:cubicBezTo>
                      <a:pt x="412" y="4314"/>
                      <a:pt x="754" y="4451"/>
                      <a:pt x="1188" y="4451"/>
                    </a:cubicBezTo>
                    <a:cubicBezTo>
                      <a:pt x="1918" y="4451"/>
                      <a:pt x="2854" y="4086"/>
                      <a:pt x="3699" y="3493"/>
                    </a:cubicBezTo>
                    <a:cubicBezTo>
                      <a:pt x="4383" y="2991"/>
                      <a:pt x="4908" y="2420"/>
                      <a:pt x="5228" y="1827"/>
                    </a:cubicBezTo>
                    <a:cubicBezTo>
                      <a:pt x="5547" y="1233"/>
                      <a:pt x="5570" y="731"/>
                      <a:pt x="5342" y="389"/>
                    </a:cubicBezTo>
                    <a:cubicBezTo>
                      <a:pt x="5159" y="137"/>
                      <a:pt x="4817" y="0"/>
                      <a:pt x="43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3" name="Google Shape;7923;p70">
                <a:extLst>
                  <a:ext uri="{FF2B5EF4-FFF2-40B4-BE49-F238E27FC236}">
                    <a16:creationId xmlns:a16="http://schemas.microsoft.com/office/drawing/2014/main" id="{937930AD-AE0C-4438-AA5E-AC0C04A82FD8}"/>
                  </a:ext>
                </a:extLst>
              </p:cNvPr>
              <p:cNvSpPr/>
              <p:nvPr/>
            </p:nvSpPr>
            <p:spPr>
              <a:xfrm>
                <a:off x="5674334" y="2162268"/>
                <a:ext cx="77452" cy="3859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2992" extrusionOk="0">
                    <a:moveTo>
                      <a:pt x="2648" y="1"/>
                    </a:moveTo>
                    <a:cubicBezTo>
                      <a:pt x="1188" y="1"/>
                      <a:pt x="69" y="526"/>
                      <a:pt x="23" y="1256"/>
                    </a:cubicBezTo>
                    <a:cubicBezTo>
                      <a:pt x="1" y="1485"/>
                      <a:pt x="92" y="1713"/>
                      <a:pt x="275" y="1918"/>
                    </a:cubicBezTo>
                    <a:cubicBezTo>
                      <a:pt x="731" y="2466"/>
                      <a:pt x="1735" y="2877"/>
                      <a:pt x="2877" y="2968"/>
                    </a:cubicBezTo>
                    <a:cubicBezTo>
                      <a:pt x="3036" y="2968"/>
                      <a:pt x="3219" y="2991"/>
                      <a:pt x="3356" y="2991"/>
                    </a:cubicBezTo>
                    <a:cubicBezTo>
                      <a:pt x="4817" y="2991"/>
                      <a:pt x="5912" y="2443"/>
                      <a:pt x="5981" y="1736"/>
                    </a:cubicBezTo>
                    <a:cubicBezTo>
                      <a:pt x="6004" y="1325"/>
                      <a:pt x="5730" y="937"/>
                      <a:pt x="5182" y="617"/>
                    </a:cubicBezTo>
                    <a:cubicBezTo>
                      <a:pt x="4657" y="298"/>
                      <a:pt x="3904" y="92"/>
                      <a:pt x="3128" y="24"/>
                    </a:cubicBezTo>
                    <a:cubicBezTo>
                      <a:pt x="2945" y="1"/>
                      <a:pt x="2785" y="1"/>
                      <a:pt x="26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4" name="Google Shape;7924;p70">
                <a:extLst>
                  <a:ext uri="{FF2B5EF4-FFF2-40B4-BE49-F238E27FC236}">
                    <a16:creationId xmlns:a16="http://schemas.microsoft.com/office/drawing/2014/main" id="{61A33A5C-4240-4780-BC01-0BBCEBFAEEEB}"/>
                  </a:ext>
                </a:extLst>
              </p:cNvPr>
              <p:cNvSpPr/>
              <p:nvPr/>
            </p:nvSpPr>
            <p:spPr>
              <a:xfrm>
                <a:off x="5660493" y="2312145"/>
                <a:ext cx="49188" cy="64784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5022" extrusionOk="0">
                    <a:moveTo>
                      <a:pt x="161" y="0"/>
                    </a:moveTo>
                    <a:cubicBezTo>
                      <a:pt x="46" y="23"/>
                      <a:pt x="1" y="91"/>
                      <a:pt x="24" y="183"/>
                    </a:cubicBezTo>
                    <a:cubicBezTo>
                      <a:pt x="69" y="479"/>
                      <a:pt x="115" y="776"/>
                      <a:pt x="206" y="1096"/>
                    </a:cubicBezTo>
                    <a:cubicBezTo>
                      <a:pt x="252" y="1347"/>
                      <a:pt x="343" y="1621"/>
                      <a:pt x="412" y="1872"/>
                    </a:cubicBezTo>
                    <a:lnTo>
                      <a:pt x="435" y="1917"/>
                    </a:lnTo>
                    <a:lnTo>
                      <a:pt x="457" y="1986"/>
                    </a:lnTo>
                    <a:cubicBezTo>
                      <a:pt x="480" y="2054"/>
                      <a:pt x="526" y="2077"/>
                      <a:pt x="571" y="2100"/>
                    </a:cubicBezTo>
                    <a:lnTo>
                      <a:pt x="617" y="2100"/>
                    </a:lnTo>
                    <a:cubicBezTo>
                      <a:pt x="686" y="2100"/>
                      <a:pt x="731" y="2077"/>
                      <a:pt x="777" y="2031"/>
                    </a:cubicBezTo>
                    <a:lnTo>
                      <a:pt x="800" y="1986"/>
                    </a:lnTo>
                    <a:lnTo>
                      <a:pt x="845" y="1940"/>
                    </a:lnTo>
                    <a:cubicBezTo>
                      <a:pt x="891" y="1872"/>
                      <a:pt x="937" y="1826"/>
                      <a:pt x="982" y="1758"/>
                    </a:cubicBezTo>
                    <a:cubicBezTo>
                      <a:pt x="1074" y="1643"/>
                      <a:pt x="1165" y="1575"/>
                      <a:pt x="1256" y="1506"/>
                    </a:cubicBezTo>
                    <a:cubicBezTo>
                      <a:pt x="1325" y="1461"/>
                      <a:pt x="1416" y="1415"/>
                      <a:pt x="1507" y="1392"/>
                    </a:cubicBezTo>
                    <a:cubicBezTo>
                      <a:pt x="1576" y="1370"/>
                      <a:pt x="1644" y="1347"/>
                      <a:pt x="1736" y="1347"/>
                    </a:cubicBezTo>
                    <a:cubicBezTo>
                      <a:pt x="1827" y="1347"/>
                      <a:pt x="1895" y="1347"/>
                      <a:pt x="1964" y="1370"/>
                    </a:cubicBezTo>
                    <a:cubicBezTo>
                      <a:pt x="2055" y="1392"/>
                      <a:pt x="2146" y="1415"/>
                      <a:pt x="2238" y="1461"/>
                    </a:cubicBezTo>
                    <a:cubicBezTo>
                      <a:pt x="2352" y="1529"/>
                      <a:pt x="2443" y="1598"/>
                      <a:pt x="2534" y="1666"/>
                    </a:cubicBezTo>
                    <a:cubicBezTo>
                      <a:pt x="2626" y="1758"/>
                      <a:pt x="2717" y="1872"/>
                      <a:pt x="2808" y="2009"/>
                    </a:cubicBezTo>
                    <a:cubicBezTo>
                      <a:pt x="2900" y="2146"/>
                      <a:pt x="2991" y="2305"/>
                      <a:pt x="3037" y="2465"/>
                    </a:cubicBezTo>
                    <a:cubicBezTo>
                      <a:pt x="3082" y="2625"/>
                      <a:pt x="3105" y="2762"/>
                      <a:pt x="3128" y="2876"/>
                    </a:cubicBezTo>
                    <a:cubicBezTo>
                      <a:pt x="3128" y="3013"/>
                      <a:pt x="3128" y="3127"/>
                      <a:pt x="3105" y="3241"/>
                    </a:cubicBezTo>
                    <a:cubicBezTo>
                      <a:pt x="3082" y="3333"/>
                      <a:pt x="3037" y="3447"/>
                      <a:pt x="2991" y="3538"/>
                    </a:cubicBezTo>
                    <a:cubicBezTo>
                      <a:pt x="2945" y="3652"/>
                      <a:pt x="2877" y="3743"/>
                      <a:pt x="2808" y="3812"/>
                    </a:cubicBezTo>
                    <a:cubicBezTo>
                      <a:pt x="2694" y="3926"/>
                      <a:pt x="2603" y="4017"/>
                      <a:pt x="2466" y="4109"/>
                    </a:cubicBezTo>
                    <a:cubicBezTo>
                      <a:pt x="2261" y="4223"/>
                      <a:pt x="2032" y="4337"/>
                      <a:pt x="1758" y="4428"/>
                    </a:cubicBezTo>
                    <a:lnTo>
                      <a:pt x="1713" y="4451"/>
                    </a:lnTo>
                    <a:cubicBezTo>
                      <a:pt x="1621" y="4474"/>
                      <a:pt x="1576" y="4519"/>
                      <a:pt x="1530" y="4565"/>
                    </a:cubicBezTo>
                    <a:cubicBezTo>
                      <a:pt x="1484" y="4634"/>
                      <a:pt x="1462" y="4702"/>
                      <a:pt x="1484" y="4793"/>
                    </a:cubicBezTo>
                    <a:cubicBezTo>
                      <a:pt x="1507" y="4907"/>
                      <a:pt x="1621" y="5022"/>
                      <a:pt x="1758" y="5022"/>
                    </a:cubicBezTo>
                    <a:cubicBezTo>
                      <a:pt x="1781" y="5022"/>
                      <a:pt x="1804" y="4999"/>
                      <a:pt x="1804" y="4999"/>
                    </a:cubicBezTo>
                    <a:cubicBezTo>
                      <a:pt x="2283" y="4930"/>
                      <a:pt x="3128" y="4679"/>
                      <a:pt x="3539" y="3949"/>
                    </a:cubicBezTo>
                    <a:cubicBezTo>
                      <a:pt x="3699" y="3698"/>
                      <a:pt x="3767" y="3424"/>
                      <a:pt x="3790" y="3127"/>
                    </a:cubicBezTo>
                    <a:cubicBezTo>
                      <a:pt x="3813" y="2853"/>
                      <a:pt x="3767" y="2579"/>
                      <a:pt x="3676" y="2283"/>
                    </a:cubicBezTo>
                    <a:cubicBezTo>
                      <a:pt x="3425" y="1598"/>
                      <a:pt x="2717" y="845"/>
                      <a:pt x="1873" y="845"/>
                    </a:cubicBezTo>
                    <a:cubicBezTo>
                      <a:pt x="1667" y="845"/>
                      <a:pt x="1484" y="890"/>
                      <a:pt x="1302" y="959"/>
                    </a:cubicBezTo>
                    <a:cubicBezTo>
                      <a:pt x="1142" y="1050"/>
                      <a:pt x="982" y="1164"/>
                      <a:pt x="845" y="1301"/>
                    </a:cubicBezTo>
                    <a:cubicBezTo>
                      <a:pt x="777" y="1392"/>
                      <a:pt x="708" y="1461"/>
                      <a:pt x="640" y="1552"/>
                    </a:cubicBezTo>
                    <a:lnTo>
                      <a:pt x="617" y="1438"/>
                    </a:lnTo>
                    <a:cubicBezTo>
                      <a:pt x="480" y="1050"/>
                      <a:pt x="389" y="616"/>
                      <a:pt x="298" y="114"/>
                    </a:cubicBezTo>
                    <a:cubicBezTo>
                      <a:pt x="298" y="68"/>
                      <a:pt x="229" y="0"/>
                      <a:pt x="1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5" name="Google Shape;7925;p70">
                <a:extLst>
                  <a:ext uri="{FF2B5EF4-FFF2-40B4-BE49-F238E27FC236}">
                    <a16:creationId xmlns:a16="http://schemas.microsoft.com/office/drawing/2014/main" id="{E0B76DD4-5232-4091-9901-82CA66D14F9E}"/>
                  </a:ext>
                </a:extLst>
              </p:cNvPr>
              <p:cNvSpPr/>
              <p:nvPr/>
            </p:nvSpPr>
            <p:spPr>
              <a:xfrm>
                <a:off x="5508565" y="2335105"/>
                <a:ext cx="38003" cy="6066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4703" extrusionOk="0">
                    <a:moveTo>
                      <a:pt x="1005" y="0"/>
                    </a:moveTo>
                    <a:cubicBezTo>
                      <a:pt x="937" y="0"/>
                      <a:pt x="868" y="23"/>
                      <a:pt x="823" y="46"/>
                    </a:cubicBezTo>
                    <a:cubicBezTo>
                      <a:pt x="184" y="229"/>
                      <a:pt x="1" y="1438"/>
                      <a:pt x="389" y="2717"/>
                    </a:cubicBezTo>
                    <a:cubicBezTo>
                      <a:pt x="754" y="3858"/>
                      <a:pt x="1485" y="4702"/>
                      <a:pt x="2078" y="4702"/>
                    </a:cubicBezTo>
                    <a:cubicBezTo>
                      <a:pt x="2147" y="4702"/>
                      <a:pt x="2215" y="4702"/>
                      <a:pt x="2261" y="4680"/>
                    </a:cubicBezTo>
                    <a:cubicBezTo>
                      <a:pt x="2580" y="4588"/>
                      <a:pt x="2786" y="4246"/>
                      <a:pt x="2877" y="3744"/>
                    </a:cubicBezTo>
                    <a:cubicBezTo>
                      <a:pt x="2945" y="3242"/>
                      <a:pt x="2877" y="2625"/>
                      <a:pt x="2694" y="2009"/>
                    </a:cubicBezTo>
                    <a:cubicBezTo>
                      <a:pt x="2329" y="868"/>
                      <a:pt x="1599" y="0"/>
                      <a:pt x="10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6" name="Google Shape;7926;p70">
                <a:extLst>
                  <a:ext uri="{FF2B5EF4-FFF2-40B4-BE49-F238E27FC236}">
                    <a16:creationId xmlns:a16="http://schemas.microsoft.com/office/drawing/2014/main" id="{CBBCA4EB-AC24-475A-82CB-1DC16ECDD9FF}"/>
                  </a:ext>
                </a:extLst>
              </p:cNvPr>
              <p:cNvSpPr/>
              <p:nvPr/>
            </p:nvSpPr>
            <p:spPr>
              <a:xfrm>
                <a:off x="5712903" y="2269745"/>
                <a:ext cx="40054" cy="60669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4703" extrusionOk="0">
                    <a:moveTo>
                      <a:pt x="1005" y="0"/>
                    </a:moveTo>
                    <a:cubicBezTo>
                      <a:pt x="959" y="0"/>
                      <a:pt x="891" y="0"/>
                      <a:pt x="822" y="23"/>
                    </a:cubicBezTo>
                    <a:cubicBezTo>
                      <a:pt x="206" y="228"/>
                      <a:pt x="1" y="1438"/>
                      <a:pt x="412" y="2716"/>
                    </a:cubicBezTo>
                    <a:cubicBezTo>
                      <a:pt x="754" y="3835"/>
                      <a:pt x="1484" y="4702"/>
                      <a:pt x="2101" y="4702"/>
                    </a:cubicBezTo>
                    <a:cubicBezTo>
                      <a:pt x="2169" y="4702"/>
                      <a:pt x="2215" y="4702"/>
                      <a:pt x="2283" y="4679"/>
                    </a:cubicBezTo>
                    <a:cubicBezTo>
                      <a:pt x="2922" y="4474"/>
                      <a:pt x="3105" y="3264"/>
                      <a:pt x="2694" y="1986"/>
                    </a:cubicBezTo>
                    <a:cubicBezTo>
                      <a:pt x="2352" y="845"/>
                      <a:pt x="1621" y="0"/>
                      <a:pt x="10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7" name="Google Shape;7927;p70">
                <a:extLst>
                  <a:ext uri="{FF2B5EF4-FFF2-40B4-BE49-F238E27FC236}">
                    <a16:creationId xmlns:a16="http://schemas.microsoft.com/office/drawing/2014/main" id="{D864B4FE-72BB-4B59-85E9-35325D414C75}"/>
                  </a:ext>
                </a:extLst>
              </p:cNvPr>
              <p:cNvSpPr/>
              <p:nvPr/>
            </p:nvSpPr>
            <p:spPr>
              <a:xfrm>
                <a:off x="5636062" y="2391630"/>
                <a:ext cx="59198" cy="50078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3882" extrusionOk="0">
                    <a:moveTo>
                      <a:pt x="114" y="1"/>
                    </a:moveTo>
                    <a:cubicBezTo>
                      <a:pt x="92" y="1"/>
                      <a:pt x="46" y="24"/>
                      <a:pt x="23" y="46"/>
                    </a:cubicBezTo>
                    <a:cubicBezTo>
                      <a:pt x="0" y="69"/>
                      <a:pt x="0" y="92"/>
                      <a:pt x="0" y="138"/>
                    </a:cubicBezTo>
                    <a:cubicBezTo>
                      <a:pt x="69" y="823"/>
                      <a:pt x="251" y="1507"/>
                      <a:pt x="525" y="2192"/>
                    </a:cubicBezTo>
                    <a:cubicBezTo>
                      <a:pt x="685" y="2557"/>
                      <a:pt x="868" y="2877"/>
                      <a:pt x="1119" y="3151"/>
                    </a:cubicBezTo>
                    <a:cubicBezTo>
                      <a:pt x="1210" y="3288"/>
                      <a:pt x="1324" y="3402"/>
                      <a:pt x="1461" y="3516"/>
                    </a:cubicBezTo>
                    <a:cubicBezTo>
                      <a:pt x="1598" y="3630"/>
                      <a:pt x="1758" y="3699"/>
                      <a:pt x="1918" y="3790"/>
                    </a:cubicBezTo>
                    <a:cubicBezTo>
                      <a:pt x="2055" y="3835"/>
                      <a:pt x="2214" y="3881"/>
                      <a:pt x="2397" y="3881"/>
                    </a:cubicBezTo>
                    <a:lnTo>
                      <a:pt x="2488" y="3881"/>
                    </a:lnTo>
                    <a:cubicBezTo>
                      <a:pt x="2625" y="3881"/>
                      <a:pt x="2785" y="3858"/>
                      <a:pt x="2945" y="3813"/>
                    </a:cubicBezTo>
                    <a:cubicBezTo>
                      <a:pt x="3242" y="3699"/>
                      <a:pt x="3515" y="3493"/>
                      <a:pt x="3767" y="3196"/>
                    </a:cubicBezTo>
                    <a:cubicBezTo>
                      <a:pt x="3972" y="2945"/>
                      <a:pt x="4155" y="2603"/>
                      <a:pt x="4314" y="2215"/>
                    </a:cubicBezTo>
                    <a:cubicBezTo>
                      <a:pt x="4428" y="1895"/>
                      <a:pt x="4497" y="1553"/>
                      <a:pt x="4565" y="1165"/>
                    </a:cubicBezTo>
                    <a:cubicBezTo>
                      <a:pt x="4565" y="1051"/>
                      <a:pt x="4588" y="937"/>
                      <a:pt x="4588" y="823"/>
                    </a:cubicBezTo>
                    <a:lnTo>
                      <a:pt x="4588" y="800"/>
                    </a:lnTo>
                    <a:cubicBezTo>
                      <a:pt x="4588" y="754"/>
                      <a:pt x="4565" y="708"/>
                      <a:pt x="4543" y="663"/>
                    </a:cubicBezTo>
                    <a:cubicBezTo>
                      <a:pt x="4497" y="617"/>
                      <a:pt x="4451" y="594"/>
                      <a:pt x="4406" y="594"/>
                    </a:cubicBezTo>
                    <a:cubicBezTo>
                      <a:pt x="4314" y="594"/>
                      <a:pt x="4223" y="686"/>
                      <a:pt x="4223" y="777"/>
                    </a:cubicBezTo>
                    <a:cubicBezTo>
                      <a:pt x="4223" y="845"/>
                      <a:pt x="4200" y="914"/>
                      <a:pt x="4200" y="982"/>
                    </a:cubicBezTo>
                    <a:cubicBezTo>
                      <a:pt x="4132" y="1416"/>
                      <a:pt x="3995" y="1850"/>
                      <a:pt x="3835" y="2261"/>
                    </a:cubicBezTo>
                    <a:cubicBezTo>
                      <a:pt x="3698" y="2557"/>
                      <a:pt x="3561" y="2786"/>
                      <a:pt x="3401" y="2968"/>
                    </a:cubicBezTo>
                    <a:cubicBezTo>
                      <a:pt x="3310" y="3082"/>
                      <a:pt x="3219" y="3174"/>
                      <a:pt x="3105" y="3265"/>
                    </a:cubicBezTo>
                    <a:cubicBezTo>
                      <a:pt x="3013" y="3333"/>
                      <a:pt x="2922" y="3379"/>
                      <a:pt x="2808" y="3425"/>
                    </a:cubicBezTo>
                    <a:cubicBezTo>
                      <a:pt x="2717" y="3470"/>
                      <a:pt x="2625" y="3470"/>
                      <a:pt x="2557" y="3493"/>
                    </a:cubicBezTo>
                    <a:lnTo>
                      <a:pt x="2237" y="3493"/>
                    </a:lnTo>
                    <a:cubicBezTo>
                      <a:pt x="2123" y="3470"/>
                      <a:pt x="2032" y="3425"/>
                      <a:pt x="1940" y="3402"/>
                    </a:cubicBezTo>
                    <a:cubicBezTo>
                      <a:pt x="1826" y="3333"/>
                      <a:pt x="1712" y="3265"/>
                      <a:pt x="1598" y="3196"/>
                    </a:cubicBezTo>
                    <a:cubicBezTo>
                      <a:pt x="1461" y="3082"/>
                      <a:pt x="1324" y="2922"/>
                      <a:pt x="1187" y="2763"/>
                    </a:cubicBezTo>
                    <a:cubicBezTo>
                      <a:pt x="959" y="2443"/>
                      <a:pt x="799" y="2124"/>
                      <a:pt x="639" y="1736"/>
                    </a:cubicBezTo>
                    <a:cubicBezTo>
                      <a:pt x="434" y="1233"/>
                      <a:pt x="297" y="708"/>
                      <a:pt x="251" y="206"/>
                    </a:cubicBezTo>
                    <a:lnTo>
                      <a:pt x="229" y="138"/>
                    </a:lnTo>
                    <a:cubicBezTo>
                      <a:pt x="229" y="69"/>
                      <a:pt x="206" y="24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8" name="Google Shape;7928;p70">
                <a:extLst>
                  <a:ext uri="{FF2B5EF4-FFF2-40B4-BE49-F238E27FC236}">
                    <a16:creationId xmlns:a16="http://schemas.microsoft.com/office/drawing/2014/main" id="{EC06FB20-0B00-4171-9C16-6DF54F09CFAF}"/>
                  </a:ext>
                </a:extLst>
              </p:cNvPr>
              <p:cNvSpPr/>
              <p:nvPr/>
            </p:nvSpPr>
            <p:spPr>
              <a:xfrm>
                <a:off x="5506811" y="2333480"/>
                <a:ext cx="42402" cy="64423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994" extrusionOk="0">
                    <a:moveTo>
                      <a:pt x="1058" y="1"/>
                    </a:moveTo>
                    <a:cubicBezTo>
                      <a:pt x="985" y="1"/>
                      <a:pt x="914" y="12"/>
                      <a:pt x="845" y="35"/>
                    </a:cubicBezTo>
                    <a:cubicBezTo>
                      <a:pt x="183" y="241"/>
                      <a:pt x="0" y="1519"/>
                      <a:pt x="434" y="2888"/>
                    </a:cubicBezTo>
                    <a:cubicBezTo>
                      <a:pt x="827" y="4110"/>
                      <a:pt x="1596" y="4994"/>
                      <a:pt x="2230" y="4994"/>
                    </a:cubicBezTo>
                    <a:cubicBezTo>
                      <a:pt x="2295" y="4994"/>
                      <a:pt x="2358" y="4984"/>
                      <a:pt x="2420" y="4965"/>
                    </a:cubicBezTo>
                    <a:cubicBezTo>
                      <a:pt x="3104" y="4737"/>
                      <a:pt x="3287" y="3459"/>
                      <a:pt x="2853" y="2112"/>
                    </a:cubicBezTo>
                    <a:cubicBezTo>
                      <a:pt x="2463" y="881"/>
                      <a:pt x="1705" y="1"/>
                      <a:pt x="10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56" name="Google Shape;7929;p70">
              <a:extLst>
                <a:ext uri="{FF2B5EF4-FFF2-40B4-BE49-F238E27FC236}">
                  <a16:creationId xmlns:a16="http://schemas.microsoft.com/office/drawing/2014/main" id="{4D9FE6E9-F8A7-4E04-8984-110E1C5BA2AA}"/>
                </a:ext>
              </a:extLst>
            </p:cNvPr>
            <p:cNvGrpSpPr/>
            <p:nvPr/>
          </p:nvGrpSpPr>
          <p:grpSpPr>
            <a:xfrm>
              <a:off x="5059567" y="1718275"/>
              <a:ext cx="791145" cy="1974754"/>
              <a:chOff x="5059567" y="1718275"/>
              <a:chExt cx="791145" cy="1974754"/>
            </a:xfrm>
          </p:grpSpPr>
          <p:sp>
            <p:nvSpPr>
              <p:cNvPr id="666" name="Google Shape;7930;p70">
                <a:extLst>
                  <a:ext uri="{FF2B5EF4-FFF2-40B4-BE49-F238E27FC236}">
                    <a16:creationId xmlns:a16="http://schemas.microsoft.com/office/drawing/2014/main" id="{807ECC4F-12E6-4E5B-8672-7566BDEECAA2}"/>
                  </a:ext>
                </a:extLst>
              </p:cNvPr>
              <p:cNvSpPr/>
              <p:nvPr/>
            </p:nvSpPr>
            <p:spPr>
              <a:xfrm>
                <a:off x="5128462" y="2476727"/>
                <a:ext cx="641904" cy="658687"/>
              </a:xfrm>
              <a:custGeom>
                <a:avLst/>
                <a:gdLst/>
                <a:ahLst/>
                <a:cxnLst/>
                <a:rect l="l" t="t" r="r" b="b"/>
                <a:pathLst>
                  <a:path w="49760" h="51061" extrusionOk="0">
                    <a:moveTo>
                      <a:pt x="30107" y="0"/>
                    </a:moveTo>
                    <a:cubicBezTo>
                      <a:pt x="29377" y="0"/>
                      <a:pt x="28601" y="23"/>
                      <a:pt x="27825" y="69"/>
                    </a:cubicBezTo>
                    <a:cubicBezTo>
                      <a:pt x="25428" y="183"/>
                      <a:pt x="23077" y="594"/>
                      <a:pt x="20794" y="1324"/>
                    </a:cubicBezTo>
                    <a:cubicBezTo>
                      <a:pt x="18626" y="2032"/>
                      <a:pt x="16526" y="3013"/>
                      <a:pt x="14540" y="4269"/>
                    </a:cubicBezTo>
                    <a:cubicBezTo>
                      <a:pt x="12669" y="5456"/>
                      <a:pt x="10888" y="6894"/>
                      <a:pt x="9245" y="8560"/>
                    </a:cubicBezTo>
                    <a:cubicBezTo>
                      <a:pt x="6118" y="11801"/>
                      <a:pt x="3630" y="15818"/>
                      <a:pt x="2100" y="20246"/>
                    </a:cubicBezTo>
                    <a:cubicBezTo>
                      <a:pt x="548" y="24697"/>
                      <a:pt x="1" y="29513"/>
                      <a:pt x="525" y="34147"/>
                    </a:cubicBezTo>
                    <a:cubicBezTo>
                      <a:pt x="662" y="35402"/>
                      <a:pt x="868" y="36635"/>
                      <a:pt x="1165" y="37776"/>
                    </a:cubicBezTo>
                    <a:cubicBezTo>
                      <a:pt x="1439" y="38940"/>
                      <a:pt x="1827" y="40104"/>
                      <a:pt x="2283" y="41200"/>
                    </a:cubicBezTo>
                    <a:cubicBezTo>
                      <a:pt x="3150" y="43231"/>
                      <a:pt x="4337" y="45012"/>
                      <a:pt x="5821" y="46473"/>
                    </a:cubicBezTo>
                    <a:cubicBezTo>
                      <a:pt x="6506" y="47135"/>
                      <a:pt x="7305" y="47774"/>
                      <a:pt x="8149" y="48321"/>
                    </a:cubicBezTo>
                    <a:cubicBezTo>
                      <a:pt x="8948" y="48846"/>
                      <a:pt x="9815" y="49303"/>
                      <a:pt x="10797" y="49714"/>
                    </a:cubicBezTo>
                    <a:cubicBezTo>
                      <a:pt x="12600" y="50444"/>
                      <a:pt x="14654" y="50878"/>
                      <a:pt x="16891" y="51015"/>
                    </a:cubicBezTo>
                    <a:cubicBezTo>
                      <a:pt x="17393" y="51060"/>
                      <a:pt x="17896" y="51060"/>
                      <a:pt x="18398" y="51060"/>
                    </a:cubicBezTo>
                    <a:cubicBezTo>
                      <a:pt x="19744" y="51060"/>
                      <a:pt x="21182" y="50946"/>
                      <a:pt x="22643" y="50741"/>
                    </a:cubicBezTo>
                    <a:cubicBezTo>
                      <a:pt x="24971" y="50604"/>
                      <a:pt x="27414" y="50307"/>
                      <a:pt x="29879" y="49805"/>
                    </a:cubicBezTo>
                    <a:cubicBezTo>
                      <a:pt x="31431" y="49508"/>
                      <a:pt x="33074" y="49097"/>
                      <a:pt x="34718" y="48618"/>
                    </a:cubicBezTo>
                    <a:cubicBezTo>
                      <a:pt x="35471" y="48413"/>
                      <a:pt x="36247" y="48162"/>
                      <a:pt x="37069" y="47888"/>
                    </a:cubicBezTo>
                    <a:cubicBezTo>
                      <a:pt x="37685" y="47705"/>
                      <a:pt x="38393" y="47454"/>
                      <a:pt x="39100" y="47180"/>
                    </a:cubicBezTo>
                    <a:cubicBezTo>
                      <a:pt x="40264" y="46724"/>
                      <a:pt x="41269" y="46221"/>
                      <a:pt x="42227" y="45651"/>
                    </a:cubicBezTo>
                    <a:cubicBezTo>
                      <a:pt x="43140" y="45080"/>
                      <a:pt x="43985" y="44441"/>
                      <a:pt x="44715" y="43711"/>
                    </a:cubicBezTo>
                    <a:cubicBezTo>
                      <a:pt x="45446" y="43003"/>
                      <a:pt x="46085" y="42204"/>
                      <a:pt x="46655" y="41314"/>
                    </a:cubicBezTo>
                    <a:cubicBezTo>
                      <a:pt x="47180" y="40470"/>
                      <a:pt x="47637" y="39488"/>
                      <a:pt x="48002" y="38415"/>
                    </a:cubicBezTo>
                    <a:cubicBezTo>
                      <a:pt x="48367" y="37388"/>
                      <a:pt x="48618" y="36247"/>
                      <a:pt x="48824" y="34969"/>
                    </a:cubicBezTo>
                    <a:cubicBezTo>
                      <a:pt x="48915" y="34307"/>
                      <a:pt x="49006" y="33622"/>
                      <a:pt x="49075" y="32937"/>
                    </a:cubicBezTo>
                    <a:cubicBezTo>
                      <a:pt x="49166" y="32230"/>
                      <a:pt x="49235" y="31522"/>
                      <a:pt x="49303" y="30814"/>
                    </a:cubicBezTo>
                    <a:cubicBezTo>
                      <a:pt x="49646" y="27596"/>
                      <a:pt x="49760" y="24697"/>
                      <a:pt x="49668" y="21958"/>
                    </a:cubicBezTo>
                    <a:cubicBezTo>
                      <a:pt x="49554" y="18717"/>
                      <a:pt x="49166" y="15864"/>
                      <a:pt x="48481" y="13285"/>
                    </a:cubicBezTo>
                    <a:cubicBezTo>
                      <a:pt x="48116" y="11961"/>
                      <a:pt x="47660" y="10683"/>
                      <a:pt x="47089" y="9450"/>
                    </a:cubicBezTo>
                    <a:cubicBezTo>
                      <a:pt x="46587" y="8354"/>
                      <a:pt x="45994" y="7327"/>
                      <a:pt x="45309" y="6391"/>
                    </a:cubicBezTo>
                    <a:cubicBezTo>
                      <a:pt x="44670" y="5524"/>
                      <a:pt x="43962" y="4702"/>
                      <a:pt x="43186" y="4018"/>
                    </a:cubicBezTo>
                    <a:cubicBezTo>
                      <a:pt x="42433" y="3356"/>
                      <a:pt x="41588" y="2762"/>
                      <a:pt x="40698" y="2260"/>
                    </a:cubicBezTo>
                    <a:cubicBezTo>
                      <a:pt x="39055" y="1324"/>
                      <a:pt x="37069" y="685"/>
                      <a:pt x="34809" y="343"/>
                    </a:cubicBezTo>
                    <a:cubicBezTo>
                      <a:pt x="33371" y="114"/>
                      <a:pt x="31819" y="0"/>
                      <a:pt x="30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" name="Google Shape;7931;p70">
                <a:extLst>
                  <a:ext uri="{FF2B5EF4-FFF2-40B4-BE49-F238E27FC236}">
                    <a16:creationId xmlns:a16="http://schemas.microsoft.com/office/drawing/2014/main" id="{11CC769B-0E40-499D-8ADA-F8FDAA8F6CFE}"/>
                  </a:ext>
                </a:extLst>
              </p:cNvPr>
              <p:cNvSpPr/>
              <p:nvPr/>
            </p:nvSpPr>
            <p:spPr>
              <a:xfrm>
                <a:off x="5133170" y="2887156"/>
                <a:ext cx="137527" cy="207006"/>
              </a:xfrm>
              <a:custGeom>
                <a:avLst/>
                <a:gdLst/>
                <a:ahLst/>
                <a:cxnLst/>
                <a:rect l="l" t="t" r="r" b="b"/>
                <a:pathLst>
                  <a:path w="10661" h="16047" extrusionOk="0">
                    <a:moveTo>
                      <a:pt x="7054" y="1"/>
                    </a:moveTo>
                    <a:cubicBezTo>
                      <a:pt x="6392" y="252"/>
                      <a:pt x="5707" y="434"/>
                      <a:pt x="5022" y="549"/>
                    </a:cubicBezTo>
                    <a:cubicBezTo>
                      <a:pt x="4338" y="663"/>
                      <a:pt x="3630" y="708"/>
                      <a:pt x="2922" y="708"/>
                    </a:cubicBezTo>
                    <a:cubicBezTo>
                      <a:pt x="1941" y="686"/>
                      <a:pt x="959" y="594"/>
                      <a:pt x="1" y="412"/>
                    </a:cubicBezTo>
                    <a:lnTo>
                      <a:pt x="1" y="412"/>
                    </a:lnTo>
                    <a:cubicBezTo>
                      <a:pt x="24" y="1051"/>
                      <a:pt x="69" y="1690"/>
                      <a:pt x="160" y="2329"/>
                    </a:cubicBezTo>
                    <a:cubicBezTo>
                      <a:pt x="297" y="3584"/>
                      <a:pt x="503" y="4817"/>
                      <a:pt x="777" y="5958"/>
                    </a:cubicBezTo>
                    <a:cubicBezTo>
                      <a:pt x="1051" y="7122"/>
                      <a:pt x="1439" y="8286"/>
                      <a:pt x="1918" y="9382"/>
                    </a:cubicBezTo>
                    <a:cubicBezTo>
                      <a:pt x="2785" y="11413"/>
                      <a:pt x="3972" y="13194"/>
                      <a:pt x="5456" y="14655"/>
                    </a:cubicBezTo>
                    <a:cubicBezTo>
                      <a:pt x="5958" y="15134"/>
                      <a:pt x="6506" y="15613"/>
                      <a:pt x="7077" y="16047"/>
                    </a:cubicBezTo>
                    <a:cubicBezTo>
                      <a:pt x="7214" y="16024"/>
                      <a:pt x="7350" y="16024"/>
                      <a:pt x="7465" y="16001"/>
                    </a:cubicBezTo>
                    <a:lnTo>
                      <a:pt x="7487" y="16001"/>
                    </a:lnTo>
                    <a:cubicBezTo>
                      <a:pt x="7846" y="15956"/>
                      <a:pt x="8205" y="15868"/>
                      <a:pt x="8542" y="15713"/>
                    </a:cubicBezTo>
                    <a:lnTo>
                      <a:pt x="8542" y="15713"/>
                    </a:lnTo>
                    <a:cubicBezTo>
                      <a:pt x="8539" y="15716"/>
                      <a:pt x="8537" y="15721"/>
                      <a:pt x="8537" y="15727"/>
                    </a:cubicBezTo>
                    <a:cubicBezTo>
                      <a:pt x="8811" y="15613"/>
                      <a:pt x="9062" y="15453"/>
                      <a:pt x="9291" y="15271"/>
                    </a:cubicBezTo>
                    <a:cubicBezTo>
                      <a:pt x="9496" y="15134"/>
                      <a:pt x="9679" y="14951"/>
                      <a:pt x="9838" y="14746"/>
                    </a:cubicBezTo>
                    <a:cubicBezTo>
                      <a:pt x="9838" y="14723"/>
                      <a:pt x="9838" y="14723"/>
                      <a:pt x="9838" y="14723"/>
                    </a:cubicBezTo>
                    <a:cubicBezTo>
                      <a:pt x="10021" y="14495"/>
                      <a:pt x="10158" y="14244"/>
                      <a:pt x="10272" y="13993"/>
                    </a:cubicBezTo>
                    <a:lnTo>
                      <a:pt x="10272" y="13993"/>
                    </a:lnTo>
                    <a:lnTo>
                      <a:pt x="10249" y="14015"/>
                    </a:lnTo>
                    <a:cubicBezTo>
                      <a:pt x="10409" y="13627"/>
                      <a:pt x="10500" y="13217"/>
                      <a:pt x="10569" y="12829"/>
                    </a:cubicBezTo>
                    <a:cubicBezTo>
                      <a:pt x="10660" y="12052"/>
                      <a:pt x="10614" y="11254"/>
                      <a:pt x="10523" y="10478"/>
                    </a:cubicBezTo>
                    <a:cubicBezTo>
                      <a:pt x="10363" y="9313"/>
                      <a:pt x="10067" y="8172"/>
                      <a:pt x="9724" y="7054"/>
                    </a:cubicBezTo>
                    <a:cubicBezTo>
                      <a:pt x="9291" y="5730"/>
                      <a:pt x="8788" y="4406"/>
                      <a:pt x="8286" y="3128"/>
                    </a:cubicBezTo>
                    <a:cubicBezTo>
                      <a:pt x="8058" y="2557"/>
                      <a:pt x="7830" y="2009"/>
                      <a:pt x="7602" y="1462"/>
                    </a:cubicBezTo>
                    <a:cubicBezTo>
                      <a:pt x="7442" y="1028"/>
                      <a:pt x="7259" y="594"/>
                      <a:pt x="7099" y="138"/>
                    </a:cubicBezTo>
                    <a:cubicBezTo>
                      <a:pt x="7099" y="138"/>
                      <a:pt x="7077" y="115"/>
                      <a:pt x="7077" y="92"/>
                    </a:cubicBezTo>
                    <a:cubicBezTo>
                      <a:pt x="7077" y="69"/>
                      <a:pt x="7077" y="46"/>
                      <a:pt x="7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" name="Google Shape;7932;p70">
                <a:extLst>
                  <a:ext uri="{FF2B5EF4-FFF2-40B4-BE49-F238E27FC236}">
                    <a16:creationId xmlns:a16="http://schemas.microsoft.com/office/drawing/2014/main" id="{CE78DBBC-2A24-4864-B65B-E075E6EB8282}"/>
                  </a:ext>
                </a:extLst>
              </p:cNvPr>
              <p:cNvSpPr/>
              <p:nvPr/>
            </p:nvSpPr>
            <p:spPr>
              <a:xfrm>
                <a:off x="5260073" y="3077072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A0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" name="Google Shape;7933;p70">
                <a:extLst>
                  <a:ext uri="{FF2B5EF4-FFF2-40B4-BE49-F238E27FC236}">
                    <a16:creationId xmlns:a16="http://schemas.microsoft.com/office/drawing/2014/main" id="{3A9785FD-585A-4430-AC47-F3E7F97B7119}"/>
                  </a:ext>
                </a:extLst>
              </p:cNvPr>
              <p:cNvSpPr/>
              <p:nvPr/>
            </p:nvSpPr>
            <p:spPr>
              <a:xfrm>
                <a:off x="5260073" y="307735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00A0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0" name="Google Shape;7934;p70">
                <a:extLst>
                  <a:ext uri="{FF2B5EF4-FFF2-40B4-BE49-F238E27FC236}">
                    <a16:creationId xmlns:a16="http://schemas.microsoft.com/office/drawing/2014/main" id="{9D23E27D-EAFE-43CF-803A-74073DA0E31C}"/>
                  </a:ext>
                </a:extLst>
              </p:cNvPr>
              <p:cNvSpPr/>
              <p:nvPr/>
            </p:nvSpPr>
            <p:spPr>
              <a:xfrm>
                <a:off x="5229450" y="3093557"/>
                <a:ext cx="31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1" y="0"/>
                      <a:pt x="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00A0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1" name="Google Shape;7935;p70">
                <a:extLst>
                  <a:ext uri="{FF2B5EF4-FFF2-40B4-BE49-F238E27FC236}">
                    <a16:creationId xmlns:a16="http://schemas.microsoft.com/office/drawing/2014/main" id="{7A338A3F-C2FF-472A-87F3-1F01BF81D9E4}"/>
                  </a:ext>
                </a:extLst>
              </p:cNvPr>
              <p:cNvSpPr/>
              <p:nvPr/>
            </p:nvSpPr>
            <p:spPr>
              <a:xfrm>
                <a:off x="5151719" y="2476727"/>
                <a:ext cx="400751" cy="282162"/>
              </a:xfrm>
              <a:custGeom>
                <a:avLst/>
                <a:gdLst/>
                <a:ahLst/>
                <a:cxnLst/>
                <a:rect l="l" t="t" r="r" b="b"/>
                <a:pathLst>
                  <a:path w="31066" h="21873" extrusionOk="0">
                    <a:moveTo>
                      <a:pt x="28304" y="0"/>
                    </a:moveTo>
                    <a:cubicBezTo>
                      <a:pt x="27619" y="0"/>
                      <a:pt x="26866" y="0"/>
                      <a:pt x="26022" y="46"/>
                    </a:cubicBezTo>
                    <a:cubicBezTo>
                      <a:pt x="23648" y="160"/>
                      <a:pt x="21274" y="594"/>
                      <a:pt x="18991" y="1324"/>
                    </a:cubicBezTo>
                    <a:cubicBezTo>
                      <a:pt x="16823" y="2009"/>
                      <a:pt x="14723" y="3013"/>
                      <a:pt x="12737" y="4246"/>
                    </a:cubicBezTo>
                    <a:cubicBezTo>
                      <a:pt x="10843" y="5456"/>
                      <a:pt x="9062" y="6894"/>
                      <a:pt x="7442" y="8560"/>
                    </a:cubicBezTo>
                    <a:cubicBezTo>
                      <a:pt x="4292" y="11778"/>
                      <a:pt x="1827" y="15818"/>
                      <a:pt x="275" y="20224"/>
                    </a:cubicBezTo>
                    <a:cubicBezTo>
                      <a:pt x="183" y="20520"/>
                      <a:pt x="92" y="20794"/>
                      <a:pt x="1" y="21068"/>
                    </a:cubicBezTo>
                    <a:cubicBezTo>
                      <a:pt x="92" y="21182"/>
                      <a:pt x="206" y="21273"/>
                      <a:pt x="320" y="21342"/>
                    </a:cubicBezTo>
                    <a:cubicBezTo>
                      <a:pt x="526" y="21479"/>
                      <a:pt x="777" y="21593"/>
                      <a:pt x="1005" y="21662"/>
                    </a:cubicBezTo>
                    <a:cubicBezTo>
                      <a:pt x="1416" y="21798"/>
                      <a:pt x="1827" y="21844"/>
                      <a:pt x="2238" y="21867"/>
                    </a:cubicBezTo>
                    <a:cubicBezTo>
                      <a:pt x="2333" y="21871"/>
                      <a:pt x="2428" y="21873"/>
                      <a:pt x="2524" y="21873"/>
                    </a:cubicBezTo>
                    <a:cubicBezTo>
                      <a:pt x="3005" y="21873"/>
                      <a:pt x="3493" y="21825"/>
                      <a:pt x="3949" y="21730"/>
                    </a:cubicBezTo>
                    <a:cubicBezTo>
                      <a:pt x="4383" y="21639"/>
                      <a:pt x="4817" y="21502"/>
                      <a:pt x="5205" y="21296"/>
                    </a:cubicBezTo>
                    <a:lnTo>
                      <a:pt x="5182" y="21296"/>
                    </a:lnTo>
                    <a:cubicBezTo>
                      <a:pt x="5410" y="21182"/>
                      <a:pt x="5639" y="21045"/>
                      <a:pt x="5844" y="20885"/>
                    </a:cubicBezTo>
                    <a:cubicBezTo>
                      <a:pt x="6095" y="20726"/>
                      <a:pt x="6323" y="20520"/>
                      <a:pt x="6552" y="20338"/>
                    </a:cubicBezTo>
                    <a:cubicBezTo>
                      <a:pt x="7191" y="19767"/>
                      <a:pt x="7761" y="19128"/>
                      <a:pt x="8286" y="18443"/>
                    </a:cubicBezTo>
                    <a:cubicBezTo>
                      <a:pt x="8834" y="17758"/>
                      <a:pt x="9336" y="17028"/>
                      <a:pt x="9816" y="16298"/>
                    </a:cubicBezTo>
                    <a:lnTo>
                      <a:pt x="9816" y="16298"/>
                    </a:lnTo>
                    <a:lnTo>
                      <a:pt x="9793" y="16320"/>
                    </a:lnTo>
                    <a:cubicBezTo>
                      <a:pt x="10295" y="15567"/>
                      <a:pt x="10774" y="14791"/>
                      <a:pt x="11276" y="14015"/>
                    </a:cubicBezTo>
                    <a:cubicBezTo>
                      <a:pt x="11710" y="13285"/>
                      <a:pt x="12167" y="12577"/>
                      <a:pt x="12669" y="11892"/>
                    </a:cubicBezTo>
                    <a:cubicBezTo>
                      <a:pt x="12829" y="11641"/>
                      <a:pt x="13011" y="11390"/>
                      <a:pt x="13194" y="11139"/>
                    </a:cubicBezTo>
                    <a:cubicBezTo>
                      <a:pt x="13376" y="10934"/>
                      <a:pt x="13536" y="10705"/>
                      <a:pt x="13719" y="10500"/>
                    </a:cubicBezTo>
                    <a:cubicBezTo>
                      <a:pt x="14084" y="10066"/>
                      <a:pt x="14472" y="9633"/>
                      <a:pt x="14883" y="9199"/>
                    </a:cubicBezTo>
                    <a:cubicBezTo>
                      <a:pt x="15682" y="8377"/>
                      <a:pt x="16549" y="7578"/>
                      <a:pt x="17462" y="6848"/>
                    </a:cubicBezTo>
                    <a:cubicBezTo>
                      <a:pt x="19334" y="5341"/>
                      <a:pt x="21388" y="4040"/>
                      <a:pt x="23534" y="2968"/>
                    </a:cubicBezTo>
                    <a:cubicBezTo>
                      <a:pt x="25770" y="1849"/>
                      <a:pt x="28121" y="936"/>
                      <a:pt x="30541" y="251"/>
                    </a:cubicBezTo>
                    <a:cubicBezTo>
                      <a:pt x="30701" y="206"/>
                      <a:pt x="30883" y="137"/>
                      <a:pt x="31066" y="92"/>
                    </a:cubicBezTo>
                    <a:cubicBezTo>
                      <a:pt x="30176" y="23"/>
                      <a:pt x="29263" y="0"/>
                      <a:pt x="283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2" name="Google Shape;7936;p70">
                <a:extLst>
                  <a:ext uri="{FF2B5EF4-FFF2-40B4-BE49-F238E27FC236}">
                    <a16:creationId xmlns:a16="http://schemas.microsoft.com/office/drawing/2014/main" id="{CC6E4465-3200-40CF-9C8F-EBC3F13BA14F}"/>
                  </a:ext>
                </a:extLst>
              </p:cNvPr>
              <p:cNvSpPr/>
              <p:nvPr/>
            </p:nvSpPr>
            <p:spPr>
              <a:xfrm>
                <a:off x="5260073" y="307735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00A0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3" name="Google Shape;7937;p70">
                <a:extLst>
                  <a:ext uri="{FF2B5EF4-FFF2-40B4-BE49-F238E27FC236}">
                    <a16:creationId xmlns:a16="http://schemas.microsoft.com/office/drawing/2014/main" id="{75FCA16A-11A5-44E1-8A65-0A360CF70731}"/>
                  </a:ext>
                </a:extLst>
              </p:cNvPr>
              <p:cNvSpPr/>
              <p:nvPr/>
            </p:nvSpPr>
            <p:spPr>
              <a:xfrm>
                <a:off x="5296578" y="2562997"/>
                <a:ext cx="473778" cy="561511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43528" extrusionOk="0">
                    <a:moveTo>
                      <a:pt x="21867" y="0"/>
                    </a:moveTo>
                    <a:cubicBezTo>
                      <a:pt x="21228" y="23"/>
                      <a:pt x="20566" y="69"/>
                      <a:pt x="19927" y="137"/>
                    </a:cubicBezTo>
                    <a:cubicBezTo>
                      <a:pt x="19060" y="274"/>
                      <a:pt x="18170" y="457"/>
                      <a:pt x="17302" y="708"/>
                    </a:cubicBezTo>
                    <a:cubicBezTo>
                      <a:pt x="16435" y="936"/>
                      <a:pt x="15590" y="1256"/>
                      <a:pt x="14769" y="1598"/>
                    </a:cubicBezTo>
                    <a:lnTo>
                      <a:pt x="14792" y="1598"/>
                    </a:lnTo>
                    <a:cubicBezTo>
                      <a:pt x="12669" y="2488"/>
                      <a:pt x="10683" y="3698"/>
                      <a:pt x="8857" y="5090"/>
                    </a:cubicBezTo>
                    <a:cubicBezTo>
                      <a:pt x="7099" y="6460"/>
                      <a:pt x="5479" y="8012"/>
                      <a:pt x="4109" y="9769"/>
                    </a:cubicBezTo>
                    <a:cubicBezTo>
                      <a:pt x="3630" y="10408"/>
                      <a:pt x="3173" y="11070"/>
                      <a:pt x="2763" y="11755"/>
                    </a:cubicBezTo>
                    <a:cubicBezTo>
                      <a:pt x="2580" y="12098"/>
                      <a:pt x="2375" y="12417"/>
                      <a:pt x="2215" y="12782"/>
                    </a:cubicBezTo>
                    <a:cubicBezTo>
                      <a:pt x="2032" y="13125"/>
                      <a:pt x="1872" y="13467"/>
                      <a:pt x="1735" y="13832"/>
                    </a:cubicBezTo>
                    <a:lnTo>
                      <a:pt x="1735" y="13809"/>
                    </a:lnTo>
                    <a:cubicBezTo>
                      <a:pt x="1347" y="14722"/>
                      <a:pt x="1028" y="15658"/>
                      <a:pt x="777" y="16617"/>
                    </a:cubicBezTo>
                    <a:cubicBezTo>
                      <a:pt x="526" y="17553"/>
                      <a:pt x="343" y="18511"/>
                      <a:pt x="206" y="19470"/>
                    </a:cubicBezTo>
                    <a:cubicBezTo>
                      <a:pt x="206" y="19470"/>
                      <a:pt x="206" y="19447"/>
                      <a:pt x="206" y="19447"/>
                    </a:cubicBezTo>
                    <a:cubicBezTo>
                      <a:pt x="69" y="20497"/>
                      <a:pt x="1" y="21547"/>
                      <a:pt x="1" y="22620"/>
                    </a:cubicBezTo>
                    <a:cubicBezTo>
                      <a:pt x="1" y="23145"/>
                      <a:pt x="24" y="23670"/>
                      <a:pt x="46" y="24195"/>
                    </a:cubicBezTo>
                    <a:cubicBezTo>
                      <a:pt x="92" y="24697"/>
                      <a:pt x="138" y="25199"/>
                      <a:pt x="206" y="25701"/>
                    </a:cubicBezTo>
                    <a:cubicBezTo>
                      <a:pt x="206" y="25701"/>
                      <a:pt x="206" y="25701"/>
                      <a:pt x="206" y="25679"/>
                    </a:cubicBezTo>
                    <a:cubicBezTo>
                      <a:pt x="320" y="26660"/>
                      <a:pt x="526" y="27619"/>
                      <a:pt x="777" y="28555"/>
                    </a:cubicBezTo>
                    <a:cubicBezTo>
                      <a:pt x="914" y="29057"/>
                      <a:pt x="1051" y="29536"/>
                      <a:pt x="1211" y="29993"/>
                    </a:cubicBezTo>
                    <a:cubicBezTo>
                      <a:pt x="1370" y="30449"/>
                      <a:pt x="1530" y="30883"/>
                      <a:pt x="1713" y="31316"/>
                    </a:cubicBezTo>
                    <a:lnTo>
                      <a:pt x="1713" y="31294"/>
                    </a:lnTo>
                    <a:cubicBezTo>
                      <a:pt x="2032" y="32047"/>
                      <a:pt x="2375" y="32777"/>
                      <a:pt x="2785" y="33485"/>
                    </a:cubicBezTo>
                    <a:cubicBezTo>
                      <a:pt x="3196" y="34170"/>
                      <a:pt x="3630" y="34831"/>
                      <a:pt x="4132" y="35471"/>
                    </a:cubicBezTo>
                    <a:cubicBezTo>
                      <a:pt x="4132" y="35493"/>
                      <a:pt x="4132" y="35493"/>
                      <a:pt x="4132" y="35493"/>
                    </a:cubicBezTo>
                    <a:cubicBezTo>
                      <a:pt x="4566" y="36041"/>
                      <a:pt x="5022" y="36566"/>
                      <a:pt x="5502" y="37068"/>
                    </a:cubicBezTo>
                    <a:cubicBezTo>
                      <a:pt x="5821" y="37388"/>
                      <a:pt x="6118" y="37662"/>
                      <a:pt x="6460" y="37959"/>
                    </a:cubicBezTo>
                    <a:cubicBezTo>
                      <a:pt x="6780" y="38232"/>
                      <a:pt x="7099" y="38506"/>
                      <a:pt x="7442" y="38757"/>
                    </a:cubicBezTo>
                    <a:lnTo>
                      <a:pt x="7419" y="38757"/>
                    </a:lnTo>
                    <a:cubicBezTo>
                      <a:pt x="8400" y="39488"/>
                      <a:pt x="9428" y="40173"/>
                      <a:pt x="10455" y="40812"/>
                    </a:cubicBezTo>
                    <a:cubicBezTo>
                      <a:pt x="11482" y="41451"/>
                      <a:pt x="12509" y="42067"/>
                      <a:pt x="13513" y="42729"/>
                    </a:cubicBezTo>
                    <a:cubicBezTo>
                      <a:pt x="13901" y="42980"/>
                      <a:pt x="14289" y="43254"/>
                      <a:pt x="14655" y="43528"/>
                    </a:cubicBezTo>
                    <a:cubicBezTo>
                      <a:pt x="15385" y="43414"/>
                      <a:pt x="16115" y="43277"/>
                      <a:pt x="16846" y="43140"/>
                    </a:cubicBezTo>
                    <a:cubicBezTo>
                      <a:pt x="18398" y="42820"/>
                      <a:pt x="20041" y="42409"/>
                      <a:pt x="21685" y="41953"/>
                    </a:cubicBezTo>
                    <a:cubicBezTo>
                      <a:pt x="22438" y="41725"/>
                      <a:pt x="23214" y="41496"/>
                      <a:pt x="24036" y="41223"/>
                    </a:cubicBezTo>
                    <a:cubicBezTo>
                      <a:pt x="24698" y="40994"/>
                      <a:pt x="25383" y="40766"/>
                      <a:pt x="26067" y="40492"/>
                    </a:cubicBezTo>
                    <a:cubicBezTo>
                      <a:pt x="27231" y="40036"/>
                      <a:pt x="28258" y="39533"/>
                      <a:pt x="29194" y="38963"/>
                    </a:cubicBezTo>
                    <a:cubicBezTo>
                      <a:pt x="30107" y="38392"/>
                      <a:pt x="30952" y="37753"/>
                      <a:pt x="31705" y="37023"/>
                    </a:cubicBezTo>
                    <a:cubicBezTo>
                      <a:pt x="32436" y="36315"/>
                      <a:pt x="33075" y="35516"/>
                      <a:pt x="33622" y="34626"/>
                    </a:cubicBezTo>
                    <a:cubicBezTo>
                      <a:pt x="34147" y="33782"/>
                      <a:pt x="34604" y="32800"/>
                      <a:pt x="34969" y="31727"/>
                    </a:cubicBezTo>
                    <a:cubicBezTo>
                      <a:pt x="35334" y="30700"/>
                      <a:pt x="35608" y="29559"/>
                      <a:pt x="35791" y="28281"/>
                    </a:cubicBezTo>
                    <a:cubicBezTo>
                      <a:pt x="35882" y="27619"/>
                      <a:pt x="35973" y="26957"/>
                      <a:pt x="36042" y="26318"/>
                    </a:cubicBezTo>
                    <a:lnTo>
                      <a:pt x="36065" y="26249"/>
                    </a:lnTo>
                    <a:cubicBezTo>
                      <a:pt x="36133" y="25542"/>
                      <a:pt x="36225" y="24834"/>
                      <a:pt x="36293" y="24126"/>
                    </a:cubicBezTo>
                    <a:cubicBezTo>
                      <a:pt x="36613" y="20908"/>
                      <a:pt x="36727" y="18009"/>
                      <a:pt x="36635" y="15270"/>
                    </a:cubicBezTo>
                    <a:cubicBezTo>
                      <a:pt x="36567" y="12896"/>
                      <a:pt x="36339" y="10728"/>
                      <a:pt x="35951" y="8742"/>
                    </a:cubicBezTo>
                    <a:cubicBezTo>
                      <a:pt x="35905" y="8651"/>
                      <a:pt x="35859" y="8560"/>
                      <a:pt x="35791" y="8468"/>
                    </a:cubicBezTo>
                    <a:cubicBezTo>
                      <a:pt x="35540" y="8035"/>
                      <a:pt x="35289" y="7601"/>
                      <a:pt x="35015" y="7190"/>
                    </a:cubicBezTo>
                    <a:cubicBezTo>
                      <a:pt x="34741" y="6756"/>
                      <a:pt x="34444" y="6368"/>
                      <a:pt x="34147" y="5958"/>
                    </a:cubicBezTo>
                    <a:cubicBezTo>
                      <a:pt x="33782" y="5501"/>
                      <a:pt x="33394" y="5045"/>
                      <a:pt x="32983" y="4611"/>
                    </a:cubicBezTo>
                    <a:cubicBezTo>
                      <a:pt x="32778" y="4405"/>
                      <a:pt x="32572" y="4200"/>
                      <a:pt x="32344" y="4017"/>
                    </a:cubicBezTo>
                    <a:cubicBezTo>
                      <a:pt x="32145" y="3841"/>
                      <a:pt x="31925" y="3664"/>
                      <a:pt x="31704" y="3487"/>
                    </a:cubicBezTo>
                    <a:lnTo>
                      <a:pt x="31704" y="3487"/>
                    </a:lnTo>
                    <a:cubicBezTo>
                      <a:pt x="31705" y="3490"/>
                      <a:pt x="31705" y="3492"/>
                      <a:pt x="31705" y="3492"/>
                    </a:cubicBezTo>
                    <a:cubicBezTo>
                      <a:pt x="31705" y="3492"/>
                      <a:pt x="31682" y="3470"/>
                      <a:pt x="31682" y="3470"/>
                    </a:cubicBezTo>
                    <a:lnTo>
                      <a:pt x="31682" y="3470"/>
                    </a:lnTo>
                    <a:cubicBezTo>
                      <a:pt x="31690" y="3475"/>
                      <a:pt x="31697" y="3481"/>
                      <a:pt x="31704" y="3487"/>
                    </a:cubicBezTo>
                    <a:lnTo>
                      <a:pt x="31704" y="3487"/>
                    </a:lnTo>
                    <a:cubicBezTo>
                      <a:pt x="31703" y="3481"/>
                      <a:pt x="31698" y="3470"/>
                      <a:pt x="31682" y="3470"/>
                    </a:cubicBezTo>
                    <a:cubicBezTo>
                      <a:pt x="31134" y="3036"/>
                      <a:pt x="30541" y="2648"/>
                      <a:pt x="29925" y="2305"/>
                    </a:cubicBezTo>
                    <a:cubicBezTo>
                      <a:pt x="29308" y="1963"/>
                      <a:pt x="28669" y="1666"/>
                      <a:pt x="28007" y="1392"/>
                    </a:cubicBezTo>
                    <a:cubicBezTo>
                      <a:pt x="27642" y="1233"/>
                      <a:pt x="27277" y="1073"/>
                      <a:pt x="26889" y="936"/>
                    </a:cubicBezTo>
                    <a:cubicBezTo>
                      <a:pt x="26706" y="868"/>
                      <a:pt x="26501" y="799"/>
                      <a:pt x="26296" y="731"/>
                    </a:cubicBezTo>
                    <a:cubicBezTo>
                      <a:pt x="26136" y="662"/>
                      <a:pt x="25953" y="616"/>
                      <a:pt x="25793" y="548"/>
                    </a:cubicBezTo>
                    <a:cubicBezTo>
                      <a:pt x="25451" y="457"/>
                      <a:pt x="25131" y="365"/>
                      <a:pt x="24789" y="297"/>
                    </a:cubicBezTo>
                    <a:cubicBezTo>
                      <a:pt x="24447" y="228"/>
                      <a:pt x="24104" y="160"/>
                      <a:pt x="23762" y="114"/>
                    </a:cubicBezTo>
                    <a:lnTo>
                      <a:pt x="23785" y="114"/>
                    </a:lnTo>
                    <a:cubicBezTo>
                      <a:pt x="23214" y="46"/>
                      <a:pt x="22621" y="0"/>
                      <a:pt x="22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4" name="Google Shape;7938;p70">
                <a:extLst>
                  <a:ext uri="{FF2B5EF4-FFF2-40B4-BE49-F238E27FC236}">
                    <a16:creationId xmlns:a16="http://schemas.microsoft.com/office/drawing/2014/main" id="{8DCC1C20-1E59-49C4-99DC-766F6C0741B2}"/>
                  </a:ext>
                </a:extLst>
              </p:cNvPr>
              <p:cNvSpPr/>
              <p:nvPr/>
            </p:nvSpPr>
            <p:spPr>
              <a:xfrm>
                <a:off x="5130822" y="2748772"/>
                <a:ext cx="47124" cy="147537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1437" extrusionOk="0">
                    <a:moveTo>
                      <a:pt x="1621" y="1"/>
                    </a:moveTo>
                    <a:cubicBezTo>
                      <a:pt x="479" y="3562"/>
                      <a:pt x="0" y="7419"/>
                      <a:pt x="183" y="11140"/>
                    </a:cubicBezTo>
                    <a:lnTo>
                      <a:pt x="342" y="11162"/>
                    </a:lnTo>
                    <a:cubicBezTo>
                      <a:pt x="1233" y="11322"/>
                      <a:pt x="2032" y="11414"/>
                      <a:pt x="2808" y="11436"/>
                    </a:cubicBezTo>
                    <a:cubicBezTo>
                      <a:pt x="2716" y="10637"/>
                      <a:pt x="2671" y="9816"/>
                      <a:pt x="2648" y="9017"/>
                    </a:cubicBezTo>
                    <a:cubicBezTo>
                      <a:pt x="2602" y="7351"/>
                      <a:pt x="2716" y="5662"/>
                      <a:pt x="2967" y="4018"/>
                    </a:cubicBezTo>
                    <a:cubicBezTo>
                      <a:pt x="3082" y="3196"/>
                      <a:pt x="3264" y="2375"/>
                      <a:pt x="3447" y="1553"/>
                    </a:cubicBezTo>
                    <a:cubicBezTo>
                      <a:pt x="3515" y="1279"/>
                      <a:pt x="3584" y="1028"/>
                      <a:pt x="3652" y="777"/>
                    </a:cubicBezTo>
                    <a:cubicBezTo>
                      <a:pt x="3287" y="731"/>
                      <a:pt x="2945" y="686"/>
                      <a:pt x="2625" y="572"/>
                    </a:cubicBezTo>
                    <a:cubicBezTo>
                      <a:pt x="2511" y="526"/>
                      <a:pt x="2397" y="480"/>
                      <a:pt x="2283" y="435"/>
                    </a:cubicBezTo>
                    <a:cubicBezTo>
                      <a:pt x="2146" y="389"/>
                      <a:pt x="2054" y="320"/>
                      <a:pt x="1940" y="252"/>
                    </a:cubicBezTo>
                    <a:cubicBezTo>
                      <a:pt x="1849" y="183"/>
                      <a:pt x="1735" y="115"/>
                      <a:pt x="1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5" name="Google Shape;7939;p70">
                <a:extLst>
                  <a:ext uri="{FF2B5EF4-FFF2-40B4-BE49-F238E27FC236}">
                    <a16:creationId xmlns:a16="http://schemas.microsoft.com/office/drawing/2014/main" id="{79869F16-384C-429E-9C5A-5E34941ABB6A}"/>
                  </a:ext>
                </a:extLst>
              </p:cNvPr>
              <p:cNvSpPr/>
              <p:nvPr/>
            </p:nvSpPr>
            <p:spPr>
              <a:xfrm>
                <a:off x="5225039" y="3075305"/>
                <a:ext cx="214075" cy="60372"/>
              </a:xfrm>
              <a:custGeom>
                <a:avLst/>
                <a:gdLst/>
                <a:ahLst/>
                <a:cxnLst/>
                <a:rect l="l" t="t" r="r" b="b"/>
                <a:pathLst>
                  <a:path w="16595" h="4680" extrusionOk="0">
                    <a:moveTo>
                      <a:pt x="2808" y="0"/>
                    </a:moveTo>
                    <a:cubicBezTo>
                      <a:pt x="2785" y="46"/>
                      <a:pt x="2762" y="91"/>
                      <a:pt x="2716" y="137"/>
                    </a:cubicBezTo>
                    <a:cubicBezTo>
                      <a:pt x="2557" y="365"/>
                      <a:pt x="2374" y="548"/>
                      <a:pt x="2169" y="685"/>
                    </a:cubicBezTo>
                    <a:cubicBezTo>
                      <a:pt x="1940" y="867"/>
                      <a:pt x="1689" y="1027"/>
                      <a:pt x="1415" y="1141"/>
                    </a:cubicBezTo>
                    <a:cubicBezTo>
                      <a:pt x="1073" y="1278"/>
                      <a:pt x="708" y="1370"/>
                      <a:pt x="365" y="1415"/>
                    </a:cubicBezTo>
                    <a:cubicBezTo>
                      <a:pt x="228" y="1438"/>
                      <a:pt x="114" y="1438"/>
                      <a:pt x="0" y="1461"/>
                    </a:cubicBezTo>
                    <a:cubicBezTo>
                      <a:pt x="206" y="1621"/>
                      <a:pt x="411" y="1780"/>
                      <a:pt x="662" y="1940"/>
                    </a:cubicBezTo>
                    <a:cubicBezTo>
                      <a:pt x="1461" y="2465"/>
                      <a:pt x="2328" y="2899"/>
                      <a:pt x="3310" y="3310"/>
                    </a:cubicBezTo>
                    <a:cubicBezTo>
                      <a:pt x="5113" y="4040"/>
                      <a:pt x="7167" y="4497"/>
                      <a:pt x="9404" y="4634"/>
                    </a:cubicBezTo>
                    <a:cubicBezTo>
                      <a:pt x="9929" y="4656"/>
                      <a:pt x="10431" y="4679"/>
                      <a:pt x="10911" y="4679"/>
                    </a:cubicBezTo>
                    <a:cubicBezTo>
                      <a:pt x="12257" y="4679"/>
                      <a:pt x="13673" y="4565"/>
                      <a:pt x="15156" y="4337"/>
                    </a:cubicBezTo>
                    <a:cubicBezTo>
                      <a:pt x="15636" y="4314"/>
                      <a:pt x="16115" y="4291"/>
                      <a:pt x="16594" y="4246"/>
                    </a:cubicBezTo>
                    <a:cubicBezTo>
                      <a:pt x="16549" y="4246"/>
                      <a:pt x="16503" y="4223"/>
                      <a:pt x="16480" y="4223"/>
                    </a:cubicBezTo>
                    <a:cubicBezTo>
                      <a:pt x="14700" y="3995"/>
                      <a:pt x="12919" y="3721"/>
                      <a:pt x="11185" y="3355"/>
                    </a:cubicBezTo>
                    <a:cubicBezTo>
                      <a:pt x="10454" y="3196"/>
                      <a:pt x="9701" y="3036"/>
                      <a:pt x="8993" y="2830"/>
                    </a:cubicBezTo>
                    <a:cubicBezTo>
                      <a:pt x="8331" y="2648"/>
                      <a:pt x="7692" y="2442"/>
                      <a:pt x="7053" y="2191"/>
                    </a:cubicBezTo>
                    <a:cubicBezTo>
                      <a:pt x="5821" y="1735"/>
                      <a:pt x="4611" y="1164"/>
                      <a:pt x="3492" y="457"/>
                    </a:cubicBezTo>
                    <a:cubicBezTo>
                      <a:pt x="3264" y="297"/>
                      <a:pt x="3036" y="16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6" name="Google Shape;7940;p70">
                <a:extLst>
                  <a:ext uri="{FF2B5EF4-FFF2-40B4-BE49-F238E27FC236}">
                    <a16:creationId xmlns:a16="http://schemas.microsoft.com/office/drawing/2014/main" id="{4F1FBBE9-D119-4027-9C9B-2DB63809965B}"/>
                  </a:ext>
                </a:extLst>
              </p:cNvPr>
              <p:cNvSpPr/>
              <p:nvPr/>
            </p:nvSpPr>
            <p:spPr>
              <a:xfrm>
                <a:off x="5133170" y="2892457"/>
                <a:ext cx="128097" cy="201704"/>
              </a:xfrm>
              <a:custGeom>
                <a:avLst/>
                <a:gdLst/>
                <a:ahLst/>
                <a:cxnLst/>
                <a:rect l="l" t="t" r="r" b="b"/>
                <a:pathLst>
                  <a:path w="9930" h="15636" extrusionOk="0">
                    <a:moveTo>
                      <a:pt x="1" y="1"/>
                    </a:moveTo>
                    <a:cubicBezTo>
                      <a:pt x="24" y="617"/>
                      <a:pt x="69" y="1256"/>
                      <a:pt x="138" y="1918"/>
                    </a:cubicBezTo>
                    <a:cubicBezTo>
                      <a:pt x="275" y="3196"/>
                      <a:pt x="503" y="4406"/>
                      <a:pt x="777" y="5547"/>
                    </a:cubicBezTo>
                    <a:cubicBezTo>
                      <a:pt x="1051" y="6711"/>
                      <a:pt x="1439" y="7875"/>
                      <a:pt x="1918" y="8971"/>
                    </a:cubicBezTo>
                    <a:cubicBezTo>
                      <a:pt x="2763" y="11002"/>
                      <a:pt x="3972" y="12783"/>
                      <a:pt x="5433" y="14244"/>
                    </a:cubicBezTo>
                    <a:cubicBezTo>
                      <a:pt x="5935" y="14746"/>
                      <a:pt x="6483" y="15202"/>
                      <a:pt x="7077" y="15636"/>
                    </a:cubicBezTo>
                    <a:cubicBezTo>
                      <a:pt x="7236" y="15613"/>
                      <a:pt x="7350" y="15613"/>
                      <a:pt x="7487" y="15590"/>
                    </a:cubicBezTo>
                    <a:cubicBezTo>
                      <a:pt x="7830" y="15545"/>
                      <a:pt x="8195" y="15453"/>
                      <a:pt x="8537" y="15316"/>
                    </a:cubicBezTo>
                    <a:cubicBezTo>
                      <a:pt x="8811" y="15179"/>
                      <a:pt x="9062" y="15042"/>
                      <a:pt x="9291" y="14860"/>
                    </a:cubicBezTo>
                    <a:cubicBezTo>
                      <a:pt x="9496" y="14723"/>
                      <a:pt x="9679" y="14540"/>
                      <a:pt x="9838" y="14312"/>
                    </a:cubicBezTo>
                    <a:cubicBezTo>
                      <a:pt x="9884" y="14266"/>
                      <a:pt x="9907" y="14221"/>
                      <a:pt x="9930" y="14175"/>
                    </a:cubicBezTo>
                    <a:cubicBezTo>
                      <a:pt x="9565" y="13901"/>
                      <a:pt x="9199" y="13627"/>
                      <a:pt x="8857" y="13331"/>
                    </a:cubicBezTo>
                    <a:cubicBezTo>
                      <a:pt x="8263" y="12828"/>
                      <a:pt x="7716" y="12303"/>
                      <a:pt x="7236" y="11710"/>
                    </a:cubicBezTo>
                    <a:cubicBezTo>
                      <a:pt x="6734" y="11117"/>
                      <a:pt x="6255" y="10500"/>
                      <a:pt x="5844" y="9838"/>
                    </a:cubicBezTo>
                    <a:cubicBezTo>
                      <a:pt x="5410" y="9131"/>
                      <a:pt x="4999" y="8377"/>
                      <a:pt x="4634" y="7601"/>
                    </a:cubicBezTo>
                    <a:cubicBezTo>
                      <a:pt x="3950" y="6095"/>
                      <a:pt x="3402" y="4497"/>
                      <a:pt x="3059" y="2877"/>
                    </a:cubicBezTo>
                    <a:cubicBezTo>
                      <a:pt x="2877" y="2032"/>
                      <a:pt x="2717" y="1165"/>
                      <a:pt x="2626" y="297"/>
                    </a:cubicBezTo>
                    <a:cubicBezTo>
                      <a:pt x="1850" y="275"/>
                      <a:pt x="1051" y="183"/>
                      <a:pt x="160" y="2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7" name="Google Shape;7941;p70">
                <a:extLst>
                  <a:ext uri="{FF2B5EF4-FFF2-40B4-BE49-F238E27FC236}">
                    <a16:creationId xmlns:a16="http://schemas.microsoft.com/office/drawing/2014/main" id="{BF4E9BBE-F9C0-4137-BA29-149744BF9B1C}"/>
                  </a:ext>
                </a:extLst>
              </p:cNvPr>
              <p:cNvSpPr/>
              <p:nvPr/>
            </p:nvSpPr>
            <p:spPr>
              <a:xfrm>
                <a:off x="5151719" y="2538553"/>
                <a:ext cx="153716" cy="220255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17074" extrusionOk="0">
                    <a:moveTo>
                      <a:pt x="11916" y="1"/>
                    </a:moveTo>
                    <a:lnTo>
                      <a:pt x="11916" y="1"/>
                    </a:lnTo>
                    <a:cubicBezTo>
                      <a:pt x="10341" y="1073"/>
                      <a:pt x="8834" y="2352"/>
                      <a:pt x="7442" y="3767"/>
                    </a:cubicBezTo>
                    <a:cubicBezTo>
                      <a:pt x="4292" y="6985"/>
                      <a:pt x="1827" y="11025"/>
                      <a:pt x="275" y="15431"/>
                    </a:cubicBezTo>
                    <a:cubicBezTo>
                      <a:pt x="183" y="15727"/>
                      <a:pt x="92" y="16001"/>
                      <a:pt x="1" y="16275"/>
                    </a:cubicBezTo>
                    <a:cubicBezTo>
                      <a:pt x="115" y="16389"/>
                      <a:pt x="229" y="16480"/>
                      <a:pt x="320" y="16549"/>
                    </a:cubicBezTo>
                    <a:cubicBezTo>
                      <a:pt x="412" y="16617"/>
                      <a:pt x="526" y="16686"/>
                      <a:pt x="663" y="16732"/>
                    </a:cubicBezTo>
                    <a:cubicBezTo>
                      <a:pt x="777" y="16777"/>
                      <a:pt x="891" y="16823"/>
                      <a:pt x="1005" y="16869"/>
                    </a:cubicBezTo>
                    <a:cubicBezTo>
                      <a:pt x="1325" y="16983"/>
                      <a:pt x="1667" y="17028"/>
                      <a:pt x="2032" y="17074"/>
                    </a:cubicBezTo>
                    <a:cubicBezTo>
                      <a:pt x="2192" y="16458"/>
                      <a:pt x="2375" y="15864"/>
                      <a:pt x="2557" y="15294"/>
                    </a:cubicBezTo>
                    <a:cubicBezTo>
                      <a:pt x="3082" y="13627"/>
                      <a:pt x="3721" y="11984"/>
                      <a:pt x="4474" y="10386"/>
                    </a:cubicBezTo>
                    <a:cubicBezTo>
                      <a:pt x="5228" y="8788"/>
                      <a:pt x="6095" y="7236"/>
                      <a:pt x="7099" y="5775"/>
                    </a:cubicBezTo>
                    <a:cubicBezTo>
                      <a:pt x="7579" y="5045"/>
                      <a:pt x="8081" y="4360"/>
                      <a:pt x="8606" y="3676"/>
                    </a:cubicBezTo>
                    <a:cubicBezTo>
                      <a:pt x="9062" y="3105"/>
                      <a:pt x="9519" y="2557"/>
                      <a:pt x="9998" y="2032"/>
                    </a:cubicBezTo>
                    <a:cubicBezTo>
                      <a:pt x="10614" y="1325"/>
                      <a:pt x="11254" y="640"/>
                      <a:pt x="11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8" name="Google Shape;7942;p70">
                <a:extLst>
                  <a:ext uri="{FF2B5EF4-FFF2-40B4-BE49-F238E27FC236}">
                    <a16:creationId xmlns:a16="http://schemas.microsoft.com/office/drawing/2014/main" id="{76125E2C-2B55-4A76-BB1B-8D7E8648947E}"/>
                  </a:ext>
                </a:extLst>
              </p:cNvPr>
              <p:cNvSpPr/>
              <p:nvPr/>
            </p:nvSpPr>
            <p:spPr>
              <a:xfrm>
                <a:off x="5152906" y="2758782"/>
                <a:ext cx="32689" cy="129361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0028" extrusionOk="0">
                    <a:moveTo>
                      <a:pt x="1712" y="1"/>
                    </a:moveTo>
                    <a:cubicBezTo>
                      <a:pt x="1392" y="1"/>
                      <a:pt x="1050" y="229"/>
                      <a:pt x="982" y="572"/>
                    </a:cubicBezTo>
                    <a:cubicBezTo>
                      <a:pt x="639" y="2010"/>
                      <a:pt x="342" y="3448"/>
                      <a:pt x="160" y="4931"/>
                    </a:cubicBezTo>
                    <a:cubicBezTo>
                      <a:pt x="0" y="6438"/>
                      <a:pt x="23" y="7967"/>
                      <a:pt x="297" y="9473"/>
                    </a:cubicBezTo>
                    <a:cubicBezTo>
                      <a:pt x="372" y="9813"/>
                      <a:pt x="713" y="10028"/>
                      <a:pt x="1035" y="10028"/>
                    </a:cubicBezTo>
                    <a:cubicBezTo>
                      <a:pt x="1102" y="10028"/>
                      <a:pt x="1169" y="10018"/>
                      <a:pt x="1233" y="9998"/>
                    </a:cubicBezTo>
                    <a:cubicBezTo>
                      <a:pt x="1438" y="9953"/>
                      <a:pt x="1598" y="9816"/>
                      <a:pt x="1689" y="9656"/>
                    </a:cubicBezTo>
                    <a:cubicBezTo>
                      <a:pt x="1803" y="9473"/>
                      <a:pt x="1803" y="9268"/>
                      <a:pt x="1780" y="9063"/>
                    </a:cubicBezTo>
                    <a:cubicBezTo>
                      <a:pt x="1735" y="8880"/>
                      <a:pt x="1712" y="8675"/>
                      <a:pt x="1666" y="8492"/>
                    </a:cubicBezTo>
                    <a:cubicBezTo>
                      <a:pt x="1529" y="7191"/>
                      <a:pt x="1575" y="5890"/>
                      <a:pt x="1735" y="4589"/>
                    </a:cubicBezTo>
                    <a:cubicBezTo>
                      <a:pt x="1895" y="3356"/>
                      <a:pt x="2168" y="2169"/>
                      <a:pt x="2442" y="960"/>
                    </a:cubicBezTo>
                    <a:cubicBezTo>
                      <a:pt x="2534" y="572"/>
                      <a:pt x="2328" y="138"/>
                      <a:pt x="1917" y="24"/>
                    </a:cubicBezTo>
                    <a:cubicBezTo>
                      <a:pt x="1849" y="24"/>
                      <a:pt x="1780" y="1"/>
                      <a:pt x="17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9" name="Google Shape;7943;p70">
                <a:extLst>
                  <a:ext uri="{FF2B5EF4-FFF2-40B4-BE49-F238E27FC236}">
                    <a16:creationId xmlns:a16="http://schemas.microsoft.com/office/drawing/2014/main" id="{C3B79547-BA8C-43B3-AE4D-2B977D702751}"/>
                  </a:ext>
                </a:extLst>
              </p:cNvPr>
              <p:cNvSpPr/>
              <p:nvPr/>
            </p:nvSpPr>
            <p:spPr>
              <a:xfrm>
                <a:off x="5260667" y="3072351"/>
                <a:ext cx="110721" cy="52155"/>
              </a:xfrm>
              <a:custGeom>
                <a:avLst/>
                <a:gdLst/>
                <a:ahLst/>
                <a:cxnLst/>
                <a:rect l="l" t="t" r="r" b="b"/>
                <a:pathLst>
                  <a:path w="8583" h="4043" extrusionOk="0">
                    <a:moveTo>
                      <a:pt x="776" y="1"/>
                    </a:moveTo>
                    <a:cubicBezTo>
                      <a:pt x="730" y="1"/>
                      <a:pt x="708" y="24"/>
                      <a:pt x="685" y="24"/>
                    </a:cubicBezTo>
                    <a:cubicBezTo>
                      <a:pt x="479" y="46"/>
                      <a:pt x="297" y="138"/>
                      <a:pt x="160" y="298"/>
                    </a:cubicBezTo>
                    <a:cubicBezTo>
                      <a:pt x="46" y="457"/>
                      <a:pt x="0" y="663"/>
                      <a:pt x="23" y="868"/>
                    </a:cubicBezTo>
                    <a:cubicBezTo>
                      <a:pt x="46" y="1051"/>
                      <a:pt x="137" y="1256"/>
                      <a:pt x="297" y="1370"/>
                    </a:cubicBezTo>
                    <a:cubicBezTo>
                      <a:pt x="2511" y="2808"/>
                      <a:pt x="5022" y="3813"/>
                      <a:pt x="7669" y="4041"/>
                    </a:cubicBezTo>
                    <a:cubicBezTo>
                      <a:pt x="7687" y="4042"/>
                      <a:pt x="7704" y="4042"/>
                      <a:pt x="7721" y="4042"/>
                    </a:cubicBezTo>
                    <a:cubicBezTo>
                      <a:pt x="8112" y="4042"/>
                      <a:pt x="8470" y="3794"/>
                      <a:pt x="8514" y="3379"/>
                    </a:cubicBezTo>
                    <a:cubicBezTo>
                      <a:pt x="8582" y="2991"/>
                      <a:pt x="8286" y="2557"/>
                      <a:pt x="7875" y="2534"/>
                    </a:cubicBezTo>
                    <a:cubicBezTo>
                      <a:pt x="7099" y="2466"/>
                      <a:pt x="6323" y="2329"/>
                      <a:pt x="5569" y="2124"/>
                    </a:cubicBezTo>
                    <a:cubicBezTo>
                      <a:pt x="4246" y="1758"/>
                      <a:pt x="2990" y="1211"/>
                      <a:pt x="1803" y="526"/>
                    </a:cubicBezTo>
                    <a:cubicBezTo>
                      <a:pt x="1598" y="412"/>
                      <a:pt x="1415" y="298"/>
                      <a:pt x="1233" y="183"/>
                    </a:cubicBezTo>
                    <a:cubicBezTo>
                      <a:pt x="1096" y="69"/>
                      <a:pt x="936" y="1"/>
                      <a:pt x="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0" name="Google Shape;7944;p70">
                <a:extLst>
                  <a:ext uri="{FF2B5EF4-FFF2-40B4-BE49-F238E27FC236}">
                    <a16:creationId xmlns:a16="http://schemas.microsoft.com/office/drawing/2014/main" id="{177EF833-9253-4749-89E9-15ADDCF4A0E4}"/>
                  </a:ext>
                </a:extLst>
              </p:cNvPr>
              <p:cNvSpPr/>
              <p:nvPr/>
            </p:nvSpPr>
            <p:spPr>
              <a:xfrm>
                <a:off x="5161149" y="2735525"/>
                <a:ext cx="12074" cy="8166"/>
              </a:xfrm>
              <a:custGeom>
                <a:avLst/>
                <a:gdLst/>
                <a:ahLst/>
                <a:cxnLst/>
                <a:rect l="l" t="t" r="r" b="b"/>
                <a:pathLst>
                  <a:path w="936" h="633" extrusionOk="0">
                    <a:moveTo>
                      <a:pt x="274" y="1"/>
                    </a:moveTo>
                    <a:cubicBezTo>
                      <a:pt x="228" y="1"/>
                      <a:pt x="160" y="46"/>
                      <a:pt x="114" y="69"/>
                    </a:cubicBezTo>
                    <a:cubicBezTo>
                      <a:pt x="46" y="138"/>
                      <a:pt x="23" y="206"/>
                      <a:pt x="23" y="275"/>
                    </a:cubicBezTo>
                    <a:cubicBezTo>
                      <a:pt x="0" y="366"/>
                      <a:pt x="46" y="434"/>
                      <a:pt x="91" y="480"/>
                    </a:cubicBezTo>
                    <a:cubicBezTo>
                      <a:pt x="137" y="549"/>
                      <a:pt x="206" y="571"/>
                      <a:pt x="297" y="571"/>
                    </a:cubicBezTo>
                    <a:cubicBezTo>
                      <a:pt x="320" y="571"/>
                      <a:pt x="343" y="594"/>
                      <a:pt x="388" y="594"/>
                    </a:cubicBezTo>
                    <a:cubicBezTo>
                      <a:pt x="434" y="594"/>
                      <a:pt x="479" y="617"/>
                      <a:pt x="525" y="617"/>
                    </a:cubicBezTo>
                    <a:cubicBezTo>
                      <a:pt x="563" y="626"/>
                      <a:pt x="597" y="632"/>
                      <a:pt x="628" y="632"/>
                    </a:cubicBezTo>
                    <a:cubicBezTo>
                      <a:pt x="673" y="632"/>
                      <a:pt x="713" y="621"/>
                      <a:pt x="753" y="594"/>
                    </a:cubicBezTo>
                    <a:cubicBezTo>
                      <a:pt x="822" y="571"/>
                      <a:pt x="867" y="503"/>
                      <a:pt x="890" y="434"/>
                    </a:cubicBezTo>
                    <a:cubicBezTo>
                      <a:pt x="936" y="297"/>
                      <a:pt x="845" y="115"/>
                      <a:pt x="708" y="69"/>
                    </a:cubicBezTo>
                    <a:cubicBezTo>
                      <a:pt x="571" y="46"/>
                      <a:pt x="434" y="24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1" name="Google Shape;7945;p70">
                <a:extLst>
                  <a:ext uri="{FF2B5EF4-FFF2-40B4-BE49-F238E27FC236}">
                    <a16:creationId xmlns:a16="http://schemas.microsoft.com/office/drawing/2014/main" id="{73BD6635-CA4D-489E-AFEC-C3B1BCF3C50E}"/>
                  </a:ext>
                </a:extLst>
              </p:cNvPr>
              <p:cNvSpPr/>
              <p:nvPr/>
            </p:nvSpPr>
            <p:spPr>
              <a:xfrm>
                <a:off x="5184109" y="2738466"/>
                <a:ext cx="15325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742" extrusionOk="0">
                    <a:moveTo>
                      <a:pt x="891" y="1"/>
                    </a:moveTo>
                    <a:cubicBezTo>
                      <a:pt x="868" y="1"/>
                      <a:pt x="845" y="1"/>
                      <a:pt x="822" y="24"/>
                    </a:cubicBezTo>
                    <a:cubicBezTo>
                      <a:pt x="617" y="69"/>
                      <a:pt x="434" y="115"/>
                      <a:pt x="252" y="161"/>
                    </a:cubicBezTo>
                    <a:cubicBezTo>
                      <a:pt x="92" y="206"/>
                      <a:pt x="1" y="343"/>
                      <a:pt x="23" y="503"/>
                    </a:cubicBezTo>
                    <a:cubicBezTo>
                      <a:pt x="62" y="639"/>
                      <a:pt x="167" y="742"/>
                      <a:pt x="295" y="742"/>
                    </a:cubicBezTo>
                    <a:cubicBezTo>
                      <a:pt x="318" y="742"/>
                      <a:pt x="342" y="738"/>
                      <a:pt x="366" y="731"/>
                    </a:cubicBezTo>
                    <a:cubicBezTo>
                      <a:pt x="548" y="686"/>
                      <a:pt x="754" y="617"/>
                      <a:pt x="936" y="572"/>
                    </a:cubicBezTo>
                    <a:cubicBezTo>
                      <a:pt x="1096" y="526"/>
                      <a:pt x="1187" y="389"/>
                      <a:pt x="1165" y="229"/>
                    </a:cubicBezTo>
                    <a:cubicBezTo>
                      <a:pt x="1142" y="115"/>
                      <a:pt x="1005" y="1"/>
                      <a:pt x="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" name="Google Shape;7946;p70">
                <a:extLst>
                  <a:ext uri="{FF2B5EF4-FFF2-40B4-BE49-F238E27FC236}">
                    <a16:creationId xmlns:a16="http://schemas.microsoft.com/office/drawing/2014/main" id="{A91C7599-BCAB-455E-9AFB-CC7B82669407}"/>
                  </a:ext>
                </a:extLst>
              </p:cNvPr>
              <p:cNvSpPr/>
              <p:nvPr/>
            </p:nvSpPr>
            <p:spPr>
              <a:xfrm>
                <a:off x="5212965" y="2727579"/>
                <a:ext cx="14138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31" extrusionOk="0">
                    <a:moveTo>
                      <a:pt x="776" y="0"/>
                    </a:moveTo>
                    <a:cubicBezTo>
                      <a:pt x="708" y="0"/>
                      <a:pt x="639" y="23"/>
                      <a:pt x="594" y="69"/>
                    </a:cubicBezTo>
                    <a:cubicBezTo>
                      <a:pt x="457" y="183"/>
                      <a:pt x="320" y="274"/>
                      <a:pt x="183" y="366"/>
                    </a:cubicBezTo>
                    <a:cubicBezTo>
                      <a:pt x="183" y="388"/>
                      <a:pt x="160" y="388"/>
                      <a:pt x="160" y="388"/>
                    </a:cubicBezTo>
                    <a:cubicBezTo>
                      <a:pt x="92" y="434"/>
                      <a:pt x="46" y="480"/>
                      <a:pt x="23" y="571"/>
                    </a:cubicBezTo>
                    <a:cubicBezTo>
                      <a:pt x="0" y="640"/>
                      <a:pt x="0" y="708"/>
                      <a:pt x="46" y="777"/>
                    </a:cubicBezTo>
                    <a:cubicBezTo>
                      <a:pt x="69" y="845"/>
                      <a:pt x="137" y="891"/>
                      <a:pt x="206" y="913"/>
                    </a:cubicBezTo>
                    <a:cubicBezTo>
                      <a:pt x="240" y="925"/>
                      <a:pt x="280" y="931"/>
                      <a:pt x="317" y="931"/>
                    </a:cubicBezTo>
                    <a:cubicBezTo>
                      <a:pt x="354" y="931"/>
                      <a:pt x="388" y="925"/>
                      <a:pt x="411" y="913"/>
                    </a:cubicBezTo>
                    <a:cubicBezTo>
                      <a:pt x="617" y="777"/>
                      <a:pt x="799" y="640"/>
                      <a:pt x="959" y="503"/>
                    </a:cubicBezTo>
                    <a:cubicBezTo>
                      <a:pt x="1096" y="411"/>
                      <a:pt x="1096" y="206"/>
                      <a:pt x="982" y="92"/>
                    </a:cubicBezTo>
                    <a:cubicBezTo>
                      <a:pt x="936" y="46"/>
                      <a:pt x="868" y="0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3" name="Google Shape;7947;p70">
                <a:extLst>
                  <a:ext uri="{FF2B5EF4-FFF2-40B4-BE49-F238E27FC236}">
                    <a16:creationId xmlns:a16="http://schemas.microsoft.com/office/drawing/2014/main" id="{98B2F8AD-8997-43C2-9246-4471A3991B14}"/>
                  </a:ext>
                </a:extLst>
              </p:cNvPr>
              <p:cNvSpPr/>
              <p:nvPr/>
            </p:nvSpPr>
            <p:spPr>
              <a:xfrm>
                <a:off x="5235049" y="2702554"/>
                <a:ext cx="13558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144" extrusionOk="0">
                    <a:moveTo>
                      <a:pt x="708" y="0"/>
                    </a:moveTo>
                    <a:cubicBezTo>
                      <a:pt x="617" y="0"/>
                      <a:pt x="525" y="46"/>
                      <a:pt x="480" y="137"/>
                    </a:cubicBezTo>
                    <a:cubicBezTo>
                      <a:pt x="343" y="320"/>
                      <a:pt x="206" y="502"/>
                      <a:pt x="92" y="708"/>
                    </a:cubicBezTo>
                    <a:cubicBezTo>
                      <a:pt x="0" y="845"/>
                      <a:pt x="46" y="1005"/>
                      <a:pt x="160" y="1096"/>
                    </a:cubicBezTo>
                    <a:cubicBezTo>
                      <a:pt x="209" y="1128"/>
                      <a:pt x="263" y="1143"/>
                      <a:pt x="317" y="1143"/>
                    </a:cubicBezTo>
                    <a:cubicBezTo>
                      <a:pt x="415" y="1143"/>
                      <a:pt x="512" y="1093"/>
                      <a:pt x="571" y="1005"/>
                    </a:cubicBezTo>
                    <a:cubicBezTo>
                      <a:pt x="685" y="822"/>
                      <a:pt x="822" y="639"/>
                      <a:pt x="959" y="434"/>
                    </a:cubicBezTo>
                    <a:cubicBezTo>
                      <a:pt x="1050" y="320"/>
                      <a:pt x="982" y="137"/>
                      <a:pt x="868" y="46"/>
                    </a:cubicBezTo>
                    <a:cubicBezTo>
                      <a:pt x="822" y="23"/>
                      <a:pt x="776" y="0"/>
                      <a:pt x="7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4" name="Google Shape;7948;p70">
                <a:extLst>
                  <a:ext uri="{FF2B5EF4-FFF2-40B4-BE49-F238E27FC236}">
                    <a16:creationId xmlns:a16="http://schemas.microsoft.com/office/drawing/2014/main" id="{72509C56-46BA-478F-A189-85BBB999B86C}"/>
                  </a:ext>
                </a:extLst>
              </p:cNvPr>
              <p:cNvSpPr/>
              <p:nvPr/>
            </p:nvSpPr>
            <p:spPr>
              <a:xfrm>
                <a:off x="5257429" y="2672808"/>
                <a:ext cx="13842" cy="16989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317" extrusionOk="0">
                    <a:moveTo>
                      <a:pt x="753" y="1"/>
                    </a:moveTo>
                    <a:cubicBezTo>
                      <a:pt x="662" y="1"/>
                      <a:pt x="571" y="47"/>
                      <a:pt x="525" y="138"/>
                    </a:cubicBezTo>
                    <a:cubicBezTo>
                      <a:pt x="365" y="389"/>
                      <a:pt x="205" y="617"/>
                      <a:pt x="68" y="868"/>
                    </a:cubicBezTo>
                    <a:cubicBezTo>
                      <a:pt x="0" y="1005"/>
                      <a:pt x="23" y="1188"/>
                      <a:pt x="160" y="1279"/>
                    </a:cubicBezTo>
                    <a:cubicBezTo>
                      <a:pt x="201" y="1304"/>
                      <a:pt x="253" y="1317"/>
                      <a:pt x="307" y="1317"/>
                    </a:cubicBezTo>
                    <a:cubicBezTo>
                      <a:pt x="404" y="1317"/>
                      <a:pt x="504" y="1276"/>
                      <a:pt x="548" y="1188"/>
                    </a:cubicBezTo>
                    <a:cubicBezTo>
                      <a:pt x="685" y="937"/>
                      <a:pt x="845" y="686"/>
                      <a:pt x="1004" y="457"/>
                    </a:cubicBezTo>
                    <a:cubicBezTo>
                      <a:pt x="1073" y="321"/>
                      <a:pt x="1050" y="138"/>
                      <a:pt x="913" y="47"/>
                    </a:cubicBezTo>
                    <a:cubicBezTo>
                      <a:pt x="867" y="24"/>
                      <a:pt x="822" y="1"/>
                      <a:pt x="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" name="Google Shape;7949;p70">
                <a:extLst>
                  <a:ext uri="{FF2B5EF4-FFF2-40B4-BE49-F238E27FC236}">
                    <a16:creationId xmlns:a16="http://schemas.microsoft.com/office/drawing/2014/main" id="{BE501C66-E3DA-4E46-A1F9-206B9B0A8FCF}"/>
                  </a:ext>
                </a:extLst>
              </p:cNvPr>
              <p:cNvSpPr/>
              <p:nvPr/>
            </p:nvSpPr>
            <p:spPr>
              <a:xfrm>
                <a:off x="5279216" y="2637774"/>
                <a:ext cx="14435" cy="17996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395" extrusionOk="0">
                    <a:moveTo>
                      <a:pt x="799" y="1"/>
                    </a:moveTo>
                    <a:cubicBezTo>
                      <a:pt x="708" y="1"/>
                      <a:pt x="616" y="46"/>
                      <a:pt x="548" y="138"/>
                    </a:cubicBezTo>
                    <a:cubicBezTo>
                      <a:pt x="388" y="412"/>
                      <a:pt x="228" y="686"/>
                      <a:pt x="69" y="959"/>
                    </a:cubicBezTo>
                    <a:cubicBezTo>
                      <a:pt x="0" y="1096"/>
                      <a:pt x="23" y="1256"/>
                      <a:pt x="160" y="1347"/>
                    </a:cubicBezTo>
                    <a:cubicBezTo>
                      <a:pt x="200" y="1380"/>
                      <a:pt x="252" y="1395"/>
                      <a:pt x="305" y="1395"/>
                    </a:cubicBezTo>
                    <a:cubicBezTo>
                      <a:pt x="402" y="1395"/>
                      <a:pt x="504" y="1345"/>
                      <a:pt x="548" y="1256"/>
                    </a:cubicBezTo>
                    <a:cubicBezTo>
                      <a:pt x="708" y="982"/>
                      <a:pt x="867" y="708"/>
                      <a:pt x="1027" y="457"/>
                    </a:cubicBezTo>
                    <a:cubicBezTo>
                      <a:pt x="1119" y="320"/>
                      <a:pt x="1073" y="138"/>
                      <a:pt x="959" y="46"/>
                    </a:cubicBezTo>
                    <a:cubicBezTo>
                      <a:pt x="913" y="24"/>
                      <a:pt x="845" y="1"/>
                      <a:pt x="7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" name="Google Shape;7950;p70">
                <a:extLst>
                  <a:ext uri="{FF2B5EF4-FFF2-40B4-BE49-F238E27FC236}">
                    <a16:creationId xmlns:a16="http://schemas.microsoft.com/office/drawing/2014/main" id="{2F124BE4-B916-4E92-A63F-58EB79478DE7}"/>
                  </a:ext>
                </a:extLst>
              </p:cNvPr>
              <p:cNvSpPr/>
              <p:nvPr/>
            </p:nvSpPr>
            <p:spPr>
              <a:xfrm>
                <a:off x="5302177" y="2602740"/>
                <a:ext cx="16202" cy="18602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442" extrusionOk="0">
                    <a:moveTo>
                      <a:pt x="891" y="1"/>
                    </a:moveTo>
                    <a:cubicBezTo>
                      <a:pt x="799" y="23"/>
                      <a:pt x="754" y="69"/>
                      <a:pt x="708" y="138"/>
                    </a:cubicBezTo>
                    <a:cubicBezTo>
                      <a:pt x="480" y="411"/>
                      <a:pt x="274" y="708"/>
                      <a:pt x="92" y="1005"/>
                    </a:cubicBezTo>
                    <a:cubicBezTo>
                      <a:pt x="0" y="1142"/>
                      <a:pt x="46" y="1324"/>
                      <a:pt x="183" y="1393"/>
                    </a:cubicBezTo>
                    <a:cubicBezTo>
                      <a:pt x="225" y="1426"/>
                      <a:pt x="279" y="1441"/>
                      <a:pt x="334" y="1441"/>
                    </a:cubicBezTo>
                    <a:cubicBezTo>
                      <a:pt x="430" y="1441"/>
                      <a:pt x="528" y="1397"/>
                      <a:pt x="571" y="1324"/>
                    </a:cubicBezTo>
                    <a:cubicBezTo>
                      <a:pt x="754" y="1005"/>
                      <a:pt x="959" y="708"/>
                      <a:pt x="1187" y="434"/>
                    </a:cubicBezTo>
                    <a:cubicBezTo>
                      <a:pt x="1233" y="389"/>
                      <a:pt x="1256" y="274"/>
                      <a:pt x="1233" y="229"/>
                    </a:cubicBezTo>
                    <a:cubicBezTo>
                      <a:pt x="1210" y="138"/>
                      <a:pt x="1165" y="69"/>
                      <a:pt x="1096" y="46"/>
                    </a:cubicBezTo>
                    <a:cubicBezTo>
                      <a:pt x="1050" y="1"/>
                      <a:pt x="1005" y="1"/>
                      <a:pt x="9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" name="Google Shape;7951;p70">
                <a:extLst>
                  <a:ext uri="{FF2B5EF4-FFF2-40B4-BE49-F238E27FC236}">
                    <a16:creationId xmlns:a16="http://schemas.microsoft.com/office/drawing/2014/main" id="{C3EE9402-96A4-4602-BE38-351FF7C78E26}"/>
                  </a:ext>
                </a:extLst>
              </p:cNvPr>
              <p:cNvSpPr/>
              <p:nvPr/>
            </p:nvSpPr>
            <p:spPr>
              <a:xfrm>
                <a:off x="5328672" y="2573007"/>
                <a:ext cx="15325" cy="1560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210" extrusionOk="0">
                    <a:moveTo>
                      <a:pt x="868" y="0"/>
                    </a:moveTo>
                    <a:cubicBezTo>
                      <a:pt x="800" y="0"/>
                      <a:pt x="731" y="23"/>
                      <a:pt x="685" y="69"/>
                    </a:cubicBezTo>
                    <a:cubicBezTo>
                      <a:pt x="457" y="297"/>
                      <a:pt x="252" y="525"/>
                      <a:pt x="46" y="776"/>
                    </a:cubicBezTo>
                    <a:cubicBezTo>
                      <a:pt x="1" y="822"/>
                      <a:pt x="1" y="913"/>
                      <a:pt x="24" y="982"/>
                    </a:cubicBezTo>
                    <a:cubicBezTo>
                      <a:pt x="24" y="1050"/>
                      <a:pt x="69" y="1119"/>
                      <a:pt x="138" y="1164"/>
                    </a:cubicBezTo>
                    <a:cubicBezTo>
                      <a:pt x="206" y="1210"/>
                      <a:pt x="275" y="1210"/>
                      <a:pt x="366" y="1210"/>
                    </a:cubicBezTo>
                    <a:cubicBezTo>
                      <a:pt x="434" y="1187"/>
                      <a:pt x="480" y="1141"/>
                      <a:pt x="526" y="1073"/>
                    </a:cubicBezTo>
                    <a:cubicBezTo>
                      <a:pt x="571" y="1027"/>
                      <a:pt x="617" y="982"/>
                      <a:pt x="663" y="913"/>
                    </a:cubicBezTo>
                    <a:lnTo>
                      <a:pt x="663" y="913"/>
                    </a:lnTo>
                    <a:cubicBezTo>
                      <a:pt x="640" y="936"/>
                      <a:pt x="640" y="959"/>
                      <a:pt x="617" y="959"/>
                    </a:cubicBezTo>
                    <a:cubicBezTo>
                      <a:pt x="754" y="799"/>
                      <a:pt x="914" y="639"/>
                      <a:pt x="1051" y="502"/>
                    </a:cubicBezTo>
                    <a:cubicBezTo>
                      <a:pt x="1165" y="388"/>
                      <a:pt x="1188" y="206"/>
                      <a:pt x="1074" y="92"/>
                    </a:cubicBezTo>
                    <a:cubicBezTo>
                      <a:pt x="1028" y="46"/>
                      <a:pt x="937" y="0"/>
                      <a:pt x="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8" name="Google Shape;7952;p70">
                <a:extLst>
                  <a:ext uri="{FF2B5EF4-FFF2-40B4-BE49-F238E27FC236}">
                    <a16:creationId xmlns:a16="http://schemas.microsoft.com/office/drawing/2014/main" id="{7055F523-EF23-4F50-84FE-98761EF4B388}"/>
                  </a:ext>
                </a:extLst>
              </p:cNvPr>
              <p:cNvSpPr/>
              <p:nvPr/>
            </p:nvSpPr>
            <p:spPr>
              <a:xfrm>
                <a:off x="5359295" y="2550330"/>
                <a:ext cx="15029" cy="1345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43" extrusionOk="0">
                    <a:moveTo>
                      <a:pt x="868" y="1"/>
                    </a:moveTo>
                    <a:cubicBezTo>
                      <a:pt x="799" y="1"/>
                      <a:pt x="731" y="23"/>
                      <a:pt x="662" y="69"/>
                    </a:cubicBezTo>
                    <a:cubicBezTo>
                      <a:pt x="480" y="229"/>
                      <a:pt x="297" y="389"/>
                      <a:pt x="115" y="548"/>
                    </a:cubicBezTo>
                    <a:cubicBezTo>
                      <a:pt x="1" y="640"/>
                      <a:pt x="1" y="822"/>
                      <a:pt x="92" y="936"/>
                    </a:cubicBezTo>
                    <a:cubicBezTo>
                      <a:pt x="152" y="1008"/>
                      <a:pt x="230" y="1042"/>
                      <a:pt x="307" y="1042"/>
                    </a:cubicBezTo>
                    <a:cubicBezTo>
                      <a:pt x="378" y="1042"/>
                      <a:pt x="448" y="1014"/>
                      <a:pt x="503" y="959"/>
                    </a:cubicBezTo>
                    <a:cubicBezTo>
                      <a:pt x="685" y="800"/>
                      <a:pt x="868" y="663"/>
                      <a:pt x="1051" y="503"/>
                    </a:cubicBezTo>
                    <a:cubicBezTo>
                      <a:pt x="1165" y="389"/>
                      <a:pt x="1165" y="206"/>
                      <a:pt x="1073" y="92"/>
                    </a:cubicBezTo>
                    <a:cubicBezTo>
                      <a:pt x="1005" y="23"/>
                      <a:pt x="936" y="1"/>
                      <a:pt x="8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9" name="Google Shape;7953;p70">
                <a:extLst>
                  <a:ext uri="{FF2B5EF4-FFF2-40B4-BE49-F238E27FC236}">
                    <a16:creationId xmlns:a16="http://schemas.microsoft.com/office/drawing/2014/main" id="{743A9004-FBBA-423F-9DE6-93CD45F72B9C}"/>
                  </a:ext>
                </a:extLst>
              </p:cNvPr>
              <p:cNvSpPr/>
              <p:nvPr/>
            </p:nvSpPr>
            <p:spPr>
              <a:xfrm>
                <a:off x="5388744" y="2532077"/>
                <a:ext cx="12074" cy="10617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23" extrusionOk="0">
                    <a:moveTo>
                      <a:pt x="639" y="0"/>
                    </a:moveTo>
                    <a:cubicBezTo>
                      <a:pt x="594" y="0"/>
                      <a:pt x="548" y="0"/>
                      <a:pt x="525" y="23"/>
                    </a:cubicBezTo>
                    <a:cubicBezTo>
                      <a:pt x="388" y="115"/>
                      <a:pt x="251" y="229"/>
                      <a:pt x="114" y="320"/>
                    </a:cubicBezTo>
                    <a:cubicBezTo>
                      <a:pt x="0" y="411"/>
                      <a:pt x="0" y="617"/>
                      <a:pt x="91" y="731"/>
                    </a:cubicBezTo>
                    <a:cubicBezTo>
                      <a:pt x="137" y="777"/>
                      <a:pt x="228" y="822"/>
                      <a:pt x="297" y="822"/>
                    </a:cubicBezTo>
                    <a:cubicBezTo>
                      <a:pt x="365" y="822"/>
                      <a:pt x="434" y="799"/>
                      <a:pt x="502" y="754"/>
                    </a:cubicBezTo>
                    <a:cubicBezTo>
                      <a:pt x="561" y="695"/>
                      <a:pt x="620" y="653"/>
                      <a:pt x="679" y="613"/>
                    </a:cubicBezTo>
                    <a:lnTo>
                      <a:pt x="679" y="613"/>
                    </a:lnTo>
                    <a:cubicBezTo>
                      <a:pt x="695" y="607"/>
                      <a:pt x="708" y="594"/>
                      <a:pt x="708" y="594"/>
                    </a:cubicBezTo>
                    <a:lnTo>
                      <a:pt x="708" y="594"/>
                    </a:lnTo>
                    <a:cubicBezTo>
                      <a:pt x="708" y="594"/>
                      <a:pt x="708" y="594"/>
                      <a:pt x="708" y="594"/>
                    </a:cubicBezTo>
                    <a:cubicBezTo>
                      <a:pt x="708" y="571"/>
                      <a:pt x="730" y="571"/>
                      <a:pt x="730" y="571"/>
                    </a:cubicBezTo>
                    <a:lnTo>
                      <a:pt x="708" y="571"/>
                    </a:lnTo>
                    <a:cubicBezTo>
                      <a:pt x="730" y="571"/>
                      <a:pt x="753" y="548"/>
                      <a:pt x="776" y="548"/>
                    </a:cubicBezTo>
                    <a:cubicBezTo>
                      <a:pt x="845" y="503"/>
                      <a:pt x="890" y="457"/>
                      <a:pt x="913" y="366"/>
                    </a:cubicBezTo>
                    <a:cubicBezTo>
                      <a:pt x="936" y="297"/>
                      <a:pt x="936" y="229"/>
                      <a:pt x="913" y="160"/>
                    </a:cubicBezTo>
                    <a:cubicBezTo>
                      <a:pt x="867" y="92"/>
                      <a:pt x="799" y="46"/>
                      <a:pt x="730" y="23"/>
                    </a:cubicBezTo>
                    <a:cubicBezTo>
                      <a:pt x="708" y="0"/>
                      <a:pt x="685" y="0"/>
                      <a:pt x="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0" name="Google Shape;7954;p70">
                <a:extLst>
                  <a:ext uri="{FF2B5EF4-FFF2-40B4-BE49-F238E27FC236}">
                    <a16:creationId xmlns:a16="http://schemas.microsoft.com/office/drawing/2014/main" id="{106F46E8-0171-4D46-BBCF-589F01C05B08}"/>
                  </a:ext>
                </a:extLst>
              </p:cNvPr>
              <p:cNvSpPr/>
              <p:nvPr/>
            </p:nvSpPr>
            <p:spPr>
              <a:xfrm>
                <a:off x="5212668" y="2902170"/>
                <a:ext cx="12384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1188" extrusionOk="0">
                    <a:moveTo>
                      <a:pt x="320" y="1"/>
                    </a:moveTo>
                    <a:cubicBezTo>
                      <a:pt x="252" y="1"/>
                      <a:pt x="206" y="24"/>
                      <a:pt x="160" y="46"/>
                    </a:cubicBezTo>
                    <a:cubicBezTo>
                      <a:pt x="23" y="138"/>
                      <a:pt x="1" y="320"/>
                      <a:pt x="92" y="457"/>
                    </a:cubicBezTo>
                    <a:cubicBezTo>
                      <a:pt x="206" y="640"/>
                      <a:pt x="320" y="845"/>
                      <a:pt x="434" y="1074"/>
                    </a:cubicBezTo>
                    <a:cubicBezTo>
                      <a:pt x="480" y="1119"/>
                      <a:pt x="571" y="1165"/>
                      <a:pt x="617" y="1188"/>
                    </a:cubicBezTo>
                    <a:cubicBezTo>
                      <a:pt x="708" y="1188"/>
                      <a:pt x="777" y="1165"/>
                      <a:pt x="845" y="1119"/>
                    </a:cubicBezTo>
                    <a:cubicBezTo>
                      <a:pt x="914" y="1096"/>
                      <a:pt x="936" y="1028"/>
                      <a:pt x="959" y="937"/>
                    </a:cubicBezTo>
                    <a:cubicBezTo>
                      <a:pt x="959" y="868"/>
                      <a:pt x="936" y="800"/>
                      <a:pt x="914" y="731"/>
                    </a:cubicBezTo>
                    <a:cubicBezTo>
                      <a:pt x="799" y="526"/>
                      <a:pt x="685" y="320"/>
                      <a:pt x="548" y="115"/>
                    </a:cubicBezTo>
                    <a:cubicBezTo>
                      <a:pt x="503" y="46"/>
                      <a:pt x="411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1" name="Google Shape;7955;p70">
                <a:extLst>
                  <a:ext uri="{FF2B5EF4-FFF2-40B4-BE49-F238E27FC236}">
                    <a16:creationId xmlns:a16="http://schemas.microsoft.com/office/drawing/2014/main" id="{7A3AF625-A4B0-42E6-AAF7-8BC1933C6CB9}"/>
                  </a:ext>
                </a:extLst>
              </p:cNvPr>
              <p:cNvSpPr/>
              <p:nvPr/>
            </p:nvSpPr>
            <p:spPr>
              <a:xfrm>
                <a:off x="5225039" y="2931619"/>
                <a:ext cx="11197" cy="1668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1293" extrusionOk="0">
                    <a:moveTo>
                      <a:pt x="206" y="0"/>
                    </a:moveTo>
                    <a:cubicBezTo>
                      <a:pt x="69" y="69"/>
                      <a:pt x="0" y="229"/>
                      <a:pt x="46" y="388"/>
                    </a:cubicBezTo>
                    <a:cubicBezTo>
                      <a:pt x="137" y="617"/>
                      <a:pt x="206" y="868"/>
                      <a:pt x="297" y="1096"/>
                    </a:cubicBezTo>
                    <a:cubicBezTo>
                      <a:pt x="333" y="1223"/>
                      <a:pt x="456" y="1292"/>
                      <a:pt x="574" y="1292"/>
                    </a:cubicBezTo>
                    <a:cubicBezTo>
                      <a:pt x="604" y="1292"/>
                      <a:pt x="634" y="1288"/>
                      <a:pt x="662" y="1279"/>
                    </a:cubicBezTo>
                    <a:cubicBezTo>
                      <a:pt x="799" y="1210"/>
                      <a:pt x="868" y="1050"/>
                      <a:pt x="822" y="913"/>
                    </a:cubicBezTo>
                    <a:cubicBezTo>
                      <a:pt x="731" y="662"/>
                      <a:pt x="662" y="411"/>
                      <a:pt x="571" y="183"/>
                    </a:cubicBezTo>
                    <a:cubicBezTo>
                      <a:pt x="548" y="69"/>
                      <a:pt x="434" y="0"/>
                      <a:pt x="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2" name="Google Shape;7956;p70">
                <a:extLst>
                  <a:ext uri="{FF2B5EF4-FFF2-40B4-BE49-F238E27FC236}">
                    <a16:creationId xmlns:a16="http://schemas.microsoft.com/office/drawing/2014/main" id="{372B35CD-B60D-4E5C-BFD2-FCB8BDF7C72B}"/>
                  </a:ext>
                </a:extLst>
              </p:cNvPr>
              <p:cNvSpPr/>
              <p:nvPr/>
            </p:nvSpPr>
            <p:spPr>
              <a:xfrm>
                <a:off x="5236816" y="2967828"/>
                <a:ext cx="11791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25" extrusionOk="0">
                    <a:moveTo>
                      <a:pt x="320" y="1"/>
                    </a:moveTo>
                    <a:cubicBezTo>
                      <a:pt x="297" y="1"/>
                      <a:pt x="251" y="1"/>
                      <a:pt x="228" y="24"/>
                    </a:cubicBezTo>
                    <a:cubicBezTo>
                      <a:pt x="92" y="69"/>
                      <a:pt x="0" y="252"/>
                      <a:pt x="69" y="389"/>
                    </a:cubicBezTo>
                    <a:cubicBezTo>
                      <a:pt x="160" y="594"/>
                      <a:pt x="228" y="823"/>
                      <a:pt x="320" y="1051"/>
                    </a:cubicBezTo>
                    <a:cubicBezTo>
                      <a:pt x="356" y="1159"/>
                      <a:pt x="478" y="1225"/>
                      <a:pt x="595" y="1225"/>
                    </a:cubicBezTo>
                    <a:cubicBezTo>
                      <a:pt x="626" y="1225"/>
                      <a:pt x="656" y="1220"/>
                      <a:pt x="685" y="1211"/>
                    </a:cubicBezTo>
                    <a:cubicBezTo>
                      <a:pt x="845" y="1165"/>
                      <a:pt x="913" y="982"/>
                      <a:pt x="845" y="845"/>
                    </a:cubicBezTo>
                    <a:cubicBezTo>
                      <a:pt x="776" y="617"/>
                      <a:pt x="685" y="412"/>
                      <a:pt x="594" y="183"/>
                    </a:cubicBezTo>
                    <a:cubicBezTo>
                      <a:pt x="548" y="69"/>
                      <a:pt x="434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3" name="Google Shape;7957;p70">
                <a:extLst>
                  <a:ext uri="{FF2B5EF4-FFF2-40B4-BE49-F238E27FC236}">
                    <a16:creationId xmlns:a16="http://schemas.microsoft.com/office/drawing/2014/main" id="{8DA89306-32DE-420A-B131-CDE04E88C8DD}"/>
                  </a:ext>
                </a:extLst>
              </p:cNvPr>
              <p:cNvSpPr/>
              <p:nvPr/>
            </p:nvSpPr>
            <p:spPr>
              <a:xfrm>
                <a:off x="5246826" y="2999921"/>
                <a:ext cx="10320" cy="1787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386" extrusionOk="0">
                    <a:moveTo>
                      <a:pt x="297" y="1"/>
                    </a:moveTo>
                    <a:cubicBezTo>
                      <a:pt x="251" y="1"/>
                      <a:pt x="229" y="1"/>
                      <a:pt x="183" y="24"/>
                    </a:cubicBezTo>
                    <a:cubicBezTo>
                      <a:pt x="114" y="46"/>
                      <a:pt x="69" y="92"/>
                      <a:pt x="23" y="161"/>
                    </a:cubicBezTo>
                    <a:cubicBezTo>
                      <a:pt x="0" y="229"/>
                      <a:pt x="0" y="298"/>
                      <a:pt x="23" y="389"/>
                    </a:cubicBezTo>
                    <a:cubicBezTo>
                      <a:pt x="92" y="663"/>
                      <a:pt x="160" y="937"/>
                      <a:pt x="229" y="1188"/>
                    </a:cubicBezTo>
                    <a:cubicBezTo>
                      <a:pt x="251" y="1256"/>
                      <a:pt x="320" y="1325"/>
                      <a:pt x="388" y="1348"/>
                    </a:cubicBezTo>
                    <a:cubicBezTo>
                      <a:pt x="428" y="1374"/>
                      <a:pt x="469" y="1385"/>
                      <a:pt x="509" y="1385"/>
                    </a:cubicBezTo>
                    <a:cubicBezTo>
                      <a:pt x="537" y="1385"/>
                      <a:pt x="565" y="1380"/>
                      <a:pt x="594" y="1370"/>
                    </a:cubicBezTo>
                    <a:cubicBezTo>
                      <a:pt x="662" y="1348"/>
                      <a:pt x="731" y="1279"/>
                      <a:pt x="754" y="1211"/>
                    </a:cubicBezTo>
                    <a:cubicBezTo>
                      <a:pt x="799" y="1142"/>
                      <a:pt x="799" y="1074"/>
                      <a:pt x="776" y="1005"/>
                    </a:cubicBezTo>
                    <a:cubicBezTo>
                      <a:pt x="685" y="731"/>
                      <a:pt x="617" y="457"/>
                      <a:pt x="548" y="183"/>
                    </a:cubicBezTo>
                    <a:cubicBezTo>
                      <a:pt x="525" y="115"/>
                      <a:pt x="480" y="46"/>
                      <a:pt x="411" y="24"/>
                    </a:cubicBezTo>
                    <a:cubicBezTo>
                      <a:pt x="365" y="1"/>
                      <a:pt x="320" y="1"/>
                      <a:pt x="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4" name="Google Shape;7958;p70">
                <a:extLst>
                  <a:ext uri="{FF2B5EF4-FFF2-40B4-BE49-F238E27FC236}">
                    <a16:creationId xmlns:a16="http://schemas.microsoft.com/office/drawing/2014/main" id="{F7EE6C9F-1500-421F-BF0F-BF8689AE4264}"/>
                  </a:ext>
                </a:extLst>
              </p:cNvPr>
              <p:cNvSpPr/>
              <p:nvPr/>
            </p:nvSpPr>
            <p:spPr>
              <a:xfrm>
                <a:off x="5252127" y="3028196"/>
                <a:ext cx="7959" cy="1741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50" extrusionOk="0">
                    <a:moveTo>
                      <a:pt x="251" y="0"/>
                    </a:moveTo>
                    <a:cubicBezTo>
                      <a:pt x="91" y="23"/>
                      <a:pt x="0" y="160"/>
                      <a:pt x="0" y="320"/>
                    </a:cubicBezTo>
                    <a:cubicBezTo>
                      <a:pt x="23" y="571"/>
                      <a:pt x="46" y="845"/>
                      <a:pt x="46" y="1096"/>
                    </a:cubicBezTo>
                    <a:cubicBezTo>
                      <a:pt x="67" y="1242"/>
                      <a:pt x="183" y="1350"/>
                      <a:pt x="325" y="1350"/>
                    </a:cubicBezTo>
                    <a:cubicBezTo>
                      <a:pt x="338" y="1350"/>
                      <a:pt x="352" y="1349"/>
                      <a:pt x="365" y="1347"/>
                    </a:cubicBezTo>
                    <a:cubicBezTo>
                      <a:pt x="525" y="1324"/>
                      <a:pt x="616" y="1187"/>
                      <a:pt x="616" y="1027"/>
                    </a:cubicBezTo>
                    <a:cubicBezTo>
                      <a:pt x="594" y="776"/>
                      <a:pt x="594" y="525"/>
                      <a:pt x="571" y="251"/>
                    </a:cubicBezTo>
                    <a:cubicBezTo>
                      <a:pt x="571" y="114"/>
                      <a:pt x="434" y="0"/>
                      <a:pt x="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5" name="Google Shape;7959;p70">
                <a:extLst>
                  <a:ext uri="{FF2B5EF4-FFF2-40B4-BE49-F238E27FC236}">
                    <a16:creationId xmlns:a16="http://schemas.microsoft.com/office/drawing/2014/main" id="{969FE625-AF2B-4FAF-BA5C-F2512CAE5BE0}"/>
                  </a:ext>
                </a:extLst>
              </p:cNvPr>
              <p:cNvSpPr/>
              <p:nvPr/>
            </p:nvSpPr>
            <p:spPr>
              <a:xfrm>
                <a:off x="5245059" y="3056459"/>
                <a:ext cx="11791" cy="16718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96" extrusionOk="0">
                    <a:moveTo>
                      <a:pt x="594" y="0"/>
                    </a:moveTo>
                    <a:cubicBezTo>
                      <a:pt x="457" y="0"/>
                      <a:pt x="343" y="114"/>
                      <a:pt x="320" y="251"/>
                    </a:cubicBezTo>
                    <a:cubicBezTo>
                      <a:pt x="297" y="320"/>
                      <a:pt x="274" y="388"/>
                      <a:pt x="251" y="457"/>
                    </a:cubicBezTo>
                    <a:cubicBezTo>
                      <a:pt x="206" y="617"/>
                      <a:pt x="160" y="754"/>
                      <a:pt x="92" y="890"/>
                    </a:cubicBezTo>
                    <a:cubicBezTo>
                      <a:pt x="0" y="1027"/>
                      <a:pt x="92" y="1210"/>
                      <a:pt x="229" y="1278"/>
                    </a:cubicBezTo>
                    <a:cubicBezTo>
                      <a:pt x="262" y="1290"/>
                      <a:pt x="296" y="1295"/>
                      <a:pt x="331" y="1295"/>
                    </a:cubicBezTo>
                    <a:cubicBezTo>
                      <a:pt x="438" y="1295"/>
                      <a:pt x="542" y="1240"/>
                      <a:pt x="594" y="1119"/>
                    </a:cubicBezTo>
                    <a:cubicBezTo>
                      <a:pt x="731" y="890"/>
                      <a:pt x="822" y="617"/>
                      <a:pt x="868" y="343"/>
                    </a:cubicBezTo>
                    <a:cubicBezTo>
                      <a:pt x="913" y="183"/>
                      <a:pt x="799" y="46"/>
                      <a:pt x="639" y="23"/>
                    </a:cubicBezTo>
                    <a:cubicBezTo>
                      <a:pt x="617" y="23"/>
                      <a:pt x="617" y="0"/>
                      <a:pt x="5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6" name="Google Shape;7960;p70">
                <a:extLst>
                  <a:ext uri="{FF2B5EF4-FFF2-40B4-BE49-F238E27FC236}">
                    <a16:creationId xmlns:a16="http://schemas.microsoft.com/office/drawing/2014/main" id="{069C49B4-D22A-447A-B0F2-B7E3D8986082}"/>
                  </a:ext>
                </a:extLst>
              </p:cNvPr>
              <p:cNvSpPr/>
              <p:nvPr/>
            </p:nvSpPr>
            <p:spPr>
              <a:xfrm>
                <a:off x="5227683" y="3075305"/>
                <a:ext cx="12087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08" extrusionOk="0">
                    <a:moveTo>
                      <a:pt x="640" y="0"/>
                    </a:moveTo>
                    <a:cubicBezTo>
                      <a:pt x="594" y="0"/>
                      <a:pt x="526" y="0"/>
                      <a:pt x="480" y="46"/>
                    </a:cubicBezTo>
                    <a:cubicBezTo>
                      <a:pt x="389" y="137"/>
                      <a:pt x="275" y="228"/>
                      <a:pt x="160" y="274"/>
                    </a:cubicBezTo>
                    <a:cubicBezTo>
                      <a:pt x="23" y="365"/>
                      <a:pt x="1" y="571"/>
                      <a:pt x="92" y="685"/>
                    </a:cubicBezTo>
                    <a:cubicBezTo>
                      <a:pt x="138" y="753"/>
                      <a:pt x="206" y="776"/>
                      <a:pt x="275" y="799"/>
                    </a:cubicBezTo>
                    <a:cubicBezTo>
                      <a:pt x="299" y="805"/>
                      <a:pt x="320" y="808"/>
                      <a:pt x="339" y="808"/>
                    </a:cubicBezTo>
                    <a:cubicBezTo>
                      <a:pt x="392" y="808"/>
                      <a:pt x="430" y="787"/>
                      <a:pt x="480" y="753"/>
                    </a:cubicBezTo>
                    <a:cubicBezTo>
                      <a:pt x="617" y="685"/>
                      <a:pt x="708" y="616"/>
                      <a:pt x="822" y="502"/>
                    </a:cubicBezTo>
                    <a:cubicBezTo>
                      <a:pt x="868" y="457"/>
                      <a:pt x="914" y="411"/>
                      <a:pt x="936" y="320"/>
                    </a:cubicBezTo>
                    <a:cubicBezTo>
                      <a:pt x="936" y="251"/>
                      <a:pt x="914" y="183"/>
                      <a:pt x="891" y="114"/>
                    </a:cubicBezTo>
                    <a:cubicBezTo>
                      <a:pt x="845" y="46"/>
                      <a:pt x="777" y="23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7" name="Google Shape;7961;p70">
                <a:extLst>
                  <a:ext uri="{FF2B5EF4-FFF2-40B4-BE49-F238E27FC236}">
                    <a16:creationId xmlns:a16="http://schemas.microsoft.com/office/drawing/2014/main" id="{9CC7D49C-0B97-445C-9A21-4FE9FB704730}"/>
                  </a:ext>
                </a:extLst>
              </p:cNvPr>
              <p:cNvSpPr/>
              <p:nvPr/>
            </p:nvSpPr>
            <p:spPr>
              <a:xfrm>
                <a:off x="5174693" y="1918485"/>
                <a:ext cx="652495" cy="606274"/>
              </a:xfrm>
              <a:custGeom>
                <a:avLst/>
                <a:gdLst/>
                <a:ahLst/>
                <a:cxnLst/>
                <a:rect l="l" t="t" r="r" b="b"/>
                <a:pathLst>
                  <a:path w="50581" h="46998" extrusionOk="0">
                    <a:moveTo>
                      <a:pt x="28189" y="1"/>
                    </a:moveTo>
                    <a:cubicBezTo>
                      <a:pt x="26455" y="1"/>
                      <a:pt x="24720" y="138"/>
                      <a:pt x="23054" y="411"/>
                    </a:cubicBezTo>
                    <a:cubicBezTo>
                      <a:pt x="20748" y="777"/>
                      <a:pt x="18557" y="1393"/>
                      <a:pt x="16548" y="2260"/>
                    </a:cubicBezTo>
                    <a:cubicBezTo>
                      <a:pt x="15567" y="2694"/>
                      <a:pt x="14563" y="3219"/>
                      <a:pt x="13604" y="3812"/>
                    </a:cubicBezTo>
                    <a:cubicBezTo>
                      <a:pt x="12782" y="4315"/>
                      <a:pt x="11938" y="4908"/>
                      <a:pt x="11116" y="5593"/>
                    </a:cubicBezTo>
                    <a:cubicBezTo>
                      <a:pt x="10408" y="6163"/>
                      <a:pt x="9746" y="6803"/>
                      <a:pt x="9107" y="7465"/>
                    </a:cubicBezTo>
                    <a:cubicBezTo>
                      <a:pt x="8423" y="8172"/>
                      <a:pt x="7829" y="8902"/>
                      <a:pt x="7350" y="9633"/>
                    </a:cubicBezTo>
                    <a:cubicBezTo>
                      <a:pt x="6460" y="10957"/>
                      <a:pt x="5912" y="12258"/>
                      <a:pt x="5706" y="13536"/>
                    </a:cubicBezTo>
                    <a:cubicBezTo>
                      <a:pt x="5569" y="13194"/>
                      <a:pt x="5387" y="12874"/>
                      <a:pt x="5181" y="12555"/>
                    </a:cubicBezTo>
                    <a:cubicBezTo>
                      <a:pt x="4953" y="12212"/>
                      <a:pt x="4702" y="11915"/>
                      <a:pt x="4405" y="11642"/>
                    </a:cubicBezTo>
                    <a:cubicBezTo>
                      <a:pt x="4131" y="11368"/>
                      <a:pt x="3835" y="11162"/>
                      <a:pt x="3515" y="11025"/>
                    </a:cubicBezTo>
                    <a:cubicBezTo>
                      <a:pt x="3264" y="10911"/>
                      <a:pt x="3013" y="10843"/>
                      <a:pt x="2762" y="10843"/>
                    </a:cubicBezTo>
                    <a:cubicBezTo>
                      <a:pt x="2648" y="10843"/>
                      <a:pt x="2557" y="10865"/>
                      <a:pt x="2465" y="10888"/>
                    </a:cubicBezTo>
                    <a:cubicBezTo>
                      <a:pt x="2305" y="10911"/>
                      <a:pt x="2146" y="10957"/>
                      <a:pt x="1963" y="11048"/>
                    </a:cubicBezTo>
                    <a:cubicBezTo>
                      <a:pt x="1780" y="11117"/>
                      <a:pt x="1644" y="11208"/>
                      <a:pt x="1529" y="11322"/>
                    </a:cubicBezTo>
                    <a:cubicBezTo>
                      <a:pt x="1301" y="11527"/>
                      <a:pt x="1164" y="11778"/>
                      <a:pt x="1141" y="12075"/>
                    </a:cubicBezTo>
                    <a:cubicBezTo>
                      <a:pt x="1119" y="12326"/>
                      <a:pt x="1187" y="12600"/>
                      <a:pt x="1347" y="12874"/>
                    </a:cubicBezTo>
                    <a:cubicBezTo>
                      <a:pt x="1461" y="13148"/>
                      <a:pt x="1644" y="13399"/>
                      <a:pt x="1895" y="13673"/>
                    </a:cubicBezTo>
                    <a:cubicBezTo>
                      <a:pt x="2100" y="13924"/>
                      <a:pt x="2351" y="14152"/>
                      <a:pt x="2625" y="14426"/>
                    </a:cubicBezTo>
                    <a:cubicBezTo>
                      <a:pt x="2876" y="14632"/>
                      <a:pt x="3104" y="14837"/>
                      <a:pt x="3355" y="15020"/>
                    </a:cubicBezTo>
                    <a:lnTo>
                      <a:pt x="3036" y="14997"/>
                    </a:lnTo>
                    <a:cubicBezTo>
                      <a:pt x="2648" y="15020"/>
                      <a:pt x="2214" y="15042"/>
                      <a:pt x="1803" y="15157"/>
                    </a:cubicBezTo>
                    <a:cubicBezTo>
                      <a:pt x="1347" y="15248"/>
                      <a:pt x="1004" y="15408"/>
                      <a:pt x="731" y="15659"/>
                    </a:cubicBezTo>
                    <a:cubicBezTo>
                      <a:pt x="594" y="15796"/>
                      <a:pt x="479" y="15933"/>
                      <a:pt x="365" y="16138"/>
                    </a:cubicBezTo>
                    <a:cubicBezTo>
                      <a:pt x="297" y="16207"/>
                      <a:pt x="251" y="16298"/>
                      <a:pt x="228" y="16389"/>
                    </a:cubicBezTo>
                    <a:cubicBezTo>
                      <a:pt x="183" y="16480"/>
                      <a:pt x="160" y="16549"/>
                      <a:pt x="114" y="16663"/>
                    </a:cubicBezTo>
                    <a:cubicBezTo>
                      <a:pt x="91" y="16800"/>
                      <a:pt x="91" y="16960"/>
                      <a:pt x="91" y="17097"/>
                    </a:cubicBezTo>
                    <a:cubicBezTo>
                      <a:pt x="114" y="17234"/>
                      <a:pt x="183" y="17393"/>
                      <a:pt x="274" y="17530"/>
                    </a:cubicBezTo>
                    <a:cubicBezTo>
                      <a:pt x="320" y="17645"/>
                      <a:pt x="411" y="17736"/>
                      <a:pt x="548" y="17827"/>
                    </a:cubicBezTo>
                    <a:cubicBezTo>
                      <a:pt x="639" y="17918"/>
                      <a:pt x="776" y="18010"/>
                      <a:pt x="936" y="18078"/>
                    </a:cubicBezTo>
                    <a:cubicBezTo>
                      <a:pt x="1210" y="18192"/>
                      <a:pt x="1529" y="18284"/>
                      <a:pt x="1895" y="18307"/>
                    </a:cubicBezTo>
                    <a:cubicBezTo>
                      <a:pt x="1986" y="18329"/>
                      <a:pt x="2100" y="18329"/>
                      <a:pt x="2214" y="18329"/>
                    </a:cubicBezTo>
                    <a:cubicBezTo>
                      <a:pt x="2328" y="18329"/>
                      <a:pt x="2442" y="18329"/>
                      <a:pt x="2557" y="18307"/>
                    </a:cubicBezTo>
                    <a:lnTo>
                      <a:pt x="2557" y="18307"/>
                    </a:lnTo>
                    <a:cubicBezTo>
                      <a:pt x="2054" y="18900"/>
                      <a:pt x="1644" y="19585"/>
                      <a:pt x="1278" y="20315"/>
                    </a:cubicBezTo>
                    <a:cubicBezTo>
                      <a:pt x="822" y="21228"/>
                      <a:pt x="479" y="22255"/>
                      <a:pt x="251" y="23374"/>
                    </a:cubicBezTo>
                    <a:cubicBezTo>
                      <a:pt x="69" y="24355"/>
                      <a:pt x="0" y="25451"/>
                      <a:pt x="46" y="26615"/>
                    </a:cubicBezTo>
                    <a:cubicBezTo>
                      <a:pt x="91" y="27665"/>
                      <a:pt x="228" y="28760"/>
                      <a:pt x="502" y="29902"/>
                    </a:cubicBezTo>
                    <a:cubicBezTo>
                      <a:pt x="1004" y="32002"/>
                      <a:pt x="1872" y="34124"/>
                      <a:pt x="3104" y="36179"/>
                    </a:cubicBezTo>
                    <a:cubicBezTo>
                      <a:pt x="4246" y="38096"/>
                      <a:pt x="5638" y="39808"/>
                      <a:pt x="7213" y="41246"/>
                    </a:cubicBezTo>
                    <a:cubicBezTo>
                      <a:pt x="8628" y="42547"/>
                      <a:pt x="10317" y="43665"/>
                      <a:pt x="12189" y="44578"/>
                    </a:cubicBezTo>
                    <a:cubicBezTo>
                      <a:pt x="13901" y="45423"/>
                      <a:pt x="15795" y="46062"/>
                      <a:pt x="17804" y="46473"/>
                    </a:cubicBezTo>
                    <a:cubicBezTo>
                      <a:pt x="19470" y="46815"/>
                      <a:pt x="21205" y="46998"/>
                      <a:pt x="22985" y="46998"/>
                    </a:cubicBezTo>
                    <a:cubicBezTo>
                      <a:pt x="23236" y="46998"/>
                      <a:pt x="23487" y="46998"/>
                      <a:pt x="23738" y="46975"/>
                    </a:cubicBezTo>
                    <a:cubicBezTo>
                      <a:pt x="25701" y="46929"/>
                      <a:pt x="27687" y="46655"/>
                      <a:pt x="29627" y="46153"/>
                    </a:cubicBezTo>
                    <a:cubicBezTo>
                      <a:pt x="33576" y="45149"/>
                      <a:pt x="37183" y="43255"/>
                      <a:pt x="40013" y="40675"/>
                    </a:cubicBezTo>
                    <a:cubicBezTo>
                      <a:pt x="41382" y="39443"/>
                      <a:pt x="42569" y="38050"/>
                      <a:pt x="43551" y="36567"/>
                    </a:cubicBezTo>
                    <a:cubicBezTo>
                      <a:pt x="44053" y="35813"/>
                      <a:pt x="44509" y="34992"/>
                      <a:pt x="44897" y="34147"/>
                    </a:cubicBezTo>
                    <a:cubicBezTo>
                      <a:pt x="45400" y="33143"/>
                      <a:pt x="45993" y="31773"/>
                      <a:pt x="46153" y="30290"/>
                    </a:cubicBezTo>
                    <a:cubicBezTo>
                      <a:pt x="46176" y="30244"/>
                      <a:pt x="46176" y="30221"/>
                      <a:pt x="46153" y="30176"/>
                    </a:cubicBezTo>
                    <a:cubicBezTo>
                      <a:pt x="46997" y="28920"/>
                      <a:pt x="47682" y="27551"/>
                      <a:pt x="48207" y="26067"/>
                    </a:cubicBezTo>
                    <a:cubicBezTo>
                      <a:pt x="48527" y="25200"/>
                      <a:pt x="48778" y="24310"/>
                      <a:pt x="48960" y="23419"/>
                    </a:cubicBezTo>
                    <a:cubicBezTo>
                      <a:pt x="49120" y="22529"/>
                      <a:pt x="49211" y="21616"/>
                      <a:pt x="49234" y="20703"/>
                    </a:cubicBezTo>
                    <a:cubicBezTo>
                      <a:pt x="49234" y="19539"/>
                      <a:pt x="49074" y="18421"/>
                      <a:pt x="48732" y="17348"/>
                    </a:cubicBezTo>
                    <a:cubicBezTo>
                      <a:pt x="48435" y="16344"/>
                      <a:pt x="47933" y="15408"/>
                      <a:pt x="47271" y="14586"/>
                    </a:cubicBezTo>
                    <a:cubicBezTo>
                      <a:pt x="47591" y="14540"/>
                      <a:pt x="47933" y="14449"/>
                      <a:pt x="48253" y="14312"/>
                    </a:cubicBezTo>
                    <a:cubicBezTo>
                      <a:pt x="48686" y="14129"/>
                      <a:pt x="49074" y="13856"/>
                      <a:pt x="49440" y="13490"/>
                    </a:cubicBezTo>
                    <a:cubicBezTo>
                      <a:pt x="50079" y="12806"/>
                      <a:pt x="50467" y="11870"/>
                      <a:pt x="50535" y="10865"/>
                    </a:cubicBezTo>
                    <a:cubicBezTo>
                      <a:pt x="50581" y="9952"/>
                      <a:pt x="50353" y="9017"/>
                      <a:pt x="49851" y="8172"/>
                    </a:cubicBezTo>
                    <a:cubicBezTo>
                      <a:pt x="49417" y="7419"/>
                      <a:pt x="48801" y="6711"/>
                      <a:pt x="47979" y="6004"/>
                    </a:cubicBezTo>
                    <a:cubicBezTo>
                      <a:pt x="47294" y="5433"/>
                      <a:pt x="46518" y="4908"/>
                      <a:pt x="45514" y="4360"/>
                    </a:cubicBezTo>
                    <a:cubicBezTo>
                      <a:pt x="44783" y="3949"/>
                      <a:pt x="43962" y="3561"/>
                      <a:pt x="43049" y="3151"/>
                    </a:cubicBezTo>
                    <a:cubicBezTo>
                      <a:pt x="41108" y="2283"/>
                      <a:pt x="38986" y="1553"/>
                      <a:pt x="36749" y="1028"/>
                    </a:cubicBezTo>
                    <a:cubicBezTo>
                      <a:pt x="34512" y="503"/>
                      <a:pt x="32229" y="160"/>
                      <a:pt x="29924" y="46"/>
                    </a:cubicBezTo>
                    <a:cubicBezTo>
                      <a:pt x="29353" y="23"/>
                      <a:pt x="28760" y="1"/>
                      <a:pt x="281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8" name="Google Shape;7962;p70">
                <a:extLst>
                  <a:ext uri="{FF2B5EF4-FFF2-40B4-BE49-F238E27FC236}">
                    <a16:creationId xmlns:a16="http://schemas.microsoft.com/office/drawing/2014/main" id="{722D538F-7878-4340-90BB-58EA880B3B6A}"/>
                  </a:ext>
                </a:extLst>
              </p:cNvPr>
              <p:cNvSpPr/>
              <p:nvPr/>
            </p:nvSpPr>
            <p:spPr>
              <a:xfrm>
                <a:off x="5202065" y="206157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AC2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9" name="Google Shape;7963;p70">
                <a:extLst>
                  <a:ext uri="{FF2B5EF4-FFF2-40B4-BE49-F238E27FC236}">
                    <a16:creationId xmlns:a16="http://schemas.microsoft.com/office/drawing/2014/main" id="{18E77F87-4F6C-4619-AC82-7BB5942D4965}"/>
                  </a:ext>
                </a:extLst>
              </p:cNvPr>
              <p:cNvSpPr/>
              <p:nvPr/>
            </p:nvSpPr>
            <p:spPr>
              <a:xfrm>
                <a:off x="5202065" y="20674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AC2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0" name="Google Shape;7964;p70">
                <a:extLst>
                  <a:ext uri="{FF2B5EF4-FFF2-40B4-BE49-F238E27FC236}">
                    <a16:creationId xmlns:a16="http://schemas.microsoft.com/office/drawing/2014/main" id="{A6AD86AD-D515-4414-90CC-FF22951745E0}"/>
                  </a:ext>
                </a:extLst>
              </p:cNvPr>
              <p:cNvSpPr/>
              <p:nvPr/>
            </p:nvSpPr>
            <p:spPr>
              <a:xfrm>
                <a:off x="5714090" y="2085724"/>
                <a:ext cx="75684" cy="217610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16869" extrusionOk="0">
                    <a:moveTo>
                      <a:pt x="1507" y="0"/>
                    </a:moveTo>
                    <a:cubicBezTo>
                      <a:pt x="1392" y="23"/>
                      <a:pt x="1301" y="46"/>
                      <a:pt x="1210" y="92"/>
                    </a:cubicBezTo>
                    <a:cubicBezTo>
                      <a:pt x="1118" y="137"/>
                      <a:pt x="1050" y="183"/>
                      <a:pt x="959" y="229"/>
                    </a:cubicBezTo>
                    <a:cubicBezTo>
                      <a:pt x="867" y="320"/>
                      <a:pt x="776" y="411"/>
                      <a:pt x="685" y="503"/>
                    </a:cubicBezTo>
                    <a:cubicBezTo>
                      <a:pt x="548" y="685"/>
                      <a:pt x="457" y="868"/>
                      <a:pt x="365" y="1096"/>
                    </a:cubicBezTo>
                    <a:cubicBezTo>
                      <a:pt x="228" y="1416"/>
                      <a:pt x="137" y="1804"/>
                      <a:pt x="69" y="2214"/>
                    </a:cubicBezTo>
                    <a:cubicBezTo>
                      <a:pt x="46" y="2443"/>
                      <a:pt x="23" y="2694"/>
                      <a:pt x="23" y="2991"/>
                    </a:cubicBezTo>
                    <a:cubicBezTo>
                      <a:pt x="0" y="3264"/>
                      <a:pt x="0" y="3561"/>
                      <a:pt x="23" y="3835"/>
                    </a:cubicBezTo>
                    <a:cubicBezTo>
                      <a:pt x="46" y="4406"/>
                      <a:pt x="91" y="4999"/>
                      <a:pt x="160" y="5570"/>
                    </a:cubicBezTo>
                    <a:cubicBezTo>
                      <a:pt x="434" y="7487"/>
                      <a:pt x="1004" y="9473"/>
                      <a:pt x="1917" y="11664"/>
                    </a:cubicBezTo>
                    <a:cubicBezTo>
                      <a:pt x="2625" y="13330"/>
                      <a:pt x="3492" y="15019"/>
                      <a:pt x="4565" y="16868"/>
                    </a:cubicBezTo>
                    <a:cubicBezTo>
                      <a:pt x="5022" y="16184"/>
                      <a:pt x="5410" y="15453"/>
                      <a:pt x="5752" y="14700"/>
                    </a:cubicBezTo>
                    <a:cubicBezTo>
                      <a:pt x="5729" y="14198"/>
                      <a:pt x="5729" y="13696"/>
                      <a:pt x="5729" y="13171"/>
                    </a:cubicBezTo>
                    <a:cubicBezTo>
                      <a:pt x="5729" y="12668"/>
                      <a:pt x="5729" y="12166"/>
                      <a:pt x="5752" y="11641"/>
                    </a:cubicBezTo>
                    <a:lnTo>
                      <a:pt x="5775" y="11093"/>
                    </a:lnTo>
                    <a:cubicBezTo>
                      <a:pt x="5798" y="10660"/>
                      <a:pt x="5821" y="10226"/>
                      <a:pt x="5843" y="9815"/>
                    </a:cubicBezTo>
                    <a:cubicBezTo>
                      <a:pt x="5843" y="9267"/>
                      <a:pt x="5866" y="8628"/>
                      <a:pt x="5843" y="7966"/>
                    </a:cubicBezTo>
                    <a:cubicBezTo>
                      <a:pt x="5821" y="7327"/>
                      <a:pt x="5775" y="6734"/>
                      <a:pt x="5706" y="6163"/>
                    </a:cubicBezTo>
                    <a:cubicBezTo>
                      <a:pt x="5615" y="5570"/>
                      <a:pt x="5524" y="5022"/>
                      <a:pt x="5364" y="4543"/>
                    </a:cubicBezTo>
                    <a:cubicBezTo>
                      <a:pt x="5250" y="4063"/>
                      <a:pt x="5067" y="3607"/>
                      <a:pt x="4885" y="3173"/>
                    </a:cubicBezTo>
                    <a:cubicBezTo>
                      <a:pt x="4588" y="2466"/>
                      <a:pt x="4268" y="1872"/>
                      <a:pt x="3880" y="1370"/>
                    </a:cubicBezTo>
                    <a:cubicBezTo>
                      <a:pt x="3629" y="1050"/>
                      <a:pt x="3401" y="822"/>
                      <a:pt x="3150" y="617"/>
                    </a:cubicBezTo>
                    <a:cubicBezTo>
                      <a:pt x="2876" y="411"/>
                      <a:pt x="2625" y="274"/>
                      <a:pt x="2351" y="160"/>
                    </a:cubicBezTo>
                    <a:cubicBezTo>
                      <a:pt x="2283" y="115"/>
                      <a:pt x="2168" y="92"/>
                      <a:pt x="2077" y="46"/>
                    </a:cubicBezTo>
                    <a:cubicBezTo>
                      <a:pt x="2009" y="46"/>
                      <a:pt x="1940" y="23"/>
                      <a:pt x="1849" y="0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1" name="Google Shape;7965;p70">
                <a:extLst>
                  <a:ext uri="{FF2B5EF4-FFF2-40B4-BE49-F238E27FC236}">
                    <a16:creationId xmlns:a16="http://schemas.microsoft.com/office/drawing/2014/main" id="{A38D5AC9-1690-410D-A9B2-4DBFE5D69753}"/>
                  </a:ext>
                </a:extLst>
              </p:cNvPr>
              <p:cNvSpPr/>
              <p:nvPr/>
            </p:nvSpPr>
            <p:spPr>
              <a:xfrm>
                <a:off x="5174396" y="2060996"/>
                <a:ext cx="240275" cy="459047"/>
              </a:xfrm>
              <a:custGeom>
                <a:avLst/>
                <a:gdLst/>
                <a:ahLst/>
                <a:cxnLst/>
                <a:rect l="l" t="t" r="r" b="b"/>
                <a:pathLst>
                  <a:path w="18626" h="35585" extrusionOk="0">
                    <a:moveTo>
                      <a:pt x="1940" y="0"/>
                    </a:moveTo>
                    <a:cubicBezTo>
                      <a:pt x="1781" y="69"/>
                      <a:pt x="1644" y="160"/>
                      <a:pt x="1530" y="274"/>
                    </a:cubicBezTo>
                    <a:cubicBezTo>
                      <a:pt x="1301" y="479"/>
                      <a:pt x="1187" y="730"/>
                      <a:pt x="1164" y="1027"/>
                    </a:cubicBezTo>
                    <a:cubicBezTo>
                      <a:pt x="1142" y="1278"/>
                      <a:pt x="1210" y="1552"/>
                      <a:pt x="1347" y="1826"/>
                    </a:cubicBezTo>
                    <a:cubicBezTo>
                      <a:pt x="1484" y="2100"/>
                      <a:pt x="1644" y="2351"/>
                      <a:pt x="1895" y="2648"/>
                    </a:cubicBezTo>
                    <a:cubicBezTo>
                      <a:pt x="2100" y="2876"/>
                      <a:pt x="2351" y="3127"/>
                      <a:pt x="2648" y="3378"/>
                    </a:cubicBezTo>
                    <a:cubicBezTo>
                      <a:pt x="2876" y="3584"/>
                      <a:pt x="3127" y="3789"/>
                      <a:pt x="3378" y="3972"/>
                    </a:cubicBezTo>
                    <a:lnTo>
                      <a:pt x="3059" y="3949"/>
                    </a:lnTo>
                    <a:cubicBezTo>
                      <a:pt x="2671" y="3949"/>
                      <a:pt x="2237" y="3994"/>
                      <a:pt x="1826" y="4086"/>
                    </a:cubicBezTo>
                    <a:cubicBezTo>
                      <a:pt x="1370" y="4177"/>
                      <a:pt x="1005" y="4360"/>
                      <a:pt x="754" y="4611"/>
                    </a:cubicBezTo>
                    <a:cubicBezTo>
                      <a:pt x="594" y="4725"/>
                      <a:pt x="480" y="4885"/>
                      <a:pt x="365" y="5067"/>
                    </a:cubicBezTo>
                    <a:cubicBezTo>
                      <a:pt x="320" y="5159"/>
                      <a:pt x="274" y="5250"/>
                      <a:pt x="229" y="5318"/>
                    </a:cubicBezTo>
                    <a:cubicBezTo>
                      <a:pt x="183" y="5410"/>
                      <a:pt x="160" y="5501"/>
                      <a:pt x="137" y="5615"/>
                    </a:cubicBezTo>
                    <a:cubicBezTo>
                      <a:pt x="92" y="5752"/>
                      <a:pt x="92" y="5912"/>
                      <a:pt x="114" y="6049"/>
                    </a:cubicBezTo>
                    <a:cubicBezTo>
                      <a:pt x="137" y="6209"/>
                      <a:pt x="183" y="6345"/>
                      <a:pt x="274" y="6505"/>
                    </a:cubicBezTo>
                    <a:cubicBezTo>
                      <a:pt x="343" y="6597"/>
                      <a:pt x="411" y="6688"/>
                      <a:pt x="548" y="6802"/>
                    </a:cubicBezTo>
                    <a:cubicBezTo>
                      <a:pt x="662" y="6893"/>
                      <a:pt x="799" y="6962"/>
                      <a:pt x="959" y="7053"/>
                    </a:cubicBezTo>
                    <a:cubicBezTo>
                      <a:pt x="1210" y="7167"/>
                      <a:pt x="1530" y="7236"/>
                      <a:pt x="1918" y="7281"/>
                    </a:cubicBezTo>
                    <a:cubicBezTo>
                      <a:pt x="2009" y="7281"/>
                      <a:pt x="2123" y="7304"/>
                      <a:pt x="2237" y="7304"/>
                    </a:cubicBezTo>
                    <a:cubicBezTo>
                      <a:pt x="2351" y="7304"/>
                      <a:pt x="2465" y="7281"/>
                      <a:pt x="2580" y="7281"/>
                    </a:cubicBezTo>
                    <a:cubicBezTo>
                      <a:pt x="2100" y="7806"/>
                      <a:pt x="1667" y="8491"/>
                      <a:pt x="1278" y="9267"/>
                    </a:cubicBezTo>
                    <a:cubicBezTo>
                      <a:pt x="822" y="10180"/>
                      <a:pt x="480" y="11207"/>
                      <a:pt x="251" y="12326"/>
                    </a:cubicBezTo>
                    <a:cubicBezTo>
                      <a:pt x="69" y="13307"/>
                      <a:pt x="0" y="14403"/>
                      <a:pt x="46" y="15567"/>
                    </a:cubicBezTo>
                    <a:cubicBezTo>
                      <a:pt x="92" y="16617"/>
                      <a:pt x="251" y="17735"/>
                      <a:pt x="525" y="18854"/>
                    </a:cubicBezTo>
                    <a:cubicBezTo>
                      <a:pt x="1005" y="20954"/>
                      <a:pt x="1895" y="23076"/>
                      <a:pt x="3105" y="25131"/>
                    </a:cubicBezTo>
                    <a:cubicBezTo>
                      <a:pt x="4269" y="27048"/>
                      <a:pt x="5638" y="28760"/>
                      <a:pt x="7236" y="30221"/>
                    </a:cubicBezTo>
                    <a:cubicBezTo>
                      <a:pt x="8651" y="31522"/>
                      <a:pt x="10340" y="32640"/>
                      <a:pt x="12212" y="33553"/>
                    </a:cubicBezTo>
                    <a:cubicBezTo>
                      <a:pt x="13924" y="34398"/>
                      <a:pt x="15818" y="35037"/>
                      <a:pt x="17827" y="35448"/>
                    </a:cubicBezTo>
                    <a:cubicBezTo>
                      <a:pt x="18078" y="35493"/>
                      <a:pt x="18352" y="35539"/>
                      <a:pt x="18626" y="35585"/>
                    </a:cubicBezTo>
                    <a:cubicBezTo>
                      <a:pt x="18078" y="35105"/>
                      <a:pt x="17462" y="34603"/>
                      <a:pt x="16708" y="34010"/>
                    </a:cubicBezTo>
                    <a:cubicBezTo>
                      <a:pt x="15339" y="32960"/>
                      <a:pt x="13901" y="31933"/>
                      <a:pt x="12509" y="30951"/>
                    </a:cubicBezTo>
                    <a:lnTo>
                      <a:pt x="12463" y="30905"/>
                    </a:lnTo>
                    <a:lnTo>
                      <a:pt x="12280" y="30769"/>
                    </a:lnTo>
                    <a:cubicBezTo>
                      <a:pt x="11824" y="30449"/>
                      <a:pt x="11367" y="30129"/>
                      <a:pt x="10911" y="29810"/>
                    </a:cubicBezTo>
                    <a:cubicBezTo>
                      <a:pt x="10363" y="29399"/>
                      <a:pt x="9884" y="29034"/>
                      <a:pt x="9473" y="28691"/>
                    </a:cubicBezTo>
                    <a:cubicBezTo>
                      <a:pt x="8491" y="27870"/>
                      <a:pt x="7624" y="27002"/>
                      <a:pt x="6871" y="26135"/>
                    </a:cubicBezTo>
                    <a:cubicBezTo>
                      <a:pt x="6072" y="25222"/>
                      <a:pt x="5387" y="24240"/>
                      <a:pt x="4816" y="23282"/>
                    </a:cubicBezTo>
                    <a:cubicBezTo>
                      <a:pt x="4200" y="22232"/>
                      <a:pt x="3698" y="21159"/>
                      <a:pt x="3287" y="20041"/>
                    </a:cubicBezTo>
                    <a:cubicBezTo>
                      <a:pt x="3082" y="19402"/>
                      <a:pt x="2899" y="18831"/>
                      <a:pt x="2739" y="18260"/>
                    </a:cubicBezTo>
                    <a:cubicBezTo>
                      <a:pt x="2671" y="17964"/>
                      <a:pt x="2580" y="17621"/>
                      <a:pt x="2511" y="17302"/>
                    </a:cubicBezTo>
                    <a:cubicBezTo>
                      <a:pt x="2465" y="17028"/>
                      <a:pt x="2420" y="16731"/>
                      <a:pt x="2374" y="16434"/>
                    </a:cubicBezTo>
                    <a:cubicBezTo>
                      <a:pt x="2214" y="15225"/>
                      <a:pt x="2214" y="14015"/>
                      <a:pt x="2374" y="12782"/>
                    </a:cubicBezTo>
                    <a:cubicBezTo>
                      <a:pt x="2534" y="11572"/>
                      <a:pt x="2853" y="10408"/>
                      <a:pt x="3333" y="9336"/>
                    </a:cubicBezTo>
                    <a:cubicBezTo>
                      <a:pt x="3607" y="8742"/>
                      <a:pt x="3903" y="8194"/>
                      <a:pt x="4223" y="7715"/>
                    </a:cubicBezTo>
                    <a:cubicBezTo>
                      <a:pt x="4428" y="7441"/>
                      <a:pt x="4588" y="7190"/>
                      <a:pt x="4771" y="6985"/>
                    </a:cubicBezTo>
                    <a:cubicBezTo>
                      <a:pt x="4931" y="6802"/>
                      <a:pt x="5090" y="6597"/>
                      <a:pt x="5250" y="6414"/>
                    </a:cubicBezTo>
                    <a:cubicBezTo>
                      <a:pt x="5022" y="6323"/>
                      <a:pt x="4862" y="6231"/>
                      <a:pt x="4702" y="6163"/>
                    </a:cubicBezTo>
                    <a:cubicBezTo>
                      <a:pt x="4611" y="6094"/>
                      <a:pt x="4520" y="6049"/>
                      <a:pt x="4428" y="5980"/>
                    </a:cubicBezTo>
                    <a:cubicBezTo>
                      <a:pt x="4383" y="5935"/>
                      <a:pt x="4337" y="5889"/>
                      <a:pt x="4291" y="5843"/>
                    </a:cubicBezTo>
                    <a:cubicBezTo>
                      <a:pt x="4223" y="5798"/>
                      <a:pt x="4177" y="5752"/>
                      <a:pt x="4132" y="5684"/>
                    </a:cubicBezTo>
                    <a:cubicBezTo>
                      <a:pt x="4086" y="5638"/>
                      <a:pt x="4040" y="5569"/>
                      <a:pt x="4018" y="5501"/>
                    </a:cubicBezTo>
                    <a:cubicBezTo>
                      <a:pt x="3972" y="5432"/>
                      <a:pt x="3972" y="5387"/>
                      <a:pt x="3949" y="5318"/>
                    </a:cubicBezTo>
                    <a:cubicBezTo>
                      <a:pt x="3949" y="5250"/>
                      <a:pt x="3949" y="5227"/>
                      <a:pt x="3949" y="5181"/>
                    </a:cubicBezTo>
                    <a:cubicBezTo>
                      <a:pt x="3949" y="5044"/>
                      <a:pt x="3972" y="4930"/>
                      <a:pt x="4018" y="4816"/>
                    </a:cubicBezTo>
                    <a:cubicBezTo>
                      <a:pt x="4086" y="4679"/>
                      <a:pt x="4154" y="4565"/>
                      <a:pt x="4269" y="4451"/>
                    </a:cubicBezTo>
                    <a:cubicBezTo>
                      <a:pt x="4474" y="4223"/>
                      <a:pt x="4725" y="4017"/>
                      <a:pt x="5067" y="3812"/>
                    </a:cubicBezTo>
                    <a:cubicBezTo>
                      <a:pt x="4611" y="3538"/>
                      <a:pt x="4269" y="3310"/>
                      <a:pt x="3949" y="3081"/>
                    </a:cubicBezTo>
                    <a:cubicBezTo>
                      <a:pt x="3766" y="2945"/>
                      <a:pt x="3538" y="2785"/>
                      <a:pt x="3333" y="2579"/>
                    </a:cubicBezTo>
                    <a:cubicBezTo>
                      <a:pt x="3082" y="2374"/>
                      <a:pt x="2899" y="2191"/>
                      <a:pt x="2739" y="2009"/>
                    </a:cubicBezTo>
                    <a:cubicBezTo>
                      <a:pt x="2580" y="1849"/>
                      <a:pt x="2420" y="1643"/>
                      <a:pt x="2283" y="1415"/>
                    </a:cubicBezTo>
                    <a:cubicBezTo>
                      <a:pt x="2146" y="1164"/>
                      <a:pt x="2055" y="959"/>
                      <a:pt x="2009" y="753"/>
                    </a:cubicBezTo>
                    <a:cubicBezTo>
                      <a:pt x="1940" y="502"/>
                      <a:pt x="1918" y="274"/>
                      <a:pt x="1940" y="91"/>
                    </a:cubicBezTo>
                    <a:lnTo>
                      <a:pt x="1963" y="46"/>
                    </a:lnTo>
                    <a:lnTo>
                      <a:pt x="196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2" name="Google Shape;7966;p70">
                <a:extLst>
                  <a:ext uri="{FF2B5EF4-FFF2-40B4-BE49-F238E27FC236}">
                    <a16:creationId xmlns:a16="http://schemas.microsoft.com/office/drawing/2014/main" id="{75A92150-C526-4D76-8824-FCDD9650EB2C}"/>
                  </a:ext>
                </a:extLst>
              </p:cNvPr>
              <p:cNvSpPr/>
              <p:nvPr/>
            </p:nvSpPr>
            <p:spPr>
              <a:xfrm>
                <a:off x="5525064" y="2530904"/>
                <a:ext cx="136921" cy="137514"/>
              </a:xfrm>
              <a:custGeom>
                <a:avLst/>
                <a:gdLst/>
                <a:ahLst/>
                <a:cxnLst/>
                <a:rect l="l" t="t" r="r" b="b"/>
                <a:pathLst>
                  <a:path w="10614" h="10660" extrusionOk="0">
                    <a:moveTo>
                      <a:pt x="5615" y="0"/>
                    </a:moveTo>
                    <a:cubicBezTo>
                      <a:pt x="5341" y="0"/>
                      <a:pt x="5090" y="23"/>
                      <a:pt x="4816" y="46"/>
                    </a:cubicBezTo>
                    <a:cubicBezTo>
                      <a:pt x="4109" y="114"/>
                      <a:pt x="3378" y="320"/>
                      <a:pt x="2671" y="616"/>
                    </a:cubicBezTo>
                    <a:cubicBezTo>
                      <a:pt x="2123" y="845"/>
                      <a:pt x="1621" y="1141"/>
                      <a:pt x="1187" y="1484"/>
                    </a:cubicBezTo>
                    <a:cubicBezTo>
                      <a:pt x="1164" y="1370"/>
                      <a:pt x="1119" y="1256"/>
                      <a:pt x="1050" y="1164"/>
                    </a:cubicBezTo>
                    <a:cubicBezTo>
                      <a:pt x="1027" y="1073"/>
                      <a:pt x="913" y="1027"/>
                      <a:pt x="822" y="1027"/>
                    </a:cubicBezTo>
                    <a:cubicBezTo>
                      <a:pt x="753" y="1027"/>
                      <a:pt x="708" y="1027"/>
                      <a:pt x="662" y="1050"/>
                    </a:cubicBezTo>
                    <a:cubicBezTo>
                      <a:pt x="594" y="1096"/>
                      <a:pt x="548" y="1164"/>
                      <a:pt x="525" y="1233"/>
                    </a:cubicBezTo>
                    <a:cubicBezTo>
                      <a:pt x="502" y="1324"/>
                      <a:pt x="525" y="1393"/>
                      <a:pt x="548" y="1461"/>
                    </a:cubicBezTo>
                    <a:lnTo>
                      <a:pt x="594" y="1507"/>
                    </a:lnTo>
                    <a:lnTo>
                      <a:pt x="616" y="1575"/>
                    </a:lnTo>
                    <a:cubicBezTo>
                      <a:pt x="753" y="1918"/>
                      <a:pt x="868" y="2283"/>
                      <a:pt x="913" y="2671"/>
                    </a:cubicBezTo>
                    <a:cubicBezTo>
                      <a:pt x="959" y="3127"/>
                      <a:pt x="959" y="3607"/>
                      <a:pt x="913" y="4086"/>
                    </a:cubicBezTo>
                    <a:cubicBezTo>
                      <a:pt x="913" y="4086"/>
                      <a:pt x="913" y="4109"/>
                      <a:pt x="913" y="4109"/>
                    </a:cubicBezTo>
                    <a:cubicBezTo>
                      <a:pt x="913" y="4109"/>
                      <a:pt x="913" y="4132"/>
                      <a:pt x="913" y="4132"/>
                    </a:cubicBezTo>
                    <a:cubicBezTo>
                      <a:pt x="822" y="4679"/>
                      <a:pt x="662" y="5250"/>
                      <a:pt x="434" y="5821"/>
                    </a:cubicBezTo>
                    <a:lnTo>
                      <a:pt x="411" y="5889"/>
                    </a:lnTo>
                    <a:cubicBezTo>
                      <a:pt x="320" y="6095"/>
                      <a:pt x="206" y="6323"/>
                      <a:pt x="69" y="6551"/>
                    </a:cubicBezTo>
                    <a:cubicBezTo>
                      <a:pt x="0" y="6688"/>
                      <a:pt x="46" y="6871"/>
                      <a:pt x="183" y="6939"/>
                    </a:cubicBezTo>
                    <a:cubicBezTo>
                      <a:pt x="206" y="6962"/>
                      <a:pt x="206" y="6962"/>
                      <a:pt x="228" y="6962"/>
                    </a:cubicBezTo>
                    <a:cubicBezTo>
                      <a:pt x="1027" y="7669"/>
                      <a:pt x="1735" y="8240"/>
                      <a:pt x="2420" y="8719"/>
                    </a:cubicBezTo>
                    <a:cubicBezTo>
                      <a:pt x="3310" y="9336"/>
                      <a:pt x="4154" y="9815"/>
                      <a:pt x="4999" y="10157"/>
                    </a:cubicBezTo>
                    <a:cubicBezTo>
                      <a:pt x="5455" y="10340"/>
                      <a:pt x="5912" y="10477"/>
                      <a:pt x="6391" y="10568"/>
                    </a:cubicBezTo>
                    <a:cubicBezTo>
                      <a:pt x="6711" y="10637"/>
                      <a:pt x="7053" y="10660"/>
                      <a:pt x="7418" y="10660"/>
                    </a:cubicBezTo>
                    <a:lnTo>
                      <a:pt x="7761" y="10660"/>
                    </a:lnTo>
                    <a:cubicBezTo>
                      <a:pt x="8217" y="10637"/>
                      <a:pt x="8697" y="10523"/>
                      <a:pt x="9108" y="10340"/>
                    </a:cubicBezTo>
                    <a:cubicBezTo>
                      <a:pt x="9496" y="10180"/>
                      <a:pt x="9838" y="9952"/>
                      <a:pt x="10112" y="9655"/>
                    </a:cubicBezTo>
                    <a:cubicBezTo>
                      <a:pt x="10294" y="9427"/>
                      <a:pt x="10431" y="9130"/>
                      <a:pt x="10523" y="8834"/>
                    </a:cubicBezTo>
                    <a:cubicBezTo>
                      <a:pt x="10591" y="8537"/>
                      <a:pt x="10614" y="8217"/>
                      <a:pt x="10591" y="7852"/>
                    </a:cubicBezTo>
                    <a:cubicBezTo>
                      <a:pt x="10568" y="7555"/>
                      <a:pt x="10477" y="7236"/>
                      <a:pt x="10340" y="6871"/>
                    </a:cubicBezTo>
                    <a:cubicBezTo>
                      <a:pt x="10226" y="6574"/>
                      <a:pt x="10066" y="6254"/>
                      <a:pt x="9838" y="5912"/>
                    </a:cubicBezTo>
                    <a:cubicBezTo>
                      <a:pt x="9815" y="5866"/>
                      <a:pt x="9769" y="5843"/>
                      <a:pt x="9747" y="5821"/>
                    </a:cubicBezTo>
                    <a:cubicBezTo>
                      <a:pt x="9541" y="5296"/>
                      <a:pt x="9381" y="4725"/>
                      <a:pt x="9290" y="4109"/>
                    </a:cubicBezTo>
                    <a:cubicBezTo>
                      <a:pt x="9176" y="3219"/>
                      <a:pt x="9176" y="2260"/>
                      <a:pt x="9313" y="1256"/>
                    </a:cubicBezTo>
                    <a:lnTo>
                      <a:pt x="9313" y="1324"/>
                    </a:lnTo>
                    <a:cubicBezTo>
                      <a:pt x="9359" y="1050"/>
                      <a:pt x="9404" y="753"/>
                      <a:pt x="9450" y="457"/>
                    </a:cubicBezTo>
                    <a:cubicBezTo>
                      <a:pt x="9496" y="274"/>
                      <a:pt x="9404" y="137"/>
                      <a:pt x="9267" y="91"/>
                    </a:cubicBezTo>
                    <a:cubicBezTo>
                      <a:pt x="9244" y="91"/>
                      <a:pt x="9222" y="69"/>
                      <a:pt x="9176" y="69"/>
                    </a:cubicBezTo>
                    <a:cubicBezTo>
                      <a:pt x="9062" y="69"/>
                      <a:pt x="8925" y="160"/>
                      <a:pt x="8902" y="297"/>
                    </a:cubicBezTo>
                    <a:cubicBezTo>
                      <a:pt x="8856" y="525"/>
                      <a:pt x="8811" y="753"/>
                      <a:pt x="8788" y="1004"/>
                    </a:cubicBezTo>
                    <a:cubicBezTo>
                      <a:pt x="8286" y="594"/>
                      <a:pt x="7692" y="320"/>
                      <a:pt x="7008" y="160"/>
                    </a:cubicBezTo>
                    <a:cubicBezTo>
                      <a:pt x="6574" y="46"/>
                      <a:pt x="6095" y="0"/>
                      <a:pt x="5615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3" name="Google Shape;7967;p70">
                <a:extLst>
                  <a:ext uri="{FF2B5EF4-FFF2-40B4-BE49-F238E27FC236}">
                    <a16:creationId xmlns:a16="http://schemas.microsoft.com/office/drawing/2014/main" id="{B10A19BE-1A2E-448A-A8C7-95B67194F25E}"/>
                  </a:ext>
                </a:extLst>
              </p:cNvPr>
              <p:cNvSpPr/>
              <p:nvPr/>
            </p:nvSpPr>
            <p:spPr>
              <a:xfrm>
                <a:off x="5531539" y="2530904"/>
                <a:ext cx="116023" cy="63739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4941" extrusionOk="0">
                    <a:moveTo>
                      <a:pt x="5113" y="0"/>
                    </a:moveTo>
                    <a:cubicBezTo>
                      <a:pt x="4839" y="0"/>
                      <a:pt x="4565" y="0"/>
                      <a:pt x="4314" y="46"/>
                    </a:cubicBezTo>
                    <a:cubicBezTo>
                      <a:pt x="3607" y="114"/>
                      <a:pt x="2876" y="297"/>
                      <a:pt x="2169" y="616"/>
                    </a:cubicBezTo>
                    <a:cubicBezTo>
                      <a:pt x="1621" y="845"/>
                      <a:pt x="1119" y="1119"/>
                      <a:pt x="685" y="1484"/>
                    </a:cubicBezTo>
                    <a:cubicBezTo>
                      <a:pt x="662" y="1370"/>
                      <a:pt x="617" y="1256"/>
                      <a:pt x="571" y="1164"/>
                    </a:cubicBezTo>
                    <a:cubicBezTo>
                      <a:pt x="525" y="1073"/>
                      <a:pt x="434" y="1004"/>
                      <a:pt x="297" y="1004"/>
                    </a:cubicBezTo>
                    <a:cubicBezTo>
                      <a:pt x="251" y="1004"/>
                      <a:pt x="206" y="1027"/>
                      <a:pt x="160" y="1050"/>
                    </a:cubicBezTo>
                    <a:cubicBezTo>
                      <a:pt x="92" y="1096"/>
                      <a:pt x="46" y="1141"/>
                      <a:pt x="23" y="1233"/>
                    </a:cubicBezTo>
                    <a:cubicBezTo>
                      <a:pt x="0" y="1324"/>
                      <a:pt x="23" y="1393"/>
                      <a:pt x="46" y="1461"/>
                    </a:cubicBezTo>
                    <a:lnTo>
                      <a:pt x="69" y="1507"/>
                    </a:lnTo>
                    <a:lnTo>
                      <a:pt x="114" y="1575"/>
                    </a:lnTo>
                    <a:cubicBezTo>
                      <a:pt x="251" y="1918"/>
                      <a:pt x="343" y="2283"/>
                      <a:pt x="411" y="2671"/>
                    </a:cubicBezTo>
                    <a:cubicBezTo>
                      <a:pt x="411" y="2808"/>
                      <a:pt x="434" y="2945"/>
                      <a:pt x="434" y="3082"/>
                    </a:cubicBezTo>
                    <a:cubicBezTo>
                      <a:pt x="571" y="3173"/>
                      <a:pt x="685" y="3241"/>
                      <a:pt x="822" y="3310"/>
                    </a:cubicBezTo>
                    <a:cubicBezTo>
                      <a:pt x="1918" y="3903"/>
                      <a:pt x="3082" y="4337"/>
                      <a:pt x="4292" y="4634"/>
                    </a:cubicBezTo>
                    <a:cubicBezTo>
                      <a:pt x="5149" y="4829"/>
                      <a:pt x="6007" y="4940"/>
                      <a:pt x="6865" y="4940"/>
                    </a:cubicBezTo>
                    <a:cubicBezTo>
                      <a:pt x="7011" y="4940"/>
                      <a:pt x="7158" y="4937"/>
                      <a:pt x="7304" y="4930"/>
                    </a:cubicBezTo>
                    <a:lnTo>
                      <a:pt x="7282" y="4930"/>
                    </a:lnTo>
                    <a:cubicBezTo>
                      <a:pt x="7624" y="4930"/>
                      <a:pt x="7966" y="4908"/>
                      <a:pt x="8309" y="4839"/>
                    </a:cubicBezTo>
                    <a:cubicBezTo>
                      <a:pt x="8514" y="4816"/>
                      <a:pt x="8720" y="4771"/>
                      <a:pt x="8902" y="4725"/>
                    </a:cubicBezTo>
                    <a:cubicBezTo>
                      <a:pt x="8857" y="4520"/>
                      <a:pt x="8834" y="4314"/>
                      <a:pt x="8788" y="4109"/>
                    </a:cubicBezTo>
                    <a:cubicBezTo>
                      <a:pt x="8674" y="3219"/>
                      <a:pt x="8697" y="2260"/>
                      <a:pt x="8834" y="1256"/>
                    </a:cubicBezTo>
                    <a:lnTo>
                      <a:pt x="8834" y="1256"/>
                    </a:lnTo>
                    <a:lnTo>
                      <a:pt x="8788" y="1324"/>
                    </a:lnTo>
                    <a:lnTo>
                      <a:pt x="8857" y="982"/>
                    </a:lnTo>
                    <a:cubicBezTo>
                      <a:pt x="8902" y="799"/>
                      <a:pt x="8925" y="616"/>
                      <a:pt x="8971" y="457"/>
                    </a:cubicBezTo>
                    <a:cubicBezTo>
                      <a:pt x="8994" y="274"/>
                      <a:pt x="8902" y="114"/>
                      <a:pt x="8765" y="91"/>
                    </a:cubicBezTo>
                    <a:cubicBezTo>
                      <a:pt x="8742" y="69"/>
                      <a:pt x="8720" y="69"/>
                      <a:pt x="8674" y="69"/>
                    </a:cubicBezTo>
                    <a:cubicBezTo>
                      <a:pt x="8560" y="69"/>
                      <a:pt x="8423" y="160"/>
                      <a:pt x="8400" y="297"/>
                    </a:cubicBezTo>
                    <a:cubicBezTo>
                      <a:pt x="8354" y="525"/>
                      <a:pt x="8309" y="753"/>
                      <a:pt x="8263" y="1004"/>
                    </a:cubicBezTo>
                    <a:cubicBezTo>
                      <a:pt x="7784" y="594"/>
                      <a:pt x="7190" y="320"/>
                      <a:pt x="6506" y="160"/>
                    </a:cubicBezTo>
                    <a:cubicBezTo>
                      <a:pt x="6072" y="46"/>
                      <a:pt x="5593" y="0"/>
                      <a:pt x="5113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4" name="Google Shape;7968;p70">
                <a:extLst>
                  <a:ext uri="{FF2B5EF4-FFF2-40B4-BE49-F238E27FC236}">
                    <a16:creationId xmlns:a16="http://schemas.microsoft.com/office/drawing/2014/main" id="{F4423BEF-2547-4F9E-9440-3626921D89BA}"/>
                  </a:ext>
                </a:extLst>
              </p:cNvPr>
              <p:cNvSpPr/>
              <p:nvPr/>
            </p:nvSpPr>
            <p:spPr>
              <a:xfrm>
                <a:off x="5745887" y="2229989"/>
                <a:ext cx="95408" cy="135463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10501" extrusionOk="0">
                    <a:moveTo>
                      <a:pt x="3447" y="1"/>
                    </a:moveTo>
                    <a:cubicBezTo>
                      <a:pt x="2808" y="1"/>
                      <a:pt x="2191" y="161"/>
                      <a:pt x="1621" y="480"/>
                    </a:cubicBezTo>
                    <a:cubicBezTo>
                      <a:pt x="959" y="822"/>
                      <a:pt x="434" y="1393"/>
                      <a:pt x="69" y="2078"/>
                    </a:cubicBezTo>
                    <a:cubicBezTo>
                      <a:pt x="23" y="2169"/>
                      <a:pt x="0" y="2215"/>
                      <a:pt x="23" y="2306"/>
                    </a:cubicBezTo>
                    <a:cubicBezTo>
                      <a:pt x="46" y="2375"/>
                      <a:pt x="91" y="2443"/>
                      <a:pt x="137" y="2489"/>
                    </a:cubicBezTo>
                    <a:cubicBezTo>
                      <a:pt x="183" y="2512"/>
                      <a:pt x="251" y="2534"/>
                      <a:pt x="320" y="2534"/>
                    </a:cubicBezTo>
                    <a:lnTo>
                      <a:pt x="365" y="2534"/>
                    </a:lnTo>
                    <a:cubicBezTo>
                      <a:pt x="434" y="2512"/>
                      <a:pt x="502" y="2466"/>
                      <a:pt x="548" y="2420"/>
                    </a:cubicBezTo>
                    <a:cubicBezTo>
                      <a:pt x="685" y="2124"/>
                      <a:pt x="868" y="1872"/>
                      <a:pt x="1073" y="1644"/>
                    </a:cubicBezTo>
                    <a:cubicBezTo>
                      <a:pt x="1141" y="1576"/>
                      <a:pt x="1210" y="1484"/>
                      <a:pt x="1301" y="1416"/>
                    </a:cubicBezTo>
                    <a:lnTo>
                      <a:pt x="1301" y="1416"/>
                    </a:lnTo>
                    <a:cubicBezTo>
                      <a:pt x="1256" y="1484"/>
                      <a:pt x="1233" y="1576"/>
                      <a:pt x="1210" y="1667"/>
                    </a:cubicBezTo>
                    <a:cubicBezTo>
                      <a:pt x="1119" y="2032"/>
                      <a:pt x="1073" y="2420"/>
                      <a:pt x="1050" y="2854"/>
                    </a:cubicBezTo>
                    <a:cubicBezTo>
                      <a:pt x="1004" y="3630"/>
                      <a:pt x="1119" y="4475"/>
                      <a:pt x="1370" y="5342"/>
                    </a:cubicBezTo>
                    <a:cubicBezTo>
                      <a:pt x="1621" y="6141"/>
                      <a:pt x="1986" y="6894"/>
                      <a:pt x="2442" y="7602"/>
                    </a:cubicBezTo>
                    <a:cubicBezTo>
                      <a:pt x="2899" y="8332"/>
                      <a:pt x="3447" y="8948"/>
                      <a:pt x="4063" y="9450"/>
                    </a:cubicBezTo>
                    <a:lnTo>
                      <a:pt x="4040" y="9496"/>
                    </a:lnTo>
                    <a:lnTo>
                      <a:pt x="4040" y="9473"/>
                    </a:lnTo>
                    <a:cubicBezTo>
                      <a:pt x="3744" y="9656"/>
                      <a:pt x="3447" y="9816"/>
                      <a:pt x="3150" y="9930"/>
                    </a:cubicBezTo>
                    <a:cubicBezTo>
                      <a:pt x="2990" y="9930"/>
                      <a:pt x="2876" y="10044"/>
                      <a:pt x="2853" y="10204"/>
                    </a:cubicBezTo>
                    <a:cubicBezTo>
                      <a:pt x="2853" y="10272"/>
                      <a:pt x="2876" y="10363"/>
                      <a:pt x="2922" y="10409"/>
                    </a:cubicBezTo>
                    <a:cubicBezTo>
                      <a:pt x="2990" y="10478"/>
                      <a:pt x="3059" y="10500"/>
                      <a:pt x="3127" y="10500"/>
                    </a:cubicBezTo>
                    <a:lnTo>
                      <a:pt x="3287" y="10500"/>
                    </a:lnTo>
                    <a:cubicBezTo>
                      <a:pt x="3310" y="10478"/>
                      <a:pt x="3356" y="10478"/>
                      <a:pt x="3401" y="10455"/>
                    </a:cubicBezTo>
                    <a:lnTo>
                      <a:pt x="3424" y="10432"/>
                    </a:lnTo>
                    <a:cubicBezTo>
                      <a:pt x="3515" y="10409"/>
                      <a:pt x="3607" y="10363"/>
                      <a:pt x="3698" y="10318"/>
                    </a:cubicBezTo>
                    <a:cubicBezTo>
                      <a:pt x="3880" y="10249"/>
                      <a:pt x="4063" y="10158"/>
                      <a:pt x="4246" y="10021"/>
                    </a:cubicBezTo>
                    <a:cubicBezTo>
                      <a:pt x="4588" y="9816"/>
                      <a:pt x="4930" y="9542"/>
                      <a:pt x="5227" y="9268"/>
                    </a:cubicBezTo>
                    <a:cubicBezTo>
                      <a:pt x="5821" y="8697"/>
                      <a:pt x="6323" y="7990"/>
                      <a:pt x="6711" y="7191"/>
                    </a:cubicBezTo>
                    <a:cubicBezTo>
                      <a:pt x="7076" y="6415"/>
                      <a:pt x="7281" y="5570"/>
                      <a:pt x="7350" y="4748"/>
                    </a:cubicBezTo>
                    <a:cubicBezTo>
                      <a:pt x="7396" y="3904"/>
                      <a:pt x="7259" y="3059"/>
                      <a:pt x="6939" y="2306"/>
                    </a:cubicBezTo>
                    <a:cubicBezTo>
                      <a:pt x="6642" y="1621"/>
                      <a:pt x="6163" y="1051"/>
                      <a:pt x="5547" y="640"/>
                    </a:cubicBezTo>
                    <a:cubicBezTo>
                      <a:pt x="4976" y="252"/>
                      <a:pt x="4314" y="46"/>
                      <a:pt x="3607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5" name="Google Shape;7969;p70">
                <a:extLst>
                  <a:ext uri="{FF2B5EF4-FFF2-40B4-BE49-F238E27FC236}">
                    <a16:creationId xmlns:a16="http://schemas.microsoft.com/office/drawing/2014/main" id="{CC9998D4-EB00-4777-B638-7EFCB9B5EA7C}"/>
                  </a:ext>
                </a:extLst>
              </p:cNvPr>
              <p:cNvSpPr/>
              <p:nvPr/>
            </p:nvSpPr>
            <p:spPr>
              <a:xfrm>
                <a:off x="5767970" y="2251492"/>
                <a:ext cx="44170" cy="43731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3390" extrusionOk="0">
                    <a:moveTo>
                      <a:pt x="3150" y="0"/>
                    </a:moveTo>
                    <a:cubicBezTo>
                      <a:pt x="3127" y="0"/>
                      <a:pt x="3104" y="0"/>
                      <a:pt x="3081" y="23"/>
                    </a:cubicBezTo>
                    <a:cubicBezTo>
                      <a:pt x="2716" y="91"/>
                      <a:pt x="2374" y="228"/>
                      <a:pt x="2054" y="411"/>
                    </a:cubicBezTo>
                    <a:cubicBezTo>
                      <a:pt x="1735" y="571"/>
                      <a:pt x="1438" y="822"/>
                      <a:pt x="1164" y="1073"/>
                    </a:cubicBezTo>
                    <a:cubicBezTo>
                      <a:pt x="639" y="1621"/>
                      <a:pt x="251" y="2283"/>
                      <a:pt x="46" y="3013"/>
                    </a:cubicBezTo>
                    <a:cubicBezTo>
                      <a:pt x="0" y="3150"/>
                      <a:pt x="91" y="3333"/>
                      <a:pt x="251" y="3378"/>
                    </a:cubicBezTo>
                    <a:cubicBezTo>
                      <a:pt x="279" y="3386"/>
                      <a:pt x="307" y="3390"/>
                      <a:pt x="334" y="3390"/>
                    </a:cubicBezTo>
                    <a:cubicBezTo>
                      <a:pt x="463" y="3390"/>
                      <a:pt x="579" y="3305"/>
                      <a:pt x="616" y="3173"/>
                    </a:cubicBezTo>
                    <a:cubicBezTo>
                      <a:pt x="662" y="3036"/>
                      <a:pt x="708" y="2922"/>
                      <a:pt x="753" y="2785"/>
                    </a:cubicBezTo>
                    <a:cubicBezTo>
                      <a:pt x="936" y="2397"/>
                      <a:pt x="1141" y="2031"/>
                      <a:pt x="1415" y="1689"/>
                    </a:cubicBezTo>
                    <a:cubicBezTo>
                      <a:pt x="1575" y="1461"/>
                      <a:pt x="1780" y="1278"/>
                      <a:pt x="1986" y="1096"/>
                    </a:cubicBezTo>
                    <a:cubicBezTo>
                      <a:pt x="2214" y="936"/>
                      <a:pt x="2442" y="776"/>
                      <a:pt x="2693" y="662"/>
                    </a:cubicBezTo>
                    <a:cubicBezTo>
                      <a:pt x="2876" y="616"/>
                      <a:pt x="3036" y="548"/>
                      <a:pt x="3218" y="502"/>
                    </a:cubicBezTo>
                    <a:cubicBezTo>
                      <a:pt x="3355" y="479"/>
                      <a:pt x="3424" y="320"/>
                      <a:pt x="3401" y="183"/>
                    </a:cubicBezTo>
                    <a:cubicBezTo>
                      <a:pt x="3355" y="68"/>
                      <a:pt x="3264" y="0"/>
                      <a:pt x="3150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6" name="Google Shape;7970;p70">
                <a:extLst>
                  <a:ext uri="{FF2B5EF4-FFF2-40B4-BE49-F238E27FC236}">
                    <a16:creationId xmlns:a16="http://schemas.microsoft.com/office/drawing/2014/main" id="{F0E96322-A7E6-4098-B545-7F4958A936A3}"/>
                  </a:ext>
                </a:extLst>
              </p:cNvPr>
              <p:cNvSpPr/>
              <p:nvPr/>
            </p:nvSpPr>
            <p:spPr>
              <a:xfrm>
                <a:off x="5248593" y="2038022"/>
                <a:ext cx="565936" cy="525017"/>
              </a:xfrm>
              <a:custGeom>
                <a:avLst/>
                <a:gdLst/>
                <a:ahLst/>
                <a:cxnLst/>
                <a:rect l="l" t="t" r="r" b="b"/>
                <a:pathLst>
                  <a:path w="43871" h="40699" extrusionOk="0">
                    <a:moveTo>
                      <a:pt x="29331" y="1"/>
                    </a:moveTo>
                    <a:cubicBezTo>
                      <a:pt x="28349" y="1"/>
                      <a:pt x="27299" y="46"/>
                      <a:pt x="26021" y="115"/>
                    </a:cubicBezTo>
                    <a:cubicBezTo>
                      <a:pt x="25428" y="138"/>
                      <a:pt x="24811" y="206"/>
                      <a:pt x="24127" y="275"/>
                    </a:cubicBezTo>
                    <a:cubicBezTo>
                      <a:pt x="22780" y="434"/>
                      <a:pt x="21342" y="708"/>
                      <a:pt x="19881" y="1051"/>
                    </a:cubicBezTo>
                    <a:cubicBezTo>
                      <a:pt x="18375" y="1416"/>
                      <a:pt x="16868" y="1850"/>
                      <a:pt x="15407" y="2397"/>
                    </a:cubicBezTo>
                    <a:cubicBezTo>
                      <a:pt x="13878" y="2945"/>
                      <a:pt x="12417" y="3584"/>
                      <a:pt x="11025" y="4315"/>
                    </a:cubicBezTo>
                    <a:cubicBezTo>
                      <a:pt x="9587" y="5045"/>
                      <a:pt x="8263" y="5890"/>
                      <a:pt x="7099" y="6780"/>
                    </a:cubicBezTo>
                    <a:cubicBezTo>
                      <a:pt x="4474" y="8766"/>
                      <a:pt x="2716" y="11002"/>
                      <a:pt x="1849" y="13399"/>
                    </a:cubicBezTo>
                    <a:cubicBezTo>
                      <a:pt x="1598" y="14084"/>
                      <a:pt x="1415" y="14769"/>
                      <a:pt x="1324" y="15431"/>
                    </a:cubicBezTo>
                    <a:cubicBezTo>
                      <a:pt x="1210" y="16207"/>
                      <a:pt x="1164" y="17051"/>
                      <a:pt x="1210" y="17987"/>
                    </a:cubicBezTo>
                    <a:cubicBezTo>
                      <a:pt x="1256" y="18854"/>
                      <a:pt x="1370" y="19790"/>
                      <a:pt x="1575" y="20840"/>
                    </a:cubicBezTo>
                    <a:cubicBezTo>
                      <a:pt x="1735" y="21776"/>
                      <a:pt x="2009" y="22757"/>
                      <a:pt x="2328" y="23716"/>
                    </a:cubicBezTo>
                    <a:cubicBezTo>
                      <a:pt x="2625" y="24629"/>
                      <a:pt x="3013" y="25542"/>
                      <a:pt x="3447" y="26432"/>
                    </a:cubicBezTo>
                    <a:cubicBezTo>
                      <a:pt x="3766" y="27094"/>
                      <a:pt x="4109" y="27688"/>
                      <a:pt x="4474" y="28258"/>
                    </a:cubicBezTo>
                    <a:cubicBezTo>
                      <a:pt x="4177" y="28190"/>
                      <a:pt x="3926" y="28167"/>
                      <a:pt x="3675" y="28167"/>
                    </a:cubicBezTo>
                    <a:cubicBezTo>
                      <a:pt x="3401" y="28167"/>
                      <a:pt x="3150" y="28190"/>
                      <a:pt x="2899" y="28236"/>
                    </a:cubicBezTo>
                    <a:cubicBezTo>
                      <a:pt x="2534" y="28304"/>
                      <a:pt x="2169" y="28441"/>
                      <a:pt x="1803" y="28646"/>
                    </a:cubicBezTo>
                    <a:cubicBezTo>
                      <a:pt x="1530" y="28806"/>
                      <a:pt x="1256" y="29012"/>
                      <a:pt x="1005" y="29263"/>
                    </a:cubicBezTo>
                    <a:cubicBezTo>
                      <a:pt x="594" y="29696"/>
                      <a:pt x="297" y="30267"/>
                      <a:pt x="137" y="30929"/>
                    </a:cubicBezTo>
                    <a:cubicBezTo>
                      <a:pt x="0" y="31522"/>
                      <a:pt x="0" y="32184"/>
                      <a:pt x="137" y="32915"/>
                    </a:cubicBezTo>
                    <a:cubicBezTo>
                      <a:pt x="251" y="33554"/>
                      <a:pt x="480" y="34216"/>
                      <a:pt x="799" y="34878"/>
                    </a:cubicBezTo>
                    <a:cubicBezTo>
                      <a:pt x="1119" y="35494"/>
                      <a:pt x="1507" y="36019"/>
                      <a:pt x="1963" y="36498"/>
                    </a:cubicBezTo>
                    <a:cubicBezTo>
                      <a:pt x="2237" y="36749"/>
                      <a:pt x="2534" y="37000"/>
                      <a:pt x="2945" y="37252"/>
                    </a:cubicBezTo>
                    <a:cubicBezTo>
                      <a:pt x="3287" y="37480"/>
                      <a:pt x="3698" y="37708"/>
                      <a:pt x="4132" y="37891"/>
                    </a:cubicBezTo>
                    <a:cubicBezTo>
                      <a:pt x="4953" y="38233"/>
                      <a:pt x="5866" y="38416"/>
                      <a:pt x="6802" y="38461"/>
                    </a:cubicBezTo>
                    <a:lnTo>
                      <a:pt x="7076" y="38461"/>
                    </a:lnTo>
                    <a:cubicBezTo>
                      <a:pt x="7829" y="38461"/>
                      <a:pt x="8560" y="38347"/>
                      <a:pt x="9267" y="38119"/>
                    </a:cubicBezTo>
                    <a:cubicBezTo>
                      <a:pt x="9633" y="38005"/>
                      <a:pt x="10021" y="37822"/>
                      <a:pt x="10409" y="37617"/>
                    </a:cubicBezTo>
                    <a:cubicBezTo>
                      <a:pt x="10705" y="37457"/>
                      <a:pt x="10979" y="37274"/>
                      <a:pt x="11276" y="37023"/>
                    </a:cubicBezTo>
                    <a:cubicBezTo>
                      <a:pt x="11869" y="37594"/>
                      <a:pt x="12554" y="38096"/>
                      <a:pt x="13307" y="38553"/>
                    </a:cubicBezTo>
                    <a:cubicBezTo>
                      <a:pt x="14106" y="38986"/>
                      <a:pt x="14974" y="39374"/>
                      <a:pt x="16001" y="39694"/>
                    </a:cubicBezTo>
                    <a:cubicBezTo>
                      <a:pt x="16868" y="39968"/>
                      <a:pt x="17804" y="40173"/>
                      <a:pt x="18877" y="40356"/>
                    </a:cubicBezTo>
                    <a:cubicBezTo>
                      <a:pt x="19790" y="40493"/>
                      <a:pt x="20748" y="40584"/>
                      <a:pt x="21798" y="40652"/>
                    </a:cubicBezTo>
                    <a:cubicBezTo>
                      <a:pt x="22415" y="40675"/>
                      <a:pt x="23031" y="40698"/>
                      <a:pt x="23624" y="40698"/>
                    </a:cubicBezTo>
                    <a:cubicBezTo>
                      <a:pt x="26911" y="40698"/>
                      <a:pt x="29970" y="40219"/>
                      <a:pt x="32755" y="39306"/>
                    </a:cubicBezTo>
                    <a:cubicBezTo>
                      <a:pt x="34581" y="38690"/>
                      <a:pt x="36270" y="37891"/>
                      <a:pt x="37730" y="36909"/>
                    </a:cubicBezTo>
                    <a:cubicBezTo>
                      <a:pt x="38484" y="36407"/>
                      <a:pt x="39214" y="35836"/>
                      <a:pt x="39876" y="35220"/>
                    </a:cubicBezTo>
                    <a:cubicBezTo>
                      <a:pt x="40515" y="34604"/>
                      <a:pt x="41131" y="33896"/>
                      <a:pt x="41702" y="33143"/>
                    </a:cubicBezTo>
                    <a:cubicBezTo>
                      <a:pt x="41976" y="32778"/>
                      <a:pt x="42227" y="32390"/>
                      <a:pt x="42478" y="31979"/>
                    </a:cubicBezTo>
                    <a:cubicBezTo>
                      <a:pt x="42752" y="31500"/>
                      <a:pt x="42980" y="31043"/>
                      <a:pt x="43186" y="30609"/>
                    </a:cubicBezTo>
                    <a:cubicBezTo>
                      <a:pt x="43391" y="30107"/>
                      <a:pt x="43551" y="29605"/>
                      <a:pt x="43665" y="29103"/>
                    </a:cubicBezTo>
                    <a:cubicBezTo>
                      <a:pt x="43756" y="28624"/>
                      <a:pt x="43825" y="28121"/>
                      <a:pt x="43848" y="27596"/>
                    </a:cubicBezTo>
                    <a:cubicBezTo>
                      <a:pt x="43870" y="26729"/>
                      <a:pt x="43756" y="25770"/>
                      <a:pt x="43505" y="24698"/>
                    </a:cubicBezTo>
                    <a:cubicBezTo>
                      <a:pt x="43300" y="23785"/>
                      <a:pt x="43003" y="22894"/>
                      <a:pt x="42615" y="21844"/>
                    </a:cubicBezTo>
                    <a:lnTo>
                      <a:pt x="42364" y="21137"/>
                    </a:lnTo>
                    <a:cubicBezTo>
                      <a:pt x="41771" y="19539"/>
                      <a:pt x="41154" y="17873"/>
                      <a:pt x="40926" y="16161"/>
                    </a:cubicBezTo>
                    <a:cubicBezTo>
                      <a:pt x="40858" y="15682"/>
                      <a:pt x="40835" y="15202"/>
                      <a:pt x="40812" y="14746"/>
                    </a:cubicBezTo>
                    <a:lnTo>
                      <a:pt x="40789" y="14632"/>
                    </a:lnTo>
                    <a:cubicBezTo>
                      <a:pt x="40766" y="14107"/>
                      <a:pt x="40721" y="13605"/>
                      <a:pt x="40698" y="13080"/>
                    </a:cubicBezTo>
                    <a:cubicBezTo>
                      <a:pt x="40606" y="11915"/>
                      <a:pt x="40492" y="10911"/>
                      <a:pt x="40355" y="9975"/>
                    </a:cubicBezTo>
                    <a:cubicBezTo>
                      <a:pt x="40196" y="8903"/>
                      <a:pt x="39990" y="7944"/>
                      <a:pt x="39739" y="7008"/>
                    </a:cubicBezTo>
                    <a:cubicBezTo>
                      <a:pt x="39465" y="6027"/>
                      <a:pt x="39123" y="5091"/>
                      <a:pt x="38689" y="4201"/>
                    </a:cubicBezTo>
                    <a:cubicBezTo>
                      <a:pt x="37982" y="2717"/>
                      <a:pt x="37000" y="1370"/>
                      <a:pt x="35790" y="206"/>
                    </a:cubicBezTo>
                    <a:cubicBezTo>
                      <a:pt x="35722" y="138"/>
                      <a:pt x="35653" y="115"/>
                      <a:pt x="35585" y="115"/>
                    </a:cubicBezTo>
                    <a:cubicBezTo>
                      <a:pt x="35494" y="115"/>
                      <a:pt x="35425" y="138"/>
                      <a:pt x="35379" y="206"/>
                    </a:cubicBezTo>
                    <a:cubicBezTo>
                      <a:pt x="35311" y="252"/>
                      <a:pt x="35288" y="320"/>
                      <a:pt x="35288" y="412"/>
                    </a:cubicBezTo>
                    <a:cubicBezTo>
                      <a:pt x="35288" y="480"/>
                      <a:pt x="35334" y="549"/>
                      <a:pt x="35379" y="594"/>
                    </a:cubicBezTo>
                    <a:lnTo>
                      <a:pt x="35425" y="640"/>
                    </a:lnTo>
                    <a:cubicBezTo>
                      <a:pt x="33759" y="206"/>
                      <a:pt x="31887" y="1"/>
                      <a:pt x="29536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7" name="Google Shape;7971;p70">
                <a:extLst>
                  <a:ext uri="{FF2B5EF4-FFF2-40B4-BE49-F238E27FC236}">
                    <a16:creationId xmlns:a16="http://schemas.microsoft.com/office/drawing/2014/main" id="{5DDC8E69-03F4-49F9-BF8F-19A8D93E9E86}"/>
                  </a:ext>
                </a:extLst>
              </p:cNvPr>
              <p:cNvSpPr/>
              <p:nvPr/>
            </p:nvSpPr>
            <p:spPr>
              <a:xfrm>
                <a:off x="5263608" y="2038022"/>
                <a:ext cx="494096" cy="349526"/>
              </a:xfrm>
              <a:custGeom>
                <a:avLst/>
                <a:gdLst/>
                <a:ahLst/>
                <a:cxnLst/>
                <a:rect l="l" t="t" r="r" b="b"/>
                <a:pathLst>
                  <a:path w="38302" h="27095" extrusionOk="0">
                    <a:moveTo>
                      <a:pt x="14038" y="13627"/>
                    </a:moveTo>
                    <a:cubicBezTo>
                      <a:pt x="14030" y="13627"/>
                      <a:pt x="14023" y="13627"/>
                      <a:pt x="14015" y="13627"/>
                    </a:cubicBezTo>
                    <a:lnTo>
                      <a:pt x="14038" y="13627"/>
                    </a:lnTo>
                    <a:cubicBezTo>
                      <a:pt x="14038" y="13627"/>
                      <a:pt x="14038" y="13627"/>
                      <a:pt x="14038" y="13627"/>
                    </a:cubicBezTo>
                    <a:close/>
                    <a:moveTo>
                      <a:pt x="8514" y="25360"/>
                    </a:moveTo>
                    <a:lnTo>
                      <a:pt x="8514" y="25360"/>
                    </a:lnTo>
                    <a:cubicBezTo>
                      <a:pt x="8509" y="25367"/>
                      <a:pt x="8503" y="25374"/>
                      <a:pt x="8498" y="25381"/>
                    </a:cubicBezTo>
                    <a:lnTo>
                      <a:pt x="8498" y="25381"/>
                    </a:lnTo>
                    <a:cubicBezTo>
                      <a:pt x="8504" y="25380"/>
                      <a:pt x="8514" y="25374"/>
                      <a:pt x="8514" y="25360"/>
                    </a:cubicBezTo>
                    <a:close/>
                    <a:moveTo>
                      <a:pt x="7623" y="26279"/>
                    </a:moveTo>
                    <a:cubicBezTo>
                      <a:pt x="7616" y="26284"/>
                      <a:pt x="7609" y="26290"/>
                      <a:pt x="7601" y="26295"/>
                    </a:cubicBezTo>
                    <a:cubicBezTo>
                      <a:pt x="7601" y="26295"/>
                      <a:pt x="7620" y="26295"/>
                      <a:pt x="7623" y="26279"/>
                    </a:cubicBezTo>
                    <a:close/>
                    <a:moveTo>
                      <a:pt x="28167" y="1"/>
                    </a:moveTo>
                    <a:cubicBezTo>
                      <a:pt x="27208" y="1"/>
                      <a:pt x="26158" y="46"/>
                      <a:pt x="24857" y="92"/>
                    </a:cubicBezTo>
                    <a:cubicBezTo>
                      <a:pt x="24264" y="138"/>
                      <a:pt x="23647" y="183"/>
                      <a:pt x="22963" y="275"/>
                    </a:cubicBezTo>
                    <a:cubicBezTo>
                      <a:pt x="21616" y="434"/>
                      <a:pt x="20178" y="685"/>
                      <a:pt x="18717" y="1051"/>
                    </a:cubicBezTo>
                    <a:cubicBezTo>
                      <a:pt x="17211" y="1393"/>
                      <a:pt x="15704" y="1850"/>
                      <a:pt x="14243" y="2375"/>
                    </a:cubicBezTo>
                    <a:cubicBezTo>
                      <a:pt x="12714" y="2945"/>
                      <a:pt x="11230" y="3584"/>
                      <a:pt x="9861" y="4292"/>
                    </a:cubicBezTo>
                    <a:cubicBezTo>
                      <a:pt x="8423" y="5045"/>
                      <a:pt x="7099" y="5867"/>
                      <a:pt x="5935" y="6757"/>
                    </a:cubicBezTo>
                    <a:cubicBezTo>
                      <a:pt x="3310" y="8766"/>
                      <a:pt x="1552" y="11002"/>
                      <a:pt x="662" y="13399"/>
                    </a:cubicBezTo>
                    <a:cubicBezTo>
                      <a:pt x="434" y="14084"/>
                      <a:pt x="251" y="14746"/>
                      <a:pt x="160" y="15431"/>
                    </a:cubicBezTo>
                    <a:cubicBezTo>
                      <a:pt x="23" y="16207"/>
                      <a:pt x="0" y="17051"/>
                      <a:pt x="23" y="17987"/>
                    </a:cubicBezTo>
                    <a:cubicBezTo>
                      <a:pt x="69" y="18854"/>
                      <a:pt x="183" y="19790"/>
                      <a:pt x="388" y="20840"/>
                    </a:cubicBezTo>
                    <a:cubicBezTo>
                      <a:pt x="571" y="21799"/>
                      <a:pt x="845" y="22757"/>
                      <a:pt x="1164" y="23716"/>
                    </a:cubicBezTo>
                    <a:cubicBezTo>
                      <a:pt x="1324" y="24195"/>
                      <a:pt x="1507" y="24675"/>
                      <a:pt x="1689" y="25154"/>
                    </a:cubicBezTo>
                    <a:cubicBezTo>
                      <a:pt x="1872" y="25337"/>
                      <a:pt x="2032" y="25519"/>
                      <a:pt x="2214" y="25679"/>
                    </a:cubicBezTo>
                    <a:cubicBezTo>
                      <a:pt x="2397" y="25839"/>
                      <a:pt x="2580" y="25999"/>
                      <a:pt x="2762" y="26136"/>
                    </a:cubicBezTo>
                    <a:cubicBezTo>
                      <a:pt x="2945" y="26273"/>
                      <a:pt x="3150" y="26410"/>
                      <a:pt x="3356" y="26524"/>
                    </a:cubicBezTo>
                    <a:cubicBezTo>
                      <a:pt x="3538" y="26638"/>
                      <a:pt x="3744" y="26729"/>
                      <a:pt x="3949" y="26820"/>
                    </a:cubicBezTo>
                    <a:cubicBezTo>
                      <a:pt x="4109" y="26889"/>
                      <a:pt x="4269" y="26935"/>
                      <a:pt x="4428" y="26980"/>
                    </a:cubicBezTo>
                    <a:cubicBezTo>
                      <a:pt x="4588" y="27026"/>
                      <a:pt x="4771" y="27049"/>
                      <a:pt x="4931" y="27071"/>
                    </a:cubicBezTo>
                    <a:cubicBezTo>
                      <a:pt x="5090" y="27094"/>
                      <a:pt x="5250" y="27094"/>
                      <a:pt x="5410" y="27094"/>
                    </a:cubicBezTo>
                    <a:cubicBezTo>
                      <a:pt x="5570" y="27094"/>
                      <a:pt x="5729" y="27071"/>
                      <a:pt x="5889" y="27049"/>
                    </a:cubicBezTo>
                    <a:lnTo>
                      <a:pt x="5866" y="27049"/>
                    </a:lnTo>
                    <a:cubicBezTo>
                      <a:pt x="6026" y="27026"/>
                      <a:pt x="6186" y="27003"/>
                      <a:pt x="6346" y="26957"/>
                    </a:cubicBezTo>
                    <a:cubicBezTo>
                      <a:pt x="6483" y="26912"/>
                      <a:pt x="6620" y="26866"/>
                      <a:pt x="6757" y="26798"/>
                    </a:cubicBezTo>
                    <a:lnTo>
                      <a:pt x="6757" y="26798"/>
                    </a:lnTo>
                    <a:lnTo>
                      <a:pt x="6734" y="26820"/>
                    </a:lnTo>
                    <a:cubicBezTo>
                      <a:pt x="6894" y="26752"/>
                      <a:pt x="7053" y="26661"/>
                      <a:pt x="7213" y="26569"/>
                    </a:cubicBezTo>
                    <a:cubicBezTo>
                      <a:pt x="7350" y="26478"/>
                      <a:pt x="7487" y="26387"/>
                      <a:pt x="7624" y="26273"/>
                    </a:cubicBezTo>
                    <a:lnTo>
                      <a:pt x="7624" y="26273"/>
                    </a:lnTo>
                    <a:cubicBezTo>
                      <a:pt x="7624" y="26275"/>
                      <a:pt x="7624" y="26277"/>
                      <a:pt x="7623" y="26279"/>
                    </a:cubicBezTo>
                    <a:lnTo>
                      <a:pt x="7623" y="26279"/>
                    </a:lnTo>
                    <a:cubicBezTo>
                      <a:pt x="7797" y="26147"/>
                      <a:pt x="7950" y="26015"/>
                      <a:pt x="8103" y="25862"/>
                    </a:cubicBezTo>
                    <a:cubicBezTo>
                      <a:pt x="8235" y="25708"/>
                      <a:pt x="8366" y="25555"/>
                      <a:pt x="8498" y="25381"/>
                    </a:cubicBezTo>
                    <a:lnTo>
                      <a:pt x="8498" y="25381"/>
                    </a:lnTo>
                    <a:cubicBezTo>
                      <a:pt x="8494" y="25382"/>
                      <a:pt x="8491" y="25382"/>
                      <a:pt x="8491" y="25382"/>
                    </a:cubicBezTo>
                    <a:cubicBezTo>
                      <a:pt x="8674" y="25177"/>
                      <a:pt x="8811" y="24949"/>
                      <a:pt x="8948" y="24698"/>
                    </a:cubicBezTo>
                    <a:cubicBezTo>
                      <a:pt x="9085" y="24447"/>
                      <a:pt x="9222" y="24173"/>
                      <a:pt x="9313" y="23922"/>
                    </a:cubicBezTo>
                    <a:cubicBezTo>
                      <a:pt x="9450" y="23579"/>
                      <a:pt x="9564" y="23214"/>
                      <a:pt x="9678" y="22849"/>
                    </a:cubicBezTo>
                    <a:cubicBezTo>
                      <a:pt x="9770" y="22506"/>
                      <a:pt x="9861" y="22141"/>
                      <a:pt x="9952" y="21799"/>
                    </a:cubicBezTo>
                    <a:cubicBezTo>
                      <a:pt x="10112" y="21023"/>
                      <a:pt x="10249" y="20270"/>
                      <a:pt x="10340" y="19493"/>
                    </a:cubicBezTo>
                    <a:cubicBezTo>
                      <a:pt x="10340" y="19493"/>
                      <a:pt x="10340" y="19493"/>
                      <a:pt x="10340" y="19471"/>
                    </a:cubicBezTo>
                    <a:cubicBezTo>
                      <a:pt x="10431" y="18695"/>
                      <a:pt x="10477" y="17919"/>
                      <a:pt x="10477" y="17120"/>
                    </a:cubicBezTo>
                    <a:cubicBezTo>
                      <a:pt x="10477" y="16366"/>
                      <a:pt x="10431" y="15590"/>
                      <a:pt x="10317" y="14837"/>
                    </a:cubicBezTo>
                    <a:cubicBezTo>
                      <a:pt x="10226" y="14221"/>
                      <a:pt x="10112" y="13627"/>
                      <a:pt x="9907" y="13057"/>
                    </a:cubicBezTo>
                    <a:cubicBezTo>
                      <a:pt x="9884" y="13011"/>
                      <a:pt x="9907" y="12965"/>
                      <a:pt x="9929" y="12943"/>
                    </a:cubicBezTo>
                    <a:cubicBezTo>
                      <a:pt x="9929" y="12920"/>
                      <a:pt x="9929" y="12897"/>
                      <a:pt x="9929" y="12851"/>
                    </a:cubicBezTo>
                    <a:cubicBezTo>
                      <a:pt x="9946" y="12818"/>
                      <a:pt x="9987" y="12797"/>
                      <a:pt x="10026" y="12797"/>
                    </a:cubicBezTo>
                    <a:cubicBezTo>
                      <a:pt x="10040" y="12797"/>
                      <a:pt x="10054" y="12800"/>
                      <a:pt x="10066" y="12806"/>
                    </a:cubicBezTo>
                    <a:cubicBezTo>
                      <a:pt x="10431" y="12965"/>
                      <a:pt x="10797" y="13080"/>
                      <a:pt x="11162" y="13194"/>
                    </a:cubicBezTo>
                    <a:lnTo>
                      <a:pt x="11139" y="13194"/>
                    </a:lnTo>
                    <a:cubicBezTo>
                      <a:pt x="11618" y="13331"/>
                      <a:pt x="12098" y="13422"/>
                      <a:pt x="12577" y="13490"/>
                    </a:cubicBezTo>
                    <a:cubicBezTo>
                      <a:pt x="13056" y="13559"/>
                      <a:pt x="13558" y="13605"/>
                      <a:pt x="14038" y="13627"/>
                    </a:cubicBezTo>
                    <a:lnTo>
                      <a:pt x="14038" y="13627"/>
                    </a:lnTo>
                    <a:cubicBezTo>
                      <a:pt x="14691" y="13626"/>
                      <a:pt x="15324" y="13581"/>
                      <a:pt x="15978" y="13513"/>
                    </a:cubicBezTo>
                    <a:cubicBezTo>
                      <a:pt x="16594" y="13422"/>
                      <a:pt x="17233" y="13308"/>
                      <a:pt x="17827" y="13171"/>
                    </a:cubicBezTo>
                    <a:cubicBezTo>
                      <a:pt x="17850" y="13148"/>
                      <a:pt x="17850" y="13148"/>
                      <a:pt x="17850" y="13148"/>
                    </a:cubicBezTo>
                    <a:lnTo>
                      <a:pt x="17850" y="13148"/>
                    </a:lnTo>
                    <a:cubicBezTo>
                      <a:pt x="17850" y="13148"/>
                      <a:pt x="17850" y="13148"/>
                      <a:pt x="17850" y="13148"/>
                    </a:cubicBezTo>
                    <a:cubicBezTo>
                      <a:pt x="19493" y="12737"/>
                      <a:pt x="21091" y="12075"/>
                      <a:pt x="22575" y="11254"/>
                    </a:cubicBezTo>
                    <a:lnTo>
                      <a:pt x="22552" y="11254"/>
                    </a:lnTo>
                    <a:cubicBezTo>
                      <a:pt x="23465" y="10751"/>
                      <a:pt x="24332" y="10181"/>
                      <a:pt x="25131" y="9519"/>
                    </a:cubicBezTo>
                    <a:cubicBezTo>
                      <a:pt x="25154" y="9519"/>
                      <a:pt x="25177" y="9496"/>
                      <a:pt x="25199" y="9496"/>
                    </a:cubicBezTo>
                    <a:cubicBezTo>
                      <a:pt x="25222" y="9496"/>
                      <a:pt x="25245" y="9519"/>
                      <a:pt x="25268" y="9542"/>
                    </a:cubicBezTo>
                    <a:cubicBezTo>
                      <a:pt x="25291" y="9564"/>
                      <a:pt x="25291" y="9587"/>
                      <a:pt x="25291" y="9610"/>
                    </a:cubicBezTo>
                    <a:cubicBezTo>
                      <a:pt x="25291" y="9587"/>
                      <a:pt x="25314" y="9587"/>
                      <a:pt x="25336" y="9587"/>
                    </a:cubicBezTo>
                    <a:cubicBezTo>
                      <a:pt x="25344" y="9580"/>
                      <a:pt x="25352" y="9577"/>
                      <a:pt x="25359" y="9577"/>
                    </a:cubicBezTo>
                    <a:cubicBezTo>
                      <a:pt x="25374" y="9577"/>
                      <a:pt x="25390" y="9587"/>
                      <a:pt x="25405" y="9587"/>
                    </a:cubicBezTo>
                    <a:cubicBezTo>
                      <a:pt x="25473" y="9610"/>
                      <a:pt x="25542" y="9633"/>
                      <a:pt x="25610" y="9679"/>
                    </a:cubicBezTo>
                    <a:lnTo>
                      <a:pt x="25588" y="9656"/>
                    </a:lnTo>
                    <a:lnTo>
                      <a:pt x="25588" y="9656"/>
                    </a:lnTo>
                    <a:cubicBezTo>
                      <a:pt x="26021" y="9838"/>
                      <a:pt x="26478" y="9975"/>
                      <a:pt x="26934" y="10089"/>
                    </a:cubicBezTo>
                    <a:cubicBezTo>
                      <a:pt x="27391" y="10204"/>
                      <a:pt x="27824" y="10272"/>
                      <a:pt x="28258" y="10318"/>
                    </a:cubicBezTo>
                    <a:lnTo>
                      <a:pt x="28235" y="10318"/>
                    </a:lnTo>
                    <a:cubicBezTo>
                      <a:pt x="28595" y="10369"/>
                      <a:pt x="28954" y="10395"/>
                      <a:pt x="29314" y="10395"/>
                    </a:cubicBezTo>
                    <a:cubicBezTo>
                      <a:pt x="29434" y="10395"/>
                      <a:pt x="29553" y="10392"/>
                      <a:pt x="29673" y="10386"/>
                    </a:cubicBezTo>
                    <a:cubicBezTo>
                      <a:pt x="30153" y="10386"/>
                      <a:pt x="30609" y="10363"/>
                      <a:pt x="31088" y="10295"/>
                    </a:cubicBezTo>
                    <a:cubicBezTo>
                      <a:pt x="31591" y="10226"/>
                      <a:pt x="32093" y="10112"/>
                      <a:pt x="32572" y="9975"/>
                    </a:cubicBezTo>
                    <a:cubicBezTo>
                      <a:pt x="33051" y="9838"/>
                      <a:pt x="33508" y="9679"/>
                      <a:pt x="33942" y="9473"/>
                    </a:cubicBezTo>
                    <a:cubicBezTo>
                      <a:pt x="34398" y="9291"/>
                      <a:pt x="34832" y="9062"/>
                      <a:pt x="35265" y="8811"/>
                    </a:cubicBezTo>
                    <a:cubicBezTo>
                      <a:pt x="35676" y="8537"/>
                      <a:pt x="36087" y="8263"/>
                      <a:pt x="36475" y="7944"/>
                    </a:cubicBezTo>
                    <a:cubicBezTo>
                      <a:pt x="36840" y="7647"/>
                      <a:pt x="37206" y="7328"/>
                      <a:pt x="37525" y="6985"/>
                    </a:cubicBezTo>
                    <a:cubicBezTo>
                      <a:pt x="37799" y="6711"/>
                      <a:pt x="38073" y="6392"/>
                      <a:pt x="38301" y="6072"/>
                    </a:cubicBezTo>
                    <a:cubicBezTo>
                      <a:pt x="38073" y="5433"/>
                      <a:pt x="37822" y="4794"/>
                      <a:pt x="37525" y="4201"/>
                    </a:cubicBezTo>
                    <a:cubicBezTo>
                      <a:pt x="36818" y="2717"/>
                      <a:pt x="35836" y="1370"/>
                      <a:pt x="34626" y="183"/>
                    </a:cubicBezTo>
                    <a:cubicBezTo>
                      <a:pt x="34558" y="138"/>
                      <a:pt x="34489" y="115"/>
                      <a:pt x="34421" y="115"/>
                    </a:cubicBezTo>
                    <a:cubicBezTo>
                      <a:pt x="34330" y="115"/>
                      <a:pt x="34261" y="138"/>
                      <a:pt x="34215" y="183"/>
                    </a:cubicBezTo>
                    <a:cubicBezTo>
                      <a:pt x="34147" y="252"/>
                      <a:pt x="34124" y="320"/>
                      <a:pt x="34124" y="412"/>
                    </a:cubicBezTo>
                    <a:cubicBezTo>
                      <a:pt x="34124" y="480"/>
                      <a:pt x="34147" y="549"/>
                      <a:pt x="34215" y="617"/>
                    </a:cubicBezTo>
                    <a:lnTo>
                      <a:pt x="34261" y="663"/>
                    </a:lnTo>
                    <a:cubicBezTo>
                      <a:pt x="32618" y="206"/>
                      <a:pt x="30746" y="1"/>
                      <a:pt x="28372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8" name="Google Shape;7972;p70">
                <a:extLst>
                  <a:ext uri="{FF2B5EF4-FFF2-40B4-BE49-F238E27FC236}">
                    <a16:creationId xmlns:a16="http://schemas.microsoft.com/office/drawing/2014/main" id="{568F7D1E-691B-4757-819D-D2FA3C2301BF}"/>
                  </a:ext>
                </a:extLst>
              </p:cNvPr>
              <p:cNvSpPr/>
              <p:nvPr/>
            </p:nvSpPr>
            <p:spPr>
              <a:xfrm>
                <a:off x="5396987" y="22891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9" name="Google Shape;7973;p70">
                <a:extLst>
                  <a:ext uri="{FF2B5EF4-FFF2-40B4-BE49-F238E27FC236}">
                    <a16:creationId xmlns:a16="http://schemas.microsoft.com/office/drawing/2014/main" id="{882BCA58-CB0F-470A-B87B-D39EA9C78ACF}"/>
                  </a:ext>
                </a:extLst>
              </p:cNvPr>
              <p:cNvSpPr/>
              <p:nvPr/>
            </p:nvSpPr>
            <p:spPr>
              <a:xfrm>
                <a:off x="5396987" y="228946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0" name="Google Shape;7974;p70">
                <a:extLst>
                  <a:ext uri="{FF2B5EF4-FFF2-40B4-BE49-F238E27FC236}">
                    <a16:creationId xmlns:a16="http://schemas.microsoft.com/office/drawing/2014/main" id="{E45E7B35-A62B-4BE1-A4F7-89EB97AE8F1B}"/>
                  </a:ext>
                </a:extLst>
              </p:cNvPr>
              <p:cNvSpPr/>
              <p:nvPr/>
            </p:nvSpPr>
            <p:spPr>
              <a:xfrm>
                <a:off x="5396987" y="228946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1" name="Google Shape;7975;p70">
                <a:extLst>
                  <a:ext uri="{FF2B5EF4-FFF2-40B4-BE49-F238E27FC236}">
                    <a16:creationId xmlns:a16="http://schemas.microsoft.com/office/drawing/2014/main" id="{F86F19D8-A9F1-474F-A3F0-C8C581411EA9}"/>
                  </a:ext>
                </a:extLst>
              </p:cNvPr>
              <p:cNvSpPr/>
              <p:nvPr/>
            </p:nvSpPr>
            <p:spPr>
              <a:xfrm>
                <a:off x="5734110" y="214048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2" name="Google Shape;7976;p70">
                <a:extLst>
                  <a:ext uri="{FF2B5EF4-FFF2-40B4-BE49-F238E27FC236}">
                    <a16:creationId xmlns:a16="http://schemas.microsoft.com/office/drawing/2014/main" id="{6D964E5C-4BB8-4739-AD9C-BED130CBB074}"/>
                  </a:ext>
                </a:extLst>
              </p:cNvPr>
              <p:cNvSpPr/>
              <p:nvPr/>
            </p:nvSpPr>
            <p:spPr>
              <a:xfrm>
                <a:off x="5701423" y="2160217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3" name="Google Shape;7977;p70">
                <a:extLst>
                  <a:ext uri="{FF2B5EF4-FFF2-40B4-BE49-F238E27FC236}">
                    <a16:creationId xmlns:a16="http://schemas.microsoft.com/office/drawing/2014/main" id="{5AEA81B4-4180-4F62-917D-5FCAFA18FB7E}"/>
                  </a:ext>
                </a:extLst>
              </p:cNvPr>
              <p:cNvSpPr/>
              <p:nvPr/>
            </p:nvSpPr>
            <p:spPr>
              <a:xfrm>
                <a:off x="5701720" y="2160217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4" name="Google Shape;7978;p70">
                <a:extLst>
                  <a:ext uri="{FF2B5EF4-FFF2-40B4-BE49-F238E27FC236}">
                    <a16:creationId xmlns:a16="http://schemas.microsoft.com/office/drawing/2014/main" id="{79D5E09A-863F-439C-B3DE-E742D38DD947}"/>
                  </a:ext>
                </a:extLst>
              </p:cNvPr>
              <p:cNvSpPr/>
              <p:nvPr/>
            </p:nvSpPr>
            <p:spPr>
              <a:xfrm>
                <a:off x="5304241" y="2431966"/>
                <a:ext cx="49768" cy="65829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5103" extrusionOk="0">
                    <a:moveTo>
                      <a:pt x="1735" y="3242"/>
                    </a:moveTo>
                    <a:cubicBezTo>
                      <a:pt x="1735" y="3242"/>
                      <a:pt x="1758" y="3265"/>
                      <a:pt x="1758" y="3265"/>
                    </a:cubicBezTo>
                    <a:cubicBezTo>
                      <a:pt x="1758" y="3265"/>
                      <a:pt x="1758" y="3242"/>
                      <a:pt x="1735" y="3242"/>
                    </a:cubicBezTo>
                    <a:close/>
                    <a:moveTo>
                      <a:pt x="365" y="1"/>
                    </a:moveTo>
                    <a:cubicBezTo>
                      <a:pt x="183" y="1"/>
                      <a:pt x="0" y="161"/>
                      <a:pt x="23" y="366"/>
                    </a:cubicBezTo>
                    <a:cubicBezTo>
                      <a:pt x="69" y="1416"/>
                      <a:pt x="411" y="2443"/>
                      <a:pt x="1050" y="3311"/>
                    </a:cubicBezTo>
                    <a:cubicBezTo>
                      <a:pt x="1187" y="3516"/>
                      <a:pt x="1370" y="3699"/>
                      <a:pt x="1552" y="3881"/>
                    </a:cubicBezTo>
                    <a:cubicBezTo>
                      <a:pt x="1735" y="4064"/>
                      <a:pt x="1918" y="4224"/>
                      <a:pt x="2123" y="4383"/>
                    </a:cubicBezTo>
                    <a:cubicBezTo>
                      <a:pt x="2557" y="4703"/>
                      <a:pt x="3036" y="4931"/>
                      <a:pt x="3538" y="5091"/>
                    </a:cubicBezTo>
                    <a:cubicBezTo>
                      <a:pt x="3559" y="5099"/>
                      <a:pt x="3580" y="5103"/>
                      <a:pt x="3601" y="5103"/>
                    </a:cubicBezTo>
                    <a:cubicBezTo>
                      <a:pt x="3699" y="5103"/>
                      <a:pt x="3797" y="5025"/>
                      <a:pt x="3835" y="4931"/>
                    </a:cubicBezTo>
                    <a:cubicBezTo>
                      <a:pt x="3858" y="4794"/>
                      <a:pt x="3789" y="4680"/>
                      <a:pt x="3652" y="4634"/>
                    </a:cubicBezTo>
                    <a:cubicBezTo>
                      <a:pt x="3561" y="4612"/>
                      <a:pt x="3447" y="4566"/>
                      <a:pt x="3356" y="4520"/>
                    </a:cubicBezTo>
                    <a:cubicBezTo>
                      <a:pt x="3059" y="4383"/>
                      <a:pt x="2762" y="4224"/>
                      <a:pt x="2511" y="4018"/>
                    </a:cubicBezTo>
                    <a:cubicBezTo>
                      <a:pt x="2237" y="3813"/>
                      <a:pt x="1986" y="3562"/>
                      <a:pt x="1758" y="3288"/>
                    </a:cubicBezTo>
                    <a:cubicBezTo>
                      <a:pt x="1507" y="2945"/>
                      <a:pt x="1301" y="2580"/>
                      <a:pt x="1141" y="2215"/>
                    </a:cubicBezTo>
                    <a:cubicBezTo>
                      <a:pt x="959" y="1781"/>
                      <a:pt x="845" y="1325"/>
                      <a:pt x="776" y="868"/>
                    </a:cubicBezTo>
                    <a:cubicBezTo>
                      <a:pt x="753" y="708"/>
                      <a:pt x="753" y="526"/>
                      <a:pt x="731" y="366"/>
                    </a:cubicBezTo>
                    <a:cubicBezTo>
                      <a:pt x="731" y="184"/>
                      <a:pt x="571" y="1"/>
                      <a:pt x="365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5" name="Google Shape;7979;p70">
                <a:extLst>
                  <a:ext uri="{FF2B5EF4-FFF2-40B4-BE49-F238E27FC236}">
                    <a16:creationId xmlns:a16="http://schemas.microsoft.com/office/drawing/2014/main" id="{E21CADF4-5774-486C-AECA-E2DCEA96D7E3}"/>
                  </a:ext>
                </a:extLst>
              </p:cNvPr>
              <p:cNvSpPr/>
              <p:nvPr/>
            </p:nvSpPr>
            <p:spPr>
              <a:xfrm>
                <a:off x="5264485" y="2429322"/>
                <a:ext cx="48594" cy="24329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886" extrusionOk="0">
                    <a:moveTo>
                      <a:pt x="2717" y="0"/>
                    </a:moveTo>
                    <a:cubicBezTo>
                      <a:pt x="2649" y="0"/>
                      <a:pt x="2557" y="23"/>
                      <a:pt x="2489" y="23"/>
                    </a:cubicBezTo>
                    <a:cubicBezTo>
                      <a:pt x="2124" y="46"/>
                      <a:pt x="1758" y="160"/>
                      <a:pt x="1416" y="320"/>
                    </a:cubicBezTo>
                    <a:cubicBezTo>
                      <a:pt x="1096" y="457"/>
                      <a:pt x="823" y="662"/>
                      <a:pt x="571" y="891"/>
                    </a:cubicBezTo>
                    <a:cubicBezTo>
                      <a:pt x="320" y="1142"/>
                      <a:pt x="115" y="1416"/>
                      <a:pt x="24" y="1758"/>
                    </a:cubicBezTo>
                    <a:cubicBezTo>
                      <a:pt x="1" y="1804"/>
                      <a:pt x="24" y="1849"/>
                      <a:pt x="69" y="1872"/>
                    </a:cubicBezTo>
                    <a:cubicBezTo>
                      <a:pt x="86" y="1880"/>
                      <a:pt x="106" y="1886"/>
                      <a:pt x="125" y="1886"/>
                    </a:cubicBezTo>
                    <a:cubicBezTo>
                      <a:pt x="159" y="1886"/>
                      <a:pt x="192" y="1870"/>
                      <a:pt x="206" y="1826"/>
                    </a:cubicBezTo>
                    <a:cubicBezTo>
                      <a:pt x="252" y="1712"/>
                      <a:pt x="298" y="1598"/>
                      <a:pt x="366" y="1484"/>
                    </a:cubicBezTo>
                    <a:cubicBezTo>
                      <a:pt x="434" y="1370"/>
                      <a:pt x="526" y="1233"/>
                      <a:pt x="640" y="1142"/>
                    </a:cubicBezTo>
                    <a:lnTo>
                      <a:pt x="640" y="1142"/>
                    </a:lnTo>
                    <a:lnTo>
                      <a:pt x="617" y="1165"/>
                    </a:lnTo>
                    <a:cubicBezTo>
                      <a:pt x="754" y="1028"/>
                      <a:pt x="891" y="936"/>
                      <a:pt x="1051" y="845"/>
                    </a:cubicBezTo>
                    <a:cubicBezTo>
                      <a:pt x="1233" y="731"/>
                      <a:pt x="1439" y="662"/>
                      <a:pt x="1667" y="594"/>
                    </a:cubicBezTo>
                    <a:cubicBezTo>
                      <a:pt x="1872" y="548"/>
                      <a:pt x="2101" y="525"/>
                      <a:pt x="2306" y="525"/>
                    </a:cubicBezTo>
                    <a:cubicBezTo>
                      <a:pt x="2489" y="525"/>
                      <a:pt x="2671" y="548"/>
                      <a:pt x="2831" y="594"/>
                    </a:cubicBezTo>
                    <a:cubicBezTo>
                      <a:pt x="2922" y="617"/>
                      <a:pt x="3037" y="662"/>
                      <a:pt x="3128" y="708"/>
                    </a:cubicBezTo>
                    <a:cubicBezTo>
                      <a:pt x="3128" y="731"/>
                      <a:pt x="3151" y="731"/>
                      <a:pt x="3174" y="754"/>
                    </a:cubicBezTo>
                    <a:cubicBezTo>
                      <a:pt x="3243" y="803"/>
                      <a:pt x="3320" y="827"/>
                      <a:pt x="3397" y="827"/>
                    </a:cubicBezTo>
                    <a:cubicBezTo>
                      <a:pt x="3498" y="827"/>
                      <a:pt x="3598" y="786"/>
                      <a:pt x="3676" y="708"/>
                    </a:cubicBezTo>
                    <a:cubicBezTo>
                      <a:pt x="3721" y="640"/>
                      <a:pt x="3767" y="525"/>
                      <a:pt x="3744" y="434"/>
                    </a:cubicBezTo>
                    <a:cubicBezTo>
                      <a:pt x="3744" y="389"/>
                      <a:pt x="3721" y="320"/>
                      <a:pt x="3676" y="274"/>
                    </a:cubicBezTo>
                    <a:cubicBezTo>
                      <a:pt x="3653" y="229"/>
                      <a:pt x="3607" y="183"/>
                      <a:pt x="3539" y="160"/>
                    </a:cubicBezTo>
                    <a:cubicBezTo>
                      <a:pt x="3379" y="115"/>
                      <a:pt x="3219" y="69"/>
                      <a:pt x="3059" y="23"/>
                    </a:cubicBezTo>
                    <a:cubicBezTo>
                      <a:pt x="2945" y="23"/>
                      <a:pt x="2831" y="0"/>
                      <a:pt x="2717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6" name="Google Shape;7980;p70">
                <a:extLst>
                  <a:ext uri="{FF2B5EF4-FFF2-40B4-BE49-F238E27FC236}">
                    <a16:creationId xmlns:a16="http://schemas.microsoft.com/office/drawing/2014/main" id="{8AD0B848-DA1C-4EFE-84CD-4F2FB306B933}"/>
                  </a:ext>
                </a:extLst>
              </p:cNvPr>
              <p:cNvSpPr/>
              <p:nvPr/>
            </p:nvSpPr>
            <p:spPr>
              <a:xfrm>
                <a:off x="5588064" y="3538440"/>
                <a:ext cx="240585" cy="154297"/>
              </a:xfrm>
              <a:custGeom>
                <a:avLst/>
                <a:gdLst/>
                <a:ahLst/>
                <a:cxnLst/>
                <a:rect l="l" t="t" r="r" b="b"/>
                <a:pathLst>
                  <a:path w="18650" h="11961" extrusionOk="0">
                    <a:moveTo>
                      <a:pt x="7054" y="0"/>
                    </a:moveTo>
                    <a:cubicBezTo>
                      <a:pt x="5798" y="0"/>
                      <a:pt x="4475" y="114"/>
                      <a:pt x="2877" y="365"/>
                    </a:cubicBezTo>
                    <a:cubicBezTo>
                      <a:pt x="2146" y="480"/>
                      <a:pt x="1416" y="639"/>
                      <a:pt x="686" y="799"/>
                    </a:cubicBezTo>
                    <a:cubicBezTo>
                      <a:pt x="686" y="776"/>
                      <a:pt x="663" y="776"/>
                      <a:pt x="663" y="776"/>
                    </a:cubicBezTo>
                    <a:lnTo>
                      <a:pt x="571" y="776"/>
                    </a:lnTo>
                    <a:cubicBezTo>
                      <a:pt x="526" y="776"/>
                      <a:pt x="480" y="776"/>
                      <a:pt x="435" y="799"/>
                    </a:cubicBezTo>
                    <a:cubicBezTo>
                      <a:pt x="389" y="845"/>
                      <a:pt x="320" y="913"/>
                      <a:pt x="298" y="982"/>
                    </a:cubicBezTo>
                    <a:cubicBezTo>
                      <a:pt x="69" y="2579"/>
                      <a:pt x="1" y="3926"/>
                      <a:pt x="69" y="5159"/>
                    </a:cubicBezTo>
                    <a:cubicBezTo>
                      <a:pt x="138" y="6574"/>
                      <a:pt x="389" y="7875"/>
                      <a:pt x="845" y="9062"/>
                    </a:cubicBezTo>
                    <a:cubicBezTo>
                      <a:pt x="868" y="9108"/>
                      <a:pt x="891" y="9153"/>
                      <a:pt x="914" y="9199"/>
                    </a:cubicBezTo>
                    <a:cubicBezTo>
                      <a:pt x="982" y="9290"/>
                      <a:pt x="1028" y="9359"/>
                      <a:pt x="1096" y="9450"/>
                    </a:cubicBezTo>
                    <a:cubicBezTo>
                      <a:pt x="1142" y="9496"/>
                      <a:pt x="1188" y="9541"/>
                      <a:pt x="1233" y="9587"/>
                    </a:cubicBezTo>
                    <a:cubicBezTo>
                      <a:pt x="1302" y="9632"/>
                      <a:pt x="1348" y="9678"/>
                      <a:pt x="1416" y="9724"/>
                    </a:cubicBezTo>
                    <a:cubicBezTo>
                      <a:pt x="1462" y="9769"/>
                      <a:pt x="1484" y="9792"/>
                      <a:pt x="1530" y="9838"/>
                    </a:cubicBezTo>
                    <a:cubicBezTo>
                      <a:pt x="2671" y="10546"/>
                      <a:pt x="4018" y="11070"/>
                      <a:pt x="5639" y="11459"/>
                    </a:cubicBezTo>
                    <a:cubicBezTo>
                      <a:pt x="7031" y="11801"/>
                      <a:pt x="8515" y="11961"/>
                      <a:pt x="10044" y="11961"/>
                    </a:cubicBezTo>
                    <a:cubicBezTo>
                      <a:pt x="10386" y="11961"/>
                      <a:pt x="10729" y="11961"/>
                      <a:pt x="11048" y="11938"/>
                    </a:cubicBezTo>
                    <a:cubicBezTo>
                      <a:pt x="12190" y="11869"/>
                      <a:pt x="13285" y="11710"/>
                      <a:pt x="14335" y="11436"/>
                    </a:cubicBezTo>
                    <a:cubicBezTo>
                      <a:pt x="15294" y="11185"/>
                      <a:pt x="16161" y="10865"/>
                      <a:pt x="16914" y="10431"/>
                    </a:cubicBezTo>
                    <a:cubicBezTo>
                      <a:pt x="16937" y="10409"/>
                      <a:pt x="16983" y="10386"/>
                      <a:pt x="17006" y="10363"/>
                    </a:cubicBezTo>
                    <a:cubicBezTo>
                      <a:pt x="17097" y="10317"/>
                      <a:pt x="17188" y="10249"/>
                      <a:pt x="17257" y="10180"/>
                    </a:cubicBezTo>
                    <a:cubicBezTo>
                      <a:pt x="17325" y="10135"/>
                      <a:pt x="17371" y="10089"/>
                      <a:pt x="17417" y="10043"/>
                    </a:cubicBezTo>
                    <a:cubicBezTo>
                      <a:pt x="17576" y="9884"/>
                      <a:pt x="17690" y="9724"/>
                      <a:pt x="17805" y="9564"/>
                    </a:cubicBezTo>
                    <a:cubicBezTo>
                      <a:pt x="17919" y="9381"/>
                      <a:pt x="18033" y="9176"/>
                      <a:pt x="18170" y="8902"/>
                    </a:cubicBezTo>
                    <a:cubicBezTo>
                      <a:pt x="18330" y="8514"/>
                      <a:pt x="18466" y="8058"/>
                      <a:pt x="18558" y="7533"/>
                    </a:cubicBezTo>
                    <a:cubicBezTo>
                      <a:pt x="18626" y="7076"/>
                      <a:pt x="18649" y="6597"/>
                      <a:pt x="18603" y="6095"/>
                    </a:cubicBezTo>
                    <a:cubicBezTo>
                      <a:pt x="18581" y="5638"/>
                      <a:pt x="18512" y="5227"/>
                      <a:pt x="18398" y="4862"/>
                    </a:cubicBezTo>
                    <a:cubicBezTo>
                      <a:pt x="18284" y="4542"/>
                      <a:pt x="18124" y="4269"/>
                      <a:pt x="17942" y="4017"/>
                    </a:cubicBezTo>
                    <a:cubicBezTo>
                      <a:pt x="17782" y="3789"/>
                      <a:pt x="17553" y="3607"/>
                      <a:pt x="17302" y="3447"/>
                    </a:cubicBezTo>
                    <a:cubicBezTo>
                      <a:pt x="16823" y="3127"/>
                      <a:pt x="16230" y="2990"/>
                      <a:pt x="15682" y="2899"/>
                    </a:cubicBezTo>
                    <a:cubicBezTo>
                      <a:pt x="15499" y="2853"/>
                      <a:pt x="15339" y="2831"/>
                      <a:pt x="15157" y="2785"/>
                    </a:cubicBezTo>
                    <a:cubicBezTo>
                      <a:pt x="14929" y="2762"/>
                      <a:pt x="14700" y="2716"/>
                      <a:pt x="14472" y="2671"/>
                    </a:cubicBezTo>
                    <a:lnTo>
                      <a:pt x="14472" y="2671"/>
                    </a:lnTo>
                    <a:lnTo>
                      <a:pt x="14518" y="2694"/>
                    </a:lnTo>
                    <a:cubicBezTo>
                      <a:pt x="14084" y="2579"/>
                      <a:pt x="13719" y="2465"/>
                      <a:pt x="13422" y="2328"/>
                    </a:cubicBezTo>
                    <a:cubicBezTo>
                      <a:pt x="13217" y="2214"/>
                      <a:pt x="13057" y="2100"/>
                      <a:pt x="12920" y="1986"/>
                    </a:cubicBezTo>
                    <a:cubicBezTo>
                      <a:pt x="12783" y="1849"/>
                      <a:pt x="12646" y="1689"/>
                      <a:pt x="12532" y="1530"/>
                    </a:cubicBezTo>
                    <a:cubicBezTo>
                      <a:pt x="12463" y="1415"/>
                      <a:pt x="12418" y="1301"/>
                      <a:pt x="12349" y="1164"/>
                    </a:cubicBezTo>
                    <a:cubicBezTo>
                      <a:pt x="12304" y="1073"/>
                      <a:pt x="12212" y="1005"/>
                      <a:pt x="12098" y="1005"/>
                    </a:cubicBezTo>
                    <a:cubicBezTo>
                      <a:pt x="12053" y="1005"/>
                      <a:pt x="12007" y="1005"/>
                      <a:pt x="11961" y="1027"/>
                    </a:cubicBezTo>
                    <a:cubicBezTo>
                      <a:pt x="11916" y="1050"/>
                      <a:pt x="11893" y="1096"/>
                      <a:pt x="11847" y="1119"/>
                    </a:cubicBezTo>
                    <a:cubicBezTo>
                      <a:pt x="11413" y="799"/>
                      <a:pt x="10866" y="548"/>
                      <a:pt x="10181" y="343"/>
                    </a:cubicBezTo>
                    <a:cubicBezTo>
                      <a:pt x="9519" y="160"/>
                      <a:pt x="8766" y="46"/>
                      <a:pt x="7853" y="23"/>
                    </a:cubicBezTo>
                    <a:cubicBezTo>
                      <a:pt x="7579" y="0"/>
                      <a:pt x="7328" y="0"/>
                      <a:pt x="70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7" name="Google Shape;7981;p70">
                <a:extLst>
                  <a:ext uri="{FF2B5EF4-FFF2-40B4-BE49-F238E27FC236}">
                    <a16:creationId xmlns:a16="http://schemas.microsoft.com/office/drawing/2014/main" id="{5083687E-101C-40A9-8AE7-163EFEEFA1F4}"/>
                  </a:ext>
                </a:extLst>
              </p:cNvPr>
              <p:cNvSpPr/>
              <p:nvPr/>
            </p:nvSpPr>
            <p:spPr>
              <a:xfrm>
                <a:off x="5591302" y="3574068"/>
                <a:ext cx="237347" cy="118667"/>
              </a:xfrm>
              <a:custGeom>
                <a:avLst/>
                <a:gdLst/>
                <a:ahLst/>
                <a:cxnLst/>
                <a:rect l="l" t="t" r="r" b="b"/>
                <a:pathLst>
                  <a:path w="18399" h="9199" extrusionOk="0">
                    <a:moveTo>
                      <a:pt x="13513" y="890"/>
                    </a:moveTo>
                    <a:cubicBezTo>
                      <a:pt x="13491" y="890"/>
                      <a:pt x="13491" y="890"/>
                      <a:pt x="13491" y="911"/>
                    </a:cubicBezTo>
                    <a:lnTo>
                      <a:pt x="13491" y="911"/>
                    </a:lnTo>
                    <a:cubicBezTo>
                      <a:pt x="13498" y="904"/>
                      <a:pt x="13506" y="897"/>
                      <a:pt x="13513" y="890"/>
                    </a:cubicBezTo>
                    <a:close/>
                    <a:moveTo>
                      <a:pt x="11505" y="6254"/>
                    </a:moveTo>
                    <a:cubicBezTo>
                      <a:pt x="11505" y="6254"/>
                      <a:pt x="11505" y="6254"/>
                      <a:pt x="11505" y="6277"/>
                    </a:cubicBezTo>
                    <a:cubicBezTo>
                      <a:pt x="11505" y="6276"/>
                      <a:pt x="11505" y="6275"/>
                      <a:pt x="11505" y="6274"/>
                    </a:cubicBezTo>
                    <a:lnTo>
                      <a:pt x="11505" y="6274"/>
                    </a:lnTo>
                    <a:cubicBezTo>
                      <a:pt x="11505" y="6267"/>
                      <a:pt x="11505" y="6261"/>
                      <a:pt x="11505" y="6254"/>
                    </a:cubicBezTo>
                    <a:close/>
                    <a:moveTo>
                      <a:pt x="14723" y="0"/>
                    </a:moveTo>
                    <a:cubicBezTo>
                      <a:pt x="14655" y="23"/>
                      <a:pt x="14586" y="69"/>
                      <a:pt x="14518" y="114"/>
                    </a:cubicBezTo>
                    <a:cubicBezTo>
                      <a:pt x="14335" y="206"/>
                      <a:pt x="14153" y="342"/>
                      <a:pt x="13970" y="479"/>
                    </a:cubicBezTo>
                    <a:cubicBezTo>
                      <a:pt x="13810" y="616"/>
                      <a:pt x="13650" y="753"/>
                      <a:pt x="13491" y="913"/>
                    </a:cubicBezTo>
                    <a:cubicBezTo>
                      <a:pt x="13491" y="912"/>
                      <a:pt x="13491" y="912"/>
                      <a:pt x="13491" y="911"/>
                    </a:cubicBezTo>
                    <a:lnTo>
                      <a:pt x="13491" y="911"/>
                    </a:lnTo>
                    <a:cubicBezTo>
                      <a:pt x="13296" y="1088"/>
                      <a:pt x="13142" y="1286"/>
                      <a:pt x="12988" y="1484"/>
                    </a:cubicBezTo>
                    <a:cubicBezTo>
                      <a:pt x="12806" y="1712"/>
                      <a:pt x="12669" y="1940"/>
                      <a:pt x="12532" y="2168"/>
                    </a:cubicBezTo>
                    <a:lnTo>
                      <a:pt x="12555" y="2146"/>
                    </a:lnTo>
                    <a:lnTo>
                      <a:pt x="12555" y="2146"/>
                    </a:lnTo>
                    <a:cubicBezTo>
                      <a:pt x="12372" y="2442"/>
                      <a:pt x="12235" y="2739"/>
                      <a:pt x="12098" y="3059"/>
                    </a:cubicBezTo>
                    <a:cubicBezTo>
                      <a:pt x="11961" y="3378"/>
                      <a:pt x="11870" y="3698"/>
                      <a:pt x="11779" y="4040"/>
                    </a:cubicBezTo>
                    <a:cubicBezTo>
                      <a:pt x="11779" y="4017"/>
                      <a:pt x="11779" y="4017"/>
                      <a:pt x="11779" y="4017"/>
                    </a:cubicBezTo>
                    <a:cubicBezTo>
                      <a:pt x="11596" y="4747"/>
                      <a:pt x="11505" y="5499"/>
                      <a:pt x="11505" y="6274"/>
                    </a:cubicBezTo>
                    <a:lnTo>
                      <a:pt x="11505" y="6274"/>
                    </a:lnTo>
                    <a:cubicBezTo>
                      <a:pt x="11505" y="6494"/>
                      <a:pt x="11506" y="6694"/>
                      <a:pt x="11528" y="6916"/>
                    </a:cubicBezTo>
                    <a:cubicBezTo>
                      <a:pt x="11551" y="6962"/>
                      <a:pt x="11551" y="7007"/>
                      <a:pt x="11551" y="7053"/>
                    </a:cubicBezTo>
                    <a:cubicBezTo>
                      <a:pt x="11573" y="7076"/>
                      <a:pt x="11573" y="7099"/>
                      <a:pt x="11573" y="7122"/>
                    </a:cubicBezTo>
                    <a:cubicBezTo>
                      <a:pt x="11573" y="7144"/>
                      <a:pt x="11573" y="7167"/>
                      <a:pt x="11551" y="7190"/>
                    </a:cubicBezTo>
                    <a:cubicBezTo>
                      <a:pt x="11528" y="7190"/>
                      <a:pt x="11505" y="7213"/>
                      <a:pt x="11482" y="7213"/>
                    </a:cubicBezTo>
                    <a:cubicBezTo>
                      <a:pt x="11140" y="7281"/>
                      <a:pt x="10774" y="7327"/>
                      <a:pt x="10409" y="7350"/>
                    </a:cubicBezTo>
                    <a:cubicBezTo>
                      <a:pt x="10050" y="7376"/>
                      <a:pt x="9687" y="7388"/>
                      <a:pt x="9324" y="7388"/>
                    </a:cubicBezTo>
                    <a:cubicBezTo>
                      <a:pt x="8718" y="7388"/>
                      <a:pt x="8110" y="7353"/>
                      <a:pt x="7510" y="7281"/>
                    </a:cubicBezTo>
                    <a:cubicBezTo>
                      <a:pt x="6506" y="7144"/>
                      <a:pt x="5547" y="6916"/>
                      <a:pt x="4589" y="6597"/>
                    </a:cubicBezTo>
                    <a:cubicBezTo>
                      <a:pt x="3653" y="6300"/>
                      <a:pt x="2740" y="5912"/>
                      <a:pt x="1895" y="5433"/>
                    </a:cubicBezTo>
                    <a:cubicBezTo>
                      <a:pt x="1233" y="5067"/>
                      <a:pt x="594" y="4634"/>
                      <a:pt x="1" y="4177"/>
                    </a:cubicBezTo>
                    <a:lnTo>
                      <a:pt x="1" y="4177"/>
                    </a:lnTo>
                    <a:cubicBezTo>
                      <a:pt x="138" y="4908"/>
                      <a:pt x="343" y="5638"/>
                      <a:pt x="594" y="6300"/>
                    </a:cubicBezTo>
                    <a:lnTo>
                      <a:pt x="617" y="6368"/>
                    </a:lnTo>
                    <a:lnTo>
                      <a:pt x="663" y="6437"/>
                    </a:lnTo>
                    <a:cubicBezTo>
                      <a:pt x="708" y="6528"/>
                      <a:pt x="777" y="6597"/>
                      <a:pt x="845" y="6688"/>
                    </a:cubicBezTo>
                    <a:cubicBezTo>
                      <a:pt x="891" y="6734"/>
                      <a:pt x="937" y="6779"/>
                      <a:pt x="982" y="6825"/>
                    </a:cubicBezTo>
                    <a:lnTo>
                      <a:pt x="1097" y="6916"/>
                    </a:lnTo>
                    <a:lnTo>
                      <a:pt x="1142" y="6985"/>
                    </a:lnTo>
                    <a:lnTo>
                      <a:pt x="1279" y="7076"/>
                    </a:lnTo>
                    <a:cubicBezTo>
                      <a:pt x="2420" y="7784"/>
                      <a:pt x="3744" y="8308"/>
                      <a:pt x="5365" y="8697"/>
                    </a:cubicBezTo>
                    <a:cubicBezTo>
                      <a:pt x="6780" y="9039"/>
                      <a:pt x="8264" y="9199"/>
                      <a:pt x="9793" y="9199"/>
                    </a:cubicBezTo>
                    <a:cubicBezTo>
                      <a:pt x="10135" y="9199"/>
                      <a:pt x="10478" y="9199"/>
                      <a:pt x="10797" y="9176"/>
                    </a:cubicBezTo>
                    <a:cubicBezTo>
                      <a:pt x="11961" y="9130"/>
                      <a:pt x="13057" y="8948"/>
                      <a:pt x="14107" y="8697"/>
                    </a:cubicBezTo>
                    <a:cubicBezTo>
                      <a:pt x="15043" y="8445"/>
                      <a:pt x="15910" y="8103"/>
                      <a:pt x="16663" y="7669"/>
                    </a:cubicBezTo>
                    <a:lnTo>
                      <a:pt x="16732" y="7624"/>
                    </a:lnTo>
                    <a:lnTo>
                      <a:pt x="16755" y="7601"/>
                    </a:lnTo>
                    <a:cubicBezTo>
                      <a:pt x="16846" y="7555"/>
                      <a:pt x="16937" y="7487"/>
                      <a:pt x="17029" y="7418"/>
                    </a:cubicBezTo>
                    <a:cubicBezTo>
                      <a:pt x="17074" y="7373"/>
                      <a:pt x="17120" y="7327"/>
                      <a:pt x="17188" y="7281"/>
                    </a:cubicBezTo>
                    <a:cubicBezTo>
                      <a:pt x="17325" y="7122"/>
                      <a:pt x="17439" y="6962"/>
                      <a:pt x="17554" y="6802"/>
                    </a:cubicBezTo>
                    <a:cubicBezTo>
                      <a:pt x="17691" y="6619"/>
                      <a:pt x="17805" y="6414"/>
                      <a:pt x="17919" y="6140"/>
                    </a:cubicBezTo>
                    <a:cubicBezTo>
                      <a:pt x="18101" y="5775"/>
                      <a:pt x="18215" y="5318"/>
                      <a:pt x="18307" y="4771"/>
                    </a:cubicBezTo>
                    <a:cubicBezTo>
                      <a:pt x="18375" y="4314"/>
                      <a:pt x="18398" y="3835"/>
                      <a:pt x="18375" y="3333"/>
                    </a:cubicBezTo>
                    <a:cubicBezTo>
                      <a:pt x="18352" y="2876"/>
                      <a:pt x="18261" y="2465"/>
                      <a:pt x="18147" y="2100"/>
                    </a:cubicBezTo>
                    <a:cubicBezTo>
                      <a:pt x="18033" y="1780"/>
                      <a:pt x="17896" y="1507"/>
                      <a:pt x="17691" y="1233"/>
                    </a:cubicBezTo>
                    <a:cubicBezTo>
                      <a:pt x="17531" y="1027"/>
                      <a:pt x="17325" y="845"/>
                      <a:pt x="17051" y="662"/>
                    </a:cubicBezTo>
                    <a:cubicBezTo>
                      <a:pt x="16572" y="365"/>
                      <a:pt x="16001" y="228"/>
                      <a:pt x="15431" y="114"/>
                    </a:cubicBezTo>
                    <a:cubicBezTo>
                      <a:pt x="15248" y="91"/>
                      <a:pt x="15088" y="46"/>
                      <a:pt x="14906" y="23"/>
                    </a:cubicBezTo>
                    <a:lnTo>
                      <a:pt x="1481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8" name="Google Shape;7982;p70">
                <a:extLst>
                  <a:ext uri="{FF2B5EF4-FFF2-40B4-BE49-F238E27FC236}">
                    <a16:creationId xmlns:a16="http://schemas.microsoft.com/office/drawing/2014/main" id="{FB3B6782-C25D-45D3-A5EA-22BEE33E91B7}"/>
                  </a:ext>
                </a:extLst>
              </p:cNvPr>
              <p:cNvSpPr/>
              <p:nvPr/>
            </p:nvSpPr>
            <p:spPr>
              <a:xfrm>
                <a:off x="5729105" y="3559337"/>
                <a:ext cx="31515" cy="2887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2238" extrusionOk="0">
                    <a:moveTo>
                      <a:pt x="2146" y="1"/>
                    </a:moveTo>
                    <a:cubicBezTo>
                      <a:pt x="2100" y="1"/>
                      <a:pt x="2054" y="24"/>
                      <a:pt x="2009" y="46"/>
                    </a:cubicBezTo>
                    <a:cubicBezTo>
                      <a:pt x="1164" y="366"/>
                      <a:pt x="411" y="959"/>
                      <a:pt x="46" y="1804"/>
                    </a:cubicBezTo>
                    <a:cubicBezTo>
                      <a:pt x="23" y="1872"/>
                      <a:pt x="0" y="1941"/>
                      <a:pt x="23" y="2009"/>
                    </a:cubicBezTo>
                    <a:cubicBezTo>
                      <a:pt x="46" y="2078"/>
                      <a:pt x="91" y="2146"/>
                      <a:pt x="160" y="2192"/>
                    </a:cubicBezTo>
                    <a:cubicBezTo>
                      <a:pt x="206" y="2238"/>
                      <a:pt x="297" y="2238"/>
                      <a:pt x="365" y="2238"/>
                    </a:cubicBezTo>
                    <a:cubicBezTo>
                      <a:pt x="434" y="2215"/>
                      <a:pt x="502" y="2169"/>
                      <a:pt x="548" y="2101"/>
                    </a:cubicBezTo>
                    <a:cubicBezTo>
                      <a:pt x="639" y="1872"/>
                      <a:pt x="753" y="1690"/>
                      <a:pt x="890" y="1507"/>
                    </a:cubicBezTo>
                    <a:cubicBezTo>
                      <a:pt x="1050" y="1302"/>
                      <a:pt x="1233" y="1142"/>
                      <a:pt x="1438" y="982"/>
                    </a:cubicBezTo>
                    <a:cubicBezTo>
                      <a:pt x="1712" y="800"/>
                      <a:pt x="1986" y="663"/>
                      <a:pt x="2283" y="549"/>
                    </a:cubicBezTo>
                    <a:cubicBezTo>
                      <a:pt x="2351" y="526"/>
                      <a:pt x="2397" y="435"/>
                      <a:pt x="2420" y="366"/>
                    </a:cubicBezTo>
                    <a:cubicBezTo>
                      <a:pt x="2442" y="298"/>
                      <a:pt x="2442" y="229"/>
                      <a:pt x="2397" y="161"/>
                    </a:cubicBezTo>
                    <a:cubicBezTo>
                      <a:pt x="2351" y="92"/>
                      <a:pt x="2305" y="46"/>
                      <a:pt x="2214" y="24"/>
                    </a:cubicBezTo>
                    <a:cubicBezTo>
                      <a:pt x="2191" y="1"/>
                      <a:pt x="2169" y="1"/>
                      <a:pt x="21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9" name="Google Shape;7983;p70">
                <a:extLst>
                  <a:ext uri="{FF2B5EF4-FFF2-40B4-BE49-F238E27FC236}">
                    <a16:creationId xmlns:a16="http://schemas.microsoft.com/office/drawing/2014/main" id="{0ED76B35-68D3-4A65-97F9-7AC343710EA7}"/>
                  </a:ext>
                </a:extLst>
              </p:cNvPr>
              <p:cNvSpPr/>
              <p:nvPr/>
            </p:nvSpPr>
            <p:spPr>
              <a:xfrm>
                <a:off x="5741759" y="3564058"/>
                <a:ext cx="32405" cy="32585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2526" extrusionOk="0">
                    <a:moveTo>
                      <a:pt x="2192" y="0"/>
                    </a:moveTo>
                    <a:cubicBezTo>
                      <a:pt x="2146" y="0"/>
                      <a:pt x="2101" y="0"/>
                      <a:pt x="2055" y="23"/>
                    </a:cubicBezTo>
                    <a:cubicBezTo>
                      <a:pt x="1233" y="525"/>
                      <a:pt x="480" y="1210"/>
                      <a:pt x="46" y="2100"/>
                    </a:cubicBezTo>
                    <a:cubicBezTo>
                      <a:pt x="1" y="2168"/>
                      <a:pt x="1" y="2237"/>
                      <a:pt x="1" y="2305"/>
                    </a:cubicBezTo>
                    <a:cubicBezTo>
                      <a:pt x="23" y="2397"/>
                      <a:pt x="69" y="2442"/>
                      <a:pt x="138" y="2488"/>
                    </a:cubicBezTo>
                    <a:cubicBezTo>
                      <a:pt x="187" y="2513"/>
                      <a:pt x="242" y="2525"/>
                      <a:pt x="295" y="2525"/>
                    </a:cubicBezTo>
                    <a:cubicBezTo>
                      <a:pt x="391" y="2525"/>
                      <a:pt x="482" y="2484"/>
                      <a:pt x="526" y="2397"/>
                    </a:cubicBezTo>
                    <a:cubicBezTo>
                      <a:pt x="663" y="2146"/>
                      <a:pt x="800" y="1895"/>
                      <a:pt x="982" y="1666"/>
                    </a:cubicBezTo>
                    <a:cubicBezTo>
                      <a:pt x="1256" y="1347"/>
                      <a:pt x="1576" y="1050"/>
                      <a:pt x="1941" y="799"/>
                    </a:cubicBezTo>
                    <a:cubicBezTo>
                      <a:pt x="2055" y="708"/>
                      <a:pt x="2192" y="616"/>
                      <a:pt x="2329" y="525"/>
                    </a:cubicBezTo>
                    <a:cubicBezTo>
                      <a:pt x="2466" y="457"/>
                      <a:pt x="2511" y="297"/>
                      <a:pt x="2443" y="137"/>
                    </a:cubicBezTo>
                    <a:cubicBezTo>
                      <a:pt x="2397" y="46"/>
                      <a:pt x="2283" y="0"/>
                      <a:pt x="21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0" name="Google Shape;7984;p70">
                <a:extLst>
                  <a:ext uri="{FF2B5EF4-FFF2-40B4-BE49-F238E27FC236}">
                    <a16:creationId xmlns:a16="http://schemas.microsoft.com/office/drawing/2014/main" id="{FF5A990B-DFBA-4875-9FB1-1272552301C0}"/>
                  </a:ext>
                </a:extLst>
              </p:cNvPr>
              <p:cNvSpPr/>
              <p:nvPr/>
            </p:nvSpPr>
            <p:spPr>
              <a:xfrm>
                <a:off x="5606316" y="3580543"/>
                <a:ext cx="58321" cy="58321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521" extrusionOk="0">
                    <a:moveTo>
                      <a:pt x="2318" y="577"/>
                    </a:moveTo>
                    <a:cubicBezTo>
                      <a:pt x="2392" y="577"/>
                      <a:pt x="2466" y="582"/>
                      <a:pt x="2535" y="594"/>
                    </a:cubicBezTo>
                    <a:cubicBezTo>
                      <a:pt x="2694" y="639"/>
                      <a:pt x="2854" y="685"/>
                      <a:pt x="2991" y="753"/>
                    </a:cubicBezTo>
                    <a:cubicBezTo>
                      <a:pt x="3128" y="822"/>
                      <a:pt x="3242" y="890"/>
                      <a:pt x="3356" y="982"/>
                    </a:cubicBezTo>
                    <a:cubicBezTo>
                      <a:pt x="3448" y="1073"/>
                      <a:pt x="3562" y="1187"/>
                      <a:pt x="3630" y="1301"/>
                    </a:cubicBezTo>
                    <a:cubicBezTo>
                      <a:pt x="3722" y="1415"/>
                      <a:pt x="3790" y="1552"/>
                      <a:pt x="3836" y="1689"/>
                    </a:cubicBezTo>
                    <a:cubicBezTo>
                      <a:pt x="3881" y="1826"/>
                      <a:pt x="3904" y="1963"/>
                      <a:pt x="3927" y="2123"/>
                    </a:cubicBezTo>
                    <a:cubicBezTo>
                      <a:pt x="3950" y="2260"/>
                      <a:pt x="3927" y="2420"/>
                      <a:pt x="3904" y="2557"/>
                    </a:cubicBezTo>
                    <a:cubicBezTo>
                      <a:pt x="3881" y="2716"/>
                      <a:pt x="3836" y="2853"/>
                      <a:pt x="3767" y="2990"/>
                    </a:cubicBezTo>
                    <a:cubicBezTo>
                      <a:pt x="3699" y="3127"/>
                      <a:pt x="3630" y="3241"/>
                      <a:pt x="3539" y="3356"/>
                    </a:cubicBezTo>
                    <a:cubicBezTo>
                      <a:pt x="3448" y="3470"/>
                      <a:pt x="3333" y="3561"/>
                      <a:pt x="3219" y="3652"/>
                    </a:cubicBezTo>
                    <a:cubicBezTo>
                      <a:pt x="3082" y="3721"/>
                      <a:pt x="2968" y="3789"/>
                      <a:pt x="2809" y="3858"/>
                    </a:cubicBezTo>
                    <a:cubicBezTo>
                      <a:pt x="2672" y="3881"/>
                      <a:pt x="2535" y="3926"/>
                      <a:pt x="2398" y="3949"/>
                    </a:cubicBezTo>
                    <a:cubicBezTo>
                      <a:pt x="2261" y="3949"/>
                      <a:pt x="2101" y="3949"/>
                      <a:pt x="1964" y="3926"/>
                    </a:cubicBezTo>
                    <a:cubicBezTo>
                      <a:pt x="1804" y="3881"/>
                      <a:pt x="1667" y="3835"/>
                      <a:pt x="1507" y="3766"/>
                    </a:cubicBezTo>
                    <a:cubicBezTo>
                      <a:pt x="1393" y="3721"/>
                      <a:pt x="1279" y="3629"/>
                      <a:pt x="1165" y="3538"/>
                    </a:cubicBezTo>
                    <a:cubicBezTo>
                      <a:pt x="1051" y="3447"/>
                      <a:pt x="960" y="3356"/>
                      <a:pt x="868" y="3241"/>
                    </a:cubicBezTo>
                    <a:cubicBezTo>
                      <a:pt x="800" y="3104"/>
                      <a:pt x="731" y="2990"/>
                      <a:pt x="686" y="2853"/>
                    </a:cubicBezTo>
                    <a:cubicBezTo>
                      <a:pt x="617" y="2694"/>
                      <a:pt x="594" y="2557"/>
                      <a:pt x="572" y="2397"/>
                    </a:cubicBezTo>
                    <a:cubicBezTo>
                      <a:pt x="572" y="2260"/>
                      <a:pt x="572" y="2123"/>
                      <a:pt x="594" y="1986"/>
                    </a:cubicBezTo>
                    <a:cubicBezTo>
                      <a:pt x="594" y="1963"/>
                      <a:pt x="594" y="1940"/>
                      <a:pt x="594" y="1940"/>
                    </a:cubicBezTo>
                    <a:cubicBezTo>
                      <a:pt x="594" y="1918"/>
                      <a:pt x="617" y="1918"/>
                      <a:pt x="617" y="1895"/>
                    </a:cubicBezTo>
                    <a:cubicBezTo>
                      <a:pt x="617" y="1895"/>
                      <a:pt x="617" y="1872"/>
                      <a:pt x="617" y="1872"/>
                    </a:cubicBezTo>
                    <a:cubicBezTo>
                      <a:pt x="617" y="1849"/>
                      <a:pt x="617" y="1849"/>
                      <a:pt x="617" y="1849"/>
                    </a:cubicBezTo>
                    <a:cubicBezTo>
                      <a:pt x="663" y="1735"/>
                      <a:pt x="686" y="1644"/>
                      <a:pt x="731" y="1530"/>
                    </a:cubicBezTo>
                    <a:cubicBezTo>
                      <a:pt x="777" y="1461"/>
                      <a:pt x="823" y="1393"/>
                      <a:pt x="868" y="1324"/>
                    </a:cubicBezTo>
                    <a:cubicBezTo>
                      <a:pt x="891" y="1278"/>
                      <a:pt x="937" y="1233"/>
                      <a:pt x="960" y="1187"/>
                    </a:cubicBezTo>
                    <a:cubicBezTo>
                      <a:pt x="1074" y="1073"/>
                      <a:pt x="1165" y="959"/>
                      <a:pt x="1302" y="868"/>
                    </a:cubicBezTo>
                    <a:cubicBezTo>
                      <a:pt x="1348" y="845"/>
                      <a:pt x="1393" y="822"/>
                      <a:pt x="1462" y="776"/>
                    </a:cubicBezTo>
                    <a:cubicBezTo>
                      <a:pt x="1530" y="753"/>
                      <a:pt x="1576" y="708"/>
                      <a:pt x="1644" y="685"/>
                    </a:cubicBezTo>
                    <a:cubicBezTo>
                      <a:pt x="1804" y="639"/>
                      <a:pt x="1941" y="594"/>
                      <a:pt x="2101" y="594"/>
                    </a:cubicBezTo>
                    <a:cubicBezTo>
                      <a:pt x="2169" y="582"/>
                      <a:pt x="2244" y="577"/>
                      <a:pt x="2318" y="577"/>
                    </a:cubicBezTo>
                    <a:close/>
                    <a:moveTo>
                      <a:pt x="2169" y="0"/>
                    </a:moveTo>
                    <a:cubicBezTo>
                      <a:pt x="1781" y="23"/>
                      <a:pt x="1393" y="137"/>
                      <a:pt x="1074" y="343"/>
                    </a:cubicBezTo>
                    <a:cubicBezTo>
                      <a:pt x="891" y="457"/>
                      <a:pt x="731" y="571"/>
                      <a:pt x="594" y="731"/>
                    </a:cubicBezTo>
                    <a:cubicBezTo>
                      <a:pt x="594" y="731"/>
                      <a:pt x="594" y="731"/>
                      <a:pt x="594" y="753"/>
                    </a:cubicBezTo>
                    <a:lnTo>
                      <a:pt x="572" y="753"/>
                    </a:lnTo>
                    <a:cubicBezTo>
                      <a:pt x="526" y="799"/>
                      <a:pt x="503" y="845"/>
                      <a:pt x="457" y="890"/>
                    </a:cubicBezTo>
                    <a:cubicBezTo>
                      <a:pt x="457" y="890"/>
                      <a:pt x="457" y="890"/>
                      <a:pt x="457" y="913"/>
                    </a:cubicBezTo>
                    <a:cubicBezTo>
                      <a:pt x="457" y="913"/>
                      <a:pt x="435" y="913"/>
                      <a:pt x="435" y="936"/>
                    </a:cubicBezTo>
                    <a:cubicBezTo>
                      <a:pt x="389" y="1005"/>
                      <a:pt x="321" y="1096"/>
                      <a:pt x="275" y="1164"/>
                    </a:cubicBezTo>
                    <a:cubicBezTo>
                      <a:pt x="92" y="1507"/>
                      <a:pt x="1" y="1872"/>
                      <a:pt x="1" y="2260"/>
                    </a:cubicBezTo>
                    <a:lnTo>
                      <a:pt x="1" y="2283"/>
                    </a:lnTo>
                    <a:lnTo>
                      <a:pt x="1" y="2306"/>
                    </a:lnTo>
                    <a:cubicBezTo>
                      <a:pt x="1" y="2853"/>
                      <a:pt x="229" y="3378"/>
                      <a:pt x="594" y="3789"/>
                    </a:cubicBezTo>
                    <a:cubicBezTo>
                      <a:pt x="754" y="3972"/>
                      <a:pt x="960" y="4132"/>
                      <a:pt x="1188" y="4246"/>
                    </a:cubicBezTo>
                    <a:cubicBezTo>
                      <a:pt x="1439" y="4383"/>
                      <a:pt x="1690" y="4451"/>
                      <a:pt x="1964" y="4497"/>
                    </a:cubicBezTo>
                    <a:cubicBezTo>
                      <a:pt x="2061" y="4513"/>
                      <a:pt x="2158" y="4521"/>
                      <a:pt x="2255" y="4521"/>
                    </a:cubicBezTo>
                    <a:cubicBezTo>
                      <a:pt x="2432" y="4521"/>
                      <a:pt x="2609" y="4495"/>
                      <a:pt x="2786" y="4451"/>
                    </a:cubicBezTo>
                    <a:cubicBezTo>
                      <a:pt x="3037" y="4383"/>
                      <a:pt x="3311" y="4269"/>
                      <a:pt x="3516" y="4109"/>
                    </a:cubicBezTo>
                    <a:cubicBezTo>
                      <a:pt x="3950" y="3812"/>
                      <a:pt x="4269" y="3378"/>
                      <a:pt x="4429" y="2876"/>
                    </a:cubicBezTo>
                    <a:cubicBezTo>
                      <a:pt x="4498" y="2602"/>
                      <a:pt x="4520" y="2328"/>
                      <a:pt x="4498" y="2055"/>
                    </a:cubicBezTo>
                    <a:cubicBezTo>
                      <a:pt x="4475" y="1781"/>
                      <a:pt x="4406" y="1552"/>
                      <a:pt x="4292" y="1301"/>
                    </a:cubicBezTo>
                    <a:cubicBezTo>
                      <a:pt x="4201" y="1096"/>
                      <a:pt x="4041" y="890"/>
                      <a:pt x="3881" y="708"/>
                    </a:cubicBezTo>
                    <a:cubicBezTo>
                      <a:pt x="3699" y="502"/>
                      <a:pt x="3448" y="343"/>
                      <a:pt x="3197" y="228"/>
                    </a:cubicBezTo>
                    <a:cubicBezTo>
                      <a:pt x="2900" y="69"/>
                      <a:pt x="2580" y="0"/>
                      <a:pt x="2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1" name="Google Shape;7985;p70">
                <a:extLst>
                  <a:ext uri="{FF2B5EF4-FFF2-40B4-BE49-F238E27FC236}">
                    <a16:creationId xmlns:a16="http://schemas.microsoft.com/office/drawing/2014/main" id="{F7A1BF7A-780F-4DD2-BD20-8E591DA9D332}"/>
                  </a:ext>
                </a:extLst>
              </p:cNvPr>
              <p:cNvSpPr/>
              <p:nvPr/>
            </p:nvSpPr>
            <p:spPr>
              <a:xfrm>
                <a:off x="5588064" y="3543742"/>
                <a:ext cx="830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9405" extrusionOk="0">
                    <a:moveTo>
                      <a:pt x="2534" y="0"/>
                    </a:moveTo>
                    <a:lnTo>
                      <a:pt x="2534" y="0"/>
                    </a:lnTo>
                    <a:cubicBezTo>
                      <a:pt x="1918" y="114"/>
                      <a:pt x="1302" y="228"/>
                      <a:pt x="686" y="365"/>
                    </a:cubicBezTo>
                    <a:cubicBezTo>
                      <a:pt x="640" y="342"/>
                      <a:pt x="594" y="342"/>
                      <a:pt x="571" y="342"/>
                    </a:cubicBezTo>
                    <a:cubicBezTo>
                      <a:pt x="526" y="342"/>
                      <a:pt x="480" y="365"/>
                      <a:pt x="435" y="388"/>
                    </a:cubicBezTo>
                    <a:cubicBezTo>
                      <a:pt x="366" y="434"/>
                      <a:pt x="298" y="502"/>
                      <a:pt x="298" y="571"/>
                    </a:cubicBezTo>
                    <a:cubicBezTo>
                      <a:pt x="69" y="2168"/>
                      <a:pt x="1" y="3515"/>
                      <a:pt x="69" y="4748"/>
                    </a:cubicBezTo>
                    <a:cubicBezTo>
                      <a:pt x="92" y="5364"/>
                      <a:pt x="161" y="5980"/>
                      <a:pt x="252" y="6528"/>
                    </a:cubicBezTo>
                    <a:cubicBezTo>
                      <a:pt x="275" y="6528"/>
                      <a:pt x="275" y="6528"/>
                      <a:pt x="275" y="6551"/>
                    </a:cubicBezTo>
                    <a:cubicBezTo>
                      <a:pt x="275" y="6528"/>
                      <a:pt x="275" y="6528"/>
                      <a:pt x="275" y="6528"/>
                    </a:cubicBezTo>
                    <a:cubicBezTo>
                      <a:pt x="845" y="6985"/>
                      <a:pt x="1484" y="7418"/>
                      <a:pt x="2146" y="7784"/>
                    </a:cubicBezTo>
                    <a:cubicBezTo>
                      <a:pt x="2945" y="8240"/>
                      <a:pt x="3858" y="8628"/>
                      <a:pt x="4840" y="8948"/>
                    </a:cubicBezTo>
                    <a:cubicBezTo>
                      <a:pt x="5365" y="9130"/>
                      <a:pt x="5890" y="9290"/>
                      <a:pt x="6438" y="9404"/>
                    </a:cubicBezTo>
                    <a:cubicBezTo>
                      <a:pt x="6369" y="9358"/>
                      <a:pt x="6323" y="9313"/>
                      <a:pt x="6255" y="9290"/>
                    </a:cubicBezTo>
                    <a:cubicBezTo>
                      <a:pt x="5593" y="8879"/>
                      <a:pt x="4977" y="8377"/>
                      <a:pt x="4452" y="7806"/>
                    </a:cubicBezTo>
                    <a:cubicBezTo>
                      <a:pt x="4315" y="7647"/>
                      <a:pt x="4201" y="7487"/>
                      <a:pt x="4064" y="7327"/>
                    </a:cubicBezTo>
                    <a:cubicBezTo>
                      <a:pt x="3927" y="7350"/>
                      <a:pt x="3790" y="7373"/>
                      <a:pt x="3653" y="7373"/>
                    </a:cubicBezTo>
                    <a:cubicBezTo>
                      <a:pt x="3562" y="7373"/>
                      <a:pt x="3470" y="7373"/>
                      <a:pt x="3379" y="7350"/>
                    </a:cubicBezTo>
                    <a:cubicBezTo>
                      <a:pt x="3082" y="7304"/>
                      <a:pt x="2831" y="7213"/>
                      <a:pt x="2603" y="7099"/>
                    </a:cubicBezTo>
                    <a:cubicBezTo>
                      <a:pt x="2375" y="6985"/>
                      <a:pt x="2169" y="6802"/>
                      <a:pt x="2009" y="6642"/>
                    </a:cubicBezTo>
                    <a:cubicBezTo>
                      <a:pt x="1621" y="6209"/>
                      <a:pt x="1416" y="5684"/>
                      <a:pt x="1416" y="5136"/>
                    </a:cubicBezTo>
                    <a:cubicBezTo>
                      <a:pt x="1416" y="4725"/>
                      <a:pt x="1507" y="4360"/>
                      <a:pt x="1690" y="4017"/>
                    </a:cubicBezTo>
                    <a:cubicBezTo>
                      <a:pt x="1736" y="3926"/>
                      <a:pt x="1804" y="3858"/>
                      <a:pt x="1850" y="3789"/>
                    </a:cubicBezTo>
                    <a:cubicBezTo>
                      <a:pt x="1918" y="3698"/>
                      <a:pt x="1941" y="3652"/>
                      <a:pt x="1987" y="3606"/>
                    </a:cubicBezTo>
                    <a:lnTo>
                      <a:pt x="2009" y="3584"/>
                    </a:lnTo>
                    <a:cubicBezTo>
                      <a:pt x="2146" y="3447"/>
                      <a:pt x="2283" y="3310"/>
                      <a:pt x="2443" y="3218"/>
                    </a:cubicBezTo>
                    <a:cubicBezTo>
                      <a:pt x="2420" y="3081"/>
                      <a:pt x="2420" y="2922"/>
                      <a:pt x="2397" y="2785"/>
                    </a:cubicBezTo>
                    <a:cubicBezTo>
                      <a:pt x="2329" y="1872"/>
                      <a:pt x="2375" y="936"/>
                      <a:pt x="25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2" name="Google Shape;7986;p70">
                <a:extLst>
                  <a:ext uri="{FF2B5EF4-FFF2-40B4-BE49-F238E27FC236}">
                    <a16:creationId xmlns:a16="http://schemas.microsoft.com/office/drawing/2014/main" id="{E9D6BBBD-89E5-4F3C-BA7E-FD79CD6C081A}"/>
                  </a:ext>
                </a:extLst>
              </p:cNvPr>
              <p:cNvSpPr/>
              <p:nvPr/>
            </p:nvSpPr>
            <p:spPr>
              <a:xfrm>
                <a:off x="5613682" y="3593494"/>
                <a:ext cx="22098" cy="3799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2945" extrusionOk="0">
                    <a:moveTo>
                      <a:pt x="548" y="1"/>
                    </a:moveTo>
                    <a:cubicBezTo>
                      <a:pt x="503" y="69"/>
                      <a:pt x="434" y="115"/>
                      <a:pt x="389" y="183"/>
                    </a:cubicBezTo>
                    <a:cubicBezTo>
                      <a:pt x="343" y="229"/>
                      <a:pt x="320" y="274"/>
                      <a:pt x="275" y="320"/>
                    </a:cubicBezTo>
                    <a:cubicBezTo>
                      <a:pt x="252" y="389"/>
                      <a:pt x="206" y="457"/>
                      <a:pt x="160" y="526"/>
                    </a:cubicBezTo>
                    <a:lnTo>
                      <a:pt x="138" y="571"/>
                    </a:lnTo>
                    <a:cubicBezTo>
                      <a:pt x="115" y="662"/>
                      <a:pt x="69" y="754"/>
                      <a:pt x="46" y="845"/>
                    </a:cubicBezTo>
                    <a:lnTo>
                      <a:pt x="46" y="891"/>
                    </a:lnTo>
                    <a:cubicBezTo>
                      <a:pt x="23" y="959"/>
                      <a:pt x="23" y="959"/>
                      <a:pt x="23" y="982"/>
                    </a:cubicBezTo>
                    <a:cubicBezTo>
                      <a:pt x="1" y="1119"/>
                      <a:pt x="1" y="1256"/>
                      <a:pt x="1" y="1393"/>
                    </a:cubicBezTo>
                    <a:cubicBezTo>
                      <a:pt x="23" y="1530"/>
                      <a:pt x="46" y="1690"/>
                      <a:pt x="115" y="1849"/>
                    </a:cubicBezTo>
                    <a:cubicBezTo>
                      <a:pt x="160" y="1986"/>
                      <a:pt x="229" y="2100"/>
                      <a:pt x="297" y="2215"/>
                    </a:cubicBezTo>
                    <a:cubicBezTo>
                      <a:pt x="389" y="2352"/>
                      <a:pt x="503" y="2443"/>
                      <a:pt x="594" y="2534"/>
                    </a:cubicBezTo>
                    <a:cubicBezTo>
                      <a:pt x="708" y="2625"/>
                      <a:pt x="822" y="2694"/>
                      <a:pt x="936" y="2762"/>
                    </a:cubicBezTo>
                    <a:cubicBezTo>
                      <a:pt x="1096" y="2831"/>
                      <a:pt x="1233" y="2877"/>
                      <a:pt x="1393" y="2922"/>
                    </a:cubicBezTo>
                    <a:cubicBezTo>
                      <a:pt x="1507" y="2922"/>
                      <a:pt x="1598" y="2945"/>
                      <a:pt x="1690" y="2945"/>
                    </a:cubicBezTo>
                    <a:lnTo>
                      <a:pt x="1713" y="2945"/>
                    </a:lnTo>
                    <a:cubicBezTo>
                      <a:pt x="1461" y="2557"/>
                      <a:pt x="1233" y="2146"/>
                      <a:pt x="1073" y="1712"/>
                    </a:cubicBezTo>
                    <a:cubicBezTo>
                      <a:pt x="845" y="1165"/>
                      <a:pt x="663" y="594"/>
                      <a:pt x="5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3" name="Google Shape;7987;p70">
                <a:extLst>
                  <a:ext uri="{FF2B5EF4-FFF2-40B4-BE49-F238E27FC236}">
                    <a16:creationId xmlns:a16="http://schemas.microsoft.com/office/drawing/2014/main" id="{E4EC3224-0609-4CB9-B3D5-5F6BF54D4168}"/>
                  </a:ext>
                </a:extLst>
              </p:cNvPr>
              <p:cNvSpPr/>
              <p:nvPr/>
            </p:nvSpPr>
            <p:spPr>
              <a:xfrm>
                <a:off x="5591598" y="3627948"/>
                <a:ext cx="201124" cy="65081"/>
              </a:xfrm>
              <a:custGeom>
                <a:avLst/>
                <a:gdLst/>
                <a:ahLst/>
                <a:cxnLst/>
                <a:rect l="l" t="t" r="r" b="b"/>
                <a:pathLst>
                  <a:path w="15591" h="50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5" y="731"/>
                      <a:pt x="297" y="1438"/>
                      <a:pt x="549" y="2123"/>
                    </a:cubicBezTo>
                    <a:lnTo>
                      <a:pt x="594" y="2191"/>
                    </a:lnTo>
                    <a:lnTo>
                      <a:pt x="617" y="2260"/>
                    </a:lnTo>
                    <a:cubicBezTo>
                      <a:pt x="685" y="2351"/>
                      <a:pt x="754" y="2442"/>
                      <a:pt x="800" y="2511"/>
                    </a:cubicBezTo>
                    <a:cubicBezTo>
                      <a:pt x="868" y="2557"/>
                      <a:pt x="914" y="2602"/>
                      <a:pt x="959" y="2648"/>
                    </a:cubicBezTo>
                    <a:lnTo>
                      <a:pt x="1074" y="2762"/>
                    </a:lnTo>
                    <a:lnTo>
                      <a:pt x="1119" y="2808"/>
                    </a:lnTo>
                    <a:lnTo>
                      <a:pt x="1256" y="2899"/>
                    </a:lnTo>
                    <a:cubicBezTo>
                      <a:pt x="2397" y="3607"/>
                      <a:pt x="3721" y="4154"/>
                      <a:pt x="5342" y="4520"/>
                    </a:cubicBezTo>
                    <a:cubicBezTo>
                      <a:pt x="6757" y="4862"/>
                      <a:pt x="8241" y="5044"/>
                      <a:pt x="9770" y="5044"/>
                    </a:cubicBezTo>
                    <a:cubicBezTo>
                      <a:pt x="10112" y="5044"/>
                      <a:pt x="10455" y="5022"/>
                      <a:pt x="10774" y="5022"/>
                    </a:cubicBezTo>
                    <a:cubicBezTo>
                      <a:pt x="11938" y="4953"/>
                      <a:pt x="13034" y="4793"/>
                      <a:pt x="14084" y="4520"/>
                    </a:cubicBezTo>
                    <a:cubicBezTo>
                      <a:pt x="14609" y="4383"/>
                      <a:pt x="15111" y="4223"/>
                      <a:pt x="15590" y="4017"/>
                    </a:cubicBezTo>
                    <a:cubicBezTo>
                      <a:pt x="15522" y="4017"/>
                      <a:pt x="15431" y="4040"/>
                      <a:pt x="15362" y="4040"/>
                    </a:cubicBezTo>
                    <a:cubicBezTo>
                      <a:pt x="14563" y="4177"/>
                      <a:pt x="13742" y="4268"/>
                      <a:pt x="12920" y="4291"/>
                    </a:cubicBezTo>
                    <a:cubicBezTo>
                      <a:pt x="12726" y="4297"/>
                      <a:pt x="12531" y="4299"/>
                      <a:pt x="12335" y="4299"/>
                    </a:cubicBezTo>
                    <a:cubicBezTo>
                      <a:pt x="11702" y="4299"/>
                      <a:pt x="11065" y="4270"/>
                      <a:pt x="10455" y="4200"/>
                    </a:cubicBezTo>
                    <a:cubicBezTo>
                      <a:pt x="9656" y="4109"/>
                      <a:pt x="8857" y="3949"/>
                      <a:pt x="8104" y="3721"/>
                    </a:cubicBezTo>
                    <a:cubicBezTo>
                      <a:pt x="7442" y="3492"/>
                      <a:pt x="6780" y="3218"/>
                      <a:pt x="6164" y="2876"/>
                    </a:cubicBezTo>
                    <a:cubicBezTo>
                      <a:pt x="5616" y="2762"/>
                      <a:pt x="5091" y="2602"/>
                      <a:pt x="4566" y="2442"/>
                    </a:cubicBezTo>
                    <a:cubicBezTo>
                      <a:pt x="3584" y="2100"/>
                      <a:pt x="2694" y="1712"/>
                      <a:pt x="1872" y="1256"/>
                    </a:cubicBezTo>
                    <a:cubicBezTo>
                      <a:pt x="1210" y="890"/>
                      <a:pt x="571" y="457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4" name="Google Shape;7988;p70">
                <a:extLst>
                  <a:ext uri="{FF2B5EF4-FFF2-40B4-BE49-F238E27FC236}">
                    <a16:creationId xmlns:a16="http://schemas.microsoft.com/office/drawing/2014/main" id="{234C331F-633F-4A15-8AA9-7CAEF312E0C5}"/>
                  </a:ext>
                </a:extLst>
              </p:cNvPr>
              <p:cNvSpPr/>
              <p:nvPr/>
            </p:nvSpPr>
            <p:spPr>
              <a:xfrm>
                <a:off x="5606316" y="3585252"/>
                <a:ext cx="34172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4155" extrusionOk="0">
                    <a:moveTo>
                      <a:pt x="1028" y="0"/>
                    </a:moveTo>
                    <a:cubicBezTo>
                      <a:pt x="868" y="92"/>
                      <a:pt x="731" y="229"/>
                      <a:pt x="594" y="366"/>
                    </a:cubicBezTo>
                    <a:lnTo>
                      <a:pt x="572" y="388"/>
                    </a:lnTo>
                    <a:cubicBezTo>
                      <a:pt x="526" y="434"/>
                      <a:pt x="503" y="480"/>
                      <a:pt x="435" y="571"/>
                    </a:cubicBezTo>
                    <a:cubicBezTo>
                      <a:pt x="389" y="640"/>
                      <a:pt x="321" y="708"/>
                      <a:pt x="275" y="799"/>
                    </a:cubicBezTo>
                    <a:cubicBezTo>
                      <a:pt x="92" y="1142"/>
                      <a:pt x="1" y="1507"/>
                      <a:pt x="1" y="1918"/>
                    </a:cubicBezTo>
                    <a:cubicBezTo>
                      <a:pt x="1" y="2466"/>
                      <a:pt x="206" y="2991"/>
                      <a:pt x="594" y="3424"/>
                    </a:cubicBezTo>
                    <a:cubicBezTo>
                      <a:pt x="754" y="3584"/>
                      <a:pt x="960" y="3744"/>
                      <a:pt x="1188" y="3881"/>
                    </a:cubicBezTo>
                    <a:cubicBezTo>
                      <a:pt x="1416" y="3995"/>
                      <a:pt x="1667" y="4086"/>
                      <a:pt x="1964" y="4132"/>
                    </a:cubicBezTo>
                    <a:cubicBezTo>
                      <a:pt x="2055" y="4155"/>
                      <a:pt x="2147" y="4155"/>
                      <a:pt x="2238" y="4155"/>
                    </a:cubicBezTo>
                    <a:cubicBezTo>
                      <a:pt x="2375" y="4155"/>
                      <a:pt x="2512" y="4132"/>
                      <a:pt x="2649" y="4109"/>
                    </a:cubicBezTo>
                    <a:cubicBezTo>
                      <a:pt x="2535" y="3949"/>
                      <a:pt x="2398" y="3767"/>
                      <a:pt x="2284" y="3607"/>
                    </a:cubicBezTo>
                    <a:cubicBezTo>
                      <a:pt x="2284" y="3584"/>
                      <a:pt x="2284" y="3584"/>
                      <a:pt x="2284" y="3584"/>
                    </a:cubicBezTo>
                    <a:lnTo>
                      <a:pt x="2261" y="3584"/>
                    </a:lnTo>
                    <a:cubicBezTo>
                      <a:pt x="2169" y="3584"/>
                      <a:pt x="2078" y="3561"/>
                      <a:pt x="1964" y="3561"/>
                    </a:cubicBezTo>
                    <a:cubicBezTo>
                      <a:pt x="1804" y="3516"/>
                      <a:pt x="1667" y="3470"/>
                      <a:pt x="1507" y="3401"/>
                    </a:cubicBezTo>
                    <a:cubicBezTo>
                      <a:pt x="1393" y="3356"/>
                      <a:pt x="1279" y="3264"/>
                      <a:pt x="1165" y="3173"/>
                    </a:cubicBezTo>
                    <a:cubicBezTo>
                      <a:pt x="1074" y="3082"/>
                      <a:pt x="960" y="2991"/>
                      <a:pt x="868" y="2854"/>
                    </a:cubicBezTo>
                    <a:cubicBezTo>
                      <a:pt x="800" y="2739"/>
                      <a:pt x="731" y="2625"/>
                      <a:pt x="686" y="2488"/>
                    </a:cubicBezTo>
                    <a:cubicBezTo>
                      <a:pt x="617" y="2329"/>
                      <a:pt x="594" y="2169"/>
                      <a:pt x="572" y="2032"/>
                    </a:cubicBezTo>
                    <a:cubicBezTo>
                      <a:pt x="572" y="1895"/>
                      <a:pt x="572" y="1758"/>
                      <a:pt x="594" y="1621"/>
                    </a:cubicBezTo>
                    <a:cubicBezTo>
                      <a:pt x="594" y="1598"/>
                      <a:pt x="594" y="1598"/>
                      <a:pt x="617" y="1530"/>
                    </a:cubicBezTo>
                    <a:lnTo>
                      <a:pt x="617" y="1484"/>
                    </a:lnTo>
                    <a:cubicBezTo>
                      <a:pt x="640" y="1393"/>
                      <a:pt x="686" y="1301"/>
                      <a:pt x="709" y="1210"/>
                    </a:cubicBezTo>
                    <a:lnTo>
                      <a:pt x="731" y="1165"/>
                    </a:lnTo>
                    <a:cubicBezTo>
                      <a:pt x="777" y="1096"/>
                      <a:pt x="823" y="1028"/>
                      <a:pt x="846" y="959"/>
                    </a:cubicBezTo>
                    <a:cubicBezTo>
                      <a:pt x="891" y="913"/>
                      <a:pt x="914" y="868"/>
                      <a:pt x="960" y="822"/>
                    </a:cubicBezTo>
                    <a:cubicBezTo>
                      <a:pt x="1005" y="754"/>
                      <a:pt x="1074" y="708"/>
                      <a:pt x="1119" y="640"/>
                    </a:cubicBezTo>
                    <a:cubicBezTo>
                      <a:pt x="1097" y="434"/>
                      <a:pt x="1051" y="229"/>
                      <a:pt x="10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989;p70">
                <a:extLst>
                  <a:ext uri="{FF2B5EF4-FFF2-40B4-BE49-F238E27FC236}">
                    <a16:creationId xmlns:a16="http://schemas.microsoft.com/office/drawing/2014/main" id="{330F6218-F81F-4296-8C8A-B596026A60AC}"/>
                  </a:ext>
                </a:extLst>
              </p:cNvPr>
              <p:cNvSpPr/>
              <p:nvPr/>
            </p:nvSpPr>
            <p:spPr>
              <a:xfrm>
                <a:off x="5135234" y="3416348"/>
                <a:ext cx="193758" cy="245190"/>
              </a:xfrm>
              <a:custGeom>
                <a:avLst/>
                <a:gdLst/>
                <a:ahLst/>
                <a:cxnLst/>
                <a:rect l="l" t="t" r="r" b="b"/>
                <a:pathLst>
                  <a:path w="15020" h="19007" extrusionOk="0">
                    <a:moveTo>
                      <a:pt x="6195" y="1"/>
                    </a:moveTo>
                    <a:cubicBezTo>
                      <a:pt x="6149" y="1"/>
                      <a:pt x="6099" y="12"/>
                      <a:pt x="6072" y="38"/>
                    </a:cubicBezTo>
                    <a:cubicBezTo>
                      <a:pt x="4680" y="883"/>
                      <a:pt x="3607" y="1682"/>
                      <a:pt x="2694" y="2526"/>
                    </a:cubicBezTo>
                    <a:cubicBezTo>
                      <a:pt x="1644" y="3462"/>
                      <a:pt x="799" y="4489"/>
                      <a:pt x="183" y="5585"/>
                    </a:cubicBezTo>
                    <a:cubicBezTo>
                      <a:pt x="160" y="5631"/>
                      <a:pt x="137" y="5676"/>
                      <a:pt x="115" y="5722"/>
                    </a:cubicBezTo>
                    <a:cubicBezTo>
                      <a:pt x="92" y="5836"/>
                      <a:pt x="69" y="5927"/>
                      <a:pt x="46" y="6019"/>
                    </a:cubicBezTo>
                    <a:cubicBezTo>
                      <a:pt x="23" y="6087"/>
                      <a:pt x="23" y="6156"/>
                      <a:pt x="23" y="6224"/>
                    </a:cubicBezTo>
                    <a:cubicBezTo>
                      <a:pt x="23" y="6293"/>
                      <a:pt x="23" y="6384"/>
                      <a:pt x="0" y="6452"/>
                    </a:cubicBezTo>
                    <a:cubicBezTo>
                      <a:pt x="23" y="6498"/>
                      <a:pt x="23" y="6566"/>
                      <a:pt x="23" y="6612"/>
                    </a:cubicBezTo>
                    <a:cubicBezTo>
                      <a:pt x="183" y="7936"/>
                      <a:pt x="640" y="9305"/>
                      <a:pt x="1370" y="10812"/>
                    </a:cubicBezTo>
                    <a:cubicBezTo>
                      <a:pt x="2009" y="12113"/>
                      <a:pt x="2808" y="13346"/>
                      <a:pt x="3790" y="14532"/>
                    </a:cubicBezTo>
                    <a:cubicBezTo>
                      <a:pt x="3995" y="14784"/>
                      <a:pt x="4223" y="15057"/>
                      <a:pt x="4451" y="15308"/>
                    </a:cubicBezTo>
                    <a:cubicBezTo>
                      <a:pt x="5205" y="16130"/>
                      <a:pt x="6049" y="16883"/>
                      <a:pt x="6917" y="17523"/>
                    </a:cubicBezTo>
                    <a:cubicBezTo>
                      <a:pt x="7715" y="18093"/>
                      <a:pt x="8537" y="18550"/>
                      <a:pt x="9336" y="18869"/>
                    </a:cubicBezTo>
                    <a:cubicBezTo>
                      <a:pt x="9382" y="18869"/>
                      <a:pt x="9405" y="18892"/>
                      <a:pt x="9450" y="18892"/>
                    </a:cubicBezTo>
                    <a:cubicBezTo>
                      <a:pt x="9541" y="18915"/>
                      <a:pt x="9656" y="18938"/>
                      <a:pt x="9747" y="18983"/>
                    </a:cubicBezTo>
                    <a:cubicBezTo>
                      <a:pt x="9815" y="18983"/>
                      <a:pt x="9884" y="19006"/>
                      <a:pt x="9952" y="19006"/>
                    </a:cubicBezTo>
                    <a:lnTo>
                      <a:pt x="10569" y="19006"/>
                    </a:lnTo>
                    <a:cubicBezTo>
                      <a:pt x="10797" y="18983"/>
                      <a:pt x="11025" y="18938"/>
                      <a:pt x="11299" y="18869"/>
                    </a:cubicBezTo>
                    <a:cubicBezTo>
                      <a:pt x="11710" y="18755"/>
                      <a:pt x="12144" y="18550"/>
                      <a:pt x="12623" y="18276"/>
                    </a:cubicBezTo>
                    <a:cubicBezTo>
                      <a:pt x="13011" y="18048"/>
                      <a:pt x="13399" y="17774"/>
                      <a:pt x="13764" y="17408"/>
                    </a:cubicBezTo>
                    <a:cubicBezTo>
                      <a:pt x="14107" y="17112"/>
                      <a:pt x="14358" y="16792"/>
                      <a:pt x="14563" y="16473"/>
                    </a:cubicBezTo>
                    <a:cubicBezTo>
                      <a:pt x="14746" y="16176"/>
                      <a:pt x="14860" y="15879"/>
                      <a:pt x="14951" y="15560"/>
                    </a:cubicBezTo>
                    <a:cubicBezTo>
                      <a:pt x="14997" y="15308"/>
                      <a:pt x="15020" y="15012"/>
                      <a:pt x="14974" y="14715"/>
                    </a:cubicBezTo>
                    <a:cubicBezTo>
                      <a:pt x="14905" y="14144"/>
                      <a:pt x="14654" y="13619"/>
                      <a:pt x="14380" y="13117"/>
                    </a:cubicBezTo>
                    <a:cubicBezTo>
                      <a:pt x="14289" y="12957"/>
                      <a:pt x="14198" y="12798"/>
                      <a:pt x="14107" y="12638"/>
                    </a:cubicBezTo>
                    <a:cubicBezTo>
                      <a:pt x="13993" y="12456"/>
                      <a:pt x="13879" y="12251"/>
                      <a:pt x="13765" y="12047"/>
                    </a:cubicBezTo>
                    <a:lnTo>
                      <a:pt x="13765" y="12047"/>
                    </a:lnTo>
                    <a:cubicBezTo>
                      <a:pt x="13572" y="11655"/>
                      <a:pt x="13442" y="11325"/>
                      <a:pt x="13376" y="10995"/>
                    </a:cubicBezTo>
                    <a:cubicBezTo>
                      <a:pt x="13330" y="10789"/>
                      <a:pt x="13308" y="10584"/>
                      <a:pt x="13308" y="10401"/>
                    </a:cubicBezTo>
                    <a:cubicBezTo>
                      <a:pt x="13330" y="10218"/>
                      <a:pt x="13376" y="10013"/>
                      <a:pt x="13422" y="9830"/>
                    </a:cubicBezTo>
                    <a:cubicBezTo>
                      <a:pt x="13467" y="9693"/>
                      <a:pt x="13513" y="9579"/>
                      <a:pt x="13582" y="9442"/>
                    </a:cubicBezTo>
                    <a:cubicBezTo>
                      <a:pt x="13627" y="9351"/>
                      <a:pt x="13627" y="9237"/>
                      <a:pt x="13536" y="9146"/>
                    </a:cubicBezTo>
                    <a:cubicBezTo>
                      <a:pt x="13513" y="9100"/>
                      <a:pt x="13490" y="9077"/>
                      <a:pt x="13445" y="9077"/>
                    </a:cubicBezTo>
                    <a:cubicBezTo>
                      <a:pt x="13399" y="9054"/>
                      <a:pt x="13353" y="9032"/>
                      <a:pt x="13308" y="9032"/>
                    </a:cubicBezTo>
                    <a:cubicBezTo>
                      <a:pt x="13285" y="8484"/>
                      <a:pt x="13125" y="7913"/>
                      <a:pt x="12828" y="7251"/>
                    </a:cubicBezTo>
                    <a:cubicBezTo>
                      <a:pt x="12554" y="6612"/>
                      <a:pt x="12166" y="5973"/>
                      <a:pt x="11619" y="5243"/>
                    </a:cubicBezTo>
                    <a:cubicBezTo>
                      <a:pt x="11459" y="5037"/>
                      <a:pt x="11299" y="4832"/>
                      <a:pt x="11116" y="4626"/>
                    </a:cubicBezTo>
                    <a:cubicBezTo>
                      <a:pt x="10318" y="3668"/>
                      <a:pt x="9382" y="2709"/>
                      <a:pt x="8172" y="1636"/>
                    </a:cubicBezTo>
                    <a:cubicBezTo>
                      <a:pt x="7624" y="1157"/>
                      <a:pt x="7054" y="678"/>
                      <a:pt x="6460" y="221"/>
                    </a:cubicBezTo>
                    <a:cubicBezTo>
                      <a:pt x="6460" y="198"/>
                      <a:pt x="6460" y="198"/>
                      <a:pt x="6437" y="175"/>
                    </a:cubicBezTo>
                    <a:cubicBezTo>
                      <a:pt x="6437" y="153"/>
                      <a:pt x="6414" y="130"/>
                      <a:pt x="6414" y="107"/>
                    </a:cubicBezTo>
                    <a:cubicBezTo>
                      <a:pt x="6369" y="61"/>
                      <a:pt x="6323" y="38"/>
                      <a:pt x="6277" y="16"/>
                    </a:cubicBezTo>
                    <a:cubicBezTo>
                      <a:pt x="6259" y="6"/>
                      <a:pt x="6228" y="1"/>
                      <a:pt x="61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990;p70">
                <a:extLst>
                  <a:ext uri="{FF2B5EF4-FFF2-40B4-BE49-F238E27FC236}">
                    <a16:creationId xmlns:a16="http://schemas.microsoft.com/office/drawing/2014/main" id="{EFBEFA62-D757-4978-93D6-1F888A2A12C0}"/>
                  </a:ext>
                </a:extLst>
              </p:cNvPr>
              <p:cNvSpPr/>
              <p:nvPr/>
            </p:nvSpPr>
            <p:spPr>
              <a:xfrm>
                <a:off x="5135234" y="3465121"/>
                <a:ext cx="193758" cy="196635"/>
              </a:xfrm>
              <a:custGeom>
                <a:avLst/>
                <a:gdLst/>
                <a:ahLst/>
                <a:cxnLst/>
                <a:rect l="l" t="t" r="r" b="b"/>
                <a:pathLst>
                  <a:path w="15020" h="15243" extrusionOk="0">
                    <a:moveTo>
                      <a:pt x="1438" y="1"/>
                    </a:moveTo>
                    <a:cubicBezTo>
                      <a:pt x="959" y="571"/>
                      <a:pt x="525" y="1188"/>
                      <a:pt x="160" y="1804"/>
                    </a:cubicBezTo>
                    <a:lnTo>
                      <a:pt x="137" y="1872"/>
                    </a:lnTo>
                    <a:lnTo>
                      <a:pt x="115" y="1941"/>
                    </a:lnTo>
                    <a:cubicBezTo>
                      <a:pt x="69" y="2055"/>
                      <a:pt x="46" y="2146"/>
                      <a:pt x="23" y="2238"/>
                    </a:cubicBezTo>
                    <a:cubicBezTo>
                      <a:pt x="23" y="2306"/>
                      <a:pt x="23" y="2375"/>
                      <a:pt x="23" y="2443"/>
                    </a:cubicBezTo>
                    <a:lnTo>
                      <a:pt x="0" y="2603"/>
                    </a:lnTo>
                    <a:lnTo>
                      <a:pt x="0" y="2671"/>
                    </a:lnTo>
                    <a:lnTo>
                      <a:pt x="23" y="2831"/>
                    </a:lnTo>
                    <a:cubicBezTo>
                      <a:pt x="183" y="4155"/>
                      <a:pt x="617" y="5524"/>
                      <a:pt x="1370" y="7031"/>
                    </a:cubicBezTo>
                    <a:cubicBezTo>
                      <a:pt x="2009" y="8332"/>
                      <a:pt x="2808" y="9587"/>
                      <a:pt x="3767" y="10751"/>
                    </a:cubicBezTo>
                    <a:cubicBezTo>
                      <a:pt x="3995" y="11025"/>
                      <a:pt x="4223" y="11276"/>
                      <a:pt x="4451" y="11527"/>
                    </a:cubicBezTo>
                    <a:cubicBezTo>
                      <a:pt x="5205" y="12372"/>
                      <a:pt x="6049" y="13125"/>
                      <a:pt x="6917" y="13742"/>
                    </a:cubicBezTo>
                    <a:cubicBezTo>
                      <a:pt x="7715" y="14335"/>
                      <a:pt x="8514" y="14769"/>
                      <a:pt x="9336" y="15088"/>
                    </a:cubicBezTo>
                    <a:lnTo>
                      <a:pt x="9405" y="15111"/>
                    </a:lnTo>
                    <a:lnTo>
                      <a:pt x="9450" y="15111"/>
                    </a:lnTo>
                    <a:cubicBezTo>
                      <a:pt x="9541" y="15157"/>
                      <a:pt x="9656" y="15180"/>
                      <a:pt x="9747" y="15202"/>
                    </a:cubicBezTo>
                    <a:cubicBezTo>
                      <a:pt x="9815" y="15202"/>
                      <a:pt x="9884" y="15225"/>
                      <a:pt x="9952" y="15225"/>
                    </a:cubicBezTo>
                    <a:cubicBezTo>
                      <a:pt x="10066" y="15237"/>
                      <a:pt x="10169" y="15242"/>
                      <a:pt x="10269" y="15242"/>
                    </a:cubicBezTo>
                    <a:cubicBezTo>
                      <a:pt x="10369" y="15242"/>
                      <a:pt x="10466" y="15237"/>
                      <a:pt x="10569" y="15225"/>
                    </a:cubicBezTo>
                    <a:cubicBezTo>
                      <a:pt x="10797" y="15202"/>
                      <a:pt x="11025" y="15157"/>
                      <a:pt x="11299" y="15088"/>
                    </a:cubicBezTo>
                    <a:cubicBezTo>
                      <a:pt x="11710" y="14974"/>
                      <a:pt x="12144" y="14792"/>
                      <a:pt x="12623" y="14518"/>
                    </a:cubicBezTo>
                    <a:cubicBezTo>
                      <a:pt x="13011" y="14289"/>
                      <a:pt x="13399" y="13993"/>
                      <a:pt x="13764" y="13650"/>
                    </a:cubicBezTo>
                    <a:cubicBezTo>
                      <a:pt x="14107" y="13331"/>
                      <a:pt x="14358" y="13011"/>
                      <a:pt x="14563" y="12692"/>
                    </a:cubicBezTo>
                    <a:cubicBezTo>
                      <a:pt x="14746" y="12395"/>
                      <a:pt x="14883" y="12098"/>
                      <a:pt x="14951" y="11779"/>
                    </a:cubicBezTo>
                    <a:cubicBezTo>
                      <a:pt x="15020" y="11527"/>
                      <a:pt x="15020" y="11254"/>
                      <a:pt x="14974" y="10934"/>
                    </a:cubicBezTo>
                    <a:cubicBezTo>
                      <a:pt x="14905" y="10363"/>
                      <a:pt x="14654" y="9838"/>
                      <a:pt x="14380" y="9336"/>
                    </a:cubicBezTo>
                    <a:cubicBezTo>
                      <a:pt x="14289" y="9176"/>
                      <a:pt x="14198" y="9017"/>
                      <a:pt x="14107" y="8857"/>
                    </a:cubicBezTo>
                    <a:lnTo>
                      <a:pt x="14084" y="8788"/>
                    </a:lnTo>
                    <a:lnTo>
                      <a:pt x="14038" y="8743"/>
                    </a:lnTo>
                    <a:cubicBezTo>
                      <a:pt x="14038" y="8720"/>
                      <a:pt x="14038" y="8720"/>
                      <a:pt x="14015" y="8697"/>
                    </a:cubicBezTo>
                    <a:cubicBezTo>
                      <a:pt x="13947" y="8674"/>
                      <a:pt x="13878" y="8652"/>
                      <a:pt x="13810" y="8606"/>
                    </a:cubicBezTo>
                    <a:cubicBezTo>
                      <a:pt x="13604" y="8537"/>
                      <a:pt x="13399" y="8469"/>
                      <a:pt x="13194" y="8423"/>
                    </a:cubicBezTo>
                    <a:cubicBezTo>
                      <a:pt x="12965" y="8378"/>
                      <a:pt x="12760" y="8355"/>
                      <a:pt x="12532" y="8332"/>
                    </a:cubicBezTo>
                    <a:lnTo>
                      <a:pt x="12554" y="8332"/>
                    </a:lnTo>
                    <a:cubicBezTo>
                      <a:pt x="12377" y="8316"/>
                      <a:pt x="12188" y="8300"/>
                      <a:pt x="11996" y="8300"/>
                    </a:cubicBezTo>
                    <a:cubicBezTo>
                      <a:pt x="11916" y="8300"/>
                      <a:pt x="11836" y="8302"/>
                      <a:pt x="11756" y="8309"/>
                    </a:cubicBezTo>
                    <a:cubicBezTo>
                      <a:pt x="11482" y="8332"/>
                      <a:pt x="11231" y="8355"/>
                      <a:pt x="10957" y="8400"/>
                    </a:cubicBezTo>
                    <a:lnTo>
                      <a:pt x="10979" y="8400"/>
                    </a:lnTo>
                    <a:cubicBezTo>
                      <a:pt x="10637" y="8446"/>
                      <a:pt x="10318" y="8515"/>
                      <a:pt x="9998" y="8629"/>
                    </a:cubicBezTo>
                    <a:cubicBezTo>
                      <a:pt x="9656" y="8743"/>
                      <a:pt x="9336" y="8857"/>
                      <a:pt x="9039" y="8994"/>
                    </a:cubicBezTo>
                    <a:lnTo>
                      <a:pt x="9062" y="8994"/>
                    </a:lnTo>
                    <a:cubicBezTo>
                      <a:pt x="8364" y="9309"/>
                      <a:pt x="7732" y="9714"/>
                      <a:pt x="7145" y="10185"/>
                    </a:cubicBezTo>
                    <a:lnTo>
                      <a:pt x="7145" y="10185"/>
                    </a:lnTo>
                    <a:cubicBezTo>
                      <a:pt x="7145" y="10184"/>
                      <a:pt x="7145" y="10182"/>
                      <a:pt x="7145" y="10181"/>
                    </a:cubicBezTo>
                    <a:lnTo>
                      <a:pt x="7145" y="10181"/>
                    </a:lnTo>
                    <a:cubicBezTo>
                      <a:pt x="6985" y="10341"/>
                      <a:pt x="6802" y="10500"/>
                      <a:pt x="6643" y="10660"/>
                    </a:cubicBezTo>
                    <a:cubicBezTo>
                      <a:pt x="6620" y="10683"/>
                      <a:pt x="6597" y="10729"/>
                      <a:pt x="6574" y="10751"/>
                    </a:cubicBezTo>
                    <a:lnTo>
                      <a:pt x="6551" y="10751"/>
                    </a:lnTo>
                    <a:cubicBezTo>
                      <a:pt x="6551" y="10774"/>
                      <a:pt x="6551" y="10797"/>
                      <a:pt x="6529" y="10797"/>
                    </a:cubicBezTo>
                    <a:cubicBezTo>
                      <a:pt x="6506" y="10820"/>
                      <a:pt x="6483" y="10820"/>
                      <a:pt x="6460" y="10820"/>
                    </a:cubicBezTo>
                    <a:cubicBezTo>
                      <a:pt x="6437" y="10820"/>
                      <a:pt x="6414" y="10820"/>
                      <a:pt x="6392" y="10797"/>
                    </a:cubicBezTo>
                    <a:cubicBezTo>
                      <a:pt x="6118" y="10569"/>
                      <a:pt x="5867" y="10318"/>
                      <a:pt x="5593" y="10044"/>
                    </a:cubicBezTo>
                    <a:cubicBezTo>
                      <a:pt x="4931" y="9359"/>
                      <a:pt x="4337" y="8583"/>
                      <a:pt x="3812" y="7761"/>
                    </a:cubicBezTo>
                    <a:cubicBezTo>
                      <a:pt x="3287" y="6917"/>
                      <a:pt x="2831" y="6027"/>
                      <a:pt x="2466" y="5091"/>
                    </a:cubicBezTo>
                    <a:cubicBezTo>
                      <a:pt x="2123" y="4178"/>
                      <a:pt x="1849" y="3219"/>
                      <a:pt x="1667" y="2260"/>
                    </a:cubicBezTo>
                    <a:cubicBezTo>
                      <a:pt x="1530" y="1507"/>
                      <a:pt x="1461" y="754"/>
                      <a:pt x="1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991;p70">
                <a:extLst>
                  <a:ext uri="{FF2B5EF4-FFF2-40B4-BE49-F238E27FC236}">
                    <a16:creationId xmlns:a16="http://schemas.microsoft.com/office/drawing/2014/main" id="{E0DCA3FA-C1CA-4136-BFC3-34A4B1572239}"/>
                  </a:ext>
                </a:extLst>
              </p:cNvPr>
              <p:cNvSpPr/>
              <p:nvPr/>
            </p:nvSpPr>
            <p:spPr>
              <a:xfrm>
                <a:off x="5273618" y="3541742"/>
                <a:ext cx="39177" cy="1353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049" extrusionOk="0">
                    <a:moveTo>
                      <a:pt x="1041" y="1"/>
                    </a:moveTo>
                    <a:cubicBezTo>
                      <a:pt x="775" y="1"/>
                      <a:pt x="509" y="35"/>
                      <a:pt x="251" y="109"/>
                    </a:cubicBezTo>
                    <a:cubicBezTo>
                      <a:pt x="183" y="132"/>
                      <a:pt x="115" y="155"/>
                      <a:pt x="69" y="224"/>
                    </a:cubicBezTo>
                    <a:cubicBezTo>
                      <a:pt x="23" y="269"/>
                      <a:pt x="0" y="361"/>
                      <a:pt x="0" y="429"/>
                    </a:cubicBezTo>
                    <a:cubicBezTo>
                      <a:pt x="23" y="497"/>
                      <a:pt x="69" y="566"/>
                      <a:pt x="115" y="612"/>
                    </a:cubicBezTo>
                    <a:cubicBezTo>
                      <a:pt x="170" y="649"/>
                      <a:pt x="242" y="686"/>
                      <a:pt x="303" y="686"/>
                    </a:cubicBezTo>
                    <a:cubicBezTo>
                      <a:pt x="317" y="686"/>
                      <a:pt x="330" y="684"/>
                      <a:pt x="343" y="680"/>
                    </a:cubicBezTo>
                    <a:cubicBezTo>
                      <a:pt x="548" y="612"/>
                      <a:pt x="776" y="566"/>
                      <a:pt x="1005" y="566"/>
                    </a:cubicBezTo>
                    <a:cubicBezTo>
                      <a:pt x="1256" y="566"/>
                      <a:pt x="1507" y="612"/>
                      <a:pt x="1758" y="657"/>
                    </a:cubicBezTo>
                    <a:cubicBezTo>
                      <a:pt x="2077" y="749"/>
                      <a:pt x="2351" y="863"/>
                      <a:pt x="2625" y="1022"/>
                    </a:cubicBezTo>
                    <a:cubicBezTo>
                      <a:pt x="2654" y="1042"/>
                      <a:pt x="2687" y="1049"/>
                      <a:pt x="2721" y="1049"/>
                    </a:cubicBezTo>
                    <a:cubicBezTo>
                      <a:pt x="2767" y="1049"/>
                      <a:pt x="2814" y="1036"/>
                      <a:pt x="2854" y="1022"/>
                    </a:cubicBezTo>
                    <a:cubicBezTo>
                      <a:pt x="2922" y="1000"/>
                      <a:pt x="2991" y="931"/>
                      <a:pt x="3013" y="863"/>
                    </a:cubicBezTo>
                    <a:cubicBezTo>
                      <a:pt x="3036" y="794"/>
                      <a:pt x="3036" y="726"/>
                      <a:pt x="3013" y="657"/>
                    </a:cubicBezTo>
                    <a:cubicBezTo>
                      <a:pt x="2991" y="634"/>
                      <a:pt x="2991" y="612"/>
                      <a:pt x="2968" y="589"/>
                    </a:cubicBezTo>
                    <a:cubicBezTo>
                      <a:pt x="2945" y="543"/>
                      <a:pt x="2899" y="520"/>
                      <a:pt x="2854" y="497"/>
                    </a:cubicBezTo>
                    <a:cubicBezTo>
                      <a:pt x="2308" y="193"/>
                      <a:pt x="1672" y="1"/>
                      <a:pt x="10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8" name="Google Shape;7992;p70">
                <a:extLst>
                  <a:ext uri="{FF2B5EF4-FFF2-40B4-BE49-F238E27FC236}">
                    <a16:creationId xmlns:a16="http://schemas.microsoft.com/office/drawing/2014/main" id="{2FF0D394-6AB6-492B-A3DC-2D385FEAFB4F}"/>
                  </a:ext>
                </a:extLst>
              </p:cNvPr>
              <p:cNvSpPr/>
              <p:nvPr/>
            </p:nvSpPr>
            <p:spPr>
              <a:xfrm>
                <a:off x="5274791" y="3556783"/>
                <a:ext cx="43009" cy="11623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901" extrusionOk="0">
                    <a:moveTo>
                      <a:pt x="1207" y="0"/>
                    </a:moveTo>
                    <a:cubicBezTo>
                      <a:pt x="890" y="0"/>
                      <a:pt x="571" y="33"/>
                      <a:pt x="252" y="108"/>
                    </a:cubicBezTo>
                    <a:cubicBezTo>
                      <a:pt x="183" y="130"/>
                      <a:pt x="115" y="153"/>
                      <a:pt x="69" y="222"/>
                    </a:cubicBezTo>
                    <a:cubicBezTo>
                      <a:pt x="24" y="290"/>
                      <a:pt x="1" y="359"/>
                      <a:pt x="24" y="450"/>
                    </a:cubicBezTo>
                    <a:cubicBezTo>
                      <a:pt x="43" y="569"/>
                      <a:pt x="166" y="687"/>
                      <a:pt x="287" y="687"/>
                    </a:cubicBezTo>
                    <a:cubicBezTo>
                      <a:pt x="306" y="687"/>
                      <a:pt x="325" y="684"/>
                      <a:pt x="343" y="678"/>
                    </a:cubicBezTo>
                    <a:cubicBezTo>
                      <a:pt x="617" y="610"/>
                      <a:pt x="914" y="587"/>
                      <a:pt x="1188" y="564"/>
                    </a:cubicBezTo>
                    <a:cubicBezTo>
                      <a:pt x="1621" y="564"/>
                      <a:pt x="2055" y="633"/>
                      <a:pt x="2466" y="747"/>
                    </a:cubicBezTo>
                    <a:cubicBezTo>
                      <a:pt x="2626" y="792"/>
                      <a:pt x="2785" y="838"/>
                      <a:pt x="2922" y="884"/>
                    </a:cubicBezTo>
                    <a:cubicBezTo>
                      <a:pt x="2956" y="895"/>
                      <a:pt x="2991" y="900"/>
                      <a:pt x="3027" y="900"/>
                    </a:cubicBezTo>
                    <a:cubicBezTo>
                      <a:pt x="3140" y="900"/>
                      <a:pt x="3253" y="845"/>
                      <a:pt x="3288" y="724"/>
                    </a:cubicBezTo>
                    <a:cubicBezTo>
                      <a:pt x="3333" y="633"/>
                      <a:pt x="3310" y="518"/>
                      <a:pt x="3242" y="427"/>
                    </a:cubicBezTo>
                    <a:cubicBezTo>
                      <a:pt x="3219" y="404"/>
                      <a:pt x="3173" y="359"/>
                      <a:pt x="3128" y="359"/>
                    </a:cubicBezTo>
                    <a:cubicBezTo>
                      <a:pt x="2512" y="143"/>
                      <a:pt x="1864" y="0"/>
                      <a:pt x="12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9" name="Google Shape;7993;p70">
                <a:extLst>
                  <a:ext uri="{FF2B5EF4-FFF2-40B4-BE49-F238E27FC236}">
                    <a16:creationId xmlns:a16="http://schemas.microsoft.com/office/drawing/2014/main" id="{894FDD0A-E631-4145-8254-7C5680C4D98F}"/>
                  </a:ext>
                </a:extLst>
              </p:cNvPr>
              <p:cNvSpPr/>
              <p:nvPr/>
            </p:nvSpPr>
            <p:spPr>
              <a:xfrm>
                <a:off x="5166437" y="3458426"/>
                <a:ext cx="58618" cy="58179"/>
              </a:xfrm>
              <a:custGeom>
                <a:avLst/>
                <a:gdLst/>
                <a:ahLst/>
                <a:cxnLst/>
                <a:rect l="l" t="t" r="r" b="b"/>
                <a:pathLst>
                  <a:path w="4544" h="4510" extrusionOk="0">
                    <a:moveTo>
                      <a:pt x="3441" y="3487"/>
                    </a:moveTo>
                    <a:cubicBezTo>
                      <a:pt x="3428" y="3487"/>
                      <a:pt x="3425" y="3489"/>
                      <a:pt x="3425" y="3500"/>
                    </a:cubicBezTo>
                    <a:lnTo>
                      <a:pt x="3425" y="3500"/>
                    </a:lnTo>
                    <a:cubicBezTo>
                      <a:pt x="3430" y="3496"/>
                      <a:pt x="3436" y="3491"/>
                      <a:pt x="3441" y="3487"/>
                    </a:cubicBezTo>
                    <a:close/>
                    <a:moveTo>
                      <a:pt x="2306" y="565"/>
                    </a:moveTo>
                    <a:cubicBezTo>
                      <a:pt x="2443" y="588"/>
                      <a:pt x="2580" y="611"/>
                      <a:pt x="2740" y="634"/>
                    </a:cubicBezTo>
                    <a:cubicBezTo>
                      <a:pt x="2786" y="657"/>
                      <a:pt x="2854" y="680"/>
                      <a:pt x="2923" y="702"/>
                    </a:cubicBezTo>
                    <a:cubicBezTo>
                      <a:pt x="2991" y="725"/>
                      <a:pt x="3037" y="771"/>
                      <a:pt x="3105" y="794"/>
                    </a:cubicBezTo>
                    <a:cubicBezTo>
                      <a:pt x="3242" y="885"/>
                      <a:pt x="3356" y="976"/>
                      <a:pt x="3470" y="1068"/>
                    </a:cubicBezTo>
                    <a:cubicBezTo>
                      <a:pt x="3585" y="1182"/>
                      <a:pt x="3676" y="1296"/>
                      <a:pt x="3744" y="1433"/>
                    </a:cubicBezTo>
                    <a:cubicBezTo>
                      <a:pt x="3813" y="1570"/>
                      <a:pt x="3881" y="1707"/>
                      <a:pt x="3927" y="1866"/>
                    </a:cubicBezTo>
                    <a:cubicBezTo>
                      <a:pt x="3950" y="2003"/>
                      <a:pt x="3973" y="2140"/>
                      <a:pt x="3973" y="2300"/>
                    </a:cubicBezTo>
                    <a:cubicBezTo>
                      <a:pt x="3950" y="2437"/>
                      <a:pt x="3927" y="2574"/>
                      <a:pt x="3904" y="2711"/>
                    </a:cubicBezTo>
                    <a:cubicBezTo>
                      <a:pt x="3858" y="2848"/>
                      <a:pt x="3790" y="2985"/>
                      <a:pt x="3722" y="3122"/>
                    </a:cubicBezTo>
                    <a:cubicBezTo>
                      <a:pt x="3653" y="3236"/>
                      <a:pt x="3562" y="3350"/>
                      <a:pt x="3470" y="3464"/>
                    </a:cubicBezTo>
                    <a:cubicBezTo>
                      <a:pt x="3461" y="3472"/>
                      <a:pt x="3451" y="3479"/>
                      <a:pt x="3441" y="3487"/>
                    </a:cubicBezTo>
                    <a:lnTo>
                      <a:pt x="3441" y="3487"/>
                    </a:lnTo>
                    <a:cubicBezTo>
                      <a:pt x="3443" y="3487"/>
                      <a:pt x="3445" y="3487"/>
                      <a:pt x="3448" y="3487"/>
                    </a:cubicBezTo>
                    <a:lnTo>
                      <a:pt x="3425" y="3510"/>
                    </a:lnTo>
                    <a:cubicBezTo>
                      <a:pt x="3425" y="3506"/>
                      <a:pt x="3425" y="3503"/>
                      <a:pt x="3425" y="3500"/>
                    </a:cubicBezTo>
                    <a:lnTo>
                      <a:pt x="3425" y="3500"/>
                    </a:lnTo>
                    <a:cubicBezTo>
                      <a:pt x="3321" y="3579"/>
                      <a:pt x="3205" y="3659"/>
                      <a:pt x="3105" y="3738"/>
                    </a:cubicBezTo>
                    <a:cubicBezTo>
                      <a:pt x="2968" y="3807"/>
                      <a:pt x="2831" y="3852"/>
                      <a:pt x="2672" y="3898"/>
                    </a:cubicBezTo>
                    <a:cubicBezTo>
                      <a:pt x="2535" y="3921"/>
                      <a:pt x="2398" y="3944"/>
                      <a:pt x="2261" y="3944"/>
                    </a:cubicBezTo>
                    <a:cubicBezTo>
                      <a:pt x="2101" y="3944"/>
                      <a:pt x="1964" y="3921"/>
                      <a:pt x="1827" y="3875"/>
                    </a:cubicBezTo>
                    <a:cubicBezTo>
                      <a:pt x="1690" y="3829"/>
                      <a:pt x="1553" y="3784"/>
                      <a:pt x="1416" y="3692"/>
                    </a:cubicBezTo>
                    <a:cubicBezTo>
                      <a:pt x="1302" y="3624"/>
                      <a:pt x="1188" y="3533"/>
                      <a:pt x="1074" y="3441"/>
                    </a:cubicBezTo>
                    <a:cubicBezTo>
                      <a:pt x="982" y="3327"/>
                      <a:pt x="891" y="3213"/>
                      <a:pt x="823" y="3099"/>
                    </a:cubicBezTo>
                    <a:cubicBezTo>
                      <a:pt x="731" y="2962"/>
                      <a:pt x="686" y="2802"/>
                      <a:pt x="640" y="2665"/>
                    </a:cubicBezTo>
                    <a:cubicBezTo>
                      <a:pt x="617" y="2506"/>
                      <a:pt x="594" y="2369"/>
                      <a:pt x="594" y="2232"/>
                    </a:cubicBezTo>
                    <a:cubicBezTo>
                      <a:pt x="594" y="2095"/>
                      <a:pt x="617" y="1958"/>
                      <a:pt x="663" y="1821"/>
                    </a:cubicBezTo>
                    <a:cubicBezTo>
                      <a:pt x="709" y="1661"/>
                      <a:pt x="754" y="1547"/>
                      <a:pt x="823" y="1410"/>
                    </a:cubicBezTo>
                    <a:cubicBezTo>
                      <a:pt x="914" y="1273"/>
                      <a:pt x="1005" y="1159"/>
                      <a:pt x="1119" y="1045"/>
                    </a:cubicBezTo>
                    <a:cubicBezTo>
                      <a:pt x="1211" y="953"/>
                      <a:pt x="1325" y="862"/>
                      <a:pt x="1439" y="794"/>
                    </a:cubicBezTo>
                    <a:cubicBezTo>
                      <a:pt x="1462" y="794"/>
                      <a:pt x="1462" y="771"/>
                      <a:pt x="1485" y="771"/>
                    </a:cubicBezTo>
                    <a:lnTo>
                      <a:pt x="1507" y="771"/>
                    </a:lnTo>
                    <a:cubicBezTo>
                      <a:pt x="1507" y="771"/>
                      <a:pt x="1507" y="748"/>
                      <a:pt x="1507" y="748"/>
                    </a:cubicBezTo>
                    <a:lnTo>
                      <a:pt x="1553" y="748"/>
                    </a:lnTo>
                    <a:cubicBezTo>
                      <a:pt x="1553" y="748"/>
                      <a:pt x="1553" y="748"/>
                      <a:pt x="1553" y="725"/>
                    </a:cubicBezTo>
                    <a:cubicBezTo>
                      <a:pt x="1667" y="680"/>
                      <a:pt x="1759" y="657"/>
                      <a:pt x="1873" y="611"/>
                    </a:cubicBezTo>
                    <a:cubicBezTo>
                      <a:pt x="1964" y="611"/>
                      <a:pt x="2032" y="588"/>
                      <a:pt x="2124" y="588"/>
                    </a:cubicBezTo>
                    <a:cubicBezTo>
                      <a:pt x="2169" y="588"/>
                      <a:pt x="2238" y="565"/>
                      <a:pt x="2306" y="565"/>
                    </a:cubicBezTo>
                    <a:close/>
                    <a:moveTo>
                      <a:pt x="2284" y="0"/>
                    </a:moveTo>
                    <a:cubicBezTo>
                      <a:pt x="2255" y="0"/>
                      <a:pt x="2226" y="6"/>
                      <a:pt x="2192" y="18"/>
                    </a:cubicBezTo>
                    <a:lnTo>
                      <a:pt x="2147" y="18"/>
                    </a:lnTo>
                    <a:cubicBezTo>
                      <a:pt x="2055" y="18"/>
                      <a:pt x="1964" y="18"/>
                      <a:pt x="1873" y="40"/>
                    </a:cubicBezTo>
                    <a:cubicBezTo>
                      <a:pt x="1485" y="109"/>
                      <a:pt x="1142" y="269"/>
                      <a:pt x="846" y="520"/>
                    </a:cubicBezTo>
                    <a:cubicBezTo>
                      <a:pt x="846" y="520"/>
                      <a:pt x="823" y="543"/>
                      <a:pt x="823" y="543"/>
                    </a:cubicBezTo>
                    <a:cubicBezTo>
                      <a:pt x="389" y="885"/>
                      <a:pt x="138" y="1387"/>
                      <a:pt x="47" y="1935"/>
                    </a:cubicBezTo>
                    <a:cubicBezTo>
                      <a:pt x="1" y="2186"/>
                      <a:pt x="24" y="2460"/>
                      <a:pt x="69" y="2711"/>
                    </a:cubicBezTo>
                    <a:cubicBezTo>
                      <a:pt x="115" y="2985"/>
                      <a:pt x="229" y="3236"/>
                      <a:pt x="366" y="3464"/>
                    </a:cubicBezTo>
                    <a:cubicBezTo>
                      <a:pt x="503" y="3692"/>
                      <a:pt x="709" y="3898"/>
                      <a:pt x="914" y="4058"/>
                    </a:cubicBezTo>
                    <a:cubicBezTo>
                      <a:pt x="1142" y="4217"/>
                      <a:pt x="1393" y="4354"/>
                      <a:pt x="1667" y="4423"/>
                    </a:cubicBezTo>
                    <a:cubicBezTo>
                      <a:pt x="1876" y="4480"/>
                      <a:pt x="2089" y="4509"/>
                      <a:pt x="2301" y="4509"/>
                    </a:cubicBezTo>
                    <a:cubicBezTo>
                      <a:pt x="2598" y="4509"/>
                      <a:pt x="2894" y="4451"/>
                      <a:pt x="3174" y="4332"/>
                    </a:cubicBezTo>
                    <a:cubicBezTo>
                      <a:pt x="3448" y="4217"/>
                      <a:pt x="3676" y="4035"/>
                      <a:pt x="3881" y="3852"/>
                    </a:cubicBezTo>
                    <a:cubicBezTo>
                      <a:pt x="4064" y="3670"/>
                      <a:pt x="4201" y="3464"/>
                      <a:pt x="4315" y="3236"/>
                    </a:cubicBezTo>
                    <a:cubicBezTo>
                      <a:pt x="4429" y="3008"/>
                      <a:pt x="4475" y="2779"/>
                      <a:pt x="4520" y="2528"/>
                    </a:cubicBezTo>
                    <a:cubicBezTo>
                      <a:pt x="4543" y="2254"/>
                      <a:pt x="4520" y="1958"/>
                      <a:pt x="4452" y="1684"/>
                    </a:cubicBezTo>
                    <a:cubicBezTo>
                      <a:pt x="4383" y="1364"/>
                      <a:pt x="4224" y="1068"/>
                      <a:pt x="4018" y="816"/>
                    </a:cubicBezTo>
                    <a:cubicBezTo>
                      <a:pt x="3995" y="794"/>
                      <a:pt x="3973" y="771"/>
                      <a:pt x="3950" y="748"/>
                    </a:cubicBezTo>
                    <a:cubicBezTo>
                      <a:pt x="3699" y="474"/>
                      <a:pt x="3356" y="246"/>
                      <a:pt x="3014" y="132"/>
                    </a:cubicBezTo>
                    <a:cubicBezTo>
                      <a:pt x="2808" y="63"/>
                      <a:pt x="2626" y="18"/>
                      <a:pt x="2420" y="18"/>
                    </a:cubicBezTo>
                    <a:lnTo>
                      <a:pt x="2375" y="18"/>
                    </a:lnTo>
                    <a:cubicBezTo>
                      <a:pt x="2341" y="6"/>
                      <a:pt x="2312" y="0"/>
                      <a:pt x="2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0" name="Google Shape;7994;p70">
                <a:extLst>
                  <a:ext uri="{FF2B5EF4-FFF2-40B4-BE49-F238E27FC236}">
                    <a16:creationId xmlns:a16="http://schemas.microsoft.com/office/drawing/2014/main" id="{944BC8A5-5D7E-41DE-9F2F-AF1806AD02FE}"/>
                  </a:ext>
                </a:extLst>
              </p:cNvPr>
              <p:cNvSpPr/>
              <p:nvPr/>
            </p:nvSpPr>
            <p:spPr>
              <a:xfrm>
                <a:off x="5153783" y="3416323"/>
                <a:ext cx="83631" cy="133915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10381" extrusionOk="0">
                    <a:moveTo>
                      <a:pt x="4734" y="0"/>
                    </a:moveTo>
                    <a:cubicBezTo>
                      <a:pt x="4691" y="0"/>
                      <a:pt x="4645" y="6"/>
                      <a:pt x="4611" y="18"/>
                    </a:cubicBezTo>
                    <a:cubicBezTo>
                      <a:pt x="3242" y="885"/>
                      <a:pt x="2169" y="1661"/>
                      <a:pt x="1233" y="2506"/>
                    </a:cubicBezTo>
                    <a:cubicBezTo>
                      <a:pt x="777" y="2916"/>
                      <a:pt x="366" y="3350"/>
                      <a:pt x="0" y="3807"/>
                    </a:cubicBezTo>
                    <a:cubicBezTo>
                      <a:pt x="23" y="4537"/>
                      <a:pt x="92" y="5290"/>
                      <a:pt x="229" y="6043"/>
                    </a:cubicBezTo>
                    <a:cubicBezTo>
                      <a:pt x="389" y="6956"/>
                      <a:pt x="662" y="7915"/>
                      <a:pt x="1028" y="8874"/>
                    </a:cubicBezTo>
                    <a:cubicBezTo>
                      <a:pt x="1233" y="9376"/>
                      <a:pt x="1461" y="9878"/>
                      <a:pt x="1712" y="10380"/>
                    </a:cubicBezTo>
                    <a:cubicBezTo>
                      <a:pt x="1712" y="10312"/>
                      <a:pt x="1690" y="10243"/>
                      <a:pt x="1690" y="10175"/>
                    </a:cubicBezTo>
                    <a:cubicBezTo>
                      <a:pt x="1575" y="9399"/>
                      <a:pt x="1575" y="8600"/>
                      <a:pt x="1690" y="7824"/>
                    </a:cubicBezTo>
                    <a:cubicBezTo>
                      <a:pt x="1712" y="7641"/>
                      <a:pt x="1758" y="7436"/>
                      <a:pt x="1804" y="7230"/>
                    </a:cubicBezTo>
                    <a:cubicBezTo>
                      <a:pt x="1690" y="7139"/>
                      <a:pt x="1598" y="7048"/>
                      <a:pt x="1507" y="6956"/>
                    </a:cubicBezTo>
                    <a:cubicBezTo>
                      <a:pt x="1461" y="6888"/>
                      <a:pt x="1393" y="6797"/>
                      <a:pt x="1347" y="6728"/>
                    </a:cubicBezTo>
                    <a:cubicBezTo>
                      <a:pt x="1210" y="6454"/>
                      <a:pt x="1096" y="6226"/>
                      <a:pt x="1050" y="5975"/>
                    </a:cubicBezTo>
                    <a:cubicBezTo>
                      <a:pt x="1005" y="5701"/>
                      <a:pt x="982" y="5427"/>
                      <a:pt x="1028" y="5199"/>
                    </a:cubicBezTo>
                    <a:cubicBezTo>
                      <a:pt x="1119" y="4628"/>
                      <a:pt x="1393" y="4149"/>
                      <a:pt x="1804" y="3807"/>
                    </a:cubicBezTo>
                    <a:cubicBezTo>
                      <a:pt x="2123" y="3533"/>
                      <a:pt x="2488" y="3373"/>
                      <a:pt x="2854" y="3304"/>
                    </a:cubicBezTo>
                    <a:cubicBezTo>
                      <a:pt x="2945" y="3282"/>
                      <a:pt x="3036" y="3282"/>
                      <a:pt x="3128" y="3282"/>
                    </a:cubicBezTo>
                    <a:cubicBezTo>
                      <a:pt x="3242" y="3259"/>
                      <a:pt x="3287" y="3259"/>
                      <a:pt x="3356" y="3259"/>
                    </a:cubicBezTo>
                    <a:lnTo>
                      <a:pt x="3401" y="3282"/>
                    </a:lnTo>
                    <a:cubicBezTo>
                      <a:pt x="3584" y="3282"/>
                      <a:pt x="3767" y="3304"/>
                      <a:pt x="3949" y="3373"/>
                    </a:cubicBezTo>
                    <a:cubicBezTo>
                      <a:pt x="4041" y="3259"/>
                      <a:pt x="4155" y="3167"/>
                      <a:pt x="4246" y="3053"/>
                    </a:cubicBezTo>
                    <a:cubicBezTo>
                      <a:pt x="4908" y="2414"/>
                      <a:pt x="5661" y="1866"/>
                      <a:pt x="6483" y="1410"/>
                    </a:cubicBezTo>
                    <a:cubicBezTo>
                      <a:pt x="6004" y="999"/>
                      <a:pt x="5524" y="588"/>
                      <a:pt x="5022" y="200"/>
                    </a:cubicBezTo>
                    <a:cubicBezTo>
                      <a:pt x="4999" y="155"/>
                      <a:pt x="4999" y="132"/>
                      <a:pt x="4976" y="109"/>
                    </a:cubicBezTo>
                    <a:cubicBezTo>
                      <a:pt x="4931" y="63"/>
                      <a:pt x="4908" y="40"/>
                      <a:pt x="4839" y="18"/>
                    </a:cubicBezTo>
                    <a:cubicBezTo>
                      <a:pt x="4817" y="6"/>
                      <a:pt x="4777" y="0"/>
                      <a:pt x="47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1" name="Google Shape;7995;p70">
                <a:extLst>
                  <a:ext uri="{FF2B5EF4-FFF2-40B4-BE49-F238E27FC236}">
                    <a16:creationId xmlns:a16="http://schemas.microsoft.com/office/drawing/2014/main" id="{D4F95532-38B2-47F1-A1F8-16DB46F577CE}"/>
                  </a:ext>
                </a:extLst>
              </p:cNvPr>
              <p:cNvSpPr/>
              <p:nvPr/>
            </p:nvSpPr>
            <p:spPr>
              <a:xfrm>
                <a:off x="5174099" y="3465714"/>
                <a:ext cx="25039" cy="35939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2786" extrusionOk="0">
                    <a:moveTo>
                      <a:pt x="1712" y="0"/>
                    </a:moveTo>
                    <a:cubicBezTo>
                      <a:pt x="1644" y="0"/>
                      <a:pt x="1575" y="0"/>
                      <a:pt x="1530" y="23"/>
                    </a:cubicBezTo>
                    <a:cubicBezTo>
                      <a:pt x="1438" y="23"/>
                      <a:pt x="1370" y="46"/>
                      <a:pt x="1279" y="46"/>
                    </a:cubicBezTo>
                    <a:lnTo>
                      <a:pt x="1233" y="69"/>
                    </a:lnTo>
                    <a:cubicBezTo>
                      <a:pt x="1142" y="92"/>
                      <a:pt x="1050" y="137"/>
                      <a:pt x="959" y="160"/>
                    </a:cubicBezTo>
                    <a:lnTo>
                      <a:pt x="913" y="206"/>
                    </a:lnTo>
                    <a:cubicBezTo>
                      <a:pt x="868" y="206"/>
                      <a:pt x="868" y="229"/>
                      <a:pt x="845" y="229"/>
                    </a:cubicBezTo>
                    <a:cubicBezTo>
                      <a:pt x="731" y="297"/>
                      <a:pt x="617" y="388"/>
                      <a:pt x="525" y="480"/>
                    </a:cubicBezTo>
                    <a:cubicBezTo>
                      <a:pt x="411" y="594"/>
                      <a:pt x="320" y="708"/>
                      <a:pt x="229" y="845"/>
                    </a:cubicBezTo>
                    <a:cubicBezTo>
                      <a:pt x="160" y="982"/>
                      <a:pt x="92" y="1119"/>
                      <a:pt x="69" y="1233"/>
                    </a:cubicBezTo>
                    <a:cubicBezTo>
                      <a:pt x="23" y="1393"/>
                      <a:pt x="0" y="1530"/>
                      <a:pt x="0" y="1667"/>
                    </a:cubicBezTo>
                    <a:cubicBezTo>
                      <a:pt x="0" y="1804"/>
                      <a:pt x="23" y="1941"/>
                      <a:pt x="46" y="2077"/>
                    </a:cubicBezTo>
                    <a:cubicBezTo>
                      <a:pt x="92" y="2237"/>
                      <a:pt x="137" y="2374"/>
                      <a:pt x="229" y="2534"/>
                    </a:cubicBezTo>
                    <a:cubicBezTo>
                      <a:pt x="274" y="2625"/>
                      <a:pt x="343" y="2694"/>
                      <a:pt x="388" y="2762"/>
                    </a:cubicBezTo>
                    <a:cubicBezTo>
                      <a:pt x="388" y="2785"/>
                      <a:pt x="411" y="2785"/>
                      <a:pt x="411" y="2785"/>
                    </a:cubicBezTo>
                    <a:cubicBezTo>
                      <a:pt x="548" y="2351"/>
                      <a:pt x="731" y="1918"/>
                      <a:pt x="936" y="1507"/>
                    </a:cubicBezTo>
                    <a:cubicBezTo>
                      <a:pt x="1210" y="982"/>
                      <a:pt x="1553" y="480"/>
                      <a:pt x="1941" y="23"/>
                    </a:cubicBezTo>
                    <a:cubicBezTo>
                      <a:pt x="1849" y="23"/>
                      <a:pt x="1781" y="0"/>
                      <a:pt x="17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2" name="Google Shape;7996;p70">
                <a:extLst>
                  <a:ext uri="{FF2B5EF4-FFF2-40B4-BE49-F238E27FC236}">
                    <a16:creationId xmlns:a16="http://schemas.microsoft.com/office/drawing/2014/main" id="{7F6675BC-89B4-4045-B041-D6750D8E86B7}"/>
                  </a:ext>
                </a:extLst>
              </p:cNvPr>
              <p:cNvSpPr/>
              <p:nvPr/>
            </p:nvSpPr>
            <p:spPr>
              <a:xfrm>
                <a:off x="5135234" y="3465417"/>
                <a:ext cx="106606" cy="188159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14586" extrusionOk="0">
                    <a:moveTo>
                      <a:pt x="1438" y="1"/>
                    </a:moveTo>
                    <a:cubicBezTo>
                      <a:pt x="959" y="548"/>
                      <a:pt x="525" y="1142"/>
                      <a:pt x="160" y="1781"/>
                    </a:cubicBezTo>
                    <a:lnTo>
                      <a:pt x="137" y="1849"/>
                    </a:lnTo>
                    <a:lnTo>
                      <a:pt x="92" y="1918"/>
                    </a:lnTo>
                    <a:cubicBezTo>
                      <a:pt x="69" y="2009"/>
                      <a:pt x="46" y="2123"/>
                      <a:pt x="23" y="2215"/>
                    </a:cubicBezTo>
                    <a:cubicBezTo>
                      <a:pt x="23" y="2283"/>
                      <a:pt x="0" y="2352"/>
                      <a:pt x="0" y="2420"/>
                    </a:cubicBezTo>
                    <a:lnTo>
                      <a:pt x="0" y="2580"/>
                    </a:lnTo>
                    <a:lnTo>
                      <a:pt x="0" y="2648"/>
                    </a:lnTo>
                    <a:lnTo>
                      <a:pt x="0" y="2808"/>
                    </a:lnTo>
                    <a:cubicBezTo>
                      <a:pt x="183" y="4132"/>
                      <a:pt x="617" y="5501"/>
                      <a:pt x="1347" y="7008"/>
                    </a:cubicBezTo>
                    <a:cubicBezTo>
                      <a:pt x="1986" y="8309"/>
                      <a:pt x="2808" y="9564"/>
                      <a:pt x="3767" y="10728"/>
                    </a:cubicBezTo>
                    <a:cubicBezTo>
                      <a:pt x="3995" y="11002"/>
                      <a:pt x="4200" y="11253"/>
                      <a:pt x="4429" y="11504"/>
                    </a:cubicBezTo>
                    <a:cubicBezTo>
                      <a:pt x="5205" y="12349"/>
                      <a:pt x="6049" y="13102"/>
                      <a:pt x="6917" y="13741"/>
                    </a:cubicBezTo>
                    <a:cubicBezTo>
                      <a:pt x="7350" y="14061"/>
                      <a:pt x="7807" y="14335"/>
                      <a:pt x="8263" y="14586"/>
                    </a:cubicBezTo>
                    <a:cubicBezTo>
                      <a:pt x="8218" y="14540"/>
                      <a:pt x="8149" y="14472"/>
                      <a:pt x="8103" y="14426"/>
                    </a:cubicBezTo>
                    <a:cubicBezTo>
                      <a:pt x="7487" y="13878"/>
                      <a:pt x="6894" y="13308"/>
                      <a:pt x="6346" y="12691"/>
                    </a:cubicBezTo>
                    <a:cubicBezTo>
                      <a:pt x="5798" y="12075"/>
                      <a:pt x="5296" y="11413"/>
                      <a:pt x="4839" y="10728"/>
                    </a:cubicBezTo>
                    <a:cubicBezTo>
                      <a:pt x="4429" y="10044"/>
                      <a:pt x="4041" y="9359"/>
                      <a:pt x="3744" y="8606"/>
                    </a:cubicBezTo>
                    <a:cubicBezTo>
                      <a:pt x="3470" y="7944"/>
                      <a:pt x="3265" y="7282"/>
                      <a:pt x="3150" y="6574"/>
                    </a:cubicBezTo>
                    <a:cubicBezTo>
                      <a:pt x="2899" y="6095"/>
                      <a:pt x="2671" y="5570"/>
                      <a:pt x="2466" y="5068"/>
                    </a:cubicBezTo>
                    <a:cubicBezTo>
                      <a:pt x="2100" y="4109"/>
                      <a:pt x="1827" y="3150"/>
                      <a:pt x="1667" y="2237"/>
                    </a:cubicBezTo>
                    <a:cubicBezTo>
                      <a:pt x="1530" y="1484"/>
                      <a:pt x="1461" y="731"/>
                      <a:pt x="1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3" name="Google Shape;7997;p70">
                <a:extLst>
                  <a:ext uri="{FF2B5EF4-FFF2-40B4-BE49-F238E27FC236}">
                    <a16:creationId xmlns:a16="http://schemas.microsoft.com/office/drawing/2014/main" id="{D4A7FD6B-3513-4751-AD89-D9A30C9E6A87}"/>
                  </a:ext>
                </a:extLst>
              </p:cNvPr>
              <p:cNvSpPr/>
              <p:nvPr/>
            </p:nvSpPr>
            <p:spPr>
              <a:xfrm>
                <a:off x="5166437" y="3458426"/>
                <a:ext cx="38300" cy="51174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3967" extrusionOk="0">
                    <a:moveTo>
                      <a:pt x="2278" y="0"/>
                    </a:moveTo>
                    <a:cubicBezTo>
                      <a:pt x="2244" y="0"/>
                      <a:pt x="2204" y="6"/>
                      <a:pt x="2147" y="18"/>
                    </a:cubicBezTo>
                    <a:cubicBezTo>
                      <a:pt x="2055" y="18"/>
                      <a:pt x="1964" y="18"/>
                      <a:pt x="1873" y="40"/>
                    </a:cubicBezTo>
                    <a:cubicBezTo>
                      <a:pt x="1507" y="109"/>
                      <a:pt x="1142" y="269"/>
                      <a:pt x="823" y="543"/>
                    </a:cubicBezTo>
                    <a:cubicBezTo>
                      <a:pt x="412" y="885"/>
                      <a:pt x="138" y="1364"/>
                      <a:pt x="47" y="1935"/>
                    </a:cubicBezTo>
                    <a:cubicBezTo>
                      <a:pt x="1" y="2163"/>
                      <a:pt x="24" y="2437"/>
                      <a:pt x="69" y="2711"/>
                    </a:cubicBezTo>
                    <a:cubicBezTo>
                      <a:pt x="115" y="2962"/>
                      <a:pt x="229" y="3213"/>
                      <a:pt x="366" y="3464"/>
                    </a:cubicBezTo>
                    <a:cubicBezTo>
                      <a:pt x="412" y="3533"/>
                      <a:pt x="480" y="3624"/>
                      <a:pt x="526" y="3692"/>
                    </a:cubicBezTo>
                    <a:cubicBezTo>
                      <a:pt x="617" y="3784"/>
                      <a:pt x="709" y="3875"/>
                      <a:pt x="823" y="3966"/>
                    </a:cubicBezTo>
                    <a:cubicBezTo>
                      <a:pt x="868" y="3761"/>
                      <a:pt x="914" y="3578"/>
                      <a:pt x="982" y="3373"/>
                    </a:cubicBezTo>
                    <a:cubicBezTo>
                      <a:pt x="982" y="3350"/>
                      <a:pt x="982" y="3350"/>
                      <a:pt x="1005" y="3350"/>
                    </a:cubicBezTo>
                    <a:lnTo>
                      <a:pt x="982" y="3350"/>
                    </a:lnTo>
                    <a:cubicBezTo>
                      <a:pt x="937" y="3259"/>
                      <a:pt x="868" y="3190"/>
                      <a:pt x="823" y="3099"/>
                    </a:cubicBezTo>
                    <a:cubicBezTo>
                      <a:pt x="731" y="2939"/>
                      <a:pt x="686" y="2802"/>
                      <a:pt x="640" y="2642"/>
                    </a:cubicBezTo>
                    <a:cubicBezTo>
                      <a:pt x="617" y="2506"/>
                      <a:pt x="594" y="2369"/>
                      <a:pt x="594" y="2232"/>
                    </a:cubicBezTo>
                    <a:cubicBezTo>
                      <a:pt x="594" y="2095"/>
                      <a:pt x="617" y="1958"/>
                      <a:pt x="663" y="1821"/>
                    </a:cubicBezTo>
                    <a:cubicBezTo>
                      <a:pt x="686" y="1684"/>
                      <a:pt x="754" y="1547"/>
                      <a:pt x="823" y="1410"/>
                    </a:cubicBezTo>
                    <a:cubicBezTo>
                      <a:pt x="914" y="1273"/>
                      <a:pt x="1005" y="1159"/>
                      <a:pt x="1119" y="1045"/>
                    </a:cubicBezTo>
                    <a:cubicBezTo>
                      <a:pt x="1211" y="953"/>
                      <a:pt x="1325" y="862"/>
                      <a:pt x="1439" y="794"/>
                    </a:cubicBezTo>
                    <a:cubicBezTo>
                      <a:pt x="1462" y="794"/>
                      <a:pt x="1462" y="794"/>
                      <a:pt x="1507" y="771"/>
                    </a:cubicBezTo>
                    <a:lnTo>
                      <a:pt x="1553" y="748"/>
                    </a:lnTo>
                    <a:cubicBezTo>
                      <a:pt x="1644" y="702"/>
                      <a:pt x="1736" y="657"/>
                      <a:pt x="1827" y="634"/>
                    </a:cubicBezTo>
                    <a:lnTo>
                      <a:pt x="1873" y="611"/>
                    </a:lnTo>
                    <a:cubicBezTo>
                      <a:pt x="1964" y="611"/>
                      <a:pt x="2032" y="588"/>
                      <a:pt x="2124" y="588"/>
                    </a:cubicBezTo>
                    <a:cubicBezTo>
                      <a:pt x="2169" y="588"/>
                      <a:pt x="2238" y="565"/>
                      <a:pt x="2306" y="565"/>
                    </a:cubicBezTo>
                    <a:cubicBezTo>
                      <a:pt x="2375" y="565"/>
                      <a:pt x="2443" y="588"/>
                      <a:pt x="2535" y="588"/>
                    </a:cubicBezTo>
                    <a:cubicBezTo>
                      <a:pt x="2672" y="428"/>
                      <a:pt x="2808" y="269"/>
                      <a:pt x="2968" y="109"/>
                    </a:cubicBezTo>
                    <a:cubicBezTo>
                      <a:pt x="2786" y="40"/>
                      <a:pt x="2603" y="18"/>
                      <a:pt x="2420" y="18"/>
                    </a:cubicBezTo>
                    <a:lnTo>
                      <a:pt x="2375" y="18"/>
                    </a:lnTo>
                    <a:cubicBezTo>
                      <a:pt x="2341" y="6"/>
                      <a:pt x="2312" y="0"/>
                      <a:pt x="2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4" name="Google Shape;7998;p70">
                <a:extLst>
                  <a:ext uri="{FF2B5EF4-FFF2-40B4-BE49-F238E27FC236}">
                    <a16:creationId xmlns:a16="http://schemas.microsoft.com/office/drawing/2014/main" id="{15D723D0-ACCD-4FA7-9082-0804C4BD68F8}"/>
                  </a:ext>
                </a:extLst>
              </p:cNvPr>
              <p:cNvSpPr/>
              <p:nvPr/>
            </p:nvSpPr>
            <p:spPr>
              <a:xfrm>
                <a:off x="5565697" y="3010524"/>
                <a:ext cx="229968" cy="569470"/>
              </a:xfrm>
              <a:custGeom>
                <a:avLst/>
                <a:gdLst/>
                <a:ahLst/>
                <a:cxnLst/>
                <a:rect l="l" t="t" r="r" b="b"/>
                <a:pathLst>
                  <a:path w="17827" h="44145" extrusionOk="0">
                    <a:moveTo>
                      <a:pt x="594" y="9952"/>
                    </a:moveTo>
                    <a:cubicBezTo>
                      <a:pt x="616" y="12166"/>
                      <a:pt x="662" y="14426"/>
                      <a:pt x="685" y="16617"/>
                    </a:cubicBezTo>
                    <a:lnTo>
                      <a:pt x="685" y="17097"/>
                    </a:lnTo>
                    <a:cubicBezTo>
                      <a:pt x="662" y="16754"/>
                      <a:pt x="639" y="16389"/>
                      <a:pt x="639" y="16024"/>
                    </a:cubicBezTo>
                    <a:lnTo>
                      <a:pt x="639" y="16047"/>
                    </a:lnTo>
                    <a:cubicBezTo>
                      <a:pt x="594" y="15111"/>
                      <a:pt x="571" y="14244"/>
                      <a:pt x="594" y="13376"/>
                    </a:cubicBezTo>
                    <a:lnTo>
                      <a:pt x="594" y="13057"/>
                    </a:lnTo>
                    <a:cubicBezTo>
                      <a:pt x="594" y="12783"/>
                      <a:pt x="594" y="12509"/>
                      <a:pt x="594" y="12235"/>
                    </a:cubicBezTo>
                    <a:cubicBezTo>
                      <a:pt x="594" y="11961"/>
                      <a:pt x="594" y="11687"/>
                      <a:pt x="594" y="11413"/>
                    </a:cubicBezTo>
                    <a:lnTo>
                      <a:pt x="594" y="11025"/>
                    </a:lnTo>
                    <a:cubicBezTo>
                      <a:pt x="594" y="10660"/>
                      <a:pt x="594" y="10318"/>
                      <a:pt x="594" y="9952"/>
                    </a:cubicBezTo>
                    <a:close/>
                    <a:moveTo>
                      <a:pt x="9427" y="1"/>
                    </a:moveTo>
                    <a:cubicBezTo>
                      <a:pt x="8582" y="1"/>
                      <a:pt x="7738" y="92"/>
                      <a:pt x="6916" y="252"/>
                    </a:cubicBezTo>
                    <a:cubicBezTo>
                      <a:pt x="5159" y="617"/>
                      <a:pt x="3629" y="1347"/>
                      <a:pt x="2511" y="2374"/>
                    </a:cubicBezTo>
                    <a:cubicBezTo>
                      <a:pt x="2214" y="2648"/>
                      <a:pt x="1940" y="2945"/>
                      <a:pt x="1666" y="3287"/>
                    </a:cubicBezTo>
                    <a:cubicBezTo>
                      <a:pt x="1438" y="3584"/>
                      <a:pt x="1233" y="3926"/>
                      <a:pt x="1027" y="4337"/>
                    </a:cubicBezTo>
                    <a:cubicBezTo>
                      <a:pt x="616" y="5136"/>
                      <a:pt x="342" y="6072"/>
                      <a:pt x="183" y="7282"/>
                    </a:cubicBezTo>
                    <a:cubicBezTo>
                      <a:pt x="23" y="8309"/>
                      <a:pt x="0" y="9359"/>
                      <a:pt x="0" y="10318"/>
                    </a:cubicBezTo>
                    <a:cubicBezTo>
                      <a:pt x="0" y="10751"/>
                      <a:pt x="0" y="11185"/>
                      <a:pt x="23" y="11619"/>
                    </a:cubicBezTo>
                    <a:lnTo>
                      <a:pt x="23" y="11870"/>
                    </a:lnTo>
                    <a:cubicBezTo>
                      <a:pt x="23" y="12303"/>
                      <a:pt x="23" y="12737"/>
                      <a:pt x="0" y="13194"/>
                    </a:cubicBezTo>
                    <a:lnTo>
                      <a:pt x="0" y="13399"/>
                    </a:lnTo>
                    <a:cubicBezTo>
                      <a:pt x="0" y="15636"/>
                      <a:pt x="137" y="17941"/>
                      <a:pt x="411" y="20452"/>
                    </a:cubicBezTo>
                    <a:cubicBezTo>
                      <a:pt x="434" y="20589"/>
                      <a:pt x="571" y="20680"/>
                      <a:pt x="708" y="20680"/>
                    </a:cubicBezTo>
                    <a:cubicBezTo>
                      <a:pt x="731" y="20794"/>
                      <a:pt x="731" y="20931"/>
                      <a:pt x="731" y="21045"/>
                    </a:cubicBezTo>
                    <a:cubicBezTo>
                      <a:pt x="799" y="25565"/>
                      <a:pt x="936" y="30883"/>
                      <a:pt x="1301" y="36133"/>
                    </a:cubicBezTo>
                    <a:cubicBezTo>
                      <a:pt x="1461" y="38164"/>
                      <a:pt x="1644" y="40150"/>
                      <a:pt x="1872" y="42067"/>
                    </a:cubicBezTo>
                    <a:cubicBezTo>
                      <a:pt x="1872" y="42159"/>
                      <a:pt x="1895" y="42204"/>
                      <a:pt x="1940" y="42250"/>
                    </a:cubicBezTo>
                    <a:cubicBezTo>
                      <a:pt x="1963" y="42341"/>
                      <a:pt x="2009" y="42387"/>
                      <a:pt x="2054" y="42433"/>
                    </a:cubicBezTo>
                    <a:cubicBezTo>
                      <a:pt x="2534" y="42844"/>
                      <a:pt x="3127" y="43186"/>
                      <a:pt x="3858" y="43460"/>
                    </a:cubicBezTo>
                    <a:cubicBezTo>
                      <a:pt x="4542" y="43711"/>
                      <a:pt x="5296" y="43894"/>
                      <a:pt x="6186" y="44030"/>
                    </a:cubicBezTo>
                    <a:cubicBezTo>
                      <a:pt x="6779" y="44122"/>
                      <a:pt x="7418" y="44145"/>
                      <a:pt x="8057" y="44145"/>
                    </a:cubicBezTo>
                    <a:lnTo>
                      <a:pt x="8697" y="44145"/>
                    </a:lnTo>
                    <a:cubicBezTo>
                      <a:pt x="9564" y="44099"/>
                      <a:pt x="10408" y="44008"/>
                      <a:pt x="11184" y="43825"/>
                    </a:cubicBezTo>
                    <a:cubicBezTo>
                      <a:pt x="12463" y="43528"/>
                      <a:pt x="13467" y="43117"/>
                      <a:pt x="14266" y="42524"/>
                    </a:cubicBezTo>
                    <a:cubicBezTo>
                      <a:pt x="14312" y="42478"/>
                      <a:pt x="14357" y="42433"/>
                      <a:pt x="14380" y="42364"/>
                    </a:cubicBezTo>
                    <a:cubicBezTo>
                      <a:pt x="14403" y="42319"/>
                      <a:pt x="14403" y="42273"/>
                      <a:pt x="14426" y="42204"/>
                    </a:cubicBezTo>
                    <a:cubicBezTo>
                      <a:pt x="14677" y="39351"/>
                      <a:pt x="14905" y="36818"/>
                      <a:pt x="15133" y="34444"/>
                    </a:cubicBezTo>
                    <a:cubicBezTo>
                      <a:pt x="15316" y="32709"/>
                      <a:pt x="15498" y="30952"/>
                      <a:pt x="15658" y="29217"/>
                    </a:cubicBezTo>
                    <a:lnTo>
                      <a:pt x="15932" y="26638"/>
                    </a:lnTo>
                    <a:cubicBezTo>
                      <a:pt x="16389" y="21936"/>
                      <a:pt x="16936" y="16435"/>
                      <a:pt x="17325" y="11002"/>
                    </a:cubicBezTo>
                    <a:cubicBezTo>
                      <a:pt x="17553" y="7944"/>
                      <a:pt x="17713" y="5136"/>
                      <a:pt x="17827" y="2443"/>
                    </a:cubicBezTo>
                    <a:cubicBezTo>
                      <a:pt x="17827" y="2374"/>
                      <a:pt x="17804" y="2306"/>
                      <a:pt x="17735" y="2237"/>
                    </a:cubicBezTo>
                    <a:cubicBezTo>
                      <a:pt x="17690" y="2192"/>
                      <a:pt x="17598" y="2146"/>
                      <a:pt x="17530" y="2146"/>
                    </a:cubicBezTo>
                    <a:cubicBezTo>
                      <a:pt x="17370" y="2146"/>
                      <a:pt x="17256" y="2283"/>
                      <a:pt x="17233" y="2443"/>
                    </a:cubicBezTo>
                    <a:cubicBezTo>
                      <a:pt x="17233" y="2671"/>
                      <a:pt x="17210" y="2899"/>
                      <a:pt x="17210" y="3128"/>
                    </a:cubicBezTo>
                    <a:cubicBezTo>
                      <a:pt x="16389" y="2443"/>
                      <a:pt x="15635" y="1872"/>
                      <a:pt x="14882" y="1439"/>
                    </a:cubicBezTo>
                    <a:cubicBezTo>
                      <a:pt x="13924" y="868"/>
                      <a:pt x="12942" y="480"/>
                      <a:pt x="11961" y="252"/>
                    </a:cubicBezTo>
                    <a:cubicBezTo>
                      <a:pt x="11207" y="92"/>
                      <a:pt x="10363" y="1"/>
                      <a:pt x="94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5" name="Google Shape;7999;p70">
                <a:extLst>
                  <a:ext uri="{FF2B5EF4-FFF2-40B4-BE49-F238E27FC236}">
                    <a16:creationId xmlns:a16="http://schemas.microsoft.com/office/drawing/2014/main" id="{84505605-88BF-4E3B-BE5B-09E74B9EDDA5}"/>
                  </a:ext>
                </a:extLst>
              </p:cNvPr>
              <p:cNvSpPr/>
              <p:nvPr/>
            </p:nvSpPr>
            <p:spPr>
              <a:xfrm>
                <a:off x="5206490" y="3028480"/>
                <a:ext cx="416064" cy="514117"/>
              </a:xfrm>
              <a:custGeom>
                <a:avLst/>
                <a:gdLst/>
                <a:ahLst/>
                <a:cxnLst/>
                <a:rect l="l" t="t" r="r" b="b"/>
                <a:pathLst>
                  <a:path w="32253" h="39854" extrusionOk="0">
                    <a:moveTo>
                      <a:pt x="20840" y="1"/>
                    </a:moveTo>
                    <a:cubicBezTo>
                      <a:pt x="20155" y="1"/>
                      <a:pt x="19425" y="47"/>
                      <a:pt x="18694" y="115"/>
                    </a:cubicBezTo>
                    <a:cubicBezTo>
                      <a:pt x="17028" y="275"/>
                      <a:pt x="15407" y="617"/>
                      <a:pt x="13855" y="1119"/>
                    </a:cubicBezTo>
                    <a:cubicBezTo>
                      <a:pt x="13855" y="1005"/>
                      <a:pt x="13855" y="914"/>
                      <a:pt x="13855" y="800"/>
                    </a:cubicBezTo>
                    <a:cubicBezTo>
                      <a:pt x="13832" y="686"/>
                      <a:pt x="13787" y="617"/>
                      <a:pt x="13695" y="572"/>
                    </a:cubicBezTo>
                    <a:cubicBezTo>
                      <a:pt x="13650" y="2489"/>
                      <a:pt x="13650" y="4406"/>
                      <a:pt x="13604" y="6323"/>
                    </a:cubicBezTo>
                    <a:cubicBezTo>
                      <a:pt x="13581" y="7510"/>
                      <a:pt x="13558" y="8697"/>
                      <a:pt x="13490" y="9884"/>
                    </a:cubicBezTo>
                    <a:cubicBezTo>
                      <a:pt x="13422" y="11025"/>
                      <a:pt x="13307" y="12144"/>
                      <a:pt x="13170" y="13285"/>
                    </a:cubicBezTo>
                    <a:cubicBezTo>
                      <a:pt x="13102" y="13787"/>
                      <a:pt x="13011" y="14312"/>
                      <a:pt x="12897" y="14814"/>
                    </a:cubicBezTo>
                    <a:cubicBezTo>
                      <a:pt x="12782" y="15294"/>
                      <a:pt x="12623" y="15750"/>
                      <a:pt x="12463" y="16184"/>
                    </a:cubicBezTo>
                    <a:cubicBezTo>
                      <a:pt x="12143" y="17051"/>
                      <a:pt x="11710" y="17896"/>
                      <a:pt x="11207" y="18695"/>
                    </a:cubicBezTo>
                    <a:cubicBezTo>
                      <a:pt x="10180" y="20293"/>
                      <a:pt x="8902" y="21731"/>
                      <a:pt x="7555" y="23077"/>
                    </a:cubicBezTo>
                    <a:cubicBezTo>
                      <a:pt x="6871" y="23762"/>
                      <a:pt x="6163" y="24424"/>
                      <a:pt x="5478" y="25086"/>
                    </a:cubicBezTo>
                    <a:cubicBezTo>
                      <a:pt x="5136" y="25405"/>
                      <a:pt x="4794" y="25725"/>
                      <a:pt x="4451" y="26067"/>
                    </a:cubicBezTo>
                    <a:cubicBezTo>
                      <a:pt x="4086" y="26433"/>
                      <a:pt x="3698" y="26798"/>
                      <a:pt x="3310" y="27163"/>
                    </a:cubicBezTo>
                    <a:cubicBezTo>
                      <a:pt x="2534" y="27916"/>
                      <a:pt x="1712" y="28669"/>
                      <a:pt x="868" y="29354"/>
                    </a:cubicBezTo>
                    <a:cubicBezTo>
                      <a:pt x="594" y="29582"/>
                      <a:pt x="297" y="29788"/>
                      <a:pt x="0" y="29993"/>
                    </a:cubicBezTo>
                    <a:cubicBezTo>
                      <a:pt x="183" y="31477"/>
                      <a:pt x="799" y="32983"/>
                      <a:pt x="1781" y="34490"/>
                    </a:cubicBezTo>
                    <a:cubicBezTo>
                      <a:pt x="2876" y="36133"/>
                      <a:pt x="4291" y="37594"/>
                      <a:pt x="5912" y="38713"/>
                    </a:cubicBezTo>
                    <a:cubicBezTo>
                      <a:pt x="6597" y="39192"/>
                      <a:pt x="7304" y="39580"/>
                      <a:pt x="7966" y="39854"/>
                    </a:cubicBezTo>
                    <a:lnTo>
                      <a:pt x="8058" y="39854"/>
                    </a:lnTo>
                    <a:cubicBezTo>
                      <a:pt x="8103" y="39854"/>
                      <a:pt x="8126" y="39854"/>
                      <a:pt x="8172" y="39831"/>
                    </a:cubicBezTo>
                    <a:cubicBezTo>
                      <a:pt x="8195" y="39831"/>
                      <a:pt x="8240" y="39831"/>
                      <a:pt x="8263" y="39808"/>
                    </a:cubicBezTo>
                    <a:cubicBezTo>
                      <a:pt x="10043" y="38713"/>
                      <a:pt x="11915" y="37457"/>
                      <a:pt x="14289" y="35722"/>
                    </a:cubicBezTo>
                    <a:cubicBezTo>
                      <a:pt x="14905" y="35289"/>
                      <a:pt x="15499" y="34855"/>
                      <a:pt x="16092" y="34421"/>
                    </a:cubicBezTo>
                    <a:lnTo>
                      <a:pt x="17119" y="33645"/>
                    </a:lnTo>
                    <a:cubicBezTo>
                      <a:pt x="17462" y="33417"/>
                      <a:pt x="17781" y="33166"/>
                      <a:pt x="18124" y="32915"/>
                    </a:cubicBezTo>
                    <a:cubicBezTo>
                      <a:pt x="18580" y="32595"/>
                      <a:pt x="19037" y="32253"/>
                      <a:pt x="19516" y="31911"/>
                    </a:cubicBezTo>
                    <a:cubicBezTo>
                      <a:pt x="20908" y="30861"/>
                      <a:pt x="22574" y="29605"/>
                      <a:pt x="24058" y="28213"/>
                    </a:cubicBezTo>
                    <a:cubicBezTo>
                      <a:pt x="25565" y="26798"/>
                      <a:pt x="26820" y="25314"/>
                      <a:pt x="27756" y="23808"/>
                    </a:cubicBezTo>
                    <a:cubicBezTo>
                      <a:pt x="28281" y="22963"/>
                      <a:pt x="28737" y="22073"/>
                      <a:pt x="29102" y="21137"/>
                    </a:cubicBezTo>
                    <a:cubicBezTo>
                      <a:pt x="29468" y="20201"/>
                      <a:pt x="29810" y="19220"/>
                      <a:pt x="30152" y="18124"/>
                    </a:cubicBezTo>
                    <a:cubicBezTo>
                      <a:pt x="30814" y="16001"/>
                      <a:pt x="31339" y="13810"/>
                      <a:pt x="31682" y="11596"/>
                    </a:cubicBezTo>
                    <a:cubicBezTo>
                      <a:pt x="32093" y="9040"/>
                      <a:pt x="32252" y="6689"/>
                      <a:pt x="32184" y="4452"/>
                    </a:cubicBezTo>
                    <a:cubicBezTo>
                      <a:pt x="32184" y="4292"/>
                      <a:pt x="32047" y="4155"/>
                      <a:pt x="31887" y="4155"/>
                    </a:cubicBezTo>
                    <a:cubicBezTo>
                      <a:pt x="31819" y="4155"/>
                      <a:pt x="31727" y="4201"/>
                      <a:pt x="31682" y="4269"/>
                    </a:cubicBezTo>
                    <a:cubicBezTo>
                      <a:pt x="31636" y="4315"/>
                      <a:pt x="31590" y="4383"/>
                      <a:pt x="31613" y="4452"/>
                    </a:cubicBezTo>
                    <a:cubicBezTo>
                      <a:pt x="31613" y="4566"/>
                      <a:pt x="31613" y="4680"/>
                      <a:pt x="31613" y="4794"/>
                    </a:cubicBezTo>
                    <a:cubicBezTo>
                      <a:pt x="31499" y="4566"/>
                      <a:pt x="31362" y="4338"/>
                      <a:pt x="31202" y="4109"/>
                    </a:cubicBezTo>
                    <a:cubicBezTo>
                      <a:pt x="30700" y="3425"/>
                      <a:pt x="30038" y="2808"/>
                      <a:pt x="29148" y="2215"/>
                    </a:cubicBezTo>
                    <a:cubicBezTo>
                      <a:pt x="27756" y="1279"/>
                      <a:pt x="26044" y="617"/>
                      <a:pt x="24012" y="275"/>
                    </a:cubicBezTo>
                    <a:cubicBezTo>
                      <a:pt x="23008" y="92"/>
                      <a:pt x="21958" y="1"/>
                      <a:pt x="20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6" name="Google Shape;8000;p70">
                <a:extLst>
                  <a:ext uri="{FF2B5EF4-FFF2-40B4-BE49-F238E27FC236}">
                    <a16:creationId xmlns:a16="http://schemas.microsoft.com/office/drawing/2014/main" id="{47011AC4-08A0-47E9-BEFE-5415F72101DC}"/>
                  </a:ext>
                </a:extLst>
              </p:cNvPr>
              <p:cNvSpPr/>
              <p:nvPr/>
            </p:nvSpPr>
            <p:spPr>
              <a:xfrm>
                <a:off x="5206490" y="3028480"/>
                <a:ext cx="281207" cy="436381"/>
              </a:xfrm>
              <a:custGeom>
                <a:avLst/>
                <a:gdLst/>
                <a:ahLst/>
                <a:cxnLst/>
                <a:rect l="l" t="t" r="r" b="b"/>
                <a:pathLst>
                  <a:path w="21799" h="33828" extrusionOk="0">
                    <a:moveTo>
                      <a:pt x="7510" y="29634"/>
                    </a:moveTo>
                    <a:cubicBezTo>
                      <a:pt x="7502" y="29640"/>
                      <a:pt x="7495" y="29645"/>
                      <a:pt x="7487" y="29651"/>
                    </a:cubicBezTo>
                    <a:cubicBezTo>
                      <a:pt x="7508" y="29651"/>
                      <a:pt x="7510" y="29651"/>
                      <a:pt x="7510" y="29634"/>
                    </a:cubicBezTo>
                    <a:close/>
                    <a:moveTo>
                      <a:pt x="20840" y="1"/>
                    </a:moveTo>
                    <a:cubicBezTo>
                      <a:pt x="20178" y="1"/>
                      <a:pt x="19447" y="47"/>
                      <a:pt x="18694" y="115"/>
                    </a:cubicBezTo>
                    <a:cubicBezTo>
                      <a:pt x="17028" y="252"/>
                      <a:pt x="15384" y="594"/>
                      <a:pt x="13855" y="1119"/>
                    </a:cubicBezTo>
                    <a:cubicBezTo>
                      <a:pt x="13878" y="1005"/>
                      <a:pt x="13855" y="914"/>
                      <a:pt x="13855" y="800"/>
                    </a:cubicBezTo>
                    <a:cubicBezTo>
                      <a:pt x="13855" y="686"/>
                      <a:pt x="13787" y="594"/>
                      <a:pt x="13695" y="549"/>
                    </a:cubicBezTo>
                    <a:cubicBezTo>
                      <a:pt x="13650" y="2466"/>
                      <a:pt x="13650" y="4406"/>
                      <a:pt x="13604" y="6323"/>
                    </a:cubicBezTo>
                    <a:cubicBezTo>
                      <a:pt x="13581" y="7510"/>
                      <a:pt x="13558" y="8697"/>
                      <a:pt x="13490" y="9884"/>
                    </a:cubicBezTo>
                    <a:cubicBezTo>
                      <a:pt x="13422" y="11025"/>
                      <a:pt x="13307" y="12144"/>
                      <a:pt x="13170" y="13262"/>
                    </a:cubicBezTo>
                    <a:cubicBezTo>
                      <a:pt x="13102" y="13787"/>
                      <a:pt x="13011" y="14312"/>
                      <a:pt x="12897" y="14814"/>
                    </a:cubicBezTo>
                    <a:cubicBezTo>
                      <a:pt x="12782" y="15294"/>
                      <a:pt x="12645" y="15750"/>
                      <a:pt x="12463" y="16184"/>
                    </a:cubicBezTo>
                    <a:cubicBezTo>
                      <a:pt x="12143" y="17051"/>
                      <a:pt x="11710" y="17896"/>
                      <a:pt x="11207" y="18695"/>
                    </a:cubicBezTo>
                    <a:cubicBezTo>
                      <a:pt x="10180" y="20293"/>
                      <a:pt x="8902" y="21731"/>
                      <a:pt x="7555" y="23077"/>
                    </a:cubicBezTo>
                    <a:cubicBezTo>
                      <a:pt x="6871" y="23762"/>
                      <a:pt x="6163" y="24424"/>
                      <a:pt x="5478" y="25086"/>
                    </a:cubicBezTo>
                    <a:cubicBezTo>
                      <a:pt x="5136" y="25405"/>
                      <a:pt x="4794" y="25725"/>
                      <a:pt x="4451" y="26067"/>
                    </a:cubicBezTo>
                    <a:cubicBezTo>
                      <a:pt x="4086" y="26433"/>
                      <a:pt x="3698" y="26798"/>
                      <a:pt x="3310" y="27163"/>
                    </a:cubicBezTo>
                    <a:cubicBezTo>
                      <a:pt x="2534" y="27916"/>
                      <a:pt x="1712" y="28669"/>
                      <a:pt x="868" y="29354"/>
                    </a:cubicBezTo>
                    <a:cubicBezTo>
                      <a:pt x="571" y="29582"/>
                      <a:pt x="297" y="29788"/>
                      <a:pt x="0" y="29993"/>
                    </a:cubicBezTo>
                    <a:cubicBezTo>
                      <a:pt x="160" y="31249"/>
                      <a:pt x="617" y="32527"/>
                      <a:pt x="1370" y="33828"/>
                    </a:cubicBezTo>
                    <a:cubicBezTo>
                      <a:pt x="1781" y="33554"/>
                      <a:pt x="2191" y="33280"/>
                      <a:pt x="2602" y="33029"/>
                    </a:cubicBezTo>
                    <a:cubicBezTo>
                      <a:pt x="4269" y="31933"/>
                      <a:pt x="5912" y="30815"/>
                      <a:pt x="7510" y="29628"/>
                    </a:cubicBezTo>
                    <a:lnTo>
                      <a:pt x="7510" y="29628"/>
                    </a:lnTo>
                    <a:cubicBezTo>
                      <a:pt x="7510" y="29630"/>
                      <a:pt x="7510" y="29632"/>
                      <a:pt x="7510" y="29634"/>
                    </a:cubicBezTo>
                    <a:lnTo>
                      <a:pt x="7510" y="29634"/>
                    </a:lnTo>
                    <a:cubicBezTo>
                      <a:pt x="8985" y="28544"/>
                      <a:pt x="10393" y="27408"/>
                      <a:pt x="11732" y="26159"/>
                    </a:cubicBezTo>
                    <a:cubicBezTo>
                      <a:pt x="13033" y="24972"/>
                      <a:pt x="14266" y="23716"/>
                      <a:pt x="15362" y="22324"/>
                    </a:cubicBezTo>
                    <a:cubicBezTo>
                      <a:pt x="15362" y="22324"/>
                      <a:pt x="15362" y="22347"/>
                      <a:pt x="15362" y="22347"/>
                    </a:cubicBezTo>
                    <a:cubicBezTo>
                      <a:pt x="15978" y="21548"/>
                      <a:pt x="16571" y="20726"/>
                      <a:pt x="17074" y="19882"/>
                    </a:cubicBezTo>
                    <a:cubicBezTo>
                      <a:pt x="17599" y="19014"/>
                      <a:pt x="18055" y="18124"/>
                      <a:pt x="18443" y="17211"/>
                    </a:cubicBezTo>
                    <a:cubicBezTo>
                      <a:pt x="18443" y="17188"/>
                      <a:pt x="18443" y="17188"/>
                      <a:pt x="18443" y="17188"/>
                    </a:cubicBezTo>
                    <a:cubicBezTo>
                      <a:pt x="19151" y="15568"/>
                      <a:pt x="19676" y="13879"/>
                      <a:pt x="20109" y="12144"/>
                    </a:cubicBezTo>
                    <a:cubicBezTo>
                      <a:pt x="20543" y="10386"/>
                      <a:pt x="20863" y="8583"/>
                      <a:pt x="21114" y="6780"/>
                    </a:cubicBezTo>
                    <a:cubicBezTo>
                      <a:pt x="21410" y="4680"/>
                      <a:pt x="21593" y="2580"/>
                      <a:pt x="21776" y="457"/>
                    </a:cubicBezTo>
                    <a:cubicBezTo>
                      <a:pt x="21776" y="320"/>
                      <a:pt x="21798" y="161"/>
                      <a:pt x="21798" y="24"/>
                    </a:cubicBezTo>
                    <a:cubicBezTo>
                      <a:pt x="21479" y="1"/>
                      <a:pt x="21159" y="1"/>
                      <a:pt x="20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7" name="Google Shape;8001;p70">
                <a:extLst>
                  <a:ext uri="{FF2B5EF4-FFF2-40B4-BE49-F238E27FC236}">
                    <a16:creationId xmlns:a16="http://schemas.microsoft.com/office/drawing/2014/main" id="{E46136B3-D734-4B6B-8C4A-E8E6CC5F865D}"/>
                  </a:ext>
                </a:extLst>
              </p:cNvPr>
              <p:cNvSpPr/>
              <p:nvPr/>
            </p:nvSpPr>
            <p:spPr>
              <a:xfrm>
                <a:off x="5444391" y="3250193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94A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8" name="Google Shape;8002;p70">
                <a:extLst>
                  <a:ext uri="{FF2B5EF4-FFF2-40B4-BE49-F238E27FC236}">
                    <a16:creationId xmlns:a16="http://schemas.microsoft.com/office/drawing/2014/main" id="{42B6F6C7-E4DE-433F-B46A-DA5419D9974F}"/>
                  </a:ext>
                </a:extLst>
              </p:cNvPr>
              <p:cNvSpPr/>
              <p:nvPr/>
            </p:nvSpPr>
            <p:spPr>
              <a:xfrm>
                <a:off x="5471183" y="3099439"/>
                <a:ext cx="10320" cy="2449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899" extrusionOk="0">
                    <a:moveTo>
                      <a:pt x="502" y="1"/>
                    </a:moveTo>
                    <a:cubicBezTo>
                      <a:pt x="365" y="1"/>
                      <a:pt x="251" y="115"/>
                      <a:pt x="228" y="252"/>
                    </a:cubicBezTo>
                    <a:cubicBezTo>
                      <a:pt x="183" y="708"/>
                      <a:pt x="114" y="1142"/>
                      <a:pt x="23" y="1576"/>
                    </a:cubicBezTo>
                    <a:cubicBezTo>
                      <a:pt x="0" y="1735"/>
                      <a:pt x="114" y="1872"/>
                      <a:pt x="274" y="1895"/>
                    </a:cubicBezTo>
                    <a:cubicBezTo>
                      <a:pt x="290" y="1898"/>
                      <a:pt x="306" y="1899"/>
                      <a:pt x="322" y="1899"/>
                    </a:cubicBezTo>
                    <a:cubicBezTo>
                      <a:pt x="461" y="1899"/>
                      <a:pt x="573" y="1810"/>
                      <a:pt x="594" y="1667"/>
                    </a:cubicBezTo>
                    <a:cubicBezTo>
                      <a:pt x="685" y="1233"/>
                      <a:pt x="753" y="777"/>
                      <a:pt x="799" y="343"/>
                    </a:cubicBezTo>
                    <a:cubicBezTo>
                      <a:pt x="799" y="183"/>
                      <a:pt x="708" y="46"/>
                      <a:pt x="548" y="24"/>
                    </a:cubicBezTo>
                    <a:cubicBezTo>
                      <a:pt x="548" y="1"/>
                      <a:pt x="525" y="1"/>
                      <a:pt x="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9" name="Google Shape;8003;p70">
                <a:extLst>
                  <a:ext uri="{FF2B5EF4-FFF2-40B4-BE49-F238E27FC236}">
                    <a16:creationId xmlns:a16="http://schemas.microsoft.com/office/drawing/2014/main" id="{137F8A28-B4EF-47C1-8F9E-A79D9FCE9028}"/>
                  </a:ext>
                </a:extLst>
              </p:cNvPr>
              <p:cNvSpPr/>
              <p:nvPr/>
            </p:nvSpPr>
            <p:spPr>
              <a:xfrm>
                <a:off x="5459987" y="3154506"/>
                <a:ext cx="12681" cy="2545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973" extrusionOk="0">
                    <a:moveTo>
                      <a:pt x="663" y="0"/>
                    </a:moveTo>
                    <a:cubicBezTo>
                      <a:pt x="617" y="0"/>
                      <a:pt x="549" y="23"/>
                      <a:pt x="503" y="46"/>
                    </a:cubicBezTo>
                    <a:cubicBezTo>
                      <a:pt x="434" y="114"/>
                      <a:pt x="412" y="160"/>
                      <a:pt x="389" y="251"/>
                    </a:cubicBezTo>
                    <a:cubicBezTo>
                      <a:pt x="275" y="708"/>
                      <a:pt x="138" y="1187"/>
                      <a:pt x="24" y="1644"/>
                    </a:cubicBezTo>
                    <a:cubicBezTo>
                      <a:pt x="1" y="1712"/>
                      <a:pt x="46" y="1803"/>
                      <a:pt x="69" y="1849"/>
                    </a:cubicBezTo>
                    <a:cubicBezTo>
                      <a:pt x="115" y="1917"/>
                      <a:pt x="183" y="1963"/>
                      <a:pt x="275" y="1963"/>
                    </a:cubicBezTo>
                    <a:cubicBezTo>
                      <a:pt x="293" y="1969"/>
                      <a:pt x="311" y="1972"/>
                      <a:pt x="330" y="1972"/>
                    </a:cubicBezTo>
                    <a:cubicBezTo>
                      <a:pt x="380" y="1972"/>
                      <a:pt x="430" y="1951"/>
                      <a:pt x="480" y="1917"/>
                    </a:cubicBezTo>
                    <a:cubicBezTo>
                      <a:pt x="549" y="1872"/>
                      <a:pt x="571" y="1803"/>
                      <a:pt x="594" y="1735"/>
                    </a:cubicBezTo>
                    <a:cubicBezTo>
                      <a:pt x="708" y="1255"/>
                      <a:pt x="845" y="799"/>
                      <a:pt x="959" y="342"/>
                    </a:cubicBezTo>
                    <a:cubicBezTo>
                      <a:pt x="982" y="274"/>
                      <a:pt x="937" y="183"/>
                      <a:pt x="914" y="114"/>
                    </a:cubicBezTo>
                    <a:cubicBezTo>
                      <a:pt x="868" y="69"/>
                      <a:pt x="800" y="23"/>
                      <a:pt x="7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0" name="Google Shape;8004;p70">
                <a:extLst>
                  <a:ext uri="{FF2B5EF4-FFF2-40B4-BE49-F238E27FC236}">
                    <a16:creationId xmlns:a16="http://schemas.microsoft.com/office/drawing/2014/main" id="{757550A5-5B14-4AE8-A6FE-EE12D4696EEF}"/>
                  </a:ext>
                </a:extLst>
              </p:cNvPr>
              <p:cNvSpPr/>
              <p:nvPr/>
            </p:nvSpPr>
            <p:spPr>
              <a:xfrm>
                <a:off x="5444095" y="3212205"/>
                <a:ext cx="14435" cy="23917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854" extrusionOk="0">
                    <a:moveTo>
                      <a:pt x="822" y="1"/>
                    </a:moveTo>
                    <a:cubicBezTo>
                      <a:pt x="708" y="1"/>
                      <a:pt x="594" y="69"/>
                      <a:pt x="548" y="183"/>
                    </a:cubicBezTo>
                    <a:cubicBezTo>
                      <a:pt x="411" y="617"/>
                      <a:pt x="251" y="1028"/>
                      <a:pt x="69" y="1462"/>
                    </a:cubicBezTo>
                    <a:cubicBezTo>
                      <a:pt x="0" y="1599"/>
                      <a:pt x="69" y="1758"/>
                      <a:pt x="206" y="1827"/>
                    </a:cubicBezTo>
                    <a:cubicBezTo>
                      <a:pt x="242" y="1845"/>
                      <a:pt x="282" y="1854"/>
                      <a:pt x="322" y="1854"/>
                    </a:cubicBezTo>
                    <a:cubicBezTo>
                      <a:pt x="431" y="1854"/>
                      <a:pt x="537" y="1790"/>
                      <a:pt x="571" y="1690"/>
                    </a:cubicBezTo>
                    <a:cubicBezTo>
                      <a:pt x="753" y="1279"/>
                      <a:pt x="936" y="845"/>
                      <a:pt x="1073" y="412"/>
                    </a:cubicBezTo>
                    <a:cubicBezTo>
                      <a:pt x="1096" y="343"/>
                      <a:pt x="1119" y="275"/>
                      <a:pt x="1073" y="183"/>
                    </a:cubicBezTo>
                    <a:cubicBezTo>
                      <a:pt x="1050" y="115"/>
                      <a:pt x="1005" y="69"/>
                      <a:pt x="936" y="24"/>
                    </a:cubicBezTo>
                    <a:cubicBezTo>
                      <a:pt x="890" y="24"/>
                      <a:pt x="868" y="1"/>
                      <a:pt x="8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1" name="Google Shape;8005;p70">
                <a:extLst>
                  <a:ext uri="{FF2B5EF4-FFF2-40B4-BE49-F238E27FC236}">
                    <a16:creationId xmlns:a16="http://schemas.microsoft.com/office/drawing/2014/main" id="{AF7AC36C-A3B7-45CF-83C9-31586AB526C0}"/>
                  </a:ext>
                </a:extLst>
              </p:cNvPr>
              <p:cNvSpPr/>
              <p:nvPr/>
            </p:nvSpPr>
            <p:spPr>
              <a:xfrm>
                <a:off x="5427893" y="3258732"/>
                <a:ext cx="14448" cy="1945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08" extrusionOk="0">
                    <a:moveTo>
                      <a:pt x="800" y="0"/>
                    </a:moveTo>
                    <a:cubicBezTo>
                      <a:pt x="686" y="0"/>
                      <a:pt x="571" y="69"/>
                      <a:pt x="526" y="160"/>
                    </a:cubicBezTo>
                    <a:cubicBezTo>
                      <a:pt x="389" y="480"/>
                      <a:pt x="229" y="799"/>
                      <a:pt x="69" y="1096"/>
                    </a:cubicBezTo>
                    <a:cubicBezTo>
                      <a:pt x="1" y="1233"/>
                      <a:pt x="69" y="1415"/>
                      <a:pt x="206" y="1484"/>
                    </a:cubicBezTo>
                    <a:cubicBezTo>
                      <a:pt x="244" y="1500"/>
                      <a:pt x="280" y="1507"/>
                      <a:pt x="314" y="1507"/>
                    </a:cubicBezTo>
                    <a:cubicBezTo>
                      <a:pt x="428" y="1507"/>
                      <a:pt x="524" y="1429"/>
                      <a:pt x="594" y="1324"/>
                    </a:cubicBezTo>
                    <a:cubicBezTo>
                      <a:pt x="754" y="1027"/>
                      <a:pt x="891" y="708"/>
                      <a:pt x="1051" y="411"/>
                    </a:cubicBezTo>
                    <a:cubicBezTo>
                      <a:pt x="1119" y="251"/>
                      <a:pt x="1051" y="92"/>
                      <a:pt x="914" y="23"/>
                    </a:cubicBezTo>
                    <a:cubicBezTo>
                      <a:pt x="868" y="0"/>
                      <a:pt x="823" y="0"/>
                      <a:pt x="8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2" name="Google Shape;8006;p70">
                <a:extLst>
                  <a:ext uri="{FF2B5EF4-FFF2-40B4-BE49-F238E27FC236}">
                    <a16:creationId xmlns:a16="http://schemas.microsoft.com/office/drawing/2014/main" id="{6120D20C-7C82-4BC8-9D80-6D79E1227DA4}"/>
                  </a:ext>
                </a:extLst>
              </p:cNvPr>
              <p:cNvSpPr/>
              <p:nvPr/>
            </p:nvSpPr>
            <p:spPr>
              <a:xfrm>
                <a:off x="5400224" y="3301713"/>
                <a:ext cx="15325" cy="1897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471" extrusionOk="0">
                    <a:moveTo>
                      <a:pt x="890" y="1"/>
                    </a:moveTo>
                    <a:cubicBezTo>
                      <a:pt x="822" y="1"/>
                      <a:pt x="731" y="24"/>
                      <a:pt x="685" y="92"/>
                    </a:cubicBezTo>
                    <a:cubicBezTo>
                      <a:pt x="480" y="389"/>
                      <a:pt x="274" y="708"/>
                      <a:pt x="69" y="1005"/>
                    </a:cubicBezTo>
                    <a:cubicBezTo>
                      <a:pt x="23" y="1074"/>
                      <a:pt x="0" y="1142"/>
                      <a:pt x="0" y="1210"/>
                    </a:cubicBezTo>
                    <a:cubicBezTo>
                      <a:pt x="23" y="1279"/>
                      <a:pt x="46" y="1347"/>
                      <a:pt x="114" y="1416"/>
                    </a:cubicBezTo>
                    <a:cubicBezTo>
                      <a:pt x="148" y="1449"/>
                      <a:pt x="206" y="1470"/>
                      <a:pt x="261" y="1470"/>
                    </a:cubicBezTo>
                    <a:cubicBezTo>
                      <a:pt x="281" y="1470"/>
                      <a:pt x="301" y="1468"/>
                      <a:pt x="320" y="1462"/>
                    </a:cubicBezTo>
                    <a:cubicBezTo>
                      <a:pt x="388" y="1462"/>
                      <a:pt x="480" y="1416"/>
                      <a:pt x="502" y="1370"/>
                    </a:cubicBezTo>
                    <a:cubicBezTo>
                      <a:pt x="708" y="1051"/>
                      <a:pt x="913" y="754"/>
                      <a:pt x="1119" y="457"/>
                    </a:cubicBezTo>
                    <a:cubicBezTo>
                      <a:pt x="1164" y="389"/>
                      <a:pt x="1187" y="343"/>
                      <a:pt x="1187" y="252"/>
                    </a:cubicBezTo>
                    <a:cubicBezTo>
                      <a:pt x="1187" y="183"/>
                      <a:pt x="1142" y="115"/>
                      <a:pt x="1096" y="69"/>
                    </a:cubicBezTo>
                    <a:cubicBezTo>
                      <a:pt x="1027" y="24"/>
                      <a:pt x="959" y="1"/>
                      <a:pt x="8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3" name="Google Shape;8007;p70">
                <a:extLst>
                  <a:ext uri="{FF2B5EF4-FFF2-40B4-BE49-F238E27FC236}">
                    <a16:creationId xmlns:a16="http://schemas.microsoft.com/office/drawing/2014/main" id="{D2033115-EFEC-4ECA-AE37-EB3E9A2C4304}"/>
                  </a:ext>
                </a:extLst>
              </p:cNvPr>
              <p:cNvSpPr/>
              <p:nvPr/>
            </p:nvSpPr>
            <p:spPr>
              <a:xfrm>
                <a:off x="5368427" y="3339998"/>
                <a:ext cx="15906" cy="16318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265" extrusionOk="0">
                    <a:moveTo>
                      <a:pt x="913" y="0"/>
                    </a:moveTo>
                    <a:cubicBezTo>
                      <a:pt x="845" y="0"/>
                      <a:pt x="753" y="46"/>
                      <a:pt x="708" y="114"/>
                    </a:cubicBezTo>
                    <a:cubicBezTo>
                      <a:pt x="502" y="365"/>
                      <a:pt x="297" y="593"/>
                      <a:pt x="69" y="799"/>
                    </a:cubicBezTo>
                    <a:cubicBezTo>
                      <a:pt x="23" y="845"/>
                      <a:pt x="0" y="936"/>
                      <a:pt x="0" y="1004"/>
                    </a:cubicBezTo>
                    <a:cubicBezTo>
                      <a:pt x="23" y="1073"/>
                      <a:pt x="46" y="1141"/>
                      <a:pt x="114" y="1210"/>
                    </a:cubicBezTo>
                    <a:cubicBezTo>
                      <a:pt x="148" y="1243"/>
                      <a:pt x="206" y="1264"/>
                      <a:pt x="261" y="1264"/>
                    </a:cubicBezTo>
                    <a:cubicBezTo>
                      <a:pt x="281" y="1264"/>
                      <a:pt x="301" y="1262"/>
                      <a:pt x="320" y="1255"/>
                    </a:cubicBezTo>
                    <a:cubicBezTo>
                      <a:pt x="411" y="1255"/>
                      <a:pt x="457" y="1210"/>
                      <a:pt x="502" y="1164"/>
                    </a:cubicBezTo>
                    <a:cubicBezTo>
                      <a:pt x="731" y="936"/>
                      <a:pt x="936" y="708"/>
                      <a:pt x="1141" y="479"/>
                    </a:cubicBezTo>
                    <a:cubicBezTo>
                      <a:pt x="1233" y="342"/>
                      <a:pt x="1210" y="160"/>
                      <a:pt x="1096" y="68"/>
                    </a:cubicBezTo>
                    <a:cubicBezTo>
                      <a:pt x="1050" y="23"/>
                      <a:pt x="982" y="0"/>
                      <a:pt x="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4" name="Google Shape;8008;p70">
                <a:extLst>
                  <a:ext uri="{FF2B5EF4-FFF2-40B4-BE49-F238E27FC236}">
                    <a16:creationId xmlns:a16="http://schemas.microsoft.com/office/drawing/2014/main" id="{5A7C837E-B720-4051-BEA8-A7BE6BC023BB}"/>
                  </a:ext>
                </a:extLst>
              </p:cNvPr>
              <p:cNvSpPr/>
              <p:nvPr/>
            </p:nvSpPr>
            <p:spPr>
              <a:xfrm>
                <a:off x="5333096" y="3370904"/>
                <a:ext cx="17970" cy="16538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82" extrusionOk="0">
                    <a:moveTo>
                      <a:pt x="1073" y="1"/>
                    </a:moveTo>
                    <a:cubicBezTo>
                      <a:pt x="1004" y="1"/>
                      <a:pt x="913" y="46"/>
                      <a:pt x="845" y="115"/>
                    </a:cubicBezTo>
                    <a:cubicBezTo>
                      <a:pt x="731" y="229"/>
                      <a:pt x="616" y="343"/>
                      <a:pt x="502" y="480"/>
                    </a:cubicBezTo>
                    <a:cubicBezTo>
                      <a:pt x="388" y="571"/>
                      <a:pt x="274" y="663"/>
                      <a:pt x="160" y="777"/>
                    </a:cubicBezTo>
                    <a:cubicBezTo>
                      <a:pt x="46" y="868"/>
                      <a:pt x="0" y="1028"/>
                      <a:pt x="91" y="1165"/>
                    </a:cubicBezTo>
                    <a:cubicBezTo>
                      <a:pt x="149" y="1237"/>
                      <a:pt x="244" y="1282"/>
                      <a:pt x="334" y="1282"/>
                    </a:cubicBezTo>
                    <a:cubicBezTo>
                      <a:pt x="386" y="1282"/>
                      <a:pt x="438" y="1267"/>
                      <a:pt x="479" y="1233"/>
                    </a:cubicBezTo>
                    <a:cubicBezTo>
                      <a:pt x="776" y="1005"/>
                      <a:pt x="1050" y="754"/>
                      <a:pt x="1301" y="480"/>
                    </a:cubicBezTo>
                    <a:cubicBezTo>
                      <a:pt x="1392" y="366"/>
                      <a:pt x="1370" y="160"/>
                      <a:pt x="1255" y="69"/>
                    </a:cubicBezTo>
                    <a:cubicBezTo>
                      <a:pt x="1210" y="23"/>
                      <a:pt x="1141" y="1"/>
                      <a:pt x="1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5" name="Google Shape;8009;p70">
                <a:extLst>
                  <a:ext uri="{FF2B5EF4-FFF2-40B4-BE49-F238E27FC236}">
                    <a16:creationId xmlns:a16="http://schemas.microsoft.com/office/drawing/2014/main" id="{DCE96721-55FD-4824-951A-6FD04FEA438A}"/>
                  </a:ext>
                </a:extLst>
              </p:cNvPr>
              <p:cNvSpPr/>
              <p:nvPr/>
            </p:nvSpPr>
            <p:spPr>
              <a:xfrm>
                <a:off x="5293044" y="3403591"/>
                <a:ext cx="19453" cy="16538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282" extrusionOk="0">
                    <a:moveTo>
                      <a:pt x="1188" y="0"/>
                    </a:moveTo>
                    <a:cubicBezTo>
                      <a:pt x="1142" y="0"/>
                      <a:pt x="1074" y="0"/>
                      <a:pt x="1028" y="46"/>
                    </a:cubicBezTo>
                    <a:cubicBezTo>
                      <a:pt x="708" y="274"/>
                      <a:pt x="412" y="502"/>
                      <a:pt x="138" y="753"/>
                    </a:cubicBezTo>
                    <a:cubicBezTo>
                      <a:pt x="69" y="822"/>
                      <a:pt x="24" y="868"/>
                      <a:pt x="24" y="959"/>
                    </a:cubicBezTo>
                    <a:cubicBezTo>
                      <a:pt x="1" y="1027"/>
                      <a:pt x="24" y="1096"/>
                      <a:pt x="69" y="1164"/>
                    </a:cubicBezTo>
                    <a:cubicBezTo>
                      <a:pt x="113" y="1237"/>
                      <a:pt x="211" y="1281"/>
                      <a:pt x="306" y="1281"/>
                    </a:cubicBezTo>
                    <a:cubicBezTo>
                      <a:pt x="361" y="1281"/>
                      <a:pt x="415" y="1266"/>
                      <a:pt x="457" y="1233"/>
                    </a:cubicBezTo>
                    <a:cubicBezTo>
                      <a:pt x="754" y="982"/>
                      <a:pt x="1051" y="731"/>
                      <a:pt x="1348" y="502"/>
                    </a:cubicBezTo>
                    <a:cubicBezTo>
                      <a:pt x="1485" y="411"/>
                      <a:pt x="1507" y="251"/>
                      <a:pt x="1416" y="114"/>
                    </a:cubicBezTo>
                    <a:cubicBezTo>
                      <a:pt x="1370" y="46"/>
                      <a:pt x="1279" y="0"/>
                      <a:pt x="11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6" name="Google Shape;8010;p70">
                <a:extLst>
                  <a:ext uri="{FF2B5EF4-FFF2-40B4-BE49-F238E27FC236}">
                    <a16:creationId xmlns:a16="http://schemas.microsoft.com/office/drawing/2014/main" id="{38C7C3F1-CB34-4510-87AF-D74610AFD34F}"/>
                  </a:ext>
                </a:extLst>
              </p:cNvPr>
              <p:cNvSpPr/>
              <p:nvPr/>
            </p:nvSpPr>
            <p:spPr>
              <a:xfrm>
                <a:off x="5261247" y="3429493"/>
                <a:ext cx="14732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884" extrusionOk="0">
                    <a:moveTo>
                      <a:pt x="822" y="1"/>
                    </a:moveTo>
                    <a:cubicBezTo>
                      <a:pt x="777" y="1"/>
                      <a:pt x="708" y="24"/>
                      <a:pt x="663" y="47"/>
                    </a:cubicBezTo>
                    <a:cubicBezTo>
                      <a:pt x="503" y="161"/>
                      <a:pt x="320" y="252"/>
                      <a:pt x="161" y="366"/>
                    </a:cubicBezTo>
                    <a:cubicBezTo>
                      <a:pt x="46" y="457"/>
                      <a:pt x="1" y="640"/>
                      <a:pt x="92" y="777"/>
                    </a:cubicBezTo>
                    <a:cubicBezTo>
                      <a:pt x="149" y="848"/>
                      <a:pt x="242" y="884"/>
                      <a:pt x="337" y="884"/>
                    </a:cubicBezTo>
                    <a:cubicBezTo>
                      <a:pt x="394" y="884"/>
                      <a:pt x="452" y="871"/>
                      <a:pt x="503" y="845"/>
                    </a:cubicBezTo>
                    <a:cubicBezTo>
                      <a:pt x="663" y="731"/>
                      <a:pt x="822" y="617"/>
                      <a:pt x="982" y="526"/>
                    </a:cubicBezTo>
                    <a:cubicBezTo>
                      <a:pt x="1119" y="435"/>
                      <a:pt x="1142" y="229"/>
                      <a:pt x="1051" y="115"/>
                    </a:cubicBezTo>
                    <a:cubicBezTo>
                      <a:pt x="1005" y="47"/>
                      <a:pt x="914" y="1"/>
                      <a:pt x="8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7" name="Google Shape;8011;p70">
                <a:extLst>
                  <a:ext uri="{FF2B5EF4-FFF2-40B4-BE49-F238E27FC236}">
                    <a16:creationId xmlns:a16="http://schemas.microsoft.com/office/drawing/2014/main" id="{7F687FCF-D541-41C4-A3DE-C1574C761E45}"/>
                  </a:ext>
                </a:extLst>
              </p:cNvPr>
              <p:cNvSpPr/>
              <p:nvPr/>
            </p:nvSpPr>
            <p:spPr>
              <a:xfrm>
                <a:off x="5230044" y="3449809"/>
                <a:ext cx="15906" cy="13222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25" extrusionOk="0">
                    <a:moveTo>
                      <a:pt x="913" y="1"/>
                    </a:moveTo>
                    <a:cubicBezTo>
                      <a:pt x="845" y="1"/>
                      <a:pt x="799" y="1"/>
                      <a:pt x="753" y="46"/>
                    </a:cubicBezTo>
                    <a:cubicBezTo>
                      <a:pt x="548" y="183"/>
                      <a:pt x="343" y="343"/>
                      <a:pt x="160" y="503"/>
                    </a:cubicBezTo>
                    <a:cubicBezTo>
                      <a:pt x="46" y="594"/>
                      <a:pt x="0" y="777"/>
                      <a:pt x="92" y="891"/>
                    </a:cubicBezTo>
                    <a:cubicBezTo>
                      <a:pt x="147" y="975"/>
                      <a:pt x="237" y="1024"/>
                      <a:pt x="324" y="1024"/>
                    </a:cubicBezTo>
                    <a:cubicBezTo>
                      <a:pt x="380" y="1024"/>
                      <a:pt x="435" y="1004"/>
                      <a:pt x="480" y="959"/>
                    </a:cubicBezTo>
                    <a:cubicBezTo>
                      <a:pt x="685" y="823"/>
                      <a:pt x="868" y="663"/>
                      <a:pt x="1073" y="503"/>
                    </a:cubicBezTo>
                    <a:cubicBezTo>
                      <a:pt x="1210" y="412"/>
                      <a:pt x="1233" y="252"/>
                      <a:pt x="1142" y="115"/>
                    </a:cubicBezTo>
                    <a:cubicBezTo>
                      <a:pt x="1096" y="24"/>
                      <a:pt x="1005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8" name="Google Shape;8012;p70">
                <a:extLst>
                  <a:ext uri="{FF2B5EF4-FFF2-40B4-BE49-F238E27FC236}">
                    <a16:creationId xmlns:a16="http://schemas.microsoft.com/office/drawing/2014/main" id="{5EDADED0-5B1F-4489-B5CB-29574B1DD19A}"/>
                  </a:ext>
                </a:extLst>
              </p:cNvPr>
              <p:cNvSpPr/>
              <p:nvPr/>
            </p:nvSpPr>
            <p:spPr>
              <a:xfrm>
                <a:off x="5656675" y="3111809"/>
                <a:ext cx="8256" cy="22098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713" extrusionOk="0">
                    <a:moveTo>
                      <a:pt x="342" y="0"/>
                    </a:moveTo>
                    <a:cubicBezTo>
                      <a:pt x="183" y="0"/>
                      <a:pt x="69" y="137"/>
                      <a:pt x="69" y="274"/>
                    </a:cubicBezTo>
                    <a:cubicBezTo>
                      <a:pt x="46" y="662"/>
                      <a:pt x="23" y="1050"/>
                      <a:pt x="0" y="1416"/>
                    </a:cubicBezTo>
                    <a:cubicBezTo>
                      <a:pt x="0" y="1575"/>
                      <a:pt x="137" y="1712"/>
                      <a:pt x="297" y="1712"/>
                    </a:cubicBezTo>
                    <a:cubicBezTo>
                      <a:pt x="457" y="1712"/>
                      <a:pt x="571" y="1575"/>
                      <a:pt x="571" y="1416"/>
                    </a:cubicBezTo>
                    <a:cubicBezTo>
                      <a:pt x="594" y="1050"/>
                      <a:pt x="616" y="662"/>
                      <a:pt x="639" y="274"/>
                    </a:cubicBezTo>
                    <a:cubicBezTo>
                      <a:pt x="639" y="137"/>
                      <a:pt x="502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9" name="Google Shape;8013;p70">
                <a:extLst>
                  <a:ext uri="{FF2B5EF4-FFF2-40B4-BE49-F238E27FC236}">
                    <a16:creationId xmlns:a16="http://schemas.microsoft.com/office/drawing/2014/main" id="{169728E0-49AD-46C4-8382-66E518758CDE}"/>
                  </a:ext>
                </a:extLst>
              </p:cNvPr>
              <p:cNvSpPr/>
              <p:nvPr/>
            </p:nvSpPr>
            <p:spPr>
              <a:xfrm>
                <a:off x="5654908" y="3153616"/>
                <a:ext cx="8256" cy="2033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576" extrusionOk="0">
                    <a:moveTo>
                      <a:pt x="320" y="1"/>
                    </a:moveTo>
                    <a:cubicBezTo>
                      <a:pt x="183" y="1"/>
                      <a:pt x="46" y="138"/>
                      <a:pt x="46" y="275"/>
                    </a:cubicBezTo>
                    <a:cubicBezTo>
                      <a:pt x="69" y="617"/>
                      <a:pt x="46" y="959"/>
                      <a:pt x="23" y="1302"/>
                    </a:cubicBezTo>
                    <a:cubicBezTo>
                      <a:pt x="0" y="1461"/>
                      <a:pt x="160" y="1576"/>
                      <a:pt x="297" y="1576"/>
                    </a:cubicBezTo>
                    <a:cubicBezTo>
                      <a:pt x="388" y="1576"/>
                      <a:pt x="457" y="1553"/>
                      <a:pt x="502" y="1507"/>
                    </a:cubicBezTo>
                    <a:cubicBezTo>
                      <a:pt x="571" y="1439"/>
                      <a:pt x="594" y="1370"/>
                      <a:pt x="594" y="1302"/>
                    </a:cubicBezTo>
                    <a:cubicBezTo>
                      <a:pt x="616" y="959"/>
                      <a:pt x="639" y="617"/>
                      <a:pt x="616" y="275"/>
                    </a:cubicBezTo>
                    <a:cubicBezTo>
                      <a:pt x="616" y="138"/>
                      <a:pt x="479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0" name="Google Shape;8014;p70">
                <a:extLst>
                  <a:ext uri="{FF2B5EF4-FFF2-40B4-BE49-F238E27FC236}">
                    <a16:creationId xmlns:a16="http://schemas.microsoft.com/office/drawing/2014/main" id="{8BDF23F5-A766-4041-B6CF-BFB40278B08A}"/>
                  </a:ext>
                </a:extLst>
              </p:cNvPr>
              <p:cNvSpPr/>
              <p:nvPr/>
            </p:nvSpPr>
            <p:spPr>
              <a:xfrm>
                <a:off x="5654908" y="3202195"/>
                <a:ext cx="7959" cy="2062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599" extrusionOk="0">
                    <a:moveTo>
                      <a:pt x="320" y="1"/>
                    </a:moveTo>
                    <a:cubicBezTo>
                      <a:pt x="160" y="1"/>
                      <a:pt x="46" y="115"/>
                      <a:pt x="46" y="275"/>
                    </a:cubicBezTo>
                    <a:cubicBezTo>
                      <a:pt x="23" y="617"/>
                      <a:pt x="0" y="959"/>
                      <a:pt x="0" y="1302"/>
                    </a:cubicBezTo>
                    <a:cubicBezTo>
                      <a:pt x="0" y="1462"/>
                      <a:pt x="137" y="1599"/>
                      <a:pt x="297" y="1599"/>
                    </a:cubicBezTo>
                    <a:cubicBezTo>
                      <a:pt x="457" y="1599"/>
                      <a:pt x="571" y="1462"/>
                      <a:pt x="571" y="1302"/>
                    </a:cubicBezTo>
                    <a:cubicBezTo>
                      <a:pt x="571" y="959"/>
                      <a:pt x="594" y="617"/>
                      <a:pt x="616" y="275"/>
                    </a:cubicBezTo>
                    <a:cubicBezTo>
                      <a:pt x="616" y="115"/>
                      <a:pt x="479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1" name="Google Shape;8015;p70">
                <a:extLst>
                  <a:ext uri="{FF2B5EF4-FFF2-40B4-BE49-F238E27FC236}">
                    <a16:creationId xmlns:a16="http://schemas.microsoft.com/office/drawing/2014/main" id="{B4339009-9E4B-43C5-976C-D58185C0A53F}"/>
                  </a:ext>
                </a:extLst>
              </p:cNvPr>
              <p:cNvSpPr/>
              <p:nvPr/>
            </p:nvSpPr>
            <p:spPr>
              <a:xfrm>
                <a:off x="5653438" y="3251367"/>
                <a:ext cx="8256" cy="23568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827" extrusionOk="0">
                    <a:moveTo>
                      <a:pt x="342" y="1"/>
                    </a:moveTo>
                    <a:cubicBezTo>
                      <a:pt x="183" y="1"/>
                      <a:pt x="69" y="138"/>
                      <a:pt x="69" y="297"/>
                    </a:cubicBezTo>
                    <a:cubicBezTo>
                      <a:pt x="46" y="708"/>
                      <a:pt x="46" y="1119"/>
                      <a:pt x="0" y="1553"/>
                    </a:cubicBezTo>
                    <a:cubicBezTo>
                      <a:pt x="0" y="1690"/>
                      <a:pt x="137" y="1827"/>
                      <a:pt x="297" y="1827"/>
                    </a:cubicBezTo>
                    <a:cubicBezTo>
                      <a:pt x="365" y="1827"/>
                      <a:pt x="434" y="1804"/>
                      <a:pt x="479" y="1735"/>
                    </a:cubicBezTo>
                    <a:cubicBezTo>
                      <a:pt x="548" y="1690"/>
                      <a:pt x="571" y="1621"/>
                      <a:pt x="571" y="1553"/>
                    </a:cubicBezTo>
                    <a:cubicBezTo>
                      <a:pt x="616" y="1119"/>
                      <a:pt x="616" y="708"/>
                      <a:pt x="639" y="297"/>
                    </a:cubicBezTo>
                    <a:cubicBezTo>
                      <a:pt x="639" y="138"/>
                      <a:pt x="502" y="1"/>
                      <a:pt x="3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2" name="Google Shape;8016;p70">
                <a:extLst>
                  <a:ext uri="{FF2B5EF4-FFF2-40B4-BE49-F238E27FC236}">
                    <a16:creationId xmlns:a16="http://schemas.microsoft.com/office/drawing/2014/main" id="{3D5AAD93-2EE0-4D24-9D85-E8BE085E65C0}"/>
                  </a:ext>
                </a:extLst>
              </p:cNvPr>
              <p:cNvSpPr/>
              <p:nvPr/>
            </p:nvSpPr>
            <p:spPr>
              <a:xfrm>
                <a:off x="5653141" y="3304654"/>
                <a:ext cx="7663" cy="2328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805" extrusionOk="0">
                    <a:moveTo>
                      <a:pt x="297" y="1"/>
                    </a:moveTo>
                    <a:cubicBezTo>
                      <a:pt x="137" y="1"/>
                      <a:pt x="23" y="115"/>
                      <a:pt x="23" y="275"/>
                    </a:cubicBezTo>
                    <a:cubicBezTo>
                      <a:pt x="0" y="686"/>
                      <a:pt x="0" y="1119"/>
                      <a:pt x="0" y="1530"/>
                    </a:cubicBezTo>
                    <a:cubicBezTo>
                      <a:pt x="0" y="1690"/>
                      <a:pt x="137" y="1804"/>
                      <a:pt x="274" y="1804"/>
                    </a:cubicBezTo>
                    <a:cubicBezTo>
                      <a:pt x="434" y="1804"/>
                      <a:pt x="571" y="1690"/>
                      <a:pt x="571" y="1530"/>
                    </a:cubicBezTo>
                    <a:cubicBezTo>
                      <a:pt x="571" y="1119"/>
                      <a:pt x="571" y="686"/>
                      <a:pt x="594" y="275"/>
                    </a:cubicBezTo>
                    <a:cubicBezTo>
                      <a:pt x="594" y="115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3" name="Google Shape;8017;p70">
                <a:extLst>
                  <a:ext uri="{FF2B5EF4-FFF2-40B4-BE49-F238E27FC236}">
                    <a16:creationId xmlns:a16="http://schemas.microsoft.com/office/drawing/2014/main" id="{FFF66FBD-1922-4B7B-8EC1-0F590DDB6AFD}"/>
                  </a:ext>
                </a:extLst>
              </p:cNvPr>
              <p:cNvSpPr/>
              <p:nvPr/>
            </p:nvSpPr>
            <p:spPr>
              <a:xfrm>
                <a:off x="5653141" y="3353826"/>
                <a:ext cx="7959" cy="2033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576" extrusionOk="0">
                    <a:moveTo>
                      <a:pt x="320" y="1"/>
                    </a:moveTo>
                    <a:cubicBezTo>
                      <a:pt x="160" y="1"/>
                      <a:pt x="46" y="115"/>
                      <a:pt x="23" y="275"/>
                    </a:cubicBezTo>
                    <a:cubicBezTo>
                      <a:pt x="23" y="617"/>
                      <a:pt x="0" y="959"/>
                      <a:pt x="0" y="1302"/>
                    </a:cubicBezTo>
                    <a:cubicBezTo>
                      <a:pt x="0" y="1462"/>
                      <a:pt x="137" y="1576"/>
                      <a:pt x="274" y="1576"/>
                    </a:cubicBezTo>
                    <a:cubicBezTo>
                      <a:pt x="434" y="1576"/>
                      <a:pt x="571" y="1462"/>
                      <a:pt x="571" y="1302"/>
                    </a:cubicBezTo>
                    <a:cubicBezTo>
                      <a:pt x="571" y="959"/>
                      <a:pt x="594" y="617"/>
                      <a:pt x="594" y="275"/>
                    </a:cubicBezTo>
                    <a:cubicBezTo>
                      <a:pt x="616" y="115"/>
                      <a:pt x="457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4" name="Google Shape;8018;p70">
                <a:extLst>
                  <a:ext uri="{FF2B5EF4-FFF2-40B4-BE49-F238E27FC236}">
                    <a16:creationId xmlns:a16="http://schemas.microsoft.com/office/drawing/2014/main" id="{3D860ACD-4822-4D8A-8657-AAABE8118E44}"/>
                  </a:ext>
                </a:extLst>
              </p:cNvPr>
              <p:cNvSpPr/>
              <p:nvPr/>
            </p:nvSpPr>
            <p:spPr>
              <a:xfrm>
                <a:off x="5652251" y="3407409"/>
                <a:ext cx="8256" cy="2858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2216" extrusionOk="0">
                    <a:moveTo>
                      <a:pt x="343" y="1"/>
                    </a:moveTo>
                    <a:cubicBezTo>
                      <a:pt x="275" y="1"/>
                      <a:pt x="206" y="24"/>
                      <a:pt x="138" y="92"/>
                    </a:cubicBezTo>
                    <a:cubicBezTo>
                      <a:pt x="92" y="138"/>
                      <a:pt x="69" y="206"/>
                      <a:pt x="69" y="275"/>
                    </a:cubicBezTo>
                    <a:cubicBezTo>
                      <a:pt x="24" y="823"/>
                      <a:pt x="1" y="1371"/>
                      <a:pt x="1" y="1918"/>
                    </a:cubicBezTo>
                    <a:cubicBezTo>
                      <a:pt x="1" y="2078"/>
                      <a:pt x="138" y="2215"/>
                      <a:pt x="297" y="2215"/>
                    </a:cubicBezTo>
                    <a:cubicBezTo>
                      <a:pt x="434" y="2215"/>
                      <a:pt x="571" y="2078"/>
                      <a:pt x="571" y="1918"/>
                    </a:cubicBezTo>
                    <a:cubicBezTo>
                      <a:pt x="571" y="1371"/>
                      <a:pt x="594" y="823"/>
                      <a:pt x="640" y="275"/>
                    </a:cubicBezTo>
                    <a:cubicBezTo>
                      <a:pt x="640" y="138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5" name="Google Shape;8019;p70">
                <a:extLst>
                  <a:ext uri="{FF2B5EF4-FFF2-40B4-BE49-F238E27FC236}">
                    <a16:creationId xmlns:a16="http://schemas.microsoft.com/office/drawing/2014/main" id="{EF229D4D-7C8D-4BDD-A69F-5C4D9F62D373}"/>
                  </a:ext>
                </a:extLst>
              </p:cNvPr>
              <p:cNvSpPr/>
              <p:nvPr/>
            </p:nvSpPr>
            <p:spPr>
              <a:xfrm>
                <a:off x="5653141" y="3468952"/>
                <a:ext cx="9430" cy="25336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964" extrusionOk="0">
                    <a:moveTo>
                      <a:pt x="434" y="0"/>
                    </a:moveTo>
                    <a:cubicBezTo>
                      <a:pt x="297" y="0"/>
                      <a:pt x="183" y="92"/>
                      <a:pt x="160" y="206"/>
                    </a:cubicBezTo>
                    <a:cubicBezTo>
                      <a:pt x="46" y="685"/>
                      <a:pt x="0" y="1187"/>
                      <a:pt x="46" y="1667"/>
                    </a:cubicBezTo>
                    <a:cubicBezTo>
                      <a:pt x="46" y="1826"/>
                      <a:pt x="160" y="1963"/>
                      <a:pt x="320" y="1963"/>
                    </a:cubicBezTo>
                    <a:cubicBezTo>
                      <a:pt x="480" y="1963"/>
                      <a:pt x="616" y="1826"/>
                      <a:pt x="616" y="1667"/>
                    </a:cubicBezTo>
                    <a:cubicBezTo>
                      <a:pt x="594" y="1347"/>
                      <a:pt x="594" y="1028"/>
                      <a:pt x="639" y="685"/>
                    </a:cubicBezTo>
                    <a:cubicBezTo>
                      <a:pt x="662" y="571"/>
                      <a:pt x="685" y="480"/>
                      <a:pt x="708" y="366"/>
                    </a:cubicBezTo>
                    <a:cubicBezTo>
                      <a:pt x="731" y="206"/>
                      <a:pt x="662" y="46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6" name="Google Shape;8020;p70">
                <a:extLst>
                  <a:ext uri="{FF2B5EF4-FFF2-40B4-BE49-F238E27FC236}">
                    <a16:creationId xmlns:a16="http://schemas.microsoft.com/office/drawing/2014/main" id="{83E3C4B0-612B-44C2-BF77-B7EAE1A2EABD}"/>
                  </a:ext>
                </a:extLst>
              </p:cNvPr>
              <p:cNvSpPr/>
              <p:nvPr/>
            </p:nvSpPr>
            <p:spPr>
              <a:xfrm>
                <a:off x="5654315" y="3513699"/>
                <a:ext cx="7959" cy="2180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690" extrusionOk="0">
                    <a:moveTo>
                      <a:pt x="343" y="1"/>
                    </a:moveTo>
                    <a:cubicBezTo>
                      <a:pt x="183" y="1"/>
                      <a:pt x="46" y="138"/>
                      <a:pt x="46" y="298"/>
                    </a:cubicBezTo>
                    <a:cubicBezTo>
                      <a:pt x="46" y="663"/>
                      <a:pt x="23" y="1028"/>
                      <a:pt x="1" y="1393"/>
                    </a:cubicBezTo>
                    <a:cubicBezTo>
                      <a:pt x="1" y="1553"/>
                      <a:pt x="137" y="1690"/>
                      <a:pt x="297" y="1690"/>
                    </a:cubicBezTo>
                    <a:cubicBezTo>
                      <a:pt x="366" y="1690"/>
                      <a:pt x="434" y="1644"/>
                      <a:pt x="480" y="1599"/>
                    </a:cubicBezTo>
                    <a:cubicBezTo>
                      <a:pt x="548" y="1530"/>
                      <a:pt x="571" y="1462"/>
                      <a:pt x="571" y="1393"/>
                    </a:cubicBezTo>
                    <a:cubicBezTo>
                      <a:pt x="594" y="1028"/>
                      <a:pt x="617" y="663"/>
                      <a:pt x="617" y="298"/>
                    </a:cubicBezTo>
                    <a:cubicBezTo>
                      <a:pt x="617" y="138"/>
                      <a:pt x="480" y="1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7" name="Google Shape;8021;p70">
                <a:extLst>
                  <a:ext uri="{FF2B5EF4-FFF2-40B4-BE49-F238E27FC236}">
                    <a16:creationId xmlns:a16="http://schemas.microsoft.com/office/drawing/2014/main" id="{A057D163-E2FE-4060-BFD5-5F1B726622EA}"/>
                  </a:ext>
                </a:extLst>
              </p:cNvPr>
              <p:cNvSpPr/>
              <p:nvPr/>
            </p:nvSpPr>
            <p:spPr>
              <a:xfrm>
                <a:off x="5654018" y="3553455"/>
                <a:ext cx="8553" cy="1562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211" extrusionOk="0">
                    <a:moveTo>
                      <a:pt x="366" y="0"/>
                    </a:moveTo>
                    <a:cubicBezTo>
                      <a:pt x="275" y="0"/>
                      <a:pt x="206" y="23"/>
                      <a:pt x="160" y="69"/>
                    </a:cubicBezTo>
                    <a:cubicBezTo>
                      <a:pt x="92" y="137"/>
                      <a:pt x="92" y="206"/>
                      <a:pt x="69" y="274"/>
                    </a:cubicBezTo>
                    <a:cubicBezTo>
                      <a:pt x="46" y="502"/>
                      <a:pt x="24" y="708"/>
                      <a:pt x="24" y="936"/>
                    </a:cubicBezTo>
                    <a:cubicBezTo>
                      <a:pt x="1" y="1073"/>
                      <a:pt x="160" y="1210"/>
                      <a:pt x="297" y="1210"/>
                    </a:cubicBezTo>
                    <a:cubicBezTo>
                      <a:pt x="457" y="1210"/>
                      <a:pt x="571" y="1073"/>
                      <a:pt x="594" y="936"/>
                    </a:cubicBezTo>
                    <a:cubicBezTo>
                      <a:pt x="594" y="708"/>
                      <a:pt x="617" y="502"/>
                      <a:pt x="640" y="274"/>
                    </a:cubicBezTo>
                    <a:cubicBezTo>
                      <a:pt x="663" y="206"/>
                      <a:pt x="617" y="114"/>
                      <a:pt x="571" y="69"/>
                    </a:cubicBezTo>
                    <a:cubicBezTo>
                      <a:pt x="503" y="23"/>
                      <a:pt x="434" y="0"/>
                      <a:pt x="3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8" name="Google Shape;8022;p70">
                <a:extLst>
                  <a:ext uri="{FF2B5EF4-FFF2-40B4-BE49-F238E27FC236}">
                    <a16:creationId xmlns:a16="http://schemas.microsoft.com/office/drawing/2014/main" id="{4B52A54E-488A-4C7E-8D3A-1F58A05AB35C}"/>
                  </a:ext>
                </a:extLst>
              </p:cNvPr>
              <p:cNvSpPr/>
              <p:nvPr/>
            </p:nvSpPr>
            <p:spPr>
              <a:xfrm>
                <a:off x="5651954" y="2602443"/>
                <a:ext cx="107496" cy="84147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6523" extrusionOk="0">
                    <a:moveTo>
                      <a:pt x="5000" y="3932"/>
                    </a:moveTo>
                    <a:cubicBezTo>
                      <a:pt x="5003" y="3949"/>
                      <a:pt x="5022" y="3949"/>
                      <a:pt x="5022" y="3949"/>
                    </a:cubicBezTo>
                    <a:cubicBezTo>
                      <a:pt x="5015" y="3944"/>
                      <a:pt x="5008" y="3938"/>
                      <a:pt x="5000" y="3932"/>
                    </a:cubicBezTo>
                    <a:close/>
                    <a:moveTo>
                      <a:pt x="526" y="1"/>
                    </a:moveTo>
                    <a:cubicBezTo>
                      <a:pt x="389" y="24"/>
                      <a:pt x="229" y="46"/>
                      <a:pt x="69" y="69"/>
                    </a:cubicBezTo>
                    <a:cubicBezTo>
                      <a:pt x="24" y="92"/>
                      <a:pt x="1" y="161"/>
                      <a:pt x="1" y="229"/>
                    </a:cubicBezTo>
                    <a:cubicBezTo>
                      <a:pt x="1" y="366"/>
                      <a:pt x="115" y="480"/>
                      <a:pt x="252" y="480"/>
                    </a:cubicBezTo>
                    <a:cubicBezTo>
                      <a:pt x="503" y="503"/>
                      <a:pt x="754" y="526"/>
                      <a:pt x="1005" y="571"/>
                    </a:cubicBezTo>
                    <a:lnTo>
                      <a:pt x="1028" y="571"/>
                    </a:lnTo>
                    <a:cubicBezTo>
                      <a:pt x="1439" y="640"/>
                      <a:pt x="1827" y="754"/>
                      <a:pt x="2215" y="914"/>
                    </a:cubicBezTo>
                    <a:cubicBezTo>
                      <a:pt x="2055" y="937"/>
                      <a:pt x="1895" y="1028"/>
                      <a:pt x="1804" y="1165"/>
                    </a:cubicBezTo>
                    <a:cubicBezTo>
                      <a:pt x="1713" y="1302"/>
                      <a:pt x="1690" y="1462"/>
                      <a:pt x="1736" y="1621"/>
                    </a:cubicBezTo>
                    <a:cubicBezTo>
                      <a:pt x="1758" y="1758"/>
                      <a:pt x="1850" y="1941"/>
                      <a:pt x="1987" y="2009"/>
                    </a:cubicBezTo>
                    <a:cubicBezTo>
                      <a:pt x="2261" y="2146"/>
                      <a:pt x="2535" y="2260"/>
                      <a:pt x="2786" y="2420"/>
                    </a:cubicBezTo>
                    <a:cubicBezTo>
                      <a:pt x="3060" y="2557"/>
                      <a:pt x="3333" y="2740"/>
                      <a:pt x="3607" y="2900"/>
                    </a:cubicBezTo>
                    <a:cubicBezTo>
                      <a:pt x="4101" y="3214"/>
                      <a:pt x="4551" y="3572"/>
                      <a:pt x="5000" y="3932"/>
                    </a:cubicBezTo>
                    <a:lnTo>
                      <a:pt x="5000" y="3932"/>
                    </a:lnTo>
                    <a:cubicBezTo>
                      <a:pt x="5000" y="3930"/>
                      <a:pt x="5000" y="3928"/>
                      <a:pt x="5000" y="3927"/>
                    </a:cubicBezTo>
                    <a:lnTo>
                      <a:pt x="5000" y="3927"/>
                    </a:lnTo>
                    <a:cubicBezTo>
                      <a:pt x="5022" y="3949"/>
                      <a:pt x="5022" y="3949"/>
                      <a:pt x="5045" y="3972"/>
                    </a:cubicBezTo>
                    <a:cubicBezTo>
                      <a:pt x="5045" y="3972"/>
                      <a:pt x="5068" y="3995"/>
                      <a:pt x="5068" y="3995"/>
                    </a:cubicBezTo>
                    <a:cubicBezTo>
                      <a:pt x="5068" y="3995"/>
                      <a:pt x="5091" y="4018"/>
                      <a:pt x="5091" y="4018"/>
                    </a:cubicBezTo>
                    <a:cubicBezTo>
                      <a:pt x="5913" y="4726"/>
                      <a:pt x="6620" y="5524"/>
                      <a:pt x="7328" y="6346"/>
                    </a:cubicBezTo>
                    <a:cubicBezTo>
                      <a:pt x="7429" y="6462"/>
                      <a:pt x="7576" y="6522"/>
                      <a:pt x="7728" y="6522"/>
                    </a:cubicBezTo>
                    <a:cubicBezTo>
                      <a:pt x="7816" y="6522"/>
                      <a:pt x="7906" y="6502"/>
                      <a:pt x="7990" y="6460"/>
                    </a:cubicBezTo>
                    <a:cubicBezTo>
                      <a:pt x="8195" y="6346"/>
                      <a:pt x="8332" y="6095"/>
                      <a:pt x="8264" y="5844"/>
                    </a:cubicBezTo>
                    <a:cubicBezTo>
                      <a:pt x="8081" y="4999"/>
                      <a:pt x="7647" y="4223"/>
                      <a:pt x="7100" y="3539"/>
                    </a:cubicBezTo>
                    <a:cubicBezTo>
                      <a:pt x="6529" y="2831"/>
                      <a:pt x="5844" y="2215"/>
                      <a:pt x="5091" y="1713"/>
                    </a:cubicBezTo>
                    <a:cubicBezTo>
                      <a:pt x="4361" y="1188"/>
                      <a:pt x="3539" y="754"/>
                      <a:pt x="2694" y="457"/>
                    </a:cubicBezTo>
                    <a:cubicBezTo>
                      <a:pt x="2010" y="206"/>
                      <a:pt x="1279" y="46"/>
                      <a:pt x="526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9" name="Google Shape;8023;p70">
                <a:extLst>
                  <a:ext uri="{FF2B5EF4-FFF2-40B4-BE49-F238E27FC236}">
                    <a16:creationId xmlns:a16="http://schemas.microsoft.com/office/drawing/2014/main" id="{44E13816-5A69-46D3-908F-C448FABDE45E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0" name="Google Shape;8024;p70">
                <a:extLst>
                  <a:ext uri="{FF2B5EF4-FFF2-40B4-BE49-F238E27FC236}">
                    <a16:creationId xmlns:a16="http://schemas.microsoft.com/office/drawing/2014/main" id="{2C9790FF-F5BF-4364-8421-852C619ECCD5}"/>
                  </a:ext>
                </a:extLst>
              </p:cNvPr>
              <p:cNvSpPr/>
              <p:nvPr/>
            </p:nvSpPr>
            <p:spPr>
              <a:xfrm>
                <a:off x="5717328" y="2653976"/>
                <a:ext cx="297" cy="297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cubicBezTo>
                      <a:pt x="23" y="23"/>
                      <a:pt x="0" y="0"/>
                      <a:pt x="0" y="0"/>
                    </a:cubicBez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1" name="Google Shape;8025;p70">
                <a:extLst>
                  <a:ext uri="{FF2B5EF4-FFF2-40B4-BE49-F238E27FC236}">
                    <a16:creationId xmlns:a16="http://schemas.microsoft.com/office/drawing/2014/main" id="{C0A58A8F-E815-4148-AF69-0DB8D29F3BF6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2" name="Google Shape;8026;p70">
                <a:extLst>
                  <a:ext uri="{FF2B5EF4-FFF2-40B4-BE49-F238E27FC236}">
                    <a16:creationId xmlns:a16="http://schemas.microsoft.com/office/drawing/2014/main" id="{4BDA12E5-242B-4F96-BD34-169B9A0B0F1C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3" name="Google Shape;8027;p70">
                <a:extLst>
                  <a:ext uri="{FF2B5EF4-FFF2-40B4-BE49-F238E27FC236}">
                    <a16:creationId xmlns:a16="http://schemas.microsoft.com/office/drawing/2014/main" id="{0E8B8BB9-D00C-4DFC-9485-51B4F44FAD9C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4" name="Google Shape;8028;p70">
                <a:extLst>
                  <a:ext uri="{FF2B5EF4-FFF2-40B4-BE49-F238E27FC236}">
                    <a16:creationId xmlns:a16="http://schemas.microsoft.com/office/drawing/2014/main" id="{96E56498-D2CE-484B-943F-628850ECADFF}"/>
                  </a:ext>
                </a:extLst>
              </p:cNvPr>
              <p:cNvSpPr/>
              <p:nvPr/>
            </p:nvSpPr>
            <p:spPr>
              <a:xfrm>
                <a:off x="5716734" y="2653382"/>
                <a:ext cx="310" cy="31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1"/>
                      <a:pt x="0" y="23"/>
                      <a:pt x="23" y="23"/>
                    </a:cubicBezTo>
                    <a:cubicBezTo>
                      <a:pt x="18" y="18"/>
                      <a:pt x="12" y="12"/>
                      <a:pt x="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5" name="Google Shape;8029;p70">
                <a:extLst>
                  <a:ext uri="{FF2B5EF4-FFF2-40B4-BE49-F238E27FC236}">
                    <a16:creationId xmlns:a16="http://schemas.microsoft.com/office/drawing/2014/main" id="{3E0B290E-171C-4590-A92B-239AF6A3A94E}"/>
                  </a:ext>
                </a:extLst>
              </p:cNvPr>
              <p:cNvSpPr/>
              <p:nvPr/>
            </p:nvSpPr>
            <p:spPr>
              <a:xfrm>
                <a:off x="5668736" y="2611576"/>
                <a:ext cx="20047" cy="7598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589" extrusionOk="0">
                    <a:moveTo>
                      <a:pt x="138" y="0"/>
                    </a:moveTo>
                    <a:cubicBezTo>
                      <a:pt x="92" y="0"/>
                      <a:pt x="47" y="23"/>
                      <a:pt x="24" y="69"/>
                    </a:cubicBezTo>
                    <a:cubicBezTo>
                      <a:pt x="1" y="114"/>
                      <a:pt x="1" y="206"/>
                      <a:pt x="69" y="251"/>
                    </a:cubicBezTo>
                    <a:cubicBezTo>
                      <a:pt x="252" y="320"/>
                      <a:pt x="457" y="388"/>
                      <a:pt x="640" y="434"/>
                    </a:cubicBezTo>
                    <a:cubicBezTo>
                      <a:pt x="777" y="480"/>
                      <a:pt x="914" y="502"/>
                      <a:pt x="1074" y="525"/>
                    </a:cubicBezTo>
                    <a:cubicBezTo>
                      <a:pt x="1097" y="548"/>
                      <a:pt x="1119" y="548"/>
                      <a:pt x="1142" y="548"/>
                    </a:cubicBezTo>
                    <a:cubicBezTo>
                      <a:pt x="1211" y="548"/>
                      <a:pt x="1279" y="571"/>
                      <a:pt x="1348" y="571"/>
                    </a:cubicBezTo>
                    <a:cubicBezTo>
                      <a:pt x="1370" y="582"/>
                      <a:pt x="1393" y="588"/>
                      <a:pt x="1416" y="588"/>
                    </a:cubicBezTo>
                    <a:cubicBezTo>
                      <a:pt x="1439" y="588"/>
                      <a:pt x="1462" y="582"/>
                      <a:pt x="1485" y="571"/>
                    </a:cubicBezTo>
                    <a:cubicBezTo>
                      <a:pt x="1507" y="548"/>
                      <a:pt x="1530" y="502"/>
                      <a:pt x="1553" y="457"/>
                    </a:cubicBezTo>
                    <a:cubicBezTo>
                      <a:pt x="1553" y="411"/>
                      <a:pt x="1553" y="366"/>
                      <a:pt x="1530" y="343"/>
                    </a:cubicBezTo>
                    <a:cubicBezTo>
                      <a:pt x="1507" y="297"/>
                      <a:pt x="1485" y="251"/>
                      <a:pt x="1439" y="251"/>
                    </a:cubicBezTo>
                    <a:cubicBezTo>
                      <a:pt x="1211" y="229"/>
                      <a:pt x="1005" y="183"/>
                      <a:pt x="800" y="160"/>
                    </a:cubicBezTo>
                    <a:cubicBezTo>
                      <a:pt x="777" y="137"/>
                      <a:pt x="754" y="137"/>
                      <a:pt x="731" y="137"/>
                    </a:cubicBezTo>
                    <a:cubicBezTo>
                      <a:pt x="549" y="69"/>
                      <a:pt x="366" y="23"/>
                      <a:pt x="184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6" name="Google Shape;8030;p70">
                <a:extLst>
                  <a:ext uri="{FF2B5EF4-FFF2-40B4-BE49-F238E27FC236}">
                    <a16:creationId xmlns:a16="http://schemas.microsoft.com/office/drawing/2014/main" id="{839F4A35-DACE-4358-99B7-021C70CB60D4}"/>
                  </a:ext>
                </a:extLst>
              </p:cNvPr>
              <p:cNvSpPr/>
              <p:nvPr/>
            </p:nvSpPr>
            <p:spPr>
              <a:xfrm>
                <a:off x="5671097" y="2608041"/>
                <a:ext cx="36236" cy="13855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1074" extrusionOk="0">
                    <a:moveTo>
                      <a:pt x="115" y="0"/>
                    </a:moveTo>
                    <a:cubicBezTo>
                      <a:pt x="69" y="0"/>
                      <a:pt x="23" y="46"/>
                      <a:pt x="1" y="92"/>
                    </a:cubicBezTo>
                    <a:cubicBezTo>
                      <a:pt x="1" y="137"/>
                      <a:pt x="23" y="183"/>
                      <a:pt x="92" y="206"/>
                    </a:cubicBezTo>
                    <a:cubicBezTo>
                      <a:pt x="526" y="320"/>
                      <a:pt x="959" y="457"/>
                      <a:pt x="1393" y="594"/>
                    </a:cubicBezTo>
                    <a:cubicBezTo>
                      <a:pt x="1827" y="731"/>
                      <a:pt x="2260" y="891"/>
                      <a:pt x="2694" y="1073"/>
                    </a:cubicBezTo>
                    <a:cubicBezTo>
                      <a:pt x="2717" y="1073"/>
                      <a:pt x="2740" y="1073"/>
                      <a:pt x="2762" y="1050"/>
                    </a:cubicBezTo>
                    <a:cubicBezTo>
                      <a:pt x="2785" y="1050"/>
                      <a:pt x="2808" y="1028"/>
                      <a:pt x="2808" y="1005"/>
                    </a:cubicBezTo>
                    <a:cubicBezTo>
                      <a:pt x="2808" y="959"/>
                      <a:pt x="2808" y="936"/>
                      <a:pt x="2808" y="913"/>
                    </a:cubicBezTo>
                    <a:cubicBezTo>
                      <a:pt x="2785" y="891"/>
                      <a:pt x="2762" y="891"/>
                      <a:pt x="2740" y="868"/>
                    </a:cubicBezTo>
                    <a:cubicBezTo>
                      <a:pt x="1895" y="525"/>
                      <a:pt x="1005" y="251"/>
                      <a:pt x="138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7" name="Google Shape;8031;p70">
                <a:extLst>
                  <a:ext uri="{FF2B5EF4-FFF2-40B4-BE49-F238E27FC236}">
                    <a16:creationId xmlns:a16="http://schemas.microsoft.com/office/drawing/2014/main" id="{A45AD717-F53C-4E32-B2D3-91F5DB020953}"/>
                  </a:ext>
                </a:extLst>
              </p:cNvPr>
              <p:cNvSpPr/>
              <p:nvPr/>
            </p:nvSpPr>
            <p:spPr>
              <a:xfrm>
                <a:off x="5659913" y="2605681"/>
                <a:ext cx="32392" cy="974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755" extrusionOk="0">
                    <a:moveTo>
                      <a:pt x="91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8"/>
                      <a:pt x="23" y="161"/>
                      <a:pt x="46" y="183"/>
                    </a:cubicBezTo>
                    <a:cubicBezTo>
                      <a:pt x="46" y="183"/>
                      <a:pt x="69" y="206"/>
                      <a:pt x="114" y="206"/>
                    </a:cubicBezTo>
                    <a:cubicBezTo>
                      <a:pt x="228" y="206"/>
                      <a:pt x="343" y="229"/>
                      <a:pt x="457" y="252"/>
                    </a:cubicBezTo>
                    <a:lnTo>
                      <a:pt x="434" y="252"/>
                    </a:lnTo>
                    <a:cubicBezTo>
                      <a:pt x="753" y="298"/>
                      <a:pt x="1073" y="343"/>
                      <a:pt x="1393" y="434"/>
                    </a:cubicBezTo>
                    <a:cubicBezTo>
                      <a:pt x="1735" y="503"/>
                      <a:pt x="2054" y="617"/>
                      <a:pt x="2397" y="754"/>
                    </a:cubicBezTo>
                    <a:lnTo>
                      <a:pt x="2465" y="754"/>
                    </a:lnTo>
                    <a:cubicBezTo>
                      <a:pt x="2488" y="731"/>
                      <a:pt x="2488" y="708"/>
                      <a:pt x="2511" y="686"/>
                    </a:cubicBezTo>
                    <a:cubicBezTo>
                      <a:pt x="2511" y="663"/>
                      <a:pt x="2511" y="640"/>
                      <a:pt x="2488" y="617"/>
                    </a:cubicBezTo>
                    <a:cubicBezTo>
                      <a:pt x="2488" y="594"/>
                      <a:pt x="2465" y="571"/>
                      <a:pt x="2443" y="571"/>
                    </a:cubicBezTo>
                    <a:cubicBezTo>
                      <a:pt x="2260" y="503"/>
                      <a:pt x="2077" y="434"/>
                      <a:pt x="1918" y="366"/>
                    </a:cubicBezTo>
                    <a:cubicBezTo>
                      <a:pt x="1712" y="298"/>
                      <a:pt x="1507" y="252"/>
                      <a:pt x="1301" y="206"/>
                    </a:cubicBezTo>
                    <a:cubicBezTo>
                      <a:pt x="913" y="115"/>
                      <a:pt x="502" y="46"/>
                      <a:pt x="114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8" name="Google Shape;8032;p70">
                <a:extLst>
                  <a:ext uri="{FF2B5EF4-FFF2-40B4-BE49-F238E27FC236}">
                    <a16:creationId xmlns:a16="http://schemas.microsoft.com/office/drawing/2014/main" id="{B5807F05-FCCE-41B1-8A0B-2944AD6ECCA4}"/>
                  </a:ext>
                </a:extLst>
              </p:cNvPr>
              <p:cNvSpPr/>
              <p:nvPr/>
            </p:nvSpPr>
            <p:spPr>
              <a:xfrm>
                <a:off x="5656959" y="2604803"/>
                <a:ext cx="20330" cy="5018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389" extrusionOk="0">
                    <a:moveTo>
                      <a:pt x="115" y="0"/>
                    </a:moveTo>
                    <a:cubicBezTo>
                      <a:pt x="92" y="0"/>
                      <a:pt x="69" y="0"/>
                      <a:pt x="47" y="23"/>
                    </a:cubicBezTo>
                    <a:cubicBezTo>
                      <a:pt x="24" y="46"/>
                      <a:pt x="1" y="92"/>
                      <a:pt x="1" y="114"/>
                    </a:cubicBezTo>
                    <a:cubicBezTo>
                      <a:pt x="1" y="137"/>
                      <a:pt x="24" y="183"/>
                      <a:pt x="47" y="206"/>
                    </a:cubicBezTo>
                    <a:cubicBezTo>
                      <a:pt x="69" y="229"/>
                      <a:pt x="92" y="229"/>
                      <a:pt x="115" y="229"/>
                    </a:cubicBezTo>
                    <a:cubicBezTo>
                      <a:pt x="503" y="251"/>
                      <a:pt x="891" y="297"/>
                      <a:pt x="1279" y="366"/>
                    </a:cubicBezTo>
                    <a:cubicBezTo>
                      <a:pt x="1256" y="343"/>
                      <a:pt x="1256" y="343"/>
                      <a:pt x="1256" y="343"/>
                    </a:cubicBezTo>
                    <a:lnTo>
                      <a:pt x="1256" y="343"/>
                    </a:lnTo>
                    <a:cubicBezTo>
                      <a:pt x="1325" y="366"/>
                      <a:pt x="1393" y="366"/>
                      <a:pt x="1462" y="388"/>
                    </a:cubicBezTo>
                    <a:cubicBezTo>
                      <a:pt x="1485" y="388"/>
                      <a:pt x="1507" y="388"/>
                      <a:pt x="1530" y="366"/>
                    </a:cubicBezTo>
                    <a:cubicBezTo>
                      <a:pt x="1553" y="366"/>
                      <a:pt x="1576" y="343"/>
                      <a:pt x="1576" y="320"/>
                    </a:cubicBezTo>
                    <a:cubicBezTo>
                      <a:pt x="1576" y="297"/>
                      <a:pt x="1576" y="274"/>
                      <a:pt x="1576" y="251"/>
                    </a:cubicBezTo>
                    <a:cubicBezTo>
                      <a:pt x="1553" y="229"/>
                      <a:pt x="1530" y="206"/>
                      <a:pt x="1507" y="206"/>
                    </a:cubicBezTo>
                    <a:cubicBezTo>
                      <a:pt x="1051" y="137"/>
                      <a:pt x="594" y="46"/>
                      <a:pt x="115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8033;p70">
                <a:extLst>
                  <a:ext uri="{FF2B5EF4-FFF2-40B4-BE49-F238E27FC236}">
                    <a16:creationId xmlns:a16="http://schemas.microsoft.com/office/drawing/2014/main" id="{9763AE8D-4408-43D9-AA6F-BE93FA9CC0F6}"/>
                  </a:ext>
                </a:extLst>
              </p:cNvPr>
              <p:cNvSpPr/>
              <p:nvPr/>
            </p:nvSpPr>
            <p:spPr>
              <a:xfrm>
                <a:off x="5654908" y="2603630"/>
                <a:ext cx="16796" cy="5599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434" extrusionOk="0">
                    <a:moveTo>
                      <a:pt x="160" y="0"/>
                    </a:moveTo>
                    <a:cubicBezTo>
                      <a:pt x="69" y="0"/>
                      <a:pt x="0" y="91"/>
                      <a:pt x="0" y="160"/>
                    </a:cubicBezTo>
                    <a:cubicBezTo>
                      <a:pt x="0" y="205"/>
                      <a:pt x="23" y="251"/>
                      <a:pt x="46" y="274"/>
                    </a:cubicBezTo>
                    <a:cubicBezTo>
                      <a:pt x="69" y="320"/>
                      <a:pt x="114" y="320"/>
                      <a:pt x="160" y="320"/>
                    </a:cubicBezTo>
                    <a:cubicBezTo>
                      <a:pt x="434" y="365"/>
                      <a:pt x="708" y="365"/>
                      <a:pt x="982" y="411"/>
                    </a:cubicBezTo>
                    <a:cubicBezTo>
                      <a:pt x="1004" y="411"/>
                      <a:pt x="1050" y="411"/>
                      <a:pt x="1073" y="434"/>
                    </a:cubicBezTo>
                    <a:cubicBezTo>
                      <a:pt x="1119" y="434"/>
                      <a:pt x="1164" y="434"/>
                      <a:pt x="1187" y="411"/>
                    </a:cubicBezTo>
                    <a:cubicBezTo>
                      <a:pt x="1233" y="388"/>
                      <a:pt x="1256" y="342"/>
                      <a:pt x="1278" y="320"/>
                    </a:cubicBezTo>
                    <a:cubicBezTo>
                      <a:pt x="1301" y="228"/>
                      <a:pt x="1256" y="137"/>
                      <a:pt x="1164" y="114"/>
                    </a:cubicBezTo>
                    <a:cubicBezTo>
                      <a:pt x="822" y="69"/>
                      <a:pt x="502" y="23"/>
                      <a:pt x="16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8034;p70">
                <a:extLst>
                  <a:ext uri="{FF2B5EF4-FFF2-40B4-BE49-F238E27FC236}">
                    <a16:creationId xmlns:a16="http://schemas.microsoft.com/office/drawing/2014/main" id="{79034FAB-CA64-4128-A9E6-8E6DFBFE16EC}"/>
                  </a:ext>
                </a:extLst>
              </p:cNvPr>
              <p:cNvSpPr/>
              <p:nvPr/>
            </p:nvSpPr>
            <p:spPr>
              <a:xfrm>
                <a:off x="5652548" y="2603913"/>
                <a:ext cx="14435" cy="390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303" extrusionOk="0">
                    <a:moveTo>
                      <a:pt x="138" y="1"/>
                    </a:moveTo>
                    <a:cubicBezTo>
                      <a:pt x="46" y="1"/>
                      <a:pt x="1" y="69"/>
                      <a:pt x="1" y="138"/>
                    </a:cubicBezTo>
                    <a:cubicBezTo>
                      <a:pt x="1" y="206"/>
                      <a:pt x="46" y="275"/>
                      <a:pt x="138" y="275"/>
                    </a:cubicBezTo>
                    <a:cubicBezTo>
                      <a:pt x="411" y="298"/>
                      <a:pt x="708" y="298"/>
                      <a:pt x="1005" y="298"/>
                    </a:cubicBezTo>
                    <a:cubicBezTo>
                      <a:pt x="1014" y="301"/>
                      <a:pt x="1023" y="302"/>
                      <a:pt x="1031" y="302"/>
                    </a:cubicBezTo>
                    <a:cubicBezTo>
                      <a:pt x="1085" y="302"/>
                      <a:pt x="1119" y="243"/>
                      <a:pt x="1119" y="183"/>
                    </a:cubicBezTo>
                    <a:cubicBezTo>
                      <a:pt x="1119" y="138"/>
                      <a:pt x="1119" y="115"/>
                      <a:pt x="1096" y="92"/>
                    </a:cubicBezTo>
                    <a:cubicBezTo>
                      <a:pt x="1073" y="69"/>
                      <a:pt x="1028" y="47"/>
                      <a:pt x="1005" y="47"/>
                    </a:cubicBezTo>
                    <a:cubicBezTo>
                      <a:pt x="731" y="24"/>
                      <a:pt x="480" y="1"/>
                      <a:pt x="206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8035;p70">
                <a:extLst>
                  <a:ext uri="{FF2B5EF4-FFF2-40B4-BE49-F238E27FC236}">
                    <a16:creationId xmlns:a16="http://schemas.microsoft.com/office/drawing/2014/main" id="{C95CFE27-7870-41B1-A1E9-1A42202CA334}"/>
                  </a:ext>
                </a:extLst>
              </p:cNvPr>
              <p:cNvSpPr/>
              <p:nvPr/>
            </p:nvSpPr>
            <p:spPr>
              <a:xfrm>
                <a:off x="5649903" y="2603333"/>
                <a:ext cx="14732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343" extrusionOk="0">
                    <a:moveTo>
                      <a:pt x="160" y="0"/>
                    </a:moveTo>
                    <a:lnTo>
                      <a:pt x="0" y="23"/>
                    </a:lnTo>
                    <a:cubicBezTo>
                      <a:pt x="0" y="69"/>
                      <a:pt x="23" y="92"/>
                      <a:pt x="23" y="114"/>
                    </a:cubicBezTo>
                    <a:cubicBezTo>
                      <a:pt x="46" y="160"/>
                      <a:pt x="46" y="206"/>
                      <a:pt x="69" y="228"/>
                    </a:cubicBezTo>
                    <a:cubicBezTo>
                      <a:pt x="69" y="251"/>
                      <a:pt x="69" y="251"/>
                      <a:pt x="69" y="274"/>
                    </a:cubicBezTo>
                    <a:cubicBezTo>
                      <a:pt x="388" y="297"/>
                      <a:pt x="708" y="320"/>
                      <a:pt x="1004" y="343"/>
                    </a:cubicBezTo>
                    <a:cubicBezTo>
                      <a:pt x="1073" y="343"/>
                      <a:pt x="1141" y="274"/>
                      <a:pt x="1141" y="206"/>
                    </a:cubicBezTo>
                    <a:cubicBezTo>
                      <a:pt x="1141" y="183"/>
                      <a:pt x="1119" y="137"/>
                      <a:pt x="1096" y="114"/>
                    </a:cubicBezTo>
                    <a:cubicBezTo>
                      <a:pt x="1073" y="92"/>
                      <a:pt x="1050" y="92"/>
                      <a:pt x="1004" y="92"/>
                    </a:cubicBezTo>
                    <a:cubicBezTo>
                      <a:pt x="731" y="69"/>
                      <a:pt x="434" y="23"/>
                      <a:pt x="16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2" name="Google Shape;8036;p70">
                <a:extLst>
                  <a:ext uri="{FF2B5EF4-FFF2-40B4-BE49-F238E27FC236}">
                    <a16:creationId xmlns:a16="http://schemas.microsoft.com/office/drawing/2014/main" id="{45F921A7-C215-4F3C-B00D-99F77287F542}"/>
                  </a:ext>
                </a:extLst>
              </p:cNvPr>
              <p:cNvSpPr/>
              <p:nvPr/>
            </p:nvSpPr>
            <p:spPr>
              <a:xfrm>
                <a:off x="5649903" y="2603333"/>
                <a:ext cx="14138" cy="4128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320" extrusionOk="0">
                    <a:moveTo>
                      <a:pt x="137" y="0"/>
                    </a:moveTo>
                    <a:cubicBezTo>
                      <a:pt x="91" y="23"/>
                      <a:pt x="46" y="23"/>
                      <a:pt x="0" y="23"/>
                    </a:cubicBezTo>
                    <a:cubicBezTo>
                      <a:pt x="0" y="69"/>
                      <a:pt x="23" y="92"/>
                      <a:pt x="23" y="114"/>
                    </a:cubicBezTo>
                    <a:cubicBezTo>
                      <a:pt x="46" y="160"/>
                      <a:pt x="46" y="206"/>
                      <a:pt x="69" y="228"/>
                    </a:cubicBezTo>
                    <a:cubicBezTo>
                      <a:pt x="69" y="251"/>
                      <a:pt x="69" y="251"/>
                      <a:pt x="69" y="251"/>
                    </a:cubicBezTo>
                    <a:cubicBezTo>
                      <a:pt x="365" y="274"/>
                      <a:pt x="662" y="274"/>
                      <a:pt x="982" y="320"/>
                    </a:cubicBezTo>
                    <a:cubicBezTo>
                      <a:pt x="1027" y="320"/>
                      <a:pt x="1096" y="251"/>
                      <a:pt x="1096" y="183"/>
                    </a:cubicBezTo>
                    <a:cubicBezTo>
                      <a:pt x="1096" y="160"/>
                      <a:pt x="1073" y="137"/>
                      <a:pt x="1050" y="114"/>
                    </a:cubicBezTo>
                    <a:cubicBezTo>
                      <a:pt x="1027" y="92"/>
                      <a:pt x="1004" y="92"/>
                      <a:pt x="982" y="69"/>
                    </a:cubicBezTo>
                    <a:cubicBezTo>
                      <a:pt x="685" y="46"/>
                      <a:pt x="411" y="23"/>
                      <a:pt x="137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3" name="Google Shape;8037;p70">
                <a:extLst>
                  <a:ext uri="{FF2B5EF4-FFF2-40B4-BE49-F238E27FC236}">
                    <a16:creationId xmlns:a16="http://schemas.microsoft.com/office/drawing/2014/main" id="{E173B187-54B3-4022-9A51-62BAFF42E8A7}"/>
                  </a:ext>
                </a:extLst>
              </p:cNvPr>
              <p:cNvSpPr/>
              <p:nvPr/>
            </p:nvSpPr>
            <p:spPr>
              <a:xfrm>
                <a:off x="5649903" y="2602740"/>
                <a:ext cx="15325" cy="4657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361" extrusionOk="0">
                    <a:moveTo>
                      <a:pt x="502" y="1"/>
                    </a:moveTo>
                    <a:cubicBezTo>
                      <a:pt x="343" y="23"/>
                      <a:pt x="160" y="46"/>
                      <a:pt x="0" y="69"/>
                    </a:cubicBezTo>
                    <a:cubicBezTo>
                      <a:pt x="0" y="69"/>
                      <a:pt x="0" y="92"/>
                      <a:pt x="0" y="92"/>
                    </a:cubicBezTo>
                    <a:cubicBezTo>
                      <a:pt x="23" y="115"/>
                      <a:pt x="23" y="138"/>
                      <a:pt x="23" y="160"/>
                    </a:cubicBezTo>
                    <a:cubicBezTo>
                      <a:pt x="23" y="183"/>
                      <a:pt x="46" y="183"/>
                      <a:pt x="46" y="206"/>
                    </a:cubicBezTo>
                    <a:cubicBezTo>
                      <a:pt x="69" y="229"/>
                      <a:pt x="114" y="252"/>
                      <a:pt x="137" y="252"/>
                    </a:cubicBezTo>
                    <a:cubicBezTo>
                      <a:pt x="320" y="252"/>
                      <a:pt x="502" y="274"/>
                      <a:pt x="685" y="297"/>
                    </a:cubicBezTo>
                    <a:lnTo>
                      <a:pt x="662" y="297"/>
                    </a:lnTo>
                    <a:cubicBezTo>
                      <a:pt x="776" y="320"/>
                      <a:pt x="890" y="343"/>
                      <a:pt x="1004" y="343"/>
                    </a:cubicBezTo>
                    <a:cubicBezTo>
                      <a:pt x="1016" y="354"/>
                      <a:pt x="1033" y="360"/>
                      <a:pt x="1050" y="360"/>
                    </a:cubicBezTo>
                    <a:cubicBezTo>
                      <a:pt x="1067" y="360"/>
                      <a:pt x="1084" y="354"/>
                      <a:pt x="1096" y="343"/>
                    </a:cubicBezTo>
                    <a:cubicBezTo>
                      <a:pt x="1141" y="320"/>
                      <a:pt x="1164" y="297"/>
                      <a:pt x="1164" y="252"/>
                    </a:cubicBezTo>
                    <a:cubicBezTo>
                      <a:pt x="1187" y="183"/>
                      <a:pt x="1141" y="92"/>
                      <a:pt x="1073" y="92"/>
                    </a:cubicBezTo>
                    <a:cubicBezTo>
                      <a:pt x="890" y="46"/>
                      <a:pt x="685" y="23"/>
                      <a:pt x="502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4" name="Google Shape;8038;p70">
                <a:extLst>
                  <a:ext uri="{FF2B5EF4-FFF2-40B4-BE49-F238E27FC236}">
                    <a16:creationId xmlns:a16="http://schemas.microsoft.com/office/drawing/2014/main" id="{749F5A64-3920-477F-A689-3F31F3D77ECA}"/>
                  </a:ext>
                </a:extLst>
              </p:cNvPr>
              <p:cNvSpPr/>
              <p:nvPr/>
            </p:nvSpPr>
            <p:spPr>
              <a:xfrm>
                <a:off x="5658726" y="26065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5" name="Google Shape;8039;p70">
                <a:extLst>
                  <a:ext uri="{FF2B5EF4-FFF2-40B4-BE49-F238E27FC236}">
                    <a16:creationId xmlns:a16="http://schemas.microsoft.com/office/drawing/2014/main" id="{3BE11F0C-8403-4C91-AA9F-306C627E5169}"/>
                  </a:ext>
                </a:extLst>
              </p:cNvPr>
              <p:cNvSpPr/>
              <p:nvPr/>
            </p:nvSpPr>
            <p:spPr>
              <a:xfrm>
                <a:off x="5650187" y="2602740"/>
                <a:ext cx="14151" cy="4063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315" extrusionOk="0">
                    <a:moveTo>
                      <a:pt x="526" y="1"/>
                    </a:moveTo>
                    <a:cubicBezTo>
                      <a:pt x="343" y="23"/>
                      <a:pt x="184" y="46"/>
                      <a:pt x="24" y="69"/>
                    </a:cubicBezTo>
                    <a:cubicBezTo>
                      <a:pt x="24" y="69"/>
                      <a:pt x="1" y="92"/>
                      <a:pt x="1" y="92"/>
                    </a:cubicBezTo>
                    <a:cubicBezTo>
                      <a:pt x="1" y="183"/>
                      <a:pt x="69" y="229"/>
                      <a:pt x="138" y="229"/>
                    </a:cubicBezTo>
                    <a:cubicBezTo>
                      <a:pt x="343" y="229"/>
                      <a:pt x="526" y="252"/>
                      <a:pt x="709" y="274"/>
                    </a:cubicBezTo>
                    <a:cubicBezTo>
                      <a:pt x="777" y="274"/>
                      <a:pt x="845" y="297"/>
                      <a:pt x="914" y="297"/>
                    </a:cubicBezTo>
                    <a:cubicBezTo>
                      <a:pt x="937" y="309"/>
                      <a:pt x="954" y="314"/>
                      <a:pt x="968" y="314"/>
                    </a:cubicBezTo>
                    <a:cubicBezTo>
                      <a:pt x="982" y="314"/>
                      <a:pt x="994" y="309"/>
                      <a:pt x="1005" y="297"/>
                    </a:cubicBezTo>
                    <a:cubicBezTo>
                      <a:pt x="1051" y="274"/>
                      <a:pt x="1074" y="252"/>
                      <a:pt x="1074" y="206"/>
                    </a:cubicBezTo>
                    <a:cubicBezTo>
                      <a:pt x="1097" y="160"/>
                      <a:pt x="1051" y="69"/>
                      <a:pt x="982" y="46"/>
                    </a:cubicBezTo>
                    <a:cubicBezTo>
                      <a:pt x="823" y="23"/>
                      <a:pt x="686" y="1"/>
                      <a:pt x="526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6" name="Google Shape;8040;p70">
                <a:extLst>
                  <a:ext uri="{FF2B5EF4-FFF2-40B4-BE49-F238E27FC236}">
                    <a16:creationId xmlns:a16="http://schemas.microsoft.com/office/drawing/2014/main" id="{EBFBA60E-AEFD-4CD0-868D-D3D9AA5D7CED}"/>
                  </a:ext>
                </a:extLst>
              </p:cNvPr>
              <p:cNvSpPr/>
              <p:nvPr/>
            </p:nvSpPr>
            <p:spPr>
              <a:xfrm>
                <a:off x="5649606" y="2603036"/>
                <a:ext cx="11791" cy="265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206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46"/>
                    </a:cubicBezTo>
                    <a:cubicBezTo>
                      <a:pt x="23" y="92"/>
                      <a:pt x="46" y="137"/>
                      <a:pt x="69" y="183"/>
                    </a:cubicBezTo>
                    <a:cubicBezTo>
                      <a:pt x="320" y="183"/>
                      <a:pt x="571" y="206"/>
                      <a:pt x="845" y="206"/>
                    </a:cubicBezTo>
                    <a:cubicBezTo>
                      <a:pt x="868" y="206"/>
                      <a:pt x="890" y="206"/>
                      <a:pt x="890" y="183"/>
                    </a:cubicBezTo>
                    <a:cubicBezTo>
                      <a:pt x="913" y="160"/>
                      <a:pt x="913" y="137"/>
                      <a:pt x="913" y="115"/>
                    </a:cubicBezTo>
                    <a:cubicBezTo>
                      <a:pt x="913" y="92"/>
                      <a:pt x="913" y="69"/>
                      <a:pt x="890" y="46"/>
                    </a:cubicBezTo>
                    <a:cubicBezTo>
                      <a:pt x="868" y="23"/>
                      <a:pt x="845" y="23"/>
                      <a:pt x="822" y="23"/>
                    </a:cubicBezTo>
                    <a:cubicBezTo>
                      <a:pt x="548" y="23"/>
                      <a:pt x="274" y="0"/>
                      <a:pt x="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7" name="Google Shape;8041;p70">
                <a:extLst>
                  <a:ext uri="{FF2B5EF4-FFF2-40B4-BE49-F238E27FC236}">
                    <a16:creationId xmlns:a16="http://schemas.microsoft.com/office/drawing/2014/main" id="{2A6C0499-31D1-4089-B398-E40D2E99319E}"/>
                  </a:ext>
                </a:extLst>
              </p:cNvPr>
              <p:cNvSpPr/>
              <p:nvPr/>
            </p:nvSpPr>
            <p:spPr>
              <a:xfrm>
                <a:off x="5649310" y="2602146"/>
                <a:ext cx="11197" cy="2967"/>
              </a:xfrm>
              <a:custGeom>
                <a:avLst/>
                <a:gdLst/>
                <a:ahLst/>
                <a:cxnLst/>
                <a:rect l="l" t="t" r="r" b="b"/>
                <a:pathLst>
                  <a:path w="868" h="230" extrusionOk="0">
                    <a:moveTo>
                      <a:pt x="297" y="1"/>
                    </a:moveTo>
                    <a:cubicBezTo>
                      <a:pt x="206" y="1"/>
                      <a:pt x="115" y="24"/>
                      <a:pt x="0" y="24"/>
                    </a:cubicBezTo>
                    <a:cubicBezTo>
                      <a:pt x="23" y="47"/>
                      <a:pt x="23" y="92"/>
                      <a:pt x="46" y="115"/>
                    </a:cubicBezTo>
                    <a:cubicBezTo>
                      <a:pt x="46" y="161"/>
                      <a:pt x="69" y="184"/>
                      <a:pt x="69" y="206"/>
                    </a:cubicBezTo>
                    <a:cubicBezTo>
                      <a:pt x="297" y="206"/>
                      <a:pt x="548" y="206"/>
                      <a:pt x="777" y="229"/>
                    </a:cubicBezTo>
                    <a:cubicBezTo>
                      <a:pt x="799" y="229"/>
                      <a:pt x="822" y="206"/>
                      <a:pt x="845" y="184"/>
                    </a:cubicBezTo>
                    <a:cubicBezTo>
                      <a:pt x="868" y="161"/>
                      <a:pt x="868" y="138"/>
                      <a:pt x="868" y="115"/>
                    </a:cubicBezTo>
                    <a:cubicBezTo>
                      <a:pt x="868" y="92"/>
                      <a:pt x="845" y="69"/>
                      <a:pt x="822" y="47"/>
                    </a:cubicBezTo>
                    <a:cubicBezTo>
                      <a:pt x="822" y="24"/>
                      <a:pt x="777" y="24"/>
                      <a:pt x="754" y="24"/>
                    </a:cubicBezTo>
                    <a:cubicBezTo>
                      <a:pt x="594" y="24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8" name="Google Shape;8042;p70">
                <a:extLst>
                  <a:ext uri="{FF2B5EF4-FFF2-40B4-BE49-F238E27FC236}">
                    <a16:creationId xmlns:a16="http://schemas.microsoft.com/office/drawing/2014/main" id="{506D46C6-E9CA-409B-A1EF-7516A59A2CC7}"/>
                  </a:ext>
                </a:extLst>
              </p:cNvPr>
              <p:cNvSpPr/>
              <p:nvPr/>
            </p:nvSpPr>
            <p:spPr>
              <a:xfrm>
                <a:off x="5649310" y="2601862"/>
                <a:ext cx="13558" cy="3251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52" extrusionOk="0">
                    <a:moveTo>
                      <a:pt x="434" y="0"/>
                    </a:moveTo>
                    <a:cubicBezTo>
                      <a:pt x="434" y="0"/>
                      <a:pt x="411" y="0"/>
                      <a:pt x="411" y="23"/>
                    </a:cubicBezTo>
                    <a:lnTo>
                      <a:pt x="0" y="23"/>
                    </a:lnTo>
                    <a:cubicBezTo>
                      <a:pt x="23" y="46"/>
                      <a:pt x="23" y="91"/>
                      <a:pt x="46" y="137"/>
                    </a:cubicBezTo>
                    <a:cubicBezTo>
                      <a:pt x="46" y="160"/>
                      <a:pt x="46" y="183"/>
                      <a:pt x="69" y="206"/>
                    </a:cubicBezTo>
                    <a:cubicBezTo>
                      <a:pt x="206" y="206"/>
                      <a:pt x="366" y="206"/>
                      <a:pt x="525" y="228"/>
                    </a:cubicBezTo>
                    <a:lnTo>
                      <a:pt x="503" y="228"/>
                    </a:lnTo>
                    <a:cubicBezTo>
                      <a:pt x="640" y="228"/>
                      <a:pt x="777" y="228"/>
                      <a:pt x="913" y="251"/>
                    </a:cubicBezTo>
                    <a:cubicBezTo>
                      <a:pt x="936" y="251"/>
                      <a:pt x="959" y="251"/>
                      <a:pt x="982" y="228"/>
                    </a:cubicBezTo>
                    <a:cubicBezTo>
                      <a:pt x="1005" y="228"/>
                      <a:pt x="1028" y="206"/>
                      <a:pt x="1028" y="160"/>
                    </a:cubicBezTo>
                    <a:cubicBezTo>
                      <a:pt x="1050" y="114"/>
                      <a:pt x="1005" y="46"/>
                      <a:pt x="959" y="46"/>
                    </a:cubicBezTo>
                    <a:cubicBezTo>
                      <a:pt x="777" y="23"/>
                      <a:pt x="617" y="23"/>
                      <a:pt x="434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9" name="Google Shape;8043;p70">
                <a:extLst>
                  <a:ext uri="{FF2B5EF4-FFF2-40B4-BE49-F238E27FC236}">
                    <a16:creationId xmlns:a16="http://schemas.microsoft.com/office/drawing/2014/main" id="{05835A98-037B-4E3C-A73C-C4238463DAC1}"/>
                  </a:ext>
                </a:extLst>
              </p:cNvPr>
              <p:cNvSpPr/>
              <p:nvPr/>
            </p:nvSpPr>
            <p:spPr>
              <a:xfrm>
                <a:off x="5649903" y="2602146"/>
                <a:ext cx="12964" cy="3341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259" extrusionOk="0">
                    <a:moveTo>
                      <a:pt x="46" y="1"/>
                    </a:moveTo>
                    <a:cubicBezTo>
                      <a:pt x="23" y="1"/>
                      <a:pt x="23" y="24"/>
                      <a:pt x="0" y="47"/>
                    </a:cubicBezTo>
                    <a:cubicBezTo>
                      <a:pt x="0" y="69"/>
                      <a:pt x="23" y="92"/>
                      <a:pt x="23" y="115"/>
                    </a:cubicBezTo>
                    <a:cubicBezTo>
                      <a:pt x="46" y="138"/>
                      <a:pt x="69" y="161"/>
                      <a:pt x="91" y="161"/>
                    </a:cubicBezTo>
                    <a:cubicBezTo>
                      <a:pt x="343" y="184"/>
                      <a:pt x="616" y="206"/>
                      <a:pt x="890" y="252"/>
                    </a:cubicBezTo>
                    <a:cubicBezTo>
                      <a:pt x="899" y="256"/>
                      <a:pt x="907" y="258"/>
                      <a:pt x="915" y="258"/>
                    </a:cubicBezTo>
                    <a:cubicBezTo>
                      <a:pt x="951" y="258"/>
                      <a:pt x="982" y="221"/>
                      <a:pt x="982" y="184"/>
                    </a:cubicBezTo>
                    <a:cubicBezTo>
                      <a:pt x="1004" y="138"/>
                      <a:pt x="959" y="69"/>
                      <a:pt x="913" y="69"/>
                    </a:cubicBezTo>
                    <a:cubicBezTo>
                      <a:pt x="731" y="47"/>
                      <a:pt x="548" y="1"/>
                      <a:pt x="365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0" name="Google Shape;8044;p70">
                <a:extLst>
                  <a:ext uri="{FF2B5EF4-FFF2-40B4-BE49-F238E27FC236}">
                    <a16:creationId xmlns:a16="http://schemas.microsoft.com/office/drawing/2014/main" id="{371A7A72-6F2E-4D33-BB0C-15744D69492B}"/>
                  </a:ext>
                </a:extLst>
              </p:cNvPr>
              <p:cNvSpPr/>
              <p:nvPr/>
            </p:nvSpPr>
            <p:spPr>
              <a:xfrm>
                <a:off x="5649310" y="2602146"/>
                <a:ext cx="23865" cy="561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435" extrusionOk="0">
                    <a:moveTo>
                      <a:pt x="0" y="1"/>
                    </a:moveTo>
                    <a:cubicBezTo>
                      <a:pt x="23" y="47"/>
                      <a:pt x="23" y="92"/>
                      <a:pt x="46" y="115"/>
                    </a:cubicBezTo>
                    <a:cubicBezTo>
                      <a:pt x="46" y="161"/>
                      <a:pt x="69" y="184"/>
                      <a:pt x="69" y="206"/>
                    </a:cubicBezTo>
                    <a:cubicBezTo>
                      <a:pt x="137" y="206"/>
                      <a:pt x="183" y="206"/>
                      <a:pt x="252" y="229"/>
                    </a:cubicBezTo>
                    <a:lnTo>
                      <a:pt x="274" y="229"/>
                    </a:lnTo>
                    <a:cubicBezTo>
                      <a:pt x="754" y="252"/>
                      <a:pt x="1233" y="366"/>
                      <a:pt x="1712" y="435"/>
                    </a:cubicBezTo>
                    <a:cubicBezTo>
                      <a:pt x="1781" y="435"/>
                      <a:pt x="1827" y="389"/>
                      <a:pt x="1849" y="343"/>
                    </a:cubicBezTo>
                    <a:cubicBezTo>
                      <a:pt x="1849" y="298"/>
                      <a:pt x="1804" y="229"/>
                      <a:pt x="1758" y="229"/>
                    </a:cubicBezTo>
                    <a:cubicBezTo>
                      <a:pt x="1484" y="184"/>
                      <a:pt x="1187" y="138"/>
                      <a:pt x="913" y="92"/>
                    </a:cubicBezTo>
                    <a:cubicBezTo>
                      <a:pt x="640" y="47"/>
                      <a:pt x="343" y="1"/>
                      <a:pt x="46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1" name="Google Shape;8045;p70">
                <a:extLst>
                  <a:ext uri="{FF2B5EF4-FFF2-40B4-BE49-F238E27FC236}">
                    <a16:creationId xmlns:a16="http://schemas.microsoft.com/office/drawing/2014/main" id="{5028C0C6-EBC8-4A4B-825D-2EA0FF726F74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2" name="Google Shape;8046;p70">
                <a:extLst>
                  <a:ext uri="{FF2B5EF4-FFF2-40B4-BE49-F238E27FC236}">
                    <a16:creationId xmlns:a16="http://schemas.microsoft.com/office/drawing/2014/main" id="{8F400E44-D485-4E7F-92F2-57DB78687E78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3" name="Google Shape;8047;p70">
                <a:extLst>
                  <a:ext uri="{FF2B5EF4-FFF2-40B4-BE49-F238E27FC236}">
                    <a16:creationId xmlns:a16="http://schemas.microsoft.com/office/drawing/2014/main" id="{6D33D606-12CF-449B-92EC-DA3D7531111E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4" name="Google Shape;8048;p70">
                <a:extLst>
                  <a:ext uri="{FF2B5EF4-FFF2-40B4-BE49-F238E27FC236}">
                    <a16:creationId xmlns:a16="http://schemas.microsoft.com/office/drawing/2014/main" id="{E35CC1E7-551E-4633-A240-C12031416B12}"/>
                  </a:ext>
                </a:extLst>
              </p:cNvPr>
              <p:cNvSpPr/>
              <p:nvPr/>
            </p:nvSpPr>
            <p:spPr>
              <a:xfrm>
                <a:off x="5651077" y="2602740"/>
                <a:ext cx="22678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343" extrusionOk="0">
                    <a:moveTo>
                      <a:pt x="92" y="1"/>
                    </a:moveTo>
                    <a:cubicBezTo>
                      <a:pt x="46" y="1"/>
                      <a:pt x="0" y="46"/>
                      <a:pt x="0" y="92"/>
                    </a:cubicBezTo>
                    <a:cubicBezTo>
                      <a:pt x="23" y="160"/>
                      <a:pt x="69" y="183"/>
                      <a:pt x="115" y="183"/>
                    </a:cubicBezTo>
                    <a:lnTo>
                      <a:pt x="548" y="183"/>
                    </a:lnTo>
                    <a:cubicBezTo>
                      <a:pt x="913" y="229"/>
                      <a:pt x="1279" y="274"/>
                      <a:pt x="1621" y="343"/>
                    </a:cubicBezTo>
                    <a:cubicBezTo>
                      <a:pt x="1690" y="343"/>
                      <a:pt x="1735" y="320"/>
                      <a:pt x="1735" y="274"/>
                    </a:cubicBezTo>
                    <a:cubicBezTo>
                      <a:pt x="1758" y="206"/>
                      <a:pt x="1712" y="160"/>
                      <a:pt x="1667" y="160"/>
                    </a:cubicBezTo>
                    <a:cubicBezTo>
                      <a:pt x="1393" y="115"/>
                      <a:pt x="1142" y="69"/>
                      <a:pt x="868" y="23"/>
                    </a:cubicBezTo>
                    <a:cubicBezTo>
                      <a:pt x="640" y="1"/>
                      <a:pt x="411" y="1"/>
                      <a:pt x="206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5" name="Google Shape;8049;p70">
                <a:extLst>
                  <a:ext uri="{FF2B5EF4-FFF2-40B4-BE49-F238E27FC236}">
                    <a16:creationId xmlns:a16="http://schemas.microsoft.com/office/drawing/2014/main" id="{62A018D6-1EE7-449B-803B-8EE51D7364C3}"/>
                  </a:ext>
                </a:extLst>
              </p:cNvPr>
              <p:cNvSpPr/>
              <p:nvPr/>
            </p:nvSpPr>
            <p:spPr>
              <a:xfrm>
                <a:off x="5531539" y="2567705"/>
                <a:ext cx="278266" cy="433440"/>
              </a:xfrm>
              <a:custGeom>
                <a:avLst/>
                <a:gdLst/>
                <a:ahLst/>
                <a:cxnLst/>
                <a:rect l="l" t="t" r="r" b="b"/>
                <a:pathLst>
                  <a:path w="21571" h="33600" extrusionOk="0">
                    <a:moveTo>
                      <a:pt x="10432" y="0"/>
                    </a:moveTo>
                    <a:cubicBezTo>
                      <a:pt x="10203" y="0"/>
                      <a:pt x="9975" y="23"/>
                      <a:pt x="9792" y="92"/>
                    </a:cubicBezTo>
                    <a:cubicBezTo>
                      <a:pt x="9633" y="137"/>
                      <a:pt x="9541" y="274"/>
                      <a:pt x="9564" y="434"/>
                    </a:cubicBezTo>
                    <a:cubicBezTo>
                      <a:pt x="9587" y="480"/>
                      <a:pt x="9587" y="525"/>
                      <a:pt x="9610" y="571"/>
                    </a:cubicBezTo>
                    <a:cubicBezTo>
                      <a:pt x="9655" y="639"/>
                      <a:pt x="9724" y="662"/>
                      <a:pt x="9792" y="685"/>
                    </a:cubicBezTo>
                    <a:lnTo>
                      <a:pt x="9884" y="731"/>
                    </a:lnTo>
                    <a:cubicBezTo>
                      <a:pt x="10295" y="913"/>
                      <a:pt x="10705" y="1164"/>
                      <a:pt x="11116" y="1461"/>
                    </a:cubicBezTo>
                    <a:cubicBezTo>
                      <a:pt x="11755" y="1963"/>
                      <a:pt x="12395" y="2625"/>
                      <a:pt x="13034" y="3447"/>
                    </a:cubicBezTo>
                    <a:cubicBezTo>
                      <a:pt x="13604" y="4200"/>
                      <a:pt x="14129" y="5022"/>
                      <a:pt x="14677" y="5981"/>
                    </a:cubicBezTo>
                    <a:cubicBezTo>
                      <a:pt x="15088" y="6757"/>
                      <a:pt x="15499" y="7578"/>
                      <a:pt x="15864" y="8423"/>
                    </a:cubicBezTo>
                    <a:cubicBezTo>
                      <a:pt x="16161" y="9108"/>
                      <a:pt x="16389" y="9770"/>
                      <a:pt x="16572" y="10409"/>
                    </a:cubicBezTo>
                    <a:cubicBezTo>
                      <a:pt x="16777" y="11139"/>
                      <a:pt x="16937" y="11915"/>
                      <a:pt x="17051" y="12691"/>
                    </a:cubicBezTo>
                    <a:cubicBezTo>
                      <a:pt x="17256" y="14152"/>
                      <a:pt x="17256" y="15613"/>
                      <a:pt x="17051" y="17028"/>
                    </a:cubicBezTo>
                    <a:cubicBezTo>
                      <a:pt x="16960" y="17690"/>
                      <a:pt x="16823" y="18352"/>
                      <a:pt x="16663" y="18991"/>
                    </a:cubicBezTo>
                    <a:cubicBezTo>
                      <a:pt x="16503" y="19539"/>
                      <a:pt x="16298" y="20109"/>
                      <a:pt x="16047" y="20726"/>
                    </a:cubicBezTo>
                    <a:cubicBezTo>
                      <a:pt x="15499" y="22050"/>
                      <a:pt x="14746" y="23305"/>
                      <a:pt x="13855" y="24492"/>
                    </a:cubicBezTo>
                    <a:cubicBezTo>
                      <a:pt x="12874" y="25747"/>
                      <a:pt x="11687" y="26911"/>
                      <a:pt x="10340" y="27961"/>
                    </a:cubicBezTo>
                    <a:cubicBezTo>
                      <a:pt x="8788" y="29148"/>
                      <a:pt x="7031" y="30175"/>
                      <a:pt x="5090" y="30997"/>
                    </a:cubicBezTo>
                    <a:cubicBezTo>
                      <a:pt x="3538" y="31659"/>
                      <a:pt x="1895" y="32184"/>
                      <a:pt x="229" y="32549"/>
                    </a:cubicBezTo>
                    <a:cubicBezTo>
                      <a:pt x="160" y="32549"/>
                      <a:pt x="92" y="32595"/>
                      <a:pt x="46" y="32663"/>
                    </a:cubicBezTo>
                    <a:cubicBezTo>
                      <a:pt x="23" y="32732"/>
                      <a:pt x="0" y="32823"/>
                      <a:pt x="23" y="32892"/>
                    </a:cubicBezTo>
                    <a:cubicBezTo>
                      <a:pt x="23" y="32914"/>
                      <a:pt x="23" y="32937"/>
                      <a:pt x="46" y="32937"/>
                    </a:cubicBezTo>
                    <a:cubicBezTo>
                      <a:pt x="46" y="33006"/>
                      <a:pt x="69" y="33051"/>
                      <a:pt x="114" y="33097"/>
                    </a:cubicBezTo>
                    <a:cubicBezTo>
                      <a:pt x="297" y="33280"/>
                      <a:pt x="480" y="33439"/>
                      <a:pt x="708" y="33553"/>
                    </a:cubicBezTo>
                    <a:cubicBezTo>
                      <a:pt x="754" y="33576"/>
                      <a:pt x="799" y="33599"/>
                      <a:pt x="868" y="33599"/>
                    </a:cubicBezTo>
                    <a:lnTo>
                      <a:pt x="1119" y="33599"/>
                    </a:lnTo>
                    <a:cubicBezTo>
                      <a:pt x="3242" y="33211"/>
                      <a:pt x="5341" y="32618"/>
                      <a:pt x="7350" y="31864"/>
                    </a:cubicBezTo>
                    <a:cubicBezTo>
                      <a:pt x="9382" y="31111"/>
                      <a:pt x="11299" y="30153"/>
                      <a:pt x="12988" y="29057"/>
                    </a:cubicBezTo>
                    <a:cubicBezTo>
                      <a:pt x="13878" y="28509"/>
                      <a:pt x="14723" y="27893"/>
                      <a:pt x="15476" y="27254"/>
                    </a:cubicBezTo>
                    <a:cubicBezTo>
                      <a:pt x="16229" y="26615"/>
                      <a:pt x="16960" y="25907"/>
                      <a:pt x="17621" y="25154"/>
                    </a:cubicBezTo>
                    <a:cubicBezTo>
                      <a:pt x="19014" y="23579"/>
                      <a:pt x="20064" y="21890"/>
                      <a:pt x="20726" y="20064"/>
                    </a:cubicBezTo>
                    <a:cubicBezTo>
                      <a:pt x="21091" y="19082"/>
                      <a:pt x="21342" y="17987"/>
                      <a:pt x="21456" y="16823"/>
                    </a:cubicBezTo>
                    <a:cubicBezTo>
                      <a:pt x="21570" y="15727"/>
                      <a:pt x="21570" y="14609"/>
                      <a:pt x="21410" y="13490"/>
                    </a:cubicBezTo>
                    <a:cubicBezTo>
                      <a:pt x="21274" y="12394"/>
                      <a:pt x="21000" y="11299"/>
                      <a:pt x="20589" y="10249"/>
                    </a:cubicBezTo>
                    <a:cubicBezTo>
                      <a:pt x="20338" y="9518"/>
                      <a:pt x="19973" y="8742"/>
                      <a:pt x="19448" y="7807"/>
                    </a:cubicBezTo>
                    <a:cubicBezTo>
                      <a:pt x="18557" y="6186"/>
                      <a:pt x="17553" y="4748"/>
                      <a:pt x="16457" y="3538"/>
                    </a:cubicBezTo>
                    <a:cubicBezTo>
                      <a:pt x="15818" y="2831"/>
                      <a:pt x="15179" y="2260"/>
                      <a:pt x="14540" y="1781"/>
                    </a:cubicBezTo>
                    <a:cubicBezTo>
                      <a:pt x="14380" y="1667"/>
                      <a:pt x="14221" y="1575"/>
                      <a:pt x="14084" y="1461"/>
                    </a:cubicBezTo>
                    <a:cubicBezTo>
                      <a:pt x="14061" y="1461"/>
                      <a:pt x="14038" y="1438"/>
                      <a:pt x="14038" y="1438"/>
                    </a:cubicBezTo>
                    <a:cubicBezTo>
                      <a:pt x="13513" y="1096"/>
                      <a:pt x="13034" y="845"/>
                      <a:pt x="12554" y="639"/>
                    </a:cubicBezTo>
                    <a:cubicBezTo>
                      <a:pt x="12098" y="388"/>
                      <a:pt x="11641" y="206"/>
                      <a:pt x="11208" y="92"/>
                    </a:cubicBezTo>
                    <a:cubicBezTo>
                      <a:pt x="10934" y="23"/>
                      <a:pt x="10660" y="0"/>
                      <a:pt x="10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6" name="Google Shape;8050;p70">
                <a:extLst>
                  <a:ext uri="{FF2B5EF4-FFF2-40B4-BE49-F238E27FC236}">
                    <a16:creationId xmlns:a16="http://schemas.microsoft.com/office/drawing/2014/main" id="{911AE495-DBA1-4458-9ABD-F16B8FAEB38D}"/>
                  </a:ext>
                </a:extLst>
              </p:cNvPr>
              <p:cNvSpPr/>
              <p:nvPr/>
            </p:nvSpPr>
            <p:spPr>
              <a:xfrm>
                <a:off x="5645775" y="2555038"/>
                <a:ext cx="57431" cy="28999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248" extrusionOk="0">
                    <a:moveTo>
                      <a:pt x="3630" y="1"/>
                    </a:moveTo>
                    <a:cubicBezTo>
                      <a:pt x="2511" y="1"/>
                      <a:pt x="1416" y="229"/>
                      <a:pt x="457" y="777"/>
                    </a:cubicBezTo>
                    <a:cubicBezTo>
                      <a:pt x="274" y="891"/>
                      <a:pt x="138" y="1028"/>
                      <a:pt x="46" y="1233"/>
                    </a:cubicBezTo>
                    <a:cubicBezTo>
                      <a:pt x="1" y="1416"/>
                      <a:pt x="1" y="1621"/>
                      <a:pt x="92" y="1804"/>
                    </a:cubicBezTo>
                    <a:cubicBezTo>
                      <a:pt x="210" y="2057"/>
                      <a:pt x="502" y="2247"/>
                      <a:pt x="793" y="2247"/>
                    </a:cubicBezTo>
                    <a:cubicBezTo>
                      <a:pt x="897" y="2247"/>
                      <a:pt x="1000" y="2223"/>
                      <a:pt x="1096" y="2169"/>
                    </a:cubicBezTo>
                    <a:cubicBezTo>
                      <a:pt x="1393" y="1987"/>
                      <a:pt x="1712" y="1850"/>
                      <a:pt x="2055" y="1736"/>
                    </a:cubicBezTo>
                    <a:cubicBezTo>
                      <a:pt x="2466" y="1621"/>
                      <a:pt x="2877" y="1553"/>
                      <a:pt x="3287" y="1530"/>
                    </a:cubicBezTo>
                    <a:lnTo>
                      <a:pt x="3584" y="1530"/>
                    </a:lnTo>
                    <a:cubicBezTo>
                      <a:pt x="3790" y="1530"/>
                      <a:pt x="3972" y="1485"/>
                      <a:pt x="4155" y="1348"/>
                    </a:cubicBezTo>
                    <a:cubicBezTo>
                      <a:pt x="4292" y="1211"/>
                      <a:pt x="4383" y="1028"/>
                      <a:pt x="4406" y="823"/>
                    </a:cubicBezTo>
                    <a:cubicBezTo>
                      <a:pt x="4452" y="435"/>
                      <a:pt x="4132" y="1"/>
                      <a:pt x="37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7" name="Google Shape;8051;p70">
                <a:extLst>
                  <a:ext uri="{FF2B5EF4-FFF2-40B4-BE49-F238E27FC236}">
                    <a16:creationId xmlns:a16="http://schemas.microsoft.com/office/drawing/2014/main" id="{49E168F0-1B01-4602-AF8C-D42FB2A6E59E}"/>
                  </a:ext>
                </a:extLst>
              </p:cNvPr>
              <p:cNvSpPr/>
              <p:nvPr/>
            </p:nvSpPr>
            <p:spPr>
              <a:xfrm>
                <a:off x="5760012" y="2755261"/>
                <a:ext cx="90700" cy="138107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10706" extrusionOk="0">
                    <a:moveTo>
                      <a:pt x="6164" y="0"/>
                    </a:moveTo>
                    <a:cubicBezTo>
                      <a:pt x="6141" y="0"/>
                      <a:pt x="6141" y="23"/>
                      <a:pt x="6118" y="23"/>
                    </a:cubicBezTo>
                    <a:cubicBezTo>
                      <a:pt x="6072" y="23"/>
                      <a:pt x="6027" y="69"/>
                      <a:pt x="6004" y="114"/>
                    </a:cubicBezTo>
                    <a:lnTo>
                      <a:pt x="5958" y="114"/>
                    </a:lnTo>
                    <a:cubicBezTo>
                      <a:pt x="5913" y="114"/>
                      <a:pt x="5867" y="114"/>
                      <a:pt x="5821" y="137"/>
                    </a:cubicBezTo>
                    <a:cubicBezTo>
                      <a:pt x="4885" y="457"/>
                      <a:pt x="4064" y="890"/>
                      <a:pt x="3333" y="1438"/>
                    </a:cubicBezTo>
                    <a:cubicBezTo>
                      <a:pt x="2922" y="1758"/>
                      <a:pt x="2580" y="2054"/>
                      <a:pt x="2261" y="2397"/>
                    </a:cubicBezTo>
                    <a:cubicBezTo>
                      <a:pt x="1964" y="2716"/>
                      <a:pt x="1644" y="3081"/>
                      <a:pt x="1370" y="3515"/>
                    </a:cubicBezTo>
                    <a:cubicBezTo>
                      <a:pt x="1119" y="3880"/>
                      <a:pt x="891" y="4268"/>
                      <a:pt x="708" y="4702"/>
                    </a:cubicBezTo>
                    <a:cubicBezTo>
                      <a:pt x="503" y="5159"/>
                      <a:pt x="343" y="5615"/>
                      <a:pt x="229" y="6072"/>
                    </a:cubicBezTo>
                    <a:cubicBezTo>
                      <a:pt x="115" y="6551"/>
                      <a:pt x="46" y="7053"/>
                      <a:pt x="24" y="7532"/>
                    </a:cubicBezTo>
                    <a:cubicBezTo>
                      <a:pt x="1" y="7966"/>
                      <a:pt x="46" y="8377"/>
                      <a:pt x="138" y="8788"/>
                    </a:cubicBezTo>
                    <a:cubicBezTo>
                      <a:pt x="183" y="8970"/>
                      <a:pt x="252" y="9153"/>
                      <a:pt x="320" y="9313"/>
                    </a:cubicBezTo>
                    <a:cubicBezTo>
                      <a:pt x="389" y="9450"/>
                      <a:pt x="457" y="9587"/>
                      <a:pt x="549" y="9701"/>
                    </a:cubicBezTo>
                    <a:cubicBezTo>
                      <a:pt x="731" y="9998"/>
                      <a:pt x="982" y="10226"/>
                      <a:pt x="1256" y="10408"/>
                    </a:cubicBezTo>
                    <a:cubicBezTo>
                      <a:pt x="1576" y="10591"/>
                      <a:pt x="1987" y="10705"/>
                      <a:pt x="2420" y="10705"/>
                    </a:cubicBezTo>
                    <a:cubicBezTo>
                      <a:pt x="2649" y="10705"/>
                      <a:pt x="2854" y="10682"/>
                      <a:pt x="3082" y="10637"/>
                    </a:cubicBezTo>
                    <a:cubicBezTo>
                      <a:pt x="3356" y="10568"/>
                      <a:pt x="3676" y="10431"/>
                      <a:pt x="3995" y="10249"/>
                    </a:cubicBezTo>
                    <a:cubicBezTo>
                      <a:pt x="4269" y="10089"/>
                      <a:pt x="4543" y="9861"/>
                      <a:pt x="4840" y="9564"/>
                    </a:cubicBezTo>
                    <a:cubicBezTo>
                      <a:pt x="5136" y="9313"/>
                      <a:pt x="5388" y="8993"/>
                      <a:pt x="5639" y="8628"/>
                    </a:cubicBezTo>
                    <a:cubicBezTo>
                      <a:pt x="5890" y="8217"/>
                      <a:pt x="6118" y="7783"/>
                      <a:pt x="6323" y="7327"/>
                    </a:cubicBezTo>
                    <a:cubicBezTo>
                      <a:pt x="6438" y="7053"/>
                      <a:pt x="6529" y="6779"/>
                      <a:pt x="6620" y="6528"/>
                    </a:cubicBezTo>
                    <a:cubicBezTo>
                      <a:pt x="6711" y="6209"/>
                      <a:pt x="6780" y="5889"/>
                      <a:pt x="6826" y="5615"/>
                    </a:cubicBezTo>
                    <a:cubicBezTo>
                      <a:pt x="6963" y="4999"/>
                      <a:pt x="7008" y="4382"/>
                      <a:pt x="7008" y="3743"/>
                    </a:cubicBezTo>
                    <a:cubicBezTo>
                      <a:pt x="7031" y="2762"/>
                      <a:pt x="6871" y="1803"/>
                      <a:pt x="6597" y="890"/>
                    </a:cubicBezTo>
                    <a:cubicBezTo>
                      <a:pt x="6552" y="799"/>
                      <a:pt x="6529" y="730"/>
                      <a:pt x="6483" y="662"/>
                    </a:cubicBezTo>
                    <a:cubicBezTo>
                      <a:pt x="6392" y="434"/>
                      <a:pt x="6278" y="228"/>
                      <a:pt x="61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8" name="Google Shape;8052;p70">
                <a:extLst>
                  <a:ext uri="{FF2B5EF4-FFF2-40B4-BE49-F238E27FC236}">
                    <a16:creationId xmlns:a16="http://schemas.microsoft.com/office/drawing/2014/main" id="{5B6C4161-9CEE-4C4C-A46F-AC65677C6FB3}"/>
                  </a:ext>
                </a:extLst>
              </p:cNvPr>
              <p:cNvSpPr/>
              <p:nvPr/>
            </p:nvSpPr>
            <p:spPr>
              <a:xfrm>
                <a:off x="5754130" y="2677813"/>
                <a:ext cx="90700" cy="146634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11367" extrusionOk="0">
                    <a:moveTo>
                      <a:pt x="3287" y="1"/>
                    </a:moveTo>
                    <a:cubicBezTo>
                      <a:pt x="3219" y="1"/>
                      <a:pt x="3150" y="24"/>
                      <a:pt x="3059" y="47"/>
                    </a:cubicBezTo>
                    <a:cubicBezTo>
                      <a:pt x="2945" y="69"/>
                      <a:pt x="2853" y="138"/>
                      <a:pt x="2762" y="206"/>
                    </a:cubicBezTo>
                    <a:cubicBezTo>
                      <a:pt x="2602" y="389"/>
                      <a:pt x="2465" y="617"/>
                      <a:pt x="2443" y="891"/>
                    </a:cubicBezTo>
                    <a:cubicBezTo>
                      <a:pt x="2443" y="960"/>
                      <a:pt x="2443" y="1028"/>
                      <a:pt x="2443" y="1097"/>
                    </a:cubicBezTo>
                    <a:cubicBezTo>
                      <a:pt x="2328" y="982"/>
                      <a:pt x="2192" y="868"/>
                      <a:pt x="2077" y="754"/>
                    </a:cubicBezTo>
                    <a:cubicBezTo>
                      <a:pt x="1986" y="686"/>
                      <a:pt x="1872" y="594"/>
                      <a:pt x="1735" y="549"/>
                    </a:cubicBezTo>
                    <a:cubicBezTo>
                      <a:pt x="1575" y="457"/>
                      <a:pt x="1438" y="435"/>
                      <a:pt x="1301" y="435"/>
                    </a:cubicBezTo>
                    <a:cubicBezTo>
                      <a:pt x="1281" y="428"/>
                      <a:pt x="1259" y="425"/>
                      <a:pt x="1236" y="425"/>
                    </a:cubicBezTo>
                    <a:cubicBezTo>
                      <a:pt x="1179" y="425"/>
                      <a:pt x="1115" y="441"/>
                      <a:pt x="1050" y="457"/>
                    </a:cubicBezTo>
                    <a:cubicBezTo>
                      <a:pt x="1027" y="457"/>
                      <a:pt x="982" y="480"/>
                      <a:pt x="959" y="503"/>
                    </a:cubicBezTo>
                    <a:cubicBezTo>
                      <a:pt x="799" y="572"/>
                      <a:pt x="662" y="663"/>
                      <a:pt x="571" y="800"/>
                    </a:cubicBezTo>
                    <a:cubicBezTo>
                      <a:pt x="480" y="937"/>
                      <a:pt x="388" y="1051"/>
                      <a:pt x="365" y="1165"/>
                    </a:cubicBezTo>
                    <a:cubicBezTo>
                      <a:pt x="297" y="1348"/>
                      <a:pt x="274" y="1485"/>
                      <a:pt x="274" y="1667"/>
                    </a:cubicBezTo>
                    <a:cubicBezTo>
                      <a:pt x="274" y="1804"/>
                      <a:pt x="297" y="1941"/>
                      <a:pt x="320" y="2101"/>
                    </a:cubicBezTo>
                    <a:cubicBezTo>
                      <a:pt x="388" y="2398"/>
                      <a:pt x="502" y="2694"/>
                      <a:pt x="685" y="3014"/>
                    </a:cubicBezTo>
                    <a:cubicBezTo>
                      <a:pt x="754" y="3128"/>
                      <a:pt x="822" y="3265"/>
                      <a:pt x="890" y="3356"/>
                    </a:cubicBezTo>
                    <a:cubicBezTo>
                      <a:pt x="799" y="3356"/>
                      <a:pt x="685" y="3356"/>
                      <a:pt x="594" y="3379"/>
                    </a:cubicBezTo>
                    <a:cubicBezTo>
                      <a:pt x="548" y="3402"/>
                      <a:pt x="480" y="3425"/>
                      <a:pt x="434" y="3448"/>
                    </a:cubicBezTo>
                    <a:cubicBezTo>
                      <a:pt x="297" y="3539"/>
                      <a:pt x="160" y="3722"/>
                      <a:pt x="92" y="3904"/>
                    </a:cubicBezTo>
                    <a:cubicBezTo>
                      <a:pt x="23" y="4132"/>
                      <a:pt x="23" y="4383"/>
                      <a:pt x="46" y="4635"/>
                    </a:cubicBezTo>
                    <a:cubicBezTo>
                      <a:pt x="69" y="4771"/>
                      <a:pt x="92" y="4931"/>
                      <a:pt x="137" y="5091"/>
                    </a:cubicBezTo>
                    <a:cubicBezTo>
                      <a:pt x="183" y="5228"/>
                      <a:pt x="229" y="5388"/>
                      <a:pt x="297" y="5525"/>
                    </a:cubicBezTo>
                    <a:cubicBezTo>
                      <a:pt x="411" y="5776"/>
                      <a:pt x="548" y="6027"/>
                      <a:pt x="662" y="6255"/>
                    </a:cubicBezTo>
                    <a:cubicBezTo>
                      <a:pt x="617" y="6255"/>
                      <a:pt x="594" y="6278"/>
                      <a:pt x="571" y="6278"/>
                    </a:cubicBezTo>
                    <a:cubicBezTo>
                      <a:pt x="137" y="6506"/>
                      <a:pt x="0" y="7100"/>
                      <a:pt x="46" y="7602"/>
                    </a:cubicBezTo>
                    <a:cubicBezTo>
                      <a:pt x="69" y="8241"/>
                      <a:pt x="297" y="8903"/>
                      <a:pt x="708" y="9428"/>
                    </a:cubicBezTo>
                    <a:cubicBezTo>
                      <a:pt x="868" y="9679"/>
                      <a:pt x="1096" y="9907"/>
                      <a:pt x="1415" y="10158"/>
                    </a:cubicBezTo>
                    <a:cubicBezTo>
                      <a:pt x="1712" y="10386"/>
                      <a:pt x="1986" y="10592"/>
                      <a:pt x="2260" y="10752"/>
                    </a:cubicBezTo>
                    <a:cubicBezTo>
                      <a:pt x="2648" y="10980"/>
                      <a:pt x="3036" y="11140"/>
                      <a:pt x="3401" y="11231"/>
                    </a:cubicBezTo>
                    <a:cubicBezTo>
                      <a:pt x="3704" y="11327"/>
                      <a:pt x="3984" y="11367"/>
                      <a:pt x="4242" y="11367"/>
                    </a:cubicBezTo>
                    <a:cubicBezTo>
                      <a:pt x="4354" y="11367"/>
                      <a:pt x="4462" y="11359"/>
                      <a:pt x="4565" y="11345"/>
                    </a:cubicBezTo>
                    <a:cubicBezTo>
                      <a:pt x="4725" y="11345"/>
                      <a:pt x="4862" y="11299"/>
                      <a:pt x="4999" y="11254"/>
                    </a:cubicBezTo>
                    <a:cubicBezTo>
                      <a:pt x="5250" y="11185"/>
                      <a:pt x="5456" y="11094"/>
                      <a:pt x="5661" y="10957"/>
                    </a:cubicBezTo>
                    <a:cubicBezTo>
                      <a:pt x="6003" y="10706"/>
                      <a:pt x="6300" y="10364"/>
                      <a:pt x="6528" y="9953"/>
                    </a:cubicBezTo>
                    <a:cubicBezTo>
                      <a:pt x="6871" y="9291"/>
                      <a:pt x="7030" y="8424"/>
                      <a:pt x="6962" y="7465"/>
                    </a:cubicBezTo>
                    <a:cubicBezTo>
                      <a:pt x="6916" y="7008"/>
                      <a:pt x="6848" y="6529"/>
                      <a:pt x="6734" y="5981"/>
                    </a:cubicBezTo>
                    <a:cubicBezTo>
                      <a:pt x="6551" y="5365"/>
                      <a:pt x="6346" y="4771"/>
                      <a:pt x="6163" y="4178"/>
                    </a:cubicBezTo>
                    <a:cubicBezTo>
                      <a:pt x="6095" y="4064"/>
                      <a:pt x="6049" y="3927"/>
                      <a:pt x="5981" y="3790"/>
                    </a:cubicBezTo>
                    <a:cubicBezTo>
                      <a:pt x="5889" y="3562"/>
                      <a:pt x="5821" y="3333"/>
                      <a:pt x="5729" y="3082"/>
                    </a:cubicBezTo>
                    <a:cubicBezTo>
                      <a:pt x="5661" y="2900"/>
                      <a:pt x="5615" y="2740"/>
                      <a:pt x="5547" y="2557"/>
                    </a:cubicBezTo>
                    <a:cubicBezTo>
                      <a:pt x="5387" y="2124"/>
                      <a:pt x="5204" y="1690"/>
                      <a:pt x="4953" y="1302"/>
                    </a:cubicBezTo>
                    <a:cubicBezTo>
                      <a:pt x="4702" y="891"/>
                      <a:pt x="4428" y="572"/>
                      <a:pt x="4132" y="343"/>
                    </a:cubicBezTo>
                    <a:cubicBezTo>
                      <a:pt x="3881" y="138"/>
                      <a:pt x="3607" y="24"/>
                      <a:pt x="3356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9" name="Google Shape;8053;p70">
                <a:extLst>
                  <a:ext uri="{FF2B5EF4-FFF2-40B4-BE49-F238E27FC236}">
                    <a16:creationId xmlns:a16="http://schemas.microsoft.com/office/drawing/2014/main" id="{F924E3B6-2594-4CF7-ADB1-BD6509AD579A}"/>
                  </a:ext>
                </a:extLst>
              </p:cNvPr>
              <p:cNvSpPr/>
              <p:nvPr/>
            </p:nvSpPr>
            <p:spPr>
              <a:xfrm>
                <a:off x="5764436" y="2721103"/>
                <a:ext cx="8836" cy="11907"/>
              </a:xfrm>
              <a:custGeom>
                <a:avLst/>
                <a:gdLst/>
                <a:ahLst/>
                <a:cxnLst/>
                <a:rect l="l" t="t" r="r" b="b"/>
                <a:pathLst>
                  <a:path w="685" h="923" extrusionOk="0">
                    <a:moveTo>
                      <a:pt x="91" y="0"/>
                    </a:moveTo>
                    <a:cubicBezTo>
                      <a:pt x="91" y="0"/>
                      <a:pt x="69" y="23"/>
                      <a:pt x="46" y="23"/>
                    </a:cubicBezTo>
                    <a:cubicBezTo>
                      <a:pt x="23" y="46"/>
                      <a:pt x="23" y="92"/>
                      <a:pt x="23" y="114"/>
                    </a:cubicBezTo>
                    <a:cubicBezTo>
                      <a:pt x="0" y="160"/>
                      <a:pt x="23" y="183"/>
                      <a:pt x="46" y="206"/>
                    </a:cubicBezTo>
                    <a:cubicBezTo>
                      <a:pt x="91" y="343"/>
                      <a:pt x="183" y="480"/>
                      <a:pt x="251" y="594"/>
                    </a:cubicBezTo>
                    <a:cubicBezTo>
                      <a:pt x="343" y="685"/>
                      <a:pt x="411" y="799"/>
                      <a:pt x="502" y="890"/>
                    </a:cubicBezTo>
                    <a:cubicBezTo>
                      <a:pt x="518" y="907"/>
                      <a:pt x="546" y="923"/>
                      <a:pt x="569" y="923"/>
                    </a:cubicBezTo>
                    <a:cubicBezTo>
                      <a:pt x="578" y="923"/>
                      <a:pt x="587" y="920"/>
                      <a:pt x="594" y="913"/>
                    </a:cubicBezTo>
                    <a:cubicBezTo>
                      <a:pt x="616" y="913"/>
                      <a:pt x="639" y="890"/>
                      <a:pt x="662" y="868"/>
                    </a:cubicBezTo>
                    <a:cubicBezTo>
                      <a:pt x="685" y="845"/>
                      <a:pt x="685" y="799"/>
                      <a:pt x="685" y="776"/>
                    </a:cubicBezTo>
                    <a:cubicBezTo>
                      <a:pt x="685" y="731"/>
                      <a:pt x="662" y="708"/>
                      <a:pt x="639" y="685"/>
                    </a:cubicBezTo>
                    <a:cubicBezTo>
                      <a:pt x="616" y="662"/>
                      <a:pt x="594" y="639"/>
                      <a:pt x="594" y="617"/>
                    </a:cubicBezTo>
                    <a:cubicBezTo>
                      <a:pt x="502" y="525"/>
                      <a:pt x="434" y="434"/>
                      <a:pt x="365" y="320"/>
                    </a:cubicBezTo>
                    <a:cubicBezTo>
                      <a:pt x="320" y="229"/>
                      <a:pt x="274" y="137"/>
                      <a:pt x="206" y="46"/>
                    </a:cubicBezTo>
                    <a:cubicBezTo>
                      <a:pt x="183" y="0"/>
                      <a:pt x="137" y="0"/>
                      <a:pt x="91" y="0"/>
                    </a:cubicBezTo>
                    <a:close/>
                  </a:path>
                </a:pathLst>
              </a:custGeom>
              <a:solidFill>
                <a:srgbClr val="CD89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0" name="Google Shape;8054;p70">
                <a:extLst>
                  <a:ext uri="{FF2B5EF4-FFF2-40B4-BE49-F238E27FC236}">
                    <a16:creationId xmlns:a16="http://schemas.microsoft.com/office/drawing/2014/main" id="{15F8E8F5-8832-4DF5-B3B5-9665CB610662}"/>
                  </a:ext>
                </a:extLst>
              </p:cNvPr>
              <p:cNvSpPr/>
              <p:nvPr/>
            </p:nvSpPr>
            <p:spPr>
              <a:xfrm>
                <a:off x="5762372" y="2757196"/>
                <a:ext cx="8256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19" extrusionOk="0">
                    <a:moveTo>
                      <a:pt x="155" y="1"/>
                    </a:moveTo>
                    <a:cubicBezTo>
                      <a:pt x="141" y="1"/>
                      <a:pt x="127" y="4"/>
                      <a:pt x="115" y="10"/>
                    </a:cubicBezTo>
                    <a:cubicBezTo>
                      <a:pt x="115" y="10"/>
                      <a:pt x="92" y="33"/>
                      <a:pt x="69" y="33"/>
                    </a:cubicBezTo>
                    <a:cubicBezTo>
                      <a:pt x="23" y="78"/>
                      <a:pt x="0" y="170"/>
                      <a:pt x="46" y="238"/>
                    </a:cubicBezTo>
                    <a:cubicBezTo>
                      <a:pt x="160" y="421"/>
                      <a:pt x="274" y="603"/>
                      <a:pt x="411" y="763"/>
                    </a:cubicBezTo>
                    <a:cubicBezTo>
                      <a:pt x="434" y="786"/>
                      <a:pt x="457" y="809"/>
                      <a:pt x="480" y="809"/>
                    </a:cubicBezTo>
                    <a:cubicBezTo>
                      <a:pt x="493" y="815"/>
                      <a:pt x="506" y="818"/>
                      <a:pt x="519" y="818"/>
                    </a:cubicBezTo>
                    <a:cubicBezTo>
                      <a:pt x="550" y="818"/>
                      <a:pt x="578" y="802"/>
                      <a:pt x="594" y="786"/>
                    </a:cubicBezTo>
                    <a:cubicBezTo>
                      <a:pt x="617" y="763"/>
                      <a:pt x="640" y="717"/>
                      <a:pt x="640" y="695"/>
                    </a:cubicBezTo>
                    <a:cubicBezTo>
                      <a:pt x="640" y="649"/>
                      <a:pt x="640" y="603"/>
                      <a:pt x="617" y="558"/>
                    </a:cubicBezTo>
                    <a:cubicBezTo>
                      <a:pt x="480" y="398"/>
                      <a:pt x="366" y="238"/>
                      <a:pt x="251" y="55"/>
                    </a:cubicBezTo>
                    <a:cubicBezTo>
                      <a:pt x="235" y="22"/>
                      <a:pt x="194" y="1"/>
                      <a:pt x="155" y="1"/>
                    </a:cubicBezTo>
                    <a:close/>
                  </a:path>
                </a:pathLst>
              </a:custGeom>
              <a:solidFill>
                <a:srgbClr val="CD89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1" name="Google Shape;8055;p70">
                <a:extLst>
                  <a:ext uri="{FF2B5EF4-FFF2-40B4-BE49-F238E27FC236}">
                    <a16:creationId xmlns:a16="http://schemas.microsoft.com/office/drawing/2014/main" id="{3CEEEF47-F8CE-4167-B2F4-A6F97B7A5C29}"/>
                  </a:ext>
                </a:extLst>
              </p:cNvPr>
              <p:cNvSpPr/>
              <p:nvPr/>
            </p:nvSpPr>
            <p:spPr>
              <a:xfrm>
                <a:off x="5785036" y="2693009"/>
                <a:ext cx="30057" cy="33914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2629" extrusionOk="0">
                    <a:moveTo>
                      <a:pt x="104" y="0"/>
                    </a:moveTo>
                    <a:cubicBezTo>
                      <a:pt x="94" y="0"/>
                      <a:pt x="83" y="3"/>
                      <a:pt x="69" y="10"/>
                    </a:cubicBezTo>
                    <a:lnTo>
                      <a:pt x="47" y="10"/>
                    </a:lnTo>
                    <a:cubicBezTo>
                      <a:pt x="24" y="56"/>
                      <a:pt x="1" y="101"/>
                      <a:pt x="24" y="147"/>
                    </a:cubicBezTo>
                    <a:cubicBezTo>
                      <a:pt x="343" y="603"/>
                      <a:pt x="663" y="1037"/>
                      <a:pt x="1028" y="1471"/>
                    </a:cubicBezTo>
                    <a:cubicBezTo>
                      <a:pt x="1348" y="1859"/>
                      <a:pt x="1690" y="2224"/>
                      <a:pt x="2055" y="2589"/>
                    </a:cubicBezTo>
                    <a:cubicBezTo>
                      <a:pt x="2082" y="2616"/>
                      <a:pt x="2116" y="2629"/>
                      <a:pt x="2151" y="2629"/>
                    </a:cubicBezTo>
                    <a:cubicBezTo>
                      <a:pt x="2203" y="2629"/>
                      <a:pt x="2256" y="2599"/>
                      <a:pt x="2283" y="2544"/>
                    </a:cubicBezTo>
                    <a:cubicBezTo>
                      <a:pt x="2329" y="2475"/>
                      <a:pt x="2329" y="2338"/>
                      <a:pt x="2261" y="2270"/>
                    </a:cubicBezTo>
                    <a:cubicBezTo>
                      <a:pt x="1690" y="1790"/>
                      <a:pt x="1165" y="1265"/>
                      <a:pt x="663" y="695"/>
                    </a:cubicBezTo>
                    <a:cubicBezTo>
                      <a:pt x="480" y="489"/>
                      <a:pt x="321" y="261"/>
                      <a:pt x="161" y="33"/>
                    </a:cubicBezTo>
                    <a:cubicBezTo>
                      <a:pt x="145" y="17"/>
                      <a:pt x="128" y="0"/>
                      <a:pt x="104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2" name="Google Shape;8056;p70">
                <a:extLst>
                  <a:ext uri="{FF2B5EF4-FFF2-40B4-BE49-F238E27FC236}">
                    <a16:creationId xmlns:a16="http://schemas.microsoft.com/office/drawing/2014/main" id="{2028B520-8ED9-4349-AEAF-A9A4EA0B3DE9}"/>
                  </a:ext>
                </a:extLst>
              </p:cNvPr>
              <p:cNvSpPr/>
              <p:nvPr/>
            </p:nvSpPr>
            <p:spPr>
              <a:xfrm>
                <a:off x="5366364" y="2599502"/>
                <a:ext cx="443154" cy="521186"/>
              </a:xfrm>
              <a:custGeom>
                <a:avLst/>
                <a:gdLst/>
                <a:ahLst/>
                <a:cxnLst/>
                <a:rect l="l" t="t" r="r" b="b"/>
                <a:pathLst>
                  <a:path w="34353" h="40402" extrusionOk="0">
                    <a:moveTo>
                      <a:pt x="12417" y="0"/>
                    </a:moveTo>
                    <a:cubicBezTo>
                      <a:pt x="12395" y="0"/>
                      <a:pt x="12372" y="23"/>
                      <a:pt x="12349" y="23"/>
                    </a:cubicBezTo>
                    <a:cubicBezTo>
                      <a:pt x="10705" y="1165"/>
                      <a:pt x="9245" y="2443"/>
                      <a:pt x="8012" y="3835"/>
                    </a:cubicBezTo>
                    <a:cubicBezTo>
                      <a:pt x="6871" y="5136"/>
                      <a:pt x="5866" y="6620"/>
                      <a:pt x="5022" y="8218"/>
                    </a:cubicBezTo>
                    <a:cubicBezTo>
                      <a:pt x="3607" y="10934"/>
                      <a:pt x="2602" y="14129"/>
                      <a:pt x="1895" y="18261"/>
                    </a:cubicBezTo>
                    <a:cubicBezTo>
                      <a:pt x="1552" y="20201"/>
                      <a:pt x="1324" y="22209"/>
                      <a:pt x="1142" y="23739"/>
                    </a:cubicBezTo>
                    <a:cubicBezTo>
                      <a:pt x="1028" y="24697"/>
                      <a:pt x="936" y="25633"/>
                      <a:pt x="822" y="26592"/>
                    </a:cubicBezTo>
                    <a:lnTo>
                      <a:pt x="799" y="26934"/>
                    </a:lnTo>
                    <a:cubicBezTo>
                      <a:pt x="685" y="27961"/>
                      <a:pt x="571" y="29011"/>
                      <a:pt x="457" y="30039"/>
                    </a:cubicBezTo>
                    <a:lnTo>
                      <a:pt x="320" y="31134"/>
                    </a:lnTo>
                    <a:lnTo>
                      <a:pt x="251" y="31728"/>
                    </a:lnTo>
                    <a:lnTo>
                      <a:pt x="160" y="32435"/>
                    </a:lnTo>
                    <a:cubicBezTo>
                      <a:pt x="114" y="32892"/>
                      <a:pt x="69" y="33325"/>
                      <a:pt x="23" y="33782"/>
                    </a:cubicBezTo>
                    <a:cubicBezTo>
                      <a:pt x="0" y="33828"/>
                      <a:pt x="23" y="33873"/>
                      <a:pt x="69" y="33919"/>
                    </a:cubicBezTo>
                    <a:cubicBezTo>
                      <a:pt x="69" y="33987"/>
                      <a:pt x="92" y="34033"/>
                      <a:pt x="160" y="34101"/>
                    </a:cubicBezTo>
                    <a:cubicBezTo>
                      <a:pt x="2214" y="36452"/>
                      <a:pt x="5250" y="38210"/>
                      <a:pt x="9153" y="39283"/>
                    </a:cubicBezTo>
                    <a:cubicBezTo>
                      <a:pt x="10797" y="39739"/>
                      <a:pt x="12600" y="40059"/>
                      <a:pt x="14517" y="40241"/>
                    </a:cubicBezTo>
                    <a:cubicBezTo>
                      <a:pt x="15613" y="40333"/>
                      <a:pt x="16708" y="40401"/>
                      <a:pt x="17781" y="40401"/>
                    </a:cubicBezTo>
                    <a:cubicBezTo>
                      <a:pt x="18398" y="40401"/>
                      <a:pt x="19059" y="40378"/>
                      <a:pt x="19721" y="40333"/>
                    </a:cubicBezTo>
                    <a:cubicBezTo>
                      <a:pt x="21844" y="40219"/>
                      <a:pt x="23830" y="39899"/>
                      <a:pt x="25656" y="39374"/>
                    </a:cubicBezTo>
                    <a:cubicBezTo>
                      <a:pt x="27756" y="38781"/>
                      <a:pt x="29673" y="37913"/>
                      <a:pt x="31408" y="36772"/>
                    </a:cubicBezTo>
                    <a:cubicBezTo>
                      <a:pt x="32184" y="36247"/>
                      <a:pt x="32937" y="35699"/>
                      <a:pt x="33599" y="35083"/>
                    </a:cubicBezTo>
                    <a:cubicBezTo>
                      <a:pt x="33622" y="35060"/>
                      <a:pt x="33645" y="35037"/>
                      <a:pt x="33645" y="34992"/>
                    </a:cubicBezTo>
                    <a:cubicBezTo>
                      <a:pt x="33691" y="34946"/>
                      <a:pt x="33713" y="34855"/>
                      <a:pt x="33713" y="34809"/>
                    </a:cubicBezTo>
                    <a:cubicBezTo>
                      <a:pt x="34284" y="29605"/>
                      <a:pt x="34352" y="24903"/>
                      <a:pt x="33919" y="20429"/>
                    </a:cubicBezTo>
                    <a:cubicBezTo>
                      <a:pt x="33691" y="17964"/>
                      <a:pt x="33302" y="15590"/>
                      <a:pt x="32755" y="13330"/>
                    </a:cubicBezTo>
                    <a:cubicBezTo>
                      <a:pt x="32298" y="11459"/>
                      <a:pt x="31636" y="9678"/>
                      <a:pt x="30746" y="8035"/>
                    </a:cubicBezTo>
                    <a:cubicBezTo>
                      <a:pt x="29810" y="6323"/>
                      <a:pt x="28692" y="4817"/>
                      <a:pt x="27368" y="3516"/>
                    </a:cubicBezTo>
                    <a:cubicBezTo>
                      <a:pt x="25976" y="2146"/>
                      <a:pt x="24423" y="1096"/>
                      <a:pt x="22712" y="343"/>
                    </a:cubicBezTo>
                    <a:cubicBezTo>
                      <a:pt x="22620" y="320"/>
                      <a:pt x="22529" y="274"/>
                      <a:pt x="22438" y="229"/>
                    </a:cubicBezTo>
                    <a:cubicBezTo>
                      <a:pt x="22415" y="229"/>
                      <a:pt x="22392" y="206"/>
                      <a:pt x="22369" y="206"/>
                    </a:cubicBezTo>
                    <a:cubicBezTo>
                      <a:pt x="22301" y="206"/>
                      <a:pt x="22255" y="229"/>
                      <a:pt x="22209" y="252"/>
                    </a:cubicBezTo>
                    <a:cubicBezTo>
                      <a:pt x="22141" y="297"/>
                      <a:pt x="22095" y="366"/>
                      <a:pt x="22072" y="434"/>
                    </a:cubicBezTo>
                    <a:cubicBezTo>
                      <a:pt x="22050" y="503"/>
                      <a:pt x="22050" y="571"/>
                      <a:pt x="22095" y="640"/>
                    </a:cubicBezTo>
                    <a:lnTo>
                      <a:pt x="22095" y="685"/>
                    </a:lnTo>
                    <a:lnTo>
                      <a:pt x="22118" y="754"/>
                    </a:lnTo>
                    <a:cubicBezTo>
                      <a:pt x="22141" y="891"/>
                      <a:pt x="22164" y="1028"/>
                      <a:pt x="22164" y="1165"/>
                    </a:cubicBezTo>
                    <a:cubicBezTo>
                      <a:pt x="22164" y="1347"/>
                      <a:pt x="22118" y="1553"/>
                      <a:pt x="22072" y="1781"/>
                    </a:cubicBezTo>
                    <a:cubicBezTo>
                      <a:pt x="21935" y="2215"/>
                      <a:pt x="21821" y="2534"/>
                      <a:pt x="21662" y="2831"/>
                    </a:cubicBezTo>
                    <a:cubicBezTo>
                      <a:pt x="21525" y="3036"/>
                      <a:pt x="21388" y="3196"/>
                      <a:pt x="21251" y="3356"/>
                    </a:cubicBezTo>
                    <a:cubicBezTo>
                      <a:pt x="21114" y="3493"/>
                      <a:pt x="20977" y="3584"/>
                      <a:pt x="20817" y="3675"/>
                    </a:cubicBezTo>
                    <a:cubicBezTo>
                      <a:pt x="20657" y="3767"/>
                      <a:pt x="20475" y="3835"/>
                      <a:pt x="20292" y="3881"/>
                    </a:cubicBezTo>
                    <a:cubicBezTo>
                      <a:pt x="20064" y="3926"/>
                      <a:pt x="19836" y="3949"/>
                      <a:pt x="19562" y="3949"/>
                    </a:cubicBezTo>
                    <a:cubicBezTo>
                      <a:pt x="19174" y="3949"/>
                      <a:pt x="18808" y="3881"/>
                      <a:pt x="18398" y="3767"/>
                    </a:cubicBezTo>
                    <a:cubicBezTo>
                      <a:pt x="17667" y="3561"/>
                      <a:pt x="16914" y="3242"/>
                      <a:pt x="16115" y="2762"/>
                    </a:cubicBezTo>
                    <a:cubicBezTo>
                      <a:pt x="15567" y="2443"/>
                      <a:pt x="15019" y="2078"/>
                      <a:pt x="14494" y="1667"/>
                    </a:cubicBezTo>
                    <a:cubicBezTo>
                      <a:pt x="14015" y="1279"/>
                      <a:pt x="13581" y="913"/>
                      <a:pt x="13216" y="525"/>
                    </a:cubicBezTo>
                    <a:cubicBezTo>
                      <a:pt x="13079" y="389"/>
                      <a:pt x="12965" y="252"/>
                      <a:pt x="12851" y="115"/>
                    </a:cubicBezTo>
                    <a:cubicBezTo>
                      <a:pt x="12828" y="92"/>
                      <a:pt x="12805" y="69"/>
                      <a:pt x="12760" y="46"/>
                    </a:cubicBezTo>
                    <a:cubicBezTo>
                      <a:pt x="12646" y="23"/>
                      <a:pt x="12531" y="23"/>
                      <a:pt x="12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3" name="Google Shape;8057;p70">
                <a:extLst>
                  <a:ext uri="{FF2B5EF4-FFF2-40B4-BE49-F238E27FC236}">
                    <a16:creationId xmlns:a16="http://schemas.microsoft.com/office/drawing/2014/main" id="{532F06AF-575F-49AB-8F92-605FFF550CC7}"/>
                  </a:ext>
                </a:extLst>
              </p:cNvPr>
              <p:cNvSpPr/>
              <p:nvPr/>
            </p:nvSpPr>
            <p:spPr>
              <a:xfrm>
                <a:off x="5366364" y="2607745"/>
                <a:ext cx="292108" cy="513226"/>
              </a:xfrm>
              <a:custGeom>
                <a:avLst/>
                <a:gdLst/>
                <a:ahLst/>
                <a:cxnLst/>
                <a:rect l="l" t="t" r="r" b="b"/>
                <a:pathLst>
                  <a:path w="22644" h="39785" extrusionOk="0">
                    <a:moveTo>
                      <a:pt x="11481" y="1"/>
                    </a:moveTo>
                    <a:cubicBezTo>
                      <a:pt x="10180" y="959"/>
                      <a:pt x="9016" y="2032"/>
                      <a:pt x="8012" y="3173"/>
                    </a:cubicBezTo>
                    <a:cubicBezTo>
                      <a:pt x="6848" y="4497"/>
                      <a:pt x="5844" y="5958"/>
                      <a:pt x="5022" y="7556"/>
                    </a:cubicBezTo>
                    <a:cubicBezTo>
                      <a:pt x="3584" y="10295"/>
                      <a:pt x="2602" y="13490"/>
                      <a:pt x="1872" y="17622"/>
                    </a:cubicBezTo>
                    <a:cubicBezTo>
                      <a:pt x="1552" y="19539"/>
                      <a:pt x="1324" y="21456"/>
                      <a:pt x="1119" y="23100"/>
                    </a:cubicBezTo>
                    <a:cubicBezTo>
                      <a:pt x="1028" y="24058"/>
                      <a:pt x="913" y="24994"/>
                      <a:pt x="822" y="25953"/>
                    </a:cubicBezTo>
                    <a:lnTo>
                      <a:pt x="776" y="26295"/>
                    </a:lnTo>
                    <a:lnTo>
                      <a:pt x="731" y="26638"/>
                    </a:lnTo>
                    <a:cubicBezTo>
                      <a:pt x="639" y="27551"/>
                      <a:pt x="548" y="28487"/>
                      <a:pt x="434" y="29400"/>
                    </a:cubicBezTo>
                    <a:lnTo>
                      <a:pt x="297" y="30495"/>
                    </a:lnTo>
                    <a:lnTo>
                      <a:pt x="229" y="31089"/>
                    </a:lnTo>
                    <a:lnTo>
                      <a:pt x="160" y="31796"/>
                    </a:lnTo>
                    <a:lnTo>
                      <a:pt x="114" y="32116"/>
                    </a:lnTo>
                    <a:lnTo>
                      <a:pt x="0" y="33143"/>
                    </a:lnTo>
                    <a:cubicBezTo>
                      <a:pt x="0" y="33189"/>
                      <a:pt x="0" y="33257"/>
                      <a:pt x="46" y="33303"/>
                    </a:cubicBezTo>
                    <a:cubicBezTo>
                      <a:pt x="46" y="33348"/>
                      <a:pt x="92" y="33417"/>
                      <a:pt x="137" y="33485"/>
                    </a:cubicBezTo>
                    <a:cubicBezTo>
                      <a:pt x="2192" y="35836"/>
                      <a:pt x="5227" y="37571"/>
                      <a:pt x="9153" y="38667"/>
                    </a:cubicBezTo>
                    <a:cubicBezTo>
                      <a:pt x="10797" y="39123"/>
                      <a:pt x="12600" y="39443"/>
                      <a:pt x="14517" y="39625"/>
                    </a:cubicBezTo>
                    <a:cubicBezTo>
                      <a:pt x="15636" y="39717"/>
                      <a:pt x="16731" y="39785"/>
                      <a:pt x="17781" y="39785"/>
                    </a:cubicBezTo>
                    <a:cubicBezTo>
                      <a:pt x="18352" y="39785"/>
                      <a:pt x="18991" y="39762"/>
                      <a:pt x="19721" y="39717"/>
                    </a:cubicBezTo>
                    <a:cubicBezTo>
                      <a:pt x="20726" y="39671"/>
                      <a:pt x="21707" y="39557"/>
                      <a:pt x="22643" y="39420"/>
                    </a:cubicBezTo>
                    <a:lnTo>
                      <a:pt x="22301" y="39397"/>
                    </a:lnTo>
                    <a:cubicBezTo>
                      <a:pt x="22118" y="39397"/>
                      <a:pt x="21935" y="39420"/>
                      <a:pt x="21776" y="39420"/>
                    </a:cubicBezTo>
                    <a:cubicBezTo>
                      <a:pt x="20612" y="39420"/>
                      <a:pt x="19516" y="39329"/>
                      <a:pt x="18489" y="39169"/>
                    </a:cubicBezTo>
                    <a:cubicBezTo>
                      <a:pt x="16800" y="38918"/>
                      <a:pt x="15270" y="38438"/>
                      <a:pt x="13947" y="37776"/>
                    </a:cubicBezTo>
                    <a:cubicBezTo>
                      <a:pt x="13239" y="37434"/>
                      <a:pt x="12577" y="37023"/>
                      <a:pt x="11984" y="36544"/>
                    </a:cubicBezTo>
                    <a:cubicBezTo>
                      <a:pt x="11345" y="36042"/>
                      <a:pt x="10774" y="35494"/>
                      <a:pt x="10272" y="34900"/>
                    </a:cubicBezTo>
                    <a:cubicBezTo>
                      <a:pt x="9724" y="34261"/>
                      <a:pt x="9245" y="33554"/>
                      <a:pt x="8857" y="32823"/>
                    </a:cubicBezTo>
                    <a:cubicBezTo>
                      <a:pt x="8606" y="32367"/>
                      <a:pt x="8400" y="31910"/>
                      <a:pt x="8217" y="31477"/>
                    </a:cubicBezTo>
                    <a:cubicBezTo>
                      <a:pt x="7989" y="30883"/>
                      <a:pt x="7807" y="30290"/>
                      <a:pt x="7647" y="29696"/>
                    </a:cubicBezTo>
                    <a:cubicBezTo>
                      <a:pt x="7373" y="28532"/>
                      <a:pt x="7236" y="27300"/>
                      <a:pt x="7259" y="26021"/>
                    </a:cubicBezTo>
                    <a:cubicBezTo>
                      <a:pt x="7259" y="24834"/>
                      <a:pt x="7350" y="23602"/>
                      <a:pt x="7578" y="22255"/>
                    </a:cubicBezTo>
                    <a:cubicBezTo>
                      <a:pt x="7989" y="19653"/>
                      <a:pt x="8720" y="17142"/>
                      <a:pt x="9496" y="14586"/>
                    </a:cubicBezTo>
                    <a:lnTo>
                      <a:pt x="9655" y="14015"/>
                    </a:lnTo>
                    <a:cubicBezTo>
                      <a:pt x="9952" y="13011"/>
                      <a:pt x="10272" y="11984"/>
                      <a:pt x="10546" y="10957"/>
                    </a:cubicBezTo>
                    <a:cubicBezTo>
                      <a:pt x="10728" y="10363"/>
                      <a:pt x="10911" y="9701"/>
                      <a:pt x="11048" y="9039"/>
                    </a:cubicBezTo>
                    <a:cubicBezTo>
                      <a:pt x="11208" y="8309"/>
                      <a:pt x="11345" y="7556"/>
                      <a:pt x="11459" y="6803"/>
                    </a:cubicBezTo>
                    <a:cubicBezTo>
                      <a:pt x="11618" y="5593"/>
                      <a:pt x="11687" y="4337"/>
                      <a:pt x="11687" y="3105"/>
                    </a:cubicBezTo>
                    <a:cubicBezTo>
                      <a:pt x="11687" y="2466"/>
                      <a:pt x="11641" y="1827"/>
                      <a:pt x="11596" y="1233"/>
                    </a:cubicBezTo>
                    <a:cubicBezTo>
                      <a:pt x="11573" y="822"/>
                      <a:pt x="11550" y="411"/>
                      <a:pt x="1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4" name="Google Shape;8058;p70">
                <a:extLst>
                  <a:ext uri="{FF2B5EF4-FFF2-40B4-BE49-F238E27FC236}">
                    <a16:creationId xmlns:a16="http://schemas.microsoft.com/office/drawing/2014/main" id="{0B77D42D-2988-44AE-9AE7-C882C1FD199B}"/>
                  </a:ext>
                </a:extLst>
              </p:cNvPr>
              <p:cNvSpPr/>
              <p:nvPr/>
            </p:nvSpPr>
            <p:spPr>
              <a:xfrm>
                <a:off x="5265375" y="2599205"/>
                <a:ext cx="267662" cy="346571"/>
              </a:xfrm>
              <a:custGeom>
                <a:avLst/>
                <a:gdLst/>
                <a:ahLst/>
                <a:cxnLst/>
                <a:rect l="l" t="t" r="r" b="b"/>
                <a:pathLst>
                  <a:path w="20749" h="26866" extrusionOk="0">
                    <a:moveTo>
                      <a:pt x="20178" y="1"/>
                    </a:moveTo>
                    <a:cubicBezTo>
                      <a:pt x="20064" y="1"/>
                      <a:pt x="19950" y="23"/>
                      <a:pt x="19835" y="23"/>
                    </a:cubicBezTo>
                    <a:cubicBezTo>
                      <a:pt x="18991" y="115"/>
                      <a:pt x="18146" y="297"/>
                      <a:pt x="17325" y="548"/>
                    </a:cubicBezTo>
                    <a:cubicBezTo>
                      <a:pt x="16389" y="822"/>
                      <a:pt x="15430" y="1210"/>
                      <a:pt x="14472" y="1667"/>
                    </a:cubicBezTo>
                    <a:cubicBezTo>
                      <a:pt x="12737" y="2511"/>
                      <a:pt x="11002" y="3698"/>
                      <a:pt x="9267" y="5159"/>
                    </a:cubicBezTo>
                    <a:cubicBezTo>
                      <a:pt x="7807" y="6415"/>
                      <a:pt x="6369" y="7898"/>
                      <a:pt x="5022" y="9564"/>
                    </a:cubicBezTo>
                    <a:cubicBezTo>
                      <a:pt x="4360" y="10386"/>
                      <a:pt x="3744" y="11231"/>
                      <a:pt x="3150" y="12098"/>
                    </a:cubicBezTo>
                    <a:cubicBezTo>
                      <a:pt x="2488" y="13080"/>
                      <a:pt x="1940" y="13993"/>
                      <a:pt x="1484" y="14906"/>
                    </a:cubicBezTo>
                    <a:cubicBezTo>
                      <a:pt x="982" y="15933"/>
                      <a:pt x="594" y="16937"/>
                      <a:pt x="343" y="17941"/>
                    </a:cubicBezTo>
                    <a:cubicBezTo>
                      <a:pt x="114" y="18877"/>
                      <a:pt x="0" y="19790"/>
                      <a:pt x="0" y="20658"/>
                    </a:cubicBezTo>
                    <a:cubicBezTo>
                      <a:pt x="0" y="21274"/>
                      <a:pt x="46" y="21913"/>
                      <a:pt x="160" y="22529"/>
                    </a:cubicBezTo>
                    <a:cubicBezTo>
                      <a:pt x="480" y="23465"/>
                      <a:pt x="822" y="24355"/>
                      <a:pt x="1324" y="25200"/>
                    </a:cubicBezTo>
                    <a:cubicBezTo>
                      <a:pt x="1438" y="25382"/>
                      <a:pt x="1552" y="25565"/>
                      <a:pt x="1689" y="25725"/>
                    </a:cubicBezTo>
                    <a:cubicBezTo>
                      <a:pt x="1689" y="25748"/>
                      <a:pt x="1712" y="25748"/>
                      <a:pt x="1712" y="25770"/>
                    </a:cubicBezTo>
                    <a:cubicBezTo>
                      <a:pt x="1918" y="25999"/>
                      <a:pt x="2146" y="26204"/>
                      <a:pt x="2351" y="26432"/>
                    </a:cubicBezTo>
                    <a:lnTo>
                      <a:pt x="2351" y="26409"/>
                    </a:lnTo>
                    <a:cubicBezTo>
                      <a:pt x="2397" y="26455"/>
                      <a:pt x="2443" y="26501"/>
                      <a:pt x="2488" y="26546"/>
                    </a:cubicBezTo>
                    <a:cubicBezTo>
                      <a:pt x="2671" y="26638"/>
                      <a:pt x="2876" y="26706"/>
                      <a:pt x="3082" y="26775"/>
                    </a:cubicBezTo>
                    <a:cubicBezTo>
                      <a:pt x="3241" y="26820"/>
                      <a:pt x="3401" y="26843"/>
                      <a:pt x="3630" y="26866"/>
                    </a:cubicBezTo>
                    <a:lnTo>
                      <a:pt x="3789" y="26866"/>
                    </a:lnTo>
                    <a:cubicBezTo>
                      <a:pt x="3926" y="26866"/>
                      <a:pt x="4063" y="26843"/>
                      <a:pt x="4200" y="26843"/>
                    </a:cubicBezTo>
                    <a:cubicBezTo>
                      <a:pt x="4634" y="26775"/>
                      <a:pt x="5068" y="26615"/>
                      <a:pt x="5341" y="26478"/>
                    </a:cubicBezTo>
                    <a:cubicBezTo>
                      <a:pt x="5684" y="26341"/>
                      <a:pt x="6026" y="26136"/>
                      <a:pt x="6460" y="25839"/>
                    </a:cubicBezTo>
                    <a:cubicBezTo>
                      <a:pt x="7213" y="25314"/>
                      <a:pt x="7898" y="24720"/>
                      <a:pt x="8583" y="24104"/>
                    </a:cubicBezTo>
                    <a:cubicBezTo>
                      <a:pt x="8879" y="23830"/>
                      <a:pt x="9176" y="23556"/>
                      <a:pt x="9496" y="23282"/>
                    </a:cubicBezTo>
                    <a:cubicBezTo>
                      <a:pt x="9747" y="23077"/>
                      <a:pt x="9998" y="22872"/>
                      <a:pt x="10272" y="22666"/>
                    </a:cubicBezTo>
                    <a:lnTo>
                      <a:pt x="10500" y="22461"/>
                    </a:lnTo>
                    <a:cubicBezTo>
                      <a:pt x="11253" y="21867"/>
                      <a:pt x="12075" y="21228"/>
                      <a:pt x="12851" y="20543"/>
                    </a:cubicBezTo>
                    <a:cubicBezTo>
                      <a:pt x="14654" y="18946"/>
                      <a:pt x="15887" y="17485"/>
                      <a:pt x="16754" y="15933"/>
                    </a:cubicBezTo>
                    <a:cubicBezTo>
                      <a:pt x="17005" y="15499"/>
                      <a:pt x="17211" y="15042"/>
                      <a:pt x="17462" y="14472"/>
                    </a:cubicBezTo>
                    <a:cubicBezTo>
                      <a:pt x="17667" y="13947"/>
                      <a:pt x="17872" y="13399"/>
                      <a:pt x="18078" y="12783"/>
                    </a:cubicBezTo>
                    <a:cubicBezTo>
                      <a:pt x="18397" y="11778"/>
                      <a:pt x="18671" y="10706"/>
                      <a:pt x="18968" y="9359"/>
                    </a:cubicBezTo>
                    <a:cubicBezTo>
                      <a:pt x="19196" y="8218"/>
                      <a:pt x="19402" y="7054"/>
                      <a:pt x="19607" y="5935"/>
                    </a:cubicBezTo>
                    <a:cubicBezTo>
                      <a:pt x="19813" y="4771"/>
                      <a:pt x="20041" y="3584"/>
                      <a:pt x="20292" y="2397"/>
                    </a:cubicBezTo>
                    <a:lnTo>
                      <a:pt x="20383" y="1941"/>
                    </a:lnTo>
                    <a:lnTo>
                      <a:pt x="20475" y="1484"/>
                    </a:lnTo>
                    <a:cubicBezTo>
                      <a:pt x="20543" y="1188"/>
                      <a:pt x="20612" y="845"/>
                      <a:pt x="20726" y="526"/>
                    </a:cubicBezTo>
                    <a:cubicBezTo>
                      <a:pt x="20748" y="412"/>
                      <a:pt x="20703" y="252"/>
                      <a:pt x="20566" y="206"/>
                    </a:cubicBezTo>
                    <a:cubicBezTo>
                      <a:pt x="20566" y="138"/>
                      <a:pt x="20543" y="92"/>
                      <a:pt x="20497" y="69"/>
                    </a:cubicBezTo>
                    <a:cubicBezTo>
                      <a:pt x="20383" y="46"/>
                      <a:pt x="20292" y="23"/>
                      <a:pt x="201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5" name="Google Shape;8059;p70">
                <a:extLst>
                  <a:ext uri="{FF2B5EF4-FFF2-40B4-BE49-F238E27FC236}">
                    <a16:creationId xmlns:a16="http://schemas.microsoft.com/office/drawing/2014/main" id="{0882D7E8-91AB-426D-B44C-73C77B8F80FC}"/>
                  </a:ext>
                </a:extLst>
              </p:cNvPr>
              <p:cNvSpPr/>
              <p:nvPr/>
            </p:nvSpPr>
            <p:spPr>
              <a:xfrm>
                <a:off x="5265078" y="2609512"/>
                <a:ext cx="212902" cy="294455"/>
              </a:xfrm>
              <a:custGeom>
                <a:avLst/>
                <a:gdLst/>
                <a:ahLst/>
                <a:cxnLst/>
                <a:rect l="l" t="t" r="r" b="b"/>
                <a:pathLst>
                  <a:path w="16504" h="22826" extrusionOk="0">
                    <a:moveTo>
                      <a:pt x="16503" y="1"/>
                    </a:moveTo>
                    <a:lnTo>
                      <a:pt x="16503" y="1"/>
                    </a:lnTo>
                    <a:cubicBezTo>
                      <a:pt x="15841" y="252"/>
                      <a:pt x="15156" y="526"/>
                      <a:pt x="14495" y="868"/>
                    </a:cubicBezTo>
                    <a:cubicBezTo>
                      <a:pt x="12760" y="1712"/>
                      <a:pt x="11002" y="2877"/>
                      <a:pt x="9290" y="4360"/>
                    </a:cubicBezTo>
                    <a:cubicBezTo>
                      <a:pt x="7807" y="5616"/>
                      <a:pt x="6392" y="7099"/>
                      <a:pt x="5045" y="8765"/>
                    </a:cubicBezTo>
                    <a:cubicBezTo>
                      <a:pt x="4360" y="9587"/>
                      <a:pt x="3744" y="10432"/>
                      <a:pt x="3150" y="11299"/>
                    </a:cubicBezTo>
                    <a:cubicBezTo>
                      <a:pt x="2511" y="12258"/>
                      <a:pt x="1963" y="13171"/>
                      <a:pt x="1507" y="14107"/>
                    </a:cubicBezTo>
                    <a:cubicBezTo>
                      <a:pt x="1005" y="15134"/>
                      <a:pt x="617" y="16138"/>
                      <a:pt x="366" y="17119"/>
                    </a:cubicBezTo>
                    <a:cubicBezTo>
                      <a:pt x="137" y="18078"/>
                      <a:pt x="0" y="18991"/>
                      <a:pt x="0" y="19859"/>
                    </a:cubicBezTo>
                    <a:cubicBezTo>
                      <a:pt x="0" y="20475"/>
                      <a:pt x="69" y="21114"/>
                      <a:pt x="160" y="21730"/>
                    </a:cubicBezTo>
                    <a:cubicBezTo>
                      <a:pt x="297" y="22095"/>
                      <a:pt x="411" y="22461"/>
                      <a:pt x="571" y="22826"/>
                    </a:cubicBezTo>
                    <a:cubicBezTo>
                      <a:pt x="571" y="22734"/>
                      <a:pt x="571" y="22666"/>
                      <a:pt x="571" y="22575"/>
                    </a:cubicBezTo>
                    <a:cubicBezTo>
                      <a:pt x="571" y="21662"/>
                      <a:pt x="617" y="20772"/>
                      <a:pt x="754" y="19904"/>
                    </a:cubicBezTo>
                    <a:cubicBezTo>
                      <a:pt x="891" y="19014"/>
                      <a:pt x="1073" y="18169"/>
                      <a:pt x="1324" y="17325"/>
                    </a:cubicBezTo>
                    <a:cubicBezTo>
                      <a:pt x="1849" y="15590"/>
                      <a:pt x="2603" y="13947"/>
                      <a:pt x="3516" y="12417"/>
                    </a:cubicBezTo>
                    <a:cubicBezTo>
                      <a:pt x="4451" y="10843"/>
                      <a:pt x="5547" y="9382"/>
                      <a:pt x="6757" y="8012"/>
                    </a:cubicBezTo>
                    <a:cubicBezTo>
                      <a:pt x="7989" y="6620"/>
                      <a:pt x="9336" y="5342"/>
                      <a:pt x="10751" y="4132"/>
                    </a:cubicBezTo>
                    <a:cubicBezTo>
                      <a:pt x="12166" y="2968"/>
                      <a:pt x="13650" y="1849"/>
                      <a:pt x="15179" y="845"/>
                    </a:cubicBezTo>
                    <a:cubicBezTo>
                      <a:pt x="15613" y="571"/>
                      <a:pt x="16047" y="274"/>
                      <a:pt x="165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6" name="Google Shape;8060;p70">
                <a:extLst>
                  <a:ext uri="{FF2B5EF4-FFF2-40B4-BE49-F238E27FC236}">
                    <a16:creationId xmlns:a16="http://schemas.microsoft.com/office/drawing/2014/main" id="{EDFBEAF5-59B6-494A-B21D-8D92C3C82DC8}"/>
                  </a:ext>
                </a:extLst>
              </p:cNvPr>
              <p:cNvSpPr/>
              <p:nvPr/>
            </p:nvSpPr>
            <p:spPr>
              <a:xfrm>
                <a:off x="5319552" y="2575651"/>
                <a:ext cx="278550" cy="433737"/>
              </a:xfrm>
              <a:custGeom>
                <a:avLst/>
                <a:gdLst/>
                <a:ahLst/>
                <a:cxnLst/>
                <a:rect l="l" t="t" r="r" b="b"/>
                <a:pathLst>
                  <a:path w="21593" h="33623" extrusionOk="0">
                    <a:moveTo>
                      <a:pt x="10454" y="1"/>
                    </a:moveTo>
                    <a:cubicBezTo>
                      <a:pt x="10203" y="1"/>
                      <a:pt x="9998" y="46"/>
                      <a:pt x="9792" y="115"/>
                    </a:cubicBezTo>
                    <a:cubicBezTo>
                      <a:pt x="9632" y="160"/>
                      <a:pt x="9541" y="297"/>
                      <a:pt x="9587" y="457"/>
                    </a:cubicBezTo>
                    <a:cubicBezTo>
                      <a:pt x="9587" y="503"/>
                      <a:pt x="9610" y="548"/>
                      <a:pt x="9632" y="571"/>
                    </a:cubicBezTo>
                    <a:cubicBezTo>
                      <a:pt x="9678" y="640"/>
                      <a:pt x="9724" y="685"/>
                      <a:pt x="9792" y="708"/>
                    </a:cubicBezTo>
                    <a:lnTo>
                      <a:pt x="9906" y="754"/>
                    </a:lnTo>
                    <a:cubicBezTo>
                      <a:pt x="10317" y="936"/>
                      <a:pt x="10728" y="1165"/>
                      <a:pt x="11116" y="1484"/>
                    </a:cubicBezTo>
                    <a:cubicBezTo>
                      <a:pt x="11755" y="1986"/>
                      <a:pt x="12394" y="2626"/>
                      <a:pt x="13033" y="3447"/>
                    </a:cubicBezTo>
                    <a:cubicBezTo>
                      <a:pt x="13604" y="4200"/>
                      <a:pt x="14152" y="5045"/>
                      <a:pt x="14677" y="6004"/>
                    </a:cubicBezTo>
                    <a:cubicBezTo>
                      <a:pt x="15110" y="6757"/>
                      <a:pt x="15521" y="7579"/>
                      <a:pt x="15887" y="8446"/>
                    </a:cubicBezTo>
                    <a:cubicBezTo>
                      <a:pt x="16160" y="9131"/>
                      <a:pt x="16389" y="9770"/>
                      <a:pt x="16594" y="10409"/>
                    </a:cubicBezTo>
                    <a:cubicBezTo>
                      <a:pt x="16800" y="11162"/>
                      <a:pt x="16959" y="11915"/>
                      <a:pt x="17073" y="12691"/>
                    </a:cubicBezTo>
                    <a:cubicBezTo>
                      <a:pt x="17256" y="14152"/>
                      <a:pt x="17256" y="15613"/>
                      <a:pt x="17073" y="17051"/>
                    </a:cubicBezTo>
                    <a:cubicBezTo>
                      <a:pt x="16982" y="17713"/>
                      <a:pt x="16845" y="18352"/>
                      <a:pt x="16663" y="18991"/>
                    </a:cubicBezTo>
                    <a:cubicBezTo>
                      <a:pt x="16503" y="19562"/>
                      <a:pt x="16320" y="20133"/>
                      <a:pt x="16069" y="20749"/>
                    </a:cubicBezTo>
                    <a:cubicBezTo>
                      <a:pt x="15499" y="22073"/>
                      <a:pt x="14768" y="23328"/>
                      <a:pt x="13855" y="24515"/>
                    </a:cubicBezTo>
                    <a:cubicBezTo>
                      <a:pt x="12874" y="25770"/>
                      <a:pt x="11710" y="26934"/>
                      <a:pt x="10363" y="27984"/>
                    </a:cubicBezTo>
                    <a:cubicBezTo>
                      <a:pt x="8811" y="29171"/>
                      <a:pt x="7030" y="30198"/>
                      <a:pt x="5113" y="31020"/>
                    </a:cubicBezTo>
                    <a:cubicBezTo>
                      <a:pt x="3538" y="31682"/>
                      <a:pt x="1895" y="32184"/>
                      <a:pt x="228" y="32549"/>
                    </a:cubicBezTo>
                    <a:cubicBezTo>
                      <a:pt x="160" y="32572"/>
                      <a:pt x="114" y="32618"/>
                      <a:pt x="69" y="32686"/>
                    </a:cubicBezTo>
                    <a:cubicBezTo>
                      <a:pt x="23" y="32755"/>
                      <a:pt x="0" y="32846"/>
                      <a:pt x="23" y="32915"/>
                    </a:cubicBezTo>
                    <a:cubicBezTo>
                      <a:pt x="23" y="32937"/>
                      <a:pt x="46" y="32937"/>
                      <a:pt x="46" y="32960"/>
                    </a:cubicBezTo>
                    <a:cubicBezTo>
                      <a:pt x="46" y="33006"/>
                      <a:pt x="69" y="33074"/>
                      <a:pt x="114" y="33097"/>
                    </a:cubicBezTo>
                    <a:cubicBezTo>
                      <a:pt x="297" y="33303"/>
                      <a:pt x="502" y="33462"/>
                      <a:pt x="708" y="33554"/>
                    </a:cubicBezTo>
                    <a:cubicBezTo>
                      <a:pt x="776" y="33599"/>
                      <a:pt x="822" y="33599"/>
                      <a:pt x="868" y="33599"/>
                    </a:cubicBezTo>
                    <a:lnTo>
                      <a:pt x="936" y="33599"/>
                    </a:lnTo>
                    <a:cubicBezTo>
                      <a:pt x="959" y="33622"/>
                      <a:pt x="1004" y="33622"/>
                      <a:pt x="1050" y="33622"/>
                    </a:cubicBezTo>
                    <a:cubicBezTo>
                      <a:pt x="1073" y="33622"/>
                      <a:pt x="1096" y="33622"/>
                      <a:pt x="1119" y="33599"/>
                    </a:cubicBezTo>
                    <a:cubicBezTo>
                      <a:pt x="3264" y="33211"/>
                      <a:pt x="5364" y="32641"/>
                      <a:pt x="7350" y="31888"/>
                    </a:cubicBezTo>
                    <a:cubicBezTo>
                      <a:pt x="9404" y="31111"/>
                      <a:pt x="11299" y="30176"/>
                      <a:pt x="13011" y="29080"/>
                    </a:cubicBezTo>
                    <a:cubicBezTo>
                      <a:pt x="13878" y="28509"/>
                      <a:pt x="14722" y="27893"/>
                      <a:pt x="15499" y="27254"/>
                    </a:cubicBezTo>
                    <a:cubicBezTo>
                      <a:pt x="16252" y="26638"/>
                      <a:pt x="16959" y="25930"/>
                      <a:pt x="17644" y="25154"/>
                    </a:cubicBezTo>
                    <a:cubicBezTo>
                      <a:pt x="19014" y="23602"/>
                      <a:pt x="20064" y="21890"/>
                      <a:pt x="20726" y="20087"/>
                    </a:cubicBezTo>
                    <a:cubicBezTo>
                      <a:pt x="21091" y="19083"/>
                      <a:pt x="21342" y="17987"/>
                      <a:pt x="21479" y="16823"/>
                    </a:cubicBezTo>
                    <a:cubicBezTo>
                      <a:pt x="21593" y="15750"/>
                      <a:pt x="21570" y="14632"/>
                      <a:pt x="21410" y="13513"/>
                    </a:cubicBezTo>
                    <a:cubicBezTo>
                      <a:pt x="21273" y="12395"/>
                      <a:pt x="20999" y="11299"/>
                      <a:pt x="20611" y="10249"/>
                    </a:cubicBezTo>
                    <a:cubicBezTo>
                      <a:pt x="20337" y="9542"/>
                      <a:pt x="19972" y="8766"/>
                      <a:pt x="19447" y="7807"/>
                    </a:cubicBezTo>
                    <a:cubicBezTo>
                      <a:pt x="18580" y="6209"/>
                      <a:pt x="17576" y="4771"/>
                      <a:pt x="16457" y="3561"/>
                    </a:cubicBezTo>
                    <a:cubicBezTo>
                      <a:pt x="15818" y="2854"/>
                      <a:pt x="15179" y="2260"/>
                      <a:pt x="14540" y="1804"/>
                    </a:cubicBezTo>
                    <a:cubicBezTo>
                      <a:pt x="14403" y="1690"/>
                      <a:pt x="14243" y="1576"/>
                      <a:pt x="14083" y="1484"/>
                    </a:cubicBezTo>
                    <a:cubicBezTo>
                      <a:pt x="14061" y="1461"/>
                      <a:pt x="14061" y="1461"/>
                      <a:pt x="14038" y="1439"/>
                    </a:cubicBezTo>
                    <a:cubicBezTo>
                      <a:pt x="13536" y="1119"/>
                      <a:pt x="13056" y="845"/>
                      <a:pt x="12554" y="663"/>
                    </a:cubicBezTo>
                    <a:cubicBezTo>
                      <a:pt x="12098" y="389"/>
                      <a:pt x="11641" y="206"/>
                      <a:pt x="11207" y="115"/>
                    </a:cubicBezTo>
                    <a:cubicBezTo>
                      <a:pt x="10933" y="46"/>
                      <a:pt x="10682" y="1"/>
                      <a:pt x="10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7" name="Google Shape;8061;p70">
                <a:extLst>
                  <a:ext uri="{FF2B5EF4-FFF2-40B4-BE49-F238E27FC236}">
                    <a16:creationId xmlns:a16="http://schemas.microsoft.com/office/drawing/2014/main" id="{A0A1A464-423B-4C97-B522-EF3A768812AE}"/>
                  </a:ext>
                </a:extLst>
              </p:cNvPr>
              <p:cNvSpPr/>
              <p:nvPr/>
            </p:nvSpPr>
            <p:spPr>
              <a:xfrm>
                <a:off x="5417883" y="2564467"/>
                <a:ext cx="73040" cy="48091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3728" extrusionOk="0">
                    <a:moveTo>
                      <a:pt x="4863" y="0"/>
                    </a:moveTo>
                    <a:cubicBezTo>
                      <a:pt x="4429" y="46"/>
                      <a:pt x="4018" y="137"/>
                      <a:pt x="3607" y="251"/>
                    </a:cubicBezTo>
                    <a:cubicBezTo>
                      <a:pt x="3151" y="388"/>
                      <a:pt x="2717" y="594"/>
                      <a:pt x="2283" y="822"/>
                    </a:cubicBezTo>
                    <a:cubicBezTo>
                      <a:pt x="1530" y="1233"/>
                      <a:pt x="823" y="1803"/>
                      <a:pt x="252" y="2465"/>
                    </a:cubicBezTo>
                    <a:cubicBezTo>
                      <a:pt x="1" y="2785"/>
                      <a:pt x="1" y="3264"/>
                      <a:pt x="320" y="3538"/>
                    </a:cubicBezTo>
                    <a:cubicBezTo>
                      <a:pt x="468" y="3665"/>
                      <a:pt x="654" y="3728"/>
                      <a:pt x="837" y="3728"/>
                    </a:cubicBezTo>
                    <a:cubicBezTo>
                      <a:pt x="1050" y="3728"/>
                      <a:pt x="1258" y="3642"/>
                      <a:pt x="1393" y="3470"/>
                    </a:cubicBezTo>
                    <a:cubicBezTo>
                      <a:pt x="1576" y="3241"/>
                      <a:pt x="1781" y="3036"/>
                      <a:pt x="1987" y="2853"/>
                    </a:cubicBezTo>
                    <a:cubicBezTo>
                      <a:pt x="2397" y="2534"/>
                      <a:pt x="2831" y="2237"/>
                      <a:pt x="3288" y="2009"/>
                    </a:cubicBezTo>
                    <a:cubicBezTo>
                      <a:pt x="3744" y="1803"/>
                      <a:pt x="4201" y="1667"/>
                      <a:pt x="4680" y="1552"/>
                    </a:cubicBezTo>
                    <a:cubicBezTo>
                      <a:pt x="4771" y="1530"/>
                      <a:pt x="4840" y="1530"/>
                      <a:pt x="4931" y="1507"/>
                    </a:cubicBezTo>
                    <a:cubicBezTo>
                      <a:pt x="5136" y="1484"/>
                      <a:pt x="5319" y="1415"/>
                      <a:pt x="5456" y="1256"/>
                    </a:cubicBezTo>
                    <a:cubicBezTo>
                      <a:pt x="5593" y="1119"/>
                      <a:pt x="5661" y="913"/>
                      <a:pt x="5639" y="731"/>
                    </a:cubicBezTo>
                    <a:cubicBezTo>
                      <a:pt x="5639" y="365"/>
                      <a:pt x="5319" y="0"/>
                      <a:pt x="4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8" name="Google Shape;8062;p70">
                <a:extLst>
                  <a:ext uri="{FF2B5EF4-FFF2-40B4-BE49-F238E27FC236}">
                    <a16:creationId xmlns:a16="http://schemas.microsoft.com/office/drawing/2014/main" id="{745D166B-CA6C-4F5D-AAAF-693CD4C9AB80}"/>
                  </a:ext>
                </a:extLst>
              </p:cNvPr>
              <p:cNvSpPr/>
              <p:nvPr/>
            </p:nvSpPr>
            <p:spPr>
              <a:xfrm>
                <a:off x="5303647" y="2976070"/>
                <a:ext cx="56257" cy="49317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3823" extrusionOk="0">
                    <a:moveTo>
                      <a:pt x="845" y="1"/>
                    </a:moveTo>
                    <a:cubicBezTo>
                      <a:pt x="731" y="1"/>
                      <a:pt x="594" y="24"/>
                      <a:pt x="480" y="92"/>
                    </a:cubicBezTo>
                    <a:cubicBezTo>
                      <a:pt x="115" y="321"/>
                      <a:pt x="1" y="777"/>
                      <a:pt x="206" y="1142"/>
                    </a:cubicBezTo>
                    <a:cubicBezTo>
                      <a:pt x="526" y="1736"/>
                      <a:pt x="936" y="2261"/>
                      <a:pt x="1461" y="2694"/>
                    </a:cubicBezTo>
                    <a:cubicBezTo>
                      <a:pt x="2032" y="3174"/>
                      <a:pt x="2671" y="3516"/>
                      <a:pt x="3379" y="3790"/>
                    </a:cubicBezTo>
                    <a:cubicBezTo>
                      <a:pt x="3437" y="3812"/>
                      <a:pt x="3500" y="3822"/>
                      <a:pt x="3565" y="3822"/>
                    </a:cubicBezTo>
                    <a:cubicBezTo>
                      <a:pt x="3701" y="3822"/>
                      <a:pt x="3841" y="3776"/>
                      <a:pt x="3949" y="3699"/>
                    </a:cubicBezTo>
                    <a:cubicBezTo>
                      <a:pt x="4132" y="3607"/>
                      <a:pt x="4246" y="3448"/>
                      <a:pt x="4315" y="3242"/>
                    </a:cubicBezTo>
                    <a:cubicBezTo>
                      <a:pt x="4360" y="3060"/>
                      <a:pt x="4337" y="2854"/>
                      <a:pt x="4223" y="2672"/>
                    </a:cubicBezTo>
                    <a:cubicBezTo>
                      <a:pt x="4132" y="2489"/>
                      <a:pt x="3972" y="2398"/>
                      <a:pt x="3767" y="2306"/>
                    </a:cubicBezTo>
                    <a:cubicBezTo>
                      <a:pt x="3721" y="2284"/>
                      <a:pt x="3653" y="2261"/>
                      <a:pt x="3584" y="2238"/>
                    </a:cubicBezTo>
                    <a:cubicBezTo>
                      <a:pt x="3219" y="2078"/>
                      <a:pt x="2899" y="1873"/>
                      <a:pt x="2580" y="1644"/>
                    </a:cubicBezTo>
                    <a:cubicBezTo>
                      <a:pt x="2329" y="1439"/>
                      <a:pt x="2078" y="1211"/>
                      <a:pt x="1872" y="960"/>
                    </a:cubicBezTo>
                    <a:cubicBezTo>
                      <a:pt x="1735" y="777"/>
                      <a:pt x="1621" y="572"/>
                      <a:pt x="1507" y="366"/>
                    </a:cubicBezTo>
                    <a:cubicBezTo>
                      <a:pt x="1393" y="138"/>
                      <a:pt x="1119" y="1"/>
                      <a:pt x="8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9" name="Google Shape;8063;p70">
                <a:extLst>
                  <a:ext uri="{FF2B5EF4-FFF2-40B4-BE49-F238E27FC236}">
                    <a16:creationId xmlns:a16="http://schemas.microsoft.com/office/drawing/2014/main" id="{5CDC19A9-33B2-4DF4-9BBF-8608DD0E480F}"/>
                  </a:ext>
                </a:extLst>
              </p:cNvPr>
              <p:cNvSpPr/>
              <p:nvPr/>
            </p:nvSpPr>
            <p:spPr>
              <a:xfrm>
                <a:off x="5527115" y="2676059"/>
                <a:ext cx="109843" cy="149588"/>
              </a:xfrm>
              <a:custGeom>
                <a:avLst/>
                <a:gdLst/>
                <a:ahLst/>
                <a:cxnLst/>
                <a:rect l="l" t="t" r="r" b="b"/>
                <a:pathLst>
                  <a:path w="8515" h="11596" extrusionOk="0">
                    <a:moveTo>
                      <a:pt x="5502" y="0"/>
                    </a:moveTo>
                    <a:cubicBezTo>
                      <a:pt x="5388" y="0"/>
                      <a:pt x="5296" y="0"/>
                      <a:pt x="5182" y="46"/>
                    </a:cubicBezTo>
                    <a:cubicBezTo>
                      <a:pt x="5045" y="91"/>
                      <a:pt x="4908" y="160"/>
                      <a:pt x="4726" y="274"/>
                    </a:cubicBezTo>
                    <a:cubicBezTo>
                      <a:pt x="4612" y="365"/>
                      <a:pt x="4498" y="479"/>
                      <a:pt x="4406" y="571"/>
                    </a:cubicBezTo>
                    <a:cubicBezTo>
                      <a:pt x="4292" y="708"/>
                      <a:pt x="4178" y="867"/>
                      <a:pt x="4064" y="1004"/>
                    </a:cubicBezTo>
                    <a:cubicBezTo>
                      <a:pt x="4064" y="936"/>
                      <a:pt x="4041" y="867"/>
                      <a:pt x="4018" y="799"/>
                    </a:cubicBezTo>
                    <a:cubicBezTo>
                      <a:pt x="3927" y="571"/>
                      <a:pt x="3722" y="365"/>
                      <a:pt x="3470" y="251"/>
                    </a:cubicBezTo>
                    <a:cubicBezTo>
                      <a:pt x="3356" y="183"/>
                      <a:pt x="3242" y="160"/>
                      <a:pt x="3105" y="160"/>
                    </a:cubicBezTo>
                    <a:cubicBezTo>
                      <a:pt x="2991" y="160"/>
                      <a:pt x="2877" y="183"/>
                      <a:pt x="2763" y="228"/>
                    </a:cubicBezTo>
                    <a:cubicBezTo>
                      <a:pt x="2466" y="320"/>
                      <a:pt x="2215" y="502"/>
                      <a:pt x="1964" y="776"/>
                    </a:cubicBezTo>
                    <a:cubicBezTo>
                      <a:pt x="1690" y="1073"/>
                      <a:pt x="1462" y="1461"/>
                      <a:pt x="1256" y="1917"/>
                    </a:cubicBezTo>
                    <a:cubicBezTo>
                      <a:pt x="1074" y="2374"/>
                      <a:pt x="982" y="2853"/>
                      <a:pt x="891" y="3310"/>
                    </a:cubicBezTo>
                    <a:cubicBezTo>
                      <a:pt x="868" y="3492"/>
                      <a:pt x="823" y="3698"/>
                      <a:pt x="800" y="3880"/>
                    </a:cubicBezTo>
                    <a:cubicBezTo>
                      <a:pt x="777" y="4131"/>
                      <a:pt x="731" y="4382"/>
                      <a:pt x="686" y="4634"/>
                    </a:cubicBezTo>
                    <a:cubicBezTo>
                      <a:pt x="594" y="5113"/>
                      <a:pt x="480" y="5501"/>
                      <a:pt x="298" y="5866"/>
                    </a:cubicBezTo>
                    <a:cubicBezTo>
                      <a:pt x="229" y="6003"/>
                      <a:pt x="161" y="6140"/>
                      <a:pt x="69" y="6277"/>
                    </a:cubicBezTo>
                    <a:cubicBezTo>
                      <a:pt x="24" y="6345"/>
                      <a:pt x="1" y="6414"/>
                      <a:pt x="24" y="6505"/>
                    </a:cubicBezTo>
                    <a:cubicBezTo>
                      <a:pt x="47" y="6574"/>
                      <a:pt x="92" y="6642"/>
                      <a:pt x="138" y="6688"/>
                    </a:cubicBezTo>
                    <a:cubicBezTo>
                      <a:pt x="206" y="6711"/>
                      <a:pt x="252" y="6733"/>
                      <a:pt x="298" y="6733"/>
                    </a:cubicBezTo>
                    <a:cubicBezTo>
                      <a:pt x="321" y="6733"/>
                      <a:pt x="343" y="6733"/>
                      <a:pt x="366" y="6711"/>
                    </a:cubicBezTo>
                    <a:cubicBezTo>
                      <a:pt x="366" y="7418"/>
                      <a:pt x="389" y="7966"/>
                      <a:pt x="480" y="8468"/>
                    </a:cubicBezTo>
                    <a:cubicBezTo>
                      <a:pt x="617" y="9427"/>
                      <a:pt x="1005" y="10226"/>
                      <a:pt x="1576" y="10751"/>
                    </a:cubicBezTo>
                    <a:cubicBezTo>
                      <a:pt x="1918" y="11093"/>
                      <a:pt x="2352" y="11344"/>
                      <a:pt x="2786" y="11481"/>
                    </a:cubicBezTo>
                    <a:cubicBezTo>
                      <a:pt x="3060" y="11572"/>
                      <a:pt x="3333" y="11595"/>
                      <a:pt x="3630" y="11595"/>
                    </a:cubicBezTo>
                    <a:cubicBezTo>
                      <a:pt x="3790" y="11595"/>
                      <a:pt x="3973" y="11595"/>
                      <a:pt x="4132" y="11572"/>
                    </a:cubicBezTo>
                    <a:cubicBezTo>
                      <a:pt x="4543" y="11504"/>
                      <a:pt x="4977" y="11367"/>
                      <a:pt x="5433" y="11116"/>
                    </a:cubicBezTo>
                    <a:cubicBezTo>
                      <a:pt x="5821" y="10933"/>
                      <a:pt x="6209" y="10659"/>
                      <a:pt x="6620" y="10317"/>
                    </a:cubicBezTo>
                    <a:cubicBezTo>
                      <a:pt x="6894" y="10089"/>
                      <a:pt x="7145" y="9838"/>
                      <a:pt x="7442" y="9518"/>
                    </a:cubicBezTo>
                    <a:cubicBezTo>
                      <a:pt x="7716" y="9176"/>
                      <a:pt x="7921" y="8879"/>
                      <a:pt x="8081" y="8605"/>
                    </a:cubicBezTo>
                    <a:cubicBezTo>
                      <a:pt x="8401" y="7966"/>
                      <a:pt x="8515" y="7281"/>
                      <a:pt x="8378" y="6619"/>
                    </a:cubicBezTo>
                    <a:cubicBezTo>
                      <a:pt x="8287" y="6140"/>
                      <a:pt x="8013" y="5592"/>
                      <a:pt x="7465" y="5501"/>
                    </a:cubicBezTo>
                    <a:lnTo>
                      <a:pt x="7351" y="5501"/>
                    </a:lnTo>
                    <a:cubicBezTo>
                      <a:pt x="7442" y="5250"/>
                      <a:pt x="7511" y="4976"/>
                      <a:pt x="7579" y="4702"/>
                    </a:cubicBezTo>
                    <a:cubicBezTo>
                      <a:pt x="7625" y="4542"/>
                      <a:pt x="7647" y="4382"/>
                      <a:pt x="7647" y="4223"/>
                    </a:cubicBezTo>
                    <a:cubicBezTo>
                      <a:pt x="7670" y="4063"/>
                      <a:pt x="7647" y="3903"/>
                      <a:pt x="7647" y="3766"/>
                    </a:cubicBezTo>
                    <a:cubicBezTo>
                      <a:pt x="7625" y="3515"/>
                      <a:pt x="7556" y="3287"/>
                      <a:pt x="7419" y="3081"/>
                    </a:cubicBezTo>
                    <a:cubicBezTo>
                      <a:pt x="7305" y="2899"/>
                      <a:pt x="7122" y="2762"/>
                      <a:pt x="6917" y="2739"/>
                    </a:cubicBezTo>
                    <a:cubicBezTo>
                      <a:pt x="6871" y="2716"/>
                      <a:pt x="6803" y="2716"/>
                      <a:pt x="6734" y="2716"/>
                    </a:cubicBezTo>
                    <a:cubicBezTo>
                      <a:pt x="6620" y="2716"/>
                      <a:pt x="6506" y="2739"/>
                      <a:pt x="6369" y="2762"/>
                    </a:cubicBezTo>
                    <a:cubicBezTo>
                      <a:pt x="6438" y="2648"/>
                      <a:pt x="6483" y="2511"/>
                      <a:pt x="6529" y="2374"/>
                    </a:cubicBezTo>
                    <a:cubicBezTo>
                      <a:pt x="6666" y="2009"/>
                      <a:pt x="6712" y="1689"/>
                      <a:pt x="6712" y="1370"/>
                    </a:cubicBezTo>
                    <a:cubicBezTo>
                      <a:pt x="6734" y="1233"/>
                      <a:pt x="6712" y="1073"/>
                      <a:pt x="6666" y="936"/>
                    </a:cubicBezTo>
                    <a:cubicBezTo>
                      <a:pt x="6620" y="776"/>
                      <a:pt x="6575" y="639"/>
                      <a:pt x="6461" y="502"/>
                    </a:cubicBezTo>
                    <a:cubicBezTo>
                      <a:pt x="6392" y="388"/>
                      <a:pt x="6278" y="297"/>
                      <a:pt x="6118" y="183"/>
                    </a:cubicBezTo>
                    <a:cubicBezTo>
                      <a:pt x="5981" y="91"/>
                      <a:pt x="5821" y="23"/>
                      <a:pt x="5616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0" name="Google Shape;8064;p70">
                <a:extLst>
                  <a:ext uri="{FF2B5EF4-FFF2-40B4-BE49-F238E27FC236}">
                    <a16:creationId xmlns:a16="http://schemas.microsoft.com/office/drawing/2014/main" id="{CF515314-08DC-4939-B9C9-C952C9C98517}"/>
                  </a:ext>
                </a:extLst>
              </p:cNvPr>
              <p:cNvSpPr/>
              <p:nvPr/>
            </p:nvSpPr>
            <p:spPr>
              <a:xfrm>
                <a:off x="5603079" y="2711674"/>
                <a:ext cx="7972" cy="13390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038" extrusionOk="0">
                    <a:moveTo>
                      <a:pt x="480" y="1"/>
                    </a:moveTo>
                    <a:cubicBezTo>
                      <a:pt x="435" y="1"/>
                      <a:pt x="389" y="47"/>
                      <a:pt x="366" y="92"/>
                    </a:cubicBezTo>
                    <a:cubicBezTo>
                      <a:pt x="343" y="183"/>
                      <a:pt x="298" y="298"/>
                      <a:pt x="252" y="389"/>
                    </a:cubicBezTo>
                    <a:cubicBezTo>
                      <a:pt x="206" y="503"/>
                      <a:pt x="138" y="617"/>
                      <a:pt x="69" y="731"/>
                    </a:cubicBezTo>
                    <a:lnTo>
                      <a:pt x="92" y="731"/>
                    </a:lnTo>
                    <a:cubicBezTo>
                      <a:pt x="69" y="754"/>
                      <a:pt x="47" y="800"/>
                      <a:pt x="24" y="823"/>
                    </a:cubicBezTo>
                    <a:cubicBezTo>
                      <a:pt x="1" y="845"/>
                      <a:pt x="1" y="891"/>
                      <a:pt x="1" y="914"/>
                    </a:cubicBezTo>
                    <a:cubicBezTo>
                      <a:pt x="1" y="960"/>
                      <a:pt x="24" y="982"/>
                      <a:pt x="47" y="1005"/>
                    </a:cubicBezTo>
                    <a:cubicBezTo>
                      <a:pt x="63" y="1021"/>
                      <a:pt x="90" y="1037"/>
                      <a:pt x="121" y="1037"/>
                    </a:cubicBezTo>
                    <a:cubicBezTo>
                      <a:pt x="134" y="1037"/>
                      <a:pt x="147" y="1035"/>
                      <a:pt x="161" y="1028"/>
                    </a:cubicBezTo>
                    <a:cubicBezTo>
                      <a:pt x="184" y="1028"/>
                      <a:pt x="229" y="1005"/>
                      <a:pt x="252" y="982"/>
                    </a:cubicBezTo>
                    <a:cubicBezTo>
                      <a:pt x="320" y="868"/>
                      <a:pt x="389" y="754"/>
                      <a:pt x="457" y="617"/>
                    </a:cubicBezTo>
                    <a:cubicBezTo>
                      <a:pt x="503" y="480"/>
                      <a:pt x="572" y="343"/>
                      <a:pt x="617" y="183"/>
                    </a:cubicBezTo>
                    <a:cubicBezTo>
                      <a:pt x="617" y="161"/>
                      <a:pt x="617" y="115"/>
                      <a:pt x="617" y="92"/>
                    </a:cubicBezTo>
                    <a:cubicBezTo>
                      <a:pt x="594" y="47"/>
                      <a:pt x="572" y="24"/>
                      <a:pt x="549" y="24"/>
                    </a:cubicBezTo>
                    <a:cubicBezTo>
                      <a:pt x="526" y="1"/>
                      <a:pt x="503" y="1"/>
                      <a:pt x="480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1" name="Google Shape;8065;p70">
                <a:extLst>
                  <a:ext uri="{FF2B5EF4-FFF2-40B4-BE49-F238E27FC236}">
                    <a16:creationId xmlns:a16="http://schemas.microsoft.com/office/drawing/2014/main" id="{717F2099-00A4-41E7-9026-C4B79827B737}"/>
                  </a:ext>
                </a:extLst>
              </p:cNvPr>
              <p:cNvSpPr/>
              <p:nvPr/>
            </p:nvSpPr>
            <p:spPr>
              <a:xfrm>
                <a:off x="5614275" y="2746425"/>
                <a:ext cx="7959" cy="1149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891" extrusionOk="0">
                    <a:moveTo>
                      <a:pt x="457" y="0"/>
                    </a:moveTo>
                    <a:cubicBezTo>
                      <a:pt x="388" y="0"/>
                      <a:pt x="343" y="23"/>
                      <a:pt x="320" y="92"/>
                    </a:cubicBezTo>
                    <a:cubicBezTo>
                      <a:pt x="229" y="297"/>
                      <a:pt x="137" y="480"/>
                      <a:pt x="23" y="685"/>
                    </a:cubicBezTo>
                    <a:cubicBezTo>
                      <a:pt x="0" y="708"/>
                      <a:pt x="23" y="754"/>
                      <a:pt x="23" y="799"/>
                    </a:cubicBezTo>
                    <a:cubicBezTo>
                      <a:pt x="46" y="845"/>
                      <a:pt x="69" y="868"/>
                      <a:pt x="114" y="890"/>
                    </a:cubicBezTo>
                    <a:lnTo>
                      <a:pt x="229" y="890"/>
                    </a:lnTo>
                    <a:cubicBezTo>
                      <a:pt x="274" y="868"/>
                      <a:pt x="297" y="845"/>
                      <a:pt x="320" y="799"/>
                    </a:cubicBezTo>
                    <a:cubicBezTo>
                      <a:pt x="434" y="617"/>
                      <a:pt x="525" y="411"/>
                      <a:pt x="594" y="206"/>
                    </a:cubicBezTo>
                    <a:cubicBezTo>
                      <a:pt x="617" y="137"/>
                      <a:pt x="594" y="46"/>
                      <a:pt x="525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2" name="Google Shape;8066;p70">
                <a:extLst>
                  <a:ext uri="{FF2B5EF4-FFF2-40B4-BE49-F238E27FC236}">
                    <a16:creationId xmlns:a16="http://schemas.microsoft.com/office/drawing/2014/main" id="{292CC1E9-0E85-4669-9DCC-E5C355E08352}"/>
                  </a:ext>
                </a:extLst>
              </p:cNvPr>
              <p:cNvSpPr/>
              <p:nvPr/>
            </p:nvSpPr>
            <p:spPr>
              <a:xfrm>
                <a:off x="5553623" y="2690184"/>
                <a:ext cx="27103" cy="40596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3147" extrusionOk="0">
                    <a:moveTo>
                      <a:pt x="2009" y="1"/>
                    </a:moveTo>
                    <a:cubicBezTo>
                      <a:pt x="1963" y="1"/>
                      <a:pt x="1918" y="23"/>
                      <a:pt x="1918" y="69"/>
                    </a:cubicBezTo>
                    <a:cubicBezTo>
                      <a:pt x="1781" y="320"/>
                      <a:pt x="1644" y="594"/>
                      <a:pt x="1507" y="845"/>
                    </a:cubicBezTo>
                    <a:cubicBezTo>
                      <a:pt x="1073" y="1553"/>
                      <a:pt x="571" y="2192"/>
                      <a:pt x="69" y="2831"/>
                    </a:cubicBezTo>
                    <a:cubicBezTo>
                      <a:pt x="0" y="2922"/>
                      <a:pt x="23" y="3036"/>
                      <a:pt x="114" y="3105"/>
                    </a:cubicBezTo>
                    <a:cubicBezTo>
                      <a:pt x="143" y="3134"/>
                      <a:pt x="180" y="3146"/>
                      <a:pt x="218" y="3146"/>
                    </a:cubicBezTo>
                    <a:cubicBezTo>
                      <a:pt x="270" y="3146"/>
                      <a:pt x="326" y="3122"/>
                      <a:pt x="365" y="3082"/>
                    </a:cubicBezTo>
                    <a:cubicBezTo>
                      <a:pt x="685" y="2626"/>
                      <a:pt x="1005" y="2169"/>
                      <a:pt x="1278" y="1690"/>
                    </a:cubicBezTo>
                    <a:cubicBezTo>
                      <a:pt x="1575" y="1188"/>
                      <a:pt x="1849" y="663"/>
                      <a:pt x="2077" y="138"/>
                    </a:cubicBezTo>
                    <a:cubicBezTo>
                      <a:pt x="2100" y="92"/>
                      <a:pt x="2077" y="23"/>
                      <a:pt x="2032" y="23"/>
                    </a:cubicBezTo>
                    <a:cubicBezTo>
                      <a:pt x="2032" y="1"/>
                      <a:pt x="2009" y="1"/>
                      <a:pt x="2009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3" name="Google Shape;8067;p70">
                <a:extLst>
                  <a:ext uri="{FF2B5EF4-FFF2-40B4-BE49-F238E27FC236}">
                    <a16:creationId xmlns:a16="http://schemas.microsoft.com/office/drawing/2014/main" id="{A7EDC89D-A2F1-4B3B-BB45-9085E4DEC129}"/>
                  </a:ext>
                </a:extLst>
              </p:cNvPr>
              <p:cNvSpPr/>
              <p:nvPr/>
            </p:nvSpPr>
            <p:spPr>
              <a:xfrm>
                <a:off x="5272728" y="2745535"/>
                <a:ext cx="310658" cy="217030"/>
              </a:xfrm>
              <a:custGeom>
                <a:avLst/>
                <a:gdLst/>
                <a:ahLst/>
                <a:cxnLst/>
                <a:rect l="l" t="t" r="r" b="b"/>
                <a:pathLst>
                  <a:path w="24082" h="16824" extrusionOk="0">
                    <a:moveTo>
                      <a:pt x="19790" y="1"/>
                    </a:moveTo>
                    <a:cubicBezTo>
                      <a:pt x="19745" y="1"/>
                      <a:pt x="19722" y="1"/>
                      <a:pt x="19676" y="24"/>
                    </a:cubicBezTo>
                    <a:cubicBezTo>
                      <a:pt x="18170" y="708"/>
                      <a:pt x="16618" y="1211"/>
                      <a:pt x="14723" y="1758"/>
                    </a:cubicBezTo>
                    <a:cubicBezTo>
                      <a:pt x="14198" y="1918"/>
                      <a:pt x="13650" y="2055"/>
                      <a:pt x="13125" y="2215"/>
                    </a:cubicBezTo>
                    <a:cubicBezTo>
                      <a:pt x="11893" y="2534"/>
                      <a:pt x="10638" y="2900"/>
                      <a:pt x="9428" y="3288"/>
                    </a:cubicBezTo>
                    <a:cubicBezTo>
                      <a:pt x="7419" y="3927"/>
                      <a:pt x="5844" y="4612"/>
                      <a:pt x="4498" y="5433"/>
                    </a:cubicBezTo>
                    <a:cubicBezTo>
                      <a:pt x="3744" y="5890"/>
                      <a:pt x="3037" y="6415"/>
                      <a:pt x="2420" y="6985"/>
                    </a:cubicBezTo>
                    <a:cubicBezTo>
                      <a:pt x="2055" y="7328"/>
                      <a:pt x="1736" y="7670"/>
                      <a:pt x="1439" y="8012"/>
                    </a:cubicBezTo>
                    <a:cubicBezTo>
                      <a:pt x="1119" y="8401"/>
                      <a:pt x="823" y="8834"/>
                      <a:pt x="594" y="9291"/>
                    </a:cubicBezTo>
                    <a:cubicBezTo>
                      <a:pt x="184" y="10090"/>
                      <a:pt x="1" y="10934"/>
                      <a:pt x="47" y="11779"/>
                    </a:cubicBezTo>
                    <a:cubicBezTo>
                      <a:pt x="92" y="12509"/>
                      <a:pt x="343" y="13262"/>
                      <a:pt x="800" y="13970"/>
                    </a:cubicBezTo>
                    <a:cubicBezTo>
                      <a:pt x="1005" y="14267"/>
                      <a:pt x="1256" y="14563"/>
                      <a:pt x="1576" y="14883"/>
                    </a:cubicBezTo>
                    <a:cubicBezTo>
                      <a:pt x="1850" y="15134"/>
                      <a:pt x="2169" y="15408"/>
                      <a:pt x="2535" y="15636"/>
                    </a:cubicBezTo>
                    <a:cubicBezTo>
                      <a:pt x="3265" y="16093"/>
                      <a:pt x="4064" y="16435"/>
                      <a:pt x="4954" y="16618"/>
                    </a:cubicBezTo>
                    <a:cubicBezTo>
                      <a:pt x="5525" y="16755"/>
                      <a:pt x="6095" y="16823"/>
                      <a:pt x="6689" y="16823"/>
                    </a:cubicBezTo>
                    <a:cubicBezTo>
                      <a:pt x="7031" y="16823"/>
                      <a:pt x="7373" y="16800"/>
                      <a:pt x="7716" y="16755"/>
                    </a:cubicBezTo>
                    <a:cubicBezTo>
                      <a:pt x="8697" y="16640"/>
                      <a:pt x="9724" y="16412"/>
                      <a:pt x="10729" y="16115"/>
                    </a:cubicBezTo>
                    <a:cubicBezTo>
                      <a:pt x="12486" y="15613"/>
                      <a:pt x="14267" y="14769"/>
                      <a:pt x="16047" y="13650"/>
                    </a:cubicBezTo>
                    <a:cubicBezTo>
                      <a:pt x="19129" y="11665"/>
                      <a:pt x="21845" y="8948"/>
                      <a:pt x="24013" y="6757"/>
                    </a:cubicBezTo>
                    <a:cubicBezTo>
                      <a:pt x="24059" y="6689"/>
                      <a:pt x="24082" y="6597"/>
                      <a:pt x="24082" y="6529"/>
                    </a:cubicBezTo>
                    <a:cubicBezTo>
                      <a:pt x="24059" y="6506"/>
                      <a:pt x="24059" y="6483"/>
                      <a:pt x="24059" y="6460"/>
                    </a:cubicBezTo>
                    <a:cubicBezTo>
                      <a:pt x="24036" y="6072"/>
                      <a:pt x="23967" y="5661"/>
                      <a:pt x="23853" y="5251"/>
                    </a:cubicBezTo>
                    <a:cubicBezTo>
                      <a:pt x="23739" y="4908"/>
                      <a:pt x="23602" y="4566"/>
                      <a:pt x="23374" y="4109"/>
                    </a:cubicBezTo>
                    <a:cubicBezTo>
                      <a:pt x="23260" y="3881"/>
                      <a:pt x="23123" y="3653"/>
                      <a:pt x="22986" y="3425"/>
                    </a:cubicBezTo>
                    <a:lnTo>
                      <a:pt x="22895" y="3265"/>
                    </a:lnTo>
                    <a:cubicBezTo>
                      <a:pt x="22758" y="3014"/>
                      <a:pt x="22621" y="2763"/>
                      <a:pt x="22461" y="2534"/>
                    </a:cubicBezTo>
                    <a:cubicBezTo>
                      <a:pt x="22073" y="1872"/>
                      <a:pt x="21685" y="1370"/>
                      <a:pt x="21320" y="959"/>
                    </a:cubicBezTo>
                    <a:cubicBezTo>
                      <a:pt x="21114" y="754"/>
                      <a:pt x="20863" y="549"/>
                      <a:pt x="20635" y="389"/>
                    </a:cubicBezTo>
                    <a:cubicBezTo>
                      <a:pt x="20430" y="252"/>
                      <a:pt x="20224" y="138"/>
                      <a:pt x="19996" y="92"/>
                    </a:cubicBezTo>
                    <a:cubicBezTo>
                      <a:pt x="19950" y="24"/>
                      <a:pt x="19859" y="1"/>
                      <a:pt x="19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4" name="Google Shape;8068;p70">
                <a:extLst>
                  <a:ext uri="{FF2B5EF4-FFF2-40B4-BE49-F238E27FC236}">
                    <a16:creationId xmlns:a16="http://schemas.microsoft.com/office/drawing/2014/main" id="{9391380B-85C8-49F5-9490-4C808E2AEF8E}"/>
                  </a:ext>
                </a:extLst>
              </p:cNvPr>
              <p:cNvSpPr/>
              <p:nvPr/>
            </p:nvSpPr>
            <p:spPr>
              <a:xfrm>
                <a:off x="5293044" y="2745238"/>
                <a:ext cx="246764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19129" h="7876" extrusionOk="0">
                    <a:moveTo>
                      <a:pt x="18215" y="1"/>
                    </a:moveTo>
                    <a:cubicBezTo>
                      <a:pt x="18170" y="1"/>
                      <a:pt x="18147" y="24"/>
                      <a:pt x="18101" y="47"/>
                    </a:cubicBezTo>
                    <a:cubicBezTo>
                      <a:pt x="16595" y="731"/>
                      <a:pt x="15020" y="1234"/>
                      <a:pt x="13148" y="1781"/>
                    </a:cubicBezTo>
                    <a:cubicBezTo>
                      <a:pt x="12623" y="1918"/>
                      <a:pt x="12075" y="2078"/>
                      <a:pt x="11550" y="2215"/>
                    </a:cubicBezTo>
                    <a:lnTo>
                      <a:pt x="11505" y="2238"/>
                    </a:lnTo>
                    <a:cubicBezTo>
                      <a:pt x="10295" y="2557"/>
                      <a:pt x="9063" y="2900"/>
                      <a:pt x="7853" y="3311"/>
                    </a:cubicBezTo>
                    <a:cubicBezTo>
                      <a:pt x="5844" y="3950"/>
                      <a:pt x="4269" y="4635"/>
                      <a:pt x="2923" y="5456"/>
                    </a:cubicBezTo>
                    <a:cubicBezTo>
                      <a:pt x="2169" y="5913"/>
                      <a:pt x="1462" y="6438"/>
                      <a:pt x="845" y="7008"/>
                    </a:cubicBezTo>
                    <a:cubicBezTo>
                      <a:pt x="549" y="7282"/>
                      <a:pt x="252" y="7579"/>
                      <a:pt x="1" y="7876"/>
                    </a:cubicBezTo>
                    <a:cubicBezTo>
                      <a:pt x="115" y="7762"/>
                      <a:pt x="229" y="7647"/>
                      <a:pt x="366" y="7556"/>
                    </a:cubicBezTo>
                    <a:cubicBezTo>
                      <a:pt x="868" y="7145"/>
                      <a:pt x="1439" y="6757"/>
                      <a:pt x="2009" y="6438"/>
                    </a:cubicBezTo>
                    <a:cubicBezTo>
                      <a:pt x="2626" y="6118"/>
                      <a:pt x="3265" y="5821"/>
                      <a:pt x="3904" y="5548"/>
                    </a:cubicBezTo>
                    <a:cubicBezTo>
                      <a:pt x="4475" y="5319"/>
                      <a:pt x="5068" y="5091"/>
                      <a:pt x="5662" y="4886"/>
                    </a:cubicBezTo>
                    <a:cubicBezTo>
                      <a:pt x="7373" y="4292"/>
                      <a:pt x="9108" y="3836"/>
                      <a:pt x="10866" y="3356"/>
                    </a:cubicBezTo>
                    <a:cubicBezTo>
                      <a:pt x="12646" y="2877"/>
                      <a:pt x="14426" y="2375"/>
                      <a:pt x="16161" y="1759"/>
                    </a:cubicBezTo>
                    <a:cubicBezTo>
                      <a:pt x="17029" y="1439"/>
                      <a:pt x="17873" y="1074"/>
                      <a:pt x="18695" y="686"/>
                    </a:cubicBezTo>
                    <a:cubicBezTo>
                      <a:pt x="18832" y="594"/>
                      <a:pt x="18992" y="526"/>
                      <a:pt x="19128" y="457"/>
                    </a:cubicBezTo>
                    <a:cubicBezTo>
                      <a:pt x="19106" y="435"/>
                      <a:pt x="19083" y="412"/>
                      <a:pt x="19060" y="389"/>
                    </a:cubicBezTo>
                    <a:cubicBezTo>
                      <a:pt x="18855" y="252"/>
                      <a:pt x="18649" y="161"/>
                      <a:pt x="18421" y="115"/>
                    </a:cubicBezTo>
                    <a:cubicBezTo>
                      <a:pt x="18375" y="47"/>
                      <a:pt x="18284" y="1"/>
                      <a:pt x="182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5" name="Google Shape;8069;p70">
                <a:extLst>
                  <a:ext uri="{FF2B5EF4-FFF2-40B4-BE49-F238E27FC236}">
                    <a16:creationId xmlns:a16="http://schemas.microsoft.com/office/drawing/2014/main" id="{2F8085F9-5E71-4565-99BD-5F6051995348}"/>
                  </a:ext>
                </a:extLst>
              </p:cNvPr>
              <p:cNvSpPr/>
              <p:nvPr/>
            </p:nvSpPr>
            <p:spPr>
              <a:xfrm>
                <a:off x="5501510" y="2767915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5B3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6" name="Google Shape;8070;p70">
                <a:extLst>
                  <a:ext uri="{FF2B5EF4-FFF2-40B4-BE49-F238E27FC236}">
                    <a16:creationId xmlns:a16="http://schemas.microsoft.com/office/drawing/2014/main" id="{014490BB-AE12-461D-93A2-B36CC1578E7E}"/>
                  </a:ext>
                </a:extLst>
              </p:cNvPr>
              <p:cNvSpPr/>
              <p:nvPr/>
            </p:nvSpPr>
            <p:spPr>
              <a:xfrm>
                <a:off x="5290103" y="2806780"/>
                <a:ext cx="293282" cy="155780"/>
              </a:xfrm>
              <a:custGeom>
                <a:avLst/>
                <a:gdLst/>
                <a:ahLst/>
                <a:cxnLst/>
                <a:rect l="l" t="t" r="r" b="b"/>
                <a:pathLst>
                  <a:path w="22735" h="12076" extrusionOk="0">
                    <a:moveTo>
                      <a:pt x="22324" y="0"/>
                    </a:moveTo>
                    <a:cubicBezTo>
                      <a:pt x="21365" y="1142"/>
                      <a:pt x="20338" y="2237"/>
                      <a:pt x="19265" y="3287"/>
                    </a:cubicBezTo>
                    <a:cubicBezTo>
                      <a:pt x="17873" y="4611"/>
                      <a:pt x="16389" y="5867"/>
                      <a:pt x="14814" y="6962"/>
                    </a:cubicBezTo>
                    <a:cubicBezTo>
                      <a:pt x="14038" y="7510"/>
                      <a:pt x="13239" y="8012"/>
                      <a:pt x="12440" y="8469"/>
                    </a:cubicBezTo>
                    <a:cubicBezTo>
                      <a:pt x="11642" y="8902"/>
                      <a:pt x="10820" y="9290"/>
                      <a:pt x="9998" y="9633"/>
                    </a:cubicBezTo>
                    <a:cubicBezTo>
                      <a:pt x="9199" y="9952"/>
                      <a:pt x="8377" y="10226"/>
                      <a:pt x="7533" y="10432"/>
                    </a:cubicBezTo>
                    <a:cubicBezTo>
                      <a:pt x="6803" y="10591"/>
                      <a:pt x="6049" y="10728"/>
                      <a:pt x="5296" y="10774"/>
                    </a:cubicBezTo>
                    <a:cubicBezTo>
                      <a:pt x="5053" y="10789"/>
                      <a:pt x="4809" y="10797"/>
                      <a:pt x="4567" y="10797"/>
                    </a:cubicBezTo>
                    <a:cubicBezTo>
                      <a:pt x="4081" y="10797"/>
                      <a:pt x="3599" y="10766"/>
                      <a:pt x="3128" y="10706"/>
                    </a:cubicBezTo>
                    <a:cubicBezTo>
                      <a:pt x="2352" y="10614"/>
                      <a:pt x="1576" y="10477"/>
                      <a:pt x="845" y="10226"/>
                    </a:cubicBezTo>
                    <a:cubicBezTo>
                      <a:pt x="548" y="10135"/>
                      <a:pt x="275" y="10021"/>
                      <a:pt x="1" y="9907"/>
                    </a:cubicBezTo>
                    <a:lnTo>
                      <a:pt x="1" y="9907"/>
                    </a:lnTo>
                    <a:cubicBezTo>
                      <a:pt x="69" y="9975"/>
                      <a:pt x="138" y="10066"/>
                      <a:pt x="229" y="10135"/>
                    </a:cubicBezTo>
                    <a:cubicBezTo>
                      <a:pt x="503" y="10409"/>
                      <a:pt x="822" y="10660"/>
                      <a:pt x="1188" y="10888"/>
                    </a:cubicBezTo>
                    <a:cubicBezTo>
                      <a:pt x="1895" y="11345"/>
                      <a:pt x="2717" y="11687"/>
                      <a:pt x="3607" y="11892"/>
                    </a:cubicBezTo>
                    <a:cubicBezTo>
                      <a:pt x="4178" y="12007"/>
                      <a:pt x="4748" y="12075"/>
                      <a:pt x="5342" y="12075"/>
                    </a:cubicBezTo>
                    <a:cubicBezTo>
                      <a:pt x="5684" y="12075"/>
                      <a:pt x="6026" y="12052"/>
                      <a:pt x="6369" y="12007"/>
                    </a:cubicBezTo>
                    <a:cubicBezTo>
                      <a:pt x="7373" y="11892"/>
                      <a:pt x="8377" y="11687"/>
                      <a:pt x="9382" y="11390"/>
                    </a:cubicBezTo>
                    <a:cubicBezTo>
                      <a:pt x="11139" y="10865"/>
                      <a:pt x="12920" y="10021"/>
                      <a:pt x="14700" y="8902"/>
                    </a:cubicBezTo>
                    <a:cubicBezTo>
                      <a:pt x="17804" y="6917"/>
                      <a:pt x="20498" y="4200"/>
                      <a:pt x="22666" y="2009"/>
                    </a:cubicBezTo>
                    <a:cubicBezTo>
                      <a:pt x="22712" y="1963"/>
                      <a:pt x="22735" y="1872"/>
                      <a:pt x="22735" y="1804"/>
                    </a:cubicBezTo>
                    <a:cubicBezTo>
                      <a:pt x="22735" y="1758"/>
                      <a:pt x="22712" y="1735"/>
                      <a:pt x="22712" y="1712"/>
                    </a:cubicBezTo>
                    <a:cubicBezTo>
                      <a:pt x="22689" y="1301"/>
                      <a:pt x="22620" y="891"/>
                      <a:pt x="22506" y="503"/>
                    </a:cubicBezTo>
                    <a:cubicBezTo>
                      <a:pt x="22461" y="343"/>
                      <a:pt x="22392" y="160"/>
                      <a:pt x="223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1;p70">
                <a:extLst>
                  <a:ext uri="{FF2B5EF4-FFF2-40B4-BE49-F238E27FC236}">
                    <a16:creationId xmlns:a16="http://schemas.microsoft.com/office/drawing/2014/main" id="{729A12B1-584A-406B-B03D-1541F768F849}"/>
                  </a:ext>
                </a:extLst>
              </p:cNvPr>
              <p:cNvSpPr/>
              <p:nvPr/>
            </p:nvSpPr>
            <p:spPr>
              <a:xfrm>
                <a:off x="5295998" y="2743484"/>
                <a:ext cx="232910" cy="99137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7685" extrusionOk="0">
                    <a:moveTo>
                      <a:pt x="17735" y="0"/>
                    </a:moveTo>
                    <a:cubicBezTo>
                      <a:pt x="17268" y="222"/>
                      <a:pt x="16801" y="402"/>
                      <a:pt x="16334" y="579"/>
                    </a:cubicBezTo>
                    <a:lnTo>
                      <a:pt x="16334" y="579"/>
                    </a:lnTo>
                    <a:cubicBezTo>
                      <a:pt x="16337" y="577"/>
                      <a:pt x="16340" y="574"/>
                      <a:pt x="16343" y="571"/>
                    </a:cubicBezTo>
                    <a:lnTo>
                      <a:pt x="16343" y="571"/>
                    </a:lnTo>
                    <a:cubicBezTo>
                      <a:pt x="15795" y="776"/>
                      <a:pt x="15247" y="959"/>
                      <a:pt x="14677" y="1141"/>
                    </a:cubicBezTo>
                    <a:cubicBezTo>
                      <a:pt x="14175" y="1301"/>
                      <a:pt x="13695" y="1461"/>
                      <a:pt x="13193" y="1598"/>
                    </a:cubicBezTo>
                    <a:cubicBezTo>
                      <a:pt x="12349" y="1849"/>
                      <a:pt x="11527" y="2077"/>
                      <a:pt x="10682" y="2283"/>
                    </a:cubicBezTo>
                    <a:cubicBezTo>
                      <a:pt x="8925" y="2762"/>
                      <a:pt x="7167" y="3218"/>
                      <a:pt x="5478" y="3880"/>
                    </a:cubicBezTo>
                    <a:cubicBezTo>
                      <a:pt x="4428" y="4291"/>
                      <a:pt x="3401" y="4771"/>
                      <a:pt x="2465" y="5387"/>
                    </a:cubicBezTo>
                    <a:cubicBezTo>
                      <a:pt x="1552" y="5980"/>
                      <a:pt x="731" y="6688"/>
                      <a:pt x="23" y="7532"/>
                    </a:cubicBezTo>
                    <a:cubicBezTo>
                      <a:pt x="0" y="7578"/>
                      <a:pt x="23" y="7646"/>
                      <a:pt x="69" y="7669"/>
                    </a:cubicBezTo>
                    <a:cubicBezTo>
                      <a:pt x="88" y="7679"/>
                      <a:pt x="106" y="7684"/>
                      <a:pt x="125" y="7684"/>
                    </a:cubicBezTo>
                    <a:cubicBezTo>
                      <a:pt x="152" y="7684"/>
                      <a:pt x="179" y="7673"/>
                      <a:pt x="206" y="7646"/>
                    </a:cubicBezTo>
                    <a:cubicBezTo>
                      <a:pt x="206" y="7624"/>
                      <a:pt x="206" y="7624"/>
                      <a:pt x="206" y="7624"/>
                    </a:cubicBezTo>
                    <a:cubicBezTo>
                      <a:pt x="457" y="7327"/>
                      <a:pt x="708" y="7053"/>
                      <a:pt x="1004" y="6802"/>
                    </a:cubicBezTo>
                    <a:cubicBezTo>
                      <a:pt x="1278" y="6528"/>
                      <a:pt x="1598" y="6277"/>
                      <a:pt x="1917" y="6049"/>
                    </a:cubicBezTo>
                    <a:lnTo>
                      <a:pt x="1895" y="6049"/>
                    </a:lnTo>
                    <a:cubicBezTo>
                      <a:pt x="3036" y="5250"/>
                      <a:pt x="4291" y="4656"/>
                      <a:pt x="5569" y="4177"/>
                    </a:cubicBezTo>
                    <a:cubicBezTo>
                      <a:pt x="7259" y="3561"/>
                      <a:pt x="9016" y="3104"/>
                      <a:pt x="10774" y="2648"/>
                    </a:cubicBezTo>
                    <a:cubicBezTo>
                      <a:pt x="11595" y="2420"/>
                      <a:pt x="12440" y="2214"/>
                      <a:pt x="13262" y="1963"/>
                    </a:cubicBezTo>
                    <a:cubicBezTo>
                      <a:pt x="13467" y="1895"/>
                      <a:pt x="13672" y="1826"/>
                      <a:pt x="13878" y="1758"/>
                    </a:cubicBezTo>
                    <a:cubicBezTo>
                      <a:pt x="14175" y="1666"/>
                      <a:pt x="14471" y="1575"/>
                      <a:pt x="14768" y="1506"/>
                    </a:cubicBezTo>
                    <a:cubicBezTo>
                      <a:pt x="15316" y="1324"/>
                      <a:pt x="15887" y="1141"/>
                      <a:pt x="16434" y="959"/>
                    </a:cubicBezTo>
                    <a:cubicBezTo>
                      <a:pt x="16685" y="867"/>
                      <a:pt x="16914" y="776"/>
                      <a:pt x="17142" y="685"/>
                    </a:cubicBezTo>
                    <a:cubicBezTo>
                      <a:pt x="17416" y="593"/>
                      <a:pt x="17667" y="479"/>
                      <a:pt x="17918" y="342"/>
                    </a:cubicBezTo>
                    <a:cubicBezTo>
                      <a:pt x="18009" y="297"/>
                      <a:pt x="18055" y="183"/>
                      <a:pt x="17986" y="91"/>
                    </a:cubicBezTo>
                    <a:cubicBezTo>
                      <a:pt x="17964" y="46"/>
                      <a:pt x="17941" y="23"/>
                      <a:pt x="17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8" name="Google Shape;8072;p70">
                <a:extLst>
                  <a:ext uri="{FF2B5EF4-FFF2-40B4-BE49-F238E27FC236}">
                    <a16:creationId xmlns:a16="http://schemas.microsoft.com/office/drawing/2014/main" id="{1A54EC97-DF9D-43E7-AF79-752D1A7551E0}"/>
                  </a:ext>
                </a:extLst>
              </p:cNvPr>
              <p:cNvSpPr/>
              <p:nvPr/>
            </p:nvSpPr>
            <p:spPr>
              <a:xfrm>
                <a:off x="5248890" y="1985612"/>
                <a:ext cx="504390" cy="433440"/>
              </a:xfrm>
              <a:custGeom>
                <a:avLst/>
                <a:gdLst/>
                <a:ahLst/>
                <a:cxnLst/>
                <a:rect l="l" t="t" r="r" b="b"/>
                <a:pathLst>
                  <a:path w="39100" h="33600" extrusionOk="0">
                    <a:moveTo>
                      <a:pt x="26797" y="1"/>
                    </a:moveTo>
                    <a:cubicBezTo>
                      <a:pt x="26158" y="1"/>
                      <a:pt x="25496" y="24"/>
                      <a:pt x="24811" y="46"/>
                    </a:cubicBezTo>
                    <a:cubicBezTo>
                      <a:pt x="23693" y="115"/>
                      <a:pt x="22574" y="206"/>
                      <a:pt x="21502" y="366"/>
                    </a:cubicBezTo>
                    <a:cubicBezTo>
                      <a:pt x="20132" y="571"/>
                      <a:pt x="18717" y="868"/>
                      <a:pt x="17210" y="1325"/>
                    </a:cubicBezTo>
                    <a:cubicBezTo>
                      <a:pt x="15430" y="1850"/>
                      <a:pt x="13718" y="2534"/>
                      <a:pt x="12075" y="3356"/>
                    </a:cubicBezTo>
                    <a:cubicBezTo>
                      <a:pt x="10454" y="4178"/>
                      <a:pt x="8902" y="5159"/>
                      <a:pt x="7487" y="6278"/>
                    </a:cubicBezTo>
                    <a:cubicBezTo>
                      <a:pt x="6072" y="7396"/>
                      <a:pt x="4793" y="8652"/>
                      <a:pt x="3721" y="10067"/>
                    </a:cubicBezTo>
                    <a:cubicBezTo>
                      <a:pt x="2648" y="11459"/>
                      <a:pt x="1780" y="13011"/>
                      <a:pt x="1141" y="14677"/>
                    </a:cubicBezTo>
                    <a:cubicBezTo>
                      <a:pt x="479" y="16367"/>
                      <a:pt x="114" y="18193"/>
                      <a:pt x="23" y="20087"/>
                    </a:cubicBezTo>
                    <a:cubicBezTo>
                      <a:pt x="0" y="20795"/>
                      <a:pt x="0" y="21548"/>
                      <a:pt x="23" y="22438"/>
                    </a:cubicBezTo>
                    <a:cubicBezTo>
                      <a:pt x="46" y="23260"/>
                      <a:pt x="114" y="24104"/>
                      <a:pt x="228" y="24926"/>
                    </a:cubicBezTo>
                    <a:cubicBezTo>
                      <a:pt x="342" y="25748"/>
                      <a:pt x="502" y="26569"/>
                      <a:pt x="685" y="27345"/>
                    </a:cubicBezTo>
                    <a:cubicBezTo>
                      <a:pt x="845" y="28030"/>
                      <a:pt x="1073" y="28738"/>
                      <a:pt x="1301" y="29423"/>
                    </a:cubicBezTo>
                    <a:cubicBezTo>
                      <a:pt x="1233" y="29514"/>
                      <a:pt x="1210" y="29651"/>
                      <a:pt x="1278" y="29765"/>
                    </a:cubicBezTo>
                    <a:cubicBezTo>
                      <a:pt x="1689" y="30564"/>
                      <a:pt x="2146" y="31249"/>
                      <a:pt x="2625" y="31888"/>
                    </a:cubicBezTo>
                    <a:cubicBezTo>
                      <a:pt x="3287" y="32709"/>
                      <a:pt x="3903" y="33212"/>
                      <a:pt x="4588" y="33463"/>
                    </a:cubicBezTo>
                    <a:cubicBezTo>
                      <a:pt x="4748" y="33508"/>
                      <a:pt x="4908" y="33554"/>
                      <a:pt x="5136" y="33577"/>
                    </a:cubicBezTo>
                    <a:cubicBezTo>
                      <a:pt x="5204" y="33577"/>
                      <a:pt x="5250" y="33600"/>
                      <a:pt x="5318" y="33600"/>
                    </a:cubicBezTo>
                    <a:cubicBezTo>
                      <a:pt x="5410" y="33600"/>
                      <a:pt x="5547" y="33577"/>
                      <a:pt x="5684" y="33554"/>
                    </a:cubicBezTo>
                    <a:cubicBezTo>
                      <a:pt x="5980" y="33508"/>
                      <a:pt x="6300" y="33394"/>
                      <a:pt x="6597" y="33189"/>
                    </a:cubicBezTo>
                    <a:cubicBezTo>
                      <a:pt x="7122" y="32869"/>
                      <a:pt x="7555" y="32344"/>
                      <a:pt x="7966" y="31568"/>
                    </a:cubicBezTo>
                    <a:cubicBezTo>
                      <a:pt x="8286" y="30998"/>
                      <a:pt x="8560" y="30358"/>
                      <a:pt x="8811" y="29514"/>
                    </a:cubicBezTo>
                    <a:cubicBezTo>
                      <a:pt x="9039" y="28806"/>
                      <a:pt x="9221" y="28076"/>
                      <a:pt x="9358" y="27345"/>
                    </a:cubicBezTo>
                    <a:cubicBezTo>
                      <a:pt x="9701" y="25519"/>
                      <a:pt x="9815" y="23556"/>
                      <a:pt x="9701" y="21479"/>
                    </a:cubicBezTo>
                    <a:cubicBezTo>
                      <a:pt x="9610" y="19996"/>
                      <a:pt x="9381" y="18535"/>
                      <a:pt x="9039" y="17143"/>
                    </a:cubicBezTo>
                    <a:cubicBezTo>
                      <a:pt x="8765" y="16001"/>
                      <a:pt x="8400" y="14929"/>
                      <a:pt x="7943" y="13947"/>
                    </a:cubicBezTo>
                    <a:lnTo>
                      <a:pt x="7943" y="13947"/>
                    </a:lnTo>
                    <a:cubicBezTo>
                      <a:pt x="9176" y="14540"/>
                      <a:pt x="10568" y="14974"/>
                      <a:pt x="12075" y="15248"/>
                    </a:cubicBezTo>
                    <a:cubicBezTo>
                      <a:pt x="13079" y="15408"/>
                      <a:pt x="14083" y="15499"/>
                      <a:pt x="15088" y="15499"/>
                    </a:cubicBezTo>
                    <a:cubicBezTo>
                      <a:pt x="15841" y="15499"/>
                      <a:pt x="16617" y="15454"/>
                      <a:pt x="17370" y="15362"/>
                    </a:cubicBezTo>
                    <a:cubicBezTo>
                      <a:pt x="19082" y="15134"/>
                      <a:pt x="20703" y="14677"/>
                      <a:pt x="22186" y="13970"/>
                    </a:cubicBezTo>
                    <a:cubicBezTo>
                      <a:pt x="22940" y="13605"/>
                      <a:pt x="23647" y="13171"/>
                      <a:pt x="24332" y="12692"/>
                    </a:cubicBezTo>
                    <a:cubicBezTo>
                      <a:pt x="24948" y="12235"/>
                      <a:pt x="25542" y="11710"/>
                      <a:pt x="26067" y="11140"/>
                    </a:cubicBezTo>
                    <a:cubicBezTo>
                      <a:pt x="26637" y="11482"/>
                      <a:pt x="27276" y="11779"/>
                      <a:pt x="27938" y="11984"/>
                    </a:cubicBezTo>
                    <a:cubicBezTo>
                      <a:pt x="28669" y="12212"/>
                      <a:pt x="29445" y="12349"/>
                      <a:pt x="30266" y="12395"/>
                    </a:cubicBezTo>
                    <a:cubicBezTo>
                      <a:pt x="30472" y="12418"/>
                      <a:pt x="30654" y="12418"/>
                      <a:pt x="30860" y="12418"/>
                    </a:cubicBezTo>
                    <a:cubicBezTo>
                      <a:pt x="32252" y="12418"/>
                      <a:pt x="33622" y="12144"/>
                      <a:pt x="34854" y="11596"/>
                    </a:cubicBezTo>
                    <a:cubicBezTo>
                      <a:pt x="35767" y="11185"/>
                      <a:pt x="36612" y="10637"/>
                      <a:pt x="37297" y="9975"/>
                    </a:cubicBezTo>
                    <a:cubicBezTo>
                      <a:pt x="38004" y="9291"/>
                      <a:pt x="38575" y="8492"/>
                      <a:pt x="38986" y="7602"/>
                    </a:cubicBezTo>
                    <a:cubicBezTo>
                      <a:pt x="38986" y="7579"/>
                      <a:pt x="39009" y="7556"/>
                      <a:pt x="39009" y="7533"/>
                    </a:cubicBezTo>
                    <a:cubicBezTo>
                      <a:pt x="39009" y="7533"/>
                      <a:pt x="39009" y="7510"/>
                      <a:pt x="39031" y="7510"/>
                    </a:cubicBezTo>
                    <a:cubicBezTo>
                      <a:pt x="39054" y="7442"/>
                      <a:pt x="39054" y="7396"/>
                      <a:pt x="39031" y="7328"/>
                    </a:cubicBezTo>
                    <a:cubicBezTo>
                      <a:pt x="39100" y="6734"/>
                      <a:pt x="39077" y="6164"/>
                      <a:pt x="38986" y="5616"/>
                    </a:cubicBezTo>
                    <a:cubicBezTo>
                      <a:pt x="38894" y="5068"/>
                      <a:pt x="38712" y="4566"/>
                      <a:pt x="38438" y="4064"/>
                    </a:cubicBezTo>
                    <a:cubicBezTo>
                      <a:pt x="37959" y="3196"/>
                      <a:pt x="37182" y="2443"/>
                      <a:pt x="36133" y="1827"/>
                    </a:cubicBezTo>
                    <a:cubicBezTo>
                      <a:pt x="35653" y="1576"/>
                      <a:pt x="35105" y="1325"/>
                      <a:pt x="34489" y="1096"/>
                    </a:cubicBezTo>
                    <a:cubicBezTo>
                      <a:pt x="33964" y="891"/>
                      <a:pt x="33371" y="731"/>
                      <a:pt x="32686" y="571"/>
                    </a:cubicBezTo>
                    <a:cubicBezTo>
                      <a:pt x="31499" y="320"/>
                      <a:pt x="30198" y="138"/>
                      <a:pt x="28714" y="46"/>
                    </a:cubicBezTo>
                    <a:cubicBezTo>
                      <a:pt x="28075" y="24"/>
                      <a:pt x="27436" y="1"/>
                      <a:pt x="267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9" name="Google Shape;8073;p70">
                <a:extLst>
                  <a:ext uri="{FF2B5EF4-FFF2-40B4-BE49-F238E27FC236}">
                    <a16:creationId xmlns:a16="http://schemas.microsoft.com/office/drawing/2014/main" id="{86736914-BB3A-4A9C-9BDF-7E8FF3DC467B}"/>
                  </a:ext>
                </a:extLst>
              </p:cNvPr>
              <p:cNvSpPr/>
              <p:nvPr/>
            </p:nvSpPr>
            <p:spPr>
              <a:xfrm>
                <a:off x="5295108" y="2106040"/>
                <a:ext cx="252350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9562" h="3955" extrusionOk="0">
                    <a:moveTo>
                      <a:pt x="18147" y="525"/>
                    </a:moveTo>
                    <a:cubicBezTo>
                      <a:pt x="18147" y="525"/>
                      <a:pt x="18127" y="525"/>
                      <a:pt x="18124" y="544"/>
                    </a:cubicBezTo>
                    <a:lnTo>
                      <a:pt x="18124" y="544"/>
                    </a:lnTo>
                    <a:cubicBezTo>
                      <a:pt x="18132" y="538"/>
                      <a:pt x="18139" y="532"/>
                      <a:pt x="18147" y="525"/>
                    </a:cubicBezTo>
                    <a:close/>
                    <a:moveTo>
                      <a:pt x="2717" y="1781"/>
                    </a:moveTo>
                    <a:cubicBezTo>
                      <a:pt x="2723" y="1783"/>
                      <a:pt x="2729" y="1785"/>
                      <a:pt x="2735" y="1787"/>
                    </a:cubicBezTo>
                    <a:lnTo>
                      <a:pt x="2735" y="1787"/>
                    </a:lnTo>
                    <a:cubicBezTo>
                      <a:pt x="2730" y="1784"/>
                      <a:pt x="2725" y="1781"/>
                      <a:pt x="2717" y="1781"/>
                    </a:cubicBezTo>
                    <a:close/>
                    <a:moveTo>
                      <a:pt x="18923" y="0"/>
                    </a:moveTo>
                    <a:cubicBezTo>
                      <a:pt x="18786" y="0"/>
                      <a:pt x="18672" y="69"/>
                      <a:pt x="18558" y="160"/>
                    </a:cubicBezTo>
                    <a:cubicBezTo>
                      <a:pt x="18421" y="297"/>
                      <a:pt x="18284" y="411"/>
                      <a:pt x="18124" y="548"/>
                    </a:cubicBezTo>
                    <a:cubicBezTo>
                      <a:pt x="18124" y="547"/>
                      <a:pt x="18124" y="545"/>
                      <a:pt x="18124" y="544"/>
                    </a:cubicBezTo>
                    <a:lnTo>
                      <a:pt x="18124" y="544"/>
                    </a:lnTo>
                    <a:cubicBezTo>
                      <a:pt x="17469" y="1083"/>
                      <a:pt x="16768" y="1534"/>
                      <a:pt x="16001" y="1895"/>
                    </a:cubicBezTo>
                    <a:cubicBezTo>
                      <a:pt x="15020" y="2329"/>
                      <a:pt x="13970" y="2625"/>
                      <a:pt x="12920" y="2831"/>
                    </a:cubicBezTo>
                    <a:cubicBezTo>
                      <a:pt x="12121" y="2968"/>
                      <a:pt x="11299" y="3059"/>
                      <a:pt x="10477" y="3082"/>
                    </a:cubicBezTo>
                    <a:cubicBezTo>
                      <a:pt x="10272" y="3087"/>
                      <a:pt x="10065" y="3090"/>
                      <a:pt x="9858" y="3090"/>
                    </a:cubicBezTo>
                    <a:cubicBezTo>
                      <a:pt x="9235" y="3090"/>
                      <a:pt x="8606" y="3065"/>
                      <a:pt x="7989" y="3013"/>
                    </a:cubicBezTo>
                    <a:lnTo>
                      <a:pt x="8012" y="3013"/>
                    </a:lnTo>
                    <a:cubicBezTo>
                      <a:pt x="6193" y="2854"/>
                      <a:pt x="4441" y="2423"/>
                      <a:pt x="2735" y="1787"/>
                    </a:cubicBezTo>
                    <a:lnTo>
                      <a:pt x="2735" y="1787"/>
                    </a:lnTo>
                    <a:cubicBezTo>
                      <a:pt x="2738" y="1790"/>
                      <a:pt x="2741" y="1794"/>
                      <a:pt x="2745" y="1797"/>
                    </a:cubicBezTo>
                    <a:lnTo>
                      <a:pt x="2745" y="1797"/>
                    </a:lnTo>
                    <a:cubicBezTo>
                      <a:pt x="1884" y="1478"/>
                      <a:pt x="1045" y="1070"/>
                      <a:pt x="252" y="594"/>
                    </a:cubicBezTo>
                    <a:cubicBezTo>
                      <a:pt x="229" y="588"/>
                      <a:pt x="206" y="585"/>
                      <a:pt x="184" y="585"/>
                    </a:cubicBezTo>
                    <a:cubicBezTo>
                      <a:pt x="119" y="585"/>
                      <a:pt x="63" y="611"/>
                      <a:pt x="46" y="662"/>
                    </a:cubicBezTo>
                    <a:cubicBezTo>
                      <a:pt x="1" y="731"/>
                      <a:pt x="23" y="822"/>
                      <a:pt x="92" y="868"/>
                    </a:cubicBezTo>
                    <a:cubicBezTo>
                      <a:pt x="777" y="1279"/>
                      <a:pt x="1461" y="1644"/>
                      <a:pt x="2169" y="1963"/>
                    </a:cubicBezTo>
                    <a:cubicBezTo>
                      <a:pt x="2945" y="2329"/>
                      <a:pt x="3721" y="2625"/>
                      <a:pt x="4520" y="2876"/>
                    </a:cubicBezTo>
                    <a:cubicBezTo>
                      <a:pt x="5342" y="3150"/>
                      <a:pt x="6186" y="3356"/>
                      <a:pt x="7031" y="3538"/>
                    </a:cubicBezTo>
                    <a:cubicBezTo>
                      <a:pt x="7898" y="3721"/>
                      <a:pt x="8788" y="3835"/>
                      <a:pt x="9679" y="3903"/>
                    </a:cubicBezTo>
                    <a:cubicBezTo>
                      <a:pt x="10104" y="3937"/>
                      <a:pt x="10530" y="3954"/>
                      <a:pt x="10956" y="3954"/>
                    </a:cubicBezTo>
                    <a:cubicBezTo>
                      <a:pt x="12269" y="3954"/>
                      <a:pt x="13579" y="3792"/>
                      <a:pt x="14837" y="3447"/>
                    </a:cubicBezTo>
                    <a:cubicBezTo>
                      <a:pt x="15659" y="3219"/>
                      <a:pt x="16458" y="2899"/>
                      <a:pt x="17211" y="2488"/>
                    </a:cubicBezTo>
                    <a:cubicBezTo>
                      <a:pt x="17553" y="2306"/>
                      <a:pt x="17896" y="2077"/>
                      <a:pt x="18238" y="1849"/>
                    </a:cubicBezTo>
                    <a:cubicBezTo>
                      <a:pt x="18603" y="1598"/>
                      <a:pt x="18946" y="1324"/>
                      <a:pt x="19242" y="1005"/>
                    </a:cubicBezTo>
                    <a:cubicBezTo>
                      <a:pt x="19288" y="982"/>
                      <a:pt x="19311" y="936"/>
                      <a:pt x="19357" y="913"/>
                    </a:cubicBezTo>
                    <a:cubicBezTo>
                      <a:pt x="19562" y="708"/>
                      <a:pt x="19539" y="343"/>
                      <a:pt x="19311" y="137"/>
                    </a:cubicBezTo>
                    <a:cubicBezTo>
                      <a:pt x="19220" y="46"/>
                      <a:pt x="19083" y="0"/>
                      <a:pt x="18946" y="0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0" name="Google Shape;8074;p70">
                <a:extLst>
                  <a:ext uri="{FF2B5EF4-FFF2-40B4-BE49-F238E27FC236}">
                    <a16:creationId xmlns:a16="http://schemas.microsoft.com/office/drawing/2014/main" id="{580BB08F-7B59-42B4-8EFB-C85BBCF17E77}"/>
                  </a:ext>
                </a:extLst>
              </p:cNvPr>
              <p:cNvSpPr/>
              <p:nvPr/>
            </p:nvSpPr>
            <p:spPr>
              <a:xfrm>
                <a:off x="5447036" y="2029483"/>
                <a:ext cx="123685" cy="81476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6316" extrusionOk="0">
                    <a:moveTo>
                      <a:pt x="9085" y="1"/>
                    </a:moveTo>
                    <a:cubicBezTo>
                      <a:pt x="9039" y="1"/>
                      <a:pt x="8971" y="1"/>
                      <a:pt x="8925" y="24"/>
                    </a:cubicBezTo>
                    <a:cubicBezTo>
                      <a:pt x="8857" y="46"/>
                      <a:pt x="8765" y="92"/>
                      <a:pt x="8720" y="161"/>
                    </a:cubicBezTo>
                    <a:cubicBezTo>
                      <a:pt x="8651" y="229"/>
                      <a:pt x="8606" y="297"/>
                      <a:pt x="8583" y="389"/>
                    </a:cubicBezTo>
                    <a:cubicBezTo>
                      <a:pt x="8583" y="389"/>
                      <a:pt x="8583" y="389"/>
                      <a:pt x="8583" y="412"/>
                    </a:cubicBezTo>
                    <a:cubicBezTo>
                      <a:pt x="8469" y="731"/>
                      <a:pt x="8309" y="1051"/>
                      <a:pt x="8149" y="1370"/>
                    </a:cubicBezTo>
                    <a:cubicBezTo>
                      <a:pt x="7989" y="1690"/>
                      <a:pt x="7784" y="1987"/>
                      <a:pt x="7579" y="2283"/>
                    </a:cubicBezTo>
                    <a:cubicBezTo>
                      <a:pt x="7168" y="2877"/>
                      <a:pt x="6643" y="3379"/>
                      <a:pt x="6095" y="3858"/>
                    </a:cubicBezTo>
                    <a:cubicBezTo>
                      <a:pt x="6118" y="3835"/>
                      <a:pt x="6141" y="3813"/>
                      <a:pt x="6163" y="3790"/>
                    </a:cubicBezTo>
                    <a:lnTo>
                      <a:pt x="6163" y="3790"/>
                    </a:lnTo>
                    <a:cubicBezTo>
                      <a:pt x="5524" y="4315"/>
                      <a:pt x="4839" y="4771"/>
                      <a:pt x="4086" y="5136"/>
                    </a:cubicBezTo>
                    <a:cubicBezTo>
                      <a:pt x="3356" y="5479"/>
                      <a:pt x="2603" y="5730"/>
                      <a:pt x="1804" y="5867"/>
                    </a:cubicBezTo>
                    <a:cubicBezTo>
                      <a:pt x="1328" y="5946"/>
                      <a:pt x="852" y="6008"/>
                      <a:pt x="361" y="6008"/>
                    </a:cubicBezTo>
                    <a:cubicBezTo>
                      <a:pt x="287" y="6008"/>
                      <a:pt x="212" y="6007"/>
                      <a:pt x="137" y="6004"/>
                    </a:cubicBezTo>
                    <a:cubicBezTo>
                      <a:pt x="69" y="6004"/>
                      <a:pt x="0" y="6072"/>
                      <a:pt x="0" y="6164"/>
                    </a:cubicBezTo>
                    <a:cubicBezTo>
                      <a:pt x="0" y="6255"/>
                      <a:pt x="69" y="6301"/>
                      <a:pt x="160" y="6301"/>
                    </a:cubicBezTo>
                    <a:cubicBezTo>
                      <a:pt x="340" y="6310"/>
                      <a:pt x="523" y="6316"/>
                      <a:pt x="708" y="6316"/>
                    </a:cubicBezTo>
                    <a:cubicBezTo>
                      <a:pt x="968" y="6316"/>
                      <a:pt x="1230" y="6304"/>
                      <a:pt x="1484" y="6278"/>
                    </a:cubicBezTo>
                    <a:cubicBezTo>
                      <a:pt x="1918" y="6255"/>
                      <a:pt x="2352" y="6164"/>
                      <a:pt x="2785" y="6072"/>
                    </a:cubicBezTo>
                    <a:cubicBezTo>
                      <a:pt x="3698" y="5844"/>
                      <a:pt x="4543" y="5502"/>
                      <a:pt x="5342" y="5068"/>
                    </a:cubicBezTo>
                    <a:cubicBezTo>
                      <a:pt x="6163" y="4657"/>
                      <a:pt x="6917" y="4086"/>
                      <a:pt x="7579" y="3447"/>
                    </a:cubicBezTo>
                    <a:cubicBezTo>
                      <a:pt x="7898" y="3151"/>
                      <a:pt x="8218" y="2808"/>
                      <a:pt x="8492" y="2466"/>
                    </a:cubicBezTo>
                    <a:cubicBezTo>
                      <a:pt x="8765" y="2101"/>
                      <a:pt x="9039" y="1713"/>
                      <a:pt x="9245" y="1302"/>
                    </a:cubicBezTo>
                    <a:cubicBezTo>
                      <a:pt x="9359" y="1119"/>
                      <a:pt x="9450" y="937"/>
                      <a:pt x="9519" y="731"/>
                    </a:cubicBezTo>
                    <a:cubicBezTo>
                      <a:pt x="9541" y="686"/>
                      <a:pt x="9564" y="663"/>
                      <a:pt x="9564" y="617"/>
                    </a:cubicBezTo>
                    <a:cubicBezTo>
                      <a:pt x="9587" y="526"/>
                      <a:pt x="9587" y="434"/>
                      <a:pt x="9564" y="343"/>
                    </a:cubicBezTo>
                    <a:cubicBezTo>
                      <a:pt x="9519" y="229"/>
                      <a:pt x="9427" y="115"/>
                      <a:pt x="9313" y="46"/>
                    </a:cubicBezTo>
                    <a:cubicBezTo>
                      <a:pt x="9245" y="24"/>
                      <a:pt x="9153" y="1"/>
                      <a:pt x="9085" y="1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1" name="Google Shape;8075;p70">
                <a:extLst>
                  <a:ext uri="{FF2B5EF4-FFF2-40B4-BE49-F238E27FC236}">
                    <a16:creationId xmlns:a16="http://schemas.microsoft.com/office/drawing/2014/main" id="{0AAA2006-870F-4D75-9966-F283DB877424}"/>
                  </a:ext>
                </a:extLst>
              </p:cNvPr>
              <p:cNvSpPr/>
              <p:nvPr/>
            </p:nvSpPr>
            <p:spPr>
              <a:xfrm>
                <a:off x="5581292" y="2054224"/>
                <a:ext cx="186986" cy="90881"/>
              </a:xfrm>
              <a:custGeom>
                <a:avLst/>
                <a:gdLst/>
                <a:ahLst/>
                <a:cxnLst/>
                <a:rect l="l" t="t" r="r" b="b"/>
                <a:pathLst>
                  <a:path w="14495" h="7045" extrusionOk="0">
                    <a:moveTo>
                      <a:pt x="6620" y="6209"/>
                    </a:moveTo>
                    <a:cubicBezTo>
                      <a:pt x="6602" y="6209"/>
                      <a:pt x="6587" y="6212"/>
                      <a:pt x="6573" y="6217"/>
                    </a:cubicBezTo>
                    <a:lnTo>
                      <a:pt x="6573" y="6217"/>
                    </a:lnTo>
                    <a:cubicBezTo>
                      <a:pt x="6589" y="6214"/>
                      <a:pt x="6605" y="6211"/>
                      <a:pt x="6620" y="6209"/>
                    </a:cubicBezTo>
                    <a:close/>
                    <a:moveTo>
                      <a:pt x="13901" y="0"/>
                    </a:moveTo>
                    <a:cubicBezTo>
                      <a:pt x="13787" y="0"/>
                      <a:pt x="13696" y="23"/>
                      <a:pt x="13605" y="69"/>
                    </a:cubicBezTo>
                    <a:cubicBezTo>
                      <a:pt x="13491" y="160"/>
                      <a:pt x="13422" y="274"/>
                      <a:pt x="13376" y="411"/>
                    </a:cubicBezTo>
                    <a:cubicBezTo>
                      <a:pt x="13331" y="571"/>
                      <a:pt x="13262" y="731"/>
                      <a:pt x="13217" y="890"/>
                    </a:cubicBezTo>
                    <a:cubicBezTo>
                      <a:pt x="12943" y="1621"/>
                      <a:pt x="12578" y="2305"/>
                      <a:pt x="12144" y="2945"/>
                    </a:cubicBezTo>
                    <a:cubicBezTo>
                      <a:pt x="11733" y="3492"/>
                      <a:pt x="11277" y="3972"/>
                      <a:pt x="10774" y="4405"/>
                    </a:cubicBezTo>
                    <a:cubicBezTo>
                      <a:pt x="10249" y="4839"/>
                      <a:pt x="9656" y="5181"/>
                      <a:pt x="9040" y="5478"/>
                    </a:cubicBezTo>
                    <a:cubicBezTo>
                      <a:pt x="8257" y="5836"/>
                      <a:pt x="7408" y="6063"/>
                      <a:pt x="6558" y="6222"/>
                    </a:cubicBezTo>
                    <a:lnTo>
                      <a:pt x="6558" y="6222"/>
                    </a:lnTo>
                    <a:cubicBezTo>
                      <a:pt x="6563" y="6220"/>
                      <a:pt x="6568" y="6218"/>
                      <a:pt x="6573" y="6217"/>
                    </a:cubicBezTo>
                    <a:lnTo>
                      <a:pt x="6573" y="6217"/>
                    </a:lnTo>
                    <a:cubicBezTo>
                      <a:pt x="5989" y="6316"/>
                      <a:pt x="5395" y="6369"/>
                      <a:pt x="4804" y="6369"/>
                    </a:cubicBezTo>
                    <a:cubicBezTo>
                      <a:pt x="4488" y="6369"/>
                      <a:pt x="4172" y="6354"/>
                      <a:pt x="3858" y="6323"/>
                    </a:cubicBezTo>
                    <a:lnTo>
                      <a:pt x="3858" y="6323"/>
                    </a:lnTo>
                    <a:cubicBezTo>
                      <a:pt x="3858" y="6328"/>
                      <a:pt x="3858" y="6331"/>
                      <a:pt x="3859" y="6334"/>
                    </a:cubicBezTo>
                    <a:lnTo>
                      <a:pt x="3859" y="6334"/>
                    </a:lnTo>
                    <a:cubicBezTo>
                      <a:pt x="3853" y="6329"/>
                      <a:pt x="3847" y="6323"/>
                      <a:pt x="3835" y="6323"/>
                    </a:cubicBezTo>
                    <a:lnTo>
                      <a:pt x="3813" y="6323"/>
                    </a:lnTo>
                    <a:cubicBezTo>
                      <a:pt x="2763" y="6231"/>
                      <a:pt x="1713" y="6003"/>
                      <a:pt x="731" y="5615"/>
                    </a:cubicBezTo>
                    <a:cubicBezTo>
                      <a:pt x="617" y="5592"/>
                      <a:pt x="526" y="5547"/>
                      <a:pt x="412" y="5501"/>
                    </a:cubicBezTo>
                    <a:cubicBezTo>
                      <a:pt x="370" y="5487"/>
                      <a:pt x="329" y="5480"/>
                      <a:pt x="289" y="5480"/>
                    </a:cubicBezTo>
                    <a:cubicBezTo>
                      <a:pt x="196" y="5480"/>
                      <a:pt x="110" y="5520"/>
                      <a:pt x="46" y="5615"/>
                    </a:cubicBezTo>
                    <a:cubicBezTo>
                      <a:pt x="1" y="5729"/>
                      <a:pt x="24" y="5912"/>
                      <a:pt x="161" y="5957"/>
                    </a:cubicBezTo>
                    <a:cubicBezTo>
                      <a:pt x="937" y="6277"/>
                      <a:pt x="1758" y="6551"/>
                      <a:pt x="2580" y="6734"/>
                    </a:cubicBezTo>
                    <a:cubicBezTo>
                      <a:pt x="3379" y="6916"/>
                      <a:pt x="4224" y="7007"/>
                      <a:pt x="5045" y="7030"/>
                    </a:cubicBezTo>
                    <a:cubicBezTo>
                      <a:pt x="5217" y="7040"/>
                      <a:pt x="5388" y="7044"/>
                      <a:pt x="5560" y="7044"/>
                    </a:cubicBezTo>
                    <a:cubicBezTo>
                      <a:pt x="6210" y="7044"/>
                      <a:pt x="6860" y="6979"/>
                      <a:pt x="7510" y="6870"/>
                    </a:cubicBezTo>
                    <a:cubicBezTo>
                      <a:pt x="8309" y="6711"/>
                      <a:pt x="9062" y="6460"/>
                      <a:pt x="9793" y="6117"/>
                    </a:cubicBezTo>
                    <a:cubicBezTo>
                      <a:pt x="10843" y="5615"/>
                      <a:pt x="11802" y="4930"/>
                      <a:pt x="12555" y="4063"/>
                    </a:cubicBezTo>
                    <a:cubicBezTo>
                      <a:pt x="13422" y="3082"/>
                      <a:pt x="14061" y="1895"/>
                      <a:pt x="14404" y="639"/>
                    </a:cubicBezTo>
                    <a:cubicBezTo>
                      <a:pt x="14495" y="365"/>
                      <a:pt x="14289" y="69"/>
                      <a:pt x="14016" y="0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2" name="Google Shape;8076;p70">
                <a:extLst>
                  <a:ext uri="{FF2B5EF4-FFF2-40B4-BE49-F238E27FC236}">
                    <a16:creationId xmlns:a16="http://schemas.microsoft.com/office/drawing/2014/main" id="{5957D5DA-28CA-4648-8FB5-4150785412C1}"/>
                  </a:ext>
                </a:extLst>
              </p:cNvPr>
              <p:cNvSpPr/>
              <p:nvPr/>
            </p:nvSpPr>
            <p:spPr>
              <a:xfrm>
                <a:off x="5317488" y="2186415"/>
                <a:ext cx="27683" cy="168255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3043" extrusionOk="0">
                    <a:moveTo>
                      <a:pt x="366" y="1"/>
                    </a:moveTo>
                    <a:cubicBezTo>
                      <a:pt x="297" y="1"/>
                      <a:pt x="251" y="69"/>
                      <a:pt x="274" y="138"/>
                    </a:cubicBezTo>
                    <a:cubicBezTo>
                      <a:pt x="434" y="434"/>
                      <a:pt x="571" y="731"/>
                      <a:pt x="685" y="1051"/>
                    </a:cubicBezTo>
                    <a:cubicBezTo>
                      <a:pt x="799" y="1324"/>
                      <a:pt x="891" y="1598"/>
                      <a:pt x="982" y="1872"/>
                    </a:cubicBezTo>
                    <a:cubicBezTo>
                      <a:pt x="1073" y="2146"/>
                      <a:pt x="1142" y="2420"/>
                      <a:pt x="1210" y="2717"/>
                    </a:cubicBezTo>
                    <a:cubicBezTo>
                      <a:pt x="1324" y="3287"/>
                      <a:pt x="1416" y="3881"/>
                      <a:pt x="1484" y="4474"/>
                    </a:cubicBezTo>
                    <a:cubicBezTo>
                      <a:pt x="1552" y="5159"/>
                      <a:pt x="1552" y="5844"/>
                      <a:pt x="1552" y="6529"/>
                    </a:cubicBezTo>
                    <a:cubicBezTo>
                      <a:pt x="1530" y="7213"/>
                      <a:pt x="1461" y="7875"/>
                      <a:pt x="1347" y="8537"/>
                    </a:cubicBezTo>
                    <a:cubicBezTo>
                      <a:pt x="1164" y="9633"/>
                      <a:pt x="868" y="10729"/>
                      <a:pt x="411" y="11756"/>
                    </a:cubicBezTo>
                    <a:cubicBezTo>
                      <a:pt x="297" y="11961"/>
                      <a:pt x="206" y="12166"/>
                      <a:pt x="92" y="12372"/>
                    </a:cubicBezTo>
                    <a:cubicBezTo>
                      <a:pt x="23" y="12486"/>
                      <a:pt x="0" y="12600"/>
                      <a:pt x="23" y="12714"/>
                    </a:cubicBezTo>
                    <a:cubicBezTo>
                      <a:pt x="46" y="12806"/>
                      <a:pt x="114" y="12920"/>
                      <a:pt x="229" y="12965"/>
                    </a:cubicBezTo>
                    <a:cubicBezTo>
                      <a:pt x="297" y="13017"/>
                      <a:pt x="378" y="13042"/>
                      <a:pt x="463" y="13042"/>
                    </a:cubicBezTo>
                    <a:cubicBezTo>
                      <a:pt x="491" y="13042"/>
                      <a:pt x="520" y="13040"/>
                      <a:pt x="548" y="13034"/>
                    </a:cubicBezTo>
                    <a:cubicBezTo>
                      <a:pt x="639" y="13011"/>
                      <a:pt x="754" y="12943"/>
                      <a:pt x="822" y="12828"/>
                    </a:cubicBezTo>
                    <a:cubicBezTo>
                      <a:pt x="1233" y="11961"/>
                      <a:pt x="1575" y="11048"/>
                      <a:pt x="1781" y="10089"/>
                    </a:cubicBezTo>
                    <a:cubicBezTo>
                      <a:pt x="2009" y="9108"/>
                      <a:pt x="2123" y="8104"/>
                      <a:pt x="2146" y="7099"/>
                    </a:cubicBezTo>
                    <a:cubicBezTo>
                      <a:pt x="2146" y="6095"/>
                      <a:pt x="2055" y="5091"/>
                      <a:pt x="1872" y="4086"/>
                    </a:cubicBezTo>
                    <a:cubicBezTo>
                      <a:pt x="1689" y="3128"/>
                      <a:pt x="1393" y="2192"/>
                      <a:pt x="1028" y="1279"/>
                    </a:cubicBezTo>
                    <a:cubicBezTo>
                      <a:pt x="868" y="868"/>
                      <a:pt x="662" y="457"/>
                      <a:pt x="457" y="46"/>
                    </a:cubicBezTo>
                    <a:cubicBezTo>
                      <a:pt x="434" y="1"/>
                      <a:pt x="388" y="1"/>
                      <a:pt x="366" y="1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3" name="Google Shape;8077;p70">
                <a:extLst>
                  <a:ext uri="{FF2B5EF4-FFF2-40B4-BE49-F238E27FC236}">
                    <a16:creationId xmlns:a16="http://schemas.microsoft.com/office/drawing/2014/main" id="{1E96352B-4DC2-4AF5-A9B6-49419A4F9DDF}"/>
                  </a:ext>
                </a:extLst>
              </p:cNvPr>
              <p:cNvSpPr/>
              <p:nvPr/>
            </p:nvSpPr>
            <p:spPr>
              <a:xfrm>
                <a:off x="5291870" y="2241470"/>
                <a:ext cx="14151" cy="7967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6176" extrusionOk="0">
                    <a:moveTo>
                      <a:pt x="343" y="1"/>
                    </a:moveTo>
                    <a:cubicBezTo>
                      <a:pt x="252" y="24"/>
                      <a:pt x="160" y="138"/>
                      <a:pt x="206" y="229"/>
                    </a:cubicBezTo>
                    <a:cubicBezTo>
                      <a:pt x="297" y="526"/>
                      <a:pt x="366" y="800"/>
                      <a:pt x="434" y="1097"/>
                    </a:cubicBezTo>
                    <a:cubicBezTo>
                      <a:pt x="503" y="1370"/>
                      <a:pt x="526" y="1644"/>
                      <a:pt x="571" y="1918"/>
                    </a:cubicBezTo>
                    <a:cubicBezTo>
                      <a:pt x="571" y="1941"/>
                      <a:pt x="571" y="1964"/>
                      <a:pt x="571" y="1964"/>
                    </a:cubicBezTo>
                    <a:cubicBezTo>
                      <a:pt x="640" y="2717"/>
                      <a:pt x="594" y="3493"/>
                      <a:pt x="480" y="4246"/>
                    </a:cubicBezTo>
                    <a:cubicBezTo>
                      <a:pt x="389" y="4771"/>
                      <a:pt x="252" y="5274"/>
                      <a:pt x="69" y="5776"/>
                    </a:cubicBezTo>
                    <a:cubicBezTo>
                      <a:pt x="1" y="5936"/>
                      <a:pt x="115" y="6118"/>
                      <a:pt x="274" y="6164"/>
                    </a:cubicBezTo>
                    <a:cubicBezTo>
                      <a:pt x="298" y="6172"/>
                      <a:pt x="324" y="6176"/>
                      <a:pt x="351" y="6176"/>
                    </a:cubicBezTo>
                    <a:cubicBezTo>
                      <a:pt x="478" y="6176"/>
                      <a:pt x="625" y="6090"/>
                      <a:pt x="662" y="5958"/>
                    </a:cubicBezTo>
                    <a:cubicBezTo>
                      <a:pt x="914" y="5000"/>
                      <a:pt x="1073" y="4018"/>
                      <a:pt x="1096" y="3037"/>
                    </a:cubicBezTo>
                    <a:cubicBezTo>
                      <a:pt x="1096" y="2557"/>
                      <a:pt x="1051" y="2078"/>
                      <a:pt x="959" y="1599"/>
                    </a:cubicBezTo>
                    <a:cubicBezTo>
                      <a:pt x="936" y="1348"/>
                      <a:pt x="868" y="1119"/>
                      <a:pt x="799" y="868"/>
                    </a:cubicBezTo>
                    <a:cubicBezTo>
                      <a:pt x="731" y="617"/>
                      <a:pt x="662" y="389"/>
                      <a:pt x="571" y="138"/>
                    </a:cubicBezTo>
                    <a:cubicBezTo>
                      <a:pt x="571" y="92"/>
                      <a:pt x="548" y="47"/>
                      <a:pt x="503" y="24"/>
                    </a:cubicBezTo>
                    <a:cubicBezTo>
                      <a:pt x="457" y="1"/>
                      <a:pt x="434" y="1"/>
                      <a:pt x="389" y="1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4" name="Google Shape;8078;p70">
                <a:extLst>
                  <a:ext uri="{FF2B5EF4-FFF2-40B4-BE49-F238E27FC236}">
                    <a16:creationId xmlns:a16="http://schemas.microsoft.com/office/drawing/2014/main" id="{D5598EB1-9430-42BF-B5A3-3A16A1ED5B02}"/>
                  </a:ext>
                </a:extLst>
              </p:cNvPr>
              <p:cNvSpPr/>
              <p:nvPr/>
            </p:nvSpPr>
            <p:spPr>
              <a:xfrm>
                <a:off x="5274495" y="1947340"/>
                <a:ext cx="310954" cy="141062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10935" extrusionOk="0">
                    <a:moveTo>
                      <a:pt x="20247" y="1"/>
                    </a:moveTo>
                    <a:cubicBezTo>
                      <a:pt x="19676" y="1"/>
                      <a:pt x="19106" y="23"/>
                      <a:pt x="18535" y="69"/>
                    </a:cubicBezTo>
                    <a:cubicBezTo>
                      <a:pt x="16732" y="183"/>
                      <a:pt x="14951" y="548"/>
                      <a:pt x="13194" y="1050"/>
                    </a:cubicBezTo>
                    <a:cubicBezTo>
                      <a:pt x="11436" y="1575"/>
                      <a:pt x="9747" y="2283"/>
                      <a:pt x="8127" y="3150"/>
                    </a:cubicBezTo>
                    <a:cubicBezTo>
                      <a:pt x="6529" y="3995"/>
                      <a:pt x="5000" y="5022"/>
                      <a:pt x="3653" y="6209"/>
                    </a:cubicBezTo>
                    <a:cubicBezTo>
                      <a:pt x="2923" y="6848"/>
                      <a:pt x="2261" y="7533"/>
                      <a:pt x="1644" y="8263"/>
                    </a:cubicBezTo>
                    <a:cubicBezTo>
                      <a:pt x="1051" y="8971"/>
                      <a:pt x="526" y="9747"/>
                      <a:pt x="47" y="10569"/>
                    </a:cubicBezTo>
                    <a:cubicBezTo>
                      <a:pt x="1" y="10683"/>
                      <a:pt x="1" y="10820"/>
                      <a:pt x="115" y="10888"/>
                    </a:cubicBezTo>
                    <a:cubicBezTo>
                      <a:pt x="155" y="10918"/>
                      <a:pt x="208" y="10935"/>
                      <a:pt x="260" y="10935"/>
                    </a:cubicBezTo>
                    <a:cubicBezTo>
                      <a:pt x="328" y="10935"/>
                      <a:pt x="396" y="10907"/>
                      <a:pt x="435" y="10843"/>
                    </a:cubicBezTo>
                    <a:cubicBezTo>
                      <a:pt x="982" y="9907"/>
                      <a:pt x="1644" y="9039"/>
                      <a:pt x="2398" y="8240"/>
                    </a:cubicBezTo>
                    <a:lnTo>
                      <a:pt x="2398" y="8240"/>
                    </a:lnTo>
                    <a:cubicBezTo>
                      <a:pt x="2393" y="8245"/>
                      <a:pt x="2388" y="8249"/>
                      <a:pt x="2384" y="8252"/>
                    </a:cubicBezTo>
                    <a:lnTo>
                      <a:pt x="2384" y="8252"/>
                    </a:lnTo>
                    <a:cubicBezTo>
                      <a:pt x="3632" y="6920"/>
                      <a:pt x="5081" y="5790"/>
                      <a:pt x="6620" y="4839"/>
                    </a:cubicBezTo>
                    <a:cubicBezTo>
                      <a:pt x="8606" y="3630"/>
                      <a:pt x="10752" y="2717"/>
                      <a:pt x="12988" y="2055"/>
                    </a:cubicBezTo>
                    <a:cubicBezTo>
                      <a:pt x="12943" y="2055"/>
                      <a:pt x="12920" y="2078"/>
                      <a:pt x="12874" y="2078"/>
                    </a:cubicBezTo>
                    <a:cubicBezTo>
                      <a:pt x="14951" y="1484"/>
                      <a:pt x="17120" y="1096"/>
                      <a:pt x="19288" y="1050"/>
                    </a:cubicBezTo>
                    <a:cubicBezTo>
                      <a:pt x="19465" y="1045"/>
                      <a:pt x="19642" y="1042"/>
                      <a:pt x="19819" y="1042"/>
                    </a:cubicBezTo>
                    <a:cubicBezTo>
                      <a:pt x="20350" y="1042"/>
                      <a:pt x="20880" y="1068"/>
                      <a:pt x="21411" y="1119"/>
                    </a:cubicBezTo>
                    <a:cubicBezTo>
                      <a:pt x="22119" y="1187"/>
                      <a:pt x="22803" y="1302"/>
                      <a:pt x="23488" y="1439"/>
                    </a:cubicBezTo>
                    <a:cubicBezTo>
                      <a:pt x="23506" y="1442"/>
                      <a:pt x="23525" y="1443"/>
                      <a:pt x="23543" y="1443"/>
                    </a:cubicBezTo>
                    <a:cubicBezTo>
                      <a:pt x="23666" y="1443"/>
                      <a:pt x="23800" y="1381"/>
                      <a:pt x="23899" y="1302"/>
                    </a:cubicBezTo>
                    <a:cubicBezTo>
                      <a:pt x="24013" y="1210"/>
                      <a:pt x="24082" y="1073"/>
                      <a:pt x="24104" y="936"/>
                    </a:cubicBezTo>
                    <a:cubicBezTo>
                      <a:pt x="24104" y="799"/>
                      <a:pt x="24059" y="640"/>
                      <a:pt x="23967" y="526"/>
                    </a:cubicBezTo>
                    <a:cubicBezTo>
                      <a:pt x="23876" y="411"/>
                      <a:pt x="23762" y="343"/>
                      <a:pt x="23602" y="320"/>
                    </a:cubicBezTo>
                    <a:cubicBezTo>
                      <a:pt x="22507" y="92"/>
                      <a:pt x="21365" y="1"/>
                      <a:pt x="20247" y="1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079;p70">
                <a:extLst>
                  <a:ext uri="{FF2B5EF4-FFF2-40B4-BE49-F238E27FC236}">
                    <a16:creationId xmlns:a16="http://schemas.microsoft.com/office/drawing/2014/main" id="{500CB264-0FDE-48D3-AD82-823EE041B372}"/>
                  </a:ext>
                </a:extLst>
              </p:cNvPr>
              <p:cNvSpPr/>
              <p:nvPr/>
            </p:nvSpPr>
            <p:spPr>
              <a:xfrm>
                <a:off x="5426126" y="2203494"/>
                <a:ext cx="71866" cy="57431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452" extrusionOk="0">
                    <a:moveTo>
                      <a:pt x="4383" y="0"/>
                    </a:moveTo>
                    <a:cubicBezTo>
                      <a:pt x="3653" y="0"/>
                      <a:pt x="2717" y="366"/>
                      <a:pt x="1895" y="959"/>
                    </a:cubicBezTo>
                    <a:cubicBezTo>
                      <a:pt x="1211" y="1461"/>
                      <a:pt x="663" y="2032"/>
                      <a:pt x="343" y="2625"/>
                    </a:cubicBezTo>
                    <a:cubicBezTo>
                      <a:pt x="24" y="3219"/>
                      <a:pt x="1" y="3721"/>
                      <a:pt x="229" y="4063"/>
                    </a:cubicBezTo>
                    <a:cubicBezTo>
                      <a:pt x="412" y="4314"/>
                      <a:pt x="754" y="4451"/>
                      <a:pt x="1188" y="4451"/>
                    </a:cubicBezTo>
                    <a:cubicBezTo>
                      <a:pt x="1918" y="4451"/>
                      <a:pt x="2854" y="4086"/>
                      <a:pt x="3699" y="3493"/>
                    </a:cubicBezTo>
                    <a:cubicBezTo>
                      <a:pt x="4383" y="2991"/>
                      <a:pt x="4908" y="2420"/>
                      <a:pt x="5228" y="1827"/>
                    </a:cubicBezTo>
                    <a:cubicBezTo>
                      <a:pt x="5547" y="1233"/>
                      <a:pt x="5570" y="731"/>
                      <a:pt x="5342" y="389"/>
                    </a:cubicBezTo>
                    <a:cubicBezTo>
                      <a:pt x="5159" y="137"/>
                      <a:pt x="4817" y="0"/>
                      <a:pt x="43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080;p70">
                <a:extLst>
                  <a:ext uri="{FF2B5EF4-FFF2-40B4-BE49-F238E27FC236}">
                    <a16:creationId xmlns:a16="http://schemas.microsoft.com/office/drawing/2014/main" id="{9B9E3103-E2EF-42C0-9CA4-2018EAE51B34}"/>
                  </a:ext>
                </a:extLst>
              </p:cNvPr>
              <p:cNvSpPr/>
              <p:nvPr/>
            </p:nvSpPr>
            <p:spPr>
              <a:xfrm>
                <a:off x="5674334" y="2162268"/>
                <a:ext cx="77452" cy="3859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2992" extrusionOk="0">
                    <a:moveTo>
                      <a:pt x="2648" y="1"/>
                    </a:moveTo>
                    <a:cubicBezTo>
                      <a:pt x="1188" y="1"/>
                      <a:pt x="69" y="526"/>
                      <a:pt x="23" y="1256"/>
                    </a:cubicBezTo>
                    <a:cubicBezTo>
                      <a:pt x="1" y="1485"/>
                      <a:pt x="92" y="1713"/>
                      <a:pt x="275" y="1918"/>
                    </a:cubicBezTo>
                    <a:cubicBezTo>
                      <a:pt x="731" y="2466"/>
                      <a:pt x="1735" y="2877"/>
                      <a:pt x="2877" y="2968"/>
                    </a:cubicBezTo>
                    <a:cubicBezTo>
                      <a:pt x="3036" y="2968"/>
                      <a:pt x="3219" y="2991"/>
                      <a:pt x="3356" y="2991"/>
                    </a:cubicBezTo>
                    <a:cubicBezTo>
                      <a:pt x="4817" y="2991"/>
                      <a:pt x="5912" y="2443"/>
                      <a:pt x="5981" y="1736"/>
                    </a:cubicBezTo>
                    <a:cubicBezTo>
                      <a:pt x="6004" y="1325"/>
                      <a:pt x="5730" y="937"/>
                      <a:pt x="5182" y="617"/>
                    </a:cubicBezTo>
                    <a:cubicBezTo>
                      <a:pt x="4657" y="298"/>
                      <a:pt x="3904" y="92"/>
                      <a:pt x="3128" y="24"/>
                    </a:cubicBezTo>
                    <a:cubicBezTo>
                      <a:pt x="2945" y="1"/>
                      <a:pt x="2785" y="1"/>
                      <a:pt x="26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7" name="Google Shape;8081;p70">
                <a:extLst>
                  <a:ext uri="{FF2B5EF4-FFF2-40B4-BE49-F238E27FC236}">
                    <a16:creationId xmlns:a16="http://schemas.microsoft.com/office/drawing/2014/main" id="{91B87588-C6A0-420C-888E-88EAD990AF35}"/>
                  </a:ext>
                </a:extLst>
              </p:cNvPr>
              <p:cNvSpPr/>
              <p:nvPr/>
            </p:nvSpPr>
            <p:spPr>
              <a:xfrm>
                <a:off x="5660493" y="2312145"/>
                <a:ext cx="49188" cy="64784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5022" extrusionOk="0">
                    <a:moveTo>
                      <a:pt x="161" y="0"/>
                    </a:moveTo>
                    <a:cubicBezTo>
                      <a:pt x="46" y="23"/>
                      <a:pt x="1" y="91"/>
                      <a:pt x="24" y="183"/>
                    </a:cubicBezTo>
                    <a:cubicBezTo>
                      <a:pt x="69" y="479"/>
                      <a:pt x="115" y="776"/>
                      <a:pt x="206" y="1096"/>
                    </a:cubicBezTo>
                    <a:cubicBezTo>
                      <a:pt x="252" y="1347"/>
                      <a:pt x="343" y="1621"/>
                      <a:pt x="412" y="1872"/>
                    </a:cubicBezTo>
                    <a:lnTo>
                      <a:pt x="435" y="1917"/>
                    </a:lnTo>
                    <a:lnTo>
                      <a:pt x="457" y="1986"/>
                    </a:lnTo>
                    <a:cubicBezTo>
                      <a:pt x="480" y="2054"/>
                      <a:pt x="526" y="2077"/>
                      <a:pt x="571" y="2100"/>
                    </a:cubicBezTo>
                    <a:lnTo>
                      <a:pt x="617" y="2100"/>
                    </a:lnTo>
                    <a:cubicBezTo>
                      <a:pt x="686" y="2100"/>
                      <a:pt x="731" y="2077"/>
                      <a:pt x="777" y="2031"/>
                    </a:cubicBezTo>
                    <a:lnTo>
                      <a:pt x="800" y="1986"/>
                    </a:lnTo>
                    <a:lnTo>
                      <a:pt x="845" y="1940"/>
                    </a:lnTo>
                    <a:cubicBezTo>
                      <a:pt x="891" y="1872"/>
                      <a:pt x="937" y="1826"/>
                      <a:pt x="982" y="1758"/>
                    </a:cubicBezTo>
                    <a:cubicBezTo>
                      <a:pt x="1074" y="1643"/>
                      <a:pt x="1165" y="1575"/>
                      <a:pt x="1256" y="1506"/>
                    </a:cubicBezTo>
                    <a:cubicBezTo>
                      <a:pt x="1325" y="1461"/>
                      <a:pt x="1416" y="1415"/>
                      <a:pt x="1507" y="1392"/>
                    </a:cubicBezTo>
                    <a:cubicBezTo>
                      <a:pt x="1576" y="1370"/>
                      <a:pt x="1644" y="1347"/>
                      <a:pt x="1736" y="1347"/>
                    </a:cubicBezTo>
                    <a:cubicBezTo>
                      <a:pt x="1827" y="1347"/>
                      <a:pt x="1895" y="1347"/>
                      <a:pt x="1964" y="1370"/>
                    </a:cubicBezTo>
                    <a:cubicBezTo>
                      <a:pt x="2055" y="1392"/>
                      <a:pt x="2146" y="1415"/>
                      <a:pt x="2238" y="1461"/>
                    </a:cubicBezTo>
                    <a:cubicBezTo>
                      <a:pt x="2352" y="1529"/>
                      <a:pt x="2443" y="1598"/>
                      <a:pt x="2534" y="1666"/>
                    </a:cubicBezTo>
                    <a:cubicBezTo>
                      <a:pt x="2626" y="1758"/>
                      <a:pt x="2717" y="1872"/>
                      <a:pt x="2808" y="2009"/>
                    </a:cubicBezTo>
                    <a:cubicBezTo>
                      <a:pt x="2900" y="2146"/>
                      <a:pt x="2991" y="2305"/>
                      <a:pt x="3037" y="2465"/>
                    </a:cubicBezTo>
                    <a:cubicBezTo>
                      <a:pt x="3082" y="2625"/>
                      <a:pt x="3105" y="2762"/>
                      <a:pt x="3128" y="2876"/>
                    </a:cubicBezTo>
                    <a:cubicBezTo>
                      <a:pt x="3128" y="3013"/>
                      <a:pt x="3128" y="3127"/>
                      <a:pt x="3105" y="3241"/>
                    </a:cubicBezTo>
                    <a:cubicBezTo>
                      <a:pt x="3082" y="3333"/>
                      <a:pt x="3037" y="3447"/>
                      <a:pt x="2991" y="3538"/>
                    </a:cubicBezTo>
                    <a:cubicBezTo>
                      <a:pt x="2945" y="3652"/>
                      <a:pt x="2877" y="3743"/>
                      <a:pt x="2808" y="3812"/>
                    </a:cubicBezTo>
                    <a:cubicBezTo>
                      <a:pt x="2694" y="3926"/>
                      <a:pt x="2603" y="4017"/>
                      <a:pt x="2466" y="4109"/>
                    </a:cubicBezTo>
                    <a:cubicBezTo>
                      <a:pt x="2261" y="4223"/>
                      <a:pt x="2032" y="4337"/>
                      <a:pt x="1758" y="4428"/>
                    </a:cubicBezTo>
                    <a:lnTo>
                      <a:pt x="1713" y="4451"/>
                    </a:lnTo>
                    <a:cubicBezTo>
                      <a:pt x="1621" y="4474"/>
                      <a:pt x="1576" y="4519"/>
                      <a:pt x="1530" y="4565"/>
                    </a:cubicBezTo>
                    <a:cubicBezTo>
                      <a:pt x="1484" y="4634"/>
                      <a:pt x="1462" y="4702"/>
                      <a:pt x="1484" y="4793"/>
                    </a:cubicBezTo>
                    <a:cubicBezTo>
                      <a:pt x="1507" y="4907"/>
                      <a:pt x="1621" y="5022"/>
                      <a:pt x="1758" y="5022"/>
                    </a:cubicBezTo>
                    <a:cubicBezTo>
                      <a:pt x="1781" y="5022"/>
                      <a:pt x="1804" y="4999"/>
                      <a:pt x="1804" y="4999"/>
                    </a:cubicBezTo>
                    <a:cubicBezTo>
                      <a:pt x="2283" y="4930"/>
                      <a:pt x="3128" y="4679"/>
                      <a:pt x="3539" y="3949"/>
                    </a:cubicBezTo>
                    <a:cubicBezTo>
                      <a:pt x="3699" y="3698"/>
                      <a:pt x="3767" y="3424"/>
                      <a:pt x="3790" y="3127"/>
                    </a:cubicBezTo>
                    <a:cubicBezTo>
                      <a:pt x="3813" y="2853"/>
                      <a:pt x="3767" y="2579"/>
                      <a:pt x="3676" y="2283"/>
                    </a:cubicBezTo>
                    <a:cubicBezTo>
                      <a:pt x="3425" y="1598"/>
                      <a:pt x="2717" y="845"/>
                      <a:pt x="1873" y="845"/>
                    </a:cubicBezTo>
                    <a:cubicBezTo>
                      <a:pt x="1667" y="845"/>
                      <a:pt x="1484" y="890"/>
                      <a:pt x="1302" y="959"/>
                    </a:cubicBezTo>
                    <a:cubicBezTo>
                      <a:pt x="1142" y="1050"/>
                      <a:pt x="982" y="1164"/>
                      <a:pt x="845" y="1301"/>
                    </a:cubicBezTo>
                    <a:cubicBezTo>
                      <a:pt x="777" y="1392"/>
                      <a:pt x="708" y="1461"/>
                      <a:pt x="640" y="1552"/>
                    </a:cubicBezTo>
                    <a:lnTo>
                      <a:pt x="617" y="1438"/>
                    </a:lnTo>
                    <a:cubicBezTo>
                      <a:pt x="480" y="1050"/>
                      <a:pt x="389" y="616"/>
                      <a:pt x="298" y="114"/>
                    </a:cubicBezTo>
                    <a:cubicBezTo>
                      <a:pt x="298" y="68"/>
                      <a:pt x="229" y="0"/>
                      <a:pt x="161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8" name="Google Shape;8082;p70">
                <a:extLst>
                  <a:ext uri="{FF2B5EF4-FFF2-40B4-BE49-F238E27FC236}">
                    <a16:creationId xmlns:a16="http://schemas.microsoft.com/office/drawing/2014/main" id="{A59929DA-C451-4F5D-985C-D7F27AB11EE7}"/>
                  </a:ext>
                </a:extLst>
              </p:cNvPr>
              <p:cNvSpPr/>
              <p:nvPr/>
            </p:nvSpPr>
            <p:spPr>
              <a:xfrm>
                <a:off x="5508565" y="2335105"/>
                <a:ext cx="38003" cy="6066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4703" extrusionOk="0">
                    <a:moveTo>
                      <a:pt x="1005" y="0"/>
                    </a:moveTo>
                    <a:cubicBezTo>
                      <a:pt x="937" y="0"/>
                      <a:pt x="868" y="23"/>
                      <a:pt x="823" y="46"/>
                    </a:cubicBezTo>
                    <a:cubicBezTo>
                      <a:pt x="184" y="229"/>
                      <a:pt x="1" y="1438"/>
                      <a:pt x="389" y="2717"/>
                    </a:cubicBezTo>
                    <a:cubicBezTo>
                      <a:pt x="754" y="3858"/>
                      <a:pt x="1485" y="4702"/>
                      <a:pt x="2078" y="4702"/>
                    </a:cubicBezTo>
                    <a:cubicBezTo>
                      <a:pt x="2147" y="4702"/>
                      <a:pt x="2215" y="4702"/>
                      <a:pt x="2261" y="4680"/>
                    </a:cubicBezTo>
                    <a:cubicBezTo>
                      <a:pt x="2580" y="4588"/>
                      <a:pt x="2786" y="4246"/>
                      <a:pt x="2877" y="3744"/>
                    </a:cubicBezTo>
                    <a:cubicBezTo>
                      <a:pt x="2945" y="3242"/>
                      <a:pt x="2877" y="2625"/>
                      <a:pt x="2694" y="2009"/>
                    </a:cubicBezTo>
                    <a:cubicBezTo>
                      <a:pt x="2329" y="868"/>
                      <a:pt x="1599" y="0"/>
                      <a:pt x="1005" y="0"/>
                    </a:cubicBezTo>
                    <a:close/>
                  </a:path>
                </a:pathLst>
              </a:custGeom>
              <a:solidFill>
                <a:srgbClr val="0024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083;p70">
                <a:extLst>
                  <a:ext uri="{FF2B5EF4-FFF2-40B4-BE49-F238E27FC236}">
                    <a16:creationId xmlns:a16="http://schemas.microsoft.com/office/drawing/2014/main" id="{4E4BA189-25B9-4B92-9374-F8E79C45E7CD}"/>
                  </a:ext>
                </a:extLst>
              </p:cNvPr>
              <p:cNvSpPr/>
              <p:nvPr/>
            </p:nvSpPr>
            <p:spPr>
              <a:xfrm>
                <a:off x="5712903" y="2269745"/>
                <a:ext cx="40054" cy="60669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4703" extrusionOk="0">
                    <a:moveTo>
                      <a:pt x="1005" y="0"/>
                    </a:moveTo>
                    <a:cubicBezTo>
                      <a:pt x="959" y="0"/>
                      <a:pt x="891" y="0"/>
                      <a:pt x="822" y="23"/>
                    </a:cubicBezTo>
                    <a:cubicBezTo>
                      <a:pt x="206" y="228"/>
                      <a:pt x="1" y="1438"/>
                      <a:pt x="412" y="2716"/>
                    </a:cubicBezTo>
                    <a:cubicBezTo>
                      <a:pt x="754" y="3835"/>
                      <a:pt x="1484" y="4702"/>
                      <a:pt x="2101" y="4702"/>
                    </a:cubicBezTo>
                    <a:cubicBezTo>
                      <a:pt x="2169" y="4702"/>
                      <a:pt x="2215" y="4702"/>
                      <a:pt x="2283" y="4679"/>
                    </a:cubicBezTo>
                    <a:cubicBezTo>
                      <a:pt x="2922" y="4474"/>
                      <a:pt x="3105" y="3264"/>
                      <a:pt x="2694" y="1986"/>
                    </a:cubicBezTo>
                    <a:cubicBezTo>
                      <a:pt x="2352" y="845"/>
                      <a:pt x="1621" y="0"/>
                      <a:pt x="1005" y="0"/>
                    </a:cubicBezTo>
                    <a:close/>
                  </a:path>
                </a:pathLst>
              </a:custGeom>
              <a:solidFill>
                <a:srgbClr val="0024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084;p70">
                <a:extLst>
                  <a:ext uri="{FF2B5EF4-FFF2-40B4-BE49-F238E27FC236}">
                    <a16:creationId xmlns:a16="http://schemas.microsoft.com/office/drawing/2014/main" id="{E0EE846E-6D95-4016-A8E1-292F5451A0EA}"/>
                  </a:ext>
                </a:extLst>
              </p:cNvPr>
              <p:cNvSpPr/>
              <p:nvPr/>
            </p:nvSpPr>
            <p:spPr>
              <a:xfrm>
                <a:off x="5636062" y="2391630"/>
                <a:ext cx="59198" cy="50078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3882" extrusionOk="0">
                    <a:moveTo>
                      <a:pt x="114" y="1"/>
                    </a:moveTo>
                    <a:cubicBezTo>
                      <a:pt x="92" y="1"/>
                      <a:pt x="46" y="24"/>
                      <a:pt x="23" y="46"/>
                    </a:cubicBezTo>
                    <a:cubicBezTo>
                      <a:pt x="0" y="69"/>
                      <a:pt x="0" y="92"/>
                      <a:pt x="0" y="138"/>
                    </a:cubicBezTo>
                    <a:cubicBezTo>
                      <a:pt x="69" y="823"/>
                      <a:pt x="251" y="1507"/>
                      <a:pt x="525" y="2192"/>
                    </a:cubicBezTo>
                    <a:cubicBezTo>
                      <a:pt x="685" y="2557"/>
                      <a:pt x="868" y="2877"/>
                      <a:pt x="1119" y="3151"/>
                    </a:cubicBezTo>
                    <a:cubicBezTo>
                      <a:pt x="1210" y="3288"/>
                      <a:pt x="1324" y="3402"/>
                      <a:pt x="1461" y="3516"/>
                    </a:cubicBezTo>
                    <a:cubicBezTo>
                      <a:pt x="1598" y="3630"/>
                      <a:pt x="1758" y="3699"/>
                      <a:pt x="1918" y="3790"/>
                    </a:cubicBezTo>
                    <a:cubicBezTo>
                      <a:pt x="2055" y="3835"/>
                      <a:pt x="2214" y="3881"/>
                      <a:pt x="2397" y="3881"/>
                    </a:cubicBezTo>
                    <a:lnTo>
                      <a:pt x="2488" y="3881"/>
                    </a:lnTo>
                    <a:cubicBezTo>
                      <a:pt x="2625" y="3881"/>
                      <a:pt x="2785" y="3858"/>
                      <a:pt x="2945" y="3813"/>
                    </a:cubicBezTo>
                    <a:cubicBezTo>
                      <a:pt x="3242" y="3699"/>
                      <a:pt x="3515" y="3493"/>
                      <a:pt x="3767" y="3196"/>
                    </a:cubicBezTo>
                    <a:cubicBezTo>
                      <a:pt x="3972" y="2945"/>
                      <a:pt x="4155" y="2603"/>
                      <a:pt x="4314" y="2215"/>
                    </a:cubicBezTo>
                    <a:cubicBezTo>
                      <a:pt x="4428" y="1895"/>
                      <a:pt x="4497" y="1553"/>
                      <a:pt x="4565" y="1165"/>
                    </a:cubicBezTo>
                    <a:cubicBezTo>
                      <a:pt x="4565" y="1051"/>
                      <a:pt x="4588" y="937"/>
                      <a:pt x="4588" y="823"/>
                    </a:cubicBezTo>
                    <a:lnTo>
                      <a:pt x="4588" y="800"/>
                    </a:lnTo>
                    <a:cubicBezTo>
                      <a:pt x="4588" y="754"/>
                      <a:pt x="4565" y="708"/>
                      <a:pt x="4543" y="663"/>
                    </a:cubicBezTo>
                    <a:cubicBezTo>
                      <a:pt x="4497" y="617"/>
                      <a:pt x="4451" y="594"/>
                      <a:pt x="4406" y="594"/>
                    </a:cubicBezTo>
                    <a:cubicBezTo>
                      <a:pt x="4314" y="594"/>
                      <a:pt x="4223" y="686"/>
                      <a:pt x="4223" y="777"/>
                    </a:cubicBezTo>
                    <a:cubicBezTo>
                      <a:pt x="4223" y="845"/>
                      <a:pt x="4200" y="914"/>
                      <a:pt x="4200" y="982"/>
                    </a:cubicBezTo>
                    <a:cubicBezTo>
                      <a:pt x="4132" y="1416"/>
                      <a:pt x="3995" y="1850"/>
                      <a:pt x="3835" y="2261"/>
                    </a:cubicBezTo>
                    <a:cubicBezTo>
                      <a:pt x="3698" y="2557"/>
                      <a:pt x="3561" y="2786"/>
                      <a:pt x="3401" y="2968"/>
                    </a:cubicBezTo>
                    <a:cubicBezTo>
                      <a:pt x="3310" y="3082"/>
                      <a:pt x="3219" y="3174"/>
                      <a:pt x="3105" y="3265"/>
                    </a:cubicBezTo>
                    <a:cubicBezTo>
                      <a:pt x="3013" y="3333"/>
                      <a:pt x="2922" y="3379"/>
                      <a:pt x="2808" y="3425"/>
                    </a:cubicBezTo>
                    <a:cubicBezTo>
                      <a:pt x="2717" y="3470"/>
                      <a:pt x="2625" y="3470"/>
                      <a:pt x="2557" y="3493"/>
                    </a:cubicBezTo>
                    <a:lnTo>
                      <a:pt x="2237" y="3493"/>
                    </a:lnTo>
                    <a:cubicBezTo>
                      <a:pt x="2123" y="3470"/>
                      <a:pt x="2032" y="3425"/>
                      <a:pt x="1940" y="3402"/>
                    </a:cubicBezTo>
                    <a:cubicBezTo>
                      <a:pt x="1826" y="3333"/>
                      <a:pt x="1712" y="3265"/>
                      <a:pt x="1598" y="3196"/>
                    </a:cubicBezTo>
                    <a:cubicBezTo>
                      <a:pt x="1461" y="3082"/>
                      <a:pt x="1324" y="2922"/>
                      <a:pt x="1187" y="2763"/>
                    </a:cubicBezTo>
                    <a:cubicBezTo>
                      <a:pt x="959" y="2443"/>
                      <a:pt x="799" y="2124"/>
                      <a:pt x="639" y="1736"/>
                    </a:cubicBezTo>
                    <a:cubicBezTo>
                      <a:pt x="434" y="1233"/>
                      <a:pt x="297" y="708"/>
                      <a:pt x="251" y="206"/>
                    </a:cubicBezTo>
                    <a:lnTo>
                      <a:pt x="229" y="138"/>
                    </a:lnTo>
                    <a:cubicBezTo>
                      <a:pt x="229" y="69"/>
                      <a:pt x="206" y="24"/>
                      <a:pt x="114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1" name="Google Shape;8085;p70">
                <a:extLst>
                  <a:ext uri="{FF2B5EF4-FFF2-40B4-BE49-F238E27FC236}">
                    <a16:creationId xmlns:a16="http://schemas.microsoft.com/office/drawing/2014/main" id="{954AE445-B38C-48DC-AE27-F8BC0807375B}"/>
                  </a:ext>
                </a:extLst>
              </p:cNvPr>
              <p:cNvSpPr/>
              <p:nvPr/>
            </p:nvSpPr>
            <p:spPr>
              <a:xfrm>
                <a:off x="5506811" y="2333480"/>
                <a:ext cx="42402" cy="64423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994" extrusionOk="0">
                    <a:moveTo>
                      <a:pt x="1058" y="1"/>
                    </a:moveTo>
                    <a:cubicBezTo>
                      <a:pt x="985" y="1"/>
                      <a:pt x="914" y="12"/>
                      <a:pt x="845" y="35"/>
                    </a:cubicBezTo>
                    <a:cubicBezTo>
                      <a:pt x="183" y="241"/>
                      <a:pt x="0" y="1519"/>
                      <a:pt x="434" y="2888"/>
                    </a:cubicBezTo>
                    <a:cubicBezTo>
                      <a:pt x="827" y="4110"/>
                      <a:pt x="1596" y="4994"/>
                      <a:pt x="2230" y="4994"/>
                    </a:cubicBezTo>
                    <a:cubicBezTo>
                      <a:pt x="2295" y="4994"/>
                      <a:pt x="2358" y="4984"/>
                      <a:pt x="2420" y="4965"/>
                    </a:cubicBezTo>
                    <a:cubicBezTo>
                      <a:pt x="3104" y="4737"/>
                      <a:pt x="3287" y="3459"/>
                      <a:pt x="2853" y="2112"/>
                    </a:cubicBezTo>
                    <a:cubicBezTo>
                      <a:pt x="2463" y="881"/>
                      <a:pt x="1705" y="1"/>
                      <a:pt x="1058" y="1"/>
                    </a:cubicBezTo>
                    <a:close/>
                  </a:path>
                </a:pathLst>
              </a:custGeom>
              <a:solidFill>
                <a:srgbClr val="0024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2" name="Google Shape;8086;p70">
                <a:extLst>
                  <a:ext uri="{FF2B5EF4-FFF2-40B4-BE49-F238E27FC236}">
                    <a16:creationId xmlns:a16="http://schemas.microsoft.com/office/drawing/2014/main" id="{1C8AD149-61E6-4674-91F9-E6AD8B02B34E}"/>
                  </a:ext>
                </a:extLst>
              </p:cNvPr>
              <p:cNvSpPr/>
              <p:nvPr/>
            </p:nvSpPr>
            <p:spPr>
              <a:xfrm>
                <a:off x="5059567" y="1718275"/>
                <a:ext cx="208180" cy="207896"/>
              </a:xfrm>
              <a:custGeom>
                <a:avLst/>
                <a:gdLst/>
                <a:ahLst/>
                <a:cxnLst/>
                <a:rect l="l" t="t" r="r" b="b"/>
                <a:pathLst>
                  <a:path w="16138" h="16116" extrusionOk="0">
                    <a:moveTo>
                      <a:pt x="5387" y="0"/>
                    </a:moveTo>
                    <a:cubicBezTo>
                      <a:pt x="5090" y="0"/>
                      <a:pt x="4817" y="92"/>
                      <a:pt x="4588" y="229"/>
                    </a:cubicBezTo>
                    <a:cubicBezTo>
                      <a:pt x="4337" y="388"/>
                      <a:pt x="4132" y="617"/>
                      <a:pt x="3995" y="868"/>
                    </a:cubicBezTo>
                    <a:cubicBezTo>
                      <a:pt x="3858" y="1142"/>
                      <a:pt x="3767" y="1438"/>
                      <a:pt x="3698" y="1826"/>
                    </a:cubicBezTo>
                    <a:cubicBezTo>
                      <a:pt x="3630" y="2192"/>
                      <a:pt x="3607" y="2557"/>
                      <a:pt x="3607" y="3082"/>
                    </a:cubicBezTo>
                    <a:cubicBezTo>
                      <a:pt x="3607" y="3516"/>
                      <a:pt x="3630" y="3949"/>
                      <a:pt x="3675" y="4497"/>
                    </a:cubicBezTo>
                    <a:cubicBezTo>
                      <a:pt x="3721" y="5022"/>
                      <a:pt x="3812" y="5593"/>
                      <a:pt x="3926" y="6140"/>
                    </a:cubicBezTo>
                    <a:lnTo>
                      <a:pt x="3652" y="6255"/>
                    </a:lnTo>
                    <a:cubicBezTo>
                      <a:pt x="3105" y="6506"/>
                      <a:pt x="2488" y="6780"/>
                      <a:pt x="1941" y="7099"/>
                    </a:cubicBezTo>
                    <a:cubicBezTo>
                      <a:pt x="1553" y="7327"/>
                      <a:pt x="1187" y="7578"/>
                      <a:pt x="891" y="7852"/>
                    </a:cubicBezTo>
                    <a:cubicBezTo>
                      <a:pt x="571" y="8149"/>
                      <a:pt x="343" y="8469"/>
                      <a:pt x="206" y="8788"/>
                    </a:cubicBezTo>
                    <a:cubicBezTo>
                      <a:pt x="92" y="9016"/>
                      <a:pt x="0" y="9359"/>
                      <a:pt x="46" y="9747"/>
                    </a:cubicBezTo>
                    <a:cubicBezTo>
                      <a:pt x="92" y="10044"/>
                      <a:pt x="206" y="10317"/>
                      <a:pt x="388" y="10523"/>
                    </a:cubicBezTo>
                    <a:cubicBezTo>
                      <a:pt x="822" y="11048"/>
                      <a:pt x="1461" y="11299"/>
                      <a:pt x="2009" y="11482"/>
                    </a:cubicBezTo>
                    <a:cubicBezTo>
                      <a:pt x="2968" y="11801"/>
                      <a:pt x="4018" y="11892"/>
                      <a:pt x="4931" y="11961"/>
                    </a:cubicBezTo>
                    <a:lnTo>
                      <a:pt x="4999" y="12235"/>
                    </a:lnTo>
                    <a:cubicBezTo>
                      <a:pt x="5342" y="13262"/>
                      <a:pt x="5661" y="14335"/>
                      <a:pt x="6300" y="15225"/>
                    </a:cubicBezTo>
                    <a:cubicBezTo>
                      <a:pt x="6506" y="15476"/>
                      <a:pt x="7031" y="16115"/>
                      <a:pt x="7738" y="16115"/>
                    </a:cubicBezTo>
                    <a:lnTo>
                      <a:pt x="7807" y="16115"/>
                    </a:lnTo>
                    <a:cubicBezTo>
                      <a:pt x="7898" y="16115"/>
                      <a:pt x="7989" y="16092"/>
                      <a:pt x="8081" y="16069"/>
                    </a:cubicBezTo>
                    <a:cubicBezTo>
                      <a:pt x="8149" y="16069"/>
                      <a:pt x="8218" y="16047"/>
                      <a:pt x="8286" y="16024"/>
                    </a:cubicBezTo>
                    <a:cubicBezTo>
                      <a:pt x="8491" y="15932"/>
                      <a:pt x="8628" y="15841"/>
                      <a:pt x="8720" y="15750"/>
                    </a:cubicBezTo>
                    <a:cubicBezTo>
                      <a:pt x="8948" y="15590"/>
                      <a:pt x="9131" y="15339"/>
                      <a:pt x="9313" y="15019"/>
                    </a:cubicBezTo>
                    <a:cubicBezTo>
                      <a:pt x="9656" y="14358"/>
                      <a:pt x="9838" y="13581"/>
                      <a:pt x="9975" y="12874"/>
                    </a:cubicBezTo>
                    <a:cubicBezTo>
                      <a:pt x="10044" y="12509"/>
                      <a:pt x="10112" y="12121"/>
                      <a:pt x="10158" y="11733"/>
                    </a:cubicBezTo>
                    <a:lnTo>
                      <a:pt x="10203" y="11459"/>
                    </a:lnTo>
                    <a:cubicBezTo>
                      <a:pt x="10295" y="11504"/>
                      <a:pt x="10409" y="11550"/>
                      <a:pt x="10546" y="11596"/>
                    </a:cubicBezTo>
                    <a:lnTo>
                      <a:pt x="10614" y="11641"/>
                    </a:lnTo>
                    <a:lnTo>
                      <a:pt x="10797" y="11710"/>
                    </a:lnTo>
                    <a:cubicBezTo>
                      <a:pt x="11071" y="11801"/>
                      <a:pt x="11345" y="11915"/>
                      <a:pt x="11618" y="12007"/>
                    </a:cubicBezTo>
                    <a:cubicBezTo>
                      <a:pt x="12280" y="12258"/>
                      <a:pt x="13056" y="12509"/>
                      <a:pt x="13855" y="12577"/>
                    </a:cubicBezTo>
                    <a:cubicBezTo>
                      <a:pt x="13947" y="12600"/>
                      <a:pt x="14061" y="12600"/>
                      <a:pt x="14152" y="12600"/>
                    </a:cubicBezTo>
                    <a:cubicBezTo>
                      <a:pt x="14426" y="12600"/>
                      <a:pt x="14654" y="12554"/>
                      <a:pt x="14860" y="12509"/>
                    </a:cubicBezTo>
                    <a:cubicBezTo>
                      <a:pt x="15225" y="12395"/>
                      <a:pt x="15522" y="12212"/>
                      <a:pt x="15750" y="11938"/>
                    </a:cubicBezTo>
                    <a:cubicBezTo>
                      <a:pt x="15978" y="11687"/>
                      <a:pt x="16092" y="11345"/>
                      <a:pt x="16115" y="11002"/>
                    </a:cubicBezTo>
                    <a:cubicBezTo>
                      <a:pt x="16138" y="10683"/>
                      <a:pt x="16047" y="10340"/>
                      <a:pt x="15864" y="9929"/>
                    </a:cubicBezTo>
                    <a:cubicBezTo>
                      <a:pt x="15727" y="9610"/>
                      <a:pt x="15499" y="9313"/>
                      <a:pt x="15293" y="9016"/>
                    </a:cubicBezTo>
                    <a:cubicBezTo>
                      <a:pt x="15111" y="8788"/>
                      <a:pt x="14882" y="8537"/>
                      <a:pt x="14563" y="8218"/>
                    </a:cubicBezTo>
                    <a:cubicBezTo>
                      <a:pt x="14221" y="7875"/>
                      <a:pt x="13855" y="7556"/>
                      <a:pt x="13513" y="7236"/>
                    </a:cubicBezTo>
                    <a:lnTo>
                      <a:pt x="13673" y="7099"/>
                    </a:lnTo>
                    <a:lnTo>
                      <a:pt x="13833" y="6939"/>
                    </a:lnTo>
                    <a:lnTo>
                      <a:pt x="13969" y="6780"/>
                    </a:lnTo>
                    <a:cubicBezTo>
                      <a:pt x="14266" y="6460"/>
                      <a:pt x="14494" y="6186"/>
                      <a:pt x="14700" y="5935"/>
                    </a:cubicBezTo>
                    <a:cubicBezTo>
                      <a:pt x="14997" y="5570"/>
                      <a:pt x="15202" y="5250"/>
                      <a:pt x="15362" y="4954"/>
                    </a:cubicBezTo>
                    <a:cubicBezTo>
                      <a:pt x="15522" y="4611"/>
                      <a:pt x="15636" y="4246"/>
                      <a:pt x="15636" y="3881"/>
                    </a:cubicBezTo>
                    <a:cubicBezTo>
                      <a:pt x="15659" y="3538"/>
                      <a:pt x="15522" y="3196"/>
                      <a:pt x="15293" y="2899"/>
                    </a:cubicBezTo>
                    <a:cubicBezTo>
                      <a:pt x="15179" y="2762"/>
                      <a:pt x="15042" y="2625"/>
                      <a:pt x="14860" y="2511"/>
                    </a:cubicBezTo>
                    <a:cubicBezTo>
                      <a:pt x="14723" y="2420"/>
                      <a:pt x="14540" y="2351"/>
                      <a:pt x="14380" y="2306"/>
                    </a:cubicBezTo>
                    <a:cubicBezTo>
                      <a:pt x="14221" y="2260"/>
                      <a:pt x="14061" y="2237"/>
                      <a:pt x="13901" y="2237"/>
                    </a:cubicBezTo>
                    <a:cubicBezTo>
                      <a:pt x="13764" y="2215"/>
                      <a:pt x="13650" y="2215"/>
                      <a:pt x="13513" y="2215"/>
                    </a:cubicBezTo>
                    <a:lnTo>
                      <a:pt x="13285" y="2215"/>
                    </a:lnTo>
                    <a:cubicBezTo>
                      <a:pt x="12851" y="2237"/>
                      <a:pt x="12395" y="2329"/>
                      <a:pt x="12029" y="2397"/>
                    </a:cubicBezTo>
                    <a:cubicBezTo>
                      <a:pt x="11527" y="2488"/>
                      <a:pt x="11071" y="2603"/>
                      <a:pt x="10751" y="2694"/>
                    </a:cubicBezTo>
                    <a:lnTo>
                      <a:pt x="10477" y="2762"/>
                    </a:lnTo>
                    <a:cubicBezTo>
                      <a:pt x="10226" y="2831"/>
                      <a:pt x="9975" y="2899"/>
                      <a:pt x="9701" y="2945"/>
                    </a:cubicBezTo>
                    <a:cubicBezTo>
                      <a:pt x="9678" y="2945"/>
                      <a:pt x="9633" y="2968"/>
                      <a:pt x="9587" y="3013"/>
                    </a:cubicBezTo>
                    <a:lnTo>
                      <a:pt x="9245" y="2671"/>
                    </a:lnTo>
                    <a:lnTo>
                      <a:pt x="9176" y="2580"/>
                    </a:lnTo>
                    <a:cubicBezTo>
                      <a:pt x="8902" y="2306"/>
                      <a:pt x="8651" y="2032"/>
                      <a:pt x="8377" y="1781"/>
                    </a:cubicBezTo>
                    <a:cubicBezTo>
                      <a:pt x="8081" y="1461"/>
                      <a:pt x="7761" y="1187"/>
                      <a:pt x="7464" y="959"/>
                    </a:cubicBezTo>
                    <a:cubicBezTo>
                      <a:pt x="7145" y="685"/>
                      <a:pt x="6825" y="480"/>
                      <a:pt x="6528" y="320"/>
                    </a:cubicBezTo>
                    <a:cubicBezTo>
                      <a:pt x="6163" y="137"/>
                      <a:pt x="5844" y="46"/>
                      <a:pt x="55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8087;p70">
              <a:extLst>
                <a:ext uri="{FF2B5EF4-FFF2-40B4-BE49-F238E27FC236}">
                  <a16:creationId xmlns:a16="http://schemas.microsoft.com/office/drawing/2014/main" id="{8BC51710-8597-44C7-9DDC-E990AB327CA3}"/>
                </a:ext>
              </a:extLst>
            </p:cNvPr>
            <p:cNvSpPr/>
            <p:nvPr/>
          </p:nvSpPr>
          <p:spPr>
            <a:xfrm>
              <a:off x="4917278" y="3153312"/>
              <a:ext cx="197280" cy="229968"/>
            </a:xfrm>
            <a:custGeom>
              <a:avLst/>
              <a:gdLst/>
              <a:ahLst/>
              <a:cxnLst/>
              <a:rect l="l" t="t" r="r" b="b"/>
              <a:pathLst>
                <a:path w="15293" h="17827" extrusionOk="0">
                  <a:moveTo>
                    <a:pt x="11253" y="0"/>
                  </a:moveTo>
                  <a:cubicBezTo>
                    <a:pt x="11070" y="0"/>
                    <a:pt x="10888" y="23"/>
                    <a:pt x="10728" y="46"/>
                  </a:cubicBezTo>
                  <a:cubicBezTo>
                    <a:pt x="10431" y="114"/>
                    <a:pt x="10157" y="229"/>
                    <a:pt x="9952" y="343"/>
                  </a:cubicBezTo>
                  <a:cubicBezTo>
                    <a:pt x="9655" y="503"/>
                    <a:pt x="9404" y="708"/>
                    <a:pt x="9199" y="891"/>
                  </a:cubicBezTo>
                  <a:cubicBezTo>
                    <a:pt x="8765" y="1256"/>
                    <a:pt x="8377" y="1735"/>
                    <a:pt x="7943" y="2397"/>
                  </a:cubicBezTo>
                  <a:cubicBezTo>
                    <a:pt x="7487" y="3105"/>
                    <a:pt x="7076" y="3881"/>
                    <a:pt x="6734" y="4725"/>
                  </a:cubicBezTo>
                  <a:lnTo>
                    <a:pt x="6711" y="4680"/>
                  </a:lnTo>
                  <a:lnTo>
                    <a:pt x="6734" y="4680"/>
                  </a:lnTo>
                  <a:cubicBezTo>
                    <a:pt x="6642" y="4314"/>
                    <a:pt x="6505" y="3972"/>
                    <a:pt x="6300" y="3652"/>
                  </a:cubicBezTo>
                  <a:cubicBezTo>
                    <a:pt x="6117" y="3333"/>
                    <a:pt x="5843" y="3082"/>
                    <a:pt x="5547" y="2899"/>
                  </a:cubicBezTo>
                  <a:cubicBezTo>
                    <a:pt x="5318" y="2762"/>
                    <a:pt x="5067" y="2694"/>
                    <a:pt x="4771" y="2694"/>
                  </a:cubicBezTo>
                  <a:cubicBezTo>
                    <a:pt x="4679" y="2694"/>
                    <a:pt x="4588" y="2717"/>
                    <a:pt x="4497" y="2717"/>
                  </a:cubicBezTo>
                  <a:cubicBezTo>
                    <a:pt x="4086" y="2785"/>
                    <a:pt x="3721" y="2968"/>
                    <a:pt x="3424" y="3219"/>
                  </a:cubicBezTo>
                  <a:cubicBezTo>
                    <a:pt x="3173" y="3401"/>
                    <a:pt x="2990" y="3675"/>
                    <a:pt x="2830" y="3995"/>
                  </a:cubicBezTo>
                  <a:cubicBezTo>
                    <a:pt x="2579" y="4565"/>
                    <a:pt x="2488" y="5250"/>
                    <a:pt x="2579" y="6118"/>
                  </a:cubicBezTo>
                  <a:cubicBezTo>
                    <a:pt x="2648" y="6665"/>
                    <a:pt x="2785" y="7259"/>
                    <a:pt x="2990" y="7852"/>
                  </a:cubicBezTo>
                  <a:cubicBezTo>
                    <a:pt x="3081" y="8058"/>
                    <a:pt x="3173" y="8263"/>
                    <a:pt x="3264" y="8491"/>
                  </a:cubicBezTo>
                  <a:cubicBezTo>
                    <a:pt x="2716" y="8537"/>
                    <a:pt x="2214" y="8674"/>
                    <a:pt x="1758" y="8925"/>
                  </a:cubicBezTo>
                  <a:cubicBezTo>
                    <a:pt x="1233" y="9199"/>
                    <a:pt x="753" y="9678"/>
                    <a:pt x="457" y="10249"/>
                  </a:cubicBezTo>
                  <a:cubicBezTo>
                    <a:pt x="160" y="10797"/>
                    <a:pt x="0" y="11436"/>
                    <a:pt x="23" y="12029"/>
                  </a:cubicBezTo>
                  <a:cubicBezTo>
                    <a:pt x="23" y="12326"/>
                    <a:pt x="69" y="12646"/>
                    <a:pt x="160" y="12965"/>
                  </a:cubicBezTo>
                  <a:cubicBezTo>
                    <a:pt x="251" y="13262"/>
                    <a:pt x="388" y="13559"/>
                    <a:pt x="571" y="13810"/>
                  </a:cubicBezTo>
                  <a:cubicBezTo>
                    <a:pt x="753" y="14106"/>
                    <a:pt x="1004" y="14357"/>
                    <a:pt x="1278" y="14563"/>
                  </a:cubicBezTo>
                  <a:cubicBezTo>
                    <a:pt x="1415" y="14677"/>
                    <a:pt x="1598" y="14791"/>
                    <a:pt x="1803" y="14905"/>
                  </a:cubicBezTo>
                  <a:cubicBezTo>
                    <a:pt x="1986" y="14997"/>
                    <a:pt x="2191" y="15065"/>
                    <a:pt x="2442" y="15134"/>
                  </a:cubicBezTo>
                  <a:cubicBezTo>
                    <a:pt x="2762" y="15225"/>
                    <a:pt x="3150" y="15293"/>
                    <a:pt x="3561" y="15293"/>
                  </a:cubicBezTo>
                  <a:lnTo>
                    <a:pt x="3698" y="15293"/>
                  </a:lnTo>
                  <a:cubicBezTo>
                    <a:pt x="3994" y="15270"/>
                    <a:pt x="4268" y="15225"/>
                    <a:pt x="4519" y="15202"/>
                  </a:cubicBezTo>
                  <a:cubicBezTo>
                    <a:pt x="4748" y="15156"/>
                    <a:pt x="4953" y="15111"/>
                    <a:pt x="5159" y="15042"/>
                  </a:cubicBezTo>
                  <a:cubicBezTo>
                    <a:pt x="5341" y="15658"/>
                    <a:pt x="5592" y="16183"/>
                    <a:pt x="5912" y="16594"/>
                  </a:cubicBezTo>
                  <a:cubicBezTo>
                    <a:pt x="6117" y="16845"/>
                    <a:pt x="6368" y="17074"/>
                    <a:pt x="6665" y="17279"/>
                  </a:cubicBezTo>
                  <a:cubicBezTo>
                    <a:pt x="6893" y="17439"/>
                    <a:pt x="7144" y="17553"/>
                    <a:pt x="7487" y="17667"/>
                  </a:cubicBezTo>
                  <a:cubicBezTo>
                    <a:pt x="7738" y="17758"/>
                    <a:pt x="8012" y="17804"/>
                    <a:pt x="8354" y="17827"/>
                  </a:cubicBezTo>
                  <a:lnTo>
                    <a:pt x="8537" y="17827"/>
                  </a:lnTo>
                  <a:cubicBezTo>
                    <a:pt x="8742" y="17827"/>
                    <a:pt x="8970" y="17804"/>
                    <a:pt x="9244" y="17736"/>
                  </a:cubicBezTo>
                  <a:cubicBezTo>
                    <a:pt x="9518" y="17690"/>
                    <a:pt x="9792" y="17599"/>
                    <a:pt x="10112" y="17462"/>
                  </a:cubicBezTo>
                  <a:cubicBezTo>
                    <a:pt x="10363" y="17348"/>
                    <a:pt x="10614" y="17188"/>
                    <a:pt x="10888" y="16960"/>
                  </a:cubicBezTo>
                  <a:cubicBezTo>
                    <a:pt x="11184" y="16708"/>
                    <a:pt x="11458" y="16389"/>
                    <a:pt x="11641" y="16024"/>
                  </a:cubicBezTo>
                  <a:cubicBezTo>
                    <a:pt x="11869" y="15613"/>
                    <a:pt x="11983" y="15156"/>
                    <a:pt x="12006" y="14677"/>
                  </a:cubicBezTo>
                  <a:cubicBezTo>
                    <a:pt x="12006" y="14426"/>
                    <a:pt x="11961" y="14198"/>
                    <a:pt x="11915" y="13992"/>
                  </a:cubicBezTo>
                  <a:cubicBezTo>
                    <a:pt x="11869" y="13718"/>
                    <a:pt x="11755" y="13467"/>
                    <a:pt x="11664" y="13239"/>
                  </a:cubicBezTo>
                  <a:cubicBezTo>
                    <a:pt x="11572" y="13034"/>
                    <a:pt x="11436" y="12851"/>
                    <a:pt x="11253" y="12600"/>
                  </a:cubicBezTo>
                  <a:lnTo>
                    <a:pt x="11184" y="12531"/>
                  </a:lnTo>
                  <a:lnTo>
                    <a:pt x="11139" y="12463"/>
                  </a:lnTo>
                  <a:cubicBezTo>
                    <a:pt x="11572" y="12326"/>
                    <a:pt x="12029" y="12143"/>
                    <a:pt x="12485" y="11892"/>
                  </a:cubicBezTo>
                  <a:cubicBezTo>
                    <a:pt x="12851" y="11710"/>
                    <a:pt x="13216" y="11459"/>
                    <a:pt x="13558" y="11208"/>
                  </a:cubicBezTo>
                  <a:cubicBezTo>
                    <a:pt x="13969" y="10911"/>
                    <a:pt x="14266" y="10614"/>
                    <a:pt x="14540" y="10272"/>
                  </a:cubicBezTo>
                  <a:cubicBezTo>
                    <a:pt x="14677" y="10089"/>
                    <a:pt x="14791" y="9907"/>
                    <a:pt x="14905" y="9724"/>
                  </a:cubicBezTo>
                  <a:cubicBezTo>
                    <a:pt x="14996" y="9564"/>
                    <a:pt x="15088" y="9359"/>
                    <a:pt x="15156" y="9085"/>
                  </a:cubicBezTo>
                  <a:cubicBezTo>
                    <a:pt x="15225" y="8902"/>
                    <a:pt x="15247" y="8674"/>
                    <a:pt x="15270" y="8469"/>
                  </a:cubicBezTo>
                  <a:cubicBezTo>
                    <a:pt x="15293" y="8240"/>
                    <a:pt x="15247" y="7989"/>
                    <a:pt x="15225" y="7807"/>
                  </a:cubicBezTo>
                  <a:cubicBezTo>
                    <a:pt x="15133" y="7350"/>
                    <a:pt x="14928" y="6916"/>
                    <a:pt x="14608" y="6574"/>
                  </a:cubicBezTo>
                  <a:cubicBezTo>
                    <a:pt x="14380" y="6300"/>
                    <a:pt x="14015" y="6072"/>
                    <a:pt x="13581" y="5981"/>
                  </a:cubicBezTo>
                  <a:cubicBezTo>
                    <a:pt x="13421" y="5935"/>
                    <a:pt x="13239" y="5912"/>
                    <a:pt x="13033" y="5912"/>
                  </a:cubicBezTo>
                  <a:cubicBezTo>
                    <a:pt x="12759" y="5912"/>
                    <a:pt x="12463" y="5958"/>
                    <a:pt x="12166" y="6026"/>
                  </a:cubicBezTo>
                  <a:cubicBezTo>
                    <a:pt x="12326" y="5798"/>
                    <a:pt x="12440" y="5570"/>
                    <a:pt x="12577" y="5319"/>
                  </a:cubicBezTo>
                  <a:cubicBezTo>
                    <a:pt x="12759" y="4953"/>
                    <a:pt x="12919" y="4611"/>
                    <a:pt x="13056" y="4246"/>
                  </a:cubicBezTo>
                  <a:cubicBezTo>
                    <a:pt x="13239" y="3767"/>
                    <a:pt x="13353" y="3401"/>
                    <a:pt x="13421" y="3036"/>
                  </a:cubicBezTo>
                  <a:cubicBezTo>
                    <a:pt x="13513" y="2602"/>
                    <a:pt x="13535" y="2237"/>
                    <a:pt x="13490" y="1895"/>
                  </a:cubicBezTo>
                  <a:cubicBezTo>
                    <a:pt x="13444" y="1461"/>
                    <a:pt x="13307" y="1119"/>
                    <a:pt x="13102" y="845"/>
                  </a:cubicBezTo>
                  <a:cubicBezTo>
                    <a:pt x="13033" y="754"/>
                    <a:pt x="12965" y="662"/>
                    <a:pt x="12874" y="594"/>
                  </a:cubicBezTo>
                  <a:cubicBezTo>
                    <a:pt x="12805" y="525"/>
                    <a:pt x="12714" y="457"/>
                    <a:pt x="12622" y="388"/>
                  </a:cubicBezTo>
                  <a:cubicBezTo>
                    <a:pt x="12440" y="251"/>
                    <a:pt x="12234" y="183"/>
                    <a:pt x="12052" y="114"/>
                  </a:cubicBezTo>
                  <a:cubicBezTo>
                    <a:pt x="11846" y="46"/>
                    <a:pt x="11618" y="23"/>
                    <a:pt x="114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8088;p70">
              <a:extLst>
                <a:ext uri="{FF2B5EF4-FFF2-40B4-BE49-F238E27FC236}">
                  <a16:creationId xmlns:a16="http://schemas.microsoft.com/office/drawing/2014/main" id="{FA2EDFCC-CE68-4A31-AC2E-199C939F72DB}"/>
                </a:ext>
              </a:extLst>
            </p:cNvPr>
            <p:cNvSpPr/>
            <p:nvPr/>
          </p:nvSpPr>
          <p:spPr>
            <a:xfrm>
              <a:off x="4981749" y="3157427"/>
              <a:ext cx="132806" cy="225853"/>
            </a:xfrm>
            <a:custGeom>
              <a:avLst/>
              <a:gdLst/>
              <a:ahLst/>
              <a:cxnLst/>
              <a:rect l="l" t="t" r="r" b="b"/>
              <a:pathLst>
                <a:path w="10295" h="17508" extrusionOk="0">
                  <a:moveTo>
                    <a:pt x="7510" y="1"/>
                  </a:moveTo>
                  <a:cubicBezTo>
                    <a:pt x="6985" y="868"/>
                    <a:pt x="6438" y="1736"/>
                    <a:pt x="5913" y="2603"/>
                  </a:cubicBezTo>
                  <a:cubicBezTo>
                    <a:pt x="3630" y="6324"/>
                    <a:pt x="1462" y="10181"/>
                    <a:pt x="115" y="14381"/>
                  </a:cubicBezTo>
                  <a:cubicBezTo>
                    <a:pt x="92" y="14495"/>
                    <a:pt x="46" y="14632"/>
                    <a:pt x="1" y="14769"/>
                  </a:cubicBezTo>
                  <a:cubicBezTo>
                    <a:pt x="46" y="14746"/>
                    <a:pt x="115" y="14746"/>
                    <a:pt x="161" y="14723"/>
                  </a:cubicBezTo>
                  <a:cubicBezTo>
                    <a:pt x="320" y="15339"/>
                    <a:pt x="594" y="15864"/>
                    <a:pt x="914" y="16275"/>
                  </a:cubicBezTo>
                  <a:cubicBezTo>
                    <a:pt x="1119" y="16526"/>
                    <a:pt x="1370" y="16755"/>
                    <a:pt x="1667" y="16960"/>
                  </a:cubicBezTo>
                  <a:cubicBezTo>
                    <a:pt x="1895" y="17120"/>
                    <a:pt x="2146" y="17257"/>
                    <a:pt x="2489" y="17348"/>
                  </a:cubicBezTo>
                  <a:cubicBezTo>
                    <a:pt x="2740" y="17439"/>
                    <a:pt x="3014" y="17485"/>
                    <a:pt x="3356" y="17508"/>
                  </a:cubicBezTo>
                  <a:lnTo>
                    <a:pt x="3539" y="17508"/>
                  </a:lnTo>
                  <a:cubicBezTo>
                    <a:pt x="3744" y="17508"/>
                    <a:pt x="3972" y="17485"/>
                    <a:pt x="4269" y="17439"/>
                  </a:cubicBezTo>
                  <a:cubicBezTo>
                    <a:pt x="4520" y="17371"/>
                    <a:pt x="4794" y="17280"/>
                    <a:pt x="5114" y="17143"/>
                  </a:cubicBezTo>
                  <a:cubicBezTo>
                    <a:pt x="5365" y="17029"/>
                    <a:pt x="5616" y="16869"/>
                    <a:pt x="5890" y="16641"/>
                  </a:cubicBezTo>
                  <a:cubicBezTo>
                    <a:pt x="6186" y="16389"/>
                    <a:pt x="6460" y="16070"/>
                    <a:pt x="6666" y="15705"/>
                  </a:cubicBezTo>
                  <a:cubicBezTo>
                    <a:pt x="6871" y="15294"/>
                    <a:pt x="6985" y="14837"/>
                    <a:pt x="7008" y="14358"/>
                  </a:cubicBezTo>
                  <a:cubicBezTo>
                    <a:pt x="7008" y="14107"/>
                    <a:pt x="6985" y="13879"/>
                    <a:pt x="6940" y="13650"/>
                  </a:cubicBezTo>
                  <a:cubicBezTo>
                    <a:pt x="6894" y="13399"/>
                    <a:pt x="6780" y="13171"/>
                    <a:pt x="6666" y="12920"/>
                  </a:cubicBezTo>
                  <a:cubicBezTo>
                    <a:pt x="6574" y="12715"/>
                    <a:pt x="6438" y="12532"/>
                    <a:pt x="6255" y="12281"/>
                  </a:cubicBezTo>
                  <a:lnTo>
                    <a:pt x="6186" y="12190"/>
                  </a:lnTo>
                  <a:lnTo>
                    <a:pt x="6164" y="12144"/>
                  </a:lnTo>
                  <a:cubicBezTo>
                    <a:pt x="6552" y="12030"/>
                    <a:pt x="7008" y="11824"/>
                    <a:pt x="7487" y="11573"/>
                  </a:cubicBezTo>
                  <a:cubicBezTo>
                    <a:pt x="7853" y="11391"/>
                    <a:pt x="8218" y="11162"/>
                    <a:pt x="8583" y="10889"/>
                  </a:cubicBezTo>
                  <a:cubicBezTo>
                    <a:pt x="8971" y="10592"/>
                    <a:pt x="9291" y="10295"/>
                    <a:pt x="9542" y="9976"/>
                  </a:cubicBezTo>
                  <a:cubicBezTo>
                    <a:pt x="9679" y="9770"/>
                    <a:pt x="9816" y="9588"/>
                    <a:pt x="9907" y="9405"/>
                  </a:cubicBezTo>
                  <a:cubicBezTo>
                    <a:pt x="9998" y="9245"/>
                    <a:pt x="10090" y="9040"/>
                    <a:pt x="10181" y="8789"/>
                  </a:cubicBezTo>
                  <a:cubicBezTo>
                    <a:pt x="10227" y="8583"/>
                    <a:pt x="10249" y="8401"/>
                    <a:pt x="10272" y="8150"/>
                  </a:cubicBezTo>
                  <a:cubicBezTo>
                    <a:pt x="10295" y="7921"/>
                    <a:pt x="10272" y="7693"/>
                    <a:pt x="10227" y="7488"/>
                  </a:cubicBezTo>
                  <a:cubicBezTo>
                    <a:pt x="10158" y="7031"/>
                    <a:pt x="9930" y="6597"/>
                    <a:pt x="9633" y="6255"/>
                  </a:cubicBezTo>
                  <a:cubicBezTo>
                    <a:pt x="9382" y="5981"/>
                    <a:pt x="9017" y="5753"/>
                    <a:pt x="8583" y="5639"/>
                  </a:cubicBezTo>
                  <a:cubicBezTo>
                    <a:pt x="8423" y="5616"/>
                    <a:pt x="8218" y="5570"/>
                    <a:pt x="8035" y="5570"/>
                  </a:cubicBezTo>
                  <a:cubicBezTo>
                    <a:pt x="7761" y="5570"/>
                    <a:pt x="7465" y="5616"/>
                    <a:pt x="7168" y="5707"/>
                  </a:cubicBezTo>
                  <a:cubicBezTo>
                    <a:pt x="7328" y="5479"/>
                    <a:pt x="7465" y="5228"/>
                    <a:pt x="7579" y="5000"/>
                  </a:cubicBezTo>
                  <a:cubicBezTo>
                    <a:pt x="7761" y="4634"/>
                    <a:pt x="7921" y="4292"/>
                    <a:pt x="8058" y="3927"/>
                  </a:cubicBezTo>
                  <a:cubicBezTo>
                    <a:pt x="8241" y="3470"/>
                    <a:pt x="8355" y="3082"/>
                    <a:pt x="8446" y="2717"/>
                  </a:cubicBezTo>
                  <a:cubicBezTo>
                    <a:pt x="8515" y="2283"/>
                    <a:pt x="8537" y="1918"/>
                    <a:pt x="8492" y="1576"/>
                  </a:cubicBezTo>
                  <a:cubicBezTo>
                    <a:pt x="8446" y="1142"/>
                    <a:pt x="8309" y="777"/>
                    <a:pt x="8104" y="526"/>
                  </a:cubicBezTo>
                  <a:cubicBezTo>
                    <a:pt x="8035" y="435"/>
                    <a:pt x="7967" y="343"/>
                    <a:pt x="7898" y="275"/>
                  </a:cubicBezTo>
                  <a:cubicBezTo>
                    <a:pt x="7807" y="206"/>
                    <a:pt x="7716" y="138"/>
                    <a:pt x="7624" y="69"/>
                  </a:cubicBezTo>
                  <a:cubicBezTo>
                    <a:pt x="7579" y="47"/>
                    <a:pt x="7556" y="24"/>
                    <a:pt x="7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8089;p70">
              <a:extLst>
                <a:ext uri="{FF2B5EF4-FFF2-40B4-BE49-F238E27FC236}">
                  <a16:creationId xmlns:a16="http://schemas.microsoft.com/office/drawing/2014/main" id="{5BDBED1B-2502-4EA5-9AD3-D20C8279C151}"/>
                </a:ext>
              </a:extLst>
            </p:cNvPr>
            <p:cNvSpPr/>
            <p:nvPr/>
          </p:nvSpPr>
          <p:spPr>
            <a:xfrm>
              <a:off x="4964967" y="3163322"/>
              <a:ext cx="111314" cy="236457"/>
            </a:xfrm>
            <a:custGeom>
              <a:avLst/>
              <a:gdLst/>
              <a:ahLst/>
              <a:cxnLst/>
              <a:rect l="l" t="t" r="r" b="b"/>
              <a:pathLst>
                <a:path w="8629" h="18330" extrusionOk="0">
                  <a:moveTo>
                    <a:pt x="1323" y="16269"/>
                  </a:moveTo>
                  <a:cubicBezTo>
                    <a:pt x="1316" y="16301"/>
                    <a:pt x="1309" y="16334"/>
                    <a:pt x="1302" y="16366"/>
                  </a:cubicBezTo>
                  <a:cubicBezTo>
                    <a:pt x="1315" y="16328"/>
                    <a:pt x="1320" y="16297"/>
                    <a:pt x="1323" y="16269"/>
                  </a:cubicBezTo>
                  <a:close/>
                  <a:moveTo>
                    <a:pt x="8469" y="0"/>
                  </a:moveTo>
                  <a:cubicBezTo>
                    <a:pt x="8423" y="0"/>
                    <a:pt x="8378" y="0"/>
                    <a:pt x="8378" y="46"/>
                  </a:cubicBezTo>
                  <a:cubicBezTo>
                    <a:pt x="7853" y="982"/>
                    <a:pt x="7282" y="1872"/>
                    <a:pt x="6734" y="2785"/>
                  </a:cubicBezTo>
                  <a:cubicBezTo>
                    <a:pt x="6164" y="3698"/>
                    <a:pt x="5593" y="4634"/>
                    <a:pt x="5045" y="5547"/>
                  </a:cubicBezTo>
                  <a:cubicBezTo>
                    <a:pt x="4748" y="6003"/>
                    <a:pt x="4452" y="6483"/>
                    <a:pt x="4178" y="6939"/>
                  </a:cubicBezTo>
                  <a:cubicBezTo>
                    <a:pt x="3904" y="7419"/>
                    <a:pt x="3630" y="7875"/>
                    <a:pt x="3379" y="8354"/>
                  </a:cubicBezTo>
                  <a:cubicBezTo>
                    <a:pt x="2831" y="9313"/>
                    <a:pt x="2329" y="10295"/>
                    <a:pt x="1872" y="11299"/>
                  </a:cubicBezTo>
                  <a:cubicBezTo>
                    <a:pt x="1416" y="12326"/>
                    <a:pt x="1028" y="13376"/>
                    <a:pt x="708" y="14449"/>
                  </a:cubicBezTo>
                  <a:cubicBezTo>
                    <a:pt x="549" y="14974"/>
                    <a:pt x="412" y="15522"/>
                    <a:pt x="297" y="16069"/>
                  </a:cubicBezTo>
                  <a:cubicBezTo>
                    <a:pt x="161" y="16640"/>
                    <a:pt x="69" y="17211"/>
                    <a:pt x="24" y="17804"/>
                  </a:cubicBezTo>
                  <a:cubicBezTo>
                    <a:pt x="1" y="18078"/>
                    <a:pt x="229" y="18306"/>
                    <a:pt x="503" y="18329"/>
                  </a:cubicBezTo>
                  <a:cubicBezTo>
                    <a:pt x="617" y="18329"/>
                    <a:pt x="754" y="18283"/>
                    <a:pt x="845" y="18215"/>
                  </a:cubicBezTo>
                  <a:cubicBezTo>
                    <a:pt x="891" y="18169"/>
                    <a:pt x="914" y="18147"/>
                    <a:pt x="937" y="18124"/>
                  </a:cubicBezTo>
                  <a:cubicBezTo>
                    <a:pt x="982" y="18032"/>
                    <a:pt x="1028" y="17964"/>
                    <a:pt x="1028" y="17873"/>
                  </a:cubicBezTo>
                  <a:cubicBezTo>
                    <a:pt x="1119" y="17325"/>
                    <a:pt x="1210" y="16754"/>
                    <a:pt x="1325" y="16206"/>
                  </a:cubicBezTo>
                  <a:lnTo>
                    <a:pt x="1325" y="16206"/>
                  </a:lnTo>
                  <a:cubicBezTo>
                    <a:pt x="1325" y="16227"/>
                    <a:pt x="1325" y="16247"/>
                    <a:pt x="1323" y="16269"/>
                  </a:cubicBezTo>
                  <a:lnTo>
                    <a:pt x="1323" y="16269"/>
                  </a:lnTo>
                  <a:cubicBezTo>
                    <a:pt x="1641" y="14797"/>
                    <a:pt x="2090" y="13368"/>
                    <a:pt x="2626" y="11984"/>
                  </a:cubicBezTo>
                  <a:cubicBezTo>
                    <a:pt x="2900" y="11253"/>
                    <a:pt x="3196" y="10546"/>
                    <a:pt x="3539" y="9838"/>
                  </a:cubicBezTo>
                  <a:cubicBezTo>
                    <a:pt x="3858" y="9131"/>
                    <a:pt x="4178" y="8400"/>
                    <a:pt x="4543" y="7715"/>
                  </a:cubicBezTo>
                  <a:lnTo>
                    <a:pt x="4543" y="7715"/>
                  </a:lnTo>
                  <a:cubicBezTo>
                    <a:pt x="4520" y="7738"/>
                    <a:pt x="4520" y="7761"/>
                    <a:pt x="4497" y="7784"/>
                  </a:cubicBezTo>
                  <a:cubicBezTo>
                    <a:pt x="4695" y="7410"/>
                    <a:pt x="4893" y="7037"/>
                    <a:pt x="5091" y="6642"/>
                  </a:cubicBezTo>
                  <a:lnTo>
                    <a:pt x="5091" y="6642"/>
                  </a:lnTo>
                  <a:cubicBezTo>
                    <a:pt x="5091" y="6643"/>
                    <a:pt x="5091" y="6643"/>
                    <a:pt x="5091" y="6643"/>
                  </a:cubicBezTo>
                  <a:cubicBezTo>
                    <a:pt x="5639" y="5547"/>
                    <a:pt x="6255" y="4474"/>
                    <a:pt x="6848" y="3401"/>
                  </a:cubicBezTo>
                  <a:cubicBezTo>
                    <a:pt x="7145" y="2876"/>
                    <a:pt x="7419" y="2351"/>
                    <a:pt x="7716" y="1826"/>
                  </a:cubicBezTo>
                  <a:cubicBezTo>
                    <a:pt x="8012" y="1279"/>
                    <a:pt x="8286" y="731"/>
                    <a:pt x="8583" y="206"/>
                  </a:cubicBezTo>
                  <a:cubicBezTo>
                    <a:pt x="8629" y="137"/>
                    <a:pt x="8629" y="69"/>
                    <a:pt x="8560" y="23"/>
                  </a:cubicBezTo>
                  <a:cubicBezTo>
                    <a:pt x="8537" y="0"/>
                    <a:pt x="8515" y="0"/>
                    <a:pt x="8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8090;p70">
              <a:extLst>
                <a:ext uri="{FF2B5EF4-FFF2-40B4-BE49-F238E27FC236}">
                  <a16:creationId xmlns:a16="http://schemas.microsoft.com/office/drawing/2014/main" id="{AFC9529A-4E95-45D9-86D7-675872A2F6C4}"/>
                </a:ext>
              </a:extLst>
            </p:cNvPr>
            <p:cNvSpPr/>
            <p:nvPr/>
          </p:nvSpPr>
          <p:spPr>
            <a:xfrm>
              <a:off x="4974100" y="3207192"/>
              <a:ext cx="30921" cy="84843"/>
            </a:xfrm>
            <a:custGeom>
              <a:avLst/>
              <a:gdLst/>
              <a:ahLst/>
              <a:cxnLst/>
              <a:rect l="l" t="t" r="r" b="b"/>
              <a:pathLst>
                <a:path w="2397" h="6577" extrusionOk="0">
                  <a:moveTo>
                    <a:pt x="92" y="0"/>
                  </a:moveTo>
                  <a:cubicBezTo>
                    <a:pt x="46" y="0"/>
                    <a:pt x="0" y="46"/>
                    <a:pt x="0" y="115"/>
                  </a:cubicBezTo>
                  <a:cubicBezTo>
                    <a:pt x="69" y="640"/>
                    <a:pt x="137" y="1164"/>
                    <a:pt x="251" y="1667"/>
                  </a:cubicBezTo>
                  <a:cubicBezTo>
                    <a:pt x="366" y="2237"/>
                    <a:pt x="502" y="2785"/>
                    <a:pt x="639" y="3333"/>
                  </a:cubicBezTo>
                  <a:cubicBezTo>
                    <a:pt x="799" y="3858"/>
                    <a:pt x="982" y="4406"/>
                    <a:pt x="1187" y="4931"/>
                  </a:cubicBezTo>
                  <a:cubicBezTo>
                    <a:pt x="1393" y="5456"/>
                    <a:pt x="1598" y="5981"/>
                    <a:pt x="1895" y="6460"/>
                  </a:cubicBezTo>
                  <a:cubicBezTo>
                    <a:pt x="1938" y="6532"/>
                    <a:pt x="2027" y="6577"/>
                    <a:pt x="2116" y="6577"/>
                  </a:cubicBezTo>
                  <a:cubicBezTo>
                    <a:pt x="2167" y="6577"/>
                    <a:pt x="2218" y="6562"/>
                    <a:pt x="2260" y="6528"/>
                  </a:cubicBezTo>
                  <a:cubicBezTo>
                    <a:pt x="2329" y="6506"/>
                    <a:pt x="2374" y="6437"/>
                    <a:pt x="2374" y="6369"/>
                  </a:cubicBezTo>
                  <a:cubicBezTo>
                    <a:pt x="2397" y="6277"/>
                    <a:pt x="2374" y="6232"/>
                    <a:pt x="2351" y="6163"/>
                  </a:cubicBezTo>
                  <a:cubicBezTo>
                    <a:pt x="2214" y="5912"/>
                    <a:pt x="2077" y="5684"/>
                    <a:pt x="1940" y="5456"/>
                  </a:cubicBezTo>
                  <a:cubicBezTo>
                    <a:pt x="1804" y="5205"/>
                    <a:pt x="1667" y="4953"/>
                    <a:pt x="1552" y="4702"/>
                  </a:cubicBezTo>
                  <a:cubicBezTo>
                    <a:pt x="1415" y="4428"/>
                    <a:pt x="1279" y="4155"/>
                    <a:pt x="1164" y="3858"/>
                  </a:cubicBezTo>
                  <a:cubicBezTo>
                    <a:pt x="1050" y="3561"/>
                    <a:pt x="936" y="3264"/>
                    <a:pt x="845" y="2968"/>
                  </a:cubicBezTo>
                  <a:cubicBezTo>
                    <a:pt x="639" y="2351"/>
                    <a:pt x="480" y="1712"/>
                    <a:pt x="366" y="1073"/>
                  </a:cubicBezTo>
                  <a:cubicBezTo>
                    <a:pt x="366" y="1073"/>
                    <a:pt x="366" y="1096"/>
                    <a:pt x="366" y="1096"/>
                  </a:cubicBezTo>
                  <a:cubicBezTo>
                    <a:pt x="297" y="776"/>
                    <a:pt x="251" y="434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8091;p70">
              <a:extLst>
                <a:ext uri="{FF2B5EF4-FFF2-40B4-BE49-F238E27FC236}">
                  <a16:creationId xmlns:a16="http://schemas.microsoft.com/office/drawing/2014/main" id="{9C47C4D5-F791-4208-92F7-9EC4A7B0CF23}"/>
                </a:ext>
              </a:extLst>
            </p:cNvPr>
            <p:cNvSpPr/>
            <p:nvPr/>
          </p:nvSpPr>
          <p:spPr>
            <a:xfrm>
              <a:off x="4946121" y="3288742"/>
              <a:ext cx="38597" cy="51845"/>
            </a:xfrm>
            <a:custGeom>
              <a:avLst/>
              <a:gdLst/>
              <a:ahLst/>
              <a:cxnLst/>
              <a:rect l="l" t="t" r="r" b="b"/>
              <a:pathLst>
                <a:path w="2992" h="4019" extrusionOk="0">
                  <a:moveTo>
                    <a:pt x="115" y="1"/>
                  </a:moveTo>
                  <a:cubicBezTo>
                    <a:pt x="47" y="24"/>
                    <a:pt x="1" y="92"/>
                    <a:pt x="24" y="161"/>
                  </a:cubicBezTo>
                  <a:cubicBezTo>
                    <a:pt x="343" y="868"/>
                    <a:pt x="663" y="1553"/>
                    <a:pt x="1074" y="2192"/>
                  </a:cubicBezTo>
                  <a:cubicBezTo>
                    <a:pt x="1256" y="2512"/>
                    <a:pt x="1485" y="2808"/>
                    <a:pt x="1713" y="3105"/>
                  </a:cubicBezTo>
                  <a:cubicBezTo>
                    <a:pt x="1964" y="3402"/>
                    <a:pt x="2238" y="3699"/>
                    <a:pt x="2535" y="3950"/>
                  </a:cubicBezTo>
                  <a:cubicBezTo>
                    <a:pt x="2603" y="3995"/>
                    <a:pt x="2649" y="4018"/>
                    <a:pt x="2740" y="4018"/>
                  </a:cubicBezTo>
                  <a:cubicBezTo>
                    <a:pt x="2808" y="3995"/>
                    <a:pt x="2854" y="3973"/>
                    <a:pt x="2923" y="3927"/>
                  </a:cubicBezTo>
                  <a:cubicBezTo>
                    <a:pt x="2968" y="3881"/>
                    <a:pt x="2991" y="3790"/>
                    <a:pt x="2991" y="3722"/>
                  </a:cubicBezTo>
                  <a:cubicBezTo>
                    <a:pt x="2968" y="3676"/>
                    <a:pt x="2945" y="3585"/>
                    <a:pt x="2900" y="3539"/>
                  </a:cubicBezTo>
                  <a:cubicBezTo>
                    <a:pt x="2694" y="3402"/>
                    <a:pt x="2489" y="3242"/>
                    <a:pt x="2306" y="3082"/>
                  </a:cubicBezTo>
                  <a:cubicBezTo>
                    <a:pt x="2215" y="2991"/>
                    <a:pt x="2124" y="2900"/>
                    <a:pt x="2032" y="2831"/>
                  </a:cubicBezTo>
                  <a:cubicBezTo>
                    <a:pt x="1941" y="2740"/>
                    <a:pt x="1873" y="2626"/>
                    <a:pt x="1781" y="2535"/>
                  </a:cubicBezTo>
                  <a:cubicBezTo>
                    <a:pt x="1211" y="1873"/>
                    <a:pt x="777" y="1119"/>
                    <a:pt x="389" y="321"/>
                  </a:cubicBezTo>
                  <a:lnTo>
                    <a:pt x="389" y="321"/>
                  </a:lnTo>
                  <a:cubicBezTo>
                    <a:pt x="397" y="336"/>
                    <a:pt x="404" y="351"/>
                    <a:pt x="412" y="366"/>
                  </a:cubicBezTo>
                  <a:cubicBezTo>
                    <a:pt x="412" y="343"/>
                    <a:pt x="412" y="343"/>
                    <a:pt x="389" y="321"/>
                  </a:cubicBezTo>
                  <a:lnTo>
                    <a:pt x="389" y="321"/>
                  </a:lnTo>
                  <a:cubicBezTo>
                    <a:pt x="351" y="244"/>
                    <a:pt x="313" y="168"/>
                    <a:pt x="275" y="92"/>
                  </a:cubicBezTo>
                  <a:cubicBezTo>
                    <a:pt x="252" y="24"/>
                    <a:pt x="206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8092;p70">
              <a:extLst>
                <a:ext uri="{FF2B5EF4-FFF2-40B4-BE49-F238E27FC236}">
                  <a16:creationId xmlns:a16="http://schemas.microsoft.com/office/drawing/2014/main" id="{333A683A-6A44-43BE-B3AD-B77D0C3205B1}"/>
                </a:ext>
              </a:extLst>
            </p:cNvPr>
            <p:cNvSpPr/>
            <p:nvPr/>
          </p:nvSpPr>
          <p:spPr>
            <a:xfrm>
              <a:off x="5035049" y="3176273"/>
              <a:ext cx="9727" cy="42892"/>
            </a:xfrm>
            <a:custGeom>
              <a:avLst/>
              <a:gdLst/>
              <a:ahLst/>
              <a:cxnLst/>
              <a:rect l="l" t="t" r="r" b="b"/>
              <a:pathLst>
                <a:path w="754" h="3325" extrusionOk="0">
                  <a:moveTo>
                    <a:pt x="91" y="1"/>
                  </a:moveTo>
                  <a:cubicBezTo>
                    <a:pt x="46" y="1"/>
                    <a:pt x="0" y="46"/>
                    <a:pt x="0" y="115"/>
                  </a:cubicBezTo>
                  <a:cubicBezTo>
                    <a:pt x="23" y="640"/>
                    <a:pt x="46" y="1165"/>
                    <a:pt x="91" y="1690"/>
                  </a:cubicBezTo>
                  <a:cubicBezTo>
                    <a:pt x="137" y="2192"/>
                    <a:pt x="228" y="2717"/>
                    <a:pt x="411" y="3196"/>
                  </a:cubicBezTo>
                  <a:cubicBezTo>
                    <a:pt x="429" y="3268"/>
                    <a:pt x="488" y="3325"/>
                    <a:pt x="557" y="3325"/>
                  </a:cubicBezTo>
                  <a:cubicBezTo>
                    <a:pt x="576" y="3325"/>
                    <a:pt x="596" y="3320"/>
                    <a:pt x="616" y="3310"/>
                  </a:cubicBezTo>
                  <a:cubicBezTo>
                    <a:pt x="662" y="3310"/>
                    <a:pt x="708" y="3265"/>
                    <a:pt x="731" y="3219"/>
                  </a:cubicBezTo>
                  <a:cubicBezTo>
                    <a:pt x="753" y="3196"/>
                    <a:pt x="753" y="3128"/>
                    <a:pt x="731" y="3082"/>
                  </a:cubicBezTo>
                  <a:cubicBezTo>
                    <a:pt x="639" y="2900"/>
                    <a:pt x="571" y="2717"/>
                    <a:pt x="502" y="2512"/>
                  </a:cubicBezTo>
                  <a:cubicBezTo>
                    <a:pt x="434" y="2329"/>
                    <a:pt x="388" y="2123"/>
                    <a:pt x="365" y="1918"/>
                  </a:cubicBezTo>
                  <a:cubicBezTo>
                    <a:pt x="251" y="1325"/>
                    <a:pt x="228" y="708"/>
                    <a:pt x="206" y="92"/>
                  </a:cubicBezTo>
                  <a:cubicBezTo>
                    <a:pt x="183" y="46"/>
                    <a:pt x="160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8093;p70">
              <a:extLst>
                <a:ext uri="{FF2B5EF4-FFF2-40B4-BE49-F238E27FC236}">
                  <a16:creationId xmlns:a16="http://schemas.microsoft.com/office/drawing/2014/main" id="{4C2CB124-7395-41D5-95FA-A39F8382FAA7}"/>
                </a:ext>
              </a:extLst>
            </p:cNvPr>
            <p:cNvSpPr/>
            <p:nvPr/>
          </p:nvSpPr>
          <p:spPr>
            <a:xfrm>
              <a:off x="5042402" y="3198060"/>
              <a:ext cx="34172" cy="22394"/>
            </a:xfrm>
            <a:custGeom>
              <a:avLst/>
              <a:gdLst/>
              <a:ahLst/>
              <a:cxnLst/>
              <a:rect l="l" t="t" r="r" b="b"/>
              <a:pathLst>
                <a:path w="2649" h="1736" extrusionOk="0">
                  <a:moveTo>
                    <a:pt x="2534" y="1"/>
                  </a:moveTo>
                  <a:cubicBezTo>
                    <a:pt x="2512" y="1"/>
                    <a:pt x="2489" y="1"/>
                    <a:pt x="2489" y="24"/>
                  </a:cubicBezTo>
                  <a:cubicBezTo>
                    <a:pt x="1872" y="503"/>
                    <a:pt x="1211" y="914"/>
                    <a:pt x="526" y="1256"/>
                  </a:cubicBezTo>
                  <a:cubicBezTo>
                    <a:pt x="526" y="1256"/>
                    <a:pt x="526" y="1256"/>
                    <a:pt x="526" y="1256"/>
                  </a:cubicBezTo>
                  <a:lnTo>
                    <a:pt x="526" y="1256"/>
                  </a:lnTo>
                  <a:cubicBezTo>
                    <a:pt x="526" y="1256"/>
                    <a:pt x="513" y="1256"/>
                    <a:pt x="507" y="1266"/>
                  </a:cubicBezTo>
                  <a:lnTo>
                    <a:pt x="507" y="1266"/>
                  </a:lnTo>
                  <a:cubicBezTo>
                    <a:pt x="376" y="1331"/>
                    <a:pt x="245" y="1396"/>
                    <a:pt x="115" y="1462"/>
                  </a:cubicBezTo>
                  <a:cubicBezTo>
                    <a:pt x="69" y="1462"/>
                    <a:pt x="46" y="1484"/>
                    <a:pt x="24" y="1530"/>
                  </a:cubicBezTo>
                  <a:cubicBezTo>
                    <a:pt x="1" y="1553"/>
                    <a:pt x="1" y="1599"/>
                    <a:pt x="24" y="1621"/>
                  </a:cubicBezTo>
                  <a:cubicBezTo>
                    <a:pt x="24" y="1667"/>
                    <a:pt x="46" y="1690"/>
                    <a:pt x="92" y="1713"/>
                  </a:cubicBezTo>
                  <a:cubicBezTo>
                    <a:pt x="115" y="1713"/>
                    <a:pt x="138" y="1736"/>
                    <a:pt x="161" y="1736"/>
                  </a:cubicBezTo>
                  <a:cubicBezTo>
                    <a:pt x="183" y="1713"/>
                    <a:pt x="206" y="1713"/>
                    <a:pt x="229" y="1690"/>
                  </a:cubicBezTo>
                  <a:cubicBezTo>
                    <a:pt x="434" y="1599"/>
                    <a:pt x="617" y="1484"/>
                    <a:pt x="823" y="1393"/>
                  </a:cubicBezTo>
                  <a:cubicBezTo>
                    <a:pt x="1028" y="1279"/>
                    <a:pt x="1211" y="1142"/>
                    <a:pt x="1416" y="1028"/>
                  </a:cubicBezTo>
                  <a:cubicBezTo>
                    <a:pt x="1827" y="754"/>
                    <a:pt x="2215" y="480"/>
                    <a:pt x="2580" y="183"/>
                  </a:cubicBezTo>
                  <a:cubicBezTo>
                    <a:pt x="2626" y="138"/>
                    <a:pt x="2649" y="92"/>
                    <a:pt x="2603" y="46"/>
                  </a:cubicBezTo>
                  <a:cubicBezTo>
                    <a:pt x="2603" y="24"/>
                    <a:pt x="2557" y="1"/>
                    <a:pt x="2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8094;p70">
              <a:extLst>
                <a:ext uri="{FF2B5EF4-FFF2-40B4-BE49-F238E27FC236}">
                  <a16:creationId xmlns:a16="http://schemas.microsoft.com/office/drawing/2014/main" id="{2C5610CA-53B6-4EE9-A083-2F1EB7672BC3}"/>
                </a:ext>
              </a:extLst>
            </p:cNvPr>
            <p:cNvSpPr/>
            <p:nvPr/>
          </p:nvSpPr>
          <p:spPr>
            <a:xfrm>
              <a:off x="5005303" y="3253127"/>
              <a:ext cx="82173" cy="38287"/>
            </a:xfrm>
            <a:custGeom>
              <a:avLst/>
              <a:gdLst/>
              <a:ahLst/>
              <a:cxnLst/>
              <a:rect l="l" t="t" r="r" b="b"/>
              <a:pathLst>
                <a:path w="6370" h="2968" extrusionOk="0">
                  <a:moveTo>
                    <a:pt x="6255" y="0"/>
                  </a:moveTo>
                  <a:cubicBezTo>
                    <a:pt x="6232" y="0"/>
                    <a:pt x="6209" y="0"/>
                    <a:pt x="6209" y="23"/>
                  </a:cubicBezTo>
                  <a:cubicBezTo>
                    <a:pt x="5502" y="479"/>
                    <a:pt x="4771" y="913"/>
                    <a:pt x="4018" y="1278"/>
                  </a:cubicBezTo>
                  <a:lnTo>
                    <a:pt x="4041" y="1278"/>
                  </a:lnTo>
                  <a:cubicBezTo>
                    <a:pt x="3516" y="1529"/>
                    <a:pt x="2968" y="1758"/>
                    <a:pt x="2420" y="1963"/>
                  </a:cubicBezTo>
                  <a:cubicBezTo>
                    <a:pt x="1872" y="2146"/>
                    <a:pt x="1347" y="2305"/>
                    <a:pt x="800" y="2420"/>
                  </a:cubicBezTo>
                  <a:lnTo>
                    <a:pt x="777" y="2420"/>
                  </a:lnTo>
                  <a:cubicBezTo>
                    <a:pt x="777" y="2420"/>
                    <a:pt x="754" y="2420"/>
                    <a:pt x="731" y="2442"/>
                  </a:cubicBezTo>
                  <a:cubicBezTo>
                    <a:pt x="754" y="2420"/>
                    <a:pt x="754" y="2420"/>
                    <a:pt x="754" y="2420"/>
                  </a:cubicBezTo>
                  <a:lnTo>
                    <a:pt x="754" y="2420"/>
                  </a:lnTo>
                  <a:cubicBezTo>
                    <a:pt x="571" y="2465"/>
                    <a:pt x="412" y="2488"/>
                    <a:pt x="229" y="2511"/>
                  </a:cubicBezTo>
                  <a:cubicBezTo>
                    <a:pt x="161" y="2511"/>
                    <a:pt x="115" y="2534"/>
                    <a:pt x="69" y="2579"/>
                  </a:cubicBezTo>
                  <a:cubicBezTo>
                    <a:pt x="24" y="2648"/>
                    <a:pt x="1" y="2694"/>
                    <a:pt x="1" y="2762"/>
                  </a:cubicBezTo>
                  <a:cubicBezTo>
                    <a:pt x="24" y="2808"/>
                    <a:pt x="46" y="2876"/>
                    <a:pt x="92" y="2899"/>
                  </a:cubicBezTo>
                  <a:cubicBezTo>
                    <a:pt x="115" y="2945"/>
                    <a:pt x="161" y="2945"/>
                    <a:pt x="183" y="2967"/>
                  </a:cubicBezTo>
                  <a:cubicBezTo>
                    <a:pt x="229" y="2967"/>
                    <a:pt x="275" y="2967"/>
                    <a:pt x="298" y="2945"/>
                  </a:cubicBezTo>
                  <a:cubicBezTo>
                    <a:pt x="571" y="2899"/>
                    <a:pt x="823" y="2830"/>
                    <a:pt x="1051" y="2762"/>
                  </a:cubicBezTo>
                  <a:cubicBezTo>
                    <a:pt x="1347" y="2694"/>
                    <a:pt x="1621" y="2602"/>
                    <a:pt x="1895" y="2511"/>
                  </a:cubicBezTo>
                  <a:cubicBezTo>
                    <a:pt x="2420" y="2328"/>
                    <a:pt x="2922" y="2100"/>
                    <a:pt x="3425" y="1872"/>
                  </a:cubicBezTo>
                  <a:cubicBezTo>
                    <a:pt x="3927" y="1621"/>
                    <a:pt x="4429" y="1347"/>
                    <a:pt x="4931" y="1050"/>
                  </a:cubicBezTo>
                  <a:cubicBezTo>
                    <a:pt x="5388" y="776"/>
                    <a:pt x="5844" y="479"/>
                    <a:pt x="6301" y="183"/>
                  </a:cubicBezTo>
                  <a:cubicBezTo>
                    <a:pt x="6346" y="160"/>
                    <a:pt x="6369" y="91"/>
                    <a:pt x="6323" y="46"/>
                  </a:cubicBezTo>
                  <a:cubicBezTo>
                    <a:pt x="6323" y="23"/>
                    <a:pt x="6278" y="0"/>
                    <a:pt x="6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8095;p70">
              <a:extLst>
                <a:ext uri="{FF2B5EF4-FFF2-40B4-BE49-F238E27FC236}">
                  <a16:creationId xmlns:a16="http://schemas.microsoft.com/office/drawing/2014/main" id="{B56D4F62-9F01-45FB-8EB2-D8B1EE7A5ADE}"/>
                </a:ext>
              </a:extLst>
            </p:cNvPr>
            <p:cNvSpPr/>
            <p:nvPr/>
          </p:nvSpPr>
          <p:spPr>
            <a:xfrm>
              <a:off x="4983813" y="3321428"/>
              <a:ext cx="68318" cy="19157"/>
            </a:xfrm>
            <a:custGeom>
              <a:avLst/>
              <a:gdLst/>
              <a:ahLst/>
              <a:cxnLst/>
              <a:rect l="l" t="t" r="r" b="b"/>
              <a:pathLst>
                <a:path w="5296" h="1485" extrusionOk="0">
                  <a:moveTo>
                    <a:pt x="5091" y="1"/>
                  </a:moveTo>
                  <a:cubicBezTo>
                    <a:pt x="4703" y="160"/>
                    <a:pt x="4315" y="320"/>
                    <a:pt x="3904" y="457"/>
                  </a:cubicBezTo>
                  <a:cubicBezTo>
                    <a:pt x="3516" y="571"/>
                    <a:pt x="3128" y="685"/>
                    <a:pt x="2717" y="777"/>
                  </a:cubicBezTo>
                  <a:cubicBezTo>
                    <a:pt x="2306" y="845"/>
                    <a:pt x="1895" y="914"/>
                    <a:pt x="1484" y="959"/>
                  </a:cubicBezTo>
                  <a:cubicBezTo>
                    <a:pt x="1051" y="1005"/>
                    <a:pt x="640" y="1005"/>
                    <a:pt x="229" y="1005"/>
                  </a:cubicBezTo>
                  <a:cubicBezTo>
                    <a:pt x="92" y="1005"/>
                    <a:pt x="1" y="1142"/>
                    <a:pt x="1" y="1256"/>
                  </a:cubicBezTo>
                  <a:cubicBezTo>
                    <a:pt x="1" y="1324"/>
                    <a:pt x="46" y="1393"/>
                    <a:pt x="92" y="1416"/>
                  </a:cubicBezTo>
                  <a:cubicBezTo>
                    <a:pt x="138" y="1461"/>
                    <a:pt x="183" y="1484"/>
                    <a:pt x="252" y="1484"/>
                  </a:cubicBezTo>
                  <a:cubicBezTo>
                    <a:pt x="685" y="1484"/>
                    <a:pt x="1096" y="1461"/>
                    <a:pt x="1507" y="1393"/>
                  </a:cubicBezTo>
                  <a:cubicBezTo>
                    <a:pt x="1918" y="1324"/>
                    <a:pt x="2329" y="1256"/>
                    <a:pt x="2740" y="1142"/>
                  </a:cubicBezTo>
                  <a:cubicBezTo>
                    <a:pt x="3150" y="1028"/>
                    <a:pt x="3561" y="914"/>
                    <a:pt x="3949" y="777"/>
                  </a:cubicBezTo>
                  <a:cubicBezTo>
                    <a:pt x="4360" y="617"/>
                    <a:pt x="4771" y="457"/>
                    <a:pt x="5182" y="274"/>
                  </a:cubicBezTo>
                  <a:cubicBezTo>
                    <a:pt x="5250" y="229"/>
                    <a:pt x="5296" y="160"/>
                    <a:pt x="5273" y="92"/>
                  </a:cubicBezTo>
                  <a:cubicBezTo>
                    <a:pt x="5250" y="23"/>
                    <a:pt x="5205" y="1"/>
                    <a:pt x="5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81" name="Google Shape;5449;p54"/>
          <p:cNvSpPr txBox="1">
            <a:spLocks noGrp="1"/>
          </p:cNvSpPr>
          <p:nvPr>
            <p:ph type="title"/>
          </p:nvPr>
        </p:nvSpPr>
        <p:spPr>
          <a:xfrm>
            <a:off x="538981" y="491388"/>
            <a:ext cx="9961700" cy="5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altLang="en-US" sz="4000" b="1" dirty="0" err="1">
                <a:solidFill>
                  <a:schemeClr val="accent6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chemeClr val="accent6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 </a:t>
            </a:r>
            <a:r>
              <a:rPr lang="vi-VN" altLang="en-US" sz="4000" b="1" dirty="0">
                <a:solidFill>
                  <a:schemeClr val="accent6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 xếp từ ngữ thành câu và viết vào vở:</a:t>
            </a:r>
            <a:endParaRPr sz="2000" dirty="0">
              <a:solidFill>
                <a:srgbClr val="E0309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82" name="Group 981">
            <a:extLst>
              <a:ext uri="{FF2B5EF4-FFF2-40B4-BE49-F238E27FC236}">
                <a16:creationId xmlns:a16="http://schemas.microsoft.com/office/drawing/2014/main" id="{AA052364-B58B-47D6-8EFC-CDD45771C595}"/>
              </a:ext>
            </a:extLst>
          </p:cNvPr>
          <p:cNvGrpSpPr/>
          <p:nvPr/>
        </p:nvGrpSpPr>
        <p:grpSpPr>
          <a:xfrm>
            <a:off x="1719257" y="2023699"/>
            <a:ext cx="8723786" cy="783245"/>
            <a:chOff x="1495858" y="1555864"/>
            <a:chExt cx="4987650" cy="1445908"/>
          </a:xfrm>
        </p:grpSpPr>
        <p:sp>
          <p:nvSpPr>
            <p:cNvPr id="983" name="Text Box 72">
              <a:extLst>
                <a:ext uri="{FF2B5EF4-FFF2-40B4-BE49-F238E27FC236}">
                  <a16:creationId xmlns:a16="http://schemas.microsoft.com/office/drawing/2014/main" id="{9F04B82B-6430-4D2A-AA6D-B8407B9DCD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2928" y="1667212"/>
              <a:ext cx="4280580" cy="1306792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B7E4CB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rất, mềm mại, chú gấu bông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4" name="Google Shape;5440;p53">
              <a:extLst>
                <a:ext uri="{FF2B5EF4-FFF2-40B4-BE49-F238E27FC236}">
                  <a16:creationId xmlns:a16="http://schemas.microsoft.com/office/drawing/2014/main" id="{98434769-1ED0-4FD0-ADF6-E7CD650CB1BC}"/>
                </a:ext>
              </a:extLst>
            </p:cNvPr>
            <p:cNvSpPr/>
            <p:nvPr/>
          </p:nvSpPr>
          <p:spPr>
            <a:xfrm>
              <a:off x="1495858" y="1555864"/>
              <a:ext cx="864561" cy="14459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dist="47625" dir="3000000" algn="bl" rotWithShape="0">
                <a:schemeClr val="dk2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rPr>
                <a:t>a</a:t>
              </a:r>
              <a:endParaRPr kumimoji="0" sz="5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85" name="Rectangle 82">
            <a:extLst>
              <a:ext uri="{FF2B5EF4-FFF2-40B4-BE49-F238E27FC236}">
                <a16:creationId xmlns:a16="http://schemas.microsoft.com/office/drawing/2014/main" id="{E75B80E7-B1E9-45CF-BA69-A2D66BA8B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19" y="3577434"/>
            <a:ext cx="7698708" cy="176107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189" marR="0" lvl="0" indent="-457189" algn="ctr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Chú gấu bông rất mềm mại.</a:t>
            </a:r>
            <a:endParaRPr kumimoji="0" lang="en-US" altLang="en-US" sz="7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88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5" name="Google Shape;5465;p54"/>
          <p:cNvGrpSpPr/>
          <p:nvPr/>
        </p:nvGrpSpPr>
        <p:grpSpPr>
          <a:xfrm>
            <a:off x="9741504" y="74725"/>
            <a:ext cx="2044936" cy="1953892"/>
            <a:chOff x="456201" y="651282"/>
            <a:chExt cx="1533702" cy="1465419"/>
          </a:xfrm>
        </p:grpSpPr>
        <p:grpSp>
          <p:nvGrpSpPr>
            <p:cNvPr id="5466" name="Google Shape;5466;p54"/>
            <p:cNvGrpSpPr/>
            <p:nvPr/>
          </p:nvGrpSpPr>
          <p:grpSpPr>
            <a:xfrm rot="-2910204">
              <a:off x="772141" y="843178"/>
              <a:ext cx="972019" cy="1094091"/>
              <a:chOff x="1255755" y="2574411"/>
              <a:chExt cx="785793" cy="884477"/>
            </a:xfrm>
          </p:grpSpPr>
          <p:sp>
            <p:nvSpPr>
              <p:cNvPr id="5467" name="Google Shape;5467;p54"/>
              <p:cNvSpPr/>
              <p:nvPr/>
            </p:nvSpPr>
            <p:spPr>
              <a:xfrm>
                <a:off x="1255755" y="2574746"/>
                <a:ext cx="785793" cy="884143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643" extrusionOk="0">
                    <a:moveTo>
                      <a:pt x="794" y="0"/>
                    </a:moveTo>
                    <a:cubicBezTo>
                      <a:pt x="722" y="31"/>
                      <a:pt x="655" y="229"/>
                      <a:pt x="655" y="229"/>
                    </a:cubicBezTo>
                    <a:lnTo>
                      <a:pt x="29" y="1848"/>
                    </a:lnTo>
                    <a:cubicBezTo>
                      <a:pt x="20" y="1877"/>
                      <a:pt x="1" y="2024"/>
                      <a:pt x="151" y="2082"/>
                    </a:cubicBezTo>
                    <a:lnTo>
                      <a:pt x="1594" y="2639"/>
                    </a:lnTo>
                    <a:cubicBezTo>
                      <a:pt x="1601" y="2642"/>
                      <a:pt x="1608" y="2643"/>
                      <a:pt x="1614" y="2643"/>
                    </a:cubicBezTo>
                    <a:cubicBezTo>
                      <a:pt x="1636" y="2643"/>
                      <a:pt x="1656" y="2630"/>
                      <a:pt x="1665" y="2608"/>
                    </a:cubicBezTo>
                    <a:lnTo>
                      <a:pt x="2348" y="839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8" name="Google Shape;5468;p54"/>
              <p:cNvSpPr/>
              <p:nvPr/>
            </p:nvSpPr>
            <p:spPr>
              <a:xfrm>
                <a:off x="1275826" y="2629607"/>
                <a:ext cx="749665" cy="803523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402" extrusionOk="0">
                    <a:moveTo>
                      <a:pt x="695" y="1"/>
                    </a:moveTo>
                    <a:lnTo>
                      <a:pt x="12" y="1770"/>
                    </a:lnTo>
                    <a:cubicBezTo>
                      <a:pt x="0" y="1799"/>
                      <a:pt x="14" y="1829"/>
                      <a:pt x="43" y="1841"/>
                    </a:cubicBezTo>
                    <a:lnTo>
                      <a:pt x="1486" y="2399"/>
                    </a:lnTo>
                    <a:cubicBezTo>
                      <a:pt x="1492" y="2401"/>
                      <a:pt x="1498" y="2402"/>
                      <a:pt x="1504" y="2402"/>
                    </a:cubicBezTo>
                    <a:cubicBezTo>
                      <a:pt x="1528" y="2402"/>
                      <a:pt x="1550" y="2388"/>
                      <a:pt x="1557" y="2368"/>
                    </a:cubicBezTo>
                    <a:lnTo>
                      <a:pt x="2241" y="598"/>
                    </a:lnTo>
                    <a:lnTo>
                      <a:pt x="6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9" name="Google Shape;5469;p54"/>
              <p:cNvSpPr/>
              <p:nvPr/>
            </p:nvSpPr>
            <p:spPr>
              <a:xfrm>
                <a:off x="1274154" y="2612212"/>
                <a:ext cx="749999" cy="803858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403" extrusionOk="0">
                    <a:moveTo>
                      <a:pt x="693" y="0"/>
                    </a:moveTo>
                    <a:lnTo>
                      <a:pt x="10" y="1770"/>
                    </a:lnTo>
                    <a:cubicBezTo>
                      <a:pt x="0" y="1798"/>
                      <a:pt x="15" y="1829"/>
                      <a:pt x="43" y="1841"/>
                    </a:cubicBezTo>
                    <a:lnTo>
                      <a:pt x="1486" y="2398"/>
                    </a:lnTo>
                    <a:cubicBezTo>
                      <a:pt x="1493" y="2401"/>
                      <a:pt x="1500" y="2402"/>
                      <a:pt x="1507" y="2402"/>
                    </a:cubicBezTo>
                    <a:cubicBezTo>
                      <a:pt x="1529" y="2402"/>
                      <a:pt x="1549" y="2389"/>
                      <a:pt x="1558" y="2367"/>
                    </a:cubicBezTo>
                    <a:lnTo>
                      <a:pt x="2241" y="598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0" name="Google Shape;5470;p54"/>
              <p:cNvSpPr/>
              <p:nvPr/>
            </p:nvSpPr>
            <p:spPr>
              <a:xfrm>
                <a:off x="1274823" y="2574411"/>
                <a:ext cx="754014" cy="815231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2437" extrusionOk="0">
                    <a:moveTo>
                      <a:pt x="749" y="1"/>
                    </a:moveTo>
                    <a:cubicBezTo>
                      <a:pt x="727" y="1"/>
                      <a:pt x="705" y="14"/>
                      <a:pt x="696" y="35"/>
                    </a:cubicBezTo>
                    <a:lnTo>
                      <a:pt x="13" y="1804"/>
                    </a:lnTo>
                    <a:cubicBezTo>
                      <a:pt x="1" y="1833"/>
                      <a:pt x="15" y="1866"/>
                      <a:pt x="44" y="1875"/>
                    </a:cubicBezTo>
                    <a:lnTo>
                      <a:pt x="1487" y="2433"/>
                    </a:lnTo>
                    <a:cubicBezTo>
                      <a:pt x="1493" y="2435"/>
                      <a:pt x="1501" y="2437"/>
                      <a:pt x="1508" y="2437"/>
                    </a:cubicBezTo>
                    <a:cubicBezTo>
                      <a:pt x="1530" y="2437"/>
                      <a:pt x="1551" y="2423"/>
                      <a:pt x="1558" y="2402"/>
                    </a:cubicBezTo>
                    <a:lnTo>
                      <a:pt x="2241" y="632"/>
                    </a:lnTo>
                    <a:cubicBezTo>
                      <a:pt x="2253" y="604"/>
                      <a:pt x="2239" y="573"/>
                      <a:pt x="2211" y="561"/>
                    </a:cubicBezTo>
                    <a:lnTo>
                      <a:pt x="767" y="4"/>
                    </a:lnTo>
                    <a:cubicBezTo>
                      <a:pt x="761" y="2"/>
                      <a:pt x="755" y="1"/>
                      <a:pt x="7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1" name="Google Shape;5471;p54"/>
              <p:cNvSpPr/>
              <p:nvPr/>
            </p:nvSpPr>
            <p:spPr>
              <a:xfrm>
                <a:off x="1771922" y="2763416"/>
                <a:ext cx="138827" cy="12979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388" extrusionOk="0">
                    <a:moveTo>
                      <a:pt x="213" y="0"/>
                    </a:moveTo>
                    <a:cubicBezTo>
                      <a:pt x="204" y="0"/>
                      <a:pt x="196" y="4"/>
                      <a:pt x="191" y="13"/>
                    </a:cubicBezTo>
                    <a:lnTo>
                      <a:pt x="143" y="98"/>
                    </a:lnTo>
                    <a:cubicBezTo>
                      <a:pt x="141" y="106"/>
                      <a:pt x="134" y="110"/>
                      <a:pt x="127" y="113"/>
                    </a:cubicBezTo>
                    <a:lnTo>
                      <a:pt x="27" y="122"/>
                    </a:lnTo>
                    <a:cubicBezTo>
                      <a:pt x="8" y="125"/>
                      <a:pt x="1" y="148"/>
                      <a:pt x="13" y="163"/>
                    </a:cubicBezTo>
                    <a:lnTo>
                      <a:pt x="82" y="234"/>
                    </a:lnTo>
                    <a:cubicBezTo>
                      <a:pt x="86" y="239"/>
                      <a:pt x="89" y="248"/>
                      <a:pt x="89" y="256"/>
                    </a:cubicBezTo>
                    <a:lnTo>
                      <a:pt x="67" y="353"/>
                    </a:lnTo>
                    <a:cubicBezTo>
                      <a:pt x="65" y="369"/>
                      <a:pt x="78" y="381"/>
                      <a:pt x="92" y="381"/>
                    </a:cubicBezTo>
                    <a:cubicBezTo>
                      <a:pt x="95" y="381"/>
                      <a:pt x="98" y="381"/>
                      <a:pt x="101" y="379"/>
                    </a:cubicBezTo>
                    <a:lnTo>
                      <a:pt x="191" y="337"/>
                    </a:lnTo>
                    <a:cubicBezTo>
                      <a:pt x="195" y="334"/>
                      <a:pt x="198" y="333"/>
                      <a:pt x="202" y="333"/>
                    </a:cubicBezTo>
                    <a:cubicBezTo>
                      <a:pt x="205" y="333"/>
                      <a:pt x="209" y="334"/>
                      <a:pt x="213" y="337"/>
                    </a:cubicBezTo>
                    <a:lnTo>
                      <a:pt x="298" y="384"/>
                    </a:lnTo>
                    <a:cubicBezTo>
                      <a:pt x="302" y="386"/>
                      <a:pt x="306" y="387"/>
                      <a:pt x="311" y="387"/>
                    </a:cubicBezTo>
                    <a:cubicBezTo>
                      <a:pt x="324" y="387"/>
                      <a:pt x="336" y="377"/>
                      <a:pt x="334" y="360"/>
                    </a:cubicBezTo>
                    <a:lnTo>
                      <a:pt x="320" y="263"/>
                    </a:lnTo>
                    <a:cubicBezTo>
                      <a:pt x="320" y="256"/>
                      <a:pt x="322" y="248"/>
                      <a:pt x="327" y="244"/>
                    </a:cubicBezTo>
                    <a:lnTo>
                      <a:pt x="401" y="177"/>
                    </a:lnTo>
                    <a:cubicBezTo>
                      <a:pt x="415" y="163"/>
                      <a:pt x="408" y="139"/>
                      <a:pt x="389" y="134"/>
                    </a:cubicBezTo>
                    <a:lnTo>
                      <a:pt x="291" y="117"/>
                    </a:lnTo>
                    <a:cubicBezTo>
                      <a:pt x="284" y="115"/>
                      <a:pt x="277" y="110"/>
                      <a:pt x="274" y="103"/>
                    </a:cubicBezTo>
                    <a:lnTo>
                      <a:pt x="234" y="13"/>
                    </a:lnTo>
                    <a:cubicBezTo>
                      <a:pt x="229" y="4"/>
                      <a:pt x="221" y="0"/>
                      <a:pt x="2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2" name="Google Shape;5472;p54"/>
              <p:cNvSpPr/>
              <p:nvPr/>
            </p:nvSpPr>
            <p:spPr>
              <a:xfrm>
                <a:off x="1819090" y="2929004"/>
                <a:ext cx="99019" cy="99353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97" extrusionOk="0">
                    <a:moveTo>
                      <a:pt x="184" y="1"/>
                    </a:moveTo>
                    <a:cubicBezTo>
                      <a:pt x="179" y="1"/>
                      <a:pt x="175" y="3"/>
                      <a:pt x="172" y="6"/>
                    </a:cubicBezTo>
                    <a:lnTo>
                      <a:pt x="119" y="56"/>
                    </a:lnTo>
                    <a:cubicBezTo>
                      <a:pt x="114" y="61"/>
                      <a:pt x="110" y="61"/>
                      <a:pt x="103" y="61"/>
                    </a:cubicBezTo>
                    <a:lnTo>
                      <a:pt x="33" y="46"/>
                    </a:lnTo>
                    <a:cubicBezTo>
                      <a:pt x="32" y="46"/>
                      <a:pt x="31" y="46"/>
                      <a:pt x="30" y="46"/>
                    </a:cubicBezTo>
                    <a:cubicBezTo>
                      <a:pt x="17" y="46"/>
                      <a:pt x="8" y="59"/>
                      <a:pt x="12" y="70"/>
                    </a:cubicBezTo>
                    <a:lnTo>
                      <a:pt x="45" y="137"/>
                    </a:lnTo>
                    <a:cubicBezTo>
                      <a:pt x="48" y="142"/>
                      <a:pt x="48" y="146"/>
                      <a:pt x="43" y="151"/>
                    </a:cubicBezTo>
                    <a:lnTo>
                      <a:pt x="7" y="215"/>
                    </a:lnTo>
                    <a:cubicBezTo>
                      <a:pt x="1" y="226"/>
                      <a:pt x="11" y="242"/>
                      <a:pt x="24" y="242"/>
                    </a:cubicBezTo>
                    <a:cubicBezTo>
                      <a:pt x="24" y="242"/>
                      <a:pt x="25" y="242"/>
                      <a:pt x="26" y="242"/>
                    </a:cubicBezTo>
                    <a:lnTo>
                      <a:pt x="98" y="232"/>
                    </a:lnTo>
                    <a:cubicBezTo>
                      <a:pt x="99" y="231"/>
                      <a:pt x="100" y="231"/>
                      <a:pt x="102" y="231"/>
                    </a:cubicBezTo>
                    <a:cubicBezTo>
                      <a:pt x="106" y="231"/>
                      <a:pt x="110" y="233"/>
                      <a:pt x="112" y="237"/>
                    </a:cubicBezTo>
                    <a:lnTo>
                      <a:pt x="162" y="292"/>
                    </a:lnTo>
                    <a:cubicBezTo>
                      <a:pt x="165" y="295"/>
                      <a:pt x="170" y="297"/>
                      <a:pt x="174" y="297"/>
                    </a:cubicBezTo>
                    <a:cubicBezTo>
                      <a:pt x="182" y="297"/>
                      <a:pt x="189" y="291"/>
                      <a:pt x="191" y="282"/>
                    </a:cubicBezTo>
                    <a:lnTo>
                      <a:pt x="205" y="211"/>
                    </a:lnTo>
                    <a:cubicBezTo>
                      <a:pt x="205" y="206"/>
                      <a:pt x="210" y="201"/>
                      <a:pt x="214" y="199"/>
                    </a:cubicBezTo>
                    <a:lnTo>
                      <a:pt x="281" y="168"/>
                    </a:lnTo>
                    <a:cubicBezTo>
                      <a:pt x="293" y="163"/>
                      <a:pt x="295" y="144"/>
                      <a:pt x="281" y="137"/>
                    </a:cubicBezTo>
                    <a:lnTo>
                      <a:pt x="219" y="103"/>
                    </a:lnTo>
                    <a:cubicBezTo>
                      <a:pt x="212" y="99"/>
                      <a:pt x="210" y="94"/>
                      <a:pt x="210" y="89"/>
                    </a:cubicBezTo>
                    <a:lnTo>
                      <a:pt x="200" y="18"/>
                    </a:lnTo>
                    <a:cubicBezTo>
                      <a:pt x="200" y="7"/>
                      <a:pt x="192" y="1"/>
                      <a:pt x="1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3" name="Google Shape;5473;p54"/>
              <p:cNvSpPr/>
              <p:nvPr/>
            </p:nvSpPr>
            <p:spPr>
              <a:xfrm>
                <a:off x="1666882" y="2889865"/>
                <a:ext cx="100691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167" y="1"/>
                    </a:moveTo>
                    <a:cubicBezTo>
                      <a:pt x="161" y="1"/>
                      <a:pt x="156" y="3"/>
                      <a:pt x="153" y="9"/>
                    </a:cubicBezTo>
                    <a:lnTo>
                      <a:pt x="110" y="66"/>
                    </a:lnTo>
                    <a:cubicBezTo>
                      <a:pt x="105" y="70"/>
                      <a:pt x="100" y="73"/>
                      <a:pt x="96" y="73"/>
                    </a:cubicBezTo>
                    <a:lnTo>
                      <a:pt x="22" y="73"/>
                    </a:lnTo>
                    <a:cubicBezTo>
                      <a:pt x="7" y="73"/>
                      <a:pt x="0" y="87"/>
                      <a:pt x="7" y="99"/>
                    </a:cubicBezTo>
                    <a:lnTo>
                      <a:pt x="50" y="159"/>
                    </a:lnTo>
                    <a:cubicBezTo>
                      <a:pt x="55" y="163"/>
                      <a:pt x="55" y="168"/>
                      <a:pt x="53" y="175"/>
                    </a:cubicBezTo>
                    <a:lnTo>
                      <a:pt x="29" y="244"/>
                    </a:lnTo>
                    <a:cubicBezTo>
                      <a:pt x="25" y="255"/>
                      <a:pt x="35" y="267"/>
                      <a:pt x="45" y="267"/>
                    </a:cubicBezTo>
                    <a:cubicBezTo>
                      <a:pt x="47" y="267"/>
                      <a:pt x="49" y="266"/>
                      <a:pt x="50" y="266"/>
                    </a:cubicBezTo>
                    <a:lnTo>
                      <a:pt x="119" y="242"/>
                    </a:lnTo>
                    <a:cubicBezTo>
                      <a:pt x="127" y="242"/>
                      <a:pt x="131" y="242"/>
                      <a:pt x="136" y="247"/>
                    </a:cubicBezTo>
                    <a:lnTo>
                      <a:pt x="193" y="289"/>
                    </a:lnTo>
                    <a:cubicBezTo>
                      <a:pt x="197" y="292"/>
                      <a:pt x="200" y="293"/>
                      <a:pt x="204" y="293"/>
                    </a:cubicBezTo>
                    <a:cubicBezTo>
                      <a:pt x="213" y="293"/>
                      <a:pt x="222" y="286"/>
                      <a:pt x="222" y="275"/>
                    </a:cubicBezTo>
                    <a:lnTo>
                      <a:pt x="222" y="204"/>
                    </a:lnTo>
                    <a:cubicBezTo>
                      <a:pt x="222" y="197"/>
                      <a:pt x="224" y="192"/>
                      <a:pt x="229" y="189"/>
                    </a:cubicBezTo>
                    <a:lnTo>
                      <a:pt x="288" y="147"/>
                    </a:lnTo>
                    <a:cubicBezTo>
                      <a:pt x="300" y="139"/>
                      <a:pt x="298" y="120"/>
                      <a:pt x="284" y="116"/>
                    </a:cubicBezTo>
                    <a:lnTo>
                      <a:pt x="215" y="94"/>
                    </a:lnTo>
                    <a:cubicBezTo>
                      <a:pt x="210" y="92"/>
                      <a:pt x="205" y="87"/>
                      <a:pt x="203" y="82"/>
                    </a:cubicBezTo>
                    <a:lnTo>
                      <a:pt x="184" y="13"/>
                    </a:lnTo>
                    <a:cubicBezTo>
                      <a:pt x="181" y="5"/>
                      <a:pt x="17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4" name="Google Shape;5474;p54"/>
              <p:cNvSpPr/>
              <p:nvPr/>
            </p:nvSpPr>
            <p:spPr>
              <a:xfrm>
                <a:off x="1465166" y="2650013"/>
                <a:ext cx="65901" cy="13146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93" extrusionOk="0">
                    <a:moveTo>
                      <a:pt x="160" y="0"/>
                    </a:moveTo>
                    <a:cubicBezTo>
                      <a:pt x="146" y="0"/>
                      <a:pt x="133" y="8"/>
                      <a:pt x="127" y="23"/>
                    </a:cubicBezTo>
                    <a:lnTo>
                      <a:pt x="8" y="342"/>
                    </a:lnTo>
                    <a:cubicBezTo>
                      <a:pt x="1" y="361"/>
                      <a:pt x="10" y="383"/>
                      <a:pt x="32" y="390"/>
                    </a:cubicBezTo>
                    <a:cubicBezTo>
                      <a:pt x="36" y="391"/>
                      <a:pt x="40" y="392"/>
                      <a:pt x="45" y="392"/>
                    </a:cubicBezTo>
                    <a:cubicBezTo>
                      <a:pt x="60" y="392"/>
                      <a:pt x="74" y="383"/>
                      <a:pt x="79" y="366"/>
                    </a:cubicBezTo>
                    <a:lnTo>
                      <a:pt x="191" y="47"/>
                    </a:lnTo>
                    <a:cubicBezTo>
                      <a:pt x="196" y="28"/>
                      <a:pt x="189" y="9"/>
                      <a:pt x="170" y="2"/>
                    </a:cubicBezTo>
                    <a:cubicBezTo>
                      <a:pt x="167" y="1"/>
                      <a:pt x="163" y="0"/>
                      <a:pt x="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5" name="Google Shape;5475;p54"/>
              <p:cNvSpPr/>
              <p:nvPr/>
            </p:nvSpPr>
            <p:spPr>
              <a:xfrm>
                <a:off x="1377521" y="2798541"/>
                <a:ext cx="100691" cy="23149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692" extrusionOk="0">
                    <a:moveTo>
                      <a:pt x="260" y="1"/>
                    </a:moveTo>
                    <a:cubicBezTo>
                      <a:pt x="243" y="1"/>
                      <a:pt x="228" y="11"/>
                      <a:pt x="222" y="27"/>
                    </a:cubicBezTo>
                    <a:lnTo>
                      <a:pt x="6" y="648"/>
                    </a:lnTo>
                    <a:cubicBezTo>
                      <a:pt x="1" y="665"/>
                      <a:pt x="8" y="682"/>
                      <a:pt x="25" y="689"/>
                    </a:cubicBezTo>
                    <a:cubicBezTo>
                      <a:pt x="29" y="690"/>
                      <a:pt x="33" y="691"/>
                      <a:pt x="36" y="691"/>
                    </a:cubicBezTo>
                    <a:cubicBezTo>
                      <a:pt x="50" y="691"/>
                      <a:pt x="62" y="682"/>
                      <a:pt x="68" y="670"/>
                    </a:cubicBezTo>
                    <a:lnTo>
                      <a:pt x="294" y="53"/>
                    </a:lnTo>
                    <a:lnTo>
                      <a:pt x="296" y="53"/>
                    </a:lnTo>
                    <a:cubicBezTo>
                      <a:pt x="301" y="31"/>
                      <a:pt x="291" y="10"/>
                      <a:pt x="272" y="3"/>
                    </a:cubicBezTo>
                    <a:cubicBezTo>
                      <a:pt x="268" y="1"/>
                      <a:pt x="264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476" name="Google Shape;5476;p54"/>
            <p:cNvGrpSpPr/>
            <p:nvPr/>
          </p:nvGrpSpPr>
          <p:grpSpPr>
            <a:xfrm rot="-2910204">
              <a:off x="701944" y="830715"/>
              <a:ext cx="972019" cy="1094091"/>
              <a:chOff x="1255755" y="2574411"/>
              <a:chExt cx="785793" cy="884477"/>
            </a:xfrm>
          </p:grpSpPr>
          <p:sp>
            <p:nvSpPr>
              <p:cNvPr id="5477" name="Google Shape;5477;p54"/>
              <p:cNvSpPr/>
              <p:nvPr/>
            </p:nvSpPr>
            <p:spPr>
              <a:xfrm>
                <a:off x="1255755" y="2574746"/>
                <a:ext cx="785793" cy="884143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643" extrusionOk="0">
                    <a:moveTo>
                      <a:pt x="794" y="0"/>
                    </a:moveTo>
                    <a:cubicBezTo>
                      <a:pt x="722" y="31"/>
                      <a:pt x="655" y="229"/>
                      <a:pt x="655" y="229"/>
                    </a:cubicBezTo>
                    <a:lnTo>
                      <a:pt x="29" y="1848"/>
                    </a:lnTo>
                    <a:cubicBezTo>
                      <a:pt x="20" y="1877"/>
                      <a:pt x="1" y="2024"/>
                      <a:pt x="151" y="2082"/>
                    </a:cubicBezTo>
                    <a:lnTo>
                      <a:pt x="1594" y="2639"/>
                    </a:lnTo>
                    <a:cubicBezTo>
                      <a:pt x="1601" y="2642"/>
                      <a:pt x="1608" y="2643"/>
                      <a:pt x="1614" y="2643"/>
                    </a:cubicBezTo>
                    <a:cubicBezTo>
                      <a:pt x="1636" y="2643"/>
                      <a:pt x="1656" y="2630"/>
                      <a:pt x="1665" y="2608"/>
                    </a:cubicBezTo>
                    <a:lnTo>
                      <a:pt x="2348" y="839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8" name="Google Shape;5478;p54"/>
              <p:cNvSpPr/>
              <p:nvPr/>
            </p:nvSpPr>
            <p:spPr>
              <a:xfrm>
                <a:off x="1275826" y="2629607"/>
                <a:ext cx="749665" cy="803523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402" extrusionOk="0">
                    <a:moveTo>
                      <a:pt x="695" y="1"/>
                    </a:moveTo>
                    <a:lnTo>
                      <a:pt x="12" y="1770"/>
                    </a:lnTo>
                    <a:cubicBezTo>
                      <a:pt x="0" y="1799"/>
                      <a:pt x="14" y="1829"/>
                      <a:pt x="43" y="1841"/>
                    </a:cubicBezTo>
                    <a:lnTo>
                      <a:pt x="1486" y="2399"/>
                    </a:lnTo>
                    <a:cubicBezTo>
                      <a:pt x="1492" y="2401"/>
                      <a:pt x="1498" y="2402"/>
                      <a:pt x="1504" y="2402"/>
                    </a:cubicBezTo>
                    <a:cubicBezTo>
                      <a:pt x="1528" y="2402"/>
                      <a:pt x="1550" y="2388"/>
                      <a:pt x="1557" y="2368"/>
                    </a:cubicBezTo>
                    <a:lnTo>
                      <a:pt x="2241" y="598"/>
                    </a:lnTo>
                    <a:lnTo>
                      <a:pt x="6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9" name="Google Shape;5479;p54"/>
              <p:cNvSpPr/>
              <p:nvPr/>
            </p:nvSpPr>
            <p:spPr>
              <a:xfrm>
                <a:off x="1274154" y="2612212"/>
                <a:ext cx="749999" cy="803858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403" extrusionOk="0">
                    <a:moveTo>
                      <a:pt x="693" y="0"/>
                    </a:moveTo>
                    <a:lnTo>
                      <a:pt x="10" y="1770"/>
                    </a:lnTo>
                    <a:cubicBezTo>
                      <a:pt x="0" y="1798"/>
                      <a:pt x="15" y="1829"/>
                      <a:pt x="43" y="1841"/>
                    </a:cubicBezTo>
                    <a:lnTo>
                      <a:pt x="1486" y="2398"/>
                    </a:lnTo>
                    <a:cubicBezTo>
                      <a:pt x="1493" y="2401"/>
                      <a:pt x="1500" y="2402"/>
                      <a:pt x="1507" y="2402"/>
                    </a:cubicBezTo>
                    <a:cubicBezTo>
                      <a:pt x="1529" y="2402"/>
                      <a:pt x="1549" y="2389"/>
                      <a:pt x="1558" y="2367"/>
                    </a:cubicBezTo>
                    <a:lnTo>
                      <a:pt x="2241" y="598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0" name="Google Shape;5480;p54"/>
              <p:cNvSpPr/>
              <p:nvPr/>
            </p:nvSpPr>
            <p:spPr>
              <a:xfrm>
                <a:off x="1274823" y="2574411"/>
                <a:ext cx="754014" cy="815231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2437" extrusionOk="0">
                    <a:moveTo>
                      <a:pt x="749" y="1"/>
                    </a:moveTo>
                    <a:cubicBezTo>
                      <a:pt x="727" y="1"/>
                      <a:pt x="705" y="14"/>
                      <a:pt x="696" y="35"/>
                    </a:cubicBezTo>
                    <a:lnTo>
                      <a:pt x="13" y="1804"/>
                    </a:lnTo>
                    <a:cubicBezTo>
                      <a:pt x="1" y="1833"/>
                      <a:pt x="15" y="1866"/>
                      <a:pt x="44" y="1875"/>
                    </a:cubicBezTo>
                    <a:lnTo>
                      <a:pt x="1487" y="2433"/>
                    </a:lnTo>
                    <a:cubicBezTo>
                      <a:pt x="1493" y="2435"/>
                      <a:pt x="1501" y="2437"/>
                      <a:pt x="1508" y="2437"/>
                    </a:cubicBezTo>
                    <a:cubicBezTo>
                      <a:pt x="1530" y="2437"/>
                      <a:pt x="1551" y="2423"/>
                      <a:pt x="1558" y="2402"/>
                    </a:cubicBezTo>
                    <a:lnTo>
                      <a:pt x="2241" y="632"/>
                    </a:lnTo>
                    <a:cubicBezTo>
                      <a:pt x="2253" y="604"/>
                      <a:pt x="2239" y="573"/>
                      <a:pt x="2211" y="561"/>
                    </a:cubicBezTo>
                    <a:lnTo>
                      <a:pt x="767" y="4"/>
                    </a:lnTo>
                    <a:cubicBezTo>
                      <a:pt x="761" y="2"/>
                      <a:pt x="755" y="1"/>
                      <a:pt x="7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1" name="Google Shape;5481;p54"/>
              <p:cNvSpPr/>
              <p:nvPr/>
            </p:nvSpPr>
            <p:spPr>
              <a:xfrm>
                <a:off x="1771922" y="2763416"/>
                <a:ext cx="138827" cy="12979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388" extrusionOk="0">
                    <a:moveTo>
                      <a:pt x="213" y="0"/>
                    </a:moveTo>
                    <a:cubicBezTo>
                      <a:pt x="204" y="0"/>
                      <a:pt x="196" y="4"/>
                      <a:pt x="191" y="13"/>
                    </a:cubicBezTo>
                    <a:lnTo>
                      <a:pt x="143" y="98"/>
                    </a:lnTo>
                    <a:cubicBezTo>
                      <a:pt x="141" y="106"/>
                      <a:pt x="134" y="110"/>
                      <a:pt x="127" y="113"/>
                    </a:cubicBezTo>
                    <a:lnTo>
                      <a:pt x="27" y="122"/>
                    </a:lnTo>
                    <a:cubicBezTo>
                      <a:pt x="8" y="125"/>
                      <a:pt x="1" y="148"/>
                      <a:pt x="13" y="163"/>
                    </a:cubicBezTo>
                    <a:lnTo>
                      <a:pt x="82" y="234"/>
                    </a:lnTo>
                    <a:cubicBezTo>
                      <a:pt x="86" y="239"/>
                      <a:pt x="89" y="248"/>
                      <a:pt x="89" y="256"/>
                    </a:cubicBezTo>
                    <a:lnTo>
                      <a:pt x="67" y="353"/>
                    </a:lnTo>
                    <a:cubicBezTo>
                      <a:pt x="65" y="369"/>
                      <a:pt x="78" y="381"/>
                      <a:pt x="92" y="381"/>
                    </a:cubicBezTo>
                    <a:cubicBezTo>
                      <a:pt x="95" y="381"/>
                      <a:pt x="98" y="381"/>
                      <a:pt x="101" y="379"/>
                    </a:cubicBezTo>
                    <a:lnTo>
                      <a:pt x="191" y="337"/>
                    </a:lnTo>
                    <a:cubicBezTo>
                      <a:pt x="195" y="334"/>
                      <a:pt x="198" y="333"/>
                      <a:pt x="202" y="333"/>
                    </a:cubicBezTo>
                    <a:cubicBezTo>
                      <a:pt x="205" y="333"/>
                      <a:pt x="209" y="334"/>
                      <a:pt x="213" y="337"/>
                    </a:cubicBezTo>
                    <a:lnTo>
                      <a:pt x="298" y="384"/>
                    </a:lnTo>
                    <a:cubicBezTo>
                      <a:pt x="302" y="386"/>
                      <a:pt x="306" y="387"/>
                      <a:pt x="311" y="387"/>
                    </a:cubicBezTo>
                    <a:cubicBezTo>
                      <a:pt x="324" y="387"/>
                      <a:pt x="336" y="377"/>
                      <a:pt x="334" y="360"/>
                    </a:cubicBezTo>
                    <a:lnTo>
                      <a:pt x="320" y="263"/>
                    </a:lnTo>
                    <a:cubicBezTo>
                      <a:pt x="320" y="256"/>
                      <a:pt x="322" y="248"/>
                      <a:pt x="327" y="244"/>
                    </a:cubicBezTo>
                    <a:lnTo>
                      <a:pt x="401" y="177"/>
                    </a:lnTo>
                    <a:cubicBezTo>
                      <a:pt x="415" y="163"/>
                      <a:pt x="408" y="139"/>
                      <a:pt x="389" y="134"/>
                    </a:cubicBezTo>
                    <a:lnTo>
                      <a:pt x="291" y="117"/>
                    </a:lnTo>
                    <a:cubicBezTo>
                      <a:pt x="284" y="115"/>
                      <a:pt x="277" y="110"/>
                      <a:pt x="274" y="103"/>
                    </a:cubicBezTo>
                    <a:lnTo>
                      <a:pt x="234" y="13"/>
                    </a:lnTo>
                    <a:cubicBezTo>
                      <a:pt x="229" y="4"/>
                      <a:pt x="221" y="0"/>
                      <a:pt x="2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2" name="Google Shape;5482;p54"/>
              <p:cNvSpPr/>
              <p:nvPr/>
            </p:nvSpPr>
            <p:spPr>
              <a:xfrm>
                <a:off x="1819090" y="2929004"/>
                <a:ext cx="99019" cy="99353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97" extrusionOk="0">
                    <a:moveTo>
                      <a:pt x="184" y="1"/>
                    </a:moveTo>
                    <a:cubicBezTo>
                      <a:pt x="179" y="1"/>
                      <a:pt x="175" y="3"/>
                      <a:pt x="172" y="6"/>
                    </a:cubicBezTo>
                    <a:lnTo>
                      <a:pt x="119" y="56"/>
                    </a:lnTo>
                    <a:cubicBezTo>
                      <a:pt x="114" y="61"/>
                      <a:pt x="110" y="61"/>
                      <a:pt x="103" y="61"/>
                    </a:cubicBezTo>
                    <a:lnTo>
                      <a:pt x="33" y="46"/>
                    </a:lnTo>
                    <a:cubicBezTo>
                      <a:pt x="32" y="46"/>
                      <a:pt x="31" y="46"/>
                      <a:pt x="30" y="46"/>
                    </a:cubicBezTo>
                    <a:cubicBezTo>
                      <a:pt x="17" y="46"/>
                      <a:pt x="8" y="59"/>
                      <a:pt x="12" y="70"/>
                    </a:cubicBezTo>
                    <a:lnTo>
                      <a:pt x="45" y="137"/>
                    </a:lnTo>
                    <a:cubicBezTo>
                      <a:pt x="48" y="142"/>
                      <a:pt x="48" y="146"/>
                      <a:pt x="43" y="151"/>
                    </a:cubicBezTo>
                    <a:lnTo>
                      <a:pt x="7" y="215"/>
                    </a:lnTo>
                    <a:cubicBezTo>
                      <a:pt x="1" y="226"/>
                      <a:pt x="11" y="242"/>
                      <a:pt x="24" y="242"/>
                    </a:cubicBezTo>
                    <a:cubicBezTo>
                      <a:pt x="24" y="242"/>
                      <a:pt x="25" y="242"/>
                      <a:pt x="26" y="242"/>
                    </a:cubicBezTo>
                    <a:lnTo>
                      <a:pt x="98" y="232"/>
                    </a:lnTo>
                    <a:cubicBezTo>
                      <a:pt x="99" y="231"/>
                      <a:pt x="100" y="231"/>
                      <a:pt x="102" y="231"/>
                    </a:cubicBezTo>
                    <a:cubicBezTo>
                      <a:pt x="106" y="231"/>
                      <a:pt x="110" y="233"/>
                      <a:pt x="112" y="237"/>
                    </a:cubicBezTo>
                    <a:lnTo>
                      <a:pt x="162" y="292"/>
                    </a:lnTo>
                    <a:cubicBezTo>
                      <a:pt x="165" y="295"/>
                      <a:pt x="170" y="297"/>
                      <a:pt x="174" y="297"/>
                    </a:cubicBezTo>
                    <a:cubicBezTo>
                      <a:pt x="182" y="297"/>
                      <a:pt x="189" y="291"/>
                      <a:pt x="191" y="282"/>
                    </a:cubicBezTo>
                    <a:lnTo>
                      <a:pt x="205" y="211"/>
                    </a:lnTo>
                    <a:cubicBezTo>
                      <a:pt x="205" y="206"/>
                      <a:pt x="210" y="201"/>
                      <a:pt x="214" y="199"/>
                    </a:cubicBezTo>
                    <a:lnTo>
                      <a:pt x="281" y="168"/>
                    </a:lnTo>
                    <a:cubicBezTo>
                      <a:pt x="293" y="163"/>
                      <a:pt x="295" y="144"/>
                      <a:pt x="281" y="137"/>
                    </a:cubicBezTo>
                    <a:lnTo>
                      <a:pt x="219" y="103"/>
                    </a:lnTo>
                    <a:cubicBezTo>
                      <a:pt x="212" y="99"/>
                      <a:pt x="210" y="94"/>
                      <a:pt x="210" y="89"/>
                    </a:cubicBezTo>
                    <a:lnTo>
                      <a:pt x="200" y="18"/>
                    </a:lnTo>
                    <a:cubicBezTo>
                      <a:pt x="200" y="7"/>
                      <a:pt x="192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3" name="Google Shape;5483;p54"/>
              <p:cNvSpPr/>
              <p:nvPr/>
            </p:nvSpPr>
            <p:spPr>
              <a:xfrm>
                <a:off x="1666882" y="2889865"/>
                <a:ext cx="100691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167" y="1"/>
                    </a:moveTo>
                    <a:cubicBezTo>
                      <a:pt x="161" y="1"/>
                      <a:pt x="156" y="3"/>
                      <a:pt x="153" y="9"/>
                    </a:cubicBezTo>
                    <a:lnTo>
                      <a:pt x="110" y="66"/>
                    </a:lnTo>
                    <a:cubicBezTo>
                      <a:pt x="105" y="70"/>
                      <a:pt x="100" y="73"/>
                      <a:pt x="96" y="73"/>
                    </a:cubicBezTo>
                    <a:lnTo>
                      <a:pt x="22" y="73"/>
                    </a:lnTo>
                    <a:cubicBezTo>
                      <a:pt x="7" y="73"/>
                      <a:pt x="0" y="87"/>
                      <a:pt x="7" y="99"/>
                    </a:cubicBezTo>
                    <a:lnTo>
                      <a:pt x="50" y="159"/>
                    </a:lnTo>
                    <a:cubicBezTo>
                      <a:pt x="55" y="163"/>
                      <a:pt x="55" y="168"/>
                      <a:pt x="53" y="175"/>
                    </a:cubicBezTo>
                    <a:lnTo>
                      <a:pt x="29" y="244"/>
                    </a:lnTo>
                    <a:cubicBezTo>
                      <a:pt x="25" y="255"/>
                      <a:pt x="35" y="267"/>
                      <a:pt x="45" y="267"/>
                    </a:cubicBezTo>
                    <a:cubicBezTo>
                      <a:pt x="47" y="267"/>
                      <a:pt x="49" y="266"/>
                      <a:pt x="50" y="266"/>
                    </a:cubicBezTo>
                    <a:lnTo>
                      <a:pt x="119" y="242"/>
                    </a:lnTo>
                    <a:cubicBezTo>
                      <a:pt x="127" y="242"/>
                      <a:pt x="131" y="242"/>
                      <a:pt x="136" y="247"/>
                    </a:cubicBezTo>
                    <a:lnTo>
                      <a:pt x="193" y="289"/>
                    </a:lnTo>
                    <a:cubicBezTo>
                      <a:pt x="197" y="292"/>
                      <a:pt x="200" y="293"/>
                      <a:pt x="204" y="293"/>
                    </a:cubicBezTo>
                    <a:cubicBezTo>
                      <a:pt x="213" y="293"/>
                      <a:pt x="222" y="286"/>
                      <a:pt x="222" y="275"/>
                    </a:cubicBezTo>
                    <a:lnTo>
                      <a:pt x="222" y="204"/>
                    </a:lnTo>
                    <a:cubicBezTo>
                      <a:pt x="222" y="197"/>
                      <a:pt x="224" y="192"/>
                      <a:pt x="229" y="189"/>
                    </a:cubicBezTo>
                    <a:lnTo>
                      <a:pt x="288" y="147"/>
                    </a:lnTo>
                    <a:cubicBezTo>
                      <a:pt x="300" y="139"/>
                      <a:pt x="298" y="120"/>
                      <a:pt x="284" y="116"/>
                    </a:cubicBezTo>
                    <a:lnTo>
                      <a:pt x="215" y="94"/>
                    </a:lnTo>
                    <a:cubicBezTo>
                      <a:pt x="210" y="92"/>
                      <a:pt x="205" y="87"/>
                      <a:pt x="203" y="82"/>
                    </a:cubicBezTo>
                    <a:lnTo>
                      <a:pt x="184" y="13"/>
                    </a:lnTo>
                    <a:cubicBezTo>
                      <a:pt x="181" y="5"/>
                      <a:pt x="17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4" name="Google Shape;5484;p54"/>
              <p:cNvSpPr/>
              <p:nvPr/>
            </p:nvSpPr>
            <p:spPr>
              <a:xfrm>
                <a:off x="1465166" y="2650013"/>
                <a:ext cx="65901" cy="13146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93" extrusionOk="0">
                    <a:moveTo>
                      <a:pt x="160" y="0"/>
                    </a:moveTo>
                    <a:cubicBezTo>
                      <a:pt x="146" y="0"/>
                      <a:pt x="133" y="8"/>
                      <a:pt x="127" y="23"/>
                    </a:cubicBezTo>
                    <a:lnTo>
                      <a:pt x="8" y="342"/>
                    </a:lnTo>
                    <a:cubicBezTo>
                      <a:pt x="1" y="361"/>
                      <a:pt x="10" y="383"/>
                      <a:pt x="32" y="390"/>
                    </a:cubicBezTo>
                    <a:cubicBezTo>
                      <a:pt x="36" y="391"/>
                      <a:pt x="40" y="392"/>
                      <a:pt x="45" y="392"/>
                    </a:cubicBezTo>
                    <a:cubicBezTo>
                      <a:pt x="60" y="392"/>
                      <a:pt x="74" y="383"/>
                      <a:pt x="79" y="366"/>
                    </a:cubicBezTo>
                    <a:lnTo>
                      <a:pt x="191" y="47"/>
                    </a:lnTo>
                    <a:cubicBezTo>
                      <a:pt x="196" y="28"/>
                      <a:pt x="189" y="9"/>
                      <a:pt x="170" y="2"/>
                    </a:cubicBezTo>
                    <a:cubicBezTo>
                      <a:pt x="167" y="1"/>
                      <a:pt x="163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5" name="Google Shape;5485;p54"/>
              <p:cNvSpPr/>
              <p:nvPr/>
            </p:nvSpPr>
            <p:spPr>
              <a:xfrm>
                <a:off x="1377521" y="2798541"/>
                <a:ext cx="100691" cy="23149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692" extrusionOk="0">
                    <a:moveTo>
                      <a:pt x="260" y="1"/>
                    </a:moveTo>
                    <a:cubicBezTo>
                      <a:pt x="243" y="1"/>
                      <a:pt x="228" y="11"/>
                      <a:pt x="222" y="27"/>
                    </a:cubicBezTo>
                    <a:lnTo>
                      <a:pt x="6" y="648"/>
                    </a:lnTo>
                    <a:cubicBezTo>
                      <a:pt x="1" y="665"/>
                      <a:pt x="8" y="682"/>
                      <a:pt x="25" y="689"/>
                    </a:cubicBezTo>
                    <a:cubicBezTo>
                      <a:pt x="29" y="690"/>
                      <a:pt x="33" y="691"/>
                      <a:pt x="36" y="691"/>
                    </a:cubicBezTo>
                    <a:cubicBezTo>
                      <a:pt x="50" y="691"/>
                      <a:pt x="62" y="682"/>
                      <a:pt x="68" y="670"/>
                    </a:cubicBezTo>
                    <a:lnTo>
                      <a:pt x="294" y="53"/>
                    </a:lnTo>
                    <a:lnTo>
                      <a:pt x="296" y="53"/>
                    </a:lnTo>
                    <a:cubicBezTo>
                      <a:pt x="301" y="31"/>
                      <a:pt x="291" y="10"/>
                      <a:pt x="272" y="3"/>
                    </a:cubicBezTo>
                    <a:cubicBezTo>
                      <a:pt x="268" y="1"/>
                      <a:pt x="264" y="1"/>
                      <a:pt x="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86" name="Google Shape;5486;p54"/>
          <p:cNvGrpSpPr/>
          <p:nvPr/>
        </p:nvGrpSpPr>
        <p:grpSpPr>
          <a:xfrm>
            <a:off x="223423" y="4493261"/>
            <a:ext cx="1014088" cy="1052415"/>
            <a:chOff x="641473" y="3282797"/>
            <a:chExt cx="1116181" cy="1158367"/>
          </a:xfrm>
        </p:grpSpPr>
        <p:grpSp>
          <p:nvGrpSpPr>
            <p:cNvPr id="5487" name="Google Shape;5487;p54"/>
            <p:cNvGrpSpPr/>
            <p:nvPr/>
          </p:nvGrpSpPr>
          <p:grpSpPr>
            <a:xfrm>
              <a:off x="678527" y="3282797"/>
              <a:ext cx="1079128" cy="1121064"/>
              <a:chOff x="6514774" y="3901794"/>
              <a:chExt cx="869423" cy="903210"/>
            </a:xfrm>
          </p:grpSpPr>
          <p:sp>
            <p:nvSpPr>
              <p:cNvPr id="5488" name="Google Shape;5488;p54"/>
              <p:cNvSpPr/>
              <p:nvPr/>
            </p:nvSpPr>
            <p:spPr>
              <a:xfrm>
                <a:off x="6785402" y="3901794"/>
                <a:ext cx="300736" cy="300736"/>
              </a:xfrm>
              <a:custGeom>
                <a:avLst/>
                <a:gdLst/>
                <a:ahLst/>
                <a:cxnLst/>
                <a:rect l="l" t="t" r="r" b="b"/>
                <a:pathLst>
                  <a:path w="899" h="899" extrusionOk="0">
                    <a:moveTo>
                      <a:pt x="449" y="151"/>
                    </a:moveTo>
                    <a:cubicBezTo>
                      <a:pt x="615" y="151"/>
                      <a:pt x="749" y="284"/>
                      <a:pt x="749" y="451"/>
                    </a:cubicBezTo>
                    <a:cubicBezTo>
                      <a:pt x="749" y="615"/>
                      <a:pt x="615" y="748"/>
                      <a:pt x="449" y="748"/>
                    </a:cubicBezTo>
                    <a:cubicBezTo>
                      <a:pt x="284" y="748"/>
                      <a:pt x="151" y="615"/>
                      <a:pt x="151" y="451"/>
                    </a:cubicBezTo>
                    <a:cubicBezTo>
                      <a:pt x="151" y="284"/>
                      <a:pt x="284" y="151"/>
                      <a:pt x="449" y="151"/>
                    </a:cubicBezTo>
                    <a:close/>
                    <a:moveTo>
                      <a:pt x="449" y="0"/>
                    </a:moveTo>
                    <a:cubicBezTo>
                      <a:pt x="201" y="0"/>
                      <a:pt x="1" y="203"/>
                      <a:pt x="1" y="451"/>
                    </a:cubicBezTo>
                    <a:cubicBezTo>
                      <a:pt x="1" y="698"/>
                      <a:pt x="201" y="898"/>
                      <a:pt x="449" y="898"/>
                    </a:cubicBezTo>
                    <a:cubicBezTo>
                      <a:pt x="696" y="898"/>
                      <a:pt x="899" y="698"/>
                      <a:pt x="899" y="451"/>
                    </a:cubicBezTo>
                    <a:cubicBezTo>
                      <a:pt x="899" y="203"/>
                      <a:pt x="696" y="0"/>
                      <a:pt x="4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9" name="Google Shape;5489;p54"/>
              <p:cNvSpPr/>
              <p:nvPr/>
            </p:nvSpPr>
            <p:spPr>
              <a:xfrm>
                <a:off x="6834911" y="3951973"/>
                <a:ext cx="201048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99" extrusionOk="0">
                    <a:moveTo>
                      <a:pt x="301" y="46"/>
                    </a:moveTo>
                    <a:cubicBezTo>
                      <a:pt x="441" y="46"/>
                      <a:pt x="555" y="160"/>
                      <a:pt x="555" y="301"/>
                    </a:cubicBezTo>
                    <a:cubicBezTo>
                      <a:pt x="555" y="441"/>
                      <a:pt x="441" y="555"/>
                      <a:pt x="301" y="555"/>
                    </a:cubicBezTo>
                    <a:cubicBezTo>
                      <a:pt x="160" y="555"/>
                      <a:pt x="46" y="441"/>
                      <a:pt x="46" y="301"/>
                    </a:cubicBezTo>
                    <a:cubicBezTo>
                      <a:pt x="46" y="160"/>
                      <a:pt x="160" y="46"/>
                      <a:pt x="301" y="46"/>
                    </a:cubicBezTo>
                    <a:close/>
                    <a:moveTo>
                      <a:pt x="301" y="1"/>
                    </a:moveTo>
                    <a:cubicBezTo>
                      <a:pt x="136" y="1"/>
                      <a:pt x="1" y="134"/>
                      <a:pt x="1" y="301"/>
                    </a:cubicBezTo>
                    <a:cubicBezTo>
                      <a:pt x="1" y="465"/>
                      <a:pt x="136" y="598"/>
                      <a:pt x="301" y="598"/>
                    </a:cubicBezTo>
                    <a:cubicBezTo>
                      <a:pt x="467" y="598"/>
                      <a:pt x="601" y="465"/>
                      <a:pt x="601" y="301"/>
                    </a:cubicBezTo>
                    <a:cubicBezTo>
                      <a:pt x="601" y="134"/>
                      <a:pt x="467" y="1"/>
                      <a:pt x="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0" name="Google Shape;5490;p54"/>
              <p:cNvSpPr/>
              <p:nvPr/>
            </p:nvSpPr>
            <p:spPr>
              <a:xfrm>
                <a:off x="6785402" y="4063368"/>
                <a:ext cx="196365" cy="373327"/>
              </a:xfrm>
              <a:custGeom>
                <a:avLst/>
                <a:gdLst/>
                <a:ahLst/>
                <a:cxnLst/>
                <a:rect l="l" t="t" r="r" b="b"/>
                <a:pathLst>
                  <a:path w="587" h="1116" extrusionOk="0">
                    <a:moveTo>
                      <a:pt x="1" y="1"/>
                    </a:moveTo>
                    <a:cubicBezTo>
                      <a:pt x="1" y="1"/>
                      <a:pt x="94" y="439"/>
                      <a:pt x="161" y="730"/>
                    </a:cubicBezTo>
                    <a:cubicBezTo>
                      <a:pt x="187" y="849"/>
                      <a:pt x="222" y="980"/>
                      <a:pt x="263" y="1115"/>
                    </a:cubicBezTo>
                    <a:cubicBezTo>
                      <a:pt x="361" y="960"/>
                      <a:pt x="472" y="813"/>
                      <a:pt x="587" y="668"/>
                    </a:cubicBezTo>
                    <a:lnTo>
                      <a:pt x="472" y="34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1" name="Google Shape;5491;p54"/>
              <p:cNvSpPr/>
              <p:nvPr/>
            </p:nvSpPr>
            <p:spPr>
              <a:xfrm>
                <a:off x="6873047" y="4302552"/>
                <a:ext cx="267953" cy="5024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502" extrusionOk="0">
                    <a:moveTo>
                      <a:pt x="289" y="0"/>
                    </a:moveTo>
                    <a:cubicBezTo>
                      <a:pt x="187" y="131"/>
                      <a:pt x="89" y="262"/>
                      <a:pt x="1" y="400"/>
                    </a:cubicBezTo>
                    <a:cubicBezTo>
                      <a:pt x="139" y="850"/>
                      <a:pt x="360" y="1334"/>
                      <a:pt x="703" y="1493"/>
                    </a:cubicBezTo>
                    <a:cubicBezTo>
                      <a:pt x="716" y="1499"/>
                      <a:pt x="728" y="1502"/>
                      <a:pt x="741" y="1502"/>
                    </a:cubicBezTo>
                    <a:cubicBezTo>
                      <a:pt x="763" y="1502"/>
                      <a:pt x="784" y="1493"/>
                      <a:pt x="801" y="1479"/>
                    </a:cubicBezTo>
                    <a:lnTo>
                      <a:pt x="28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2" name="Google Shape;5492;p54"/>
              <p:cNvSpPr/>
              <p:nvPr/>
            </p:nvSpPr>
            <p:spPr>
              <a:xfrm>
                <a:off x="6969724" y="4286495"/>
                <a:ext cx="187333" cy="510816"/>
              </a:xfrm>
              <a:custGeom>
                <a:avLst/>
                <a:gdLst/>
                <a:ahLst/>
                <a:cxnLst/>
                <a:rect l="l" t="t" r="r" b="b"/>
                <a:pathLst>
                  <a:path w="560" h="1527" extrusionOk="0">
                    <a:moveTo>
                      <a:pt x="36" y="1"/>
                    </a:moveTo>
                    <a:cubicBezTo>
                      <a:pt x="24" y="17"/>
                      <a:pt x="12" y="34"/>
                      <a:pt x="0" y="48"/>
                    </a:cubicBezTo>
                    <a:lnTo>
                      <a:pt x="512" y="1527"/>
                    </a:lnTo>
                    <a:cubicBezTo>
                      <a:pt x="543" y="1503"/>
                      <a:pt x="560" y="1460"/>
                      <a:pt x="545" y="1417"/>
                    </a:cubicBezTo>
                    <a:lnTo>
                      <a:pt x="124" y="241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3" name="Google Shape;5493;p54"/>
              <p:cNvSpPr/>
              <p:nvPr/>
            </p:nvSpPr>
            <p:spPr>
              <a:xfrm>
                <a:off x="6514774" y="4114885"/>
                <a:ext cx="326828" cy="300736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99" extrusionOk="0">
                    <a:moveTo>
                      <a:pt x="488" y="195"/>
                    </a:moveTo>
                    <a:cubicBezTo>
                      <a:pt x="504" y="195"/>
                      <a:pt x="520" y="196"/>
                      <a:pt x="536" y="199"/>
                    </a:cubicBezTo>
                    <a:cubicBezTo>
                      <a:pt x="674" y="225"/>
                      <a:pt x="765" y="359"/>
                      <a:pt x="739" y="497"/>
                    </a:cubicBezTo>
                    <a:cubicBezTo>
                      <a:pt x="715" y="619"/>
                      <a:pt x="607" y="704"/>
                      <a:pt x="488" y="704"/>
                    </a:cubicBezTo>
                    <a:cubicBezTo>
                      <a:pt x="472" y="704"/>
                      <a:pt x="457" y="702"/>
                      <a:pt x="441" y="699"/>
                    </a:cubicBezTo>
                    <a:cubicBezTo>
                      <a:pt x="303" y="673"/>
                      <a:pt x="212" y="537"/>
                      <a:pt x="238" y="402"/>
                    </a:cubicBezTo>
                    <a:cubicBezTo>
                      <a:pt x="262" y="280"/>
                      <a:pt x="368" y="195"/>
                      <a:pt x="488" y="195"/>
                    </a:cubicBezTo>
                    <a:close/>
                    <a:moveTo>
                      <a:pt x="488" y="0"/>
                    </a:moveTo>
                    <a:cubicBezTo>
                      <a:pt x="278" y="0"/>
                      <a:pt x="90" y="150"/>
                      <a:pt x="48" y="364"/>
                    </a:cubicBezTo>
                    <a:cubicBezTo>
                      <a:pt x="0" y="606"/>
                      <a:pt x="160" y="842"/>
                      <a:pt x="403" y="890"/>
                    </a:cubicBezTo>
                    <a:cubicBezTo>
                      <a:pt x="432" y="896"/>
                      <a:pt x="461" y="898"/>
                      <a:pt x="489" y="898"/>
                    </a:cubicBezTo>
                    <a:cubicBezTo>
                      <a:pt x="699" y="898"/>
                      <a:pt x="887" y="749"/>
                      <a:pt x="929" y="535"/>
                    </a:cubicBezTo>
                    <a:cubicBezTo>
                      <a:pt x="977" y="292"/>
                      <a:pt x="817" y="56"/>
                      <a:pt x="574" y="9"/>
                    </a:cubicBezTo>
                    <a:cubicBezTo>
                      <a:pt x="545" y="3"/>
                      <a:pt x="516" y="0"/>
                      <a:pt x="4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4" name="Google Shape;5494;p54"/>
              <p:cNvSpPr/>
              <p:nvPr/>
            </p:nvSpPr>
            <p:spPr>
              <a:xfrm>
                <a:off x="6527486" y="4114550"/>
                <a:ext cx="300736" cy="300401"/>
              </a:xfrm>
              <a:custGeom>
                <a:avLst/>
                <a:gdLst/>
                <a:ahLst/>
                <a:cxnLst/>
                <a:rect l="l" t="t" r="r" b="b"/>
                <a:pathLst>
                  <a:path w="899" h="898" extrusionOk="0">
                    <a:moveTo>
                      <a:pt x="450" y="150"/>
                    </a:moveTo>
                    <a:cubicBezTo>
                      <a:pt x="615" y="150"/>
                      <a:pt x="748" y="284"/>
                      <a:pt x="748" y="450"/>
                    </a:cubicBezTo>
                    <a:cubicBezTo>
                      <a:pt x="748" y="615"/>
                      <a:pt x="615" y="750"/>
                      <a:pt x="450" y="750"/>
                    </a:cubicBezTo>
                    <a:cubicBezTo>
                      <a:pt x="284" y="750"/>
                      <a:pt x="150" y="615"/>
                      <a:pt x="150" y="450"/>
                    </a:cubicBezTo>
                    <a:cubicBezTo>
                      <a:pt x="150" y="284"/>
                      <a:pt x="284" y="150"/>
                      <a:pt x="450" y="150"/>
                    </a:cubicBezTo>
                    <a:close/>
                    <a:moveTo>
                      <a:pt x="450" y="0"/>
                    </a:moveTo>
                    <a:cubicBezTo>
                      <a:pt x="203" y="0"/>
                      <a:pt x="0" y="203"/>
                      <a:pt x="0" y="450"/>
                    </a:cubicBezTo>
                    <a:cubicBezTo>
                      <a:pt x="0" y="698"/>
                      <a:pt x="203" y="898"/>
                      <a:pt x="450" y="898"/>
                    </a:cubicBezTo>
                    <a:cubicBezTo>
                      <a:pt x="698" y="898"/>
                      <a:pt x="898" y="698"/>
                      <a:pt x="898" y="450"/>
                    </a:cubicBezTo>
                    <a:cubicBezTo>
                      <a:pt x="898" y="203"/>
                      <a:pt x="698" y="0"/>
                      <a:pt x="4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5" name="Google Shape;5495;p54"/>
              <p:cNvSpPr/>
              <p:nvPr/>
            </p:nvSpPr>
            <p:spPr>
              <a:xfrm>
                <a:off x="6577664" y="4164729"/>
                <a:ext cx="200379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9" h="601" extrusionOk="0">
                    <a:moveTo>
                      <a:pt x="300" y="46"/>
                    </a:moveTo>
                    <a:cubicBezTo>
                      <a:pt x="441" y="46"/>
                      <a:pt x="555" y="160"/>
                      <a:pt x="555" y="300"/>
                    </a:cubicBezTo>
                    <a:cubicBezTo>
                      <a:pt x="555" y="441"/>
                      <a:pt x="441" y="555"/>
                      <a:pt x="300" y="555"/>
                    </a:cubicBezTo>
                    <a:cubicBezTo>
                      <a:pt x="160" y="555"/>
                      <a:pt x="46" y="441"/>
                      <a:pt x="46" y="300"/>
                    </a:cubicBezTo>
                    <a:cubicBezTo>
                      <a:pt x="46" y="160"/>
                      <a:pt x="160" y="46"/>
                      <a:pt x="300" y="46"/>
                    </a:cubicBezTo>
                    <a:close/>
                    <a:moveTo>
                      <a:pt x="300" y="0"/>
                    </a:move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5"/>
                      <a:pt x="134" y="600"/>
                      <a:pt x="300" y="600"/>
                    </a:cubicBezTo>
                    <a:cubicBezTo>
                      <a:pt x="465" y="600"/>
                      <a:pt x="598" y="465"/>
                      <a:pt x="598" y="300"/>
                    </a:cubicBezTo>
                    <a:cubicBezTo>
                      <a:pt x="598" y="134"/>
                      <a:pt x="465" y="0"/>
                      <a:pt x="3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6" name="Google Shape;5496;p54"/>
              <p:cNvSpPr/>
              <p:nvPr/>
            </p:nvSpPr>
            <p:spPr>
              <a:xfrm>
                <a:off x="6717829" y="4119903"/>
                <a:ext cx="349241" cy="23550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704" extrusionOk="0">
                    <a:moveTo>
                      <a:pt x="1" y="1"/>
                    </a:moveTo>
                    <a:lnTo>
                      <a:pt x="251" y="530"/>
                    </a:lnTo>
                    <a:lnTo>
                      <a:pt x="543" y="703"/>
                    </a:lnTo>
                    <a:cubicBezTo>
                      <a:pt x="708" y="618"/>
                      <a:pt x="874" y="537"/>
                      <a:pt x="1044" y="470"/>
                    </a:cubicBezTo>
                    <a:cubicBezTo>
                      <a:pt x="920" y="403"/>
                      <a:pt x="796" y="346"/>
                      <a:pt x="684" y="296"/>
                    </a:cubicBezTo>
                    <a:cubicBezTo>
                      <a:pt x="413" y="17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7" name="Google Shape;5497;p54"/>
              <p:cNvSpPr/>
              <p:nvPr/>
            </p:nvSpPr>
            <p:spPr>
              <a:xfrm>
                <a:off x="6917873" y="4277128"/>
                <a:ext cx="466324" cy="32749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979" extrusionOk="0">
                    <a:moveTo>
                      <a:pt x="446" y="0"/>
                    </a:moveTo>
                    <a:cubicBezTo>
                      <a:pt x="296" y="60"/>
                      <a:pt x="145" y="131"/>
                      <a:pt x="0" y="205"/>
                    </a:cubicBezTo>
                    <a:cubicBezTo>
                      <a:pt x="250" y="348"/>
                      <a:pt x="1055" y="800"/>
                      <a:pt x="1365" y="979"/>
                    </a:cubicBezTo>
                    <a:cubicBezTo>
                      <a:pt x="1384" y="957"/>
                      <a:pt x="1393" y="929"/>
                      <a:pt x="1384" y="898"/>
                    </a:cubicBezTo>
                    <a:cubicBezTo>
                      <a:pt x="1296" y="531"/>
                      <a:pt x="862" y="221"/>
                      <a:pt x="4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8" name="Google Shape;5498;p54"/>
              <p:cNvSpPr/>
              <p:nvPr/>
            </p:nvSpPr>
            <p:spPr>
              <a:xfrm>
                <a:off x="6899474" y="4345370"/>
                <a:ext cx="475022" cy="271632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12" extrusionOk="0">
                    <a:moveTo>
                      <a:pt x="55" y="1"/>
                    </a:moveTo>
                    <a:cubicBezTo>
                      <a:pt x="36" y="10"/>
                      <a:pt x="17" y="20"/>
                      <a:pt x="0" y="29"/>
                    </a:cubicBezTo>
                    <a:lnTo>
                      <a:pt x="220" y="160"/>
                    </a:lnTo>
                    <a:lnTo>
                      <a:pt x="1293" y="799"/>
                    </a:lnTo>
                    <a:cubicBezTo>
                      <a:pt x="1309" y="808"/>
                      <a:pt x="1326" y="812"/>
                      <a:pt x="1343" y="812"/>
                    </a:cubicBezTo>
                    <a:cubicBezTo>
                      <a:pt x="1373" y="812"/>
                      <a:pt x="1401" y="798"/>
                      <a:pt x="1420" y="775"/>
                    </a:cubicBezTo>
                    <a:cubicBezTo>
                      <a:pt x="1110" y="596"/>
                      <a:pt x="305" y="144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9" name="Google Shape;5499;p54"/>
              <p:cNvSpPr/>
              <p:nvPr/>
            </p:nvSpPr>
            <p:spPr>
              <a:xfrm>
                <a:off x="6872378" y="4254380"/>
                <a:ext cx="8095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5" extrusionOk="0">
                    <a:moveTo>
                      <a:pt x="121" y="1"/>
                    </a:moveTo>
                    <a:cubicBezTo>
                      <a:pt x="117" y="1"/>
                      <a:pt x="114" y="1"/>
                      <a:pt x="110" y="1"/>
                    </a:cubicBezTo>
                    <a:cubicBezTo>
                      <a:pt x="41" y="11"/>
                      <a:pt x="1" y="82"/>
                      <a:pt x="29" y="144"/>
                    </a:cubicBezTo>
                    <a:cubicBezTo>
                      <a:pt x="44" y="181"/>
                      <a:pt x="84" y="204"/>
                      <a:pt x="123" y="204"/>
                    </a:cubicBezTo>
                    <a:cubicBezTo>
                      <a:pt x="127" y="204"/>
                      <a:pt x="130" y="204"/>
                      <a:pt x="134" y="204"/>
                    </a:cubicBezTo>
                    <a:cubicBezTo>
                      <a:pt x="203" y="194"/>
                      <a:pt x="241" y="123"/>
                      <a:pt x="212" y="61"/>
                    </a:cubicBezTo>
                    <a:cubicBezTo>
                      <a:pt x="197" y="24"/>
                      <a:pt x="160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0" name="Google Shape;5500;p54"/>
              <p:cNvSpPr/>
              <p:nvPr/>
            </p:nvSpPr>
            <p:spPr>
              <a:xfrm>
                <a:off x="6876392" y="4263413"/>
                <a:ext cx="69581" cy="59210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77" extrusionOk="0">
                    <a:moveTo>
                      <a:pt x="43" y="1"/>
                    </a:moveTo>
                    <a:lnTo>
                      <a:pt x="43" y="1"/>
                    </a:lnTo>
                    <a:cubicBezTo>
                      <a:pt x="12" y="27"/>
                      <a:pt x="0" y="67"/>
                      <a:pt x="12" y="108"/>
                    </a:cubicBezTo>
                    <a:cubicBezTo>
                      <a:pt x="26" y="150"/>
                      <a:pt x="66" y="177"/>
                      <a:pt x="109" y="177"/>
                    </a:cubicBezTo>
                    <a:cubicBezTo>
                      <a:pt x="120" y="177"/>
                      <a:pt x="130" y="175"/>
                      <a:pt x="141" y="172"/>
                    </a:cubicBezTo>
                    <a:cubicBezTo>
                      <a:pt x="177" y="160"/>
                      <a:pt x="203" y="129"/>
                      <a:pt x="208" y="93"/>
                    </a:cubicBezTo>
                    <a:lnTo>
                      <a:pt x="208" y="93"/>
                    </a:lnTo>
                    <a:cubicBezTo>
                      <a:pt x="198" y="103"/>
                      <a:pt x="186" y="110"/>
                      <a:pt x="172" y="115"/>
                    </a:cubicBezTo>
                    <a:cubicBezTo>
                      <a:pt x="162" y="118"/>
                      <a:pt x="152" y="120"/>
                      <a:pt x="141" y="120"/>
                    </a:cubicBezTo>
                    <a:cubicBezTo>
                      <a:pt x="99" y="120"/>
                      <a:pt x="59" y="92"/>
                      <a:pt x="46" y="48"/>
                    </a:cubicBezTo>
                    <a:cubicBezTo>
                      <a:pt x="41" y="32"/>
                      <a:pt x="39" y="15"/>
                      <a:pt x="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1" name="Google Shape;5501;p54"/>
              <p:cNvSpPr/>
              <p:nvPr/>
            </p:nvSpPr>
            <p:spPr>
              <a:xfrm>
                <a:off x="6961695" y="4336673"/>
                <a:ext cx="119759" cy="75937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27" extrusionOk="0">
                    <a:moveTo>
                      <a:pt x="34" y="0"/>
                    </a:moveTo>
                    <a:cubicBezTo>
                      <a:pt x="24" y="0"/>
                      <a:pt x="14" y="6"/>
                      <a:pt x="10" y="15"/>
                    </a:cubicBezTo>
                    <a:cubicBezTo>
                      <a:pt x="0" y="29"/>
                      <a:pt x="5" y="48"/>
                      <a:pt x="19" y="55"/>
                    </a:cubicBezTo>
                    <a:lnTo>
                      <a:pt x="303" y="222"/>
                    </a:lnTo>
                    <a:cubicBezTo>
                      <a:pt x="308" y="225"/>
                      <a:pt x="315" y="227"/>
                      <a:pt x="321" y="227"/>
                    </a:cubicBezTo>
                    <a:cubicBezTo>
                      <a:pt x="332" y="227"/>
                      <a:pt x="343" y="221"/>
                      <a:pt x="348" y="210"/>
                    </a:cubicBezTo>
                    <a:cubicBezTo>
                      <a:pt x="357" y="194"/>
                      <a:pt x="353" y="172"/>
                      <a:pt x="336" y="165"/>
                    </a:cubicBezTo>
                    <a:lnTo>
                      <a:pt x="50" y="5"/>
                    </a:lnTo>
                    <a:cubicBezTo>
                      <a:pt x="45" y="2"/>
                      <a:pt x="39" y="0"/>
                      <a:pt x="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2" name="Google Shape;5502;p54"/>
              <p:cNvSpPr/>
              <p:nvPr/>
            </p:nvSpPr>
            <p:spPr>
              <a:xfrm>
                <a:off x="7093831" y="4411606"/>
                <a:ext cx="203390" cy="124108"/>
              </a:xfrm>
              <a:custGeom>
                <a:avLst/>
                <a:gdLst/>
                <a:ahLst/>
                <a:cxnLst/>
                <a:rect l="l" t="t" r="r" b="b"/>
                <a:pathLst>
                  <a:path w="608" h="371" extrusionOk="0">
                    <a:moveTo>
                      <a:pt x="39" y="1"/>
                    </a:moveTo>
                    <a:cubicBezTo>
                      <a:pt x="26" y="1"/>
                      <a:pt x="14" y="7"/>
                      <a:pt x="8" y="17"/>
                    </a:cubicBezTo>
                    <a:cubicBezTo>
                      <a:pt x="0" y="34"/>
                      <a:pt x="5" y="55"/>
                      <a:pt x="22" y="62"/>
                    </a:cubicBezTo>
                    <a:lnTo>
                      <a:pt x="560" y="367"/>
                    </a:lnTo>
                    <a:cubicBezTo>
                      <a:pt x="564" y="369"/>
                      <a:pt x="569" y="370"/>
                      <a:pt x="574" y="370"/>
                    </a:cubicBezTo>
                    <a:cubicBezTo>
                      <a:pt x="584" y="370"/>
                      <a:pt x="593" y="365"/>
                      <a:pt x="598" y="355"/>
                    </a:cubicBezTo>
                    <a:cubicBezTo>
                      <a:pt x="608" y="341"/>
                      <a:pt x="603" y="324"/>
                      <a:pt x="589" y="317"/>
                    </a:cubicBezTo>
                    <a:lnTo>
                      <a:pt x="55" y="5"/>
                    </a:lnTo>
                    <a:cubicBezTo>
                      <a:pt x="50" y="2"/>
                      <a:pt x="44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503" name="Google Shape;5503;p54"/>
            <p:cNvGrpSpPr/>
            <p:nvPr/>
          </p:nvGrpSpPr>
          <p:grpSpPr>
            <a:xfrm>
              <a:off x="641473" y="3320100"/>
              <a:ext cx="1079128" cy="1121064"/>
              <a:chOff x="6514774" y="3901794"/>
              <a:chExt cx="869423" cy="903210"/>
            </a:xfrm>
          </p:grpSpPr>
          <p:sp>
            <p:nvSpPr>
              <p:cNvPr id="5504" name="Google Shape;5504;p54"/>
              <p:cNvSpPr/>
              <p:nvPr/>
            </p:nvSpPr>
            <p:spPr>
              <a:xfrm>
                <a:off x="6785402" y="3901794"/>
                <a:ext cx="300736" cy="300736"/>
              </a:xfrm>
              <a:custGeom>
                <a:avLst/>
                <a:gdLst/>
                <a:ahLst/>
                <a:cxnLst/>
                <a:rect l="l" t="t" r="r" b="b"/>
                <a:pathLst>
                  <a:path w="899" h="899" extrusionOk="0">
                    <a:moveTo>
                      <a:pt x="449" y="151"/>
                    </a:moveTo>
                    <a:cubicBezTo>
                      <a:pt x="615" y="151"/>
                      <a:pt x="749" y="284"/>
                      <a:pt x="749" y="451"/>
                    </a:cubicBezTo>
                    <a:cubicBezTo>
                      <a:pt x="749" y="615"/>
                      <a:pt x="615" y="748"/>
                      <a:pt x="449" y="748"/>
                    </a:cubicBezTo>
                    <a:cubicBezTo>
                      <a:pt x="284" y="748"/>
                      <a:pt x="151" y="615"/>
                      <a:pt x="151" y="451"/>
                    </a:cubicBezTo>
                    <a:cubicBezTo>
                      <a:pt x="151" y="284"/>
                      <a:pt x="284" y="151"/>
                      <a:pt x="449" y="151"/>
                    </a:cubicBezTo>
                    <a:close/>
                    <a:moveTo>
                      <a:pt x="449" y="0"/>
                    </a:moveTo>
                    <a:cubicBezTo>
                      <a:pt x="201" y="0"/>
                      <a:pt x="1" y="203"/>
                      <a:pt x="1" y="451"/>
                    </a:cubicBezTo>
                    <a:cubicBezTo>
                      <a:pt x="1" y="698"/>
                      <a:pt x="201" y="898"/>
                      <a:pt x="449" y="898"/>
                    </a:cubicBezTo>
                    <a:cubicBezTo>
                      <a:pt x="696" y="898"/>
                      <a:pt x="899" y="698"/>
                      <a:pt x="899" y="451"/>
                    </a:cubicBezTo>
                    <a:cubicBezTo>
                      <a:pt x="899" y="203"/>
                      <a:pt x="696" y="0"/>
                      <a:pt x="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5" name="Google Shape;5505;p54"/>
              <p:cNvSpPr/>
              <p:nvPr/>
            </p:nvSpPr>
            <p:spPr>
              <a:xfrm>
                <a:off x="6834911" y="3951973"/>
                <a:ext cx="201048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99" extrusionOk="0">
                    <a:moveTo>
                      <a:pt x="301" y="46"/>
                    </a:moveTo>
                    <a:cubicBezTo>
                      <a:pt x="441" y="46"/>
                      <a:pt x="555" y="160"/>
                      <a:pt x="555" y="301"/>
                    </a:cubicBezTo>
                    <a:cubicBezTo>
                      <a:pt x="555" y="441"/>
                      <a:pt x="441" y="555"/>
                      <a:pt x="301" y="555"/>
                    </a:cubicBezTo>
                    <a:cubicBezTo>
                      <a:pt x="160" y="555"/>
                      <a:pt x="46" y="441"/>
                      <a:pt x="46" y="301"/>
                    </a:cubicBezTo>
                    <a:cubicBezTo>
                      <a:pt x="46" y="160"/>
                      <a:pt x="160" y="46"/>
                      <a:pt x="301" y="46"/>
                    </a:cubicBezTo>
                    <a:close/>
                    <a:moveTo>
                      <a:pt x="301" y="1"/>
                    </a:moveTo>
                    <a:cubicBezTo>
                      <a:pt x="136" y="1"/>
                      <a:pt x="1" y="134"/>
                      <a:pt x="1" y="301"/>
                    </a:cubicBezTo>
                    <a:cubicBezTo>
                      <a:pt x="1" y="465"/>
                      <a:pt x="136" y="598"/>
                      <a:pt x="301" y="598"/>
                    </a:cubicBezTo>
                    <a:cubicBezTo>
                      <a:pt x="467" y="598"/>
                      <a:pt x="601" y="465"/>
                      <a:pt x="601" y="301"/>
                    </a:cubicBezTo>
                    <a:cubicBezTo>
                      <a:pt x="601" y="134"/>
                      <a:pt x="467" y="1"/>
                      <a:pt x="3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6" name="Google Shape;5506;p54"/>
              <p:cNvSpPr/>
              <p:nvPr/>
            </p:nvSpPr>
            <p:spPr>
              <a:xfrm>
                <a:off x="6785402" y="4063368"/>
                <a:ext cx="196365" cy="373327"/>
              </a:xfrm>
              <a:custGeom>
                <a:avLst/>
                <a:gdLst/>
                <a:ahLst/>
                <a:cxnLst/>
                <a:rect l="l" t="t" r="r" b="b"/>
                <a:pathLst>
                  <a:path w="587" h="1116" extrusionOk="0">
                    <a:moveTo>
                      <a:pt x="1" y="1"/>
                    </a:moveTo>
                    <a:cubicBezTo>
                      <a:pt x="1" y="1"/>
                      <a:pt x="94" y="439"/>
                      <a:pt x="161" y="730"/>
                    </a:cubicBezTo>
                    <a:cubicBezTo>
                      <a:pt x="187" y="849"/>
                      <a:pt x="222" y="980"/>
                      <a:pt x="263" y="1115"/>
                    </a:cubicBezTo>
                    <a:cubicBezTo>
                      <a:pt x="361" y="960"/>
                      <a:pt x="472" y="813"/>
                      <a:pt x="587" y="668"/>
                    </a:cubicBezTo>
                    <a:lnTo>
                      <a:pt x="472" y="34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7" name="Google Shape;5507;p54"/>
              <p:cNvSpPr/>
              <p:nvPr/>
            </p:nvSpPr>
            <p:spPr>
              <a:xfrm>
                <a:off x="6873047" y="4302552"/>
                <a:ext cx="267953" cy="5024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502" extrusionOk="0">
                    <a:moveTo>
                      <a:pt x="289" y="0"/>
                    </a:moveTo>
                    <a:cubicBezTo>
                      <a:pt x="187" y="131"/>
                      <a:pt x="89" y="262"/>
                      <a:pt x="1" y="400"/>
                    </a:cubicBezTo>
                    <a:cubicBezTo>
                      <a:pt x="139" y="850"/>
                      <a:pt x="360" y="1334"/>
                      <a:pt x="703" y="1493"/>
                    </a:cubicBezTo>
                    <a:cubicBezTo>
                      <a:pt x="716" y="1499"/>
                      <a:pt x="728" y="1502"/>
                      <a:pt x="741" y="1502"/>
                    </a:cubicBezTo>
                    <a:cubicBezTo>
                      <a:pt x="763" y="1502"/>
                      <a:pt x="784" y="1493"/>
                      <a:pt x="801" y="1479"/>
                    </a:cubicBezTo>
                    <a:lnTo>
                      <a:pt x="2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8" name="Google Shape;5508;p54"/>
              <p:cNvSpPr/>
              <p:nvPr/>
            </p:nvSpPr>
            <p:spPr>
              <a:xfrm>
                <a:off x="6969724" y="4286495"/>
                <a:ext cx="187333" cy="510816"/>
              </a:xfrm>
              <a:custGeom>
                <a:avLst/>
                <a:gdLst/>
                <a:ahLst/>
                <a:cxnLst/>
                <a:rect l="l" t="t" r="r" b="b"/>
                <a:pathLst>
                  <a:path w="560" h="1527" extrusionOk="0">
                    <a:moveTo>
                      <a:pt x="36" y="1"/>
                    </a:moveTo>
                    <a:cubicBezTo>
                      <a:pt x="24" y="17"/>
                      <a:pt x="12" y="34"/>
                      <a:pt x="0" y="48"/>
                    </a:cubicBezTo>
                    <a:lnTo>
                      <a:pt x="512" y="1527"/>
                    </a:lnTo>
                    <a:cubicBezTo>
                      <a:pt x="543" y="1503"/>
                      <a:pt x="560" y="1460"/>
                      <a:pt x="545" y="1417"/>
                    </a:cubicBezTo>
                    <a:lnTo>
                      <a:pt x="124" y="241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9" name="Google Shape;5509;p54"/>
              <p:cNvSpPr/>
              <p:nvPr/>
            </p:nvSpPr>
            <p:spPr>
              <a:xfrm>
                <a:off x="6514774" y="4114885"/>
                <a:ext cx="326828" cy="300736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99" extrusionOk="0">
                    <a:moveTo>
                      <a:pt x="488" y="195"/>
                    </a:moveTo>
                    <a:cubicBezTo>
                      <a:pt x="504" y="195"/>
                      <a:pt x="520" y="196"/>
                      <a:pt x="536" y="199"/>
                    </a:cubicBezTo>
                    <a:cubicBezTo>
                      <a:pt x="674" y="225"/>
                      <a:pt x="765" y="359"/>
                      <a:pt x="739" y="497"/>
                    </a:cubicBezTo>
                    <a:cubicBezTo>
                      <a:pt x="715" y="619"/>
                      <a:pt x="607" y="704"/>
                      <a:pt x="488" y="704"/>
                    </a:cubicBezTo>
                    <a:cubicBezTo>
                      <a:pt x="472" y="704"/>
                      <a:pt x="457" y="702"/>
                      <a:pt x="441" y="699"/>
                    </a:cubicBezTo>
                    <a:cubicBezTo>
                      <a:pt x="303" y="673"/>
                      <a:pt x="212" y="537"/>
                      <a:pt x="238" y="402"/>
                    </a:cubicBezTo>
                    <a:cubicBezTo>
                      <a:pt x="262" y="280"/>
                      <a:pt x="368" y="195"/>
                      <a:pt x="488" y="195"/>
                    </a:cubicBezTo>
                    <a:close/>
                    <a:moveTo>
                      <a:pt x="488" y="0"/>
                    </a:moveTo>
                    <a:cubicBezTo>
                      <a:pt x="278" y="0"/>
                      <a:pt x="90" y="150"/>
                      <a:pt x="48" y="364"/>
                    </a:cubicBezTo>
                    <a:cubicBezTo>
                      <a:pt x="0" y="606"/>
                      <a:pt x="160" y="842"/>
                      <a:pt x="403" y="890"/>
                    </a:cubicBezTo>
                    <a:cubicBezTo>
                      <a:pt x="432" y="896"/>
                      <a:pt x="461" y="898"/>
                      <a:pt x="489" y="898"/>
                    </a:cubicBezTo>
                    <a:cubicBezTo>
                      <a:pt x="699" y="898"/>
                      <a:pt x="887" y="749"/>
                      <a:pt x="929" y="535"/>
                    </a:cubicBezTo>
                    <a:cubicBezTo>
                      <a:pt x="977" y="292"/>
                      <a:pt x="817" y="56"/>
                      <a:pt x="574" y="9"/>
                    </a:cubicBezTo>
                    <a:cubicBezTo>
                      <a:pt x="545" y="3"/>
                      <a:pt x="516" y="0"/>
                      <a:pt x="488" y="0"/>
                    </a:cubicBezTo>
                    <a:close/>
                  </a:path>
                </a:pathLst>
              </a:custGeom>
              <a:solidFill>
                <a:srgbClr val="F159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0" name="Google Shape;5510;p54"/>
              <p:cNvSpPr/>
              <p:nvPr/>
            </p:nvSpPr>
            <p:spPr>
              <a:xfrm>
                <a:off x="6527486" y="4114550"/>
                <a:ext cx="300736" cy="300401"/>
              </a:xfrm>
              <a:custGeom>
                <a:avLst/>
                <a:gdLst/>
                <a:ahLst/>
                <a:cxnLst/>
                <a:rect l="l" t="t" r="r" b="b"/>
                <a:pathLst>
                  <a:path w="899" h="898" extrusionOk="0">
                    <a:moveTo>
                      <a:pt x="450" y="150"/>
                    </a:moveTo>
                    <a:cubicBezTo>
                      <a:pt x="615" y="150"/>
                      <a:pt x="748" y="284"/>
                      <a:pt x="748" y="450"/>
                    </a:cubicBezTo>
                    <a:cubicBezTo>
                      <a:pt x="748" y="615"/>
                      <a:pt x="615" y="750"/>
                      <a:pt x="450" y="750"/>
                    </a:cubicBezTo>
                    <a:cubicBezTo>
                      <a:pt x="284" y="750"/>
                      <a:pt x="150" y="615"/>
                      <a:pt x="150" y="450"/>
                    </a:cubicBezTo>
                    <a:cubicBezTo>
                      <a:pt x="150" y="284"/>
                      <a:pt x="284" y="150"/>
                      <a:pt x="450" y="150"/>
                    </a:cubicBezTo>
                    <a:close/>
                    <a:moveTo>
                      <a:pt x="450" y="0"/>
                    </a:moveTo>
                    <a:cubicBezTo>
                      <a:pt x="203" y="0"/>
                      <a:pt x="0" y="203"/>
                      <a:pt x="0" y="450"/>
                    </a:cubicBezTo>
                    <a:cubicBezTo>
                      <a:pt x="0" y="698"/>
                      <a:pt x="203" y="898"/>
                      <a:pt x="450" y="898"/>
                    </a:cubicBezTo>
                    <a:cubicBezTo>
                      <a:pt x="698" y="898"/>
                      <a:pt x="898" y="698"/>
                      <a:pt x="898" y="450"/>
                    </a:cubicBezTo>
                    <a:cubicBezTo>
                      <a:pt x="898" y="203"/>
                      <a:pt x="698" y="0"/>
                      <a:pt x="4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1" name="Google Shape;5511;p54"/>
              <p:cNvSpPr/>
              <p:nvPr/>
            </p:nvSpPr>
            <p:spPr>
              <a:xfrm>
                <a:off x="6577664" y="4164729"/>
                <a:ext cx="200379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9" h="601" extrusionOk="0">
                    <a:moveTo>
                      <a:pt x="300" y="46"/>
                    </a:moveTo>
                    <a:cubicBezTo>
                      <a:pt x="441" y="46"/>
                      <a:pt x="555" y="160"/>
                      <a:pt x="555" y="300"/>
                    </a:cubicBezTo>
                    <a:cubicBezTo>
                      <a:pt x="555" y="441"/>
                      <a:pt x="441" y="555"/>
                      <a:pt x="300" y="555"/>
                    </a:cubicBezTo>
                    <a:cubicBezTo>
                      <a:pt x="160" y="555"/>
                      <a:pt x="46" y="441"/>
                      <a:pt x="46" y="300"/>
                    </a:cubicBezTo>
                    <a:cubicBezTo>
                      <a:pt x="46" y="160"/>
                      <a:pt x="160" y="46"/>
                      <a:pt x="300" y="46"/>
                    </a:cubicBezTo>
                    <a:close/>
                    <a:moveTo>
                      <a:pt x="300" y="0"/>
                    </a:move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5"/>
                      <a:pt x="134" y="600"/>
                      <a:pt x="300" y="600"/>
                    </a:cubicBezTo>
                    <a:cubicBezTo>
                      <a:pt x="465" y="600"/>
                      <a:pt x="598" y="465"/>
                      <a:pt x="598" y="300"/>
                    </a:cubicBezTo>
                    <a:cubicBezTo>
                      <a:pt x="598" y="134"/>
                      <a:pt x="465" y="0"/>
                      <a:pt x="3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2" name="Google Shape;5512;p54"/>
              <p:cNvSpPr/>
              <p:nvPr/>
            </p:nvSpPr>
            <p:spPr>
              <a:xfrm>
                <a:off x="6717829" y="4119903"/>
                <a:ext cx="349241" cy="23550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704" extrusionOk="0">
                    <a:moveTo>
                      <a:pt x="1" y="1"/>
                    </a:moveTo>
                    <a:lnTo>
                      <a:pt x="251" y="530"/>
                    </a:lnTo>
                    <a:lnTo>
                      <a:pt x="543" y="703"/>
                    </a:lnTo>
                    <a:cubicBezTo>
                      <a:pt x="708" y="618"/>
                      <a:pt x="874" y="537"/>
                      <a:pt x="1044" y="470"/>
                    </a:cubicBezTo>
                    <a:cubicBezTo>
                      <a:pt x="920" y="403"/>
                      <a:pt x="796" y="346"/>
                      <a:pt x="684" y="296"/>
                    </a:cubicBezTo>
                    <a:cubicBezTo>
                      <a:pt x="413" y="17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3" name="Google Shape;5513;p54"/>
              <p:cNvSpPr/>
              <p:nvPr/>
            </p:nvSpPr>
            <p:spPr>
              <a:xfrm>
                <a:off x="6917873" y="4277128"/>
                <a:ext cx="466324" cy="32749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979" extrusionOk="0">
                    <a:moveTo>
                      <a:pt x="446" y="0"/>
                    </a:moveTo>
                    <a:cubicBezTo>
                      <a:pt x="296" y="60"/>
                      <a:pt x="145" y="131"/>
                      <a:pt x="0" y="205"/>
                    </a:cubicBezTo>
                    <a:cubicBezTo>
                      <a:pt x="250" y="348"/>
                      <a:pt x="1055" y="800"/>
                      <a:pt x="1365" y="979"/>
                    </a:cubicBezTo>
                    <a:cubicBezTo>
                      <a:pt x="1384" y="957"/>
                      <a:pt x="1393" y="929"/>
                      <a:pt x="1384" y="898"/>
                    </a:cubicBezTo>
                    <a:cubicBezTo>
                      <a:pt x="1296" y="531"/>
                      <a:pt x="862" y="221"/>
                      <a:pt x="4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4" name="Google Shape;5514;p54"/>
              <p:cNvSpPr/>
              <p:nvPr/>
            </p:nvSpPr>
            <p:spPr>
              <a:xfrm>
                <a:off x="6899474" y="4345370"/>
                <a:ext cx="475022" cy="271632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12" extrusionOk="0">
                    <a:moveTo>
                      <a:pt x="55" y="1"/>
                    </a:moveTo>
                    <a:cubicBezTo>
                      <a:pt x="36" y="10"/>
                      <a:pt x="17" y="20"/>
                      <a:pt x="0" y="29"/>
                    </a:cubicBezTo>
                    <a:lnTo>
                      <a:pt x="220" y="160"/>
                    </a:lnTo>
                    <a:lnTo>
                      <a:pt x="1293" y="799"/>
                    </a:lnTo>
                    <a:cubicBezTo>
                      <a:pt x="1309" y="808"/>
                      <a:pt x="1326" y="812"/>
                      <a:pt x="1343" y="812"/>
                    </a:cubicBezTo>
                    <a:cubicBezTo>
                      <a:pt x="1373" y="812"/>
                      <a:pt x="1401" y="798"/>
                      <a:pt x="1420" y="775"/>
                    </a:cubicBezTo>
                    <a:cubicBezTo>
                      <a:pt x="1110" y="596"/>
                      <a:pt x="305" y="144"/>
                      <a:pt x="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5" name="Google Shape;5515;p54"/>
              <p:cNvSpPr/>
              <p:nvPr/>
            </p:nvSpPr>
            <p:spPr>
              <a:xfrm>
                <a:off x="6872378" y="4254380"/>
                <a:ext cx="8095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5" extrusionOk="0">
                    <a:moveTo>
                      <a:pt x="121" y="1"/>
                    </a:moveTo>
                    <a:cubicBezTo>
                      <a:pt x="117" y="1"/>
                      <a:pt x="114" y="1"/>
                      <a:pt x="110" y="1"/>
                    </a:cubicBezTo>
                    <a:cubicBezTo>
                      <a:pt x="41" y="11"/>
                      <a:pt x="1" y="82"/>
                      <a:pt x="29" y="144"/>
                    </a:cubicBezTo>
                    <a:cubicBezTo>
                      <a:pt x="44" y="181"/>
                      <a:pt x="84" y="204"/>
                      <a:pt x="123" y="204"/>
                    </a:cubicBezTo>
                    <a:cubicBezTo>
                      <a:pt x="127" y="204"/>
                      <a:pt x="130" y="204"/>
                      <a:pt x="134" y="204"/>
                    </a:cubicBezTo>
                    <a:cubicBezTo>
                      <a:pt x="203" y="194"/>
                      <a:pt x="241" y="123"/>
                      <a:pt x="212" y="61"/>
                    </a:cubicBezTo>
                    <a:cubicBezTo>
                      <a:pt x="197" y="24"/>
                      <a:pt x="160" y="1"/>
                      <a:pt x="1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6" name="Google Shape;5516;p54"/>
              <p:cNvSpPr/>
              <p:nvPr/>
            </p:nvSpPr>
            <p:spPr>
              <a:xfrm>
                <a:off x="6876392" y="4263413"/>
                <a:ext cx="69581" cy="59210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77" extrusionOk="0">
                    <a:moveTo>
                      <a:pt x="43" y="1"/>
                    </a:moveTo>
                    <a:lnTo>
                      <a:pt x="43" y="1"/>
                    </a:lnTo>
                    <a:cubicBezTo>
                      <a:pt x="12" y="27"/>
                      <a:pt x="0" y="67"/>
                      <a:pt x="12" y="108"/>
                    </a:cubicBezTo>
                    <a:cubicBezTo>
                      <a:pt x="26" y="150"/>
                      <a:pt x="66" y="177"/>
                      <a:pt x="109" y="177"/>
                    </a:cubicBezTo>
                    <a:cubicBezTo>
                      <a:pt x="120" y="177"/>
                      <a:pt x="130" y="175"/>
                      <a:pt x="141" y="172"/>
                    </a:cubicBezTo>
                    <a:cubicBezTo>
                      <a:pt x="177" y="160"/>
                      <a:pt x="203" y="129"/>
                      <a:pt x="208" y="93"/>
                    </a:cubicBezTo>
                    <a:lnTo>
                      <a:pt x="208" y="93"/>
                    </a:lnTo>
                    <a:cubicBezTo>
                      <a:pt x="198" y="103"/>
                      <a:pt x="186" y="110"/>
                      <a:pt x="172" y="115"/>
                    </a:cubicBezTo>
                    <a:cubicBezTo>
                      <a:pt x="162" y="118"/>
                      <a:pt x="152" y="120"/>
                      <a:pt x="141" y="120"/>
                    </a:cubicBezTo>
                    <a:cubicBezTo>
                      <a:pt x="99" y="120"/>
                      <a:pt x="59" y="92"/>
                      <a:pt x="46" y="48"/>
                    </a:cubicBezTo>
                    <a:cubicBezTo>
                      <a:pt x="41" y="32"/>
                      <a:pt x="39" y="15"/>
                      <a:pt x="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7" name="Google Shape;5517;p54"/>
              <p:cNvSpPr/>
              <p:nvPr/>
            </p:nvSpPr>
            <p:spPr>
              <a:xfrm>
                <a:off x="6961695" y="4336673"/>
                <a:ext cx="119759" cy="75937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27" extrusionOk="0">
                    <a:moveTo>
                      <a:pt x="34" y="0"/>
                    </a:moveTo>
                    <a:cubicBezTo>
                      <a:pt x="24" y="0"/>
                      <a:pt x="14" y="6"/>
                      <a:pt x="10" y="15"/>
                    </a:cubicBezTo>
                    <a:cubicBezTo>
                      <a:pt x="0" y="29"/>
                      <a:pt x="5" y="48"/>
                      <a:pt x="19" y="55"/>
                    </a:cubicBezTo>
                    <a:lnTo>
                      <a:pt x="303" y="222"/>
                    </a:lnTo>
                    <a:cubicBezTo>
                      <a:pt x="308" y="225"/>
                      <a:pt x="315" y="227"/>
                      <a:pt x="321" y="227"/>
                    </a:cubicBezTo>
                    <a:cubicBezTo>
                      <a:pt x="332" y="227"/>
                      <a:pt x="343" y="221"/>
                      <a:pt x="348" y="210"/>
                    </a:cubicBezTo>
                    <a:cubicBezTo>
                      <a:pt x="357" y="194"/>
                      <a:pt x="353" y="172"/>
                      <a:pt x="336" y="165"/>
                    </a:cubicBezTo>
                    <a:lnTo>
                      <a:pt x="50" y="5"/>
                    </a:lnTo>
                    <a:cubicBezTo>
                      <a:pt x="45" y="2"/>
                      <a:pt x="39" y="0"/>
                      <a:pt x="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8" name="Google Shape;5518;p54"/>
              <p:cNvSpPr/>
              <p:nvPr/>
            </p:nvSpPr>
            <p:spPr>
              <a:xfrm>
                <a:off x="7093831" y="4411606"/>
                <a:ext cx="203390" cy="124108"/>
              </a:xfrm>
              <a:custGeom>
                <a:avLst/>
                <a:gdLst/>
                <a:ahLst/>
                <a:cxnLst/>
                <a:rect l="l" t="t" r="r" b="b"/>
                <a:pathLst>
                  <a:path w="608" h="371" extrusionOk="0">
                    <a:moveTo>
                      <a:pt x="39" y="1"/>
                    </a:moveTo>
                    <a:cubicBezTo>
                      <a:pt x="26" y="1"/>
                      <a:pt x="14" y="7"/>
                      <a:pt x="8" y="17"/>
                    </a:cubicBezTo>
                    <a:cubicBezTo>
                      <a:pt x="0" y="34"/>
                      <a:pt x="5" y="55"/>
                      <a:pt x="22" y="62"/>
                    </a:cubicBezTo>
                    <a:lnTo>
                      <a:pt x="560" y="367"/>
                    </a:lnTo>
                    <a:cubicBezTo>
                      <a:pt x="564" y="369"/>
                      <a:pt x="569" y="370"/>
                      <a:pt x="574" y="370"/>
                    </a:cubicBezTo>
                    <a:cubicBezTo>
                      <a:pt x="584" y="370"/>
                      <a:pt x="593" y="365"/>
                      <a:pt x="598" y="355"/>
                    </a:cubicBezTo>
                    <a:cubicBezTo>
                      <a:pt x="608" y="341"/>
                      <a:pt x="603" y="324"/>
                      <a:pt x="589" y="317"/>
                    </a:cubicBezTo>
                    <a:lnTo>
                      <a:pt x="55" y="5"/>
                    </a:lnTo>
                    <a:cubicBezTo>
                      <a:pt x="50" y="2"/>
                      <a:pt x="44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15" name="Google Shape;7632;p70">
            <a:extLst>
              <a:ext uri="{FF2B5EF4-FFF2-40B4-BE49-F238E27FC236}">
                <a16:creationId xmlns:a16="http://schemas.microsoft.com/office/drawing/2014/main" id="{FFC4FE66-37B1-4CF4-B2DA-436C6D69E44E}"/>
              </a:ext>
            </a:extLst>
          </p:cNvPr>
          <p:cNvGrpSpPr/>
          <p:nvPr/>
        </p:nvGrpSpPr>
        <p:grpSpPr>
          <a:xfrm>
            <a:off x="10636641" y="4160342"/>
            <a:ext cx="1560500" cy="2603967"/>
            <a:chOff x="7277808" y="1737418"/>
            <a:chExt cx="1170375" cy="1952975"/>
          </a:xfrm>
        </p:grpSpPr>
        <p:sp>
          <p:nvSpPr>
            <p:cNvPr id="516" name="Google Shape;7633;p70">
              <a:extLst>
                <a:ext uri="{FF2B5EF4-FFF2-40B4-BE49-F238E27FC236}">
                  <a16:creationId xmlns:a16="http://schemas.microsoft.com/office/drawing/2014/main" id="{9A7D9E0F-2087-40D4-B53B-A71B73B30BD4}"/>
                </a:ext>
              </a:extLst>
            </p:cNvPr>
            <p:cNvSpPr/>
            <p:nvPr/>
          </p:nvSpPr>
          <p:spPr>
            <a:xfrm>
              <a:off x="8147853" y="3101800"/>
              <a:ext cx="197280" cy="229968"/>
            </a:xfrm>
            <a:custGeom>
              <a:avLst/>
              <a:gdLst/>
              <a:ahLst/>
              <a:cxnLst/>
              <a:rect l="l" t="t" r="r" b="b"/>
              <a:pathLst>
                <a:path w="15293" h="17827" extrusionOk="0">
                  <a:moveTo>
                    <a:pt x="11253" y="0"/>
                  </a:moveTo>
                  <a:cubicBezTo>
                    <a:pt x="11070" y="0"/>
                    <a:pt x="10888" y="23"/>
                    <a:pt x="10728" y="46"/>
                  </a:cubicBezTo>
                  <a:cubicBezTo>
                    <a:pt x="10431" y="114"/>
                    <a:pt x="10157" y="229"/>
                    <a:pt x="9952" y="343"/>
                  </a:cubicBezTo>
                  <a:cubicBezTo>
                    <a:pt x="9655" y="503"/>
                    <a:pt x="9404" y="708"/>
                    <a:pt x="9199" y="891"/>
                  </a:cubicBezTo>
                  <a:cubicBezTo>
                    <a:pt x="8765" y="1256"/>
                    <a:pt x="8377" y="1735"/>
                    <a:pt x="7943" y="2397"/>
                  </a:cubicBezTo>
                  <a:cubicBezTo>
                    <a:pt x="7487" y="3105"/>
                    <a:pt x="7076" y="3881"/>
                    <a:pt x="6734" y="4725"/>
                  </a:cubicBezTo>
                  <a:lnTo>
                    <a:pt x="6711" y="4680"/>
                  </a:lnTo>
                  <a:lnTo>
                    <a:pt x="6734" y="4680"/>
                  </a:lnTo>
                  <a:cubicBezTo>
                    <a:pt x="6642" y="4314"/>
                    <a:pt x="6505" y="3972"/>
                    <a:pt x="6300" y="3652"/>
                  </a:cubicBezTo>
                  <a:cubicBezTo>
                    <a:pt x="6117" y="3333"/>
                    <a:pt x="5843" y="3082"/>
                    <a:pt x="5547" y="2899"/>
                  </a:cubicBezTo>
                  <a:cubicBezTo>
                    <a:pt x="5318" y="2762"/>
                    <a:pt x="5067" y="2694"/>
                    <a:pt x="4771" y="2694"/>
                  </a:cubicBezTo>
                  <a:cubicBezTo>
                    <a:pt x="4679" y="2694"/>
                    <a:pt x="4588" y="2717"/>
                    <a:pt x="4497" y="2717"/>
                  </a:cubicBezTo>
                  <a:cubicBezTo>
                    <a:pt x="4086" y="2785"/>
                    <a:pt x="3721" y="2968"/>
                    <a:pt x="3424" y="3219"/>
                  </a:cubicBezTo>
                  <a:cubicBezTo>
                    <a:pt x="3173" y="3401"/>
                    <a:pt x="2990" y="3675"/>
                    <a:pt x="2830" y="3995"/>
                  </a:cubicBezTo>
                  <a:cubicBezTo>
                    <a:pt x="2579" y="4565"/>
                    <a:pt x="2488" y="5250"/>
                    <a:pt x="2579" y="6118"/>
                  </a:cubicBezTo>
                  <a:cubicBezTo>
                    <a:pt x="2648" y="6665"/>
                    <a:pt x="2785" y="7259"/>
                    <a:pt x="2990" y="7852"/>
                  </a:cubicBezTo>
                  <a:cubicBezTo>
                    <a:pt x="3081" y="8058"/>
                    <a:pt x="3173" y="8263"/>
                    <a:pt x="3264" y="8491"/>
                  </a:cubicBezTo>
                  <a:cubicBezTo>
                    <a:pt x="2716" y="8537"/>
                    <a:pt x="2214" y="8674"/>
                    <a:pt x="1758" y="8925"/>
                  </a:cubicBezTo>
                  <a:cubicBezTo>
                    <a:pt x="1233" y="9199"/>
                    <a:pt x="753" y="9678"/>
                    <a:pt x="457" y="10249"/>
                  </a:cubicBezTo>
                  <a:cubicBezTo>
                    <a:pt x="160" y="10797"/>
                    <a:pt x="0" y="11436"/>
                    <a:pt x="23" y="12029"/>
                  </a:cubicBezTo>
                  <a:cubicBezTo>
                    <a:pt x="23" y="12326"/>
                    <a:pt x="69" y="12646"/>
                    <a:pt x="160" y="12965"/>
                  </a:cubicBezTo>
                  <a:cubicBezTo>
                    <a:pt x="251" y="13262"/>
                    <a:pt x="388" y="13559"/>
                    <a:pt x="571" y="13810"/>
                  </a:cubicBezTo>
                  <a:cubicBezTo>
                    <a:pt x="753" y="14106"/>
                    <a:pt x="1004" y="14357"/>
                    <a:pt x="1278" y="14563"/>
                  </a:cubicBezTo>
                  <a:cubicBezTo>
                    <a:pt x="1415" y="14677"/>
                    <a:pt x="1598" y="14791"/>
                    <a:pt x="1803" y="14905"/>
                  </a:cubicBezTo>
                  <a:cubicBezTo>
                    <a:pt x="1986" y="14997"/>
                    <a:pt x="2191" y="15065"/>
                    <a:pt x="2442" y="15134"/>
                  </a:cubicBezTo>
                  <a:cubicBezTo>
                    <a:pt x="2762" y="15225"/>
                    <a:pt x="3150" y="15293"/>
                    <a:pt x="3561" y="15293"/>
                  </a:cubicBezTo>
                  <a:lnTo>
                    <a:pt x="3698" y="15293"/>
                  </a:lnTo>
                  <a:cubicBezTo>
                    <a:pt x="3994" y="15270"/>
                    <a:pt x="4268" y="15225"/>
                    <a:pt x="4519" y="15202"/>
                  </a:cubicBezTo>
                  <a:cubicBezTo>
                    <a:pt x="4748" y="15156"/>
                    <a:pt x="4953" y="15111"/>
                    <a:pt x="5159" y="15042"/>
                  </a:cubicBezTo>
                  <a:cubicBezTo>
                    <a:pt x="5341" y="15658"/>
                    <a:pt x="5592" y="16183"/>
                    <a:pt x="5912" y="16594"/>
                  </a:cubicBezTo>
                  <a:cubicBezTo>
                    <a:pt x="6117" y="16845"/>
                    <a:pt x="6368" y="17074"/>
                    <a:pt x="6665" y="17279"/>
                  </a:cubicBezTo>
                  <a:cubicBezTo>
                    <a:pt x="6893" y="17439"/>
                    <a:pt x="7144" y="17553"/>
                    <a:pt x="7487" y="17667"/>
                  </a:cubicBezTo>
                  <a:cubicBezTo>
                    <a:pt x="7738" y="17758"/>
                    <a:pt x="8012" y="17804"/>
                    <a:pt x="8354" y="17827"/>
                  </a:cubicBezTo>
                  <a:lnTo>
                    <a:pt x="8537" y="17827"/>
                  </a:lnTo>
                  <a:cubicBezTo>
                    <a:pt x="8742" y="17827"/>
                    <a:pt x="8970" y="17804"/>
                    <a:pt x="9244" y="17736"/>
                  </a:cubicBezTo>
                  <a:cubicBezTo>
                    <a:pt x="9518" y="17690"/>
                    <a:pt x="9792" y="17599"/>
                    <a:pt x="10112" y="17462"/>
                  </a:cubicBezTo>
                  <a:cubicBezTo>
                    <a:pt x="10363" y="17348"/>
                    <a:pt x="10614" y="17188"/>
                    <a:pt x="10888" y="16960"/>
                  </a:cubicBezTo>
                  <a:cubicBezTo>
                    <a:pt x="11184" y="16708"/>
                    <a:pt x="11458" y="16389"/>
                    <a:pt x="11641" y="16024"/>
                  </a:cubicBezTo>
                  <a:cubicBezTo>
                    <a:pt x="11869" y="15613"/>
                    <a:pt x="11983" y="15156"/>
                    <a:pt x="12006" y="14677"/>
                  </a:cubicBezTo>
                  <a:cubicBezTo>
                    <a:pt x="12006" y="14426"/>
                    <a:pt x="11961" y="14198"/>
                    <a:pt x="11915" y="13992"/>
                  </a:cubicBezTo>
                  <a:cubicBezTo>
                    <a:pt x="11869" y="13718"/>
                    <a:pt x="11755" y="13467"/>
                    <a:pt x="11664" y="13239"/>
                  </a:cubicBezTo>
                  <a:cubicBezTo>
                    <a:pt x="11572" y="13034"/>
                    <a:pt x="11436" y="12851"/>
                    <a:pt x="11253" y="12600"/>
                  </a:cubicBezTo>
                  <a:lnTo>
                    <a:pt x="11184" y="12531"/>
                  </a:lnTo>
                  <a:lnTo>
                    <a:pt x="11139" y="12463"/>
                  </a:lnTo>
                  <a:cubicBezTo>
                    <a:pt x="11572" y="12326"/>
                    <a:pt x="12029" y="12143"/>
                    <a:pt x="12485" y="11892"/>
                  </a:cubicBezTo>
                  <a:cubicBezTo>
                    <a:pt x="12851" y="11710"/>
                    <a:pt x="13216" y="11459"/>
                    <a:pt x="13558" y="11208"/>
                  </a:cubicBezTo>
                  <a:cubicBezTo>
                    <a:pt x="13969" y="10911"/>
                    <a:pt x="14266" y="10614"/>
                    <a:pt x="14540" y="10272"/>
                  </a:cubicBezTo>
                  <a:cubicBezTo>
                    <a:pt x="14677" y="10089"/>
                    <a:pt x="14791" y="9907"/>
                    <a:pt x="14905" y="9724"/>
                  </a:cubicBezTo>
                  <a:cubicBezTo>
                    <a:pt x="14996" y="9564"/>
                    <a:pt x="15088" y="9359"/>
                    <a:pt x="15156" y="9085"/>
                  </a:cubicBezTo>
                  <a:cubicBezTo>
                    <a:pt x="15225" y="8902"/>
                    <a:pt x="15247" y="8674"/>
                    <a:pt x="15270" y="8469"/>
                  </a:cubicBezTo>
                  <a:cubicBezTo>
                    <a:pt x="15293" y="8240"/>
                    <a:pt x="15247" y="7989"/>
                    <a:pt x="15225" y="7807"/>
                  </a:cubicBezTo>
                  <a:cubicBezTo>
                    <a:pt x="15133" y="7350"/>
                    <a:pt x="14928" y="6916"/>
                    <a:pt x="14608" y="6574"/>
                  </a:cubicBezTo>
                  <a:cubicBezTo>
                    <a:pt x="14380" y="6300"/>
                    <a:pt x="14015" y="6072"/>
                    <a:pt x="13581" y="5981"/>
                  </a:cubicBezTo>
                  <a:cubicBezTo>
                    <a:pt x="13421" y="5935"/>
                    <a:pt x="13239" y="5912"/>
                    <a:pt x="13033" y="5912"/>
                  </a:cubicBezTo>
                  <a:cubicBezTo>
                    <a:pt x="12759" y="5912"/>
                    <a:pt x="12463" y="5958"/>
                    <a:pt x="12166" y="6026"/>
                  </a:cubicBezTo>
                  <a:cubicBezTo>
                    <a:pt x="12326" y="5798"/>
                    <a:pt x="12440" y="5570"/>
                    <a:pt x="12577" y="5319"/>
                  </a:cubicBezTo>
                  <a:cubicBezTo>
                    <a:pt x="12759" y="4953"/>
                    <a:pt x="12919" y="4611"/>
                    <a:pt x="13056" y="4246"/>
                  </a:cubicBezTo>
                  <a:cubicBezTo>
                    <a:pt x="13239" y="3767"/>
                    <a:pt x="13353" y="3401"/>
                    <a:pt x="13421" y="3036"/>
                  </a:cubicBezTo>
                  <a:cubicBezTo>
                    <a:pt x="13513" y="2602"/>
                    <a:pt x="13535" y="2237"/>
                    <a:pt x="13490" y="1895"/>
                  </a:cubicBezTo>
                  <a:cubicBezTo>
                    <a:pt x="13444" y="1461"/>
                    <a:pt x="13307" y="1119"/>
                    <a:pt x="13102" y="845"/>
                  </a:cubicBezTo>
                  <a:cubicBezTo>
                    <a:pt x="13033" y="754"/>
                    <a:pt x="12965" y="662"/>
                    <a:pt x="12874" y="594"/>
                  </a:cubicBezTo>
                  <a:cubicBezTo>
                    <a:pt x="12805" y="525"/>
                    <a:pt x="12714" y="457"/>
                    <a:pt x="12622" y="388"/>
                  </a:cubicBezTo>
                  <a:cubicBezTo>
                    <a:pt x="12440" y="251"/>
                    <a:pt x="12234" y="183"/>
                    <a:pt x="12052" y="114"/>
                  </a:cubicBezTo>
                  <a:cubicBezTo>
                    <a:pt x="11846" y="46"/>
                    <a:pt x="11618" y="23"/>
                    <a:pt x="114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7634;p70">
              <a:extLst>
                <a:ext uri="{FF2B5EF4-FFF2-40B4-BE49-F238E27FC236}">
                  <a16:creationId xmlns:a16="http://schemas.microsoft.com/office/drawing/2014/main" id="{28FF18E1-F7B1-4A3A-9356-168001ECE713}"/>
                </a:ext>
              </a:extLst>
            </p:cNvPr>
            <p:cNvSpPr/>
            <p:nvPr/>
          </p:nvSpPr>
          <p:spPr>
            <a:xfrm>
              <a:off x="8212324" y="3105915"/>
              <a:ext cx="132805" cy="225853"/>
            </a:xfrm>
            <a:custGeom>
              <a:avLst/>
              <a:gdLst/>
              <a:ahLst/>
              <a:cxnLst/>
              <a:rect l="l" t="t" r="r" b="b"/>
              <a:pathLst>
                <a:path w="10295" h="17508" extrusionOk="0">
                  <a:moveTo>
                    <a:pt x="7510" y="1"/>
                  </a:moveTo>
                  <a:cubicBezTo>
                    <a:pt x="6985" y="868"/>
                    <a:pt x="6438" y="1736"/>
                    <a:pt x="5913" y="2603"/>
                  </a:cubicBezTo>
                  <a:cubicBezTo>
                    <a:pt x="3630" y="6324"/>
                    <a:pt x="1462" y="10181"/>
                    <a:pt x="115" y="14381"/>
                  </a:cubicBezTo>
                  <a:cubicBezTo>
                    <a:pt x="92" y="14495"/>
                    <a:pt x="46" y="14632"/>
                    <a:pt x="1" y="14769"/>
                  </a:cubicBezTo>
                  <a:cubicBezTo>
                    <a:pt x="46" y="14746"/>
                    <a:pt x="115" y="14746"/>
                    <a:pt x="161" y="14723"/>
                  </a:cubicBezTo>
                  <a:cubicBezTo>
                    <a:pt x="320" y="15339"/>
                    <a:pt x="594" y="15864"/>
                    <a:pt x="914" y="16275"/>
                  </a:cubicBezTo>
                  <a:cubicBezTo>
                    <a:pt x="1119" y="16526"/>
                    <a:pt x="1370" y="16755"/>
                    <a:pt x="1667" y="16960"/>
                  </a:cubicBezTo>
                  <a:cubicBezTo>
                    <a:pt x="1895" y="17120"/>
                    <a:pt x="2146" y="17257"/>
                    <a:pt x="2489" y="17348"/>
                  </a:cubicBezTo>
                  <a:cubicBezTo>
                    <a:pt x="2740" y="17439"/>
                    <a:pt x="3014" y="17485"/>
                    <a:pt x="3356" y="17508"/>
                  </a:cubicBezTo>
                  <a:lnTo>
                    <a:pt x="3539" y="17508"/>
                  </a:lnTo>
                  <a:cubicBezTo>
                    <a:pt x="3744" y="17508"/>
                    <a:pt x="3972" y="17485"/>
                    <a:pt x="4269" y="17439"/>
                  </a:cubicBezTo>
                  <a:cubicBezTo>
                    <a:pt x="4520" y="17371"/>
                    <a:pt x="4794" y="17280"/>
                    <a:pt x="5114" y="17143"/>
                  </a:cubicBezTo>
                  <a:cubicBezTo>
                    <a:pt x="5365" y="17029"/>
                    <a:pt x="5616" y="16869"/>
                    <a:pt x="5890" y="16641"/>
                  </a:cubicBezTo>
                  <a:cubicBezTo>
                    <a:pt x="6186" y="16389"/>
                    <a:pt x="6460" y="16070"/>
                    <a:pt x="6666" y="15705"/>
                  </a:cubicBezTo>
                  <a:cubicBezTo>
                    <a:pt x="6871" y="15294"/>
                    <a:pt x="6985" y="14837"/>
                    <a:pt x="7008" y="14358"/>
                  </a:cubicBezTo>
                  <a:cubicBezTo>
                    <a:pt x="7008" y="14107"/>
                    <a:pt x="6985" y="13879"/>
                    <a:pt x="6940" y="13650"/>
                  </a:cubicBezTo>
                  <a:cubicBezTo>
                    <a:pt x="6894" y="13399"/>
                    <a:pt x="6780" y="13171"/>
                    <a:pt x="6666" y="12920"/>
                  </a:cubicBezTo>
                  <a:cubicBezTo>
                    <a:pt x="6574" y="12715"/>
                    <a:pt x="6438" y="12532"/>
                    <a:pt x="6255" y="12281"/>
                  </a:cubicBezTo>
                  <a:lnTo>
                    <a:pt x="6186" y="12190"/>
                  </a:lnTo>
                  <a:lnTo>
                    <a:pt x="6164" y="12144"/>
                  </a:lnTo>
                  <a:cubicBezTo>
                    <a:pt x="6552" y="12030"/>
                    <a:pt x="7008" y="11824"/>
                    <a:pt x="7487" y="11573"/>
                  </a:cubicBezTo>
                  <a:cubicBezTo>
                    <a:pt x="7853" y="11391"/>
                    <a:pt x="8218" y="11162"/>
                    <a:pt x="8583" y="10889"/>
                  </a:cubicBezTo>
                  <a:cubicBezTo>
                    <a:pt x="8971" y="10592"/>
                    <a:pt x="9291" y="10295"/>
                    <a:pt x="9542" y="9976"/>
                  </a:cubicBezTo>
                  <a:cubicBezTo>
                    <a:pt x="9679" y="9770"/>
                    <a:pt x="9816" y="9588"/>
                    <a:pt x="9907" y="9405"/>
                  </a:cubicBezTo>
                  <a:cubicBezTo>
                    <a:pt x="9998" y="9245"/>
                    <a:pt x="10090" y="9040"/>
                    <a:pt x="10181" y="8789"/>
                  </a:cubicBezTo>
                  <a:cubicBezTo>
                    <a:pt x="10227" y="8583"/>
                    <a:pt x="10249" y="8401"/>
                    <a:pt x="10272" y="8150"/>
                  </a:cubicBezTo>
                  <a:cubicBezTo>
                    <a:pt x="10295" y="7921"/>
                    <a:pt x="10272" y="7693"/>
                    <a:pt x="10227" y="7488"/>
                  </a:cubicBezTo>
                  <a:cubicBezTo>
                    <a:pt x="10158" y="7031"/>
                    <a:pt x="9930" y="6597"/>
                    <a:pt x="9633" y="6255"/>
                  </a:cubicBezTo>
                  <a:cubicBezTo>
                    <a:pt x="9382" y="5981"/>
                    <a:pt x="9017" y="5753"/>
                    <a:pt x="8583" y="5639"/>
                  </a:cubicBezTo>
                  <a:cubicBezTo>
                    <a:pt x="8423" y="5616"/>
                    <a:pt x="8218" y="5570"/>
                    <a:pt x="8035" y="5570"/>
                  </a:cubicBezTo>
                  <a:cubicBezTo>
                    <a:pt x="7761" y="5570"/>
                    <a:pt x="7465" y="5616"/>
                    <a:pt x="7168" y="5707"/>
                  </a:cubicBezTo>
                  <a:cubicBezTo>
                    <a:pt x="7328" y="5479"/>
                    <a:pt x="7465" y="5228"/>
                    <a:pt x="7579" y="5000"/>
                  </a:cubicBezTo>
                  <a:cubicBezTo>
                    <a:pt x="7761" y="4634"/>
                    <a:pt x="7921" y="4292"/>
                    <a:pt x="8058" y="3927"/>
                  </a:cubicBezTo>
                  <a:cubicBezTo>
                    <a:pt x="8241" y="3470"/>
                    <a:pt x="8355" y="3082"/>
                    <a:pt x="8446" y="2717"/>
                  </a:cubicBezTo>
                  <a:cubicBezTo>
                    <a:pt x="8515" y="2283"/>
                    <a:pt x="8537" y="1918"/>
                    <a:pt x="8492" y="1576"/>
                  </a:cubicBezTo>
                  <a:cubicBezTo>
                    <a:pt x="8446" y="1142"/>
                    <a:pt x="8309" y="777"/>
                    <a:pt x="8104" y="526"/>
                  </a:cubicBezTo>
                  <a:cubicBezTo>
                    <a:pt x="8035" y="435"/>
                    <a:pt x="7967" y="343"/>
                    <a:pt x="7898" y="275"/>
                  </a:cubicBezTo>
                  <a:cubicBezTo>
                    <a:pt x="7807" y="206"/>
                    <a:pt x="7716" y="138"/>
                    <a:pt x="7624" y="69"/>
                  </a:cubicBezTo>
                  <a:cubicBezTo>
                    <a:pt x="7579" y="47"/>
                    <a:pt x="7556" y="24"/>
                    <a:pt x="7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7635;p70">
              <a:extLst>
                <a:ext uri="{FF2B5EF4-FFF2-40B4-BE49-F238E27FC236}">
                  <a16:creationId xmlns:a16="http://schemas.microsoft.com/office/drawing/2014/main" id="{4154A457-4EEC-4939-A68B-3862EC7F5F7C}"/>
                </a:ext>
              </a:extLst>
            </p:cNvPr>
            <p:cNvSpPr/>
            <p:nvPr/>
          </p:nvSpPr>
          <p:spPr>
            <a:xfrm>
              <a:off x="7403822" y="2909858"/>
              <a:ext cx="12965" cy="50336"/>
            </a:xfrm>
            <a:custGeom>
              <a:avLst/>
              <a:gdLst/>
              <a:ahLst/>
              <a:cxnLst/>
              <a:rect l="l" t="t" r="r" b="b"/>
              <a:pathLst>
                <a:path w="1005" h="3902" extrusionOk="0">
                  <a:moveTo>
                    <a:pt x="481" y="0"/>
                  </a:moveTo>
                  <a:lnTo>
                    <a:pt x="481" y="0"/>
                  </a:lnTo>
                  <a:cubicBezTo>
                    <a:pt x="1005" y="1210"/>
                    <a:pt x="822" y="2715"/>
                    <a:pt x="0" y="3901"/>
                  </a:cubicBezTo>
                  <a:cubicBezTo>
                    <a:pt x="845" y="2715"/>
                    <a:pt x="1005" y="1210"/>
                    <a:pt x="481" y="0"/>
                  </a:cubicBezTo>
                  <a:close/>
                </a:path>
              </a:pathLst>
            </a:custGeom>
            <a:solidFill>
              <a:srgbClr val="FE6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7636;p70">
              <a:extLst>
                <a:ext uri="{FF2B5EF4-FFF2-40B4-BE49-F238E27FC236}">
                  <a16:creationId xmlns:a16="http://schemas.microsoft.com/office/drawing/2014/main" id="{C9DC5C67-0F04-4DB6-BB2B-CFFE11B55B59}"/>
                </a:ext>
              </a:extLst>
            </p:cNvPr>
            <p:cNvSpPr/>
            <p:nvPr/>
          </p:nvSpPr>
          <p:spPr>
            <a:xfrm>
              <a:off x="7278105" y="3436562"/>
              <a:ext cx="204942" cy="189927"/>
            </a:xfrm>
            <a:custGeom>
              <a:avLst/>
              <a:gdLst/>
              <a:ahLst/>
              <a:cxnLst/>
              <a:rect l="l" t="t" r="r" b="b"/>
              <a:pathLst>
                <a:path w="15887" h="14723" extrusionOk="0">
                  <a:moveTo>
                    <a:pt x="3059" y="1"/>
                  </a:moveTo>
                  <a:cubicBezTo>
                    <a:pt x="2762" y="1"/>
                    <a:pt x="2465" y="69"/>
                    <a:pt x="2168" y="160"/>
                  </a:cubicBezTo>
                  <a:cubicBezTo>
                    <a:pt x="1872" y="252"/>
                    <a:pt x="1575" y="412"/>
                    <a:pt x="1255" y="594"/>
                  </a:cubicBezTo>
                  <a:cubicBezTo>
                    <a:pt x="1141" y="685"/>
                    <a:pt x="1027" y="800"/>
                    <a:pt x="913" y="891"/>
                  </a:cubicBezTo>
                  <a:cubicBezTo>
                    <a:pt x="913" y="891"/>
                    <a:pt x="890" y="914"/>
                    <a:pt x="890" y="914"/>
                  </a:cubicBezTo>
                  <a:lnTo>
                    <a:pt x="890" y="891"/>
                  </a:lnTo>
                  <a:cubicBezTo>
                    <a:pt x="867" y="937"/>
                    <a:pt x="822" y="982"/>
                    <a:pt x="776" y="1005"/>
                  </a:cubicBezTo>
                  <a:lnTo>
                    <a:pt x="685" y="1096"/>
                  </a:lnTo>
                  <a:cubicBezTo>
                    <a:pt x="685" y="1096"/>
                    <a:pt x="685" y="1119"/>
                    <a:pt x="685" y="1119"/>
                  </a:cubicBezTo>
                  <a:cubicBezTo>
                    <a:pt x="571" y="1233"/>
                    <a:pt x="457" y="1325"/>
                    <a:pt x="365" y="1462"/>
                  </a:cubicBezTo>
                  <a:cubicBezTo>
                    <a:pt x="320" y="1507"/>
                    <a:pt x="274" y="1576"/>
                    <a:pt x="228" y="1644"/>
                  </a:cubicBezTo>
                  <a:cubicBezTo>
                    <a:pt x="183" y="1713"/>
                    <a:pt x="137" y="1804"/>
                    <a:pt x="91" y="1872"/>
                  </a:cubicBezTo>
                  <a:lnTo>
                    <a:pt x="91" y="1895"/>
                  </a:lnTo>
                  <a:cubicBezTo>
                    <a:pt x="91" y="1895"/>
                    <a:pt x="69" y="1918"/>
                    <a:pt x="69" y="1918"/>
                  </a:cubicBezTo>
                  <a:cubicBezTo>
                    <a:pt x="46" y="1941"/>
                    <a:pt x="23" y="1986"/>
                    <a:pt x="23" y="2009"/>
                  </a:cubicBezTo>
                  <a:cubicBezTo>
                    <a:pt x="0" y="2055"/>
                    <a:pt x="0" y="2123"/>
                    <a:pt x="0" y="2169"/>
                  </a:cubicBezTo>
                  <a:cubicBezTo>
                    <a:pt x="114" y="2694"/>
                    <a:pt x="297" y="3219"/>
                    <a:pt x="479" y="3653"/>
                  </a:cubicBezTo>
                  <a:cubicBezTo>
                    <a:pt x="616" y="4018"/>
                    <a:pt x="776" y="4360"/>
                    <a:pt x="959" y="4748"/>
                  </a:cubicBezTo>
                  <a:cubicBezTo>
                    <a:pt x="1324" y="5502"/>
                    <a:pt x="1735" y="6255"/>
                    <a:pt x="2260" y="7077"/>
                  </a:cubicBezTo>
                  <a:cubicBezTo>
                    <a:pt x="3333" y="8743"/>
                    <a:pt x="4542" y="10226"/>
                    <a:pt x="5889" y="11505"/>
                  </a:cubicBezTo>
                  <a:cubicBezTo>
                    <a:pt x="6711" y="12281"/>
                    <a:pt x="7555" y="12943"/>
                    <a:pt x="8400" y="13490"/>
                  </a:cubicBezTo>
                  <a:cubicBezTo>
                    <a:pt x="9290" y="14038"/>
                    <a:pt x="10180" y="14449"/>
                    <a:pt x="11048" y="14677"/>
                  </a:cubicBezTo>
                  <a:lnTo>
                    <a:pt x="11070" y="14677"/>
                  </a:lnTo>
                  <a:cubicBezTo>
                    <a:pt x="11139" y="14700"/>
                    <a:pt x="11230" y="14700"/>
                    <a:pt x="11321" y="14723"/>
                  </a:cubicBezTo>
                  <a:cubicBezTo>
                    <a:pt x="12189" y="14426"/>
                    <a:pt x="13056" y="13924"/>
                    <a:pt x="13901" y="13239"/>
                  </a:cubicBezTo>
                  <a:cubicBezTo>
                    <a:pt x="14289" y="12920"/>
                    <a:pt x="14654" y="12555"/>
                    <a:pt x="14973" y="12167"/>
                  </a:cubicBezTo>
                  <a:cubicBezTo>
                    <a:pt x="15316" y="11779"/>
                    <a:pt x="15590" y="11368"/>
                    <a:pt x="15818" y="10957"/>
                  </a:cubicBezTo>
                  <a:cubicBezTo>
                    <a:pt x="15886" y="10797"/>
                    <a:pt x="15841" y="10637"/>
                    <a:pt x="15704" y="10569"/>
                  </a:cubicBezTo>
                  <a:cubicBezTo>
                    <a:pt x="15681" y="10546"/>
                    <a:pt x="15658" y="10523"/>
                    <a:pt x="15635" y="10523"/>
                  </a:cubicBezTo>
                  <a:cubicBezTo>
                    <a:pt x="15339" y="9793"/>
                    <a:pt x="14973" y="9085"/>
                    <a:pt x="14563" y="8423"/>
                  </a:cubicBezTo>
                  <a:cubicBezTo>
                    <a:pt x="14106" y="7693"/>
                    <a:pt x="13558" y="6985"/>
                    <a:pt x="12942" y="6300"/>
                  </a:cubicBezTo>
                  <a:cubicBezTo>
                    <a:pt x="11892" y="5159"/>
                    <a:pt x="10637" y="4132"/>
                    <a:pt x="9199" y="3219"/>
                  </a:cubicBezTo>
                  <a:cubicBezTo>
                    <a:pt x="9199" y="3128"/>
                    <a:pt x="9153" y="3059"/>
                    <a:pt x="9107" y="2991"/>
                  </a:cubicBezTo>
                  <a:cubicBezTo>
                    <a:pt x="9062" y="2968"/>
                    <a:pt x="8993" y="2922"/>
                    <a:pt x="8925" y="2922"/>
                  </a:cubicBezTo>
                  <a:lnTo>
                    <a:pt x="8537" y="2922"/>
                  </a:lnTo>
                  <a:cubicBezTo>
                    <a:pt x="8468" y="2922"/>
                    <a:pt x="8423" y="2922"/>
                    <a:pt x="8354" y="2900"/>
                  </a:cubicBezTo>
                  <a:cubicBezTo>
                    <a:pt x="8149" y="2877"/>
                    <a:pt x="7943" y="2831"/>
                    <a:pt x="7738" y="2740"/>
                  </a:cubicBezTo>
                  <a:cubicBezTo>
                    <a:pt x="7418" y="2603"/>
                    <a:pt x="7076" y="2397"/>
                    <a:pt x="6688" y="2101"/>
                  </a:cubicBezTo>
                  <a:cubicBezTo>
                    <a:pt x="6460" y="1918"/>
                    <a:pt x="6254" y="1735"/>
                    <a:pt x="6026" y="1553"/>
                  </a:cubicBezTo>
                  <a:cubicBezTo>
                    <a:pt x="5821" y="1370"/>
                    <a:pt x="5592" y="1188"/>
                    <a:pt x="5387" y="1028"/>
                  </a:cubicBezTo>
                  <a:cubicBezTo>
                    <a:pt x="4976" y="708"/>
                    <a:pt x="4497" y="343"/>
                    <a:pt x="3903" y="160"/>
                  </a:cubicBezTo>
                  <a:cubicBezTo>
                    <a:pt x="3629" y="69"/>
                    <a:pt x="3355" y="1"/>
                    <a:pt x="30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7637;p70">
              <a:extLst>
                <a:ext uri="{FF2B5EF4-FFF2-40B4-BE49-F238E27FC236}">
                  <a16:creationId xmlns:a16="http://schemas.microsoft.com/office/drawing/2014/main" id="{B495F375-D908-411F-BBB1-B0C86F9FA5AE}"/>
                </a:ext>
              </a:extLst>
            </p:cNvPr>
            <p:cNvSpPr/>
            <p:nvPr/>
          </p:nvSpPr>
          <p:spPr>
            <a:xfrm>
              <a:off x="7277808" y="3436562"/>
              <a:ext cx="161663" cy="189927"/>
            </a:xfrm>
            <a:custGeom>
              <a:avLst/>
              <a:gdLst/>
              <a:ahLst/>
              <a:cxnLst/>
              <a:rect l="l" t="t" r="r" b="b"/>
              <a:pathLst>
                <a:path w="12532" h="14723" extrusionOk="0">
                  <a:moveTo>
                    <a:pt x="3082" y="1"/>
                  </a:moveTo>
                  <a:cubicBezTo>
                    <a:pt x="2785" y="1"/>
                    <a:pt x="2488" y="46"/>
                    <a:pt x="2191" y="160"/>
                  </a:cubicBezTo>
                  <a:cubicBezTo>
                    <a:pt x="1895" y="252"/>
                    <a:pt x="1598" y="389"/>
                    <a:pt x="1278" y="594"/>
                  </a:cubicBezTo>
                  <a:cubicBezTo>
                    <a:pt x="1164" y="685"/>
                    <a:pt x="1050" y="777"/>
                    <a:pt x="936" y="891"/>
                  </a:cubicBezTo>
                  <a:lnTo>
                    <a:pt x="799" y="1005"/>
                  </a:lnTo>
                  <a:lnTo>
                    <a:pt x="708" y="1096"/>
                  </a:lnTo>
                  <a:cubicBezTo>
                    <a:pt x="548" y="1256"/>
                    <a:pt x="457" y="1347"/>
                    <a:pt x="388" y="1439"/>
                  </a:cubicBezTo>
                  <a:cubicBezTo>
                    <a:pt x="343" y="1507"/>
                    <a:pt x="297" y="1576"/>
                    <a:pt x="251" y="1621"/>
                  </a:cubicBezTo>
                  <a:cubicBezTo>
                    <a:pt x="206" y="1713"/>
                    <a:pt x="160" y="1781"/>
                    <a:pt x="114" y="1872"/>
                  </a:cubicBezTo>
                  <a:lnTo>
                    <a:pt x="92" y="1918"/>
                  </a:lnTo>
                  <a:lnTo>
                    <a:pt x="23" y="2009"/>
                  </a:lnTo>
                  <a:cubicBezTo>
                    <a:pt x="0" y="2055"/>
                    <a:pt x="0" y="2123"/>
                    <a:pt x="23" y="2169"/>
                  </a:cubicBezTo>
                  <a:cubicBezTo>
                    <a:pt x="137" y="2694"/>
                    <a:pt x="320" y="3219"/>
                    <a:pt x="480" y="3653"/>
                  </a:cubicBezTo>
                  <a:cubicBezTo>
                    <a:pt x="617" y="3995"/>
                    <a:pt x="776" y="4360"/>
                    <a:pt x="982" y="4748"/>
                  </a:cubicBezTo>
                  <a:cubicBezTo>
                    <a:pt x="1324" y="5502"/>
                    <a:pt x="1758" y="6278"/>
                    <a:pt x="2283" y="7077"/>
                  </a:cubicBezTo>
                  <a:cubicBezTo>
                    <a:pt x="3333" y="8743"/>
                    <a:pt x="4565" y="10226"/>
                    <a:pt x="5912" y="11505"/>
                  </a:cubicBezTo>
                  <a:cubicBezTo>
                    <a:pt x="6734" y="12304"/>
                    <a:pt x="7578" y="12965"/>
                    <a:pt x="8423" y="13490"/>
                  </a:cubicBezTo>
                  <a:cubicBezTo>
                    <a:pt x="9313" y="14061"/>
                    <a:pt x="10203" y="14449"/>
                    <a:pt x="11071" y="14677"/>
                  </a:cubicBezTo>
                  <a:cubicBezTo>
                    <a:pt x="11162" y="14700"/>
                    <a:pt x="11253" y="14723"/>
                    <a:pt x="11344" y="14723"/>
                  </a:cubicBezTo>
                  <a:cubicBezTo>
                    <a:pt x="11732" y="14586"/>
                    <a:pt x="12143" y="14426"/>
                    <a:pt x="12531" y="14198"/>
                  </a:cubicBezTo>
                  <a:cubicBezTo>
                    <a:pt x="12212" y="14084"/>
                    <a:pt x="11915" y="13970"/>
                    <a:pt x="11618" y="13856"/>
                  </a:cubicBezTo>
                  <a:cubicBezTo>
                    <a:pt x="10797" y="13468"/>
                    <a:pt x="9998" y="13034"/>
                    <a:pt x="9222" y="12532"/>
                  </a:cubicBezTo>
                  <a:cubicBezTo>
                    <a:pt x="8400" y="11984"/>
                    <a:pt x="7601" y="11368"/>
                    <a:pt x="6871" y="10706"/>
                  </a:cubicBezTo>
                  <a:cubicBezTo>
                    <a:pt x="6117" y="10044"/>
                    <a:pt x="5433" y="9313"/>
                    <a:pt x="4794" y="8560"/>
                  </a:cubicBezTo>
                  <a:cubicBezTo>
                    <a:pt x="3538" y="7077"/>
                    <a:pt x="2443" y="5433"/>
                    <a:pt x="1621" y="3676"/>
                  </a:cubicBezTo>
                  <a:cubicBezTo>
                    <a:pt x="1598" y="3630"/>
                    <a:pt x="1621" y="3561"/>
                    <a:pt x="1644" y="3539"/>
                  </a:cubicBezTo>
                  <a:lnTo>
                    <a:pt x="1667" y="3539"/>
                  </a:lnTo>
                  <a:cubicBezTo>
                    <a:pt x="2260" y="3265"/>
                    <a:pt x="2831" y="2945"/>
                    <a:pt x="3333" y="2557"/>
                  </a:cubicBezTo>
                  <a:lnTo>
                    <a:pt x="3356" y="2557"/>
                  </a:lnTo>
                  <a:cubicBezTo>
                    <a:pt x="3515" y="2420"/>
                    <a:pt x="3652" y="2306"/>
                    <a:pt x="3789" y="2169"/>
                  </a:cubicBezTo>
                  <a:cubicBezTo>
                    <a:pt x="3926" y="2032"/>
                    <a:pt x="4063" y="1895"/>
                    <a:pt x="4177" y="1758"/>
                  </a:cubicBezTo>
                  <a:cubicBezTo>
                    <a:pt x="4246" y="1644"/>
                    <a:pt x="4314" y="1553"/>
                    <a:pt x="4383" y="1439"/>
                  </a:cubicBezTo>
                  <a:cubicBezTo>
                    <a:pt x="4451" y="1325"/>
                    <a:pt x="4497" y="1210"/>
                    <a:pt x="4565" y="1096"/>
                  </a:cubicBezTo>
                  <a:cubicBezTo>
                    <a:pt x="4558" y="1096"/>
                    <a:pt x="4553" y="1099"/>
                    <a:pt x="4549" y="1102"/>
                  </a:cubicBezTo>
                  <a:lnTo>
                    <a:pt x="4549" y="1102"/>
                  </a:lnTo>
                  <a:cubicBezTo>
                    <a:pt x="4593" y="994"/>
                    <a:pt x="4635" y="886"/>
                    <a:pt x="4657" y="800"/>
                  </a:cubicBezTo>
                  <a:cubicBezTo>
                    <a:pt x="4679" y="708"/>
                    <a:pt x="4702" y="617"/>
                    <a:pt x="4725" y="526"/>
                  </a:cubicBezTo>
                  <a:cubicBezTo>
                    <a:pt x="4474" y="389"/>
                    <a:pt x="4223" y="252"/>
                    <a:pt x="3926" y="138"/>
                  </a:cubicBezTo>
                  <a:cubicBezTo>
                    <a:pt x="3652" y="46"/>
                    <a:pt x="3378" y="1"/>
                    <a:pt x="3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7638;p70">
              <a:extLst>
                <a:ext uri="{FF2B5EF4-FFF2-40B4-BE49-F238E27FC236}">
                  <a16:creationId xmlns:a16="http://schemas.microsoft.com/office/drawing/2014/main" id="{CC91D5D3-243A-4BDA-8F17-409FECDE0965}"/>
                </a:ext>
              </a:extLst>
            </p:cNvPr>
            <p:cNvSpPr/>
            <p:nvPr/>
          </p:nvSpPr>
          <p:spPr>
            <a:xfrm>
              <a:off x="7320789" y="346954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C68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7639;p70">
              <a:extLst>
                <a:ext uri="{FF2B5EF4-FFF2-40B4-BE49-F238E27FC236}">
                  <a16:creationId xmlns:a16="http://schemas.microsoft.com/office/drawing/2014/main" id="{1C35E530-0580-4B5C-8910-C3AB2BD79779}"/>
                </a:ext>
              </a:extLst>
            </p:cNvPr>
            <p:cNvSpPr/>
            <p:nvPr/>
          </p:nvSpPr>
          <p:spPr>
            <a:xfrm>
              <a:off x="7321085" y="346954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0C68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7640;p70">
              <a:extLst>
                <a:ext uri="{FF2B5EF4-FFF2-40B4-BE49-F238E27FC236}">
                  <a16:creationId xmlns:a16="http://schemas.microsoft.com/office/drawing/2014/main" id="{054A0B30-DE22-433D-95AA-1BB25CB867CB}"/>
                </a:ext>
              </a:extLst>
            </p:cNvPr>
            <p:cNvSpPr/>
            <p:nvPr/>
          </p:nvSpPr>
          <p:spPr>
            <a:xfrm>
              <a:off x="7339635" y="3454814"/>
              <a:ext cx="24742" cy="33372"/>
            </a:xfrm>
            <a:custGeom>
              <a:avLst/>
              <a:gdLst/>
              <a:ahLst/>
              <a:cxnLst/>
              <a:rect l="l" t="t" r="r" b="b"/>
              <a:pathLst>
                <a:path w="1918" h="2587" extrusionOk="0">
                  <a:moveTo>
                    <a:pt x="1621" y="1"/>
                  </a:moveTo>
                  <a:cubicBezTo>
                    <a:pt x="1576" y="1"/>
                    <a:pt x="1530" y="1"/>
                    <a:pt x="1484" y="24"/>
                  </a:cubicBezTo>
                  <a:cubicBezTo>
                    <a:pt x="1439" y="69"/>
                    <a:pt x="1370" y="138"/>
                    <a:pt x="1347" y="206"/>
                  </a:cubicBezTo>
                  <a:cubicBezTo>
                    <a:pt x="1324" y="389"/>
                    <a:pt x="1256" y="571"/>
                    <a:pt x="1187" y="754"/>
                  </a:cubicBezTo>
                  <a:cubicBezTo>
                    <a:pt x="1028" y="1051"/>
                    <a:pt x="845" y="1325"/>
                    <a:pt x="617" y="1576"/>
                  </a:cubicBezTo>
                  <a:cubicBezTo>
                    <a:pt x="457" y="1736"/>
                    <a:pt x="297" y="1918"/>
                    <a:pt x="138" y="2078"/>
                  </a:cubicBezTo>
                  <a:cubicBezTo>
                    <a:pt x="23" y="2192"/>
                    <a:pt x="1" y="2375"/>
                    <a:pt x="115" y="2489"/>
                  </a:cubicBezTo>
                  <a:cubicBezTo>
                    <a:pt x="165" y="2552"/>
                    <a:pt x="243" y="2587"/>
                    <a:pt x="321" y="2587"/>
                  </a:cubicBezTo>
                  <a:cubicBezTo>
                    <a:pt x="386" y="2587"/>
                    <a:pt x="451" y="2563"/>
                    <a:pt x="503" y="2512"/>
                  </a:cubicBezTo>
                  <a:cubicBezTo>
                    <a:pt x="1119" y="1918"/>
                    <a:pt x="1735" y="1233"/>
                    <a:pt x="1895" y="366"/>
                  </a:cubicBezTo>
                  <a:cubicBezTo>
                    <a:pt x="1918" y="298"/>
                    <a:pt x="1918" y="229"/>
                    <a:pt x="1872" y="161"/>
                  </a:cubicBezTo>
                  <a:cubicBezTo>
                    <a:pt x="1849" y="92"/>
                    <a:pt x="1781" y="24"/>
                    <a:pt x="17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7641;p70">
              <a:extLst>
                <a:ext uri="{FF2B5EF4-FFF2-40B4-BE49-F238E27FC236}">
                  <a16:creationId xmlns:a16="http://schemas.microsoft.com/office/drawing/2014/main" id="{3C816E29-C98B-4F82-978C-A6C7486F9DD5}"/>
                </a:ext>
              </a:extLst>
            </p:cNvPr>
            <p:cNvSpPr/>
            <p:nvPr/>
          </p:nvSpPr>
          <p:spPr>
            <a:xfrm>
              <a:off x="7354946" y="3466011"/>
              <a:ext cx="24162" cy="34250"/>
            </a:xfrm>
            <a:custGeom>
              <a:avLst/>
              <a:gdLst/>
              <a:ahLst/>
              <a:cxnLst/>
              <a:rect l="l" t="t" r="r" b="b"/>
              <a:pathLst>
                <a:path w="1873" h="2655" extrusionOk="0">
                  <a:moveTo>
                    <a:pt x="1553" y="0"/>
                  </a:moveTo>
                  <a:cubicBezTo>
                    <a:pt x="1438" y="0"/>
                    <a:pt x="1302" y="92"/>
                    <a:pt x="1279" y="206"/>
                  </a:cubicBezTo>
                  <a:cubicBezTo>
                    <a:pt x="1210" y="411"/>
                    <a:pt x="1142" y="617"/>
                    <a:pt x="1050" y="822"/>
                  </a:cubicBezTo>
                  <a:cubicBezTo>
                    <a:pt x="845" y="1233"/>
                    <a:pt x="617" y="1575"/>
                    <a:pt x="320" y="1918"/>
                  </a:cubicBezTo>
                  <a:cubicBezTo>
                    <a:pt x="252" y="2009"/>
                    <a:pt x="183" y="2077"/>
                    <a:pt x="115" y="2169"/>
                  </a:cubicBezTo>
                  <a:cubicBezTo>
                    <a:pt x="46" y="2214"/>
                    <a:pt x="23" y="2283"/>
                    <a:pt x="23" y="2351"/>
                  </a:cubicBezTo>
                  <a:cubicBezTo>
                    <a:pt x="0" y="2443"/>
                    <a:pt x="46" y="2511"/>
                    <a:pt x="92" y="2557"/>
                  </a:cubicBezTo>
                  <a:cubicBezTo>
                    <a:pt x="142" y="2619"/>
                    <a:pt x="227" y="2655"/>
                    <a:pt x="308" y="2655"/>
                  </a:cubicBezTo>
                  <a:cubicBezTo>
                    <a:pt x="374" y="2655"/>
                    <a:pt x="439" y="2631"/>
                    <a:pt x="480" y="2579"/>
                  </a:cubicBezTo>
                  <a:cubicBezTo>
                    <a:pt x="777" y="2283"/>
                    <a:pt x="1050" y="1940"/>
                    <a:pt x="1279" y="1598"/>
                  </a:cubicBezTo>
                  <a:cubicBezTo>
                    <a:pt x="1507" y="1210"/>
                    <a:pt x="1712" y="799"/>
                    <a:pt x="1827" y="388"/>
                  </a:cubicBezTo>
                  <a:cubicBezTo>
                    <a:pt x="1872" y="228"/>
                    <a:pt x="1781" y="69"/>
                    <a:pt x="1644" y="23"/>
                  </a:cubicBezTo>
                  <a:cubicBezTo>
                    <a:pt x="1598" y="23"/>
                    <a:pt x="1575" y="0"/>
                    <a:pt x="1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7642;p70">
              <a:extLst>
                <a:ext uri="{FF2B5EF4-FFF2-40B4-BE49-F238E27FC236}">
                  <a16:creationId xmlns:a16="http://schemas.microsoft.com/office/drawing/2014/main" id="{5226B91F-B912-4F04-AE9C-80095C6E16E4}"/>
                </a:ext>
              </a:extLst>
            </p:cNvPr>
            <p:cNvSpPr/>
            <p:nvPr/>
          </p:nvSpPr>
          <p:spPr>
            <a:xfrm>
              <a:off x="7317848" y="3543445"/>
              <a:ext cx="121621" cy="83334"/>
            </a:xfrm>
            <a:custGeom>
              <a:avLst/>
              <a:gdLst/>
              <a:ahLst/>
              <a:cxnLst/>
              <a:rect l="l" t="t" r="r" b="b"/>
              <a:pathLst>
                <a:path w="9428" h="6460" extrusionOk="0">
                  <a:moveTo>
                    <a:pt x="0" y="0"/>
                  </a:moveTo>
                  <a:lnTo>
                    <a:pt x="0" y="0"/>
                  </a:lnTo>
                  <a:cubicBezTo>
                    <a:pt x="845" y="1187"/>
                    <a:pt x="1781" y="2283"/>
                    <a:pt x="2785" y="3241"/>
                  </a:cubicBezTo>
                  <a:cubicBezTo>
                    <a:pt x="3630" y="4018"/>
                    <a:pt x="4474" y="4679"/>
                    <a:pt x="5296" y="5204"/>
                  </a:cubicBezTo>
                  <a:cubicBezTo>
                    <a:pt x="6209" y="5775"/>
                    <a:pt x="7099" y="6186"/>
                    <a:pt x="7967" y="6391"/>
                  </a:cubicBezTo>
                  <a:cubicBezTo>
                    <a:pt x="8058" y="6414"/>
                    <a:pt x="8149" y="6437"/>
                    <a:pt x="8240" y="6460"/>
                  </a:cubicBezTo>
                  <a:cubicBezTo>
                    <a:pt x="8628" y="6323"/>
                    <a:pt x="9039" y="6140"/>
                    <a:pt x="9427" y="5935"/>
                  </a:cubicBezTo>
                  <a:cubicBezTo>
                    <a:pt x="9108" y="5798"/>
                    <a:pt x="8811" y="5684"/>
                    <a:pt x="8514" y="5570"/>
                  </a:cubicBezTo>
                  <a:cubicBezTo>
                    <a:pt x="7693" y="5182"/>
                    <a:pt x="6894" y="4748"/>
                    <a:pt x="6118" y="4246"/>
                  </a:cubicBezTo>
                  <a:cubicBezTo>
                    <a:pt x="5319" y="3721"/>
                    <a:pt x="4520" y="3104"/>
                    <a:pt x="3767" y="2420"/>
                  </a:cubicBezTo>
                  <a:cubicBezTo>
                    <a:pt x="3584" y="2237"/>
                    <a:pt x="3401" y="2077"/>
                    <a:pt x="3219" y="1895"/>
                  </a:cubicBezTo>
                  <a:cubicBezTo>
                    <a:pt x="2717" y="1689"/>
                    <a:pt x="2260" y="1461"/>
                    <a:pt x="1781" y="1187"/>
                  </a:cubicBezTo>
                  <a:cubicBezTo>
                    <a:pt x="1165" y="845"/>
                    <a:pt x="571" y="4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7643;p70">
              <a:extLst>
                <a:ext uri="{FF2B5EF4-FFF2-40B4-BE49-F238E27FC236}">
                  <a16:creationId xmlns:a16="http://schemas.microsoft.com/office/drawing/2014/main" id="{BE28448E-C8CA-4A46-A641-1B67B521FB34}"/>
                </a:ext>
              </a:extLst>
            </p:cNvPr>
            <p:cNvSpPr/>
            <p:nvPr/>
          </p:nvSpPr>
          <p:spPr>
            <a:xfrm>
              <a:off x="7740648" y="2502048"/>
              <a:ext cx="493206" cy="645439"/>
            </a:xfrm>
            <a:custGeom>
              <a:avLst/>
              <a:gdLst/>
              <a:ahLst/>
              <a:cxnLst/>
              <a:rect l="l" t="t" r="r" b="b"/>
              <a:pathLst>
                <a:path w="38233" h="50034" extrusionOk="0">
                  <a:moveTo>
                    <a:pt x="23442" y="48892"/>
                  </a:moveTo>
                  <a:lnTo>
                    <a:pt x="23442" y="48892"/>
                  </a:lnTo>
                  <a:cubicBezTo>
                    <a:pt x="23374" y="48915"/>
                    <a:pt x="23328" y="48915"/>
                    <a:pt x="23260" y="48915"/>
                  </a:cubicBezTo>
                  <a:lnTo>
                    <a:pt x="23237" y="48915"/>
                  </a:lnTo>
                  <a:cubicBezTo>
                    <a:pt x="23305" y="48915"/>
                    <a:pt x="23374" y="48915"/>
                    <a:pt x="23442" y="48892"/>
                  </a:cubicBezTo>
                  <a:close/>
                  <a:moveTo>
                    <a:pt x="21023" y="0"/>
                  </a:moveTo>
                  <a:cubicBezTo>
                    <a:pt x="20658" y="0"/>
                    <a:pt x="20270" y="23"/>
                    <a:pt x="19904" y="69"/>
                  </a:cubicBezTo>
                  <a:cubicBezTo>
                    <a:pt x="19288" y="137"/>
                    <a:pt x="18649" y="274"/>
                    <a:pt x="18010" y="457"/>
                  </a:cubicBezTo>
                  <a:cubicBezTo>
                    <a:pt x="17508" y="594"/>
                    <a:pt x="16983" y="776"/>
                    <a:pt x="16344" y="1050"/>
                  </a:cubicBezTo>
                  <a:cubicBezTo>
                    <a:pt x="15339" y="1461"/>
                    <a:pt x="14381" y="1940"/>
                    <a:pt x="13445" y="2511"/>
                  </a:cubicBezTo>
                  <a:cubicBezTo>
                    <a:pt x="12577" y="3036"/>
                    <a:pt x="11733" y="3630"/>
                    <a:pt x="10843" y="4360"/>
                  </a:cubicBezTo>
                  <a:cubicBezTo>
                    <a:pt x="9291" y="5638"/>
                    <a:pt x="7830" y="7213"/>
                    <a:pt x="6529" y="9039"/>
                  </a:cubicBezTo>
                  <a:cubicBezTo>
                    <a:pt x="5319" y="10705"/>
                    <a:pt x="4246" y="12600"/>
                    <a:pt x="3333" y="14677"/>
                  </a:cubicBezTo>
                  <a:cubicBezTo>
                    <a:pt x="2466" y="16640"/>
                    <a:pt x="1758" y="18740"/>
                    <a:pt x="1210" y="20931"/>
                  </a:cubicBezTo>
                  <a:cubicBezTo>
                    <a:pt x="708" y="23031"/>
                    <a:pt x="366" y="25199"/>
                    <a:pt x="183" y="27436"/>
                  </a:cubicBezTo>
                  <a:cubicBezTo>
                    <a:pt x="1" y="29559"/>
                    <a:pt x="1" y="31682"/>
                    <a:pt x="183" y="33736"/>
                  </a:cubicBezTo>
                  <a:cubicBezTo>
                    <a:pt x="366" y="36178"/>
                    <a:pt x="777" y="38255"/>
                    <a:pt x="1393" y="40127"/>
                  </a:cubicBezTo>
                  <a:cubicBezTo>
                    <a:pt x="1690" y="41063"/>
                    <a:pt x="2078" y="41953"/>
                    <a:pt x="2511" y="42798"/>
                  </a:cubicBezTo>
                  <a:cubicBezTo>
                    <a:pt x="2922" y="43551"/>
                    <a:pt x="3402" y="44304"/>
                    <a:pt x="3972" y="45012"/>
                  </a:cubicBezTo>
                  <a:cubicBezTo>
                    <a:pt x="5022" y="46313"/>
                    <a:pt x="6415" y="47408"/>
                    <a:pt x="7967" y="48207"/>
                  </a:cubicBezTo>
                  <a:cubicBezTo>
                    <a:pt x="9542" y="48983"/>
                    <a:pt x="11345" y="49508"/>
                    <a:pt x="13513" y="49805"/>
                  </a:cubicBezTo>
                  <a:cubicBezTo>
                    <a:pt x="14540" y="49942"/>
                    <a:pt x="15613" y="50010"/>
                    <a:pt x="16823" y="50010"/>
                  </a:cubicBezTo>
                  <a:cubicBezTo>
                    <a:pt x="17074" y="50010"/>
                    <a:pt x="17302" y="50033"/>
                    <a:pt x="17530" y="50033"/>
                  </a:cubicBezTo>
                  <a:cubicBezTo>
                    <a:pt x="18466" y="50033"/>
                    <a:pt x="19334" y="50010"/>
                    <a:pt x="20178" y="49965"/>
                  </a:cubicBezTo>
                  <a:cubicBezTo>
                    <a:pt x="22735" y="49828"/>
                    <a:pt x="24926" y="49508"/>
                    <a:pt x="26889" y="48960"/>
                  </a:cubicBezTo>
                  <a:cubicBezTo>
                    <a:pt x="27962" y="48664"/>
                    <a:pt x="29012" y="48276"/>
                    <a:pt x="29993" y="47796"/>
                  </a:cubicBezTo>
                  <a:cubicBezTo>
                    <a:pt x="30952" y="47340"/>
                    <a:pt x="31888" y="46746"/>
                    <a:pt x="32755" y="46039"/>
                  </a:cubicBezTo>
                  <a:cubicBezTo>
                    <a:pt x="33599" y="45377"/>
                    <a:pt x="34376" y="44532"/>
                    <a:pt x="35083" y="43597"/>
                  </a:cubicBezTo>
                  <a:cubicBezTo>
                    <a:pt x="35745" y="42684"/>
                    <a:pt x="36316" y="41611"/>
                    <a:pt x="36795" y="40424"/>
                  </a:cubicBezTo>
                  <a:cubicBezTo>
                    <a:pt x="37206" y="39351"/>
                    <a:pt x="37525" y="38164"/>
                    <a:pt x="37777" y="36817"/>
                  </a:cubicBezTo>
                  <a:cubicBezTo>
                    <a:pt x="37982" y="35608"/>
                    <a:pt x="38119" y="34330"/>
                    <a:pt x="38165" y="32914"/>
                  </a:cubicBezTo>
                  <a:cubicBezTo>
                    <a:pt x="38233" y="30541"/>
                    <a:pt x="38073" y="28007"/>
                    <a:pt x="37685" y="24948"/>
                  </a:cubicBezTo>
                  <a:cubicBezTo>
                    <a:pt x="37525" y="23761"/>
                    <a:pt x="37320" y="22529"/>
                    <a:pt x="37092" y="21205"/>
                  </a:cubicBezTo>
                  <a:cubicBezTo>
                    <a:pt x="36909" y="20178"/>
                    <a:pt x="36704" y="19082"/>
                    <a:pt x="36453" y="18032"/>
                  </a:cubicBezTo>
                  <a:cubicBezTo>
                    <a:pt x="35950" y="15955"/>
                    <a:pt x="35243" y="13924"/>
                    <a:pt x="34353" y="12006"/>
                  </a:cubicBezTo>
                  <a:cubicBezTo>
                    <a:pt x="33417" y="9975"/>
                    <a:pt x="32298" y="8172"/>
                    <a:pt x="30997" y="6642"/>
                  </a:cubicBezTo>
                  <a:cubicBezTo>
                    <a:pt x="30358" y="5912"/>
                    <a:pt x="29696" y="5250"/>
                    <a:pt x="28989" y="4657"/>
                  </a:cubicBezTo>
                  <a:cubicBezTo>
                    <a:pt x="28989" y="4565"/>
                    <a:pt x="28943" y="4497"/>
                    <a:pt x="28897" y="4406"/>
                  </a:cubicBezTo>
                  <a:cubicBezTo>
                    <a:pt x="28464" y="3881"/>
                    <a:pt x="28053" y="3401"/>
                    <a:pt x="27642" y="2968"/>
                  </a:cubicBezTo>
                  <a:cubicBezTo>
                    <a:pt x="27231" y="2557"/>
                    <a:pt x="26775" y="2169"/>
                    <a:pt x="26273" y="1804"/>
                  </a:cubicBezTo>
                  <a:cubicBezTo>
                    <a:pt x="25360" y="1096"/>
                    <a:pt x="24355" y="617"/>
                    <a:pt x="23282" y="297"/>
                  </a:cubicBezTo>
                  <a:cubicBezTo>
                    <a:pt x="22575" y="114"/>
                    <a:pt x="21799" y="0"/>
                    <a:pt x="210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7644;p70">
              <a:extLst>
                <a:ext uri="{FF2B5EF4-FFF2-40B4-BE49-F238E27FC236}">
                  <a16:creationId xmlns:a16="http://schemas.microsoft.com/office/drawing/2014/main" id="{345104C9-E5EA-43C2-BC44-BB4EFB6AD44F}"/>
                </a:ext>
              </a:extLst>
            </p:cNvPr>
            <p:cNvSpPr/>
            <p:nvPr/>
          </p:nvSpPr>
          <p:spPr>
            <a:xfrm>
              <a:off x="8026252" y="2502925"/>
              <a:ext cx="205239" cy="367186"/>
            </a:xfrm>
            <a:custGeom>
              <a:avLst/>
              <a:gdLst/>
              <a:ahLst/>
              <a:cxnLst/>
              <a:rect l="l" t="t" r="r" b="b"/>
              <a:pathLst>
                <a:path w="15910" h="28464" extrusionOk="0">
                  <a:moveTo>
                    <a:pt x="0" y="1"/>
                  </a:moveTo>
                  <a:lnTo>
                    <a:pt x="0" y="1"/>
                  </a:lnTo>
                  <a:cubicBezTo>
                    <a:pt x="959" y="1781"/>
                    <a:pt x="1758" y="3630"/>
                    <a:pt x="2602" y="5479"/>
                  </a:cubicBezTo>
                  <a:cubicBezTo>
                    <a:pt x="2694" y="5707"/>
                    <a:pt x="2808" y="5935"/>
                    <a:pt x="2899" y="6186"/>
                  </a:cubicBezTo>
                  <a:cubicBezTo>
                    <a:pt x="3013" y="6415"/>
                    <a:pt x="3127" y="6666"/>
                    <a:pt x="3241" y="6894"/>
                  </a:cubicBezTo>
                  <a:cubicBezTo>
                    <a:pt x="3470" y="7442"/>
                    <a:pt x="3698" y="7990"/>
                    <a:pt x="3903" y="8515"/>
                  </a:cubicBezTo>
                  <a:cubicBezTo>
                    <a:pt x="4337" y="9656"/>
                    <a:pt x="4725" y="10797"/>
                    <a:pt x="5045" y="11938"/>
                  </a:cubicBezTo>
                  <a:cubicBezTo>
                    <a:pt x="5227" y="12509"/>
                    <a:pt x="5387" y="13080"/>
                    <a:pt x="5524" y="13650"/>
                  </a:cubicBezTo>
                  <a:cubicBezTo>
                    <a:pt x="5638" y="14130"/>
                    <a:pt x="5752" y="14632"/>
                    <a:pt x="5866" y="15134"/>
                  </a:cubicBezTo>
                  <a:cubicBezTo>
                    <a:pt x="6072" y="16161"/>
                    <a:pt x="6254" y="17211"/>
                    <a:pt x="6437" y="18238"/>
                  </a:cubicBezTo>
                  <a:cubicBezTo>
                    <a:pt x="6620" y="19288"/>
                    <a:pt x="6802" y="20338"/>
                    <a:pt x="7076" y="21388"/>
                  </a:cubicBezTo>
                  <a:cubicBezTo>
                    <a:pt x="7304" y="22392"/>
                    <a:pt x="7601" y="23374"/>
                    <a:pt x="8012" y="24333"/>
                  </a:cubicBezTo>
                  <a:cubicBezTo>
                    <a:pt x="8012" y="24333"/>
                    <a:pt x="7989" y="24310"/>
                    <a:pt x="7989" y="24310"/>
                  </a:cubicBezTo>
                  <a:lnTo>
                    <a:pt x="7989" y="24310"/>
                  </a:lnTo>
                  <a:cubicBezTo>
                    <a:pt x="8080" y="24492"/>
                    <a:pt x="8149" y="24675"/>
                    <a:pt x="8240" y="24857"/>
                  </a:cubicBezTo>
                  <a:cubicBezTo>
                    <a:pt x="8331" y="25017"/>
                    <a:pt x="8400" y="25177"/>
                    <a:pt x="8491" y="25314"/>
                  </a:cubicBezTo>
                  <a:cubicBezTo>
                    <a:pt x="8628" y="25588"/>
                    <a:pt x="8788" y="25839"/>
                    <a:pt x="8971" y="26067"/>
                  </a:cubicBezTo>
                  <a:cubicBezTo>
                    <a:pt x="8971" y="26067"/>
                    <a:pt x="8971" y="26090"/>
                    <a:pt x="8993" y="26090"/>
                  </a:cubicBezTo>
                  <a:cubicBezTo>
                    <a:pt x="9153" y="26295"/>
                    <a:pt x="9313" y="26478"/>
                    <a:pt x="9496" y="26661"/>
                  </a:cubicBezTo>
                  <a:cubicBezTo>
                    <a:pt x="9678" y="26843"/>
                    <a:pt x="9838" y="26980"/>
                    <a:pt x="10020" y="27140"/>
                  </a:cubicBezTo>
                  <a:lnTo>
                    <a:pt x="10043" y="27140"/>
                  </a:lnTo>
                  <a:cubicBezTo>
                    <a:pt x="10249" y="27300"/>
                    <a:pt x="10477" y="27460"/>
                    <a:pt x="10682" y="27574"/>
                  </a:cubicBezTo>
                  <a:cubicBezTo>
                    <a:pt x="10911" y="27711"/>
                    <a:pt x="11139" y="27825"/>
                    <a:pt x="11367" y="27916"/>
                  </a:cubicBezTo>
                  <a:lnTo>
                    <a:pt x="11344" y="27916"/>
                  </a:lnTo>
                  <a:cubicBezTo>
                    <a:pt x="11641" y="28030"/>
                    <a:pt x="11938" y="28144"/>
                    <a:pt x="12257" y="28213"/>
                  </a:cubicBezTo>
                  <a:cubicBezTo>
                    <a:pt x="12554" y="28304"/>
                    <a:pt x="12874" y="28350"/>
                    <a:pt x="13170" y="28395"/>
                  </a:cubicBezTo>
                  <a:cubicBezTo>
                    <a:pt x="13558" y="28441"/>
                    <a:pt x="13941" y="28464"/>
                    <a:pt x="14323" y="28464"/>
                  </a:cubicBezTo>
                  <a:cubicBezTo>
                    <a:pt x="14705" y="28464"/>
                    <a:pt x="15088" y="28441"/>
                    <a:pt x="15476" y="28395"/>
                  </a:cubicBezTo>
                  <a:cubicBezTo>
                    <a:pt x="15613" y="28373"/>
                    <a:pt x="15772" y="28350"/>
                    <a:pt x="15909" y="28304"/>
                  </a:cubicBezTo>
                  <a:cubicBezTo>
                    <a:pt x="15818" y="27231"/>
                    <a:pt x="15704" y="26113"/>
                    <a:pt x="15544" y="24880"/>
                  </a:cubicBezTo>
                  <a:cubicBezTo>
                    <a:pt x="15384" y="23693"/>
                    <a:pt x="15202" y="22461"/>
                    <a:pt x="14951" y="21137"/>
                  </a:cubicBezTo>
                  <a:cubicBezTo>
                    <a:pt x="14768" y="20110"/>
                    <a:pt x="14586" y="19037"/>
                    <a:pt x="14312" y="17964"/>
                  </a:cubicBezTo>
                  <a:cubicBezTo>
                    <a:pt x="13809" y="15887"/>
                    <a:pt x="13102" y="13856"/>
                    <a:pt x="12235" y="11938"/>
                  </a:cubicBezTo>
                  <a:cubicBezTo>
                    <a:pt x="11299" y="9907"/>
                    <a:pt x="10157" y="8104"/>
                    <a:pt x="8856" y="6574"/>
                  </a:cubicBezTo>
                  <a:cubicBezTo>
                    <a:pt x="8240" y="5844"/>
                    <a:pt x="7555" y="5182"/>
                    <a:pt x="6871" y="4589"/>
                  </a:cubicBezTo>
                  <a:cubicBezTo>
                    <a:pt x="6871" y="4497"/>
                    <a:pt x="6825" y="4429"/>
                    <a:pt x="6756" y="4338"/>
                  </a:cubicBezTo>
                  <a:cubicBezTo>
                    <a:pt x="6346" y="3813"/>
                    <a:pt x="5935" y="3333"/>
                    <a:pt x="5501" y="2900"/>
                  </a:cubicBezTo>
                  <a:cubicBezTo>
                    <a:pt x="5090" y="2489"/>
                    <a:pt x="4634" y="2101"/>
                    <a:pt x="4132" y="1713"/>
                  </a:cubicBezTo>
                  <a:cubicBezTo>
                    <a:pt x="3219" y="1028"/>
                    <a:pt x="2214" y="526"/>
                    <a:pt x="1164" y="229"/>
                  </a:cubicBezTo>
                  <a:cubicBezTo>
                    <a:pt x="776" y="138"/>
                    <a:pt x="388" y="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7645;p70">
              <a:extLst>
                <a:ext uri="{FF2B5EF4-FFF2-40B4-BE49-F238E27FC236}">
                  <a16:creationId xmlns:a16="http://schemas.microsoft.com/office/drawing/2014/main" id="{76B1A8CC-5FE0-467E-A497-147C8FFECE49}"/>
                </a:ext>
              </a:extLst>
            </p:cNvPr>
            <p:cNvSpPr/>
            <p:nvPr/>
          </p:nvSpPr>
          <p:spPr>
            <a:xfrm>
              <a:off x="8155799" y="2853011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3BC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7646;p70">
              <a:extLst>
                <a:ext uri="{FF2B5EF4-FFF2-40B4-BE49-F238E27FC236}">
                  <a16:creationId xmlns:a16="http://schemas.microsoft.com/office/drawing/2014/main" id="{1848030A-95DD-4213-B6A0-F7372CE0ADA0}"/>
                </a:ext>
              </a:extLst>
            </p:cNvPr>
            <p:cNvSpPr/>
            <p:nvPr/>
          </p:nvSpPr>
          <p:spPr>
            <a:xfrm>
              <a:off x="7740648" y="2502048"/>
              <a:ext cx="431079" cy="610841"/>
            </a:xfrm>
            <a:custGeom>
              <a:avLst/>
              <a:gdLst/>
              <a:ahLst/>
              <a:cxnLst/>
              <a:rect l="l" t="t" r="r" b="b"/>
              <a:pathLst>
                <a:path w="33417" h="47352" extrusionOk="0">
                  <a:moveTo>
                    <a:pt x="21023" y="0"/>
                  </a:moveTo>
                  <a:cubicBezTo>
                    <a:pt x="20658" y="0"/>
                    <a:pt x="20292" y="23"/>
                    <a:pt x="19904" y="69"/>
                  </a:cubicBezTo>
                  <a:cubicBezTo>
                    <a:pt x="19288" y="137"/>
                    <a:pt x="18649" y="251"/>
                    <a:pt x="18010" y="457"/>
                  </a:cubicBezTo>
                  <a:cubicBezTo>
                    <a:pt x="17508" y="594"/>
                    <a:pt x="16983" y="776"/>
                    <a:pt x="16344" y="1050"/>
                  </a:cubicBezTo>
                  <a:cubicBezTo>
                    <a:pt x="15339" y="1438"/>
                    <a:pt x="14358" y="1940"/>
                    <a:pt x="13445" y="2488"/>
                  </a:cubicBezTo>
                  <a:cubicBezTo>
                    <a:pt x="12577" y="3013"/>
                    <a:pt x="11733" y="3630"/>
                    <a:pt x="10843" y="4360"/>
                  </a:cubicBezTo>
                  <a:cubicBezTo>
                    <a:pt x="9291" y="5638"/>
                    <a:pt x="7830" y="7213"/>
                    <a:pt x="6529" y="9016"/>
                  </a:cubicBezTo>
                  <a:cubicBezTo>
                    <a:pt x="5319" y="10705"/>
                    <a:pt x="4246" y="12600"/>
                    <a:pt x="3333" y="14654"/>
                  </a:cubicBezTo>
                  <a:cubicBezTo>
                    <a:pt x="2466" y="16640"/>
                    <a:pt x="1758" y="18740"/>
                    <a:pt x="1210" y="20931"/>
                  </a:cubicBezTo>
                  <a:cubicBezTo>
                    <a:pt x="708" y="23031"/>
                    <a:pt x="343" y="25199"/>
                    <a:pt x="160" y="27436"/>
                  </a:cubicBezTo>
                  <a:cubicBezTo>
                    <a:pt x="1" y="29559"/>
                    <a:pt x="1" y="31682"/>
                    <a:pt x="160" y="33736"/>
                  </a:cubicBezTo>
                  <a:cubicBezTo>
                    <a:pt x="366" y="36178"/>
                    <a:pt x="754" y="38255"/>
                    <a:pt x="1393" y="40150"/>
                  </a:cubicBezTo>
                  <a:cubicBezTo>
                    <a:pt x="1690" y="41063"/>
                    <a:pt x="2078" y="41953"/>
                    <a:pt x="2511" y="42798"/>
                  </a:cubicBezTo>
                  <a:cubicBezTo>
                    <a:pt x="2899" y="43574"/>
                    <a:pt x="3402" y="44327"/>
                    <a:pt x="3972" y="45012"/>
                  </a:cubicBezTo>
                  <a:cubicBezTo>
                    <a:pt x="4611" y="45811"/>
                    <a:pt x="5387" y="46541"/>
                    <a:pt x="6255" y="47157"/>
                  </a:cubicBezTo>
                  <a:cubicBezTo>
                    <a:pt x="7373" y="47249"/>
                    <a:pt x="8514" y="47317"/>
                    <a:pt x="9633" y="47340"/>
                  </a:cubicBezTo>
                  <a:cubicBezTo>
                    <a:pt x="9981" y="47347"/>
                    <a:pt x="10329" y="47351"/>
                    <a:pt x="10676" y="47351"/>
                  </a:cubicBezTo>
                  <a:cubicBezTo>
                    <a:pt x="12467" y="47351"/>
                    <a:pt x="14246" y="47250"/>
                    <a:pt x="16024" y="47020"/>
                  </a:cubicBezTo>
                  <a:lnTo>
                    <a:pt x="16001" y="47020"/>
                  </a:lnTo>
                  <a:cubicBezTo>
                    <a:pt x="18307" y="46701"/>
                    <a:pt x="20589" y="46176"/>
                    <a:pt x="22735" y="45263"/>
                  </a:cubicBezTo>
                  <a:lnTo>
                    <a:pt x="22712" y="45263"/>
                  </a:lnTo>
                  <a:cubicBezTo>
                    <a:pt x="23442" y="44966"/>
                    <a:pt x="24173" y="44601"/>
                    <a:pt x="24880" y="44213"/>
                  </a:cubicBezTo>
                  <a:cubicBezTo>
                    <a:pt x="25542" y="43825"/>
                    <a:pt x="26181" y="43391"/>
                    <a:pt x="26775" y="42935"/>
                  </a:cubicBezTo>
                  <a:cubicBezTo>
                    <a:pt x="26775" y="42935"/>
                    <a:pt x="26798" y="42912"/>
                    <a:pt x="26798" y="42912"/>
                  </a:cubicBezTo>
                  <a:cubicBezTo>
                    <a:pt x="27300" y="42524"/>
                    <a:pt x="27802" y="42090"/>
                    <a:pt x="28258" y="41634"/>
                  </a:cubicBezTo>
                  <a:cubicBezTo>
                    <a:pt x="28738" y="41154"/>
                    <a:pt x="29171" y="40652"/>
                    <a:pt x="29582" y="40127"/>
                  </a:cubicBezTo>
                  <a:cubicBezTo>
                    <a:pt x="30016" y="39579"/>
                    <a:pt x="30381" y="39009"/>
                    <a:pt x="30724" y="38415"/>
                  </a:cubicBezTo>
                  <a:cubicBezTo>
                    <a:pt x="31089" y="37799"/>
                    <a:pt x="31408" y="37160"/>
                    <a:pt x="31682" y="36498"/>
                  </a:cubicBezTo>
                  <a:cubicBezTo>
                    <a:pt x="31682" y="36498"/>
                    <a:pt x="31682" y="36521"/>
                    <a:pt x="31682" y="36521"/>
                  </a:cubicBezTo>
                  <a:cubicBezTo>
                    <a:pt x="32047" y="35676"/>
                    <a:pt x="32344" y="34809"/>
                    <a:pt x="32572" y="33919"/>
                  </a:cubicBezTo>
                  <a:cubicBezTo>
                    <a:pt x="32686" y="33462"/>
                    <a:pt x="32801" y="33006"/>
                    <a:pt x="32892" y="32526"/>
                  </a:cubicBezTo>
                  <a:cubicBezTo>
                    <a:pt x="32983" y="31979"/>
                    <a:pt x="33075" y="31431"/>
                    <a:pt x="33166" y="30860"/>
                  </a:cubicBezTo>
                  <a:lnTo>
                    <a:pt x="33166" y="30883"/>
                  </a:lnTo>
                  <a:cubicBezTo>
                    <a:pt x="33280" y="29901"/>
                    <a:pt x="33371" y="28920"/>
                    <a:pt x="33417" y="27938"/>
                  </a:cubicBezTo>
                  <a:cubicBezTo>
                    <a:pt x="33234" y="27870"/>
                    <a:pt x="33029" y="27756"/>
                    <a:pt x="32823" y="27642"/>
                  </a:cubicBezTo>
                  <a:cubicBezTo>
                    <a:pt x="32618" y="27528"/>
                    <a:pt x="32413" y="27368"/>
                    <a:pt x="32184" y="27208"/>
                  </a:cubicBezTo>
                  <a:cubicBezTo>
                    <a:pt x="31956" y="27048"/>
                    <a:pt x="31796" y="26888"/>
                    <a:pt x="31637" y="26729"/>
                  </a:cubicBezTo>
                  <a:cubicBezTo>
                    <a:pt x="31477" y="26569"/>
                    <a:pt x="31317" y="26386"/>
                    <a:pt x="31134" y="26158"/>
                  </a:cubicBezTo>
                  <a:cubicBezTo>
                    <a:pt x="30929" y="25907"/>
                    <a:pt x="30769" y="25656"/>
                    <a:pt x="30632" y="25382"/>
                  </a:cubicBezTo>
                  <a:cubicBezTo>
                    <a:pt x="30541" y="25245"/>
                    <a:pt x="30450" y="25085"/>
                    <a:pt x="30381" y="24925"/>
                  </a:cubicBezTo>
                  <a:cubicBezTo>
                    <a:pt x="30290" y="24743"/>
                    <a:pt x="30221" y="24560"/>
                    <a:pt x="30130" y="24378"/>
                  </a:cubicBezTo>
                  <a:cubicBezTo>
                    <a:pt x="29788" y="23533"/>
                    <a:pt x="29491" y="22620"/>
                    <a:pt x="29217" y="21456"/>
                  </a:cubicBezTo>
                  <a:cubicBezTo>
                    <a:pt x="28943" y="20406"/>
                    <a:pt x="28761" y="19379"/>
                    <a:pt x="28578" y="18306"/>
                  </a:cubicBezTo>
                  <a:lnTo>
                    <a:pt x="28464" y="17667"/>
                  </a:lnTo>
                  <a:cubicBezTo>
                    <a:pt x="28327" y="16891"/>
                    <a:pt x="28167" y="16024"/>
                    <a:pt x="28007" y="15202"/>
                  </a:cubicBezTo>
                  <a:cubicBezTo>
                    <a:pt x="27893" y="14654"/>
                    <a:pt x="27779" y="14175"/>
                    <a:pt x="27665" y="13718"/>
                  </a:cubicBezTo>
                  <a:cubicBezTo>
                    <a:pt x="27551" y="13239"/>
                    <a:pt x="27391" y="12668"/>
                    <a:pt x="27186" y="12006"/>
                  </a:cubicBezTo>
                  <a:cubicBezTo>
                    <a:pt x="26843" y="10842"/>
                    <a:pt x="26455" y="9678"/>
                    <a:pt x="26044" y="8583"/>
                  </a:cubicBezTo>
                  <a:cubicBezTo>
                    <a:pt x="25839" y="8035"/>
                    <a:pt x="25611" y="7487"/>
                    <a:pt x="25382" y="6962"/>
                  </a:cubicBezTo>
                  <a:cubicBezTo>
                    <a:pt x="25291" y="6779"/>
                    <a:pt x="25200" y="6574"/>
                    <a:pt x="25108" y="6391"/>
                  </a:cubicBezTo>
                  <a:lnTo>
                    <a:pt x="25040" y="6254"/>
                  </a:lnTo>
                  <a:cubicBezTo>
                    <a:pt x="24949" y="6003"/>
                    <a:pt x="24835" y="5775"/>
                    <a:pt x="24743" y="5547"/>
                  </a:cubicBezTo>
                  <a:lnTo>
                    <a:pt x="24401" y="4794"/>
                  </a:lnTo>
                  <a:lnTo>
                    <a:pt x="24355" y="4702"/>
                  </a:lnTo>
                  <a:cubicBezTo>
                    <a:pt x="23670" y="3173"/>
                    <a:pt x="22963" y="1575"/>
                    <a:pt x="22141" y="69"/>
                  </a:cubicBezTo>
                  <a:cubicBezTo>
                    <a:pt x="21776" y="23"/>
                    <a:pt x="21388" y="0"/>
                    <a:pt x="210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7647;p70">
              <a:extLst>
                <a:ext uri="{FF2B5EF4-FFF2-40B4-BE49-F238E27FC236}">
                  <a16:creationId xmlns:a16="http://schemas.microsoft.com/office/drawing/2014/main" id="{8189E5E1-2875-4CFA-92BB-19A4CCECB9FE}"/>
                </a:ext>
              </a:extLst>
            </p:cNvPr>
            <p:cNvSpPr/>
            <p:nvPr/>
          </p:nvSpPr>
          <p:spPr>
            <a:xfrm>
              <a:off x="8122235" y="3019657"/>
              <a:ext cx="310" cy="13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ubicBezTo>
                    <a:pt x="23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7648;p70">
              <a:extLst>
                <a:ext uri="{FF2B5EF4-FFF2-40B4-BE49-F238E27FC236}">
                  <a16:creationId xmlns:a16="http://schemas.microsoft.com/office/drawing/2014/main" id="{CDABEC60-6E4A-46D0-B29A-4F9BB60DAE0C}"/>
                </a:ext>
              </a:extLst>
            </p:cNvPr>
            <p:cNvSpPr/>
            <p:nvPr/>
          </p:nvSpPr>
          <p:spPr>
            <a:xfrm>
              <a:off x="8122235" y="3019657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7649;p70">
              <a:extLst>
                <a:ext uri="{FF2B5EF4-FFF2-40B4-BE49-F238E27FC236}">
                  <a16:creationId xmlns:a16="http://schemas.microsoft.com/office/drawing/2014/main" id="{3F6A7547-5614-4263-8488-44C4A7AB7971}"/>
                </a:ext>
              </a:extLst>
            </p:cNvPr>
            <p:cNvSpPr/>
            <p:nvPr/>
          </p:nvSpPr>
          <p:spPr>
            <a:xfrm>
              <a:off x="8122235" y="3019657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7650;p70">
              <a:extLst>
                <a:ext uri="{FF2B5EF4-FFF2-40B4-BE49-F238E27FC236}">
                  <a16:creationId xmlns:a16="http://schemas.microsoft.com/office/drawing/2014/main" id="{85FEC07A-7B1E-4CCB-ACF8-7C7A081A95F7}"/>
                </a:ext>
              </a:extLst>
            </p:cNvPr>
            <p:cNvSpPr/>
            <p:nvPr/>
          </p:nvSpPr>
          <p:spPr>
            <a:xfrm>
              <a:off x="8086311" y="305556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7651;p70">
              <a:extLst>
                <a:ext uri="{FF2B5EF4-FFF2-40B4-BE49-F238E27FC236}">
                  <a16:creationId xmlns:a16="http://schemas.microsoft.com/office/drawing/2014/main" id="{020F8D4C-875D-42F5-8B97-0FC705F30563}"/>
                </a:ext>
              </a:extLst>
            </p:cNvPr>
            <p:cNvSpPr/>
            <p:nvPr/>
          </p:nvSpPr>
          <p:spPr>
            <a:xfrm>
              <a:off x="8086311" y="305556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7652;p70">
              <a:extLst>
                <a:ext uri="{FF2B5EF4-FFF2-40B4-BE49-F238E27FC236}">
                  <a16:creationId xmlns:a16="http://schemas.microsoft.com/office/drawing/2014/main" id="{684FD7D8-BF56-4487-94AE-D123A0A48525}"/>
                </a:ext>
              </a:extLst>
            </p:cNvPr>
            <p:cNvSpPr/>
            <p:nvPr/>
          </p:nvSpPr>
          <p:spPr>
            <a:xfrm>
              <a:off x="8086311" y="305556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7653;p70">
              <a:extLst>
                <a:ext uri="{FF2B5EF4-FFF2-40B4-BE49-F238E27FC236}">
                  <a16:creationId xmlns:a16="http://schemas.microsoft.com/office/drawing/2014/main" id="{2C794F1C-8AF4-4BFA-B912-F06FA2A77DC5}"/>
                </a:ext>
              </a:extLst>
            </p:cNvPr>
            <p:cNvSpPr/>
            <p:nvPr/>
          </p:nvSpPr>
          <p:spPr>
            <a:xfrm>
              <a:off x="8026252" y="2502925"/>
              <a:ext cx="146054" cy="359536"/>
            </a:xfrm>
            <a:custGeom>
              <a:avLst/>
              <a:gdLst/>
              <a:ahLst/>
              <a:cxnLst/>
              <a:rect l="l" t="t" r="r" b="b"/>
              <a:pathLst>
                <a:path w="11322" h="27871" extrusionOk="0">
                  <a:moveTo>
                    <a:pt x="0" y="1"/>
                  </a:moveTo>
                  <a:lnTo>
                    <a:pt x="0" y="1"/>
                  </a:lnTo>
                  <a:cubicBezTo>
                    <a:pt x="822" y="1507"/>
                    <a:pt x="1529" y="3105"/>
                    <a:pt x="2214" y="4634"/>
                  </a:cubicBezTo>
                  <a:lnTo>
                    <a:pt x="2260" y="4726"/>
                  </a:lnTo>
                  <a:lnTo>
                    <a:pt x="2602" y="5479"/>
                  </a:lnTo>
                  <a:cubicBezTo>
                    <a:pt x="2694" y="5707"/>
                    <a:pt x="2808" y="5935"/>
                    <a:pt x="2899" y="6186"/>
                  </a:cubicBezTo>
                  <a:lnTo>
                    <a:pt x="2967" y="6323"/>
                  </a:lnTo>
                  <a:cubicBezTo>
                    <a:pt x="3059" y="6506"/>
                    <a:pt x="3150" y="6711"/>
                    <a:pt x="3241" y="6894"/>
                  </a:cubicBezTo>
                  <a:cubicBezTo>
                    <a:pt x="3470" y="7419"/>
                    <a:pt x="3698" y="7967"/>
                    <a:pt x="3903" y="8515"/>
                  </a:cubicBezTo>
                  <a:cubicBezTo>
                    <a:pt x="4314" y="9610"/>
                    <a:pt x="4702" y="10774"/>
                    <a:pt x="5045" y="11938"/>
                  </a:cubicBezTo>
                  <a:cubicBezTo>
                    <a:pt x="5250" y="12600"/>
                    <a:pt x="5410" y="13171"/>
                    <a:pt x="5524" y="13650"/>
                  </a:cubicBezTo>
                  <a:cubicBezTo>
                    <a:pt x="5638" y="14107"/>
                    <a:pt x="5752" y="14586"/>
                    <a:pt x="5866" y="15134"/>
                  </a:cubicBezTo>
                  <a:cubicBezTo>
                    <a:pt x="6026" y="15956"/>
                    <a:pt x="6186" y="16823"/>
                    <a:pt x="6323" y="17599"/>
                  </a:cubicBezTo>
                  <a:lnTo>
                    <a:pt x="6437" y="18238"/>
                  </a:lnTo>
                  <a:cubicBezTo>
                    <a:pt x="6620" y="19311"/>
                    <a:pt x="6802" y="20338"/>
                    <a:pt x="7076" y="21388"/>
                  </a:cubicBezTo>
                  <a:cubicBezTo>
                    <a:pt x="7350" y="22552"/>
                    <a:pt x="7647" y="23465"/>
                    <a:pt x="7989" y="24310"/>
                  </a:cubicBezTo>
                  <a:cubicBezTo>
                    <a:pt x="8080" y="24492"/>
                    <a:pt x="8149" y="24675"/>
                    <a:pt x="8240" y="24857"/>
                  </a:cubicBezTo>
                  <a:cubicBezTo>
                    <a:pt x="8309" y="25017"/>
                    <a:pt x="8400" y="25177"/>
                    <a:pt x="8491" y="25314"/>
                  </a:cubicBezTo>
                  <a:cubicBezTo>
                    <a:pt x="8628" y="25588"/>
                    <a:pt x="8788" y="25839"/>
                    <a:pt x="8993" y="26090"/>
                  </a:cubicBezTo>
                  <a:cubicBezTo>
                    <a:pt x="9176" y="26318"/>
                    <a:pt x="9336" y="26501"/>
                    <a:pt x="9496" y="26661"/>
                  </a:cubicBezTo>
                  <a:cubicBezTo>
                    <a:pt x="9655" y="26820"/>
                    <a:pt x="9815" y="26980"/>
                    <a:pt x="10043" y="27140"/>
                  </a:cubicBezTo>
                  <a:cubicBezTo>
                    <a:pt x="10272" y="27323"/>
                    <a:pt x="10477" y="27460"/>
                    <a:pt x="10682" y="27574"/>
                  </a:cubicBezTo>
                  <a:cubicBezTo>
                    <a:pt x="10888" y="27688"/>
                    <a:pt x="11093" y="27802"/>
                    <a:pt x="11276" y="27870"/>
                  </a:cubicBezTo>
                  <a:cubicBezTo>
                    <a:pt x="11299" y="27231"/>
                    <a:pt x="11322" y="26592"/>
                    <a:pt x="11322" y="25953"/>
                  </a:cubicBezTo>
                  <a:cubicBezTo>
                    <a:pt x="11299" y="25109"/>
                    <a:pt x="11276" y="24287"/>
                    <a:pt x="11207" y="23442"/>
                  </a:cubicBezTo>
                  <a:cubicBezTo>
                    <a:pt x="11139" y="22621"/>
                    <a:pt x="11048" y="21776"/>
                    <a:pt x="10934" y="20954"/>
                  </a:cubicBezTo>
                  <a:cubicBezTo>
                    <a:pt x="10386" y="16869"/>
                    <a:pt x="9267" y="12874"/>
                    <a:pt x="7669" y="9062"/>
                  </a:cubicBezTo>
                  <a:cubicBezTo>
                    <a:pt x="7669" y="9062"/>
                    <a:pt x="7669" y="9085"/>
                    <a:pt x="7669" y="9085"/>
                  </a:cubicBezTo>
                  <a:cubicBezTo>
                    <a:pt x="6505" y="6346"/>
                    <a:pt x="5090" y="3698"/>
                    <a:pt x="3424" y="1211"/>
                  </a:cubicBezTo>
                  <a:cubicBezTo>
                    <a:pt x="2694" y="777"/>
                    <a:pt x="1940" y="434"/>
                    <a:pt x="1164" y="229"/>
                  </a:cubicBezTo>
                  <a:cubicBezTo>
                    <a:pt x="776" y="115"/>
                    <a:pt x="388" y="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7654;p70">
              <a:extLst>
                <a:ext uri="{FF2B5EF4-FFF2-40B4-BE49-F238E27FC236}">
                  <a16:creationId xmlns:a16="http://schemas.microsoft.com/office/drawing/2014/main" id="{5D97A01E-83F2-43D9-B47A-19721041030A}"/>
                </a:ext>
              </a:extLst>
            </p:cNvPr>
            <p:cNvSpPr/>
            <p:nvPr/>
          </p:nvSpPr>
          <p:spPr>
            <a:xfrm>
              <a:off x="8162572" y="2877739"/>
              <a:ext cx="10901" cy="23865"/>
            </a:xfrm>
            <a:custGeom>
              <a:avLst/>
              <a:gdLst/>
              <a:ahLst/>
              <a:cxnLst/>
              <a:rect l="l" t="t" r="r" b="b"/>
              <a:pathLst>
                <a:path w="845" h="1850" extrusionOk="0">
                  <a:moveTo>
                    <a:pt x="457" y="0"/>
                  </a:moveTo>
                  <a:cubicBezTo>
                    <a:pt x="251" y="0"/>
                    <a:pt x="92" y="183"/>
                    <a:pt x="69" y="388"/>
                  </a:cubicBezTo>
                  <a:cubicBezTo>
                    <a:pt x="69" y="754"/>
                    <a:pt x="46" y="1096"/>
                    <a:pt x="23" y="1461"/>
                  </a:cubicBezTo>
                  <a:cubicBezTo>
                    <a:pt x="0" y="1667"/>
                    <a:pt x="206" y="1849"/>
                    <a:pt x="411" y="1849"/>
                  </a:cubicBezTo>
                  <a:cubicBezTo>
                    <a:pt x="502" y="1849"/>
                    <a:pt x="594" y="1804"/>
                    <a:pt x="685" y="1735"/>
                  </a:cubicBezTo>
                  <a:cubicBezTo>
                    <a:pt x="754" y="1644"/>
                    <a:pt x="776" y="1575"/>
                    <a:pt x="776" y="1461"/>
                  </a:cubicBezTo>
                  <a:cubicBezTo>
                    <a:pt x="822" y="1096"/>
                    <a:pt x="845" y="754"/>
                    <a:pt x="845" y="388"/>
                  </a:cubicBezTo>
                  <a:cubicBezTo>
                    <a:pt x="845" y="183"/>
                    <a:pt x="662" y="0"/>
                    <a:pt x="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7655;p70">
              <a:extLst>
                <a:ext uri="{FF2B5EF4-FFF2-40B4-BE49-F238E27FC236}">
                  <a16:creationId xmlns:a16="http://schemas.microsoft.com/office/drawing/2014/main" id="{BC1643E9-C6CE-4B13-B9F5-B97EDCE07BA9}"/>
                </a:ext>
              </a:extLst>
            </p:cNvPr>
            <p:cNvSpPr/>
            <p:nvPr/>
          </p:nvSpPr>
          <p:spPr>
            <a:xfrm>
              <a:off x="8154329" y="2923674"/>
              <a:ext cx="13842" cy="23104"/>
            </a:xfrm>
            <a:custGeom>
              <a:avLst/>
              <a:gdLst/>
              <a:ahLst/>
              <a:cxnLst/>
              <a:rect l="l" t="t" r="r" b="b"/>
              <a:pathLst>
                <a:path w="1073" h="1791" extrusionOk="0">
                  <a:moveTo>
                    <a:pt x="685" y="0"/>
                  </a:moveTo>
                  <a:cubicBezTo>
                    <a:pt x="616" y="0"/>
                    <a:pt x="548" y="23"/>
                    <a:pt x="480" y="46"/>
                  </a:cubicBezTo>
                  <a:cubicBezTo>
                    <a:pt x="411" y="91"/>
                    <a:pt x="320" y="183"/>
                    <a:pt x="320" y="274"/>
                  </a:cubicBezTo>
                  <a:cubicBezTo>
                    <a:pt x="251" y="616"/>
                    <a:pt x="183" y="959"/>
                    <a:pt x="69" y="1301"/>
                  </a:cubicBezTo>
                  <a:cubicBezTo>
                    <a:pt x="0" y="1507"/>
                    <a:pt x="137" y="1712"/>
                    <a:pt x="320" y="1780"/>
                  </a:cubicBezTo>
                  <a:cubicBezTo>
                    <a:pt x="353" y="1787"/>
                    <a:pt x="386" y="1790"/>
                    <a:pt x="418" y="1790"/>
                  </a:cubicBezTo>
                  <a:cubicBezTo>
                    <a:pt x="599" y="1790"/>
                    <a:pt x="741" y="1682"/>
                    <a:pt x="799" y="1507"/>
                  </a:cubicBezTo>
                  <a:cubicBezTo>
                    <a:pt x="913" y="1164"/>
                    <a:pt x="1005" y="822"/>
                    <a:pt x="1050" y="479"/>
                  </a:cubicBezTo>
                  <a:cubicBezTo>
                    <a:pt x="1073" y="365"/>
                    <a:pt x="1073" y="274"/>
                    <a:pt x="1005" y="183"/>
                  </a:cubicBezTo>
                  <a:cubicBezTo>
                    <a:pt x="959" y="91"/>
                    <a:pt x="868" y="46"/>
                    <a:pt x="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7656;p70">
              <a:extLst>
                <a:ext uri="{FF2B5EF4-FFF2-40B4-BE49-F238E27FC236}">
                  <a16:creationId xmlns:a16="http://schemas.microsoft.com/office/drawing/2014/main" id="{7BC42187-9A58-4371-BAC4-6AC977A61D6E}"/>
                </a:ext>
              </a:extLst>
            </p:cNvPr>
            <p:cNvSpPr/>
            <p:nvPr/>
          </p:nvSpPr>
          <p:spPr>
            <a:xfrm>
              <a:off x="8143429" y="2958411"/>
              <a:ext cx="14448" cy="28703"/>
            </a:xfrm>
            <a:custGeom>
              <a:avLst/>
              <a:gdLst/>
              <a:ahLst/>
              <a:cxnLst/>
              <a:rect l="l" t="t" r="r" b="b"/>
              <a:pathLst>
                <a:path w="1120" h="2225" extrusionOk="0">
                  <a:moveTo>
                    <a:pt x="731" y="0"/>
                  </a:moveTo>
                  <a:cubicBezTo>
                    <a:pt x="663" y="0"/>
                    <a:pt x="617" y="23"/>
                    <a:pt x="548" y="69"/>
                  </a:cubicBezTo>
                  <a:cubicBezTo>
                    <a:pt x="480" y="115"/>
                    <a:pt x="389" y="183"/>
                    <a:pt x="366" y="297"/>
                  </a:cubicBezTo>
                  <a:cubicBezTo>
                    <a:pt x="297" y="777"/>
                    <a:pt x="206" y="1256"/>
                    <a:pt x="69" y="1735"/>
                  </a:cubicBezTo>
                  <a:cubicBezTo>
                    <a:pt x="1" y="1941"/>
                    <a:pt x="138" y="2146"/>
                    <a:pt x="320" y="2215"/>
                  </a:cubicBezTo>
                  <a:cubicBezTo>
                    <a:pt x="351" y="2221"/>
                    <a:pt x="381" y="2225"/>
                    <a:pt x="411" y="2225"/>
                  </a:cubicBezTo>
                  <a:cubicBezTo>
                    <a:pt x="583" y="2225"/>
                    <a:pt x="741" y="2116"/>
                    <a:pt x="800" y="1941"/>
                  </a:cubicBezTo>
                  <a:cubicBezTo>
                    <a:pt x="936" y="1461"/>
                    <a:pt x="1028" y="982"/>
                    <a:pt x="1096" y="480"/>
                  </a:cubicBezTo>
                  <a:cubicBezTo>
                    <a:pt x="1119" y="388"/>
                    <a:pt x="1119" y="297"/>
                    <a:pt x="1073" y="206"/>
                  </a:cubicBezTo>
                  <a:cubicBezTo>
                    <a:pt x="1028" y="115"/>
                    <a:pt x="936" y="46"/>
                    <a:pt x="845" y="23"/>
                  </a:cubicBezTo>
                  <a:cubicBezTo>
                    <a:pt x="800" y="0"/>
                    <a:pt x="777" y="0"/>
                    <a:pt x="7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7657;p70">
              <a:extLst>
                <a:ext uri="{FF2B5EF4-FFF2-40B4-BE49-F238E27FC236}">
                  <a16:creationId xmlns:a16="http://schemas.microsoft.com/office/drawing/2014/main" id="{CB2F9FD7-27CE-4B8C-B9EB-AD854D855E97}"/>
                </a:ext>
              </a:extLst>
            </p:cNvPr>
            <p:cNvSpPr/>
            <p:nvPr/>
          </p:nvSpPr>
          <p:spPr>
            <a:xfrm>
              <a:off x="8131949" y="3004642"/>
              <a:ext cx="15029" cy="24871"/>
            </a:xfrm>
            <a:custGeom>
              <a:avLst/>
              <a:gdLst/>
              <a:ahLst/>
              <a:cxnLst/>
              <a:rect l="l" t="t" r="r" b="b"/>
              <a:pathLst>
                <a:path w="1165" h="1928" extrusionOk="0">
                  <a:moveTo>
                    <a:pt x="754" y="0"/>
                  </a:moveTo>
                  <a:cubicBezTo>
                    <a:pt x="594" y="0"/>
                    <a:pt x="411" y="114"/>
                    <a:pt x="389" y="297"/>
                  </a:cubicBezTo>
                  <a:cubicBezTo>
                    <a:pt x="297" y="685"/>
                    <a:pt x="183" y="1050"/>
                    <a:pt x="69" y="1438"/>
                  </a:cubicBezTo>
                  <a:cubicBezTo>
                    <a:pt x="0" y="1643"/>
                    <a:pt x="137" y="1849"/>
                    <a:pt x="320" y="1917"/>
                  </a:cubicBezTo>
                  <a:cubicBezTo>
                    <a:pt x="350" y="1924"/>
                    <a:pt x="381" y="1927"/>
                    <a:pt x="411" y="1927"/>
                  </a:cubicBezTo>
                  <a:cubicBezTo>
                    <a:pt x="583" y="1927"/>
                    <a:pt x="741" y="1819"/>
                    <a:pt x="799" y="1643"/>
                  </a:cubicBezTo>
                  <a:cubicBezTo>
                    <a:pt x="913" y="1255"/>
                    <a:pt x="1028" y="867"/>
                    <a:pt x="1119" y="479"/>
                  </a:cubicBezTo>
                  <a:cubicBezTo>
                    <a:pt x="1165" y="297"/>
                    <a:pt x="1050" y="69"/>
                    <a:pt x="845" y="23"/>
                  </a:cubicBezTo>
                  <a:cubicBezTo>
                    <a:pt x="822" y="23"/>
                    <a:pt x="777" y="0"/>
                    <a:pt x="7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7658;p70">
              <a:extLst>
                <a:ext uri="{FF2B5EF4-FFF2-40B4-BE49-F238E27FC236}">
                  <a16:creationId xmlns:a16="http://schemas.microsoft.com/office/drawing/2014/main" id="{77EE7419-E0EB-4C12-A8CE-0440AD26D521}"/>
                </a:ext>
              </a:extLst>
            </p:cNvPr>
            <p:cNvSpPr/>
            <p:nvPr/>
          </p:nvSpPr>
          <p:spPr>
            <a:xfrm>
              <a:off x="8120468" y="3047029"/>
              <a:ext cx="15609" cy="22227"/>
            </a:xfrm>
            <a:custGeom>
              <a:avLst/>
              <a:gdLst/>
              <a:ahLst/>
              <a:cxnLst/>
              <a:rect l="l" t="t" r="r" b="b"/>
              <a:pathLst>
                <a:path w="1210" h="1723" extrusionOk="0">
                  <a:moveTo>
                    <a:pt x="776" y="1"/>
                  </a:moveTo>
                  <a:cubicBezTo>
                    <a:pt x="708" y="1"/>
                    <a:pt x="639" y="24"/>
                    <a:pt x="571" y="47"/>
                  </a:cubicBezTo>
                  <a:cubicBezTo>
                    <a:pt x="480" y="115"/>
                    <a:pt x="434" y="183"/>
                    <a:pt x="411" y="275"/>
                  </a:cubicBezTo>
                  <a:cubicBezTo>
                    <a:pt x="297" y="594"/>
                    <a:pt x="183" y="914"/>
                    <a:pt x="69" y="1233"/>
                  </a:cubicBezTo>
                  <a:cubicBezTo>
                    <a:pt x="0" y="1439"/>
                    <a:pt x="137" y="1667"/>
                    <a:pt x="320" y="1713"/>
                  </a:cubicBezTo>
                  <a:cubicBezTo>
                    <a:pt x="350" y="1720"/>
                    <a:pt x="380" y="1723"/>
                    <a:pt x="410" y="1723"/>
                  </a:cubicBezTo>
                  <a:cubicBezTo>
                    <a:pt x="583" y="1723"/>
                    <a:pt x="741" y="1614"/>
                    <a:pt x="799" y="1439"/>
                  </a:cubicBezTo>
                  <a:cubicBezTo>
                    <a:pt x="913" y="1119"/>
                    <a:pt x="1027" y="800"/>
                    <a:pt x="1142" y="480"/>
                  </a:cubicBezTo>
                  <a:cubicBezTo>
                    <a:pt x="1210" y="298"/>
                    <a:pt x="1050" y="69"/>
                    <a:pt x="868" y="24"/>
                  </a:cubicBezTo>
                  <a:cubicBezTo>
                    <a:pt x="845" y="1"/>
                    <a:pt x="799" y="1"/>
                    <a:pt x="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7659;p70">
              <a:extLst>
                <a:ext uri="{FF2B5EF4-FFF2-40B4-BE49-F238E27FC236}">
                  <a16:creationId xmlns:a16="http://schemas.microsoft.com/office/drawing/2014/main" id="{40CB4E06-DC3B-458E-94F4-399A3FA81549}"/>
                </a:ext>
              </a:extLst>
            </p:cNvPr>
            <p:cNvSpPr/>
            <p:nvPr/>
          </p:nvSpPr>
          <p:spPr>
            <a:xfrm>
              <a:off x="8102796" y="3089133"/>
              <a:ext cx="15029" cy="20627"/>
            </a:xfrm>
            <a:custGeom>
              <a:avLst/>
              <a:gdLst/>
              <a:ahLst/>
              <a:cxnLst/>
              <a:rect l="l" t="t" r="r" b="b"/>
              <a:pathLst>
                <a:path w="1165" h="1599" extrusionOk="0">
                  <a:moveTo>
                    <a:pt x="777" y="1"/>
                  </a:moveTo>
                  <a:cubicBezTo>
                    <a:pt x="708" y="1"/>
                    <a:pt x="640" y="1"/>
                    <a:pt x="571" y="47"/>
                  </a:cubicBezTo>
                  <a:cubicBezTo>
                    <a:pt x="480" y="92"/>
                    <a:pt x="434" y="183"/>
                    <a:pt x="389" y="275"/>
                  </a:cubicBezTo>
                  <a:cubicBezTo>
                    <a:pt x="366" y="343"/>
                    <a:pt x="343" y="435"/>
                    <a:pt x="297" y="526"/>
                  </a:cubicBezTo>
                  <a:cubicBezTo>
                    <a:pt x="229" y="686"/>
                    <a:pt x="138" y="868"/>
                    <a:pt x="69" y="1028"/>
                  </a:cubicBezTo>
                  <a:cubicBezTo>
                    <a:pt x="24" y="1119"/>
                    <a:pt x="1" y="1211"/>
                    <a:pt x="24" y="1325"/>
                  </a:cubicBezTo>
                  <a:cubicBezTo>
                    <a:pt x="46" y="1416"/>
                    <a:pt x="115" y="1507"/>
                    <a:pt x="206" y="1553"/>
                  </a:cubicBezTo>
                  <a:cubicBezTo>
                    <a:pt x="259" y="1583"/>
                    <a:pt x="325" y="1599"/>
                    <a:pt x="393" y="1599"/>
                  </a:cubicBezTo>
                  <a:cubicBezTo>
                    <a:pt x="528" y="1599"/>
                    <a:pt x="670" y="1538"/>
                    <a:pt x="731" y="1416"/>
                  </a:cubicBezTo>
                  <a:cubicBezTo>
                    <a:pt x="868" y="1096"/>
                    <a:pt x="1005" y="800"/>
                    <a:pt x="1142" y="480"/>
                  </a:cubicBezTo>
                  <a:cubicBezTo>
                    <a:pt x="1165" y="389"/>
                    <a:pt x="1142" y="252"/>
                    <a:pt x="1096" y="183"/>
                  </a:cubicBezTo>
                  <a:cubicBezTo>
                    <a:pt x="1051" y="92"/>
                    <a:pt x="959" y="24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7660;p70">
              <a:extLst>
                <a:ext uri="{FF2B5EF4-FFF2-40B4-BE49-F238E27FC236}">
                  <a16:creationId xmlns:a16="http://schemas.microsoft.com/office/drawing/2014/main" id="{38261F9C-348C-4D0A-988E-1301EDB8E166}"/>
                </a:ext>
              </a:extLst>
            </p:cNvPr>
            <p:cNvSpPr/>
            <p:nvPr/>
          </p:nvSpPr>
          <p:spPr>
            <a:xfrm>
              <a:off x="8074534" y="2582127"/>
              <a:ext cx="12965" cy="15583"/>
            </a:xfrm>
            <a:custGeom>
              <a:avLst/>
              <a:gdLst/>
              <a:ahLst/>
              <a:cxnLst/>
              <a:rect l="l" t="t" r="r" b="b"/>
              <a:pathLst>
                <a:path w="1005" h="1208" extrusionOk="0">
                  <a:moveTo>
                    <a:pt x="434" y="1"/>
                  </a:moveTo>
                  <a:cubicBezTo>
                    <a:pt x="389" y="1"/>
                    <a:pt x="366" y="24"/>
                    <a:pt x="320" y="24"/>
                  </a:cubicBezTo>
                  <a:cubicBezTo>
                    <a:pt x="137" y="69"/>
                    <a:pt x="1" y="298"/>
                    <a:pt x="69" y="503"/>
                  </a:cubicBezTo>
                  <a:cubicBezTo>
                    <a:pt x="115" y="640"/>
                    <a:pt x="160" y="777"/>
                    <a:pt x="206" y="937"/>
                  </a:cubicBezTo>
                  <a:cubicBezTo>
                    <a:pt x="261" y="1102"/>
                    <a:pt x="404" y="1208"/>
                    <a:pt x="565" y="1208"/>
                  </a:cubicBezTo>
                  <a:cubicBezTo>
                    <a:pt x="604" y="1208"/>
                    <a:pt x="645" y="1201"/>
                    <a:pt x="685" y="1188"/>
                  </a:cubicBezTo>
                  <a:cubicBezTo>
                    <a:pt x="868" y="1142"/>
                    <a:pt x="1005" y="937"/>
                    <a:pt x="936" y="731"/>
                  </a:cubicBezTo>
                  <a:cubicBezTo>
                    <a:pt x="891" y="571"/>
                    <a:pt x="845" y="434"/>
                    <a:pt x="799" y="298"/>
                  </a:cubicBezTo>
                  <a:cubicBezTo>
                    <a:pt x="731" y="115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7661;p70">
              <a:extLst>
                <a:ext uri="{FF2B5EF4-FFF2-40B4-BE49-F238E27FC236}">
                  <a16:creationId xmlns:a16="http://schemas.microsoft.com/office/drawing/2014/main" id="{8F715843-3FE0-41C9-9B3F-330860352AE9}"/>
                </a:ext>
              </a:extLst>
            </p:cNvPr>
            <p:cNvSpPr/>
            <p:nvPr/>
          </p:nvSpPr>
          <p:spPr>
            <a:xfrm>
              <a:off x="8087485" y="2620992"/>
              <a:ext cx="13558" cy="17518"/>
            </a:xfrm>
            <a:custGeom>
              <a:avLst/>
              <a:gdLst/>
              <a:ahLst/>
              <a:cxnLst/>
              <a:rect l="l" t="t" r="r" b="b"/>
              <a:pathLst>
                <a:path w="1051" h="1358" extrusionOk="0">
                  <a:moveTo>
                    <a:pt x="320" y="1"/>
                  </a:moveTo>
                  <a:cubicBezTo>
                    <a:pt x="138" y="69"/>
                    <a:pt x="1" y="275"/>
                    <a:pt x="69" y="480"/>
                  </a:cubicBezTo>
                  <a:cubicBezTo>
                    <a:pt x="138" y="685"/>
                    <a:pt x="183" y="868"/>
                    <a:pt x="252" y="1074"/>
                  </a:cubicBezTo>
                  <a:cubicBezTo>
                    <a:pt x="310" y="1249"/>
                    <a:pt x="468" y="1357"/>
                    <a:pt x="641" y="1357"/>
                  </a:cubicBezTo>
                  <a:cubicBezTo>
                    <a:pt x="671" y="1357"/>
                    <a:pt x="701" y="1354"/>
                    <a:pt x="731" y="1347"/>
                  </a:cubicBezTo>
                  <a:cubicBezTo>
                    <a:pt x="914" y="1279"/>
                    <a:pt x="1051" y="1074"/>
                    <a:pt x="982" y="868"/>
                  </a:cubicBezTo>
                  <a:cubicBezTo>
                    <a:pt x="914" y="663"/>
                    <a:pt x="868" y="480"/>
                    <a:pt x="800" y="275"/>
                  </a:cubicBezTo>
                  <a:cubicBezTo>
                    <a:pt x="754" y="92"/>
                    <a:pt x="594" y="1"/>
                    <a:pt x="4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7662;p70">
              <a:extLst>
                <a:ext uri="{FF2B5EF4-FFF2-40B4-BE49-F238E27FC236}">
                  <a16:creationId xmlns:a16="http://schemas.microsoft.com/office/drawing/2014/main" id="{4DD49144-E45A-4D69-B892-CF0860AA7012}"/>
                </a:ext>
              </a:extLst>
            </p:cNvPr>
            <p:cNvSpPr/>
            <p:nvPr/>
          </p:nvSpPr>
          <p:spPr>
            <a:xfrm>
              <a:off x="8101919" y="2663985"/>
              <a:ext cx="12965" cy="17634"/>
            </a:xfrm>
            <a:custGeom>
              <a:avLst/>
              <a:gdLst/>
              <a:ahLst/>
              <a:cxnLst/>
              <a:rect l="l" t="t" r="r" b="b"/>
              <a:pathLst>
                <a:path w="1005" h="1367" extrusionOk="0">
                  <a:moveTo>
                    <a:pt x="320" y="0"/>
                  </a:moveTo>
                  <a:cubicBezTo>
                    <a:pt x="114" y="69"/>
                    <a:pt x="0" y="274"/>
                    <a:pt x="46" y="480"/>
                  </a:cubicBezTo>
                  <a:cubicBezTo>
                    <a:pt x="114" y="685"/>
                    <a:pt x="160" y="890"/>
                    <a:pt x="229" y="1096"/>
                  </a:cubicBezTo>
                  <a:cubicBezTo>
                    <a:pt x="265" y="1261"/>
                    <a:pt x="420" y="1367"/>
                    <a:pt x="573" y="1367"/>
                  </a:cubicBezTo>
                  <a:cubicBezTo>
                    <a:pt x="611" y="1367"/>
                    <a:pt x="649" y="1360"/>
                    <a:pt x="685" y="1347"/>
                  </a:cubicBezTo>
                  <a:cubicBezTo>
                    <a:pt x="890" y="1301"/>
                    <a:pt x="1005" y="1096"/>
                    <a:pt x="959" y="890"/>
                  </a:cubicBezTo>
                  <a:cubicBezTo>
                    <a:pt x="890" y="685"/>
                    <a:pt x="845" y="480"/>
                    <a:pt x="799" y="274"/>
                  </a:cubicBezTo>
                  <a:cubicBezTo>
                    <a:pt x="731" y="114"/>
                    <a:pt x="594" y="0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7663;p70">
              <a:extLst>
                <a:ext uri="{FF2B5EF4-FFF2-40B4-BE49-F238E27FC236}">
                  <a16:creationId xmlns:a16="http://schemas.microsoft.com/office/drawing/2014/main" id="{BAB18717-DC74-49BB-AA91-6E94D7F52E4C}"/>
                </a:ext>
              </a:extLst>
            </p:cNvPr>
            <p:cNvSpPr/>
            <p:nvPr/>
          </p:nvSpPr>
          <p:spPr>
            <a:xfrm>
              <a:off x="8110755" y="2704025"/>
              <a:ext cx="13842" cy="21337"/>
            </a:xfrm>
            <a:custGeom>
              <a:avLst/>
              <a:gdLst/>
              <a:ahLst/>
              <a:cxnLst/>
              <a:rect l="l" t="t" r="r" b="b"/>
              <a:pathLst>
                <a:path w="1073" h="1654" extrusionOk="0">
                  <a:moveTo>
                    <a:pt x="434" y="0"/>
                  </a:moveTo>
                  <a:cubicBezTo>
                    <a:pt x="388" y="0"/>
                    <a:pt x="365" y="0"/>
                    <a:pt x="320" y="23"/>
                  </a:cubicBezTo>
                  <a:cubicBezTo>
                    <a:pt x="114" y="69"/>
                    <a:pt x="0" y="297"/>
                    <a:pt x="69" y="480"/>
                  </a:cubicBezTo>
                  <a:cubicBezTo>
                    <a:pt x="137" y="776"/>
                    <a:pt x="205" y="1073"/>
                    <a:pt x="297" y="1370"/>
                  </a:cubicBezTo>
                  <a:cubicBezTo>
                    <a:pt x="336" y="1545"/>
                    <a:pt x="507" y="1654"/>
                    <a:pt x="684" y="1654"/>
                  </a:cubicBezTo>
                  <a:cubicBezTo>
                    <a:pt x="715" y="1654"/>
                    <a:pt x="746" y="1651"/>
                    <a:pt x="776" y="1644"/>
                  </a:cubicBezTo>
                  <a:cubicBezTo>
                    <a:pt x="959" y="1575"/>
                    <a:pt x="1073" y="1370"/>
                    <a:pt x="1027" y="1165"/>
                  </a:cubicBezTo>
                  <a:cubicBezTo>
                    <a:pt x="936" y="868"/>
                    <a:pt x="867" y="571"/>
                    <a:pt x="799" y="274"/>
                  </a:cubicBezTo>
                  <a:cubicBezTo>
                    <a:pt x="753" y="115"/>
                    <a:pt x="594" y="0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7664;p70">
              <a:extLst>
                <a:ext uri="{FF2B5EF4-FFF2-40B4-BE49-F238E27FC236}">
                  <a16:creationId xmlns:a16="http://schemas.microsoft.com/office/drawing/2014/main" id="{F5AC0FBF-8AF1-46DA-B5C8-2248C5204292}"/>
                </a:ext>
              </a:extLst>
            </p:cNvPr>
            <p:cNvSpPr/>
            <p:nvPr/>
          </p:nvSpPr>
          <p:spPr>
            <a:xfrm>
              <a:off x="8122235" y="2746721"/>
              <a:ext cx="12087" cy="18099"/>
            </a:xfrm>
            <a:custGeom>
              <a:avLst/>
              <a:gdLst/>
              <a:ahLst/>
              <a:cxnLst/>
              <a:rect l="l" t="t" r="r" b="b"/>
              <a:pathLst>
                <a:path w="937" h="1403" extrusionOk="0">
                  <a:moveTo>
                    <a:pt x="388" y="0"/>
                  </a:moveTo>
                  <a:cubicBezTo>
                    <a:pt x="365" y="0"/>
                    <a:pt x="320" y="23"/>
                    <a:pt x="297" y="23"/>
                  </a:cubicBezTo>
                  <a:cubicBezTo>
                    <a:pt x="206" y="46"/>
                    <a:pt x="114" y="114"/>
                    <a:pt x="69" y="206"/>
                  </a:cubicBezTo>
                  <a:cubicBezTo>
                    <a:pt x="0" y="297"/>
                    <a:pt x="23" y="388"/>
                    <a:pt x="23" y="502"/>
                  </a:cubicBezTo>
                  <a:cubicBezTo>
                    <a:pt x="69" y="708"/>
                    <a:pt x="114" y="913"/>
                    <a:pt x="160" y="1119"/>
                  </a:cubicBezTo>
                  <a:cubicBezTo>
                    <a:pt x="199" y="1294"/>
                    <a:pt x="371" y="1402"/>
                    <a:pt x="533" y="1402"/>
                  </a:cubicBezTo>
                  <a:cubicBezTo>
                    <a:pt x="562" y="1402"/>
                    <a:pt x="590" y="1399"/>
                    <a:pt x="617" y="1392"/>
                  </a:cubicBezTo>
                  <a:cubicBezTo>
                    <a:pt x="822" y="1324"/>
                    <a:pt x="936" y="1119"/>
                    <a:pt x="890" y="913"/>
                  </a:cubicBezTo>
                  <a:cubicBezTo>
                    <a:pt x="845" y="708"/>
                    <a:pt x="799" y="502"/>
                    <a:pt x="753" y="297"/>
                  </a:cubicBezTo>
                  <a:cubicBezTo>
                    <a:pt x="753" y="183"/>
                    <a:pt x="662" y="91"/>
                    <a:pt x="571" y="69"/>
                  </a:cubicBezTo>
                  <a:cubicBezTo>
                    <a:pt x="525" y="23"/>
                    <a:pt x="457" y="0"/>
                    <a:pt x="3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7665;p70">
              <a:extLst>
                <a:ext uri="{FF2B5EF4-FFF2-40B4-BE49-F238E27FC236}">
                  <a16:creationId xmlns:a16="http://schemas.microsoft.com/office/drawing/2014/main" id="{03B36F24-2F8A-4D7C-AD3D-6F0B5848E2E6}"/>
                </a:ext>
              </a:extLst>
            </p:cNvPr>
            <p:cNvSpPr/>
            <p:nvPr/>
          </p:nvSpPr>
          <p:spPr>
            <a:xfrm>
              <a:off x="8133716" y="2790592"/>
              <a:ext cx="13558" cy="20550"/>
            </a:xfrm>
            <a:custGeom>
              <a:avLst/>
              <a:gdLst/>
              <a:ahLst/>
              <a:cxnLst/>
              <a:rect l="l" t="t" r="r" b="b"/>
              <a:pathLst>
                <a:path w="1051" h="1593" extrusionOk="0">
                  <a:moveTo>
                    <a:pt x="297" y="0"/>
                  </a:moveTo>
                  <a:cubicBezTo>
                    <a:pt x="92" y="69"/>
                    <a:pt x="0" y="274"/>
                    <a:pt x="46" y="479"/>
                  </a:cubicBezTo>
                  <a:cubicBezTo>
                    <a:pt x="115" y="753"/>
                    <a:pt x="183" y="1027"/>
                    <a:pt x="274" y="1324"/>
                  </a:cubicBezTo>
                  <a:cubicBezTo>
                    <a:pt x="312" y="1474"/>
                    <a:pt x="457" y="1593"/>
                    <a:pt x="621" y="1593"/>
                  </a:cubicBezTo>
                  <a:cubicBezTo>
                    <a:pt x="657" y="1593"/>
                    <a:pt x="694" y="1587"/>
                    <a:pt x="731" y="1575"/>
                  </a:cubicBezTo>
                  <a:cubicBezTo>
                    <a:pt x="936" y="1529"/>
                    <a:pt x="1050" y="1301"/>
                    <a:pt x="1005" y="1096"/>
                  </a:cubicBezTo>
                  <a:cubicBezTo>
                    <a:pt x="913" y="822"/>
                    <a:pt x="845" y="548"/>
                    <a:pt x="776" y="274"/>
                  </a:cubicBezTo>
                  <a:cubicBezTo>
                    <a:pt x="731" y="114"/>
                    <a:pt x="571" y="0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7666;p70">
              <a:extLst>
                <a:ext uri="{FF2B5EF4-FFF2-40B4-BE49-F238E27FC236}">
                  <a16:creationId xmlns:a16="http://schemas.microsoft.com/office/drawing/2014/main" id="{97360BF7-3AFB-45EF-9C1D-B812F56E3133}"/>
                </a:ext>
              </a:extLst>
            </p:cNvPr>
            <p:cNvSpPr/>
            <p:nvPr/>
          </p:nvSpPr>
          <p:spPr>
            <a:xfrm>
              <a:off x="8149904" y="2822969"/>
              <a:ext cx="17983" cy="18873"/>
            </a:xfrm>
            <a:custGeom>
              <a:avLst/>
              <a:gdLst/>
              <a:ahLst/>
              <a:cxnLst/>
              <a:rect l="l" t="t" r="r" b="b"/>
              <a:pathLst>
                <a:path w="1394" h="1463" extrusionOk="0">
                  <a:moveTo>
                    <a:pt x="434" y="1"/>
                  </a:moveTo>
                  <a:cubicBezTo>
                    <a:pt x="366" y="1"/>
                    <a:pt x="298" y="24"/>
                    <a:pt x="229" y="69"/>
                  </a:cubicBezTo>
                  <a:cubicBezTo>
                    <a:pt x="69" y="161"/>
                    <a:pt x="1" y="412"/>
                    <a:pt x="115" y="594"/>
                  </a:cubicBezTo>
                  <a:cubicBezTo>
                    <a:pt x="298" y="868"/>
                    <a:pt x="480" y="1119"/>
                    <a:pt x="708" y="1370"/>
                  </a:cubicBezTo>
                  <a:cubicBezTo>
                    <a:pt x="771" y="1433"/>
                    <a:pt x="863" y="1462"/>
                    <a:pt x="957" y="1462"/>
                  </a:cubicBezTo>
                  <a:cubicBezTo>
                    <a:pt x="1068" y="1462"/>
                    <a:pt x="1182" y="1422"/>
                    <a:pt x="1256" y="1348"/>
                  </a:cubicBezTo>
                  <a:cubicBezTo>
                    <a:pt x="1393" y="1188"/>
                    <a:pt x="1370" y="960"/>
                    <a:pt x="1233" y="823"/>
                  </a:cubicBezTo>
                  <a:cubicBezTo>
                    <a:pt x="1165" y="731"/>
                    <a:pt x="1074" y="640"/>
                    <a:pt x="1005" y="549"/>
                  </a:cubicBezTo>
                  <a:cubicBezTo>
                    <a:pt x="914" y="435"/>
                    <a:pt x="845" y="320"/>
                    <a:pt x="754" y="183"/>
                  </a:cubicBezTo>
                  <a:cubicBezTo>
                    <a:pt x="686" y="69"/>
                    <a:pt x="549" y="1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7667;p70">
              <a:extLst>
                <a:ext uri="{FF2B5EF4-FFF2-40B4-BE49-F238E27FC236}">
                  <a16:creationId xmlns:a16="http://schemas.microsoft.com/office/drawing/2014/main" id="{D9953670-6404-4432-8BE9-FE681FCA6BD4}"/>
                </a:ext>
              </a:extLst>
            </p:cNvPr>
            <p:cNvSpPr/>
            <p:nvPr/>
          </p:nvSpPr>
          <p:spPr>
            <a:xfrm>
              <a:off x="8182888" y="2842989"/>
              <a:ext cx="18860" cy="13210"/>
            </a:xfrm>
            <a:custGeom>
              <a:avLst/>
              <a:gdLst/>
              <a:ahLst/>
              <a:cxnLst/>
              <a:rect l="l" t="t" r="r" b="b"/>
              <a:pathLst>
                <a:path w="1462" h="1024" extrusionOk="0">
                  <a:moveTo>
                    <a:pt x="434" y="1"/>
                  </a:moveTo>
                  <a:cubicBezTo>
                    <a:pt x="320" y="1"/>
                    <a:pt x="183" y="92"/>
                    <a:pt x="114" y="206"/>
                  </a:cubicBezTo>
                  <a:cubicBezTo>
                    <a:pt x="0" y="389"/>
                    <a:pt x="69" y="617"/>
                    <a:pt x="251" y="731"/>
                  </a:cubicBezTo>
                  <a:cubicBezTo>
                    <a:pt x="480" y="846"/>
                    <a:pt x="708" y="937"/>
                    <a:pt x="936" y="1005"/>
                  </a:cubicBezTo>
                  <a:cubicBezTo>
                    <a:pt x="972" y="1017"/>
                    <a:pt x="1009" y="1023"/>
                    <a:pt x="1044" y="1023"/>
                  </a:cubicBezTo>
                  <a:cubicBezTo>
                    <a:pt x="1210" y="1023"/>
                    <a:pt x="1359" y="900"/>
                    <a:pt x="1415" y="731"/>
                  </a:cubicBezTo>
                  <a:cubicBezTo>
                    <a:pt x="1461" y="526"/>
                    <a:pt x="1347" y="343"/>
                    <a:pt x="1142" y="275"/>
                  </a:cubicBezTo>
                  <a:cubicBezTo>
                    <a:pt x="1073" y="252"/>
                    <a:pt x="1005" y="229"/>
                    <a:pt x="936" y="206"/>
                  </a:cubicBezTo>
                  <a:cubicBezTo>
                    <a:pt x="822" y="161"/>
                    <a:pt x="731" y="115"/>
                    <a:pt x="617" y="47"/>
                  </a:cubicBezTo>
                  <a:cubicBezTo>
                    <a:pt x="571" y="24"/>
                    <a:pt x="502" y="1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7668;p70">
              <a:extLst>
                <a:ext uri="{FF2B5EF4-FFF2-40B4-BE49-F238E27FC236}">
                  <a16:creationId xmlns:a16="http://schemas.microsoft.com/office/drawing/2014/main" id="{AEDB2798-F4D4-4FB9-B3D4-CF84F069B688}"/>
                </a:ext>
              </a:extLst>
            </p:cNvPr>
            <p:cNvSpPr/>
            <p:nvPr/>
          </p:nvSpPr>
          <p:spPr>
            <a:xfrm>
              <a:off x="8209383" y="2848587"/>
              <a:ext cx="12965" cy="10281"/>
            </a:xfrm>
            <a:custGeom>
              <a:avLst/>
              <a:gdLst/>
              <a:ahLst/>
              <a:cxnLst/>
              <a:rect l="l" t="t" r="r" b="b"/>
              <a:pathLst>
                <a:path w="1005" h="797" extrusionOk="0">
                  <a:moveTo>
                    <a:pt x="480" y="1"/>
                  </a:moveTo>
                  <a:cubicBezTo>
                    <a:pt x="434" y="23"/>
                    <a:pt x="366" y="46"/>
                    <a:pt x="320" y="46"/>
                  </a:cubicBezTo>
                  <a:cubicBezTo>
                    <a:pt x="115" y="115"/>
                    <a:pt x="1" y="320"/>
                    <a:pt x="46" y="526"/>
                  </a:cubicBezTo>
                  <a:cubicBezTo>
                    <a:pt x="101" y="691"/>
                    <a:pt x="244" y="797"/>
                    <a:pt x="405" y="797"/>
                  </a:cubicBezTo>
                  <a:cubicBezTo>
                    <a:pt x="444" y="797"/>
                    <a:pt x="485" y="790"/>
                    <a:pt x="526" y="777"/>
                  </a:cubicBezTo>
                  <a:cubicBezTo>
                    <a:pt x="571" y="777"/>
                    <a:pt x="640" y="754"/>
                    <a:pt x="685" y="731"/>
                  </a:cubicBezTo>
                  <a:cubicBezTo>
                    <a:pt x="891" y="685"/>
                    <a:pt x="1005" y="457"/>
                    <a:pt x="959" y="275"/>
                  </a:cubicBezTo>
                  <a:cubicBezTo>
                    <a:pt x="914" y="92"/>
                    <a:pt x="754" y="1"/>
                    <a:pt x="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7669;p70">
              <a:extLst>
                <a:ext uri="{FF2B5EF4-FFF2-40B4-BE49-F238E27FC236}">
                  <a16:creationId xmlns:a16="http://schemas.microsoft.com/office/drawing/2014/main" id="{2F7E5DBF-73D5-40AE-8DEB-0503D19C2DF8}"/>
                </a:ext>
              </a:extLst>
            </p:cNvPr>
            <p:cNvSpPr/>
            <p:nvPr/>
          </p:nvSpPr>
          <p:spPr>
            <a:xfrm>
              <a:off x="7591377" y="1931436"/>
              <a:ext cx="652508" cy="583609"/>
            </a:xfrm>
            <a:custGeom>
              <a:avLst/>
              <a:gdLst/>
              <a:ahLst/>
              <a:cxnLst/>
              <a:rect l="l" t="t" r="r" b="b"/>
              <a:pathLst>
                <a:path w="50582" h="45241" extrusionOk="0">
                  <a:moveTo>
                    <a:pt x="17850" y="1"/>
                  </a:moveTo>
                  <a:cubicBezTo>
                    <a:pt x="17325" y="1"/>
                    <a:pt x="16822" y="24"/>
                    <a:pt x="16320" y="115"/>
                  </a:cubicBezTo>
                  <a:cubicBezTo>
                    <a:pt x="15841" y="184"/>
                    <a:pt x="15384" y="321"/>
                    <a:pt x="14951" y="480"/>
                  </a:cubicBezTo>
                  <a:cubicBezTo>
                    <a:pt x="14723" y="572"/>
                    <a:pt x="14494" y="686"/>
                    <a:pt x="14312" y="800"/>
                  </a:cubicBezTo>
                  <a:cubicBezTo>
                    <a:pt x="14129" y="891"/>
                    <a:pt x="13946" y="1005"/>
                    <a:pt x="13741" y="1165"/>
                  </a:cubicBezTo>
                  <a:cubicBezTo>
                    <a:pt x="13033" y="1713"/>
                    <a:pt x="12577" y="2489"/>
                    <a:pt x="12417" y="3379"/>
                  </a:cubicBezTo>
                  <a:cubicBezTo>
                    <a:pt x="12326" y="3813"/>
                    <a:pt x="12326" y="4292"/>
                    <a:pt x="12394" y="4771"/>
                  </a:cubicBezTo>
                  <a:cubicBezTo>
                    <a:pt x="12440" y="5091"/>
                    <a:pt x="12486" y="5388"/>
                    <a:pt x="12554" y="5662"/>
                  </a:cubicBezTo>
                  <a:cubicBezTo>
                    <a:pt x="12029" y="5251"/>
                    <a:pt x="11413" y="4794"/>
                    <a:pt x="10751" y="4383"/>
                  </a:cubicBezTo>
                  <a:cubicBezTo>
                    <a:pt x="9838" y="3836"/>
                    <a:pt x="9039" y="3493"/>
                    <a:pt x="8240" y="3356"/>
                  </a:cubicBezTo>
                  <a:cubicBezTo>
                    <a:pt x="7989" y="3288"/>
                    <a:pt x="7715" y="3265"/>
                    <a:pt x="7441" y="3265"/>
                  </a:cubicBezTo>
                  <a:cubicBezTo>
                    <a:pt x="7259" y="3265"/>
                    <a:pt x="7099" y="3288"/>
                    <a:pt x="6939" y="3311"/>
                  </a:cubicBezTo>
                  <a:cubicBezTo>
                    <a:pt x="6505" y="3333"/>
                    <a:pt x="6049" y="3470"/>
                    <a:pt x="5592" y="3676"/>
                  </a:cubicBezTo>
                  <a:cubicBezTo>
                    <a:pt x="5136" y="3858"/>
                    <a:pt x="4679" y="4132"/>
                    <a:pt x="4177" y="4520"/>
                  </a:cubicBezTo>
                  <a:cubicBezTo>
                    <a:pt x="3858" y="4771"/>
                    <a:pt x="3538" y="5068"/>
                    <a:pt x="3219" y="5411"/>
                  </a:cubicBezTo>
                  <a:cubicBezTo>
                    <a:pt x="2716" y="5958"/>
                    <a:pt x="2260" y="6620"/>
                    <a:pt x="1872" y="7396"/>
                  </a:cubicBezTo>
                  <a:cubicBezTo>
                    <a:pt x="1507" y="8081"/>
                    <a:pt x="1233" y="8857"/>
                    <a:pt x="1005" y="9725"/>
                  </a:cubicBezTo>
                  <a:cubicBezTo>
                    <a:pt x="799" y="10523"/>
                    <a:pt x="685" y="11345"/>
                    <a:pt x="662" y="12212"/>
                  </a:cubicBezTo>
                  <a:cubicBezTo>
                    <a:pt x="662" y="13057"/>
                    <a:pt x="731" y="13902"/>
                    <a:pt x="890" y="14700"/>
                  </a:cubicBezTo>
                  <a:cubicBezTo>
                    <a:pt x="1096" y="15591"/>
                    <a:pt x="1393" y="16435"/>
                    <a:pt x="1803" y="17166"/>
                  </a:cubicBezTo>
                  <a:cubicBezTo>
                    <a:pt x="2032" y="17554"/>
                    <a:pt x="2283" y="17919"/>
                    <a:pt x="2534" y="18261"/>
                  </a:cubicBezTo>
                  <a:cubicBezTo>
                    <a:pt x="2808" y="18604"/>
                    <a:pt x="3104" y="18900"/>
                    <a:pt x="3424" y="19151"/>
                  </a:cubicBezTo>
                  <a:cubicBezTo>
                    <a:pt x="2876" y="19585"/>
                    <a:pt x="2374" y="20042"/>
                    <a:pt x="1940" y="20521"/>
                  </a:cubicBezTo>
                  <a:cubicBezTo>
                    <a:pt x="1484" y="21023"/>
                    <a:pt x="1096" y="21548"/>
                    <a:pt x="799" y="22141"/>
                  </a:cubicBezTo>
                  <a:cubicBezTo>
                    <a:pt x="525" y="22644"/>
                    <a:pt x="297" y="23214"/>
                    <a:pt x="160" y="23808"/>
                  </a:cubicBezTo>
                  <a:cubicBezTo>
                    <a:pt x="46" y="24333"/>
                    <a:pt x="0" y="24880"/>
                    <a:pt x="23" y="25497"/>
                  </a:cubicBezTo>
                  <a:cubicBezTo>
                    <a:pt x="69" y="26547"/>
                    <a:pt x="388" y="27688"/>
                    <a:pt x="982" y="28852"/>
                  </a:cubicBezTo>
                  <a:cubicBezTo>
                    <a:pt x="1530" y="29925"/>
                    <a:pt x="2283" y="31020"/>
                    <a:pt x="3287" y="32139"/>
                  </a:cubicBezTo>
                  <a:cubicBezTo>
                    <a:pt x="4200" y="33189"/>
                    <a:pt x="5296" y="34193"/>
                    <a:pt x="6574" y="35266"/>
                  </a:cubicBezTo>
                  <a:cubicBezTo>
                    <a:pt x="7738" y="36202"/>
                    <a:pt x="8993" y="37138"/>
                    <a:pt x="10454" y="38073"/>
                  </a:cubicBezTo>
                  <a:cubicBezTo>
                    <a:pt x="11732" y="38918"/>
                    <a:pt x="13102" y="39740"/>
                    <a:pt x="14563" y="40539"/>
                  </a:cubicBezTo>
                  <a:cubicBezTo>
                    <a:pt x="15864" y="41223"/>
                    <a:pt x="17188" y="41885"/>
                    <a:pt x="18489" y="42479"/>
                  </a:cubicBezTo>
                  <a:cubicBezTo>
                    <a:pt x="19744" y="43027"/>
                    <a:pt x="20840" y="43460"/>
                    <a:pt x="21890" y="43825"/>
                  </a:cubicBezTo>
                  <a:cubicBezTo>
                    <a:pt x="22415" y="43985"/>
                    <a:pt x="22871" y="44122"/>
                    <a:pt x="23328" y="44259"/>
                  </a:cubicBezTo>
                  <a:cubicBezTo>
                    <a:pt x="23533" y="44305"/>
                    <a:pt x="23716" y="44350"/>
                    <a:pt x="23921" y="44396"/>
                  </a:cubicBezTo>
                  <a:cubicBezTo>
                    <a:pt x="24127" y="44442"/>
                    <a:pt x="24355" y="44465"/>
                    <a:pt x="24560" y="44487"/>
                  </a:cubicBezTo>
                  <a:lnTo>
                    <a:pt x="24629" y="44510"/>
                  </a:lnTo>
                  <a:cubicBezTo>
                    <a:pt x="26797" y="44807"/>
                    <a:pt x="28943" y="45104"/>
                    <a:pt x="31065" y="45195"/>
                  </a:cubicBezTo>
                  <a:cubicBezTo>
                    <a:pt x="31522" y="45218"/>
                    <a:pt x="31978" y="45241"/>
                    <a:pt x="32389" y="45241"/>
                  </a:cubicBezTo>
                  <a:cubicBezTo>
                    <a:pt x="33074" y="45241"/>
                    <a:pt x="33759" y="45218"/>
                    <a:pt x="34375" y="45149"/>
                  </a:cubicBezTo>
                  <a:cubicBezTo>
                    <a:pt x="35494" y="45058"/>
                    <a:pt x="36498" y="44853"/>
                    <a:pt x="37411" y="44556"/>
                  </a:cubicBezTo>
                  <a:cubicBezTo>
                    <a:pt x="37434" y="44579"/>
                    <a:pt x="37502" y="44624"/>
                    <a:pt x="37548" y="44647"/>
                  </a:cubicBezTo>
                  <a:cubicBezTo>
                    <a:pt x="38004" y="44716"/>
                    <a:pt x="38461" y="44761"/>
                    <a:pt x="38895" y="44761"/>
                  </a:cubicBezTo>
                  <a:cubicBezTo>
                    <a:pt x="39054" y="44761"/>
                    <a:pt x="39191" y="44761"/>
                    <a:pt x="39351" y="44738"/>
                  </a:cubicBezTo>
                  <a:cubicBezTo>
                    <a:pt x="39830" y="44716"/>
                    <a:pt x="40310" y="44647"/>
                    <a:pt x="40812" y="44510"/>
                  </a:cubicBezTo>
                  <a:cubicBezTo>
                    <a:pt x="41519" y="44328"/>
                    <a:pt x="42227" y="44054"/>
                    <a:pt x="42980" y="43666"/>
                  </a:cubicBezTo>
                  <a:cubicBezTo>
                    <a:pt x="43642" y="43323"/>
                    <a:pt x="44327" y="42890"/>
                    <a:pt x="45012" y="42342"/>
                  </a:cubicBezTo>
                  <a:cubicBezTo>
                    <a:pt x="45651" y="41840"/>
                    <a:pt x="46267" y="41269"/>
                    <a:pt x="46815" y="40630"/>
                  </a:cubicBezTo>
                  <a:cubicBezTo>
                    <a:pt x="49257" y="37868"/>
                    <a:pt x="50239" y="34558"/>
                    <a:pt x="49485" y="31797"/>
                  </a:cubicBezTo>
                  <a:cubicBezTo>
                    <a:pt x="49234" y="30861"/>
                    <a:pt x="48778" y="29993"/>
                    <a:pt x="48116" y="29194"/>
                  </a:cubicBezTo>
                  <a:cubicBezTo>
                    <a:pt x="48367" y="29035"/>
                    <a:pt x="48595" y="28852"/>
                    <a:pt x="48824" y="28647"/>
                  </a:cubicBezTo>
                  <a:cubicBezTo>
                    <a:pt x="49075" y="28418"/>
                    <a:pt x="49303" y="28167"/>
                    <a:pt x="49508" y="27825"/>
                  </a:cubicBezTo>
                  <a:cubicBezTo>
                    <a:pt x="49896" y="27277"/>
                    <a:pt x="50193" y="26615"/>
                    <a:pt x="50353" y="25839"/>
                  </a:cubicBezTo>
                  <a:cubicBezTo>
                    <a:pt x="50535" y="25154"/>
                    <a:pt x="50581" y="24401"/>
                    <a:pt x="50535" y="23625"/>
                  </a:cubicBezTo>
                  <a:cubicBezTo>
                    <a:pt x="50467" y="22849"/>
                    <a:pt x="50307" y="22119"/>
                    <a:pt x="50056" y="21434"/>
                  </a:cubicBezTo>
                  <a:cubicBezTo>
                    <a:pt x="49851" y="20886"/>
                    <a:pt x="49600" y="20407"/>
                    <a:pt x="49280" y="19973"/>
                  </a:cubicBezTo>
                  <a:cubicBezTo>
                    <a:pt x="49120" y="19745"/>
                    <a:pt x="48960" y="19539"/>
                    <a:pt x="48778" y="19334"/>
                  </a:cubicBezTo>
                  <a:cubicBezTo>
                    <a:pt x="48664" y="19220"/>
                    <a:pt x="48572" y="19129"/>
                    <a:pt x="48481" y="19060"/>
                  </a:cubicBezTo>
                  <a:cubicBezTo>
                    <a:pt x="48641" y="18923"/>
                    <a:pt x="48778" y="18763"/>
                    <a:pt x="48915" y="18604"/>
                  </a:cubicBezTo>
                  <a:cubicBezTo>
                    <a:pt x="49097" y="18375"/>
                    <a:pt x="49234" y="18124"/>
                    <a:pt x="49303" y="17850"/>
                  </a:cubicBezTo>
                  <a:cubicBezTo>
                    <a:pt x="49463" y="17348"/>
                    <a:pt x="49394" y="16800"/>
                    <a:pt x="49120" y="16321"/>
                  </a:cubicBezTo>
                  <a:cubicBezTo>
                    <a:pt x="48869" y="15910"/>
                    <a:pt x="48436" y="15568"/>
                    <a:pt x="47911" y="15385"/>
                  </a:cubicBezTo>
                  <a:cubicBezTo>
                    <a:pt x="47659" y="15294"/>
                    <a:pt x="47386" y="15248"/>
                    <a:pt x="47089" y="15248"/>
                  </a:cubicBezTo>
                  <a:cubicBezTo>
                    <a:pt x="46975" y="15248"/>
                    <a:pt x="46906" y="15248"/>
                    <a:pt x="46815" y="15271"/>
                  </a:cubicBezTo>
                  <a:cubicBezTo>
                    <a:pt x="47066" y="14906"/>
                    <a:pt x="47226" y="14541"/>
                    <a:pt x="47317" y="14175"/>
                  </a:cubicBezTo>
                  <a:cubicBezTo>
                    <a:pt x="47386" y="13924"/>
                    <a:pt x="47408" y="13673"/>
                    <a:pt x="47386" y="13422"/>
                  </a:cubicBezTo>
                  <a:cubicBezTo>
                    <a:pt x="47363" y="13194"/>
                    <a:pt x="47317" y="12966"/>
                    <a:pt x="47203" y="12760"/>
                  </a:cubicBezTo>
                  <a:cubicBezTo>
                    <a:pt x="47043" y="12395"/>
                    <a:pt x="46724" y="12098"/>
                    <a:pt x="46358" y="11939"/>
                  </a:cubicBezTo>
                  <a:cubicBezTo>
                    <a:pt x="46153" y="11870"/>
                    <a:pt x="45948" y="11802"/>
                    <a:pt x="45719" y="11802"/>
                  </a:cubicBezTo>
                  <a:lnTo>
                    <a:pt x="45628" y="11802"/>
                  </a:lnTo>
                  <a:cubicBezTo>
                    <a:pt x="45445" y="11802"/>
                    <a:pt x="45286" y="11824"/>
                    <a:pt x="45103" y="11870"/>
                  </a:cubicBezTo>
                  <a:cubicBezTo>
                    <a:pt x="44852" y="11939"/>
                    <a:pt x="44601" y="12053"/>
                    <a:pt x="44395" y="12212"/>
                  </a:cubicBezTo>
                  <a:cubicBezTo>
                    <a:pt x="44144" y="12395"/>
                    <a:pt x="43939" y="12623"/>
                    <a:pt x="43733" y="12897"/>
                  </a:cubicBezTo>
                  <a:cubicBezTo>
                    <a:pt x="43642" y="13034"/>
                    <a:pt x="43551" y="13194"/>
                    <a:pt x="43482" y="13331"/>
                  </a:cubicBezTo>
                  <a:cubicBezTo>
                    <a:pt x="43460" y="13194"/>
                    <a:pt x="43437" y="13057"/>
                    <a:pt x="43391" y="12920"/>
                  </a:cubicBezTo>
                  <a:cubicBezTo>
                    <a:pt x="43209" y="12121"/>
                    <a:pt x="42843" y="11322"/>
                    <a:pt x="42341" y="10615"/>
                  </a:cubicBezTo>
                  <a:cubicBezTo>
                    <a:pt x="41360" y="9177"/>
                    <a:pt x="39876" y="8127"/>
                    <a:pt x="38255" y="7716"/>
                  </a:cubicBezTo>
                  <a:cubicBezTo>
                    <a:pt x="37776" y="7579"/>
                    <a:pt x="37274" y="7533"/>
                    <a:pt x="36749" y="7533"/>
                  </a:cubicBezTo>
                  <a:lnTo>
                    <a:pt x="36270" y="7533"/>
                  </a:lnTo>
                  <a:cubicBezTo>
                    <a:pt x="35950" y="7579"/>
                    <a:pt x="35608" y="7625"/>
                    <a:pt x="35265" y="7716"/>
                  </a:cubicBezTo>
                  <a:cubicBezTo>
                    <a:pt x="35014" y="7762"/>
                    <a:pt x="34786" y="7853"/>
                    <a:pt x="34535" y="7944"/>
                  </a:cubicBezTo>
                  <a:cubicBezTo>
                    <a:pt x="34375" y="7419"/>
                    <a:pt x="34078" y="6917"/>
                    <a:pt x="33645" y="6392"/>
                  </a:cubicBezTo>
                  <a:cubicBezTo>
                    <a:pt x="33188" y="5844"/>
                    <a:pt x="32572" y="5342"/>
                    <a:pt x="31887" y="4954"/>
                  </a:cubicBezTo>
                  <a:cubicBezTo>
                    <a:pt x="31568" y="4771"/>
                    <a:pt x="31225" y="4612"/>
                    <a:pt x="30837" y="4475"/>
                  </a:cubicBezTo>
                  <a:cubicBezTo>
                    <a:pt x="30495" y="4361"/>
                    <a:pt x="30152" y="4292"/>
                    <a:pt x="29742" y="4224"/>
                  </a:cubicBezTo>
                  <a:cubicBezTo>
                    <a:pt x="29582" y="4201"/>
                    <a:pt x="29422" y="4201"/>
                    <a:pt x="29239" y="4201"/>
                  </a:cubicBezTo>
                  <a:cubicBezTo>
                    <a:pt x="29057" y="4201"/>
                    <a:pt x="28851" y="4224"/>
                    <a:pt x="28669" y="4246"/>
                  </a:cubicBezTo>
                  <a:cubicBezTo>
                    <a:pt x="28326" y="4292"/>
                    <a:pt x="28007" y="4406"/>
                    <a:pt x="27687" y="4543"/>
                  </a:cubicBezTo>
                  <a:cubicBezTo>
                    <a:pt x="27391" y="4703"/>
                    <a:pt x="27117" y="4886"/>
                    <a:pt x="26888" y="5137"/>
                  </a:cubicBezTo>
                  <a:cubicBezTo>
                    <a:pt x="26272" y="3493"/>
                    <a:pt x="24811" y="2055"/>
                    <a:pt x="22780" y="1097"/>
                  </a:cubicBezTo>
                  <a:cubicBezTo>
                    <a:pt x="21776" y="640"/>
                    <a:pt x="20680" y="298"/>
                    <a:pt x="19561" y="115"/>
                  </a:cubicBezTo>
                  <a:cubicBezTo>
                    <a:pt x="18968" y="47"/>
                    <a:pt x="18397" y="1"/>
                    <a:pt x="1785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7670;p70">
              <a:extLst>
                <a:ext uri="{FF2B5EF4-FFF2-40B4-BE49-F238E27FC236}">
                  <a16:creationId xmlns:a16="http://schemas.microsoft.com/office/drawing/2014/main" id="{6FB7E9E7-BF90-4799-8338-F430D62ACFC9}"/>
                </a:ext>
              </a:extLst>
            </p:cNvPr>
            <p:cNvSpPr/>
            <p:nvPr/>
          </p:nvSpPr>
          <p:spPr>
            <a:xfrm>
              <a:off x="7617576" y="2120165"/>
              <a:ext cx="148118" cy="325970"/>
            </a:xfrm>
            <a:custGeom>
              <a:avLst/>
              <a:gdLst/>
              <a:ahLst/>
              <a:cxnLst/>
              <a:rect l="l" t="t" r="r" b="b"/>
              <a:pathLst>
                <a:path w="11482" h="25269" extrusionOk="0">
                  <a:moveTo>
                    <a:pt x="5456" y="1"/>
                  </a:moveTo>
                  <a:cubicBezTo>
                    <a:pt x="5319" y="1"/>
                    <a:pt x="5182" y="24"/>
                    <a:pt x="5022" y="24"/>
                  </a:cubicBezTo>
                  <a:lnTo>
                    <a:pt x="5045" y="24"/>
                  </a:lnTo>
                  <a:cubicBezTo>
                    <a:pt x="4908" y="47"/>
                    <a:pt x="4771" y="69"/>
                    <a:pt x="4611" y="115"/>
                  </a:cubicBezTo>
                  <a:cubicBezTo>
                    <a:pt x="4474" y="161"/>
                    <a:pt x="4360" y="206"/>
                    <a:pt x="4223" y="252"/>
                  </a:cubicBezTo>
                  <a:lnTo>
                    <a:pt x="4201" y="252"/>
                  </a:lnTo>
                  <a:cubicBezTo>
                    <a:pt x="4064" y="321"/>
                    <a:pt x="3904" y="412"/>
                    <a:pt x="3767" y="480"/>
                  </a:cubicBezTo>
                  <a:cubicBezTo>
                    <a:pt x="3749" y="498"/>
                    <a:pt x="3732" y="505"/>
                    <a:pt x="3715" y="505"/>
                  </a:cubicBezTo>
                  <a:cubicBezTo>
                    <a:pt x="3686" y="505"/>
                    <a:pt x="3658" y="486"/>
                    <a:pt x="3630" y="457"/>
                  </a:cubicBezTo>
                  <a:cubicBezTo>
                    <a:pt x="3630" y="435"/>
                    <a:pt x="3630" y="435"/>
                    <a:pt x="3630" y="412"/>
                  </a:cubicBezTo>
                  <a:cubicBezTo>
                    <a:pt x="3584" y="435"/>
                    <a:pt x="3539" y="480"/>
                    <a:pt x="3493" y="503"/>
                  </a:cubicBezTo>
                  <a:cubicBezTo>
                    <a:pt x="3493" y="503"/>
                    <a:pt x="3493" y="526"/>
                    <a:pt x="3470" y="526"/>
                  </a:cubicBezTo>
                  <a:cubicBezTo>
                    <a:pt x="3402" y="594"/>
                    <a:pt x="3310" y="663"/>
                    <a:pt x="3242" y="731"/>
                  </a:cubicBezTo>
                  <a:cubicBezTo>
                    <a:pt x="3151" y="823"/>
                    <a:pt x="3082" y="891"/>
                    <a:pt x="3014" y="982"/>
                  </a:cubicBezTo>
                  <a:cubicBezTo>
                    <a:pt x="2945" y="1074"/>
                    <a:pt x="2877" y="1165"/>
                    <a:pt x="2831" y="1279"/>
                  </a:cubicBezTo>
                  <a:cubicBezTo>
                    <a:pt x="2763" y="1370"/>
                    <a:pt x="2717" y="1485"/>
                    <a:pt x="2671" y="1576"/>
                  </a:cubicBezTo>
                  <a:cubicBezTo>
                    <a:pt x="2511" y="1987"/>
                    <a:pt x="2420" y="2420"/>
                    <a:pt x="2352" y="2877"/>
                  </a:cubicBezTo>
                  <a:cubicBezTo>
                    <a:pt x="2283" y="3379"/>
                    <a:pt x="2260" y="3881"/>
                    <a:pt x="2215" y="4383"/>
                  </a:cubicBezTo>
                  <a:cubicBezTo>
                    <a:pt x="2192" y="4634"/>
                    <a:pt x="2169" y="4886"/>
                    <a:pt x="2123" y="5114"/>
                  </a:cubicBezTo>
                  <a:cubicBezTo>
                    <a:pt x="2078" y="5342"/>
                    <a:pt x="2032" y="5570"/>
                    <a:pt x="1986" y="5776"/>
                  </a:cubicBezTo>
                  <a:cubicBezTo>
                    <a:pt x="1941" y="5890"/>
                    <a:pt x="1895" y="6004"/>
                    <a:pt x="1850" y="6141"/>
                  </a:cubicBezTo>
                  <a:cubicBezTo>
                    <a:pt x="1781" y="6278"/>
                    <a:pt x="1713" y="6415"/>
                    <a:pt x="1644" y="6552"/>
                  </a:cubicBezTo>
                  <a:cubicBezTo>
                    <a:pt x="1530" y="6826"/>
                    <a:pt x="1370" y="7100"/>
                    <a:pt x="1210" y="7374"/>
                  </a:cubicBezTo>
                  <a:cubicBezTo>
                    <a:pt x="1073" y="7602"/>
                    <a:pt x="936" y="7853"/>
                    <a:pt x="800" y="8104"/>
                  </a:cubicBezTo>
                  <a:cubicBezTo>
                    <a:pt x="663" y="8332"/>
                    <a:pt x="548" y="8560"/>
                    <a:pt x="434" y="8812"/>
                  </a:cubicBezTo>
                  <a:cubicBezTo>
                    <a:pt x="434" y="8812"/>
                    <a:pt x="434" y="8812"/>
                    <a:pt x="457" y="8789"/>
                  </a:cubicBezTo>
                  <a:lnTo>
                    <a:pt x="457" y="8789"/>
                  </a:lnTo>
                  <a:cubicBezTo>
                    <a:pt x="343" y="9017"/>
                    <a:pt x="275" y="9222"/>
                    <a:pt x="206" y="9451"/>
                  </a:cubicBezTo>
                  <a:cubicBezTo>
                    <a:pt x="160" y="9702"/>
                    <a:pt x="92" y="9930"/>
                    <a:pt x="69" y="10181"/>
                  </a:cubicBezTo>
                  <a:cubicBezTo>
                    <a:pt x="23" y="10501"/>
                    <a:pt x="1" y="10843"/>
                    <a:pt x="1" y="11185"/>
                  </a:cubicBezTo>
                  <a:cubicBezTo>
                    <a:pt x="1" y="11505"/>
                    <a:pt x="1" y="11824"/>
                    <a:pt x="23" y="12144"/>
                  </a:cubicBezTo>
                  <a:cubicBezTo>
                    <a:pt x="46" y="12829"/>
                    <a:pt x="92" y="13514"/>
                    <a:pt x="183" y="14175"/>
                  </a:cubicBezTo>
                  <a:cubicBezTo>
                    <a:pt x="183" y="14175"/>
                    <a:pt x="183" y="14175"/>
                    <a:pt x="183" y="14153"/>
                  </a:cubicBezTo>
                  <a:cubicBezTo>
                    <a:pt x="297" y="15066"/>
                    <a:pt x="480" y="15979"/>
                    <a:pt x="685" y="16869"/>
                  </a:cubicBezTo>
                  <a:cubicBezTo>
                    <a:pt x="868" y="17074"/>
                    <a:pt x="1051" y="17302"/>
                    <a:pt x="1256" y="17531"/>
                  </a:cubicBezTo>
                  <a:cubicBezTo>
                    <a:pt x="2169" y="18558"/>
                    <a:pt x="3265" y="19585"/>
                    <a:pt x="4543" y="20635"/>
                  </a:cubicBezTo>
                  <a:cubicBezTo>
                    <a:pt x="5707" y="21594"/>
                    <a:pt x="6962" y="22507"/>
                    <a:pt x="8400" y="23442"/>
                  </a:cubicBezTo>
                  <a:cubicBezTo>
                    <a:pt x="9359" y="24059"/>
                    <a:pt x="10341" y="24675"/>
                    <a:pt x="11390" y="25269"/>
                  </a:cubicBezTo>
                  <a:cubicBezTo>
                    <a:pt x="11436" y="24858"/>
                    <a:pt x="11459" y="24424"/>
                    <a:pt x="11459" y="24013"/>
                  </a:cubicBezTo>
                  <a:cubicBezTo>
                    <a:pt x="11482" y="23283"/>
                    <a:pt x="11482" y="22552"/>
                    <a:pt x="11459" y="21845"/>
                  </a:cubicBezTo>
                  <a:cubicBezTo>
                    <a:pt x="11413" y="20315"/>
                    <a:pt x="11299" y="18809"/>
                    <a:pt x="11139" y="17325"/>
                  </a:cubicBezTo>
                  <a:cubicBezTo>
                    <a:pt x="11048" y="16641"/>
                    <a:pt x="10980" y="15956"/>
                    <a:pt x="10888" y="15271"/>
                  </a:cubicBezTo>
                  <a:cubicBezTo>
                    <a:pt x="10820" y="14700"/>
                    <a:pt x="10751" y="14107"/>
                    <a:pt x="10683" y="13536"/>
                  </a:cubicBezTo>
                  <a:cubicBezTo>
                    <a:pt x="10637" y="13080"/>
                    <a:pt x="10592" y="12646"/>
                    <a:pt x="10569" y="12190"/>
                  </a:cubicBezTo>
                  <a:cubicBezTo>
                    <a:pt x="10523" y="11687"/>
                    <a:pt x="10500" y="11185"/>
                    <a:pt x="10477" y="10683"/>
                  </a:cubicBezTo>
                  <a:cubicBezTo>
                    <a:pt x="10409" y="9382"/>
                    <a:pt x="10341" y="8058"/>
                    <a:pt x="10158" y="6757"/>
                  </a:cubicBezTo>
                  <a:cubicBezTo>
                    <a:pt x="10067" y="6095"/>
                    <a:pt x="9952" y="5433"/>
                    <a:pt x="9816" y="4771"/>
                  </a:cubicBezTo>
                  <a:cubicBezTo>
                    <a:pt x="9656" y="4132"/>
                    <a:pt x="9473" y="3516"/>
                    <a:pt x="9222" y="2923"/>
                  </a:cubicBezTo>
                  <a:cubicBezTo>
                    <a:pt x="8994" y="2420"/>
                    <a:pt x="8743" y="1918"/>
                    <a:pt x="8400" y="1485"/>
                  </a:cubicBezTo>
                  <a:cubicBezTo>
                    <a:pt x="8172" y="1211"/>
                    <a:pt x="7944" y="960"/>
                    <a:pt x="7647" y="731"/>
                  </a:cubicBezTo>
                  <a:cubicBezTo>
                    <a:pt x="7419" y="549"/>
                    <a:pt x="7168" y="412"/>
                    <a:pt x="6894" y="275"/>
                  </a:cubicBezTo>
                  <a:cubicBezTo>
                    <a:pt x="6894" y="298"/>
                    <a:pt x="6894" y="298"/>
                    <a:pt x="6894" y="298"/>
                  </a:cubicBezTo>
                  <a:cubicBezTo>
                    <a:pt x="6757" y="229"/>
                    <a:pt x="6620" y="184"/>
                    <a:pt x="6483" y="138"/>
                  </a:cubicBezTo>
                  <a:cubicBezTo>
                    <a:pt x="6300" y="92"/>
                    <a:pt x="6141" y="69"/>
                    <a:pt x="5958" y="47"/>
                  </a:cubicBezTo>
                  <a:cubicBezTo>
                    <a:pt x="5798" y="24"/>
                    <a:pt x="5639" y="1"/>
                    <a:pt x="5479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7671;p70">
              <a:extLst>
                <a:ext uri="{FF2B5EF4-FFF2-40B4-BE49-F238E27FC236}">
                  <a16:creationId xmlns:a16="http://schemas.microsoft.com/office/drawing/2014/main" id="{81E36022-14A2-4215-B1BA-AF4497496C75}"/>
                </a:ext>
              </a:extLst>
            </p:cNvPr>
            <p:cNvSpPr/>
            <p:nvPr/>
          </p:nvSpPr>
          <p:spPr>
            <a:xfrm>
              <a:off x="7671753" y="2123415"/>
              <a:ext cx="310" cy="13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1" y="0"/>
                    <a:pt x="23" y="0"/>
                    <a:pt x="23" y="0"/>
                  </a:cubicBezTo>
                  <a:lnTo>
                    <a:pt x="23" y="0"/>
                  </a:lnTo>
                  <a:cubicBezTo>
                    <a:pt x="23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7672;p70">
              <a:extLst>
                <a:ext uri="{FF2B5EF4-FFF2-40B4-BE49-F238E27FC236}">
                  <a16:creationId xmlns:a16="http://schemas.microsoft.com/office/drawing/2014/main" id="{CE8925A0-A235-49FA-86BC-1E3704BFD27F}"/>
                </a:ext>
              </a:extLst>
            </p:cNvPr>
            <p:cNvSpPr/>
            <p:nvPr/>
          </p:nvSpPr>
          <p:spPr>
            <a:xfrm>
              <a:off x="7671753" y="212341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7673;p70">
              <a:extLst>
                <a:ext uri="{FF2B5EF4-FFF2-40B4-BE49-F238E27FC236}">
                  <a16:creationId xmlns:a16="http://schemas.microsoft.com/office/drawing/2014/main" id="{60BAC3F4-BEC8-421B-B3EC-0EB901A76106}"/>
                </a:ext>
              </a:extLst>
            </p:cNvPr>
            <p:cNvSpPr/>
            <p:nvPr/>
          </p:nvSpPr>
          <p:spPr>
            <a:xfrm>
              <a:off x="8101622" y="2084253"/>
              <a:ext cx="142235" cy="424307"/>
            </a:xfrm>
            <a:custGeom>
              <a:avLst/>
              <a:gdLst/>
              <a:ahLst/>
              <a:cxnLst/>
              <a:rect l="l" t="t" r="r" b="b"/>
              <a:pathLst>
                <a:path w="11026" h="32892" extrusionOk="0">
                  <a:moveTo>
                    <a:pt x="6574" y="0"/>
                  </a:moveTo>
                  <a:lnTo>
                    <a:pt x="6574" y="0"/>
                  </a:lnTo>
                  <a:cubicBezTo>
                    <a:pt x="6597" y="69"/>
                    <a:pt x="6620" y="114"/>
                    <a:pt x="6643" y="183"/>
                  </a:cubicBezTo>
                  <a:cubicBezTo>
                    <a:pt x="6711" y="411"/>
                    <a:pt x="6734" y="639"/>
                    <a:pt x="6711" y="868"/>
                  </a:cubicBezTo>
                  <a:cubicBezTo>
                    <a:pt x="6711" y="1096"/>
                    <a:pt x="6665" y="1301"/>
                    <a:pt x="6620" y="1530"/>
                  </a:cubicBezTo>
                  <a:cubicBezTo>
                    <a:pt x="6460" y="2009"/>
                    <a:pt x="6232" y="2465"/>
                    <a:pt x="5958" y="2899"/>
                  </a:cubicBezTo>
                  <a:cubicBezTo>
                    <a:pt x="5707" y="3241"/>
                    <a:pt x="5433" y="3584"/>
                    <a:pt x="5136" y="3903"/>
                  </a:cubicBezTo>
                  <a:cubicBezTo>
                    <a:pt x="5205" y="3926"/>
                    <a:pt x="5273" y="3926"/>
                    <a:pt x="5319" y="3949"/>
                  </a:cubicBezTo>
                  <a:cubicBezTo>
                    <a:pt x="5456" y="3972"/>
                    <a:pt x="5570" y="3995"/>
                    <a:pt x="5684" y="4063"/>
                  </a:cubicBezTo>
                  <a:cubicBezTo>
                    <a:pt x="5867" y="4132"/>
                    <a:pt x="6026" y="4223"/>
                    <a:pt x="6163" y="4360"/>
                  </a:cubicBezTo>
                  <a:cubicBezTo>
                    <a:pt x="6323" y="4474"/>
                    <a:pt x="6460" y="4634"/>
                    <a:pt x="6551" y="4816"/>
                  </a:cubicBezTo>
                  <a:cubicBezTo>
                    <a:pt x="6574" y="4885"/>
                    <a:pt x="6620" y="4976"/>
                    <a:pt x="6643" y="5067"/>
                  </a:cubicBezTo>
                  <a:cubicBezTo>
                    <a:pt x="6665" y="5136"/>
                    <a:pt x="6688" y="5227"/>
                    <a:pt x="6711" y="5296"/>
                  </a:cubicBezTo>
                  <a:cubicBezTo>
                    <a:pt x="6734" y="5478"/>
                    <a:pt x="6734" y="5684"/>
                    <a:pt x="6688" y="5866"/>
                  </a:cubicBezTo>
                  <a:cubicBezTo>
                    <a:pt x="6665" y="6049"/>
                    <a:pt x="6597" y="6232"/>
                    <a:pt x="6506" y="6391"/>
                  </a:cubicBezTo>
                  <a:cubicBezTo>
                    <a:pt x="6392" y="6574"/>
                    <a:pt x="6277" y="6734"/>
                    <a:pt x="6118" y="6871"/>
                  </a:cubicBezTo>
                  <a:cubicBezTo>
                    <a:pt x="6026" y="6939"/>
                    <a:pt x="5935" y="7008"/>
                    <a:pt x="5844" y="7076"/>
                  </a:cubicBezTo>
                  <a:cubicBezTo>
                    <a:pt x="5798" y="7122"/>
                    <a:pt x="5752" y="7145"/>
                    <a:pt x="5707" y="7190"/>
                  </a:cubicBezTo>
                  <a:cubicBezTo>
                    <a:pt x="5981" y="7373"/>
                    <a:pt x="6255" y="7578"/>
                    <a:pt x="6506" y="7829"/>
                  </a:cubicBezTo>
                  <a:cubicBezTo>
                    <a:pt x="6780" y="8103"/>
                    <a:pt x="7031" y="8423"/>
                    <a:pt x="7236" y="8742"/>
                  </a:cubicBezTo>
                  <a:cubicBezTo>
                    <a:pt x="7487" y="9108"/>
                    <a:pt x="7693" y="9473"/>
                    <a:pt x="7852" y="9884"/>
                  </a:cubicBezTo>
                  <a:cubicBezTo>
                    <a:pt x="8012" y="10272"/>
                    <a:pt x="8149" y="10660"/>
                    <a:pt x="8240" y="11071"/>
                  </a:cubicBezTo>
                  <a:cubicBezTo>
                    <a:pt x="8423" y="11869"/>
                    <a:pt x="8469" y="12691"/>
                    <a:pt x="8332" y="13490"/>
                  </a:cubicBezTo>
                  <a:cubicBezTo>
                    <a:pt x="8309" y="13604"/>
                    <a:pt x="8286" y="13718"/>
                    <a:pt x="8263" y="13832"/>
                  </a:cubicBezTo>
                  <a:cubicBezTo>
                    <a:pt x="8240" y="13924"/>
                    <a:pt x="8218" y="13992"/>
                    <a:pt x="8195" y="14061"/>
                  </a:cubicBezTo>
                  <a:cubicBezTo>
                    <a:pt x="8103" y="14243"/>
                    <a:pt x="8012" y="14426"/>
                    <a:pt x="7875" y="14586"/>
                  </a:cubicBezTo>
                  <a:cubicBezTo>
                    <a:pt x="7761" y="14768"/>
                    <a:pt x="7624" y="14928"/>
                    <a:pt x="7510" y="15111"/>
                  </a:cubicBezTo>
                  <a:cubicBezTo>
                    <a:pt x="7396" y="15270"/>
                    <a:pt x="7282" y="15430"/>
                    <a:pt x="7190" y="15590"/>
                  </a:cubicBezTo>
                  <a:cubicBezTo>
                    <a:pt x="7195" y="15590"/>
                    <a:pt x="7199" y="15590"/>
                    <a:pt x="7202" y="15590"/>
                  </a:cubicBezTo>
                  <a:lnTo>
                    <a:pt x="7202" y="15590"/>
                  </a:lnTo>
                  <a:cubicBezTo>
                    <a:pt x="7184" y="15628"/>
                    <a:pt x="7168" y="15670"/>
                    <a:pt x="7168" y="15727"/>
                  </a:cubicBezTo>
                  <a:cubicBezTo>
                    <a:pt x="7145" y="15750"/>
                    <a:pt x="7145" y="15773"/>
                    <a:pt x="7145" y="15795"/>
                  </a:cubicBezTo>
                  <a:cubicBezTo>
                    <a:pt x="7145" y="15795"/>
                    <a:pt x="7145" y="15795"/>
                    <a:pt x="7145" y="15773"/>
                  </a:cubicBezTo>
                  <a:cubicBezTo>
                    <a:pt x="7122" y="15887"/>
                    <a:pt x="7122" y="16001"/>
                    <a:pt x="7122" y="16115"/>
                  </a:cubicBezTo>
                  <a:cubicBezTo>
                    <a:pt x="7145" y="16229"/>
                    <a:pt x="7145" y="16320"/>
                    <a:pt x="7145" y="16412"/>
                  </a:cubicBezTo>
                  <a:cubicBezTo>
                    <a:pt x="7259" y="17119"/>
                    <a:pt x="7487" y="17804"/>
                    <a:pt x="7647" y="18489"/>
                  </a:cubicBezTo>
                  <a:cubicBezTo>
                    <a:pt x="7670" y="18671"/>
                    <a:pt x="7715" y="18854"/>
                    <a:pt x="7738" y="19014"/>
                  </a:cubicBezTo>
                  <a:cubicBezTo>
                    <a:pt x="7761" y="19173"/>
                    <a:pt x="7761" y="19333"/>
                    <a:pt x="7784" y="19493"/>
                  </a:cubicBezTo>
                  <a:cubicBezTo>
                    <a:pt x="7807" y="19858"/>
                    <a:pt x="7830" y="20223"/>
                    <a:pt x="7830" y="20589"/>
                  </a:cubicBezTo>
                  <a:cubicBezTo>
                    <a:pt x="7830" y="21365"/>
                    <a:pt x="7784" y="22118"/>
                    <a:pt x="7647" y="22871"/>
                  </a:cubicBezTo>
                  <a:cubicBezTo>
                    <a:pt x="7510" y="23602"/>
                    <a:pt x="7327" y="24332"/>
                    <a:pt x="7053" y="25040"/>
                  </a:cubicBezTo>
                  <a:cubicBezTo>
                    <a:pt x="6825" y="25633"/>
                    <a:pt x="6551" y="26204"/>
                    <a:pt x="6209" y="26729"/>
                  </a:cubicBezTo>
                  <a:cubicBezTo>
                    <a:pt x="5912" y="27231"/>
                    <a:pt x="5570" y="27710"/>
                    <a:pt x="5205" y="28144"/>
                  </a:cubicBezTo>
                  <a:cubicBezTo>
                    <a:pt x="4451" y="29080"/>
                    <a:pt x="3607" y="29924"/>
                    <a:pt x="2694" y="30700"/>
                  </a:cubicBezTo>
                  <a:cubicBezTo>
                    <a:pt x="1826" y="31453"/>
                    <a:pt x="913" y="32184"/>
                    <a:pt x="0" y="32891"/>
                  </a:cubicBezTo>
                  <a:cubicBezTo>
                    <a:pt x="411" y="32846"/>
                    <a:pt x="845" y="32777"/>
                    <a:pt x="1256" y="32663"/>
                  </a:cubicBezTo>
                  <a:cubicBezTo>
                    <a:pt x="1963" y="32503"/>
                    <a:pt x="2671" y="32207"/>
                    <a:pt x="3424" y="31842"/>
                  </a:cubicBezTo>
                  <a:cubicBezTo>
                    <a:pt x="4086" y="31499"/>
                    <a:pt x="4771" y="31065"/>
                    <a:pt x="5456" y="30495"/>
                  </a:cubicBezTo>
                  <a:cubicBezTo>
                    <a:pt x="6095" y="29993"/>
                    <a:pt x="6711" y="29422"/>
                    <a:pt x="7259" y="28783"/>
                  </a:cubicBezTo>
                  <a:cubicBezTo>
                    <a:pt x="9701" y="26021"/>
                    <a:pt x="10706" y="22711"/>
                    <a:pt x="9929" y="19950"/>
                  </a:cubicBezTo>
                  <a:cubicBezTo>
                    <a:pt x="9701" y="19014"/>
                    <a:pt x="9222" y="18146"/>
                    <a:pt x="8560" y="17347"/>
                  </a:cubicBezTo>
                  <a:cubicBezTo>
                    <a:pt x="8811" y="17211"/>
                    <a:pt x="9039" y="17028"/>
                    <a:pt x="9268" y="16800"/>
                  </a:cubicBezTo>
                  <a:cubicBezTo>
                    <a:pt x="9519" y="16594"/>
                    <a:pt x="9747" y="16320"/>
                    <a:pt x="9975" y="15978"/>
                  </a:cubicBezTo>
                  <a:cubicBezTo>
                    <a:pt x="10363" y="15430"/>
                    <a:pt x="10637" y="14768"/>
                    <a:pt x="10820" y="14015"/>
                  </a:cubicBezTo>
                  <a:cubicBezTo>
                    <a:pt x="10979" y="13307"/>
                    <a:pt x="11025" y="12554"/>
                    <a:pt x="10979" y="11778"/>
                  </a:cubicBezTo>
                  <a:cubicBezTo>
                    <a:pt x="10934" y="11002"/>
                    <a:pt x="10774" y="10272"/>
                    <a:pt x="10500" y="9587"/>
                  </a:cubicBezTo>
                  <a:cubicBezTo>
                    <a:pt x="10295" y="9039"/>
                    <a:pt x="10044" y="8560"/>
                    <a:pt x="9747" y="8126"/>
                  </a:cubicBezTo>
                  <a:cubicBezTo>
                    <a:pt x="9587" y="7898"/>
                    <a:pt x="9404" y="7692"/>
                    <a:pt x="9222" y="7487"/>
                  </a:cubicBezTo>
                  <a:cubicBezTo>
                    <a:pt x="9131" y="7373"/>
                    <a:pt x="9016" y="7282"/>
                    <a:pt x="8925" y="7190"/>
                  </a:cubicBezTo>
                  <a:cubicBezTo>
                    <a:pt x="9085" y="7076"/>
                    <a:pt x="9222" y="6939"/>
                    <a:pt x="9359" y="6779"/>
                  </a:cubicBezTo>
                  <a:cubicBezTo>
                    <a:pt x="9541" y="6528"/>
                    <a:pt x="9678" y="6277"/>
                    <a:pt x="9770" y="6003"/>
                  </a:cubicBezTo>
                  <a:cubicBezTo>
                    <a:pt x="9907" y="5501"/>
                    <a:pt x="9838" y="4953"/>
                    <a:pt x="9564" y="4474"/>
                  </a:cubicBezTo>
                  <a:cubicBezTo>
                    <a:pt x="9313" y="4040"/>
                    <a:pt x="8880" y="3721"/>
                    <a:pt x="8355" y="3515"/>
                  </a:cubicBezTo>
                  <a:cubicBezTo>
                    <a:pt x="8103" y="3447"/>
                    <a:pt x="7852" y="3401"/>
                    <a:pt x="7533" y="3401"/>
                  </a:cubicBezTo>
                  <a:cubicBezTo>
                    <a:pt x="7419" y="3401"/>
                    <a:pt x="7350" y="3401"/>
                    <a:pt x="7259" y="3424"/>
                  </a:cubicBezTo>
                  <a:cubicBezTo>
                    <a:pt x="7510" y="3082"/>
                    <a:pt x="7670" y="2716"/>
                    <a:pt x="7761" y="2328"/>
                  </a:cubicBezTo>
                  <a:cubicBezTo>
                    <a:pt x="7830" y="2077"/>
                    <a:pt x="7852" y="1826"/>
                    <a:pt x="7830" y="1575"/>
                  </a:cubicBezTo>
                  <a:cubicBezTo>
                    <a:pt x="7830" y="1347"/>
                    <a:pt x="7761" y="1119"/>
                    <a:pt x="7647" y="913"/>
                  </a:cubicBezTo>
                  <a:cubicBezTo>
                    <a:pt x="7510" y="548"/>
                    <a:pt x="7190" y="251"/>
                    <a:pt x="6802" y="92"/>
                  </a:cubicBezTo>
                  <a:cubicBezTo>
                    <a:pt x="6734" y="69"/>
                    <a:pt x="6643" y="23"/>
                    <a:pt x="6574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7674;p70">
              <a:extLst>
                <a:ext uri="{FF2B5EF4-FFF2-40B4-BE49-F238E27FC236}">
                  <a16:creationId xmlns:a16="http://schemas.microsoft.com/office/drawing/2014/main" id="{C1D4F469-734F-412A-A3C7-6859DCD8407C}"/>
                </a:ext>
              </a:extLst>
            </p:cNvPr>
            <p:cNvSpPr/>
            <p:nvPr/>
          </p:nvSpPr>
          <p:spPr>
            <a:xfrm>
              <a:off x="8185829" y="209102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7675;p70">
              <a:extLst>
                <a:ext uri="{FF2B5EF4-FFF2-40B4-BE49-F238E27FC236}">
                  <a16:creationId xmlns:a16="http://schemas.microsoft.com/office/drawing/2014/main" id="{A0221E02-08AB-42EB-B027-60583B7603B6}"/>
                </a:ext>
              </a:extLst>
            </p:cNvPr>
            <p:cNvSpPr/>
            <p:nvPr/>
          </p:nvSpPr>
          <p:spPr>
            <a:xfrm>
              <a:off x="7359358" y="3555803"/>
              <a:ext cx="123982" cy="63907"/>
            </a:xfrm>
            <a:custGeom>
              <a:avLst/>
              <a:gdLst/>
              <a:ahLst/>
              <a:cxnLst/>
              <a:rect l="l" t="t" r="r" b="b"/>
              <a:pathLst>
                <a:path w="9611" h="4954" extrusionOk="0">
                  <a:moveTo>
                    <a:pt x="8743" y="1"/>
                  </a:moveTo>
                  <a:cubicBezTo>
                    <a:pt x="8629" y="115"/>
                    <a:pt x="8515" y="229"/>
                    <a:pt x="8401" y="320"/>
                  </a:cubicBezTo>
                  <a:cubicBezTo>
                    <a:pt x="7921" y="731"/>
                    <a:pt x="7373" y="1097"/>
                    <a:pt x="6780" y="1348"/>
                  </a:cubicBezTo>
                  <a:cubicBezTo>
                    <a:pt x="6141" y="1599"/>
                    <a:pt x="5479" y="1781"/>
                    <a:pt x="4817" y="1827"/>
                  </a:cubicBezTo>
                  <a:cubicBezTo>
                    <a:pt x="4560" y="1853"/>
                    <a:pt x="4300" y="1865"/>
                    <a:pt x="4039" y="1865"/>
                  </a:cubicBezTo>
                  <a:cubicBezTo>
                    <a:pt x="3605" y="1865"/>
                    <a:pt x="3168" y="1830"/>
                    <a:pt x="2740" y="1758"/>
                  </a:cubicBezTo>
                  <a:cubicBezTo>
                    <a:pt x="2032" y="1644"/>
                    <a:pt x="1325" y="1462"/>
                    <a:pt x="640" y="1211"/>
                  </a:cubicBezTo>
                  <a:cubicBezTo>
                    <a:pt x="435" y="1119"/>
                    <a:pt x="206" y="1028"/>
                    <a:pt x="1" y="937"/>
                  </a:cubicBezTo>
                  <a:lnTo>
                    <a:pt x="1" y="937"/>
                  </a:lnTo>
                  <a:cubicBezTo>
                    <a:pt x="183" y="1119"/>
                    <a:pt x="366" y="1279"/>
                    <a:pt x="549" y="1462"/>
                  </a:cubicBezTo>
                  <a:cubicBezTo>
                    <a:pt x="1302" y="2146"/>
                    <a:pt x="2101" y="2763"/>
                    <a:pt x="2900" y="3288"/>
                  </a:cubicBezTo>
                  <a:cubicBezTo>
                    <a:pt x="3676" y="3790"/>
                    <a:pt x="4475" y="4224"/>
                    <a:pt x="5296" y="4612"/>
                  </a:cubicBezTo>
                  <a:cubicBezTo>
                    <a:pt x="5593" y="4726"/>
                    <a:pt x="5890" y="4840"/>
                    <a:pt x="6187" y="4954"/>
                  </a:cubicBezTo>
                  <a:cubicBezTo>
                    <a:pt x="6666" y="4703"/>
                    <a:pt x="7145" y="4383"/>
                    <a:pt x="7602" y="3995"/>
                  </a:cubicBezTo>
                  <a:cubicBezTo>
                    <a:pt x="7990" y="3676"/>
                    <a:pt x="8355" y="3333"/>
                    <a:pt x="8674" y="2945"/>
                  </a:cubicBezTo>
                  <a:cubicBezTo>
                    <a:pt x="9017" y="2535"/>
                    <a:pt x="9291" y="2124"/>
                    <a:pt x="9519" y="1713"/>
                  </a:cubicBezTo>
                  <a:cubicBezTo>
                    <a:pt x="9610" y="1553"/>
                    <a:pt x="9565" y="1393"/>
                    <a:pt x="9428" y="1302"/>
                  </a:cubicBezTo>
                  <a:cubicBezTo>
                    <a:pt x="9382" y="1302"/>
                    <a:pt x="9359" y="1279"/>
                    <a:pt x="9336" y="1279"/>
                  </a:cubicBezTo>
                  <a:cubicBezTo>
                    <a:pt x="9154" y="845"/>
                    <a:pt x="8971" y="412"/>
                    <a:pt x="87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7676;p70">
              <a:extLst>
                <a:ext uri="{FF2B5EF4-FFF2-40B4-BE49-F238E27FC236}">
                  <a16:creationId xmlns:a16="http://schemas.microsoft.com/office/drawing/2014/main" id="{422DD0DC-8B41-460D-85E0-9034CDE42CD5}"/>
                </a:ext>
              </a:extLst>
            </p:cNvPr>
            <p:cNvSpPr/>
            <p:nvPr/>
          </p:nvSpPr>
          <p:spPr>
            <a:xfrm>
              <a:off x="7382331" y="3068532"/>
              <a:ext cx="498211" cy="514117"/>
            </a:xfrm>
            <a:custGeom>
              <a:avLst/>
              <a:gdLst/>
              <a:ahLst/>
              <a:cxnLst/>
              <a:rect l="l" t="t" r="r" b="b"/>
              <a:pathLst>
                <a:path w="38621" h="39854" extrusionOk="0">
                  <a:moveTo>
                    <a:pt x="26067" y="0"/>
                  </a:moveTo>
                  <a:cubicBezTo>
                    <a:pt x="25177" y="0"/>
                    <a:pt x="24241" y="160"/>
                    <a:pt x="23191" y="502"/>
                  </a:cubicBezTo>
                  <a:cubicBezTo>
                    <a:pt x="22483" y="753"/>
                    <a:pt x="21753" y="1073"/>
                    <a:pt x="20954" y="1507"/>
                  </a:cubicBezTo>
                  <a:lnTo>
                    <a:pt x="20977" y="1461"/>
                  </a:lnTo>
                  <a:cubicBezTo>
                    <a:pt x="21045" y="1301"/>
                    <a:pt x="20977" y="1141"/>
                    <a:pt x="20817" y="1073"/>
                  </a:cubicBezTo>
                  <a:cubicBezTo>
                    <a:pt x="20794" y="1073"/>
                    <a:pt x="20748" y="1050"/>
                    <a:pt x="20726" y="1050"/>
                  </a:cubicBezTo>
                  <a:cubicBezTo>
                    <a:pt x="20589" y="1050"/>
                    <a:pt x="20497" y="1141"/>
                    <a:pt x="20452" y="1233"/>
                  </a:cubicBezTo>
                  <a:cubicBezTo>
                    <a:pt x="20360" y="1484"/>
                    <a:pt x="20246" y="1712"/>
                    <a:pt x="20155" y="1963"/>
                  </a:cubicBezTo>
                  <a:cubicBezTo>
                    <a:pt x="20041" y="2032"/>
                    <a:pt x="20018" y="2169"/>
                    <a:pt x="20041" y="2260"/>
                  </a:cubicBezTo>
                  <a:cubicBezTo>
                    <a:pt x="18763" y="5341"/>
                    <a:pt x="17211" y="8423"/>
                    <a:pt x="15270" y="11687"/>
                  </a:cubicBezTo>
                  <a:cubicBezTo>
                    <a:pt x="15270" y="11687"/>
                    <a:pt x="15248" y="11732"/>
                    <a:pt x="15248" y="11732"/>
                  </a:cubicBezTo>
                  <a:cubicBezTo>
                    <a:pt x="15248" y="11732"/>
                    <a:pt x="15248" y="11755"/>
                    <a:pt x="15248" y="11755"/>
                  </a:cubicBezTo>
                  <a:cubicBezTo>
                    <a:pt x="12988" y="15544"/>
                    <a:pt x="10409" y="19265"/>
                    <a:pt x="7555" y="22848"/>
                  </a:cubicBezTo>
                  <a:cubicBezTo>
                    <a:pt x="5182" y="25838"/>
                    <a:pt x="2694" y="28600"/>
                    <a:pt x="206" y="31020"/>
                  </a:cubicBezTo>
                  <a:lnTo>
                    <a:pt x="160" y="31065"/>
                  </a:lnTo>
                  <a:cubicBezTo>
                    <a:pt x="114" y="31111"/>
                    <a:pt x="69" y="31157"/>
                    <a:pt x="69" y="31248"/>
                  </a:cubicBezTo>
                  <a:cubicBezTo>
                    <a:pt x="0" y="31316"/>
                    <a:pt x="0" y="31408"/>
                    <a:pt x="23" y="31499"/>
                  </a:cubicBezTo>
                  <a:cubicBezTo>
                    <a:pt x="685" y="33302"/>
                    <a:pt x="1666" y="34923"/>
                    <a:pt x="2922" y="36361"/>
                  </a:cubicBezTo>
                  <a:cubicBezTo>
                    <a:pt x="4223" y="37799"/>
                    <a:pt x="5752" y="38940"/>
                    <a:pt x="7464" y="39739"/>
                  </a:cubicBezTo>
                  <a:cubicBezTo>
                    <a:pt x="7510" y="39807"/>
                    <a:pt x="7601" y="39853"/>
                    <a:pt x="7692" y="39853"/>
                  </a:cubicBezTo>
                  <a:cubicBezTo>
                    <a:pt x="7738" y="39853"/>
                    <a:pt x="7806" y="39830"/>
                    <a:pt x="7852" y="39807"/>
                  </a:cubicBezTo>
                  <a:cubicBezTo>
                    <a:pt x="8742" y="39191"/>
                    <a:pt x="9655" y="38484"/>
                    <a:pt x="10705" y="37616"/>
                  </a:cubicBezTo>
                  <a:cubicBezTo>
                    <a:pt x="11573" y="36909"/>
                    <a:pt x="12463" y="36155"/>
                    <a:pt x="13444" y="35265"/>
                  </a:cubicBezTo>
                  <a:cubicBezTo>
                    <a:pt x="15156" y="33759"/>
                    <a:pt x="16891" y="32138"/>
                    <a:pt x="18740" y="30312"/>
                  </a:cubicBezTo>
                  <a:cubicBezTo>
                    <a:pt x="20383" y="28714"/>
                    <a:pt x="22027" y="27002"/>
                    <a:pt x="23784" y="25131"/>
                  </a:cubicBezTo>
                  <a:cubicBezTo>
                    <a:pt x="25199" y="23624"/>
                    <a:pt x="26660" y="22072"/>
                    <a:pt x="28075" y="20520"/>
                  </a:cubicBezTo>
                  <a:cubicBezTo>
                    <a:pt x="29513" y="18899"/>
                    <a:pt x="30769" y="17439"/>
                    <a:pt x="31887" y="16046"/>
                  </a:cubicBezTo>
                  <a:cubicBezTo>
                    <a:pt x="31933" y="16023"/>
                    <a:pt x="31978" y="16001"/>
                    <a:pt x="32024" y="15955"/>
                  </a:cubicBezTo>
                  <a:cubicBezTo>
                    <a:pt x="32298" y="15635"/>
                    <a:pt x="32572" y="15270"/>
                    <a:pt x="32823" y="14859"/>
                  </a:cubicBezTo>
                  <a:cubicBezTo>
                    <a:pt x="34101" y="13216"/>
                    <a:pt x="35197" y="11641"/>
                    <a:pt x="36133" y="10089"/>
                  </a:cubicBezTo>
                  <a:cubicBezTo>
                    <a:pt x="37137" y="8468"/>
                    <a:pt x="37913" y="6962"/>
                    <a:pt x="38552" y="5455"/>
                  </a:cubicBezTo>
                  <a:cubicBezTo>
                    <a:pt x="38621" y="5318"/>
                    <a:pt x="38552" y="5136"/>
                    <a:pt x="38392" y="5067"/>
                  </a:cubicBezTo>
                  <a:cubicBezTo>
                    <a:pt x="38370" y="5067"/>
                    <a:pt x="38324" y="5044"/>
                    <a:pt x="38301" y="5044"/>
                  </a:cubicBezTo>
                  <a:cubicBezTo>
                    <a:pt x="38164" y="5044"/>
                    <a:pt x="38073" y="5136"/>
                    <a:pt x="38027" y="5227"/>
                  </a:cubicBezTo>
                  <a:cubicBezTo>
                    <a:pt x="37479" y="6528"/>
                    <a:pt x="36795" y="7852"/>
                    <a:pt x="35973" y="9244"/>
                  </a:cubicBezTo>
                  <a:lnTo>
                    <a:pt x="35996" y="9222"/>
                  </a:lnTo>
                  <a:lnTo>
                    <a:pt x="35996" y="9222"/>
                  </a:lnTo>
                  <a:cubicBezTo>
                    <a:pt x="35379" y="10271"/>
                    <a:pt x="34695" y="11299"/>
                    <a:pt x="33919" y="12394"/>
                  </a:cubicBezTo>
                  <a:cubicBezTo>
                    <a:pt x="34147" y="11755"/>
                    <a:pt x="34284" y="11070"/>
                    <a:pt x="34375" y="10431"/>
                  </a:cubicBezTo>
                  <a:cubicBezTo>
                    <a:pt x="34603" y="8582"/>
                    <a:pt x="34261" y="6642"/>
                    <a:pt x="33394" y="4953"/>
                  </a:cubicBezTo>
                  <a:cubicBezTo>
                    <a:pt x="33188" y="4542"/>
                    <a:pt x="32937" y="4131"/>
                    <a:pt x="32686" y="3743"/>
                  </a:cubicBezTo>
                  <a:cubicBezTo>
                    <a:pt x="32435" y="3401"/>
                    <a:pt x="32138" y="3036"/>
                    <a:pt x="31773" y="2671"/>
                  </a:cubicBezTo>
                  <a:cubicBezTo>
                    <a:pt x="31157" y="1986"/>
                    <a:pt x="30404" y="1415"/>
                    <a:pt x="29559" y="913"/>
                  </a:cubicBezTo>
                  <a:cubicBezTo>
                    <a:pt x="29080" y="639"/>
                    <a:pt x="28555" y="411"/>
                    <a:pt x="28007" y="251"/>
                  </a:cubicBezTo>
                  <a:cubicBezTo>
                    <a:pt x="27505" y="114"/>
                    <a:pt x="26980" y="23"/>
                    <a:pt x="263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7677;p70">
              <a:extLst>
                <a:ext uri="{FF2B5EF4-FFF2-40B4-BE49-F238E27FC236}">
                  <a16:creationId xmlns:a16="http://schemas.microsoft.com/office/drawing/2014/main" id="{2DCD7C13-079C-4F51-9BEC-F434F97D52E1}"/>
                </a:ext>
              </a:extLst>
            </p:cNvPr>
            <p:cNvSpPr/>
            <p:nvPr/>
          </p:nvSpPr>
          <p:spPr>
            <a:xfrm>
              <a:off x="7437089" y="3115344"/>
              <a:ext cx="361303" cy="430628"/>
            </a:xfrm>
            <a:custGeom>
              <a:avLst/>
              <a:gdLst/>
              <a:ahLst/>
              <a:cxnLst/>
              <a:rect l="l" t="t" r="r" b="b"/>
              <a:pathLst>
                <a:path w="28008" h="33382" extrusionOk="0">
                  <a:moveTo>
                    <a:pt x="27711" y="0"/>
                  </a:moveTo>
                  <a:cubicBezTo>
                    <a:pt x="27619" y="0"/>
                    <a:pt x="27528" y="46"/>
                    <a:pt x="27482" y="114"/>
                  </a:cubicBezTo>
                  <a:cubicBezTo>
                    <a:pt x="25040" y="3949"/>
                    <a:pt x="22484" y="7692"/>
                    <a:pt x="19767" y="11344"/>
                  </a:cubicBezTo>
                  <a:cubicBezTo>
                    <a:pt x="17028" y="15019"/>
                    <a:pt x="14152" y="18557"/>
                    <a:pt x="11094" y="21981"/>
                  </a:cubicBezTo>
                  <a:cubicBezTo>
                    <a:pt x="10341" y="22826"/>
                    <a:pt x="9587" y="23670"/>
                    <a:pt x="8788" y="24492"/>
                  </a:cubicBezTo>
                  <a:cubicBezTo>
                    <a:pt x="8400" y="24926"/>
                    <a:pt x="8012" y="25336"/>
                    <a:pt x="7624" y="25747"/>
                  </a:cubicBezTo>
                  <a:cubicBezTo>
                    <a:pt x="7442" y="25930"/>
                    <a:pt x="7259" y="26135"/>
                    <a:pt x="7054" y="26341"/>
                  </a:cubicBezTo>
                  <a:lnTo>
                    <a:pt x="6917" y="26478"/>
                  </a:lnTo>
                  <a:cubicBezTo>
                    <a:pt x="6894" y="26500"/>
                    <a:pt x="6848" y="26523"/>
                    <a:pt x="6826" y="26569"/>
                  </a:cubicBezTo>
                  <a:cubicBezTo>
                    <a:pt x="6803" y="26592"/>
                    <a:pt x="6757" y="26637"/>
                    <a:pt x="6734" y="26660"/>
                  </a:cubicBezTo>
                  <a:cubicBezTo>
                    <a:pt x="6620" y="26774"/>
                    <a:pt x="6506" y="26888"/>
                    <a:pt x="6392" y="27003"/>
                  </a:cubicBezTo>
                  <a:cubicBezTo>
                    <a:pt x="6004" y="27413"/>
                    <a:pt x="5593" y="27824"/>
                    <a:pt x="5182" y="28212"/>
                  </a:cubicBezTo>
                  <a:cubicBezTo>
                    <a:pt x="4383" y="29011"/>
                    <a:pt x="3584" y="29810"/>
                    <a:pt x="2740" y="30563"/>
                  </a:cubicBezTo>
                  <a:cubicBezTo>
                    <a:pt x="2329" y="30951"/>
                    <a:pt x="1918" y="31339"/>
                    <a:pt x="1507" y="31727"/>
                  </a:cubicBezTo>
                  <a:cubicBezTo>
                    <a:pt x="1302" y="31910"/>
                    <a:pt x="1096" y="32093"/>
                    <a:pt x="891" y="32275"/>
                  </a:cubicBezTo>
                  <a:cubicBezTo>
                    <a:pt x="640" y="32481"/>
                    <a:pt x="389" y="32686"/>
                    <a:pt x="161" y="32869"/>
                  </a:cubicBezTo>
                  <a:cubicBezTo>
                    <a:pt x="24" y="32983"/>
                    <a:pt x="1" y="33165"/>
                    <a:pt x="115" y="33280"/>
                  </a:cubicBezTo>
                  <a:cubicBezTo>
                    <a:pt x="168" y="33346"/>
                    <a:pt x="252" y="33382"/>
                    <a:pt x="336" y="33382"/>
                  </a:cubicBezTo>
                  <a:cubicBezTo>
                    <a:pt x="396" y="33382"/>
                    <a:pt x="455" y="33363"/>
                    <a:pt x="503" y="33325"/>
                  </a:cubicBezTo>
                  <a:cubicBezTo>
                    <a:pt x="731" y="33143"/>
                    <a:pt x="959" y="32960"/>
                    <a:pt x="1188" y="32777"/>
                  </a:cubicBezTo>
                  <a:cubicBezTo>
                    <a:pt x="1416" y="32595"/>
                    <a:pt x="1644" y="32389"/>
                    <a:pt x="1850" y="32184"/>
                  </a:cubicBezTo>
                  <a:cubicBezTo>
                    <a:pt x="2283" y="31796"/>
                    <a:pt x="2694" y="31408"/>
                    <a:pt x="3105" y="31020"/>
                  </a:cubicBezTo>
                  <a:cubicBezTo>
                    <a:pt x="3927" y="30244"/>
                    <a:pt x="4748" y="29468"/>
                    <a:pt x="5547" y="28669"/>
                  </a:cubicBezTo>
                  <a:cubicBezTo>
                    <a:pt x="6118" y="28098"/>
                    <a:pt x="6689" y="27528"/>
                    <a:pt x="7236" y="26957"/>
                  </a:cubicBezTo>
                  <a:cubicBezTo>
                    <a:pt x="7259" y="26957"/>
                    <a:pt x="7259" y="26934"/>
                    <a:pt x="7259" y="26934"/>
                  </a:cubicBezTo>
                  <a:cubicBezTo>
                    <a:pt x="8286" y="25884"/>
                    <a:pt x="9291" y="24811"/>
                    <a:pt x="10272" y="23739"/>
                  </a:cubicBezTo>
                  <a:cubicBezTo>
                    <a:pt x="13354" y="20360"/>
                    <a:pt x="16275" y="16845"/>
                    <a:pt x="19060" y="13216"/>
                  </a:cubicBezTo>
                  <a:cubicBezTo>
                    <a:pt x="21822" y="9610"/>
                    <a:pt x="24447" y="5866"/>
                    <a:pt x="26912" y="2055"/>
                  </a:cubicBezTo>
                  <a:cubicBezTo>
                    <a:pt x="27254" y="1530"/>
                    <a:pt x="27597" y="982"/>
                    <a:pt x="27939" y="457"/>
                  </a:cubicBezTo>
                  <a:cubicBezTo>
                    <a:pt x="27985" y="388"/>
                    <a:pt x="28007" y="320"/>
                    <a:pt x="27985" y="229"/>
                  </a:cubicBezTo>
                  <a:cubicBezTo>
                    <a:pt x="27985" y="160"/>
                    <a:pt x="27939" y="92"/>
                    <a:pt x="27893" y="46"/>
                  </a:cubicBezTo>
                  <a:cubicBezTo>
                    <a:pt x="27825" y="23"/>
                    <a:pt x="27779" y="0"/>
                    <a:pt x="27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7678;p70">
              <a:extLst>
                <a:ext uri="{FF2B5EF4-FFF2-40B4-BE49-F238E27FC236}">
                  <a16:creationId xmlns:a16="http://schemas.microsoft.com/office/drawing/2014/main" id="{573ED124-2F18-4F64-8F3E-ED78C34D9A64}"/>
                </a:ext>
              </a:extLst>
            </p:cNvPr>
            <p:cNvSpPr/>
            <p:nvPr/>
          </p:nvSpPr>
          <p:spPr>
            <a:xfrm>
              <a:off x="8099262" y="3458890"/>
              <a:ext cx="144596" cy="231207"/>
            </a:xfrm>
            <a:custGeom>
              <a:avLst/>
              <a:gdLst/>
              <a:ahLst/>
              <a:cxnLst/>
              <a:rect l="l" t="t" r="r" b="b"/>
              <a:pathLst>
                <a:path w="11209" h="17923" extrusionOk="0">
                  <a:moveTo>
                    <a:pt x="5910" y="1"/>
                  </a:moveTo>
                  <a:cubicBezTo>
                    <a:pt x="5772" y="1"/>
                    <a:pt x="5659" y="89"/>
                    <a:pt x="5639" y="233"/>
                  </a:cubicBezTo>
                  <a:cubicBezTo>
                    <a:pt x="5616" y="255"/>
                    <a:pt x="5616" y="301"/>
                    <a:pt x="5639" y="324"/>
                  </a:cubicBezTo>
                  <a:cubicBezTo>
                    <a:pt x="5045" y="849"/>
                    <a:pt x="4497" y="1442"/>
                    <a:pt x="4018" y="2059"/>
                  </a:cubicBezTo>
                  <a:cubicBezTo>
                    <a:pt x="3516" y="2743"/>
                    <a:pt x="3037" y="3497"/>
                    <a:pt x="2603" y="4318"/>
                  </a:cubicBezTo>
                  <a:cubicBezTo>
                    <a:pt x="1918" y="5688"/>
                    <a:pt x="1370" y="7240"/>
                    <a:pt x="1028" y="8906"/>
                  </a:cubicBezTo>
                  <a:cubicBezTo>
                    <a:pt x="937" y="8952"/>
                    <a:pt x="891" y="8998"/>
                    <a:pt x="845" y="9066"/>
                  </a:cubicBezTo>
                  <a:cubicBezTo>
                    <a:pt x="823" y="9112"/>
                    <a:pt x="823" y="9203"/>
                    <a:pt x="845" y="9271"/>
                  </a:cubicBezTo>
                  <a:cubicBezTo>
                    <a:pt x="868" y="9340"/>
                    <a:pt x="891" y="9408"/>
                    <a:pt x="914" y="9454"/>
                  </a:cubicBezTo>
                  <a:cubicBezTo>
                    <a:pt x="937" y="9477"/>
                    <a:pt x="937" y="9523"/>
                    <a:pt x="937" y="9545"/>
                  </a:cubicBezTo>
                  <a:cubicBezTo>
                    <a:pt x="960" y="9568"/>
                    <a:pt x="960" y="9591"/>
                    <a:pt x="982" y="9614"/>
                  </a:cubicBezTo>
                  <a:cubicBezTo>
                    <a:pt x="1005" y="9682"/>
                    <a:pt x="1028" y="9751"/>
                    <a:pt x="1028" y="9796"/>
                  </a:cubicBezTo>
                  <a:cubicBezTo>
                    <a:pt x="1074" y="10002"/>
                    <a:pt x="1096" y="10230"/>
                    <a:pt x="1096" y="10436"/>
                  </a:cubicBezTo>
                  <a:cubicBezTo>
                    <a:pt x="1074" y="10801"/>
                    <a:pt x="1005" y="11189"/>
                    <a:pt x="868" y="11645"/>
                  </a:cubicBezTo>
                  <a:cubicBezTo>
                    <a:pt x="777" y="11919"/>
                    <a:pt x="663" y="12193"/>
                    <a:pt x="571" y="12467"/>
                  </a:cubicBezTo>
                  <a:cubicBezTo>
                    <a:pt x="480" y="12718"/>
                    <a:pt x="389" y="12992"/>
                    <a:pt x="298" y="13243"/>
                  </a:cubicBezTo>
                  <a:cubicBezTo>
                    <a:pt x="138" y="13722"/>
                    <a:pt x="1" y="14316"/>
                    <a:pt x="1" y="14932"/>
                  </a:cubicBezTo>
                  <a:cubicBezTo>
                    <a:pt x="24" y="15229"/>
                    <a:pt x="69" y="15503"/>
                    <a:pt x="161" y="15777"/>
                  </a:cubicBezTo>
                  <a:cubicBezTo>
                    <a:pt x="275" y="16051"/>
                    <a:pt x="435" y="16324"/>
                    <a:pt x="617" y="16553"/>
                  </a:cubicBezTo>
                  <a:cubicBezTo>
                    <a:pt x="823" y="16804"/>
                    <a:pt x="1051" y="17032"/>
                    <a:pt x="1348" y="17260"/>
                  </a:cubicBezTo>
                  <a:cubicBezTo>
                    <a:pt x="1485" y="17329"/>
                    <a:pt x="1621" y="17397"/>
                    <a:pt x="1758" y="17489"/>
                  </a:cubicBezTo>
                  <a:cubicBezTo>
                    <a:pt x="1804" y="17511"/>
                    <a:pt x="1850" y="17534"/>
                    <a:pt x="1895" y="17557"/>
                  </a:cubicBezTo>
                  <a:cubicBezTo>
                    <a:pt x="1941" y="17580"/>
                    <a:pt x="1987" y="17603"/>
                    <a:pt x="2009" y="17626"/>
                  </a:cubicBezTo>
                  <a:lnTo>
                    <a:pt x="2032" y="17626"/>
                  </a:lnTo>
                  <a:cubicBezTo>
                    <a:pt x="2169" y="17694"/>
                    <a:pt x="2329" y="17740"/>
                    <a:pt x="2466" y="17785"/>
                  </a:cubicBezTo>
                  <a:cubicBezTo>
                    <a:pt x="2534" y="17808"/>
                    <a:pt x="2603" y="17831"/>
                    <a:pt x="2671" y="17854"/>
                  </a:cubicBezTo>
                  <a:cubicBezTo>
                    <a:pt x="2763" y="17877"/>
                    <a:pt x="2854" y="17899"/>
                    <a:pt x="2945" y="17899"/>
                  </a:cubicBezTo>
                  <a:lnTo>
                    <a:pt x="2968" y="17899"/>
                  </a:lnTo>
                  <a:cubicBezTo>
                    <a:pt x="2991" y="17899"/>
                    <a:pt x="2991" y="17899"/>
                    <a:pt x="3014" y="17922"/>
                  </a:cubicBezTo>
                  <a:lnTo>
                    <a:pt x="3105" y="17922"/>
                  </a:lnTo>
                  <a:cubicBezTo>
                    <a:pt x="3151" y="17922"/>
                    <a:pt x="3219" y="17922"/>
                    <a:pt x="3265" y="17877"/>
                  </a:cubicBezTo>
                  <a:cubicBezTo>
                    <a:pt x="3721" y="17603"/>
                    <a:pt x="4132" y="17237"/>
                    <a:pt x="4497" y="16918"/>
                  </a:cubicBezTo>
                  <a:cubicBezTo>
                    <a:pt x="4771" y="16667"/>
                    <a:pt x="5045" y="16393"/>
                    <a:pt x="5342" y="16096"/>
                  </a:cubicBezTo>
                  <a:cubicBezTo>
                    <a:pt x="5913" y="15503"/>
                    <a:pt x="6483" y="14841"/>
                    <a:pt x="7054" y="14065"/>
                  </a:cubicBezTo>
                  <a:cubicBezTo>
                    <a:pt x="8264" y="12467"/>
                    <a:pt x="9222" y="10801"/>
                    <a:pt x="9953" y="9112"/>
                  </a:cubicBezTo>
                  <a:cubicBezTo>
                    <a:pt x="10386" y="8062"/>
                    <a:pt x="10729" y="7057"/>
                    <a:pt x="10934" y="6076"/>
                  </a:cubicBezTo>
                  <a:cubicBezTo>
                    <a:pt x="11140" y="5049"/>
                    <a:pt x="11208" y="4067"/>
                    <a:pt x="11117" y="3154"/>
                  </a:cubicBezTo>
                  <a:cubicBezTo>
                    <a:pt x="11094" y="3063"/>
                    <a:pt x="11071" y="2972"/>
                    <a:pt x="11071" y="2903"/>
                  </a:cubicBezTo>
                  <a:cubicBezTo>
                    <a:pt x="10478" y="2173"/>
                    <a:pt x="9702" y="1534"/>
                    <a:pt x="8766" y="986"/>
                  </a:cubicBezTo>
                  <a:cubicBezTo>
                    <a:pt x="8332" y="758"/>
                    <a:pt x="7876" y="529"/>
                    <a:pt x="7396" y="370"/>
                  </a:cubicBezTo>
                  <a:cubicBezTo>
                    <a:pt x="6917" y="187"/>
                    <a:pt x="6438" y="73"/>
                    <a:pt x="5958" y="4"/>
                  </a:cubicBezTo>
                  <a:cubicBezTo>
                    <a:pt x="5942" y="2"/>
                    <a:pt x="5926" y="1"/>
                    <a:pt x="5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7679;p70">
              <a:extLst>
                <a:ext uri="{FF2B5EF4-FFF2-40B4-BE49-F238E27FC236}">
                  <a16:creationId xmlns:a16="http://schemas.microsoft.com/office/drawing/2014/main" id="{6371E3B2-F749-4FB5-BC6F-1CFAB865889E}"/>
                </a:ext>
              </a:extLst>
            </p:cNvPr>
            <p:cNvSpPr/>
            <p:nvPr/>
          </p:nvSpPr>
          <p:spPr>
            <a:xfrm>
              <a:off x="8099262" y="3484263"/>
              <a:ext cx="144596" cy="206129"/>
            </a:xfrm>
            <a:custGeom>
              <a:avLst/>
              <a:gdLst/>
              <a:ahLst/>
              <a:cxnLst/>
              <a:rect l="l" t="t" r="r" b="b"/>
              <a:pathLst>
                <a:path w="11209" h="15979" extrusionOk="0">
                  <a:moveTo>
                    <a:pt x="10158" y="0"/>
                  </a:moveTo>
                  <a:cubicBezTo>
                    <a:pt x="10181" y="320"/>
                    <a:pt x="10158" y="639"/>
                    <a:pt x="10135" y="959"/>
                  </a:cubicBezTo>
                  <a:cubicBezTo>
                    <a:pt x="10090" y="1872"/>
                    <a:pt x="9953" y="2785"/>
                    <a:pt x="9747" y="3675"/>
                  </a:cubicBezTo>
                  <a:cubicBezTo>
                    <a:pt x="9542" y="4657"/>
                    <a:pt x="9222" y="5593"/>
                    <a:pt x="8857" y="6528"/>
                  </a:cubicBezTo>
                  <a:cubicBezTo>
                    <a:pt x="8492" y="7464"/>
                    <a:pt x="8081" y="8354"/>
                    <a:pt x="7579" y="9222"/>
                  </a:cubicBezTo>
                  <a:cubicBezTo>
                    <a:pt x="6620" y="10911"/>
                    <a:pt x="5456" y="12509"/>
                    <a:pt x="4109" y="13901"/>
                  </a:cubicBezTo>
                  <a:cubicBezTo>
                    <a:pt x="4096" y="13928"/>
                    <a:pt x="4067" y="13939"/>
                    <a:pt x="4036" y="13939"/>
                  </a:cubicBezTo>
                  <a:cubicBezTo>
                    <a:pt x="4014" y="13939"/>
                    <a:pt x="3991" y="13933"/>
                    <a:pt x="3972" y="13924"/>
                  </a:cubicBezTo>
                  <a:cubicBezTo>
                    <a:pt x="3972" y="13901"/>
                    <a:pt x="3972" y="13901"/>
                    <a:pt x="3972" y="13901"/>
                  </a:cubicBezTo>
                  <a:cubicBezTo>
                    <a:pt x="3516" y="13444"/>
                    <a:pt x="3014" y="13034"/>
                    <a:pt x="2466" y="12668"/>
                  </a:cubicBezTo>
                  <a:lnTo>
                    <a:pt x="2443" y="12668"/>
                  </a:lnTo>
                  <a:cubicBezTo>
                    <a:pt x="2283" y="12577"/>
                    <a:pt x="2101" y="12463"/>
                    <a:pt x="1941" y="12395"/>
                  </a:cubicBezTo>
                  <a:cubicBezTo>
                    <a:pt x="1758" y="12303"/>
                    <a:pt x="1599" y="12235"/>
                    <a:pt x="1416" y="12189"/>
                  </a:cubicBezTo>
                  <a:cubicBezTo>
                    <a:pt x="1302" y="12143"/>
                    <a:pt x="1188" y="12121"/>
                    <a:pt x="1051" y="12098"/>
                  </a:cubicBezTo>
                  <a:cubicBezTo>
                    <a:pt x="937" y="12075"/>
                    <a:pt x="800" y="12052"/>
                    <a:pt x="686" y="12052"/>
                  </a:cubicBezTo>
                  <a:lnTo>
                    <a:pt x="343" y="12052"/>
                  </a:lnTo>
                  <a:cubicBezTo>
                    <a:pt x="252" y="12052"/>
                    <a:pt x="161" y="12075"/>
                    <a:pt x="69" y="12098"/>
                  </a:cubicBezTo>
                  <a:cubicBezTo>
                    <a:pt x="24" y="12372"/>
                    <a:pt x="1" y="12668"/>
                    <a:pt x="1" y="12965"/>
                  </a:cubicBezTo>
                  <a:cubicBezTo>
                    <a:pt x="1" y="13262"/>
                    <a:pt x="69" y="13536"/>
                    <a:pt x="161" y="13810"/>
                  </a:cubicBezTo>
                  <a:cubicBezTo>
                    <a:pt x="275" y="14084"/>
                    <a:pt x="412" y="14357"/>
                    <a:pt x="617" y="14609"/>
                  </a:cubicBezTo>
                  <a:cubicBezTo>
                    <a:pt x="800" y="14837"/>
                    <a:pt x="1051" y="15065"/>
                    <a:pt x="1348" y="15293"/>
                  </a:cubicBezTo>
                  <a:cubicBezTo>
                    <a:pt x="1485" y="15362"/>
                    <a:pt x="1599" y="15453"/>
                    <a:pt x="1736" y="15522"/>
                  </a:cubicBezTo>
                  <a:lnTo>
                    <a:pt x="1895" y="15613"/>
                  </a:lnTo>
                  <a:lnTo>
                    <a:pt x="2009" y="15659"/>
                  </a:lnTo>
                  <a:cubicBezTo>
                    <a:pt x="2215" y="15750"/>
                    <a:pt x="2352" y="15795"/>
                    <a:pt x="2466" y="15818"/>
                  </a:cubicBezTo>
                  <a:cubicBezTo>
                    <a:pt x="2534" y="15864"/>
                    <a:pt x="2603" y="15864"/>
                    <a:pt x="2671" y="15887"/>
                  </a:cubicBezTo>
                  <a:cubicBezTo>
                    <a:pt x="2763" y="15910"/>
                    <a:pt x="2854" y="15932"/>
                    <a:pt x="2945" y="15955"/>
                  </a:cubicBezTo>
                  <a:lnTo>
                    <a:pt x="2991" y="15955"/>
                  </a:lnTo>
                  <a:lnTo>
                    <a:pt x="3105" y="15978"/>
                  </a:lnTo>
                  <a:cubicBezTo>
                    <a:pt x="3174" y="15978"/>
                    <a:pt x="3219" y="15955"/>
                    <a:pt x="3265" y="15932"/>
                  </a:cubicBezTo>
                  <a:cubicBezTo>
                    <a:pt x="3721" y="15636"/>
                    <a:pt x="4132" y="15270"/>
                    <a:pt x="4497" y="14974"/>
                  </a:cubicBezTo>
                  <a:cubicBezTo>
                    <a:pt x="4771" y="14723"/>
                    <a:pt x="5045" y="14449"/>
                    <a:pt x="5342" y="14129"/>
                  </a:cubicBezTo>
                  <a:cubicBezTo>
                    <a:pt x="5935" y="13536"/>
                    <a:pt x="6506" y="12851"/>
                    <a:pt x="7077" y="12098"/>
                  </a:cubicBezTo>
                  <a:cubicBezTo>
                    <a:pt x="8264" y="10523"/>
                    <a:pt x="9222" y="8857"/>
                    <a:pt x="9953" y="7145"/>
                  </a:cubicBezTo>
                  <a:cubicBezTo>
                    <a:pt x="10409" y="6095"/>
                    <a:pt x="10729" y="5090"/>
                    <a:pt x="10934" y="4109"/>
                  </a:cubicBezTo>
                  <a:cubicBezTo>
                    <a:pt x="11162" y="3059"/>
                    <a:pt x="11208" y="2100"/>
                    <a:pt x="11117" y="1187"/>
                  </a:cubicBezTo>
                  <a:cubicBezTo>
                    <a:pt x="11094" y="1096"/>
                    <a:pt x="11094" y="1005"/>
                    <a:pt x="11071" y="913"/>
                  </a:cubicBezTo>
                  <a:cubicBezTo>
                    <a:pt x="10820" y="594"/>
                    <a:pt x="10501" y="297"/>
                    <a:pt x="10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7680;p70">
              <a:extLst>
                <a:ext uri="{FF2B5EF4-FFF2-40B4-BE49-F238E27FC236}">
                  <a16:creationId xmlns:a16="http://schemas.microsoft.com/office/drawing/2014/main" id="{DE21D517-D98C-4091-8DF7-9F8DB8F16E5D}"/>
                </a:ext>
              </a:extLst>
            </p:cNvPr>
            <p:cNvSpPr/>
            <p:nvPr/>
          </p:nvSpPr>
          <p:spPr>
            <a:xfrm>
              <a:off x="8131059" y="3647671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C68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7681;p70">
              <a:extLst>
                <a:ext uri="{FF2B5EF4-FFF2-40B4-BE49-F238E27FC236}">
                  <a16:creationId xmlns:a16="http://schemas.microsoft.com/office/drawing/2014/main" id="{D49C7EA7-37F7-42DC-A0FB-6F70A1AF798E}"/>
                </a:ext>
              </a:extLst>
            </p:cNvPr>
            <p:cNvSpPr/>
            <p:nvPr/>
          </p:nvSpPr>
          <p:spPr>
            <a:xfrm>
              <a:off x="8130775" y="3647671"/>
              <a:ext cx="297" cy="13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0C68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7682;p70">
              <a:extLst>
                <a:ext uri="{FF2B5EF4-FFF2-40B4-BE49-F238E27FC236}">
                  <a16:creationId xmlns:a16="http://schemas.microsoft.com/office/drawing/2014/main" id="{AE3803AD-F767-4D3F-8DBB-E0546FA61A2D}"/>
                </a:ext>
              </a:extLst>
            </p:cNvPr>
            <p:cNvSpPr/>
            <p:nvPr/>
          </p:nvSpPr>
          <p:spPr>
            <a:xfrm>
              <a:off x="8103093" y="3610341"/>
              <a:ext cx="38003" cy="14487"/>
            </a:xfrm>
            <a:custGeom>
              <a:avLst/>
              <a:gdLst/>
              <a:ahLst/>
              <a:cxnLst/>
              <a:rect l="l" t="t" r="r" b="b"/>
              <a:pathLst>
                <a:path w="2946" h="1123" extrusionOk="0">
                  <a:moveTo>
                    <a:pt x="724" y="1"/>
                  </a:moveTo>
                  <a:cubicBezTo>
                    <a:pt x="575" y="1"/>
                    <a:pt x="425" y="14"/>
                    <a:pt x="274" y="41"/>
                  </a:cubicBezTo>
                  <a:cubicBezTo>
                    <a:pt x="206" y="41"/>
                    <a:pt x="138" y="64"/>
                    <a:pt x="69" y="133"/>
                  </a:cubicBezTo>
                  <a:cubicBezTo>
                    <a:pt x="23" y="178"/>
                    <a:pt x="1" y="269"/>
                    <a:pt x="1" y="338"/>
                  </a:cubicBezTo>
                  <a:cubicBezTo>
                    <a:pt x="1" y="361"/>
                    <a:pt x="1" y="384"/>
                    <a:pt x="23" y="429"/>
                  </a:cubicBezTo>
                  <a:cubicBezTo>
                    <a:pt x="46" y="475"/>
                    <a:pt x="69" y="498"/>
                    <a:pt x="92" y="543"/>
                  </a:cubicBezTo>
                  <a:cubicBezTo>
                    <a:pt x="138" y="589"/>
                    <a:pt x="229" y="612"/>
                    <a:pt x="297" y="612"/>
                  </a:cubicBezTo>
                  <a:cubicBezTo>
                    <a:pt x="503" y="566"/>
                    <a:pt x="685" y="566"/>
                    <a:pt x="868" y="566"/>
                  </a:cubicBezTo>
                  <a:cubicBezTo>
                    <a:pt x="1210" y="612"/>
                    <a:pt x="1530" y="703"/>
                    <a:pt x="1849" y="817"/>
                  </a:cubicBezTo>
                  <a:cubicBezTo>
                    <a:pt x="2055" y="886"/>
                    <a:pt x="2283" y="1000"/>
                    <a:pt x="2489" y="1091"/>
                  </a:cubicBezTo>
                  <a:cubicBezTo>
                    <a:pt x="2538" y="1112"/>
                    <a:pt x="2587" y="1123"/>
                    <a:pt x="2634" y="1123"/>
                  </a:cubicBezTo>
                  <a:cubicBezTo>
                    <a:pt x="2739" y="1123"/>
                    <a:pt x="2829" y="1072"/>
                    <a:pt x="2877" y="977"/>
                  </a:cubicBezTo>
                  <a:cubicBezTo>
                    <a:pt x="2945" y="840"/>
                    <a:pt x="2899" y="658"/>
                    <a:pt x="2762" y="589"/>
                  </a:cubicBezTo>
                  <a:cubicBezTo>
                    <a:pt x="2121" y="287"/>
                    <a:pt x="1433" y="1"/>
                    <a:pt x="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7683;p70">
              <a:extLst>
                <a:ext uri="{FF2B5EF4-FFF2-40B4-BE49-F238E27FC236}">
                  <a16:creationId xmlns:a16="http://schemas.microsoft.com/office/drawing/2014/main" id="{54F3B5DA-F605-49C4-816A-21262CDF2AE9}"/>
                </a:ext>
              </a:extLst>
            </p:cNvPr>
            <p:cNvSpPr/>
            <p:nvPr/>
          </p:nvSpPr>
          <p:spPr>
            <a:xfrm>
              <a:off x="8108691" y="3593198"/>
              <a:ext cx="38584" cy="13390"/>
            </a:xfrm>
            <a:custGeom>
              <a:avLst/>
              <a:gdLst/>
              <a:ahLst/>
              <a:cxnLst/>
              <a:rect l="l" t="t" r="r" b="b"/>
              <a:pathLst>
                <a:path w="2991" h="1038" extrusionOk="0">
                  <a:moveTo>
                    <a:pt x="714" y="1"/>
                  </a:moveTo>
                  <a:cubicBezTo>
                    <a:pt x="566" y="1"/>
                    <a:pt x="419" y="8"/>
                    <a:pt x="274" y="24"/>
                  </a:cubicBezTo>
                  <a:cubicBezTo>
                    <a:pt x="114" y="24"/>
                    <a:pt x="0" y="161"/>
                    <a:pt x="0" y="320"/>
                  </a:cubicBezTo>
                  <a:cubicBezTo>
                    <a:pt x="0" y="343"/>
                    <a:pt x="0" y="366"/>
                    <a:pt x="23" y="389"/>
                  </a:cubicBezTo>
                  <a:cubicBezTo>
                    <a:pt x="69" y="503"/>
                    <a:pt x="183" y="594"/>
                    <a:pt x="297" y="594"/>
                  </a:cubicBezTo>
                  <a:cubicBezTo>
                    <a:pt x="525" y="571"/>
                    <a:pt x="754" y="571"/>
                    <a:pt x="959" y="571"/>
                  </a:cubicBezTo>
                  <a:cubicBezTo>
                    <a:pt x="1393" y="617"/>
                    <a:pt x="1826" y="731"/>
                    <a:pt x="2237" y="891"/>
                  </a:cubicBezTo>
                  <a:cubicBezTo>
                    <a:pt x="2351" y="914"/>
                    <a:pt x="2443" y="959"/>
                    <a:pt x="2534" y="1005"/>
                  </a:cubicBezTo>
                  <a:cubicBezTo>
                    <a:pt x="2582" y="1021"/>
                    <a:pt x="2642" y="1037"/>
                    <a:pt x="2697" y="1037"/>
                  </a:cubicBezTo>
                  <a:cubicBezTo>
                    <a:pt x="2720" y="1037"/>
                    <a:pt x="2742" y="1035"/>
                    <a:pt x="2762" y="1028"/>
                  </a:cubicBezTo>
                  <a:cubicBezTo>
                    <a:pt x="2831" y="1005"/>
                    <a:pt x="2899" y="937"/>
                    <a:pt x="2922" y="891"/>
                  </a:cubicBezTo>
                  <a:cubicBezTo>
                    <a:pt x="2990" y="754"/>
                    <a:pt x="2945" y="549"/>
                    <a:pt x="2808" y="503"/>
                  </a:cubicBezTo>
                  <a:cubicBezTo>
                    <a:pt x="2420" y="320"/>
                    <a:pt x="2009" y="183"/>
                    <a:pt x="1598" y="92"/>
                  </a:cubicBezTo>
                  <a:cubicBezTo>
                    <a:pt x="1309" y="31"/>
                    <a:pt x="1010" y="1"/>
                    <a:pt x="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7684;p70">
              <a:extLst>
                <a:ext uri="{FF2B5EF4-FFF2-40B4-BE49-F238E27FC236}">
                  <a16:creationId xmlns:a16="http://schemas.microsoft.com/office/drawing/2014/main" id="{E78EE1C2-11BE-4055-8ADD-3AA51E62F077}"/>
                </a:ext>
              </a:extLst>
            </p:cNvPr>
            <p:cNvSpPr/>
            <p:nvPr/>
          </p:nvSpPr>
          <p:spPr>
            <a:xfrm>
              <a:off x="8159037" y="3458890"/>
              <a:ext cx="71556" cy="118435"/>
            </a:xfrm>
            <a:custGeom>
              <a:avLst/>
              <a:gdLst/>
              <a:ahLst/>
              <a:cxnLst/>
              <a:rect l="l" t="t" r="r" b="b"/>
              <a:pathLst>
                <a:path w="5547" h="9181" extrusionOk="0">
                  <a:moveTo>
                    <a:pt x="1275" y="1"/>
                  </a:moveTo>
                  <a:cubicBezTo>
                    <a:pt x="1133" y="1"/>
                    <a:pt x="1002" y="89"/>
                    <a:pt x="982" y="233"/>
                  </a:cubicBezTo>
                  <a:cubicBezTo>
                    <a:pt x="982" y="255"/>
                    <a:pt x="982" y="301"/>
                    <a:pt x="982" y="324"/>
                  </a:cubicBezTo>
                  <a:cubicBezTo>
                    <a:pt x="640" y="644"/>
                    <a:pt x="320" y="963"/>
                    <a:pt x="0" y="1328"/>
                  </a:cubicBezTo>
                  <a:cubicBezTo>
                    <a:pt x="137" y="1374"/>
                    <a:pt x="274" y="1442"/>
                    <a:pt x="411" y="1534"/>
                  </a:cubicBezTo>
                  <a:cubicBezTo>
                    <a:pt x="982" y="1830"/>
                    <a:pt x="1507" y="2218"/>
                    <a:pt x="1941" y="2698"/>
                  </a:cubicBezTo>
                  <a:cubicBezTo>
                    <a:pt x="2420" y="3200"/>
                    <a:pt x="2808" y="3748"/>
                    <a:pt x="3082" y="4364"/>
                  </a:cubicBezTo>
                  <a:cubicBezTo>
                    <a:pt x="3401" y="4980"/>
                    <a:pt x="3607" y="5642"/>
                    <a:pt x="3744" y="6327"/>
                  </a:cubicBezTo>
                  <a:cubicBezTo>
                    <a:pt x="3881" y="7035"/>
                    <a:pt x="3949" y="7765"/>
                    <a:pt x="3949" y="8495"/>
                  </a:cubicBezTo>
                  <a:cubicBezTo>
                    <a:pt x="3949" y="8724"/>
                    <a:pt x="3949" y="8952"/>
                    <a:pt x="3949" y="9180"/>
                  </a:cubicBezTo>
                  <a:cubicBezTo>
                    <a:pt x="4040" y="8952"/>
                    <a:pt x="4132" y="8724"/>
                    <a:pt x="4223" y="8495"/>
                  </a:cubicBezTo>
                  <a:cubicBezTo>
                    <a:pt x="4611" y="7560"/>
                    <a:pt x="4908" y="6601"/>
                    <a:pt x="5113" y="5642"/>
                  </a:cubicBezTo>
                  <a:cubicBezTo>
                    <a:pt x="5319" y="4752"/>
                    <a:pt x="5456" y="3839"/>
                    <a:pt x="5501" y="2926"/>
                  </a:cubicBezTo>
                  <a:cubicBezTo>
                    <a:pt x="5524" y="2629"/>
                    <a:pt x="5547" y="2310"/>
                    <a:pt x="5547" y="1967"/>
                  </a:cubicBezTo>
                  <a:cubicBezTo>
                    <a:pt x="5136" y="1625"/>
                    <a:pt x="4657" y="1283"/>
                    <a:pt x="4132" y="986"/>
                  </a:cubicBezTo>
                  <a:cubicBezTo>
                    <a:pt x="3721" y="735"/>
                    <a:pt x="3242" y="529"/>
                    <a:pt x="2762" y="347"/>
                  </a:cubicBezTo>
                  <a:cubicBezTo>
                    <a:pt x="2283" y="187"/>
                    <a:pt x="1804" y="50"/>
                    <a:pt x="1324" y="4"/>
                  </a:cubicBezTo>
                  <a:cubicBezTo>
                    <a:pt x="1308" y="2"/>
                    <a:pt x="1292" y="1"/>
                    <a:pt x="1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7685;p70">
              <a:extLst>
                <a:ext uri="{FF2B5EF4-FFF2-40B4-BE49-F238E27FC236}">
                  <a16:creationId xmlns:a16="http://schemas.microsoft.com/office/drawing/2014/main" id="{7EF9102E-BF05-4EE0-B017-53242612597D}"/>
                </a:ext>
              </a:extLst>
            </p:cNvPr>
            <p:cNvSpPr/>
            <p:nvPr/>
          </p:nvSpPr>
          <p:spPr>
            <a:xfrm>
              <a:off x="8201437" y="3484263"/>
              <a:ext cx="42699" cy="140468"/>
            </a:xfrm>
            <a:custGeom>
              <a:avLst/>
              <a:gdLst/>
              <a:ahLst/>
              <a:cxnLst/>
              <a:rect l="l" t="t" r="r" b="b"/>
              <a:pathLst>
                <a:path w="3310" h="10889" extrusionOk="0">
                  <a:moveTo>
                    <a:pt x="2260" y="0"/>
                  </a:moveTo>
                  <a:cubicBezTo>
                    <a:pt x="2260" y="343"/>
                    <a:pt x="2237" y="662"/>
                    <a:pt x="2214" y="959"/>
                  </a:cubicBezTo>
                  <a:cubicBezTo>
                    <a:pt x="2169" y="1872"/>
                    <a:pt x="2032" y="2785"/>
                    <a:pt x="1826" y="3675"/>
                  </a:cubicBezTo>
                  <a:cubicBezTo>
                    <a:pt x="1621" y="4634"/>
                    <a:pt x="1324" y="5593"/>
                    <a:pt x="936" y="6528"/>
                  </a:cubicBezTo>
                  <a:cubicBezTo>
                    <a:pt x="845" y="6757"/>
                    <a:pt x="753" y="6985"/>
                    <a:pt x="662" y="7213"/>
                  </a:cubicBezTo>
                  <a:cubicBezTo>
                    <a:pt x="639" y="7761"/>
                    <a:pt x="571" y="8286"/>
                    <a:pt x="480" y="8811"/>
                  </a:cubicBezTo>
                  <a:cubicBezTo>
                    <a:pt x="365" y="9519"/>
                    <a:pt x="206" y="10203"/>
                    <a:pt x="0" y="10888"/>
                  </a:cubicBezTo>
                  <a:cubicBezTo>
                    <a:pt x="822" y="9678"/>
                    <a:pt x="1507" y="8423"/>
                    <a:pt x="2055" y="7145"/>
                  </a:cubicBezTo>
                  <a:cubicBezTo>
                    <a:pt x="2488" y="6095"/>
                    <a:pt x="2831" y="5068"/>
                    <a:pt x="3013" y="4109"/>
                  </a:cubicBezTo>
                  <a:cubicBezTo>
                    <a:pt x="3241" y="3059"/>
                    <a:pt x="3310" y="2100"/>
                    <a:pt x="3196" y="1187"/>
                  </a:cubicBezTo>
                  <a:cubicBezTo>
                    <a:pt x="3196" y="1096"/>
                    <a:pt x="3173" y="1028"/>
                    <a:pt x="3150" y="936"/>
                  </a:cubicBezTo>
                  <a:cubicBezTo>
                    <a:pt x="2899" y="594"/>
                    <a:pt x="2602" y="297"/>
                    <a:pt x="2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7686;p70">
              <a:extLst>
                <a:ext uri="{FF2B5EF4-FFF2-40B4-BE49-F238E27FC236}">
                  <a16:creationId xmlns:a16="http://schemas.microsoft.com/office/drawing/2014/main" id="{E52F7280-CD76-48AA-BEA5-18E66B7CAA2A}"/>
                </a:ext>
              </a:extLst>
            </p:cNvPr>
            <p:cNvSpPr/>
            <p:nvPr/>
          </p:nvSpPr>
          <p:spPr>
            <a:xfrm>
              <a:off x="7733579" y="3044682"/>
              <a:ext cx="450223" cy="541787"/>
            </a:xfrm>
            <a:custGeom>
              <a:avLst/>
              <a:gdLst/>
              <a:ahLst/>
              <a:cxnLst/>
              <a:rect l="l" t="t" r="r" b="b"/>
              <a:pathLst>
                <a:path w="34901" h="41999" extrusionOk="0">
                  <a:moveTo>
                    <a:pt x="10683" y="0"/>
                  </a:moveTo>
                  <a:cubicBezTo>
                    <a:pt x="8515" y="0"/>
                    <a:pt x="6552" y="365"/>
                    <a:pt x="4863" y="1073"/>
                  </a:cubicBezTo>
                  <a:cubicBezTo>
                    <a:pt x="3927" y="1461"/>
                    <a:pt x="3082" y="2009"/>
                    <a:pt x="2329" y="2648"/>
                  </a:cubicBezTo>
                  <a:cubicBezTo>
                    <a:pt x="1964" y="2990"/>
                    <a:pt x="1599" y="3356"/>
                    <a:pt x="1279" y="3789"/>
                  </a:cubicBezTo>
                  <a:cubicBezTo>
                    <a:pt x="1005" y="4132"/>
                    <a:pt x="777" y="4497"/>
                    <a:pt x="571" y="4931"/>
                  </a:cubicBezTo>
                  <a:cubicBezTo>
                    <a:pt x="571" y="4839"/>
                    <a:pt x="549" y="4771"/>
                    <a:pt x="503" y="4702"/>
                  </a:cubicBezTo>
                  <a:cubicBezTo>
                    <a:pt x="435" y="4657"/>
                    <a:pt x="366" y="4611"/>
                    <a:pt x="298" y="4611"/>
                  </a:cubicBezTo>
                  <a:cubicBezTo>
                    <a:pt x="206" y="4611"/>
                    <a:pt x="138" y="4657"/>
                    <a:pt x="92" y="4702"/>
                  </a:cubicBezTo>
                  <a:cubicBezTo>
                    <a:pt x="46" y="4748"/>
                    <a:pt x="1" y="4839"/>
                    <a:pt x="1" y="4908"/>
                  </a:cubicBezTo>
                  <a:cubicBezTo>
                    <a:pt x="229" y="6802"/>
                    <a:pt x="617" y="8697"/>
                    <a:pt x="1142" y="10568"/>
                  </a:cubicBezTo>
                  <a:cubicBezTo>
                    <a:pt x="1644" y="12372"/>
                    <a:pt x="2306" y="14243"/>
                    <a:pt x="3105" y="16092"/>
                  </a:cubicBezTo>
                  <a:cubicBezTo>
                    <a:pt x="4657" y="19630"/>
                    <a:pt x="6689" y="23099"/>
                    <a:pt x="9177" y="26341"/>
                  </a:cubicBezTo>
                  <a:cubicBezTo>
                    <a:pt x="11596" y="29536"/>
                    <a:pt x="14381" y="32435"/>
                    <a:pt x="17439" y="34946"/>
                  </a:cubicBezTo>
                  <a:cubicBezTo>
                    <a:pt x="18969" y="36201"/>
                    <a:pt x="20566" y="37365"/>
                    <a:pt x="22187" y="38415"/>
                  </a:cubicBezTo>
                  <a:cubicBezTo>
                    <a:pt x="22986" y="38917"/>
                    <a:pt x="23830" y="39419"/>
                    <a:pt x="24675" y="39876"/>
                  </a:cubicBezTo>
                  <a:cubicBezTo>
                    <a:pt x="25702" y="40447"/>
                    <a:pt x="26684" y="40949"/>
                    <a:pt x="27642" y="41382"/>
                  </a:cubicBezTo>
                  <a:cubicBezTo>
                    <a:pt x="28099" y="41565"/>
                    <a:pt x="28555" y="41770"/>
                    <a:pt x="29057" y="41953"/>
                  </a:cubicBezTo>
                  <a:lnTo>
                    <a:pt x="29194" y="41953"/>
                  </a:lnTo>
                  <a:cubicBezTo>
                    <a:pt x="29240" y="41976"/>
                    <a:pt x="29309" y="41999"/>
                    <a:pt x="29354" y="41999"/>
                  </a:cubicBezTo>
                  <a:cubicBezTo>
                    <a:pt x="29400" y="41999"/>
                    <a:pt x="29445" y="41976"/>
                    <a:pt x="29491" y="41953"/>
                  </a:cubicBezTo>
                  <a:cubicBezTo>
                    <a:pt x="30107" y="41679"/>
                    <a:pt x="30724" y="41246"/>
                    <a:pt x="31340" y="40629"/>
                  </a:cubicBezTo>
                  <a:cubicBezTo>
                    <a:pt x="31911" y="40059"/>
                    <a:pt x="32436" y="39397"/>
                    <a:pt x="32961" y="38575"/>
                  </a:cubicBezTo>
                  <a:cubicBezTo>
                    <a:pt x="33440" y="37845"/>
                    <a:pt x="33851" y="37023"/>
                    <a:pt x="34193" y="36178"/>
                  </a:cubicBezTo>
                  <a:cubicBezTo>
                    <a:pt x="34513" y="35357"/>
                    <a:pt x="34718" y="34558"/>
                    <a:pt x="34832" y="33782"/>
                  </a:cubicBezTo>
                  <a:cubicBezTo>
                    <a:pt x="34878" y="33280"/>
                    <a:pt x="34901" y="32800"/>
                    <a:pt x="34832" y="32344"/>
                  </a:cubicBezTo>
                  <a:cubicBezTo>
                    <a:pt x="34832" y="32298"/>
                    <a:pt x="34809" y="32252"/>
                    <a:pt x="34787" y="32230"/>
                  </a:cubicBezTo>
                  <a:cubicBezTo>
                    <a:pt x="34764" y="32161"/>
                    <a:pt x="34718" y="32115"/>
                    <a:pt x="34672" y="32093"/>
                  </a:cubicBezTo>
                  <a:cubicBezTo>
                    <a:pt x="34216" y="31796"/>
                    <a:pt x="33759" y="31476"/>
                    <a:pt x="33303" y="31134"/>
                  </a:cubicBezTo>
                  <a:lnTo>
                    <a:pt x="33303" y="31134"/>
                  </a:lnTo>
                  <a:lnTo>
                    <a:pt x="33326" y="31157"/>
                  </a:lnTo>
                  <a:lnTo>
                    <a:pt x="33349" y="31180"/>
                  </a:lnTo>
                  <a:cubicBezTo>
                    <a:pt x="32093" y="30221"/>
                    <a:pt x="30861" y="29125"/>
                    <a:pt x="29582" y="27801"/>
                  </a:cubicBezTo>
                  <a:cubicBezTo>
                    <a:pt x="28418" y="26637"/>
                    <a:pt x="27300" y="25313"/>
                    <a:pt x="26227" y="23921"/>
                  </a:cubicBezTo>
                  <a:lnTo>
                    <a:pt x="26181" y="23875"/>
                  </a:lnTo>
                  <a:cubicBezTo>
                    <a:pt x="23967" y="20931"/>
                    <a:pt x="22164" y="17850"/>
                    <a:pt x="20863" y="14654"/>
                  </a:cubicBezTo>
                  <a:cubicBezTo>
                    <a:pt x="19859" y="12143"/>
                    <a:pt x="19174" y="9633"/>
                    <a:pt x="18855" y="7213"/>
                  </a:cubicBezTo>
                  <a:lnTo>
                    <a:pt x="18855" y="7282"/>
                  </a:lnTo>
                  <a:cubicBezTo>
                    <a:pt x="18740" y="6209"/>
                    <a:pt x="18672" y="5136"/>
                    <a:pt x="18672" y="4086"/>
                  </a:cubicBezTo>
                  <a:cubicBezTo>
                    <a:pt x="18763" y="4018"/>
                    <a:pt x="18786" y="3926"/>
                    <a:pt x="18786" y="3812"/>
                  </a:cubicBezTo>
                  <a:cubicBezTo>
                    <a:pt x="18763" y="3675"/>
                    <a:pt x="18740" y="3561"/>
                    <a:pt x="18695" y="3424"/>
                  </a:cubicBezTo>
                  <a:cubicBezTo>
                    <a:pt x="18695" y="3401"/>
                    <a:pt x="18695" y="3378"/>
                    <a:pt x="18695" y="3356"/>
                  </a:cubicBezTo>
                  <a:cubicBezTo>
                    <a:pt x="18695" y="3264"/>
                    <a:pt x="18649" y="3173"/>
                    <a:pt x="18581" y="3105"/>
                  </a:cubicBezTo>
                  <a:cubicBezTo>
                    <a:pt x="18535" y="3013"/>
                    <a:pt x="18489" y="2899"/>
                    <a:pt x="18421" y="2785"/>
                  </a:cubicBezTo>
                  <a:cubicBezTo>
                    <a:pt x="18238" y="2488"/>
                    <a:pt x="18010" y="2214"/>
                    <a:pt x="17736" y="1940"/>
                  </a:cubicBezTo>
                  <a:cubicBezTo>
                    <a:pt x="17211" y="1484"/>
                    <a:pt x="16549" y="1096"/>
                    <a:pt x="15705" y="776"/>
                  </a:cubicBezTo>
                  <a:cubicBezTo>
                    <a:pt x="14381" y="251"/>
                    <a:pt x="12829" y="23"/>
                    <a:pt x="108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7687;p70">
              <a:extLst>
                <a:ext uri="{FF2B5EF4-FFF2-40B4-BE49-F238E27FC236}">
                  <a16:creationId xmlns:a16="http://schemas.microsoft.com/office/drawing/2014/main" id="{5D6F4F40-FBD0-4DBA-B7BD-275207804C3A}"/>
                </a:ext>
              </a:extLst>
            </p:cNvPr>
            <p:cNvSpPr/>
            <p:nvPr/>
          </p:nvSpPr>
          <p:spPr>
            <a:xfrm>
              <a:off x="7889932" y="3045262"/>
              <a:ext cx="293862" cy="462594"/>
            </a:xfrm>
            <a:custGeom>
              <a:avLst/>
              <a:gdLst/>
              <a:ahLst/>
              <a:cxnLst/>
              <a:rect l="l" t="t" r="r" b="b"/>
              <a:pathLst>
                <a:path w="22780" h="35860" extrusionOk="0">
                  <a:moveTo>
                    <a:pt x="0" y="1"/>
                  </a:moveTo>
                  <a:cubicBezTo>
                    <a:pt x="274" y="2603"/>
                    <a:pt x="799" y="5182"/>
                    <a:pt x="1529" y="7693"/>
                  </a:cubicBezTo>
                  <a:cubicBezTo>
                    <a:pt x="1529" y="7670"/>
                    <a:pt x="1529" y="7670"/>
                    <a:pt x="1529" y="7670"/>
                  </a:cubicBezTo>
                  <a:cubicBezTo>
                    <a:pt x="1689" y="8241"/>
                    <a:pt x="1872" y="8789"/>
                    <a:pt x="2054" y="9359"/>
                  </a:cubicBezTo>
                  <a:cubicBezTo>
                    <a:pt x="3310" y="13194"/>
                    <a:pt x="5022" y="16869"/>
                    <a:pt x="7122" y="20315"/>
                  </a:cubicBezTo>
                  <a:lnTo>
                    <a:pt x="7099" y="20293"/>
                  </a:lnTo>
                  <a:lnTo>
                    <a:pt x="7099" y="20293"/>
                  </a:lnTo>
                  <a:cubicBezTo>
                    <a:pt x="7304" y="20635"/>
                    <a:pt x="7532" y="20977"/>
                    <a:pt x="7738" y="21320"/>
                  </a:cubicBezTo>
                  <a:cubicBezTo>
                    <a:pt x="9929" y="24721"/>
                    <a:pt x="12508" y="27893"/>
                    <a:pt x="15453" y="30678"/>
                  </a:cubicBezTo>
                  <a:lnTo>
                    <a:pt x="15430" y="30655"/>
                  </a:lnTo>
                  <a:lnTo>
                    <a:pt x="15430" y="30655"/>
                  </a:lnTo>
                  <a:cubicBezTo>
                    <a:pt x="16754" y="31911"/>
                    <a:pt x="18123" y="33075"/>
                    <a:pt x="19584" y="34125"/>
                  </a:cubicBezTo>
                  <a:cubicBezTo>
                    <a:pt x="20429" y="34741"/>
                    <a:pt x="21296" y="35312"/>
                    <a:pt x="22186" y="35859"/>
                  </a:cubicBezTo>
                  <a:cubicBezTo>
                    <a:pt x="22437" y="35129"/>
                    <a:pt x="22620" y="34421"/>
                    <a:pt x="22711" y="33737"/>
                  </a:cubicBezTo>
                  <a:cubicBezTo>
                    <a:pt x="22780" y="33235"/>
                    <a:pt x="22780" y="32755"/>
                    <a:pt x="22711" y="32299"/>
                  </a:cubicBezTo>
                  <a:cubicBezTo>
                    <a:pt x="22711" y="32253"/>
                    <a:pt x="22688" y="32207"/>
                    <a:pt x="22666" y="32185"/>
                  </a:cubicBezTo>
                  <a:cubicBezTo>
                    <a:pt x="22643" y="32116"/>
                    <a:pt x="22597" y="32070"/>
                    <a:pt x="22551" y="32048"/>
                  </a:cubicBezTo>
                  <a:cubicBezTo>
                    <a:pt x="22095" y="31751"/>
                    <a:pt x="21638" y="31431"/>
                    <a:pt x="21182" y="31089"/>
                  </a:cubicBezTo>
                  <a:lnTo>
                    <a:pt x="21182" y="31089"/>
                  </a:lnTo>
                  <a:lnTo>
                    <a:pt x="21205" y="31135"/>
                  </a:lnTo>
                  <a:lnTo>
                    <a:pt x="21228" y="31157"/>
                  </a:lnTo>
                  <a:cubicBezTo>
                    <a:pt x="19949" y="30153"/>
                    <a:pt x="18740" y="29035"/>
                    <a:pt x="17484" y="27756"/>
                  </a:cubicBezTo>
                  <a:cubicBezTo>
                    <a:pt x="16320" y="26570"/>
                    <a:pt x="15179" y="25268"/>
                    <a:pt x="14106" y="23876"/>
                  </a:cubicBezTo>
                  <a:lnTo>
                    <a:pt x="14060" y="23808"/>
                  </a:lnTo>
                  <a:cubicBezTo>
                    <a:pt x="11846" y="20886"/>
                    <a:pt x="10066" y="17805"/>
                    <a:pt x="8765" y="14609"/>
                  </a:cubicBezTo>
                  <a:cubicBezTo>
                    <a:pt x="7738" y="12075"/>
                    <a:pt x="7053" y="9588"/>
                    <a:pt x="6756" y="7168"/>
                  </a:cubicBezTo>
                  <a:lnTo>
                    <a:pt x="6734" y="7237"/>
                  </a:lnTo>
                  <a:cubicBezTo>
                    <a:pt x="6619" y="6118"/>
                    <a:pt x="6551" y="5045"/>
                    <a:pt x="6574" y="4041"/>
                  </a:cubicBezTo>
                  <a:cubicBezTo>
                    <a:pt x="6642" y="3995"/>
                    <a:pt x="6688" y="3881"/>
                    <a:pt x="6665" y="3767"/>
                  </a:cubicBezTo>
                  <a:cubicBezTo>
                    <a:pt x="6642" y="3630"/>
                    <a:pt x="6619" y="3493"/>
                    <a:pt x="6574" y="3379"/>
                  </a:cubicBezTo>
                  <a:lnTo>
                    <a:pt x="6574" y="3333"/>
                  </a:lnTo>
                  <a:cubicBezTo>
                    <a:pt x="6597" y="3219"/>
                    <a:pt x="6551" y="3128"/>
                    <a:pt x="6460" y="3060"/>
                  </a:cubicBezTo>
                  <a:cubicBezTo>
                    <a:pt x="6414" y="2945"/>
                    <a:pt x="6368" y="2854"/>
                    <a:pt x="6300" y="2740"/>
                  </a:cubicBezTo>
                  <a:cubicBezTo>
                    <a:pt x="6140" y="2443"/>
                    <a:pt x="5889" y="2146"/>
                    <a:pt x="5615" y="1895"/>
                  </a:cubicBezTo>
                  <a:cubicBezTo>
                    <a:pt x="5090" y="1439"/>
                    <a:pt x="4428" y="1051"/>
                    <a:pt x="3584" y="731"/>
                  </a:cubicBezTo>
                  <a:cubicBezTo>
                    <a:pt x="2556" y="320"/>
                    <a:pt x="1392" y="9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7688;p70">
              <a:extLst>
                <a:ext uri="{FF2B5EF4-FFF2-40B4-BE49-F238E27FC236}">
                  <a16:creationId xmlns:a16="http://schemas.microsoft.com/office/drawing/2014/main" id="{D4A6F425-93EE-4FA4-B9BF-04298FE94B4D}"/>
                </a:ext>
              </a:extLst>
            </p:cNvPr>
            <p:cNvSpPr/>
            <p:nvPr/>
          </p:nvSpPr>
          <p:spPr>
            <a:xfrm>
              <a:off x="7899052" y="3105631"/>
              <a:ext cx="274435" cy="401822"/>
            </a:xfrm>
            <a:custGeom>
              <a:avLst/>
              <a:gdLst/>
              <a:ahLst/>
              <a:cxnLst/>
              <a:rect l="l" t="t" r="r" b="b"/>
              <a:pathLst>
                <a:path w="21274" h="31149" extrusionOk="0">
                  <a:moveTo>
                    <a:pt x="320" y="0"/>
                  </a:moveTo>
                  <a:cubicBezTo>
                    <a:pt x="297" y="0"/>
                    <a:pt x="252" y="0"/>
                    <a:pt x="229" y="23"/>
                  </a:cubicBezTo>
                  <a:cubicBezTo>
                    <a:pt x="92" y="69"/>
                    <a:pt x="1" y="228"/>
                    <a:pt x="46" y="388"/>
                  </a:cubicBezTo>
                  <a:cubicBezTo>
                    <a:pt x="1188" y="4177"/>
                    <a:pt x="2557" y="7920"/>
                    <a:pt x="4292" y="11504"/>
                  </a:cubicBezTo>
                  <a:cubicBezTo>
                    <a:pt x="5958" y="14996"/>
                    <a:pt x="7990" y="18306"/>
                    <a:pt x="10386" y="21342"/>
                  </a:cubicBezTo>
                  <a:cubicBezTo>
                    <a:pt x="11619" y="22894"/>
                    <a:pt x="12943" y="24377"/>
                    <a:pt x="14335" y="25770"/>
                  </a:cubicBezTo>
                  <a:cubicBezTo>
                    <a:pt x="15065" y="26500"/>
                    <a:pt x="15819" y="27185"/>
                    <a:pt x="16595" y="27870"/>
                  </a:cubicBezTo>
                  <a:cubicBezTo>
                    <a:pt x="17439" y="28623"/>
                    <a:pt x="18307" y="29353"/>
                    <a:pt x="19220" y="30015"/>
                  </a:cubicBezTo>
                  <a:cubicBezTo>
                    <a:pt x="19745" y="30403"/>
                    <a:pt x="20292" y="30769"/>
                    <a:pt x="20863" y="31111"/>
                  </a:cubicBezTo>
                  <a:cubicBezTo>
                    <a:pt x="20890" y="31138"/>
                    <a:pt x="20932" y="31149"/>
                    <a:pt x="20976" y="31149"/>
                  </a:cubicBezTo>
                  <a:cubicBezTo>
                    <a:pt x="21008" y="31149"/>
                    <a:pt x="21040" y="31143"/>
                    <a:pt x="21068" y="31134"/>
                  </a:cubicBezTo>
                  <a:cubicBezTo>
                    <a:pt x="21137" y="31111"/>
                    <a:pt x="21205" y="31065"/>
                    <a:pt x="21228" y="30997"/>
                  </a:cubicBezTo>
                  <a:cubicBezTo>
                    <a:pt x="21274" y="30928"/>
                    <a:pt x="21274" y="30837"/>
                    <a:pt x="21251" y="30769"/>
                  </a:cubicBezTo>
                  <a:cubicBezTo>
                    <a:pt x="21228" y="30700"/>
                    <a:pt x="21160" y="30654"/>
                    <a:pt x="21114" y="30609"/>
                  </a:cubicBezTo>
                  <a:cubicBezTo>
                    <a:pt x="20911" y="30496"/>
                    <a:pt x="20707" y="30360"/>
                    <a:pt x="20503" y="30225"/>
                  </a:cubicBezTo>
                  <a:lnTo>
                    <a:pt x="20503" y="30225"/>
                  </a:lnTo>
                  <a:lnTo>
                    <a:pt x="20566" y="30266"/>
                  </a:lnTo>
                  <a:cubicBezTo>
                    <a:pt x="19722" y="29719"/>
                    <a:pt x="18946" y="29102"/>
                    <a:pt x="18170" y="28463"/>
                  </a:cubicBezTo>
                  <a:cubicBezTo>
                    <a:pt x="17462" y="27870"/>
                    <a:pt x="16754" y="27276"/>
                    <a:pt x="16092" y="26660"/>
                  </a:cubicBezTo>
                  <a:cubicBezTo>
                    <a:pt x="14791" y="25473"/>
                    <a:pt x="13582" y="24218"/>
                    <a:pt x="12418" y="22917"/>
                  </a:cubicBezTo>
                  <a:lnTo>
                    <a:pt x="12440" y="22917"/>
                  </a:lnTo>
                  <a:cubicBezTo>
                    <a:pt x="11162" y="21479"/>
                    <a:pt x="9975" y="19949"/>
                    <a:pt x="8903" y="18352"/>
                  </a:cubicBezTo>
                  <a:cubicBezTo>
                    <a:pt x="7807" y="16777"/>
                    <a:pt x="6803" y="15133"/>
                    <a:pt x="5890" y="13444"/>
                  </a:cubicBezTo>
                  <a:cubicBezTo>
                    <a:pt x="5570" y="12805"/>
                    <a:pt x="5250" y="12189"/>
                    <a:pt x="4931" y="11573"/>
                  </a:cubicBezTo>
                  <a:cubicBezTo>
                    <a:pt x="3219" y="8012"/>
                    <a:pt x="1827" y="4291"/>
                    <a:pt x="685" y="502"/>
                  </a:cubicBezTo>
                  <a:lnTo>
                    <a:pt x="594" y="206"/>
                  </a:lnTo>
                  <a:cubicBezTo>
                    <a:pt x="548" y="91"/>
                    <a:pt x="434" y="0"/>
                    <a:pt x="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7689;p70">
              <a:extLst>
                <a:ext uri="{FF2B5EF4-FFF2-40B4-BE49-F238E27FC236}">
                  <a16:creationId xmlns:a16="http://schemas.microsoft.com/office/drawing/2014/main" id="{6F2DD634-44BA-4F93-9BD0-2E25EC15932B}"/>
                </a:ext>
              </a:extLst>
            </p:cNvPr>
            <p:cNvSpPr/>
            <p:nvPr/>
          </p:nvSpPr>
          <p:spPr>
            <a:xfrm>
              <a:off x="7625238" y="2618928"/>
              <a:ext cx="399577" cy="525314"/>
            </a:xfrm>
            <a:custGeom>
              <a:avLst/>
              <a:gdLst/>
              <a:ahLst/>
              <a:cxnLst/>
              <a:rect l="l" t="t" r="r" b="b"/>
              <a:pathLst>
                <a:path w="30975" h="40722" extrusionOk="0">
                  <a:moveTo>
                    <a:pt x="28030" y="35563"/>
                  </a:moveTo>
                  <a:cubicBezTo>
                    <a:pt x="27938" y="36316"/>
                    <a:pt x="27824" y="37092"/>
                    <a:pt x="27733" y="37868"/>
                  </a:cubicBezTo>
                  <a:lnTo>
                    <a:pt x="27710" y="37891"/>
                  </a:lnTo>
                  <a:cubicBezTo>
                    <a:pt x="27824" y="37115"/>
                    <a:pt x="27915" y="36339"/>
                    <a:pt x="28030" y="35563"/>
                  </a:cubicBezTo>
                  <a:close/>
                  <a:moveTo>
                    <a:pt x="25724" y="1"/>
                  </a:moveTo>
                  <a:cubicBezTo>
                    <a:pt x="25610" y="1"/>
                    <a:pt x="25519" y="69"/>
                    <a:pt x="25450" y="161"/>
                  </a:cubicBezTo>
                  <a:cubicBezTo>
                    <a:pt x="25382" y="275"/>
                    <a:pt x="25405" y="412"/>
                    <a:pt x="25519" y="503"/>
                  </a:cubicBezTo>
                  <a:lnTo>
                    <a:pt x="25017" y="503"/>
                  </a:lnTo>
                  <a:cubicBezTo>
                    <a:pt x="24743" y="503"/>
                    <a:pt x="24446" y="503"/>
                    <a:pt x="24149" y="526"/>
                  </a:cubicBezTo>
                  <a:cubicBezTo>
                    <a:pt x="23761" y="549"/>
                    <a:pt x="23396" y="594"/>
                    <a:pt x="23008" y="617"/>
                  </a:cubicBezTo>
                  <a:cubicBezTo>
                    <a:pt x="22803" y="640"/>
                    <a:pt x="22574" y="663"/>
                    <a:pt x="22346" y="686"/>
                  </a:cubicBezTo>
                  <a:cubicBezTo>
                    <a:pt x="21228" y="777"/>
                    <a:pt x="20041" y="845"/>
                    <a:pt x="18694" y="891"/>
                  </a:cubicBezTo>
                  <a:cubicBezTo>
                    <a:pt x="17758" y="914"/>
                    <a:pt x="16754" y="937"/>
                    <a:pt x="15635" y="937"/>
                  </a:cubicBezTo>
                  <a:cubicBezTo>
                    <a:pt x="14471" y="937"/>
                    <a:pt x="13307" y="914"/>
                    <a:pt x="12166" y="914"/>
                  </a:cubicBezTo>
                  <a:cubicBezTo>
                    <a:pt x="12166" y="845"/>
                    <a:pt x="12166" y="777"/>
                    <a:pt x="12120" y="709"/>
                  </a:cubicBezTo>
                  <a:cubicBezTo>
                    <a:pt x="12075" y="617"/>
                    <a:pt x="11961" y="572"/>
                    <a:pt x="11869" y="572"/>
                  </a:cubicBezTo>
                  <a:cubicBezTo>
                    <a:pt x="11824" y="572"/>
                    <a:pt x="11755" y="594"/>
                    <a:pt x="11732" y="617"/>
                  </a:cubicBezTo>
                  <a:cubicBezTo>
                    <a:pt x="11595" y="709"/>
                    <a:pt x="11458" y="823"/>
                    <a:pt x="11321" y="914"/>
                  </a:cubicBezTo>
                  <a:cubicBezTo>
                    <a:pt x="11276" y="937"/>
                    <a:pt x="11230" y="960"/>
                    <a:pt x="11207" y="1005"/>
                  </a:cubicBezTo>
                  <a:cubicBezTo>
                    <a:pt x="10203" y="1758"/>
                    <a:pt x="9290" y="2671"/>
                    <a:pt x="8423" y="3676"/>
                  </a:cubicBezTo>
                  <a:cubicBezTo>
                    <a:pt x="7487" y="4794"/>
                    <a:pt x="6597" y="6118"/>
                    <a:pt x="5798" y="7579"/>
                  </a:cubicBezTo>
                  <a:cubicBezTo>
                    <a:pt x="5045" y="8926"/>
                    <a:pt x="4360" y="10409"/>
                    <a:pt x="3743" y="12098"/>
                  </a:cubicBezTo>
                  <a:cubicBezTo>
                    <a:pt x="3173" y="13605"/>
                    <a:pt x="2671" y="15203"/>
                    <a:pt x="2214" y="17006"/>
                  </a:cubicBezTo>
                  <a:cubicBezTo>
                    <a:pt x="1415" y="20110"/>
                    <a:pt x="845" y="23442"/>
                    <a:pt x="457" y="27163"/>
                  </a:cubicBezTo>
                  <a:cubicBezTo>
                    <a:pt x="297" y="28715"/>
                    <a:pt x="183" y="30313"/>
                    <a:pt x="91" y="31933"/>
                  </a:cubicBezTo>
                  <a:cubicBezTo>
                    <a:pt x="23" y="33371"/>
                    <a:pt x="0" y="34878"/>
                    <a:pt x="0" y="36704"/>
                  </a:cubicBezTo>
                  <a:cubicBezTo>
                    <a:pt x="0" y="36795"/>
                    <a:pt x="46" y="36887"/>
                    <a:pt x="137" y="36955"/>
                  </a:cubicBezTo>
                  <a:cubicBezTo>
                    <a:pt x="137" y="36955"/>
                    <a:pt x="137" y="36955"/>
                    <a:pt x="137" y="36978"/>
                  </a:cubicBezTo>
                  <a:cubicBezTo>
                    <a:pt x="228" y="37046"/>
                    <a:pt x="320" y="37138"/>
                    <a:pt x="411" y="37206"/>
                  </a:cubicBezTo>
                  <a:cubicBezTo>
                    <a:pt x="1826" y="38165"/>
                    <a:pt x="3515" y="38895"/>
                    <a:pt x="5569" y="39489"/>
                  </a:cubicBezTo>
                  <a:cubicBezTo>
                    <a:pt x="7304" y="39968"/>
                    <a:pt x="9244" y="40310"/>
                    <a:pt x="11527" y="40516"/>
                  </a:cubicBezTo>
                  <a:cubicBezTo>
                    <a:pt x="12440" y="40607"/>
                    <a:pt x="13376" y="40653"/>
                    <a:pt x="14426" y="40698"/>
                  </a:cubicBezTo>
                  <a:cubicBezTo>
                    <a:pt x="14996" y="40721"/>
                    <a:pt x="15521" y="40721"/>
                    <a:pt x="16046" y="40721"/>
                  </a:cubicBezTo>
                  <a:cubicBezTo>
                    <a:pt x="16594" y="40721"/>
                    <a:pt x="17142" y="40698"/>
                    <a:pt x="17644" y="40676"/>
                  </a:cubicBezTo>
                  <a:cubicBezTo>
                    <a:pt x="20064" y="40584"/>
                    <a:pt x="22415" y="40219"/>
                    <a:pt x="24606" y="39603"/>
                  </a:cubicBezTo>
                  <a:cubicBezTo>
                    <a:pt x="25199" y="39443"/>
                    <a:pt x="25793" y="39238"/>
                    <a:pt x="26386" y="39032"/>
                  </a:cubicBezTo>
                  <a:cubicBezTo>
                    <a:pt x="27048" y="38804"/>
                    <a:pt x="27596" y="38576"/>
                    <a:pt x="28098" y="38325"/>
                  </a:cubicBezTo>
                  <a:cubicBezTo>
                    <a:pt x="28167" y="38302"/>
                    <a:pt x="28212" y="38210"/>
                    <a:pt x="28235" y="38142"/>
                  </a:cubicBezTo>
                  <a:cubicBezTo>
                    <a:pt x="28281" y="38096"/>
                    <a:pt x="28281" y="38028"/>
                    <a:pt x="28281" y="37959"/>
                  </a:cubicBezTo>
                  <a:cubicBezTo>
                    <a:pt x="28600" y="35654"/>
                    <a:pt x="28897" y="33326"/>
                    <a:pt x="29217" y="30998"/>
                  </a:cubicBezTo>
                  <a:cubicBezTo>
                    <a:pt x="29559" y="28418"/>
                    <a:pt x="29901" y="25839"/>
                    <a:pt x="30244" y="23237"/>
                  </a:cubicBezTo>
                  <a:cubicBezTo>
                    <a:pt x="30700" y="19768"/>
                    <a:pt x="30906" y="17120"/>
                    <a:pt x="30951" y="14655"/>
                  </a:cubicBezTo>
                  <a:cubicBezTo>
                    <a:pt x="30974" y="12897"/>
                    <a:pt x="30883" y="11322"/>
                    <a:pt x="30700" y="9839"/>
                  </a:cubicBezTo>
                  <a:cubicBezTo>
                    <a:pt x="30495" y="8127"/>
                    <a:pt x="30175" y="6643"/>
                    <a:pt x="29719" y="5319"/>
                  </a:cubicBezTo>
                  <a:cubicBezTo>
                    <a:pt x="29308" y="4178"/>
                    <a:pt x="28806" y="3174"/>
                    <a:pt x="28189" y="2329"/>
                  </a:cubicBezTo>
                  <a:cubicBezTo>
                    <a:pt x="27527" y="1393"/>
                    <a:pt x="26751" y="640"/>
                    <a:pt x="25861" y="47"/>
                  </a:cubicBezTo>
                  <a:cubicBezTo>
                    <a:pt x="25816" y="24"/>
                    <a:pt x="25770" y="1"/>
                    <a:pt x="25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7690;p70">
              <a:extLst>
                <a:ext uri="{FF2B5EF4-FFF2-40B4-BE49-F238E27FC236}">
                  <a16:creationId xmlns:a16="http://schemas.microsoft.com/office/drawing/2014/main" id="{437102B9-730A-4029-AD73-2C343E026E4D}"/>
                </a:ext>
              </a:extLst>
            </p:cNvPr>
            <p:cNvSpPr/>
            <p:nvPr/>
          </p:nvSpPr>
          <p:spPr>
            <a:xfrm>
              <a:off x="7978550" y="3070880"/>
              <a:ext cx="14435" cy="41719"/>
            </a:xfrm>
            <a:custGeom>
              <a:avLst/>
              <a:gdLst/>
              <a:ahLst/>
              <a:cxnLst/>
              <a:rect l="l" t="t" r="r" b="b"/>
              <a:pathLst>
                <a:path w="1119" h="3234" extrusionOk="0">
                  <a:moveTo>
                    <a:pt x="822" y="1"/>
                  </a:moveTo>
                  <a:cubicBezTo>
                    <a:pt x="754" y="1"/>
                    <a:pt x="685" y="24"/>
                    <a:pt x="617" y="69"/>
                  </a:cubicBezTo>
                  <a:cubicBezTo>
                    <a:pt x="571" y="115"/>
                    <a:pt x="548" y="183"/>
                    <a:pt x="525" y="275"/>
                  </a:cubicBezTo>
                  <a:cubicBezTo>
                    <a:pt x="411" y="982"/>
                    <a:pt x="320" y="1713"/>
                    <a:pt x="160" y="2420"/>
                  </a:cubicBezTo>
                  <a:cubicBezTo>
                    <a:pt x="137" y="2557"/>
                    <a:pt x="92" y="2717"/>
                    <a:pt x="46" y="2854"/>
                  </a:cubicBezTo>
                  <a:cubicBezTo>
                    <a:pt x="0" y="3014"/>
                    <a:pt x="69" y="3173"/>
                    <a:pt x="229" y="3219"/>
                  </a:cubicBezTo>
                  <a:cubicBezTo>
                    <a:pt x="257" y="3229"/>
                    <a:pt x="288" y="3233"/>
                    <a:pt x="319" y="3233"/>
                  </a:cubicBezTo>
                  <a:cubicBezTo>
                    <a:pt x="436" y="3233"/>
                    <a:pt x="558" y="3168"/>
                    <a:pt x="594" y="3059"/>
                  </a:cubicBezTo>
                  <a:cubicBezTo>
                    <a:pt x="845" y="2146"/>
                    <a:pt x="936" y="1233"/>
                    <a:pt x="1096" y="320"/>
                  </a:cubicBezTo>
                  <a:cubicBezTo>
                    <a:pt x="1119" y="160"/>
                    <a:pt x="982" y="24"/>
                    <a:pt x="845" y="1"/>
                  </a:cubicBezTo>
                  <a:close/>
                </a:path>
              </a:pathLst>
            </a:custGeom>
            <a:solidFill>
              <a:srgbClr val="00A0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7691;p70">
              <a:extLst>
                <a:ext uri="{FF2B5EF4-FFF2-40B4-BE49-F238E27FC236}">
                  <a16:creationId xmlns:a16="http://schemas.microsoft.com/office/drawing/2014/main" id="{397C2BF2-E609-429B-9D2E-45D6EE881060}"/>
                </a:ext>
              </a:extLst>
            </p:cNvPr>
            <p:cNvSpPr/>
            <p:nvPr/>
          </p:nvSpPr>
          <p:spPr>
            <a:xfrm>
              <a:off x="7761261" y="2618928"/>
              <a:ext cx="263547" cy="520309"/>
            </a:xfrm>
            <a:custGeom>
              <a:avLst/>
              <a:gdLst/>
              <a:ahLst/>
              <a:cxnLst/>
              <a:rect l="l" t="t" r="r" b="b"/>
              <a:pathLst>
                <a:path w="20430" h="40334" extrusionOk="0">
                  <a:moveTo>
                    <a:pt x="15179" y="1"/>
                  </a:moveTo>
                  <a:cubicBezTo>
                    <a:pt x="15065" y="1"/>
                    <a:pt x="14951" y="47"/>
                    <a:pt x="14905" y="138"/>
                  </a:cubicBezTo>
                  <a:cubicBezTo>
                    <a:pt x="14837" y="275"/>
                    <a:pt x="14860" y="412"/>
                    <a:pt x="14974" y="526"/>
                  </a:cubicBezTo>
                  <a:cubicBezTo>
                    <a:pt x="14814" y="480"/>
                    <a:pt x="14677" y="480"/>
                    <a:pt x="14472" y="480"/>
                  </a:cubicBezTo>
                  <a:cubicBezTo>
                    <a:pt x="14198" y="480"/>
                    <a:pt x="13901" y="503"/>
                    <a:pt x="13604" y="503"/>
                  </a:cubicBezTo>
                  <a:cubicBezTo>
                    <a:pt x="13216" y="526"/>
                    <a:pt x="12851" y="572"/>
                    <a:pt x="12463" y="617"/>
                  </a:cubicBezTo>
                  <a:cubicBezTo>
                    <a:pt x="12258" y="640"/>
                    <a:pt x="12029" y="663"/>
                    <a:pt x="11801" y="686"/>
                  </a:cubicBezTo>
                  <a:cubicBezTo>
                    <a:pt x="10683" y="777"/>
                    <a:pt x="9473" y="845"/>
                    <a:pt x="8149" y="891"/>
                  </a:cubicBezTo>
                  <a:cubicBezTo>
                    <a:pt x="7282" y="914"/>
                    <a:pt x="6300" y="914"/>
                    <a:pt x="5090" y="914"/>
                  </a:cubicBezTo>
                  <a:cubicBezTo>
                    <a:pt x="3926" y="914"/>
                    <a:pt x="2762" y="914"/>
                    <a:pt x="1598" y="891"/>
                  </a:cubicBezTo>
                  <a:cubicBezTo>
                    <a:pt x="1621" y="845"/>
                    <a:pt x="1621" y="777"/>
                    <a:pt x="1575" y="709"/>
                  </a:cubicBezTo>
                  <a:cubicBezTo>
                    <a:pt x="1530" y="617"/>
                    <a:pt x="1416" y="549"/>
                    <a:pt x="1324" y="549"/>
                  </a:cubicBezTo>
                  <a:cubicBezTo>
                    <a:pt x="1279" y="549"/>
                    <a:pt x="1210" y="572"/>
                    <a:pt x="1164" y="594"/>
                  </a:cubicBezTo>
                  <a:cubicBezTo>
                    <a:pt x="1028" y="709"/>
                    <a:pt x="891" y="800"/>
                    <a:pt x="754" y="914"/>
                  </a:cubicBezTo>
                  <a:cubicBezTo>
                    <a:pt x="708" y="937"/>
                    <a:pt x="685" y="960"/>
                    <a:pt x="640" y="1005"/>
                  </a:cubicBezTo>
                  <a:cubicBezTo>
                    <a:pt x="434" y="1165"/>
                    <a:pt x="229" y="1348"/>
                    <a:pt x="0" y="1507"/>
                  </a:cubicBezTo>
                  <a:cubicBezTo>
                    <a:pt x="137" y="1667"/>
                    <a:pt x="274" y="1827"/>
                    <a:pt x="434" y="1964"/>
                  </a:cubicBezTo>
                  <a:cubicBezTo>
                    <a:pt x="594" y="2124"/>
                    <a:pt x="776" y="2261"/>
                    <a:pt x="936" y="2398"/>
                  </a:cubicBezTo>
                  <a:cubicBezTo>
                    <a:pt x="1210" y="2603"/>
                    <a:pt x="1484" y="2786"/>
                    <a:pt x="1781" y="2945"/>
                  </a:cubicBezTo>
                  <a:cubicBezTo>
                    <a:pt x="2078" y="3128"/>
                    <a:pt x="2374" y="3288"/>
                    <a:pt x="2694" y="3402"/>
                  </a:cubicBezTo>
                  <a:lnTo>
                    <a:pt x="2671" y="3402"/>
                  </a:lnTo>
                  <a:cubicBezTo>
                    <a:pt x="3744" y="3858"/>
                    <a:pt x="4885" y="4109"/>
                    <a:pt x="6026" y="4269"/>
                  </a:cubicBezTo>
                  <a:lnTo>
                    <a:pt x="6049" y="4269"/>
                  </a:lnTo>
                  <a:cubicBezTo>
                    <a:pt x="7099" y="4406"/>
                    <a:pt x="8149" y="4452"/>
                    <a:pt x="9199" y="4452"/>
                  </a:cubicBezTo>
                  <a:cubicBezTo>
                    <a:pt x="10180" y="4429"/>
                    <a:pt x="11162" y="4361"/>
                    <a:pt x="12121" y="4224"/>
                  </a:cubicBezTo>
                  <a:cubicBezTo>
                    <a:pt x="12554" y="4178"/>
                    <a:pt x="12988" y="4109"/>
                    <a:pt x="13422" y="4018"/>
                  </a:cubicBezTo>
                  <a:cubicBezTo>
                    <a:pt x="13741" y="3950"/>
                    <a:pt x="14038" y="3858"/>
                    <a:pt x="14358" y="3767"/>
                  </a:cubicBezTo>
                  <a:cubicBezTo>
                    <a:pt x="14631" y="3676"/>
                    <a:pt x="14905" y="3585"/>
                    <a:pt x="15156" y="3470"/>
                  </a:cubicBezTo>
                  <a:cubicBezTo>
                    <a:pt x="15339" y="3402"/>
                    <a:pt x="15499" y="3333"/>
                    <a:pt x="15659" y="3242"/>
                  </a:cubicBezTo>
                  <a:cubicBezTo>
                    <a:pt x="15671" y="3236"/>
                    <a:pt x="15683" y="3233"/>
                    <a:pt x="15695" y="3233"/>
                  </a:cubicBezTo>
                  <a:cubicBezTo>
                    <a:pt x="15729" y="3233"/>
                    <a:pt x="15762" y="3254"/>
                    <a:pt x="15796" y="3288"/>
                  </a:cubicBezTo>
                  <a:cubicBezTo>
                    <a:pt x="15818" y="3311"/>
                    <a:pt x="15796" y="3379"/>
                    <a:pt x="15750" y="3402"/>
                  </a:cubicBezTo>
                  <a:cubicBezTo>
                    <a:pt x="15567" y="3493"/>
                    <a:pt x="15407" y="3585"/>
                    <a:pt x="15225" y="3653"/>
                  </a:cubicBezTo>
                  <a:cubicBezTo>
                    <a:pt x="15339" y="3767"/>
                    <a:pt x="15453" y="3904"/>
                    <a:pt x="15544" y="4018"/>
                  </a:cubicBezTo>
                  <a:cubicBezTo>
                    <a:pt x="15567" y="4041"/>
                    <a:pt x="15567" y="4064"/>
                    <a:pt x="15567" y="4087"/>
                  </a:cubicBezTo>
                  <a:cubicBezTo>
                    <a:pt x="15910" y="4520"/>
                    <a:pt x="16184" y="4977"/>
                    <a:pt x="16412" y="5456"/>
                  </a:cubicBezTo>
                  <a:cubicBezTo>
                    <a:pt x="16686" y="6027"/>
                    <a:pt x="16891" y="6597"/>
                    <a:pt x="17051" y="7191"/>
                  </a:cubicBezTo>
                  <a:cubicBezTo>
                    <a:pt x="17348" y="8378"/>
                    <a:pt x="17507" y="9610"/>
                    <a:pt x="17644" y="10843"/>
                  </a:cubicBezTo>
                  <a:cubicBezTo>
                    <a:pt x="17667" y="11094"/>
                    <a:pt x="17713" y="11345"/>
                    <a:pt x="17736" y="11619"/>
                  </a:cubicBezTo>
                  <a:cubicBezTo>
                    <a:pt x="17758" y="11893"/>
                    <a:pt x="17781" y="12190"/>
                    <a:pt x="17827" y="12464"/>
                  </a:cubicBezTo>
                  <a:cubicBezTo>
                    <a:pt x="17873" y="13148"/>
                    <a:pt x="17941" y="13810"/>
                    <a:pt x="17964" y="14495"/>
                  </a:cubicBezTo>
                  <a:cubicBezTo>
                    <a:pt x="18032" y="15842"/>
                    <a:pt x="18055" y="17188"/>
                    <a:pt x="18010" y="18535"/>
                  </a:cubicBezTo>
                  <a:cubicBezTo>
                    <a:pt x="17918" y="21228"/>
                    <a:pt x="17622" y="23899"/>
                    <a:pt x="17165" y="26524"/>
                  </a:cubicBezTo>
                  <a:cubicBezTo>
                    <a:pt x="16982" y="27551"/>
                    <a:pt x="16754" y="28578"/>
                    <a:pt x="16480" y="29582"/>
                  </a:cubicBezTo>
                  <a:cubicBezTo>
                    <a:pt x="16229" y="30541"/>
                    <a:pt x="15910" y="31500"/>
                    <a:pt x="15544" y="32436"/>
                  </a:cubicBezTo>
                  <a:cubicBezTo>
                    <a:pt x="14837" y="34239"/>
                    <a:pt x="13947" y="35974"/>
                    <a:pt x="12851" y="37594"/>
                  </a:cubicBezTo>
                  <a:cubicBezTo>
                    <a:pt x="12189" y="38553"/>
                    <a:pt x="11482" y="39466"/>
                    <a:pt x="10683" y="40333"/>
                  </a:cubicBezTo>
                  <a:cubicBezTo>
                    <a:pt x="11847" y="40151"/>
                    <a:pt x="12965" y="39922"/>
                    <a:pt x="14061" y="39603"/>
                  </a:cubicBezTo>
                  <a:cubicBezTo>
                    <a:pt x="14654" y="39443"/>
                    <a:pt x="15248" y="39260"/>
                    <a:pt x="15841" y="39032"/>
                  </a:cubicBezTo>
                  <a:cubicBezTo>
                    <a:pt x="16503" y="38804"/>
                    <a:pt x="17051" y="38576"/>
                    <a:pt x="17553" y="38325"/>
                  </a:cubicBezTo>
                  <a:cubicBezTo>
                    <a:pt x="17622" y="38302"/>
                    <a:pt x="17667" y="38210"/>
                    <a:pt x="17690" y="38142"/>
                  </a:cubicBezTo>
                  <a:cubicBezTo>
                    <a:pt x="17736" y="38096"/>
                    <a:pt x="17736" y="38028"/>
                    <a:pt x="17758" y="37959"/>
                  </a:cubicBezTo>
                  <a:cubicBezTo>
                    <a:pt x="17964" y="36362"/>
                    <a:pt x="18169" y="34741"/>
                    <a:pt x="18398" y="33120"/>
                  </a:cubicBezTo>
                  <a:lnTo>
                    <a:pt x="18535" y="32162"/>
                  </a:lnTo>
                  <a:lnTo>
                    <a:pt x="18672" y="30998"/>
                  </a:lnTo>
                  <a:cubicBezTo>
                    <a:pt x="19037" y="28418"/>
                    <a:pt x="19379" y="25839"/>
                    <a:pt x="19699" y="23237"/>
                  </a:cubicBezTo>
                  <a:cubicBezTo>
                    <a:pt x="20155" y="19768"/>
                    <a:pt x="20383" y="17120"/>
                    <a:pt x="20406" y="14655"/>
                  </a:cubicBezTo>
                  <a:cubicBezTo>
                    <a:pt x="20429" y="12897"/>
                    <a:pt x="20361" y="11322"/>
                    <a:pt x="20178" y="9839"/>
                  </a:cubicBezTo>
                  <a:cubicBezTo>
                    <a:pt x="19973" y="8127"/>
                    <a:pt x="19630" y="6643"/>
                    <a:pt x="19174" y="5319"/>
                  </a:cubicBezTo>
                  <a:cubicBezTo>
                    <a:pt x="18763" y="4178"/>
                    <a:pt x="18261" y="3174"/>
                    <a:pt x="17644" y="2306"/>
                  </a:cubicBezTo>
                  <a:cubicBezTo>
                    <a:pt x="17005" y="1393"/>
                    <a:pt x="16206" y="617"/>
                    <a:pt x="15316" y="47"/>
                  </a:cubicBezTo>
                  <a:cubicBezTo>
                    <a:pt x="15271" y="1"/>
                    <a:pt x="15225" y="1"/>
                    <a:pt x="15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7692;p70">
              <a:extLst>
                <a:ext uri="{FF2B5EF4-FFF2-40B4-BE49-F238E27FC236}">
                  <a16:creationId xmlns:a16="http://schemas.microsoft.com/office/drawing/2014/main" id="{FD6E8ACD-668D-4F7C-B186-F7C3AF667318}"/>
                </a:ext>
              </a:extLst>
            </p:cNvPr>
            <p:cNvSpPr/>
            <p:nvPr/>
          </p:nvSpPr>
          <p:spPr>
            <a:xfrm>
              <a:off x="7956763" y="266368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7693;p70">
              <a:extLst>
                <a:ext uri="{FF2B5EF4-FFF2-40B4-BE49-F238E27FC236}">
                  <a16:creationId xmlns:a16="http://schemas.microsoft.com/office/drawing/2014/main" id="{1C534D22-0C19-43F6-944D-9CDAEEAC0983}"/>
                </a:ext>
              </a:extLst>
            </p:cNvPr>
            <p:cNvSpPr/>
            <p:nvPr/>
          </p:nvSpPr>
          <p:spPr>
            <a:xfrm>
              <a:off x="7961471" y="2674576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7694;p70">
              <a:extLst>
                <a:ext uri="{FF2B5EF4-FFF2-40B4-BE49-F238E27FC236}">
                  <a16:creationId xmlns:a16="http://schemas.microsoft.com/office/drawing/2014/main" id="{EEDC6A67-94A1-41F3-8630-67DDA2DABDDC}"/>
                </a:ext>
              </a:extLst>
            </p:cNvPr>
            <p:cNvSpPr/>
            <p:nvPr/>
          </p:nvSpPr>
          <p:spPr>
            <a:xfrm>
              <a:off x="7760087" y="2546215"/>
              <a:ext cx="213185" cy="123092"/>
            </a:xfrm>
            <a:custGeom>
              <a:avLst/>
              <a:gdLst/>
              <a:ahLst/>
              <a:cxnLst/>
              <a:rect l="l" t="t" r="r" b="b"/>
              <a:pathLst>
                <a:path w="16526" h="9542" extrusionOk="0">
                  <a:moveTo>
                    <a:pt x="7099" y="0"/>
                  </a:moveTo>
                  <a:cubicBezTo>
                    <a:pt x="6505" y="0"/>
                    <a:pt x="5912" y="69"/>
                    <a:pt x="5296" y="160"/>
                  </a:cubicBezTo>
                  <a:cubicBezTo>
                    <a:pt x="4748" y="228"/>
                    <a:pt x="4200" y="365"/>
                    <a:pt x="3721" y="525"/>
                  </a:cubicBezTo>
                  <a:cubicBezTo>
                    <a:pt x="3127" y="731"/>
                    <a:pt x="2602" y="982"/>
                    <a:pt x="2191" y="1278"/>
                  </a:cubicBezTo>
                  <a:cubicBezTo>
                    <a:pt x="1963" y="1438"/>
                    <a:pt x="1735" y="1644"/>
                    <a:pt x="1484" y="1872"/>
                  </a:cubicBezTo>
                  <a:cubicBezTo>
                    <a:pt x="1301" y="2077"/>
                    <a:pt x="1141" y="2260"/>
                    <a:pt x="1004" y="2465"/>
                  </a:cubicBezTo>
                  <a:cubicBezTo>
                    <a:pt x="867" y="2671"/>
                    <a:pt x="753" y="2922"/>
                    <a:pt x="662" y="3241"/>
                  </a:cubicBezTo>
                  <a:cubicBezTo>
                    <a:pt x="639" y="3287"/>
                    <a:pt x="639" y="3333"/>
                    <a:pt x="662" y="3378"/>
                  </a:cubicBezTo>
                  <a:cubicBezTo>
                    <a:pt x="388" y="3858"/>
                    <a:pt x="206" y="4291"/>
                    <a:pt x="114" y="4725"/>
                  </a:cubicBezTo>
                  <a:cubicBezTo>
                    <a:pt x="23" y="5204"/>
                    <a:pt x="0" y="5638"/>
                    <a:pt x="114" y="6072"/>
                  </a:cubicBezTo>
                  <a:cubicBezTo>
                    <a:pt x="160" y="6254"/>
                    <a:pt x="228" y="6460"/>
                    <a:pt x="320" y="6665"/>
                  </a:cubicBezTo>
                  <a:cubicBezTo>
                    <a:pt x="434" y="6893"/>
                    <a:pt x="548" y="7053"/>
                    <a:pt x="662" y="7213"/>
                  </a:cubicBezTo>
                  <a:cubicBezTo>
                    <a:pt x="913" y="7510"/>
                    <a:pt x="1233" y="7806"/>
                    <a:pt x="1644" y="8080"/>
                  </a:cubicBezTo>
                  <a:cubicBezTo>
                    <a:pt x="2009" y="8308"/>
                    <a:pt x="2442" y="8537"/>
                    <a:pt x="2967" y="8742"/>
                  </a:cubicBezTo>
                  <a:cubicBezTo>
                    <a:pt x="3447" y="8925"/>
                    <a:pt x="3949" y="9062"/>
                    <a:pt x="4520" y="9176"/>
                  </a:cubicBezTo>
                  <a:cubicBezTo>
                    <a:pt x="5615" y="9427"/>
                    <a:pt x="6802" y="9541"/>
                    <a:pt x="8057" y="9541"/>
                  </a:cubicBezTo>
                  <a:cubicBezTo>
                    <a:pt x="9290" y="9541"/>
                    <a:pt x="10477" y="9427"/>
                    <a:pt x="11573" y="9176"/>
                  </a:cubicBezTo>
                  <a:cubicBezTo>
                    <a:pt x="12098" y="9062"/>
                    <a:pt x="12577" y="8925"/>
                    <a:pt x="13033" y="8765"/>
                  </a:cubicBezTo>
                  <a:cubicBezTo>
                    <a:pt x="13513" y="8582"/>
                    <a:pt x="13924" y="8400"/>
                    <a:pt x="14266" y="8172"/>
                  </a:cubicBezTo>
                  <a:cubicBezTo>
                    <a:pt x="14654" y="7920"/>
                    <a:pt x="15019" y="7601"/>
                    <a:pt x="15430" y="7122"/>
                  </a:cubicBezTo>
                  <a:cubicBezTo>
                    <a:pt x="15613" y="6916"/>
                    <a:pt x="15795" y="6688"/>
                    <a:pt x="15955" y="6437"/>
                  </a:cubicBezTo>
                  <a:cubicBezTo>
                    <a:pt x="16069" y="6254"/>
                    <a:pt x="16183" y="6026"/>
                    <a:pt x="16297" y="5775"/>
                  </a:cubicBezTo>
                  <a:cubicBezTo>
                    <a:pt x="16457" y="5364"/>
                    <a:pt x="16526" y="4930"/>
                    <a:pt x="16480" y="4520"/>
                  </a:cubicBezTo>
                  <a:cubicBezTo>
                    <a:pt x="16434" y="4109"/>
                    <a:pt x="16320" y="3721"/>
                    <a:pt x="16092" y="3333"/>
                  </a:cubicBezTo>
                  <a:cubicBezTo>
                    <a:pt x="15887" y="2990"/>
                    <a:pt x="15590" y="2671"/>
                    <a:pt x="15225" y="2351"/>
                  </a:cubicBezTo>
                  <a:cubicBezTo>
                    <a:pt x="14882" y="2054"/>
                    <a:pt x="14471" y="1780"/>
                    <a:pt x="13992" y="1507"/>
                  </a:cubicBezTo>
                  <a:cubicBezTo>
                    <a:pt x="13536" y="1255"/>
                    <a:pt x="13033" y="1050"/>
                    <a:pt x="12463" y="845"/>
                  </a:cubicBezTo>
                  <a:cubicBezTo>
                    <a:pt x="11938" y="662"/>
                    <a:pt x="11390" y="502"/>
                    <a:pt x="10774" y="365"/>
                  </a:cubicBezTo>
                  <a:cubicBezTo>
                    <a:pt x="9632" y="114"/>
                    <a:pt x="8491" y="0"/>
                    <a:pt x="7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7695;p70">
              <a:extLst>
                <a:ext uri="{FF2B5EF4-FFF2-40B4-BE49-F238E27FC236}">
                  <a16:creationId xmlns:a16="http://schemas.microsoft.com/office/drawing/2014/main" id="{F0BAC901-7642-4F11-ABA2-F8BB0F9FEBE9}"/>
                </a:ext>
              </a:extLst>
            </p:cNvPr>
            <p:cNvSpPr/>
            <p:nvPr/>
          </p:nvSpPr>
          <p:spPr>
            <a:xfrm>
              <a:off x="7779810" y="2593323"/>
              <a:ext cx="7663" cy="49601"/>
            </a:xfrm>
            <a:custGeom>
              <a:avLst/>
              <a:gdLst/>
              <a:ahLst/>
              <a:cxnLst/>
              <a:rect l="l" t="t" r="r" b="b"/>
              <a:pathLst>
                <a:path w="594" h="3845" extrusionOk="0">
                  <a:moveTo>
                    <a:pt x="297" y="0"/>
                  </a:moveTo>
                  <a:cubicBezTo>
                    <a:pt x="251" y="0"/>
                    <a:pt x="206" y="23"/>
                    <a:pt x="183" y="69"/>
                  </a:cubicBezTo>
                  <a:cubicBezTo>
                    <a:pt x="137" y="343"/>
                    <a:pt x="92" y="639"/>
                    <a:pt x="46" y="913"/>
                  </a:cubicBezTo>
                  <a:cubicBezTo>
                    <a:pt x="23" y="1233"/>
                    <a:pt x="0" y="1552"/>
                    <a:pt x="0" y="1872"/>
                  </a:cubicBezTo>
                  <a:cubicBezTo>
                    <a:pt x="0" y="2511"/>
                    <a:pt x="115" y="3150"/>
                    <a:pt x="320" y="3743"/>
                  </a:cubicBezTo>
                  <a:cubicBezTo>
                    <a:pt x="343" y="3766"/>
                    <a:pt x="343" y="3812"/>
                    <a:pt x="388" y="3812"/>
                  </a:cubicBezTo>
                  <a:cubicBezTo>
                    <a:pt x="405" y="3828"/>
                    <a:pt x="432" y="3844"/>
                    <a:pt x="455" y="3844"/>
                  </a:cubicBezTo>
                  <a:cubicBezTo>
                    <a:pt x="464" y="3844"/>
                    <a:pt x="473" y="3841"/>
                    <a:pt x="480" y="3835"/>
                  </a:cubicBezTo>
                  <a:cubicBezTo>
                    <a:pt x="525" y="3835"/>
                    <a:pt x="548" y="3812"/>
                    <a:pt x="571" y="3766"/>
                  </a:cubicBezTo>
                  <a:cubicBezTo>
                    <a:pt x="594" y="3743"/>
                    <a:pt x="594" y="3698"/>
                    <a:pt x="594" y="3675"/>
                  </a:cubicBezTo>
                  <a:cubicBezTo>
                    <a:pt x="525" y="3470"/>
                    <a:pt x="457" y="3287"/>
                    <a:pt x="388" y="3082"/>
                  </a:cubicBezTo>
                  <a:cubicBezTo>
                    <a:pt x="343" y="2876"/>
                    <a:pt x="320" y="2694"/>
                    <a:pt x="274" y="2488"/>
                  </a:cubicBezTo>
                  <a:cubicBezTo>
                    <a:pt x="251" y="2191"/>
                    <a:pt x="229" y="1895"/>
                    <a:pt x="229" y="1598"/>
                  </a:cubicBezTo>
                  <a:cubicBezTo>
                    <a:pt x="229" y="1278"/>
                    <a:pt x="251" y="959"/>
                    <a:pt x="297" y="639"/>
                  </a:cubicBezTo>
                  <a:cubicBezTo>
                    <a:pt x="297" y="639"/>
                    <a:pt x="297" y="639"/>
                    <a:pt x="297" y="662"/>
                  </a:cubicBezTo>
                  <a:cubicBezTo>
                    <a:pt x="320" y="479"/>
                    <a:pt x="343" y="297"/>
                    <a:pt x="388" y="114"/>
                  </a:cubicBezTo>
                  <a:cubicBezTo>
                    <a:pt x="388" y="69"/>
                    <a:pt x="366" y="23"/>
                    <a:pt x="3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7696;p70">
              <a:extLst>
                <a:ext uri="{FF2B5EF4-FFF2-40B4-BE49-F238E27FC236}">
                  <a16:creationId xmlns:a16="http://schemas.microsoft.com/office/drawing/2014/main" id="{BFB8D83D-BA19-4EFB-B30F-CF8EE16ABDBE}"/>
                </a:ext>
              </a:extLst>
            </p:cNvPr>
            <p:cNvSpPr/>
            <p:nvPr/>
          </p:nvSpPr>
          <p:spPr>
            <a:xfrm>
              <a:off x="7815735" y="2603630"/>
              <a:ext cx="5018" cy="46827"/>
            </a:xfrm>
            <a:custGeom>
              <a:avLst/>
              <a:gdLst/>
              <a:ahLst/>
              <a:cxnLst/>
              <a:rect l="l" t="t" r="r" b="b"/>
              <a:pathLst>
                <a:path w="389" h="3630" extrusionOk="0">
                  <a:moveTo>
                    <a:pt x="274" y="0"/>
                  </a:moveTo>
                  <a:cubicBezTo>
                    <a:pt x="251" y="0"/>
                    <a:pt x="228" y="23"/>
                    <a:pt x="206" y="23"/>
                  </a:cubicBezTo>
                  <a:cubicBezTo>
                    <a:pt x="183" y="46"/>
                    <a:pt x="160" y="69"/>
                    <a:pt x="160" y="91"/>
                  </a:cubicBezTo>
                  <a:cubicBezTo>
                    <a:pt x="91" y="639"/>
                    <a:pt x="23" y="1210"/>
                    <a:pt x="23" y="1758"/>
                  </a:cubicBezTo>
                  <a:cubicBezTo>
                    <a:pt x="0" y="2328"/>
                    <a:pt x="23" y="2922"/>
                    <a:pt x="69" y="3492"/>
                  </a:cubicBezTo>
                  <a:cubicBezTo>
                    <a:pt x="91" y="3538"/>
                    <a:pt x="91" y="3561"/>
                    <a:pt x="114" y="3584"/>
                  </a:cubicBezTo>
                  <a:cubicBezTo>
                    <a:pt x="160" y="3629"/>
                    <a:pt x="183" y="3629"/>
                    <a:pt x="228" y="3629"/>
                  </a:cubicBezTo>
                  <a:cubicBezTo>
                    <a:pt x="274" y="3629"/>
                    <a:pt x="297" y="3629"/>
                    <a:pt x="342" y="3584"/>
                  </a:cubicBezTo>
                  <a:cubicBezTo>
                    <a:pt x="365" y="3561"/>
                    <a:pt x="388" y="3515"/>
                    <a:pt x="388" y="3492"/>
                  </a:cubicBezTo>
                  <a:cubicBezTo>
                    <a:pt x="297" y="2944"/>
                    <a:pt x="274" y="2397"/>
                    <a:pt x="274" y="1849"/>
                  </a:cubicBezTo>
                  <a:cubicBezTo>
                    <a:pt x="274" y="1255"/>
                    <a:pt x="297" y="685"/>
                    <a:pt x="388" y="114"/>
                  </a:cubicBezTo>
                  <a:cubicBezTo>
                    <a:pt x="388" y="69"/>
                    <a:pt x="342" y="23"/>
                    <a:pt x="297" y="23"/>
                  </a:cubicBezTo>
                  <a:cubicBezTo>
                    <a:pt x="297" y="23"/>
                    <a:pt x="274" y="0"/>
                    <a:pt x="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7697;p70">
              <a:extLst>
                <a:ext uri="{FF2B5EF4-FFF2-40B4-BE49-F238E27FC236}">
                  <a16:creationId xmlns:a16="http://schemas.microsoft.com/office/drawing/2014/main" id="{AFD2A8EA-4FB6-4636-BE14-E673CC77C43A}"/>
                </a:ext>
              </a:extLst>
            </p:cNvPr>
            <p:cNvSpPr/>
            <p:nvPr/>
          </p:nvSpPr>
          <p:spPr>
            <a:xfrm>
              <a:off x="7852240" y="2603333"/>
              <a:ext cx="5612" cy="46234"/>
            </a:xfrm>
            <a:custGeom>
              <a:avLst/>
              <a:gdLst/>
              <a:ahLst/>
              <a:cxnLst/>
              <a:rect l="l" t="t" r="r" b="b"/>
              <a:pathLst>
                <a:path w="435" h="3584" extrusionOk="0">
                  <a:moveTo>
                    <a:pt x="183" y="0"/>
                  </a:moveTo>
                  <a:cubicBezTo>
                    <a:pt x="115" y="0"/>
                    <a:pt x="46" y="69"/>
                    <a:pt x="46" y="137"/>
                  </a:cubicBezTo>
                  <a:cubicBezTo>
                    <a:pt x="69" y="662"/>
                    <a:pt x="92" y="1187"/>
                    <a:pt x="92" y="1735"/>
                  </a:cubicBezTo>
                  <a:cubicBezTo>
                    <a:pt x="92" y="1986"/>
                    <a:pt x="92" y="2260"/>
                    <a:pt x="69" y="2534"/>
                  </a:cubicBezTo>
                  <a:cubicBezTo>
                    <a:pt x="69" y="2808"/>
                    <a:pt x="23" y="3104"/>
                    <a:pt x="0" y="3401"/>
                  </a:cubicBezTo>
                  <a:cubicBezTo>
                    <a:pt x="0" y="3447"/>
                    <a:pt x="23" y="3492"/>
                    <a:pt x="46" y="3538"/>
                  </a:cubicBezTo>
                  <a:cubicBezTo>
                    <a:pt x="92" y="3561"/>
                    <a:pt x="137" y="3584"/>
                    <a:pt x="183" y="3584"/>
                  </a:cubicBezTo>
                  <a:cubicBezTo>
                    <a:pt x="229" y="3584"/>
                    <a:pt x="274" y="3561"/>
                    <a:pt x="320" y="3538"/>
                  </a:cubicBezTo>
                  <a:cubicBezTo>
                    <a:pt x="366" y="3492"/>
                    <a:pt x="366" y="3447"/>
                    <a:pt x="366" y="3401"/>
                  </a:cubicBezTo>
                  <a:cubicBezTo>
                    <a:pt x="434" y="2876"/>
                    <a:pt x="411" y="2328"/>
                    <a:pt x="388" y="1803"/>
                  </a:cubicBezTo>
                  <a:cubicBezTo>
                    <a:pt x="388" y="1233"/>
                    <a:pt x="343" y="685"/>
                    <a:pt x="297" y="137"/>
                  </a:cubicBezTo>
                  <a:cubicBezTo>
                    <a:pt x="297" y="69"/>
                    <a:pt x="252" y="0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7698;p70">
              <a:extLst>
                <a:ext uri="{FF2B5EF4-FFF2-40B4-BE49-F238E27FC236}">
                  <a16:creationId xmlns:a16="http://schemas.microsoft.com/office/drawing/2014/main" id="{3E301DA2-0E8D-46E0-A9D2-E68AF5BC0425}"/>
                </a:ext>
              </a:extLst>
            </p:cNvPr>
            <p:cNvSpPr/>
            <p:nvPr/>
          </p:nvSpPr>
          <p:spPr>
            <a:xfrm>
              <a:off x="7893453" y="2598612"/>
              <a:ext cx="7082" cy="51845"/>
            </a:xfrm>
            <a:custGeom>
              <a:avLst/>
              <a:gdLst/>
              <a:ahLst/>
              <a:cxnLst/>
              <a:rect l="l" t="t" r="r" b="b"/>
              <a:pathLst>
                <a:path w="549" h="4019" extrusionOk="0">
                  <a:moveTo>
                    <a:pt x="389" y="1"/>
                  </a:moveTo>
                  <a:cubicBezTo>
                    <a:pt x="298" y="1"/>
                    <a:pt x="252" y="69"/>
                    <a:pt x="252" y="138"/>
                  </a:cubicBezTo>
                  <a:cubicBezTo>
                    <a:pt x="252" y="1119"/>
                    <a:pt x="252" y="2078"/>
                    <a:pt x="115" y="3037"/>
                  </a:cubicBezTo>
                  <a:lnTo>
                    <a:pt x="138" y="3037"/>
                  </a:lnTo>
                  <a:cubicBezTo>
                    <a:pt x="92" y="3288"/>
                    <a:pt x="47" y="3516"/>
                    <a:pt x="1" y="3767"/>
                  </a:cubicBezTo>
                  <a:cubicBezTo>
                    <a:pt x="1" y="3813"/>
                    <a:pt x="1" y="3881"/>
                    <a:pt x="24" y="3927"/>
                  </a:cubicBezTo>
                  <a:cubicBezTo>
                    <a:pt x="47" y="3973"/>
                    <a:pt x="92" y="3995"/>
                    <a:pt x="138" y="4018"/>
                  </a:cubicBezTo>
                  <a:cubicBezTo>
                    <a:pt x="184" y="4018"/>
                    <a:pt x="252" y="4018"/>
                    <a:pt x="298" y="3995"/>
                  </a:cubicBezTo>
                  <a:cubicBezTo>
                    <a:pt x="343" y="3973"/>
                    <a:pt x="366" y="3927"/>
                    <a:pt x="389" y="3881"/>
                  </a:cubicBezTo>
                  <a:cubicBezTo>
                    <a:pt x="480" y="3265"/>
                    <a:pt x="526" y="2672"/>
                    <a:pt x="526" y="2055"/>
                  </a:cubicBezTo>
                  <a:cubicBezTo>
                    <a:pt x="549" y="1416"/>
                    <a:pt x="526" y="777"/>
                    <a:pt x="526" y="138"/>
                  </a:cubicBezTo>
                  <a:cubicBezTo>
                    <a:pt x="526" y="69"/>
                    <a:pt x="457" y="1"/>
                    <a:pt x="3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7699;p70">
              <a:extLst>
                <a:ext uri="{FF2B5EF4-FFF2-40B4-BE49-F238E27FC236}">
                  <a16:creationId xmlns:a16="http://schemas.microsoft.com/office/drawing/2014/main" id="{59889B77-A901-4ED4-9D1E-F54BA89D7DCC}"/>
                </a:ext>
              </a:extLst>
            </p:cNvPr>
            <p:cNvSpPr/>
            <p:nvPr/>
          </p:nvSpPr>
          <p:spPr>
            <a:xfrm>
              <a:off x="7925547" y="2600676"/>
              <a:ext cx="5908" cy="45137"/>
            </a:xfrm>
            <a:custGeom>
              <a:avLst/>
              <a:gdLst/>
              <a:ahLst/>
              <a:cxnLst/>
              <a:rect l="l" t="t" r="r" b="b"/>
              <a:pathLst>
                <a:path w="458" h="3499" extrusionOk="0">
                  <a:moveTo>
                    <a:pt x="298" y="1"/>
                  </a:moveTo>
                  <a:cubicBezTo>
                    <a:pt x="252" y="1"/>
                    <a:pt x="184" y="46"/>
                    <a:pt x="206" y="92"/>
                  </a:cubicBezTo>
                  <a:cubicBezTo>
                    <a:pt x="229" y="914"/>
                    <a:pt x="275" y="1735"/>
                    <a:pt x="161" y="2557"/>
                  </a:cubicBezTo>
                  <a:cubicBezTo>
                    <a:pt x="138" y="2808"/>
                    <a:pt x="92" y="3059"/>
                    <a:pt x="24" y="3310"/>
                  </a:cubicBezTo>
                  <a:cubicBezTo>
                    <a:pt x="1" y="3402"/>
                    <a:pt x="47" y="3470"/>
                    <a:pt x="115" y="3493"/>
                  </a:cubicBezTo>
                  <a:cubicBezTo>
                    <a:pt x="127" y="3497"/>
                    <a:pt x="140" y="3499"/>
                    <a:pt x="153" y="3499"/>
                  </a:cubicBezTo>
                  <a:cubicBezTo>
                    <a:pt x="214" y="3499"/>
                    <a:pt x="279" y="3458"/>
                    <a:pt x="298" y="3402"/>
                  </a:cubicBezTo>
                  <a:cubicBezTo>
                    <a:pt x="412" y="2877"/>
                    <a:pt x="457" y="2329"/>
                    <a:pt x="457" y="1804"/>
                  </a:cubicBezTo>
                  <a:cubicBezTo>
                    <a:pt x="457" y="1233"/>
                    <a:pt x="412" y="663"/>
                    <a:pt x="389" y="92"/>
                  </a:cubicBezTo>
                  <a:cubicBezTo>
                    <a:pt x="389" y="46"/>
                    <a:pt x="343" y="1"/>
                    <a:pt x="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7700;p70">
              <a:extLst>
                <a:ext uri="{FF2B5EF4-FFF2-40B4-BE49-F238E27FC236}">
                  <a16:creationId xmlns:a16="http://schemas.microsoft.com/office/drawing/2014/main" id="{361EDBE1-D87C-4DF4-8390-B8E338981253}"/>
                </a:ext>
              </a:extLst>
            </p:cNvPr>
            <p:cNvSpPr/>
            <p:nvPr/>
          </p:nvSpPr>
          <p:spPr>
            <a:xfrm>
              <a:off x="7948224" y="2595374"/>
              <a:ext cx="7663" cy="43370"/>
            </a:xfrm>
            <a:custGeom>
              <a:avLst/>
              <a:gdLst/>
              <a:ahLst/>
              <a:cxnLst/>
              <a:rect l="l" t="t" r="r" b="b"/>
              <a:pathLst>
                <a:path w="594" h="3362" extrusionOk="0">
                  <a:moveTo>
                    <a:pt x="411" y="1"/>
                  </a:moveTo>
                  <a:cubicBezTo>
                    <a:pt x="366" y="1"/>
                    <a:pt x="320" y="47"/>
                    <a:pt x="320" y="92"/>
                  </a:cubicBezTo>
                  <a:cubicBezTo>
                    <a:pt x="343" y="412"/>
                    <a:pt x="366" y="731"/>
                    <a:pt x="343" y="1051"/>
                  </a:cubicBezTo>
                  <a:cubicBezTo>
                    <a:pt x="343" y="1348"/>
                    <a:pt x="320" y="1644"/>
                    <a:pt x="274" y="1941"/>
                  </a:cubicBezTo>
                  <a:cubicBezTo>
                    <a:pt x="252" y="2124"/>
                    <a:pt x="229" y="2306"/>
                    <a:pt x="183" y="2489"/>
                  </a:cubicBezTo>
                  <a:cubicBezTo>
                    <a:pt x="137" y="2717"/>
                    <a:pt x="92" y="2923"/>
                    <a:pt x="23" y="3128"/>
                  </a:cubicBezTo>
                  <a:cubicBezTo>
                    <a:pt x="0" y="3219"/>
                    <a:pt x="69" y="3333"/>
                    <a:pt x="160" y="3356"/>
                  </a:cubicBezTo>
                  <a:cubicBezTo>
                    <a:pt x="175" y="3360"/>
                    <a:pt x="191" y="3362"/>
                    <a:pt x="207" y="3362"/>
                  </a:cubicBezTo>
                  <a:cubicBezTo>
                    <a:pt x="287" y="3362"/>
                    <a:pt x="369" y="3314"/>
                    <a:pt x="389" y="3219"/>
                  </a:cubicBezTo>
                  <a:cubicBezTo>
                    <a:pt x="434" y="2968"/>
                    <a:pt x="480" y="2717"/>
                    <a:pt x="525" y="2466"/>
                  </a:cubicBezTo>
                  <a:cubicBezTo>
                    <a:pt x="548" y="2215"/>
                    <a:pt x="571" y="1941"/>
                    <a:pt x="571" y="1690"/>
                  </a:cubicBezTo>
                  <a:cubicBezTo>
                    <a:pt x="594" y="1165"/>
                    <a:pt x="571" y="617"/>
                    <a:pt x="525" y="92"/>
                  </a:cubicBezTo>
                  <a:cubicBezTo>
                    <a:pt x="503" y="47"/>
                    <a:pt x="480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7701;p70">
              <a:extLst>
                <a:ext uri="{FF2B5EF4-FFF2-40B4-BE49-F238E27FC236}">
                  <a16:creationId xmlns:a16="http://schemas.microsoft.com/office/drawing/2014/main" id="{65FAA058-2C86-41B8-86D7-41044E217A74}"/>
                </a:ext>
              </a:extLst>
            </p:cNvPr>
            <p:cNvSpPr/>
            <p:nvPr/>
          </p:nvSpPr>
          <p:spPr>
            <a:xfrm>
              <a:off x="7839870" y="2623056"/>
              <a:ext cx="213779" cy="343927"/>
            </a:xfrm>
            <a:custGeom>
              <a:avLst/>
              <a:gdLst/>
              <a:ahLst/>
              <a:cxnLst/>
              <a:rect l="l" t="t" r="r" b="b"/>
              <a:pathLst>
                <a:path w="16572" h="26661" extrusionOk="0">
                  <a:moveTo>
                    <a:pt x="11642" y="0"/>
                  </a:moveTo>
                  <a:cubicBezTo>
                    <a:pt x="10158" y="229"/>
                    <a:pt x="8629" y="731"/>
                    <a:pt x="7122" y="1530"/>
                  </a:cubicBezTo>
                  <a:cubicBezTo>
                    <a:pt x="6346" y="1941"/>
                    <a:pt x="5570" y="2443"/>
                    <a:pt x="4840" y="2991"/>
                  </a:cubicBezTo>
                  <a:cubicBezTo>
                    <a:pt x="4109" y="3561"/>
                    <a:pt x="3425" y="4178"/>
                    <a:pt x="2831" y="4839"/>
                  </a:cubicBezTo>
                  <a:cubicBezTo>
                    <a:pt x="1553" y="6209"/>
                    <a:pt x="686" y="7784"/>
                    <a:pt x="275" y="9336"/>
                  </a:cubicBezTo>
                  <a:cubicBezTo>
                    <a:pt x="69" y="10112"/>
                    <a:pt x="1" y="10957"/>
                    <a:pt x="24" y="11915"/>
                  </a:cubicBezTo>
                  <a:cubicBezTo>
                    <a:pt x="46" y="12783"/>
                    <a:pt x="183" y="13650"/>
                    <a:pt x="389" y="14540"/>
                  </a:cubicBezTo>
                  <a:cubicBezTo>
                    <a:pt x="822" y="16138"/>
                    <a:pt x="1576" y="17713"/>
                    <a:pt x="2671" y="19219"/>
                  </a:cubicBezTo>
                  <a:cubicBezTo>
                    <a:pt x="3676" y="20612"/>
                    <a:pt x="4954" y="21890"/>
                    <a:pt x="6460" y="23008"/>
                  </a:cubicBezTo>
                  <a:cubicBezTo>
                    <a:pt x="7853" y="24058"/>
                    <a:pt x="9405" y="24926"/>
                    <a:pt x="11071" y="25565"/>
                  </a:cubicBezTo>
                  <a:cubicBezTo>
                    <a:pt x="12692" y="26181"/>
                    <a:pt x="14358" y="26569"/>
                    <a:pt x="16070" y="26660"/>
                  </a:cubicBezTo>
                  <a:cubicBezTo>
                    <a:pt x="16161" y="26546"/>
                    <a:pt x="16252" y="26432"/>
                    <a:pt x="16321" y="26295"/>
                  </a:cubicBezTo>
                  <a:cubicBezTo>
                    <a:pt x="16412" y="26135"/>
                    <a:pt x="16503" y="25976"/>
                    <a:pt x="16572" y="25793"/>
                  </a:cubicBezTo>
                  <a:cubicBezTo>
                    <a:pt x="15317" y="25588"/>
                    <a:pt x="14016" y="25222"/>
                    <a:pt x="12737" y="24675"/>
                  </a:cubicBezTo>
                  <a:lnTo>
                    <a:pt x="12737" y="24675"/>
                  </a:lnTo>
                  <a:lnTo>
                    <a:pt x="12783" y="24697"/>
                  </a:lnTo>
                  <a:cubicBezTo>
                    <a:pt x="11322" y="24081"/>
                    <a:pt x="9930" y="23282"/>
                    <a:pt x="8674" y="22301"/>
                  </a:cubicBezTo>
                  <a:lnTo>
                    <a:pt x="8606" y="22255"/>
                  </a:lnTo>
                  <a:cubicBezTo>
                    <a:pt x="7419" y="21342"/>
                    <a:pt x="6369" y="20292"/>
                    <a:pt x="5479" y="19151"/>
                  </a:cubicBezTo>
                  <a:cubicBezTo>
                    <a:pt x="4726" y="18169"/>
                    <a:pt x="4132" y="17142"/>
                    <a:pt x="3653" y="16069"/>
                  </a:cubicBezTo>
                  <a:lnTo>
                    <a:pt x="3653" y="16024"/>
                  </a:lnTo>
                  <a:cubicBezTo>
                    <a:pt x="3242" y="15065"/>
                    <a:pt x="2968" y="14084"/>
                    <a:pt x="2831" y="13102"/>
                  </a:cubicBezTo>
                  <a:cubicBezTo>
                    <a:pt x="2694" y="12166"/>
                    <a:pt x="2694" y="11276"/>
                    <a:pt x="2785" y="10454"/>
                  </a:cubicBezTo>
                  <a:cubicBezTo>
                    <a:pt x="2900" y="9770"/>
                    <a:pt x="3082" y="9108"/>
                    <a:pt x="3356" y="8423"/>
                  </a:cubicBezTo>
                  <a:cubicBezTo>
                    <a:pt x="3694" y="7656"/>
                    <a:pt x="4144" y="6889"/>
                    <a:pt x="4683" y="6167"/>
                  </a:cubicBezTo>
                  <a:lnTo>
                    <a:pt x="4683" y="6167"/>
                  </a:lnTo>
                  <a:cubicBezTo>
                    <a:pt x="4695" y="6160"/>
                    <a:pt x="4703" y="6154"/>
                    <a:pt x="4703" y="6140"/>
                  </a:cubicBezTo>
                  <a:lnTo>
                    <a:pt x="4703" y="6140"/>
                  </a:lnTo>
                  <a:cubicBezTo>
                    <a:pt x="4703" y="6140"/>
                    <a:pt x="4703" y="6140"/>
                    <a:pt x="4703" y="6140"/>
                  </a:cubicBezTo>
                  <a:lnTo>
                    <a:pt x="4726" y="6118"/>
                  </a:lnTo>
                  <a:cubicBezTo>
                    <a:pt x="5410" y="5273"/>
                    <a:pt x="6232" y="4451"/>
                    <a:pt x="7168" y="3721"/>
                  </a:cubicBezTo>
                  <a:lnTo>
                    <a:pt x="7191" y="3698"/>
                  </a:lnTo>
                  <a:lnTo>
                    <a:pt x="7214" y="3675"/>
                  </a:lnTo>
                  <a:cubicBezTo>
                    <a:pt x="8264" y="2876"/>
                    <a:pt x="9428" y="2215"/>
                    <a:pt x="10637" y="1690"/>
                  </a:cubicBezTo>
                  <a:cubicBezTo>
                    <a:pt x="11368" y="1370"/>
                    <a:pt x="12121" y="1142"/>
                    <a:pt x="12851" y="959"/>
                  </a:cubicBezTo>
                  <a:cubicBezTo>
                    <a:pt x="12806" y="891"/>
                    <a:pt x="12737" y="845"/>
                    <a:pt x="12692" y="777"/>
                  </a:cubicBezTo>
                  <a:cubicBezTo>
                    <a:pt x="12532" y="640"/>
                    <a:pt x="12395" y="525"/>
                    <a:pt x="12235" y="389"/>
                  </a:cubicBezTo>
                  <a:cubicBezTo>
                    <a:pt x="12053" y="252"/>
                    <a:pt x="11847" y="115"/>
                    <a:pt x="11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7702;p70">
              <a:extLst>
                <a:ext uri="{FF2B5EF4-FFF2-40B4-BE49-F238E27FC236}">
                  <a16:creationId xmlns:a16="http://schemas.microsoft.com/office/drawing/2014/main" id="{208384CA-B0F6-48B6-8CF7-70868B4E26DB}"/>
                </a:ext>
              </a:extLst>
            </p:cNvPr>
            <p:cNvSpPr/>
            <p:nvPr/>
          </p:nvSpPr>
          <p:spPr>
            <a:xfrm>
              <a:off x="7974422" y="2606867"/>
              <a:ext cx="50955" cy="46595"/>
            </a:xfrm>
            <a:custGeom>
              <a:avLst/>
              <a:gdLst/>
              <a:ahLst/>
              <a:cxnLst/>
              <a:rect l="l" t="t" r="r" b="b"/>
              <a:pathLst>
                <a:path w="3950" h="3612" extrusionOk="0">
                  <a:moveTo>
                    <a:pt x="1051" y="0"/>
                  </a:moveTo>
                  <a:cubicBezTo>
                    <a:pt x="982" y="0"/>
                    <a:pt x="891" y="0"/>
                    <a:pt x="823" y="23"/>
                  </a:cubicBezTo>
                  <a:cubicBezTo>
                    <a:pt x="572" y="91"/>
                    <a:pt x="366" y="251"/>
                    <a:pt x="252" y="479"/>
                  </a:cubicBezTo>
                  <a:cubicBezTo>
                    <a:pt x="1" y="890"/>
                    <a:pt x="115" y="1529"/>
                    <a:pt x="594" y="1780"/>
                  </a:cubicBezTo>
                  <a:cubicBezTo>
                    <a:pt x="777" y="1872"/>
                    <a:pt x="960" y="1986"/>
                    <a:pt x="1142" y="2100"/>
                  </a:cubicBezTo>
                  <a:cubicBezTo>
                    <a:pt x="1370" y="2305"/>
                    <a:pt x="1576" y="2511"/>
                    <a:pt x="1758" y="2716"/>
                  </a:cubicBezTo>
                  <a:cubicBezTo>
                    <a:pt x="1850" y="2853"/>
                    <a:pt x="1941" y="2990"/>
                    <a:pt x="2032" y="3150"/>
                  </a:cubicBezTo>
                  <a:cubicBezTo>
                    <a:pt x="2218" y="3444"/>
                    <a:pt x="2539" y="3612"/>
                    <a:pt x="2869" y="3612"/>
                  </a:cubicBezTo>
                  <a:cubicBezTo>
                    <a:pt x="3027" y="3612"/>
                    <a:pt x="3186" y="3573"/>
                    <a:pt x="3333" y="3492"/>
                  </a:cubicBezTo>
                  <a:cubicBezTo>
                    <a:pt x="3790" y="3218"/>
                    <a:pt x="3950" y="2625"/>
                    <a:pt x="3676" y="2191"/>
                  </a:cubicBezTo>
                  <a:cubicBezTo>
                    <a:pt x="3151" y="1324"/>
                    <a:pt x="2443" y="571"/>
                    <a:pt x="1553" y="137"/>
                  </a:cubicBezTo>
                  <a:cubicBezTo>
                    <a:pt x="1393" y="46"/>
                    <a:pt x="1233" y="0"/>
                    <a:pt x="1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7703;p70">
              <a:extLst>
                <a:ext uri="{FF2B5EF4-FFF2-40B4-BE49-F238E27FC236}">
                  <a16:creationId xmlns:a16="http://schemas.microsoft.com/office/drawing/2014/main" id="{87E68B77-94A2-4A2E-BD13-9B4342CE8CBA}"/>
                </a:ext>
              </a:extLst>
            </p:cNvPr>
            <p:cNvSpPr/>
            <p:nvPr/>
          </p:nvSpPr>
          <p:spPr>
            <a:xfrm>
              <a:off x="8014758" y="2940456"/>
              <a:ext cx="55663" cy="45511"/>
            </a:xfrm>
            <a:custGeom>
              <a:avLst/>
              <a:gdLst/>
              <a:ahLst/>
              <a:cxnLst/>
              <a:rect l="l" t="t" r="r" b="b"/>
              <a:pathLst>
                <a:path w="4315" h="3528" extrusionOk="0">
                  <a:moveTo>
                    <a:pt x="3242" y="0"/>
                  </a:moveTo>
                  <a:cubicBezTo>
                    <a:pt x="2923" y="0"/>
                    <a:pt x="2603" y="183"/>
                    <a:pt x="2420" y="479"/>
                  </a:cubicBezTo>
                  <a:cubicBezTo>
                    <a:pt x="2352" y="594"/>
                    <a:pt x="2284" y="708"/>
                    <a:pt x="2215" y="799"/>
                  </a:cubicBezTo>
                  <a:cubicBezTo>
                    <a:pt x="2078" y="959"/>
                    <a:pt x="1964" y="1073"/>
                    <a:pt x="1804" y="1210"/>
                  </a:cubicBezTo>
                  <a:cubicBezTo>
                    <a:pt x="1644" y="1324"/>
                    <a:pt x="1462" y="1415"/>
                    <a:pt x="1279" y="1507"/>
                  </a:cubicBezTo>
                  <a:cubicBezTo>
                    <a:pt x="1119" y="1575"/>
                    <a:pt x="960" y="1621"/>
                    <a:pt x="800" y="1666"/>
                  </a:cubicBezTo>
                  <a:cubicBezTo>
                    <a:pt x="298" y="1780"/>
                    <a:pt x="1" y="2351"/>
                    <a:pt x="138" y="2830"/>
                  </a:cubicBezTo>
                  <a:cubicBezTo>
                    <a:pt x="251" y="3265"/>
                    <a:pt x="630" y="3527"/>
                    <a:pt x="1042" y="3527"/>
                  </a:cubicBezTo>
                  <a:cubicBezTo>
                    <a:pt x="1128" y="3527"/>
                    <a:pt x="1215" y="3516"/>
                    <a:pt x="1302" y="3492"/>
                  </a:cubicBezTo>
                  <a:cubicBezTo>
                    <a:pt x="2466" y="3218"/>
                    <a:pt x="3470" y="2488"/>
                    <a:pt x="4064" y="1438"/>
                  </a:cubicBezTo>
                  <a:cubicBezTo>
                    <a:pt x="4315" y="982"/>
                    <a:pt x="4178" y="388"/>
                    <a:pt x="3722" y="137"/>
                  </a:cubicBezTo>
                  <a:cubicBezTo>
                    <a:pt x="3585" y="46"/>
                    <a:pt x="3402" y="0"/>
                    <a:pt x="3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7704;p70">
              <a:extLst>
                <a:ext uri="{FF2B5EF4-FFF2-40B4-BE49-F238E27FC236}">
                  <a16:creationId xmlns:a16="http://schemas.microsoft.com/office/drawing/2014/main" id="{6850627A-FB04-47BA-B38E-A71D26B259E8}"/>
                </a:ext>
              </a:extLst>
            </p:cNvPr>
            <p:cNvSpPr/>
            <p:nvPr/>
          </p:nvSpPr>
          <p:spPr>
            <a:xfrm>
              <a:off x="7556046" y="2626294"/>
              <a:ext cx="336858" cy="423133"/>
            </a:xfrm>
            <a:custGeom>
              <a:avLst/>
              <a:gdLst/>
              <a:ahLst/>
              <a:cxnLst/>
              <a:rect l="l" t="t" r="r" b="b"/>
              <a:pathLst>
                <a:path w="26113" h="32801" extrusionOk="0">
                  <a:moveTo>
                    <a:pt x="4177" y="1"/>
                  </a:moveTo>
                  <a:cubicBezTo>
                    <a:pt x="3926" y="1"/>
                    <a:pt x="3675" y="23"/>
                    <a:pt x="3447" y="69"/>
                  </a:cubicBezTo>
                  <a:lnTo>
                    <a:pt x="3401" y="69"/>
                  </a:lnTo>
                  <a:cubicBezTo>
                    <a:pt x="1484" y="503"/>
                    <a:pt x="0" y="2397"/>
                    <a:pt x="0" y="4611"/>
                  </a:cubicBezTo>
                  <a:lnTo>
                    <a:pt x="0" y="28190"/>
                  </a:lnTo>
                  <a:cubicBezTo>
                    <a:pt x="0" y="30701"/>
                    <a:pt x="1917" y="32800"/>
                    <a:pt x="4177" y="32800"/>
                  </a:cubicBezTo>
                  <a:lnTo>
                    <a:pt x="21935" y="32800"/>
                  </a:lnTo>
                  <a:cubicBezTo>
                    <a:pt x="24195" y="32800"/>
                    <a:pt x="26112" y="30701"/>
                    <a:pt x="26112" y="28190"/>
                  </a:cubicBezTo>
                  <a:lnTo>
                    <a:pt x="26112" y="4611"/>
                  </a:lnTo>
                  <a:cubicBezTo>
                    <a:pt x="26112" y="2100"/>
                    <a:pt x="24195" y="1"/>
                    <a:pt x="21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7705;p70">
              <a:extLst>
                <a:ext uri="{FF2B5EF4-FFF2-40B4-BE49-F238E27FC236}">
                  <a16:creationId xmlns:a16="http://schemas.microsoft.com/office/drawing/2014/main" id="{B21F0E67-EA88-4042-873D-3A229F93FE74}"/>
                </a:ext>
              </a:extLst>
            </p:cNvPr>
            <p:cNvSpPr/>
            <p:nvPr/>
          </p:nvSpPr>
          <p:spPr>
            <a:xfrm>
              <a:off x="7542205" y="2627764"/>
              <a:ext cx="61843" cy="41525"/>
            </a:xfrm>
            <a:custGeom>
              <a:avLst/>
              <a:gdLst/>
              <a:ahLst/>
              <a:cxnLst/>
              <a:rect l="l" t="t" r="r" b="b"/>
              <a:pathLst>
                <a:path w="4794" h="3219" extrusionOk="0">
                  <a:moveTo>
                    <a:pt x="2351" y="1530"/>
                  </a:moveTo>
                  <a:cubicBezTo>
                    <a:pt x="2351" y="1530"/>
                    <a:pt x="2329" y="1553"/>
                    <a:pt x="2329" y="1553"/>
                  </a:cubicBezTo>
                  <a:cubicBezTo>
                    <a:pt x="2329" y="1553"/>
                    <a:pt x="2351" y="1553"/>
                    <a:pt x="2351" y="1530"/>
                  </a:cubicBezTo>
                  <a:close/>
                  <a:moveTo>
                    <a:pt x="4428" y="1"/>
                  </a:moveTo>
                  <a:cubicBezTo>
                    <a:pt x="4018" y="115"/>
                    <a:pt x="3584" y="252"/>
                    <a:pt x="3196" y="434"/>
                  </a:cubicBezTo>
                  <a:cubicBezTo>
                    <a:pt x="2808" y="594"/>
                    <a:pt x="2443" y="800"/>
                    <a:pt x="2077" y="1028"/>
                  </a:cubicBezTo>
                  <a:cubicBezTo>
                    <a:pt x="1347" y="1507"/>
                    <a:pt x="708" y="2078"/>
                    <a:pt x="115" y="2717"/>
                  </a:cubicBezTo>
                  <a:cubicBezTo>
                    <a:pt x="46" y="2763"/>
                    <a:pt x="23" y="2831"/>
                    <a:pt x="0" y="2900"/>
                  </a:cubicBezTo>
                  <a:cubicBezTo>
                    <a:pt x="0" y="2991"/>
                    <a:pt x="23" y="3059"/>
                    <a:pt x="92" y="3128"/>
                  </a:cubicBezTo>
                  <a:cubicBezTo>
                    <a:pt x="145" y="3181"/>
                    <a:pt x="228" y="3218"/>
                    <a:pt x="311" y="3218"/>
                  </a:cubicBezTo>
                  <a:cubicBezTo>
                    <a:pt x="372" y="3218"/>
                    <a:pt x="432" y="3199"/>
                    <a:pt x="480" y="3151"/>
                  </a:cubicBezTo>
                  <a:cubicBezTo>
                    <a:pt x="1073" y="2534"/>
                    <a:pt x="1689" y="1986"/>
                    <a:pt x="2374" y="1507"/>
                  </a:cubicBezTo>
                  <a:cubicBezTo>
                    <a:pt x="2894" y="1191"/>
                    <a:pt x="3437" y="919"/>
                    <a:pt x="4002" y="714"/>
                  </a:cubicBezTo>
                  <a:lnTo>
                    <a:pt x="4002" y="714"/>
                  </a:lnTo>
                  <a:cubicBezTo>
                    <a:pt x="3998" y="717"/>
                    <a:pt x="3995" y="723"/>
                    <a:pt x="3995" y="731"/>
                  </a:cubicBezTo>
                  <a:cubicBezTo>
                    <a:pt x="4018" y="708"/>
                    <a:pt x="4018" y="708"/>
                    <a:pt x="4040" y="708"/>
                  </a:cubicBezTo>
                  <a:cubicBezTo>
                    <a:pt x="4063" y="708"/>
                    <a:pt x="4063" y="708"/>
                    <a:pt x="4063" y="685"/>
                  </a:cubicBezTo>
                  <a:lnTo>
                    <a:pt x="4063" y="708"/>
                  </a:lnTo>
                  <a:cubicBezTo>
                    <a:pt x="4223" y="640"/>
                    <a:pt x="4383" y="617"/>
                    <a:pt x="4543" y="571"/>
                  </a:cubicBezTo>
                  <a:cubicBezTo>
                    <a:pt x="4680" y="526"/>
                    <a:pt x="4794" y="389"/>
                    <a:pt x="4771" y="229"/>
                  </a:cubicBezTo>
                  <a:cubicBezTo>
                    <a:pt x="4748" y="115"/>
                    <a:pt x="4611" y="1"/>
                    <a:pt x="4497" y="1"/>
                  </a:cubicBezTo>
                  <a:close/>
                </a:path>
              </a:pathLst>
            </a:custGeom>
            <a:solidFill>
              <a:srgbClr val="E43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7706;p70">
              <a:extLst>
                <a:ext uri="{FF2B5EF4-FFF2-40B4-BE49-F238E27FC236}">
                  <a16:creationId xmlns:a16="http://schemas.microsoft.com/office/drawing/2014/main" id="{5AA415CA-FC92-4BEC-966D-ED9D1CADB69D}"/>
                </a:ext>
              </a:extLst>
            </p:cNvPr>
            <p:cNvSpPr/>
            <p:nvPr/>
          </p:nvSpPr>
          <p:spPr>
            <a:xfrm>
              <a:off x="7534259" y="2627467"/>
              <a:ext cx="67441" cy="50594"/>
            </a:xfrm>
            <a:custGeom>
              <a:avLst/>
              <a:gdLst/>
              <a:ahLst/>
              <a:cxnLst/>
              <a:rect l="l" t="t" r="r" b="b"/>
              <a:pathLst>
                <a:path w="5228" h="3922" extrusionOk="0">
                  <a:moveTo>
                    <a:pt x="4999" y="1"/>
                  </a:moveTo>
                  <a:cubicBezTo>
                    <a:pt x="4885" y="24"/>
                    <a:pt x="4771" y="47"/>
                    <a:pt x="4634" y="92"/>
                  </a:cubicBezTo>
                  <a:cubicBezTo>
                    <a:pt x="3743" y="412"/>
                    <a:pt x="2899" y="800"/>
                    <a:pt x="2100" y="1325"/>
                  </a:cubicBezTo>
                  <a:cubicBezTo>
                    <a:pt x="1666" y="1599"/>
                    <a:pt x="1278" y="1918"/>
                    <a:pt x="913" y="2306"/>
                  </a:cubicBezTo>
                  <a:cubicBezTo>
                    <a:pt x="731" y="2489"/>
                    <a:pt x="571" y="2671"/>
                    <a:pt x="411" y="2900"/>
                  </a:cubicBezTo>
                  <a:cubicBezTo>
                    <a:pt x="274" y="3105"/>
                    <a:pt x="137" y="3311"/>
                    <a:pt x="23" y="3539"/>
                  </a:cubicBezTo>
                  <a:cubicBezTo>
                    <a:pt x="0" y="3607"/>
                    <a:pt x="0" y="3699"/>
                    <a:pt x="46" y="3767"/>
                  </a:cubicBezTo>
                  <a:cubicBezTo>
                    <a:pt x="69" y="3836"/>
                    <a:pt x="137" y="3881"/>
                    <a:pt x="206" y="3904"/>
                  </a:cubicBezTo>
                  <a:cubicBezTo>
                    <a:pt x="240" y="3915"/>
                    <a:pt x="274" y="3921"/>
                    <a:pt x="308" y="3921"/>
                  </a:cubicBezTo>
                  <a:cubicBezTo>
                    <a:pt x="342" y="3921"/>
                    <a:pt x="377" y="3915"/>
                    <a:pt x="411" y="3904"/>
                  </a:cubicBezTo>
                  <a:cubicBezTo>
                    <a:pt x="502" y="3858"/>
                    <a:pt x="525" y="3813"/>
                    <a:pt x="571" y="3744"/>
                  </a:cubicBezTo>
                  <a:lnTo>
                    <a:pt x="548" y="3744"/>
                  </a:lnTo>
                  <a:cubicBezTo>
                    <a:pt x="731" y="3425"/>
                    <a:pt x="936" y="3128"/>
                    <a:pt x="1164" y="2854"/>
                  </a:cubicBezTo>
                  <a:cubicBezTo>
                    <a:pt x="1552" y="2443"/>
                    <a:pt x="1986" y="2078"/>
                    <a:pt x="2465" y="1781"/>
                  </a:cubicBezTo>
                  <a:cubicBezTo>
                    <a:pt x="3264" y="1256"/>
                    <a:pt x="4154" y="845"/>
                    <a:pt x="5067" y="549"/>
                  </a:cubicBezTo>
                  <a:cubicBezTo>
                    <a:pt x="5136" y="526"/>
                    <a:pt x="5181" y="435"/>
                    <a:pt x="5204" y="366"/>
                  </a:cubicBezTo>
                  <a:cubicBezTo>
                    <a:pt x="5227" y="298"/>
                    <a:pt x="5227" y="229"/>
                    <a:pt x="5204" y="161"/>
                  </a:cubicBezTo>
                  <a:cubicBezTo>
                    <a:pt x="5159" y="92"/>
                    <a:pt x="5113" y="47"/>
                    <a:pt x="5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7707;p70">
              <a:extLst>
                <a:ext uri="{FF2B5EF4-FFF2-40B4-BE49-F238E27FC236}">
                  <a16:creationId xmlns:a16="http://schemas.microsoft.com/office/drawing/2014/main" id="{4F57CA6F-4111-43FE-8218-A089D5953A55}"/>
                </a:ext>
              </a:extLst>
            </p:cNvPr>
            <p:cNvSpPr/>
            <p:nvPr/>
          </p:nvSpPr>
          <p:spPr>
            <a:xfrm>
              <a:off x="7577240" y="2628654"/>
              <a:ext cx="24162" cy="14332"/>
            </a:xfrm>
            <a:custGeom>
              <a:avLst/>
              <a:gdLst/>
              <a:ahLst/>
              <a:cxnLst/>
              <a:rect l="l" t="t" r="r" b="b"/>
              <a:pathLst>
                <a:path w="1873" h="1111" extrusionOk="0">
                  <a:moveTo>
                    <a:pt x="1416" y="616"/>
                  </a:moveTo>
                  <a:cubicBezTo>
                    <a:pt x="1416" y="616"/>
                    <a:pt x="1416" y="639"/>
                    <a:pt x="1416" y="639"/>
                  </a:cubicBezTo>
                  <a:cubicBezTo>
                    <a:pt x="1416" y="616"/>
                    <a:pt x="1439" y="616"/>
                    <a:pt x="1439" y="616"/>
                  </a:cubicBezTo>
                  <a:close/>
                  <a:moveTo>
                    <a:pt x="1530" y="0"/>
                  </a:moveTo>
                  <a:cubicBezTo>
                    <a:pt x="1051" y="137"/>
                    <a:pt x="594" y="320"/>
                    <a:pt x="160" y="571"/>
                  </a:cubicBezTo>
                  <a:cubicBezTo>
                    <a:pt x="92" y="616"/>
                    <a:pt x="46" y="662"/>
                    <a:pt x="23" y="731"/>
                  </a:cubicBezTo>
                  <a:cubicBezTo>
                    <a:pt x="1" y="799"/>
                    <a:pt x="1" y="890"/>
                    <a:pt x="23" y="959"/>
                  </a:cubicBezTo>
                  <a:cubicBezTo>
                    <a:pt x="72" y="1040"/>
                    <a:pt x="179" y="1110"/>
                    <a:pt x="287" y="1110"/>
                  </a:cubicBezTo>
                  <a:cubicBezTo>
                    <a:pt x="329" y="1110"/>
                    <a:pt x="372" y="1099"/>
                    <a:pt x="411" y="1073"/>
                  </a:cubicBezTo>
                  <a:cubicBezTo>
                    <a:pt x="731" y="890"/>
                    <a:pt x="1051" y="753"/>
                    <a:pt x="1393" y="639"/>
                  </a:cubicBezTo>
                  <a:cubicBezTo>
                    <a:pt x="1416" y="639"/>
                    <a:pt x="1416" y="616"/>
                    <a:pt x="1416" y="616"/>
                  </a:cubicBezTo>
                  <a:cubicBezTo>
                    <a:pt x="1484" y="594"/>
                    <a:pt x="1553" y="594"/>
                    <a:pt x="1621" y="571"/>
                  </a:cubicBezTo>
                  <a:cubicBezTo>
                    <a:pt x="1712" y="548"/>
                    <a:pt x="1781" y="502"/>
                    <a:pt x="1827" y="434"/>
                  </a:cubicBezTo>
                  <a:cubicBezTo>
                    <a:pt x="1849" y="388"/>
                    <a:pt x="1872" y="297"/>
                    <a:pt x="1849" y="228"/>
                  </a:cubicBezTo>
                  <a:cubicBezTo>
                    <a:pt x="1849" y="114"/>
                    <a:pt x="1712" y="0"/>
                    <a:pt x="1598" y="0"/>
                  </a:cubicBezTo>
                  <a:close/>
                </a:path>
              </a:pathLst>
            </a:custGeom>
            <a:solidFill>
              <a:srgbClr val="E43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7708;p70">
              <a:extLst>
                <a:ext uri="{FF2B5EF4-FFF2-40B4-BE49-F238E27FC236}">
                  <a16:creationId xmlns:a16="http://schemas.microsoft.com/office/drawing/2014/main" id="{EEC2230F-D18B-4368-8EFF-467F002CA694}"/>
                </a:ext>
              </a:extLst>
            </p:cNvPr>
            <p:cNvSpPr/>
            <p:nvPr/>
          </p:nvSpPr>
          <p:spPr>
            <a:xfrm>
              <a:off x="7569591" y="2628938"/>
              <a:ext cx="32108" cy="18241"/>
            </a:xfrm>
            <a:custGeom>
              <a:avLst/>
              <a:gdLst/>
              <a:ahLst/>
              <a:cxnLst/>
              <a:rect l="l" t="t" r="r" b="b"/>
              <a:pathLst>
                <a:path w="2489" h="1414" extrusionOk="0">
                  <a:moveTo>
                    <a:pt x="1795" y="681"/>
                  </a:moveTo>
                  <a:cubicBezTo>
                    <a:pt x="1790" y="683"/>
                    <a:pt x="1785" y="684"/>
                    <a:pt x="1781" y="686"/>
                  </a:cubicBezTo>
                  <a:cubicBezTo>
                    <a:pt x="1781" y="686"/>
                    <a:pt x="1789" y="686"/>
                    <a:pt x="1795" y="681"/>
                  </a:cubicBezTo>
                  <a:close/>
                  <a:moveTo>
                    <a:pt x="2123" y="1"/>
                  </a:moveTo>
                  <a:cubicBezTo>
                    <a:pt x="1781" y="69"/>
                    <a:pt x="1415" y="184"/>
                    <a:pt x="1073" y="343"/>
                  </a:cubicBezTo>
                  <a:cubicBezTo>
                    <a:pt x="731" y="503"/>
                    <a:pt x="411" y="686"/>
                    <a:pt x="137" y="914"/>
                  </a:cubicBezTo>
                  <a:cubicBezTo>
                    <a:pt x="0" y="1028"/>
                    <a:pt x="0" y="1211"/>
                    <a:pt x="91" y="1325"/>
                  </a:cubicBezTo>
                  <a:cubicBezTo>
                    <a:pt x="152" y="1385"/>
                    <a:pt x="231" y="1414"/>
                    <a:pt x="309" y="1414"/>
                  </a:cubicBezTo>
                  <a:cubicBezTo>
                    <a:pt x="379" y="1414"/>
                    <a:pt x="448" y="1391"/>
                    <a:pt x="502" y="1348"/>
                  </a:cubicBezTo>
                  <a:cubicBezTo>
                    <a:pt x="594" y="1279"/>
                    <a:pt x="685" y="1211"/>
                    <a:pt x="776" y="1142"/>
                  </a:cubicBezTo>
                  <a:cubicBezTo>
                    <a:pt x="1096" y="960"/>
                    <a:pt x="1415" y="800"/>
                    <a:pt x="1758" y="686"/>
                  </a:cubicBezTo>
                  <a:cubicBezTo>
                    <a:pt x="1780" y="686"/>
                    <a:pt x="1803" y="686"/>
                    <a:pt x="1803" y="664"/>
                  </a:cubicBezTo>
                  <a:lnTo>
                    <a:pt x="1803" y="664"/>
                  </a:lnTo>
                  <a:cubicBezTo>
                    <a:pt x="1803" y="672"/>
                    <a:pt x="1800" y="678"/>
                    <a:pt x="1795" y="681"/>
                  </a:cubicBezTo>
                  <a:lnTo>
                    <a:pt x="1795" y="681"/>
                  </a:lnTo>
                  <a:cubicBezTo>
                    <a:pt x="1929" y="637"/>
                    <a:pt x="2083" y="594"/>
                    <a:pt x="2237" y="572"/>
                  </a:cubicBezTo>
                  <a:cubicBezTo>
                    <a:pt x="2397" y="526"/>
                    <a:pt x="2488" y="389"/>
                    <a:pt x="2465" y="229"/>
                  </a:cubicBezTo>
                  <a:cubicBezTo>
                    <a:pt x="2442" y="92"/>
                    <a:pt x="2328" y="1"/>
                    <a:pt x="2191" y="1"/>
                  </a:cubicBezTo>
                  <a:close/>
                </a:path>
              </a:pathLst>
            </a:custGeom>
            <a:solidFill>
              <a:srgbClr val="E43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7709;p70">
              <a:extLst>
                <a:ext uri="{FF2B5EF4-FFF2-40B4-BE49-F238E27FC236}">
                  <a16:creationId xmlns:a16="http://schemas.microsoft.com/office/drawing/2014/main" id="{E3D1DB55-786C-49F9-91A7-9E08B18B6FA0}"/>
                </a:ext>
              </a:extLst>
            </p:cNvPr>
            <p:cNvSpPr/>
            <p:nvPr/>
          </p:nvSpPr>
          <p:spPr>
            <a:xfrm>
              <a:off x="7563992" y="2629235"/>
              <a:ext cx="36223" cy="22033"/>
            </a:xfrm>
            <a:custGeom>
              <a:avLst/>
              <a:gdLst/>
              <a:ahLst/>
              <a:cxnLst/>
              <a:rect l="l" t="t" r="r" b="b"/>
              <a:pathLst>
                <a:path w="2808" h="1708" extrusionOk="0">
                  <a:moveTo>
                    <a:pt x="2466" y="1"/>
                  </a:moveTo>
                  <a:cubicBezTo>
                    <a:pt x="2032" y="115"/>
                    <a:pt x="1621" y="275"/>
                    <a:pt x="1233" y="480"/>
                  </a:cubicBezTo>
                  <a:cubicBezTo>
                    <a:pt x="845" y="686"/>
                    <a:pt x="480" y="937"/>
                    <a:pt x="115" y="1211"/>
                  </a:cubicBezTo>
                  <a:cubicBezTo>
                    <a:pt x="0" y="1302"/>
                    <a:pt x="0" y="1507"/>
                    <a:pt x="92" y="1599"/>
                  </a:cubicBezTo>
                  <a:cubicBezTo>
                    <a:pt x="155" y="1674"/>
                    <a:pt x="231" y="1708"/>
                    <a:pt x="310" y="1708"/>
                  </a:cubicBezTo>
                  <a:cubicBezTo>
                    <a:pt x="375" y="1708"/>
                    <a:pt x="441" y="1685"/>
                    <a:pt x="503" y="1644"/>
                  </a:cubicBezTo>
                  <a:cubicBezTo>
                    <a:pt x="640" y="1530"/>
                    <a:pt x="777" y="1439"/>
                    <a:pt x="936" y="1325"/>
                  </a:cubicBezTo>
                  <a:cubicBezTo>
                    <a:pt x="1370" y="1051"/>
                    <a:pt x="1826" y="800"/>
                    <a:pt x="2329" y="640"/>
                  </a:cubicBezTo>
                  <a:cubicBezTo>
                    <a:pt x="2420" y="617"/>
                    <a:pt x="2488" y="594"/>
                    <a:pt x="2557" y="571"/>
                  </a:cubicBezTo>
                  <a:cubicBezTo>
                    <a:pt x="2648" y="549"/>
                    <a:pt x="2694" y="503"/>
                    <a:pt x="2739" y="435"/>
                  </a:cubicBezTo>
                  <a:cubicBezTo>
                    <a:pt x="2785" y="389"/>
                    <a:pt x="2808" y="298"/>
                    <a:pt x="2785" y="229"/>
                  </a:cubicBezTo>
                  <a:cubicBezTo>
                    <a:pt x="2762" y="115"/>
                    <a:pt x="2648" y="1"/>
                    <a:pt x="2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7710;p70">
              <a:extLst>
                <a:ext uri="{FF2B5EF4-FFF2-40B4-BE49-F238E27FC236}">
                  <a16:creationId xmlns:a16="http://schemas.microsoft.com/office/drawing/2014/main" id="{F45DB0CB-44A1-4D8A-B080-E05B366FC6AD}"/>
                </a:ext>
              </a:extLst>
            </p:cNvPr>
            <p:cNvSpPr/>
            <p:nvPr/>
          </p:nvSpPr>
          <p:spPr>
            <a:xfrm>
              <a:off x="7547804" y="2633659"/>
              <a:ext cx="336858" cy="423417"/>
            </a:xfrm>
            <a:custGeom>
              <a:avLst/>
              <a:gdLst/>
              <a:ahLst/>
              <a:cxnLst/>
              <a:rect l="l" t="t" r="r" b="b"/>
              <a:pathLst>
                <a:path w="26113" h="32823" extrusionOk="0">
                  <a:moveTo>
                    <a:pt x="4451" y="0"/>
                  </a:moveTo>
                  <a:cubicBezTo>
                    <a:pt x="3218" y="708"/>
                    <a:pt x="1986" y="1347"/>
                    <a:pt x="753" y="2009"/>
                  </a:cubicBezTo>
                  <a:cubicBezTo>
                    <a:pt x="297" y="2762"/>
                    <a:pt x="0" y="3675"/>
                    <a:pt x="0" y="4634"/>
                  </a:cubicBezTo>
                  <a:lnTo>
                    <a:pt x="0" y="28212"/>
                  </a:lnTo>
                  <a:cubicBezTo>
                    <a:pt x="0" y="30700"/>
                    <a:pt x="1917" y="32823"/>
                    <a:pt x="4177" y="32823"/>
                  </a:cubicBezTo>
                  <a:lnTo>
                    <a:pt x="21935" y="32823"/>
                  </a:lnTo>
                  <a:cubicBezTo>
                    <a:pt x="24218" y="32823"/>
                    <a:pt x="26112" y="30700"/>
                    <a:pt x="26112" y="28212"/>
                  </a:cubicBezTo>
                  <a:lnTo>
                    <a:pt x="26112" y="4634"/>
                  </a:lnTo>
                  <a:cubicBezTo>
                    <a:pt x="26112" y="2123"/>
                    <a:pt x="24218" y="0"/>
                    <a:pt x="21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7711;p70">
              <a:extLst>
                <a:ext uri="{FF2B5EF4-FFF2-40B4-BE49-F238E27FC236}">
                  <a16:creationId xmlns:a16="http://schemas.microsoft.com/office/drawing/2014/main" id="{623336F5-D67C-4282-882D-CA567972DC8B}"/>
                </a:ext>
              </a:extLst>
            </p:cNvPr>
            <p:cNvSpPr/>
            <p:nvPr/>
          </p:nvSpPr>
          <p:spPr>
            <a:xfrm>
              <a:off x="7826622" y="2649551"/>
              <a:ext cx="31811" cy="35643"/>
            </a:xfrm>
            <a:custGeom>
              <a:avLst/>
              <a:gdLst/>
              <a:ahLst/>
              <a:cxnLst/>
              <a:rect l="l" t="t" r="r" b="b"/>
              <a:pathLst>
                <a:path w="2466" h="2763" extrusionOk="0">
                  <a:moveTo>
                    <a:pt x="2466" y="2763"/>
                  </a:moveTo>
                  <a:cubicBezTo>
                    <a:pt x="2055" y="1507"/>
                    <a:pt x="1119" y="480"/>
                    <a:pt x="1" y="1"/>
                  </a:cubicBezTo>
                  <a:cubicBezTo>
                    <a:pt x="1119" y="480"/>
                    <a:pt x="2055" y="1507"/>
                    <a:pt x="2466" y="2763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7712;p70">
              <a:extLst>
                <a:ext uri="{FF2B5EF4-FFF2-40B4-BE49-F238E27FC236}">
                  <a16:creationId xmlns:a16="http://schemas.microsoft.com/office/drawing/2014/main" id="{54C7A65A-0F8C-435A-9BF0-1654E92BDF9A}"/>
                </a:ext>
              </a:extLst>
            </p:cNvPr>
            <p:cNvSpPr/>
            <p:nvPr/>
          </p:nvSpPr>
          <p:spPr>
            <a:xfrm>
              <a:off x="7528661" y="2649551"/>
              <a:ext cx="31811" cy="35643"/>
            </a:xfrm>
            <a:custGeom>
              <a:avLst/>
              <a:gdLst/>
              <a:ahLst/>
              <a:cxnLst/>
              <a:rect l="l" t="t" r="r" b="b"/>
              <a:pathLst>
                <a:path w="2466" h="2763" extrusionOk="0">
                  <a:moveTo>
                    <a:pt x="2466" y="1"/>
                  </a:moveTo>
                  <a:lnTo>
                    <a:pt x="2466" y="1"/>
                  </a:lnTo>
                  <a:cubicBezTo>
                    <a:pt x="1324" y="480"/>
                    <a:pt x="411" y="1507"/>
                    <a:pt x="0" y="2763"/>
                  </a:cubicBezTo>
                  <a:cubicBezTo>
                    <a:pt x="411" y="1507"/>
                    <a:pt x="1347" y="480"/>
                    <a:pt x="2466" y="1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7713;p70">
              <a:extLst>
                <a:ext uri="{FF2B5EF4-FFF2-40B4-BE49-F238E27FC236}">
                  <a16:creationId xmlns:a16="http://schemas.microsoft.com/office/drawing/2014/main" id="{C242F1D1-4BF8-463F-BD5C-AC82EEA2B996}"/>
                </a:ext>
              </a:extLst>
            </p:cNvPr>
            <p:cNvSpPr/>
            <p:nvPr/>
          </p:nvSpPr>
          <p:spPr>
            <a:xfrm>
              <a:off x="7826325" y="3029718"/>
              <a:ext cx="32095" cy="35591"/>
            </a:xfrm>
            <a:custGeom>
              <a:avLst/>
              <a:gdLst/>
              <a:ahLst/>
              <a:cxnLst/>
              <a:rect l="l" t="t" r="r" b="b"/>
              <a:pathLst>
                <a:path w="2488" h="2759" extrusionOk="0">
                  <a:moveTo>
                    <a:pt x="2487" y="0"/>
                  </a:moveTo>
                  <a:lnTo>
                    <a:pt x="2487" y="0"/>
                  </a:lnTo>
                  <a:cubicBezTo>
                    <a:pt x="2076" y="1277"/>
                    <a:pt x="1141" y="2279"/>
                    <a:pt x="1" y="2758"/>
                  </a:cubicBezTo>
                  <a:cubicBezTo>
                    <a:pt x="1141" y="2302"/>
                    <a:pt x="2076" y="1277"/>
                    <a:pt x="2487" y="0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7714;p70">
              <a:extLst>
                <a:ext uri="{FF2B5EF4-FFF2-40B4-BE49-F238E27FC236}">
                  <a16:creationId xmlns:a16="http://schemas.microsoft.com/office/drawing/2014/main" id="{6D827B53-6201-4957-95B7-F4B0D6F28FCC}"/>
                </a:ext>
              </a:extLst>
            </p:cNvPr>
            <p:cNvSpPr/>
            <p:nvPr/>
          </p:nvSpPr>
          <p:spPr>
            <a:xfrm>
              <a:off x="7528674" y="3029693"/>
              <a:ext cx="31799" cy="35617"/>
            </a:xfrm>
            <a:custGeom>
              <a:avLst/>
              <a:gdLst/>
              <a:ahLst/>
              <a:cxnLst/>
              <a:rect l="l" t="t" r="r" b="b"/>
              <a:pathLst>
                <a:path w="2465" h="2761" extrusionOk="0">
                  <a:moveTo>
                    <a:pt x="0" y="0"/>
                  </a:moveTo>
                  <a:cubicBezTo>
                    <a:pt x="411" y="1277"/>
                    <a:pt x="1324" y="2304"/>
                    <a:pt x="2465" y="2760"/>
                  </a:cubicBezTo>
                  <a:cubicBezTo>
                    <a:pt x="1347" y="2281"/>
                    <a:pt x="411" y="1277"/>
                    <a:pt x="0" y="0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7715;p70">
              <a:extLst>
                <a:ext uri="{FF2B5EF4-FFF2-40B4-BE49-F238E27FC236}">
                  <a16:creationId xmlns:a16="http://schemas.microsoft.com/office/drawing/2014/main" id="{9C326EC5-EFC6-4D7D-AFC9-68E381285A5C}"/>
                </a:ext>
              </a:extLst>
            </p:cNvPr>
            <p:cNvSpPr/>
            <p:nvPr/>
          </p:nvSpPr>
          <p:spPr>
            <a:xfrm>
              <a:off x="7525127" y="2646017"/>
              <a:ext cx="336858" cy="423133"/>
            </a:xfrm>
            <a:custGeom>
              <a:avLst/>
              <a:gdLst/>
              <a:ahLst/>
              <a:cxnLst/>
              <a:rect l="l" t="t" r="r" b="b"/>
              <a:pathLst>
                <a:path w="26113" h="32801" extrusionOk="0">
                  <a:moveTo>
                    <a:pt x="4178" y="1"/>
                  </a:moveTo>
                  <a:cubicBezTo>
                    <a:pt x="1918" y="1"/>
                    <a:pt x="1" y="2101"/>
                    <a:pt x="1" y="4612"/>
                  </a:cubicBezTo>
                  <a:lnTo>
                    <a:pt x="1" y="28190"/>
                  </a:lnTo>
                  <a:cubicBezTo>
                    <a:pt x="1" y="30678"/>
                    <a:pt x="1918" y="32801"/>
                    <a:pt x="4178" y="32801"/>
                  </a:cubicBezTo>
                  <a:lnTo>
                    <a:pt x="21936" y="32801"/>
                  </a:lnTo>
                  <a:cubicBezTo>
                    <a:pt x="24195" y="32801"/>
                    <a:pt x="26113" y="30678"/>
                    <a:pt x="26113" y="28190"/>
                  </a:cubicBezTo>
                  <a:lnTo>
                    <a:pt x="26113" y="4612"/>
                  </a:lnTo>
                  <a:cubicBezTo>
                    <a:pt x="26113" y="2101"/>
                    <a:pt x="24195" y="1"/>
                    <a:pt x="21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7716;p70">
              <a:extLst>
                <a:ext uri="{FF2B5EF4-FFF2-40B4-BE49-F238E27FC236}">
                  <a16:creationId xmlns:a16="http://schemas.microsoft.com/office/drawing/2014/main" id="{1E6FFC69-16BB-4A25-9BC1-01BC269C2923}"/>
                </a:ext>
              </a:extLst>
            </p:cNvPr>
            <p:cNvSpPr/>
            <p:nvPr/>
          </p:nvSpPr>
          <p:spPr>
            <a:xfrm>
              <a:off x="7525127" y="2651318"/>
              <a:ext cx="313006" cy="417831"/>
            </a:xfrm>
            <a:custGeom>
              <a:avLst/>
              <a:gdLst/>
              <a:ahLst/>
              <a:cxnLst/>
              <a:rect l="l" t="t" r="r" b="b"/>
              <a:pathLst>
                <a:path w="24264" h="32390" extrusionOk="0">
                  <a:moveTo>
                    <a:pt x="2466" y="1"/>
                  </a:moveTo>
                  <a:lnTo>
                    <a:pt x="2466" y="1"/>
                  </a:lnTo>
                  <a:cubicBezTo>
                    <a:pt x="1028" y="731"/>
                    <a:pt x="1" y="2375"/>
                    <a:pt x="1" y="4201"/>
                  </a:cubicBezTo>
                  <a:lnTo>
                    <a:pt x="1" y="27779"/>
                  </a:lnTo>
                  <a:cubicBezTo>
                    <a:pt x="1" y="30267"/>
                    <a:pt x="1918" y="32390"/>
                    <a:pt x="4178" y="32390"/>
                  </a:cubicBezTo>
                  <a:lnTo>
                    <a:pt x="21936" y="32390"/>
                  </a:lnTo>
                  <a:cubicBezTo>
                    <a:pt x="22780" y="32390"/>
                    <a:pt x="23579" y="32093"/>
                    <a:pt x="24264" y="31591"/>
                  </a:cubicBezTo>
                  <a:lnTo>
                    <a:pt x="24264" y="31591"/>
                  </a:lnTo>
                  <a:cubicBezTo>
                    <a:pt x="23562" y="31642"/>
                    <a:pt x="22873" y="31668"/>
                    <a:pt x="22177" y="31668"/>
                  </a:cubicBezTo>
                  <a:cubicBezTo>
                    <a:pt x="21946" y="31668"/>
                    <a:pt x="21713" y="31665"/>
                    <a:pt x="21479" y="31659"/>
                  </a:cubicBezTo>
                  <a:cubicBezTo>
                    <a:pt x="19425" y="31591"/>
                    <a:pt x="17371" y="31271"/>
                    <a:pt x="15430" y="30655"/>
                  </a:cubicBezTo>
                  <a:cubicBezTo>
                    <a:pt x="14426" y="30335"/>
                    <a:pt x="13445" y="29925"/>
                    <a:pt x="12509" y="29445"/>
                  </a:cubicBezTo>
                  <a:cubicBezTo>
                    <a:pt x="12007" y="29194"/>
                    <a:pt x="11527" y="28943"/>
                    <a:pt x="11071" y="28646"/>
                  </a:cubicBezTo>
                  <a:cubicBezTo>
                    <a:pt x="10614" y="28350"/>
                    <a:pt x="10158" y="28053"/>
                    <a:pt x="9724" y="27733"/>
                  </a:cubicBezTo>
                  <a:cubicBezTo>
                    <a:pt x="8948" y="27163"/>
                    <a:pt x="8218" y="26524"/>
                    <a:pt x="7556" y="25816"/>
                  </a:cubicBezTo>
                  <a:cubicBezTo>
                    <a:pt x="6894" y="25131"/>
                    <a:pt x="6300" y="24378"/>
                    <a:pt x="5752" y="23579"/>
                  </a:cubicBezTo>
                  <a:cubicBezTo>
                    <a:pt x="4680" y="22004"/>
                    <a:pt x="3835" y="20247"/>
                    <a:pt x="3219" y="18444"/>
                  </a:cubicBezTo>
                  <a:cubicBezTo>
                    <a:pt x="2899" y="17508"/>
                    <a:pt x="2625" y="16572"/>
                    <a:pt x="2397" y="15613"/>
                  </a:cubicBezTo>
                  <a:cubicBezTo>
                    <a:pt x="2283" y="15111"/>
                    <a:pt x="2169" y="14586"/>
                    <a:pt x="2100" y="14061"/>
                  </a:cubicBezTo>
                  <a:cubicBezTo>
                    <a:pt x="1986" y="13445"/>
                    <a:pt x="1918" y="12851"/>
                    <a:pt x="1849" y="12258"/>
                  </a:cubicBezTo>
                  <a:cubicBezTo>
                    <a:pt x="1735" y="11025"/>
                    <a:pt x="1690" y="9793"/>
                    <a:pt x="1735" y="8583"/>
                  </a:cubicBezTo>
                  <a:cubicBezTo>
                    <a:pt x="1758" y="7350"/>
                    <a:pt x="1827" y="6141"/>
                    <a:pt x="1941" y="4931"/>
                  </a:cubicBezTo>
                  <a:cubicBezTo>
                    <a:pt x="2100" y="3288"/>
                    <a:pt x="2283" y="1644"/>
                    <a:pt x="2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7717;p70">
              <a:extLst>
                <a:ext uri="{FF2B5EF4-FFF2-40B4-BE49-F238E27FC236}">
                  <a16:creationId xmlns:a16="http://schemas.microsoft.com/office/drawing/2014/main" id="{52B861A2-B9F0-4BB8-A2A7-5FD1CD98F7DA}"/>
                </a:ext>
              </a:extLst>
            </p:cNvPr>
            <p:cNvSpPr/>
            <p:nvPr/>
          </p:nvSpPr>
          <p:spPr>
            <a:xfrm>
              <a:off x="7612274" y="2652789"/>
              <a:ext cx="392805" cy="304479"/>
            </a:xfrm>
            <a:custGeom>
              <a:avLst/>
              <a:gdLst/>
              <a:ahLst/>
              <a:cxnLst/>
              <a:rect l="l" t="t" r="r" b="b"/>
              <a:pathLst>
                <a:path w="30450" h="23603" extrusionOk="0">
                  <a:moveTo>
                    <a:pt x="27300" y="1"/>
                  </a:moveTo>
                  <a:cubicBezTo>
                    <a:pt x="27254" y="1"/>
                    <a:pt x="27231" y="1"/>
                    <a:pt x="27186" y="24"/>
                  </a:cubicBezTo>
                  <a:cubicBezTo>
                    <a:pt x="26752" y="183"/>
                    <a:pt x="26341" y="366"/>
                    <a:pt x="25953" y="571"/>
                  </a:cubicBezTo>
                  <a:cubicBezTo>
                    <a:pt x="25611" y="754"/>
                    <a:pt x="25223" y="960"/>
                    <a:pt x="24835" y="1233"/>
                  </a:cubicBezTo>
                  <a:cubicBezTo>
                    <a:pt x="24196" y="1667"/>
                    <a:pt x="23557" y="2192"/>
                    <a:pt x="22872" y="2854"/>
                  </a:cubicBezTo>
                  <a:cubicBezTo>
                    <a:pt x="22164" y="3516"/>
                    <a:pt x="21502" y="4224"/>
                    <a:pt x="20863" y="4931"/>
                  </a:cubicBezTo>
                  <a:cubicBezTo>
                    <a:pt x="20384" y="5456"/>
                    <a:pt x="19882" y="6004"/>
                    <a:pt x="19379" y="6506"/>
                  </a:cubicBezTo>
                  <a:cubicBezTo>
                    <a:pt x="18489" y="7396"/>
                    <a:pt x="17713" y="8058"/>
                    <a:pt x="16914" y="8583"/>
                  </a:cubicBezTo>
                  <a:cubicBezTo>
                    <a:pt x="16572" y="8811"/>
                    <a:pt x="16207" y="9017"/>
                    <a:pt x="15842" y="9199"/>
                  </a:cubicBezTo>
                  <a:cubicBezTo>
                    <a:pt x="15454" y="9405"/>
                    <a:pt x="15043" y="9565"/>
                    <a:pt x="14518" y="9747"/>
                  </a:cubicBezTo>
                  <a:cubicBezTo>
                    <a:pt x="13376" y="10112"/>
                    <a:pt x="12190" y="10364"/>
                    <a:pt x="10980" y="10455"/>
                  </a:cubicBezTo>
                  <a:cubicBezTo>
                    <a:pt x="10683" y="10478"/>
                    <a:pt x="10386" y="10478"/>
                    <a:pt x="10112" y="10478"/>
                  </a:cubicBezTo>
                  <a:cubicBezTo>
                    <a:pt x="9314" y="10478"/>
                    <a:pt x="8515" y="10409"/>
                    <a:pt x="7761" y="10249"/>
                  </a:cubicBezTo>
                  <a:cubicBezTo>
                    <a:pt x="7533" y="10204"/>
                    <a:pt x="7305" y="10158"/>
                    <a:pt x="7077" y="10112"/>
                  </a:cubicBezTo>
                  <a:cubicBezTo>
                    <a:pt x="6803" y="10021"/>
                    <a:pt x="6552" y="9930"/>
                    <a:pt x="6346" y="9839"/>
                  </a:cubicBezTo>
                  <a:lnTo>
                    <a:pt x="6072" y="9724"/>
                  </a:lnTo>
                  <a:cubicBezTo>
                    <a:pt x="5707" y="9565"/>
                    <a:pt x="5319" y="9405"/>
                    <a:pt x="4908" y="9314"/>
                  </a:cubicBezTo>
                  <a:cubicBezTo>
                    <a:pt x="4726" y="9291"/>
                    <a:pt x="4543" y="9268"/>
                    <a:pt x="4360" y="9268"/>
                  </a:cubicBezTo>
                  <a:lnTo>
                    <a:pt x="4178" y="9268"/>
                  </a:lnTo>
                  <a:cubicBezTo>
                    <a:pt x="3972" y="9291"/>
                    <a:pt x="3744" y="9336"/>
                    <a:pt x="3493" y="9428"/>
                  </a:cubicBezTo>
                  <a:cubicBezTo>
                    <a:pt x="3196" y="9542"/>
                    <a:pt x="2922" y="9724"/>
                    <a:pt x="2603" y="9998"/>
                  </a:cubicBezTo>
                  <a:cubicBezTo>
                    <a:pt x="2352" y="10227"/>
                    <a:pt x="2101" y="10523"/>
                    <a:pt x="1827" y="10888"/>
                  </a:cubicBezTo>
                  <a:cubicBezTo>
                    <a:pt x="1621" y="11185"/>
                    <a:pt x="1393" y="11550"/>
                    <a:pt x="1188" y="11961"/>
                  </a:cubicBezTo>
                  <a:cubicBezTo>
                    <a:pt x="823" y="12623"/>
                    <a:pt x="526" y="13376"/>
                    <a:pt x="275" y="14198"/>
                  </a:cubicBezTo>
                  <a:cubicBezTo>
                    <a:pt x="183" y="14449"/>
                    <a:pt x="92" y="14723"/>
                    <a:pt x="24" y="15020"/>
                  </a:cubicBezTo>
                  <a:cubicBezTo>
                    <a:pt x="24" y="15043"/>
                    <a:pt x="24" y="15088"/>
                    <a:pt x="1" y="15111"/>
                  </a:cubicBezTo>
                  <a:cubicBezTo>
                    <a:pt x="69" y="15202"/>
                    <a:pt x="115" y="15294"/>
                    <a:pt x="183" y="15385"/>
                  </a:cubicBezTo>
                  <a:lnTo>
                    <a:pt x="206" y="15385"/>
                  </a:lnTo>
                  <a:cubicBezTo>
                    <a:pt x="1302" y="17006"/>
                    <a:pt x="2534" y="18421"/>
                    <a:pt x="3904" y="19585"/>
                  </a:cubicBezTo>
                  <a:cubicBezTo>
                    <a:pt x="4612" y="20178"/>
                    <a:pt x="5342" y="20726"/>
                    <a:pt x="6095" y="21206"/>
                  </a:cubicBezTo>
                  <a:cubicBezTo>
                    <a:pt x="6826" y="21662"/>
                    <a:pt x="7624" y="22050"/>
                    <a:pt x="8446" y="22415"/>
                  </a:cubicBezTo>
                  <a:cubicBezTo>
                    <a:pt x="10044" y="23100"/>
                    <a:pt x="11733" y="23488"/>
                    <a:pt x="13468" y="23579"/>
                  </a:cubicBezTo>
                  <a:cubicBezTo>
                    <a:pt x="13719" y="23579"/>
                    <a:pt x="13970" y="23602"/>
                    <a:pt x="14198" y="23602"/>
                  </a:cubicBezTo>
                  <a:cubicBezTo>
                    <a:pt x="15727" y="23602"/>
                    <a:pt x="17234" y="23351"/>
                    <a:pt x="18718" y="22872"/>
                  </a:cubicBezTo>
                  <a:cubicBezTo>
                    <a:pt x="19608" y="22598"/>
                    <a:pt x="20475" y="22210"/>
                    <a:pt x="21342" y="21753"/>
                  </a:cubicBezTo>
                  <a:cubicBezTo>
                    <a:pt x="22141" y="21342"/>
                    <a:pt x="22963" y="20817"/>
                    <a:pt x="23853" y="20156"/>
                  </a:cubicBezTo>
                  <a:cubicBezTo>
                    <a:pt x="25451" y="18969"/>
                    <a:pt x="26798" y="17622"/>
                    <a:pt x="27848" y="16138"/>
                  </a:cubicBezTo>
                  <a:cubicBezTo>
                    <a:pt x="28943" y="14609"/>
                    <a:pt x="29719" y="12829"/>
                    <a:pt x="30085" y="11048"/>
                  </a:cubicBezTo>
                  <a:cubicBezTo>
                    <a:pt x="30404" y="9451"/>
                    <a:pt x="30450" y="7716"/>
                    <a:pt x="30222" y="5890"/>
                  </a:cubicBezTo>
                  <a:cubicBezTo>
                    <a:pt x="30085" y="4703"/>
                    <a:pt x="29811" y="3630"/>
                    <a:pt x="29400" y="2649"/>
                  </a:cubicBezTo>
                  <a:cubicBezTo>
                    <a:pt x="28966" y="1599"/>
                    <a:pt x="28395" y="731"/>
                    <a:pt x="27665" y="115"/>
                  </a:cubicBezTo>
                  <a:cubicBezTo>
                    <a:pt x="27619" y="69"/>
                    <a:pt x="27551" y="24"/>
                    <a:pt x="27460" y="24"/>
                  </a:cubicBezTo>
                  <a:lnTo>
                    <a:pt x="27414" y="24"/>
                  </a:lnTo>
                  <a:cubicBezTo>
                    <a:pt x="27368" y="1"/>
                    <a:pt x="27346" y="1"/>
                    <a:pt x="273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7718;p70">
              <a:extLst>
                <a:ext uri="{FF2B5EF4-FFF2-40B4-BE49-F238E27FC236}">
                  <a16:creationId xmlns:a16="http://schemas.microsoft.com/office/drawing/2014/main" id="{6D41394F-36B7-4830-AAEF-70D7709943FD}"/>
                </a:ext>
              </a:extLst>
            </p:cNvPr>
            <p:cNvSpPr/>
            <p:nvPr/>
          </p:nvSpPr>
          <p:spPr>
            <a:xfrm>
              <a:off x="7612274" y="2805310"/>
              <a:ext cx="385736" cy="151949"/>
            </a:xfrm>
            <a:custGeom>
              <a:avLst/>
              <a:gdLst/>
              <a:ahLst/>
              <a:cxnLst/>
              <a:rect l="l" t="t" r="r" b="b"/>
              <a:pathLst>
                <a:path w="29902" h="11779" extrusionOk="0">
                  <a:moveTo>
                    <a:pt x="29902" y="0"/>
                  </a:moveTo>
                  <a:cubicBezTo>
                    <a:pt x="29833" y="183"/>
                    <a:pt x="29742" y="366"/>
                    <a:pt x="29651" y="525"/>
                  </a:cubicBezTo>
                  <a:cubicBezTo>
                    <a:pt x="29240" y="1438"/>
                    <a:pt x="28715" y="2283"/>
                    <a:pt x="28122" y="3082"/>
                  </a:cubicBezTo>
                  <a:cubicBezTo>
                    <a:pt x="27802" y="3493"/>
                    <a:pt x="27482" y="3881"/>
                    <a:pt x="27140" y="4269"/>
                  </a:cubicBezTo>
                  <a:cubicBezTo>
                    <a:pt x="26798" y="4611"/>
                    <a:pt x="26455" y="4976"/>
                    <a:pt x="26113" y="5296"/>
                  </a:cubicBezTo>
                  <a:cubicBezTo>
                    <a:pt x="25383" y="5958"/>
                    <a:pt x="24606" y="6574"/>
                    <a:pt x="23785" y="7122"/>
                  </a:cubicBezTo>
                  <a:cubicBezTo>
                    <a:pt x="22963" y="7647"/>
                    <a:pt x="22119" y="8126"/>
                    <a:pt x="21251" y="8491"/>
                  </a:cubicBezTo>
                  <a:cubicBezTo>
                    <a:pt x="20361" y="8879"/>
                    <a:pt x="19448" y="9199"/>
                    <a:pt x="18512" y="9427"/>
                  </a:cubicBezTo>
                  <a:cubicBezTo>
                    <a:pt x="17576" y="9655"/>
                    <a:pt x="16595" y="9792"/>
                    <a:pt x="15613" y="9861"/>
                  </a:cubicBezTo>
                  <a:cubicBezTo>
                    <a:pt x="15316" y="9875"/>
                    <a:pt x="15017" y="9882"/>
                    <a:pt x="14717" y="9882"/>
                  </a:cubicBezTo>
                  <a:cubicBezTo>
                    <a:pt x="14026" y="9882"/>
                    <a:pt x="13330" y="9842"/>
                    <a:pt x="12646" y="9747"/>
                  </a:cubicBezTo>
                  <a:cubicBezTo>
                    <a:pt x="11779" y="9633"/>
                    <a:pt x="10911" y="9450"/>
                    <a:pt x="10067" y="9222"/>
                  </a:cubicBezTo>
                  <a:cubicBezTo>
                    <a:pt x="9177" y="8948"/>
                    <a:pt x="8309" y="8628"/>
                    <a:pt x="7465" y="8263"/>
                  </a:cubicBezTo>
                  <a:cubicBezTo>
                    <a:pt x="6597" y="7875"/>
                    <a:pt x="5776" y="7441"/>
                    <a:pt x="4977" y="6939"/>
                  </a:cubicBezTo>
                  <a:cubicBezTo>
                    <a:pt x="4155" y="6437"/>
                    <a:pt x="3402" y="5866"/>
                    <a:pt x="2671" y="5250"/>
                  </a:cubicBezTo>
                  <a:cubicBezTo>
                    <a:pt x="1987" y="4657"/>
                    <a:pt x="1325" y="4018"/>
                    <a:pt x="754" y="3310"/>
                  </a:cubicBezTo>
                  <a:cubicBezTo>
                    <a:pt x="549" y="3059"/>
                    <a:pt x="366" y="2831"/>
                    <a:pt x="183" y="2580"/>
                  </a:cubicBezTo>
                  <a:cubicBezTo>
                    <a:pt x="138" y="2762"/>
                    <a:pt x="69" y="2968"/>
                    <a:pt x="24" y="3196"/>
                  </a:cubicBezTo>
                  <a:cubicBezTo>
                    <a:pt x="1" y="3242"/>
                    <a:pt x="1" y="3264"/>
                    <a:pt x="1" y="3287"/>
                  </a:cubicBezTo>
                  <a:cubicBezTo>
                    <a:pt x="69" y="3378"/>
                    <a:pt x="115" y="3470"/>
                    <a:pt x="161" y="3561"/>
                  </a:cubicBezTo>
                  <a:cubicBezTo>
                    <a:pt x="1302" y="5204"/>
                    <a:pt x="2557" y="6620"/>
                    <a:pt x="3904" y="7761"/>
                  </a:cubicBezTo>
                  <a:cubicBezTo>
                    <a:pt x="4612" y="8377"/>
                    <a:pt x="5342" y="8902"/>
                    <a:pt x="6095" y="9382"/>
                  </a:cubicBezTo>
                  <a:cubicBezTo>
                    <a:pt x="6826" y="9838"/>
                    <a:pt x="7602" y="10249"/>
                    <a:pt x="8446" y="10591"/>
                  </a:cubicBezTo>
                  <a:cubicBezTo>
                    <a:pt x="10044" y="11276"/>
                    <a:pt x="11733" y="11664"/>
                    <a:pt x="13468" y="11755"/>
                  </a:cubicBezTo>
                  <a:cubicBezTo>
                    <a:pt x="13719" y="11778"/>
                    <a:pt x="13970" y="11778"/>
                    <a:pt x="14198" y="11778"/>
                  </a:cubicBezTo>
                  <a:cubicBezTo>
                    <a:pt x="15705" y="11778"/>
                    <a:pt x="17234" y="11550"/>
                    <a:pt x="18718" y="11048"/>
                  </a:cubicBezTo>
                  <a:cubicBezTo>
                    <a:pt x="19608" y="10774"/>
                    <a:pt x="20498" y="10409"/>
                    <a:pt x="21342" y="9952"/>
                  </a:cubicBezTo>
                  <a:cubicBezTo>
                    <a:pt x="22141" y="9518"/>
                    <a:pt x="22963" y="8993"/>
                    <a:pt x="23853" y="8332"/>
                  </a:cubicBezTo>
                  <a:cubicBezTo>
                    <a:pt x="25451" y="7145"/>
                    <a:pt x="26798" y="5798"/>
                    <a:pt x="27848" y="4314"/>
                  </a:cubicBezTo>
                  <a:cubicBezTo>
                    <a:pt x="28784" y="3013"/>
                    <a:pt x="29491" y="1530"/>
                    <a:pt x="29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7719;p70">
              <a:extLst>
                <a:ext uri="{FF2B5EF4-FFF2-40B4-BE49-F238E27FC236}">
                  <a16:creationId xmlns:a16="http://schemas.microsoft.com/office/drawing/2014/main" id="{E9645ABA-4557-40B4-8E12-BBCB10CF7E63}"/>
                </a:ext>
              </a:extLst>
            </p:cNvPr>
            <p:cNvSpPr/>
            <p:nvPr/>
          </p:nvSpPr>
          <p:spPr>
            <a:xfrm>
              <a:off x="7701783" y="2709326"/>
              <a:ext cx="186985" cy="81992"/>
            </a:xfrm>
            <a:custGeom>
              <a:avLst/>
              <a:gdLst/>
              <a:ahLst/>
              <a:cxnLst/>
              <a:rect l="l" t="t" r="r" b="b"/>
              <a:pathLst>
                <a:path w="14495" h="6356" extrusionOk="0">
                  <a:moveTo>
                    <a:pt x="10478" y="3378"/>
                  </a:moveTo>
                  <a:cubicBezTo>
                    <a:pt x="10478" y="3401"/>
                    <a:pt x="10478" y="3401"/>
                    <a:pt x="10455" y="3401"/>
                  </a:cubicBezTo>
                  <a:lnTo>
                    <a:pt x="10478" y="3401"/>
                  </a:lnTo>
                  <a:lnTo>
                    <a:pt x="10478" y="3378"/>
                  </a:lnTo>
                  <a:close/>
                  <a:moveTo>
                    <a:pt x="14381" y="0"/>
                  </a:moveTo>
                  <a:cubicBezTo>
                    <a:pt x="14358" y="0"/>
                    <a:pt x="14335" y="0"/>
                    <a:pt x="14335" y="23"/>
                  </a:cubicBezTo>
                  <a:cubicBezTo>
                    <a:pt x="13719" y="639"/>
                    <a:pt x="13102" y="1233"/>
                    <a:pt x="12463" y="1803"/>
                  </a:cubicBezTo>
                  <a:cubicBezTo>
                    <a:pt x="11847" y="2374"/>
                    <a:pt x="11185" y="2899"/>
                    <a:pt x="10500" y="3378"/>
                  </a:cubicBezTo>
                  <a:cubicBezTo>
                    <a:pt x="10478" y="3401"/>
                    <a:pt x="10478" y="3401"/>
                    <a:pt x="10478" y="3401"/>
                  </a:cubicBezTo>
                  <a:cubicBezTo>
                    <a:pt x="9450" y="4109"/>
                    <a:pt x="8378" y="4679"/>
                    <a:pt x="7213" y="5113"/>
                  </a:cubicBezTo>
                  <a:cubicBezTo>
                    <a:pt x="7191" y="5113"/>
                    <a:pt x="7191" y="5113"/>
                    <a:pt x="7191" y="5136"/>
                  </a:cubicBezTo>
                  <a:cubicBezTo>
                    <a:pt x="7191" y="5136"/>
                    <a:pt x="7191" y="5113"/>
                    <a:pt x="7191" y="5113"/>
                  </a:cubicBezTo>
                  <a:cubicBezTo>
                    <a:pt x="6711" y="5296"/>
                    <a:pt x="6209" y="5433"/>
                    <a:pt x="5684" y="5547"/>
                  </a:cubicBezTo>
                  <a:cubicBezTo>
                    <a:pt x="5091" y="5684"/>
                    <a:pt x="4452" y="5775"/>
                    <a:pt x="3835" y="5821"/>
                  </a:cubicBezTo>
                  <a:lnTo>
                    <a:pt x="3881" y="5821"/>
                  </a:lnTo>
                  <a:cubicBezTo>
                    <a:pt x="3533" y="5847"/>
                    <a:pt x="3186" y="5859"/>
                    <a:pt x="2833" y="5859"/>
                  </a:cubicBezTo>
                  <a:cubicBezTo>
                    <a:pt x="2584" y="5859"/>
                    <a:pt x="2333" y="5853"/>
                    <a:pt x="2078" y="5844"/>
                  </a:cubicBezTo>
                  <a:cubicBezTo>
                    <a:pt x="1462" y="5821"/>
                    <a:pt x="845" y="5752"/>
                    <a:pt x="229" y="5661"/>
                  </a:cubicBezTo>
                  <a:cubicBezTo>
                    <a:pt x="183" y="5661"/>
                    <a:pt x="160" y="5661"/>
                    <a:pt x="115" y="5684"/>
                  </a:cubicBezTo>
                  <a:cubicBezTo>
                    <a:pt x="69" y="5707"/>
                    <a:pt x="24" y="5752"/>
                    <a:pt x="1" y="5798"/>
                  </a:cubicBezTo>
                  <a:cubicBezTo>
                    <a:pt x="1" y="5866"/>
                    <a:pt x="1" y="5912"/>
                    <a:pt x="24" y="5981"/>
                  </a:cubicBezTo>
                  <a:cubicBezTo>
                    <a:pt x="46" y="6003"/>
                    <a:pt x="92" y="6072"/>
                    <a:pt x="160" y="6072"/>
                  </a:cubicBezTo>
                  <a:cubicBezTo>
                    <a:pt x="1114" y="6247"/>
                    <a:pt x="2101" y="6356"/>
                    <a:pt x="3092" y="6356"/>
                  </a:cubicBezTo>
                  <a:cubicBezTo>
                    <a:pt x="3264" y="6356"/>
                    <a:pt x="3435" y="6352"/>
                    <a:pt x="3607" y="6346"/>
                  </a:cubicBezTo>
                  <a:cubicBezTo>
                    <a:pt x="4726" y="6300"/>
                    <a:pt x="5844" y="6140"/>
                    <a:pt x="6894" y="5798"/>
                  </a:cubicBezTo>
                  <a:cubicBezTo>
                    <a:pt x="7373" y="5638"/>
                    <a:pt x="7853" y="5433"/>
                    <a:pt x="8309" y="5204"/>
                  </a:cubicBezTo>
                  <a:cubicBezTo>
                    <a:pt x="8766" y="4976"/>
                    <a:pt x="9199" y="4725"/>
                    <a:pt x="9633" y="4451"/>
                  </a:cubicBezTo>
                  <a:cubicBezTo>
                    <a:pt x="10478" y="3903"/>
                    <a:pt x="11254" y="3264"/>
                    <a:pt x="12007" y="2580"/>
                  </a:cubicBezTo>
                  <a:cubicBezTo>
                    <a:pt x="12851" y="1803"/>
                    <a:pt x="13650" y="982"/>
                    <a:pt x="14449" y="160"/>
                  </a:cubicBezTo>
                  <a:cubicBezTo>
                    <a:pt x="14495" y="137"/>
                    <a:pt x="14495" y="69"/>
                    <a:pt x="14449" y="23"/>
                  </a:cubicBezTo>
                  <a:cubicBezTo>
                    <a:pt x="14449" y="23"/>
                    <a:pt x="14426" y="0"/>
                    <a:pt x="14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7720;p70">
              <a:extLst>
                <a:ext uri="{FF2B5EF4-FFF2-40B4-BE49-F238E27FC236}">
                  <a16:creationId xmlns:a16="http://schemas.microsoft.com/office/drawing/2014/main" id="{A7806C23-494B-42C0-9B22-47146B40BE12}"/>
                </a:ext>
              </a:extLst>
            </p:cNvPr>
            <p:cNvSpPr/>
            <p:nvPr/>
          </p:nvSpPr>
          <p:spPr>
            <a:xfrm>
              <a:off x="7610223" y="2845052"/>
              <a:ext cx="347449" cy="113984"/>
            </a:xfrm>
            <a:custGeom>
              <a:avLst/>
              <a:gdLst/>
              <a:ahLst/>
              <a:cxnLst/>
              <a:rect l="l" t="t" r="r" b="b"/>
              <a:pathLst>
                <a:path w="26934" h="8836" extrusionOk="0">
                  <a:moveTo>
                    <a:pt x="4278" y="4442"/>
                  </a:moveTo>
                  <a:cubicBezTo>
                    <a:pt x="4290" y="4453"/>
                    <a:pt x="4302" y="4464"/>
                    <a:pt x="4314" y="4474"/>
                  </a:cubicBezTo>
                  <a:cubicBezTo>
                    <a:pt x="4302" y="4462"/>
                    <a:pt x="4290" y="4450"/>
                    <a:pt x="4278" y="4442"/>
                  </a:cubicBezTo>
                  <a:close/>
                  <a:moveTo>
                    <a:pt x="10796" y="7875"/>
                  </a:moveTo>
                  <a:cubicBezTo>
                    <a:pt x="10822" y="7881"/>
                    <a:pt x="10847" y="7886"/>
                    <a:pt x="10873" y="7891"/>
                  </a:cubicBezTo>
                  <a:lnTo>
                    <a:pt x="10873" y="7891"/>
                  </a:lnTo>
                  <a:cubicBezTo>
                    <a:pt x="10837" y="7875"/>
                    <a:pt x="10817" y="7875"/>
                    <a:pt x="10796" y="7875"/>
                  </a:cubicBezTo>
                  <a:close/>
                  <a:moveTo>
                    <a:pt x="251" y="1"/>
                  </a:moveTo>
                  <a:cubicBezTo>
                    <a:pt x="205" y="1"/>
                    <a:pt x="137" y="24"/>
                    <a:pt x="91" y="69"/>
                  </a:cubicBezTo>
                  <a:cubicBezTo>
                    <a:pt x="46" y="115"/>
                    <a:pt x="0" y="183"/>
                    <a:pt x="0" y="252"/>
                  </a:cubicBezTo>
                  <a:cubicBezTo>
                    <a:pt x="0" y="320"/>
                    <a:pt x="23" y="366"/>
                    <a:pt x="69" y="434"/>
                  </a:cubicBezTo>
                  <a:cubicBezTo>
                    <a:pt x="342" y="845"/>
                    <a:pt x="662" y="1256"/>
                    <a:pt x="959" y="1667"/>
                  </a:cubicBezTo>
                  <a:cubicBezTo>
                    <a:pt x="1255" y="2055"/>
                    <a:pt x="1575" y="2443"/>
                    <a:pt x="1895" y="2808"/>
                  </a:cubicBezTo>
                  <a:cubicBezTo>
                    <a:pt x="2511" y="3561"/>
                    <a:pt x="3173" y="4269"/>
                    <a:pt x="3880" y="4931"/>
                  </a:cubicBezTo>
                  <a:cubicBezTo>
                    <a:pt x="4588" y="5593"/>
                    <a:pt x="5364" y="6186"/>
                    <a:pt x="6209" y="6689"/>
                  </a:cubicBezTo>
                  <a:cubicBezTo>
                    <a:pt x="6642" y="6962"/>
                    <a:pt x="7099" y="7214"/>
                    <a:pt x="7555" y="7442"/>
                  </a:cubicBezTo>
                  <a:cubicBezTo>
                    <a:pt x="8035" y="7670"/>
                    <a:pt x="8514" y="7853"/>
                    <a:pt x="9016" y="8035"/>
                  </a:cubicBezTo>
                  <a:cubicBezTo>
                    <a:pt x="9541" y="8218"/>
                    <a:pt x="10066" y="8355"/>
                    <a:pt x="10614" y="8469"/>
                  </a:cubicBezTo>
                  <a:cubicBezTo>
                    <a:pt x="11139" y="8583"/>
                    <a:pt x="11709" y="8674"/>
                    <a:pt x="12257" y="8743"/>
                  </a:cubicBezTo>
                  <a:cubicBezTo>
                    <a:pt x="12875" y="8807"/>
                    <a:pt x="13499" y="8835"/>
                    <a:pt x="14123" y="8835"/>
                  </a:cubicBezTo>
                  <a:cubicBezTo>
                    <a:pt x="14606" y="8835"/>
                    <a:pt x="15089" y="8818"/>
                    <a:pt x="15567" y="8788"/>
                  </a:cubicBezTo>
                  <a:cubicBezTo>
                    <a:pt x="16594" y="8720"/>
                    <a:pt x="17621" y="8560"/>
                    <a:pt x="18603" y="8263"/>
                  </a:cubicBezTo>
                  <a:cubicBezTo>
                    <a:pt x="19561" y="7990"/>
                    <a:pt x="20497" y="7602"/>
                    <a:pt x="21410" y="7145"/>
                  </a:cubicBezTo>
                  <a:cubicBezTo>
                    <a:pt x="21661" y="7008"/>
                    <a:pt x="21912" y="6871"/>
                    <a:pt x="22163" y="6711"/>
                  </a:cubicBezTo>
                  <a:cubicBezTo>
                    <a:pt x="22437" y="6574"/>
                    <a:pt x="22688" y="6392"/>
                    <a:pt x="22962" y="6232"/>
                  </a:cubicBezTo>
                  <a:cubicBezTo>
                    <a:pt x="23487" y="5890"/>
                    <a:pt x="23967" y="5524"/>
                    <a:pt x="24446" y="5159"/>
                  </a:cubicBezTo>
                  <a:cubicBezTo>
                    <a:pt x="25359" y="4429"/>
                    <a:pt x="26181" y="3607"/>
                    <a:pt x="26911" y="2717"/>
                  </a:cubicBezTo>
                  <a:cubicBezTo>
                    <a:pt x="26934" y="2671"/>
                    <a:pt x="26934" y="2603"/>
                    <a:pt x="26888" y="2580"/>
                  </a:cubicBezTo>
                  <a:cubicBezTo>
                    <a:pt x="26875" y="2573"/>
                    <a:pt x="26860" y="2571"/>
                    <a:pt x="26844" y="2571"/>
                  </a:cubicBezTo>
                  <a:cubicBezTo>
                    <a:pt x="26806" y="2571"/>
                    <a:pt x="26767" y="2587"/>
                    <a:pt x="26751" y="2603"/>
                  </a:cubicBezTo>
                  <a:cubicBezTo>
                    <a:pt x="26637" y="2763"/>
                    <a:pt x="26523" y="2900"/>
                    <a:pt x="26386" y="3037"/>
                  </a:cubicBezTo>
                  <a:cubicBezTo>
                    <a:pt x="26386" y="3037"/>
                    <a:pt x="26386" y="3037"/>
                    <a:pt x="26409" y="3014"/>
                  </a:cubicBezTo>
                  <a:lnTo>
                    <a:pt x="26409" y="3014"/>
                  </a:lnTo>
                  <a:cubicBezTo>
                    <a:pt x="25975" y="3493"/>
                    <a:pt x="25519" y="3927"/>
                    <a:pt x="25039" y="4338"/>
                  </a:cubicBezTo>
                  <a:cubicBezTo>
                    <a:pt x="24544" y="4743"/>
                    <a:pt x="24026" y="5149"/>
                    <a:pt x="23486" y="5488"/>
                  </a:cubicBezTo>
                  <a:lnTo>
                    <a:pt x="23486" y="5488"/>
                  </a:lnTo>
                  <a:cubicBezTo>
                    <a:pt x="23487" y="5486"/>
                    <a:pt x="23487" y="5483"/>
                    <a:pt x="23487" y="5479"/>
                  </a:cubicBezTo>
                  <a:lnTo>
                    <a:pt x="23487" y="5479"/>
                  </a:lnTo>
                  <a:cubicBezTo>
                    <a:pt x="23168" y="5707"/>
                    <a:pt x="22825" y="5912"/>
                    <a:pt x="22483" y="6095"/>
                  </a:cubicBezTo>
                  <a:cubicBezTo>
                    <a:pt x="22141" y="6301"/>
                    <a:pt x="21798" y="6483"/>
                    <a:pt x="21433" y="6666"/>
                  </a:cubicBezTo>
                  <a:cubicBezTo>
                    <a:pt x="21091" y="6825"/>
                    <a:pt x="20725" y="6985"/>
                    <a:pt x="20383" y="7145"/>
                  </a:cubicBezTo>
                  <a:cubicBezTo>
                    <a:pt x="20040" y="7274"/>
                    <a:pt x="19697" y="7402"/>
                    <a:pt x="19354" y="7512"/>
                  </a:cubicBezTo>
                  <a:lnTo>
                    <a:pt x="19354" y="7512"/>
                  </a:lnTo>
                  <a:cubicBezTo>
                    <a:pt x="19355" y="7511"/>
                    <a:pt x="19355" y="7511"/>
                    <a:pt x="19356" y="7510"/>
                  </a:cubicBezTo>
                  <a:lnTo>
                    <a:pt x="19356" y="7510"/>
                  </a:lnTo>
                  <a:cubicBezTo>
                    <a:pt x="18740" y="7716"/>
                    <a:pt x="18123" y="7875"/>
                    <a:pt x="17484" y="7990"/>
                  </a:cubicBezTo>
                  <a:cubicBezTo>
                    <a:pt x="16799" y="8127"/>
                    <a:pt x="16092" y="8195"/>
                    <a:pt x="15407" y="8241"/>
                  </a:cubicBezTo>
                  <a:lnTo>
                    <a:pt x="15476" y="8241"/>
                  </a:lnTo>
                  <a:cubicBezTo>
                    <a:pt x="15188" y="8253"/>
                    <a:pt x="14899" y="8260"/>
                    <a:pt x="14609" y="8260"/>
                  </a:cubicBezTo>
                  <a:cubicBezTo>
                    <a:pt x="13360" y="8260"/>
                    <a:pt x="12095" y="8141"/>
                    <a:pt x="10873" y="7891"/>
                  </a:cubicBezTo>
                  <a:lnTo>
                    <a:pt x="10873" y="7891"/>
                  </a:lnTo>
                  <a:cubicBezTo>
                    <a:pt x="10877" y="7893"/>
                    <a:pt x="10882" y="7896"/>
                    <a:pt x="10888" y="7898"/>
                  </a:cubicBezTo>
                  <a:cubicBezTo>
                    <a:pt x="10271" y="7761"/>
                    <a:pt x="9655" y="7579"/>
                    <a:pt x="9062" y="7373"/>
                  </a:cubicBezTo>
                  <a:cubicBezTo>
                    <a:pt x="8491" y="7168"/>
                    <a:pt x="7920" y="6917"/>
                    <a:pt x="7395" y="6643"/>
                  </a:cubicBezTo>
                  <a:cubicBezTo>
                    <a:pt x="7418" y="6643"/>
                    <a:pt x="7441" y="6666"/>
                    <a:pt x="7464" y="6666"/>
                  </a:cubicBezTo>
                  <a:cubicBezTo>
                    <a:pt x="6870" y="6369"/>
                    <a:pt x="6323" y="6027"/>
                    <a:pt x="5798" y="5661"/>
                  </a:cubicBezTo>
                  <a:cubicBezTo>
                    <a:pt x="5250" y="5273"/>
                    <a:pt x="4748" y="4863"/>
                    <a:pt x="4246" y="4429"/>
                  </a:cubicBezTo>
                  <a:cubicBezTo>
                    <a:pt x="4256" y="4429"/>
                    <a:pt x="4267" y="4434"/>
                    <a:pt x="4278" y="4442"/>
                  </a:cubicBezTo>
                  <a:lnTo>
                    <a:pt x="4278" y="4442"/>
                  </a:lnTo>
                  <a:cubicBezTo>
                    <a:pt x="3584" y="3812"/>
                    <a:pt x="2957" y="3138"/>
                    <a:pt x="2351" y="2420"/>
                  </a:cubicBezTo>
                  <a:cubicBezTo>
                    <a:pt x="2031" y="2055"/>
                    <a:pt x="1712" y="1667"/>
                    <a:pt x="1392" y="1279"/>
                  </a:cubicBezTo>
                  <a:cubicBezTo>
                    <a:pt x="1096" y="891"/>
                    <a:pt x="776" y="480"/>
                    <a:pt x="457" y="92"/>
                  </a:cubicBezTo>
                  <a:cubicBezTo>
                    <a:pt x="411" y="46"/>
                    <a:pt x="342" y="1"/>
                    <a:pt x="2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7721;p70">
              <a:extLst>
                <a:ext uri="{FF2B5EF4-FFF2-40B4-BE49-F238E27FC236}">
                  <a16:creationId xmlns:a16="http://schemas.microsoft.com/office/drawing/2014/main" id="{B34CF96B-35BC-4340-AF3C-7F7B9588E595}"/>
                </a:ext>
              </a:extLst>
            </p:cNvPr>
            <p:cNvSpPr/>
            <p:nvPr/>
          </p:nvSpPr>
          <p:spPr>
            <a:xfrm>
              <a:off x="7553389" y="2722574"/>
              <a:ext cx="161366" cy="142519"/>
            </a:xfrm>
            <a:custGeom>
              <a:avLst/>
              <a:gdLst/>
              <a:ahLst/>
              <a:cxnLst/>
              <a:rect l="l" t="t" r="r" b="b"/>
              <a:pathLst>
                <a:path w="12509" h="11048" extrusionOk="0">
                  <a:moveTo>
                    <a:pt x="7487" y="0"/>
                  </a:moveTo>
                  <a:cubicBezTo>
                    <a:pt x="7122" y="0"/>
                    <a:pt x="6734" y="46"/>
                    <a:pt x="6278" y="183"/>
                  </a:cubicBezTo>
                  <a:cubicBezTo>
                    <a:pt x="5844" y="297"/>
                    <a:pt x="5388" y="480"/>
                    <a:pt x="4840" y="754"/>
                  </a:cubicBezTo>
                  <a:cubicBezTo>
                    <a:pt x="3995" y="1210"/>
                    <a:pt x="3173" y="1758"/>
                    <a:pt x="2397" y="2306"/>
                  </a:cubicBezTo>
                  <a:lnTo>
                    <a:pt x="2169" y="2466"/>
                  </a:lnTo>
                  <a:cubicBezTo>
                    <a:pt x="1941" y="2625"/>
                    <a:pt x="1713" y="2785"/>
                    <a:pt x="1484" y="2922"/>
                  </a:cubicBezTo>
                  <a:cubicBezTo>
                    <a:pt x="1416" y="2968"/>
                    <a:pt x="1393" y="3036"/>
                    <a:pt x="1370" y="3105"/>
                  </a:cubicBezTo>
                  <a:cubicBezTo>
                    <a:pt x="1347" y="3196"/>
                    <a:pt x="1370" y="3264"/>
                    <a:pt x="1416" y="3333"/>
                  </a:cubicBezTo>
                  <a:cubicBezTo>
                    <a:pt x="1439" y="3356"/>
                    <a:pt x="1462" y="3401"/>
                    <a:pt x="1507" y="3401"/>
                  </a:cubicBezTo>
                  <a:cubicBezTo>
                    <a:pt x="982" y="4200"/>
                    <a:pt x="617" y="4976"/>
                    <a:pt x="366" y="5730"/>
                  </a:cubicBezTo>
                  <a:cubicBezTo>
                    <a:pt x="183" y="6277"/>
                    <a:pt x="69" y="6802"/>
                    <a:pt x="24" y="7305"/>
                  </a:cubicBezTo>
                  <a:cubicBezTo>
                    <a:pt x="1" y="7556"/>
                    <a:pt x="1" y="7807"/>
                    <a:pt x="1" y="8058"/>
                  </a:cubicBezTo>
                  <a:cubicBezTo>
                    <a:pt x="24" y="8309"/>
                    <a:pt x="46" y="8560"/>
                    <a:pt x="115" y="8879"/>
                  </a:cubicBezTo>
                  <a:cubicBezTo>
                    <a:pt x="229" y="9359"/>
                    <a:pt x="389" y="9770"/>
                    <a:pt x="617" y="10112"/>
                  </a:cubicBezTo>
                  <a:cubicBezTo>
                    <a:pt x="800" y="10386"/>
                    <a:pt x="1051" y="10637"/>
                    <a:pt x="1347" y="10797"/>
                  </a:cubicBezTo>
                  <a:cubicBezTo>
                    <a:pt x="1599" y="10934"/>
                    <a:pt x="1895" y="11025"/>
                    <a:pt x="2238" y="11048"/>
                  </a:cubicBezTo>
                  <a:lnTo>
                    <a:pt x="2397" y="11048"/>
                  </a:lnTo>
                  <a:cubicBezTo>
                    <a:pt x="2671" y="11048"/>
                    <a:pt x="2922" y="11025"/>
                    <a:pt x="3219" y="10957"/>
                  </a:cubicBezTo>
                  <a:cubicBezTo>
                    <a:pt x="3698" y="10865"/>
                    <a:pt x="4132" y="10728"/>
                    <a:pt x="4634" y="10569"/>
                  </a:cubicBezTo>
                  <a:lnTo>
                    <a:pt x="4817" y="10523"/>
                  </a:lnTo>
                  <a:cubicBezTo>
                    <a:pt x="4954" y="10454"/>
                    <a:pt x="5114" y="10409"/>
                    <a:pt x="5273" y="10363"/>
                  </a:cubicBezTo>
                  <a:cubicBezTo>
                    <a:pt x="5410" y="10340"/>
                    <a:pt x="5524" y="10295"/>
                    <a:pt x="5684" y="10272"/>
                  </a:cubicBezTo>
                  <a:lnTo>
                    <a:pt x="5707" y="10272"/>
                  </a:lnTo>
                  <a:cubicBezTo>
                    <a:pt x="5707" y="10272"/>
                    <a:pt x="5707" y="10249"/>
                    <a:pt x="5707" y="10249"/>
                  </a:cubicBezTo>
                  <a:cubicBezTo>
                    <a:pt x="6118" y="10181"/>
                    <a:pt x="6506" y="10112"/>
                    <a:pt x="6894" y="10044"/>
                  </a:cubicBezTo>
                  <a:cubicBezTo>
                    <a:pt x="7145" y="9975"/>
                    <a:pt x="7396" y="9929"/>
                    <a:pt x="7647" y="9884"/>
                  </a:cubicBezTo>
                  <a:cubicBezTo>
                    <a:pt x="8378" y="9747"/>
                    <a:pt x="9154" y="9587"/>
                    <a:pt x="9884" y="9359"/>
                  </a:cubicBezTo>
                  <a:cubicBezTo>
                    <a:pt x="10226" y="9245"/>
                    <a:pt x="10546" y="9131"/>
                    <a:pt x="10820" y="9016"/>
                  </a:cubicBezTo>
                  <a:cubicBezTo>
                    <a:pt x="11117" y="8857"/>
                    <a:pt x="11345" y="8720"/>
                    <a:pt x="11528" y="8560"/>
                  </a:cubicBezTo>
                  <a:cubicBezTo>
                    <a:pt x="11756" y="8377"/>
                    <a:pt x="11893" y="8172"/>
                    <a:pt x="11984" y="7944"/>
                  </a:cubicBezTo>
                  <a:cubicBezTo>
                    <a:pt x="12053" y="7738"/>
                    <a:pt x="12121" y="7464"/>
                    <a:pt x="11984" y="7190"/>
                  </a:cubicBezTo>
                  <a:cubicBezTo>
                    <a:pt x="11916" y="7053"/>
                    <a:pt x="11801" y="6916"/>
                    <a:pt x="11687" y="6825"/>
                  </a:cubicBezTo>
                  <a:cubicBezTo>
                    <a:pt x="11550" y="6734"/>
                    <a:pt x="11413" y="6665"/>
                    <a:pt x="11231" y="6597"/>
                  </a:cubicBezTo>
                  <a:lnTo>
                    <a:pt x="11185" y="6574"/>
                  </a:lnTo>
                  <a:cubicBezTo>
                    <a:pt x="11276" y="6551"/>
                    <a:pt x="11345" y="6528"/>
                    <a:pt x="11436" y="6506"/>
                  </a:cubicBezTo>
                  <a:cubicBezTo>
                    <a:pt x="11870" y="6369"/>
                    <a:pt x="12418" y="6072"/>
                    <a:pt x="12486" y="5547"/>
                  </a:cubicBezTo>
                  <a:cubicBezTo>
                    <a:pt x="12509" y="5296"/>
                    <a:pt x="12418" y="4999"/>
                    <a:pt x="12235" y="4771"/>
                  </a:cubicBezTo>
                  <a:cubicBezTo>
                    <a:pt x="12053" y="4565"/>
                    <a:pt x="11824" y="4406"/>
                    <a:pt x="11505" y="4292"/>
                  </a:cubicBezTo>
                  <a:cubicBezTo>
                    <a:pt x="11368" y="4246"/>
                    <a:pt x="11231" y="4223"/>
                    <a:pt x="11071" y="4177"/>
                  </a:cubicBezTo>
                  <a:lnTo>
                    <a:pt x="11162" y="4155"/>
                  </a:lnTo>
                  <a:cubicBezTo>
                    <a:pt x="11345" y="4063"/>
                    <a:pt x="11573" y="3904"/>
                    <a:pt x="11687" y="3652"/>
                  </a:cubicBezTo>
                  <a:cubicBezTo>
                    <a:pt x="11733" y="3538"/>
                    <a:pt x="11756" y="3424"/>
                    <a:pt x="11756" y="3310"/>
                  </a:cubicBezTo>
                  <a:cubicBezTo>
                    <a:pt x="11733" y="3150"/>
                    <a:pt x="11664" y="3013"/>
                    <a:pt x="11596" y="2899"/>
                  </a:cubicBezTo>
                  <a:cubicBezTo>
                    <a:pt x="11550" y="2808"/>
                    <a:pt x="11482" y="2717"/>
                    <a:pt x="11345" y="2603"/>
                  </a:cubicBezTo>
                  <a:cubicBezTo>
                    <a:pt x="11254" y="2534"/>
                    <a:pt x="11117" y="2466"/>
                    <a:pt x="10980" y="2397"/>
                  </a:cubicBezTo>
                  <a:cubicBezTo>
                    <a:pt x="10637" y="2260"/>
                    <a:pt x="10295" y="2214"/>
                    <a:pt x="10044" y="2214"/>
                  </a:cubicBezTo>
                  <a:cubicBezTo>
                    <a:pt x="9907" y="2192"/>
                    <a:pt x="9747" y="2192"/>
                    <a:pt x="9587" y="2192"/>
                  </a:cubicBezTo>
                  <a:cubicBezTo>
                    <a:pt x="9222" y="2192"/>
                    <a:pt x="8811" y="2214"/>
                    <a:pt x="8286" y="2283"/>
                  </a:cubicBezTo>
                  <a:lnTo>
                    <a:pt x="8218" y="2306"/>
                  </a:lnTo>
                  <a:lnTo>
                    <a:pt x="8149" y="2306"/>
                  </a:lnTo>
                  <a:cubicBezTo>
                    <a:pt x="8195" y="2260"/>
                    <a:pt x="8241" y="2237"/>
                    <a:pt x="8286" y="2192"/>
                  </a:cubicBezTo>
                  <a:cubicBezTo>
                    <a:pt x="8446" y="2032"/>
                    <a:pt x="8583" y="1895"/>
                    <a:pt x="8674" y="1758"/>
                  </a:cubicBezTo>
                  <a:cubicBezTo>
                    <a:pt x="8788" y="1598"/>
                    <a:pt x="8857" y="1438"/>
                    <a:pt x="8903" y="1256"/>
                  </a:cubicBezTo>
                  <a:cubicBezTo>
                    <a:pt x="8994" y="959"/>
                    <a:pt x="8925" y="640"/>
                    <a:pt x="8720" y="411"/>
                  </a:cubicBezTo>
                  <a:cubicBezTo>
                    <a:pt x="8515" y="183"/>
                    <a:pt x="8172" y="23"/>
                    <a:pt x="7739" y="0"/>
                  </a:cubicBezTo>
                  <a:close/>
                </a:path>
              </a:pathLst>
            </a:custGeom>
            <a:solidFill>
              <a:srgbClr val="8951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7722;p70">
              <a:extLst>
                <a:ext uri="{FF2B5EF4-FFF2-40B4-BE49-F238E27FC236}">
                  <a16:creationId xmlns:a16="http://schemas.microsoft.com/office/drawing/2014/main" id="{182E9298-5197-44B3-94AF-8E34B3A6F82B}"/>
                </a:ext>
              </a:extLst>
            </p:cNvPr>
            <p:cNvSpPr/>
            <p:nvPr/>
          </p:nvSpPr>
          <p:spPr>
            <a:xfrm>
              <a:off x="7654378" y="2776751"/>
              <a:ext cx="38584" cy="10333"/>
            </a:xfrm>
            <a:custGeom>
              <a:avLst/>
              <a:gdLst/>
              <a:ahLst/>
              <a:cxnLst/>
              <a:rect l="l" t="t" r="r" b="b"/>
              <a:pathLst>
                <a:path w="2991" h="801" extrusionOk="0">
                  <a:moveTo>
                    <a:pt x="2900" y="0"/>
                  </a:moveTo>
                  <a:cubicBezTo>
                    <a:pt x="2649" y="0"/>
                    <a:pt x="2420" y="0"/>
                    <a:pt x="2192" y="23"/>
                  </a:cubicBezTo>
                  <a:cubicBezTo>
                    <a:pt x="1941" y="46"/>
                    <a:pt x="1690" y="69"/>
                    <a:pt x="1462" y="114"/>
                  </a:cubicBezTo>
                  <a:cubicBezTo>
                    <a:pt x="982" y="206"/>
                    <a:pt x="503" y="320"/>
                    <a:pt x="92" y="548"/>
                  </a:cubicBezTo>
                  <a:cubicBezTo>
                    <a:pt x="24" y="571"/>
                    <a:pt x="1" y="662"/>
                    <a:pt x="24" y="731"/>
                  </a:cubicBezTo>
                  <a:cubicBezTo>
                    <a:pt x="38" y="775"/>
                    <a:pt x="82" y="800"/>
                    <a:pt x="129" y="800"/>
                  </a:cubicBezTo>
                  <a:cubicBezTo>
                    <a:pt x="155" y="800"/>
                    <a:pt x="182" y="793"/>
                    <a:pt x="206" y="776"/>
                  </a:cubicBezTo>
                  <a:cubicBezTo>
                    <a:pt x="412" y="685"/>
                    <a:pt x="617" y="594"/>
                    <a:pt x="823" y="525"/>
                  </a:cubicBezTo>
                  <a:lnTo>
                    <a:pt x="800" y="525"/>
                  </a:lnTo>
                  <a:cubicBezTo>
                    <a:pt x="1096" y="434"/>
                    <a:pt x="1393" y="365"/>
                    <a:pt x="1690" y="297"/>
                  </a:cubicBezTo>
                  <a:cubicBezTo>
                    <a:pt x="1850" y="274"/>
                    <a:pt x="2009" y="251"/>
                    <a:pt x="2169" y="229"/>
                  </a:cubicBezTo>
                  <a:cubicBezTo>
                    <a:pt x="2329" y="229"/>
                    <a:pt x="2512" y="206"/>
                    <a:pt x="2694" y="183"/>
                  </a:cubicBezTo>
                  <a:lnTo>
                    <a:pt x="2877" y="183"/>
                  </a:lnTo>
                  <a:cubicBezTo>
                    <a:pt x="2900" y="183"/>
                    <a:pt x="2922" y="183"/>
                    <a:pt x="2945" y="160"/>
                  </a:cubicBezTo>
                  <a:cubicBezTo>
                    <a:pt x="2968" y="137"/>
                    <a:pt x="2991" y="114"/>
                    <a:pt x="2991" y="92"/>
                  </a:cubicBezTo>
                  <a:cubicBezTo>
                    <a:pt x="2991" y="46"/>
                    <a:pt x="2945" y="0"/>
                    <a:pt x="2900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7723;p70">
              <a:extLst>
                <a:ext uri="{FF2B5EF4-FFF2-40B4-BE49-F238E27FC236}">
                  <a16:creationId xmlns:a16="http://schemas.microsoft.com/office/drawing/2014/main" id="{9A82480B-3386-41C8-AC63-689EBE55913B}"/>
                </a:ext>
              </a:extLst>
            </p:cNvPr>
            <p:cNvSpPr/>
            <p:nvPr/>
          </p:nvSpPr>
          <p:spPr>
            <a:xfrm>
              <a:off x="7655848" y="2807374"/>
              <a:ext cx="39474" cy="11313"/>
            </a:xfrm>
            <a:custGeom>
              <a:avLst/>
              <a:gdLst/>
              <a:ahLst/>
              <a:cxnLst/>
              <a:rect l="l" t="t" r="r" b="b"/>
              <a:pathLst>
                <a:path w="3060" h="877" extrusionOk="0">
                  <a:moveTo>
                    <a:pt x="2968" y="0"/>
                  </a:moveTo>
                  <a:cubicBezTo>
                    <a:pt x="2740" y="23"/>
                    <a:pt x="2535" y="23"/>
                    <a:pt x="2306" y="46"/>
                  </a:cubicBezTo>
                  <a:cubicBezTo>
                    <a:pt x="2055" y="69"/>
                    <a:pt x="1804" y="114"/>
                    <a:pt x="1553" y="160"/>
                  </a:cubicBezTo>
                  <a:cubicBezTo>
                    <a:pt x="1051" y="251"/>
                    <a:pt x="572" y="411"/>
                    <a:pt x="115" y="594"/>
                  </a:cubicBezTo>
                  <a:cubicBezTo>
                    <a:pt x="47" y="639"/>
                    <a:pt x="1" y="731"/>
                    <a:pt x="47" y="799"/>
                  </a:cubicBezTo>
                  <a:cubicBezTo>
                    <a:pt x="81" y="850"/>
                    <a:pt x="141" y="876"/>
                    <a:pt x="197" y="876"/>
                  </a:cubicBezTo>
                  <a:cubicBezTo>
                    <a:pt x="216" y="876"/>
                    <a:pt x="235" y="873"/>
                    <a:pt x="252" y="867"/>
                  </a:cubicBezTo>
                  <a:cubicBezTo>
                    <a:pt x="366" y="799"/>
                    <a:pt x="503" y="753"/>
                    <a:pt x="640" y="685"/>
                  </a:cubicBezTo>
                  <a:cubicBezTo>
                    <a:pt x="754" y="639"/>
                    <a:pt x="891" y="594"/>
                    <a:pt x="1028" y="548"/>
                  </a:cubicBezTo>
                  <a:lnTo>
                    <a:pt x="982" y="548"/>
                  </a:lnTo>
                  <a:cubicBezTo>
                    <a:pt x="1119" y="502"/>
                    <a:pt x="1256" y="479"/>
                    <a:pt x="1393" y="434"/>
                  </a:cubicBezTo>
                  <a:cubicBezTo>
                    <a:pt x="1553" y="388"/>
                    <a:pt x="1713" y="365"/>
                    <a:pt x="1873" y="320"/>
                  </a:cubicBezTo>
                  <a:cubicBezTo>
                    <a:pt x="2192" y="251"/>
                    <a:pt x="2512" y="228"/>
                    <a:pt x="2831" y="206"/>
                  </a:cubicBezTo>
                  <a:lnTo>
                    <a:pt x="2945" y="206"/>
                  </a:lnTo>
                  <a:cubicBezTo>
                    <a:pt x="2968" y="206"/>
                    <a:pt x="2991" y="183"/>
                    <a:pt x="3014" y="183"/>
                  </a:cubicBezTo>
                  <a:cubicBezTo>
                    <a:pt x="3037" y="160"/>
                    <a:pt x="3037" y="137"/>
                    <a:pt x="3037" y="114"/>
                  </a:cubicBezTo>
                  <a:cubicBezTo>
                    <a:pt x="3060" y="69"/>
                    <a:pt x="3014" y="0"/>
                    <a:pt x="2968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7724;p70">
              <a:extLst>
                <a:ext uri="{FF2B5EF4-FFF2-40B4-BE49-F238E27FC236}">
                  <a16:creationId xmlns:a16="http://schemas.microsoft.com/office/drawing/2014/main" id="{D9565697-3E88-4B32-8C69-8981D56F0BC9}"/>
                </a:ext>
              </a:extLst>
            </p:cNvPr>
            <p:cNvSpPr/>
            <p:nvPr/>
          </p:nvSpPr>
          <p:spPr>
            <a:xfrm>
              <a:off x="7636422" y="2753493"/>
              <a:ext cx="20034" cy="7366"/>
            </a:xfrm>
            <a:custGeom>
              <a:avLst/>
              <a:gdLst/>
              <a:ahLst/>
              <a:cxnLst/>
              <a:rect l="l" t="t" r="r" b="b"/>
              <a:pathLst>
                <a:path w="1553" h="571" extrusionOk="0">
                  <a:moveTo>
                    <a:pt x="1461" y="0"/>
                  </a:moveTo>
                  <a:cubicBezTo>
                    <a:pt x="1370" y="23"/>
                    <a:pt x="1256" y="23"/>
                    <a:pt x="1165" y="46"/>
                  </a:cubicBezTo>
                  <a:cubicBezTo>
                    <a:pt x="1050" y="46"/>
                    <a:pt x="936" y="91"/>
                    <a:pt x="822" y="114"/>
                  </a:cubicBezTo>
                  <a:cubicBezTo>
                    <a:pt x="571" y="160"/>
                    <a:pt x="320" y="251"/>
                    <a:pt x="69" y="342"/>
                  </a:cubicBezTo>
                  <a:cubicBezTo>
                    <a:pt x="46" y="365"/>
                    <a:pt x="23" y="365"/>
                    <a:pt x="0" y="388"/>
                  </a:cubicBezTo>
                  <a:cubicBezTo>
                    <a:pt x="0" y="411"/>
                    <a:pt x="0" y="457"/>
                    <a:pt x="0" y="479"/>
                  </a:cubicBezTo>
                  <a:cubicBezTo>
                    <a:pt x="0" y="502"/>
                    <a:pt x="23" y="525"/>
                    <a:pt x="46" y="548"/>
                  </a:cubicBezTo>
                  <a:cubicBezTo>
                    <a:pt x="69" y="571"/>
                    <a:pt x="115" y="571"/>
                    <a:pt x="137" y="571"/>
                  </a:cubicBezTo>
                  <a:cubicBezTo>
                    <a:pt x="320" y="502"/>
                    <a:pt x="480" y="434"/>
                    <a:pt x="662" y="365"/>
                  </a:cubicBezTo>
                  <a:cubicBezTo>
                    <a:pt x="868" y="297"/>
                    <a:pt x="1073" y="251"/>
                    <a:pt x="1279" y="206"/>
                  </a:cubicBezTo>
                  <a:lnTo>
                    <a:pt x="1461" y="206"/>
                  </a:lnTo>
                  <a:cubicBezTo>
                    <a:pt x="1507" y="183"/>
                    <a:pt x="1553" y="160"/>
                    <a:pt x="1553" y="91"/>
                  </a:cubicBezTo>
                  <a:cubicBezTo>
                    <a:pt x="1553" y="46"/>
                    <a:pt x="1507" y="0"/>
                    <a:pt x="1461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7725;p70">
              <a:extLst>
                <a:ext uri="{FF2B5EF4-FFF2-40B4-BE49-F238E27FC236}">
                  <a16:creationId xmlns:a16="http://schemas.microsoft.com/office/drawing/2014/main" id="{FE776FC7-8A69-4AEA-A421-77A8A4371364}"/>
                </a:ext>
              </a:extLst>
            </p:cNvPr>
            <p:cNvSpPr/>
            <p:nvPr/>
          </p:nvSpPr>
          <p:spPr>
            <a:xfrm>
              <a:off x="7473891" y="2747302"/>
              <a:ext cx="123388" cy="179633"/>
            </a:xfrm>
            <a:custGeom>
              <a:avLst/>
              <a:gdLst/>
              <a:ahLst/>
              <a:cxnLst/>
              <a:rect l="l" t="t" r="r" b="b"/>
              <a:pathLst>
                <a:path w="9565" h="13925" extrusionOk="0">
                  <a:moveTo>
                    <a:pt x="8515" y="1"/>
                  </a:moveTo>
                  <a:cubicBezTo>
                    <a:pt x="7031" y="161"/>
                    <a:pt x="5502" y="777"/>
                    <a:pt x="4064" y="1804"/>
                  </a:cubicBezTo>
                  <a:cubicBezTo>
                    <a:pt x="3402" y="2283"/>
                    <a:pt x="2763" y="2877"/>
                    <a:pt x="2192" y="3516"/>
                  </a:cubicBezTo>
                  <a:cubicBezTo>
                    <a:pt x="1644" y="4155"/>
                    <a:pt x="1188" y="4840"/>
                    <a:pt x="823" y="5570"/>
                  </a:cubicBezTo>
                  <a:cubicBezTo>
                    <a:pt x="457" y="6301"/>
                    <a:pt x="206" y="7077"/>
                    <a:pt x="115" y="7830"/>
                  </a:cubicBezTo>
                  <a:cubicBezTo>
                    <a:pt x="1" y="8606"/>
                    <a:pt x="47" y="9405"/>
                    <a:pt x="275" y="10181"/>
                  </a:cubicBezTo>
                  <a:cubicBezTo>
                    <a:pt x="503" y="10980"/>
                    <a:pt x="937" y="11756"/>
                    <a:pt x="1553" y="12463"/>
                  </a:cubicBezTo>
                  <a:cubicBezTo>
                    <a:pt x="1873" y="12851"/>
                    <a:pt x="2238" y="13171"/>
                    <a:pt x="2603" y="13399"/>
                  </a:cubicBezTo>
                  <a:cubicBezTo>
                    <a:pt x="2945" y="13627"/>
                    <a:pt x="3311" y="13764"/>
                    <a:pt x="3721" y="13856"/>
                  </a:cubicBezTo>
                  <a:cubicBezTo>
                    <a:pt x="3904" y="13901"/>
                    <a:pt x="4132" y="13924"/>
                    <a:pt x="4338" y="13924"/>
                  </a:cubicBezTo>
                  <a:cubicBezTo>
                    <a:pt x="4703" y="13924"/>
                    <a:pt x="5068" y="13856"/>
                    <a:pt x="5433" y="13742"/>
                  </a:cubicBezTo>
                  <a:cubicBezTo>
                    <a:pt x="5684" y="13673"/>
                    <a:pt x="5958" y="13559"/>
                    <a:pt x="6278" y="13376"/>
                  </a:cubicBezTo>
                  <a:cubicBezTo>
                    <a:pt x="6529" y="13239"/>
                    <a:pt x="6780" y="13057"/>
                    <a:pt x="7077" y="12851"/>
                  </a:cubicBezTo>
                  <a:cubicBezTo>
                    <a:pt x="7556" y="12463"/>
                    <a:pt x="8013" y="11961"/>
                    <a:pt x="8446" y="11413"/>
                  </a:cubicBezTo>
                  <a:cubicBezTo>
                    <a:pt x="8857" y="10866"/>
                    <a:pt x="9222" y="10272"/>
                    <a:pt x="9519" y="9633"/>
                  </a:cubicBezTo>
                  <a:cubicBezTo>
                    <a:pt x="9542" y="9565"/>
                    <a:pt x="9542" y="9519"/>
                    <a:pt x="9542" y="9450"/>
                  </a:cubicBezTo>
                  <a:cubicBezTo>
                    <a:pt x="9565" y="9405"/>
                    <a:pt x="9565" y="9336"/>
                    <a:pt x="9542" y="9268"/>
                  </a:cubicBezTo>
                  <a:cubicBezTo>
                    <a:pt x="9451" y="8925"/>
                    <a:pt x="9382" y="8560"/>
                    <a:pt x="9291" y="8195"/>
                  </a:cubicBezTo>
                  <a:cubicBezTo>
                    <a:pt x="9245" y="7967"/>
                    <a:pt x="9200" y="7739"/>
                    <a:pt x="9131" y="7533"/>
                  </a:cubicBezTo>
                  <a:cubicBezTo>
                    <a:pt x="8926" y="6643"/>
                    <a:pt x="8766" y="5730"/>
                    <a:pt x="8675" y="4817"/>
                  </a:cubicBezTo>
                  <a:cubicBezTo>
                    <a:pt x="8492" y="3242"/>
                    <a:pt x="8469" y="1621"/>
                    <a:pt x="8697" y="69"/>
                  </a:cubicBezTo>
                  <a:cubicBezTo>
                    <a:pt x="8652" y="24"/>
                    <a:pt x="8606" y="1"/>
                    <a:pt x="85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7726;p70">
              <a:extLst>
                <a:ext uri="{FF2B5EF4-FFF2-40B4-BE49-F238E27FC236}">
                  <a16:creationId xmlns:a16="http://schemas.microsoft.com/office/drawing/2014/main" id="{4FDDF5FA-EDF9-4609-96C7-F5BFDF44863E}"/>
                </a:ext>
              </a:extLst>
            </p:cNvPr>
            <p:cNvSpPr/>
            <p:nvPr/>
          </p:nvSpPr>
          <p:spPr>
            <a:xfrm>
              <a:off x="7589314" y="2756731"/>
              <a:ext cx="310" cy="9727"/>
            </a:xfrm>
            <a:custGeom>
              <a:avLst/>
              <a:gdLst/>
              <a:ahLst/>
              <a:cxnLst/>
              <a:rect l="l" t="t" r="r" b="b"/>
              <a:pathLst>
                <a:path w="24" h="754" extrusionOk="0">
                  <a:moveTo>
                    <a:pt x="23" y="0"/>
                  </a:moveTo>
                  <a:cubicBezTo>
                    <a:pt x="0" y="251"/>
                    <a:pt x="0" y="502"/>
                    <a:pt x="23" y="753"/>
                  </a:cubicBezTo>
                  <a:cubicBezTo>
                    <a:pt x="23" y="502"/>
                    <a:pt x="23" y="245"/>
                    <a:pt x="23" y="0"/>
                  </a:cubicBezTo>
                  <a:close/>
                </a:path>
              </a:pathLst>
            </a:custGeom>
            <a:solidFill>
              <a:srgbClr val="00A0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7727;p70">
              <a:extLst>
                <a:ext uri="{FF2B5EF4-FFF2-40B4-BE49-F238E27FC236}">
                  <a16:creationId xmlns:a16="http://schemas.microsoft.com/office/drawing/2014/main" id="{FC94FCE8-F230-436A-8D7D-E3E9B487A4CE}"/>
                </a:ext>
              </a:extLst>
            </p:cNvPr>
            <p:cNvSpPr/>
            <p:nvPr/>
          </p:nvSpPr>
          <p:spPr>
            <a:xfrm>
              <a:off x="7589314" y="2756731"/>
              <a:ext cx="310" cy="9727"/>
            </a:xfrm>
            <a:custGeom>
              <a:avLst/>
              <a:gdLst/>
              <a:ahLst/>
              <a:cxnLst/>
              <a:rect l="l" t="t" r="r" b="b"/>
              <a:pathLst>
                <a:path w="24" h="754" extrusionOk="0">
                  <a:moveTo>
                    <a:pt x="23" y="0"/>
                  </a:moveTo>
                  <a:cubicBezTo>
                    <a:pt x="0" y="251"/>
                    <a:pt x="0" y="502"/>
                    <a:pt x="23" y="753"/>
                  </a:cubicBezTo>
                  <a:cubicBezTo>
                    <a:pt x="23" y="502"/>
                    <a:pt x="23" y="245"/>
                    <a:pt x="23" y="0"/>
                  </a:cubicBezTo>
                  <a:close/>
                </a:path>
              </a:pathLst>
            </a:custGeom>
            <a:solidFill>
              <a:srgbClr val="00A0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7728;p70">
              <a:extLst>
                <a:ext uri="{FF2B5EF4-FFF2-40B4-BE49-F238E27FC236}">
                  <a16:creationId xmlns:a16="http://schemas.microsoft.com/office/drawing/2014/main" id="{8F0ABE32-1B49-4ADA-8E09-996C78FEA77D}"/>
                </a:ext>
              </a:extLst>
            </p:cNvPr>
            <p:cNvSpPr/>
            <p:nvPr/>
          </p:nvSpPr>
          <p:spPr>
            <a:xfrm>
              <a:off x="7473891" y="2828271"/>
              <a:ext cx="123388" cy="98659"/>
            </a:xfrm>
            <a:custGeom>
              <a:avLst/>
              <a:gdLst/>
              <a:ahLst/>
              <a:cxnLst/>
              <a:rect l="l" t="t" r="r" b="b"/>
              <a:pathLst>
                <a:path w="9565" h="7648" extrusionOk="0">
                  <a:moveTo>
                    <a:pt x="503" y="1"/>
                  </a:moveTo>
                  <a:lnTo>
                    <a:pt x="503" y="1"/>
                  </a:lnTo>
                  <a:cubicBezTo>
                    <a:pt x="298" y="503"/>
                    <a:pt x="161" y="1028"/>
                    <a:pt x="92" y="1553"/>
                  </a:cubicBezTo>
                  <a:cubicBezTo>
                    <a:pt x="1" y="2329"/>
                    <a:pt x="47" y="3128"/>
                    <a:pt x="275" y="3904"/>
                  </a:cubicBezTo>
                  <a:cubicBezTo>
                    <a:pt x="480" y="4703"/>
                    <a:pt x="914" y="5502"/>
                    <a:pt x="1530" y="6209"/>
                  </a:cubicBezTo>
                  <a:cubicBezTo>
                    <a:pt x="1873" y="6597"/>
                    <a:pt x="2238" y="6894"/>
                    <a:pt x="2603" y="7122"/>
                  </a:cubicBezTo>
                  <a:cubicBezTo>
                    <a:pt x="2945" y="7350"/>
                    <a:pt x="3311" y="7510"/>
                    <a:pt x="3699" y="7579"/>
                  </a:cubicBezTo>
                  <a:cubicBezTo>
                    <a:pt x="3904" y="7624"/>
                    <a:pt x="4132" y="7647"/>
                    <a:pt x="4338" y="7647"/>
                  </a:cubicBezTo>
                  <a:cubicBezTo>
                    <a:pt x="4703" y="7647"/>
                    <a:pt x="5068" y="7602"/>
                    <a:pt x="5433" y="7487"/>
                  </a:cubicBezTo>
                  <a:cubicBezTo>
                    <a:pt x="5684" y="7396"/>
                    <a:pt x="5958" y="7282"/>
                    <a:pt x="6278" y="7099"/>
                  </a:cubicBezTo>
                  <a:cubicBezTo>
                    <a:pt x="6529" y="6962"/>
                    <a:pt x="6780" y="6803"/>
                    <a:pt x="7077" y="6574"/>
                  </a:cubicBezTo>
                  <a:cubicBezTo>
                    <a:pt x="7556" y="6186"/>
                    <a:pt x="8013" y="5707"/>
                    <a:pt x="8446" y="5136"/>
                  </a:cubicBezTo>
                  <a:cubicBezTo>
                    <a:pt x="8857" y="4589"/>
                    <a:pt x="9222" y="3995"/>
                    <a:pt x="9519" y="3356"/>
                  </a:cubicBezTo>
                  <a:cubicBezTo>
                    <a:pt x="9542" y="3310"/>
                    <a:pt x="9542" y="3242"/>
                    <a:pt x="9542" y="3173"/>
                  </a:cubicBezTo>
                  <a:cubicBezTo>
                    <a:pt x="9565" y="3128"/>
                    <a:pt x="9565" y="3059"/>
                    <a:pt x="9542" y="2991"/>
                  </a:cubicBezTo>
                  <a:cubicBezTo>
                    <a:pt x="9451" y="2648"/>
                    <a:pt x="9382" y="2283"/>
                    <a:pt x="9314" y="1918"/>
                  </a:cubicBezTo>
                  <a:cubicBezTo>
                    <a:pt x="9291" y="1872"/>
                    <a:pt x="9291" y="1850"/>
                    <a:pt x="9291" y="1804"/>
                  </a:cubicBezTo>
                  <a:cubicBezTo>
                    <a:pt x="9177" y="1987"/>
                    <a:pt x="9085" y="2146"/>
                    <a:pt x="8971" y="2306"/>
                  </a:cubicBezTo>
                  <a:cubicBezTo>
                    <a:pt x="8766" y="2626"/>
                    <a:pt x="8560" y="2922"/>
                    <a:pt x="8332" y="3219"/>
                  </a:cubicBezTo>
                  <a:cubicBezTo>
                    <a:pt x="8104" y="3516"/>
                    <a:pt x="7876" y="3813"/>
                    <a:pt x="7625" y="4086"/>
                  </a:cubicBezTo>
                  <a:cubicBezTo>
                    <a:pt x="7351" y="4360"/>
                    <a:pt x="7077" y="4634"/>
                    <a:pt x="6757" y="4862"/>
                  </a:cubicBezTo>
                  <a:cubicBezTo>
                    <a:pt x="6483" y="5091"/>
                    <a:pt x="6209" y="5296"/>
                    <a:pt x="5890" y="5456"/>
                  </a:cubicBezTo>
                  <a:cubicBezTo>
                    <a:pt x="5616" y="5616"/>
                    <a:pt x="5296" y="5753"/>
                    <a:pt x="4977" y="5821"/>
                  </a:cubicBezTo>
                  <a:cubicBezTo>
                    <a:pt x="4712" y="5897"/>
                    <a:pt x="4447" y="5941"/>
                    <a:pt x="4183" y="5941"/>
                  </a:cubicBezTo>
                  <a:cubicBezTo>
                    <a:pt x="4128" y="5941"/>
                    <a:pt x="4073" y="5939"/>
                    <a:pt x="4018" y="5935"/>
                  </a:cubicBezTo>
                  <a:cubicBezTo>
                    <a:pt x="3836" y="5912"/>
                    <a:pt x="3653" y="5890"/>
                    <a:pt x="3470" y="5844"/>
                  </a:cubicBezTo>
                  <a:cubicBezTo>
                    <a:pt x="3288" y="5798"/>
                    <a:pt x="3128" y="5753"/>
                    <a:pt x="2945" y="5684"/>
                  </a:cubicBezTo>
                  <a:cubicBezTo>
                    <a:pt x="2580" y="5524"/>
                    <a:pt x="2215" y="5296"/>
                    <a:pt x="1895" y="5022"/>
                  </a:cubicBezTo>
                  <a:cubicBezTo>
                    <a:pt x="1599" y="4771"/>
                    <a:pt x="1348" y="4474"/>
                    <a:pt x="1142" y="4132"/>
                  </a:cubicBezTo>
                  <a:cubicBezTo>
                    <a:pt x="937" y="3813"/>
                    <a:pt x="777" y="3447"/>
                    <a:pt x="663" y="3082"/>
                  </a:cubicBezTo>
                  <a:cubicBezTo>
                    <a:pt x="412" y="2329"/>
                    <a:pt x="343" y="1507"/>
                    <a:pt x="412" y="731"/>
                  </a:cubicBezTo>
                  <a:cubicBezTo>
                    <a:pt x="435" y="480"/>
                    <a:pt x="457" y="229"/>
                    <a:pt x="5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7729;p70">
              <a:extLst>
                <a:ext uri="{FF2B5EF4-FFF2-40B4-BE49-F238E27FC236}">
                  <a16:creationId xmlns:a16="http://schemas.microsoft.com/office/drawing/2014/main" id="{0235FA14-38E5-4DC4-B8CC-0DCCD6AA70FA}"/>
                </a:ext>
              </a:extLst>
            </p:cNvPr>
            <p:cNvSpPr/>
            <p:nvPr/>
          </p:nvSpPr>
          <p:spPr>
            <a:xfrm>
              <a:off x="7587843" y="2755544"/>
              <a:ext cx="6192" cy="27038"/>
            </a:xfrm>
            <a:custGeom>
              <a:avLst/>
              <a:gdLst/>
              <a:ahLst/>
              <a:cxnLst/>
              <a:rect l="l" t="t" r="r" b="b"/>
              <a:pathLst>
                <a:path w="480" h="2096" extrusionOk="0">
                  <a:moveTo>
                    <a:pt x="229" y="1"/>
                  </a:moveTo>
                  <a:cubicBezTo>
                    <a:pt x="183" y="1"/>
                    <a:pt x="137" y="24"/>
                    <a:pt x="114" y="47"/>
                  </a:cubicBezTo>
                  <a:cubicBezTo>
                    <a:pt x="69" y="92"/>
                    <a:pt x="69" y="138"/>
                    <a:pt x="46" y="183"/>
                  </a:cubicBezTo>
                  <a:cubicBezTo>
                    <a:pt x="23" y="480"/>
                    <a:pt x="0" y="754"/>
                    <a:pt x="0" y="1051"/>
                  </a:cubicBezTo>
                  <a:cubicBezTo>
                    <a:pt x="0" y="1348"/>
                    <a:pt x="23" y="1644"/>
                    <a:pt x="92" y="1941"/>
                  </a:cubicBezTo>
                  <a:cubicBezTo>
                    <a:pt x="92" y="1987"/>
                    <a:pt x="137" y="2055"/>
                    <a:pt x="183" y="2078"/>
                  </a:cubicBezTo>
                  <a:cubicBezTo>
                    <a:pt x="206" y="2089"/>
                    <a:pt x="229" y="2095"/>
                    <a:pt x="251" y="2095"/>
                  </a:cubicBezTo>
                  <a:cubicBezTo>
                    <a:pt x="274" y="2095"/>
                    <a:pt x="297" y="2089"/>
                    <a:pt x="320" y="2078"/>
                  </a:cubicBezTo>
                  <a:cubicBezTo>
                    <a:pt x="388" y="2078"/>
                    <a:pt x="434" y="2032"/>
                    <a:pt x="457" y="1987"/>
                  </a:cubicBezTo>
                  <a:cubicBezTo>
                    <a:pt x="480" y="1941"/>
                    <a:pt x="480" y="1895"/>
                    <a:pt x="480" y="1850"/>
                  </a:cubicBezTo>
                  <a:cubicBezTo>
                    <a:pt x="457" y="1758"/>
                    <a:pt x="434" y="1667"/>
                    <a:pt x="434" y="1599"/>
                  </a:cubicBezTo>
                  <a:cubicBezTo>
                    <a:pt x="366" y="1119"/>
                    <a:pt x="366" y="663"/>
                    <a:pt x="434" y="183"/>
                  </a:cubicBezTo>
                  <a:cubicBezTo>
                    <a:pt x="434" y="138"/>
                    <a:pt x="411" y="92"/>
                    <a:pt x="366" y="47"/>
                  </a:cubicBezTo>
                  <a:cubicBezTo>
                    <a:pt x="343" y="24"/>
                    <a:pt x="297" y="1"/>
                    <a:pt x="229" y="1"/>
                  </a:cubicBezTo>
                  <a:close/>
                </a:path>
              </a:pathLst>
            </a:custGeom>
            <a:solidFill>
              <a:srgbClr val="8951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7730;p70">
              <a:extLst>
                <a:ext uri="{FF2B5EF4-FFF2-40B4-BE49-F238E27FC236}">
                  <a16:creationId xmlns:a16="http://schemas.microsoft.com/office/drawing/2014/main" id="{C73574E7-177F-4A5F-BFDC-B5B209CAB14E}"/>
                </a:ext>
              </a:extLst>
            </p:cNvPr>
            <p:cNvSpPr/>
            <p:nvPr/>
          </p:nvSpPr>
          <p:spPr>
            <a:xfrm>
              <a:off x="7583715" y="2310081"/>
              <a:ext cx="93357" cy="123672"/>
            </a:xfrm>
            <a:custGeom>
              <a:avLst/>
              <a:gdLst/>
              <a:ahLst/>
              <a:cxnLst/>
              <a:rect l="l" t="t" r="r" b="b"/>
              <a:pathLst>
                <a:path w="7237" h="9587" extrusionOk="0">
                  <a:moveTo>
                    <a:pt x="3858" y="0"/>
                  </a:moveTo>
                  <a:cubicBezTo>
                    <a:pt x="3607" y="0"/>
                    <a:pt x="3356" y="23"/>
                    <a:pt x="3082" y="92"/>
                  </a:cubicBezTo>
                  <a:cubicBezTo>
                    <a:pt x="2740" y="160"/>
                    <a:pt x="2397" y="297"/>
                    <a:pt x="2055" y="480"/>
                  </a:cubicBezTo>
                  <a:cubicBezTo>
                    <a:pt x="1735" y="662"/>
                    <a:pt x="1439" y="890"/>
                    <a:pt x="1165" y="1164"/>
                  </a:cubicBezTo>
                  <a:cubicBezTo>
                    <a:pt x="914" y="1438"/>
                    <a:pt x="686" y="1758"/>
                    <a:pt x="503" y="2100"/>
                  </a:cubicBezTo>
                  <a:cubicBezTo>
                    <a:pt x="297" y="2488"/>
                    <a:pt x="161" y="2945"/>
                    <a:pt x="92" y="3447"/>
                  </a:cubicBezTo>
                  <a:cubicBezTo>
                    <a:pt x="1" y="3995"/>
                    <a:pt x="1" y="4588"/>
                    <a:pt x="115" y="5182"/>
                  </a:cubicBezTo>
                  <a:cubicBezTo>
                    <a:pt x="229" y="5707"/>
                    <a:pt x="412" y="6277"/>
                    <a:pt x="731" y="6848"/>
                  </a:cubicBezTo>
                  <a:cubicBezTo>
                    <a:pt x="982" y="7350"/>
                    <a:pt x="1325" y="7829"/>
                    <a:pt x="1758" y="8331"/>
                  </a:cubicBezTo>
                  <a:cubicBezTo>
                    <a:pt x="2101" y="8765"/>
                    <a:pt x="2534" y="9153"/>
                    <a:pt x="3059" y="9564"/>
                  </a:cubicBezTo>
                  <a:cubicBezTo>
                    <a:pt x="3082" y="9587"/>
                    <a:pt x="3128" y="9587"/>
                    <a:pt x="3196" y="9587"/>
                  </a:cubicBezTo>
                  <a:lnTo>
                    <a:pt x="3265" y="9587"/>
                  </a:lnTo>
                  <a:cubicBezTo>
                    <a:pt x="3356" y="9564"/>
                    <a:pt x="3402" y="9518"/>
                    <a:pt x="3447" y="9450"/>
                  </a:cubicBezTo>
                  <a:cubicBezTo>
                    <a:pt x="3493" y="9381"/>
                    <a:pt x="3493" y="9313"/>
                    <a:pt x="3470" y="9222"/>
                  </a:cubicBezTo>
                  <a:cubicBezTo>
                    <a:pt x="4771" y="8902"/>
                    <a:pt x="5913" y="7852"/>
                    <a:pt x="6620" y="6368"/>
                  </a:cubicBezTo>
                  <a:cubicBezTo>
                    <a:pt x="6962" y="5638"/>
                    <a:pt x="7145" y="4885"/>
                    <a:pt x="7214" y="4109"/>
                  </a:cubicBezTo>
                  <a:cubicBezTo>
                    <a:pt x="7236" y="3744"/>
                    <a:pt x="7214" y="3378"/>
                    <a:pt x="7145" y="2990"/>
                  </a:cubicBezTo>
                  <a:cubicBezTo>
                    <a:pt x="7099" y="2648"/>
                    <a:pt x="6985" y="2283"/>
                    <a:pt x="6826" y="1940"/>
                  </a:cubicBezTo>
                  <a:cubicBezTo>
                    <a:pt x="6666" y="1598"/>
                    <a:pt x="6437" y="1278"/>
                    <a:pt x="6164" y="982"/>
                  </a:cubicBezTo>
                  <a:cubicBezTo>
                    <a:pt x="5890" y="708"/>
                    <a:pt x="5570" y="480"/>
                    <a:pt x="5228" y="320"/>
                  </a:cubicBezTo>
                  <a:cubicBezTo>
                    <a:pt x="4908" y="160"/>
                    <a:pt x="4566" y="69"/>
                    <a:pt x="4155" y="23"/>
                  </a:cubicBezTo>
                  <a:cubicBezTo>
                    <a:pt x="4064" y="0"/>
                    <a:pt x="3950" y="0"/>
                    <a:pt x="3858" y="0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7731;p70">
              <a:extLst>
                <a:ext uri="{FF2B5EF4-FFF2-40B4-BE49-F238E27FC236}">
                  <a16:creationId xmlns:a16="http://schemas.microsoft.com/office/drawing/2014/main" id="{B10F7216-F176-4731-B3F7-D0B75063A336}"/>
                </a:ext>
              </a:extLst>
            </p:cNvPr>
            <p:cNvSpPr/>
            <p:nvPr/>
          </p:nvSpPr>
          <p:spPr>
            <a:xfrm>
              <a:off x="7612274" y="2328630"/>
              <a:ext cx="46543" cy="42854"/>
            </a:xfrm>
            <a:custGeom>
              <a:avLst/>
              <a:gdLst/>
              <a:ahLst/>
              <a:cxnLst/>
              <a:rect l="l" t="t" r="r" b="b"/>
              <a:pathLst>
                <a:path w="3608" h="3322" extrusionOk="0">
                  <a:moveTo>
                    <a:pt x="1576" y="1027"/>
                  </a:moveTo>
                  <a:lnTo>
                    <a:pt x="1599" y="1050"/>
                  </a:lnTo>
                  <a:cubicBezTo>
                    <a:pt x="1599" y="1050"/>
                    <a:pt x="1599" y="1027"/>
                    <a:pt x="1576" y="1027"/>
                  </a:cubicBezTo>
                  <a:close/>
                  <a:moveTo>
                    <a:pt x="206" y="0"/>
                  </a:moveTo>
                  <a:cubicBezTo>
                    <a:pt x="92" y="0"/>
                    <a:pt x="24" y="69"/>
                    <a:pt x="1" y="160"/>
                  </a:cubicBezTo>
                  <a:cubicBezTo>
                    <a:pt x="1" y="274"/>
                    <a:pt x="69" y="365"/>
                    <a:pt x="183" y="365"/>
                  </a:cubicBezTo>
                  <a:cubicBezTo>
                    <a:pt x="275" y="388"/>
                    <a:pt x="366" y="388"/>
                    <a:pt x="480" y="411"/>
                  </a:cubicBezTo>
                  <a:cubicBezTo>
                    <a:pt x="686" y="457"/>
                    <a:pt x="868" y="548"/>
                    <a:pt x="1051" y="639"/>
                  </a:cubicBezTo>
                  <a:cubicBezTo>
                    <a:pt x="1256" y="753"/>
                    <a:pt x="1439" y="890"/>
                    <a:pt x="1621" y="1050"/>
                  </a:cubicBezTo>
                  <a:cubicBezTo>
                    <a:pt x="1872" y="1301"/>
                    <a:pt x="2078" y="1575"/>
                    <a:pt x="2283" y="1872"/>
                  </a:cubicBezTo>
                  <a:cubicBezTo>
                    <a:pt x="2512" y="2260"/>
                    <a:pt x="2717" y="2671"/>
                    <a:pt x="2877" y="3104"/>
                  </a:cubicBezTo>
                  <a:cubicBezTo>
                    <a:pt x="2900" y="3196"/>
                    <a:pt x="2991" y="3264"/>
                    <a:pt x="3082" y="3287"/>
                  </a:cubicBezTo>
                  <a:cubicBezTo>
                    <a:pt x="3128" y="3310"/>
                    <a:pt x="3179" y="3321"/>
                    <a:pt x="3231" y="3321"/>
                  </a:cubicBezTo>
                  <a:cubicBezTo>
                    <a:pt x="3282" y="3321"/>
                    <a:pt x="3333" y="3310"/>
                    <a:pt x="3379" y="3287"/>
                  </a:cubicBezTo>
                  <a:cubicBezTo>
                    <a:pt x="3470" y="3241"/>
                    <a:pt x="3539" y="3173"/>
                    <a:pt x="3562" y="3082"/>
                  </a:cubicBezTo>
                  <a:cubicBezTo>
                    <a:pt x="3607" y="2968"/>
                    <a:pt x="3584" y="2876"/>
                    <a:pt x="3562" y="2785"/>
                  </a:cubicBezTo>
                  <a:cubicBezTo>
                    <a:pt x="3447" y="2420"/>
                    <a:pt x="3265" y="2077"/>
                    <a:pt x="3059" y="1758"/>
                  </a:cubicBezTo>
                  <a:cubicBezTo>
                    <a:pt x="2831" y="1438"/>
                    <a:pt x="2557" y="1141"/>
                    <a:pt x="2261" y="868"/>
                  </a:cubicBezTo>
                  <a:cubicBezTo>
                    <a:pt x="1690" y="388"/>
                    <a:pt x="959" y="46"/>
                    <a:pt x="206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7732;p70">
              <a:extLst>
                <a:ext uri="{FF2B5EF4-FFF2-40B4-BE49-F238E27FC236}">
                  <a16:creationId xmlns:a16="http://schemas.microsoft.com/office/drawing/2014/main" id="{96EC8ED2-66C4-45D1-864B-B3AA835BF491}"/>
                </a:ext>
              </a:extLst>
            </p:cNvPr>
            <p:cNvSpPr/>
            <p:nvPr/>
          </p:nvSpPr>
          <p:spPr>
            <a:xfrm>
              <a:off x="7615809" y="2094263"/>
              <a:ext cx="569471" cy="521766"/>
            </a:xfrm>
            <a:custGeom>
              <a:avLst/>
              <a:gdLst/>
              <a:ahLst/>
              <a:cxnLst/>
              <a:rect l="l" t="t" r="r" b="b"/>
              <a:pathLst>
                <a:path w="44145" h="40447" extrusionOk="0">
                  <a:moveTo>
                    <a:pt x="16229" y="0"/>
                  </a:moveTo>
                  <a:cubicBezTo>
                    <a:pt x="14928" y="23"/>
                    <a:pt x="13901" y="46"/>
                    <a:pt x="12920" y="114"/>
                  </a:cubicBezTo>
                  <a:lnTo>
                    <a:pt x="12714" y="114"/>
                  </a:lnTo>
                  <a:cubicBezTo>
                    <a:pt x="10363" y="251"/>
                    <a:pt x="8492" y="571"/>
                    <a:pt x="6871" y="1096"/>
                  </a:cubicBezTo>
                  <a:lnTo>
                    <a:pt x="6917" y="1073"/>
                  </a:lnTo>
                  <a:cubicBezTo>
                    <a:pt x="6985" y="1027"/>
                    <a:pt x="7008" y="959"/>
                    <a:pt x="7008" y="868"/>
                  </a:cubicBezTo>
                  <a:cubicBezTo>
                    <a:pt x="7008" y="799"/>
                    <a:pt x="6962" y="708"/>
                    <a:pt x="6894" y="662"/>
                  </a:cubicBezTo>
                  <a:cubicBezTo>
                    <a:pt x="6848" y="617"/>
                    <a:pt x="6780" y="594"/>
                    <a:pt x="6711" y="594"/>
                  </a:cubicBezTo>
                  <a:cubicBezTo>
                    <a:pt x="6620" y="594"/>
                    <a:pt x="6529" y="617"/>
                    <a:pt x="6483" y="685"/>
                  </a:cubicBezTo>
                  <a:cubicBezTo>
                    <a:pt x="5342" y="1940"/>
                    <a:pt x="4429" y="3356"/>
                    <a:pt x="3813" y="4862"/>
                  </a:cubicBezTo>
                  <a:cubicBezTo>
                    <a:pt x="3447" y="5752"/>
                    <a:pt x="3151" y="6734"/>
                    <a:pt x="2945" y="7738"/>
                  </a:cubicBezTo>
                  <a:cubicBezTo>
                    <a:pt x="2740" y="8674"/>
                    <a:pt x="2603" y="9655"/>
                    <a:pt x="2511" y="10728"/>
                  </a:cubicBezTo>
                  <a:cubicBezTo>
                    <a:pt x="2420" y="11664"/>
                    <a:pt x="2375" y="12691"/>
                    <a:pt x="2375" y="13832"/>
                  </a:cubicBezTo>
                  <a:cubicBezTo>
                    <a:pt x="2352" y="14357"/>
                    <a:pt x="2352" y="14882"/>
                    <a:pt x="2352" y="15407"/>
                  </a:cubicBezTo>
                  <a:lnTo>
                    <a:pt x="2352" y="15567"/>
                  </a:lnTo>
                  <a:cubicBezTo>
                    <a:pt x="2352" y="16024"/>
                    <a:pt x="2352" y="16480"/>
                    <a:pt x="2329" y="16937"/>
                  </a:cubicBezTo>
                  <a:cubicBezTo>
                    <a:pt x="2169" y="18671"/>
                    <a:pt x="1667" y="20338"/>
                    <a:pt x="1188" y="21981"/>
                  </a:cubicBezTo>
                  <a:lnTo>
                    <a:pt x="982" y="22711"/>
                  </a:lnTo>
                  <a:cubicBezTo>
                    <a:pt x="663" y="23784"/>
                    <a:pt x="412" y="24674"/>
                    <a:pt x="252" y="25610"/>
                  </a:cubicBezTo>
                  <a:cubicBezTo>
                    <a:pt x="69" y="26706"/>
                    <a:pt x="1" y="27665"/>
                    <a:pt x="92" y="28532"/>
                  </a:cubicBezTo>
                  <a:cubicBezTo>
                    <a:pt x="138" y="29057"/>
                    <a:pt x="229" y="29559"/>
                    <a:pt x="366" y="30016"/>
                  </a:cubicBezTo>
                  <a:cubicBezTo>
                    <a:pt x="503" y="30518"/>
                    <a:pt x="708" y="31020"/>
                    <a:pt x="937" y="31499"/>
                  </a:cubicBezTo>
                  <a:cubicBezTo>
                    <a:pt x="1142" y="31910"/>
                    <a:pt x="1393" y="32344"/>
                    <a:pt x="1713" y="32823"/>
                  </a:cubicBezTo>
                  <a:cubicBezTo>
                    <a:pt x="1987" y="33211"/>
                    <a:pt x="2283" y="33576"/>
                    <a:pt x="2557" y="33941"/>
                  </a:cubicBezTo>
                  <a:cubicBezTo>
                    <a:pt x="3151" y="34649"/>
                    <a:pt x="3813" y="35311"/>
                    <a:pt x="4520" y="35904"/>
                  </a:cubicBezTo>
                  <a:cubicBezTo>
                    <a:pt x="5228" y="36475"/>
                    <a:pt x="5981" y="37000"/>
                    <a:pt x="6757" y="37479"/>
                  </a:cubicBezTo>
                  <a:cubicBezTo>
                    <a:pt x="8286" y="38347"/>
                    <a:pt x="9998" y="39054"/>
                    <a:pt x="11870" y="39557"/>
                  </a:cubicBezTo>
                  <a:cubicBezTo>
                    <a:pt x="14107" y="40150"/>
                    <a:pt x="16526" y="40447"/>
                    <a:pt x="19060" y="40447"/>
                  </a:cubicBezTo>
                  <a:cubicBezTo>
                    <a:pt x="20292" y="40447"/>
                    <a:pt x="21593" y="40378"/>
                    <a:pt x="22894" y="40218"/>
                  </a:cubicBezTo>
                  <a:cubicBezTo>
                    <a:pt x="23944" y="40104"/>
                    <a:pt x="24903" y="39945"/>
                    <a:pt x="25793" y="39762"/>
                  </a:cubicBezTo>
                  <a:cubicBezTo>
                    <a:pt x="26843" y="39534"/>
                    <a:pt x="27779" y="39260"/>
                    <a:pt x="28624" y="38940"/>
                  </a:cubicBezTo>
                  <a:cubicBezTo>
                    <a:pt x="29628" y="38552"/>
                    <a:pt x="30472" y="38119"/>
                    <a:pt x="31226" y="37616"/>
                  </a:cubicBezTo>
                  <a:cubicBezTo>
                    <a:pt x="31979" y="37137"/>
                    <a:pt x="32618" y="36589"/>
                    <a:pt x="33189" y="35973"/>
                  </a:cubicBezTo>
                  <a:cubicBezTo>
                    <a:pt x="33463" y="36201"/>
                    <a:pt x="33759" y="36384"/>
                    <a:pt x="34079" y="36521"/>
                  </a:cubicBezTo>
                  <a:cubicBezTo>
                    <a:pt x="34467" y="36703"/>
                    <a:pt x="34855" y="36863"/>
                    <a:pt x="35266" y="36954"/>
                  </a:cubicBezTo>
                  <a:cubicBezTo>
                    <a:pt x="35836" y="37114"/>
                    <a:pt x="36430" y="37183"/>
                    <a:pt x="37023" y="37183"/>
                  </a:cubicBezTo>
                  <a:cubicBezTo>
                    <a:pt x="37252" y="37183"/>
                    <a:pt x="37503" y="37160"/>
                    <a:pt x="37731" y="37137"/>
                  </a:cubicBezTo>
                  <a:cubicBezTo>
                    <a:pt x="38667" y="37046"/>
                    <a:pt x="39557" y="36795"/>
                    <a:pt x="40356" y="36407"/>
                  </a:cubicBezTo>
                  <a:cubicBezTo>
                    <a:pt x="40790" y="36201"/>
                    <a:pt x="41178" y="35973"/>
                    <a:pt x="41520" y="35699"/>
                  </a:cubicBezTo>
                  <a:cubicBezTo>
                    <a:pt x="41885" y="35425"/>
                    <a:pt x="42182" y="35151"/>
                    <a:pt x="42433" y="34877"/>
                  </a:cubicBezTo>
                  <a:cubicBezTo>
                    <a:pt x="42867" y="34398"/>
                    <a:pt x="43232" y="33827"/>
                    <a:pt x="43506" y="33211"/>
                  </a:cubicBezTo>
                  <a:cubicBezTo>
                    <a:pt x="43802" y="32526"/>
                    <a:pt x="43985" y="31842"/>
                    <a:pt x="44054" y="31202"/>
                  </a:cubicBezTo>
                  <a:cubicBezTo>
                    <a:pt x="44145" y="30449"/>
                    <a:pt x="44099" y="29810"/>
                    <a:pt x="43939" y="29217"/>
                  </a:cubicBezTo>
                  <a:cubicBezTo>
                    <a:pt x="43734" y="28555"/>
                    <a:pt x="43414" y="28007"/>
                    <a:pt x="42958" y="27596"/>
                  </a:cubicBezTo>
                  <a:cubicBezTo>
                    <a:pt x="42707" y="27368"/>
                    <a:pt x="42410" y="27185"/>
                    <a:pt x="42113" y="27025"/>
                  </a:cubicBezTo>
                  <a:cubicBezTo>
                    <a:pt x="41748" y="26866"/>
                    <a:pt x="41360" y="26752"/>
                    <a:pt x="41018" y="26706"/>
                  </a:cubicBezTo>
                  <a:cubicBezTo>
                    <a:pt x="40835" y="26683"/>
                    <a:pt x="40653" y="26660"/>
                    <a:pt x="40470" y="26660"/>
                  </a:cubicBezTo>
                  <a:lnTo>
                    <a:pt x="40219" y="26660"/>
                  </a:lnTo>
                  <a:cubicBezTo>
                    <a:pt x="39968" y="26683"/>
                    <a:pt x="39717" y="26729"/>
                    <a:pt x="39466" y="26774"/>
                  </a:cubicBezTo>
                  <a:cubicBezTo>
                    <a:pt x="39785" y="26181"/>
                    <a:pt x="40105" y="25565"/>
                    <a:pt x="40356" y="24926"/>
                  </a:cubicBezTo>
                  <a:cubicBezTo>
                    <a:pt x="40744" y="24013"/>
                    <a:pt x="41063" y="23099"/>
                    <a:pt x="41315" y="22164"/>
                  </a:cubicBezTo>
                  <a:cubicBezTo>
                    <a:pt x="41588" y="21159"/>
                    <a:pt x="41771" y="20178"/>
                    <a:pt x="41908" y="19242"/>
                  </a:cubicBezTo>
                  <a:cubicBezTo>
                    <a:pt x="42045" y="18192"/>
                    <a:pt x="42091" y="17233"/>
                    <a:pt x="42091" y="16366"/>
                  </a:cubicBezTo>
                  <a:cubicBezTo>
                    <a:pt x="42068" y="15430"/>
                    <a:pt x="41976" y="14586"/>
                    <a:pt x="41817" y="13810"/>
                  </a:cubicBezTo>
                  <a:cubicBezTo>
                    <a:pt x="41680" y="13148"/>
                    <a:pt x="41451" y="12486"/>
                    <a:pt x="41178" y="11824"/>
                  </a:cubicBezTo>
                  <a:cubicBezTo>
                    <a:pt x="40150" y="9473"/>
                    <a:pt x="38256" y="7350"/>
                    <a:pt x="35517" y="5524"/>
                  </a:cubicBezTo>
                  <a:cubicBezTo>
                    <a:pt x="34307" y="4702"/>
                    <a:pt x="32938" y="3949"/>
                    <a:pt x="31454" y="3287"/>
                  </a:cubicBezTo>
                  <a:cubicBezTo>
                    <a:pt x="30039" y="2671"/>
                    <a:pt x="28532" y="2100"/>
                    <a:pt x="26957" y="1644"/>
                  </a:cubicBezTo>
                  <a:cubicBezTo>
                    <a:pt x="25474" y="1210"/>
                    <a:pt x="23944" y="845"/>
                    <a:pt x="22415" y="571"/>
                  </a:cubicBezTo>
                  <a:cubicBezTo>
                    <a:pt x="20932" y="320"/>
                    <a:pt x="19494" y="137"/>
                    <a:pt x="18147" y="69"/>
                  </a:cubicBezTo>
                  <a:cubicBezTo>
                    <a:pt x="17531" y="23"/>
                    <a:pt x="16960" y="0"/>
                    <a:pt x="16435" y="0"/>
                  </a:cubicBezTo>
                  <a:close/>
                </a:path>
              </a:pathLst>
            </a:custGeom>
            <a:solidFill>
              <a:srgbClr val="8951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7733;p70">
              <a:extLst>
                <a:ext uri="{FF2B5EF4-FFF2-40B4-BE49-F238E27FC236}">
                  <a16:creationId xmlns:a16="http://schemas.microsoft.com/office/drawing/2014/main" id="{185020FA-D2E8-4C4B-9A71-243517FBD292}"/>
                </a:ext>
              </a:extLst>
            </p:cNvPr>
            <p:cNvSpPr/>
            <p:nvPr/>
          </p:nvSpPr>
          <p:spPr>
            <a:xfrm>
              <a:off x="7664981" y="2094263"/>
              <a:ext cx="494096" cy="333620"/>
            </a:xfrm>
            <a:custGeom>
              <a:avLst/>
              <a:gdLst/>
              <a:ahLst/>
              <a:cxnLst/>
              <a:rect l="l" t="t" r="r" b="b"/>
              <a:pathLst>
                <a:path w="38302" h="25862" extrusionOk="0">
                  <a:moveTo>
                    <a:pt x="12417" y="0"/>
                  </a:moveTo>
                  <a:cubicBezTo>
                    <a:pt x="11116" y="23"/>
                    <a:pt x="10112" y="46"/>
                    <a:pt x="9108" y="92"/>
                  </a:cubicBezTo>
                  <a:lnTo>
                    <a:pt x="9017" y="92"/>
                  </a:lnTo>
                  <a:lnTo>
                    <a:pt x="8902" y="114"/>
                  </a:lnTo>
                  <a:cubicBezTo>
                    <a:pt x="6574" y="251"/>
                    <a:pt x="4725" y="571"/>
                    <a:pt x="3128" y="1073"/>
                  </a:cubicBezTo>
                  <a:cubicBezTo>
                    <a:pt x="3173" y="1027"/>
                    <a:pt x="3196" y="959"/>
                    <a:pt x="3196" y="868"/>
                  </a:cubicBezTo>
                  <a:cubicBezTo>
                    <a:pt x="3196" y="799"/>
                    <a:pt x="3150" y="708"/>
                    <a:pt x="3105" y="662"/>
                  </a:cubicBezTo>
                  <a:cubicBezTo>
                    <a:pt x="3036" y="617"/>
                    <a:pt x="2968" y="571"/>
                    <a:pt x="2899" y="571"/>
                  </a:cubicBezTo>
                  <a:cubicBezTo>
                    <a:pt x="2808" y="594"/>
                    <a:pt x="2717" y="617"/>
                    <a:pt x="2671" y="685"/>
                  </a:cubicBezTo>
                  <a:cubicBezTo>
                    <a:pt x="1530" y="1940"/>
                    <a:pt x="617" y="3333"/>
                    <a:pt x="1" y="4839"/>
                  </a:cubicBezTo>
                  <a:cubicBezTo>
                    <a:pt x="411" y="5204"/>
                    <a:pt x="822" y="5524"/>
                    <a:pt x="1279" y="5821"/>
                  </a:cubicBezTo>
                  <a:cubicBezTo>
                    <a:pt x="1758" y="6163"/>
                    <a:pt x="2260" y="6460"/>
                    <a:pt x="2785" y="6734"/>
                  </a:cubicBezTo>
                  <a:cubicBezTo>
                    <a:pt x="3995" y="7350"/>
                    <a:pt x="5273" y="7784"/>
                    <a:pt x="6620" y="8080"/>
                  </a:cubicBezTo>
                  <a:cubicBezTo>
                    <a:pt x="7711" y="8302"/>
                    <a:pt x="8817" y="8419"/>
                    <a:pt x="9926" y="8419"/>
                  </a:cubicBezTo>
                  <a:cubicBezTo>
                    <a:pt x="10186" y="8419"/>
                    <a:pt x="10446" y="8413"/>
                    <a:pt x="10706" y="8400"/>
                  </a:cubicBezTo>
                  <a:cubicBezTo>
                    <a:pt x="11276" y="8354"/>
                    <a:pt x="11847" y="8286"/>
                    <a:pt x="12417" y="8172"/>
                  </a:cubicBezTo>
                  <a:cubicBezTo>
                    <a:pt x="12965" y="8080"/>
                    <a:pt x="13513" y="7944"/>
                    <a:pt x="14061" y="7761"/>
                  </a:cubicBezTo>
                  <a:lnTo>
                    <a:pt x="14084" y="7761"/>
                  </a:lnTo>
                  <a:cubicBezTo>
                    <a:pt x="14540" y="7601"/>
                    <a:pt x="14997" y="7441"/>
                    <a:pt x="15408" y="7236"/>
                  </a:cubicBezTo>
                  <a:cubicBezTo>
                    <a:pt x="15864" y="7031"/>
                    <a:pt x="16275" y="6779"/>
                    <a:pt x="16686" y="6528"/>
                  </a:cubicBezTo>
                  <a:cubicBezTo>
                    <a:pt x="17028" y="6323"/>
                    <a:pt x="17348" y="6072"/>
                    <a:pt x="17644" y="5821"/>
                  </a:cubicBezTo>
                  <a:cubicBezTo>
                    <a:pt x="17964" y="5570"/>
                    <a:pt x="18238" y="5296"/>
                    <a:pt x="18512" y="4999"/>
                  </a:cubicBezTo>
                  <a:cubicBezTo>
                    <a:pt x="18535" y="4999"/>
                    <a:pt x="18558" y="4976"/>
                    <a:pt x="18580" y="4976"/>
                  </a:cubicBezTo>
                  <a:cubicBezTo>
                    <a:pt x="18603" y="4976"/>
                    <a:pt x="18603" y="4999"/>
                    <a:pt x="18626" y="4999"/>
                  </a:cubicBezTo>
                  <a:cubicBezTo>
                    <a:pt x="18649" y="4976"/>
                    <a:pt x="18649" y="4976"/>
                    <a:pt x="18672" y="4976"/>
                  </a:cubicBezTo>
                  <a:cubicBezTo>
                    <a:pt x="18694" y="4976"/>
                    <a:pt x="18717" y="4999"/>
                    <a:pt x="18740" y="5022"/>
                  </a:cubicBezTo>
                  <a:cubicBezTo>
                    <a:pt x="18854" y="5113"/>
                    <a:pt x="18968" y="5227"/>
                    <a:pt x="19082" y="5341"/>
                  </a:cubicBezTo>
                  <a:cubicBezTo>
                    <a:pt x="19082" y="5340"/>
                    <a:pt x="19082" y="5339"/>
                    <a:pt x="19082" y="5338"/>
                  </a:cubicBezTo>
                  <a:lnTo>
                    <a:pt x="19082" y="5338"/>
                  </a:lnTo>
                  <a:cubicBezTo>
                    <a:pt x="19259" y="5490"/>
                    <a:pt x="19455" y="5621"/>
                    <a:pt x="19630" y="5752"/>
                  </a:cubicBezTo>
                  <a:cubicBezTo>
                    <a:pt x="19836" y="5866"/>
                    <a:pt x="20018" y="5981"/>
                    <a:pt x="20224" y="6072"/>
                  </a:cubicBezTo>
                  <a:cubicBezTo>
                    <a:pt x="20361" y="6140"/>
                    <a:pt x="20520" y="6209"/>
                    <a:pt x="20657" y="6254"/>
                  </a:cubicBezTo>
                  <a:cubicBezTo>
                    <a:pt x="20817" y="6300"/>
                    <a:pt x="20977" y="6346"/>
                    <a:pt x="21137" y="6391"/>
                  </a:cubicBezTo>
                  <a:lnTo>
                    <a:pt x="21114" y="6391"/>
                  </a:lnTo>
                  <a:cubicBezTo>
                    <a:pt x="21251" y="6414"/>
                    <a:pt x="21365" y="6437"/>
                    <a:pt x="21502" y="6437"/>
                  </a:cubicBezTo>
                  <a:lnTo>
                    <a:pt x="21844" y="6437"/>
                  </a:lnTo>
                  <a:cubicBezTo>
                    <a:pt x="21958" y="6437"/>
                    <a:pt x="22050" y="6414"/>
                    <a:pt x="22164" y="6391"/>
                  </a:cubicBezTo>
                  <a:cubicBezTo>
                    <a:pt x="22232" y="6391"/>
                    <a:pt x="22324" y="6369"/>
                    <a:pt x="22392" y="6346"/>
                  </a:cubicBezTo>
                  <a:cubicBezTo>
                    <a:pt x="22392" y="6323"/>
                    <a:pt x="22415" y="6323"/>
                    <a:pt x="22415" y="6323"/>
                  </a:cubicBezTo>
                  <a:cubicBezTo>
                    <a:pt x="22506" y="6300"/>
                    <a:pt x="22598" y="6254"/>
                    <a:pt x="22689" y="6209"/>
                  </a:cubicBezTo>
                  <a:cubicBezTo>
                    <a:pt x="22780" y="6163"/>
                    <a:pt x="22849" y="6117"/>
                    <a:pt x="22917" y="6072"/>
                  </a:cubicBezTo>
                  <a:cubicBezTo>
                    <a:pt x="22917" y="6072"/>
                    <a:pt x="22917" y="6095"/>
                    <a:pt x="22917" y="6095"/>
                  </a:cubicBezTo>
                  <a:cubicBezTo>
                    <a:pt x="22986" y="6026"/>
                    <a:pt x="23077" y="5981"/>
                    <a:pt x="23145" y="5912"/>
                  </a:cubicBezTo>
                  <a:cubicBezTo>
                    <a:pt x="23164" y="5903"/>
                    <a:pt x="23183" y="5897"/>
                    <a:pt x="23202" y="5897"/>
                  </a:cubicBezTo>
                  <a:cubicBezTo>
                    <a:pt x="23229" y="5897"/>
                    <a:pt x="23256" y="5908"/>
                    <a:pt x="23282" y="5935"/>
                  </a:cubicBezTo>
                  <a:cubicBezTo>
                    <a:pt x="23305" y="5935"/>
                    <a:pt x="23305" y="5958"/>
                    <a:pt x="23305" y="5981"/>
                  </a:cubicBezTo>
                  <a:cubicBezTo>
                    <a:pt x="23328" y="6003"/>
                    <a:pt x="23328" y="6026"/>
                    <a:pt x="23328" y="6049"/>
                  </a:cubicBezTo>
                  <a:cubicBezTo>
                    <a:pt x="23396" y="6528"/>
                    <a:pt x="23511" y="7008"/>
                    <a:pt x="23670" y="7464"/>
                  </a:cubicBezTo>
                  <a:cubicBezTo>
                    <a:pt x="23670" y="7464"/>
                    <a:pt x="23670" y="7441"/>
                    <a:pt x="23670" y="7441"/>
                  </a:cubicBezTo>
                  <a:cubicBezTo>
                    <a:pt x="23899" y="8149"/>
                    <a:pt x="24241" y="8811"/>
                    <a:pt x="24652" y="9450"/>
                  </a:cubicBezTo>
                  <a:cubicBezTo>
                    <a:pt x="24652" y="9450"/>
                    <a:pt x="24652" y="9450"/>
                    <a:pt x="24652" y="9427"/>
                  </a:cubicBezTo>
                  <a:cubicBezTo>
                    <a:pt x="24834" y="9724"/>
                    <a:pt x="25040" y="9998"/>
                    <a:pt x="25268" y="10249"/>
                  </a:cubicBezTo>
                  <a:cubicBezTo>
                    <a:pt x="25496" y="10500"/>
                    <a:pt x="25725" y="10728"/>
                    <a:pt x="25953" y="10934"/>
                  </a:cubicBezTo>
                  <a:cubicBezTo>
                    <a:pt x="26158" y="11116"/>
                    <a:pt x="26364" y="11276"/>
                    <a:pt x="26592" y="11413"/>
                  </a:cubicBezTo>
                  <a:cubicBezTo>
                    <a:pt x="26797" y="11550"/>
                    <a:pt x="27026" y="11687"/>
                    <a:pt x="27254" y="11801"/>
                  </a:cubicBezTo>
                  <a:cubicBezTo>
                    <a:pt x="27437" y="11869"/>
                    <a:pt x="27642" y="11961"/>
                    <a:pt x="27847" y="12029"/>
                  </a:cubicBezTo>
                  <a:cubicBezTo>
                    <a:pt x="28053" y="12098"/>
                    <a:pt x="28258" y="12143"/>
                    <a:pt x="28464" y="12189"/>
                  </a:cubicBezTo>
                  <a:cubicBezTo>
                    <a:pt x="28646" y="12235"/>
                    <a:pt x="28829" y="12257"/>
                    <a:pt x="29011" y="12257"/>
                  </a:cubicBezTo>
                  <a:cubicBezTo>
                    <a:pt x="29114" y="12269"/>
                    <a:pt x="29211" y="12275"/>
                    <a:pt x="29308" y="12275"/>
                  </a:cubicBezTo>
                  <a:cubicBezTo>
                    <a:pt x="29405" y="12275"/>
                    <a:pt x="29502" y="12269"/>
                    <a:pt x="29605" y="12257"/>
                  </a:cubicBezTo>
                  <a:cubicBezTo>
                    <a:pt x="29628" y="12257"/>
                    <a:pt x="29651" y="12280"/>
                    <a:pt x="29673" y="12303"/>
                  </a:cubicBezTo>
                  <a:cubicBezTo>
                    <a:pt x="29696" y="12326"/>
                    <a:pt x="29696" y="12349"/>
                    <a:pt x="29696" y="12372"/>
                  </a:cubicBezTo>
                  <a:cubicBezTo>
                    <a:pt x="29696" y="12394"/>
                    <a:pt x="29673" y="12417"/>
                    <a:pt x="29651" y="12440"/>
                  </a:cubicBezTo>
                  <a:lnTo>
                    <a:pt x="29628" y="12440"/>
                  </a:lnTo>
                  <a:cubicBezTo>
                    <a:pt x="29491" y="13581"/>
                    <a:pt x="29331" y="14700"/>
                    <a:pt x="29263" y="15818"/>
                  </a:cubicBezTo>
                  <a:cubicBezTo>
                    <a:pt x="29240" y="16389"/>
                    <a:pt x="29217" y="16982"/>
                    <a:pt x="29217" y="17553"/>
                  </a:cubicBezTo>
                  <a:cubicBezTo>
                    <a:pt x="29217" y="18101"/>
                    <a:pt x="29263" y="18649"/>
                    <a:pt x="29308" y="19196"/>
                  </a:cubicBezTo>
                  <a:cubicBezTo>
                    <a:pt x="29377" y="19767"/>
                    <a:pt x="29468" y="20315"/>
                    <a:pt x="29605" y="20885"/>
                  </a:cubicBezTo>
                  <a:cubicBezTo>
                    <a:pt x="29719" y="21410"/>
                    <a:pt x="29902" y="21958"/>
                    <a:pt x="30084" y="22460"/>
                  </a:cubicBezTo>
                  <a:cubicBezTo>
                    <a:pt x="30221" y="22780"/>
                    <a:pt x="30335" y="23077"/>
                    <a:pt x="30495" y="23373"/>
                  </a:cubicBezTo>
                  <a:cubicBezTo>
                    <a:pt x="30632" y="23602"/>
                    <a:pt x="30769" y="23853"/>
                    <a:pt x="30952" y="24081"/>
                  </a:cubicBezTo>
                  <a:lnTo>
                    <a:pt x="30929" y="24081"/>
                  </a:lnTo>
                  <a:cubicBezTo>
                    <a:pt x="31066" y="24241"/>
                    <a:pt x="31203" y="24401"/>
                    <a:pt x="31363" y="24560"/>
                  </a:cubicBezTo>
                  <a:cubicBezTo>
                    <a:pt x="31499" y="24720"/>
                    <a:pt x="31659" y="24857"/>
                    <a:pt x="31819" y="24994"/>
                  </a:cubicBezTo>
                  <a:cubicBezTo>
                    <a:pt x="31819" y="24992"/>
                    <a:pt x="31819" y="24991"/>
                    <a:pt x="31819" y="24990"/>
                  </a:cubicBezTo>
                  <a:lnTo>
                    <a:pt x="31819" y="24990"/>
                  </a:lnTo>
                  <a:cubicBezTo>
                    <a:pt x="31951" y="25098"/>
                    <a:pt x="32102" y="25204"/>
                    <a:pt x="32253" y="25291"/>
                  </a:cubicBezTo>
                  <a:cubicBezTo>
                    <a:pt x="32390" y="25359"/>
                    <a:pt x="32527" y="25450"/>
                    <a:pt x="32664" y="25519"/>
                  </a:cubicBezTo>
                  <a:lnTo>
                    <a:pt x="32686" y="25519"/>
                  </a:lnTo>
                  <a:cubicBezTo>
                    <a:pt x="32846" y="25587"/>
                    <a:pt x="33006" y="25656"/>
                    <a:pt x="33166" y="25702"/>
                  </a:cubicBezTo>
                  <a:cubicBezTo>
                    <a:pt x="33348" y="25747"/>
                    <a:pt x="33508" y="25793"/>
                    <a:pt x="33691" y="25816"/>
                  </a:cubicBezTo>
                  <a:lnTo>
                    <a:pt x="33668" y="25816"/>
                  </a:lnTo>
                  <a:cubicBezTo>
                    <a:pt x="33850" y="25839"/>
                    <a:pt x="34033" y="25861"/>
                    <a:pt x="34193" y="25861"/>
                  </a:cubicBezTo>
                  <a:cubicBezTo>
                    <a:pt x="34375" y="25861"/>
                    <a:pt x="34558" y="25861"/>
                    <a:pt x="34718" y="25839"/>
                  </a:cubicBezTo>
                  <a:lnTo>
                    <a:pt x="34741" y="25839"/>
                  </a:lnTo>
                  <a:cubicBezTo>
                    <a:pt x="34946" y="25816"/>
                    <a:pt x="35174" y="25770"/>
                    <a:pt x="35380" y="25724"/>
                  </a:cubicBezTo>
                  <a:cubicBezTo>
                    <a:pt x="35585" y="25656"/>
                    <a:pt x="35813" y="25587"/>
                    <a:pt x="36019" y="25519"/>
                  </a:cubicBezTo>
                  <a:cubicBezTo>
                    <a:pt x="36133" y="25473"/>
                    <a:pt x="36247" y="25405"/>
                    <a:pt x="36361" y="25359"/>
                  </a:cubicBezTo>
                  <a:cubicBezTo>
                    <a:pt x="36430" y="25222"/>
                    <a:pt x="36498" y="25062"/>
                    <a:pt x="36567" y="24926"/>
                  </a:cubicBezTo>
                  <a:cubicBezTo>
                    <a:pt x="36932" y="24035"/>
                    <a:pt x="37251" y="23099"/>
                    <a:pt x="37503" y="22164"/>
                  </a:cubicBezTo>
                  <a:cubicBezTo>
                    <a:pt x="37776" y="21159"/>
                    <a:pt x="37982" y="20178"/>
                    <a:pt x="38096" y="19242"/>
                  </a:cubicBezTo>
                  <a:cubicBezTo>
                    <a:pt x="38233" y="18169"/>
                    <a:pt x="38301" y="17233"/>
                    <a:pt x="38279" y="16366"/>
                  </a:cubicBezTo>
                  <a:cubicBezTo>
                    <a:pt x="38256" y="15430"/>
                    <a:pt x="38187" y="14608"/>
                    <a:pt x="38005" y="13810"/>
                  </a:cubicBezTo>
                  <a:cubicBezTo>
                    <a:pt x="37868" y="13125"/>
                    <a:pt x="37639" y="12463"/>
                    <a:pt x="37366" y="11824"/>
                  </a:cubicBezTo>
                  <a:cubicBezTo>
                    <a:pt x="36361" y="9473"/>
                    <a:pt x="34444" y="7350"/>
                    <a:pt x="31728" y="5524"/>
                  </a:cubicBezTo>
                  <a:cubicBezTo>
                    <a:pt x="30495" y="4702"/>
                    <a:pt x="29126" y="3949"/>
                    <a:pt x="27642" y="3287"/>
                  </a:cubicBezTo>
                  <a:cubicBezTo>
                    <a:pt x="26227" y="2648"/>
                    <a:pt x="24720" y="2100"/>
                    <a:pt x="23145" y="1644"/>
                  </a:cubicBezTo>
                  <a:cubicBezTo>
                    <a:pt x="21662" y="1210"/>
                    <a:pt x="20155" y="845"/>
                    <a:pt x="18603" y="571"/>
                  </a:cubicBezTo>
                  <a:cubicBezTo>
                    <a:pt x="17120" y="297"/>
                    <a:pt x="15659" y="137"/>
                    <a:pt x="14335" y="46"/>
                  </a:cubicBezTo>
                  <a:cubicBezTo>
                    <a:pt x="13696" y="23"/>
                    <a:pt x="13125" y="0"/>
                    <a:pt x="12623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7734;p70">
              <a:extLst>
                <a:ext uri="{FF2B5EF4-FFF2-40B4-BE49-F238E27FC236}">
                  <a16:creationId xmlns:a16="http://schemas.microsoft.com/office/drawing/2014/main" id="{1896DD52-822B-46FA-8B14-466550A7CEFC}"/>
                </a:ext>
              </a:extLst>
            </p:cNvPr>
            <p:cNvSpPr/>
            <p:nvPr/>
          </p:nvSpPr>
          <p:spPr>
            <a:xfrm>
              <a:off x="7982678" y="2215865"/>
              <a:ext cx="297" cy="13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7735;p70">
              <a:extLst>
                <a:ext uri="{FF2B5EF4-FFF2-40B4-BE49-F238E27FC236}">
                  <a16:creationId xmlns:a16="http://schemas.microsoft.com/office/drawing/2014/main" id="{BE818EF2-056D-483D-8FB8-2D4AB720ADDC}"/>
                </a:ext>
              </a:extLst>
            </p:cNvPr>
            <p:cNvSpPr/>
            <p:nvPr/>
          </p:nvSpPr>
          <p:spPr>
            <a:xfrm>
              <a:off x="8063931" y="2404594"/>
              <a:ext cx="13" cy="297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7736;p70">
              <a:extLst>
                <a:ext uri="{FF2B5EF4-FFF2-40B4-BE49-F238E27FC236}">
                  <a16:creationId xmlns:a16="http://schemas.microsoft.com/office/drawing/2014/main" id="{9A974B32-550F-4E94-BE51-F7B2454AD139}"/>
                </a:ext>
              </a:extLst>
            </p:cNvPr>
            <p:cNvSpPr/>
            <p:nvPr/>
          </p:nvSpPr>
          <p:spPr>
            <a:xfrm>
              <a:off x="8112806" y="2427555"/>
              <a:ext cx="310" cy="13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4" y="1"/>
                    <a:pt x="24" y="1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7737;p70">
              <a:extLst>
                <a:ext uri="{FF2B5EF4-FFF2-40B4-BE49-F238E27FC236}">
                  <a16:creationId xmlns:a16="http://schemas.microsoft.com/office/drawing/2014/main" id="{B1CEEB65-C189-40D0-B104-819EEE90F083}"/>
                </a:ext>
              </a:extLst>
            </p:cNvPr>
            <p:cNvSpPr/>
            <p:nvPr/>
          </p:nvSpPr>
          <p:spPr>
            <a:xfrm>
              <a:off x="7953822" y="2175812"/>
              <a:ext cx="297" cy="310"/>
            </a:xfrm>
            <a:custGeom>
              <a:avLst/>
              <a:gdLst/>
              <a:ahLst/>
              <a:cxnLst/>
              <a:rect l="l" t="t" r="r" b="b"/>
              <a:pathLst>
                <a:path w="23" h="24" extrusionOk="0">
                  <a:moveTo>
                    <a:pt x="23" y="1"/>
                  </a:moveTo>
                  <a:lnTo>
                    <a:pt x="0" y="24"/>
                  </a:lnTo>
                  <a:cubicBezTo>
                    <a:pt x="23" y="24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7738;p70">
              <a:extLst>
                <a:ext uri="{FF2B5EF4-FFF2-40B4-BE49-F238E27FC236}">
                  <a16:creationId xmlns:a16="http://schemas.microsoft.com/office/drawing/2014/main" id="{98998857-EBE6-453B-A9D9-633396294177}"/>
                </a:ext>
              </a:extLst>
            </p:cNvPr>
            <p:cNvSpPr/>
            <p:nvPr/>
          </p:nvSpPr>
          <p:spPr>
            <a:xfrm>
              <a:off x="8078662" y="2467013"/>
              <a:ext cx="53303" cy="66706"/>
            </a:xfrm>
            <a:custGeom>
              <a:avLst/>
              <a:gdLst/>
              <a:ahLst/>
              <a:cxnLst/>
              <a:rect l="l" t="t" r="r" b="b"/>
              <a:pathLst>
                <a:path w="4132" h="5171" extrusionOk="0">
                  <a:moveTo>
                    <a:pt x="3721" y="0"/>
                  </a:moveTo>
                  <a:cubicBezTo>
                    <a:pt x="3492" y="0"/>
                    <a:pt x="3333" y="183"/>
                    <a:pt x="3333" y="388"/>
                  </a:cubicBezTo>
                  <a:cubicBezTo>
                    <a:pt x="3333" y="502"/>
                    <a:pt x="3310" y="616"/>
                    <a:pt x="3310" y="731"/>
                  </a:cubicBezTo>
                  <a:cubicBezTo>
                    <a:pt x="3241" y="1164"/>
                    <a:pt x="3104" y="1598"/>
                    <a:pt x="2945" y="2009"/>
                  </a:cubicBezTo>
                  <a:cubicBezTo>
                    <a:pt x="2762" y="2420"/>
                    <a:pt x="2534" y="2830"/>
                    <a:pt x="2260" y="3173"/>
                  </a:cubicBezTo>
                  <a:cubicBezTo>
                    <a:pt x="2009" y="3470"/>
                    <a:pt x="1735" y="3766"/>
                    <a:pt x="1438" y="3995"/>
                  </a:cubicBezTo>
                  <a:cubicBezTo>
                    <a:pt x="1210" y="4177"/>
                    <a:pt x="936" y="4337"/>
                    <a:pt x="662" y="4451"/>
                  </a:cubicBezTo>
                  <a:cubicBezTo>
                    <a:pt x="525" y="4520"/>
                    <a:pt x="388" y="4565"/>
                    <a:pt x="228" y="4611"/>
                  </a:cubicBezTo>
                  <a:cubicBezTo>
                    <a:pt x="91" y="4656"/>
                    <a:pt x="0" y="4816"/>
                    <a:pt x="46" y="4953"/>
                  </a:cubicBezTo>
                  <a:cubicBezTo>
                    <a:pt x="83" y="5085"/>
                    <a:pt x="183" y="5170"/>
                    <a:pt x="307" y="5170"/>
                  </a:cubicBezTo>
                  <a:cubicBezTo>
                    <a:pt x="333" y="5170"/>
                    <a:pt x="360" y="5167"/>
                    <a:pt x="388" y="5159"/>
                  </a:cubicBezTo>
                  <a:cubicBezTo>
                    <a:pt x="1415" y="4862"/>
                    <a:pt x="2305" y="4177"/>
                    <a:pt x="2945" y="3333"/>
                  </a:cubicBezTo>
                  <a:cubicBezTo>
                    <a:pt x="3104" y="3127"/>
                    <a:pt x="3241" y="2922"/>
                    <a:pt x="3378" y="2693"/>
                  </a:cubicBezTo>
                  <a:cubicBezTo>
                    <a:pt x="3515" y="2442"/>
                    <a:pt x="3629" y="2191"/>
                    <a:pt x="3743" y="1917"/>
                  </a:cubicBezTo>
                  <a:cubicBezTo>
                    <a:pt x="3949" y="1438"/>
                    <a:pt x="4063" y="913"/>
                    <a:pt x="4109" y="388"/>
                  </a:cubicBezTo>
                  <a:cubicBezTo>
                    <a:pt x="4131" y="183"/>
                    <a:pt x="3926" y="0"/>
                    <a:pt x="3721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7739;p70">
              <a:extLst>
                <a:ext uri="{FF2B5EF4-FFF2-40B4-BE49-F238E27FC236}">
                  <a16:creationId xmlns:a16="http://schemas.microsoft.com/office/drawing/2014/main" id="{B7311C6D-22D9-415D-B425-41A5A6C9B599}"/>
                </a:ext>
              </a:extLst>
            </p:cNvPr>
            <p:cNvSpPr/>
            <p:nvPr/>
          </p:nvSpPr>
          <p:spPr>
            <a:xfrm>
              <a:off x="8122235" y="2461118"/>
              <a:ext cx="47704" cy="14809"/>
            </a:xfrm>
            <a:custGeom>
              <a:avLst/>
              <a:gdLst/>
              <a:ahLst/>
              <a:cxnLst/>
              <a:rect l="l" t="t" r="r" b="b"/>
              <a:pathLst>
                <a:path w="3698" h="1148" extrusionOk="0">
                  <a:moveTo>
                    <a:pt x="1530" y="1"/>
                  </a:moveTo>
                  <a:cubicBezTo>
                    <a:pt x="1370" y="1"/>
                    <a:pt x="1187" y="23"/>
                    <a:pt x="1005" y="69"/>
                  </a:cubicBezTo>
                  <a:cubicBezTo>
                    <a:pt x="868" y="92"/>
                    <a:pt x="731" y="138"/>
                    <a:pt x="594" y="206"/>
                  </a:cubicBezTo>
                  <a:cubicBezTo>
                    <a:pt x="502" y="229"/>
                    <a:pt x="434" y="275"/>
                    <a:pt x="343" y="320"/>
                  </a:cubicBezTo>
                  <a:cubicBezTo>
                    <a:pt x="251" y="366"/>
                    <a:pt x="160" y="434"/>
                    <a:pt x="92" y="503"/>
                  </a:cubicBezTo>
                  <a:cubicBezTo>
                    <a:pt x="46" y="548"/>
                    <a:pt x="23" y="594"/>
                    <a:pt x="23" y="663"/>
                  </a:cubicBezTo>
                  <a:cubicBezTo>
                    <a:pt x="0" y="754"/>
                    <a:pt x="0" y="845"/>
                    <a:pt x="69" y="914"/>
                  </a:cubicBezTo>
                  <a:cubicBezTo>
                    <a:pt x="121" y="1000"/>
                    <a:pt x="226" y="1074"/>
                    <a:pt x="333" y="1074"/>
                  </a:cubicBezTo>
                  <a:cubicBezTo>
                    <a:pt x="367" y="1074"/>
                    <a:pt x="401" y="1067"/>
                    <a:pt x="434" y="1051"/>
                  </a:cubicBezTo>
                  <a:cubicBezTo>
                    <a:pt x="525" y="1028"/>
                    <a:pt x="617" y="982"/>
                    <a:pt x="708" y="936"/>
                  </a:cubicBezTo>
                  <a:cubicBezTo>
                    <a:pt x="982" y="822"/>
                    <a:pt x="1256" y="708"/>
                    <a:pt x="1575" y="640"/>
                  </a:cubicBezTo>
                  <a:cubicBezTo>
                    <a:pt x="1720" y="624"/>
                    <a:pt x="1877" y="607"/>
                    <a:pt x="2037" y="607"/>
                  </a:cubicBezTo>
                  <a:cubicBezTo>
                    <a:pt x="2103" y="607"/>
                    <a:pt x="2170" y="610"/>
                    <a:pt x="2237" y="617"/>
                  </a:cubicBezTo>
                  <a:cubicBezTo>
                    <a:pt x="2420" y="640"/>
                    <a:pt x="2602" y="663"/>
                    <a:pt x="2762" y="731"/>
                  </a:cubicBezTo>
                  <a:cubicBezTo>
                    <a:pt x="2922" y="777"/>
                    <a:pt x="3059" y="845"/>
                    <a:pt x="3196" y="936"/>
                  </a:cubicBezTo>
                  <a:cubicBezTo>
                    <a:pt x="3264" y="982"/>
                    <a:pt x="3333" y="1051"/>
                    <a:pt x="3378" y="1096"/>
                  </a:cubicBezTo>
                  <a:cubicBezTo>
                    <a:pt x="3424" y="1130"/>
                    <a:pt x="3470" y="1148"/>
                    <a:pt x="3512" y="1148"/>
                  </a:cubicBezTo>
                  <a:cubicBezTo>
                    <a:pt x="3555" y="1148"/>
                    <a:pt x="3595" y="1130"/>
                    <a:pt x="3629" y="1096"/>
                  </a:cubicBezTo>
                  <a:cubicBezTo>
                    <a:pt x="3698" y="1005"/>
                    <a:pt x="3698" y="891"/>
                    <a:pt x="3629" y="845"/>
                  </a:cubicBezTo>
                  <a:cubicBezTo>
                    <a:pt x="3173" y="434"/>
                    <a:pt x="2602" y="138"/>
                    <a:pt x="2009" y="46"/>
                  </a:cubicBezTo>
                  <a:cubicBezTo>
                    <a:pt x="1849" y="23"/>
                    <a:pt x="1689" y="1"/>
                    <a:pt x="1530" y="1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7740;p70">
              <a:extLst>
                <a:ext uri="{FF2B5EF4-FFF2-40B4-BE49-F238E27FC236}">
                  <a16:creationId xmlns:a16="http://schemas.microsoft.com/office/drawing/2014/main" id="{A6B7886F-5278-4CB2-AF4B-7386C36E3FC5}"/>
                </a:ext>
              </a:extLst>
            </p:cNvPr>
            <p:cNvSpPr/>
            <p:nvPr/>
          </p:nvSpPr>
          <p:spPr>
            <a:xfrm>
              <a:off x="7652610" y="2041260"/>
              <a:ext cx="538859" cy="407524"/>
            </a:xfrm>
            <a:custGeom>
              <a:avLst/>
              <a:gdLst/>
              <a:ahLst/>
              <a:cxnLst/>
              <a:rect l="l" t="t" r="r" b="b"/>
              <a:pathLst>
                <a:path w="41772" h="31591" extrusionOk="0">
                  <a:moveTo>
                    <a:pt x="14563" y="1"/>
                  </a:moveTo>
                  <a:cubicBezTo>
                    <a:pt x="12737" y="1"/>
                    <a:pt x="10980" y="183"/>
                    <a:pt x="9336" y="503"/>
                  </a:cubicBezTo>
                  <a:cubicBezTo>
                    <a:pt x="7830" y="822"/>
                    <a:pt x="6392" y="1256"/>
                    <a:pt x="5091" y="1827"/>
                  </a:cubicBezTo>
                  <a:cubicBezTo>
                    <a:pt x="4269" y="2192"/>
                    <a:pt x="3470" y="2671"/>
                    <a:pt x="2671" y="3265"/>
                  </a:cubicBezTo>
                  <a:cubicBezTo>
                    <a:pt x="1941" y="3813"/>
                    <a:pt x="1233" y="4452"/>
                    <a:pt x="389" y="5273"/>
                  </a:cubicBezTo>
                  <a:cubicBezTo>
                    <a:pt x="343" y="5319"/>
                    <a:pt x="298" y="5365"/>
                    <a:pt x="298" y="5456"/>
                  </a:cubicBezTo>
                  <a:cubicBezTo>
                    <a:pt x="275" y="5479"/>
                    <a:pt x="275" y="5502"/>
                    <a:pt x="275" y="5524"/>
                  </a:cubicBezTo>
                  <a:cubicBezTo>
                    <a:pt x="229" y="5524"/>
                    <a:pt x="161" y="5547"/>
                    <a:pt x="115" y="5593"/>
                  </a:cubicBezTo>
                  <a:cubicBezTo>
                    <a:pt x="1" y="5684"/>
                    <a:pt x="1" y="5867"/>
                    <a:pt x="92" y="5981"/>
                  </a:cubicBezTo>
                  <a:cubicBezTo>
                    <a:pt x="1165" y="7282"/>
                    <a:pt x="2534" y="8378"/>
                    <a:pt x="4041" y="9154"/>
                  </a:cubicBezTo>
                  <a:cubicBezTo>
                    <a:pt x="5479" y="9907"/>
                    <a:pt x="7077" y="10386"/>
                    <a:pt x="8766" y="10569"/>
                  </a:cubicBezTo>
                  <a:cubicBezTo>
                    <a:pt x="9245" y="10615"/>
                    <a:pt x="9724" y="10637"/>
                    <a:pt x="10181" y="10637"/>
                  </a:cubicBezTo>
                  <a:cubicBezTo>
                    <a:pt x="11368" y="10637"/>
                    <a:pt x="12555" y="10478"/>
                    <a:pt x="13696" y="10181"/>
                  </a:cubicBezTo>
                  <a:cubicBezTo>
                    <a:pt x="15317" y="9747"/>
                    <a:pt x="16846" y="9017"/>
                    <a:pt x="18215" y="7990"/>
                  </a:cubicBezTo>
                  <a:cubicBezTo>
                    <a:pt x="18603" y="7693"/>
                    <a:pt x="18969" y="7373"/>
                    <a:pt x="19334" y="7008"/>
                  </a:cubicBezTo>
                  <a:cubicBezTo>
                    <a:pt x="19562" y="6803"/>
                    <a:pt x="19745" y="6597"/>
                    <a:pt x="19905" y="6438"/>
                  </a:cubicBezTo>
                  <a:cubicBezTo>
                    <a:pt x="19973" y="6620"/>
                    <a:pt x="20064" y="6803"/>
                    <a:pt x="20156" y="6962"/>
                  </a:cubicBezTo>
                  <a:cubicBezTo>
                    <a:pt x="20293" y="7259"/>
                    <a:pt x="20498" y="7556"/>
                    <a:pt x="20726" y="7830"/>
                  </a:cubicBezTo>
                  <a:cubicBezTo>
                    <a:pt x="21137" y="8309"/>
                    <a:pt x="21639" y="8697"/>
                    <a:pt x="22210" y="8925"/>
                  </a:cubicBezTo>
                  <a:cubicBezTo>
                    <a:pt x="22552" y="9062"/>
                    <a:pt x="22940" y="9131"/>
                    <a:pt x="23328" y="9131"/>
                  </a:cubicBezTo>
                  <a:cubicBezTo>
                    <a:pt x="23534" y="9131"/>
                    <a:pt x="23762" y="9108"/>
                    <a:pt x="23990" y="9040"/>
                  </a:cubicBezTo>
                  <a:cubicBezTo>
                    <a:pt x="24424" y="8948"/>
                    <a:pt x="24858" y="8766"/>
                    <a:pt x="25268" y="8446"/>
                  </a:cubicBezTo>
                  <a:lnTo>
                    <a:pt x="25268" y="8446"/>
                  </a:lnTo>
                  <a:cubicBezTo>
                    <a:pt x="25246" y="8971"/>
                    <a:pt x="25314" y="9519"/>
                    <a:pt x="25428" y="10067"/>
                  </a:cubicBezTo>
                  <a:cubicBezTo>
                    <a:pt x="25611" y="10843"/>
                    <a:pt x="25930" y="11619"/>
                    <a:pt x="26364" y="12349"/>
                  </a:cubicBezTo>
                  <a:cubicBezTo>
                    <a:pt x="27300" y="13833"/>
                    <a:pt x="28647" y="14906"/>
                    <a:pt x="30107" y="15271"/>
                  </a:cubicBezTo>
                  <a:cubicBezTo>
                    <a:pt x="30473" y="15362"/>
                    <a:pt x="30861" y="15408"/>
                    <a:pt x="31272" y="15408"/>
                  </a:cubicBezTo>
                  <a:cubicBezTo>
                    <a:pt x="31500" y="15408"/>
                    <a:pt x="31751" y="15385"/>
                    <a:pt x="32002" y="15362"/>
                  </a:cubicBezTo>
                  <a:lnTo>
                    <a:pt x="32002" y="15362"/>
                  </a:lnTo>
                  <a:cubicBezTo>
                    <a:pt x="31523" y="18170"/>
                    <a:pt x="31340" y="20475"/>
                    <a:pt x="31454" y="22598"/>
                  </a:cubicBezTo>
                  <a:cubicBezTo>
                    <a:pt x="31500" y="23899"/>
                    <a:pt x="31682" y="25154"/>
                    <a:pt x="31979" y="26341"/>
                  </a:cubicBezTo>
                  <a:cubicBezTo>
                    <a:pt x="32139" y="26957"/>
                    <a:pt x="32344" y="27574"/>
                    <a:pt x="32573" y="28167"/>
                  </a:cubicBezTo>
                  <a:cubicBezTo>
                    <a:pt x="32687" y="28487"/>
                    <a:pt x="32801" y="28761"/>
                    <a:pt x="32915" y="29012"/>
                  </a:cubicBezTo>
                  <a:cubicBezTo>
                    <a:pt x="33029" y="29240"/>
                    <a:pt x="33166" y="29491"/>
                    <a:pt x="33326" y="29765"/>
                  </a:cubicBezTo>
                  <a:cubicBezTo>
                    <a:pt x="33828" y="30587"/>
                    <a:pt x="34513" y="31180"/>
                    <a:pt x="35266" y="31454"/>
                  </a:cubicBezTo>
                  <a:cubicBezTo>
                    <a:pt x="35540" y="31545"/>
                    <a:pt x="35837" y="31591"/>
                    <a:pt x="36133" y="31591"/>
                  </a:cubicBezTo>
                  <a:cubicBezTo>
                    <a:pt x="36225" y="31591"/>
                    <a:pt x="36316" y="31591"/>
                    <a:pt x="36407" y="31568"/>
                  </a:cubicBezTo>
                  <a:cubicBezTo>
                    <a:pt x="36750" y="31545"/>
                    <a:pt x="37138" y="31431"/>
                    <a:pt x="37503" y="31226"/>
                  </a:cubicBezTo>
                  <a:cubicBezTo>
                    <a:pt x="38256" y="30792"/>
                    <a:pt x="38895" y="30084"/>
                    <a:pt x="39466" y="29035"/>
                  </a:cubicBezTo>
                  <a:cubicBezTo>
                    <a:pt x="39945" y="28167"/>
                    <a:pt x="40333" y="27208"/>
                    <a:pt x="40630" y="26181"/>
                  </a:cubicBezTo>
                  <a:cubicBezTo>
                    <a:pt x="41771" y="22415"/>
                    <a:pt x="41497" y="18147"/>
                    <a:pt x="39900" y="14175"/>
                  </a:cubicBezTo>
                  <a:cubicBezTo>
                    <a:pt x="39146" y="12258"/>
                    <a:pt x="38096" y="10523"/>
                    <a:pt x="36795" y="8994"/>
                  </a:cubicBezTo>
                  <a:cubicBezTo>
                    <a:pt x="35677" y="7670"/>
                    <a:pt x="34262" y="6438"/>
                    <a:pt x="32527" y="5273"/>
                  </a:cubicBezTo>
                  <a:cubicBezTo>
                    <a:pt x="30952" y="4246"/>
                    <a:pt x="29194" y="3333"/>
                    <a:pt x="27300" y="2534"/>
                  </a:cubicBezTo>
                  <a:cubicBezTo>
                    <a:pt x="25428" y="1781"/>
                    <a:pt x="23465" y="1188"/>
                    <a:pt x="21388" y="754"/>
                  </a:cubicBezTo>
                  <a:cubicBezTo>
                    <a:pt x="19357" y="320"/>
                    <a:pt x="17302" y="69"/>
                    <a:pt x="15271" y="24"/>
                  </a:cubicBezTo>
                  <a:cubicBezTo>
                    <a:pt x="15043" y="24"/>
                    <a:pt x="14792" y="1"/>
                    <a:pt x="14563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7741;p70">
              <a:extLst>
                <a:ext uri="{FF2B5EF4-FFF2-40B4-BE49-F238E27FC236}">
                  <a16:creationId xmlns:a16="http://schemas.microsoft.com/office/drawing/2014/main" id="{6AC0B29A-AA44-4039-AF42-694B79D3098E}"/>
                </a:ext>
              </a:extLst>
            </p:cNvPr>
            <p:cNvSpPr/>
            <p:nvPr/>
          </p:nvSpPr>
          <p:spPr>
            <a:xfrm>
              <a:off x="8086014" y="2252666"/>
              <a:ext cx="89526" cy="154349"/>
            </a:xfrm>
            <a:custGeom>
              <a:avLst/>
              <a:gdLst/>
              <a:ahLst/>
              <a:cxnLst/>
              <a:rect l="l" t="t" r="r" b="b"/>
              <a:pathLst>
                <a:path w="6940" h="11965" extrusionOk="0">
                  <a:moveTo>
                    <a:pt x="457" y="822"/>
                  </a:moveTo>
                  <a:lnTo>
                    <a:pt x="457" y="822"/>
                  </a:lnTo>
                  <a:cubicBezTo>
                    <a:pt x="457" y="825"/>
                    <a:pt x="456" y="828"/>
                    <a:pt x="456" y="830"/>
                  </a:cubicBezTo>
                  <a:lnTo>
                    <a:pt x="456" y="830"/>
                  </a:lnTo>
                  <a:cubicBezTo>
                    <a:pt x="457" y="828"/>
                    <a:pt x="457" y="825"/>
                    <a:pt x="457" y="822"/>
                  </a:cubicBezTo>
                  <a:close/>
                  <a:moveTo>
                    <a:pt x="4543" y="9450"/>
                  </a:moveTo>
                  <a:lnTo>
                    <a:pt x="4543" y="9450"/>
                  </a:lnTo>
                  <a:cubicBezTo>
                    <a:pt x="4543" y="9473"/>
                    <a:pt x="4549" y="9491"/>
                    <a:pt x="4555" y="9509"/>
                  </a:cubicBezTo>
                  <a:lnTo>
                    <a:pt x="4555" y="9509"/>
                  </a:lnTo>
                  <a:cubicBezTo>
                    <a:pt x="4552" y="9489"/>
                    <a:pt x="4548" y="9469"/>
                    <a:pt x="4543" y="9450"/>
                  </a:cubicBezTo>
                  <a:close/>
                  <a:moveTo>
                    <a:pt x="4556" y="9513"/>
                  </a:moveTo>
                  <a:cubicBezTo>
                    <a:pt x="4561" y="9528"/>
                    <a:pt x="4566" y="9544"/>
                    <a:pt x="4566" y="9564"/>
                  </a:cubicBezTo>
                  <a:cubicBezTo>
                    <a:pt x="4566" y="9547"/>
                    <a:pt x="4566" y="9530"/>
                    <a:pt x="4556" y="9513"/>
                  </a:cubicBezTo>
                  <a:close/>
                  <a:moveTo>
                    <a:pt x="434" y="0"/>
                  </a:moveTo>
                  <a:cubicBezTo>
                    <a:pt x="366" y="0"/>
                    <a:pt x="320" y="46"/>
                    <a:pt x="297" y="114"/>
                  </a:cubicBezTo>
                  <a:cubicBezTo>
                    <a:pt x="206" y="388"/>
                    <a:pt x="160" y="708"/>
                    <a:pt x="115" y="1005"/>
                  </a:cubicBezTo>
                  <a:cubicBezTo>
                    <a:pt x="69" y="1415"/>
                    <a:pt x="46" y="1849"/>
                    <a:pt x="46" y="2283"/>
                  </a:cubicBezTo>
                  <a:cubicBezTo>
                    <a:pt x="1" y="3378"/>
                    <a:pt x="24" y="4474"/>
                    <a:pt x="115" y="5547"/>
                  </a:cubicBezTo>
                  <a:cubicBezTo>
                    <a:pt x="206" y="6620"/>
                    <a:pt x="366" y="7715"/>
                    <a:pt x="663" y="8742"/>
                  </a:cubicBezTo>
                  <a:cubicBezTo>
                    <a:pt x="777" y="9176"/>
                    <a:pt x="937" y="9587"/>
                    <a:pt x="1165" y="9952"/>
                  </a:cubicBezTo>
                  <a:cubicBezTo>
                    <a:pt x="1325" y="10272"/>
                    <a:pt x="1576" y="10546"/>
                    <a:pt x="1872" y="10728"/>
                  </a:cubicBezTo>
                  <a:cubicBezTo>
                    <a:pt x="2078" y="10857"/>
                    <a:pt x="2306" y="10913"/>
                    <a:pt x="2531" y="10913"/>
                  </a:cubicBezTo>
                  <a:cubicBezTo>
                    <a:pt x="2705" y="10913"/>
                    <a:pt x="2877" y="10879"/>
                    <a:pt x="3036" y="10819"/>
                  </a:cubicBezTo>
                  <a:cubicBezTo>
                    <a:pt x="3356" y="10705"/>
                    <a:pt x="3630" y="10523"/>
                    <a:pt x="3881" y="10317"/>
                  </a:cubicBezTo>
                  <a:cubicBezTo>
                    <a:pt x="3904" y="10409"/>
                    <a:pt x="3927" y="10477"/>
                    <a:pt x="3950" y="10568"/>
                  </a:cubicBezTo>
                  <a:cubicBezTo>
                    <a:pt x="4064" y="10888"/>
                    <a:pt x="4246" y="11185"/>
                    <a:pt x="4497" y="11436"/>
                  </a:cubicBezTo>
                  <a:cubicBezTo>
                    <a:pt x="4726" y="11664"/>
                    <a:pt x="5045" y="11847"/>
                    <a:pt x="5387" y="11915"/>
                  </a:cubicBezTo>
                  <a:cubicBezTo>
                    <a:pt x="5527" y="11950"/>
                    <a:pt x="5670" y="11965"/>
                    <a:pt x="5813" y="11965"/>
                  </a:cubicBezTo>
                  <a:cubicBezTo>
                    <a:pt x="6046" y="11965"/>
                    <a:pt x="6280" y="11926"/>
                    <a:pt x="6506" y="11869"/>
                  </a:cubicBezTo>
                  <a:cubicBezTo>
                    <a:pt x="6780" y="11778"/>
                    <a:pt x="6940" y="11504"/>
                    <a:pt x="6871" y="11230"/>
                  </a:cubicBezTo>
                  <a:cubicBezTo>
                    <a:pt x="6825" y="11093"/>
                    <a:pt x="6757" y="11002"/>
                    <a:pt x="6643" y="10934"/>
                  </a:cubicBezTo>
                  <a:cubicBezTo>
                    <a:pt x="6561" y="10884"/>
                    <a:pt x="6455" y="10847"/>
                    <a:pt x="6351" y="10847"/>
                  </a:cubicBezTo>
                  <a:cubicBezTo>
                    <a:pt x="6310" y="10847"/>
                    <a:pt x="6270" y="10852"/>
                    <a:pt x="6232" y="10865"/>
                  </a:cubicBezTo>
                  <a:cubicBezTo>
                    <a:pt x="6118" y="10934"/>
                    <a:pt x="5981" y="10956"/>
                    <a:pt x="5867" y="10979"/>
                  </a:cubicBezTo>
                  <a:cubicBezTo>
                    <a:pt x="5810" y="10991"/>
                    <a:pt x="5758" y="10996"/>
                    <a:pt x="5710" y="10996"/>
                  </a:cubicBezTo>
                  <a:cubicBezTo>
                    <a:pt x="5661" y="10996"/>
                    <a:pt x="5616" y="10991"/>
                    <a:pt x="5570" y="10979"/>
                  </a:cubicBezTo>
                  <a:cubicBezTo>
                    <a:pt x="5502" y="10979"/>
                    <a:pt x="5410" y="10956"/>
                    <a:pt x="5342" y="10934"/>
                  </a:cubicBezTo>
                  <a:cubicBezTo>
                    <a:pt x="5273" y="10888"/>
                    <a:pt x="5182" y="10842"/>
                    <a:pt x="5114" y="10797"/>
                  </a:cubicBezTo>
                  <a:cubicBezTo>
                    <a:pt x="5045" y="10728"/>
                    <a:pt x="4977" y="10660"/>
                    <a:pt x="4908" y="10591"/>
                  </a:cubicBezTo>
                  <a:cubicBezTo>
                    <a:pt x="4840" y="10477"/>
                    <a:pt x="4771" y="10363"/>
                    <a:pt x="4726" y="10249"/>
                  </a:cubicBezTo>
                  <a:cubicBezTo>
                    <a:pt x="4657" y="10089"/>
                    <a:pt x="4611" y="9906"/>
                    <a:pt x="4589" y="9747"/>
                  </a:cubicBezTo>
                  <a:cubicBezTo>
                    <a:pt x="4571" y="9658"/>
                    <a:pt x="4567" y="9583"/>
                    <a:pt x="4555" y="9511"/>
                  </a:cubicBezTo>
                  <a:lnTo>
                    <a:pt x="4555" y="9511"/>
                  </a:lnTo>
                  <a:cubicBezTo>
                    <a:pt x="4556" y="9512"/>
                    <a:pt x="4556" y="9513"/>
                    <a:pt x="4556" y="9513"/>
                  </a:cubicBezTo>
                  <a:lnTo>
                    <a:pt x="4556" y="9513"/>
                  </a:lnTo>
                  <a:cubicBezTo>
                    <a:pt x="4556" y="9512"/>
                    <a:pt x="4555" y="9510"/>
                    <a:pt x="4555" y="9509"/>
                  </a:cubicBezTo>
                  <a:lnTo>
                    <a:pt x="4555" y="9509"/>
                  </a:lnTo>
                  <a:cubicBezTo>
                    <a:pt x="4555" y="9509"/>
                    <a:pt x="4555" y="9510"/>
                    <a:pt x="4555" y="9511"/>
                  </a:cubicBezTo>
                  <a:lnTo>
                    <a:pt x="4555" y="9511"/>
                  </a:lnTo>
                  <a:cubicBezTo>
                    <a:pt x="4552" y="9506"/>
                    <a:pt x="4548" y="9501"/>
                    <a:pt x="4543" y="9496"/>
                  </a:cubicBezTo>
                  <a:cubicBezTo>
                    <a:pt x="4543" y="9427"/>
                    <a:pt x="4543" y="9381"/>
                    <a:pt x="4497" y="9313"/>
                  </a:cubicBezTo>
                  <a:cubicBezTo>
                    <a:pt x="4452" y="9222"/>
                    <a:pt x="4383" y="9176"/>
                    <a:pt x="4269" y="9153"/>
                  </a:cubicBezTo>
                  <a:cubicBezTo>
                    <a:pt x="4246" y="9142"/>
                    <a:pt x="4218" y="9136"/>
                    <a:pt x="4186" y="9136"/>
                  </a:cubicBezTo>
                  <a:cubicBezTo>
                    <a:pt x="4155" y="9136"/>
                    <a:pt x="4121" y="9142"/>
                    <a:pt x="4086" y="9153"/>
                  </a:cubicBezTo>
                  <a:cubicBezTo>
                    <a:pt x="3972" y="9176"/>
                    <a:pt x="3927" y="9245"/>
                    <a:pt x="3858" y="9313"/>
                  </a:cubicBezTo>
                  <a:cubicBezTo>
                    <a:pt x="3835" y="9336"/>
                    <a:pt x="3813" y="9359"/>
                    <a:pt x="3813" y="9381"/>
                  </a:cubicBezTo>
                  <a:cubicBezTo>
                    <a:pt x="3607" y="9633"/>
                    <a:pt x="3402" y="9861"/>
                    <a:pt x="3173" y="10043"/>
                  </a:cubicBezTo>
                  <a:cubicBezTo>
                    <a:pt x="3059" y="10135"/>
                    <a:pt x="2945" y="10203"/>
                    <a:pt x="2808" y="10272"/>
                  </a:cubicBezTo>
                  <a:cubicBezTo>
                    <a:pt x="2717" y="10295"/>
                    <a:pt x="2648" y="10317"/>
                    <a:pt x="2557" y="10340"/>
                  </a:cubicBezTo>
                  <a:lnTo>
                    <a:pt x="2375" y="10340"/>
                  </a:lnTo>
                  <a:cubicBezTo>
                    <a:pt x="2306" y="10317"/>
                    <a:pt x="2260" y="10317"/>
                    <a:pt x="2192" y="10295"/>
                  </a:cubicBezTo>
                  <a:cubicBezTo>
                    <a:pt x="2123" y="10249"/>
                    <a:pt x="2055" y="10203"/>
                    <a:pt x="1987" y="10158"/>
                  </a:cubicBezTo>
                  <a:cubicBezTo>
                    <a:pt x="1895" y="10089"/>
                    <a:pt x="1804" y="9975"/>
                    <a:pt x="1713" y="9884"/>
                  </a:cubicBezTo>
                  <a:cubicBezTo>
                    <a:pt x="1530" y="9633"/>
                    <a:pt x="1393" y="9359"/>
                    <a:pt x="1256" y="9085"/>
                  </a:cubicBezTo>
                  <a:cubicBezTo>
                    <a:pt x="868" y="8126"/>
                    <a:pt x="685" y="7099"/>
                    <a:pt x="549" y="6095"/>
                  </a:cubicBezTo>
                  <a:cubicBezTo>
                    <a:pt x="549" y="6095"/>
                    <a:pt x="549" y="6117"/>
                    <a:pt x="549" y="6140"/>
                  </a:cubicBezTo>
                  <a:cubicBezTo>
                    <a:pt x="412" y="5159"/>
                    <a:pt x="343" y="4177"/>
                    <a:pt x="343" y="3196"/>
                  </a:cubicBezTo>
                  <a:cubicBezTo>
                    <a:pt x="320" y="2422"/>
                    <a:pt x="343" y="1626"/>
                    <a:pt x="456" y="830"/>
                  </a:cubicBezTo>
                  <a:lnTo>
                    <a:pt x="456" y="830"/>
                  </a:lnTo>
                  <a:cubicBezTo>
                    <a:pt x="452" y="842"/>
                    <a:pt x="441" y="846"/>
                    <a:pt x="437" y="857"/>
                  </a:cubicBezTo>
                  <a:lnTo>
                    <a:pt x="437" y="857"/>
                  </a:lnTo>
                  <a:cubicBezTo>
                    <a:pt x="481" y="632"/>
                    <a:pt x="504" y="408"/>
                    <a:pt x="571" y="206"/>
                  </a:cubicBezTo>
                  <a:cubicBezTo>
                    <a:pt x="617" y="114"/>
                    <a:pt x="549" y="23"/>
                    <a:pt x="480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7742;p70">
              <a:extLst>
                <a:ext uri="{FF2B5EF4-FFF2-40B4-BE49-F238E27FC236}">
                  <a16:creationId xmlns:a16="http://schemas.microsoft.com/office/drawing/2014/main" id="{686B64B2-0CB6-46DD-91FD-0DCF565DA637}"/>
                </a:ext>
              </a:extLst>
            </p:cNvPr>
            <p:cNvSpPr/>
            <p:nvPr/>
          </p:nvSpPr>
          <p:spPr>
            <a:xfrm>
              <a:off x="7639660" y="2103383"/>
              <a:ext cx="272087" cy="75891"/>
            </a:xfrm>
            <a:custGeom>
              <a:avLst/>
              <a:gdLst/>
              <a:ahLst/>
              <a:cxnLst/>
              <a:rect l="l" t="t" r="r" b="b"/>
              <a:pathLst>
                <a:path w="21092" h="5883" extrusionOk="0">
                  <a:moveTo>
                    <a:pt x="15704" y="4726"/>
                  </a:moveTo>
                  <a:cubicBezTo>
                    <a:pt x="15704" y="4726"/>
                    <a:pt x="15694" y="4726"/>
                    <a:pt x="15680" y="4733"/>
                  </a:cubicBezTo>
                  <a:lnTo>
                    <a:pt x="15680" y="4733"/>
                  </a:lnTo>
                  <a:cubicBezTo>
                    <a:pt x="15688" y="4730"/>
                    <a:pt x="15696" y="4728"/>
                    <a:pt x="15704" y="4726"/>
                  </a:cubicBezTo>
                  <a:close/>
                  <a:moveTo>
                    <a:pt x="343" y="1"/>
                  </a:moveTo>
                  <a:cubicBezTo>
                    <a:pt x="274" y="1"/>
                    <a:pt x="206" y="24"/>
                    <a:pt x="138" y="69"/>
                  </a:cubicBezTo>
                  <a:cubicBezTo>
                    <a:pt x="1" y="161"/>
                    <a:pt x="1" y="366"/>
                    <a:pt x="92" y="503"/>
                  </a:cubicBezTo>
                  <a:cubicBezTo>
                    <a:pt x="708" y="1302"/>
                    <a:pt x="1439" y="2010"/>
                    <a:pt x="2237" y="2649"/>
                  </a:cubicBezTo>
                  <a:cubicBezTo>
                    <a:pt x="3036" y="3265"/>
                    <a:pt x="3927" y="3790"/>
                    <a:pt x="4840" y="4224"/>
                  </a:cubicBezTo>
                  <a:cubicBezTo>
                    <a:pt x="5753" y="4680"/>
                    <a:pt x="6688" y="5022"/>
                    <a:pt x="7670" y="5296"/>
                  </a:cubicBezTo>
                  <a:cubicBezTo>
                    <a:pt x="8537" y="5547"/>
                    <a:pt x="9427" y="5753"/>
                    <a:pt x="10340" y="5844"/>
                  </a:cubicBezTo>
                  <a:cubicBezTo>
                    <a:pt x="10666" y="5870"/>
                    <a:pt x="10994" y="5883"/>
                    <a:pt x="11323" y="5883"/>
                  </a:cubicBezTo>
                  <a:cubicBezTo>
                    <a:pt x="11872" y="5883"/>
                    <a:pt x="12423" y="5847"/>
                    <a:pt x="12965" y="5776"/>
                  </a:cubicBezTo>
                  <a:cubicBezTo>
                    <a:pt x="13856" y="5684"/>
                    <a:pt x="14723" y="5502"/>
                    <a:pt x="15590" y="5228"/>
                  </a:cubicBezTo>
                  <a:cubicBezTo>
                    <a:pt x="17256" y="4703"/>
                    <a:pt x="18854" y="3858"/>
                    <a:pt x="20132" y="2649"/>
                  </a:cubicBezTo>
                  <a:cubicBezTo>
                    <a:pt x="20452" y="2329"/>
                    <a:pt x="20772" y="2010"/>
                    <a:pt x="21045" y="1644"/>
                  </a:cubicBezTo>
                  <a:cubicBezTo>
                    <a:pt x="21091" y="1576"/>
                    <a:pt x="21068" y="1485"/>
                    <a:pt x="21000" y="1416"/>
                  </a:cubicBezTo>
                  <a:cubicBezTo>
                    <a:pt x="20976" y="1400"/>
                    <a:pt x="20948" y="1392"/>
                    <a:pt x="20922" y="1392"/>
                  </a:cubicBezTo>
                  <a:cubicBezTo>
                    <a:pt x="20872" y="1392"/>
                    <a:pt x="20824" y="1418"/>
                    <a:pt x="20794" y="1462"/>
                  </a:cubicBezTo>
                  <a:cubicBezTo>
                    <a:pt x="20641" y="1637"/>
                    <a:pt x="20488" y="1833"/>
                    <a:pt x="20335" y="2010"/>
                  </a:cubicBezTo>
                  <a:lnTo>
                    <a:pt x="20335" y="2010"/>
                  </a:lnTo>
                  <a:cubicBezTo>
                    <a:pt x="20315" y="2012"/>
                    <a:pt x="20314" y="2032"/>
                    <a:pt x="20292" y="2032"/>
                  </a:cubicBezTo>
                  <a:cubicBezTo>
                    <a:pt x="19790" y="2580"/>
                    <a:pt x="19197" y="3037"/>
                    <a:pt x="18558" y="3425"/>
                  </a:cubicBezTo>
                  <a:lnTo>
                    <a:pt x="18580" y="3425"/>
                  </a:lnTo>
                  <a:cubicBezTo>
                    <a:pt x="18124" y="3721"/>
                    <a:pt x="17645" y="3950"/>
                    <a:pt x="17165" y="4178"/>
                  </a:cubicBezTo>
                  <a:cubicBezTo>
                    <a:pt x="16686" y="4383"/>
                    <a:pt x="16184" y="4589"/>
                    <a:pt x="15659" y="4749"/>
                  </a:cubicBezTo>
                  <a:cubicBezTo>
                    <a:pt x="15666" y="4741"/>
                    <a:pt x="15674" y="4736"/>
                    <a:pt x="15680" y="4733"/>
                  </a:cubicBezTo>
                  <a:lnTo>
                    <a:pt x="15680" y="4733"/>
                  </a:lnTo>
                  <a:cubicBezTo>
                    <a:pt x="14592" y="5048"/>
                    <a:pt x="13459" y="5251"/>
                    <a:pt x="12326" y="5296"/>
                  </a:cubicBezTo>
                  <a:cubicBezTo>
                    <a:pt x="12123" y="5305"/>
                    <a:pt x="11920" y="5310"/>
                    <a:pt x="11717" y="5310"/>
                  </a:cubicBezTo>
                  <a:cubicBezTo>
                    <a:pt x="10848" y="5310"/>
                    <a:pt x="9982" y="5226"/>
                    <a:pt x="9131" y="5022"/>
                  </a:cubicBezTo>
                  <a:lnTo>
                    <a:pt x="9131" y="5022"/>
                  </a:lnTo>
                  <a:cubicBezTo>
                    <a:pt x="9139" y="5030"/>
                    <a:pt x="9144" y="5036"/>
                    <a:pt x="9148" y="5039"/>
                  </a:cubicBezTo>
                  <a:lnTo>
                    <a:pt x="9148" y="5039"/>
                  </a:lnTo>
                  <a:cubicBezTo>
                    <a:pt x="7537" y="4674"/>
                    <a:pt x="5972" y="4128"/>
                    <a:pt x="4520" y="3356"/>
                  </a:cubicBezTo>
                  <a:cubicBezTo>
                    <a:pt x="3534" y="2818"/>
                    <a:pt x="2591" y="2170"/>
                    <a:pt x="1758" y="1412"/>
                  </a:cubicBezTo>
                  <a:lnTo>
                    <a:pt x="1758" y="1412"/>
                  </a:lnTo>
                  <a:cubicBezTo>
                    <a:pt x="1758" y="1413"/>
                    <a:pt x="1758" y="1415"/>
                    <a:pt x="1758" y="1416"/>
                  </a:cubicBezTo>
                  <a:cubicBezTo>
                    <a:pt x="1753" y="1411"/>
                    <a:pt x="1749" y="1406"/>
                    <a:pt x="1745" y="1401"/>
                  </a:cubicBezTo>
                  <a:lnTo>
                    <a:pt x="1745" y="1401"/>
                  </a:lnTo>
                  <a:cubicBezTo>
                    <a:pt x="1750" y="1404"/>
                    <a:pt x="1754" y="1408"/>
                    <a:pt x="1758" y="1412"/>
                  </a:cubicBezTo>
                  <a:lnTo>
                    <a:pt x="1758" y="1412"/>
                  </a:lnTo>
                  <a:cubicBezTo>
                    <a:pt x="1755" y="1391"/>
                    <a:pt x="1734" y="1370"/>
                    <a:pt x="1712" y="1370"/>
                  </a:cubicBezTo>
                  <a:lnTo>
                    <a:pt x="1712" y="1370"/>
                  </a:lnTo>
                  <a:cubicBezTo>
                    <a:pt x="1730" y="1370"/>
                    <a:pt x="1734" y="1384"/>
                    <a:pt x="1745" y="1401"/>
                  </a:cubicBezTo>
                  <a:lnTo>
                    <a:pt x="1745" y="1401"/>
                  </a:lnTo>
                  <a:cubicBezTo>
                    <a:pt x="1734" y="1391"/>
                    <a:pt x="1723" y="1381"/>
                    <a:pt x="1712" y="1370"/>
                  </a:cubicBezTo>
                  <a:cubicBezTo>
                    <a:pt x="1302" y="982"/>
                    <a:pt x="936" y="549"/>
                    <a:pt x="594" y="115"/>
                  </a:cubicBezTo>
                  <a:cubicBezTo>
                    <a:pt x="526" y="24"/>
                    <a:pt x="434" y="1"/>
                    <a:pt x="343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7743;p70">
              <a:extLst>
                <a:ext uri="{FF2B5EF4-FFF2-40B4-BE49-F238E27FC236}">
                  <a16:creationId xmlns:a16="http://schemas.microsoft.com/office/drawing/2014/main" id="{E1153C94-2969-4224-AEBA-BC084CDB03AC}"/>
                </a:ext>
              </a:extLst>
            </p:cNvPr>
            <p:cNvSpPr/>
            <p:nvPr/>
          </p:nvSpPr>
          <p:spPr>
            <a:xfrm>
              <a:off x="7658802" y="1995042"/>
              <a:ext cx="220848" cy="70782"/>
            </a:xfrm>
            <a:custGeom>
              <a:avLst/>
              <a:gdLst/>
              <a:ahLst/>
              <a:cxnLst/>
              <a:rect l="l" t="t" r="r" b="b"/>
              <a:pathLst>
                <a:path w="17120" h="5487" extrusionOk="0">
                  <a:moveTo>
                    <a:pt x="12919" y="0"/>
                  </a:moveTo>
                  <a:cubicBezTo>
                    <a:pt x="12691" y="0"/>
                    <a:pt x="12463" y="23"/>
                    <a:pt x="12235" y="46"/>
                  </a:cubicBezTo>
                  <a:cubicBezTo>
                    <a:pt x="11527" y="114"/>
                    <a:pt x="10842" y="343"/>
                    <a:pt x="10249" y="685"/>
                  </a:cubicBezTo>
                  <a:cubicBezTo>
                    <a:pt x="9450" y="1141"/>
                    <a:pt x="8834" y="1849"/>
                    <a:pt x="8331" y="2602"/>
                  </a:cubicBezTo>
                  <a:cubicBezTo>
                    <a:pt x="8058" y="3013"/>
                    <a:pt x="7806" y="3470"/>
                    <a:pt x="7578" y="3926"/>
                  </a:cubicBezTo>
                  <a:cubicBezTo>
                    <a:pt x="7487" y="4154"/>
                    <a:pt x="7373" y="4383"/>
                    <a:pt x="7281" y="4611"/>
                  </a:cubicBezTo>
                  <a:cubicBezTo>
                    <a:pt x="7259" y="4679"/>
                    <a:pt x="7213" y="4748"/>
                    <a:pt x="7190" y="4816"/>
                  </a:cubicBezTo>
                  <a:cubicBezTo>
                    <a:pt x="7145" y="4634"/>
                    <a:pt x="7076" y="4474"/>
                    <a:pt x="7008" y="4314"/>
                  </a:cubicBezTo>
                  <a:cubicBezTo>
                    <a:pt x="6848" y="3949"/>
                    <a:pt x="6642" y="3629"/>
                    <a:pt x="6414" y="3333"/>
                  </a:cubicBezTo>
                  <a:cubicBezTo>
                    <a:pt x="5958" y="2694"/>
                    <a:pt x="5364" y="2169"/>
                    <a:pt x="4702" y="1758"/>
                  </a:cubicBezTo>
                  <a:cubicBezTo>
                    <a:pt x="4040" y="1370"/>
                    <a:pt x="3310" y="1096"/>
                    <a:pt x="2557" y="1005"/>
                  </a:cubicBezTo>
                  <a:cubicBezTo>
                    <a:pt x="2435" y="988"/>
                    <a:pt x="2311" y="981"/>
                    <a:pt x="2185" y="981"/>
                  </a:cubicBezTo>
                  <a:cubicBezTo>
                    <a:pt x="1956" y="981"/>
                    <a:pt x="1720" y="1006"/>
                    <a:pt x="1484" y="1050"/>
                  </a:cubicBezTo>
                  <a:cubicBezTo>
                    <a:pt x="1141" y="1119"/>
                    <a:pt x="799" y="1256"/>
                    <a:pt x="502" y="1438"/>
                  </a:cubicBezTo>
                  <a:cubicBezTo>
                    <a:pt x="320" y="1552"/>
                    <a:pt x="183" y="1666"/>
                    <a:pt x="23" y="1803"/>
                  </a:cubicBezTo>
                  <a:cubicBezTo>
                    <a:pt x="0" y="1826"/>
                    <a:pt x="0" y="1895"/>
                    <a:pt x="23" y="1940"/>
                  </a:cubicBezTo>
                  <a:cubicBezTo>
                    <a:pt x="46" y="1952"/>
                    <a:pt x="69" y="1957"/>
                    <a:pt x="92" y="1957"/>
                  </a:cubicBezTo>
                  <a:cubicBezTo>
                    <a:pt x="114" y="1957"/>
                    <a:pt x="137" y="1952"/>
                    <a:pt x="160" y="1940"/>
                  </a:cubicBezTo>
                  <a:cubicBezTo>
                    <a:pt x="223" y="1878"/>
                    <a:pt x="285" y="1815"/>
                    <a:pt x="366" y="1770"/>
                  </a:cubicBezTo>
                  <a:lnTo>
                    <a:pt x="366" y="1770"/>
                  </a:lnTo>
                  <a:cubicBezTo>
                    <a:pt x="365" y="1773"/>
                    <a:pt x="365" y="1776"/>
                    <a:pt x="365" y="1781"/>
                  </a:cubicBezTo>
                  <a:cubicBezTo>
                    <a:pt x="571" y="1598"/>
                    <a:pt x="799" y="1484"/>
                    <a:pt x="1050" y="1370"/>
                  </a:cubicBezTo>
                  <a:cubicBezTo>
                    <a:pt x="1301" y="1278"/>
                    <a:pt x="1529" y="1233"/>
                    <a:pt x="1781" y="1210"/>
                  </a:cubicBezTo>
                  <a:cubicBezTo>
                    <a:pt x="1906" y="1191"/>
                    <a:pt x="2035" y="1184"/>
                    <a:pt x="2166" y="1184"/>
                  </a:cubicBezTo>
                  <a:cubicBezTo>
                    <a:pt x="2343" y="1184"/>
                    <a:pt x="2522" y="1197"/>
                    <a:pt x="2694" y="1210"/>
                  </a:cubicBezTo>
                  <a:lnTo>
                    <a:pt x="2671" y="1210"/>
                  </a:lnTo>
                  <a:cubicBezTo>
                    <a:pt x="3059" y="1278"/>
                    <a:pt x="3447" y="1393"/>
                    <a:pt x="3812" y="1552"/>
                  </a:cubicBezTo>
                  <a:cubicBezTo>
                    <a:pt x="4269" y="1735"/>
                    <a:pt x="4702" y="2009"/>
                    <a:pt x="5090" y="2306"/>
                  </a:cubicBezTo>
                  <a:lnTo>
                    <a:pt x="5067" y="2306"/>
                  </a:lnTo>
                  <a:cubicBezTo>
                    <a:pt x="5501" y="2625"/>
                    <a:pt x="5866" y="3013"/>
                    <a:pt x="6209" y="3447"/>
                  </a:cubicBezTo>
                  <a:cubicBezTo>
                    <a:pt x="6209" y="3447"/>
                    <a:pt x="6209" y="3447"/>
                    <a:pt x="6209" y="3424"/>
                  </a:cubicBezTo>
                  <a:cubicBezTo>
                    <a:pt x="6437" y="3766"/>
                    <a:pt x="6642" y="4109"/>
                    <a:pt x="6802" y="4474"/>
                  </a:cubicBezTo>
                  <a:cubicBezTo>
                    <a:pt x="6893" y="4748"/>
                    <a:pt x="6985" y="5022"/>
                    <a:pt x="7008" y="5319"/>
                  </a:cubicBezTo>
                  <a:cubicBezTo>
                    <a:pt x="7008" y="5319"/>
                    <a:pt x="7008" y="5341"/>
                    <a:pt x="7008" y="5341"/>
                  </a:cubicBezTo>
                  <a:cubicBezTo>
                    <a:pt x="7008" y="5410"/>
                    <a:pt x="7053" y="5455"/>
                    <a:pt x="7122" y="5478"/>
                  </a:cubicBezTo>
                  <a:cubicBezTo>
                    <a:pt x="7139" y="5484"/>
                    <a:pt x="7156" y="5487"/>
                    <a:pt x="7172" y="5487"/>
                  </a:cubicBezTo>
                  <a:cubicBezTo>
                    <a:pt x="7222" y="5487"/>
                    <a:pt x="7264" y="5461"/>
                    <a:pt x="7281" y="5410"/>
                  </a:cubicBezTo>
                  <a:cubicBezTo>
                    <a:pt x="7350" y="5273"/>
                    <a:pt x="7418" y="5113"/>
                    <a:pt x="7487" y="4976"/>
                  </a:cubicBezTo>
                  <a:lnTo>
                    <a:pt x="7464" y="4976"/>
                  </a:lnTo>
                  <a:cubicBezTo>
                    <a:pt x="7852" y="4086"/>
                    <a:pt x="8309" y="3241"/>
                    <a:pt x="8902" y="2465"/>
                  </a:cubicBezTo>
                  <a:cubicBezTo>
                    <a:pt x="9222" y="2054"/>
                    <a:pt x="9587" y="1689"/>
                    <a:pt x="9998" y="1370"/>
                  </a:cubicBezTo>
                  <a:cubicBezTo>
                    <a:pt x="10009" y="1358"/>
                    <a:pt x="10015" y="1353"/>
                    <a:pt x="10021" y="1347"/>
                  </a:cubicBezTo>
                  <a:lnTo>
                    <a:pt x="10021" y="1347"/>
                  </a:lnTo>
                  <a:cubicBezTo>
                    <a:pt x="10317" y="1141"/>
                    <a:pt x="10637" y="959"/>
                    <a:pt x="10979" y="822"/>
                  </a:cubicBezTo>
                  <a:cubicBezTo>
                    <a:pt x="11390" y="662"/>
                    <a:pt x="11824" y="548"/>
                    <a:pt x="12280" y="502"/>
                  </a:cubicBezTo>
                  <a:lnTo>
                    <a:pt x="12303" y="502"/>
                  </a:lnTo>
                  <a:cubicBezTo>
                    <a:pt x="12488" y="482"/>
                    <a:pt x="12677" y="471"/>
                    <a:pt x="12869" y="471"/>
                  </a:cubicBezTo>
                  <a:cubicBezTo>
                    <a:pt x="13104" y="471"/>
                    <a:pt x="13343" y="487"/>
                    <a:pt x="13581" y="525"/>
                  </a:cubicBezTo>
                  <a:cubicBezTo>
                    <a:pt x="13946" y="571"/>
                    <a:pt x="14289" y="662"/>
                    <a:pt x="14631" y="822"/>
                  </a:cubicBezTo>
                  <a:cubicBezTo>
                    <a:pt x="14928" y="936"/>
                    <a:pt x="15202" y="1096"/>
                    <a:pt x="15430" y="1278"/>
                  </a:cubicBezTo>
                  <a:cubicBezTo>
                    <a:pt x="15658" y="1438"/>
                    <a:pt x="15841" y="1644"/>
                    <a:pt x="16024" y="1849"/>
                  </a:cubicBezTo>
                  <a:cubicBezTo>
                    <a:pt x="16161" y="2054"/>
                    <a:pt x="16275" y="2283"/>
                    <a:pt x="16366" y="2511"/>
                  </a:cubicBezTo>
                  <a:cubicBezTo>
                    <a:pt x="16457" y="2739"/>
                    <a:pt x="16526" y="2990"/>
                    <a:pt x="16571" y="3219"/>
                  </a:cubicBezTo>
                  <a:cubicBezTo>
                    <a:pt x="16592" y="3362"/>
                    <a:pt x="16723" y="3450"/>
                    <a:pt x="16865" y="3450"/>
                  </a:cubicBezTo>
                  <a:cubicBezTo>
                    <a:pt x="16881" y="3450"/>
                    <a:pt x="16897" y="3449"/>
                    <a:pt x="16914" y="3447"/>
                  </a:cubicBezTo>
                  <a:cubicBezTo>
                    <a:pt x="16982" y="3424"/>
                    <a:pt x="17051" y="3378"/>
                    <a:pt x="17074" y="3310"/>
                  </a:cubicBezTo>
                  <a:cubicBezTo>
                    <a:pt x="17119" y="3241"/>
                    <a:pt x="17119" y="3173"/>
                    <a:pt x="17119" y="3104"/>
                  </a:cubicBezTo>
                  <a:cubicBezTo>
                    <a:pt x="16982" y="2374"/>
                    <a:pt x="16617" y="1712"/>
                    <a:pt x="16115" y="1210"/>
                  </a:cubicBezTo>
                  <a:cubicBezTo>
                    <a:pt x="15636" y="708"/>
                    <a:pt x="14996" y="388"/>
                    <a:pt x="14334" y="206"/>
                  </a:cubicBezTo>
                  <a:cubicBezTo>
                    <a:pt x="13992" y="92"/>
                    <a:pt x="13650" y="46"/>
                    <a:pt x="13307" y="23"/>
                  </a:cubicBezTo>
                  <a:cubicBezTo>
                    <a:pt x="13170" y="0"/>
                    <a:pt x="13056" y="0"/>
                    <a:pt x="12919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7744;p70">
              <a:extLst>
                <a:ext uri="{FF2B5EF4-FFF2-40B4-BE49-F238E27FC236}">
                  <a16:creationId xmlns:a16="http://schemas.microsoft.com/office/drawing/2014/main" id="{48CE11BF-4715-45BE-8982-0846B7324F65}"/>
                </a:ext>
              </a:extLst>
            </p:cNvPr>
            <p:cNvSpPr/>
            <p:nvPr/>
          </p:nvSpPr>
          <p:spPr>
            <a:xfrm>
              <a:off x="7958234" y="2087788"/>
              <a:ext cx="132509" cy="104658"/>
            </a:xfrm>
            <a:custGeom>
              <a:avLst/>
              <a:gdLst/>
              <a:ahLst/>
              <a:cxnLst/>
              <a:rect l="l" t="t" r="r" b="b"/>
              <a:pathLst>
                <a:path w="10272" h="8113" extrusionOk="0">
                  <a:moveTo>
                    <a:pt x="160" y="0"/>
                  </a:moveTo>
                  <a:cubicBezTo>
                    <a:pt x="115" y="0"/>
                    <a:pt x="69" y="46"/>
                    <a:pt x="69" y="69"/>
                  </a:cubicBezTo>
                  <a:cubicBezTo>
                    <a:pt x="23" y="343"/>
                    <a:pt x="1" y="594"/>
                    <a:pt x="46" y="868"/>
                  </a:cubicBezTo>
                  <a:cubicBezTo>
                    <a:pt x="69" y="1096"/>
                    <a:pt x="137" y="1324"/>
                    <a:pt x="252" y="1529"/>
                  </a:cubicBezTo>
                  <a:cubicBezTo>
                    <a:pt x="480" y="1917"/>
                    <a:pt x="868" y="2214"/>
                    <a:pt x="1279" y="2374"/>
                  </a:cubicBezTo>
                  <a:cubicBezTo>
                    <a:pt x="1532" y="2467"/>
                    <a:pt x="1800" y="2514"/>
                    <a:pt x="2071" y="2514"/>
                  </a:cubicBezTo>
                  <a:cubicBezTo>
                    <a:pt x="2264" y="2514"/>
                    <a:pt x="2458" y="2490"/>
                    <a:pt x="2648" y="2442"/>
                  </a:cubicBezTo>
                  <a:cubicBezTo>
                    <a:pt x="2945" y="2397"/>
                    <a:pt x="3219" y="2260"/>
                    <a:pt x="3470" y="2100"/>
                  </a:cubicBezTo>
                  <a:lnTo>
                    <a:pt x="3470" y="2100"/>
                  </a:lnTo>
                  <a:cubicBezTo>
                    <a:pt x="3424" y="2260"/>
                    <a:pt x="3402" y="2420"/>
                    <a:pt x="3379" y="2579"/>
                  </a:cubicBezTo>
                  <a:cubicBezTo>
                    <a:pt x="3310" y="2945"/>
                    <a:pt x="3265" y="3333"/>
                    <a:pt x="3242" y="3721"/>
                  </a:cubicBezTo>
                  <a:cubicBezTo>
                    <a:pt x="3196" y="4451"/>
                    <a:pt x="3242" y="5227"/>
                    <a:pt x="3493" y="5935"/>
                  </a:cubicBezTo>
                  <a:cubicBezTo>
                    <a:pt x="3607" y="6254"/>
                    <a:pt x="3767" y="6597"/>
                    <a:pt x="3972" y="6871"/>
                  </a:cubicBezTo>
                  <a:cubicBezTo>
                    <a:pt x="4086" y="7030"/>
                    <a:pt x="4200" y="7144"/>
                    <a:pt x="4337" y="7281"/>
                  </a:cubicBezTo>
                  <a:cubicBezTo>
                    <a:pt x="4474" y="7418"/>
                    <a:pt x="4657" y="7533"/>
                    <a:pt x="4817" y="7647"/>
                  </a:cubicBezTo>
                  <a:cubicBezTo>
                    <a:pt x="4999" y="7761"/>
                    <a:pt x="5182" y="7829"/>
                    <a:pt x="5364" y="7898"/>
                  </a:cubicBezTo>
                  <a:cubicBezTo>
                    <a:pt x="5570" y="7989"/>
                    <a:pt x="5798" y="8057"/>
                    <a:pt x="6026" y="8080"/>
                  </a:cubicBezTo>
                  <a:cubicBezTo>
                    <a:pt x="6172" y="8096"/>
                    <a:pt x="6328" y="8113"/>
                    <a:pt x="6480" y="8113"/>
                  </a:cubicBezTo>
                  <a:cubicBezTo>
                    <a:pt x="6543" y="8113"/>
                    <a:pt x="6605" y="8110"/>
                    <a:pt x="6666" y="8103"/>
                  </a:cubicBezTo>
                  <a:cubicBezTo>
                    <a:pt x="6894" y="8103"/>
                    <a:pt x="7145" y="8057"/>
                    <a:pt x="7350" y="8012"/>
                  </a:cubicBezTo>
                  <a:cubicBezTo>
                    <a:pt x="7579" y="7943"/>
                    <a:pt x="7784" y="7875"/>
                    <a:pt x="7967" y="7784"/>
                  </a:cubicBezTo>
                  <a:cubicBezTo>
                    <a:pt x="8172" y="7692"/>
                    <a:pt x="8355" y="7578"/>
                    <a:pt x="8537" y="7464"/>
                  </a:cubicBezTo>
                  <a:cubicBezTo>
                    <a:pt x="8743" y="7327"/>
                    <a:pt x="8925" y="7167"/>
                    <a:pt x="9108" y="7008"/>
                  </a:cubicBezTo>
                  <a:cubicBezTo>
                    <a:pt x="9268" y="6848"/>
                    <a:pt x="9427" y="6665"/>
                    <a:pt x="9564" y="6460"/>
                  </a:cubicBezTo>
                  <a:cubicBezTo>
                    <a:pt x="9838" y="6095"/>
                    <a:pt x="10044" y="5684"/>
                    <a:pt x="10158" y="5227"/>
                  </a:cubicBezTo>
                  <a:cubicBezTo>
                    <a:pt x="10226" y="4999"/>
                    <a:pt x="10249" y="4771"/>
                    <a:pt x="10272" y="4542"/>
                  </a:cubicBezTo>
                  <a:cubicBezTo>
                    <a:pt x="10272" y="4291"/>
                    <a:pt x="10249" y="4063"/>
                    <a:pt x="10203" y="3812"/>
                  </a:cubicBezTo>
                  <a:cubicBezTo>
                    <a:pt x="10181" y="3744"/>
                    <a:pt x="10158" y="3698"/>
                    <a:pt x="10112" y="3652"/>
                  </a:cubicBezTo>
                  <a:cubicBezTo>
                    <a:pt x="10044" y="3584"/>
                    <a:pt x="9930" y="3538"/>
                    <a:pt x="9838" y="3538"/>
                  </a:cubicBezTo>
                  <a:cubicBezTo>
                    <a:pt x="9747" y="3538"/>
                    <a:pt x="9633" y="3584"/>
                    <a:pt x="9564" y="3652"/>
                  </a:cubicBezTo>
                  <a:cubicBezTo>
                    <a:pt x="9496" y="3721"/>
                    <a:pt x="9450" y="3835"/>
                    <a:pt x="9450" y="3926"/>
                  </a:cubicBezTo>
                  <a:cubicBezTo>
                    <a:pt x="9496" y="4177"/>
                    <a:pt x="9496" y="4428"/>
                    <a:pt x="9473" y="4679"/>
                  </a:cubicBezTo>
                  <a:cubicBezTo>
                    <a:pt x="9427" y="4930"/>
                    <a:pt x="9359" y="5182"/>
                    <a:pt x="9268" y="5433"/>
                  </a:cubicBezTo>
                  <a:cubicBezTo>
                    <a:pt x="9153" y="5684"/>
                    <a:pt x="8994" y="5912"/>
                    <a:pt x="8834" y="6140"/>
                  </a:cubicBezTo>
                  <a:cubicBezTo>
                    <a:pt x="8651" y="6368"/>
                    <a:pt x="8446" y="6574"/>
                    <a:pt x="8240" y="6756"/>
                  </a:cubicBezTo>
                  <a:cubicBezTo>
                    <a:pt x="8012" y="6916"/>
                    <a:pt x="7761" y="7076"/>
                    <a:pt x="7510" y="7190"/>
                  </a:cubicBezTo>
                  <a:cubicBezTo>
                    <a:pt x="7282" y="7281"/>
                    <a:pt x="7031" y="7350"/>
                    <a:pt x="6780" y="7373"/>
                  </a:cubicBezTo>
                  <a:cubicBezTo>
                    <a:pt x="6646" y="7399"/>
                    <a:pt x="6520" y="7411"/>
                    <a:pt x="6393" y="7411"/>
                  </a:cubicBezTo>
                  <a:cubicBezTo>
                    <a:pt x="6303" y="7411"/>
                    <a:pt x="6212" y="7405"/>
                    <a:pt x="6118" y="7396"/>
                  </a:cubicBezTo>
                  <a:cubicBezTo>
                    <a:pt x="5867" y="7350"/>
                    <a:pt x="5638" y="7281"/>
                    <a:pt x="5410" y="7190"/>
                  </a:cubicBezTo>
                  <a:cubicBezTo>
                    <a:pt x="5228" y="7099"/>
                    <a:pt x="5022" y="7008"/>
                    <a:pt x="4862" y="6871"/>
                  </a:cubicBezTo>
                  <a:cubicBezTo>
                    <a:pt x="4703" y="6734"/>
                    <a:pt x="4543" y="6597"/>
                    <a:pt x="4406" y="6437"/>
                  </a:cubicBezTo>
                  <a:cubicBezTo>
                    <a:pt x="4269" y="6231"/>
                    <a:pt x="4155" y="6049"/>
                    <a:pt x="4063" y="5821"/>
                  </a:cubicBezTo>
                  <a:cubicBezTo>
                    <a:pt x="3926" y="5501"/>
                    <a:pt x="3858" y="5136"/>
                    <a:pt x="3790" y="4793"/>
                  </a:cubicBezTo>
                  <a:cubicBezTo>
                    <a:pt x="3698" y="4040"/>
                    <a:pt x="3744" y="3287"/>
                    <a:pt x="3858" y="2557"/>
                  </a:cubicBezTo>
                  <a:lnTo>
                    <a:pt x="3858" y="2557"/>
                  </a:lnTo>
                  <a:lnTo>
                    <a:pt x="3835" y="2602"/>
                  </a:lnTo>
                  <a:cubicBezTo>
                    <a:pt x="3858" y="2442"/>
                    <a:pt x="3881" y="2260"/>
                    <a:pt x="3904" y="2100"/>
                  </a:cubicBezTo>
                  <a:cubicBezTo>
                    <a:pt x="3949" y="1917"/>
                    <a:pt x="3972" y="1758"/>
                    <a:pt x="3995" y="1598"/>
                  </a:cubicBezTo>
                  <a:cubicBezTo>
                    <a:pt x="3995" y="1507"/>
                    <a:pt x="3972" y="1438"/>
                    <a:pt x="3904" y="1393"/>
                  </a:cubicBezTo>
                  <a:cubicBezTo>
                    <a:pt x="3873" y="1370"/>
                    <a:pt x="3840" y="1360"/>
                    <a:pt x="3808" y="1360"/>
                  </a:cubicBezTo>
                  <a:cubicBezTo>
                    <a:pt x="3744" y="1360"/>
                    <a:pt x="3683" y="1400"/>
                    <a:pt x="3653" y="1461"/>
                  </a:cubicBezTo>
                  <a:cubicBezTo>
                    <a:pt x="3630" y="1461"/>
                    <a:pt x="3630" y="1484"/>
                    <a:pt x="3630" y="1484"/>
                  </a:cubicBezTo>
                  <a:cubicBezTo>
                    <a:pt x="3516" y="1621"/>
                    <a:pt x="3402" y="1735"/>
                    <a:pt x="3265" y="1849"/>
                  </a:cubicBezTo>
                  <a:cubicBezTo>
                    <a:pt x="3128" y="1940"/>
                    <a:pt x="2991" y="2032"/>
                    <a:pt x="2831" y="2100"/>
                  </a:cubicBezTo>
                  <a:cubicBezTo>
                    <a:pt x="2671" y="2169"/>
                    <a:pt x="2488" y="2214"/>
                    <a:pt x="2306" y="2237"/>
                  </a:cubicBezTo>
                  <a:cubicBezTo>
                    <a:pt x="2215" y="2248"/>
                    <a:pt x="2123" y="2254"/>
                    <a:pt x="2032" y="2254"/>
                  </a:cubicBezTo>
                  <a:cubicBezTo>
                    <a:pt x="1941" y="2254"/>
                    <a:pt x="1849" y="2248"/>
                    <a:pt x="1758" y="2237"/>
                  </a:cubicBezTo>
                  <a:cubicBezTo>
                    <a:pt x="1575" y="2214"/>
                    <a:pt x="1393" y="2169"/>
                    <a:pt x="1233" y="2100"/>
                  </a:cubicBezTo>
                  <a:cubicBezTo>
                    <a:pt x="1096" y="2032"/>
                    <a:pt x="959" y="1940"/>
                    <a:pt x="822" y="1849"/>
                  </a:cubicBezTo>
                  <a:lnTo>
                    <a:pt x="822" y="1849"/>
                  </a:lnTo>
                  <a:cubicBezTo>
                    <a:pt x="822" y="1849"/>
                    <a:pt x="845" y="1872"/>
                    <a:pt x="845" y="1872"/>
                  </a:cubicBezTo>
                  <a:cubicBezTo>
                    <a:pt x="731" y="1781"/>
                    <a:pt x="640" y="1689"/>
                    <a:pt x="548" y="1575"/>
                  </a:cubicBezTo>
                  <a:cubicBezTo>
                    <a:pt x="480" y="1484"/>
                    <a:pt x="411" y="1370"/>
                    <a:pt x="343" y="1233"/>
                  </a:cubicBezTo>
                  <a:cubicBezTo>
                    <a:pt x="274" y="1096"/>
                    <a:pt x="252" y="959"/>
                    <a:pt x="229" y="799"/>
                  </a:cubicBezTo>
                  <a:cubicBezTo>
                    <a:pt x="229" y="822"/>
                    <a:pt x="229" y="822"/>
                    <a:pt x="229" y="845"/>
                  </a:cubicBezTo>
                  <a:cubicBezTo>
                    <a:pt x="206" y="639"/>
                    <a:pt x="206" y="434"/>
                    <a:pt x="229" y="251"/>
                  </a:cubicBezTo>
                  <a:cubicBezTo>
                    <a:pt x="229" y="206"/>
                    <a:pt x="252" y="183"/>
                    <a:pt x="252" y="137"/>
                  </a:cubicBezTo>
                  <a:cubicBezTo>
                    <a:pt x="252" y="69"/>
                    <a:pt x="229" y="23"/>
                    <a:pt x="183" y="23"/>
                  </a:cubicBezTo>
                  <a:cubicBezTo>
                    <a:pt x="183" y="0"/>
                    <a:pt x="160" y="0"/>
                    <a:pt x="160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7745;p70">
              <a:extLst>
                <a:ext uri="{FF2B5EF4-FFF2-40B4-BE49-F238E27FC236}">
                  <a16:creationId xmlns:a16="http://schemas.microsoft.com/office/drawing/2014/main" id="{7BED31DC-C1BB-49AB-BB63-56AE8A0185B0}"/>
                </a:ext>
              </a:extLst>
            </p:cNvPr>
            <p:cNvSpPr/>
            <p:nvPr/>
          </p:nvSpPr>
          <p:spPr>
            <a:xfrm>
              <a:off x="8147853" y="2210860"/>
              <a:ext cx="33863" cy="85101"/>
            </a:xfrm>
            <a:custGeom>
              <a:avLst/>
              <a:gdLst/>
              <a:ahLst/>
              <a:cxnLst/>
              <a:rect l="l" t="t" r="r" b="b"/>
              <a:pathLst>
                <a:path w="2625" h="6597" extrusionOk="0">
                  <a:moveTo>
                    <a:pt x="183" y="0"/>
                  </a:moveTo>
                  <a:cubicBezTo>
                    <a:pt x="114" y="0"/>
                    <a:pt x="69" y="23"/>
                    <a:pt x="46" y="91"/>
                  </a:cubicBezTo>
                  <a:cubicBezTo>
                    <a:pt x="0" y="160"/>
                    <a:pt x="23" y="274"/>
                    <a:pt x="91" y="297"/>
                  </a:cubicBezTo>
                  <a:cubicBezTo>
                    <a:pt x="320" y="411"/>
                    <a:pt x="548" y="525"/>
                    <a:pt x="730" y="685"/>
                  </a:cubicBezTo>
                  <a:cubicBezTo>
                    <a:pt x="730" y="683"/>
                    <a:pt x="730" y="681"/>
                    <a:pt x="730" y="680"/>
                  </a:cubicBezTo>
                  <a:lnTo>
                    <a:pt x="730" y="680"/>
                  </a:lnTo>
                  <a:cubicBezTo>
                    <a:pt x="928" y="837"/>
                    <a:pt x="1124" y="1035"/>
                    <a:pt x="1278" y="1233"/>
                  </a:cubicBezTo>
                  <a:cubicBezTo>
                    <a:pt x="1461" y="1484"/>
                    <a:pt x="1621" y="1735"/>
                    <a:pt x="1735" y="2009"/>
                  </a:cubicBezTo>
                  <a:cubicBezTo>
                    <a:pt x="1872" y="2351"/>
                    <a:pt x="1963" y="2694"/>
                    <a:pt x="2009" y="3059"/>
                  </a:cubicBezTo>
                  <a:cubicBezTo>
                    <a:pt x="2009" y="3036"/>
                    <a:pt x="2009" y="3013"/>
                    <a:pt x="2009" y="2990"/>
                  </a:cubicBezTo>
                  <a:cubicBezTo>
                    <a:pt x="2031" y="3310"/>
                    <a:pt x="2054" y="3652"/>
                    <a:pt x="2009" y="3972"/>
                  </a:cubicBezTo>
                  <a:cubicBezTo>
                    <a:pt x="1963" y="4268"/>
                    <a:pt x="1895" y="4542"/>
                    <a:pt x="1780" y="4839"/>
                  </a:cubicBezTo>
                  <a:cubicBezTo>
                    <a:pt x="1689" y="5045"/>
                    <a:pt x="1575" y="5250"/>
                    <a:pt x="1438" y="5433"/>
                  </a:cubicBezTo>
                  <a:cubicBezTo>
                    <a:pt x="1301" y="5592"/>
                    <a:pt x="1164" y="5729"/>
                    <a:pt x="1004" y="5866"/>
                  </a:cubicBezTo>
                  <a:lnTo>
                    <a:pt x="982" y="5866"/>
                  </a:lnTo>
                  <a:cubicBezTo>
                    <a:pt x="913" y="5935"/>
                    <a:pt x="845" y="6003"/>
                    <a:pt x="799" y="6094"/>
                  </a:cubicBezTo>
                  <a:cubicBezTo>
                    <a:pt x="776" y="6209"/>
                    <a:pt x="799" y="6323"/>
                    <a:pt x="845" y="6414"/>
                  </a:cubicBezTo>
                  <a:cubicBezTo>
                    <a:pt x="923" y="6532"/>
                    <a:pt x="1054" y="6597"/>
                    <a:pt x="1186" y="6597"/>
                  </a:cubicBezTo>
                  <a:cubicBezTo>
                    <a:pt x="1284" y="6597"/>
                    <a:pt x="1383" y="6561"/>
                    <a:pt x="1461" y="6483"/>
                  </a:cubicBezTo>
                  <a:cubicBezTo>
                    <a:pt x="1917" y="6026"/>
                    <a:pt x="2260" y="5478"/>
                    <a:pt x="2442" y="4839"/>
                  </a:cubicBezTo>
                  <a:cubicBezTo>
                    <a:pt x="2625" y="4223"/>
                    <a:pt x="2602" y="3561"/>
                    <a:pt x="2488" y="2922"/>
                  </a:cubicBezTo>
                  <a:cubicBezTo>
                    <a:pt x="2442" y="2602"/>
                    <a:pt x="2328" y="2305"/>
                    <a:pt x="2214" y="2032"/>
                  </a:cubicBezTo>
                  <a:cubicBezTo>
                    <a:pt x="2077" y="1735"/>
                    <a:pt x="1917" y="1438"/>
                    <a:pt x="1712" y="1187"/>
                  </a:cubicBezTo>
                  <a:cubicBezTo>
                    <a:pt x="1324" y="685"/>
                    <a:pt x="845" y="274"/>
                    <a:pt x="251" y="23"/>
                  </a:cubicBezTo>
                  <a:cubicBezTo>
                    <a:pt x="228" y="0"/>
                    <a:pt x="205" y="0"/>
                    <a:pt x="183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7746;p70">
              <a:extLst>
                <a:ext uri="{FF2B5EF4-FFF2-40B4-BE49-F238E27FC236}">
                  <a16:creationId xmlns:a16="http://schemas.microsoft.com/office/drawing/2014/main" id="{B4591C61-E8AF-457A-B557-9CB085982694}"/>
                </a:ext>
              </a:extLst>
            </p:cNvPr>
            <p:cNvSpPr/>
            <p:nvPr/>
          </p:nvSpPr>
          <p:spPr>
            <a:xfrm>
              <a:off x="7590784" y="2271022"/>
              <a:ext cx="155187" cy="212360"/>
            </a:xfrm>
            <a:custGeom>
              <a:avLst/>
              <a:gdLst/>
              <a:ahLst/>
              <a:cxnLst/>
              <a:rect l="l" t="t" r="r" b="b"/>
              <a:pathLst>
                <a:path w="12030" h="16462" extrusionOk="0">
                  <a:moveTo>
                    <a:pt x="11276" y="5790"/>
                  </a:moveTo>
                  <a:cubicBezTo>
                    <a:pt x="11276" y="5796"/>
                    <a:pt x="11278" y="5804"/>
                    <a:pt x="11280" y="5812"/>
                  </a:cubicBezTo>
                  <a:lnTo>
                    <a:pt x="11280" y="5812"/>
                  </a:lnTo>
                  <a:cubicBezTo>
                    <a:pt x="11279" y="5805"/>
                    <a:pt x="11278" y="5797"/>
                    <a:pt x="11276" y="5790"/>
                  </a:cubicBezTo>
                  <a:close/>
                  <a:moveTo>
                    <a:pt x="6095" y="723"/>
                  </a:moveTo>
                  <a:cubicBezTo>
                    <a:pt x="6323" y="723"/>
                    <a:pt x="6574" y="723"/>
                    <a:pt x="6802" y="746"/>
                  </a:cubicBezTo>
                  <a:cubicBezTo>
                    <a:pt x="7054" y="769"/>
                    <a:pt x="7282" y="814"/>
                    <a:pt x="7510" y="883"/>
                  </a:cubicBezTo>
                  <a:cubicBezTo>
                    <a:pt x="7989" y="1020"/>
                    <a:pt x="8423" y="1248"/>
                    <a:pt x="8834" y="1545"/>
                  </a:cubicBezTo>
                  <a:cubicBezTo>
                    <a:pt x="9245" y="1864"/>
                    <a:pt x="9633" y="2252"/>
                    <a:pt x="9952" y="2686"/>
                  </a:cubicBezTo>
                  <a:cubicBezTo>
                    <a:pt x="10272" y="3120"/>
                    <a:pt x="10546" y="3599"/>
                    <a:pt x="10774" y="4147"/>
                  </a:cubicBezTo>
                  <a:cubicBezTo>
                    <a:pt x="10999" y="4665"/>
                    <a:pt x="11180" y="5250"/>
                    <a:pt x="11295" y="5858"/>
                  </a:cubicBezTo>
                  <a:lnTo>
                    <a:pt x="11295" y="5858"/>
                  </a:lnTo>
                  <a:cubicBezTo>
                    <a:pt x="11290" y="5843"/>
                    <a:pt x="11284" y="5826"/>
                    <a:pt x="11280" y="5812"/>
                  </a:cubicBezTo>
                  <a:lnTo>
                    <a:pt x="11280" y="5812"/>
                  </a:lnTo>
                  <a:cubicBezTo>
                    <a:pt x="11392" y="6444"/>
                    <a:pt x="11459" y="7076"/>
                    <a:pt x="11459" y="7753"/>
                  </a:cubicBezTo>
                  <a:cubicBezTo>
                    <a:pt x="11459" y="8438"/>
                    <a:pt x="11390" y="9145"/>
                    <a:pt x="11253" y="9830"/>
                  </a:cubicBezTo>
                  <a:cubicBezTo>
                    <a:pt x="11094" y="10469"/>
                    <a:pt x="10911" y="11108"/>
                    <a:pt x="10660" y="11702"/>
                  </a:cubicBezTo>
                  <a:cubicBezTo>
                    <a:pt x="10409" y="12272"/>
                    <a:pt x="10112" y="12797"/>
                    <a:pt x="9770" y="13300"/>
                  </a:cubicBezTo>
                  <a:cubicBezTo>
                    <a:pt x="9427" y="13756"/>
                    <a:pt x="9062" y="14167"/>
                    <a:pt x="8651" y="14532"/>
                  </a:cubicBezTo>
                  <a:cubicBezTo>
                    <a:pt x="8240" y="14875"/>
                    <a:pt x="7807" y="15171"/>
                    <a:pt x="7350" y="15377"/>
                  </a:cubicBezTo>
                  <a:cubicBezTo>
                    <a:pt x="6871" y="15582"/>
                    <a:pt x="6414" y="15696"/>
                    <a:pt x="5935" y="15742"/>
                  </a:cubicBezTo>
                  <a:cubicBezTo>
                    <a:pt x="5854" y="15746"/>
                    <a:pt x="5773" y="15748"/>
                    <a:pt x="5692" y="15748"/>
                  </a:cubicBezTo>
                  <a:cubicBezTo>
                    <a:pt x="5278" y="15748"/>
                    <a:pt x="4880" y="15697"/>
                    <a:pt x="4497" y="15582"/>
                  </a:cubicBezTo>
                  <a:cubicBezTo>
                    <a:pt x="4041" y="15445"/>
                    <a:pt x="3584" y="15217"/>
                    <a:pt x="3173" y="14920"/>
                  </a:cubicBezTo>
                  <a:cubicBezTo>
                    <a:pt x="3105" y="14875"/>
                    <a:pt x="3059" y="14829"/>
                    <a:pt x="3013" y="14783"/>
                  </a:cubicBezTo>
                  <a:lnTo>
                    <a:pt x="2991" y="14783"/>
                  </a:lnTo>
                  <a:cubicBezTo>
                    <a:pt x="2991" y="14783"/>
                    <a:pt x="2968" y="14760"/>
                    <a:pt x="2968" y="14760"/>
                  </a:cubicBezTo>
                  <a:cubicBezTo>
                    <a:pt x="2968" y="14760"/>
                    <a:pt x="2945" y="14738"/>
                    <a:pt x="2945" y="14738"/>
                  </a:cubicBezTo>
                  <a:cubicBezTo>
                    <a:pt x="2625" y="14464"/>
                    <a:pt x="2352" y="14167"/>
                    <a:pt x="2078" y="13825"/>
                  </a:cubicBezTo>
                  <a:cubicBezTo>
                    <a:pt x="1895" y="13574"/>
                    <a:pt x="1735" y="13322"/>
                    <a:pt x="1576" y="13049"/>
                  </a:cubicBezTo>
                  <a:cubicBezTo>
                    <a:pt x="1576" y="13049"/>
                    <a:pt x="1576" y="13049"/>
                    <a:pt x="1576" y="13026"/>
                  </a:cubicBezTo>
                  <a:cubicBezTo>
                    <a:pt x="1576" y="13026"/>
                    <a:pt x="1553" y="13026"/>
                    <a:pt x="1553" y="13003"/>
                  </a:cubicBezTo>
                  <a:cubicBezTo>
                    <a:pt x="1553" y="13003"/>
                    <a:pt x="1553" y="12980"/>
                    <a:pt x="1530" y="12957"/>
                  </a:cubicBezTo>
                  <a:cubicBezTo>
                    <a:pt x="1439" y="12775"/>
                    <a:pt x="1324" y="12569"/>
                    <a:pt x="1256" y="12364"/>
                  </a:cubicBezTo>
                  <a:cubicBezTo>
                    <a:pt x="1028" y="11816"/>
                    <a:pt x="845" y="11223"/>
                    <a:pt x="708" y="10629"/>
                  </a:cubicBezTo>
                  <a:lnTo>
                    <a:pt x="708" y="10583"/>
                  </a:lnTo>
                  <a:cubicBezTo>
                    <a:pt x="708" y="10583"/>
                    <a:pt x="708" y="10583"/>
                    <a:pt x="708" y="10561"/>
                  </a:cubicBezTo>
                  <a:lnTo>
                    <a:pt x="708" y="10538"/>
                  </a:lnTo>
                  <a:cubicBezTo>
                    <a:pt x="708" y="10515"/>
                    <a:pt x="708" y="10515"/>
                    <a:pt x="708" y="10492"/>
                  </a:cubicBezTo>
                  <a:cubicBezTo>
                    <a:pt x="685" y="10492"/>
                    <a:pt x="685" y="10469"/>
                    <a:pt x="685" y="10469"/>
                  </a:cubicBezTo>
                  <a:cubicBezTo>
                    <a:pt x="685" y="10446"/>
                    <a:pt x="685" y="10446"/>
                    <a:pt x="685" y="10424"/>
                  </a:cubicBezTo>
                  <a:lnTo>
                    <a:pt x="685" y="10401"/>
                  </a:lnTo>
                  <a:cubicBezTo>
                    <a:pt x="685" y="10401"/>
                    <a:pt x="685" y="10378"/>
                    <a:pt x="685" y="10355"/>
                  </a:cubicBezTo>
                  <a:lnTo>
                    <a:pt x="662" y="10355"/>
                  </a:lnTo>
                  <a:cubicBezTo>
                    <a:pt x="662" y="10332"/>
                    <a:pt x="662" y="10310"/>
                    <a:pt x="662" y="10287"/>
                  </a:cubicBezTo>
                  <a:cubicBezTo>
                    <a:pt x="594" y="9830"/>
                    <a:pt x="548" y="9328"/>
                    <a:pt x="548" y="8849"/>
                  </a:cubicBezTo>
                  <a:cubicBezTo>
                    <a:pt x="548" y="8780"/>
                    <a:pt x="548" y="8712"/>
                    <a:pt x="548" y="8666"/>
                  </a:cubicBezTo>
                  <a:cubicBezTo>
                    <a:pt x="548" y="8598"/>
                    <a:pt x="548" y="8552"/>
                    <a:pt x="548" y="8483"/>
                  </a:cubicBezTo>
                  <a:cubicBezTo>
                    <a:pt x="548" y="8483"/>
                    <a:pt x="548" y="8483"/>
                    <a:pt x="548" y="8461"/>
                  </a:cubicBezTo>
                  <a:cubicBezTo>
                    <a:pt x="548" y="8461"/>
                    <a:pt x="548" y="8438"/>
                    <a:pt x="548" y="8415"/>
                  </a:cubicBezTo>
                  <a:cubicBezTo>
                    <a:pt x="548" y="8392"/>
                    <a:pt x="548" y="8392"/>
                    <a:pt x="548" y="8369"/>
                  </a:cubicBezTo>
                  <a:cubicBezTo>
                    <a:pt x="594" y="7776"/>
                    <a:pt x="662" y="7205"/>
                    <a:pt x="777" y="6635"/>
                  </a:cubicBezTo>
                  <a:cubicBezTo>
                    <a:pt x="914" y="5996"/>
                    <a:pt x="1096" y="5379"/>
                    <a:pt x="1347" y="4809"/>
                  </a:cubicBezTo>
                  <a:cubicBezTo>
                    <a:pt x="1598" y="4215"/>
                    <a:pt x="1895" y="3690"/>
                    <a:pt x="2215" y="3211"/>
                  </a:cubicBezTo>
                  <a:cubicBezTo>
                    <a:pt x="2557" y="2732"/>
                    <a:pt x="2922" y="2321"/>
                    <a:pt x="3333" y="1955"/>
                  </a:cubicBezTo>
                  <a:cubicBezTo>
                    <a:pt x="3744" y="1613"/>
                    <a:pt x="4178" y="1316"/>
                    <a:pt x="4634" y="1111"/>
                  </a:cubicBezTo>
                  <a:cubicBezTo>
                    <a:pt x="5113" y="905"/>
                    <a:pt x="5593" y="769"/>
                    <a:pt x="6095" y="723"/>
                  </a:cubicBezTo>
                  <a:close/>
                  <a:moveTo>
                    <a:pt x="6464" y="0"/>
                  </a:moveTo>
                  <a:cubicBezTo>
                    <a:pt x="6268" y="0"/>
                    <a:pt x="6067" y="11"/>
                    <a:pt x="5867" y="38"/>
                  </a:cubicBezTo>
                  <a:cubicBezTo>
                    <a:pt x="5091" y="129"/>
                    <a:pt x="4337" y="449"/>
                    <a:pt x="3630" y="928"/>
                  </a:cubicBezTo>
                  <a:cubicBezTo>
                    <a:pt x="3333" y="1134"/>
                    <a:pt x="3059" y="1362"/>
                    <a:pt x="2785" y="1636"/>
                  </a:cubicBezTo>
                  <a:cubicBezTo>
                    <a:pt x="2740" y="1682"/>
                    <a:pt x="2694" y="1727"/>
                    <a:pt x="2625" y="1773"/>
                  </a:cubicBezTo>
                  <a:cubicBezTo>
                    <a:pt x="2237" y="2207"/>
                    <a:pt x="1872" y="2686"/>
                    <a:pt x="1530" y="3211"/>
                  </a:cubicBezTo>
                  <a:cubicBezTo>
                    <a:pt x="1028" y="4055"/>
                    <a:pt x="617" y="5060"/>
                    <a:pt x="366" y="6087"/>
                  </a:cubicBezTo>
                  <a:cubicBezTo>
                    <a:pt x="274" y="6452"/>
                    <a:pt x="206" y="6840"/>
                    <a:pt x="138" y="7205"/>
                  </a:cubicBezTo>
                  <a:cubicBezTo>
                    <a:pt x="138" y="7319"/>
                    <a:pt x="115" y="7434"/>
                    <a:pt x="92" y="7525"/>
                  </a:cubicBezTo>
                  <a:cubicBezTo>
                    <a:pt x="23" y="8164"/>
                    <a:pt x="1" y="8780"/>
                    <a:pt x="46" y="9419"/>
                  </a:cubicBezTo>
                  <a:cubicBezTo>
                    <a:pt x="46" y="9442"/>
                    <a:pt x="46" y="9488"/>
                    <a:pt x="46" y="9533"/>
                  </a:cubicBezTo>
                  <a:cubicBezTo>
                    <a:pt x="92" y="10378"/>
                    <a:pt x="252" y="11200"/>
                    <a:pt x="503" y="11953"/>
                  </a:cubicBezTo>
                  <a:cubicBezTo>
                    <a:pt x="548" y="12136"/>
                    <a:pt x="617" y="12295"/>
                    <a:pt x="662" y="12455"/>
                  </a:cubicBezTo>
                  <a:cubicBezTo>
                    <a:pt x="891" y="13049"/>
                    <a:pt x="1187" y="13596"/>
                    <a:pt x="1507" y="14076"/>
                  </a:cubicBezTo>
                  <a:lnTo>
                    <a:pt x="1530" y="14098"/>
                  </a:lnTo>
                  <a:cubicBezTo>
                    <a:pt x="1530" y="14121"/>
                    <a:pt x="1553" y="14121"/>
                    <a:pt x="1553" y="14144"/>
                  </a:cubicBezTo>
                  <a:cubicBezTo>
                    <a:pt x="1553" y="14144"/>
                    <a:pt x="1576" y="14167"/>
                    <a:pt x="1576" y="14167"/>
                  </a:cubicBezTo>
                  <a:cubicBezTo>
                    <a:pt x="1598" y="14213"/>
                    <a:pt x="1621" y="14258"/>
                    <a:pt x="1667" y="14304"/>
                  </a:cubicBezTo>
                  <a:cubicBezTo>
                    <a:pt x="1690" y="14327"/>
                    <a:pt x="1712" y="14372"/>
                    <a:pt x="1735" y="14395"/>
                  </a:cubicBezTo>
                  <a:cubicBezTo>
                    <a:pt x="1758" y="14418"/>
                    <a:pt x="1781" y="14464"/>
                    <a:pt x="1827" y="14509"/>
                  </a:cubicBezTo>
                  <a:cubicBezTo>
                    <a:pt x="1941" y="14646"/>
                    <a:pt x="2078" y="14806"/>
                    <a:pt x="2215" y="14943"/>
                  </a:cubicBezTo>
                  <a:cubicBezTo>
                    <a:pt x="2831" y="15582"/>
                    <a:pt x="3538" y="16039"/>
                    <a:pt x="4315" y="16267"/>
                  </a:cubicBezTo>
                  <a:cubicBezTo>
                    <a:pt x="4722" y="16399"/>
                    <a:pt x="5142" y="16461"/>
                    <a:pt x="5568" y="16461"/>
                  </a:cubicBezTo>
                  <a:cubicBezTo>
                    <a:pt x="5953" y="16461"/>
                    <a:pt x="6344" y="16410"/>
                    <a:pt x="6734" y="16313"/>
                  </a:cubicBezTo>
                  <a:cubicBezTo>
                    <a:pt x="7510" y="16107"/>
                    <a:pt x="8263" y="15696"/>
                    <a:pt x="8925" y="15103"/>
                  </a:cubicBezTo>
                  <a:cubicBezTo>
                    <a:pt x="9610" y="14532"/>
                    <a:pt x="10203" y="13779"/>
                    <a:pt x="10683" y="12889"/>
                  </a:cubicBezTo>
                  <a:cubicBezTo>
                    <a:pt x="10934" y="12432"/>
                    <a:pt x="11139" y="11953"/>
                    <a:pt x="11322" y="11451"/>
                  </a:cubicBezTo>
                  <a:cubicBezTo>
                    <a:pt x="11527" y="10926"/>
                    <a:pt x="11664" y="10378"/>
                    <a:pt x="11778" y="9830"/>
                  </a:cubicBezTo>
                  <a:cubicBezTo>
                    <a:pt x="11984" y="8712"/>
                    <a:pt x="12029" y="7548"/>
                    <a:pt x="11915" y="6452"/>
                  </a:cubicBezTo>
                  <a:cubicBezTo>
                    <a:pt x="11801" y="5379"/>
                    <a:pt x="11505" y="4352"/>
                    <a:pt x="11094" y="3462"/>
                  </a:cubicBezTo>
                  <a:cubicBezTo>
                    <a:pt x="10683" y="2549"/>
                    <a:pt x="10112" y="1750"/>
                    <a:pt x="9427" y="1179"/>
                  </a:cubicBezTo>
                  <a:cubicBezTo>
                    <a:pt x="9085" y="883"/>
                    <a:pt x="8720" y="632"/>
                    <a:pt x="8309" y="449"/>
                  </a:cubicBezTo>
                  <a:cubicBezTo>
                    <a:pt x="8309" y="426"/>
                    <a:pt x="8309" y="426"/>
                    <a:pt x="8286" y="426"/>
                  </a:cubicBezTo>
                  <a:cubicBezTo>
                    <a:pt x="8012" y="289"/>
                    <a:pt x="7716" y="198"/>
                    <a:pt x="7419" y="129"/>
                  </a:cubicBezTo>
                  <a:cubicBezTo>
                    <a:pt x="7373" y="107"/>
                    <a:pt x="7305" y="107"/>
                    <a:pt x="7259" y="84"/>
                  </a:cubicBezTo>
                  <a:cubicBezTo>
                    <a:pt x="7122" y="61"/>
                    <a:pt x="7008" y="38"/>
                    <a:pt x="6871" y="15"/>
                  </a:cubicBezTo>
                  <a:cubicBezTo>
                    <a:pt x="6739" y="6"/>
                    <a:pt x="6602" y="0"/>
                    <a:pt x="64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7747;p70">
              <a:extLst>
                <a:ext uri="{FF2B5EF4-FFF2-40B4-BE49-F238E27FC236}">
                  <a16:creationId xmlns:a16="http://schemas.microsoft.com/office/drawing/2014/main" id="{D3F8D9F6-321B-4B3A-A057-C52DA1DDFC87}"/>
                </a:ext>
              </a:extLst>
            </p:cNvPr>
            <p:cNvSpPr/>
            <p:nvPr/>
          </p:nvSpPr>
          <p:spPr>
            <a:xfrm>
              <a:off x="7749781" y="2460525"/>
              <a:ext cx="58308" cy="53019"/>
            </a:xfrm>
            <a:custGeom>
              <a:avLst/>
              <a:gdLst/>
              <a:ahLst/>
              <a:cxnLst/>
              <a:rect l="l" t="t" r="r" b="b"/>
              <a:pathLst>
                <a:path w="4520" h="4110" extrusionOk="0">
                  <a:moveTo>
                    <a:pt x="4360" y="1"/>
                  </a:moveTo>
                  <a:cubicBezTo>
                    <a:pt x="4291" y="1"/>
                    <a:pt x="4269" y="69"/>
                    <a:pt x="4269" y="138"/>
                  </a:cubicBezTo>
                  <a:lnTo>
                    <a:pt x="4269" y="206"/>
                  </a:lnTo>
                  <a:cubicBezTo>
                    <a:pt x="4269" y="709"/>
                    <a:pt x="4177" y="1234"/>
                    <a:pt x="4040" y="1781"/>
                  </a:cubicBezTo>
                  <a:cubicBezTo>
                    <a:pt x="3926" y="2169"/>
                    <a:pt x="3789" y="2512"/>
                    <a:pt x="3607" y="2854"/>
                  </a:cubicBezTo>
                  <a:cubicBezTo>
                    <a:pt x="3492" y="3037"/>
                    <a:pt x="3378" y="3196"/>
                    <a:pt x="3241" y="3311"/>
                  </a:cubicBezTo>
                  <a:cubicBezTo>
                    <a:pt x="3127" y="3425"/>
                    <a:pt x="3036" y="3493"/>
                    <a:pt x="2922" y="3562"/>
                  </a:cubicBezTo>
                  <a:cubicBezTo>
                    <a:pt x="2831" y="3607"/>
                    <a:pt x="2739" y="3653"/>
                    <a:pt x="2625" y="3676"/>
                  </a:cubicBezTo>
                  <a:cubicBezTo>
                    <a:pt x="2557" y="3699"/>
                    <a:pt x="2511" y="3699"/>
                    <a:pt x="2443" y="3721"/>
                  </a:cubicBezTo>
                  <a:lnTo>
                    <a:pt x="2328" y="3721"/>
                  </a:lnTo>
                  <a:cubicBezTo>
                    <a:pt x="2237" y="3721"/>
                    <a:pt x="2146" y="3699"/>
                    <a:pt x="2054" y="3699"/>
                  </a:cubicBezTo>
                  <a:cubicBezTo>
                    <a:pt x="1940" y="3653"/>
                    <a:pt x="1849" y="3607"/>
                    <a:pt x="1735" y="3562"/>
                  </a:cubicBezTo>
                  <a:cubicBezTo>
                    <a:pt x="1621" y="3470"/>
                    <a:pt x="1530" y="3402"/>
                    <a:pt x="1415" y="3288"/>
                  </a:cubicBezTo>
                  <a:cubicBezTo>
                    <a:pt x="1233" y="3105"/>
                    <a:pt x="1073" y="2900"/>
                    <a:pt x="913" y="2626"/>
                  </a:cubicBezTo>
                  <a:cubicBezTo>
                    <a:pt x="708" y="2238"/>
                    <a:pt x="525" y="1827"/>
                    <a:pt x="411" y="1393"/>
                  </a:cubicBezTo>
                  <a:cubicBezTo>
                    <a:pt x="388" y="1348"/>
                    <a:pt x="388" y="1279"/>
                    <a:pt x="365" y="1211"/>
                  </a:cubicBezTo>
                  <a:cubicBezTo>
                    <a:pt x="346" y="1111"/>
                    <a:pt x="291" y="1047"/>
                    <a:pt x="202" y="1047"/>
                  </a:cubicBezTo>
                  <a:cubicBezTo>
                    <a:pt x="189" y="1047"/>
                    <a:pt x="175" y="1048"/>
                    <a:pt x="160" y="1051"/>
                  </a:cubicBezTo>
                  <a:cubicBezTo>
                    <a:pt x="114" y="1051"/>
                    <a:pt x="69" y="1074"/>
                    <a:pt x="46" y="1119"/>
                  </a:cubicBezTo>
                  <a:cubicBezTo>
                    <a:pt x="0" y="1165"/>
                    <a:pt x="0" y="1211"/>
                    <a:pt x="0" y="1256"/>
                  </a:cubicBezTo>
                  <a:lnTo>
                    <a:pt x="0" y="1279"/>
                  </a:lnTo>
                  <a:cubicBezTo>
                    <a:pt x="23" y="1393"/>
                    <a:pt x="46" y="1507"/>
                    <a:pt x="69" y="1622"/>
                  </a:cubicBezTo>
                  <a:cubicBezTo>
                    <a:pt x="160" y="2010"/>
                    <a:pt x="297" y="2329"/>
                    <a:pt x="434" y="2649"/>
                  </a:cubicBezTo>
                  <a:cubicBezTo>
                    <a:pt x="639" y="3014"/>
                    <a:pt x="845" y="3311"/>
                    <a:pt x="1096" y="3562"/>
                  </a:cubicBezTo>
                  <a:cubicBezTo>
                    <a:pt x="1347" y="3836"/>
                    <a:pt x="1666" y="4018"/>
                    <a:pt x="1963" y="4064"/>
                  </a:cubicBezTo>
                  <a:cubicBezTo>
                    <a:pt x="2123" y="4109"/>
                    <a:pt x="2283" y="4109"/>
                    <a:pt x="2420" y="4109"/>
                  </a:cubicBezTo>
                  <a:cubicBezTo>
                    <a:pt x="2443" y="4109"/>
                    <a:pt x="2488" y="4109"/>
                    <a:pt x="2511" y="4087"/>
                  </a:cubicBezTo>
                  <a:cubicBezTo>
                    <a:pt x="2694" y="4064"/>
                    <a:pt x="2853" y="4018"/>
                    <a:pt x="2968" y="3950"/>
                  </a:cubicBezTo>
                  <a:cubicBezTo>
                    <a:pt x="3127" y="3858"/>
                    <a:pt x="3287" y="3744"/>
                    <a:pt x="3401" y="3630"/>
                  </a:cubicBezTo>
                  <a:cubicBezTo>
                    <a:pt x="3515" y="3516"/>
                    <a:pt x="3629" y="3379"/>
                    <a:pt x="3721" y="3242"/>
                  </a:cubicBezTo>
                  <a:cubicBezTo>
                    <a:pt x="3926" y="2923"/>
                    <a:pt x="4086" y="2580"/>
                    <a:pt x="4200" y="2215"/>
                  </a:cubicBezTo>
                  <a:cubicBezTo>
                    <a:pt x="4406" y="1507"/>
                    <a:pt x="4520" y="800"/>
                    <a:pt x="4497" y="92"/>
                  </a:cubicBezTo>
                  <a:cubicBezTo>
                    <a:pt x="4497" y="69"/>
                    <a:pt x="4497" y="47"/>
                    <a:pt x="4474" y="24"/>
                  </a:cubicBezTo>
                  <a:cubicBezTo>
                    <a:pt x="4451" y="1"/>
                    <a:pt x="4406" y="1"/>
                    <a:pt x="4360" y="1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7748;p70">
              <a:extLst>
                <a:ext uri="{FF2B5EF4-FFF2-40B4-BE49-F238E27FC236}">
                  <a16:creationId xmlns:a16="http://schemas.microsoft.com/office/drawing/2014/main" id="{6454618B-C9EC-4458-9A67-FF164A16B773}"/>
                </a:ext>
              </a:extLst>
            </p:cNvPr>
            <p:cNvSpPr/>
            <p:nvPr/>
          </p:nvSpPr>
          <p:spPr>
            <a:xfrm>
              <a:off x="7925843" y="2256781"/>
              <a:ext cx="75981" cy="53019"/>
            </a:xfrm>
            <a:custGeom>
              <a:avLst/>
              <a:gdLst/>
              <a:ahLst/>
              <a:cxnLst/>
              <a:rect l="l" t="t" r="r" b="b"/>
              <a:pathLst>
                <a:path w="5890" h="4110" extrusionOk="0">
                  <a:moveTo>
                    <a:pt x="1119" y="1"/>
                  </a:moveTo>
                  <a:cubicBezTo>
                    <a:pt x="663" y="47"/>
                    <a:pt x="343" y="229"/>
                    <a:pt x="206" y="503"/>
                  </a:cubicBezTo>
                  <a:cubicBezTo>
                    <a:pt x="1" y="868"/>
                    <a:pt x="92" y="1370"/>
                    <a:pt x="457" y="1918"/>
                  </a:cubicBezTo>
                  <a:cubicBezTo>
                    <a:pt x="822" y="2466"/>
                    <a:pt x="1439" y="2991"/>
                    <a:pt x="2169" y="3402"/>
                  </a:cubicBezTo>
                  <a:cubicBezTo>
                    <a:pt x="2945" y="3858"/>
                    <a:pt x="3813" y="4109"/>
                    <a:pt x="4497" y="4109"/>
                  </a:cubicBezTo>
                  <a:lnTo>
                    <a:pt x="4748" y="4109"/>
                  </a:lnTo>
                  <a:cubicBezTo>
                    <a:pt x="5205" y="4041"/>
                    <a:pt x="5524" y="3881"/>
                    <a:pt x="5661" y="3607"/>
                  </a:cubicBezTo>
                  <a:cubicBezTo>
                    <a:pt x="5890" y="3242"/>
                    <a:pt x="5776" y="2740"/>
                    <a:pt x="5410" y="2192"/>
                  </a:cubicBezTo>
                  <a:cubicBezTo>
                    <a:pt x="5045" y="1644"/>
                    <a:pt x="4429" y="1096"/>
                    <a:pt x="3698" y="686"/>
                  </a:cubicBezTo>
                  <a:cubicBezTo>
                    <a:pt x="2922" y="252"/>
                    <a:pt x="2055" y="1"/>
                    <a:pt x="1370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7749;p70">
              <a:extLst>
                <a:ext uri="{FF2B5EF4-FFF2-40B4-BE49-F238E27FC236}">
                  <a16:creationId xmlns:a16="http://schemas.microsoft.com/office/drawing/2014/main" id="{286E20C2-DC2C-47FC-B361-BF3F31D6AB8F}"/>
                </a:ext>
              </a:extLst>
            </p:cNvPr>
            <p:cNvSpPr/>
            <p:nvPr/>
          </p:nvSpPr>
          <p:spPr>
            <a:xfrm>
              <a:off x="7729761" y="2383981"/>
              <a:ext cx="45356" cy="66551"/>
            </a:xfrm>
            <a:custGeom>
              <a:avLst/>
              <a:gdLst/>
              <a:ahLst/>
              <a:cxnLst/>
              <a:rect l="l" t="t" r="r" b="b"/>
              <a:pathLst>
                <a:path w="3516" h="5159" extrusionOk="0">
                  <a:moveTo>
                    <a:pt x="3333" y="0"/>
                  </a:moveTo>
                  <a:cubicBezTo>
                    <a:pt x="3264" y="23"/>
                    <a:pt x="3196" y="69"/>
                    <a:pt x="3196" y="137"/>
                  </a:cubicBezTo>
                  <a:cubicBezTo>
                    <a:pt x="3173" y="617"/>
                    <a:pt x="3127" y="1073"/>
                    <a:pt x="3036" y="1484"/>
                  </a:cubicBezTo>
                  <a:lnTo>
                    <a:pt x="3013" y="1598"/>
                  </a:lnTo>
                  <a:cubicBezTo>
                    <a:pt x="2967" y="1530"/>
                    <a:pt x="2876" y="1438"/>
                    <a:pt x="2785" y="1370"/>
                  </a:cubicBezTo>
                  <a:cubicBezTo>
                    <a:pt x="2648" y="1233"/>
                    <a:pt x="2465" y="1142"/>
                    <a:pt x="2305" y="1073"/>
                  </a:cubicBezTo>
                  <a:cubicBezTo>
                    <a:pt x="2169" y="1028"/>
                    <a:pt x="2009" y="1005"/>
                    <a:pt x="1872" y="1005"/>
                  </a:cubicBezTo>
                  <a:cubicBezTo>
                    <a:pt x="1826" y="1005"/>
                    <a:pt x="1780" y="1005"/>
                    <a:pt x="1735" y="1028"/>
                  </a:cubicBezTo>
                  <a:cubicBezTo>
                    <a:pt x="890" y="1119"/>
                    <a:pt x="251" y="1918"/>
                    <a:pt x="91" y="2648"/>
                  </a:cubicBezTo>
                  <a:cubicBezTo>
                    <a:pt x="23" y="2945"/>
                    <a:pt x="0" y="3242"/>
                    <a:pt x="46" y="3493"/>
                  </a:cubicBezTo>
                  <a:cubicBezTo>
                    <a:pt x="91" y="3789"/>
                    <a:pt x="206" y="4063"/>
                    <a:pt x="388" y="4292"/>
                  </a:cubicBezTo>
                  <a:cubicBezTo>
                    <a:pt x="890" y="4953"/>
                    <a:pt x="1758" y="5136"/>
                    <a:pt x="2237" y="5159"/>
                  </a:cubicBezTo>
                  <a:lnTo>
                    <a:pt x="2283" y="5159"/>
                  </a:lnTo>
                  <a:cubicBezTo>
                    <a:pt x="2420" y="5136"/>
                    <a:pt x="2534" y="5045"/>
                    <a:pt x="2534" y="4908"/>
                  </a:cubicBezTo>
                  <a:cubicBezTo>
                    <a:pt x="2557" y="4817"/>
                    <a:pt x="2534" y="4748"/>
                    <a:pt x="2465" y="4680"/>
                  </a:cubicBezTo>
                  <a:cubicBezTo>
                    <a:pt x="2420" y="4634"/>
                    <a:pt x="2351" y="4611"/>
                    <a:pt x="2283" y="4588"/>
                  </a:cubicBezTo>
                  <a:lnTo>
                    <a:pt x="2237" y="4588"/>
                  </a:lnTo>
                  <a:cubicBezTo>
                    <a:pt x="1940" y="4497"/>
                    <a:pt x="1689" y="4428"/>
                    <a:pt x="1484" y="4337"/>
                  </a:cubicBezTo>
                  <a:cubicBezTo>
                    <a:pt x="1347" y="4246"/>
                    <a:pt x="1233" y="4177"/>
                    <a:pt x="1119" y="4063"/>
                  </a:cubicBezTo>
                  <a:cubicBezTo>
                    <a:pt x="1050" y="3995"/>
                    <a:pt x="982" y="3926"/>
                    <a:pt x="890" y="3812"/>
                  </a:cubicBezTo>
                  <a:cubicBezTo>
                    <a:pt x="845" y="3721"/>
                    <a:pt x="799" y="3630"/>
                    <a:pt x="776" y="3538"/>
                  </a:cubicBezTo>
                  <a:cubicBezTo>
                    <a:pt x="731" y="3424"/>
                    <a:pt x="708" y="3310"/>
                    <a:pt x="708" y="3196"/>
                  </a:cubicBezTo>
                  <a:cubicBezTo>
                    <a:pt x="708" y="3059"/>
                    <a:pt x="708" y="2922"/>
                    <a:pt x="753" y="2762"/>
                  </a:cubicBezTo>
                  <a:cubicBezTo>
                    <a:pt x="776" y="2580"/>
                    <a:pt x="845" y="2443"/>
                    <a:pt x="913" y="2283"/>
                  </a:cubicBezTo>
                  <a:cubicBezTo>
                    <a:pt x="1004" y="2146"/>
                    <a:pt x="1073" y="2032"/>
                    <a:pt x="1164" y="1918"/>
                  </a:cubicBezTo>
                  <a:cubicBezTo>
                    <a:pt x="1233" y="1826"/>
                    <a:pt x="1324" y="1758"/>
                    <a:pt x="1438" y="1689"/>
                  </a:cubicBezTo>
                  <a:cubicBezTo>
                    <a:pt x="1529" y="1621"/>
                    <a:pt x="1598" y="1598"/>
                    <a:pt x="1689" y="1553"/>
                  </a:cubicBezTo>
                  <a:cubicBezTo>
                    <a:pt x="1758" y="1530"/>
                    <a:pt x="1826" y="1530"/>
                    <a:pt x="1917" y="1507"/>
                  </a:cubicBezTo>
                  <a:cubicBezTo>
                    <a:pt x="2009" y="1507"/>
                    <a:pt x="2077" y="1530"/>
                    <a:pt x="2169" y="1530"/>
                  </a:cubicBezTo>
                  <a:cubicBezTo>
                    <a:pt x="2237" y="1553"/>
                    <a:pt x="2328" y="1575"/>
                    <a:pt x="2397" y="1621"/>
                  </a:cubicBezTo>
                  <a:cubicBezTo>
                    <a:pt x="2511" y="1689"/>
                    <a:pt x="2602" y="1758"/>
                    <a:pt x="2716" y="1849"/>
                  </a:cubicBezTo>
                  <a:cubicBezTo>
                    <a:pt x="2762" y="1895"/>
                    <a:pt x="2808" y="1941"/>
                    <a:pt x="2853" y="2009"/>
                  </a:cubicBezTo>
                  <a:lnTo>
                    <a:pt x="2899" y="2055"/>
                  </a:lnTo>
                  <a:lnTo>
                    <a:pt x="2945" y="2100"/>
                  </a:lnTo>
                  <a:cubicBezTo>
                    <a:pt x="2990" y="2146"/>
                    <a:pt x="3036" y="2169"/>
                    <a:pt x="3082" y="2169"/>
                  </a:cubicBezTo>
                  <a:cubicBezTo>
                    <a:pt x="3127" y="2146"/>
                    <a:pt x="3150" y="2146"/>
                    <a:pt x="3150" y="2146"/>
                  </a:cubicBezTo>
                  <a:cubicBezTo>
                    <a:pt x="3218" y="2123"/>
                    <a:pt x="3241" y="2077"/>
                    <a:pt x="3264" y="2009"/>
                  </a:cubicBezTo>
                  <a:lnTo>
                    <a:pt x="3264" y="1941"/>
                  </a:lnTo>
                  <a:lnTo>
                    <a:pt x="3287" y="1895"/>
                  </a:lnTo>
                  <a:lnTo>
                    <a:pt x="3287" y="1849"/>
                  </a:lnTo>
                  <a:lnTo>
                    <a:pt x="3310" y="1804"/>
                  </a:lnTo>
                  <a:cubicBezTo>
                    <a:pt x="3355" y="1575"/>
                    <a:pt x="3401" y="1324"/>
                    <a:pt x="3424" y="1096"/>
                  </a:cubicBezTo>
                  <a:cubicBezTo>
                    <a:pt x="3470" y="754"/>
                    <a:pt x="3492" y="457"/>
                    <a:pt x="3515" y="160"/>
                  </a:cubicBezTo>
                  <a:cubicBezTo>
                    <a:pt x="3515" y="69"/>
                    <a:pt x="3447" y="0"/>
                    <a:pt x="3333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7750;p70">
              <a:extLst>
                <a:ext uri="{FF2B5EF4-FFF2-40B4-BE49-F238E27FC236}">
                  <a16:creationId xmlns:a16="http://schemas.microsoft.com/office/drawing/2014/main" id="{7FEE599D-23E3-4676-9764-48C9C5FEC3DF}"/>
                </a:ext>
              </a:extLst>
            </p:cNvPr>
            <p:cNvSpPr/>
            <p:nvPr/>
          </p:nvSpPr>
          <p:spPr>
            <a:xfrm>
              <a:off x="7668515" y="2228815"/>
              <a:ext cx="77452" cy="40351"/>
            </a:xfrm>
            <a:custGeom>
              <a:avLst/>
              <a:gdLst/>
              <a:ahLst/>
              <a:cxnLst/>
              <a:rect l="l" t="t" r="r" b="b"/>
              <a:pathLst>
                <a:path w="6004" h="3128" extrusionOk="0">
                  <a:moveTo>
                    <a:pt x="3812" y="0"/>
                  </a:moveTo>
                  <a:cubicBezTo>
                    <a:pt x="3607" y="0"/>
                    <a:pt x="3424" y="0"/>
                    <a:pt x="3219" y="23"/>
                  </a:cubicBezTo>
                  <a:cubicBezTo>
                    <a:pt x="3059" y="46"/>
                    <a:pt x="2899" y="69"/>
                    <a:pt x="2739" y="92"/>
                  </a:cubicBezTo>
                  <a:cubicBezTo>
                    <a:pt x="1963" y="252"/>
                    <a:pt x="1256" y="548"/>
                    <a:pt x="731" y="913"/>
                  </a:cubicBezTo>
                  <a:cubicBezTo>
                    <a:pt x="229" y="1302"/>
                    <a:pt x="0" y="1712"/>
                    <a:pt x="69" y="2100"/>
                  </a:cubicBezTo>
                  <a:cubicBezTo>
                    <a:pt x="183" y="2717"/>
                    <a:pt x="1028" y="3128"/>
                    <a:pt x="2214" y="3128"/>
                  </a:cubicBezTo>
                  <a:cubicBezTo>
                    <a:pt x="2397" y="3128"/>
                    <a:pt x="2603" y="3105"/>
                    <a:pt x="2808" y="3082"/>
                  </a:cubicBezTo>
                  <a:cubicBezTo>
                    <a:pt x="2968" y="3059"/>
                    <a:pt x="3128" y="3036"/>
                    <a:pt x="3287" y="3013"/>
                  </a:cubicBezTo>
                  <a:cubicBezTo>
                    <a:pt x="4429" y="2808"/>
                    <a:pt x="5364" y="2306"/>
                    <a:pt x="5775" y="1712"/>
                  </a:cubicBezTo>
                  <a:cubicBezTo>
                    <a:pt x="5935" y="1461"/>
                    <a:pt x="6003" y="1233"/>
                    <a:pt x="5958" y="1005"/>
                  </a:cubicBezTo>
                  <a:cubicBezTo>
                    <a:pt x="5844" y="389"/>
                    <a:pt x="4999" y="0"/>
                    <a:pt x="3812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7751;p70">
              <a:extLst>
                <a:ext uri="{FF2B5EF4-FFF2-40B4-BE49-F238E27FC236}">
                  <a16:creationId xmlns:a16="http://schemas.microsoft.com/office/drawing/2014/main" id="{6C6F36FC-DC89-4E86-BDF5-E1C1319E90BD}"/>
                </a:ext>
              </a:extLst>
            </p:cNvPr>
            <p:cNvSpPr/>
            <p:nvPr/>
          </p:nvSpPr>
          <p:spPr>
            <a:xfrm>
              <a:off x="7890809" y="2394287"/>
              <a:ext cx="54490" cy="56812"/>
            </a:xfrm>
            <a:custGeom>
              <a:avLst/>
              <a:gdLst/>
              <a:ahLst/>
              <a:cxnLst/>
              <a:rect l="l" t="t" r="r" b="b"/>
              <a:pathLst>
                <a:path w="4224" h="4404" extrusionOk="0">
                  <a:moveTo>
                    <a:pt x="297" y="0"/>
                  </a:moveTo>
                  <a:cubicBezTo>
                    <a:pt x="206" y="0"/>
                    <a:pt x="160" y="69"/>
                    <a:pt x="160" y="137"/>
                  </a:cubicBezTo>
                  <a:cubicBezTo>
                    <a:pt x="115" y="731"/>
                    <a:pt x="23" y="1324"/>
                    <a:pt x="23" y="1918"/>
                  </a:cubicBezTo>
                  <a:cubicBezTo>
                    <a:pt x="1" y="2237"/>
                    <a:pt x="23" y="2557"/>
                    <a:pt x="69" y="2876"/>
                  </a:cubicBezTo>
                  <a:cubicBezTo>
                    <a:pt x="115" y="3173"/>
                    <a:pt x="206" y="3447"/>
                    <a:pt x="366" y="3698"/>
                  </a:cubicBezTo>
                  <a:cubicBezTo>
                    <a:pt x="503" y="3926"/>
                    <a:pt x="708" y="4132"/>
                    <a:pt x="959" y="4246"/>
                  </a:cubicBezTo>
                  <a:cubicBezTo>
                    <a:pt x="1186" y="4359"/>
                    <a:pt x="1435" y="4403"/>
                    <a:pt x="1683" y="4403"/>
                  </a:cubicBezTo>
                  <a:cubicBezTo>
                    <a:pt x="1785" y="4403"/>
                    <a:pt x="1887" y="4396"/>
                    <a:pt x="1986" y="4383"/>
                  </a:cubicBezTo>
                  <a:cubicBezTo>
                    <a:pt x="2717" y="4269"/>
                    <a:pt x="3219" y="3652"/>
                    <a:pt x="3561" y="3036"/>
                  </a:cubicBezTo>
                  <a:cubicBezTo>
                    <a:pt x="3744" y="2671"/>
                    <a:pt x="3881" y="2260"/>
                    <a:pt x="3995" y="1872"/>
                  </a:cubicBezTo>
                  <a:cubicBezTo>
                    <a:pt x="4041" y="1689"/>
                    <a:pt x="4086" y="1530"/>
                    <a:pt x="4109" y="1347"/>
                  </a:cubicBezTo>
                  <a:cubicBezTo>
                    <a:pt x="4155" y="1187"/>
                    <a:pt x="4178" y="1005"/>
                    <a:pt x="4200" y="845"/>
                  </a:cubicBezTo>
                  <a:cubicBezTo>
                    <a:pt x="4223" y="776"/>
                    <a:pt x="4223" y="685"/>
                    <a:pt x="4178" y="617"/>
                  </a:cubicBezTo>
                  <a:cubicBezTo>
                    <a:pt x="4132" y="548"/>
                    <a:pt x="4063" y="502"/>
                    <a:pt x="3995" y="480"/>
                  </a:cubicBezTo>
                  <a:cubicBezTo>
                    <a:pt x="3967" y="472"/>
                    <a:pt x="3939" y="468"/>
                    <a:pt x="3910" y="468"/>
                  </a:cubicBezTo>
                  <a:cubicBezTo>
                    <a:pt x="3776" y="468"/>
                    <a:pt x="3649" y="553"/>
                    <a:pt x="3630" y="685"/>
                  </a:cubicBezTo>
                  <a:cubicBezTo>
                    <a:pt x="3607" y="822"/>
                    <a:pt x="3561" y="936"/>
                    <a:pt x="3538" y="1073"/>
                  </a:cubicBezTo>
                  <a:cubicBezTo>
                    <a:pt x="3493" y="1210"/>
                    <a:pt x="3447" y="1370"/>
                    <a:pt x="3402" y="1530"/>
                  </a:cubicBezTo>
                  <a:cubicBezTo>
                    <a:pt x="3310" y="1849"/>
                    <a:pt x="3219" y="2169"/>
                    <a:pt x="3082" y="2488"/>
                  </a:cubicBezTo>
                  <a:cubicBezTo>
                    <a:pt x="2968" y="2785"/>
                    <a:pt x="2808" y="3059"/>
                    <a:pt x="2625" y="3310"/>
                  </a:cubicBezTo>
                  <a:cubicBezTo>
                    <a:pt x="2534" y="3447"/>
                    <a:pt x="2420" y="3538"/>
                    <a:pt x="2306" y="3652"/>
                  </a:cubicBezTo>
                  <a:cubicBezTo>
                    <a:pt x="2215" y="3721"/>
                    <a:pt x="2123" y="3766"/>
                    <a:pt x="2032" y="3812"/>
                  </a:cubicBezTo>
                  <a:cubicBezTo>
                    <a:pt x="1941" y="3858"/>
                    <a:pt x="1849" y="3881"/>
                    <a:pt x="1735" y="3881"/>
                  </a:cubicBezTo>
                  <a:cubicBezTo>
                    <a:pt x="1621" y="3903"/>
                    <a:pt x="1484" y="3903"/>
                    <a:pt x="1370" y="3903"/>
                  </a:cubicBezTo>
                  <a:cubicBezTo>
                    <a:pt x="1279" y="3881"/>
                    <a:pt x="1187" y="3858"/>
                    <a:pt x="1096" y="3835"/>
                  </a:cubicBezTo>
                  <a:cubicBezTo>
                    <a:pt x="1028" y="3789"/>
                    <a:pt x="959" y="3744"/>
                    <a:pt x="891" y="3698"/>
                  </a:cubicBezTo>
                  <a:cubicBezTo>
                    <a:pt x="822" y="3652"/>
                    <a:pt x="777" y="3584"/>
                    <a:pt x="708" y="3515"/>
                  </a:cubicBezTo>
                  <a:cubicBezTo>
                    <a:pt x="640" y="3424"/>
                    <a:pt x="571" y="3310"/>
                    <a:pt x="526" y="3196"/>
                  </a:cubicBezTo>
                  <a:cubicBezTo>
                    <a:pt x="434" y="2968"/>
                    <a:pt x="389" y="2716"/>
                    <a:pt x="343" y="2465"/>
                  </a:cubicBezTo>
                  <a:cubicBezTo>
                    <a:pt x="252" y="1689"/>
                    <a:pt x="343" y="913"/>
                    <a:pt x="411" y="137"/>
                  </a:cubicBezTo>
                  <a:cubicBezTo>
                    <a:pt x="411" y="69"/>
                    <a:pt x="343" y="0"/>
                    <a:pt x="297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7752;p70">
              <a:extLst>
                <a:ext uri="{FF2B5EF4-FFF2-40B4-BE49-F238E27FC236}">
                  <a16:creationId xmlns:a16="http://schemas.microsoft.com/office/drawing/2014/main" id="{7A332882-55D2-4DD9-976B-45AF82E60D7B}"/>
                </a:ext>
              </a:extLst>
            </p:cNvPr>
            <p:cNvSpPr/>
            <p:nvPr/>
          </p:nvSpPr>
          <p:spPr>
            <a:xfrm>
              <a:off x="7669392" y="2351294"/>
              <a:ext cx="50374" cy="54786"/>
            </a:xfrm>
            <a:custGeom>
              <a:avLst/>
              <a:gdLst/>
              <a:ahLst/>
              <a:cxnLst/>
              <a:rect l="l" t="t" r="r" b="b"/>
              <a:pathLst>
                <a:path w="3905" h="4247" extrusionOk="0">
                  <a:moveTo>
                    <a:pt x="526" y="1"/>
                  </a:moveTo>
                  <a:cubicBezTo>
                    <a:pt x="435" y="1"/>
                    <a:pt x="366" y="24"/>
                    <a:pt x="320" y="46"/>
                  </a:cubicBezTo>
                  <a:cubicBezTo>
                    <a:pt x="252" y="115"/>
                    <a:pt x="229" y="161"/>
                    <a:pt x="206" y="252"/>
                  </a:cubicBezTo>
                  <a:cubicBezTo>
                    <a:pt x="184" y="389"/>
                    <a:pt x="138" y="549"/>
                    <a:pt x="115" y="686"/>
                  </a:cubicBezTo>
                  <a:cubicBezTo>
                    <a:pt x="92" y="868"/>
                    <a:pt x="69" y="1028"/>
                    <a:pt x="47" y="1188"/>
                  </a:cubicBezTo>
                  <a:cubicBezTo>
                    <a:pt x="1" y="1553"/>
                    <a:pt x="1" y="1941"/>
                    <a:pt x="24" y="2329"/>
                  </a:cubicBezTo>
                  <a:cubicBezTo>
                    <a:pt x="92" y="2968"/>
                    <a:pt x="320" y="3653"/>
                    <a:pt x="914" y="3995"/>
                  </a:cubicBezTo>
                  <a:cubicBezTo>
                    <a:pt x="1188" y="4155"/>
                    <a:pt x="1507" y="4246"/>
                    <a:pt x="1827" y="4246"/>
                  </a:cubicBezTo>
                  <a:cubicBezTo>
                    <a:pt x="2078" y="4223"/>
                    <a:pt x="2329" y="4132"/>
                    <a:pt x="2535" y="3972"/>
                  </a:cubicBezTo>
                  <a:cubicBezTo>
                    <a:pt x="2740" y="3813"/>
                    <a:pt x="2900" y="3584"/>
                    <a:pt x="3037" y="3356"/>
                  </a:cubicBezTo>
                  <a:cubicBezTo>
                    <a:pt x="3196" y="3105"/>
                    <a:pt x="3311" y="2831"/>
                    <a:pt x="3425" y="2557"/>
                  </a:cubicBezTo>
                  <a:cubicBezTo>
                    <a:pt x="3607" y="2055"/>
                    <a:pt x="3744" y="1530"/>
                    <a:pt x="3904" y="1005"/>
                  </a:cubicBezTo>
                  <a:cubicBezTo>
                    <a:pt x="3904" y="937"/>
                    <a:pt x="3881" y="868"/>
                    <a:pt x="3836" y="845"/>
                  </a:cubicBezTo>
                  <a:cubicBezTo>
                    <a:pt x="3818" y="840"/>
                    <a:pt x="3801" y="837"/>
                    <a:pt x="3785" y="837"/>
                  </a:cubicBezTo>
                  <a:cubicBezTo>
                    <a:pt x="3736" y="837"/>
                    <a:pt x="3693" y="862"/>
                    <a:pt x="3676" y="914"/>
                  </a:cubicBezTo>
                  <a:cubicBezTo>
                    <a:pt x="3470" y="1599"/>
                    <a:pt x="3288" y="2306"/>
                    <a:pt x="2945" y="2922"/>
                  </a:cubicBezTo>
                  <a:cubicBezTo>
                    <a:pt x="2831" y="3128"/>
                    <a:pt x="2717" y="3310"/>
                    <a:pt x="2557" y="3493"/>
                  </a:cubicBezTo>
                  <a:cubicBezTo>
                    <a:pt x="2466" y="3562"/>
                    <a:pt x="2375" y="3630"/>
                    <a:pt x="2283" y="3698"/>
                  </a:cubicBezTo>
                  <a:cubicBezTo>
                    <a:pt x="2215" y="3744"/>
                    <a:pt x="2146" y="3767"/>
                    <a:pt x="2055" y="3790"/>
                  </a:cubicBezTo>
                  <a:cubicBezTo>
                    <a:pt x="1987" y="3813"/>
                    <a:pt x="1918" y="3813"/>
                    <a:pt x="1850" y="3813"/>
                  </a:cubicBezTo>
                  <a:cubicBezTo>
                    <a:pt x="1758" y="3813"/>
                    <a:pt x="1690" y="3813"/>
                    <a:pt x="1599" y="3790"/>
                  </a:cubicBezTo>
                  <a:cubicBezTo>
                    <a:pt x="1485" y="3767"/>
                    <a:pt x="1393" y="3721"/>
                    <a:pt x="1279" y="3676"/>
                  </a:cubicBezTo>
                  <a:cubicBezTo>
                    <a:pt x="1211" y="3607"/>
                    <a:pt x="1119" y="3562"/>
                    <a:pt x="1051" y="3493"/>
                  </a:cubicBezTo>
                  <a:cubicBezTo>
                    <a:pt x="1005" y="3425"/>
                    <a:pt x="937" y="3356"/>
                    <a:pt x="891" y="3265"/>
                  </a:cubicBezTo>
                  <a:cubicBezTo>
                    <a:pt x="823" y="3151"/>
                    <a:pt x="754" y="3014"/>
                    <a:pt x="708" y="2877"/>
                  </a:cubicBezTo>
                  <a:cubicBezTo>
                    <a:pt x="640" y="2603"/>
                    <a:pt x="617" y="2306"/>
                    <a:pt x="617" y="2009"/>
                  </a:cubicBezTo>
                  <a:cubicBezTo>
                    <a:pt x="617" y="1713"/>
                    <a:pt x="617" y="1393"/>
                    <a:pt x="663" y="1096"/>
                  </a:cubicBezTo>
                  <a:cubicBezTo>
                    <a:pt x="663" y="937"/>
                    <a:pt x="686" y="800"/>
                    <a:pt x="708" y="663"/>
                  </a:cubicBezTo>
                  <a:cubicBezTo>
                    <a:pt x="731" y="549"/>
                    <a:pt x="731" y="412"/>
                    <a:pt x="754" y="298"/>
                  </a:cubicBezTo>
                  <a:cubicBezTo>
                    <a:pt x="777" y="161"/>
                    <a:pt x="663" y="24"/>
                    <a:pt x="526" y="1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7753;p70">
              <a:extLst>
                <a:ext uri="{FF2B5EF4-FFF2-40B4-BE49-F238E27FC236}">
                  <a16:creationId xmlns:a16="http://schemas.microsoft.com/office/drawing/2014/main" id="{1F7AFCD5-BEF8-41DF-9732-21E490CD0952}"/>
                </a:ext>
              </a:extLst>
            </p:cNvPr>
            <p:cNvSpPr/>
            <p:nvPr/>
          </p:nvSpPr>
          <p:spPr>
            <a:xfrm>
              <a:off x="7807196" y="2305953"/>
              <a:ext cx="225853" cy="224860"/>
            </a:xfrm>
            <a:custGeom>
              <a:avLst/>
              <a:gdLst/>
              <a:ahLst/>
              <a:cxnLst/>
              <a:rect l="l" t="t" r="r" b="b"/>
              <a:pathLst>
                <a:path w="17508" h="17431" extrusionOk="0">
                  <a:moveTo>
                    <a:pt x="8697" y="777"/>
                  </a:moveTo>
                  <a:cubicBezTo>
                    <a:pt x="9062" y="777"/>
                    <a:pt x="9404" y="800"/>
                    <a:pt x="9769" y="845"/>
                  </a:cubicBezTo>
                  <a:cubicBezTo>
                    <a:pt x="10454" y="937"/>
                    <a:pt x="11139" y="1119"/>
                    <a:pt x="11801" y="1393"/>
                  </a:cubicBezTo>
                  <a:cubicBezTo>
                    <a:pt x="12440" y="1667"/>
                    <a:pt x="13056" y="2032"/>
                    <a:pt x="13604" y="2443"/>
                  </a:cubicBezTo>
                  <a:cubicBezTo>
                    <a:pt x="14129" y="2877"/>
                    <a:pt x="14608" y="3356"/>
                    <a:pt x="15019" y="3881"/>
                  </a:cubicBezTo>
                  <a:cubicBezTo>
                    <a:pt x="15430" y="4429"/>
                    <a:pt x="15772" y="5022"/>
                    <a:pt x="16046" y="5661"/>
                  </a:cubicBezTo>
                  <a:cubicBezTo>
                    <a:pt x="16046" y="5616"/>
                    <a:pt x="16024" y="5593"/>
                    <a:pt x="16024" y="5570"/>
                  </a:cubicBezTo>
                  <a:lnTo>
                    <a:pt x="16024" y="5570"/>
                  </a:lnTo>
                  <a:cubicBezTo>
                    <a:pt x="16297" y="6209"/>
                    <a:pt x="16480" y="6894"/>
                    <a:pt x="16594" y="7579"/>
                  </a:cubicBezTo>
                  <a:cubicBezTo>
                    <a:pt x="16685" y="8332"/>
                    <a:pt x="16685" y="9062"/>
                    <a:pt x="16594" y="9793"/>
                  </a:cubicBezTo>
                  <a:cubicBezTo>
                    <a:pt x="16480" y="10500"/>
                    <a:pt x="16297" y="11185"/>
                    <a:pt x="16024" y="11824"/>
                  </a:cubicBezTo>
                  <a:cubicBezTo>
                    <a:pt x="15750" y="12463"/>
                    <a:pt x="15407" y="13057"/>
                    <a:pt x="14996" y="13605"/>
                  </a:cubicBezTo>
                  <a:cubicBezTo>
                    <a:pt x="14563" y="14130"/>
                    <a:pt x="14083" y="14609"/>
                    <a:pt x="13558" y="15043"/>
                  </a:cubicBezTo>
                  <a:cubicBezTo>
                    <a:pt x="13011" y="15453"/>
                    <a:pt x="12417" y="15796"/>
                    <a:pt x="11778" y="16047"/>
                  </a:cubicBezTo>
                  <a:cubicBezTo>
                    <a:pt x="11139" y="16321"/>
                    <a:pt x="10454" y="16503"/>
                    <a:pt x="9769" y="16595"/>
                  </a:cubicBezTo>
                  <a:cubicBezTo>
                    <a:pt x="9390" y="16644"/>
                    <a:pt x="9011" y="16666"/>
                    <a:pt x="8635" y="16666"/>
                  </a:cubicBezTo>
                  <a:cubicBezTo>
                    <a:pt x="8310" y="16666"/>
                    <a:pt x="7987" y="16649"/>
                    <a:pt x="7669" y="16617"/>
                  </a:cubicBezTo>
                  <a:cubicBezTo>
                    <a:pt x="6962" y="16503"/>
                    <a:pt x="6277" y="16321"/>
                    <a:pt x="5638" y="16047"/>
                  </a:cubicBezTo>
                  <a:cubicBezTo>
                    <a:pt x="5547" y="16024"/>
                    <a:pt x="5455" y="15978"/>
                    <a:pt x="5364" y="15933"/>
                  </a:cubicBezTo>
                  <a:lnTo>
                    <a:pt x="5341" y="15933"/>
                  </a:lnTo>
                  <a:cubicBezTo>
                    <a:pt x="5341" y="15933"/>
                    <a:pt x="5318" y="15910"/>
                    <a:pt x="5318" y="15910"/>
                  </a:cubicBezTo>
                  <a:cubicBezTo>
                    <a:pt x="5296" y="15910"/>
                    <a:pt x="5273" y="15887"/>
                    <a:pt x="5273" y="15887"/>
                  </a:cubicBezTo>
                  <a:lnTo>
                    <a:pt x="5250" y="15887"/>
                  </a:lnTo>
                  <a:cubicBezTo>
                    <a:pt x="4771" y="15636"/>
                    <a:pt x="4314" y="15362"/>
                    <a:pt x="3858" y="15020"/>
                  </a:cubicBezTo>
                  <a:cubicBezTo>
                    <a:pt x="3561" y="14791"/>
                    <a:pt x="3287" y="14540"/>
                    <a:pt x="3013" y="14266"/>
                  </a:cubicBezTo>
                  <a:cubicBezTo>
                    <a:pt x="2990" y="14244"/>
                    <a:pt x="2990" y="14244"/>
                    <a:pt x="2967" y="14221"/>
                  </a:cubicBezTo>
                  <a:cubicBezTo>
                    <a:pt x="2967" y="14221"/>
                    <a:pt x="2945" y="14198"/>
                    <a:pt x="2945" y="14198"/>
                  </a:cubicBezTo>
                  <a:lnTo>
                    <a:pt x="2945" y="14175"/>
                  </a:lnTo>
                  <a:cubicBezTo>
                    <a:pt x="2762" y="13993"/>
                    <a:pt x="2579" y="13787"/>
                    <a:pt x="2420" y="13582"/>
                  </a:cubicBezTo>
                  <a:cubicBezTo>
                    <a:pt x="2009" y="13034"/>
                    <a:pt x="1666" y="12440"/>
                    <a:pt x="1392" y="11824"/>
                  </a:cubicBezTo>
                  <a:cubicBezTo>
                    <a:pt x="1370" y="11801"/>
                    <a:pt x="1370" y="11801"/>
                    <a:pt x="1370" y="11779"/>
                  </a:cubicBezTo>
                  <a:cubicBezTo>
                    <a:pt x="1370" y="11779"/>
                    <a:pt x="1370" y="11779"/>
                    <a:pt x="1370" y="11756"/>
                  </a:cubicBezTo>
                  <a:cubicBezTo>
                    <a:pt x="1347" y="11756"/>
                    <a:pt x="1347" y="11733"/>
                    <a:pt x="1347" y="11733"/>
                  </a:cubicBezTo>
                  <a:cubicBezTo>
                    <a:pt x="1347" y="11710"/>
                    <a:pt x="1347" y="11710"/>
                    <a:pt x="1324" y="11687"/>
                  </a:cubicBezTo>
                  <a:cubicBezTo>
                    <a:pt x="1324" y="11687"/>
                    <a:pt x="1324" y="11664"/>
                    <a:pt x="1324" y="11664"/>
                  </a:cubicBezTo>
                  <a:cubicBezTo>
                    <a:pt x="1324" y="11642"/>
                    <a:pt x="1301" y="11642"/>
                    <a:pt x="1301" y="11619"/>
                  </a:cubicBezTo>
                  <a:lnTo>
                    <a:pt x="1301" y="11596"/>
                  </a:lnTo>
                  <a:cubicBezTo>
                    <a:pt x="1301" y="11596"/>
                    <a:pt x="1278" y="11573"/>
                    <a:pt x="1278" y="11550"/>
                  </a:cubicBezTo>
                  <a:cubicBezTo>
                    <a:pt x="1278" y="11527"/>
                    <a:pt x="1256" y="11505"/>
                    <a:pt x="1256" y="11482"/>
                  </a:cubicBezTo>
                  <a:cubicBezTo>
                    <a:pt x="1073" y="11002"/>
                    <a:pt x="936" y="10500"/>
                    <a:pt x="868" y="9975"/>
                  </a:cubicBezTo>
                  <a:cubicBezTo>
                    <a:pt x="845" y="9907"/>
                    <a:pt x="845" y="9838"/>
                    <a:pt x="822" y="9770"/>
                  </a:cubicBezTo>
                  <a:cubicBezTo>
                    <a:pt x="822" y="9724"/>
                    <a:pt x="822" y="9656"/>
                    <a:pt x="799" y="9587"/>
                  </a:cubicBezTo>
                  <a:cubicBezTo>
                    <a:pt x="799" y="9564"/>
                    <a:pt x="799" y="9542"/>
                    <a:pt x="799" y="9519"/>
                  </a:cubicBezTo>
                  <a:cubicBezTo>
                    <a:pt x="799" y="9519"/>
                    <a:pt x="799" y="9496"/>
                    <a:pt x="799" y="9473"/>
                  </a:cubicBezTo>
                  <a:cubicBezTo>
                    <a:pt x="731" y="8857"/>
                    <a:pt x="753" y="8241"/>
                    <a:pt x="822" y="7624"/>
                  </a:cubicBezTo>
                  <a:cubicBezTo>
                    <a:pt x="936" y="6962"/>
                    <a:pt x="1119" y="6278"/>
                    <a:pt x="1370" y="5639"/>
                  </a:cubicBezTo>
                  <a:cubicBezTo>
                    <a:pt x="1644" y="5022"/>
                    <a:pt x="1986" y="4406"/>
                    <a:pt x="2420" y="3858"/>
                  </a:cubicBezTo>
                  <a:cubicBezTo>
                    <a:pt x="2830" y="3333"/>
                    <a:pt x="3310" y="2854"/>
                    <a:pt x="3835" y="2443"/>
                  </a:cubicBezTo>
                  <a:cubicBezTo>
                    <a:pt x="4383" y="2032"/>
                    <a:pt x="4976" y="1667"/>
                    <a:pt x="5592" y="1393"/>
                  </a:cubicBezTo>
                  <a:cubicBezTo>
                    <a:pt x="6254" y="1119"/>
                    <a:pt x="6962" y="937"/>
                    <a:pt x="7669" y="845"/>
                  </a:cubicBezTo>
                  <a:cubicBezTo>
                    <a:pt x="8012" y="800"/>
                    <a:pt x="8354" y="777"/>
                    <a:pt x="8697" y="777"/>
                  </a:cubicBezTo>
                  <a:close/>
                  <a:moveTo>
                    <a:pt x="8697" y="1"/>
                  </a:moveTo>
                  <a:cubicBezTo>
                    <a:pt x="8194" y="1"/>
                    <a:pt x="7715" y="46"/>
                    <a:pt x="7213" y="138"/>
                  </a:cubicBezTo>
                  <a:cubicBezTo>
                    <a:pt x="6117" y="320"/>
                    <a:pt x="5045" y="731"/>
                    <a:pt x="4109" y="1325"/>
                  </a:cubicBezTo>
                  <a:cubicBezTo>
                    <a:pt x="3721" y="1576"/>
                    <a:pt x="3355" y="1850"/>
                    <a:pt x="2990" y="2146"/>
                  </a:cubicBezTo>
                  <a:cubicBezTo>
                    <a:pt x="2922" y="2215"/>
                    <a:pt x="2853" y="2260"/>
                    <a:pt x="2785" y="2329"/>
                  </a:cubicBezTo>
                  <a:cubicBezTo>
                    <a:pt x="2260" y="2808"/>
                    <a:pt x="1803" y="3356"/>
                    <a:pt x="1415" y="3949"/>
                  </a:cubicBezTo>
                  <a:cubicBezTo>
                    <a:pt x="799" y="4908"/>
                    <a:pt x="365" y="5981"/>
                    <a:pt x="160" y="7099"/>
                  </a:cubicBezTo>
                  <a:cubicBezTo>
                    <a:pt x="69" y="7487"/>
                    <a:pt x="23" y="7898"/>
                    <a:pt x="0" y="8309"/>
                  </a:cubicBezTo>
                  <a:cubicBezTo>
                    <a:pt x="0" y="8423"/>
                    <a:pt x="0" y="8537"/>
                    <a:pt x="0" y="8651"/>
                  </a:cubicBezTo>
                  <a:cubicBezTo>
                    <a:pt x="0" y="9313"/>
                    <a:pt x="69" y="9975"/>
                    <a:pt x="206" y="10637"/>
                  </a:cubicBezTo>
                  <a:cubicBezTo>
                    <a:pt x="228" y="10660"/>
                    <a:pt x="228" y="10706"/>
                    <a:pt x="228" y="10751"/>
                  </a:cubicBezTo>
                  <a:cubicBezTo>
                    <a:pt x="434" y="11642"/>
                    <a:pt x="799" y="12486"/>
                    <a:pt x="1278" y="13239"/>
                  </a:cubicBezTo>
                  <a:cubicBezTo>
                    <a:pt x="1370" y="13422"/>
                    <a:pt x="1484" y="13582"/>
                    <a:pt x="1598" y="13764"/>
                  </a:cubicBezTo>
                  <a:cubicBezTo>
                    <a:pt x="2032" y="14358"/>
                    <a:pt x="2534" y="14883"/>
                    <a:pt x="3082" y="15362"/>
                  </a:cubicBezTo>
                  <a:cubicBezTo>
                    <a:pt x="3082" y="15362"/>
                    <a:pt x="3082" y="15362"/>
                    <a:pt x="3082" y="15385"/>
                  </a:cubicBezTo>
                  <a:cubicBezTo>
                    <a:pt x="3104" y="15385"/>
                    <a:pt x="3127" y="15408"/>
                    <a:pt x="3150" y="15431"/>
                  </a:cubicBezTo>
                  <a:cubicBezTo>
                    <a:pt x="3173" y="15431"/>
                    <a:pt x="3173" y="15431"/>
                    <a:pt x="3173" y="15453"/>
                  </a:cubicBezTo>
                  <a:cubicBezTo>
                    <a:pt x="3219" y="15476"/>
                    <a:pt x="3287" y="15522"/>
                    <a:pt x="3333" y="15568"/>
                  </a:cubicBezTo>
                  <a:cubicBezTo>
                    <a:pt x="3378" y="15613"/>
                    <a:pt x="3424" y="15636"/>
                    <a:pt x="3447" y="15659"/>
                  </a:cubicBezTo>
                  <a:cubicBezTo>
                    <a:pt x="3492" y="15704"/>
                    <a:pt x="3538" y="15727"/>
                    <a:pt x="3584" y="15773"/>
                  </a:cubicBezTo>
                  <a:cubicBezTo>
                    <a:pt x="3789" y="15910"/>
                    <a:pt x="4017" y="16070"/>
                    <a:pt x="4223" y="16184"/>
                  </a:cubicBezTo>
                  <a:cubicBezTo>
                    <a:pt x="5227" y="16800"/>
                    <a:pt x="6346" y="17188"/>
                    <a:pt x="7510" y="17348"/>
                  </a:cubicBezTo>
                  <a:cubicBezTo>
                    <a:pt x="7918" y="17403"/>
                    <a:pt x="8326" y="17431"/>
                    <a:pt x="8733" y="17431"/>
                  </a:cubicBezTo>
                  <a:cubicBezTo>
                    <a:pt x="9508" y="17431"/>
                    <a:pt x="10276" y="17329"/>
                    <a:pt x="11025" y="17120"/>
                  </a:cubicBezTo>
                  <a:cubicBezTo>
                    <a:pt x="12120" y="16823"/>
                    <a:pt x="13148" y="16298"/>
                    <a:pt x="14061" y="15590"/>
                  </a:cubicBezTo>
                  <a:cubicBezTo>
                    <a:pt x="14928" y="14906"/>
                    <a:pt x="15681" y="14061"/>
                    <a:pt x="16252" y="13080"/>
                  </a:cubicBezTo>
                  <a:cubicBezTo>
                    <a:pt x="16549" y="12577"/>
                    <a:pt x="16777" y="12030"/>
                    <a:pt x="16982" y="11482"/>
                  </a:cubicBezTo>
                  <a:cubicBezTo>
                    <a:pt x="17165" y="10911"/>
                    <a:pt x="17279" y="10318"/>
                    <a:pt x="17370" y="9724"/>
                  </a:cubicBezTo>
                  <a:cubicBezTo>
                    <a:pt x="17507" y="8560"/>
                    <a:pt x="17393" y="7328"/>
                    <a:pt x="17051" y="6186"/>
                  </a:cubicBezTo>
                  <a:cubicBezTo>
                    <a:pt x="16708" y="5068"/>
                    <a:pt x="16138" y="4041"/>
                    <a:pt x="15384" y="3128"/>
                  </a:cubicBezTo>
                  <a:cubicBezTo>
                    <a:pt x="14631" y="2215"/>
                    <a:pt x="13673" y="1462"/>
                    <a:pt x="12600" y="937"/>
                  </a:cubicBezTo>
                  <a:cubicBezTo>
                    <a:pt x="12052" y="640"/>
                    <a:pt x="11458" y="434"/>
                    <a:pt x="10865" y="275"/>
                  </a:cubicBezTo>
                  <a:lnTo>
                    <a:pt x="10819" y="275"/>
                  </a:lnTo>
                  <a:cubicBezTo>
                    <a:pt x="10386" y="160"/>
                    <a:pt x="9952" y="92"/>
                    <a:pt x="9518" y="46"/>
                  </a:cubicBezTo>
                  <a:cubicBezTo>
                    <a:pt x="9427" y="46"/>
                    <a:pt x="9336" y="24"/>
                    <a:pt x="9267" y="24"/>
                  </a:cubicBezTo>
                  <a:cubicBezTo>
                    <a:pt x="9062" y="24"/>
                    <a:pt x="8879" y="1"/>
                    <a:pt x="86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7754;p70">
              <a:extLst>
                <a:ext uri="{FF2B5EF4-FFF2-40B4-BE49-F238E27FC236}">
                  <a16:creationId xmlns:a16="http://schemas.microsoft.com/office/drawing/2014/main" id="{62034272-0A78-41DC-BDD3-555450D7CA89}"/>
                </a:ext>
              </a:extLst>
            </p:cNvPr>
            <p:cNvSpPr/>
            <p:nvPr/>
          </p:nvSpPr>
          <p:spPr>
            <a:xfrm>
              <a:off x="7737410" y="2377802"/>
              <a:ext cx="79812" cy="21504"/>
            </a:xfrm>
            <a:custGeom>
              <a:avLst/>
              <a:gdLst/>
              <a:ahLst/>
              <a:cxnLst/>
              <a:rect l="l" t="t" r="r" b="b"/>
              <a:pathLst>
                <a:path w="6187" h="1667" extrusionOk="0">
                  <a:moveTo>
                    <a:pt x="2215" y="0"/>
                  </a:moveTo>
                  <a:cubicBezTo>
                    <a:pt x="1576" y="0"/>
                    <a:pt x="914" y="91"/>
                    <a:pt x="297" y="251"/>
                  </a:cubicBezTo>
                  <a:cubicBezTo>
                    <a:pt x="92" y="320"/>
                    <a:pt x="1" y="571"/>
                    <a:pt x="69" y="753"/>
                  </a:cubicBezTo>
                  <a:cubicBezTo>
                    <a:pt x="92" y="845"/>
                    <a:pt x="183" y="913"/>
                    <a:pt x="274" y="959"/>
                  </a:cubicBezTo>
                  <a:cubicBezTo>
                    <a:pt x="320" y="982"/>
                    <a:pt x="366" y="993"/>
                    <a:pt x="411" y="993"/>
                  </a:cubicBezTo>
                  <a:cubicBezTo>
                    <a:pt x="457" y="993"/>
                    <a:pt x="503" y="982"/>
                    <a:pt x="548" y="959"/>
                  </a:cubicBezTo>
                  <a:cubicBezTo>
                    <a:pt x="617" y="959"/>
                    <a:pt x="708" y="936"/>
                    <a:pt x="777" y="913"/>
                  </a:cubicBezTo>
                  <a:cubicBezTo>
                    <a:pt x="1234" y="814"/>
                    <a:pt x="1708" y="749"/>
                    <a:pt x="2170" y="749"/>
                  </a:cubicBezTo>
                  <a:cubicBezTo>
                    <a:pt x="2238" y="749"/>
                    <a:pt x="2307" y="750"/>
                    <a:pt x="2374" y="753"/>
                  </a:cubicBezTo>
                  <a:lnTo>
                    <a:pt x="2397" y="753"/>
                  </a:lnTo>
                  <a:cubicBezTo>
                    <a:pt x="2991" y="776"/>
                    <a:pt x="3584" y="867"/>
                    <a:pt x="4178" y="1050"/>
                  </a:cubicBezTo>
                  <a:cubicBezTo>
                    <a:pt x="4657" y="1210"/>
                    <a:pt x="5136" y="1392"/>
                    <a:pt x="5593" y="1621"/>
                  </a:cubicBezTo>
                  <a:cubicBezTo>
                    <a:pt x="5643" y="1652"/>
                    <a:pt x="5697" y="1666"/>
                    <a:pt x="5751" y="1666"/>
                  </a:cubicBezTo>
                  <a:cubicBezTo>
                    <a:pt x="5891" y="1666"/>
                    <a:pt x="6029" y="1570"/>
                    <a:pt x="6095" y="1438"/>
                  </a:cubicBezTo>
                  <a:cubicBezTo>
                    <a:pt x="6186" y="1233"/>
                    <a:pt x="6072" y="1027"/>
                    <a:pt x="5889" y="936"/>
                  </a:cubicBezTo>
                  <a:cubicBezTo>
                    <a:pt x="5045" y="479"/>
                    <a:pt x="4109" y="183"/>
                    <a:pt x="3173" y="46"/>
                  </a:cubicBezTo>
                  <a:cubicBezTo>
                    <a:pt x="2854" y="23"/>
                    <a:pt x="2534" y="0"/>
                    <a:pt x="2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7755;p70">
              <a:extLst>
                <a:ext uri="{FF2B5EF4-FFF2-40B4-BE49-F238E27FC236}">
                  <a16:creationId xmlns:a16="http://schemas.microsoft.com/office/drawing/2014/main" id="{738E6AD7-ED02-4B5B-B3E3-9E94E54530EA}"/>
                </a:ext>
              </a:extLst>
            </p:cNvPr>
            <p:cNvSpPr/>
            <p:nvPr/>
          </p:nvSpPr>
          <p:spPr>
            <a:xfrm>
              <a:off x="8023594" y="2406941"/>
              <a:ext cx="183748" cy="75388"/>
            </a:xfrm>
            <a:custGeom>
              <a:avLst/>
              <a:gdLst/>
              <a:ahLst/>
              <a:cxnLst/>
              <a:rect l="l" t="t" r="r" b="b"/>
              <a:pathLst>
                <a:path w="14244" h="5844" extrusionOk="0">
                  <a:moveTo>
                    <a:pt x="8975" y="2116"/>
                  </a:moveTo>
                  <a:lnTo>
                    <a:pt x="8975" y="2116"/>
                  </a:lnTo>
                  <a:cubicBezTo>
                    <a:pt x="8980" y="2120"/>
                    <a:pt x="8985" y="2124"/>
                    <a:pt x="8994" y="2124"/>
                  </a:cubicBezTo>
                  <a:cubicBezTo>
                    <a:pt x="8988" y="2121"/>
                    <a:pt x="8982" y="2119"/>
                    <a:pt x="8975" y="2116"/>
                  </a:cubicBezTo>
                  <a:close/>
                  <a:moveTo>
                    <a:pt x="412" y="1"/>
                  </a:moveTo>
                  <a:cubicBezTo>
                    <a:pt x="343" y="1"/>
                    <a:pt x="252" y="24"/>
                    <a:pt x="183" y="69"/>
                  </a:cubicBezTo>
                  <a:cubicBezTo>
                    <a:pt x="115" y="138"/>
                    <a:pt x="46" y="229"/>
                    <a:pt x="24" y="320"/>
                  </a:cubicBezTo>
                  <a:cubicBezTo>
                    <a:pt x="1" y="503"/>
                    <a:pt x="138" y="754"/>
                    <a:pt x="343" y="754"/>
                  </a:cubicBezTo>
                  <a:cubicBezTo>
                    <a:pt x="1599" y="891"/>
                    <a:pt x="2877" y="982"/>
                    <a:pt x="4155" y="1142"/>
                  </a:cubicBezTo>
                  <a:cubicBezTo>
                    <a:pt x="5661" y="1325"/>
                    <a:pt x="7145" y="1576"/>
                    <a:pt x="8606" y="1987"/>
                  </a:cubicBezTo>
                  <a:cubicBezTo>
                    <a:pt x="8735" y="2030"/>
                    <a:pt x="8865" y="2073"/>
                    <a:pt x="8975" y="2116"/>
                  </a:cubicBezTo>
                  <a:lnTo>
                    <a:pt x="8975" y="2116"/>
                  </a:lnTo>
                  <a:cubicBezTo>
                    <a:pt x="8972" y="2113"/>
                    <a:pt x="8968" y="2109"/>
                    <a:pt x="8965" y="2106"/>
                  </a:cubicBezTo>
                  <a:lnTo>
                    <a:pt x="8965" y="2106"/>
                  </a:lnTo>
                  <a:cubicBezTo>
                    <a:pt x="9849" y="2402"/>
                    <a:pt x="10711" y="2766"/>
                    <a:pt x="11505" y="3265"/>
                  </a:cubicBezTo>
                  <a:cubicBezTo>
                    <a:pt x="11938" y="3561"/>
                    <a:pt x="12349" y="3881"/>
                    <a:pt x="12692" y="4269"/>
                  </a:cubicBezTo>
                  <a:cubicBezTo>
                    <a:pt x="12920" y="4543"/>
                    <a:pt x="13125" y="4863"/>
                    <a:pt x="13285" y="5182"/>
                  </a:cubicBezTo>
                  <a:cubicBezTo>
                    <a:pt x="13354" y="5319"/>
                    <a:pt x="13399" y="5456"/>
                    <a:pt x="13445" y="5593"/>
                  </a:cubicBezTo>
                  <a:cubicBezTo>
                    <a:pt x="13498" y="5753"/>
                    <a:pt x="13648" y="5844"/>
                    <a:pt x="13798" y="5844"/>
                  </a:cubicBezTo>
                  <a:cubicBezTo>
                    <a:pt x="13841" y="5844"/>
                    <a:pt x="13884" y="5836"/>
                    <a:pt x="13924" y="5821"/>
                  </a:cubicBezTo>
                  <a:cubicBezTo>
                    <a:pt x="14130" y="5753"/>
                    <a:pt x="14244" y="5547"/>
                    <a:pt x="14175" y="5342"/>
                  </a:cubicBezTo>
                  <a:cubicBezTo>
                    <a:pt x="14061" y="5045"/>
                    <a:pt x="13924" y="4726"/>
                    <a:pt x="13742" y="4452"/>
                  </a:cubicBezTo>
                  <a:cubicBezTo>
                    <a:pt x="13582" y="4155"/>
                    <a:pt x="13376" y="3904"/>
                    <a:pt x="13148" y="3653"/>
                  </a:cubicBezTo>
                  <a:cubicBezTo>
                    <a:pt x="12692" y="3151"/>
                    <a:pt x="12144" y="2763"/>
                    <a:pt x="11573" y="2420"/>
                  </a:cubicBezTo>
                  <a:cubicBezTo>
                    <a:pt x="10957" y="2055"/>
                    <a:pt x="10318" y="1781"/>
                    <a:pt x="9656" y="1530"/>
                  </a:cubicBezTo>
                  <a:cubicBezTo>
                    <a:pt x="8925" y="1279"/>
                    <a:pt x="8172" y="1074"/>
                    <a:pt x="7419" y="914"/>
                  </a:cubicBezTo>
                  <a:cubicBezTo>
                    <a:pt x="6186" y="617"/>
                    <a:pt x="4908" y="457"/>
                    <a:pt x="3653" y="297"/>
                  </a:cubicBezTo>
                  <a:cubicBezTo>
                    <a:pt x="2580" y="183"/>
                    <a:pt x="1530" y="115"/>
                    <a:pt x="480" y="24"/>
                  </a:cubicBezTo>
                  <a:cubicBezTo>
                    <a:pt x="457" y="24"/>
                    <a:pt x="434" y="1"/>
                    <a:pt x="4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7756;p70">
              <a:extLst>
                <a:ext uri="{FF2B5EF4-FFF2-40B4-BE49-F238E27FC236}">
                  <a16:creationId xmlns:a16="http://schemas.microsoft.com/office/drawing/2014/main" id="{60545B29-C5F3-4C15-97EB-5A31AE1B3D1E}"/>
                </a:ext>
              </a:extLst>
            </p:cNvPr>
            <p:cNvSpPr/>
            <p:nvPr/>
          </p:nvSpPr>
          <p:spPr>
            <a:xfrm>
              <a:off x="8078365" y="1737418"/>
              <a:ext cx="149292" cy="160773"/>
            </a:xfrm>
            <a:custGeom>
              <a:avLst/>
              <a:gdLst/>
              <a:ahLst/>
              <a:cxnLst/>
              <a:rect l="l" t="t" r="r" b="b"/>
              <a:pathLst>
                <a:path w="11573" h="12463" extrusionOk="0">
                  <a:moveTo>
                    <a:pt x="731" y="0"/>
                  </a:moveTo>
                  <a:cubicBezTo>
                    <a:pt x="708" y="23"/>
                    <a:pt x="708" y="23"/>
                    <a:pt x="685" y="46"/>
                  </a:cubicBezTo>
                  <a:cubicBezTo>
                    <a:pt x="411" y="616"/>
                    <a:pt x="206" y="1233"/>
                    <a:pt x="114" y="1917"/>
                  </a:cubicBezTo>
                  <a:cubicBezTo>
                    <a:pt x="23" y="2557"/>
                    <a:pt x="0" y="3241"/>
                    <a:pt x="92" y="4017"/>
                  </a:cubicBezTo>
                  <a:cubicBezTo>
                    <a:pt x="160" y="4702"/>
                    <a:pt x="320" y="5433"/>
                    <a:pt x="548" y="6163"/>
                  </a:cubicBezTo>
                  <a:cubicBezTo>
                    <a:pt x="799" y="6916"/>
                    <a:pt x="1096" y="7601"/>
                    <a:pt x="1461" y="8263"/>
                  </a:cubicBezTo>
                  <a:cubicBezTo>
                    <a:pt x="2214" y="9632"/>
                    <a:pt x="3219" y="10751"/>
                    <a:pt x="4360" y="11504"/>
                  </a:cubicBezTo>
                  <a:cubicBezTo>
                    <a:pt x="5273" y="12120"/>
                    <a:pt x="6346" y="12463"/>
                    <a:pt x="7373" y="12463"/>
                  </a:cubicBezTo>
                  <a:cubicBezTo>
                    <a:pt x="7738" y="12463"/>
                    <a:pt x="8103" y="12417"/>
                    <a:pt x="8446" y="12326"/>
                  </a:cubicBezTo>
                  <a:cubicBezTo>
                    <a:pt x="8879" y="12212"/>
                    <a:pt x="9290" y="12029"/>
                    <a:pt x="9678" y="11778"/>
                  </a:cubicBezTo>
                  <a:cubicBezTo>
                    <a:pt x="9861" y="11664"/>
                    <a:pt x="10043" y="11527"/>
                    <a:pt x="10203" y="11367"/>
                  </a:cubicBezTo>
                  <a:cubicBezTo>
                    <a:pt x="10340" y="11253"/>
                    <a:pt x="10500" y="11093"/>
                    <a:pt x="10683" y="10865"/>
                  </a:cubicBezTo>
                  <a:cubicBezTo>
                    <a:pt x="10956" y="10545"/>
                    <a:pt x="11162" y="10157"/>
                    <a:pt x="11344" y="9701"/>
                  </a:cubicBezTo>
                  <a:cubicBezTo>
                    <a:pt x="11481" y="9290"/>
                    <a:pt x="11573" y="8833"/>
                    <a:pt x="11573" y="8377"/>
                  </a:cubicBezTo>
                  <a:cubicBezTo>
                    <a:pt x="11573" y="7943"/>
                    <a:pt x="11481" y="7464"/>
                    <a:pt x="11299" y="6962"/>
                  </a:cubicBezTo>
                  <a:cubicBezTo>
                    <a:pt x="11162" y="6551"/>
                    <a:pt x="10934" y="6140"/>
                    <a:pt x="10614" y="5706"/>
                  </a:cubicBezTo>
                  <a:cubicBezTo>
                    <a:pt x="10363" y="5387"/>
                    <a:pt x="10043" y="5067"/>
                    <a:pt x="9610" y="4725"/>
                  </a:cubicBezTo>
                  <a:cubicBezTo>
                    <a:pt x="9267" y="4451"/>
                    <a:pt x="8879" y="4200"/>
                    <a:pt x="8423" y="3972"/>
                  </a:cubicBezTo>
                  <a:cubicBezTo>
                    <a:pt x="7989" y="3766"/>
                    <a:pt x="7510" y="3584"/>
                    <a:pt x="6962" y="3447"/>
                  </a:cubicBezTo>
                  <a:cubicBezTo>
                    <a:pt x="6665" y="3355"/>
                    <a:pt x="6323" y="3287"/>
                    <a:pt x="6026" y="3218"/>
                  </a:cubicBezTo>
                  <a:lnTo>
                    <a:pt x="5935" y="3196"/>
                  </a:lnTo>
                  <a:lnTo>
                    <a:pt x="5684" y="3150"/>
                  </a:lnTo>
                  <a:cubicBezTo>
                    <a:pt x="4794" y="2967"/>
                    <a:pt x="3881" y="2762"/>
                    <a:pt x="3036" y="2351"/>
                  </a:cubicBezTo>
                  <a:cubicBezTo>
                    <a:pt x="2945" y="2328"/>
                    <a:pt x="2853" y="2283"/>
                    <a:pt x="2785" y="2237"/>
                  </a:cubicBezTo>
                  <a:cubicBezTo>
                    <a:pt x="2762" y="2237"/>
                    <a:pt x="2762" y="2214"/>
                    <a:pt x="2739" y="2214"/>
                  </a:cubicBezTo>
                  <a:cubicBezTo>
                    <a:pt x="2580" y="2123"/>
                    <a:pt x="2465" y="2054"/>
                    <a:pt x="2328" y="1986"/>
                  </a:cubicBezTo>
                  <a:cubicBezTo>
                    <a:pt x="2237" y="1895"/>
                    <a:pt x="2123" y="1803"/>
                    <a:pt x="2009" y="1735"/>
                  </a:cubicBezTo>
                  <a:cubicBezTo>
                    <a:pt x="1781" y="1529"/>
                    <a:pt x="1575" y="1324"/>
                    <a:pt x="1393" y="1096"/>
                  </a:cubicBezTo>
                  <a:cubicBezTo>
                    <a:pt x="1210" y="867"/>
                    <a:pt x="1050" y="616"/>
                    <a:pt x="913" y="365"/>
                  </a:cubicBezTo>
                  <a:cubicBezTo>
                    <a:pt x="845" y="251"/>
                    <a:pt x="776" y="137"/>
                    <a:pt x="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7757;p70">
              <a:extLst>
                <a:ext uri="{FF2B5EF4-FFF2-40B4-BE49-F238E27FC236}">
                  <a16:creationId xmlns:a16="http://schemas.microsoft.com/office/drawing/2014/main" id="{8C9FA17B-4F00-40AC-8E9D-44E4CCFFB550}"/>
                </a:ext>
              </a:extLst>
            </p:cNvPr>
            <p:cNvSpPr/>
            <p:nvPr/>
          </p:nvSpPr>
          <p:spPr>
            <a:xfrm>
              <a:off x="8078365" y="1737418"/>
              <a:ext cx="141939" cy="160773"/>
            </a:xfrm>
            <a:custGeom>
              <a:avLst/>
              <a:gdLst/>
              <a:ahLst/>
              <a:cxnLst/>
              <a:rect l="l" t="t" r="r" b="b"/>
              <a:pathLst>
                <a:path w="11003" h="12463" extrusionOk="0">
                  <a:moveTo>
                    <a:pt x="731" y="0"/>
                  </a:moveTo>
                  <a:cubicBezTo>
                    <a:pt x="708" y="0"/>
                    <a:pt x="685" y="23"/>
                    <a:pt x="685" y="46"/>
                  </a:cubicBezTo>
                  <a:cubicBezTo>
                    <a:pt x="388" y="616"/>
                    <a:pt x="206" y="1255"/>
                    <a:pt x="92" y="1917"/>
                  </a:cubicBezTo>
                  <a:cubicBezTo>
                    <a:pt x="0" y="2557"/>
                    <a:pt x="0" y="3241"/>
                    <a:pt x="69" y="4017"/>
                  </a:cubicBezTo>
                  <a:cubicBezTo>
                    <a:pt x="160" y="4725"/>
                    <a:pt x="320" y="5455"/>
                    <a:pt x="548" y="6186"/>
                  </a:cubicBezTo>
                  <a:cubicBezTo>
                    <a:pt x="799" y="6916"/>
                    <a:pt x="1096" y="7624"/>
                    <a:pt x="1461" y="8263"/>
                  </a:cubicBezTo>
                  <a:cubicBezTo>
                    <a:pt x="2214" y="9632"/>
                    <a:pt x="3219" y="10751"/>
                    <a:pt x="4337" y="11504"/>
                  </a:cubicBezTo>
                  <a:cubicBezTo>
                    <a:pt x="5273" y="12120"/>
                    <a:pt x="6346" y="12463"/>
                    <a:pt x="7373" y="12463"/>
                  </a:cubicBezTo>
                  <a:cubicBezTo>
                    <a:pt x="7738" y="12463"/>
                    <a:pt x="8103" y="12417"/>
                    <a:pt x="8446" y="12326"/>
                  </a:cubicBezTo>
                  <a:cubicBezTo>
                    <a:pt x="8879" y="12212"/>
                    <a:pt x="9290" y="12029"/>
                    <a:pt x="9678" y="11778"/>
                  </a:cubicBezTo>
                  <a:cubicBezTo>
                    <a:pt x="9861" y="11664"/>
                    <a:pt x="10043" y="11527"/>
                    <a:pt x="10203" y="11390"/>
                  </a:cubicBezTo>
                  <a:cubicBezTo>
                    <a:pt x="10340" y="11253"/>
                    <a:pt x="10500" y="11093"/>
                    <a:pt x="10683" y="10865"/>
                  </a:cubicBezTo>
                  <a:cubicBezTo>
                    <a:pt x="10819" y="10728"/>
                    <a:pt x="10911" y="10568"/>
                    <a:pt x="11002" y="10408"/>
                  </a:cubicBezTo>
                  <a:cubicBezTo>
                    <a:pt x="10568" y="10135"/>
                    <a:pt x="10089" y="9883"/>
                    <a:pt x="9610" y="9655"/>
                  </a:cubicBezTo>
                  <a:lnTo>
                    <a:pt x="9633" y="9655"/>
                  </a:lnTo>
                  <a:cubicBezTo>
                    <a:pt x="9085" y="9404"/>
                    <a:pt x="8537" y="9153"/>
                    <a:pt x="8012" y="8902"/>
                  </a:cubicBezTo>
                  <a:cubicBezTo>
                    <a:pt x="7487" y="8651"/>
                    <a:pt x="6985" y="8423"/>
                    <a:pt x="6483" y="8149"/>
                  </a:cubicBezTo>
                  <a:cubicBezTo>
                    <a:pt x="6140" y="7966"/>
                    <a:pt x="5821" y="7761"/>
                    <a:pt x="5478" y="7532"/>
                  </a:cubicBezTo>
                  <a:cubicBezTo>
                    <a:pt x="5113" y="7281"/>
                    <a:pt x="4748" y="7007"/>
                    <a:pt x="4406" y="6711"/>
                  </a:cubicBezTo>
                  <a:cubicBezTo>
                    <a:pt x="3698" y="6049"/>
                    <a:pt x="3059" y="5318"/>
                    <a:pt x="2534" y="4520"/>
                  </a:cubicBezTo>
                  <a:cubicBezTo>
                    <a:pt x="2009" y="3698"/>
                    <a:pt x="1598" y="2830"/>
                    <a:pt x="1278" y="1940"/>
                  </a:cubicBezTo>
                  <a:cubicBezTo>
                    <a:pt x="1119" y="1484"/>
                    <a:pt x="982" y="1004"/>
                    <a:pt x="868" y="525"/>
                  </a:cubicBezTo>
                  <a:cubicBezTo>
                    <a:pt x="845" y="388"/>
                    <a:pt x="822" y="251"/>
                    <a:pt x="799" y="114"/>
                  </a:cubicBezTo>
                  <a:cubicBezTo>
                    <a:pt x="776" y="91"/>
                    <a:pt x="753" y="46"/>
                    <a:pt x="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7758;p70">
              <a:extLst>
                <a:ext uri="{FF2B5EF4-FFF2-40B4-BE49-F238E27FC236}">
                  <a16:creationId xmlns:a16="http://schemas.microsoft.com/office/drawing/2014/main" id="{189C1D86-6D59-4029-A5BC-44B3E70E3B15}"/>
                </a:ext>
              </a:extLst>
            </p:cNvPr>
            <p:cNvSpPr/>
            <p:nvPr/>
          </p:nvSpPr>
          <p:spPr>
            <a:xfrm>
              <a:off x="8089252" y="1748898"/>
              <a:ext cx="160786" cy="143409"/>
            </a:xfrm>
            <a:custGeom>
              <a:avLst/>
              <a:gdLst/>
              <a:ahLst/>
              <a:cxnLst/>
              <a:rect l="l" t="t" r="r" b="b"/>
              <a:pathLst>
                <a:path w="12464" h="11117" extrusionOk="0">
                  <a:moveTo>
                    <a:pt x="4612" y="6209"/>
                  </a:moveTo>
                  <a:cubicBezTo>
                    <a:pt x="4619" y="6213"/>
                    <a:pt x="4625" y="6218"/>
                    <a:pt x="4632" y="6222"/>
                  </a:cubicBezTo>
                  <a:lnTo>
                    <a:pt x="4632" y="6222"/>
                  </a:lnTo>
                  <a:cubicBezTo>
                    <a:pt x="4630" y="6216"/>
                    <a:pt x="4624" y="6209"/>
                    <a:pt x="4612" y="6209"/>
                  </a:cubicBezTo>
                  <a:close/>
                  <a:moveTo>
                    <a:pt x="92" y="0"/>
                  </a:moveTo>
                  <a:cubicBezTo>
                    <a:pt x="46" y="23"/>
                    <a:pt x="1" y="92"/>
                    <a:pt x="24" y="137"/>
                  </a:cubicBezTo>
                  <a:cubicBezTo>
                    <a:pt x="434" y="1073"/>
                    <a:pt x="777" y="2055"/>
                    <a:pt x="1233" y="2990"/>
                  </a:cubicBezTo>
                  <a:cubicBezTo>
                    <a:pt x="1439" y="3447"/>
                    <a:pt x="1713" y="3903"/>
                    <a:pt x="2009" y="4314"/>
                  </a:cubicBezTo>
                  <a:cubicBezTo>
                    <a:pt x="2306" y="4771"/>
                    <a:pt x="2649" y="5182"/>
                    <a:pt x="3037" y="5547"/>
                  </a:cubicBezTo>
                  <a:cubicBezTo>
                    <a:pt x="3402" y="5912"/>
                    <a:pt x="3813" y="6277"/>
                    <a:pt x="4223" y="6597"/>
                  </a:cubicBezTo>
                  <a:cubicBezTo>
                    <a:pt x="4657" y="6916"/>
                    <a:pt x="5091" y="7213"/>
                    <a:pt x="5547" y="7487"/>
                  </a:cubicBezTo>
                  <a:cubicBezTo>
                    <a:pt x="6460" y="8058"/>
                    <a:pt x="7396" y="8560"/>
                    <a:pt x="8332" y="9062"/>
                  </a:cubicBezTo>
                  <a:cubicBezTo>
                    <a:pt x="8903" y="9381"/>
                    <a:pt x="9473" y="9701"/>
                    <a:pt x="10067" y="9998"/>
                  </a:cubicBezTo>
                  <a:cubicBezTo>
                    <a:pt x="10363" y="10180"/>
                    <a:pt x="10660" y="10340"/>
                    <a:pt x="10957" y="10523"/>
                  </a:cubicBezTo>
                  <a:cubicBezTo>
                    <a:pt x="11254" y="10683"/>
                    <a:pt x="11550" y="10888"/>
                    <a:pt x="11824" y="11071"/>
                  </a:cubicBezTo>
                  <a:cubicBezTo>
                    <a:pt x="11893" y="11093"/>
                    <a:pt x="11961" y="11116"/>
                    <a:pt x="12053" y="11116"/>
                  </a:cubicBezTo>
                  <a:cubicBezTo>
                    <a:pt x="12167" y="11093"/>
                    <a:pt x="12281" y="11048"/>
                    <a:pt x="12349" y="10956"/>
                  </a:cubicBezTo>
                  <a:cubicBezTo>
                    <a:pt x="12418" y="10888"/>
                    <a:pt x="12463" y="10774"/>
                    <a:pt x="12463" y="10660"/>
                  </a:cubicBezTo>
                  <a:cubicBezTo>
                    <a:pt x="12441" y="10546"/>
                    <a:pt x="12395" y="10409"/>
                    <a:pt x="12304" y="10340"/>
                  </a:cubicBezTo>
                  <a:cubicBezTo>
                    <a:pt x="11687" y="9884"/>
                    <a:pt x="11003" y="9518"/>
                    <a:pt x="10295" y="9199"/>
                  </a:cubicBezTo>
                  <a:cubicBezTo>
                    <a:pt x="9975" y="9039"/>
                    <a:pt x="9633" y="8902"/>
                    <a:pt x="9314" y="8742"/>
                  </a:cubicBezTo>
                  <a:cubicBezTo>
                    <a:pt x="8971" y="8583"/>
                    <a:pt x="8652" y="8400"/>
                    <a:pt x="8309" y="8240"/>
                  </a:cubicBezTo>
                  <a:cubicBezTo>
                    <a:pt x="7693" y="7921"/>
                    <a:pt x="7054" y="7624"/>
                    <a:pt x="6438" y="7282"/>
                  </a:cubicBezTo>
                  <a:cubicBezTo>
                    <a:pt x="5829" y="6966"/>
                    <a:pt x="5219" y="6605"/>
                    <a:pt x="4632" y="6222"/>
                  </a:cubicBezTo>
                  <a:lnTo>
                    <a:pt x="4632" y="6222"/>
                  </a:lnTo>
                  <a:cubicBezTo>
                    <a:pt x="4634" y="6227"/>
                    <a:pt x="4634" y="6232"/>
                    <a:pt x="4634" y="6232"/>
                  </a:cubicBezTo>
                  <a:cubicBezTo>
                    <a:pt x="4246" y="5958"/>
                    <a:pt x="3881" y="5684"/>
                    <a:pt x="3516" y="5387"/>
                  </a:cubicBezTo>
                  <a:cubicBezTo>
                    <a:pt x="3151" y="5090"/>
                    <a:pt x="2808" y="4748"/>
                    <a:pt x="2512" y="4383"/>
                  </a:cubicBezTo>
                  <a:lnTo>
                    <a:pt x="2512" y="4383"/>
                  </a:lnTo>
                  <a:cubicBezTo>
                    <a:pt x="2512" y="4406"/>
                    <a:pt x="2534" y="4406"/>
                    <a:pt x="2534" y="4428"/>
                  </a:cubicBezTo>
                  <a:cubicBezTo>
                    <a:pt x="1964" y="3721"/>
                    <a:pt x="1484" y="2945"/>
                    <a:pt x="1096" y="2123"/>
                  </a:cubicBezTo>
                  <a:cubicBezTo>
                    <a:pt x="777" y="1461"/>
                    <a:pt x="503" y="754"/>
                    <a:pt x="206" y="69"/>
                  </a:cubicBezTo>
                  <a:cubicBezTo>
                    <a:pt x="183" y="23"/>
                    <a:pt x="161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7759;p70">
              <a:extLst>
                <a:ext uri="{FF2B5EF4-FFF2-40B4-BE49-F238E27FC236}">
                  <a16:creationId xmlns:a16="http://schemas.microsoft.com/office/drawing/2014/main" id="{1B523D07-F7ED-4B0C-8A44-DF62F0A4F37C}"/>
                </a:ext>
              </a:extLst>
            </p:cNvPr>
            <p:cNvSpPr/>
            <p:nvPr/>
          </p:nvSpPr>
          <p:spPr>
            <a:xfrm>
              <a:off x="8098088" y="1820437"/>
              <a:ext cx="45356" cy="12797"/>
            </a:xfrm>
            <a:custGeom>
              <a:avLst/>
              <a:gdLst/>
              <a:ahLst/>
              <a:cxnLst/>
              <a:rect l="l" t="t" r="r" b="b"/>
              <a:pathLst>
                <a:path w="3516" h="992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92"/>
                    <a:pt x="1" y="161"/>
                    <a:pt x="46" y="161"/>
                  </a:cubicBezTo>
                  <a:cubicBezTo>
                    <a:pt x="571" y="366"/>
                    <a:pt x="1096" y="549"/>
                    <a:pt x="1621" y="708"/>
                  </a:cubicBezTo>
                  <a:cubicBezTo>
                    <a:pt x="1895" y="777"/>
                    <a:pt x="2169" y="845"/>
                    <a:pt x="2443" y="914"/>
                  </a:cubicBezTo>
                  <a:cubicBezTo>
                    <a:pt x="2580" y="937"/>
                    <a:pt x="2717" y="959"/>
                    <a:pt x="2877" y="959"/>
                  </a:cubicBezTo>
                  <a:cubicBezTo>
                    <a:pt x="2990" y="976"/>
                    <a:pt x="3091" y="992"/>
                    <a:pt x="3197" y="992"/>
                  </a:cubicBezTo>
                  <a:cubicBezTo>
                    <a:pt x="3241" y="992"/>
                    <a:pt x="3286" y="989"/>
                    <a:pt x="3333" y="982"/>
                  </a:cubicBezTo>
                  <a:cubicBezTo>
                    <a:pt x="3424" y="982"/>
                    <a:pt x="3516" y="891"/>
                    <a:pt x="3493" y="800"/>
                  </a:cubicBezTo>
                  <a:cubicBezTo>
                    <a:pt x="3493" y="754"/>
                    <a:pt x="3470" y="708"/>
                    <a:pt x="3447" y="686"/>
                  </a:cubicBezTo>
                  <a:cubicBezTo>
                    <a:pt x="3402" y="663"/>
                    <a:pt x="3356" y="640"/>
                    <a:pt x="3310" y="640"/>
                  </a:cubicBezTo>
                  <a:lnTo>
                    <a:pt x="2625" y="640"/>
                  </a:lnTo>
                  <a:cubicBezTo>
                    <a:pt x="2466" y="617"/>
                    <a:pt x="2306" y="594"/>
                    <a:pt x="2146" y="571"/>
                  </a:cubicBezTo>
                  <a:cubicBezTo>
                    <a:pt x="1964" y="549"/>
                    <a:pt x="1781" y="503"/>
                    <a:pt x="1598" y="457"/>
                  </a:cubicBezTo>
                  <a:cubicBezTo>
                    <a:pt x="1256" y="389"/>
                    <a:pt x="936" y="275"/>
                    <a:pt x="594" y="161"/>
                  </a:cubicBezTo>
                  <a:lnTo>
                    <a:pt x="617" y="161"/>
                  </a:lnTo>
                  <a:cubicBezTo>
                    <a:pt x="457" y="115"/>
                    <a:pt x="297" y="46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7760;p70">
              <a:extLst>
                <a:ext uri="{FF2B5EF4-FFF2-40B4-BE49-F238E27FC236}">
                  <a16:creationId xmlns:a16="http://schemas.microsoft.com/office/drawing/2014/main" id="{1EAC039B-9731-40F8-B330-FF0CAE2670C5}"/>
                </a:ext>
              </a:extLst>
            </p:cNvPr>
            <p:cNvSpPr/>
            <p:nvPr/>
          </p:nvSpPr>
          <p:spPr>
            <a:xfrm>
              <a:off x="8134593" y="1858129"/>
              <a:ext cx="64203" cy="12087"/>
            </a:xfrm>
            <a:custGeom>
              <a:avLst/>
              <a:gdLst/>
              <a:ahLst/>
              <a:cxnLst/>
              <a:rect l="l" t="t" r="r" b="b"/>
              <a:pathLst>
                <a:path w="4977" h="937" extrusionOk="0">
                  <a:moveTo>
                    <a:pt x="4726" y="0"/>
                  </a:moveTo>
                  <a:cubicBezTo>
                    <a:pt x="4703" y="0"/>
                    <a:pt x="4680" y="23"/>
                    <a:pt x="4657" y="23"/>
                  </a:cubicBezTo>
                  <a:cubicBezTo>
                    <a:pt x="4406" y="137"/>
                    <a:pt x="4155" y="252"/>
                    <a:pt x="3904" y="343"/>
                  </a:cubicBezTo>
                  <a:cubicBezTo>
                    <a:pt x="3630" y="434"/>
                    <a:pt x="3356" y="503"/>
                    <a:pt x="3059" y="571"/>
                  </a:cubicBezTo>
                  <a:lnTo>
                    <a:pt x="3105" y="548"/>
                  </a:lnTo>
                  <a:lnTo>
                    <a:pt x="3105" y="548"/>
                  </a:lnTo>
                  <a:cubicBezTo>
                    <a:pt x="2627" y="637"/>
                    <a:pt x="2150" y="670"/>
                    <a:pt x="1661" y="670"/>
                  </a:cubicBezTo>
                  <a:cubicBezTo>
                    <a:pt x="1520" y="670"/>
                    <a:pt x="1377" y="668"/>
                    <a:pt x="1233" y="662"/>
                  </a:cubicBezTo>
                  <a:lnTo>
                    <a:pt x="1256" y="662"/>
                  </a:lnTo>
                  <a:cubicBezTo>
                    <a:pt x="891" y="617"/>
                    <a:pt x="503" y="594"/>
                    <a:pt x="138" y="525"/>
                  </a:cubicBezTo>
                  <a:cubicBezTo>
                    <a:pt x="69" y="525"/>
                    <a:pt x="24" y="548"/>
                    <a:pt x="24" y="594"/>
                  </a:cubicBezTo>
                  <a:cubicBezTo>
                    <a:pt x="1" y="640"/>
                    <a:pt x="47" y="708"/>
                    <a:pt x="92" y="708"/>
                  </a:cubicBezTo>
                  <a:cubicBezTo>
                    <a:pt x="480" y="777"/>
                    <a:pt x="891" y="845"/>
                    <a:pt x="1279" y="891"/>
                  </a:cubicBezTo>
                  <a:cubicBezTo>
                    <a:pt x="1667" y="913"/>
                    <a:pt x="2078" y="936"/>
                    <a:pt x="2466" y="936"/>
                  </a:cubicBezTo>
                  <a:cubicBezTo>
                    <a:pt x="2854" y="913"/>
                    <a:pt x="3265" y="868"/>
                    <a:pt x="3653" y="799"/>
                  </a:cubicBezTo>
                  <a:cubicBezTo>
                    <a:pt x="4041" y="731"/>
                    <a:pt x="4429" y="640"/>
                    <a:pt x="4794" y="480"/>
                  </a:cubicBezTo>
                  <a:cubicBezTo>
                    <a:pt x="4817" y="457"/>
                    <a:pt x="4840" y="457"/>
                    <a:pt x="4863" y="457"/>
                  </a:cubicBezTo>
                  <a:cubicBezTo>
                    <a:pt x="4886" y="434"/>
                    <a:pt x="4908" y="388"/>
                    <a:pt x="4931" y="343"/>
                  </a:cubicBezTo>
                  <a:cubicBezTo>
                    <a:pt x="4954" y="297"/>
                    <a:pt x="4977" y="229"/>
                    <a:pt x="4954" y="183"/>
                  </a:cubicBezTo>
                  <a:cubicBezTo>
                    <a:pt x="4931" y="115"/>
                    <a:pt x="4886" y="69"/>
                    <a:pt x="4817" y="46"/>
                  </a:cubicBezTo>
                  <a:cubicBezTo>
                    <a:pt x="4794" y="23"/>
                    <a:pt x="4749" y="0"/>
                    <a:pt x="4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7761;p70">
              <a:extLst>
                <a:ext uri="{FF2B5EF4-FFF2-40B4-BE49-F238E27FC236}">
                  <a16:creationId xmlns:a16="http://schemas.microsoft.com/office/drawing/2014/main" id="{4B5E6887-9D7F-466D-8EF6-9312D5496430}"/>
                </a:ext>
              </a:extLst>
            </p:cNvPr>
            <p:cNvSpPr/>
            <p:nvPr/>
          </p:nvSpPr>
          <p:spPr>
            <a:xfrm>
              <a:off x="8129588" y="1793065"/>
              <a:ext cx="15622" cy="35926"/>
            </a:xfrm>
            <a:custGeom>
              <a:avLst/>
              <a:gdLst/>
              <a:ahLst/>
              <a:cxnLst/>
              <a:rect l="l" t="t" r="r" b="b"/>
              <a:pathLst>
                <a:path w="1211" h="2785" extrusionOk="0">
                  <a:moveTo>
                    <a:pt x="823" y="2123"/>
                  </a:moveTo>
                  <a:cubicBezTo>
                    <a:pt x="823" y="2138"/>
                    <a:pt x="823" y="2143"/>
                    <a:pt x="830" y="2152"/>
                  </a:cubicBezTo>
                  <a:lnTo>
                    <a:pt x="830" y="2152"/>
                  </a:lnTo>
                  <a:cubicBezTo>
                    <a:pt x="827" y="2142"/>
                    <a:pt x="825" y="2133"/>
                    <a:pt x="823" y="2123"/>
                  </a:cubicBezTo>
                  <a:close/>
                  <a:moveTo>
                    <a:pt x="92" y="0"/>
                  </a:moveTo>
                  <a:cubicBezTo>
                    <a:pt x="92" y="0"/>
                    <a:pt x="69" y="0"/>
                    <a:pt x="47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138" y="342"/>
                    <a:pt x="229" y="525"/>
                    <a:pt x="320" y="708"/>
                  </a:cubicBezTo>
                  <a:cubicBezTo>
                    <a:pt x="320" y="708"/>
                    <a:pt x="343" y="730"/>
                    <a:pt x="343" y="730"/>
                  </a:cubicBezTo>
                  <a:cubicBezTo>
                    <a:pt x="435" y="936"/>
                    <a:pt x="526" y="1164"/>
                    <a:pt x="617" y="1392"/>
                  </a:cubicBezTo>
                  <a:cubicBezTo>
                    <a:pt x="708" y="1644"/>
                    <a:pt x="777" y="1895"/>
                    <a:pt x="845" y="2168"/>
                  </a:cubicBezTo>
                  <a:cubicBezTo>
                    <a:pt x="838" y="2161"/>
                    <a:pt x="833" y="2156"/>
                    <a:pt x="830" y="2152"/>
                  </a:cubicBezTo>
                  <a:lnTo>
                    <a:pt x="830" y="2152"/>
                  </a:lnTo>
                  <a:cubicBezTo>
                    <a:pt x="871" y="2323"/>
                    <a:pt x="891" y="2475"/>
                    <a:pt x="891" y="2648"/>
                  </a:cubicBezTo>
                  <a:cubicBezTo>
                    <a:pt x="914" y="2716"/>
                    <a:pt x="982" y="2785"/>
                    <a:pt x="1051" y="2785"/>
                  </a:cubicBezTo>
                  <a:cubicBezTo>
                    <a:pt x="1142" y="2785"/>
                    <a:pt x="1211" y="2716"/>
                    <a:pt x="1211" y="2625"/>
                  </a:cubicBezTo>
                  <a:cubicBezTo>
                    <a:pt x="1165" y="2168"/>
                    <a:pt x="1028" y="1735"/>
                    <a:pt x="845" y="1301"/>
                  </a:cubicBezTo>
                  <a:cubicBezTo>
                    <a:pt x="686" y="867"/>
                    <a:pt x="435" y="457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7762;p70">
              <a:extLst>
                <a:ext uri="{FF2B5EF4-FFF2-40B4-BE49-F238E27FC236}">
                  <a16:creationId xmlns:a16="http://schemas.microsoft.com/office/drawing/2014/main" id="{652B075C-3BEE-4A27-A545-2A6592CB1909}"/>
                </a:ext>
              </a:extLst>
            </p:cNvPr>
            <p:cNvSpPr/>
            <p:nvPr/>
          </p:nvSpPr>
          <p:spPr>
            <a:xfrm>
              <a:off x="8168157" y="1806609"/>
              <a:ext cx="31528" cy="53187"/>
            </a:xfrm>
            <a:custGeom>
              <a:avLst/>
              <a:gdLst/>
              <a:ahLst/>
              <a:cxnLst/>
              <a:rect l="l" t="t" r="r" b="b"/>
              <a:pathLst>
                <a:path w="2444" h="4123" extrusionOk="0">
                  <a:moveTo>
                    <a:pt x="161" y="0"/>
                  </a:moveTo>
                  <a:cubicBezTo>
                    <a:pt x="115" y="0"/>
                    <a:pt x="69" y="23"/>
                    <a:pt x="47" y="46"/>
                  </a:cubicBezTo>
                  <a:cubicBezTo>
                    <a:pt x="24" y="69"/>
                    <a:pt x="1" y="114"/>
                    <a:pt x="24" y="137"/>
                  </a:cubicBezTo>
                  <a:cubicBezTo>
                    <a:pt x="24" y="183"/>
                    <a:pt x="24" y="205"/>
                    <a:pt x="47" y="228"/>
                  </a:cubicBezTo>
                  <a:cubicBezTo>
                    <a:pt x="55" y="236"/>
                    <a:pt x="62" y="244"/>
                    <a:pt x="69" y="251"/>
                  </a:cubicBezTo>
                  <a:lnTo>
                    <a:pt x="69" y="251"/>
                  </a:lnTo>
                  <a:cubicBezTo>
                    <a:pt x="594" y="867"/>
                    <a:pt x="1005" y="1552"/>
                    <a:pt x="1348" y="2283"/>
                  </a:cubicBezTo>
                  <a:cubicBezTo>
                    <a:pt x="1348" y="2283"/>
                    <a:pt x="1348" y="2283"/>
                    <a:pt x="1371" y="2305"/>
                  </a:cubicBezTo>
                  <a:cubicBezTo>
                    <a:pt x="1485" y="2556"/>
                    <a:pt x="1599" y="2830"/>
                    <a:pt x="1713" y="3127"/>
                  </a:cubicBezTo>
                  <a:cubicBezTo>
                    <a:pt x="1827" y="3401"/>
                    <a:pt x="1918" y="3698"/>
                    <a:pt x="2010" y="3972"/>
                  </a:cubicBezTo>
                  <a:cubicBezTo>
                    <a:pt x="2046" y="4061"/>
                    <a:pt x="2124" y="4123"/>
                    <a:pt x="2200" y="4123"/>
                  </a:cubicBezTo>
                  <a:cubicBezTo>
                    <a:pt x="2221" y="4123"/>
                    <a:pt x="2241" y="4118"/>
                    <a:pt x="2261" y="4109"/>
                  </a:cubicBezTo>
                  <a:cubicBezTo>
                    <a:pt x="2375" y="4086"/>
                    <a:pt x="2443" y="3949"/>
                    <a:pt x="2398" y="3858"/>
                  </a:cubicBezTo>
                  <a:cubicBezTo>
                    <a:pt x="2306" y="3492"/>
                    <a:pt x="2169" y="3150"/>
                    <a:pt x="2010" y="2808"/>
                  </a:cubicBezTo>
                  <a:cubicBezTo>
                    <a:pt x="1873" y="2465"/>
                    <a:pt x="1713" y="2146"/>
                    <a:pt x="1530" y="1826"/>
                  </a:cubicBezTo>
                  <a:cubicBezTo>
                    <a:pt x="1165" y="1187"/>
                    <a:pt x="731" y="594"/>
                    <a:pt x="229" y="46"/>
                  </a:cubicBezTo>
                  <a:cubicBezTo>
                    <a:pt x="206" y="23"/>
                    <a:pt x="184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7763;p70">
              <a:extLst>
                <a:ext uri="{FF2B5EF4-FFF2-40B4-BE49-F238E27FC236}">
                  <a16:creationId xmlns:a16="http://schemas.microsoft.com/office/drawing/2014/main" id="{3031AE36-2682-4803-9829-98D8ED1A8238}"/>
                </a:ext>
              </a:extLst>
            </p:cNvPr>
            <p:cNvSpPr/>
            <p:nvPr/>
          </p:nvSpPr>
          <p:spPr>
            <a:xfrm>
              <a:off x="8195542" y="3111809"/>
              <a:ext cx="111314" cy="236457"/>
            </a:xfrm>
            <a:custGeom>
              <a:avLst/>
              <a:gdLst/>
              <a:ahLst/>
              <a:cxnLst/>
              <a:rect l="l" t="t" r="r" b="b"/>
              <a:pathLst>
                <a:path w="8629" h="18330" extrusionOk="0">
                  <a:moveTo>
                    <a:pt x="1323" y="16269"/>
                  </a:moveTo>
                  <a:cubicBezTo>
                    <a:pt x="1316" y="16301"/>
                    <a:pt x="1309" y="16334"/>
                    <a:pt x="1302" y="16366"/>
                  </a:cubicBezTo>
                  <a:cubicBezTo>
                    <a:pt x="1315" y="16328"/>
                    <a:pt x="1320" y="16297"/>
                    <a:pt x="1323" y="16269"/>
                  </a:cubicBezTo>
                  <a:close/>
                  <a:moveTo>
                    <a:pt x="8469" y="0"/>
                  </a:moveTo>
                  <a:cubicBezTo>
                    <a:pt x="8423" y="0"/>
                    <a:pt x="8378" y="0"/>
                    <a:pt x="8378" y="46"/>
                  </a:cubicBezTo>
                  <a:cubicBezTo>
                    <a:pt x="7853" y="982"/>
                    <a:pt x="7282" y="1872"/>
                    <a:pt x="6734" y="2785"/>
                  </a:cubicBezTo>
                  <a:cubicBezTo>
                    <a:pt x="6164" y="3698"/>
                    <a:pt x="5593" y="4634"/>
                    <a:pt x="5045" y="5547"/>
                  </a:cubicBezTo>
                  <a:cubicBezTo>
                    <a:pt x="4748" y="6003"/>
                    <a:pt x="4452" y="6483"/>
                    <a:pt x="4178" y="6939"/>
                  </a:cubicBezTo>
                  <a:cubicBezTo>
                    <a:pt x="3904" y="7419"/>
                    <a:pt x="3630" y="7875"/>
                    <a:pt x="3379" y="8354"/>
                  </a:cubicBezTo>
                  <a:cubicBezTo>
                    <a:pt x="2831" y="9313"/>
                    <a:pt x="2329" y="10295"/>
                    <a:pt x="1872" y="11299"/>
                  </a:cubicBezTo>
                  <a:cubicBezTo>
                    <a:pt x="1416" y="12326"/>
                    <a:pt x="1028" y="13376"/>
                    <a:pt x="708" y="14449"/>
                  </a:cubicBezTo>
                  <a:cubicBezTo>
                    <a:pt x="549" y="14974"/>
                    <a:pt x="412" y="15522"/>
                    <a:pt x="297" y="16069"/>
                  </a:cubicBezTo>
                  <a:cubicBezTo>
                    <a:pt x="161" y="16640"/>
                    <a:pt x="69" y="17211"/>
                    <a:pt x="24" y="17804"/>
                  </a:cubicBezTo>
                  <a:cubicBezTo>
                    <a:pt x="1" y="18078"/>
                    <a:pt x="229" y="18306"/>
                    <a:pt x="503" y="18329"/>
                  </a:cubicBezTo>
                  <a:cubicBezTo>
                    <a:pt x="617" y="18329"/>
                    <a:pt x="754" y="18283"/>
                    <a:pt x="845" y="18215"/>
                  </a:cubicBezTo>
                  <a:cubicBezTo>
                    <a:pt x="891" y="18169"/>
                    <a:pt x="914" y="18147"/>
                    <a:pt x="937" y="18124"/>
                  </a:cubicBezTo>
                  <a:cubicBezTo>
                    <a:pt x="982" y="18032"/>
                    <a:pt x="1028" y="17964"/>
                    <a:pt x="1028" y="17873"/>
                  </a:cubicBezTo>
                  <a:cubicBezTo>
                    <a:pt x="1119" y="17325"/>
                    <a:pt x="1210" y="16754"/>
                    <a:pt x="1325" y="16206"/>
                  </a:cubicBezTo>
                  <a:lnTo>
                    <a:pt x="1325" y="16206"/>
                  </a:lnTo>
                  <a:cubicBezTo>
                    <a:pt x="1325" y="16227"/>
                    <a:pt x="1325" y="16247"/>
                    <a:pt x="1323" y="16269"/>
                  </a:cubicBezTo>
                  <a:lnTo>
                    <a:pt x="1323" y="16269"/>
                  </a:lnTo>
                  <a:cubicBezTo>
                    <a:pt x="1641" y="14797"/>
                    <a:pt x="2090" y="13368"/>
                    <a:pt x="2626" y="11984"/>
                  </a:cubicBezTo>
                  <a:cubicBezTo>
                    <a:pt x="2900" y="11253"/>
                    <a:pt x="3196" y="10546"/>
                    <a:pt x="3539" y="9838"/>
                  </a:cubicBezTo>
                  <a:cubicBezTo>
                    <a:pt x="3858" y="9131"/>
                    <a:pt x="4178" y="8400"/>
                    <a:pt x="4543" y="7715"/>
                  </a:cubicBezTo>
                  <a:lnTo>
                    <a:pt x="4543" y="7715"/>
                  </a:lnTo>
                  <a:cubicBezTo>
                    <a:pt x="4520" y="7738"/>
                    <a:pt x="4520" y="7761"/>
                    <a:pt x="4497" y="7784"/>
                  </a:cubicBezTo>
                  <a:cubicBezTo>
                    <a:pt x="4695" y="7410"/>
                    <a:pt x="4893" y="7037"/>
                    <a:pt x="5091" y="6642"/>
                  </a:cubicBezTo>
                  <a:lnTo>
                    <a:pt x="5091" y="6642"/>
                  </a:lnTo>
                  <a:cubicBezTo>
                    <a:pt x="5091" y="6643"/>
                    <a:pt x="5091" y="6643"/>
                    <a:pt x="5091" y="6643"/>
                  </a:cubicBezTo>
                  <a:cubicBezTo>
                    <a:pt x="5639" y="5547"/>
                    <a:pt x="6255" y="4474"/>
                    <a:pt x="6848" y="3401"/>
                  </a:cubicBezTo>
                  <a:cubicBezTo>
                    <a:pt x="7145" y="2876"/>
                    <a:pt x="7419" y="2351"/>
                    <a:pt x="7716" y="1826"/>
                  </a:cubicBezTo>
                  <a:cubicBezTo>
                    <a:pt x="8012" y="1279"/>
                    <a:pt x="8286" y="731"/>
                    <a:pt x="8583" y="206"/>
                  </a:cubicBezTo>
                  <a:cubicBezTo>
                    <a:pt x="8629" y="137"/>
                    <a:pt x="8629" y="69"/>
                    <a:pt x="8560" y="23"/>
                  </a:cubicBezTo>
                  <a:cubicBezTo>
                    <a:pt x="8537" y="0"/>
                    <a:pt x="8515" y="0"/>
                    <a:pt x="8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7764;p70">
              <a:extLst>
                <a:ext uri="{FF2B5EF4-FFF2-40B4-BE49-F238E27FC236}">
                  <a16:creationId xmlns:a16="http://schemas.microsoft.com/office/drawing/2014/main" id="{59E5CDB8-D126-4EA5-B017-605056799235}"/>
                </a:ext>
              </a:extLst>
            </p:cNvPr>
            <p:cNvSpPr/>
            <p:nvPr/>
          </p:nvSpPr>
          <p:spPr>
            <a:xfrm>
              <a:off x="8204675" y="3155680"/>
              <a:ext cx="30921" cy="84843"/>
            </a:xfrm>
            <a:custGeom>
              <a:avLst/>
              <a:gdLst/>
              <a:ahLst/>
              <a:cxnLst/>
              <a:rect l="l" t="t" r="r" b="b"/>
              <a:pathLst>
                <a:path w="2397" h="6577" extrusionOk="0">
                  <a:moveTo>
                    <a:pt x="92" y="0"/>
                  </a:moveTo>
                  <a:cubicBezTo>
                    <a:pt x="46" y="0"/>
                    <a:pt x="0" y="46"/>
                    <a:pt x="0" y="115"/>
                  </a:cubicBezTo>
                  <a:cubicBezTo>
                    <a:pt x="69" y="640"/>
                    <a:pt x="137" y="1164"/>
                    <a:pt x="251" y="1667"/>
                  </a:cubicBezTo>
                  <a:cubicBezTo>
                    <a:pt x="366" y="2237"/>
                    <a:pt x="502" y="2785"/>
                    <a:pt x="639" y="3333"/>
                  </a:cubicBezTo>
                  <a:cubicBezTo>
                    <a:pt x="799" y="3858"/>
                    <a:pt x="982" y="4406"/>
                    <a:pt x="1187" y="4931"/>
                  </a:cubicBezTo>
                  <a:cubicBezTo>
                    <a:pt x="1393" y="5456"/>
                    <a:pt x="1598" y="5981"/>
                    <a:pt x="1895" y="6460"/>
                  </a:cubicBezTo>
                  <a:cubicBezTo>
                    <a:pt x="1938" y="6532"/>
                    <a:pt x="2027" y="6577"/>
                    <a:pt x="2116" y="6577"/>
                  </a:cubicBezTo>
                  <a:cubicBezTo>
                    <a:pt x="2167" y="6577"/>
                    <a:pt x="2218" y="6562"/>
                    <a:pt x="2260" y="6528"/>
                  </a:cubicBezTo>
                  <a:cubicBezTo>
                    <a:pt x="2329" y="6506"/>
                    <a:pt x="2374" y="6437"/>
                    <a:pt x="2374" y="6369"/>
                  </a:cubicBezTo>
                  <a:cubicBezTo>
                    <a:pt x="2397" y="6277"/>
                    <a:pt x="2374" y="6232"/>
                    <a:pt x="2351" y="6163"/>
                  </a:cubicBezTo>
                  <a:cubicBezTo>
                    <a:pt x="2214" y="5912"/>
                    <a:pt x="2077" y="5684"/>
                    <a:pt x="1940" y="5456"/>
                  </a:cubicBezTo>
                  <a:cubicBezTo>
                    <a:pt x="1804" y="5205"/>
                    <a:pt x="1667" y="4953"/>
                    <a:pt x="1552" y="4702"/>
                  </a:cubicBezTo>
                  <a:cubicBezTo>
                    <a:pt x="1415" y="4428"/>
                    <a:pt x="1279" y="4155"/>
                    <a:pt x="1164" y="3858"/>
                  </a:cubicBezTo>
                  <a:cubicBezTo>
                    <a:pt x="1050" y="3561"/>
                    <a:pt x="936" y="3264"/>
                    <a:pt x="845" y="2968"/>
                  </a:cubicBezTo>
                  <a:cubicBezTo>
                    <a:pt x="639" y="2351"/>
                    <a:pt x="480" y="1712"/>
                    <a:pt x="366" y="1073"/>
                  </a:cubicBezTo>
                  <a:cubicBezTo>
                    <a:pt x="366" y="1073"/>
                    <a:pt x="366" y="1096"/>
                    <a:pt x="366" y="1096"/>
                  </a:cubicBezTo>
                  <a:cubicBezTo>
                    <a:pt x="297" y="776"/>
                    <a:pt x="251" y="434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7765;p70">
              <a:extLst>
                <a:ext uri="{FF2B5EF4-FFF2-40B4-BE49-F238E27FC236}">
                  <a16:creationId xmlns:a16="http://schemas.microsoft.com/office/drawing/2014/main" id="{A9B59AB9-2F75-4257-AFB1-CA330EC77D44}"/>
                </a:ext>
              </a:extLst>
            </p:cNvPr>
            <p:cNvSpPr/>
            <p:nvPr/>
          </p:nvSpPr>
          <p:spPr>
            <a:xfrm>
              <a:off x="8176696" y="3237229"/>
              <a:ext cx="38597" cy="51845"/>
            </a:xfrm>
            <a:custGeom>
              <a:avLst/>
              <a:gdLst/>
              <a:ahLst/>
              <a:cxnLst/>
              <a:rect l="l" t="t" r="r" b="b"/>
              <a:pathLst>
                <a:path w="2992" h="4019" extrusionOk="0">
                  <a:moveTo>
                    <a:pt x="115" y="1"/>
                  </a:moveTo>
                  <a:cubicBezTo>
                    <a:pt x="47" y="24"/>
                    <a:pt x="1" y="92"/>
                    <a:pt x="24" y="161"/>
                  </a:cubicBezTo>
                  <a:cubicBezTo>
                    <a:pt x="343" y="868"/>
                    <a:pt x="663" y="1553"/>
                    <a:pt x="1074" y="2192"/>
                  </a:cubicBezTo>
                  <a:cubicBezTo>
                    <a:pt x="1256" y="2512"/>
                    <a:pt x="1485" y="2808"/>
                    <a:pt x="1713" y="3105"/>
                  </a:cubicBezTo>
                  <a:cubicBezTo>
                    <a:pt x="1964" y="3402"/>
                    <a:pt x="2238" y="3699"/>
                    <a:pt x="2535" y="3950"/>
                  </a:cubicBezTo>
                  <a:cubicBezTo>
                    <a:pt x="2603" y="3995"/>
                    <a:pt x="2649" y="4018"/>
                    <a:pt x="2740" y="4018"/>
                  </a:cubicBezTo>
                  <a:cubicBezTo>
                    <a:pt x="2808" y="3995"/>
                    <a:pt x="2854" y="3973"/>
                    <a:pt x="2923" y="3927"/>
                  </a:cubicBezTo>
                  <a:cubicBezTo>
                    <a:pt x="2968" y="3881"/>
                    <a:pt x="2991" y="3790"/>
                    <a:pt x="2991" y="3722"/>
                  </a:cubicBezTo>
                  <a:cubicBezTo>
                    <a:pt x="2968" y="3676"/>
                    <a:pt x="2945" y="3585"/>
                    <a:pt x="2900" y="3539"/>
                  </a:cubicBezTo>
                  <a:cubicBezTo>
                    <a:pt x="2694" y="3402"/>
                    <a:pt x="2489" y="3242"/>
                    <a:pt x="2306" y="3082"/>
                  </a:cubicBezTo>
                  <a:cubicBezTo>
                    <a:pt x="2215" y="2991"/>
                    <a:pt x="2124" y="2900"/>
                    <a:pt x="2032" y="2831"/>
                  </a:cubicBezTo>
                  <a:cubicBezTo>
                    <a:pt x="1941" y="2740"/>
                    <a:pt x="1873" y="2626"/>
                    <a:pt x="1781" y="2535"/>
                  </a:cubicBezTo>
                  <a:cubicBezTo>
                    <a:pt x="1211" y="1873"/>
                    <a:pt x="777" y="1119"/>
                    <a:pt x="389" y="321"/>
                  </a:cubicBezTo>
                  <a:lnTo>
                    <a:pt x="389" y="321"/>
                  </a:lnTo>
                  <a:cubicBezTo>
                    <a:pt x="397" y="336"/>
                    <a:pt x="404" y="351"/>
                    <a:pt x="412" y="366"/>
                  </a:cubicBezTo>
                  <a:cubicBezTo>
                    <a:pt x="412" y="343"/>
                    <a:pt x="412" y="343"/>
                    <a:pt x="389" y="321"/>
                  </a:cubicBezTo>
                  <a:lnTo>
                    <a:pt x="389" y="321"/>
                  </a:lnTo>
                  <a:cubicBezTo>
                    <a:pt x="351" y="244"/>
                    <a:pt x="313" y="168"/>
                    <a:pt x="275" y="92"/>
                  </a:cubicBezTo>
                  <a:cubicBezTo>
                    <a:pt x="252" y="24"/>
                    <a:pt x="206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7766;p70">
              <a:extLst>
                <a:ext uri="{FF2B5EF4-FFF2-40B4-BE49-F238E27FC236}">
                  <a16:creationId xmlns:a16="http://schemas.microsoft.com/office/drawing/2014/main" id="{E78F6185-D7F5-499E-BE99-632B52D3CC36}"/>
                </a:ext>
              </a:extLst>
            </p:cNvPr>
            <p:cNvSpPr/>
            <p:nvPr/>
          </p:nvSpPr>
          <p:spPr>
            <a:xfrm>
              <a:off x="8265624" y="3124760"/>
              <a:ext cx="9727" cy="42892"/>
            </a:xfrm>
            <a:custGeom>
              <a:avLst/>
              <a:gdLst/>
              <a:ahLst/>
              <a:cxnLst/>
              <a:rect l="l" t="t" r="r" b="b"/>
              <a:pathLst>
                <a:path w="754" h="3325" extrusionOk="0">
                  <a:moveTo>
                    <a:pt x="91" y="1"/>
                  </a:moveTo>
                  <a:cubicBezTo>
                    <a:pt x="46" y="1"/>
                    <a:pt x="0" y="46"/>
                    <a:pt x="0" y="115"/>
                  </a:cubicBezTo>
                  <a:cubicBezTo>
                    <a:pt x="23" y="640"/>
                    <a:pt x="46" y="1165"/>
                    <a:pt x="91" y="1690"/>
                  </a:cubicBezTo>
                  <a:cubicBezTo>
                    <a:pt x="137" y="2192"/>
                    <a:pt x="228" y="2717"/>
                    <a:pt x="411" y="3196"/>
                  </a:cubicBezTo>
                  <a:cubicBezTo>
                    <a:pt x="429" y="3268"/>
                    <a:pt x="488" y="3325"/>
                    <a:pt x="557" y="3325"/>
                  </a:cubicBezTo>
                  <a:cubicBezTo>
                    <a:pt x="576" y="3325"/>
                    <a:pt x="596" y="3320"/>
                    <a:pt x="616" y="3310"/>
                  </a:cubicBezTo>
                  <a:cubicBezTo>
                    <a:pt x="662" y="3310"/>
                    <a:pt x="708" y="3265"/>
                    <a:pt x="731" y="3219"/>
                  </a:cubicBezTo>
                  <a:cubicBezTo>
                    <a:pt x="753" y="3196"/>
                    <a:pt x="753" y="3128"/>
                    <a:pt x="731" y="3082"/>
                  </a:cubicBezTo>
                  <a:cubicBezTo>
                    <a:pt x="639" y="2900"/>
                    <a:pt x="571" y="2717"/>
                    <a:pt x="502" y="2512"/>
                  </a:cubicBezTo>
                  <a:cubicBezTo>
                    <a:pt x="434" y="2329"/>
                    <a:pt x="388" y="2123"/>
                    <a:pt x="365" y="1918"/>
                  </a:cubicBezTo>
                  <a:cubicBezTo>
                    <a:pt x="251" y="1325"/>
                    <a:pt x="228" y="708"/>
                    <a:pt x="206" y="92"/>
                  </a:cubicBezTo>
                  <a:cubicBezTo>
                    <a:pt x="183" y="46"/>
                    <a:pt x="160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7767;p70">
              <a:extLst>
                <a:ext uri="{FF2B5EF4-FFF2-40B4-BE49-F238E27FC236}">
                  <a16:creationId xmlns:a16="http://schemas.microsoft.com/office/drawing/2014/main" id="{9A6869AF-3966-4C22-9D4B-0D9F672402D2}"/>
                </a:ext>
              </a:extLst>
            </p:cNvPr>
            <p:cNvSpPr/>
            <p:nvPr/>
          </p:nvSpPr>
          <p:spPr>
            <a:xfrm>
              <a:off x="8272977" y="3146547"/>
              <a:ext cx="34172" cy="22394"/>
            </a:xfrm>
            <a:custGeom>
              <a:avLst/>
              <a:gdLst/>
              <a:ahLst/>
              <a:cxnLst/>
              <a:rect l="l" t="t" r="r" b="b"/>
              <a:pathLst>
                <a:path w="2649" h="1736" extrusionOk="0">
                  <a:moveTo>
                    <a:pt x="2534" y="1"/>
                  </a:moveTo>
                  <a:cubicBezTo>
                    <a:pt x="2512" y="1"/>
                    <a:pt x="2489" y="1"/>
                    <a:pt x="2489" y="24"/>
                  </a:cubicBezTo>
                  <a:cubicBezTo>
                    <a:pt x="1872" y="503"/>
                    <a:pt x="1211" y="914"/>
                    <a:pt x="526" y="1256"/>
                  </a:cubicBezTo>
                  <a:cubicBezTo>
                    <a:pt x="526" y="1256"/>
                    <a:pt x="526" y="1256"/>
                    <a:pt x="526" y="1256"/>
                  </a:cubicBezTo>
                  <a:lnTo>
                    <a:pt x="526" y="1256"/>
                  </a:lnTo>
                  <a:cubicBezTo>
                    <a:pt x="526" y="1256"/>
                    <a:pt x="513" y="1256"/>
                    <a:pt x="507" y="1266"/>
                  </a:cubicBezTo>
                  <a:lnTo>
                    <a:pt x="507" y="1266"/>
                  </a:lnTo>
                  <a:cubicBezTo>
                    <a:pt x="376" y="1331"/>
                    <a:pt x="245" y="1396"/>
                    <a:pt x="115" y="1462"/>
                  </a:cubicBezTo>
                  <a:cubicBezTo>
                    <a:pt x="69" y="1462"/>
                    <a:pt x="46" y="1484"/>
                    <a:pt x="24" y="1530"/>
                  </a:cubicBezTo>
                  <a:cubicBezTo>
                    <a:pt x="1" y="1553"/>
                    <a:pt x="1" y="1599"/>
                    <a:pt x="24" y="1621"/>
                  </a:cubicBezTo>
                  <a:cubicBezTo>
                    <a:pt x="24" y="1667"/>
                    <a:pt x="46" y="1690"/>
                    <a:pt x="92" y="1713"/>
                  </a:cubicBezTo>
                  <a:cubicBezTo>
                    <a:pt x="115" y="1713"/>
                    <a:pt x="138" y="1736"/>
                    <a:pt x="161" y="1736"/>
                  </a:cubicBezTo>
                  <a:cubicBezTo>
                    <a:pt x="183" y="1713"/>
                    <a:pt x="206" y="1713"/>
                    <a:pt x="229" y="1690"/>
                  </a:cubicBezTo>
                  <a:cubicBezTo>
                    <a:pt x="434" y="1599"/>
                    <a:pt x="617" y="1484"/>
                    <a:pt x="823" y="1393"/>
                  </a:cubicBezTo>
                  <a:cubicBezTo>
                    <a:pt x="1028" y="1279"/>
                    <a:pt x="1211" y="1142"/>
                    <a:pt x="1416" y="1028"/>
                  </a:cubicBezTo>
                  <a:cubicBezTo>
                    <a:pt x="1827" y="754"/>
                    <a:pt x="2215" y="480"/>
                    <a:pt x="2580" y="183"/>
                  </a:cubicBezTo>
                  <a:cubicBezTo>
                    <a:pt x="2626" y="138"/>
                    <a:pt x="2649" y="92"/>
                    <a:pt x="2603" y="46"/>
                  </a:cubicBezTo>
                  <a:cubicBezTo>
                    <a:pt x="2603" y="24"/>
                    <a:pt x="2557" y="1"/>
                    <a:pt x="2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7768;p70">
              <a:extLst>
                <a:ext uri="{FF2B5EF4-FFF2-40B4-BE49-F238E27FC236}">
                  <a16:creationId xmlns:a16="http://schemas.microsoft.com/office/drawing/2014/main" id="{98AB8A7B-01C4-4FC8-B36B-97D79B52BC6A}"/>
                </a:ext>
              </a:extLst>
            </p:cNvPr>
            <p:cNvSpPr/>
            <p:nvPr/>
          </p:nvSpPr>
          <p:spPr>
            <a:xfrm>
              <a:off x="8235878" y="3201614"/>
              <a:ext cx="82173" cy="38287"/>
            </a:xfrm>
            <a:custGeom>
              <a:avLst/>
              <a:gdLst/>
              <a:ahLst/>
              <a:cxnLst/>
              <a:rect l="l" t="t" r="r" b="b"/>
              <a:pathLst>
                <a:path w="6370" h="2968" extrusionOk="0">
                  <a:moveTo>
                    <a:pt x="6255" y="0"/>
                  </a:moveTo>
                  <a:cubicBezTo>
                    <a:pt x="6232" y="0"/>
                    <a:pt x="6209" y="0"/>
                    <a:pt x="6209" y="23"/>
                  </a:cubicBezTo>
                  <a:cubicBezTo>
                    <a:pt x="5502" y="479"/>
                    <a:pt x="4771" y="913"/>
                    <a:pt x="4018" y="1278"/>
                  </a:cubicBezTo>
                  <a:lnTo>
                    <a:pt x="4041" y="1278"/>
                  </a:lnTo>
                  <a:cubicBezTo>
                    <a:pt x="3516" y="1529"/>
                    <a:pt x="2968" y="1758"/>
                    <a:pt x="2420" y="1963"/>
                  </a:cubicBezTo>
                  <a:cubicBezTo>
                    <a:pt x="1872" y="2146"/>
                    <a:pt x="1347" y="2305"/>
                    <a:pt x="800" y="2420"/>
                  </a:cubicBezTo>
                  <a:lnTo>
                    <a:pt x="777" y="2420"/>
                  </a:lnTo>
                  <a:cubicBezTo>
                    <a:pt x="777" y="2420"/>
                    <a:pt x="754" y="2420"/>
                    <a:pt x="731" y="2442"/>
                  </a:cubicBezTo>
                  <a:cubicBezTo>
                    <a:pt x="754" y="2420"/>
                    <a:pt x="754" y="2420"/>
                    <a:pt x="754" y="2420"/>
                  </a:cubicBezTo>
                  <a:lnTo>
                    <a:pt x="754" y="2420"/>
                  </a:lnTo>
                  <a:cubicBezTo>
                    <a:pt x="571" y="2465"/>
                    <a:pt x="412" y="2488"/>
                    <a:pt x="229" y="2511"/>
                  </a:cubicBezTo>
                  <a:cubicBezTo>
                    <a:pt x="161" y="2511"/>
                    <a:pt x="115" y="2534"/>
                    <a:pt x="69" y="2579"/>
                  </a:cubicBezTo>
                  <a:cubicBezTo>
                    <a:pt x="24" y="2648"/>
                    <a:pt x="1" y="2694"/>
                    <a:pt x="1" y="2762"/>
                  </a:cubicBezTo>
                  <a:cubicBezTo>
                    <a:pt x="24" y="2808"/>
                    <a:pt x="46" y="2876"/>
                    <a:pt x="92" y="2899"/>
                  </a:cubicBezTo>
                  <a:cubicBezTo>
                    <a:pt x="115" y="2945"/>
                    <a:pt x="161" y="2945"/>
                    <a:pt x="183" y="2967"/>
                  </a:cubicBezTo>
                  <a:cubicBezTo>
                    <a:pt x="229" y="2967"/>
                    <a:pt x="275" y="2967"/>
                    <a:pt x="298" y="2945"/>
                  </a:cubicBezTo>
                  <a:cubicBezTo>
                    <a:pt x="571" y="2899"/>
                    <a:pt x="823" y="2830"/>
                    <a:pt x="1051" y="2762"/>
                  </a:cubicBezTo>
                  <a:cubicBezTo>
                    <a:pt x="1347" y="2694"/>
                    <a:pt x="1621" y="2602"/>
                    <a:pt x="1895" y="2511"/>
                  </a:cubicBezTo>
                  <a:cubicBezTo>
                    <a:pt x="2420" y="2328"/>
                    <a:pt x="2922" y="2100"/>
                    <a:pt x="3425" y="1872"/>
                  </a:cubicBezTo>
                  <a:cubicBezTo>
                    <a:pt x="3927" y="1621"/>
                    <a:pt x="4429" y="1347"/>
                    <a:pt x="4931" y="1050"/>
                  </a:cubicBezTo>
                  <a:cubicBezTo>
                    <a:pt x="5388" y="776"/>
                    <a:pt x="5844" y="479"/>
                    <a:pt x="6301" y="183"/>
                  </a:cubicBezTo>
                  <a:cubicBezTo>
                    <a:pt x="6346" y="160"/>
                    <a:pt x="6369" y="91"/>
                    <a:pt x="6323" y="46"/>
                  </a:cubicBezTo>
                  <a:cubicBezTo>
                    <a:pt x="6323" y="23"/>
                    <a:pt x="6278" y="0"/>
                    <a:pt x="6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7769;p70">
              <a:extLst>
                <a:ext uri="{FF2B5EF4-FFF2-40B4-BE49-F238E27FC236}">
                  <a16:creationId xmlns:a16="http://schemas.microsoft.com/office/drawing/2014/main" id="{64B67966-01F7-41F0-AB17-685B76A6FB0B}"/>
                </a:ext>
              </a:extLst>
            </p:cNvPr>
            <p:cNvSpPr/>
            <p:nvPr/>
          </p:nvSpPr>
          <p:spPr>
            <a:xfrm>
              <a:off x="8214388" y="3269916"/>
              <a:ext cx="68318" cy="19157"/>
            </a:xfrm>
            <a:custGeom>
              <a:avLst/>
              <a:gdLst/>
              <a:ahLst/>
              <a:cxnLst/>
              <a:rect l="l" t="t" r="r" b="b"/>
              <a:pathLst>
                <a:path w="5296" h="1485" extrusionOk="0">
                  <a:moveTo>
                    <a:pt x="5091" y="1"/>
                  </a:moveTo>
                  <a:cubicBezTo>
                    <a:pt x="4703" y="160"/>
                    <a:pt x="4315" y="320"/>
                    <a:pt x="3904" y="457"/>
                  </a:cubicBezTo>
                  <a:cubicBezTo>
                    <a:pt x="3516" y="571"/>
                    <a:pt x="3128" y="685"/>
                    <a:pt x="2717" y="777"/>
                  </a:cubicBezTo>
                  <a:cubicBezTo>
                    <a:pt x="2306" y="845"/>
                    <a:pt x="1895" y="914"/>
                    <a:pt x="1484" y="959"/>
                  </a:cubicBezTo>
                  <a:cubicBezTo>
                    <a:pt x="1051" y="1005"/>
                    <a:pt x="640" y="1005"/>
                    <a:pt x="229" y="1005"/>
                  </a:cubicBezTo>
                  <a:cubicBezTo>
                    <a:pt x="92" y="1005"/>
                    <a:pt x="1" y="1142"/>
                    <a:pt x="1" y="1256"/>
                  </a:cubicBezTo>
                  <a:cubicBezTo>
                    <a:pt x="1" y="1324"/>
                    <a:pt x="46" y="1393"/>
                    <a:pt x="92" y="1416"/>
                  </a:cubicBezTo>
                  <a:cubicBezTo>
                    <a:pt x="138" y="1461"/>
                    <a:pt x="183" y="1484"/>
                    <a:pt x="252" y="1484"/>
                  </a:cubicBezTo>
                  <a:cubicBezTo>
                    <a:pt x="685" y="1484"/>
                    <a:pt x="1096" y="1461"/>
                    <a:pt x="1507" y="1393"/>
                  </a:cubicBezTo>
                  <a:cubicBezTo>
                    <a:pt x="1918" y="1324"/>
                    <a:pt x="2329" y="1256"/>
                    <a:pt x="2740" y="1142"/>
                  </a:cubicBezTo>
                  <a:cubicBezTo>
                    <a:pt x="3150" y="1028"/>
                    <a:pt x="3561" y="914"/>
                    <a:pt x="3949" y="777"/>
                  </a:cubicBezTo>
                  <a:cubicBezTo>
                    <a:pt x="4360" y="617"/>
                    <a:pt x="4771" y="457"/>
                    <a:pt x="5182" y="274"/>
                  </a:cubicBezTo>
                  <a:cubicBezTo>
                    <a:pt x="5250" y="229"/>
                    <a:pt x="5296" y="160"/>
                    <a:pt x="5273" y="92"/>
                  </a:cubicBezTo>
                  <a:cubicBezTo>
                    <a:pt x="5250" y="23"/>
                    <a:pt x="5205" y="1"/>
                    <a:pt x="5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7770;p70">
              <a:extLst>
                <a:ext uri="{FF2B5EF4-FFF2-40B4-BE49-F238E27FC236}">
                  <a16:creationId xmlns:a16="http://schemas.microsoft.com/office/drawing/2014/main" id="{968EAF84-197B-48A5-98FC-6CDF2F1CD342}"/>
                </a:ext>
              </a:extLst>
            </p:cNvPr>
            <p:cNvSpPr/>
            <p:nvPr/>
          </p:nvSpPr>
          <p:spPr>
            <a:xfrm>
              <a:off x="8296827" y="2473786"/>
              <a:ext cx="151356" cy="147821"/>
            </a:xfrm>
            <a:custGeom>
              <a:avLst/>
              <a:gdLst/>
              <a:ahLst/>
              <a:cxnLst/>
              <a:rect l="l" t="t" r="r" b="b"/>
              <a:pathLst>
                <a:path w="11733" h="11459" extrusionOk="0">
                  <a:moveTo>
                    <a:pt x="8309" y="0"/>
                  </a:moveTo>
                  <a:cubicBezTo>
                    <a:pt x="8081" y="0"/>
                    <a:pt x="7853" y="46"/>
                    <a:pt x="7579" y="160"/>
                  </a:cubicBezTo>
                  <a:cubicBezTo>
                    <a:pt x="7350" y="251"/>
                    <a:pt x="7122" y="365"/>
                    <a:pt x="6871" y="548"/>
                  </a:cubicBezTo>
                  <a:cubicBezTo>
                    <a:pt x="6643" y="708"/>
                    <a:pt x="6392" y="890"/>
                    <a:pt x="6141" y="1096"/>
                  </a:cubicBezTo>
                  <a:cubicBezTo>
                    <a:pt x="5935" y="1255"/>
                    <a:pt x="5753" y="1438"/>
                    <a:pt x="5547" y="1598"/>
                  </a:cubicBezTo>
                  <a:lnTo>
                    <a:pt x="5502" y="1644"/>
                  </a:lnTo>
                  <a:lnTo>
                    <a:pt x="5365" y="1780"/>
                  </a:lnTo>
                  <a:lnTo>
                    <a:pt x="5205" y="1895"/>
                  </a:lnTo>
                  <a:cubicBezTo>
                    <a:pt x="5182" y="1872"/>
                    <a:pt x="5159" y="1849"/>
                    <a:pt x="5136" y="1849"/>
                  </a:cubicBezTo>
                  <a:cubicBezTo>
                    <a:pt x="4954" y="1780"/>
                    <a:pt x="4771" y="1735"/>
                    <a:pt x="4589" y="1666"/>
                  </a:cubicBezTo>
                  <a:lnTo>
                    <a:pt x="4406" y="1598"/>
                  </a:lnTo>
                  <a:cubicBezTo>
                    <a:pt x="4155" y="1507"/>
                    <a:pt x="3835" y="1392"/>
                    <a:pt x="3493" y="1301"/>
                  </a:cubicBezTo>
                  <a:cubicBezTo>
                    <a:pt x="3219" y="1233"/>
                    <a:pt x="2922" y="1141"/>
                    <a:pt x="2603" y="1096"/>
                  </a:cubicBezTo>
                  <a:cubicBezTo>
                    <a:pt x="2534" y="1096"/>
                    <a:pt x="2489" y="1096"/>
                    <a:pt x="2443" y="1073"/>
                  </a:cubicBezTo>
                  <a:lnTo>
                    <a:pt x="2146" y="1073"/>
                  </a:lnTo>
                  <a:cubicBezTo>
                    <a:pt x="2009" y="1073"/>
                    <a:pt x="1895" y="1073"/>
                    <a:pt x="1804" y="1096"/>
                  </a:cubicBezTo>
                  <a:cubicBezTo>
                    <a:pt x="1690" y="1119"/>
                    <a:pt x="1553" y="1141"/>
                    <a:pt x="1439" y="1210"/>
                  </a:cubicBezTo>
                  <a:cubicBezTo>
                    <a:pt x="1302" y="1278"/>
                    <a:pt x="1210" y="1370"/>
                    <a:pt x="1096" y="1461"/>
                  </a:cubicBezTo>
                  <a:cubicBezTo>
                    <a:pt x="914" y="1666"/>
                    <a:pt x="800" y="1917"/>
                    <a:pt x="800" y="2168"/>
                  </a:cubicBezTo>
                  <a:cubicBezTo>
                    <a:pt x="777" y="2420"/>
                    <a:pt x="822" y="2671"/>
                    <a:pt x="936" y="2945"/>
                  </a:cubicBezTo>
                  <a:cubicBezTo>
                    <a:pt x="1028" y="3173"/>
                    <a:pt x="1142" y="3424"/>
                    <a:pt x="1325" y="3698"/>
                  </a:cubicBezTo>
                  <a:cubicBezTo>
                    <a:pt x="1461" y="3880"/>
                    <a:pt x="1598" y="4086"/>
                    <a:pt x="1804" y="4337"/>
                  </a:cubicBezTo>
                  <a:lnTo>
                    <a:pt x="1918" y="4474"/>
                  </a:lnTo>
                  <a:cubicBezTo>
                    <a:pt x="1986" y="4542"/>
                    <a:pt x="2032" y="4634"/>
                    <a:pt x="2101" y="4725"/>
                  </a:cubicBezTo>
                  <a:cubicBezTo>
                    <a:pt x="1781" y="4953"/>
                    <a:pt x="1507" y="5136"/>
                    <a:pt x="1279" y="5341"/>
                  </a:cubicBezTo>
                  <a:cubicBezTo>
                    <a:pt x="1051" y="5547"/>
                    <a:pt x="868" y="5706"/>
                    <a:pt x="708" y="5889"/>
                  </a:cubicBezTo>
                  <a:cubicBezTo>
                    <a:pt x="548" y="6049"/>
                    <a:pt x="389" y="6254"/>
                    <a:pt x="252" y="6505"/>
                  </a:cubicBezTo>
                  <a:cubicBezTo>
                    <a:pt x="92" y="6779"/>
                    <a:pt x="1" y="7030"/>
                    <a:pt x="1" y="7259"/>
                  </a:cubicBezTo>
                  <a:cubicBezTo>
                    <a:pt x="1" y="7510"/>
                    <a:pt x="69" y="7761"/>
                    <a:pt x="206" y="7966"/>
                  </a:cubicBezTo>
                  <a:cubicBezTo>
                    <a:pt x="343" y="8172"/>
                    <a:pt x="548" y="8331"/>
                    <a:pt x="800" y="8423"/>
                  </a:cubicBezTo>
                  <a:cubicBezTo>
                    <a:pt x="959" y="8468"/>
                    <a:pt x="1119" y="8514"/>
                    <a:pt x="1325" y="8537"/>
                  </a:cubicBezTo>
                  <a:lnTo>
                    <a:pt x="1530" y="8537"/>
                  </a:lnTo>
                  <a:cubicBezTo>
                    <a:pt x="2123" y="8537"/>
                    <a:pt x="2694" y="8400"/>
                    <a:pt x="3173" y="8263"/>
                  </a:cubicBezTo>
                  <a:cubicBezTo>
                    <a:pt x="3379" y="8217"/>
                    <a:pt x="3584" y="8149"/>
                    <a:pt x="3790" y="8103"/>
                  </a:cubicBezTo>
                  <a:lnTo>
                    <a:pt x="3927" y="8057"/>
                  </a:lnTo>
                  <a:lnTo>
                    <a:pt x="4064" y="8012"/>
                  </a:lnTo>
                  <a:lnTo>
                    <a:pt x="4246" y="7966"/>
                  </a:lnTo>
                  <a:lnTo>
                    <a:pt x="4246" y="8149"/>
                  </a:lnTo>
                  <a:lnTo>
                    <a:pt x="4246" y="8194"/>
                  </a:lnTo>
                  <a:cubicBezTo>
                    <a:pt x="4269" y="8468"/>
                    <a:pt x="4292" y="8719"/>
                    <a:pt x="4315" y="8993"/>
                  </a:cubicBezTo>
                  <a:cubicBezTo>
                    <a:pt x="4360" y="9518"/>
                    <a:pt x="4452" y="10089"/>
                    <a:pt x="4657" y="10591"/>
                  </a:cubicBezTo>
                  <a:cubicBezTo>
                    <a:pt x="4771" y="10819"/>
                    <a:pt x="4885" y="11002"/>
                    <a:pt x="5022" y="11139"/>
                  </a:cubicBezTo>
                  <a:cubicBezTo>
                    <a:pt x="5114" y="11230"/>
                    <a:pt x="5205" y="11299"/>
                    <a:pt x="5319" y="11344"/>
                  </a:cubicBezTo>
                  <a:cubicBezTo>
                    <a:pt x="5365" y="11367"/>
                    <a:pt x="5433" y="11413"/>
                    <a:pt x="5479" y="11413"/>
                  </a:cubicBezTo>
                  <a:cubicBezTo>
                    <a:pt x="5547" y="11436"/>
                    <a:pt x="5616" y="11458"/>
                    <a:pt x="5661" y="11458"/>
                  </a:cubicBezTo>
                  <a:lnTo>
                    <a:pt x="5798" y="11458"/>
                  </a:lnTo>
                  <a:cubicBezTo>
                    <a:pt x="6278" y="11458"/>
                    <a:pt x="6666" y="11070"/>
                    <a:pt x="6803" y="10911"/>
                  </a:cubicBezTo>
                  <a:cubicBezTo>
                    <a:pt x="7328" y="10317"/>
                    <a:pt x="7647" y="9564"/>
                    <a:pt x="7944" y="8856"/>
                  </a:cubicBezTo>
                  <a:lnTo>
                    <a:pt x="8012" y="8651"/>
                  </a:lnTo>
                  <a:lnTo>
                    <a:pt x="8400" y="8651"/>
                  </a:lnTo>
                  <a:cubicBezTo>
                    <a:pt x="8880" y="8651"/>
                    <a:pt x="9519" y="8628"/>
                    <a:pt x="10158" y="8491"/>
                  </a:cubicBezTo>
                  <a:cubicBezTo>
                    <a:pt x="10569" y="8400"/>
                    <a:pt x="11025" y="8240"/>
                    <a:pt x="11368" y="7898"/>
                  </a:cubicBezTo>
                  <a:cubicBezTo>
                    <a:pt x="11527" y="7761"/>
                    <a:pt x="11619" y="7578"/>
                    <a:pt x="11664" y="7350"/>
                  </a:cubicBezTo>
                  <a:cubicBezTo>
                    <a:pt x="11733" y="7076"/>
                    <a:pt x="11687" y="6825"/>
                    <a:pt x="11619" y="6642"/>
                  </a:cubicBezTo>
                  <a:cubicBezTo>
                    <a:pt x="11550" y="6414"/>
                    <a:pt x="11390" y="6163"/>
                    <a:pt x="11185" y="5935"/>
                  </a:cubicBezTo>
                  <a:cubicBezTo>
                    <a:pt x="10980" y="5729"/>
                    <a:pt x="10729" y="5524"/>
                    <a:pt x="10477" y="5341"/>
                  </a:cubicBezTo>
                  <a:cubicBezTo>
                    <a:pt x="10089" y="5067"/>
                    <a:pt x="9679" y="4839"/>
                    <a:pt x="9313" y="4634"/>
                  </a:cubicBezTo>
                  <a:lnTo>
                    <a:pt x="9108" y="4519"/>
                  </a:lnTo>
                  <a:cubicBezTo>
                    <a:pt x="9222" y="4131"/>
                    <a:pt x="9313" y="3721"/>
                    <a:pt x="9382" y="3333"/>
                  </a:cubicBezTo>
                  <a:cubicBezTo>
                    <a:pt x="9450" y="2945"/>
                    <a:pt x="9496" y="2625"/>
                    <a:pt x="9519" y="2328"/>
                  </a:cubicBezTo>
                  <a:cubicBezTo>
                    <a:pt x="9564" y="1963"/>
                    <a:pt x="9564" y="1689"/>
                    <a:pt x="9542" y="1415"/>
                  </a:cubicBezTo>
                  <a:cubicBezTo>
                    <a:pt x="9496" y="1141"/>
                    <a:pt x="9450" y="913"/>
                    <a:pt x="9382" y="708"/>
                  </a:cubicBezTo>
                  <a:cubicBezTo>
                    <a:pt x="9291" y="502"/>
                    <a:pt x="9154" y="342"/>
                    <a:pt x="8994" y="206"/>
                  </a:cubicBezTo>
                  <a:cubicBezTo>
                    <a:pt x="8834" y="91"/>
                    <a:pt x="8629" y="23"/>
                    <a:pt x="84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4" name="Google Shape;7771;p70">
            <a:extLst>
              <a:ext uri="{FF2B5EF4-FFF2-40B4-BE49-F238E27FC236}">
                <a16:creationId xmlns:a16="http://schemas.microsoft.com/office/drawing/2014/main" id="{91437B15-F123-4D6E-8A94-5750EA162B52}"/>
              </a:ext>
            </a:extLst>
          </p:cNvPr>
          <p:cNvGrpSpPr/>
          <p:nvPr/>
        </p:nvGrpSpPr>
        <p:grpSpPr>
          <a:xfrm>
            <a:off x="42018" y="1431215"/>
            <a:ext cx="1286700" cy="2713268"/>
            <a:chOff x="4917278" y="1718275"/>
            <a:chExt cx="965025" cy="2034951"/>
          </a:xfrm>
        </p:grpSpPr>
        <p:grpSp>
          <p:nvGrpSpPr>
            <p:cNvPr id="655" name="Google Shape;7772;p70">
              <a:extLst>
                <a:ext uri="{FF2B5EF4-FFF2-40B4-BE49-F238E27FC236}">
                  <a16:creationId xmlns:a16="http://schemas.microsoft.com/office/drawing/2014/main" id="{BAF2A542-54BE-4366-A86A-2A7E7A83C928}"/>
                </a:ext>
              </a:extLst>
            </p:cNvPr>
            <p:cNvGrpSpPr/>
            <p:nvPr/>
          </p:nvGrpSpPr>
          <p:grpSpPr>
            <a:xfrm>
              <a:off x="5160053" y="1978682"/>
              <a:ext cx="722250" cy="1774544"/>
              <a:chOff x="5128462" y="1918485"/>
              <a:chExt cx="722250" cy="1774544"/>
            </a:xfrm>
          </p:grpSpPr>
          <p:sp>
            <p:nvSpPr>
              <p:cNvPr id="823" name="Google Shape;7773;p70">
                <a:extLst>
                  <a:ext uri="{FF2B5EF4-FFF2-40B4-BE49-F238E27FC236}">
                    <a16:creationId xmlns:a16="http://schemas.microsoft.com/office/drawing/2014/main" id="{7DB11D9E-9BDB-441B-96F6-0541259F0E14}"/>
                  </a:ext>
                </a:extLst>
              </p:cNvPr>
              <p:cNvSpPr/>
              <p:nvPr/>
            </p:nvSpPr>
            <p:spPr>
              <a:xfrm>
                <a:off x="5128462" y="2476727"/>
                <a:ext cx="641904" cy="658687"/>
              </a:xfrm>
              <a:custGeom>
                <a:avLst/>
                <a:gdLst/>
                <a:ahLst/>
                <a:cxnLst/>
                <a:rect l="l" t="t" r="r" b="b"/>
                <a:pathLst>
                  <a:path w="49760" h="51061" extrusionOk="0">
                    <a:moveTo>
                      <a:pt x="30107" y="0"/>
                    </a:moveTo>
                    <a:cubicBezTo>
                      <a:pt x="29377" y="0"/>
                      <a:pt x="28601" y="23"/>
                      <a:pt x="27825" y="69"/>
                    </a:cubicBezTo>
                    <a:cubicBezTo>
                      <a:pt x="25428" y="183"/>
                      <a:pt x="23077" y="594"/>
                      <a:pt x="20794" y="1324"/>
                    </a:cubicBezTo>
                    <a:cubicBezTo>
                      <a:pt x="18626" y="2032"/>
                      <a:pt x="16526" y="3013"/>
                      <a:pt x="14540" y="4269"/>
                    </a:cubicBezTo>
                    <a:cubicBezTo>
                      <a:pt x="12669" y="5456"/>
                      <a:pt x="10888" y="6894"/>
                      <a:pt x="9245" y="8560"/>
                    </a:cubicBezTo>
                    <a:cubicBezTo>
                      <a:pt x="6118" y="11801"/>
                      <a:pt x="3630" y="15818"/>
                      <a:pt x="2100" y="20246"/>
                    </a:cubicBezTo>
                    <a:cubicBezTo>
                      <a:pt x="548" y="24697"/>
                      <a:pt x="1" y="29513"/>
                      <a:pt x="525" y="34147"/>
                    </a:cubicBezTo>
                    <a:cubicBezTo>
                      <a:pt x="662" y="35402"/>
                      <a:pt x="868" y="36635"/>
                      <a:pt x="1165" y="37776"/>
                    </a:cubicBezTo>
                    <a:cubicBezTo>
                      <a:pt x="1439" y="38940"/>
                      <a:pt x="1827" y="40104"/>
                      <a:pt x="2283" y="41200"/>
                    </a:cubicBezTo>
                    <a:cubicBezTo>
                      <a:pt x="3150" y="43231"/>
                      <a:pt x="4337" y="45012"/>
                      <a:pt x="5821" y="46473"/>
                    </a:cubicBezTo>
                    <a:cubicBezTo>
                      <a:pt x="6506" y="47135"/>
                      <a:pt x="7305" y="47774"/>
                      <a:pt x="8149" y="48321"/>
                    </a:cubicBezTo>
                    <a:cubicBezTo>
                      <a:pt x="8948" y="48846"/>
                      <a:pt x="9815" y="49303"/>
                      <a:pt x="10797" y="49714"/>
                    </a:cubicBezTo>
                    <a:cubicBezTo>
                      <a:pt x="12600" y="50444"/>
                      <a:pt x="14654" y="50878"/>
                      <a:pt x="16891" y="51015"/>
                    </a:cubicBezTo>
                    <a:cubicBezTo>
                      <a:pt x="17393" y="51060"/>
                      <a:pt x="17896" y="51060"/>
                      <a:pt x="18398" y="51060"/>
                    </a:cubicBezTo>
                    <a:cubicBezTo>
                      <a:pt x="19744" y="51060"/>
                      <a:pt x="21182" y="50946"/>
                      <a:pt x="22643" y="50741"/>
                    </a:cubicBezTo>
                    <a:cubicBezTo>
                      <a:pt x="24971" y="50604"/>
                      <a:pt x="27414" y="50307"/>
                      <a:pt x="29879" y="49805"/>
                    </a:cubicBezTo>
                    <a:cubicBezTo>
                      <a:pt x="31431" y="49508"/>
                      <a:pt x="33074" y="49097"/>
                      <a:pt x="34718" y="48618"/>
                    </a:cubicBezTo>
                    <a:cubicBezTo>
                      <a:pt x="35471" y="48413"/>
                      <a:pt x="36247" y="48162"/>
                      <a:pt x="37069" y="47888"/>
                    </a:cubicBezTo>
                    <a:cubicBezTo>
                      <a:pt x="37685" y="47705"/>
                      <a:pt x="38393" y="47454"/>
                      <a:pt x="39100" y="47180"/>
                    </a:cubicBezTo>
                    <a:cubicBezTo>
                      <a:pt x="40264" y="46724"/>
                      <a:pt x="41269" y="46221"/>
                      <a:pt x="42227" y="45651"/>
                    </a:cubicBezTo>
                    <a:cubicBezTo>
                      <a:pt x="43140" y="45080"/>
                      <a:pt x="43985" y="44441"/>
                      <a:pt x="44715" y="43711"/>
                    </a:cubicBezTo>
                    <a:cubicBezTo>
                      <a:pt x="45446" y="43003"/>
                      <a:pt x="46085" y="42204"/>
                      <a:pt x="46655" y="41314"/>
                    </a:cubicBezTo>
                    <a:cubicBezTo>
                      <a:pt x="47180" y="40470"/>
                      <a:pt x="47637" y="39488"/>
                      <a:pt x="48002" y="38415"/>
                    </a:cubicBezTo>
                    <a:cubicBezTo>
                      <a:pt x="48367" y="37388"/>
                      <a:pt x="48618" y="36247"/>
                      <a:pt x="48824" y="34969"/>
                    </a:cubicBezTo>
                    <a:cubicBezTo>
                      <a:pt x="48915" y="34307"/>
                      <a:pt x="49006" y="33622"/>
                      <a:pt x="49075" y="32937"/>
                    </a:cubicBezTo>
                    <a:cubicBezTo>
                      <a:pt x="49166" y="32230"/>
                      <a:pt x="49235" y="31522"/>
                      <a:pt x="49303" y="30814"/>
                    </a:cubicBezTo>
                    <a:cubicBezTo>
                      <a:pt x="49646" y="27596"/>
                      <a:pt x="49760" y="24697"/>
                      <a:pt x="49668" y="21958"/>
                    </a:cubicBezTo>
                    <a:cubicBezTo>
                      <a:pt x="49554" y="18717"/>
                      <a:pt x="49166" y="15864"/>
                      <a:pt x="48481" y="13285"/>
                    </a:cubicBezTo>
                    <a:cubicBezTo>
                      <a:pt x="48116" y="11961"/>
                      <a:pt x="47660" y="10683"/>
                      <a:pt x="47089" y="9450"/>
                    </a:cubicBezTo>
                    <a:cubicBezTo>
                      <a:pt x="46587" y="8354"/>
                      <a:pt x="45994" y="7327"/>
                      <a:pt x="45309" y="6391"/>
                    </a:cubicBezTo>
                    <a:cubicBezTo>
                      <a:pt x="44670" y="5524"/>
                      <a:pt x="43962" y="4702"/>
                      <a:pt x="43186" y="4018"/>
                    </a:cubicBezTo>
                    <a:cubicBezTo>
                      <a:pt x="42433" y="3356"/>
                      <a:pt x="41588" y="2762"/>
                      <a:pt x="40698" y="2260"/>
                    </a:cubicBezTo>
                    <a:cubicBezTo>
                      <a:pt x="39055" y="1324"/>
                      <a:pt x="37069" y="685"/>
                      <a:pt x="34809" y="343"/>
                    </a:cubicBezTo>
                    <a:cubicBezTo>
                      <a:pt x="33371" y="114"/>
                      <a:pt x="31819" y="0"/>
                      <a:pt x="301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4" name="Google Shape;7774;p70">
                <a:extLst>
                  <a:ext uri="{FF2B5EF4-FFF2-40B4-BE49-F238E27FC236}">
                    <a16:creationId xmlns:a16="http://schemas.microsoft.com/office/drawing/2014/main" id="{22EC1B5D-CBFA-4585-A5F1-46817531642D}"/>
                  </a:ext>
                </a:extLst>
              </p:cNvPr>
              <p:cNvSpPr/>
              <p:nvPr/>
            </p:nvSpPr>
            <p:spPr>
              <a:xfrm>
                <a:off x="5133170" y="2887156"/>
                <a:ext cx="137527" cy="207006"/>
              </a:xfrm>
              <a:custGeom>
                <a:avLst/>
                <a:gdLst/>
                <a:ahLst/>
                <a:cxnLst/>
                <a:rect l="l" t="t" r="r" b="b"/>
                <a:pathLst>
                  <a:path w="10661" h="16047" extrusionOk="0">
                    <a:moveTo>
                      <a:pt x="7054" y="1"/>
                    </a:moveTo>
                    <a:cubicBezTo>
                      <a:pt x="6392" y="252"/>
                      <a:pt x="5707" y="434"/>
                      <a:pt x="5022" y="549"/>
                    </a:cubicBezTo>
                    <a:cubicBezTo>
                      <a:pt x="4338" y="663"/>
                      <a:pt x="3630" y="708"/>
                      <a:pt x="2922" y="708"/>
                    </a:cubicBezTo>
                    <a:cubicBezTo>
                      <a:pt x="1941" y="686"/>
                      <a:pt x="959" y="594"/>
                      <a:pt x="1" y="412"/>
                    </a:cubicBezTo>
                    <a:lnTo>
                      <a:pt x="1" y="412"/>
                    </a:lnTo>
                    <a:cubicBezTo>
                      <a:pt x="24" y="1051"/>
                      <a:pt x="69" y="1690"/>
                      <a:pt x="160" y="2329"/>
                    </a:cubicBezTo>
                    <a:cubicBezTo>
                      <a:pt x="297" y="3584"/>
                      <a:pt x="503" y="4817"/>
                      <a:pt x="777" y="5958"/>
                    </a:cubicBezTo>
                    <a:cubicBezTo>
                      <a:pt x="1051" y="7122"/>
                      <a:pt x="1439" y="8286"/>
                      <a:pt x="1918" y="9382"/>
                    </a:cubicBezTo>
                    <a:cubicBezTo>
                      <a:pt x="2785" y="11413"/>
                      <a:pt x="3972" y="13194"/>
                      <a:pt x="5456" y="14655"/>
                    </a:cubicBezTo>
                    <a:cubicBezTo>
                      <a:pt x="5958" y="15134"/>
                      <a:pt x="6506" y="15613"/>
                      <a:pt x="7077" y="16047"/>
                    </a:cubicBezTo>
                    <a:cubicBezTo>
                      <a:pt x="7214" y="16024"/>
                      <a:pt x="7350" y="16024"/>
                      <a:pt x="7465" y="16001"/>
                    </a:cubicBezTo>
                    <a:lnTo>
                      <a:pt x="7487" y="16001"/>
                    </a:lnTo>
                    <a:cubicBezTo>
                      <a:pt x="7846" y="15956"/>
                      <a:pt x="8205" y="15868"/>
                      <a:pt x="8542" y="15713"/>
                    </a:cubicBezTo>
                    <a:lnTo>
                      <a:pt x="8542" y="15713"/>
                    </a:lnTo>
                    <a:cubicBezTo>
                      <a:pt x="8539" y="15716"/>
                      <a:pt x="8537" y="15721"/>
                      <a:pt x="8537" y="15727"/>
                    </a:cubicBezTo>
                    <a:cubicBezTo>
                      <a:pt x="8811" y="15613"/>
                      <a:pt x="9062" y="15453"/>
                      <a:pt x="9291" y="15271"/>
                    </a:cubicBezTo>
                    <a:cubicBezTo>
                      <a:pt x="9496" y="15134"/>
                      <a:pt x="9679" y="14951"/>
                      <a:pt x="9838" y="14746"/>
                    </a:cubicBezTo>
                    <a:cubicBezTo>
                      <a:pt x="9838" y="14723"/>
                      <a:pt x="9838" y="14723"/>
                      <a:pt x="9838" y="14723"/>
                    </a:cubicBezTo>
                    <a:cubicBezTo>
                      <a:pt x="10021" y="14495"/>
                      <a:pt x="10158" y="14244"/>
                      <a:pt x="10272" y="13993"/>
                    </a:cubicBezTo>
                    <a:lnTo>
                      <a:pt x="10272" y="13993"/>
                    </a:lnTo>
                    <a:lnTo>
                      <a:pt x="10249" y="14015"/>
                    </a:lnTo>
                    <a:cubicBezTo>
                      <a:pt x="10409" y="13627"/>
                      <a:pt x="10500" y="13217"/>
                      <a:pt x="10569" y="12829"/>
                    </a:cubicBezTo>
                    <a:cubicBezTo>
                      <a:pt x="10660" y="12052"/>
                      <a:pt x="10614" y="11254"/>
                      <a:pt x="10523" y="10478"/>
                    </a:cubicBezTo>
                    <a:cubicBezTo>
                      <a:pt x="10363" y="9313"/>
                      <a:pt x="10067" y="8172"/>
                      <a:pt x="9724" y="7054"/>
                    </a:cubicBezTo>
                    <a:cubicBezTo>
                      <a:pt x="9291" y="5730"/>
                      <a:pt x="8788" y="4406"/>
                      <a:pt x="8286" y="3128"/>
                    </a:cubicBezTo>
                    <a:cubicBezTo>
                      <a:pt x="8058" y="2557"/>
                      <a:pt x="7830" y="2009"/>
                      <a:pt x="7602" y="1462"/>
                    </a:cubicBezTo>
                    <a:cubicBezTo>
                      <a:pt x="7442" y="1028"/>
                      <a:pt x="7259" y="594"/>
                      <a:pt x="7099" y="138"/>
                    </a:cubicBezTo>
                    <a:cubicBezTo>
                      <a:pt x="7099" y="138"/>
                      <a:pt x="7077" y="115"/>
                      <a:pt x="7077" y="92"/>
                    </a:cubicBezTo>
                    <a:cubicBezTo>
                      <a:pt x="7077" y="69"/>
                      <a:pt x="7077" y="46"/>
                      <a:pt x="70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7775;p70">
                <a:extLst>
                  <a:ext uri="{FF2B5EF4-FFF2-40B4-BE49-F238E27FC236}">
                    <a16:creationId xmlns:a16="http://schemas.microsoft.com/office/drawing/2014/main" id="{BFEFE418-1416-42F5-8668-0D46ACD77DD5}"/>
                  </a:ext>
                </a:extLst>
              </p:cNvPr>
              <p:cNvSpPr/>
              <p:nvPr/>
            </p:nvSpPr>
            <p:spPr>
              <a:xfrm>
                <a:off x="5260073" y="3077072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7776;p70">
                <a:extLst>
                  <a:ext uri="{FF2B5EF4-FFF2-40B4-BE49-F238E27FC236}">
                    <a16:creationId xmlns:a16="http://schemas.microsoft.com/office/drawing/2014/main" id="{8C1B8089-8947-4F72-988B-C1400C9B21BE}"/>
                  </a:ext>
                </a:extLst>
              </p:cNvPr>
              <p:cNvSpPr/>
              <p:nvPr/>
            </p:nvSpPr>
            <p:spPr>
              <a:xfrm>
                <a:off x="5260073" y="307735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7777;p70">
                <a:extLst>
                  <a:ext uri="{FF2B5EF4-FFF2-40B4-BE49-F238E27FC236}">
                    <a16:creationId xmlns:a16="http://schemas.microsoft.com/office/drawing/2014/main" id="{C4825A00-78CE-47EF-BEA6-7CBA872BE1DC}"/>
                  </a:ext>
                </a:extLst>
              </p:cNvPr>
              <p:cNvSpPr/>
              <p:nvPr/>
            </p:nvSpPr>
            <p:spPr>
              <a:xfrm>
                <a:off x="5229450" y="3093557"/>
                <a:ext cx="31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1" y="0"/>
                      <a:pt x="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7778;p70">
                <a:extLst>
                  <a:ext uri="{FF2B5EF4-FFF2-40B4-BE49-F238E27FC236}">
                    <a16:creationId xmlns:a16="http://schemas.microsoft.com/office/drawing/2014/main" id="{D4FC4C7C-1BA1-4F66-93AF-B06E92E274AB}"/>
                  </a:ext>
                </a:extLst>
              </p:cNvPr>
              <p:cNvSpPr/>
              <p:nvPr/>
            </p:nvSpPr>
            <p:spPr>
              <a:xfrm>
                <a:off x="5151719" y="2476727"/>
                <a:ext cx="400751" cy="282162"/>
              </a:xfrm>
              <a:custGeom>
                <a:avLst/>
                <a:gdLst/>
                <a:ahLst/>
                <a:cxnLst/>
                <a:rect l="l" t="t" r="r" b="b"/>
                <a:pathLst>
                  <a:path w="31066" h="21873" extrusionOk="0">
                    <a:moveTo>
                      <a:pt x="28304" y="0"/>
                    </a:moveTo>
                    <a:cubicBezTo>
                      <a:pt x="27619" y="0"/>
                      <a:pt x="26866" y="0"/>
                      <a:pt x="26022" y="46"/>
                    </a:cubicBezTo>
                    <a:cubicBezTo>
                      <a:pt x="23648" y="160"/>
                      <a:pt x="21274" y="594"/>
                      <a:pt x="18991" y="1324"/>
                    </a:cubicBezTo>
                    <a:cubicBezTo>
                      <a:pt x="16823" y="2009"/>
                      <a:pt x="14723" y="3013"/>
                      <a:pt x="12737" y="4246"/>
                    </a:cubicBezTo>
                    <a:cubicBezTo>
                      <a:pt x="10843" y="5456"/>
                      <a:pt x="9062" y="6894"/>
                      <a:pt x="7442" y="8560"/>
                    </a:cubicBezTo>
                    <a:cubicBezTo>
                      <a:pt x="4292" y="11778"/>
                      <a:pt x="1827" y="15818"/>
                      <a:pt x="275" y="20224"/>
                    </a:cubicBezTo>
                    <a:cubicBezTo>
                      <a:pt x="183" y="20520"/>
                      <a:pt x="92" y="20794"/>
                      <a:pt x="1" y="21068"/>
                    </a:cubicBezTo>
                    <a:cubicBezTo>
                      <a:pt x="92" y="21182"/>
                      <a:pt x="206" y="21273"/>
                      <a:pt x="320" y="21342"/>
                    </a:cubicBezTo>
                    <a:cubicBezTo>
                      <a:pt x="526" y="21479"/>
                      <a:pt x="777" y="21593"/>
                      <a:pt x="1005" y="21662"/>
                    </a:cubicBezTo>
                    <a:cubicBezTo>
                      <a:pt x="1416" y="21798"/>
                      <a:pt x="1827" y="21844"/>
                      <a:pt x="2238" y="21867"/>
                    </a:cubicBezTo>
                    <a:cubicBezTo>
                      <a:pt x="2333" y="21871"/>
                      <a:pt x="2428" y="21873"/>
                      <a:pt x="2524" y="21873"/>
                    </a:cubicBezTo>
                    <a:cubicBezTo>
                      <a:pt x="3005" y="21873"/>
                      <a:pt x="3493" y="21825"/>
                      <a:pt x="3949" y="21730"/>
                    </a:cubicBezTo>
                    <a:cubicBezTo>
                      <a:pt x="4383" y="21639"/>
                      <a:pt x="4817" y="21502"/>
                      <a:pt x="5205" y="21296"/>
                    </a:cubicBezTo>
                    <a:lnTo>
                      <a:pt x="5182" y="21296"/>
                    </a:lnTo>
                    <a:cubicBezTo>
                      <a:pt x="5410" y="21182"/>
                      <a:pt x="5639" y="21045"/>
                      <a:pt x="5844" y="20885"/>
                    </a:cubicBezTo>
                    <a:cubicBezTo>
                      <a:pt x="6095" y="20726"/>
                      <a:pt x="6323" y="20520"/>
                      <a:pt x="6552" y="20338"/>
                    </a:cubicBezTo>
                    <a:cubicBezTo>
                      <a:pt x="7191" y="19767"/>
                      <a:pt x="7761" y="19128"/>
                      <a:pt x="8286" y="18443"/>
                    </a:cubicBezTo>
                    <a:cubicBezTo>
                      <a:pt x="8834" y="17758"/>
                      <a:pt x="9336" y="17028"/>
                      <a:pt x="9816" y="16298"/>
                    </a:cubicBezTo>
                    <a:lnTo>
                      <a:pt x="9816" y="16298"/>
                    </a:lnTo>
                    <a:lnTo>
                      <a:pt x="9793" y="16320"/>
                    </a:lnTo>
                    <a:cubicBezTo>
                      <a:pt x="10295" y="15567"/>
                      <a:pt x="10774" y="14791"/>
                      <a:pt x="11276" y="14015"/>
                    </a:cubicBezTo>
                    <a:cubicBezTo>
                      <a:pt x="11710" y="13285"/>
                      <a:pt x="12167" y="12577"/>
                      <a:pt x="12669" y="11892"/>
                    </a:cubicBezTo>
                    <a:cubicBezTo>
                      <a:pt x="12829" y="11641"/>
                      <a:pt x="13011" y="11390"/>
                      <a:pt x="13194" y="11139"/>
                    </a:cubicBezTo>
                    <a:cubicBezTo>
                      <a:pt x="13376" y="10934"/>
                      <a:pt x="13536" y="10705"/>
                      <a:pt x="13719" y="10500"/>
                    </a:cubicBezTo>
                    <a:cubicBezTo>
                      <a:pt x="14084" y="10066"/>
                      <a:pt x="14472" y="9633"/>
                      <a:pt x="14883" y="9199"/>
                    </a:cubicBezTo>
                    <a:cubicBezTo>
                      <a:pt x="15682" y="8377"/>
                      <a:pt x="16549" y="7578"/>
                      <a:pt x="17462" y="6848"/>
                    </a:cubicBezTo>
                    <a:cubicBezTo>
                      <a:pt x="19334" y="5341"/>
                      <a:pt x="21388" y="4040"/>
                      <a:pt x="23534" y="2968"/>
                    </a:cubicBezTo>
                    <a:cubicBezTo>
                      <a:pt x="25770" y="1849"/>
                      <a:pt x="28121" y="936"/>
                      <a:pt x="30541" y="251"/>
                    </a:cubicBezTo>
                    <a:cubicBezTo>
                      <a:pt x="30701" y="206"/>
                      <a:pt x="30883" y="137"/>
                      <a:pt x="31066" y="92"/>
                    </a:cubicBezTo>
                    <a:cubicBezTo>
                      <a:pt x="30176" y="23"/>
                      <a:pt x="29263" y="0"/>
                      <a:pt x="28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7779;p70">
                <a:extLst>
                  <a:ext uri="{FF2B5EF4-FFF2-40B4-BE49-F238E27FC236}">
                    <a16:creationId xmlns:a16="http://schemas.microsoft.com/office/drawing/2014/main" id="{4C292B65-58BE-4D90-AD4A-8C6D1466C9CD}"/>
                  </a:ext>
                </a:extLst>
              </p:cNvPr>
              <p:cNvSpPr/>
              <p:nvPr/>
            </p:nvSpPr>
            <p:spPr>
              <a:xfrm>
                <a:off x="5260073" y="307735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7780;p70">
                <a:extLst>
                  <a:ext uri="{FF2B5EF4-FFF2-40B4-BE49-F238E27FC236}">
                    <a16:creationId xmlns:a16="http://schemas.microsoft.com/office/drawing/2014/main" id="{53BB4F37-F67F-4A82-AF0D-6676C793AC13}"/>
                  </a:ext>
                </a:extLst>
              </p:cNvPr>
              <p:cNvSpPr/>
              <p:nvPr/>
            </p:nvSpPr>
            <p:spPr>
              <a:xfrm>
                <a:off x="5296578" y="2562997"/>
                <a:ext cx="473778" cy="561511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43528" extrusionOk="0">
                    <a:moveTo>
                      <a:pt x="21867" y="0"/>
                    </a:moveTo>
                    <a:cubicBezTo>
                      <a:pt x="21228" y="23"/>
                      <a:pt x="20566" y="69"/>
                      <a:pt x="19927" y="137"/>
                    </a:cubicBezTo>
                    <a:cubicBezTo>
                      <a:pt x="19060" y="274"/>
                      <a:pt x="18170" y="457"/>
                      <a:pt x="17302" y="708"/>
                    </a:cubicBezTo>
                    <a:cubicBezTo>
                      <a:pt x="16435" y="936"/>
                      <a:pt x="15590" y="1256"/>
                      <a:pt x="14769" y="1598"/>
                    </a:cubicBezTo>
                    <a:lnTo>
                      <a:pt x="14792" y="1598"/>
                    </a:lnTo>
                    <a:cubicBezTo>
                      <a:pt x="12669" y="2488"/>
                      <a:pt x="10683" y="3698"/>
                      <a:pt x="8857" y="5090"/>
                    </a:cubicBezTo>
                    <a:cubicBezTo>
                      <a:pt x="7099" y="6460"/>
                      <a:pt x="5479" y="8012"/>
                      <a:pt x="4109" y="9769"/>
                    </a:cubicBezTo>
                    <a:cubicBezTo>
                      <a:pt x="3630" y="10408"/>
                      <a:pt x="3173" y="11070"/>
                      <a:pt x="2763" y="11755"/>
                    </a:cubicBezTo>
                    <a:cubicBezTo>
                      <a:pt x="2580" y="12098"/>
                      <a:pt x="2375" y="12417"/>
                      <a:pt x="2215" y="12782"/>
                    </a:cubicBezTo>
                    <a:cubicBezTo>
                      <a:pt x="2032" y="13125"/>
                      <a:pt x="1872" y="13467"/>
                      <a:pt x="1735" y="13832"/>
                    </a:cubicBezTo>
                    <a:lnTo>
                      <a:pt x="1735" y="13809"/>
                    </a:lnTo>
                    <a:cubicBezTo>
                      <a:pt x="1347" y="14722"/>
                      <a:pt x="1028" y="15658"/>
                      <a:pt x="777" y="16617"/>
                    </a:cubicBezTo>
                    <a:cubicBezTo>
                      <a:pt x="526" y="17553"/>
                      <a:pt x="343" y="18511"/>
                      <a:pt x="206" y="19470"/>
                    </a:cubicBezTo>
                    <a:cubicBezTo>
                      <a:pt x="206" y="19470"/>
                      <a:pt x="206" y="19447"/>
                      <a:pt x="206" y="19447"/>
                    </a:cubicBezTo>
                    <a:cubicBezTo>
                      <a:pt x="69" y="20497"/>
                      <a:pt x="1" y="21547"/>
                      <a:pt x="1" y="22620"/>
                    </a:cubicBezTo>
                    <a:cubicBezTo>
                      <a:pt x="1" y="23145"/>
                      <a:pt x="24" y="23670"/>
                      <a:pt x="46" y="24195"/>
                    </a:cubicBezTo>
                    <a:cubicBezTo>
                      <a:pt x="92" y="24697"/>
                      <a:pt x="138" y="25199"/>
                      <a:pt x="206" y="25701"/>
                    </a:cubicBezTo>
                    <a:cubicBezTo>
                      <a:pt x="206" y="25701"/>
                      <a:pt x="206" y="25701"/>
                      <a:pt x="206" y="25679"/>
                    </a:cubicBezTo>
                    <a:cubicBezTo>
                      <a:pt x="320" y="26660"/>
                      <a:pt x="526" y="27619"/>
                      <a:pt x="777" y="28555"/>
                    </a:cubicBezTo>
                    <a:cubicBezTo>
                      <a:pt x="914" y="29057"/>
                      <a:pt x="1051" y="29536"/>
                      <a:pt x="1211" y="29993"/>
                    </a:cubicBezTo>
                    <a:cubicBezTo>
                      <a:pt x="1370" y="30449"/>
                      <a:pt x="1530" y="30883"/>
                      <a:pt x="1713" y="31316"/>
                    </a:cubicBezTo>
                    <a:lnTo>
                      <a:pt x="1713" y="31294"/>
                    </a:lnTo>
                    <a:cubicBezTo>
                      <a:pt x="2032" y="32047"/>
                      <a:pt x="2375" y="32777"/>
                      <a:pt x="2785" y="33485"/>
                    </a:cubicBezTo>
                    <a:cubicBezTo>
                      <a:pt x="3196" y="34170"/>
                      <a:pt x="3630" y="34831"/>
                      <a:pt x="4132" y="35471"/>
                    </a:cubicBezTo>
                    <a:cubicBezTo>
                      <a:pt x="4132" y="35493"/>
                      <a:pt x="4132" y="35493"/>
                      <a:pt x="4132" y="35493"/>
                    </a:cubicBezTo>
                    <a:cubicBezTo>
                      <a:pt x="4566" y="36041"/>
                      <a:pt x="5022" y="36566"/>
                      <a:pt x="5502" y="37068"/>
                    </a:cubicBezTo>
                    <a:cubicBezTo>
                      <a:pt x="5821" y="37388"/>
                      <a:pt x="6118" y="37662"/>
                      <a:pt x="6460" y="37959"/>
                    </a:cubicBezTo>
                    <a:cubicBezTo>
                      <a:pt x="6780" y="38232"/>
                      <a:pt x="7099" y="38506"/>
                      <a:pt x="7442" y="38757"/>
                    </a:cubicBezTo>
                    <a:lnTo>
                      <a:pt x="7419" y="38757"/>
                    </a:lnTo>
                    <a:cubicBezTo>
                      <a:pt x="8400" y="39488"/>
                      <a:pt x="9428" y="40173"/>
                      <a:pt x="10455" y="40812"/>
                    </a:cubicBezTo>
                    <a:cubicBezTo>
                      <a:pt x="11482" y="41451"/>
                      <a:pt x="12509" y="42067"/>
                      <a:pt x="13513" y="42729"/>
                    </a:cubicBezTo>
                    <a:cubicBezTo>
                      <a:pt x="13901" y="42980"/>
                      <a:pt x="14289" y="43254"/>
                      <a:pt x="14655" y="43528"/>
                    </a:cubicBezTo>
                    <a:cubicBezTo>
                      <a:pt x="15385" y="43414"/>
                      <a:pt x="16115" y="43277"/>
                      <a:pt x="16846" y="43140"/>
                    </a:cubicBezTo>
                    <a:cubicBezTo>
                      <a:pt x="18398" y="42820"/>
                      <a:pt x="20041" y="42409"/>
                      <a:pt x="21685" y="41953"/>
                    </a:cubicBezTo>
                    <a:cubicBezTo>
                      <a:pt x="22438" y="41725"/>
                      <a:pt x="23214" y="41496"/>
                      <a:pt x="24036" y="41223"/>
                    </a:cubicBezTo>
                    <a:cubicBezTo>
                      <a:pt x="24698" y="40994"/>
                      <a:pt x="25383" y="40766"/>
                      <a:pt x="26067" y="40492"/>
                    </a:cubicBezTo>
                    <a:cubicBezTo>
                      <a:pt x="27231" y="40036"/>
                      <a:pt x="28258" y="39533"/>
                      <a:pt x="29194" y="38963"/>
                    </a:cubicBezTo>
                    <a:cubicBezTo>
                      <a:pt x="30107" y="38392"/>
                      <a:pt x="30952" y="37753"/>
                      <a:pt x="31705" y="37023"/>
                    </a:cubicBezTo>
                    <a:cubicBezTo>
                      <a:pt x="32436" y="36315"/>
                      <a:pt x="33075" y="35516"/>
                      <a:pt x="33622" y="34626"/>
                    </a:cubicBezTo>
                    <a:cubicBezTo>
                      <a:pt x="34147" y="33782"/>
                      <a:pt x="34604" y="32800"/>
                      <a:pt x="34969" y="31727"/>
                    </a:cubicBezTo>
                    <a:cubicBezTo>
                      <a:pt x="35334" y="30700"/>
                      <a:pt x="35608" y="29559"/>
                      <a:pt x="35791" y="28281"/>
                    </a:cubicBezTo>
                    <a:cubicBezTo>
                      <a:pt x="35882" y="27619"/>
                      <a:pt x="35973" y="26957"/>
                      <a:pt x="36042" y="26318"/>
                    </a:cubicBezTo>
                    <a:lnTo>
                      <a:pt x="36065" y="26249"/>
                    </a:lnTo>
                    <a:cubicBezTo>
                      <a:pt x="36133" y="25542"/>
                      <a:pt x="36225" y="24834"/>
                      <a:pt x="36293" y="24126"/>
                    </a:cubicBezTo>
                    <a:cubicBezTo>
                      <a:pt x="36613" y="20908"/>
                      <a:pt x="36727" y="18009"/>
                      <a:pt x="36635" y="15270"/>
                    </a:cubicBezTo>
                    <a:cubicBezTo>
                      <a:pt x="36567" y="12896"/>
                      <a:pt x="36339" y="10728"/>
                      <a:pt x="35951" y="8742"/>
                    </a:cubicBezTo>
                    <a:cubicBezTo>
                      <a:pt x="35905" y="8651"/>
                      <a:pt x="35859" y="8560"/>
                      <a:pt x="35791" y="8468"/>
                    </a:cubicBezTo>
                    <a:cubicBezTo>
                      <a:pt x="35540" y="8035"/>
                      <a:pt x="35289" y="7601"/>
                      <a:pt x="35015" y="7190"/>
                    </a:cubicBezTo>
                    <a:cubicBezTo>
                      <a:pt x="34741" y="6756"/>
                      <a:pt x="34444" y="6368"/>
                      <a:pt x="34147" y="5958"/>
                    </a:cubicBezTo>
                    <a:cubicBezTo>
                      <a:pt x="33782" y="5501"/>
                      <a:pt x="33394" y="5045"/>
                      <a:pt x="32983" y="4611"/>
                    </a:cubicBezTo>
                    <a:cubicBezTo>
                      <a:pt x="32778" y="4405"/>
                      <a:pt x="32572" y="4200"/>
                      <a:pt x="32344" y="4017"/>
                    </a:cubicBezTo>
                    <a:cubicBezTo>
                      <a:pt x="32145" y="3841"/>
                      <a:pt x="31925" y="3664"/>
                      <a:pt x="31704" y="3487"/>
                    </a:cubicBezTo>
                    <a:lnTo>
                      <a:pt x="31704" y="3487"/>
                    </a:lnTo>
                    <a:cubicBezTo>
                      <a:pt x="31705" y="3490"/>
                      <a:pt x="31705" y="3492"/>
                      <a:pt x="31705" y="3492"/>
                    </a:cubicBezTo>
                    <a:cubicBezTo>
                      <a:pt x="31705" y="3492"/>
                      <a:pt x="31682" y="3470"/>
                      <a:pt x="31682" y="3470"/>
                    </a:cubicBezTo>
                    <a:lnTo>
                      <a:pt x="31682" y="3470"/>
                    </a:lnTo>
                    <a:cubicBezTo>
                      <a:pt x="31690" y="3475"/>
                      <a:pt x="31697" y="3481"/>
                      <a:pt x="31704" y="3487"/>
                    </a:cubicBezTo>
                    <a:lnTo>
                      <a:pt x="31704" y="3487"/>
                    </a:lnTo>
                    <a:cubicBezTo>
                      <a:pt x="31703" y="3481"/>
                      <a:pt x="31698" y="3470"/>
                      <a:pt x="31682" y="3470"/>
                    </a:cubicBezTo>
                    <a:cubicBezTo>
                      <a:pt x="31134" y="3036"/>
                      <a:pt x="30541" y="2648"/>
                      <a:pt x="29925" y="2305"/>
                    </a:cubicBezTo>
                    <a:cubicBezTo>
                      <a:pt x="29308" y="1963"/>
                      <a:pt x="28669" y="1666"/>
                      <a:pt x="28007" y="1392"/>
                    </a:cubicBezTo>
                    <a:cubicBezTo>
                      <a:pt x="27642" y="1233"/>
                      <a:pt x="27277" y="1073"/>
                      <a:pt x="26889" y="936"/>
                    </a:cubicBezTo>
                    <a:cubicBezTo>
                      <a:pt x="26706" y="868"/>
                      <a:pt x="26501" y="799"/>
                      <a:pt x="26296" y="731"/>
                    </a:cubicBezTo>
                    <a:cubicBezTo>
                      <a:pt x="26136" y="662"/>
                      <a:pt x="25953" y="616"/>
                      <a:pt x="25793" y="548"/>
                    </a:cubicBezTo>
                    <a:cubicBezTo>
                      <a:pt x="25451" y="457"/>
                      <a:pt x="25131" y="365"/>
                      <a:pt x="24789" y="297"/>
                    </a:cubicBezTo>
                    <a:cubicBezTo>
                      <a:pt x="24447" y="228"/>
                      <a:pt x="24104" y="160"/>
                      <a:pt x="23762" y="114"/>
                    </a:cubicBezTo>
                    <a:lnTo>
                      <a:pt x="23785" y="114"/>
                    </a:lnTo>
                    <a:cubicBezTo>
                      <a:pt x="23214" y="46"/>
                      <a:pt x="22621" y="0"/>
                      <a:pt x="220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7781;p70">
                <a:extLst>
                  <a:ext uri="{FF2B5EF4-FFF2-40B4-BE49-F238E27FC236}">
                    <a16:creationId xmlns:a16="http://schemas.microsoft.com/office/drawing/2014/main" id="{BC08A69A-FFD3-4C8F-A128-380AAD826B93}"/>
                  </a:ext>
                </a:extLst>
              </p:cNvPr>
              <p:cNvSpPr/>
              <p:nvPr/>
            </p:nvSpPr>
            <p:spPr>
              <a:xfrm>
                <a:off x="5130822" y="2748772"/>
                <a:ext cx="47124" cy="147537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1437" extrusionOk="0">
                    <a:moveTo>
                      <a:pt x="1621" y="1"/>
                    </a:moveTo>
                    <a:cubicBezTo>
                      <a:pt x="479" y="3562"/>
                      <a:pt x="0" y="7419"/>
                      <a:pt x="183" y="11140"/>
                    </a:cubicBezTo>
                    <a:lnTo>
                      <a:pt x="342" y="11162"/>
                    </a:lnTo>
                    <a:cubicBezTo>
                      <a:pt x="1233" y="11322"/>
                      <a:pt x="2032" y="11414"/>
                      <a:pt x="2808" y="11436"/>
                    </a:cubicBezTo>
                    <a:cubicBezTo>
                      <a:pt x="2716" y="10637"/>
                      <a:pt x="2671" y="9816"/>
                      <a:pt x="2648" y="9017"/>
                    </a:cubicBezTo>
                    <a:cubicBezTo>
                      <a:pt x="2602" y="7351"/>
                      <a:pt x="2716" y="5662"/>
                      <a:pt x="2967" y="4018"/>
                    </a:cubicBezTo>
                    <a:cubicBezTo>
                      <a:pt x="3082" y="3196"/>
                      <a:pt x="3264" y="2375"/>
                      <a:pt x="3447" y="1553"/>
                    </a:cubicBezTo>
                    <a:cubicBezTo>
                      <a:pt x="3515" y="1279"/>
                      <a:pt x="3584" y="1028"/>
                      <a:pt x="3652" y="777"/>
                    </a:cubicBezTo>
                    <a:cubicBezTo>
                      <a:pt x="3287" y="731"/>
                      <a:pt x="2945" y="686"/>
                      <a:pt x="2625" y="572"/>
                    </a:cubicBezTo>
                    <a:cubicBezTo>
                      <a:pt x="2511" y="526"/>
                      <a:pt x="2397" y="480"/>
                      <a:pt x="2283" y="435"/>
                    </a:cubicBezTo>
                    <a:cubicBezTo>
                      <a:pt x="2146" y="389"/>
                      <a:pt x="2054" y="320"/>
                      <a:pt x="1940" y="252"/>
                    </a:cubicBezTo>
                    <a:cubicBezTo>
                      <a:pt x="1849" y="183"/>
                      <a:pt x="1735" y="115"/>
                      <a:pt x="16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7782;p70">
                <a:extLst>
                  <a:ext uri="{FF2B5EF4-FFF2-40B4-BE49-F238E27FC236}">
                    <a16:creationId xmlns:a16="http://schemas.microsoft.com/office/drawing/2014/main" id="{3EEB146F-FC48-4815-A36B-DB62ED81E2E2}"/>
                  </a:ext>
                </a:extLst>
              </p:cNvPr>
              <p:cNvSpPr/>
              <p:nvPr/>
            </p:nvSpPr>
            <p:spPr>
              <a:xfrm>
                <a:off x="5225039" y="3075305"/>
                <a:ext cx="214075" cy="60372"/>
              </a:xfrm>
              <a:custGeom>
                <a:avLst/>
                <a:gdLst/>
                <a:ahLst/>
                <a:cxnLst/>
                <a:rect l="l" t="t" r="r" b="b"/>
                <a:pathLst>
                  <a:path w="16595" h="4680" extrusionOk="0">
                    <a:moveTo>
                      <a:pt x="2808" y="0"/>
                    </a:moveTo>
                    <a:cubicBezTo>
                      <a:pt x="2785" y="46"/>
                      <a:pt x="2762" y="91"/>
                      <a:pt x="2716" y="137"/>
                    </a:cubicBezTo>
                    <a:cubicBezTo>
                      <a:pt x="2557" y="365"/>
                      <a:pt x="2374" y="548"/>
                      <a:pt x="2169" y="685"/>
                    </a:cubicBezTo>
                    <a:cubicBezTo>
                      <a:pt x="1940" y="867"/>
                      <a:pt x="1689" y="1027"/>
                      <a:pt x="1415" y="1141"/>
                    </a:cubicBezTo>
                    <a:cubicBezTo>
                      <a:pt x="1073" y="1278"/>
                      <a:pt x="708" y="1370"/>
                      <a:pt x="365" y="1415"/>
                    </a:cubicBezTo>
                    <a:cubicBezTo>
                      <a:pt x="228" y="1438"/>
                      <a:pt x="114" y="1438"/>
                      <a:pt x="0" y="1461"/>
                    </a:cubicBezTo>
                    <a:cubicBezTo>
                      <a:pt x="206" y="1621"/>
                      <a:pt x="411" y="1780"/>
                      <a:pt x="662" y="1940"/>
                    </a:cubicBezTo>
                    <a:cubicBezTo>
                      <a:pt x="1461" y="2465"/>
                      <a:pt x="2328" y="2899"/>
                      <a:pt x="3310" y="3310"/>
                    </a:cubicBezTo>
                    <a:cubicBezTo>
                      <a:pt x="5113" y="4040"/>
                      <a:pt x="7167" y="4497"/>
                      <a:pt x="9404" y="4634"/>
                    </a:cubicBezTo>
                    <a:cubicBezTo>
                      <a:pt x="9929" y="4656"/>
                      <a:pt x="10431" y="4679"/>
                      <a:pt x="10911" y="4679"/>
                    </a:cubicBezTo>
                    <a:cubicBezTo>
                      <a:pt x="12257" y="4679"/>
                      <a:pt x="13673" y="4565"/>
                      <a:pt x="15156" y="4337"/>
                    </a:cubicBezTo>
                    <a:cubicBezTo>
                      <a:pt x="15636" y="4314"/>
                      <a:pt x="16115" y="4291"/>
                      <a:pt x="16594" y="4246"/>
                    </a:cubicBezTo>
                    <a:cubicBezTo>
                      <a:pt x="16549" y="4246"/>
                      <a:pt x="16503" y="4223"/>
                      <a:pt x="16480" y="4223"/>
                    </a:cubicBezTo>
                    <a:cubicBezTo>
                      <a:pt x="14700" y="3995"/>
                      <a:pt x="12919" y="3721"/>
                      <a:pt x="11185" y="3355"/>
                    </a:cubicBezTo>
                    <a:cubicBezTo>
                      <a:pt x="10454" y="3196"/>
                      <a:pt x="9701" y="3036"/>
                      <a:pt x="8993" y="2830"/>
                    </a:cubicBezTo>
                    <a:cubicBezTo>
                      <a:pt x="8331" y="2648"/>
                      <a:pt x="7692" y="2442"/>
                      <a:pt x="7053" y="2191"/>
                    </a:cubicBezTo>
                    <a:cubicBezTo>
                      <a:pt x="5821" y="1735"/>
                      <a:pt x="4611" y="1164"/>
                      <a:pt x="3492" y="457"/>
                    </a:cubicBezTo>
                    <a:cubicBezTo>
                      <a:pt x="3264" y="297"/>
                      <a:pt x="3036" y="160"/>
                      <a:pt x="28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7783;p70">
                <a:extLst>
                  <a:ext uri="{FF2B5EF4-FFF2-40B4-BE49-F238E27FC236}">
                    <a16:creationId xmlns:a16="http://schemas.microsoft.com/office/drawing/2014/main" id="{A04E7682-F03D-468B-BAA0-9E6A10AC73D7}"/>
                  </a:ext>
                </a:extLst>
              </p:cNvPr>
              <p:cNvSpPr/>
              <p:nvPr/>
            </p:nvSpPr>
            <p:spPr>
              <a:xfrm>
                <a:off x="5133170" y="2892457"/>
                <a:ext cx="128097" cy="201704"/>
              </a:xfrm>
              <a:custGeom>
                <a:avLst/>
                <a:gdLst/>
                <a:ahLst/>
                <a:cxnLst/>
                <a:rect l="l" t="t" r="r" b="b"/>
                <a:pathLst>
                  <a:path w="9930" h="15636" extrusionOk="0">
                    <a:moveTo>
                      <a:pt x="1" y="1"/>
                    </a:moveTo>
                    <a:cubicBezTo>
                      <a:pt x="24" y="617"/>
                      <a:pt x="69" y="1256"/>
                      <a:pt x="138" y="1918"/>
                    </a:cubicBezTo>
                    <a:cubicBezTo>
                      <a:pt x="275" y="3196"/>
                      <a:pt x="503" y="4406"/>
                      <a:pt x="777" y="5547"/>
                    </a:cubicBezTo>
                    <a:cubicBezTo>
                      <a:pt x="1051" y="6711"/>
                      <a:pt x="1439" y="7875"/>
                      <a:pt x="1918" y="8971"/>
                    </a:cubicBezTo>
                    <a:cubicBezTo>
                      <a:pt x="2763" y="11002"/>
                      <a:pt x="3972" y="12783"/>
                      <a:pt x="5433" y="14244"/>
                    </a:cubicBezTo>
                    <a:cubicBezTo>
                      <a:pt x="5935" y="14746"/>
                      <a:pt x="6483" y="15202"/>
                      <a:pt x="7077" y="15636"/>
                    </a:cubicBezTo>
                    <a:cubicBezTo>
                      <a:pt x="7236" y="15613"/>
                      <a:pt x="7350" y="15613"/>
                      <a:pt x="7487" y="15590"/>
                    </a:cubicBezTo>
                    <a:cubicBezTo>
                      <a:pt x="7830" y="15545"/>
                      <a:pt x="8195" y="15453"/>
                      <a:pt x="8537" y="15316"/>
                    </a:cubicBezTo>
                    <a:cubicBezTo>
                      <a:pt x="8811" y="15179"/>
                      <a:pt x="9062" y="15042"/>
                      <a:pt x="9291" y="14860"/>
                    </a:cubicBezTo>
                    <a:cubicBezTo>
                      <a:pt x="9496" y="14723"/>
                      <a:pt x="9679" y="14540"/>
                      <a:pt x="9838" y="14312"/>
                    </a:cubicBezTo>
                    <a:cubicBezTo>
                      <a:pt x="9884" y="14266"/>
                      <a:pt x="9907" y="14221"/>
                      <a:pt x="9930" y="14175"/>
                    </a:cubicBezTo>
                    <a:cubicBezTo>
                      <a:pt x="9565" y="13901"/>
                      <a:pt x="9199" y="13627"/>
                      <a:pt x="8857" y="13331"/>
                    </a:cubicBezTo>
                    <a:cubicBezTo>
                      <a:pt x="8263" y="12828"/>
                      <a:pt x="7716" y="12303"/>
                      <a:pt x="7236" y="11710"/>
                    </a:cubicBezTo>
                    <a:cubicBezTo>
                      <a:pt x="6734" y="11117"/>
                      <a:pt x="6255" y="10500"/>
                      <a:pt x="5844" y="9838"/>
                    </a:cubicBezTo>
                    <a:cubicBezTo>
                      <a:pt x="5410" y="9131"/>
                      <a:pt x="4999" y="8377"/>
                      <a:pt x="4634" y="7601"/>
                    </a:cubicBezTo>
                    <a:cubicBezTo>
                      <a:pt x="3950" y="6095"/>
                      <a:pt x="3402" y="4497"/>
                      <a:pt x="3059" y="2877"/>
                    </a:cubicBezTo>
                    <a:cubicBezTo>
                      <a:pt x="2877" y="2032"/>
                      <a:pt x="2717" y="1165"/>
                      <a:pt x="2626" y="297"/>
                    </a:cubicBezTo>
                    <a:cubicBezTo>
                      <a:pt x="1850" y="275"/>
                      <a:pt x="1051" y="183"/>
                      <a:pt x="160" y="2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7784;p70">
                <a:extLst>
                  <a:ext uri="{FF2B5EF4-FFF2-40B4-BE49-F238E27FC236}">
                    <a16:creationId xmlns:a16="http://schemas.microsoft.com/office/drawing/2014/main" id="{5F6DFBC0-7A76-47CE-8492-F8E81F927687}"/>
                  </a:ext>
                </a:extLst>
              </p:cNvPr>
              <p:cNvSpPr/>
              <p:nvPr/>
            </p:nvSpPr>
            <p:spPr>
              <a:xfrm>
                <a:off x="5151719" y="2538553"/>
                <a:ext cx="153716" cy="220255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17074" extrusionOk="0">
                    <a:moveTo>
                      <a:pt x="11916" y="1"/>
                    </a:moveTo>
                    <a:lnTo>
                      <a:pt x="11916" y="1"/>
                    </a:lnTo>
                    <a:cubicBezTo>
                      <a:pt x="10341" y="1073"/>
                      <a:pt x="8834" y="2352"/>
                      <a:pt x="7442" y="3767"/>
                    </a:cubicBezTo>
                    <a:cubicBezTo>
                      <a:pt x="4292" y="6985"/>
                      <a:pt x="1827" y="11025"/>
                      <a:pt x="275" y="15431"/>
                    </a:cubicBezTo>
                    <a:cubicBezTo>
                      <a:pt x="183" y="15727"/>
                      <a:pt x="92" y="16001"/>
                      <a:pt x="1" y="16275"/>
                    </a:cubicBezTo>
                    <a:cubicBezTo>
                      <a:pt x="115" y="16389"/>
                      <a:pt x="229" y="16480"/>
                      <a:pt x="320" y="16549"/>
                    </a:cubicBezTo>
                    <a:cubicBezTo>
                      <a:pt x="412" y="16617"/>
                      <a:pt x="526" y="16686"/>
                      <a:pt x="663" y="16732"/>
                    </a:cubicBezTo>
                    <a:cubicBezTo>
                      <a:pt x="777" y="16777"/>
                      <a:pt x="891" y="16823"/>
                      <a:pt x="1005" y="16869"/>
                    </a:cubicBezTo>
                    <a:cubicBezTo>
                      <a:pt x="1325" y="16983"/>
                      <a:pt x="1667" y="17028"/>
                      <a:pt x="2032" y="17074"/>
                    </a:cubicBezTo>
                    <a:cubicBezTo>
                      <a:pt x="2192" y="16458"/>
                      <a:pt x="2375" y="15864"/>
                      <a:pt x="2557" y="15294"/>
                    </a:cubicBezTo>
                    <a:cubicBezTo>
                      <a:pt x="3082" y="13627"/>
                      <a:pt x="3721" y="11984"/>
                      <a:pt x="4474" y="10386"/>
                    </a:cubicBezTo>
                    <a:cubicBezTo>
                      <a:pt x="5228" y="8788"/>
                      <a:pt x="6095" y="7236"/>
                      <a:pt x="7099" y="5775"/>
                    </a:cubicBezTo>
                    <a:cubicBezTo>
                      <a:pt x="7579" y="5045"/>
                      <a:pt x="8081" y="4360"/>
                      <a:pt x="8606" y="3676"/>
                    </a:cubicBezTo>
                    <a:cubicBezTo>
                      <a:pt x="9062" y="3105"/>
                      <a:pt x="9519" y="2557"/>
                      <a:pt x="9998" y="2032"/>
                    </a:cubicBezTo>
                    <a:cubicBezTo>
                      <a:pt x="10614" y="1325"/>
                      <a:pt x="11254" y="640"/>
                      <a:pt x="11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7785;p70">
                <a:extLst>
                  <a:ext uri="{FF2B5EF4-FFF2-40B4-BE49-F238E27FC236}">
                    <a16:creationId xmlns:a16="http://schemas.microsoft.com/office/drawing/2014/main" id="{7206CC36-DF16-486A-A2D6-52620AB88326}"/>
                  </a:ext>
                </a:extLst>
              </p:cNvPr>
              <p:cNvSpPr/>
              <p:nvPr/>
            </p:nvSpPr>
            <p:spPr>
              <a:xfrm>
                <a:off x="5152906" y="2758782"/>
                <a:ext cx="32689" cy="129361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0028" extrusionOk="0">
                    <a:moveTo>
                      <a:pt x="1712" y="1"/>
                    </a:moveTo>
                    <a:cubicBezTo>
                      <a:pt x="1392" y="1"/>
                      <a:pt x="1050" y="229"/>
                      <a:pt x="982" y="572"/>
                    </a:cubicBezTo>
                    <a:cubicBezTo>
                      <a:pt x="639" y="2010"/>
                      <a:pt x="342" y="3448"/>
                      <a:pt x="160" y="4931"/>
                    </a:cubicBezTo>
                    <a:cubicBezTo>
                      <a:pt x="0" y="6438"/>
                      <a:pt x="23" y="7967"/>
                      <a:pt x="297" y="9473"/>
                    </a:cubicBezTo>
                    <a:cubicBezTo>
                      <a:pt x="372" y="9813"/>
                      <a:pt x="713" y="10028"/>
                      <a:pt x="1035" y="10028"/>
                    </a:cubicBezTo>
                    <a:cubicBezTo>
                      <a:pt x="1102" y="10028"/>
                      <a:pt x="1169" y="10018"/>
                      <a:pt x="1233" y="9998"/>
                    </a:cubicBezTo>
                    <a:cubicBezTo>
                      <a:pt x="1438" y="9953"/>
                      <a:pt x="1598" y="9816"/>
                      <a:pt x="1689" y="9656"/>
                    </a:cubicBezTo>
                    <a:cubicBezTo>
                      <a:pt x="1803" y="9473"/>
                      <a:pt x="1803" y="9268"/>
                      <a:pt x="1780" y="9063"/>
                    </a:cubicBezTo>
                    <a:cubicBezTo>
                      <a:pt x="1735" y="8880"/>
                      <a:pt x="1712" y="8675"/>
                      <a:pt x="1666" y="8492"/>
                    </a:cubicBezTo>
                    <a:cubicBezTo>
                      <a:pt x="1529" y="7191"/>
                      <a:pt x="1575" y="5890"/>
                      <a:pt x="1735" y="4589"/>
                    </a:cubicBezTo>
                    <a:cubicBezTo>
                      <a:pt x="1895" y="3356"/>
                      <a:pt x="2168" y="2169"/>
                      <a:pt x="2442" y="960"/>
                    </a:cubicBezTo>
                    <a:cubicBezTo>
                      <a:pt x="2534" y="572"/>
                      <a:pt x="2328" y="138"/>
                      <a:pt x="1917" y="24"/>
                    </a:cubicBezTo>
                    <a:cubicBezTo>
                      <a:pt x="1849" y="24"/>
                      <a:pt x="1780" y="1"/>
                      <a:pt x="1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7786;p70">
                <a:extLst>
                  <a:ext uri="{FF2B5EF4-FFF2-40B4-BE49-F238E27FC236}">
                    <a16:creationId xmlns:a16="http://schemas.microsoft.com/office/drawing/2014/main" id="{4764A239-6273-4BC9-8E9F-83CFF9B7FBCA}"/>
                  </a:ext>
                </a:extLst>
              </p:cNvPr>
              <p:cNvSpPr/>
              <p:nvPr/>
            </p:nvSpPr>
            <p:spPr>
              <a:xfrm>
                <a:off x="5260667" y="3072351"/>
                <a:ext cx="110721" cy="52155"/>
              </a:xfrm>
              <a:custGeom>
                <a:avLst/>
                <a:gdLst/>
                <a:ahLst/>
                <a:cxnLst/>
                <a:rect l="l" t="t" r="r" b="b"/>
                <a:pathLst>
                  <a:path w="8583" h="4043" extrusionOk="0">
                    <a:moveTo>
                      <a:pt x="776" y="1"/>
                    </a:moveTo>
                    <a:cubicBezTo>
                      <a:pt x="730" y="1"/>
                      <a:pt x="708" y="24"/>
                      <a:pt x="685" y="24"/>
                    </a:cubicBezTo>
                    <a:cubicBezTo>
                      <a:pt x="479" y="46"/>
                      <a:pt x="297" y="138"/>
                      <a:pt x="160" y="298"/>
                    </a:cubicBezTo>
                    <a:cubicBezTo>
                      <a:pt x="46" y="457"/>
                      <a:pt x="0" y="663"/>
                      <a:pt x="23" y="868"/>
                    </a:cubicBezTo>
                    <a:cubicBezTo>
                      <a:pt x="46" y="1051"/>
                      <a:pt x="137" y="1256"/>
                      <a:pt x="297" y="1370"/>
                    </a:cubicBezTo>
                    <a:cubicBezTo>
                      <a:pt x="2511" y="2808"/>
                      <a:pt x="5022" y="3813"/>
                      <a:pt x="7669" y="4041"/>
                    </a:cubicBezTo>
                    <a:cubicBezTo>
                      <a:pt x="7687" y="4042"/>
                      <a:pt x="7704" y="4042"/>
                      <a:pt x="7721" y="4042"/>
                    </a:cubicBezTo>
                    <a:cubicBezTo>
                      <a:pt x="8112" y="4042"/>
                      <a:pt x="8470" y="3794"/>
                      <a:pt x="8514" y="3379"/>
                    </a:cubicBezTo>
                    <a:cubicBezTo>
                      <a:pt x="8582" y="2991"/>
                      <a:pt x="8286" y="2557"/>
                      <a:pt x="7875" y="2534"/>
                    </a:cubicBezTo>
                    <a:cubicBezTo>
                      <a:pt x="7099" y="2466"/>
                      <a:pt x="6323" y="2329"/>
                      <a:pt x="5569" y="2124"/>
                    </a:cubicBezTo>
                    <a:cubicBezTo>
                      <a:pt x="4246" y="1758"/>
                      <a:pt x="2990" y="1211"/>
                      <a:pt x="1803" y="526"/>
                    </a:cubicBezTo>
                    <a:cubicBezTo>
                      <a:pt x="1598" y="412"/>
                      <a:pt x="1415" y="298"/>
                      <a:pt x="1233" y="183"/>
                    </a:cubicBezTo>
                    <a:cubicBezTo>
                      <a:pt x="1096" y="69"/>
                      <a:pt x="936" y="1"/>
                      <a:pt x="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7787;p70">
                <a:extLst>
                  <a:ext uri="{FF2B5EF4-FFF2-40B4-BE49-F238E27FC236}">
                    <a16:creationId xmlns:a16="http://schemas.microsoft.com/office/drawing/2014/main" id="{1E8F8D16-4687-4721-8BBF-78B5D8CBFA16}"/>
                  </a:ext>
                </a:extLst>
              </p:cNvPr>
              <p:cNvSpPr/>
              <p:nvPr/>
            </p:nvSpPr>
            <p:spPr>
              <a:xfrm>
                <a:off x="5161149" y="2735525"/>
                <a:ext cx="12074" cy="8166"/>
              </a:xfrm>
              <a:custGeom>
                <a:avLst/>
                <a:gdLst/>
                <a:ahLst/>
                <a:cxnLst/>
                <a:rect l="l" t="t" r="r" b="b"/>
                <a:pathLst>
                  <a:path w="936" h="633" extrusionOk="0">
                    <a:moveTo>
                      <a:pt x="274" y="1"/>
                    </a:moveTo>
                    <a:cubicBezTo>
                      <a:pt x="228" y="1"/>
                      <a:pt x="160" y="46"/>
                      <a:pt x="114" y="69"/>
                    </a:cubicBezTo>
                    <a:cubicBezTo>
                      <a:pt x="46" y="138"/>
                      <a:pt x="23" y="206"/>
                      <a:pt x="23" y="275"/>
                    </a:cubicBezTo>
                    <a:cubicBezTo>
                      <a:pt x="0" y="366"/>
                      <a:pt x="46" y="434"/>
                      <a:pt x="91" y="480"/>
                    </a:cubicBezTo>
                    <a:cubicBezTo>
                      <a:pt x="137" y="549"/>
                      <a:pt x="206" y="571"/>
                      <a:pt x="297" y="571"/>
                    </a:cubicBezTo>
                    <a:cubicBezTo>
                      <a:pt x="320" y="571"/>
                      <a:pt x="343" y="594"/>
                      <a:pt x="388" y="594"/>
                    </a:cubicBezTo>
                    <a:cubicBezTo>
                      <a:pt x="434" y="594"/>
                      <a:pt x="479" y="617"/>
                      <a:pt x="525" y="617"/>
                    </a:cubicBezTo>
                    <a:cubicBezTo>
                      <a:pt x="563" y="626"/>
                      <a:pt x="597" y="632"/>
                      <a:pt x="628" y="632"/>
                    </a:cubicBezTo>
                    <a:cubicBezTo>
                      <a:pt x="673" y="632"/>
                      <a:pt x="713" y="621"/>
                      <a:pt x="753" y="594"/>
                    </a:cubicBezTo>
                    <a:cubicBezTo>
                      <a:pt x="822" y="571"/>
                      <a:pt x="867" y="503"/>
                      <a:pt x="890" y="434"/>
                    </a:cubicBezTo>
                    <a:cubicBezTo>
                      <a:pt x="936" y="297"/>
                      <a:pt x="845" y="115"/>
                      <a:pt x="708" y="69"/>
                    </a:cubicBezTo>
                    <a:cubicBezTo>
                      <a:pt x="571" y="46"/>
                      <a:pt x="434" y="24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7788;p70">
                <a:extLst>
                  <a:ext uri="{FF2B5EF4-FFF2-40B4-BE49-F238E27FC236}">
                    <a16:creationId xmlns:a16="http://schemas.microsoft.com/office/drawing/2014/main" id="{7E78991D-DAB0-4295-8437-BA100B168E6A}"/>
                  </a:ext>
                </a:extLst>
              </p:cNvPr>
              <p:cNvSpPr/>
              <p:nvPr/>
            </p:nvSpPr>
            <p:spPr>
              <a:xfrm>
                <a:off x="5184109" y="2738466"/>
                <a:ext cx="15325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742" extrusionOk="0">
                    <a:moveTo>
                      <a:pt x="891" y="1"/>
                    </a:moveTo>
                    <a:cubicBezTo>
                      <a:pt x="868" y="1"/>
                      <a:pt x="845" y="1"/>
                      <a:pt x="822" y="24"/>
                    </a:cubicBezTo>
                    <a:cubicBezTo>
                      <a:pt x="617" y="69"/>
                      <a:pt x="434" y="115"/>
                      <a:pt x="252" y="161"/>
                    </a:cubicBezTo>
                    <a:cubicBezTo>
                      <a:pt x="92" y="206"/>
                      <a:pt x="1" y="343"/>
                      <a:pt x="23" y="503"/>
                    </a:cubicBezTo>
                    <a:cubicBezTo>
                      <a:pt x="62" y="639"/>
                      <a:pt x="167" y="742"/>
                      <a:pt x="295" y="742"/>
                    </a:cubicBezTo>
                    <a:cubicBezTo>
                      <a:pt x="318" y="742"/>
                      <a:pt x="342" y="738"/>
                      <a:pt x="366" y="731"/>
                    </a:cubicBezTo>
                    <a:cubicBezTo>
                      <a:pt x="548" y="686"/>
                      <a:pt x="754" y="617"/>
                      <a:pt x="936" y="572"/>
                    </a:cubicBezTo>
                    <a:cubicBezTo>
                      <a:pt x="1096" y="526"/>
                      <a:pt x="1187" y="389"/>
                      <a:pt x="1165" y="229"/>
                    </a:cubicBezTo>
                    <a:cubicBezTo>
                      <a:pt x="1142" y="115"/>
                      <a:pt x="1005" y="1"/>
                      <a:pt x="8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7789;p70">
                <a:extLst>
                  <a:ext uri="{FF2B5EF4-FFF2-40B4-BE49-F238E27FC236}">
                    <a16:creationId xmlns:a16="http://schemas.microsoft.com/office/drawing/2014/main" id="{AA854FB1-0B55-444A-8E61-6D255B3BDDEC}"/>
                  </a:ext>
                </a:extLst>
              </p:cNvPr>
              <p:cNvSpPr/>
              <p:nvPr/>
            </p:nvSpPr>
            <p:spPr>
              <a:xfrm>
                <a:off x="5212965" y="2727579"/>
                <a:ext cx="14138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31" extrusionOk="0">
                    <a:moveTo>
                      <a:pt x="776" y="0"/>
                    </a:moveTo>
                    <a:cubicBezTo>
                      <a:pt x="708" y="0"/>
                      <a:pt x="639" y="23"/>
                      <a:pt x="594" y="69"/>
                    </a:cubicBezTo>
                    <a:cubicBezTo>
                      <a:pt x="457" y="183"/>
                      <a:pt x="320" y="274"/>
                      <a:pt x="183" y="366"/>
                    </a:cubicBezTo>
                    <a:cubicBezTo>
                      <a:pt x="183" y="388"/>
                      <a:pt x="160" y="388"/>
                      <a:pt x="160" y="388"/>
                    </a:cubicBezTo>
                    <a:cubicBezTo>
                      <a:pt x="92" y="434"/>
                      <a:pt x="46" y="480"/>
                      <a:pt x="23" y="571"/>
                    </a:cubicBezTo>
                    <a:cubicBezTo>
                      <a:pt x="0" y="640"/>
                      <a:pt x="0" y="708"/>
                      <a:pt x="46" y="777"/>
                    </a:cubicBezTo>
                    <a:cubicBezTo>
                      <a:pt x="69" y="845"/>
                      <a:pt x="137" y="891"/>
                      <a:pt x="206" y="913"/>
                    </a:cubicBezTo>
                    <a:cubicBezTo>
                      <a:pt x="240" y="925"/>
                      <a:pt x="280" y="931"/>
                      <a:pt x="317" y="931"/>
                    </a:cubicBezTo>
                    <a:cubicBezTo>
                      <a:pt x="354" y="931"/>
                      <a:pt x="388" y="925"/>
                      <a:pt x="411" y="913"/>
                    </a:cubicBezTo>
                    <a:cubicBezTo>
                      <a:pt x="617" y="777"/>
                      <a:pt x="799" y="640"/>
                      <a:pt x="959" y="503"/>
                    </a:cubicBezTo>
                    <a:cubicBezTo>
                      <a:pt x="1096" y="411"/>
                      <a:pt x="1096" y="206"/>
                      <a:pt x="982" y="92"/>
                    </a:cubicBezTo>
                    <a:cubicBezTo>
                      <a:pt x="936" y="46"/>
                      <a:pt x="868" y="0"/>
                      <a:pt x="7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7790;p70">
                <a:extLst>
                  <a:ext uri="{FF2B5EF4-FFF2-40B4-BE49-F238E27FC236}">
                    <a16:creationId xmlns:a16="http://schemas.microsoft.com/office/drawing/2014/main" id="{149A070E-B1A8-4F04-AE4B-2D844484F3DB}"/>
                  </a:ext>
                </a:extLst>
              </p:cNvPr>
              <p:cNvSpPr/>
              <p:nvPr/>
            </p:nvSpPr>
            <p:spPr>
              <a:xfrm>
                <a:off x="5235049" y="2702554"/>
                <a:ext cx="13558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144" extrusionOk="0">
                    <a:moveTo>
                      <a:pt x="708" y="0"/>
                    </a:moveTo>
                    <a:cubicBezTo>
                      <a:pt x="617" y="0"/>
                      <a:pt x="525" y="46"/>
                      <a:pt x="480" y="137"/>
                    </a:cubicBezTo>
                    <a:cubicBezTo>
                      <a:pt x="343" y="320"/>
                      <a:pt x="206" y="502"/>
                      <a:pt x="92" y="708"/>
                    </a:cubicBezTo>
                    <a:cubicBezTo>
                      <a:pt x="0" y="845"/>
                      <a:pt x="46" y="1005"/>
                      <a:pt x="160" y="1096"/>
                    </a:cubicBezTo>
                    <a:cubicBezTo>
                      <a:pt x="209" y="1128"/>
                      <a:pt x="263" y="1143"/>
                      <a:pt x="317" y="1143"/>
                    </a:cubicBezTo>
                    <a:cubicBezTo>
                      <a:pt x="415" y="1143"/>
                      <a:pt x="512" y="1093"/>
                      <a:pt x="571" y="1005"/>
                    </a:cubicBezTo>
                    <a:cubicBezTo>
                      <a:pt x="685" y="822"/>
                      <a:pt x="822" y="639"/>
                      <a:pt x="959" y="434"/>
                    </a:cubicBezTo>
                    <a:cubicBezTo>
                      <a:pt x="1050" y="320"/>
                      <a:pt x="982" y="137"/>
                      <a:pt x="868" y="46"/>
                    </a:cubicBezTo>
                    <a:cubicBezTo>
                      <a:pt x="822" y="23"/>
                      <a:pt x="776" y="0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7791;p70">
                <a:extLst>
                  <a:ext uri="{FF2B5EF4-FFF2-40B4-BE49-F238E27FC236}">
                    <a16:creationId xmlns:a16="http://schemas.microsoft.com/office/drawing/2014/main" id="{7E44F78F-DA7F-4DC8-93B4-3D156D760FC0}"/>
                  </a:ext>
                </a:extLst>
              </p:cNvPr>
              <p:cNvSpPr/>
              <p:nvPr/>
            </p:nvSpPr>
            <p:spPr>
              <a:xfrm>
                <a:off x="5257429" y="2672808"/>
                <a:ext cx="13842" cy="16989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317" extrusionOk="0">
                    <a:moveTo>
                      <a:pt x="753" y="1"/>
                    </a:moveTo>
                    <a:cubicBezTo>
                      <a:pt x="662" y="1"/>
                      <a:pt x="571" y="47"/>
                      <a:pt x="525" y="138"/>
                    </a:cubicBezTo>
                    <a:cubicBezTo>
                      <a:pt x="365" y="389"/>
                      <a:pt x="205" y="617"/>
                      <a:pt x="68" y="868"/>
                    </a:cubicBezTo>
                    <a:cubicBezTo>
                      <a:pt x="0" y="1005"/>
                      <a:pt x="23" y="1188"/>
                      <a:pt x="160" y="1279"/>
                    </a:cubicBezTo>
                    <a:cubicBezTo>
                      <a:pt x="201" y="1304"/>
                      <a:pt x="253" y="1317"/>
                      <a:pt x="307" y="1317"/>
                    </a:cubicBezTo>
                    <a:cubicBezTo>
                      <a:pt x="404" y="1317"/>
                      <a:pt x="504" y="1276"/>
                      <a:pt x="548" y="1188"/>
                    </a:cubicBezTo>
                    <a:cubicBezTo>
                      <a:pt x="685" y="937"/>
                      <a:pt x="845" y="686"/>
                      <a:pt x="1004" y="457"/>
                    </a:cubicBezTo>
                    <a:cubicBezTo>
                      <a:pt x="1073" y="321"/>
                      <a:pt x="1050" y="138"/>
                      <a:pt x="913" y="47"/>
                    </a:cubicBezTo>
                    <a:cubicBezTo>
                      <a:pt x="867" y="24"/>
                      <a:pt x="822" y="1"/>
                      <a:pt x="7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7792;p70">
                <a:extLst>
                  <a:ext uri="{FF2B5EF4-FFF2-40B4-BE49-F238E27FC236}">
                    <a16:creationId xmlns:a16="http://schemas.microsoft.com/office/drawing/2014/main" id="{C87A880D-55AE-45AF-B49B-9E008DFB4F7B}"/>
                  </a:ext>
                </a:extLst>
              </p:cNvPr>
              <p:cNvSpPr/>
              <p:nvPr/>
            </p:nvSpPr>
            <p:spPr>
              <a:xfrm>
                <a:off x="5279216" y="2637774"/>
                <a:ext cx="14435" cy="17996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395" extrusionOk="0">
                    <a:moveTo>
                      <a:pt x="799" y="1"/>
                    </a:moveTo>
                    <a:cubicBezTo>
                      <a:pt x="708" y="1"/>
                      <a:pt x="616" y="46"/>
                      <a:pt x="548" y="138"/>
                    </a:cubicBezTo>
                    <a:cubicBezTo>
                      <a:pt x="388" y="412"/>
                      <a:pt x="228" y="686"/>
                      <a:pt x="69" y="959"/>
                    </a:cubicBezTo>
                    <a:cubicBezTo>
                      <a:pt x="0" y="1096"/>
                      <a:pt x="23" y="1256"/>
                      <a:pt x="160" y="1347"/>
                    </a:cubicBezTo>
                    <a:cubicBezTo>
                      <a:pt x="200" y="1380"/>
                      <a:pt x="252" y="1395"/>
                      <a:pt x="305" y="1395"/>
                    </a:cubicBezTo>
                    <a:cubicBezTo>
                      <a:pt x="402" y="1395"/>
                      <a:pt x="504" y="1345"/>
                      <a:pt x="548" y="1256"/>
                    </a:cubicBezTo>
                    <a:cubicBezTo>
                      <a:pt x="708" y="982"/>
                      <a:pt x="867" y="708"/>
                      <a:pt x="1027" y="457"/>
                    </a:cubicBezTo>
                    <a:cubicBezTo>
                      <a:pt x="1119" y="320"/>
                      <a:pt x="1073" y="138"/>
                      <a:pt x="959" y="46"/>
                    </a:cubicBezTo>
                    <a:cubicBezTo>
                      <a:pt x="913" y="24"/>
                      <a:pt x="845" y="1"/>
                      <a:pt x="7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7793;p70">
                <a:extLst>
                  <a:ext uri="{FF2B5EF4-FFF2-40B4-BE49-F238E27FC236}">
                    <a16:creationId xmlns:a16="http://schemas.microsoft.com/office/drawing/2014/main" id="{220EF075-4427-42AD-A6B1-3F80328356BE}"/>
                  </a:ext>
                </a:extLst>
              </p:cNvPr>
              <p:cNvSpPr/>
              <p:nvPr/>
            </p:nvSpPr>
            <p:spPr>
              <a:xfrm>
                <a:off x="5302177" y="2602740"/>
                <a:ext cx="16202" cy="18602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442" extrusionOk="0">
                    <a:moveTo>
                      <a:pt x="891" y="1"/>
                    </a:moveTo>
                    <a:cubicBezTo>
                      <a:pt x="799" y="23"/>
                      <a:pt x="754" y="69"/>
                      <a:pt x="708" y="138"/>
                    </a:cubicBezTo>
                    <a:cubicBezTo>
                      <a:pt x="480" y="411"/>
                      <a:pt x="274" y="708"/>
                      <a:pt x="92" y="1005"/>
                    </a:cubicBezTo>
                    <a:cubicBezTo>
                      <a:pt x="0" y="1142"/>
                      <a:pt x="46" y="1324"/>
                      <a:pt x="183" y="1393"/>
                    </a:cubicBezTo>
                    <a:cubicBezTo>
                      <a:pt x="225" y="1426"/>
                      <a:pt x="279" y="1441"/>
                      <a:pt x="334" y="1441"/>
                    </a:cubicBezTo>
                    <a:cubicBezTo>
                      <a:pt x="430" y="1441"/>
                      <a:pt x="528" y="1397"/>
                      <a:pt x="571" y="1324"/>
                    </a:cubicBezTo>
                    <a:cubicBezTo>
                      <a:pt x="754" y="1005"/>
                      <a:pt x="959" y="708"/>
                      <a:pt x="1187" y="434"/>
                    </a:cubicBezTo>
                    <a:cubicBezTo>
                      <a:pt x="1233" y="389"/>
                      <a:pt x="1256" y="274"/>
                      <a:pt x="1233" y="229"/>
                    </a:cubicBezTo>
                    <a:cubicBezTo>
                      <a:pt x="1210" y="138"/>
                      <a:pt x="1165" y="69"/>
                      <a:pt x="1096" y="46"/>
                    </a:cubicBezTo>
                    <a:cubicBezTo>
                      <a:pt x="1050" y="1"/>
                      <a:pt x="1005" y="1"/>
                      <a:pt x="9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7794;p70">
                <a:extLst>
                  <a:ext uri="{FF2B5EF4-FFF2-40B4-BE49-F238E27FC236}">
                    <a16:creationId xmlns:a16="http://schemas.microsoft.com/office/drawing/2014/main" id="{7AA4EBD0-01A5-452E-BC18-A84CA537B03E}"/>
                  </a:ext>
                </a:extLst>
              </p:cNvPr>
              <p:cNvSpPr/>
              <p:nvPr/>
            </p:nvSpPr>
            <p:spPr>
              <a:xfrm>
                <a:off x="5328672" y="2573007"/>
                <a:ext cx="15325" cy="1560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210" extrusionOk="0">
                    <a:moveTo>
                      <a:pt x="868" y="0"/>
                    </a:moveTo>
                    <a:cubicBezTo>
                      <a:pt x="800" y="0"/>
                      <a:pt x="731" y="23"/>
                      <a:pt x="685" y="69"/>
                    </a:cubicBezTo>
                    <a:cubicBezTo>
                      <a:pt x="457" y="297"/>
                      <a:pt x="252" y="525"/>
                      <a:pt x="46" y="776"/>
                    </a:cubicBezTo>
                    <a:cubicBezTo>
                      <a:pt x="1" y="822"/>
                      <a:pt x="1" y="913"/>
                      <a:pt x="24" y="982"/>
                    </a:cubicBezTo>
                    <a:cubicBezTo>
                      <a:pt x="24" y="1050"/>
                      <a:pt x="69" y="1119"/>
                      <a:pt x="138" y="1164"/>
                    </a:cubicBezTo>
                    <a:cubicBezTo>
                      <a:pt x="206" y="1210"/>
                      <a:pt x="275" y="1210"/>
                      <a:pt x="366" y="1210"/>
                    </a:cubicBezTo>
                    <a:cubicBezTo>
                      <a:pt x="434" y="1187"/>
                      <a:pt x="480" y="1141"/>
                      <a:pt x="526" y="1073"/>
                    </a:cubicBezTo>
                    <a:cubicBezTo>
                      <a:pt x="571" y="1027"/>
                      <a:pt x="617" y="982"/>
                      <a:pt x="663" y="913"/>
                    </a:cubicBezTo>
                    <a:lnTo>
                      <a:pt x="663" y="913"/>
                    </a:lnTo>
                    <a:cubicBezTo>
                      <a:pt x="640" y="936"/>
                      <a:pt x="640" y="959"/>
                      <a:pt x="617" y="959"/>
                    </a:cubicBezTo>
                    <a:cubicBezTo>
                      <a:pt x="754" y="799"/>
                      <a:pt x="914" y="639"/>
                      <a:pt x="1051" y="502"/>
                    </a:cubicBezTo>
                    <a:cubicBezTo>
                      <a:pt x="1165" y="388"/>
                      <a:pt x="1188" y="206"/>
                      <a:pt x="1074" y="92"/>
                    </a:cubicBezTo>
                    <a:cubicBezTo>
                      <a:pt x="1028" y="46"/>
                      <a:pt x="937" y="0"/>
                      <a:pt x="8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7795;p70">
                <a:extLst>
                  <a:ext uri="{FF2B5EF4-FFF2-40B4-BE49-F238E27FC236}">
                    <a16:creationId xmlns:a16="http://schemas.microsoft.com/office/drawing/2014/main" id="{3ACC6099-8CD3-48CE-B311-595B2D237B2E}"/>
                  </a:ext>
                </a:extLst>
              </p:cNvPr>
              <p:cNvSpPr/>
              <p:nvPr/>
            </p:nvSpPr>
            <p:spPr>
              <a:xfrm>
                <a:off x="5359295" y="2550330"/>
                <a:ext cx="15029" cy="1345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43" extrusionOk="0">
                    <a:moveTo>
                      <a:pt x="868" y="1"/>
                    </a:moveTo>
                    <a:cubicBezTo>
                      <a:pt x="799" y="1"/>
                      <a:pt x="731" y="23"/>
                      <a:pt x="662" y="69"/>
                    </a:cubicBezTo>
                    <a:cubicBezTo>
                      <a:pt x="480" y="229"/>
                      <a:pt x="297" y="389"/>
                      <a:pt x="115" y="548"/>
                    </a:cubicBezTo>
                    <a:cubicBezTo>
                      <a:pt x="1" y="640"/>
                      <a:pt x="1" y="822"/>
                      <a:pt x="92" y="936"/>
                    </a:cubicBezTo>
                    <a:cubicBezTo>
                      <a:pt x="152" y="1008"/>
                      <a:pt x="230" y="1042"/>
                      <a:pt x="307" y="1042"/>
                    </a:cubicBezTo>
                    <a:cubicBezTo>
                      <a:pt x="378" y="1042"/>
                      <a:pt x="448" y="1014"/>
                      <a:pt x="503" y="959"/>
                    </a:cubicBezTo>
                    <a:cubicBezTo>
                      <a:pt x="685" y="800"/>
                      <a:pt x="868" y="663"/>
                      <a:pt x="1051" y="503"/>
                    </a:cubicBezTo>
                    <a:cubicBezTo>
                      <a:pt x="1165" y="389"/>
                      <a:pt x="1165" y="206"/>
                      <a:pt x="1073" y="92"/>
                    </a:cubicBezTo>
                    <a:cubicBezTo>
                      <a:pt x="1005" y="23"/>
                      <a:pt x="936" y="1"/>
                      <a:pt x="8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7796;p70">
                <a:extLst>
                  <a:ext uri="{FF2B5EF4-FFF2-40B4-BE49-F238E27FC236}">
                    <a16:creationId xmlns:a16="http://schemas.microsoft.com/office/drawing/2014/main" id="{37D62D71-D642-422C-81C6-5D2B9906503E}"/>
                  </a:ext>
                </a:extLst>
              </p:cNvPr>
              <p:cNvSpPr/>
              <p:nvPr/>
            </p:nvSpPr>
            <p:spPr>
              <a:xfrm>
                <a:off x="5388744" y="2532077"/>
                <a:ext cx="12074" cy="10617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23" extrusionOk="0">
                    <a:moveTo>
                      <a:pt x="639" y="0"/>
                    </a:moveTo>
                    <a:cubicBezTo>
                      <a:pt x="594" y="0"/>
                      <a:pt x="548" y="0"/>
                      <a:pt x="525" y="23"/>
                    </a:cubicBezTo>
                    <a:cubicBezTo>
                      <a:pt x="388" y="115"/>
                      <a:pt x="251" y="229"/>
                      <a:pt x="114" y="320"/>
                    </a:cubicBezTo>
                    <a:cubicBezTo>
                      <a:pt x="0" y="411"/>
                      <a:pt x="0" y="617"/>
                      <a:pt x="91" y="731"/>
                    </a:cubicBezTo>
                    <a:cubicBezTo>
                      <a:pt x="137" y="777"/>
                      <a:pt x="228" y="822"/>
                      <a:pt x="297" y="822"/>
                    </a:cubicBezTo>
                    <a:cubicBezTo>
                      <a:pt x="365" y="822"/>
                      <a:pt x="434" y="799"/>
                      <a:pt x="502" y="754"/>
                    </a:cubicBezTo>
                    <a:cubicBezTo>
                      <a:pt x="561" y="695"/>
                      <a:pt x="620" y="653"/>
                      <a:pt x="679" y="613"/>
                    </a:cubicBezTo>
                    <a:lnTo>
                      <a:pt x="679" y="613"/>
                    </a:lnTo>
                    <a:cubicBezTo>
                      <a:pt x="695" y="607"/>
                      <a:pt x="708" y="594"/>
                      <a:pt x="708" y="594"/>
                    </a:cubicBezTo>
                    <a:lnTo>
                      <a:pt x="708" y="594"/>
                    </a:lnTo>
                    <a:cubicBezTo>
                      <a:pt x="708" y="594"/>
                      <a:pt x="708" y="594"/>
                      <a:pt x="708" y="594"/>
                    </a:cubicBezTo>
                    <a:cubicBezTo>
                      <a:pt x="708" y="571"/>
                      <a:pt x="730" y="571"/>
                      <a:pt x="730" y="571"/>
                    </a:cubicBezTo>
                    <a:lnTo>
                      <a:pt x="708" y="571"/>
                    </a:lnTo>
                    <a:cubicBezTo>
                      <a:pt x="730" y="571"/>
                      <a:pt x="753" y="548"/>
                      <a:pt x="776" y="548"/>
                    </a:cubicBezTo>
                    <a:cubicBezTo>
                      <a:pt x="845" y="503"/>
                      <a:pt x="890" y="457"/>
                      <a:pt x="913" y="366"/>
                    </a:cubicBezTo>
                    <a:cubicBezTo>
                      <a:pt x="936" y="297"/>
                      <a:pt x="936" y="229"/>
                      <a:pt x="913" y="160"/>
                    </a:cubicBezTo>
                    <a:cubicBezTo>
                      <a:pt x="867" y="92"/>
                      <a:pt x="799" y="46"/>
                      <a:pt x="730" y="23"/>
                    </a:cubicBezTo>
                    <a:cubicBezTo>
                      <a:pt x="708" y="0"/>
                      <a:pt x="685" y="0"/>
                      <a:pt x="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7797;p70">
                <a:extLst>
                  <a:ext uri="{FF2B5EF4-FFF2-40B4-BE49-F238E27FC236}">
                    <a16:creationId xmlns:a16="http://schemas.microsoft.com/office/drawing/2014/main" id="{B6E6A3A3-731D-45AE-81D6-2427313E98C4}"/>
                  </a:ext>
                </a:extLst>
              </p:cNvPr>
              <p:cNvSpPr/>
              <p:nvPr/>
            </p:nvSpPr>
            <p:spPr>
              <a:xfrm>
                <a:off x="5212668" y="2902170"/>
                <a:ext cx="12384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1188" extrusionOk="0">
                    <a:moveTo>
                      <a:pt x="320" y="1"/>
                    </a:moveTo>
                    <a:cubicBezTo>
                      <a:pt x="252" y="1"/>
                      <a:pt x="206" y="24"/>
                      <a:pt x="160" y="46"/>
                    </a:cubicBezTo>
                    <a:cubicBezTo>
                      <a:pt x="23" y="138"/>
                      <a:pt x="1" y="320"/>
                      <a:pt x="92" y="457"/>
                    </a:cubicBezTo>
                    <a:cubicBezTo>
                      <a:pt x="206" y="640"/>
                      <a:pt x="320" y="845"/>
                      <a:pt x="434" y="1074"/>
                    </a:cubicBezTo>
                    <a:cubicBezTo>
                      <a:pt x="480" y="1119"/>
                      <a:pt x="571" y="1165"/>
                      <a:pt x="617" y="1188"/>
                    </a:cubicBezTo>
                    <a:cubicBezTo>
                      <a:pt x="708" y="1188"/>
                      <a:pt x="777" y="1165"/>
                      <a:pt x="845" y="1119"/>
                    </a:cubicBezTo>
                    <a:cubicBezTo>
                      <a:pt x="914" y="1096"/>
                      <a:pt x="936" y="1028"/>
                      <a:pt x="959" y="937"/>
                    </a:cubicBezTo>
                    <a:cubicBezTo>
                      <a:pt x="959" y="868"/>
                      <a:pt x="936" y="800"/>
                      <a:pt x="914" y="731"/>
                    </a:cubicBezTo>
                    <a:cubicBezTo>
                      <a:pt x="799" y="526"/>
                      <a:pt x="685" y="320"/>
                      <a:pt x="548" y="115"/>
                    </a:cubicBezTo>
                    <a:cubicBezTo>
                      <a:pt x="503" y="46"/>
                      <a:pt x="411" y="1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7798;p70">
                <a:extLst>
                  <a:ext uri="{FF2B5EF4-FFF2-40B4-BE49-F238E27FC236}">
                    <a16:creationId xmlns:a16="http://schemas.microsoft.com/office/drawing/2014/main" id="{A557F497-1712-48C1-8985-A843AEE289A0}"/>
                  </a:ext>
                </a:extLst>
              </p:cNvPr>
              <p:cNvSpPr/>
              <p:nvPr/>
            </p:nvSpPr>
            <p:spPr>
              <a:xfrm>
                <a:off x="5225039" y="2931619"/>
                <a:ext cx="11197" cy="1668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1293" extrusionOk="0">
                    <a:moveTo>
                      <a:pt x="206" y="0"/>
                    </a:moveTo>
                    <a:cubicBezTo>
                      <a:pt x="69" y="69"/>
                      <a:pt x="0" y="229"/>
                      <a:pt x="46" y="388"/>
                    </a:cubicBezTo>
                    <a:cubicBezTo>
                      <a:pt x="137" y="617"/>
                      <a:pt x="206" y="868"/>
                      <a:pt x="297" y="1096"/>
                    </a:cubicBezTo>
                    <a:cubicBezTo>
                      <a:pt x="333" y="1223"/>
                      <a:pt x="456" y="1292"/>
                      <a:pt x="574" y="1292"/>
                    </a:cubicBezTo>
                    <a:cubicBezTo>
                      <a:pt x="604" y="1292"/>
                      <a:pt x="634" y="1288"/>
                      <a:pt x="662" y="1279"/>
                    </a:cubicBezTo>
                    <a:cubicBezTo>
                      <a:pt x="799" y="1210"/>
                      <a:pt x="868" y="1050"/>
                      <a:pt x="822" y="913"/>
                    </a:cubicBezTo>
                    <a:cubicBezTo>
                      <a:pt x="731" y="662"/>
                      <a:pt x="662" y="411"/>
                      <a:pt x="571" y="183"/>
                    </a:cubicBezTo>
                    <a:cubicBezTo>
                      <a:pt x="548" y="69"/>
                      <a:pt x="434" y="0"/>
                      <a:pt x="3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7799;p70">
                <a:extLst>
                  <a:ext uri="{FF2B5EF4-FFF2-40B4-BE49-F238E27FC236}">
                    <a16:creationId xmlns:a16="http://schemas.microsoft.com/office/drawing/2014/main" id="{2328E2BC-8854-407C-B89C-FB9B92C97E80}"/>
                  </a:ext>
                </a:extLst>
              </p:cNvPr>
              <p:cNvSpPr/>
              <p:nvPr/>
            </p:nvSpPr>
            <p:spPr>
              <a:xfrm>
                <a:off x="5236816" y="2967828"/>
                <a:ext cx="11791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25" extrusionOk="0">
                    <a:moveTo>
                      <a:pt x="320" y="1"/>
                    </a:moveTo>
                    <a:cubicBezTo>
                      <a:pt x="297" y="1"/>
                      <a:pt x="251" y="1"/>
                      <a:pt x="228" y="24"/>
                    </a:cubicBezTo>
                    <a:cubicBezTo>
                      <a:pt x="92" y="69"/>
                      <a:pt x="0" y="252"/>
                      <a:pt x="69" y="389"/>
                    </a:cubicBezTo>
                    <a:cubicBezTo>
                      <a:pt x="160" y="594"/>
                      <a:pt x="228" y="823"/>
                      <a:pt x="320" y="1051"/>
                    </a:cubicBezTo>
                    <a:cubicBezTo>
                      <a:pt x="356" y="1159"/>
                      <a:pt x="478" y="1225"/>
                      <a:pt x="595" y="1225"/>
                    </a:cubicBezTo>
                    <a:cubicBezTo>
                      <a:pt x="626" y="1225"/>
                      <a:pt x="656" y="1220"/>
                      <a:pt x="685" y="1211"/>
                    </a:cubicBezTo>
                    <a:cubicBezTo>
                      <a:pt x="845" y="1165"/>
                      <a:pt x="913" y="982"/>
                      <a:pt x="845" y="845"/>
                    </a:cubicBezTo>
                    <a:cubicBezTo>
                      <a:pt x="776" y="617"/>
                      <a:pt x="685" y="412"/>
                      <a:pt x="594" y="183"/>
                    </a:cubicBezTo>
                    <a:cubicBezTo>
                      <a:pt x="548" y="69"/>
                      <a:pt x="434" y="1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7800;p70">
                <a:extLst>
                  <a:ext uri="{FF2B5EF4-FFF2-40B4-BE49-F238E27FC236}">
                    <a16:creationId xmlns:a16="http://schemas.microsoft.com/office/drawing/2014/main" id="{567FDBA8-0A91-4DC4-817E-AA66ADB91097}"/>
                  </a:ext>
                </a:extLst>
              </p:cNvPr>
              <p:cNvSpPr/>
              <p:nvPr/>
            </p:nvSpPr>
            <p:spPr>
              <a:xfrm>
                <a:off x="5246826" y="2999921"/>
                <a:ext cx="10320" cy="1787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386" extrusionOk="0">
                    <a:moveTo>
                      <a:pt x="297" y="1"/>
                    </a:moveTo>
                    <a:cubicBezTo>
                      <a:pt x="251" y="1"/>
                      <a:pt x="229" y="1"/>
                      <a:pt x="183" y="24"/>
                    </a:cubicBezTo>
                    <a:cubicBezTo>
                      <a:pt x="114" y="46"/>
                      <a:pt x="69" y="92"/>
                      <a:pt x="23" y="161"/>
                    </a:cubicBezTo>
                    <a:cubicBezTo>
                      <a:pt x="0" y="229"/>
                      <a:pt x="0" y="298"/>
                      <a:pt x="23" y="389"/>
                    </a:cubicBezTo>
                    <a:cubicBezTo>
                      <a:pt x="92" y="663"/>
                      <a:pt x="160" y="937"/>
                      <a:pt x="229" y="1188"/>
                    </a:cubicBezTo>
                    <a:cubicBezTo>
                      <a:pt x="251" y="1256"/>
                      <a:pt x="320" y="1325"/>
                      <a:pt x="388" y="1348"/>
                    </a:cubicBezTo>
                    <a:cubicBezTo>
                      <a:pt x="428" y="1374"/>
                      <a:pt x="469" y="1385"/>
                      <a:pt x="509" y="1385"/>
                    </a:cubicBezTo>
                    <a:cubicBezTo>
                      <a:pt x="537" y="1385"/>
                      <a:pt x="565" y="1380"/>
                      <a:pt x="594" y="1370"/>
                    </a:cubicBezTo>
                    <a:cubicBezTo>
                      <a:pt x="662" y="1348"/>
                      <a:pt x="731" y="1279"/>
                      <a:pt x="754" y="1211"/>
                    </a:cubicBezTo>
                    <a:cubicBezTo>
                      <a:pt x="799" y="1142"/>
                      <a:pt x="799" y="1074"/>
                      <a:pt x="776" y="1005"/>
                    </a:cubicBezTo>
                    <a:cubicBezTo>
                      <a:pt x="685" y="731"/>
                      <a:pt x="617" y="457"/>
                      <a:pt x="548" y="183"/>
                    </a:cubicBezTo>
                    <a:cubicBezTo>
                      <a:pt x="525" y="115"/>
                      <a:pt x="480" y="46"/>
                      <a:pt x="411" y="24"/>
                    </a:cubicBezTo>
                    <a:cubicBezTo>
                      <a:pt x="365" y="1"/>
                      <a:pt x="320" y="1"/>
                      <a:pt x="2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7801;p70">
                <a:extLst>
                  <a:ext uri="{FF2B5EF4-FFF2-40B4-BE49-F238E27FC236}">
                    <a16:creationId xmlns:a16="http://schemas.microsoft.com/office/drawing/2014/main" id="{B0BC7953-8EBE-4F60-97A3-0DC06D9D6028}"/>
                  </a:ext>
                </a:extLst>
              </p:cNvPr>
              <p:cNvSpPr/>
              <p:nvPr/>
            </p:nvSpPr>
            <p:spPr>
              <a:xfrm>
                <a:off x="5252127" y="3028196"/>
                <a:ext cx="7959" cy="1741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50" extrusionOk="0">
                    <a:moveTo>
                      <a:pt x="251" y="0"/>
                    </a:moveTo>
                    <a:cubicBezTo>
                      <a:pt x="91" y="23"/>
                      <a:pt x="0" y="160"/>
                      <a:pt x="0" y="320"/>
                    </a:cubicBezTo>
                    <a:cubicBezTo>
                      <a:pt x="23" y="571"/>
                      <a:pt x="46" y="845"/>
                      <a:pt x="46" y="1096"/>
                    </a:cubicBezTo>
                    <a:cubicBezTo>
                      <a:pt x="67" y="1242"/>
                      <a:pt x="183" y="1350"/>
                      <a:pt x="325" y="1350"/>
                    </a:cubicBezTo>
                    <a:cubicBezTo>
                      <a:pt x="338" y="1350"/>
                      <a:pt x="352" y="1349"/>
                      <a:pt x="365" y="1347"/>
                    </a:cubicBezTo>
                    <a:cubicBezTo>
                      <a:pt x="525" y="1324"/>
                      <a:pt x="616" y="1187"/>
                      <a:pt x="616" y="1027"/>
                    </a:cubicBezTo>
                    <a:cubicBezTo>
                      <a:pt x="594" y="776"/>
                      <a:pt x="594" y="525"/>
                      <a:pt x="571" y="251"/>
                    </a:cubicBezTo>
                    <a:cubicBezTo>
                      <a:pt x="571" y="114"/>
                      <a:pt x="434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7802;p70">
                <a:extLst>
                  <a:ext uri="{FF2B5EF4-FFF2-40B4-BE49-F238E27FC236}">
                    <a16:creationId xmlns:a16="http://schemas.microsoft.com/office/drawing/2014/main" id="{4BB06E1C-BA93-4FE7-A640-73EC6DEB6723}"/>
                  </a:ext>
                </a:extLst>
              </p:cNvPr>
              <p:cNvSpPr/>
              <p:nvPr/>
            </p:nvSpPr>
            <p:spPr>
              <a:xfrm>
                <a:off x="5245059" y="3056459"/>
                <a:ext cx="11791" cy="16718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96" extrusionOk="0">
                    <a:moveTo>
                      <a:pt x="594" y="0"/>
                    </a:moveTo>
                    <a:cubicBezTo>
                      <a:pt x="457" y="0"/>
                      <a:pt x="343" y="114"/>
                      <a:pt x="320" y="251"/>
                    </a:cubicBezTo>
                    <a:cubicBezTo>
                      <a:pt x="297" y="320"/>
                      <a:pt x="274" y="388"/>
                      <a:pt x="251" y="457"/>
                    </a:cubicBezTo>
                    <a:cubicBezTo>
                      <a:pt x="206" y="617"/>
                      <a:pt x="160" y="754"/>
                      <a:pt x="92" y="890"/>
                    </a:cubicBezTo>
                    <a:cubicBezTo>
                      <a:pt x="0" y="1027"/>
                      <a:pt x="92" y="1210"/>
                      <a:pt x="229" y="1278"/>
                    </a:cubicBezTo>
                    <a:cubicBezTo>
                      <a:pt x="262" y="1290"/>
                      <a:pt x="296" y="1295"/>
                      <a:pt x="331" y="1295"/>
                    </a:cubicBezTo>
                    <a:cubicBezTo>
                      <a:pt x="438" y="1295"/>
                      <a:pt x="542" y="1240"/>
                      <a:pt x="594" y="1119"/>
                    </a:cubicBezTo>
                    <a:cubicBezTo>
                      <a:pt x="731" y="890"/>
                      <a:pt x="822" y="617"/>
                      <a:pt x="868" y="343"/>
                    </a:cubicBezTo>
                    <a:cubicBezTo>
                      <a:pt x="913" y="183"/>
                      <a:pt x="799" y="46"/>
                      <a:pt x="639" y="23"/>
                    </a:cubicBezTo>
                    <a:cubicBezTo>
                      <a:pt x="617" y="23"/>
                      <a:pt x="617" y="0"/>
                      <a:pt x="5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7803;p70">
                <a:extLst>
                  <a:ext uri="{FF2B5EF4-FFF2-40B4-BE49-F238E27FC236}">
                    <a16:creationId xmlns:a16="http://schemas.microsoft.com/office/drawing/2014/main" id="{4C40C873-F1A2-4517-9EC4-BA3695FAEA47}"/>
                  </a:ext>
                </a:extLst>
              </p:cNvPr>
              <p:cNvSpPr/>
              <p:nvPr/>
            </p:nvSpPr>
            <p:spPr>
              <a:xfrm>
                <a:off x="5227683" y="3075305"/>
                <a:ext cx="12087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08" extrusionOk="0">
                    <a:moveTo>
                      <a:pt x="640" y="0"/>
                    </a:moveTo>
                    <a:cubicBezTo>
                      <a:pt x="594" y="0"/>
                      <a:pt x="526" y="0"/>
                      <a:pt x="480" y="46"/>
                    </a:cubicBezTo>
                    <a:cubicBezTo>
                      <a:pt x="389" y="137"/>
                      <a:pt x="275" y="228"/>
                      <a:pt x="160" y="274"/>
                    </a:cubicBezTo>
                    <a:cubicBezTo>
                      <a:pt x="23" y="365"/>
                      <a:pt x="1" y="571"/>
                      <a:pt x="92" y="685"/>
                    </a:cubicBezTo>
                    <a:cubicBezTo>
                      <a:pt x="138" y="753"/>
                      <a:pt x="206" y="776"/>
                      <a:pt x="275" y="799"/>
                    </a:cubicBezTo>
                    <a:cubicBezTo>
                      <a:pt x="299" y="805"/>
                      <a:pt x="320" y="808"/>
                      <a:pt x="339" y="808"/>
                    </a:cubicBezTo>
                    <a:cubicBezTo>
                      <a:pt x="392" y="808"/>
                      <a:pt x="430" y="787"/>
                      <a:pt x="480" y="753"/>
                    </a:cubicBezTo>
                    <a:cubicBezTo>
                      <a:pt x="617" y="685"/>
                      <a:pt x="708" y="616"/>
                      <a:pt x="822" y="502"/>
                    </a:cubicBezTo>
                    <a:cubicBezTo>
                      <a:pt x="868" y="457"/>
                      <a:pt x="914" y="411"/>
                      <a:pt x="936" y="320"/>
                    </a:cubicBezTo>
                    <a:cubicBezTo>
                      <a:pt x="936" y="251"/>
                      <a:pt x="914" y="183"/>
                      <a:pt x="891" y="114"/>
                    </a:cubicBezTo>
                    <a:cubicBezTo>
                      <a:pt x="845" y="46"/>
                      <a:pt x="777" y="23"/>
                      <a:pt x="6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7804;p70">
                <a:extLst>
                  <a:ext uri="{FF2B5EF4-FFF2-40B4-BE49-F238E27FC236}">
                    <a16:creationId xmlns:a16="http://schemas.microsoft.com/office/drawing/2014/main" id="{5543A0BC-D645-4D15-9FDF-4DED524187A9}"/>
                  </a:ext>
                </a:extLst>
              </p:cNvPr>
              <p:cNvSpPr/>
              <p:nvPr/>
            </p:nvSpPr>
            <p:spPr>
              <a:xfrm>
                <a:off x="5174693" y="1918485"/>
                <a:ext cx="652495" cy="606274"/>
              </a:xfrm>
              <a:custGeom>
                <a:avLst/>
                <a:gdLst/>
                <a:ahLst/>
                <a:cxnLst/>
                <a:rect l="l" t="t" r="r" b="b"/>
                <a:pathLst>
                  <a:path w="50581" h="46998" extrusionOk="0">
                    <a:moveTo>
                      <a:pt x="28189" y="1"/>
                    </a:moveTo>
                    <a:cubicBezTo>
                      <a:pt x="26455" y="1"/>
                      <a:pt x="24720" y="138"/>
                      <a:pt x="23054" y="411"/>
                    </a:cubicBezTo>
                    <a:cubicBezTo>
                      <a:pt x="20748" y="777"/>
                      <a:pt x="18557" y="1393"/>
                      <a:pt x="16548" y="2260"/>
                    </a:cubicBezTo>
                    <a:cubicBezTo>
                      <a:pt x="15567" y="2694"/>
                      <a:pt x="14563" y="3219"/>
                      <a:pt x="13604" y="3812"/>
                    </a:cubicBezTo>
                    <a:cubicBezTo>
                      <a:pt x="12782" y="4315"/>
                      <a:pt x="11938" y="4908"/>
                      <a:pt x="11116" y="5593"/>
                    </a:cubicBezTo>
                    <a:cubicBezTo>
                      <a:pt x="10408" y="6163"/>
                      <a:pt x="9746" y="6803"/>
                      <a:pt x="9107" y="7465"/>
                    </a:cubicBezTo>
                    <a:cubicBezTo>
                      <a:pt x="8423" y="8172"/>
                      <a:pt x="7829" y="8902"/>
                      <a:pt x="7350" y="9633"/>
                    </a:cubicBezTo>
                    <a:cubicBezTo>
                      <a:pt x="6460" y="10957"/>
                      <a:pt x="5912" y="12258"/>
                      <a:pt x="5706" y="13536"/>
                    </a:cubicBezTo>
                    <a:cubicBezTo>
                      <a:pt x="5569" y="13194"/>
                      <a:pt x="5387" y="12874"/>
                      <a:pt x="5181" y="12555"/>
                    </a:cubicBezTo>
                    <a:cubicBezTo>
                      <a:pt x="4953" y="12212"/>
                      <a:pt x="4702" y="11915"/>
                      <a:pt x="4405" y="11642"/>
                    </a:cubicBezTo>
                    <a:cubicBezTo>
                      <a:pt x="4131" y="11368"/>
                      <a:pt x="3835" y="11162"/>
                      <a:pt x="3515" y="11025"/>
                    </a:cubicBezTo>
                    <a:cubicBezTo>
                      <a:pt x="3264" y="10911"/>
                      <a:pt x="3013" y="10843"/>
                      <a:pt x="2762" y="10843"/>
                    </a:cubicBezTo>
                    <a:cubicBezTo>
                      <a:pt x="2648" y="10843"/>
                      <a:pt x="2557" y="10865"/>
                      <a:pt x="2465" y="10888"/>
                    </a:cubicBezTo>
                    <a:cubicBezTo>
                      <a:pt x="2305" y="10911"/>
                      <a:pt x="2146" y="10957"/>
                      <a:pt x="1963" y="11048"/>
                    </a:cubicBezTo>
                    <a:cubicBezTo>
                      <a:pt x="1780" y="11117"/>
                      <a:pt x="1644" y="11208"/>
                      <a:pt x="1529" y="11322"/>
                    </a:cubicBezTo>
                    <a:cubicBezTo>
                      <a:pt x="1301" y="11527"/>
                      <a:pt x="1164" y="11778"/>
                      <a:pt x="1141" y="12075"/>
                    </a:cubicBezTo>
                    <a:cubicBezTo>
                      <a:pt x="1119" y="12326"/>
                      <a:pt x="1187" y="12600"/>
                      <a:pt x="1347" y="12874"/>
                    </a:cubicBezTo>
                    <a:cubicBezTo>
                      <a:pt x="1461" y="13148"/>
                      <a:pt x="1644" y="13399"/>
                      <a:pt x="1895" y="13673"/>
                    </a:cubicBezTo>
                    <a:cubicBezTo>
                      <a:pt x="2100" y="13924"/>
                      <a:pt x="2351" y="14152"/>
                      <a:pt x="2625" y="14426"/>
                    </a:cubicBezTo>
                    <a:cubicBezTo>
                      <a:pt x="2876" y="14632"/>
                      <a:pt x="3104" y="14837"/>
                      <a:pt x="3355" y="15020"/>
                    </a:cubicBezTo>
                    <a:lnTo>
                      <a:pt x="3036" y="14997"/>
                    </a:lnTo>
                    <a:cubicBezTo>
                      <a:pt x="2648" y="15020"/>
                      <a:pt x="2214" y="15042"/>
                      <a:pt x="1803" y="15157"/>
                    </a:cubicBezTo>
                    <a:cubicBezTo>
                      <a:pt x="1347" y="15248"/>
                      <a:pt x="1004" y="15408"/>
                      <a:pt x="731" y="15659"/>
                    </a:cubicBezTo>
                    <a:cubicBezTo>
                      <a:pt x="594" y="15796"/>
                      <a:pt x="479" y="15933"/>
                      <a:pt x="365" y="16138"/>
                    </a:cubicBezTo>
                    <a:cubicBezTo>
                      <a:pt x="297" y="16207"/>
                      <a:pt x="251" y="16298"/>
                      <a:pt x="228" y="16389"/>
                    </a:cubicBezTo>
                    <a:cubicBezTo>
                      <a:pt x="183" y="16480"/>
                      <a:pt x="160" y="16549"/>
                      <a:pt x="114" y="16663"/>
                    </a:cubicBezTo>
                    <a:cubicBezTo>
                      <a:pt x="91" y="16800"/>
                      <a:pt x="91" y="16960"/>
                      <a:pt x="91" y="17097"/>
                    </a:cubicBezTo>
                    <a:cubicBezTo>
                      <a:pt x="114" y="17234"/>
                      <a:pt x="183" y="17393"/>
                      <a:pt x="274" y="17530"/>
                    </a:cubicBezTo>
                    <a:cubicBezTo>
                      <a:pt x="320" y="17645"/>
                      <a:pt x="411" y="17736"/>
                      <a:pt x="548" y="17827"/>
                    </a:cubicBezTo>
                    <a:cubicBezTo>
                      <a:pt x="639" y="17918"/>
                      <a:pt x="776" y="18010"/>
                      <a:pt x="936" y="18078"/>
                    </a:cubicBezTo>
                    <a:cubicBezTo>
                      <a:pt x="1210" y="18192"/>
                      <a:pt x="1529" y="18284"/>
                      <a:pt x="1895" y="18307"/>
                    </a:cubicBezTo>
                    <a:cubicBezTo>
                      <a:pt x="1986" y="18329"/>
                      <a:pt x="2100" y="18329"/>
                      <a:pt x="2214" y="18329"/>
                    </a:cubicBezTo>
                    <a:cubicBezTo>
                      <a:pt x="2328" y="18329"/>
                      <a:pt x="2442" y="18329"/>
                      <a:pt x="2557" y="18307"/>
                    </a:cubicBezTo>
                    <a:lnTo>
                      <a:pt x="2557" y="18307"/>
                    </a:lnTo>
                    <a:cubicBezTo>
                      <a:pt x="2054" y="18900"/>
                      <a:pt x="1644" y="19585"/>
                      <a:pt x="1278" y="20315"/>
                    </a:cubicBezTo>
                    <a:cubicBezTo>
                      <a:pt x="822" y="21228"/>
                      <a:pt x="479" y="22255"/>
                      <a:pt x="251" y="23374"/>
                    </a:cubicBezTo>
                    <a:cubicBezTo>
                      <a:pt x="69" y="24355"/>
                      <a:pt x="0" y="25451"/>
                      <a:pt x="46" y="26615"/>
                    </a:cubicBezTo>
                    <a:cubicBezTo>
                      <a:pt x="91" y="27665"/>
                      <a:pt x="228" y="28760"/>
                      <a:pt x="502" y="29902"/>
                    </a:cubicBezTo>
                    <a:cubicBezTo>
                      <a:pt x="1004" y="32002"/>
                      <a:pt x="1872" y="34124"/>
                      <a:pt x="3104" y="36179"/>
                    </a:cubicBezTo>
                    <a:cubicBezTo>
                      <a:pt x="4246" y="38096"/>
                      <a:pt x="5638" y="39808"/>
                      <a:pt x="7213" y="41246"/>
                    </a:cubicBezTo>
                    <a:cubicBezTo>
                      <a:pt x="8628" y="42547"/>
                      <a:pt x="10317" y="43665"/>
                      <a:pt x="12189" y="44578"/>
                    </a:cubicBezTo>
                    <a:cubicBezTo>
                      <a:pt x="13901" y="45423"/>
                      <a:pt x="15795" y="46062"/>
                      <a:pt x="17804" y="46473"/>
                    </a:cubicBezTo>
                    <a:cubicBezTo>
                      <a:pt x="19470" y="46815"/>
                      <a:pt x="21205" y="46998"/>
                      <a:pt x="22985" y="46998"/>
                    </a:cubicBezTo>
                    <a:cubicBezTo>
                      <a:pt x="23236" y="46998"/>
                      <a:pt x="23487" y="46998"/>
                      <a:pt x="23738" y="46975"/>
                    </a:cubicBezTo>
                    <a:cubicBezTo>
                      <a:pt x="25701" y="46929"/>
                      <a:pt x="27687" y="46655"/>
                      <a:pt x="29627" y="46153"/>
                    </a:cubicBezTo>
                    <a:cubicBezTo>
                      <a:pt x="33576" y="45149"/>
                      <a:pt x="37183" y="43255"/>
                      <a:pt x="40013" y="40675"/>
                    </a:cubicBezTo>
                    <a:cubicBezTo>
                      <a:pt x="41382" y="39443"/>
                      <a:pt x="42569" y="38050"/>
                      <a:pt x="43551" y="36567"/>
                    </a:cubicBezTo>
                    <a:cubicBezTo>
                      <a:pt x="44053" y="35813"/>
                      <a:pt x="44509" y="34992"/>
                      <a:pt x="44897" y="34147"/>
                    </a:cubicBezTo>
                    <a:cubicBezTo>
                      <a:pt x="45400" y="33143"/>
                      <a:pt x="45993" y="31773"/>
                      <a:pt x="46153" y="30290"/>
                    </a:cubicBezTo>
                    <a:cubicBezTo>
                      <a:pt x="46176" y="30244"/>
                      <a:pt x="46176" y="30221"/>
                      <a:pt x="46153" y="30176"/>
                    </a:cubicBezTo>
                    <a:cubicBezTo>
                      <a:pt x="46997" y="28920"/>
                      <a:pt x="47682" y="27551"/>
                      <a:pt x="48207" y="26067"/>
                    </a:cubicBezTo>
                    <a:cubicBezTo>
                      <a:pt x="48527" y="25200"/>
                      <a:pt x="48778" y="24310"/>
                      <a:pt x="48960" y="23419"/>
                    </a:cubicBezTo>
                    <a:cubicBezTo>
                      <a:pt x="49120" y="22529"/>
                      <a:pt x="49211" y="21616"/>
                      <a:pt x="49234" y="20703"/>
                    </a:cubicBezTo>
                    <a:cubicBezTo>
                      <a:pt x="49234" y="19539"/>
                      <a:pt x="49074" y="18421"/>
                      <a:pt x="48732" y="17348"/>
                    </a:cubicBezTo>
                    <a:cubicBezTo>
                      <a:pt x="48435" y="16344"/>
                      <a:pt x="47933" y="15408"/>
                      <a:pt x="47271" y="14586"/>
                    </a:cubicBezTo>
                    <a:cubicBezTo>
                      <a:pt x="47591" y="14540"/>
                      <a:pt x="47933" y="14449"/>
                      <a:pt x="48253" y="14312"/>
                    </a:cubicBezTo>
                    <a:cubicBezTo>
                      <a:pt x="48686" y="14129"/>
                      <a:pt x="49074" y="13856"/>
                      <a:pt x="49440" y="13490"/>
                    </a:cubicBezTo>
                    <a:cubicBezTo>
                      <a:pt x="50079" y="12806"/>
                      <a:pt x="50467" y="11870"/>
                      <a:pt x="50535" y="10865"/>
                    </a:cubicBezTo>
                    <a:cubicBezTo>
                      <a:pt x="50581" y="9952"/>
                      <a:pt x="50353" y="9017"/>
                      <a:pt x="49851" y="8172"/>
                    </a:cubicBezTo>
                    <a:cubicBezTo>
                      <a:pt x="49417" y="7419"/>
                      <a:pt x="48801" y="6711"/>
                      <a:pt x="47979" y="6004"/>
                    </a:cubicBezTo>
                    <a:cubicBezTo>
                      <a:pt x="47294" y="5433"/>
                      <a:pt x="46518" y="4908"/>
                      <a:pt x="45514" y="4360"/>
                    </a:cubicBezTo>
                    <a:cubicBezTo>
                      <a:pt x="44783" y="3949"/>
                      <a:pt x="43962" y="3561"/>
                      <a:pt x="43049" y="3151"/>
                    </a:cubicBezTo>
                    <a:cubicBezTo>
                      <a:pt x="41108" y="2283"/>
                      <a:pt x="38986" y="1553"/>
                      <a:pt x="36749" y="1028"/>
                    </a:cubicBezTo>
                    <a:cubicBezTo>
                      <a:pt x="34512" y="503"/>
                      <a:pt x="32229" y="160"/>
                      <a:pt x="29924" y="46"/>
                    </a:cubicBezTo>
                    <a:cubicBezTo>
                      <a:pt x="29353" y="23"/>
                      <a:pt x="28760" y="1"/>
                      <a:pt x="28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7805;p70">
                <a:extLst>
                  <a:ext uri="{FF2B5EF4-FFF2-40B4-BE49-F238E27FC236}">
                    <a16:creationId xmlns:a16="http://schemas.microsoft.com/office/drawing/2014/main" id="{0D0254FF-6343-489A-8497-2653A302C615}"/>
                  </a:ext>
                </a:extLst>
              </p:cNvPr>
              <p:cNvSpPr/>
              <p:nvPr/>
            </p:nvSpPr>
            <p:spPr>
              <a:xfrm>
                <a:off x="5202065" y="206157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7806;p70">
                <a:extLst>
                  <a:ext uri="{FF2B5EF4-FFF2-40B4-BE49-F238E27FC236}">
                    <a16:creationId xmlns:a16="http://schemas.microsoft.com/office/drawing/2014/main" id="{338302DB-436D-404D-9BA8-B0BBAC48FAAD}"/>
                  </a:ext>
                </a:extLst>
              </p:cNvPr>
              <p:cNvSpPr/>
              <p:nvPr/>
            </p:nvSpPr>
            <p:spPr>
              <a:xfrm>
                <a:off x="5202065" y="20674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7807;p70">
                <a:extLst>
                  <a:ext uri="{FF2B5EF4-FFF2-40B4-BE49-F238E27FC236}">
                    <a16:creationId xmlns:a16="http://schemas.microsoft.com/office/drawing/2014/main" id="{12ED16F0-C995-4A35-87EE-C16585997813}"/>
                  </a:ext>
                </a:extLst>
              </p:cNvPr>
              <p:cNvSpPr/>
              <p:nvPr/>
            </p:nvSpPr>
            <p:spPr>
              <a:xfrm>
                <a:off x="5714090" y="2085724"/>
                <a:ext cx="75684" cy="217610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16869" extrusionOk="0">
                    <a:moveTo>
                      <a:pt x="1507" y="0"/>
                    </a:moveTo>
                    <a:cubicBezTo>
                      <a:pt x="1392" y="23"/>
                      <a:pt x="1301" y="46"/>
                      <a:pt x="1210" y="92"/>
                    </a:cubicBezTo>
                    <a:cubicBezTo>
                      <a:pt x="1118" y="137"/>
                      <a:pt x="1050" y="183"/>
                      <a:pt x="959" y="229"/>
                    </a:cubicBezTo>
                    <a:cubicBezTo>
                      <a:pt x="867" y="320"/>
                      <a:pt x="776" y="411"/>
                      <a:pt x="685" y="503"/>
                    </a:cubicBezTo>
                    <a:cubicBezTo>
                      <a:pt x="548" y="685"/>
                      <a:pt x="457" y="868"/>
                      <a:pt x="365" y="1096"/>
                    </a:cubicBezTo>
                    <a:cubicBezTo>
                      <a:pt x="228" y="1416"/>
                      <a:pt x="137" y="1804"/>
                      <a:pt x="69" y="2214"/>
                    </a:cubicBezTo>
                    <a:cubicBezTo>
                      <a:pt x="46" y="2443"/>
                      <a:pt x="23" y="2694"/>
                      <a:pt x="23" y="2991"/>
                    </a:cubicBezTo>
                    <a:cubicBezTo>
                      <a:pt x="0" y="3264"/>
                      <a:pt x="0" y="3561"/>
                      <a:pt x="23" y="3835"/>
                    </a:cubicBezTo>
                    <a:cubicBezTo>
                      <a:pt x="46" y="4406"/>
                      <a:pt x="91" y="4999"/>
                      <a:pt x="160" y="5570"/>
                    </a:cubicBezTo>
                    <a:cubicBezTo>
                      <a:pt x="434" y="7487"/>
                      <a:pt x="1004" y="9473"/>
                      <a:pt x="1917" y="11664"/>
                    </a:cubicBezTo>
                    <a:cubicBezTo>
                      <a:pt x="2625" y="13330"/>
                      <a:pt x="3492" y="15019"/>
                      <a:pt x="4565" y="16868"/>
                    </a:cubicBezTo>
                    <a:cubicBezTo>
                      <a:pt x="5022" y="16184"/>
                      <a:pt x="5410" y="15453"/>
                      <a:pt x="5752" y="14700"/>
                    </a:cubicBezTo>
                    <a:cubicBezTo>
                      <a:pt x="5729" y="14198"/>
                      <a:pt x="5729" y="13696"/>
                      <a:pt x="5729" y="13171"/>
                    </a:cubicBezTo>
                    <a:cubicBezTo>
                      <a:pt x="5729" y="12668"/>
                      <a:pt x="5729" y="12166"/>
                      <a:pt x="5752" y="11641"/>
                    </a:cubicBezTo>
                    <a:lnTo>
                      <a:pt x="5775" y="11093"/>
                    </a:lnTo>
                    <a:cubicBezTo>
                      <a:pt x="5798" y="10660"/>
                      <a:pt x="5821" y="10226"/>
                      <a:pt x="5843" y="9815"/>
                    </a:cubicBezTo>
                    <a:cubicBezTo>
                      <a:pt x="5843" y="9267"/>
                      <a:pt x="5866" y="8628"/>
                      <a:pt x="5843" y="7966"/>
                    </a:cubicBezTo>
                    <a:cubicBezTo>
                      <a:pt x="5821" y="7327"/>
                      <a:pt x="5775" y="6734"/>
                      <a:pt x="5706" y="6163"/>
                    </a:cubicBezTo>
                    <a:cubicBezTo>
                      <a:pt x="5615" y="5570"/>
                      <a:pt x="5524" y="5022"/>
                      <a:pt x="5364" y="4543"/>
                    </a:cubicBezTo>
                    <a:cubicBezTo>
                      <a:pt x="5250" y="4063"/>
                      <a:pt x="5067" y="3607"/>
                      <a:pt x="4885" y="3173"/>
                    </a:cubicBezTo>
                    <a:cubicBezTo>
                      <a:pt x="4588" y="2466"/>
                      <a:pt x="4268" y="1872"/>
                      <a:pt x="3880" y="1370"/>
                    </a:cubicBezTo>
                    <a:cubicBezTo>
                      <a:pt x="3629" y="1050"/>
                      <a:pt x="3401" y="822"/>
                      <a:pt x="3150" y="617"/>
                    </a:cubicBezTo>
                    <a:cubicBezTo>
                      <a:pt x="2876" y="411"/>
                      <a:pt x="2625" y="274"/>
                      <a:pt x="2351" y="160"/>
                    </a:cubicBezTo>
                    <a:cubicBezTo>
                      <a:pt x="2283" y="115"/>
                      <a:pt x="2168" y="92"/>
                      <a:pt x="2077" y="46"/>
                    </a:cubicBezTo>
                    <a:cubicBezTo>
                      <a:pt x="2009" y="46"/>
                      <a:pt x="1940" y="23"/>
                      <a:pt x="18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7808;p70">
                <a:extLst>
                  <a:ext uri="{FF2B5EF4-FFF2-40B4-BE49-F238E27FC236}">
                    <a16:creationId xmlns:a16="http://schemas.microsoft.com/office/drawing/2014/main" id="{9D6124AD-2EC8-4D9F-A1FF-39B96CA0740F}"/>
                  </a:ext>
                </a:extLst>
              </p:cNvPr>
              <p:cNvSpPr/>
              <p:nvPr/>
            </p:nvSpPr>
            <p:spPr>
              <a:xfrm>
                <a:off x="5174396" y="2060996"/>
                <a:ext cx="240275" cy="459047"/>
              </a:xfrm>
              <a:custGeom>
                <a:avLst/>
                <a:gdLst/>
                <a:ahLst/>
                <a:cxnLst/>
                <a:rect l="l" t="t" r="r" b="b"/>
                <a:pathLst>
                  <a:path w="18626" h="35585" extrusionOk="0">
                    <a:moveTo>
                      <a:pt x="1940" y="0"/>
                    </a:moveTo>
                    <a:cubicBezTo>
                      <a:pt x="1781" y="69"/>
                      <a:pt x="1644" y="160"/>
                      <a:pt x="1530" y="274"/>
                    </a:cubicBezTo>
                    <a:cubicBezTo>
                      <a:pt x="1301" y="479"/>
                      <a:pt x="1187" y="730"/>
                      <a:pt x="1164" y="1027"/>
                    </a:cubicBezTo>
                    <a:cubicBezTo>
                      <a:pt x="1142" y="1278"/>
                      <a:pt x="1210" y="1552"/>
                      <a:pt x="1347" y="1826"/>
                    </a:cubicBezTo>
                    <a:cubicBezTo>
                      <a:pt x="1484" y="2100"/>
                      <a:pt x="1644" y="2351"/>
                      <a:pt x="1895" y="2648"/>
                    </a:cubicBezTo>
                    <a:cubicBezTo>
                      <a:pt x="2100" y="2876"/>
                      <a:pt x="2351" y="3127"/>
                      <a:pt x="2648" y="3378"/>
                    </a:cubicBezTo>
                    <a:cubicBezTo>
                      <a:pt x="2876" y="3584"/>
                      <a:pt x="3127" y="3789"/>
                      <a:pt x="3378" y="3972"/>
                    </a:cubicBezTo>
                    <a:lnTo>
                      <a:pt x="3059" y="3949"/>
                    </a:lnTo>
                    <a:cubicBezTo>
                      <a:pt x="2671" y="3949"/>
                      <a:pt x="2237" y="3994"/>
                      <a:pt x="1826" y="4086"/>
                    </a:cubicBezTo>
                    <a:cubicBezTo>
                      <a:pt x="1370" y="4177"/>
                      <a:pt x="1005" y="4360"/>
                      <a:pt x="754" y="4611"/>
                    </a:cubicBezTo>
                    <a:cubicBezTo>
                      <a:pt x="594" y="4725"/>
                      <a:pt x="480" y="4885"/>
                      <a:pt x="365" y="5067"/>
                    </a:cubicBezTo>
                    <a:cubicBezTo>
                      <a:pt x="320" y="5159"/>
                      <a:pt x="274" y="5250"/>
                      <a:pt x="229" y="5318"/>
                    </a:cubicBezTo>
                    <a:cubicBezTo>
                      <a:pt x="183" y="5410"/>
                      <a:pt x="160" y="5501"/>
                      <a:pt x="137" y="5615"/>
                    </a:cubicBezTo>
                    <a:cubicBezTo>
                      <a:pt x="92" y="5752"/>
                      <a:pt x="92" y="5912"/>
                      <a:pt x="114" y="6049"/>
                    </a:cubicBezTo>
                    <a:cubicBezTo>
                      <a:pt x="137" y="6209"/>
                      <a:pt x="183" y="6345"/>
                      <a:pt x="274" y="6505"/>
                    </a:cubicBezTo>
                    <a:cubicBezTo>
                      <a:pt x="343" y="6597"/>
                      <a:pt x="411" y="6688"/>
                      <a:pt x="548" y="6802"/>
                    </a:cubicBezTo>
                    <a:cubicBezTo>
                      <a:pt x="662" y="6893"/>
                      <a:pt x="799" y="6962"/>
                      <a:pt x="959" y="7053"/>
                    </a:cubicBezTo>
                    <a:cubicBezTo>
                      <a:pt x="1210" y="7167"/>
                      <a:pt x="1530" y="7236"/>
                      <a:pt x="1918" y="7281"/>
                    </a:cubicBezTo>
                    <a:cubicBezTo>
                      <a:pt x="2009" y="7281"/>
                      <a:pt x="2123" y="7304"/>
                      <a:pt x="2237" y="7304"/>
                    </a:cubicBezTo>
                    <a:cubicBezTo>
                      <a:pt x="2351" y="7304"/>
                      <a:pt x="2465" y="7281"/>
                      <a:pt x="2580" y="7281"/>
                    </a:cubicBezTo>
                    <a:cubicBezTo>
                      <a:pt x="2100" y="7806"/>
                      <a:pt x="1667" y="8491"/>
                      <a:pt x="1278" y="9267"/>
                    </a:cubicBezTo>
                    <a:cubicBezTo>
                      <a:pt x="822" y="10180"/>
                      <a:pt x="480" y="11207"/>
                      <a:pt x="251" y="12326"/>
                    </a:cubicBezTo>
                    <a:cubicBezTo>
                      <a:pt x="69" y="13307"/>
                      <a:pt x="0" y="14403"/>
                      <a:pt x="46" y="15567"/>
                    </a:cubicBezTo>
                    <a:cubicBezTo>
                      <a:pt x="92" y="16617"/>
                      <a:pt x="251" y="17735"/>
                      <a:pt x="525" y="18854"/>
                    </a:cubicBezTo>
                    <a:cubicBezTo>
                      <a:pt x="1005" y="20954"/>
                      <a:pt x="1895" y="23076"/>
                      <a:pt x="3105" y="25131"/>
                    </a:cubicBezTo>
                    <a:cubicBezTo>
                      <a:pt x="4269" y="27048"/>
                      <a:pt x="5638" y="28760"/>
                      <a:pt x="7236" y="30221"/>
                    </a:cubicBezTo>
                    <a:cubicBezTo>
                      <a:pt x="8651" y="31522"/>
                      <a:pt x="10340" y="32640"/>
                      <a:pt x="12212" y="33553"/>
                    </a:cubicBezTo>
                    <a:cubicBezTo>
                      <a:pt x="13924" y="34398"/>
                      <a:pt x="15818" y="35037"/>
                      <a:pt x="17827" y="35448"/>
                    </a:cubicBezTo>
                    <a:cubicBezTo>
                      <a:pt x="18078" y="35493"/>
                      <a:pt x="18352" y="35539"/>
                      <a:pt x="18626" y="35585"/>
                    </a:cubicBezTo>
                    <a:cubicBezTo>
                      <a:pt x="18078" y="35105"/>
                      <a:pt x="17462" y="34603"/>
                      <a:pt x="16708" y="34010"/>
                    </a:cubicBezTo>
                    <a:cubicBezTo>
                      <a:pt x="15339" y="32960"/>
                      <a:pt x="13901" y="31933"/>
                      <a:pt x="12509" y="30951"/>
                    </a:cubicBezTo>
                    <a:lnTo>
                      <a:pt x="12463" y="30905"/>
                    </a:lnTo>
                    <a:lnTo>
                      <a:pt x="12280" y="30769"/>
                    </a:lnTo>
                    <a:cubicBezTo>
                      <a:pt x="11824" y="30449"/>
                      <a:pt x="11367" y="30129"/>
                      <a:pt x="10911" y="29810"/>
                    </a:cubicBezTo>
                    <a:cubicBezTo>
                      <a:pt x="10363" y="29399"/>
                      <a:pt x="9884" y="29034"/>
                      <a:pt x="9473" y="28691"/>
                    </a:cubicBezTo>
                    <a:cubicBezTo>
                      <a:pt x="8491" y="27870"/>
                      <a:pt x="7624" y="27002"/>
                      <a:pt x="6871" y="26135"/>
                    </a:cubicBezTo>
                    <a:cubicBezTo>
                      <a:pt x="6072" y="25222"/>
                      <a:pt x="5387" y="24240"/>
                      <a:pt x="4816" y="23282"/>
                    </a:cubicBezTo>
                    <a:cubicBezTo>
                      <a:pt x="4200" y="22232"/>
                      <a:pt x="3698" y="21159"/>
                      <a:pt x="3287" y="20041"/>
                    </a:cubicBezTo>
                    <a:cubicBezTo>
                      <a:pt x="3082" y="19402"/>
                      <a:pt x="2899" y="18831"/>
                      <a:pt x="2739" y="18260"/>
                    </a:cubicBezTo>
                    <a:cubicBezTo>
                      <a:pt x="2671" y="17964"/>
                      <a:pt x="2580" y="17621"/>
                      <a:pt x="2511" y="17302"/>
                    </a:cubicBezTo>
                    <a:cubicBezTo>
                      <a:pt x="2465" y="17028"/>
                      <a:pt x="2420" y="16731"/>
                      <a:pt x="2374" y="16434"/>
                    </a:cubicBezTo>
                    <a:cubicBezTo>
                      <a:pt x="2214" y="15225"/>
                      <a:pt x="2214" y="14015"/>
                      <a:pt x="2374" y="12782"/>
                    </a:cubicBezTo>
                    <a:cubicBezTo>
                      <a:pt x="2534" y="11572"/>
                      <a:pt x="2853" y="10408"/>
                      <a:pt x="3333" y="9336"/>
                    </a:cubicBezTo>
                    <a:cubicBezTo>
                      <a:pt x="3607" y="8742"/>
                      <a:pt x="3903" y="8194"/>
                      <a:pt x="4223" y="7715"/>
                    </a:cubicBezTo>
                    <a:cubicBezTo>
                      <a:pt x="4428" y="7441"/>
                      <a:pt x="4588" y="7190"/>
                      <a:pt x="4771" y="6985"/>
                    </a:cubicBezTo>
                    <a:cubicBezTo>
                      <a:pt x="4931" y="6802"/>
                      <a:pt x="5090" y="6597"/>
                      <a:pt x="5250" y="6414"/>
                    </a:cubicBezTo>
                    <a:cubicBezTo>
                      <a:pt x="5022" y="6323"/>
                      <a:pt x="4862" y="6231"/>
                      <a:pt x="4702" y="6163"/>
                    </a:cubicBezTo>
                    <a:cubicBezTo>
                      <a:pt x="4611" y="6094"/>
                      <a:pt x="4520" y="6049"/>
                      <a:pt x="4428" y="5980"/>
                    </a:cubicBezTo>
                    <a:cubicBezTo>
                      <a:pt x="4383" y="5935"/>
                      <a:pt x="4337" y="5889"/>
                      <a:pt x="4291" y="5843"/>
                    </a:cubicBezTo>
                    <a:cubicBezTo>
                      <a:pt x="4223" y="5798"/>
                      <a:pt x="4177" y="5752"/>
                      <a:pt x="4132" y="5684"/>
                    </a:cubicBezTo>
                    <a:cubicBezTo>
                      <a:pt x="4086" y="5638"/>
                      <a:pt x="4040" y="5569"/>
                      <a:pt x="4018" y="5501"/>
                    </a:cubicBezTo>
                    <a:cubicBezTo>
                      <a:pt x="3972" y="5432"/>
                      <a:pt x="3972" y="5387"/>
                      <a:pt x="3949" y="5318"/>
                    </a:cubicBezTo>
                    <a:cubicBezTo>
                      <a:pt x="3949" y="5250"/>
                      <a:pt x="3949" y="5227"/>
                      <a:pt x="3949" y="5181"/>
                    </a:cubicBezTo>
                    <a:cubicBezTo>
                      <a:pt x="3949" y="5044"/>
                      <a:pt x="3972" y="4930"/>
                      <a:pt x="4018" y="4816"/>
                    </a:cubicBezTo>
                    <a:cubicBezTo>
                      <a:pt x="4086" y="4679"/>
                      <a:pt x="4154" y="4565"/>
                      <a:pt x="4269" y="4451"/>
                    </a:cubicBezTo>
                    <a:cubicBezTo>
                      <a:pt x="4474" y="4223"/>
                      <a:pt x="4725" y="4017"/>
                      <a:pt x="5067" y="3812"/>
                    </a:cubicBezTo>
                    <a:cubicBezTo>
                      <a:pt x="4611" y="3538"/>
                      <a:pt x="4269" y="3310"/>
                      <a:pt x="3949" y="3081"/>
                    </a:cubicBezTo>
                    <a:cubicBezTo>
                      <a:pt x="3766" y="2945"/>
                      <a:pt x="3538" y="2785"/>
                      <a:pt x="3333" y="2579"/>
                    </a:cubicBezTo>
                    <a:cubicBezTo>
                      <a:pt x="3082" y="2374"/>
                      <a:pt x="2899" y="2191"/>
                      <a:pt x="2739" y="2009"/>
                    </a:cubicBezTo>
                    <a:cubicBezTo>
                      <a:pt x="2580" y="1849"/>
                      <a:pt x="2420" y="1643"/>
                      <a:pt x="2283" y="1415"/>
                    </a:cubicBezTo>
                    <a:cubicBezTo>
                      <a:pt x="2146" y="1164"/>
                      <a:pt x="2055" y="959"/>
                      <a:pt x="2009" y="753"/>
                    </a:cubicBezTo>
                    <a:cubicBezTo>
                      <a:pt x="1940" y="502"/>
                      <a:pt x="1918" y="274"/>
                      <a:pt x="1940" y="91"/>
                    </a:cubicBezTo>
                    <a:lnTo>
                      <a:pt x="1963" y="46"/>
                    </a:lnTo>
                    <a:lnTo>
                      <a:pt x="19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7809;p70">
                <a:extLst>
                  <a:ext uri="{FF2B5EF4-FFF2-40B4-BE49-F238E27FC236}">
                    <a16:creationId xmlns:a16="http://schemas.microsoft.com/office/drawing/2014/main" id="{12619BFE-FDCE-416D-A85F-AC5935760B6B}"/>
                  </a:ext>
                </a:extLst>
              </p:cNvPr>
              <p:cNvSpPr/>
              <p:nvPr/>
            </p:nvSpPr>
            <p:spPr>
              <a:xfrm>
                <a:off x="5525064" y="2530904"/>
                <a:ext cx="136921" cy="137514"/>
              </a:xfrm>
              <a:custGeom>
                <a:avLst/>
                <a:gdLst/>
                <a:ahLst/>
                <a:cxnLst/>
                <a:rect l="l" t="t" r="r" b="b"/>
                <a:pathLst>
                  <a:path w="10614" h="10660" extrusionOk="0">
                    <a:moveTo>
                      <a:pt x="5615" y="0"/>
                    </a:moveTo>
                    <a:cubicBezTo>
                      <a:pt x="5341" y="0"/>
                      <a:pt x="5090" y="23"/>
                      <a:pt x="4816" y="46"/>
                    </a:cubicBezTo>
                    <a:cubicBezTo>
                      <a:pt x="4109" y="114"/>
                      <a:pt x="3378" y="320"/>
                      <a:pt x="2671" y="616"/>
                    </a:cubicBezTo>
                    <a:cubicBezTo>
                      <a:pt x="2123" y="845"/>
                      <a:pt x="1621" y="1141"/>
                      <a:pt x="1187" y="1484"/>
                    </a:cubicBezTo>
                    <a:cubicBezTo>
                      <a:pt x="1164" y="1370"/>
                      <a:pt x="1119" y="1256"/>
                      <a:pt x="1050" y="1164"/>
                    </a:cubicBezTo>
                    <a:cubicBezTo>
                      <a:pt x="1027" y="1073"/>
                      <a:pt x="913" y="1027"/>
                      <a:pt x="822" y="1027"/>
                    </a:cubicBezTo>
                    <a:cubicBezTo>
                      <a:pt x="753" y="1027"/>
                      <a:pt x="708" y="1027"/>
                      <a:pt x="662" y="1050"/>
                    </a:cubicBezTo>
                    <a:cubicBezTo>
                      <a:pt x="594" y="1096"/>
                      <a:pt x="548" y="1164"/>
                      <a:pt x="525" y="1233"/>
                    </a:cubicBezTo>
                    <a:cubicBezTo>
                      <a:pt x="502" y="1324"/>
                      <a:pt x="525" y="1393"/>
                      <a:pt x="548" y="1461"/>
                    </a:cubicBezTo>
                    <a:lnTo>
                      <a:pt x="594" y="1507"/>
                    </a:lnTo>
                    <a:lnTo>
                      <a:pt x="616" y="1575"/>
                    </a:lnTo>
                    <a:cubicBezTo>
                      <a:pt x="753" y="1918"/>
                      <a:pt x="868" y="2283"/>
                      <a:pt x="913" y="2671"/>
                    </a:cubicBezTo>
                    <a:cubicBezTo>
                      <a:pt x="959" y="3127"/>
                      <a:pt x="959" y="3607"/>
                      <a:pt x="913" y="4086"/>
                    </a:cubicBezTo>
                    <a:cubicBezTo>
                      <a:pt x="913" y="4086"/>
                      <a:pt x="913" y="4109"/>
                      <a:pt x="913" y="4109"/>
                    </a:cubicBezTo>
                    <a:cubicBezTo>
                      <a:pt x="913" y="4109"/>
                      <a:pt x="913" y="4132"/>
                      <a:pt x="913" y="4132"/>
                    </a:cubicBezTo>
                    <a:cubicBezTo>
                      <a:pt x="822" y="4679"/>
                      <a:pt x="662" y="5250"/>
                      <a:pt x="434" y="5821"/>
                    </a:cubicBezTo>
                    <a:lnTo>
                      <a:pt x="411" y="5889"/>
                    </a:lnTo>
                    <a:cubicBezTo>
                      <a:pt x="320" y="6095"/>
                      <a:pt x="206" y="6323"/>
                      <a:pt x="69" y="6551"/>
                    </a:cubicBezTo>
                    <a:cubicBezTo>
                      <a:pt x="0" y="6688"/>
                      <a:pt x="46" y="6871"/>
                      <a:pt x="183" y="6939"/>
                    </a:cubicBezTo>
                    <a:cubicBezTo>
                      <a:pt x="206" y="6962"/>
                      <a:pt x="206" y="6962"/>
                      <a:pt x="228" y="6962"/>
                    </a:cubicBezTo>
                    <a:cubicBezTo>
                      <a:pt x="1027" y="7669"/>
                      <a:pt x="1735" y="8240"/>
                      <a:pt x="2420" y="8719"/>
                    </a:cubicBezTo>
                    <a:cubicBezTo>
                      <a:pt x="3310" y="9336"/>
                      <a:pt x="4154" y="9815"/>
                      <a:pt x="4999" y="10157"/>
                    </a:cubicBezTo>
                    <a:cubicBezTo>
                      <a:pt x="5455" y="10340"/>
                      <a:pt x="5912" y="10477"/>
                      <a:pt x="6391" y="10568"/>
                    </a:cubicBezTo>
                    <a:cubicBezTo>
                      <a:pt x="6711" y="10637"/>
                      <a:pt x="7053" y="10660"/>
                      <a:pt x="7418" y="10660"/>
                    </a:cubicBezTo>
                    <a:lnTo>
                      <a:pt x="7761" y="10660"/>
                    </a:lnTo>
                    <a:cubicBezTo>
                      <a:pt x="8217" y="10637"/>
                      <a:pt x="8697" y="10523"/>
                      <a:pt x="9108" y="10340"/>
                    </a:cubicBezTo>
                    <a:cubicBezTo>
                      <a:pt x="9496" y="10180"/>
                      <a:pt x="9838" y="9952"/>
                      <a:pt x="10112" y="9655"/>
                    </a:cubicBezTo>
                    <a:cubicBezTo>
                      <a:pt x="10294" y="9427"/>
                      <a:pt x="10431" y="9130"/>
                      <a:pt x="10523" y="8834"/>
                    </a:cubicBezTo>
                    <a:cubicBezTo>
                      <a:pt x="10591" y="8537"/>
                      <a:pt x="10614" y="8217"/>
                      <a:pt x="10591" y="7852"/>
                    </a:cubicBezTo>
                    <a:cubicBezTo>
                      <a:pt x="10568" y="7555"/>
                      <a:pt x="10477" y="7236"/>
                      <a:pt x="10340" y="6871"/>
                    </a:cubicBezTo>
                    <a:cubicBezTo>
                      <a:pt x="10226" y="6574"/>
                      <a:pt x="10066" y="6254"/>
                      <a:pt x="9838" y="5912"/>
                    </a:cubicBezTo>
                    <a:cubicBezTo>
                      <a:pt x="9815" y="5866"/>
                      <a:pt x="9769" y="5843"/>
                      <a:pt x="9747" y="5821"/>
                    </a:cubicBezTo>
                    <a:cubicBezTo>
                      <a:pt x="9541" y="5296"/>
                      <a:pt x="9381" y="4725"/>
                      <a:pt x="9290" y="4109"/>
                    </a:cubicBezTo>
                    <a:cubicBezTo>
                      <a:pt x="9176" y="3219"/>
                      <a:pt x="9176" y="2260"/>
                      <a:pt x="9313" y="1256"/>
                    </a:cubicBezTo>
                    <a:lnTo>
                      <a:pt x="9313" y="1324"/>
                    </a:lnTo>
                    <a:cubicBezTo>
                      <a:pt x="9359" y="1050"/>
                      <a:pt x="9404" y="753"/>
                      <a:pt x="9450" y="457"/>
                    </a:cubicBezTo>
                    <a:cubicBezTo>
                      <a:pt x="9496" y="274"/>
                      <a:pt x="9404" y="137"/>
                      <a:pt x="9267" y="91"/>
                    </a:cubicBezTo>
                    <a:cubicBezTo>
                      <a:pt x="9244" y="91"/>
                      <a:pt x="9222" y="69"/>
                      <a:pt x="9176" y="69"/>
                    </a:cubicBezTo>
                    <a:cubicBezTo>
                      <a:pt x="9062" y="69"/>
                      <a:pt x="8925" y="160"/>
                      <a:pt x="8902" y="297"/>
                    </a:cubicBezTo>
                    <a:cubicBezTo>
                      <a:pt x="8856" y="525"/>
                      <a:pt x="8811" y="753"/>
                      <a:pt x="8788" y="1004"/>
                    </a:cubicBezTo>
                    <a:cubicBezTo>
                      <a:pt x="8286" y="594"/>
                      <a:pt x="7692" y="320"/>
                      <a:pt x="7008" y="160"/>
                    </a:cubicBezTo>
                    <a:cubicBezTo>
                      <a:pt x="6574" y="46"/>
                      <a:pt x="6095" y="0"/>
                      <a:pt x="5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7810;p70">
                <a:extLst>
                  <a:ext uri="{FF2B5EF4-FFF2-40B4-BE49-F238E27FC236}">
                    <a16:creationId xmlns:a16="http://schemas.microsoft.com/office/drawing/2014/main" id="{68E9E197-2402-4284-A90A-695A9BF4355C}"/>
                  </a:ext>
                </a:extLst>
              </p:cNvPr>
              <p:cNvSpPr/>
              <p:nvPr/>
            </p:nvSpPr>
            <p:spPr>
              <a:xfrm>
                <a:off x="5531539" y="2530904"/>
                <a:ext cx="116023" cy="63739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4941" extrusionOk="0">
                    <a:moveTo>
                      <a:pt x="5113" y="0"/>
                    </a:moveTo>
                    <a:cubicBezTo>
                      <a:pt x="4839" y="0"/>
                      <a:pt x="4565" y="0"/>
                      <a:pt x="4314" y="46"/>
                    </a:cubicBezTo>
                    <a:cubicBezTo>
                      <a:pt x="3607" y="114"/>
                      <a:pt x="2876" y="297"/>
                      <a:pt x="2169" y="616"/>
                    </a:cubicBezTo>
                    <a:cubicBezTo>
                      <a:pt x="1621" y="845"/>
                      <a:pt x="1119" y="1119"/>
                      <a:pt x="685" y="1484"/>
                    </a:cubicBezTo>
                    <a:cubicBezTo>
                      <a:pt x="662" y="1370"/>
                      <a:pt x="617" y="1256"/>
                      <a:pt x="571" y="1164"/>
                    </a:cubicBezTo>
                    <a:cubicBezTo>
                      <a:pt x="525" y="1073"/>
                      <a:pt x="434" y="1004"/>
                      <a:pt x="297" y="1004"/>
                    </a:cubicBezTo>
                    <a:cubicBezTo>
                      <a:pt x="251" y="1004"/>
                      <a:pt x="206" y="1027"/>
                      <a:pt x="160" y="1050"/>
                    </a:cubicBezTo>
                    <a:cubicBezTo>
                      <a:pt x="92" y="1096"/>
                      <a:pt x="46" y="1141"/>
                      <a:pt x="23" y="1233"/>
                    </a:cubicBezTo>
                    <a:cubicBezTo>
                      <a:pt x="0" y="1324"/>
                      <a:pt x="23" y="1393"/>
                      <a:pt x="46" y="1461"/>
                    </a:cubicBezTo>
                    <a:lnTo>
                      <a:pt x="69" y="1507"/>
                    </a:lnTo>
                    <a:lnTo>
                      <a:pt x="114" y="1575"/>
                    </a:lnTo>
                    <a:cubicBezTo>
                      <a:pt x="251" y="1918"/>
                      <a:pt x="343" y="2283"/>
                      <a:pt x="411" y="2671"/>
                    </a:cubicBezTo>
                    <a:cubicBezTo>
                      <a:pt x="411" y="2808"/>
                      <a:pt x="434" y="2945"/>
                      <a:pt x="434" y="3082"/>
                    </a:cubicBezTo>
                    <a:cubicBezTo>
                      <a:pt x="571" y="3173"/>
                      <a:pt x="685" y="3241"/>
                      <a:pt x="822" y="3310"/>
                    </a:cubicBezTo>
                    <a:cubicBezTo>
                      <a:pt x="1918" y="3903"/>
                      <a:pt x="3082" y="4337"/>
                      <a:pt x="4292" y="4634"/>
                    </a:cubicBezTo>
                    <a:cubicBezTo>
                      <a:pt x="5149" y="4829"/>
                      <a:pt x="6007" y="4940"/>
                      <a:pt x="6865" y="4940"/>
                    </a:cubicBezTo>
                    <a:cubicBezTo>
                      <a:pt x="7011" y="4940"/>
                      <a:pt x="7158" y="4937"/>
                      <a:pt x="7304" y="4930"/>
                    </a:cubicBezTo>
                    <a:lnTo>
                      <a:pt x="7282" y="4930"/>
                    </a:lnTo>
                    <a:cubicBezTo>
                      <a:pt x="7624" y="4930"/>
                      <a:pt x="7966" y="4908"/>
                      <a:pt x="8309" y="4839"/>
                    </a:cubicBezTo>
                    <a:cubicBezTo>
                      <a:pt x="8514" y="4816"/>
                      <a:pt x="8720" y="4771"/>
                      <a:pt x="8902" y="4725"/>
                    </a:cubicBezTo>
                    <a:cubicBezTo>
                      <a:pt x="8857" y="4520"/>
                      <a:pt x="8834" y="4314"/>
                      <a:pt x="8788" y="4109"/>
                    </a:cubicBezTo>
                    <a:cubicBezTo>
                      <a:pt x="8674" y="3219"/>
                      <a:pt x="8697" y="2260"/>
                      <a:pt x="8834" y="1256"/>
                    </a:cubicBezTo>
                    <a:lnTo>
                      <a:pt x="8834" y="1256"/>
                    </a:lnTo>
                    <a:lnTo>
                      <a:pt x="8788" y="1324"/>
                    </a:lnTo>
                    <a:lnTo>
                      <a:pt x="8857" y="982"/>
                    </a:lnTo>
                    <a:cubicBezTo>
                      <a:pt x="8902" y="799"/>
                      <a:pt x="8925" y="616"/>
                      <a:pt x="8971" y="457"/>
                    </a:cubicBezTo>
                    <a:cubicBezTo>
                      <a:pt x="8994" y="274"/>
                      <a:pt x="8902" y="114"/>
                      <a:pt x="8765" y="91"/>
                    </a:cubicBezTo>
                    <a:cubicBezTo>
                      <a:pt x="8742" y="69"/>
                      <a:pt x="8720" y="69"/>
                      <a:pt x="8674" y="69"/>
                    </a:cubicBezTo>
                    <a:cubicBezTo>
                      <a:pt x="8560" y="69"/>
                      <a:pt x="8423" y="160"/>
                      <a:pt x="8400" y="297"/>
                    </a:cubicBezTo>
                    <a:cubicBezTo>
                      <a:pt x="8354" y="525"/>
                      <a:pt x="8309" y="753"/>
                      <a:pt x="8263" y="1004"/>
                    </a:cubicBezTo>
                    <a:cubicBezTo>
                      <a:pt x="7784" y="594"/>
                      <a:pt x="7190" y="320"/>
                      <a:pt x="6506" y="160"/>
                    </a:cubicBezTo>
                    <a:cubicBezTo>
                      <a:pt x="6072" y="46"/>
                      <a:pt x="5593" y="0"/>
                      <a:pt x="51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7811;p70">
                <a:extLst>
                  <a:ext uri="{FF2B5EF4-FFF2-40B4-BE49-F238E27FC236}">
                    <a16:creationId xmlns:a16="http://schemas.microsoft.com/office/drawing/2014/main" id="{EB975D93-5E8D-4C6F-86A9-8D8FE50CD409}"/>
                  </a:ext>
                </a:extLst>
              </p:cNvPr>
              <p:cNvSpPr/>
              <p:nvPr/>
            </p:nvSpPr>
            <p:spPr>
              <a:xfrm>
                <a:off x="5745887" y="2229989"/>
                <a:ext cx="95408" cy="135463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10501" extrusionOk="0">
                    <a:moveTo>
                      <a:pt x="3447" y="1"/>
                    </a:moveTo>
                    <a:cubicBezTo>
                      <a:pt x="2808" y="1"/>
                      <a:pt x="2191" y="161"/>
                      <a:pt x="1621" y="480"/>
                    </a:cubicBezTo>
                    <a:cubicBezTo>
                      <a:pt x="959" y="822"/>
                      <a:pt x="434" y="1393"/>
                      <a:pt x="69" y="2078"/>
                    </a:cubicBezTo>
                    <a:cubicBezTo>
                      <a:pt x="23" y="2169"/>
                      <a:pt x="0" y="2215"/>
                      <a:pt x="23" y="2306"/>
                    </a:cubicBezTo>
                    <a:cubicBezTo>
                      <a:pt x="46" y="2375"/>
                      <a:pt x="91" y="2443"/>
                      <a:pt x="137" y="2489"/>
                    </a:cubicBezTo>
                    <a:cubicBezTo>
                      <a:pt x="183" y="2512"/>
                      <a:pt x="251" y="2534"/>
                      <a:pt x="320" y="2534"/>
                    </a:cubicBezTo>
                    <a:lnTo>
                      <a:pt x="365" y="2534"/>
                    </a:lnTo>
                    <a:cubicBezTo>
                      <a:pt x="434" y="2512"/>
                      <a:pt x="502" y="2466"/>
                      <a:pt x="548" y="2420"/>
                    </a:cubicBezTo>
                    <a:cubicBezTo>
                      <a:pt x="685" y="2124"/>
                      <a:pt x="868" y="1872"/>
                      <a:pt x="1073" y="1644"/>
                    </a:cubicBezTo>
                    <a:cubicBezTo>
                      <a:pt x="1141" y="1576"/>
                      <a:pt x="1210" y="1484"/>
                      <a:pt x="1301" y="1416"/>
                    </a:cubicBezTo>
                    <a:lnTo>
                      <a:pt x="1301" y="1416"/>
                    </a:lnTo>
                    <a:cubicBezTo>
                      <a:pt x="1256" y="1484"/>
                      <a:pt x="1233" y="1576"/>
                      <a:pt x="1210" y="1667"/>
                    </a:cubicBezTo>
                    <a:cubicBezTo>
                      <a:pt x="1119" y="2032"/>
                      <a:pt x="1073" y="2420"/>
                      <a:pt x="1050" y="2854"/>
                    </a:cubicBezTo>
                    <a:cubicBezTo>
                      <a:pt x="1004" y="3630"/>
                      <a:pt x="1119" y="4475"/>
                      <a:pt x="1370" y="5342"/>
                    </a:cubicBezTo>
                    <a:cubicBezTo>
                      <a:pt x="1621" y="6141"/>
                      <a:pt x="1986" y="6894"/>
                      <a:pt x="2442" y="7602"/>
                    </a:cubicBezTo>
                    <a:cubicBezTo>
                      <a:pt x="2899" y="8332"/>
                      <a:pt x="3447" y="8948"/>
                      <a:pt x="4063" y="9450"/>
                    </a:cubicBezTo>
                    <a:lnTo>
                      <a:pt x="4040" y="9496"/>
                    </a:lnTo>
                    <a:lnTo>
                      <a:pt x="4040" y="9473"/>
                    </a:lnTo>
                    <a:cubicBezTo>
                      <a:pt x="3744" y="9656"/>
                      <a:pt x="3447" y="9816"/>
                      <a:pt x="3150" y="9930"/>
                    </a:cubicBezTo>
                    <a:cubicBezTo>
                      <a:pt x="2990" y="9930"/>
                      <a:pt x="2876" y="10044"/>
                      <a:pt x="2853" y="10204"/>
                    </a:cubicBezTo>
                    <a:cubicBezTo>
                      <a:pt x="2853" y="10272"/>
                      <a:pt x="2876" y="10363"/>
                      <a:pt x="2922" y="10409"/>
                    </a:cubicBezTo>
                    <a:cubicBezTo>
                      <a:pt x="2990" y="10478"/>
                      <a:pt x="3059" y="10500"/>
                      <a:pt x="3127" y="10500"/>
                    </a:cubicBezTo>
                    <a:lnTo>
                      <a:pt x="3287" y="10500"/>
                    </a:lnTo>
                    <a:cubicBezTo>
                      <a:pt x="3310" y="10478"/>
                      <a:pt x="3356" y="10478"/>
                      <a:pt x="3401" y="10455"/>
                    </a:cubicBezTo>
                    <a:lnTo>
                      <a:pt x="3424" y="10432"/>
                    </a:lnTo>
                    <a:cubicBezTo>
                      <a:pt x="3515" y="10409"/>
                      <a:pt x="3607" y="10363"/>
                      <a:pt x="3698" y="10318"/>
                    </a:cubicBezTo>
                    <a:cubicBezTo>
                      <a:pt x="3880" y="10249"/>
                      <a:pt x="4063" y="10158"/>
                      <a:pt x="4246" y="10021"/>
                    </a:cubicBezTo>
                    <a:cubicBezTo>
                      <a:pt x="4588" y="9816"/>
                      <a:pt x="4930" y="9542"/>
                      <a:pt x="5227" y="9268"/>
                    </a:cubicBezTo>
                    <a:cubicBezTo>
                      <a:pt x="5821" y="8697"/>
                      <a:pt x="6323" y="7990"/>
                      <a:pt x="6711" y="7191"/>
                    </a:cubicBezTo>
                    <a:cubicBezTo>
                      <a:pt x="7076" y="6415"/>
                      <a:pt x="7281" y="5570"/>
                      <a:pt x="7350" y="4748"/>
                    </a:cubicBezTo>
                    <a:cubicBezTo>
                      <a:pt x="7396" y="3904"/>
                      <a:pt x="7259" y="3059"/>
                      <a:pt x="6939" y="2306"/>
                    </a:cubicBezTo>
                    <a:cubicBezTo>
                      <a:pt x="6642" y="1621"/>
                      <a:pt x="6163" y="1051"/>
                      <a:pt x="5547" y="640"/>
                    </a:cubicBezTo>
                    <a:cubicBezTo>
                      <a:pt x="4976" y="252"/>
                      <a:pt x="4314" y="46"/>
                      <a:pt x="36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7812;p70">
                <a:extLst>
                  <a:ext uri="{FF2B5EF4-FFF2-40B4-BE49-F238E27FC236}">
                    <a16:creationId xmlns:a16="http://schemas.microsoft.com/office/drawing/2014/main" id="{96077386-9FF8-419C-A49F-E3B3A7910166}"/>
                  </a:ext>
                </a:extLst>
              </p:cNvPr>
              <p:cNvSpPr/>
              <p:nvPr/>
            </p:nvSpPr>
            <p:spPr>
              <a:xfrm>
                <a:off x="5767970" y="2251492"/>
                <a:ext cx="44170" cy="43731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3390" extrusionOk="0">
                    <a:moveTo>
                      <a:pt x="3150" y="0"/>
                    </a:moveTo>
                    <a:cubicBezTo>
                      <a:pt x="3127" y="0"/>
                      <a:pt x="3104" y="0"/>
                      <a:pt x="3081" y="23"/>
                    </a:cubicBezTo>
                    <a:cubicBezTo>
                      <a:pt x="2716" y="91"/>
                      <a:pt x="2374" y="228"/>
                      <a:pt x="2054" y="411"/>
                    </a:cubicBezTo>
                    <a:cubicBezTo>
                      <a:pt x="1735" y="571"/>
                      <a:pt x="1438" y="822"/>
                      <a:pt x="1164" y="1073"/>
                    </a:cubicBezTo>
                    <a:cubicBezTo>
                      <a:pt x="639" y="1621"/>
                      <a:pt x="251" y="2283"/>
                      <a:pt x="46" y="3013"/>
                    </a:cubicBezTo>
                    <a:cubicBezTo>
                      <a:pt x="0" y="3150"/>
                      <a:pt x="91" y="3333"/>
                      <a:pt x="251" y="3378"/>
                    </a:cubicBezTo>
                    <a:cubicBezTo>
                      <a:pt x="279" y="3386"/>
                      <a:pt x="307" y="3390"/>
                      <a:pt x="334" y="3390"/>
                    </a:cubicBezTo>
                    <a:cubicBezTo>
                      <a:pt x="463" y="3390"/>
                      <a:pt x="579" y="3305"/>
                      <a:pt x="616" y="3173"/>
                    </a:cubicBezTo>
                    <a:cubicBezTo>
                      <a:pt x="662" y="3036"/>
                      <a:pt x="708" y="2922"/>
                      <a:pt x="753" y="2785"/>
                    </a:cubicBezTo>
                    <a:cubicBezTo>
                      <a:pt x="936" y="2397"/>
                      <a:pt x="1141" y="2031"/>
                      <a:pt x="1415" y="1689"/>
                    </a:cubicBezTo>
                    <a:cubicBezTo>
                      <a:pt x="1575" y="1461"/>
                      <a:pt x="1780" y="1278"/>
                      <a:pt x="1986" y="1096"/>
                    </a:cubicBezTo>
                    <a:cubicBezTo>
                      <a:pt x="2214" y="936"/>
                      <a:pt x="2442" y="776"/>
                      <a:pt x="2693" y="662"/>
                    </a:cubicBezTo>
                    <a:cubicBezTo>
                      <a:pt x="2876" y="616"/>
                      <a:pt x="3036" y="548"/>
                      <a:pt x="3218" y="502"/>
                    </a:cubicBezTo>
                    <a:cubicBezTo>
                      <a:pt x="3355" y="479"/>
                      <a:pt x="3424" y="320"/>
                      <a:pt x="3401" y="183"/>
                    </a:cubicBezTo>
                    <a:cubicBezTo>
                      <a:pt x="3355" y="68"/>
                      <a:pt x="3264" y="0"/>
                      <a:pt x="31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7813;p70">
                <a:extLst>
                  <a:ext uri="{FF2B5EF4-FFF2-40B4-BE49-F238E27FC236}">
                    <a16:creationId xmlns:a16="http://schemas.microsoft.com/office/drawing/2014/main" id="{5EB8322A-72BC-40E7-ACD5-0D140504A18A}"/>
                  </a:ext>
                </a:extLst>
              </p:cNvPr>
              <p:cNvSpPr/>
              <p:nvPr/>
            </p:nvSpPr>
            <p:spPr>
              <a:xfrm>
                <a:off x="5248593" y="2038022"/>
                <a:ext cx="565936" cy="525017"/>
              </a:xfrm>
              <a:custGeom>
                <a:avLst/>
                <a:gdLst/>
                <a:ahLst/>
                <a:cxnLst/>
                <a:rect l="l" t="t" r="r" b="b"/>
                <a:pathLst>
                  <a:path w="43871" h="40699" extrusionOk="0">
                    <a:moveTo>
                      <a:pt x="29331" y="1"/>
                    </a:moveTo>
                    <a:cubicBezTo>
                      <a:pt x="28349" y="1"/>
                      <a:pt x="27299" y="46"/>
                      <a:pt x="26021" y="115"/>
                    </a:cubicBezTo>
                    <a:cubicBezTo>
                      <a:pt x="25428" y="138"/>
                      <a:pt x="24811" y="206"/>
                      <a:pt x="24127" y="275"/>
                    </a:cubicBezTo>
                    <a:cubicBezTo>
                      <a:pt x="22780" y="434"/>
                      <a:pt x="21342" y="708"/>
                      <a:pt x="19881" y="1051"/>
                    </a:cubicBezTo>
                    <a:cubicBezTo>
                      <a:pt x="18375" y="1416"/>
                      <a:pt x="16868" y="1850"/>
                      <a:pt x="15407" y="2397"/>
                    </a:cubicBezTo>
                    <a:cubicBezTo>
                      <a:pt x="13878" y="2945"/>
                      <a:pt x="12417" y="3584"/>
                      <a:pt x="11025" y="4315"/>
                    </a:cubicBezTo>
                    <a:cubicBezTo>
                      <a:pt x="9587" y="5045"/>
                      <a:pt x="8263" y="5890"/>
                      <a:pt x="7099" y="6780"/>
                    </a:cubicBezTo>
                    <a:cubicBezTo>
                      <a:pt x="4474" y="8766"/>
                      <a:pt x="2716" y="11002"/>
                      <a:pt x="1849" y="13399"/>
                    </a:cubicBezTo>
                    <a:cubicBezTo>
                      <a:pt x="1598" y="14084"/>
                      <a:pt x="1415" y="14769"/>
                      <a:pt x="1324" y="15431"/>
                    </a:cubicBezTo>
                    <a:cubicBezTo>
                      <a:pt x="1210" y="16207"/>
                      <a:pt x="1164" y="17051"/>
                      <a:pt x="1210" y="17987"/>
                    </a:cubicBezTo>
                    <a:cubicBezTo>
                      <a:pt x="1256" y="18854"/>
                      <a:pt x="1370" y="19790"/>
                      <a:pt x="1575" y="20840"/>
                    </a:cubicBezTo>
                    <a:cubicBezTo>
                      <a:pt x="1735" y="21776"/>
                      <a:pt x="2009" y="22757"/>
                      <a:pt x="2328" y="23716"/>
                    </a:cubicBezTo>
                    <a:cubicBezTo>
                      <a:pt x="2625" y="24629"/>
                      <a:pt x="3013" y="25542"/>
                      <a:pt x="3447" y="26432"/>
                    </a:cubicBezTo>
                    <a:cubicBezTo>
                      <a:pt x="3766" y="27094"/>
                      <a:pt x="4109" y="27688"/>
                      <a:pt x="4474" y="28258"/>
                    </a:cubicBezTo>
                    <a:cubicBezTo>
                      <a:pt x="4177" y="28190"/>
                      <a:pt x="3926" y="28167"/>
                      <a:pt x="3675" y="28167"/>
                    </a:cubicBezTo>
                    <a:cubicBezTo>
                      <a:pt x="3401" y="28167"/>
                      <a:pt x="3150" y="28190"/>
                      <a:pt x="2899" y="28236"/>
                    </a:cubicBezTo>
                    <a:cubicBezTo>
                      <a:pt x="2534" y="28304"/>
                      <a:pt x="2169" y="28441"/>
                      <a:pt x="1803" y="28646"/>
                    </a:cubicBezTo>
                    <a:cubicBezTo>
                      <a:pt x="1530" y="28806"/>
                      <a:pt x="1256" y="29012"/>
                      <a:pt x="1005" y="29263"/>
                    </a:cubicBezTo>
                    <a:cubicBezTo>
                      <a:pt x="594" y="29696"/>
                      <a:pt x="297" y="30267"/>
                      <a:pt x="137" y="30929"/>
                    </a:cubicBezTo>
                    <a:cubicBezTo>
                      <a:pt x="0" y="31522"/>
                      <a:pt x="0" y="32184"/>
                      <a:pt x="137" y="32915"/>
                    </a:cubicBezTo>
                    <a:cubicBezTo>
                      <a:pt x="251" y="33554"/>
                      <a:pt x="480" y="34216"/>
                      <a:pt x="799" y="34878"/>
                    </a:cubicBezTo>
                    <a:cubicBezTo>
                      <a:pt x="1119" y="35494"/>
                      <a:pt x="1507" y="36019"/>
                      <a:pt x="1963" y="36498"/>
                    </a:cubicBezTo>
                    <a:cubicBezTo>
                      <a:pt x="2237" y="36749"/>
                      <a:pt x="2534" y="37000"/>
                      <a:pt x="2945" y="37252"/>
                    </a:cubicBezTo>
                    <a:cubicBezTo>
                      <a:pt x="3287" y="37480"/>
                      <a:pt x="3698" y="37708"/>
                      <a:pt x="4132" y="37891"/>
                    </a:cubicBezTo>
                    <a:cubicBezTo>
                      <a:pt x="4953" y="38233"/>
                      <a:pt x="5866" y="38416"/>
                      <a:pt x="6802" y="38461"/>
                    </a:cubicBezTo>
                    <a:lnTo>
                      <a:pt x="7076" y="38461"/>
                    </a:lnTo>
                    <a:cubicBezTo>
                      <a:pt x="7829" y="38461"/>
                      <a:pt x="8560" y="38347"/>
                      <a:pt x="9267" y="38119"/>
                    </a:cubicBezTo>
                    <a:cubicBezTo>
                      <a:pt x="9633" y="38005"/>
                      <a:pt x="10021" y="37822"/>
                      <a:pt x="10409" y="37617"/>
                    </a:cubicBezTo>
                    <a:cubicBezTo>
                      <a:pt x="10705" y="37457"/>
                      <a:pt x="10979" y="37274"/>
                      <a:pt x="11276" y="37023"/>
                    </a:cubicBezTo>
                    <a:cubicBezTo>
                      <a:pt x="11869" y="37594"/>
                      <a:pt x="12554" y="38096"/>
                      <a:pt x="13307" y="38553"/>
                    </a:cubicBezTo>
                    <a:cubicBezTo>
                      <a:pt x="14106" y="38986"/>
                      <a:pt x="14974" y="39374"/>
                      <a:pt x="16001" y="39694"/>
                    </a:cubicBezTo>
                    <a:cubicBezTo>
                      <a:pt x="16868" y="39968"/>
                      <a:pt x="17804" y="40173"/>
                      <a:pt x="18877" y="40356"/>
                    </a:cubicBezTo>
                    <a:cubicBezTo>
                      <a:pt x="19790" y="40493"/>
                      <a:pt x="20748" y="40584"/>
                      <a:pt x="21798" y="40652"/>
                    </a:cubicBezTo>
                    <a:cubicBezTo>
                      <a:pt x="22415" y="40675"/>
                      <a:pt x="23031" y="40698"/>
                      <a:pt x="23624" y="40698"/>
                    </a:cubicBezTo>
                    <a:cubicBezTo>
                      <a:pt x="26911" y="40698"/>
                      <a:pt x="29970" y="40219"/>
                      <a:pt x="32755" y="39306"/>
                    </a:cubicBezTo>
                    <a:cubicBezTo>
                      <a:pt x="34581" y="38690"/>
                      <a:pt x="36270" y="37891"/>
                      <a:pt x="37730" y="36909"/>
                    </a:cubicBezTo>
                    <a:cubicBezTo>
                      <a:pt x="38484" y="36407"/>
                      <a:pt x="39214" y="35836"/>
                      <a:pt x="39876" y="35220"/>
                    </a:cubicBezTo>
                    <a:cubicBezTo>
                      <a:pt x="40515" y="34604"/>
                      <a:pt x="41131" y="33896"/>
                      <a:pt x="41702" y="33143"/>
                    </a:cubicBezTo>
                    <a:cubicBezTo>
                      <a:pt x="41976" y="32778"/>
                      <a:pt x="42227" y="32390"/>
                      <a:pt x="42478" y="31979"/>
                    </a:cubicBezTo>
                    <a:cubicBezTo>
                      <a:pt x="42752" y="31500"/>
                      <a:pt x="42980" y="31043"/>
                      <a:pt x="43186" y="30609"/>
                    </a:cubicBezTo>
                    <a:cubicBezTo>
                      <a:pt x="43391" y="30107"/>
                      <a:pt x="43551" y="29605"/>
                      <a:pt x="43665" y="29103"/>
                    </a:cubicBezTo>
                    <a:cubicBezTo>
                      <a:pt x="43756" y="28624"/>
                      <a:pt x="43825" y="28121"/>
                      <a:pt x="43848" y="27596"/>
                    </a:cubicBezTo>
                    <a:cubicBezTo>
                      <a:pt x="43870" y="26729"/>
                      <a:pt x="43756" y="25770"/>
                      <a:pt x="43505" y="24698"/>
                    </a:cubicBezTo>
                    <a:cubicBezTo>
                      <a:pt x="43300" y="23785"/>
                      <a:pt x="43003" y="22894"/>
                      <a:pt x="42615" y="21844"/>
                    </a:cubicBezTo>
                    <a:lnTo>
                      <a:pt x="42364" y="21137"/>
                    </a:lnTo>
                    <a:cubicBezTo>
                      <a:pt x="41771" y="19539"/>
                      <a:pt x="41154" y="17873"/>
                      <a:pt x="40926" y="16161"/>
                    </a:cubicBezTo>
                    <a:cubicBezTo>
                      <a:pt x="40858" y="15682"/>
                      <a:pt x="40835" y="15202"/>
                      <a:pt x="40812" y="14746"/>
                    </a:cubicBezTo>
                    <a:lnTo>
                      <a:pt x="40789" y="14632"/>
                    </a:lnTo>
                    <a:cubicBezTo>
                      <a:pt x="40766" y="14107"/>
                      <a:pt x="40721" y="13605"/>
                      <a:pt x="40698" y="13080"/>
                    </a:cubicBezTo>
                    <a:cubicBezTo>
                      <a:pt x="40606" y="11915"/>
                      <a:pt x="40492" y="10911"/>
                      <a:pt x="40355" y="9975"/>
                    </a:cubicBezTo>
                    <a:cubicBezTo>
                      <a:pt x="40196" y="8903"/>
                      <a:pt x="39990" y="7944"/>
                      <a:pt x="39739" y="7008"/>
                    </a:cubicBezTo>
                    <a:cubicBezTo>
                      <a:pt x="39465" y="6027"/>
                      <a:pt x="39123" y="5091"/>
                      <a:pt x="38689" y="4201"/>
                    </a:cubicBezTo>
                    <a:cubicBezTo>
                      <a:pt x="37982" y="2717"/>
                      <a:pt x="37000" y="1370"/>
                      <a:pt x="35790" y="206"/>
                    </a:cubicBezTo>
                    <a:cubicBezTo>
                      <a:pt x="35722" y="138"/>
                      <a:pt x="35653" y="115"/>
                      <a:pt x="35585" y="115"/>
                    </a:cubicBezTo>
                    <a:cubicBezTo>
                      <a:pt x="35494" y="115"/>
                      <a:pt x="35425" y="138"/>
                      <a:pt x="35379" y="206"/>
                    </a:cubicBezTo>
                    <a:cubicBezTo>
                      <a:pt x="35311" y="252"/>
                      <a:pt x="35288" y="320"/>
                      <a:pt x="35288" y="412"/>
                    </a:cubicBezTo>
                    <a:cubicBezTo>
                      <a:pt x="35288" y="480"/>
                      <a:pt x="35334" y="549"/>
                      <a:pt x="35379" y="594"/>
                    </a:cubicBezTo>
                    <a:lnTo>
                      <a:pt x="35425" y="640"/>
                    </a:lnTo>
                    <a:cubicBezTo>
                      <a:pt x="33759" y="206"/>
                      <a:pt x="31887" y="1"/>
                      <a:pt x="295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7814;p70">
                <a:extLst>
                  <a:ext uri="{FF2B5EF4-FFF2-40B4-BE49-F238E27FC236}">
                    <a16:creationId xmlns:a16="http://schemas.microsoft.com/office/drawing/2014/main" id="{E8ED85EE-8E66-43B2-91D6-50262805B2DF}"/>
                  </a:ext>
                </a:extLst>
              </p:cNvPr>
              <p:cNvSpPr/>
              <p:nvPr/>
            </p:nvSpPr>
            <p:spPr>
              <a:xfrm>
                <a:off x="5263608" y="2038022"/>
                <a:ext cx="494096" cy="349526"/>
              </a:xfrm>
              <a:custGeom>
                <a:avLst/>
                <a:gdLst/>
                <a:ahLst/>
                <a:cxnLst/>
                <a:rect l="l" t="t" r="r" b="b"/>
                <a:pathLst>
                  <a:path w="38302" h="27095" extrusionOk="0">
                    <a:moveTo>
                      <a:pt x="14038" y="13627"/>
                    </a:moveTo>
                    <a:cubicBezTo>
                      <a:pt x="14030" y="13627"/>
                      <a:pt x="14023" y="13627"/>
                      <a:pt x="14015" y="13627"/>
                    </a:cubicBezTo>
                    <a:lnTo>
                      <a:pt x="14038" y="13627"/>
                    </a:lnTo>
                    <a:cubicBezTo>
                      <a:pt x="14038" y="13627"/>
                      <a:pt x="14038" y="13627"/>
                      <a:pt x="14038" y="13627"/>
                    </a:cubicBezTo>
                    <a:close/>
                    <a:moveTo>
                      <a:pt x="8514" y="25360"/>
                    </a:moveTo>
                    <a:lnTo>
                      <a:pt x="8514" y="25360"/>
                    </a:lnTo>
                    <a:cubicBezTo>
                      <a:pt x="8509" y="25367"/>
                      <a:pt x="8503" y="25374"/>
                      <a:pt x="8498" y="25381"/>
                    </a:cubicBezTo>
                    <a:lnTo>
                      <a:pt x="8498" y="25381"/>
                    </a:lnTo>
                    <a:cubicBezTo>
                      <a:pt x="8504" y="25380"/>
                      <a:pt x="8514" y="25374"/>
                      <a:pt x="8514" y="25360"/>
                    </a:cubicBezTo>
                    <a:close/>
                    <a:moveTo>
                      <a:pt x="7623" y="26279"/>
                    </a:moveTo>
                    <a:cubicBezTo>
                      <a:pt x="7616" y="26284"/>
                      <a:pt x="7609" y="26290"/>
                      <a:pt x="7601" y="26295"/>
                    </a:cubicBezTo>
                    <a:cubicBezTo>
                      <a:pt x="7601" y="26295"/>
                      <a:pt x="7620" y="26295"/>
                      <a:pt x="7623" y="26279"/>
                    </a:cubicBezTo>
                    <a:close/>
                    <a:moveTo>
                      <a:pt x="28167" y="1"/>
                    </a:moveTo>
                    <a:cubicBezTo>
                      <a:pt x="27208" y="1"/>
                      <a:pt x="26158" y="46"/>
                      <a:pt x="24857" y="92"/>
                    </a:cubicBezTo>
                    <a:cubicBezTo>
                      <a:pt x="24264" y="138"/>
                      <a:pt x="23647" y="183"/>
                      <a:pt x="22963" y="275"/>
                    </a:cubicBezTo>
                    <a:cubicBezTo>
                      <a:pt x="21616" y="434"/>
                      <a:pt x="20178" y="685"/>
                      <a:pt x="18717" y="1051"/>
                    </a:cubicBezTo>
                    <a:cubicBezTo>
                      <a:pt x="17211" y="1393"/>
                      <a:pt x="15704" y="1850"/>
                      <a:pt x="14243" y="2375"/>
                    </a:cubicBezTo>
                    <a:cubicBezTo>
                      <a:pt x="12714" y="2945"/>
                      <a:pt x="11230" y="3584"/>
                      <a:pt x="9861" y="4292"/>
                    </a:cubicBezTo>
                    <a:cubicBezTo>
                      <a:pt x="8423" y="5045"/>
                      <a:pt x="7099" y="5867"/>
                      <a:pt x="5935" y="6757"/>
                    </a:cubicBezTo>
                    <a:cubicBezTo>
                      <a:pt x="3310" y="8766"/>
                      <a:pt x="1552" y="11002"/>
                      <a:pt x="662" y="13399"/>
                    </a:cubicBezTo>
                    <a:cubicBezTo>
                      <a:pt x="434" y="14084"/>
                      <a:pt x="251" y="14746"/>
                      <a:pt x="160" y="15431"/>
                    </a:cubicBezTo>
                    <a:cubicBezTo>
                      <a:pt x="23" y="16207"/>
                      <a:pt x="0" y="17051"/>
                      <a:pt x="23" y="17987"/>
                    </a:cubicBezTo>
                    <a:cubicBezTo>
                      <a:pt x="69" y="18854"/>
                      <a:pt x="183" y="19790"/>
                      <a:pt x="388" y="20840"/>
                    </a:cubicBezTo>
                    <a:cubicBezTo>
                      <a:pt x="571" y="21799"/>
                      <a:pt x="845" y="22757"/>
                      <a:pt x="1164" y="23716"/>
                    </a:cubicBezTo>
                    <a:cubicBezTo>
                      <a:pt x="1324" y="24195"/>
                      <a:pt x="1507" y="24675"/>
                      <a:pt x="1689" y="25154"/>
                    </a:cubicBezTo>
                    <a:cubicBezTo>
                      <a:pt x="1872" y="25337"/>
                      <a:pt x="2032" y="25519"/>
                      <a:pt x="2214" y="25679"/>
                    </a:cubicBezTo>
                    <a:cubicBezTo>
                      <a:pt x="2397" y="25839"/>
                      <a:pt x="2580" y="25999"/>
                      <a:pt x="2762" y="26136"/>
                    </a:cubicBezTo>
                    <a:cubicBezTo>
                      <a:pt x="2945" y="26273"/>
                      <a:pt x="3150" y="26410"/>
                      <a:pt x="3356" y="26524"/>
                    </a:cubicBezTo>
                    <a:cubicBezTo>
                      <a:pt x="3538" y="26638"/>
                      <a:pt x="3744" y="26729"/>
                      <a:pt x="3949" y="26820"/>
                    </a:cubicBezTo>
                    <a:cubicBezTo>
                      <a:pt x="4109" y="26889"/>
                      <a:pt x="4269" y="26935"/>
                      <a:pt x="4428" y="26980"/>
                    </a:cubicBezTo>
                    <a:cubicBezTo>
                      <a:pt x="4588" y="27026"/>
                      <a:pt x="4771" y="27049"/>
                      <a:pt x="4931" y="27071"/>
                    </a:cubicBezTo>
                    <a:cubicBezTo>
                      <a:pt x="5090" y="27094"/>
                      <a:pt x="5250" y="27094"/>
                      <a:pt x="5410" y="27094"/>
                    </a:cubicBezTo>
                    <a:cubicBezTo>
                      <a:pt x="5570" y="27094"/>
                      <a:pt x="5729" y="27071"/>
                      <a:pt x="5889" y="27049"/>
                    </a:cubicBezTo>
                    <a:lnTo>
                      <a:pt x="5866" y="27049"/>
                    </a:lnTo>
                    <a:cubicBezTo>
                      <a:pt x="6026" y="27026"/>
                      <a:pt x="6186" y="27003"/>
                      <a:pt x="6346" y="26957"/>
                    </a:cubicBezTo>
                    <a:cubicBezTo>
                      <a:pt x="6483" y="26912"/>
                      <a:pt x="6620" y="26866"/>
                      <a:pt x="6757" y="26798"/>
                    </a:cubicBezTo>
                    <a:lnTo>
                      <a:pt x="6757" y="26798"/>
                    </a:lnTo>
                    <a:lnTo>
                      <a:pt x="6734" y="26820"/>
                    </a:lnTo>
                    <a:cubicBezTo>
                      <a:pt x="6894" y="26752"/>
                      <a:pt x="7053" y="26661"/>
                      <a:pt x="7213" y="26569"/>
                    </a:cubicBezTo>
                    <a:cubicBezTo>
                      <a:pt x="7350" y="26478"/>
                      <a:pt x="7487" y="26387"/>
                      <a:pt x="7624" y="26273"/>
                    </a:cubicBezTo>
                    <a:lnTo>
                      <a:pt x="7624" y="26273"/>
                    </a:lnTo>
                    <a:cubicBezTo>
                      <a:pt x="7624" y="26275"/>
                      <a:pt x="7624" y="26277"/>
                      <a:pt x="7623" y="26279"/>
                    </a:cubicBezTo>
                    <a:lnTo>
                      <a:pt x="7623" y="26279"/>
                    </a:lnTo>
                    <a:cubicBezTo>
                      <a:pt x="7797" y="26147"/>
                      <a:pt x="7950" y="26015"/>
                      <a:pt x="8103" y="25862"/>
                    </a:cubicBezTo>
                    <a:cubicBezTo>
                      <a:pt x="8235" y="25708"/>
                      <a:pt x="8366" y="25555"/>
                      <a:pt x="8498" y="25381"/>
                    </a:cubicBezTo>
                    <a:lnTo>
                      <a:pt x="8498" y="25381"/>
                    </a:lnTo>
                    <a:cubicBezTo>
                      <a:pt x="8494" y="25382"/>
                      <a:pt x="8491" y="25382"/>
                      <a:pt x="8491" y="25382"/>
                    </a:cubicBezTo>
                    <a:cubicBezTo>
                      <a:pt x="8674" y="25177"/>
                      <a:pt x="8811" y="24949"/>
                      <a:pt x="8948" y="24698"/>
                    </a:cubicBezTo>
                    <a:cubicBezTo>
                      <a:pt x="9085" y="24447"/>
                      <a:pt x="9222" y="24173"/>
                      <a:pt x="9313" y="23922"/>
                    </a:cubicBezTo>
                    <a:cubicBezTo>
                      <a:pt x="9450" y="23579"/>
                      <a:pt x="9564" y="23214"/>
                      <a:pt x="9678" y="22849"/>
                    </a:cubicBezTo>
                    <a:cubicBezTo>
                      <a:pt x="9770" y="22506"/>
                      <a:pt x="9861" y="22141"/>
                      <a:pt x="9952" y="21799"/>
                    </a:cubicBezTo>
                    <a:cubicBezTo>
                      <a:pt x="10112" y="21023"/>
                      <a:pt x="10249" y="20270"/>
                      <a:pt x="10340" y="19493"/>
                    </a:cubicBezTo>
                    <a:cubicBezTo>
                      <a:pt x="10340" y="19493"/>
                      <a:pt x="10340" y="19493"/>
                      <a:pt x="10340" y="19471"/>
                    </a:cubicBezTo>
                    <a:cubicBezTo>
                      <a:pt x="10431" y="18695"/>
                      <a:pt x="10477" y="17919"/>
                      <a:pt x="10477" y="17120"/>
                    </a:cubicBezTo>
                    <a:cubicBezTo>
                      <a:pt x="10477" y="16366"/>
                      <a:pt x="10431" y="15590"/>
                      <a:pt x="10317" y="14837"/>
                    </a:cubicBezTo>
                    <a:cubicBezTo>
                      <a:pt x="10226" y="14221"/>
                      <a:pt x="10112" y="13627"/>
                      <a:pt x="9907" y="13057"/>
                    </a:cubicBezTo>
                    <a:cubicBezTo>
                      <a:pt x="9884" y="13011"/>
                      <a:pt x="9907" y="12965"/>
                      <a:pt x="9929" y="12943"/>
                    </a:cubicBezTo>
                    <a:cubicBezTo>
                      <a:pt x="9929" y="12920"/>
                      <a:pt x="9929" y="12897"/>
                      <a:pt x="9929" y="12851"/>
                    </a:cubicBezTo>
                    <a:cubicBezTo>
                      <a:pt x="9946" y="12818"/>
                      <a:pt x="9987" y="12797"/>
                      <a:pt x="10026" y="12797"/>
                    </a:cubicBezTo>
                    <a:cubicBezTo>
                      <a:pt x="10040" y="12797"/>
                      <a:pt x="10054" y="12800"/>
                      <a:pt x="10066" y="12806"/>
                    </a:cubicBezTo>
                    <a:cubicBezTo>
                      <a:pt x="10431" y="12965"/>
                      <a:pt x="10797" y="13080"/>
                      <a:pt x="11162" y="13194"/>
                    </a:cubicBezTo>
                    <a:lnTo>
                      <a:pt x="11139" y="13194"/>
                    </a:lnTo>
                    <a:cubicBezTo>
                      <a:pt x="11618" y="13331"/>
                      <a:pt x="12098" y="13422"/>
                      <a:pt x="12577" y="13490"/>
                    </a:cubicBezTo>
                    <a:cubicBezTo>
                      <a:pt x="13056" y="13559"/>
                      <a:pt x="13558" y="13605"/>
                      <a:pt x="14038" y="13627"/>
                    </a:cubicBezTo>
                    <a:lnTo>
                      <a:pt x="14038" y="13627"/>
                    </a:lnTo>
                    <a:cubicBezTo>
                      <a:pt x="14691" y="13626"/>
                      <a:pt x="15324" y="13581"/>
                      <a:pt x="15978" y="13513"/>
                    </a:cubicBezTo>
                    <a:cubicBezTo>
                      <a:pt x="16594" y="13422"/>
                      <a:pt x="17233" y="13308"/>
                      <a:pt x="17827" y="13171"/>
                    </a:cubicBezTo>
                    <a:cubicBezTo>
                      <a:pt x="17850" y="13148"/>
                      <a:pt x="17850" y="13148"/>
                      <a:pt x="17850" y="13148"/>
                    </a:cubicBezTo>
                    <a:lnTo>
                      <a:pt x="17850" y="13148"/>
                    </a:lnTo>
                    <a:cubicBezTo>
                      <a:pt x="17850" y="13148"/>
                      <a:pt x="17850" y="13148"/>
                      <a:pt x="17850" y="13148"/>
                    </a:cubicBezTo>
                    <a:cubicBezTo>
                      <a:pt x="19493" y="12737"/>
                      <a:pt x="21091" y="12075"/>
                      <a:pt x="22575" y="11254"/>
                    </a:cubicBezTo>
                    <a:lnTo>
                      <a:pt x="22552" y="11254"/>
                    </a:lnTo>
                    <a:cubicBezTo>
                      <a:pt x="23465" y="10751"/>
                      <a:pt x="24332" y="10181"/>
                      <a:pt x="25131" y="9519"/>
                    </a:cubicBezTo>
                    <a:cubicBezTo>
                      <a:pt x="25154" y="9519"/>
                      <a:pt x="25177" y="9496"/>
                      <a:pt x="25199" y="9496"/>
                    </a:cubicBezTo>
                    <a:cubicBezTo>
                      <a:pt x="25222" y="9496"/>
                      <a:pt x="25245" y="9519"/>
                      <a:pt x="25268" y="9542"/>
                    </a:cubicBezTo>
                    <a:cubicBezTo>
                      <a:pt x="25291" y="9564"/>
                      <a:pt x="25291" y="9587"/>
                      <a:pt x="25291" y="9610"/>
                    </a:cubicBezTo>
                    <a:cubicBezTo>
                      <a:pt x="25291" y="9587"/>
                      <a:pt x="25314" y="9587"/>
                      <a:pt x="25336" y="9587"/>
                    </a:cubicBezTo>
                    <a:cubicBezTo>
                      <a:pt x="25344" y="9580"/>
                      <a:pt x="25352" y="9577"/>
                      <a:pt x="25359" y="9577"/>
                    </a:cubicBezTo>
                    <a:cubicBezTo>
                      <a:pt x="25374" y="9577"/>
                      <a:pt x="25390" y="9587"/>
                      <a:pt x="25405" y="9587"/>
                    </a:cubicBezTo>
                    <a:cubicBezTo>
                      <a:pt x="25473" y="9610"/>
                      <a:pt x="25542" y="9633"/>
                      <a:pt x="25610" y="9679"/>
                    </a:cubicBezTo>
                    <a:lnTo>
                      <a:pt x="25588" y="9656"/>
                    </a:lnTo>
                    <a:lnTo>
                      <a:pt x="25588" y="9656"/>
                    </a:lnTo>
                    <a:cubicBezTo>
                      <a:pt x="26021" y="9838"/>
                      <a:pt x="26478" y="9975"/>
                      <a:pt x="26934" y="10089"/>
                    </a:cubicBezTo>
                    <a:cubicBezTo>
                      <a:pt x="27391" y="10204"/>
                      <a:pt x="27824" y="10272"/>
                      <a:pt x="28258" y="10318"/>
                    </a:cubicBezTo>
                    <a:lnTo>
                      <a:pt x="28235" y="10318"/>
                    </a:lnTo>
                    <a:cubicBezTo>
                      <a:pt x="28595" y="10369"/>
                      <a:pt x="28954" y="10395"/>
                      <a:pt x="29314" y="10395"/>
                    </a:cubicBezTo>
                    <a:cubicBezTo>
                      <a:pt x="29434" y="10395"/>
                      <a:pt x="29553" y="10392"/>
                      <a:pt x="29673" y="10386"/>
                    </a:cubicBezTo>
                    <a:cubicBezTo>
                      <a:pt x="30153" y="10386"/>
                      <a:pt x="30609" y="10363"/>
                      <a:pt x="31088" y="10295"/>
                    </a:cubicBezTo>
                    <a:cubicBezTo>
                      <a:pt x="31591" y="10226"/>
                      <a:pt x="32093" y="10112"/>
                      <a:pt x="32572" y="9975"/>
                    </a:cubicBezTo>
                    <a:cubicBezTo>
                      <a:pt x="33051" y="9838"/>
                      <a:pt x="33508" y="9679"/>
                      <a:pt x="33942" y="9473"/>
                    </a:cubicBezTo>
                    <a:cubicBezTo>
                      <a:pt x="34398" y="9291"/>
                      <a:pt x="34832" y="9062"/>
                      <a:pt x="35265" y="8811"/>
                    </a:cubicBezTo>
                    <a:cubicBezTo>
                      <a:pt x="35676" y="8537"/>
                      <a:pt x="36087" y="8263"/>
                      <a:pt x="36475" y="7944"/>
                    </a:cubicBezTo>
                    <a:cubicBezTo>
                      <a:pt x="36840" y="7647"/>
                      <a:pt x="37206" y="7328"/>
                      <a:pt x="37525" y="6985"/>
                    </a:cubicBezTo>
                    <a:cubicBezTo>
                      <a:pt x="37799" y="6711"/>
                      <a:pt x="38073" y="6392"/>
                      <a:pt x="38301" y="6072"/>
                    </a:cubicBezTo>
                    <a:cubicBezTo>
                      <a:pt x="38073" y="5433"/>
                      <a:pt x="37822" y="4794"/>
                      <a:pt x="37525" y="4201"/>
                    </a:cubicBezTo>
                    <a:cubicBezTo>
                      <a:pt x="36818" y="2717"/>
                      <a:pt x="35836" y="1370"/>
                      <a:pt x="34626" y="183"/>
                    </a:cubicBezTo>
                    <a:cubicBezTo>
                      <a:pt x="34558" y="138"/>
                      <a:pt x="34489" y="115"/>
                      <a:pt x="34421" y="115"/>
                    </a:cubicBezTo>
                    <a:cubicBezTo>
                      <a:pt x="34330" y="115"/>
                      <a:pt x="34261" y="138"/>
                      <a:pt x="34215" y="183"/>
                    </a:cubicBezTo>
                    <a:cubicBezTo>
                      <a:pt x="34147" y="252"/>
                      <a:pt x="34124" y="320"/>
                      <a:pt x="34124" y="412"/>
                    </a:cubicBezTo>
                    <a:cubicBezTo>
                      <a:pt x="34124" y="480"/>
                      <a:pt x="34147" y="549"/>
                      <a:pt x="34215" y="617"/>
                    </a:cubicBezTo>
                    <a:lnTo>
                      <a:pt x="34261" y="663"/>
                    </a:lnTo>
                    <a:cubicBezTo>
                      <a:pt x="32618" y="206"/>
                      <a:pt x="30746" y="1"/>
                      <a:pt x="283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7815;p70">
                <a:extLst>
                  <a:ext uri="{FF2B5EF4-FFF2-40B4-BE49-F238E27FC236}">
                    <a16:creationId xmlns:a16="http://schemas.microsoft.com/office/drawing/2014/main" id="{1F0A2BB4-08DE-4F7F-A96D-7FF28D7C9544}"/>
                  </a:ext>
                </a:extLst>
              </p:cNvPr>
              <p:cNvSpPr/>
              <p:nvPr/>
            </p:nvSpPr>
            <p:spPr>
              <a:xfrm>
                <a:off x="5396987" y="22891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7816;p70">
                <a:extLst>
                  <a:ext uri="{FF2B5EF4-FFF2-40B4-BE49-F238E27FC236}">
                    <a16:creationId xmlns:a16="http://schemas.microsoft.com/office/drawing/2014/main" id="{6FD0D714-B6BA-4F2E-A31B-C54D40B575CF}"/>
                  </a:ext>
                </a:extLst>
              </p:cNvPr>
              <p:cNvSpPr/>
              <p:nvPr/>
            </p:nvSpPr>
            <p:spPr>
              <a:xfrm>
                <a:off x="5396987" y="228946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7817;p70">
                <a:extLst>
                  <a:ext uri="{FF2B5EF4-FFF2-40B4-BE49-F238E27FC236}">
                    <a16:creationId xmlns:a16="http://schemas.microsoft.com/office/drawing/2014/main" id="{30CBAD7E-FAA6-4D4D-991C-9B0FB3E86FF8}"/>
                  </a:ext>
                </a:extLst>
              </p:cNvPr>
              <p:cNvSpPr/>
              <p:nvPr/>
            </p:nvSpPr>
            <p:spPr>
              <a:xfrm>
                <a:off x="5396987" y="228946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7818;p70">
                <a:extLst>
                  <a:ext uri="{FF2B5EF4-FFF2-40B4-BE49-F238E27FC236}">
                    <a16:creationId xmlns:a16="http://schemas.microsoft.com/office/drawing/2014/main" id="{1FF77F59-1ED5-4F68-B3E7-4224A16AC636}"/>
                  </a:ext>
                </a:extLst>
              </p:cNvPr>
              <p:cNvSpPr/>
              <p:nvPr/>
            </p:nvSpPr>
            <p:spPr>
              <a:xfrm>
                <a:off x="5734110" y="214048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7819;p70">
                <a:extLst>
                  <a:ext uri="{FF2B5EF4-FFF2-40B4-BE49-F238E27FC236}">
                    <a16:creationId xmlns:a16="http://schemas.microsoft.com/office/drawing/2014/main" id="{D193E254-136D-4871-A4FD-4A64BE46CF61}"/>
                  </a:ext>
                </a:extLst>
              </p:cNvPr>
              <p:cNvSpPr/>
              <p:nvPr/>
            </p:nvSpPr>
            <p:spPr>
              <a:xfrm>
                <a:off x="5701423" y="2160217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7820;p70">
                <a:extLst>
                  <a:ext uri="{FF2B5EF4-FFF2-40B4-BE49-F238E27FC236}">
                    <a16:creationId xmlns:a16="http://schemas.microsoft.com/office/drawing/2014/main" id="{BB503B1E-5803-44C2-A400-5617989787D8}"/>
                  </a:ext>
                </a:extLst>
              </p:cNvPr>
              <p:cNvSpPr/>
              <p:nvPr/>
            </p:nvSpPr>
            <p:spPr>
              <a:xfrm>
                <a:off x="5701720" y="2160217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7821;p70">
                <a:extLst>
                  <a:ext uri="{FF2B5EF4-FFF2-40B4-BE49-F238E27FC236}">
                    <a16:creationId xmlns:a16="http://schemas.microsoft.com/office/drawing/2014/main" id="{8913B2CD-4376-4C9A-8799-9DF2CEDB520E}"/>
                  </a:ext>
                </a:extLst>
              </p:cNvPr>
              <p:cNvSpPr/>
              <p:nvPr/>
            </p:nvSpPr>
            <p:spPr>
              <a:xfrm>
                <a:off x="5304241" y="2431966"/>
                <a:ext cx="49768" cy="65829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5103" extrusionOk="0">
                    <a:moveTo>
                      <a:pt x="1735" y="3242"/>
                    </a:moveTo>
                    <a:cubicBezTo>
                      <a:pt x="1735" y="3242"/>
                      <a:pt x="1758" y="3265"/>
                      <a:pt x="1758" y="3265"/>
                    </a:cubicBezTo>
                    <a:cubicBezTo>
                      <a:pt x="1758" y="3265"/>
                      <a:pt x="1758" y="3242"/>
                      <a:pt x="1735" y="3242"/>
                    </a:cubicBezTo>
                    <a:close/>
                    <a:moveTo>
                      <a:pt x="365" y="1"/>
                    </a:moveTo>
                    <a:cubicBezTo>
                      <a:pt x="183" y="1"/>
                      <a:pt x="0" y="161"/>
                      <a:pt x="23" y="366"/>
                    </a:cubicBezTo>
                    <a:cubicBezTo>
                      <a:pt x="69" y="1416"/>
                      <a:pt x="411" y="2443"/>
                      <a:pt x="1050" y="3311"/>
                    </a:cubicBezTo>
                    <a:cubicBezTo>
                      <a:pt x="1187" y="3516"/>
                      <a:pt x="1370" y="3699"/>
                      <a:pt x="1552" y="3881"/>
                    </a:cubicBezTo>
                    <a:cubicBezTo>
                      <a:pt x="1735" y="4064"/>
                      <a:pt x="1918" y="4224"/>
                      <a:pt x="2123" y="4383"/>
                    </a:cubicBezTo>
                    <a:cubicBezTo>
                      <a:pt x="2557" y="4703"/>
                      <a:pt x="3036" y="4931"/>
                      <a:pt x="3538" y="5091"/>
                    </a:cubicBezTo>
                    <a:cubicBezTo>
                      <a:pt x="3559" y="5099"/>
                      <a:pt x="3580" y="5103"/>
                      <a:pt x="3601" y="5103"/>
                    </a:cubicBezTo>
                    <a:cubicBezTo>
                      <a:pt x="3699" y="5103"/>
                      <a:pt x="3797" y="5025"/>
                      <a:pt x="3835" y="4931"/>
                    </a:cubicBezTo>
                    <a:cubicBezTo>
                      <a:pt x="3858" y="4794"/>
                      <a:pt x="3789" y="4680"/>
                      <a:pt x="3652" y="4634"/>
                    </a:cubicBezTo>
                    <a:cubicBezTo>
                      <a:pt x="3561" y="4612"/>
                      <a:pt x="3447" y="4566"/>
                      <a:pt x="3356" y="4520"/>
                    </a:cubicBezTo>
                    <a:cubicBezTo>
                      <a:pt x="3059" y="4383"/>
                      <a:pt x="2762" y="4224"/>
                      <a:pt x="2511" y="4018"/>
                    </a:cubicBezTo>
                    <a:cubicBezTo>
                      <a:pt x="2237" y="3813"/>
                      <a:pt x="1986" y="3562"/>
                      <a:pt x="1758" y="3288"/>
                    </a:cubicBezTo>
                    <a:cubicBezTo>
                      <a:pt x="1507" y="2945"/>
                      <a:pt x="1301" y="2580"/>
                      <a:pt x="1141" y="2215"/>
                    </a:cubicBezTo>
                    <a:cubicBezTo>
                      <a:pt x="959" y="1781"/>
                      <a:pt x="845" y="1325"/>
                      <a:pt x="776" y="868"/>
                    </a:cubicBezTo>
                    <a:cubicBezTo>
                      <a:pt x="753" y="708"/>
                      <a:pt x="753" y="526"/>
                      <a:pt x="731" y="366"/>
                    </a:cubicBezTo>
                    <a:cubicBezTo>
                      <a:pt x="731" y="184"/>
                      <a:pt x="571" y="1"/>
                      <a:pt x="3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7822;p70">
                <a:extLst>
                  <a:ext uri="{FF2B5EF4-FFF2-40B4-BE49-F238E27FC236}">
                    <a16:creationId xmlns:a16="http://schemas.microsoft.com/office/drawing/2014/main" id="{BE89927E-5A35-4A1C-B5C4-5AF157F64C32}"/>
                  </a:ext>
                </a:extLst>
              </p:cNvPr>
              <p:cNvSpPr/>
              <p:nvPr/>
            </p:nvSpPr>
            <p:spPr>
              <a:xfrm>
                <a:off x="5264485" y="2429322"/>
                <a:ext cx="48594" cy="24329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886" extrusionOk="0">
                    <a:moveTo>
                      <a:pt x="2717" y="0"/>
                    </a:moveTo>
                    <a:cubicBezTo>
                      <a:pt x="2649" y="0"/>
                      <a:pt x="2557" y="23"/>
                      <a:pt x="2489" y="23"/>
                    </a:cubicBezTo>
                    <a:cubicBezTo>
                      <a:pt x="2124" y="46"/>
                      <a:pt x="1758" y="160"/>
                      <a:pt x="1416" y="320"/>
                    </a:cubicBezTo>
                    <a:cubicBezTo>
                      <a:pt x="1096" y="457"/>
                      <a:pt x="823" y="662"/>
                      <a:pt x="571" y="891"/>
                    </a:cubicBezTo>
                    <a:cubicBezTo>
                      <a:pt x="320" y="1142"/>
                      <a:pt x="115" y="1416"/>
                      <a:pt x="24" y="1758"/>
                    </a:cubicBezTo>
                    <a:cubicBezTo>
                      <a:pt x="1" y="1804"/>
                      <a:pt x="24" y="1849"/>
                      <a:pt x="69" y="1872"/>
                    </a:cubicBezTo>
                    <a:cubicBezTo>
                      <a:pt x="86" y="1880"/>
                      <a:pt x="106" y="1886"/>
                      <a:pt x="125" y="1886"/>
                    </a:cubicBezTo>
                    <a:cubicBezTo>
                      <a:pt x="159" y="1886"/>
                      <a:pt x="192" y="1870"/>
                      <a:pt x="206" y="1826"/>
                    </a:cubicBezTo>
                    <a:cubicBezTo>
                      <a:pt x="252" y="1712"/>
                      <a:pt x="298" y="1598"/>
                      <a:pt x="366" y="1484"/>
                    </a:cubicBezTo>
                    <a:cubicBezTo>
                      <a:pt x="434" y="1370"/>
                      <a:pt x="526" y="1233"/>
                      <a:pt x="640" y="1142"/>
                    </a:cubicBezTo>
                    <a:lnTo>
                      <a:pt x="640" y="1142"/>
                    </a:lnTo>
                    <a:lnTo>
                      <a:pt x="617" y="1165"/>
                    </a:lnTo>
                    <a:cubicBezTo>
                      <a:pt x="754" y="1028"/>
                      <a:pt x="891" y="936"/>
                      <a:pt x="1051" y="845"/>
                    </a:cubicBezTo>
                    <a:cubicBezTo>
                      <a:pt x="1233" y="731"/>
                      <a:pt x="1439" y="662"/>
                      <a:pt x="1667" y="594"/>
                    </a:cubicBezTo>
                    <a:cubicBezTo>
                      <a:pt x="1872" y="548"/>
                      <a:pt x="2101" y="525"/>
                      <a:pt x="2306" y="525"/>
                    </a:cubicBezTo>
                    <a:cubicBezTo>
                      <a:pt x="2489" y="525"/>
                      <a:pt x="2671" y="548"/>
                      <a:pt x="2831" y="594"/>
                    </a:cubicBezTo>
                    <a:cubicBezTo>
                      <a:pt x="2922" y="617"/>
                      <a:pt x="3037" y="662"/>
                      <a:pt x="3128" y="708"/>
                    </a:cubicBezTo>
                    <a:cubicBezTo>
                      <a:pt x="3128" y="731"/>
                      <a:pt x="3151" y="731"/>
                      <a:pt x="3174" y="754"/>
                    </a:cubicBezTo>
                    <a:cubicBezTo>
                      <a:pt x="3243" y="803"/>
                      <a:pt x="3320" y="827"/>
                      <a:pt x="3397" y="827"/>
                    </a:cubicBezTo>
                    <a:cubicBezTo>
                      <a:pt x="3498" y="827"/>
                      <a:pt x="3598" y="786"/>
                      <a:pt x="3676" y="708"/>
                    </a:cubicBezTo>
                    <a:cubicBezTo>
                      <a:pt x="3721" y="640"/>
                      <a:pt x="3767" y="525"/>
                      <a:pt x="3744" y="434"/>
                    </a:cubicBezTo>
                    <a:cubicBezTo>
                      <a:pt x="3744" y="389"/>
                      <a:pt x="3721" y="320"/>
                      <a:pt x="3676" y="274"/>
                    </a:cubicBezTo>
                    <a:cubicBezTo>
                      <a:pt x="3653" y="229"/>
                      <a:pt x="3607" y="183"/>
                      <a:pt x="3539" y="160"/>
                    </a:cubicBezTo>
                    <a:cubicBezTo>
                      <a:pt x="3379" y="115"/>
                      <a:pt x="3219" y="69"/>
                      <a:pt x="3059" y="23"/>
                    </a:cubicBezTo>
                    <a:cubicBezTo>
                      <a:pt x="2945" y="23"/>
                      <a:pt x="2831" y="0"/>
                      <a:pt x="27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7823;p70">
                <a:extLst>
                  <a:ext uri="{FF2B5EF4-FFF2-40B4-BE49-F238E27FC236}">
                    <a16:creationId xmlns:a16="http://schemas.microsoft.com/office/drawing/2014/main" id="{8A3E645B-ADCB-4E97-9FD3-79AAB810D209}"/>
                  </a:ext>
                </a:extLst>
              </p:cNvPr>
              <p:cNvSpPr/>
              <p:nvPr/>
            </p:nvSpPr>
            <p:spPr>
              <a:xfrm>
                <a:off x="5588064" y="3538440"/>
                <a:ext cx="240585" cy="154297"/>
              </a:xfrm>
              <a:custGeom>
                <a:avLst/>
                <a:gdLst/>
                <a:ahLst/>
                <a:cxnLst/>
                <a:rect l="l" t="t" r="r" b="b"/>
                <a:pathLst>
                  <a:path w="18650" h="11961" extrusionOk="0">
                    <a:moveTo>
                      <a:pt x="7054" y="0"/>
                    </a:moveTo>
                    <a:cubicBezTo>
                      <a:pt x="5798" y="0"/>
                      <a:pt x="4475" y="114"/>
                      <a:pt x="2877" y="365"/>
                    </a:cubicBezTo>
                    <a:cubicBezTo>
                      <a:pt x="2146" y="480"/>
                      <a:pt x="1416" y="639"/>
                      <a:pt x="686" y="799"/>
                    </a:cubicBezTo>
                    <a:cubicBezTo>
                      <a:pt x="686" y="776"/>
                      <a:pt x="663" y="776"/>
                      <a:pt x="663" y="776"/>
                    </a:cubicBezTo>
                    <a:lnTo>
                      <a:pt x="571" y="776"/>
                    </a:lnTo>
                    <a:cubicBezTo>
                      <a:pt x="526" y="776"/>
                      <a:pt x="480" y="776"/>
                      <a:pt x="435" y="799"/>
                    </a:cubicBezTo>
                    <a:cubicBezTo>
                      <a:pt x="389" y="845"/>
                      <a:pt x="320" y="913"/>
                      <a:pt x="298" y="982"/>
                    </a:cubicBezTo>
                    <a:cubicBezTo>
                      <a:pt x="69" y="2579"/>
                      <a:pt x="1" y="3926"/>
                      <a:pt x="69" y="5159"/>
                    </a:cubicBezTo>
                    <a:cubicBezTo>
                      <a:pt x="138" y="6574"/>
                      <a:pt x="389" y="7875"/>
                      <a:pt x="845" y="9062"/>
                    </a:cubicBezTo>
                    <a:cubicBezTo>
                      <a:pt x="868" y="9108"/>
                      <a:pt x="891" y="9153"/>
                      <a:pt x="914" y="9199"/>
                    </a:cubicBezTo>
                    <a:cubicBezTo>
                      <a:pt x="982" y="9290"/>
                      <a:pt x="1028" y="9359"/>
                      <a:pt x="1096" y="9450"/>
                    </a:cubicBezTo>
                    <a:cubicBezTo>
                      <a:pt x="1142" y="9496"/>
                      <a:pt x="1188" y="9541"/>
                      <a:pt x="1233" y="9587"/>
                    </a:cubicBezTo>
                    <a:cubicBezTo>
                      <a:pt x="1302" y="9632"/>
                      <a:pt x="1348" y="9678"/>
                      <a:pt x="1416" y="9724"/>
                    </a:cubicBezTo>
                    <a:cubicBezTo>
                      <a:pt x="1462" y="9769"/>
                      <a:pt x="1484" y="9792"/>
                      <a:pt x="1530" y="9838"/>
                    </a:cubicBezTo>
                    <a:cubicBezTo>
                      <a:pt x="2671" y="10546"/>
                      <a:pt x="4018" y="11070"/>
                      <a:pt x="5639" y="11459"/>
                    </a:cubicBezTo>
                    <a:cubicBezTo>
                      <a:pt x="7031" y="11801"/>
                      <a:pt x="8515" y="11961"/>
                      <a:pt x="10044" y="11961"/>
                    </a:cubicBezTo>
                    <a:cubicBezTo>
                      <a:pt x="10386" y="11961"/>
                      <a:pt x="10729" y="11961"/>
                      <a:pt x="11048" y="11938"/>
                    </a:cubicBezTo>
                    <a:cubicBezTo>
                      <a:pt x="12190" y="11869"/>
                      <a:pt x="13285" y="11710"/>
                      <a:pt x="14335" y="11436"/>
                    </a:cubicBezTo>
                    <a:cubicBezTo>
                      <a:pt x="15294" y="11185"/>
                      <a:pt x="16161" y="10865"/>
                      <a:pt x="16914" y="10431"/>
                    </a:cubicBezTo>
                    <a:cubicBezTo>
                      <a:pt x="16937" y="10409"/>
                      <a:pt x="16983" y="10386"/>
                      <a:pt x="17006" y="10363"/>
                    </a:cubicBezTo>
                    <a:cubicBezTo>
                      <a:pt x="17097" y="10317"/>
                      <a:pt x="17188" y="10249"/>
                      <a:pt x="17257" y="10180"/>
                    </a:cubicBezTo>
                    <a:cubicBezTo>
                      <a:pt x="17325" y="10135"/>
                      <a:pt x="17371" y="10089"/>
                      <a:pt x="17417" y="10043"/>
                    </a:cubicBezTo>
                    <a:cubicBezTo>
                      <a:pt x="17576" y="9884"/>
                      <a:pt x="17690" y="9724"/>
                      <a:pt x="17805" y="9564"/>
                    </a:cubicBezTo>
                    <a:cubicBezTo>
                      <a:pt x="17919" y="9381"/>
                      <a:pt x="18033" y="9176"/>
                      <a:pt x="18170" y="8902"/>
                    </a:cubicBezTo>
                    <a:cubicBezTo>
                      <a:pt x="18330" y="8514"/>
                      <a:pt x="18466" y="8058"/>
                      <a:pt x="18558" y="7533"/>
                    </a:cubicBezTo>
                    <a:cubicBezTo>
                      <a:pt x="18626" y="7076"/>
                      <a:pt x="18649" y="6597"/>
                      <a:pt x="18603" y="6095"/>
                    </a:cubicBezTo>
                    <a:cubicBezTo>
                      <a:pt x="18581" y="5638"/>
                      <a:pt x="18512" y="5227"/>
                      <a:pt x="18398" y="4862"/>
                    </a:cubicBezTo>
                    <a:cubicBezTo>
                      <a:pt x="18284" y="4542"/>
                      <a:pt x="18124" y="4269"/>
                      <a:pt x="17942" y="4017"/>
                    </a:cubicBezTo>
                    <a:cubicBezTo>
                      <a:pt x="17782" y="3789"/>
                      <a:pt x="17553" y="3607"/>
                      <a:pt x="17302" y="3447"/>
                    </a:cubicBezTo>
                    <a:cubicBezTo>
                      <a:pt x="16823" y="3127"/>
                      <a:pt x="16230" y="2990"/>
                      <a:pt x="15682" y="2899"/>
                    </a:cubicBezTo>
                    <a:cubicBezTo>
                      <a:pt x="15499" y="2853"/>
                      <a:pt x="15339" y="2831"/>
                      <a:pt x="15157" y="2785"/>
                    </a:cubicBezTo>
                    <a:cubicBezTo>
                      <a:pt x="14929" y="2762"/>
                      <a:pt x="14700" y="2716"/>
                      <a:pt x="14472" y="2671"/>
                    </a:cubicBezTo>
                    <a:lnTo>
                      <a:pt x="14472" y="2671"/>
                    </a:lnTo>
                    <a:lnTo>
                      <a:pt x="14518" y="2694"/>
                    </a:lnTo>
                    <a:cubicBezTo>
                      <a:pt x="14084" y="2579"/>
                      <a:pt x="13719" y="2465"/>
                      <a:pt x="13422" y="2328"/>
                    </a:cubicBezTo>
                    <a:cubicBezTo>
                      <a:pt x="13217" y="2214"/>
                      <a:pt x="13057" y="2100"/>
                      <a:pt x="12920" y="1986"/>
                    </a:cubicBezTo>
                    <a:cubicBezTo>
                      <a:pt x="12783" y="1849"/>
                      <a:pt x="12646" y="1689"/>
                      <a:pt x="12532" y="1530"/>
                    </a:cubicBezTo>
                    <a:cubicBezTo>
                      <a:pt x="12463" y="1415"/>
                      <a:pt x="12418" y="1301"/>
                      <a:pt x="12349" y="1164"/>
                    </a:cubicBezTo>
                    <a:cubicBezTo>
                      <a:pt x="12304" y="1073"/>
                      <a:pt x="12212" y="1005"/>
                      <a:pt x="12098" y="1005"/>
                    </a:cubicBezTo>
                    <a:cubicBezTo>
                      <a:pt x="12053" y="1005"/>
                      <a:pt x="12007" y="1005"/>
                      <a:pt x="11961" y="1027"/>
                    </a:cubicBezTo>
                    <a:cubicBezTo>
                      <a:pt x="11916" y="1050"/>
                      <a:pt x="11893" y="1096"/>
                      <a:pt x="11847" y="1119"/>
                    </a:cubicBezTo>
                    <a:cubicBezTo>
                      <a:pt x="11413" y="799"/>
                      <a:pt x="10866" y="548"/>
                      <a:pt x="10181" y="343"/>
                    </a:cubicBezTo>
                    <a:cubicBezTo>
                      <a:pt x="9519" y="160"/>
                      <a:pt x="8766" y="46"/>
                      <a:pt x="7853" y="23"/>
                    </a:cubicBezTo>
                    <a:cubicBezTo>
                      <a:pt x="7579" y="0"/>
                      <a:pt x="7328" y="0"/>
                      <a:pt x="70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7824;p70">
                <a:extLst>
                  <a:ext uri="{FF2B5EF4-FFF2-40B4-BE49-F238E27FC236}">
                    <a16:creationId xmlns:a16="http://schemas.microsoft.com/office/drawing/2014/main" id="{A8D2AF8F-F3CF-4A72-9C70-EA0230CC5992}"/>
                  </a:ext>
                </a:extLst>
              </p:cNvPr>
              <p:cNvSpPr/>
              <p:nvPr/>
            </p:nvSpPr>
            <p:spPr>
              <a:xfrm>
                <a:off x="5591302" y="3574068"/>
                <a:ext cx="237347" cy="118667"/>
              </a:xfrm>
              <a:custGeom>
                <a:avLst/>
                <a:gdLst/>
                <a:ahLst/>
                <a:cxnLst/>
                <a:rect l="l" t="t" r="r" b="b"/>
                <a:pathLst>
                  <a:path w="18399" h="9199" extrusionOk="0">
                    <a:moveTo>
                      <a:pt x="13513" y="890"/>
                    </a:moveTo>
                    <a:cubicBezTo>
                      <a:pt x="13491" y="890"/>
                      <a:pt x="13491" y="890"/>
                      <a:pt x="13491" y="911"/>
                    </a:cubicBezTo>
                    <a:lnTo>
                      <a:pt x="13491" y="911"/>
                    </a:lnTo>
                    <a:cubicBezTo>
                      <a:pt x="13498" y="904"/>
                      <a:pt x="13506" y="897"/>
                      <a:pt x="13513" y="890"/>
                    </a:cubicBezTo>
                    <a:close/>
                    <a:moveTo>
                      <a:pt x="11505" y="6254"/>
                    </a:moveTo>
                    <a:cubicBezTo>
                      <a:pt x="11505" y="6254"/>
                      <a:pt x="11505" y="6254"/>
                      <a:pt x="11505" y="6277"/>
                    </a:cubicBezTo>
                    <a:cubicBezTo>
                      <a:pt x="11505" y="6276"/>
                      <a:pt x="11505" y="6275"/>
                      <a:pt x="11505" y="6274"/>
                    </a:cubicBezTo>
                    <a:lnTo>
                      <a:pt x="11505" y="6274"/>
                    </a:lnTo>
                    <a:cubicBezTo>
                      <a:pt x="11505" y="6267"/>
                      <a:pt x="11505" y="6261"/>
                      <a:pt x="11505" y="6254"/>
                    </a:cubicBezTo>
                    <a:close/>
                    <a:moveTo>
                      <a:pt x="14723" y="0"/>
                    </a:moveTo>
                    <a:cubicBezTo>
                      <a:pt x="14655" y="23"/>
                      <a:pt x="14586" y="69"/>
                      <a:pt x="14518" y="114"/>
                    </a:cubicBezTo>
                    <a:cubicBezTo>
                      <a:pt x="14335" y="206"/>
                      <a:pt x="14153" y="342"/>
                      <a:pt x="13970" y="479"/>
                    </a:cubicBezTo>
                    <a:cubicBezTo>
                      <a:pt x="13810" y="616"/>
                      <a:pt x="13650" y="753"/>
                      <a:pt x="13491" y="913"/>
                    </a:cubicBezTo>
                    <a:cubicBezTo>
                      <a:pt x="13491" y="912"/>
                      <a:pt x="13491" y="912"/>
                      <a:pt x="13491" y="911"/>
                    </a:cubicBezTo>
                    <a:lnTo>
                      <a:pt x="13491" y="911"/>
                    </a:lnTo>
                    <a:cubicBezTo>
                      <a:pt x="13296" y="1088"/>
                      <a:pt x="13142" y="1286"/>
                      <a:pt x="12988" y="1484"/>
                    </a:cubicBezTo>
                    <a:cubicBezTo>
                      <a:pt x="12806" y="1712"/>
                      <a:pt x="12669" y="1940"/>
                      <a:pt x="12532" y="2168"/>
                    </a:cubicBezTo>
                    <a:lnTo>
                      <a:pt x="12555" y="2146"/>
                    </a:lnTo>
                    <a:lnTo>
                      <a:pt x="12555" y="2146"/>
                    </a:lnTo>
                    <a:cubicBezTo>
                      <a:pt x="12372" y="2442"/>
                      <a:pt x="12235" y="2739"/>
                      <a:pt x="12098" y="3059"/>
                    </a:cubicBezTo>
                    <a:cubicBezTo>
                      <a:pt x="11961" y="3378"/>
                      <a:pt x="11870" y="3698"/>
                      <a:pt x="11779" y="4040"/>
                    </a:cubicBezTo>
                    <a:cubicBezTo>
                      <a:pt x="11779" y="4017"/>
                      <a:pt x="11779" y="4017"/>
                      <a:pt x="11779" y="4017"/>
                    </a:cubicBezTo>
                    <a:cubicBezTo>
                      <a:pt x="11596" y="4747"/>
                      <a:pt x="11505" y="5499"/>
                      <a:pt x="11505" y="6274"/>
                    </a:cubicBezTo>
                    <a:lnTo>
                      <a:pt x="11505" y="6274"/>
                    </a:lnTo>
                    <a:cubicBezTo>
                      <a:pt x="11505" y="6494"/>
                      <a:pt x="11506" y="6694"/>
                      <a:pt x="11528" y="6916"/>
                    </a:cubicBezTo>
                    <a:cubicBezTo>
                      <a:pt x="11551" y="6962"/>
                      <a:pt x="11551" y="7007"/>
                      <a:pt x="11551" y="7053"/>
                    </a:cubicBezTo>
                    <a:cubicBezTo>
                      <a:pt x="11573" y="7076"/>
                      <a:pt x="11573" y="7099"/>
                      <a:pt x="11573" y="7122"/>
                    </a:cubicBezTo>
                    <a:cubicBezTo>
                      <a:pt x="11573" y="7144"/>
                      <a:pt x="11573" y="7167"/>
                      <a:pt x="11551" y="7190"/>
                    </a:cubicBezTo>
                    <a:cubicBezTo>
                      <a:pt x="11528" y="7190"/>
                      <a:pt x="11505" y="7213"/>
                      <a:pt x="11482" y="7213"/>
                    </a:cubicBezTo>
                    <a:cubicBezTo>
                      <a:pt x="11140" y="7281"/>
                      <a:pt x="10774" y="7327"/>
                      <a:pt x="10409" y="7350"/>
                    </a:cubicBezTo>
                    <a:cubicBezTo>
                      <a:pt x="10050" y="7376"/>
                      <a:pt x="9687" y="7388"/>
                      <a:pt x="9324" y="7388"/>
                    </a:cubicBezTo>
                    <a:cubicBezTo>
                      <a:pt x="8718" y="7388"/>
                      <a:pt x="8110" y="7353"/>
                      <a:pt x="7510" y="7281"/>
                    </a:cubicBezTo>
                    <a:cubicBezTo>
                      <a:pt x="6506" y="7144"/>
                      <a:pt x="5547" y="6916"/>
                      <a:pt x="4589" y="6597"/>
                    </a:cubicBezTo>
                    <a:cubicBezTo>
                      <a:pt x="3653" y="6300"/>
                      <a:pt x="2740" y="5912"/>
                      <a:pt x="1895" y="5433"/>
                    </a:cubicBezTo>
                    <a:cubicBezTo>
                      <a:pt x="1233" y="5067"/>
                      <a:pt x="594" y="4634"/>
                      <a:pt x="1" y="4177"/>
                    </a:cubicBezTo>
                    <a:lnTo>
                      <a:pt x="1" y="4177"/>
                    </a:lnTo>
                    <a:cubicBezTo>
                      <a:pt x="138" y="4908"/>
                      <a:pt x="343" y="5638"/>
                      <a:pt x="594" y="6300"/>
                    </a:cubicBezTo>
                    <a:lnTo>
                      <a:pt x="617" y="6368"/>
                    </a:lnTo>
                    <a:lnTo>
                      <a:pt x="663" y="6437"/>
                    </a:lnTo>
                    <a:cubicBezTo>
                      <a:pt x="708" y="6528"/>
                      <a:pt x="777" y="6597"/>
                      <a:pt x="845" y="6688"/>
                    </a:cubicBezTo>
                    <a:cubicBezTo>
                      <a:pt x="891" y="6734"/>
                      <a:pt x="937" y="6779"/>
                      <a:pt x="982" y="6825"/>
                    </a:cubicBezTo>
                    <a:lnTo>
                      <a:pt x="1097" y="6916"/>
                    </a:lnTo>
                    <a:lnTo>
                      <a:pt x="1142" y="6985"/>
                    </a:lnTo>
                    <a:lnTo>
                      <a:pt x="1279" y="7076"/>
                    </a:lnTo>
                    <a:cubicBezTo>
                      <a:pt x="2420" y="7784"/>
                      <a:pt x="3744" y="8308"/>
                      <a:pt x="5365" y="8697"/>
                    </a:cubicBezTo>
                    <a:cubicBezTo>
                      <a:pt x="6780" y="9039"/>
                      <a:pt x="8264" y="9199"/>
                      <a:pt x="9793" y="9199"/>
                    </a:cubicBezTo>
                    <a:cubicBezTo>
                      <a:pt x="10135" y="9199"/>
                      <a:pt x="10478" y="9199"/>
                      <a:pt x="10797" y="9176"/>
                    </a:cubicBezTo>
                    <a:cubicBezTo>
                      <a:pt x="11961" y="9130"/>
                      <a:pt x="13057" y="8948"/>
                      <a:pt x="14107" y="8697"/>
                    </a:cubicBezTo>
                    <a:cubicBezTo>
                      <a:pt x="15043" y="8445"/>
                      <a:pt x="15910" y="8103"/>
                      <a:pt x="16663" y="7669"/>
                    </a:cubicBezTo>
                    <a:lnTo>
                      <a:pt x="16732" y="7624"/>
                    </a:lnTo>
                    <a:lnTo>
                      <a:pt x="16755" y="7601"/>
                    </a:lnTo>
                    <a:cubicBezTo>
                      <a:pt x="16846" y="7555"/>
                      <a:pt x="16937" y="7487"/>
                      <a:pt x="17029" y="7418"/>
                    </a:cubicBezTo>
                    <a:cubicBezTo>
                      <a:pt x="17074" y="7373"/>
                      <a:pt x="17120" y="7327"/>
                      <a:pt x="17188" y="7281"/>
                    </a:cubicBezTo>
                    <a:cubicBezTo>
                      <a:pt x="17325" y="7122"/>
                      <a:pt x="17439" y="6962"/>
                      <a:pt x="17554" y="6802"/>
                    </a:cubicBezTo>
                    <a:cubicBezTo>
                      <a:pt x="17691" y="6619"/>
                      <a:pt x="17805" y="6414"/>
                      <a:pt x="17919" y="6140"/>
                    </a:cubicBezTo>
                    <a:cubicBezTo>
                      <a:pt x="18101" y="5775"/>
                      <a:pt x="18215" y="5318"/>
                      <a:pt x="18307" y="4771"/>
                    </a:cubicBezTo>
                    <a:cubicBezTo>
                      <a:pt x="18375" y="4314"/>
                      <a:pt x="18398" y="3835"/>
                      <a:pt x="18375" y="3333"/>
                    </a:cubicBezTo>
                    <a:cubicBezTo>
                      <a:pt x="18352" y="2876"/>
                      <a:pt x="18261" y="2465"/>
                      <a:pt x="18147" y="2100"/>
                    </a:cubicBezTo>
                    <a:cubicBezTo>
                      <a:pt x="18033" y="1780"/>
                      <a:pt x="17896" y="1507"/>
                      <a:pt x="17691" y="1233"/>
                    </a:cubicBezTo>
                    <a:cubicBezTo>
                      <a:pt x="17531" y="1027"/>
                      <a:pt x="17325" y="845"/>
                      <a:pt x="17051" y="662"/>
                    </a:cubicBezTo>
                    <a:cubicBezTo>
                      <a:pt x="16572" y="365"/>
                      <a:pt x="16001" y="228"/>
                      <a:pt x="15431" y="114"/>
                    </a:cubicBezTo>
                    <a:cubicBezTo>
                      <a:pt x="15248" y="91"/>
                      <a:pt x="15088" y="46"/>
                      <a:pt x="14906" y="23"/>
                    </a:cubicBezTo>
                    <a:lnTo>
                      <a:pt x="148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7825;p70">
                <a:extLst>
                  <a:ext uri="{FF2B5EF4-FFF2-40B4-BE49-F238E27FC236}">
                    <a16:creationId xmlns:a16="http://schemas.microsoft.com/office/drawing/2014/main" id="{D7888837-42B5-4BD9-AD80-E587C4369A18}"/>
                  </a:ext>
                </a:extLst>
              </p:cNvPr>
              <p:cNvSpPr/>
              <p:nvPr/>
            </p:nvSpPr>
            <p:spPr>
              <a:xfrm>
                <a:off x="5729105" y="3559337"/>
                <a:ext cx="31515" cy="2887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2238" extrusionOk="0">
                    <a:moveTo>
                      <a:pt x="2146" y="1"/>
                    </a:moveTo>
                    <a:cubicBezTo>
                      <a:pt x="2100" y="1"/>
                      <a:pt x="2054" y="24"/>
                      <a:pt x="2009" y="46"/>
                    </a:cubicBezTo>
                    <a:cubicBezTo>
                      <a:pt x="1164" y="366"/>
                      <a:pt x="411" y="959"/>
                      <a:pt x="46" y="1804"/>
                    </a:cubicBezTo>
                    <a:cubicBezTo>
                      <a:pt x="23" y="1872"/>
                      <a:pt x="0" y="1941"/>
                      <a:pt x="23" y="2009"/>
                    </a:cubicBezTo>
                    <a:cubicBezTo>
                      <a:pt x="46" y="2078"/>
                      <a:pt x="91" y="2146"/>
                      <a:pt x="160" y="2192"/>
                    </a:cubicBezTo>
                    <a:cubicBezTo>
                      <a:pt x="206" y="2238"/>
                      <a:pt x="297" y="2238"/>
                      <a:pt x="365" y="2238"/>
                    </a:cubicBezTo>
                    <a:cubicBezTo>
                      <a:pt x="434" y="2215"/>
                      <a:pt x="502" y="2169"/>
                      <a:pt x="548" y="2101"/>
                    </a:cubicBezTo>
                    <a:cubicBezTo>
                      <a:pt x="639" y="1872"/>
                      <a:pt x="753" y="1690"/>
                      <a:pt x="890" y="1507"/>
                    </a:cubicBezTo>
                    <a:cubicBezTo>
                      <a:pt x="1050" y="1302"/>
                      <a:pt x="1233" y="1142"/>
                      <a:pt x="1438" y="982"/>
                    </a:cubicBezTo>
                    <a:cubicBezTo>
                      <a:pt x="1712" y="800"/>
                      <a:pt x="1986" y="663"/>
                      <a:pt x="2283" y="549"/>
                    </a:cubicBezTo>
                    <a:cubicBezTo>
                      <a:pt x="2351" y="526"/>
                      <a:pt x="2397" y="435"/>
                      <a:pt x="2420" y="366"/>
                    </a:cubicBezTo>
                    <a:cubicBezTo>
                      <a:pt x="2442" y="298"/>
                      <a:pt x="2442" y="229"/>
                      <a:pt x="2397" y="161"/>
                    </a:cubicBezTo>
                    <a:cubicBezTo>
                      <a:pt x="2351" y="92"/>
                      <a:pt x="2305" y="46"/>
                      <a:pt x="2214" y="24"/>
                    </a:cubicBezTo>
                    <a:cubicBezTo>
                      <a:pt x="2191" y="1"/>
                      <a:pt x="2169" y="1"/>
                      <a:pt x="2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7826;p70">
                <a:extLst>
                  <a:ext uri="{FF2B5EF4-FFF2-40B4-BE49-F238E27FC236}">
                    <a16:creationId xmlns:a16="http://schemas.microsoft.com/office/drawing/2014/main" id="{134186D7-02FA-4A7E-A9D6-882AABA8591E}"/>
                  </a:ext>
                </a:extLst>
              </p:cNvPr>
              <p:cNvSpPr/>
              <p:nvPr/>
            </p:nvSpPr>
            <p:spPr>
              <a:xfrm>
                <a:off x="5741759" y="3564058"/>
                <a:ext cx="32405" cy="32585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2526" extrusionOk="0">
                    <a:moveTo>
                      <a:pt x="2192" y="0"/>
                    </a:moveTo>
                    <a:cubicBezTo>
                      <a:pt x="2146" y="0"/>
                      <a:pt x="2101" y="0"/>
                      <a:pt x="2055" y="23"/>
                    </a:cubicBezTo>
                    <a:cubicBezTo>
                      <a:pt x="1233" y="525"/>
                      <a:pt x="480" y="1210"/>
                      <a:pt x="46" y="2100"/>
                    </a:cubicBezTo>
                    <a:cubicBezTo>
                      <a:pt x="1" y="2168"/>
                      <a:pt x="1" y="2237"/>
                      <a:pt x="1" y="2305"/>
                    </a:cubicBezTo>
                    <a:cubicBezTo>
                      <a:pt x="23" y="2397"/>
                      <a:pt x="69" y="2442"/>
                      <a:pt x="138" y="2488"/>
                    </a:cubicBezTo>
                    <a:cubicBezTo>
                      <a:pt x="187" y="2513"/>
                      <a:pt x="242" y="2525"/>
                      <a:pt x="295" y="2525"/>
                    </a:cubicBezTo>
                    <a:cubicBezTo>
                      <a:pt x="391" y="2525"/>
                      <a:pt x="482" y="2484"/>
                      <a:pt x="526" y="2397"/>
                    </a:cubicBezTo>
                    <a:cubicBezTo>
                      <a:pt x="663" y="2146"/>
                      <a:pt x="800" y="1895"/>
                      <a:pt x="982" y="1666"/>
                    </a:cubicBezTo>
                    <a:cubicBezTo>
                      <a:pt x="1256" y="1347"/>
                      <a:pt x="1576" y="1050"/>
                      <a:pt x="1941" y="799"/>
                    </a:cubicBezTo>
                    <a:cubicBezTo>
                      <a:pt x="2055" y="708"/>
                      <a:pt x="2192" y="616"/>
                      <a:pt x="2329" y="525"/>
                    </a:cubicBezTo>
                    <a:cubicBezTo>
                      <a:pt x="2466" y="457"/>
                      <a:pt x="2511" y="297"/>
                      <a:pt x="2443" y="137"/>
                    </a:cubicBezTo>
                    <a:cubicBezTo>
                      <a:pt x="2397" y="46"/>
                      <a:pt x="2283" y="0"/>
                      <a:pt x="21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7827;p70">
                <a:extLst>
                  <a:ext uri="{FF2B5EF4-FFF2-40B4-BE49-F238E27FC236}">
                    <a16:creationId xmlns:a16="http://schemas.microsoft.com/office/drawing/2014/main" id="{254AD9AF-6228-4AE4-9E8E-A617FE7331AF}"/>
                  </a:ext>
                </a:extLst>
              </p:cNvPr>
              <p:cNvSpPr/>
              <p:nvPr/>
            </p:nvSpPr>
            <p:spPr>
              <a:xfrm>
                <a:off x="5606316" y="3580543"/>
                <a:ext cx="58321" cy="58321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521" extrusionOk="0">
                    <a:moveTo>
                      <a:pt x="2318" y="577"/>
                    </a:moveTo>
                    <a:cubicBezTo>
                      <a:pt x="2392" y="577"/>
                      <a:pt x="2466" y="582"/>
                      <a:pt x="2535" y="594"/>
                    </a:cubicBezTo>
                    <a:cubicBezTo>
                      <a:pt x="2694" y="639"/>
                      <a:pt x="2854" y="685"/>
                      <a:pt x="2991" y="753"/>
                    </a:cubicBezTo>
                    <a:cubicBezTo>
                      <a:pt x="3128" y="822"/>
                      <a:pt x="3242" y="890"/>
                      <a:pt x="3356" y="982"/>
                    </a:cubicBezTo>
                    <a:cubicBezTo>
                      <a:pt x="3448" y="1073"/>
                      <a:pt x="3562" y="1187"/>
                      <a:pt x="3630" y="1301"/>
                    </a:cubicBezTo>
                    <a:cubicBezTo>
                      <a:pt x="3722" y="1415"/>
                      <a:pt x="3790" y="1552"/>
                      <a:pt x="3836" y="1689"/>
                    </a:cubicBezTo>
                    <a:cubicBezTo>
                      <a:pt x="3881" y="1826"/>
                      <a:pt x="3904" y="1963"/>
                      <a:pt x="3927" y="2123"/>
                    </a:cubicBezTo>
                    <a:cubicBezTo>
                      <a:pt x="3950" y="2260"/>
                      <a:pt x="3927" y="2420"/>
                      <a:pt x="3904" y="2557"/>
                    </a:cubicBezTo>
                    <a:cubicBezTo>
                      <a:pt x="3881" y="2716"/>
                      <a:pt x="3836" y="2853"/>
                      <a:pt x="3767" y="2990"/>
                    </a:cubicBezTo>
                    <a:cubicBezTo>
                      <a:pt x="3699" y="3127"/>
                      <a:pt x="3630" y="3241"/>
                      <a:pt x="3539" y="3356"/>
                    </a:cubicBezTo>
                    <a:cubicBezTo>
                      <a:pt x="3448" y="3470"/>
                      <a:pt x="3333" y="3561"/>
                      <a:pt x="3219" y="3652"/>
                    </a:cubicBezTo>
                    <a:cubicBezTo>
                      <a:pt x="3082" y="3721"/>
                      <a:pt x="2968" y="3789"/>
                      <a:pt x="2809" y="3858"/>
                    </a:cubicBezTo>
                    <a:cubicBezTo>
                      <a:pt x="2672" y="3881"/>
                      <a:pt x="2535" y="3926"/>
                      <a:pt x="2398" y="3949"/>
                    </a:cubicBezTo>
                    <a:cubicBezTo>
                      <a:pt x="2261" y="3949"/>
                      <a:pt x="2101" y="3949"/>
                      <a:pt x="1964" y="3926"/>
                    </a:cubicBezTo>
                    <a:cubicBezTo>
                      <a:pt x="1804" y="3881"/>
                      <a:pt x="1667" y="3835"/>
                      <a:pt x="1507" y="3766"/>
                    </a:cubicBezTo>
                    <a:cubicBezTo>
                      <a:pt x="1393" y="3721"/>
                      <a:pt x="1279" y="3629"/>
                      <a:pt x="1165" y="3538"/>
                    </a:cubicBezTo>
                    <a:cubicBezTo>
                      <a:pt x="1051" y="3447"/>
                      <a:pt x="960" y="3356"/>
                      <a:pt x="868" y="3241"/>
                    </a:cubicBezTo>
                    <a:cubicBezTo>
                      <a:pt x="800" y="3104"/>
                      <a:pt x="731" y="2990"/>
                      <a:pt x="686" y="2853"/>
                    </a:cubicBezTo>
                    <a:cubicBezTo>
                      <a:pt x="617" y="2694"/>
                      <a:pt x="594" y="2557"/>
                      <a:pt x="572" y="2397"/>
                    </a:cubicBezTo>
                    <a:cubicBezTo>
                      <a:pt x="572" y="2260"/>
                      <a:pt x="572" y="2123"/>
                      <a:pt x="594" y="1986"/>
                    </a:cubicBezTo>
                    <a:cubicBezTo>
                      <a:pt x="594" y="1963"/>
                      <a:pt x="594" y="1940"/>
                      <a:pt x="594" y="1940"/>
                    </a:cubicBezTo>
                    <a:cubicBezTo>
                      <a:pt x="594" y="1918"/>
                      <a:pt x="617" y="1918"/>
                      <a:pt x="617" y="1895"/>
                    </a:cubicBezTo>
                    <a:cubicBezTo>
                      <a:pt x="617" y="1895"/>
                      <a:pt x="617" y="1872"/>
                      <a:pt x="617" y="1872"/>
                    </a:cubicBezTo>
                    <a:cubicBezTo>
                      <a:pt x="617" y="1849"/>
                      <a:pt x="617" y="1849"/>
                      <a:pt x="617" y="1849"/>
                    </a:cubicBezTo>
                    <a:cubicBezTo>
                      <a:pt x="663" y="1735"/>
                      <a:pt x="686" y="1644"/>
                      <a:pt x="731" y="1530"/>
                    </a:cubicBezTo>
                    <a:cubicBezTo>
                      <a:pt x="777" y="1461"/>
                      <a:pt x="823" y="1393"/>
                      <a:pt x="868" y="1324"/>
                    </a:cubicBezTo>
                    <a:cubicBezTo>
                      <a:pt x="891" y="1278"/>
                      <a:pt x="937" y="1233"/>
                      <a:pt x="960" y="1187"/>
                    </a:cubicBezTo>
                    <a:cubicBezTo>
                      <a:pt x="1074" y="1073"/>
                      <a:pt x="1165" y="959"/>
                      <a:pt x="1302" y="868"/>
                    </a:cubicBezTo>
                    <a:cubicBezTo>
                      <a:pt x="1348" y="845"/>
                      <a:pt x="1393" y="822"/>
                      <a:pt x="1462" y="776"/>
                    </a:cubicBezTo>
                    <a:cubicBezTo>
                      <a:pt x="1530" y="753"/>
                      <a:pt x="1576" y="708"/>
                      <a:pt x="1644" y="685"/>
                    </a:cubicBezTo>
                    <a:cubicBezTo>
                      <a:pt x="1804" y="639"/>
                      <a:pt x="1941" y="594"/>
                      <a:pt x="2101" y="594"/>
                    </a:cubicBezTo>
                    <a:cubicBezTo>
                      <a:pt x="2169" y="582"/>
                      <a:pt x="2244" y="577"/>
                      <a:pt x="2318" y="577"/>
                    </a:cubicBezTo>
                    <a:close/>
                    <a:moveTo>
                      <a:pt x="2169" y="0"/>
                    </a:moveTo>
                    <a:cubicBezTo>
                      <a:pt x="1781" y="23"/>
                      <a:pt x="1393" y="137"/>
                      <a:pt x="1074" y="343"/>
                    </a:cubicBezTo>
                    <a:cubicBezTo>
                      <a:pt x="891" y="457"/>
                      <a:pt x="731" y="571"/>
                      <a:pt x="594" y="731"/>
                    </a:cubicBezTo>
                    <a:cubicBezTo>
                      <a:pt x="594" y="731"/>
                      <a:pt x="594" y="731"/>
                      <a:pt x="594" y="753"/>
                    </a:cubicBezTo>
                    <a:lnTo>
                      <a:pt x="572" y="753"/>
                    </a:lnTo>
                    <a:cubicBezTo>
                      <a:pt x="526" y="799"/>
                      <a:pt x="503" y="845"/>
                      <a:pt x="457" y="890"/>
                    </a:cubicBezTo>
                    <a:cubicBezTo>
                      <a:pt x="457" y="890"/>
                      <a:pt x="457" y="890"/>
                      <a:pt x="457" y="913"/>
                    </a:cubicBezTo>
                    <a:cubicBezTo>
                      <a:pt x="457" y="913"/>
                      <a:pt x="435" y="913"/>
                      <a:pt x="435" y="936"/>
                    </a:cubicBezTo>
                    <a:cubicBezTo>
                      <a:pt x="389" y="1005"/>
                      <a:pt x="321" y="1096"/>
                      <a:pt x="275" y="1164"/>
                    </a:cubicBezTo>
                    <a:cubicBezTo>
                      <a:pt x="92" y="1507"/>
                      <a:pt x="1" y="1872"/>
                      <a:pt x="1" y="2260"/>
                    </a:cubicBezTo>
                    <a:lnTo>
                      <a:pt x="1" y="2283"/>
                    </a:lnTo>
                    <a:lnTo>
                      <a:pt x="1" y="2306"/>
                    </a:lnTo>
                    <a:cubicBezTo>
                      <a:pt x="1" y="2853"/>
                      <a:pt x="229" y="3378"/>
                      <a:pt x="594" y="3789"/>
                    </a:cubicBezTo>
                    <a:cubicBezTo>
                      <a:pt x="754" y="3972"/>
                      <a:pt x="960" y="4132"/>
                      <a:pt x="1188" y="4246"/>
                    </a:cubicBezTo>
                    <a:cubicBezTo>
                      <a:pt x="1439" y="4383"/>
                      <a:pt x="1690" y="4451"/>
                      <a:pt x="1964" y="4497"/>
                    </a:cubicBezTo>
                    <a:cubicBezTo>
                      <a:pt x="2061" y="4513"/>
                      <a:pt x="2158" y="4521"/>
                      <a:pt x="2255" y="4521"/>
                    </a:cubicBezTo>
                    <a:cubicBezTo>
                      <a:pt x="2432" y="4521"/>
                      <a:pt x="2609" y="4495"/>
                      <a:pt x="2786" y="4451"/>
                    </a:cubicBezTo>
                    <a:cubicBezTo>
                      <a:pt x="3037" y="4383"/>
                      <a:pt x="3311" y="4269"/>
                      <a:pt x="3516" y="4109"/>
                    </a:cubicBezTo>
                    <a:cubicBezTo>
                      <a:pt x="3950" y="3812"/>
                      <a:pt x="4269" y="3378"/>
                      <a:pt x="4429" y="2876"/>
                    </a:cubicBezTo>
                    <a:cubicBezTo>
                      <a:pt x="4498" y="2602"/>
                      <a:pt x="4520" y="2328"/>
                      <a:pt x="4498" y="2055"/>
                    </a:cubicBezTo>
                    <a:cubicBezTo>
                      <a:pt x="4475" y="1781"/>
                      <a:pt x="4406" y="1552"/>
                      <a:pt x="4292" y="1301"/>
                    </a:cubicBezTo>
                    <a:cubicBezTo>
                      <a:pt x="4201" y="1096"/>
                      <a:pt x="4041" y="890"/>
                      <a:pt x="3881" y="708"/>
                    </a:cubicBezTo>
                    <a:cubicBezTo>
                      <a:pt x="3699" y="502"/>
                      <a:pt x="3448" y="343"/>
                      <a:pt x="3197" y="228"/>
                    </a:cubicBezTo>
                    <a:cubicBezTo>
                      <a:pt x="2900" y="69"/>
                      <a:pt x="2580" y="0"/>
                      <a:pt x="22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7828;p70">
                <a:extLst>
                  <a:ext uri="{FF2B5EF4-FFF2-40B4-BE49-F238E27FC236}">
                    <a16:creationId xmlns:a16="http://schemas.microsoft.com/office/drawing/2014/main" id="{CC17C8AA-87E8-412E-B852-2E85889E6588}"/>
                  </a:ext>
                </a:extLst>
              </p:cNvPr>
              <p:cNvSpPr/>
              <p:nvPr/>
            </p:nvSpPr>
            <p:spPr>
              <a:xfrm>
                <a:off x="5588064" y="3543742"/>
                <a:ext cx="830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9405" extrusionOk="0">
                    <a:moveTo>
                      <a:pt x="2534" y="0"/>
                    </a:moveTo>
                    <a:lnTo>
                      <a:pt x="2534" y="0"/>
                    </a:lnTo>
                    <a:cubicBezTo>
                      <a:pt x="1918" y="114"/>
                      <a:pt x="1302" y="228"/>
                      <a:pt x="686" y="365"/>
                    </a:cubicBezTo>
                    <a:cubicBezTo>
                      <a:pt x="640" y="342"/>
                      <a:pt x="594" y="342"/>
                      <a:pt x="571" y="342"/>
                    </a:cubicBezTo>
                    <a:cubicBezTo>
                      <a:pt x="526" y="342"/>
                      <a:pt x="480" y="365"/>
                      <a:pt x="435" y="388"/>
                    </a:cubicBezTo>
                    <a:cubicBezTo>
                      <a:pt x="366" y="434"/>
                      <a:pt x="298" y="502"/>
                      <a:pt x="298" y="571"/>
                    </a:cubicBezTo>
                    <a:cubicBezTo>
                      <a:pt x="69" y="2168"/>
                      <a:pt x="1" y="3515"/>
                      <a:pt x="69" y="4748"/>
                    </a:cubicBezTo>
                    <a:cubicBezTo>
                      <a:pt x="92" y="5364"/>
                      <a:pt x="161" y="5980"/>
                      <a:pt x="252" y="6528"/>
                    </a:cubicBezTo>
                    <a:cubicBezTo>
                      <a:pt x="275" y="6528"/>
                      <a:pt x="275" y="6528"/>
                      <a:pt x="275" y="6551"/>
                    </a:cubicBezTo>
                    <a:cubicBezTo>
                      <a:pt x="275" y="6528"/>
                      <a:pt x="275" y="6528"/>
                      <a:pt x="275" y="6528"/>
                    </a:cubicBezTo>
                    <a:cubicBezTo>
                      <a:pt x="845" y="6985"/>
                      <a:pt x="1484" y="7418"/>
                      <a:pt x="2146" y="7784"/>
                    </a:cubicBezTo>
                    <a:cubicBezTo>
                      <a:pt x="2945" y="8240"/>
                      <a:pt x="3858" y="8628"/>
                      <a:pt x="4840" y="8948"/>
                    </a:cubicBezTo>
                    <a:cubicBezTo>
                      <a:pt x="5365" y="9130"/>
                      <a:pt x="5890" y="9290"/>
                      <a:pt x="6438" y="9404"/>
                    </a:cubicBezTo>
                    <a:cubicBezTo>
                      <a:pt x="6369" y="9358"/>
                      <a:pt x="6323" y="9313"/>
                      <a:pt x="6255" y="9290"/>
                    </a:cubicBezTo>
                    <a:cubicBezTo>
                      <a:pt x="5593" y="8879"/>
                      <a:pt x="4977" y="8377"/>
                      <a:pt x="4452" y="7806"/>
                    </a:cubicBezTo>
                    <a:cubicBezTo>
                      <a:pt x="4315" y="7647"/>
                      <a:pt x="4201" y="7487"/>
                      <a:pt x="4064" y="7327"/>
                    </a:cubicBezTo>
                    <a:cubicBezTo>
                      <a:pt x="3927" y="7350"/>
                      <a:pt x="3790" y="7373"/>
                      <a:pt x="3653" y="7373"/>
                    </a:cubicBezTo>
                    <a:cubicBezTo>
                      <a:pt x="3562" y="7373"/>
                      <a:pt x="3470" y="7373"/>
                      <a:pt x="3379" y="7350"/>
                    </a:cubicBezTo>
                    <a:cubicBezTo>
                      <a:pt x="3082" y="7304"/>
                      <a:pt x="2831" y="7213"/>
                      <a:pt x="2603" y="7099"/>
                    </a:cubicBezTo>
                    <a:cubicBezTo>
                      <a:pt x="2375" y="6985"/>
                      <a:pt x="2169" y="6802"/>
                      <a:pt x="2009" y="6642"/>
                    </a:cubicBezTo>
                    <a:cubicBezTo>
                      <a:pt x="1621" y="6209"/>
                      <a:pt x="1416" y="5684"/>
                      <a:pt x="1416" y="5136"/>
                    </a:cubicBezTo>
                    <a:cubicBezTo>
                      <a:pt x="1416" y="4725"/>
                      <a:pt x="1507" y="4360"/>
                      <a:pt x="1690" y="4017"/>
                    </a:cubicBezTo>
                    <a:cubicBezTo>
                      <a:pt x="1736" y="3926"/>
                      <a:pt x="1804" y="3858"/>
                      <a:pt x="1850" y="3789"/>
                    </a:cubicBezTo>
                    <a:cubicBezTo>
                      <a:pt x="1918" y="3698"/>
                      <a:pt x="1941" y="3652"/>
                      <a:pt x="1987" y="3606"/>
                    </a:cubicBezTo>
                    <a:lnTo>
                      <a:pt x="2009" y="3584"/>
                    </a:lnTo>
                    <a:cubicBezTo>
                      <a:pt x="2146" y="3447"/>
                      <a:pt x="2283" y="3310"/>
                      <a:pt x="2443" y="3218"/>
                    </a:cubicBezTo>
                    <a:cubicBezTo>
                      <a:pt x="2420" y="3081"/>
                      <a:pt x="2420" y="2922"/>
                      <a:pt x="2397" y="2785"/>
                    </a:cubicBezTo>
                    <a:cubicBezTo>
                      <a:pt x="2329" y="1872"/>
                      <a:pt x="2375" y="936"/>
                      <a:pt x="25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7829;p70">
                <a:extLst>
                  <a:ext uri="{FF2B5EF4-FFF2-40B4-BE49-F238E27FC236}">
                    <a16:creationId xmlns:a16="http://schemas.microsoft.com/office/drawing/2014/main" id="{158368EF-5FCF-409B-BE12-F672223CAF3B}"/>
                  </a:ext>
                </a:extLst>
              </p:cNvPr>
              <p:cNvSpPr/>
              <p:nvPr/>
            </p:nvSpPr>
            <p:spPr>
              <a:xfrm>
                <a:off x="5613682" y="3593494"/>
                <a:ext cx="22098" cy="3799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2945" extrusionOk="0">
                    <a:moveTo>
                      <a:pt x="548" y="1"/>
                    </a:moveTo>
                    <a:cubicBezTo>
                      <a:pt x="503" y="69"/>
                      <a:pt x="434" y="115"/>
                      <a:pt x="389" y="183"/>
                    </a:cubicBezTo>
                    <a:cubicBezTo>
                      <a:pt x="343" y="229"/>
                      <a:pt x="320" y="274"/>
                      <a:pt x="275" y="320"/>
                    </a:cubicBezTo>
                    <a:cubicBezTo>
                      <a:pt x="252" y="389"/>
                      <a:pt x="206" y="457"/>
                      <a:pt x="160" y="526"/>
                    </a:cubicBezTo>
                    <a:lnTo>
                      <a:pt x="138" y="571"/>
                    </a:lnTo>
                    <a:cubicBezTo>
                      <a:pt x="115" y="662"/>
                      <a:pt x="69" y="754"/>
                      <a:pt x="46" y="845"/>
                    </a:cubicBezTo>
                    <a:lnTo>
                      <a:pt x="46" y="891"/>
                    </a:lnTo>
                    <a:cubicBezTo>
                      <a:pt x="23" y="959"/>
                      <a:pt x="23" y="959"/>
                      <a:pt x="23" y="982"/>
                    </a:cubicBezTo>
                    <a:cubicBezTo>
                      <a:pt x="1" y="1119"/>
                      <a:pt x="1" y="1256"/>
                      <a:pt x="1" y="1393"/>
                    </a:cubicBezTo>
                    <a:cubicBezTo>
                      <a:pt x="23" y="1530"/>
                      <a:pt x="46" y="1690"/>
                      <a:pt x="115" y="1849"/>
                    </a:cubicBezTo>
                    <a:cubicBezTo>
                      <a:pt x="160" y="1986"/>
                      <a:pt x="229" y="2100"/>
                      <a:pt x="297" y="2215"/>
                    </a:cubicBezTo>
                    <a:cubicBezTo>
                      <a:pt x="389" y="2352"/>
                      <a:pt x="503" y="2443"/>
                      <a:pt x="594" y="2534"/>
                    </a:cubicBezTo>
                    <a:cubicBezTo>
                      <a:pt x="708" y="2625"/>
                      <a:pt x="822" y="2694"/>
                      <a:pt x="936" y="2762"/>
                    </a:cubicBezTo>
                    <a:cubicBezTo>
                      <a:pt x="1096" y="2831"/>
                      <a:pt x="1233" y="2877"/>
                      <a:pt x="1393" y="2922"/>
                    </a:cubicBezTo>
                    <a:cubicBezTo>
                      <a:pt x="1507" y="2922"/>
                      <a:pt x="1598" y="2945"/>
                      <a:pt x="1690" y="2945"/>
                    </a:cubicBezTo>
                    <a:lnTo>
                      <a:pt x="1713" y="2945"/>
                    </a:lnTo>
                    <a:cubicBezTo>
                      <a:pt x="1461" y="2557"/>
                      <a:pt x="1233" y="2146"/>
                      <a:pt x="1073" y="1712"/>
                    </a:cubicBezTo>
                    <a:cubicBezTo>
                      <a:pt x="845" y="1165"/>
                      <a:pt x="663" y="594"/>
                      <a:pt x="5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7830;p70">
                <a:extLst>
                  <a:ext uri="{FF2B5EF4-FFF2-40B4-BE49-F238E27FC236}">
                    <a16:creationId xmlns:a16="http://schemas.microsoft.com/office/drawing/2014/main" id="{98EA7B36-4191-471B-B333-A9CDB21C1851}"/>
                  </a:ext>
                </a:extLst>
              </p:cNvPr>
              <p:cNvSpPr/>
              <p:nvPr/>
            </p:nvSpPr>
            <p:spPr>
              <a:xfrm>
                <a:off x="5591598" y="3627948"/>
                <a:ext cx="201124" cy="65081"/>
              </a:xfrm>
              <a:custGeom>
                <a:avLst/>
                <a:gdLst/>
                <a:ahLst/>
                <a:cxnLst/>
                <a:rect l="l" t="t" r="r" b="b"/>
                <a:pathLst>
                  <a:path w="15591" h="50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5" y="731"/>
                      <a:pt x="297" y="1438"/>
                      <a:pt x="549" y="2123"/>
                    </a:cubicBezTo>
                    <a:lnTo>
                      <a:pt x="594" y="2191"/>
                    </a:lnTo>
                    <a:lnTo>
                      <a:pt x="617" y="2260"/>
                    </a:lnTo>
                    <a:cubicBezTo>
                      <a:pt x="685" y="2351"/>
                      <a:pt x="754" y="2442"/>
                      <a:pt x="800" y="2511"/>
                    </a:cubicBezTo>
                    <a:cubicBezTo>
                      <a:pt x="868" y="2557"/>
                      <a:pt x="914" y="2602"/>
                      <a:pt x="959" y="2648"/>
                    </a:cubicBezTo>
                    <a:lnTo>
                      <a:pt x="1074" y="2762"/>
                    </a:lnTo>
                    <a:lnTo>
                      <a:pt x="1119" y="2808"/>
                    </a:lnTo>
                    <a:lnTo>
                      <a:pt x="1256" y="2899"/>
                    </a:lnTo>
                    <a:cubicBezTo>
                      <a:pt x="2397" y="3607"/>
                      <a:pt x="3721" y="4154"/>
                      <a:pt x="5342" y="4520"/>
                    </a:cubicBezTo>
                    <a:cubicBezTo>
                      <a:pt x="6757" y="4862"/>
                      <a:pt x="8241" y="5044"/>
                      <a:pt x="9770" y="5044"/>
                    </a:cubicBezTo>
                    <a:cubicBezTo>
                      <a:pt x="10112" y="5044"/>
                      <a:pt x="10455" y="5022"/>
                      <a:pt x="10774" y="5022"/>
                    </a:cubicBezTo>
                    <a:cubicBezTo>
                      <a:pt x="11938" y="4953"/>
                      <a:pt x="13034" y="4793"/>
                      <a:pt x="14084" y="4520"/>
                    </a:cubicBezTo>
                    <a:cubicBezTo>
                      <a:pt x="14609" y="4383"/>
                      <a:pt x="15111" y="4223"/>
                      <a:pt x="15590" y="4017"/>
                    </a:cubicBezTo>
                    <a:cubicBezTo>
                      <a:pt x="15522" y="4017"/>
                      <a:pt x="15431" y="4040"/>
                      <a:pt x="15362" y="4040"/>
                    </a:cubicBezTo>
                    <a:cubicBezTo>
                      <a:pt x="14563" y="4177"/>
                      <a:pt x="13742" y="4268"/>
                      <a:pt x="12920" y="4291"/>
                    </a:cubicBezTo>
                    <a:cubicBezTo>
                      <a:pt x="12726" y="4297"/>
                      <a:pt x="12531" y="4299"/>
                      <a:pt x="12335" y="4299"/>
                    </a:cubicBezTo>
                    <a:cubicBezTo>
                      <a:pt x="11702" y="4299"/>
                      <a:pt x="11065" y="4270"/>
                      <a:pt x="10455" y="4200"/>
                    </a:cubicBezTo>
                    <a:cubicBezTo>
                      <a:pt x="9656" y="4109"/>
                      <a:pt x="8857" y="3949"/>
                      <a:pt x="8104" y="3721"/>
                    </a:cubicBezTo>
                    <a:cubicBezTo>
                      <a:pt x="7442" y="3492"/>
                      <a:pt x="6780" y="3218"/>
                      <a:pt x="6164" y="2876"/>
                    </a:cubicBezTo>
                    <a:cubicBezTo>
                      <a:pt x="5616" y="2762"/>
                      <a:pt x="5091" y="2602"/>
                      <a:pt x="4566" y="2442"/>
                    </a:cubicBezTo>
                    <a:cubicBezTo>
                      <a:pt x="3584" y="2100"/>
                      <a:pt x="2694" y="1712"/>
                      <a:pt x="1872" y="1256"/>
                    </a:cubicBezTo>
                    <a:cubicBezTo>
                      <a:pt x="1210" y="890"/>
                      <a:pt x="571" y="45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7831;p70">
                <a:extLst>
                  <a:ext uri="{FF2B5EF4-FFF2-40B4-BE49-F238E27FC236}">
                    <a16:creationId xmlns:a16="http://schemas.microsoft.com/office/drawing/2014/main" id="{E60B2EA1-0C86-4FAE-8E1C-A1CF4722EABE}"/>
                  </a:ext>
                </a:extLst>
              </p:cNvPr>
              <p:cNvSpPr/>
              <p:nvPr/>
            </p:nvSpPr>
            <p:spPr>
              <a:xfrm>
                <a:off x="5606316" y="3585252"/>
                <a:ext cx="34172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4155" extrusionOk="0">
                    <a:moveTo>
                      <a:pt x="1028" y="0"/>
                    </a:moveTo>
                    <a:cubicBezTo>
                      <a:pt x="868" y="92"/>
                      <a:pt x="731" y="229"/>
                      <a:pt x="594" y="366"/>
                    </a:cubicBezTo>
                    <a:lnTo>
                      <a:pt x="572" y="388"/>
                    </a:lnTo>
                    <a:cubicBezTo>
                      <a:pt x="526" y="434"/>
                      <a:pt x="503" y="480"/>
                      <a:pt x="435" y="571"/>
                    </a:cubicBezTo>
                    <a:cubicBezTo>
                      <a:pt x="389" y="640"/>
                      <a:pt x="321" y="708"/>
                      <a:pt x="275" y="799"/>
                    </a:cubicBezTo>
                    <a:cubicBezTo>
                      <a:pt x="92" y="1142"/>
                      <a:pt x="1" y="1507"/>
                      <a:pt x="1" y="1918"/>
                    </a:cubicBezTo>
                    <a:cubicBezTo>
                      <a:pt x="1" y="2466"/>
                      <a:pt x="206" y="2991"/>
                      <a:pt x="594" y="3424"/>
                    </a:cubicBezTo>
                    <a:cubicBezTo>
                      <a:pt x="754" y="3584"/>
                      <a:pt x="960" y="3744"/>
                      <a:pt x="1188" y="3881"/>
                    </a:cubicBezTo>
                    <a:cubicBezTo>
                      <a:pt x="1416" y="3995"/>
                      <a:pt x="1667" y="4086"/>
                      <a:pt x="1964" y="4132"/>
                    </a:cubicBezTo>
                    <a:cubicBezTo>
                      <a:pt x="2055" y="4155"/>
                      <a:pt x="2147" y="4155"/>
                      <a:pt x="2238" y="4155"/>
                    </a:cubicBezTo>
                    <a:cubicBezTo>
                      <a:pt x="2375" y="4155"/>
                      <a:pt x="2512" y="4132"/>
                      <a:pt x="2649" y="4109"/>
                    </a:cubicBezTo>
                    <a:cubicBezTo>
                      <a:pt x="2535" y="3949"/>
                      <a:pt x="2398" y="3767"/>
                      <a:pt x="2284" y="3607"/>
                    </a:cubicBezTo>
                    <a:cubicBezTo>
                      <a:pt x="2284" y="3584"/>
                      <a:pt x="2284" y="3584"/>
                      <a:pt x="2284" y="3584"/>
                    </a:cubicBezTo>
                    <a:lnTo>
                      <a:pt x="2261" y="3584"/>
                    </a:lnTo>
                    <a:cubicBezTo>
                      <a:pt x="2169" y="3584"/>
                      <a:pt x="2078" y="3561"/>
                      <a:pt x="1964" y="3561"/>
                    </a:cubicBezTo>
                    <a:cubicBezTo>
                      <a:pt x="1804" y="3516"/>
                      <a:pt x="1667" y="3470"/>
                      <a:pt x="1507" y="3401"/>
                    </a:cubicBezTo>
                    <a:cubicBezTo>
                      <a:pt x="1393" y="3356"/>
                      <a:pt x="1279" y="3264"/>
                      <a:pt x="1165" y="3173"/>
                    </a:cubicBezTo>
                    <a:cubicBezTo>
                      <a:pt x="1074" y="3082"/>
                      <a:pt x="960" y="2991"/>
                      <a:pt x="868" y="2854"/>
                    </a:cubicBezTo>
                    <a:cubicBezTo>
                      <a:pt x="800" y="2739"/>
                      <a:pt x="731" y="2625"/>
                      <a:pt x="686" y="2488"/>
                    </a:cubicBezTo>
                    <a:cubicBezTo>
                      <a:pt x="617" y="2329"/>
                      <a:pt x="594" y="2169"/>
                      <a:pt x="572" y="2032"/>
                    </a:cubicBezTo>
                    <a:cubicBezTo>
                      <a:pt x="572" y="1895"/>
                      <a:pt x="572" y="1758"/>
                      <a:pt x="594" y="1621"/>
                    </a:cubicBezTo>
                    <a:cubicBezTo>
                      <a:pt x="594" y="1598"/>
                      <a:pt x="594" y="1598"/>
                      <a:pt x="617" y="1530"/>
                    </a:cubicBezTo>
                    <a:lnTo>
                      <a:pt x="617" y="1484"/>
                    </a:lnTo>
                    <a:cubicBezTo>
                      <a:pt x="640" y="1393"/>
                      <a:pt x="686" y="1301"/>
                      <a:pt x="709" y="1210"/>
                    </a:cubicBezTo>
                    <a:lnTo>
                      <a:pt x="731" y="1165"/>
                    </a:lnTo>
                    <a:cubicBezTo>
                      <a:pt x="777" y="1096"/>
                      <a:pt x="823" y="1028"/>
                      <a:pt x="846" y="959"/>
                    </a:cubicBezTo>
                    <a:cubicBezTo>
                      <a:pt x="891" y="913"/>
                      <a:pt x="914" y="868"/>
                      <a:pt x="960" y="822"/>
                    </a:cubicBezTo>
                    <a:cubicBezTo>
                      <a:pt x="1005" y="754"/>
                      <a:pt x="1074" y="708"/>
                      <a:pt x="1119" y="640"/>
                    </a:cubicBezTo>
                    <a:cubicBezTo>
                      <a:pt x="1097" y="434"/>
                      <a:pt x="1051" y="229"/>
                      <a:pt x="10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7832;p70">
                <a:extLst>
                  <a:ext uri="{FF2B5EF4-FFF2-40B4-BE49-F238E27FC236}">
                    <a16:creationId xmlns:a16="http://schemas.microsoft.com/office/drawing/2014/main" id="{A48FA8E1-1934-424B-841C-BF134566D43D}"/>
                  </a:ext>
                </a:extLst>
              </p:cNvPr>
              <p:cNvSpPr/>
              <p:nvPr/>
            </p:nvSpPr>
            <p:spPr>
              <a:xfrm>
                <a:off x="5135234" y="3416348"/>
                <a:ext cx="193758" cy="245190"/>
              </a:xfrm>
              <a:custGeom>
                <a:avLst/>
                <a:gdLst/>
                <a:ahLst/>
                <a:cxnLst/>
                <a:rect l="l" t="t" r="r" b="b"/>
                <a:pathLst>
                  <a:path w="15020" h="19007" extrusionOk="0">
                    <a:moveTo>
                      <a:pt x="6195" y="1"/>
                    </a:moveTo>
                    <a:cubicBezTo>
                      <a:pt x="6149" y="1"/>
                      <a:pt x="6099" y="12"/>
                      <a:pt x="6072" y="38"/>
                    </a:cubicBezTo>
                    <a:cubicBezTo>
                      <a:pt x="4680" y="883"/>
                      <a:pt x="3607" y="1682"/>
                      <a:pt x="2694" y="2526"/>
                    </a:cubicBezTo>
                    <a:cubicBezTo>
                      <a:pt x="1644" y="3462"/>
                      <a:pt x="799" y="4489"/>
                      <a:pt x="183" y="5585"/>
                    </a:cubicBezTo>
                    <a:cubicBezTo>
                      <a:pt x="160" y="5631"/>
                      <a:pt x="137" y="5676"/>
                      <a:pt x="115" y="5722"/>
                    </a:cubicBezTo>
                    <a:cubicBezTo>
                      <a:pt x="92" y="5836"/>
                      <a:pt x="69" y="5927"/>
                      <a:pt x="46" y="6019"/>
                    </a:cubicBezTo>
                    <a:cubicBezTo>
                      <a:pt x="23" y="6087"/>
                      <a:pt x="23" y="6156"/>
                      <a:pt x="23" y="6224"/>
                    </a:cubicBezTo>
                    <a:cubicBezTo>
                      <a:pt x="23" y="6293"/>
                      <a:pt x="23" y="6384"/>
                      <a:pt x="0" y="6452"/>
                    </a:cubicBezTo>
                    <a:cubicBezTo>
                      <a:pt x="23" y="6498"/>
                      <a:pt x="23" y="6566"/>
                      <a:pt x="23" y="6612"/>
                    </a:cubicBezTo>
                    <a:cubicBezTo>
                      <a:pt x="183" y="7936"/>
                      <a:pt x="640" y="9305"/>
                      <a:pt x="1370" y="10812"/>
                    </a:cubicBezTo>
                    <a:cubicBezTo>
                      <a:pt x="2009" y="12113"/>
                      <a:pt x="2808" y="13346"/>
                      <a:pt x="3790" y="14532"/>
                    </a:cubicBezTo>
                    <a:cubicBezTo>
                      <a:pt x="3995" y="14784"/>
                      <a:pt x="4223" y="15057"/>
                      <a:pt x="4451" y="15308"/>
                    </a:cubicBezTo>
                    <a:cubicBezTo>
                      <a:pt x="5205" y="16130"/>
                      <a:pt x="6049" y="16883"/>
                      <a:pt x="6917" y="17523"/>
                    </a:cubicBezTo>
                    <a:cubicBezTo>
                      <a:pt x="7715" y="18093"/>
                      <a:pt x="8537" y="18550"/>
                      <a:pt x="9336" y="18869"/>
                    </a:cubicBezTo>
                    <a:cubicBezTo>
                      <a:pt x="9382" y="18869"/>
                      <a:pt x="9405" y="18892"/>
                      <a:pt x="9450" y="18892"/>
                    </a:cubicBezTo>
                    <a:cubicBezTo>
                      <a:pt x="9541" y="18915"/>
                      <a:pt x="9656" y="18938"/>
                      <a:pt x="9747" y="18983"/>
                    </a:cubicBezTo>
                    <a:cubicBezTo>
                      <a:pt x="9815" y="18983"/>
                      <a:pt x="9884" y="19006"/>
                      <a:pt x="9952" y="19006"/>
                    </a:cubicBezTo>
                    <a:lnTo>
                      <a:pt x="10569" y="19006"/>
                    </a:lnTo>
                    <a:cubicBezTo>
                      <a:pt x="10797" y="18983"/>
                      <a:pt x="11025" y="18938"/>
                      <a:pt x="11299" y="18869"/>
                    </a:cubicBezTo>
                    <a:cubicBezTo>
                      <a:pt x="11710" y="18755"/>
                      <a:pt x="12144" y="18550"/>
                      <a:pt x="12623" y="18276"/>
                    </a:cubicBezTo>
                    <a:cubicBezTo>
                      <a:pt x="13011" y="18048"/>
                      <a:pt x="13399" y="17774"/>
                      <a:pt x="13764" y="17408"/>
                    </a:cubicBezTo>
                    <a:cubicBezTo>
                      <a:pt x="14107" y="17112"/>
                      <a:pt x="14358" y="16792"/>
                      <a:pt x="14563" y="16473"/>
                    </a:cubicBezTo>
                    <a:cubicBezTo>
                      <a:pt x="14746" y="16176"/>
                      <a:pt x="14860" y="15879"/>
                      <a:pt x="14951" y="15560"/>
                    </a:cubicBezTo>
                    <a:cubicBezTo>
                      <a:pt x="14997" y="15308"/>
                      <a:pt x="15020" y="15012"/>
                      <a:pt x="14974" y="14715"/>
                    </a:cubicBezTo>
                    <a:cubicBezTo>
                      <a:pt x="14905" y="14144"/>
                      <a:pt x="14654" y="13619"/>
                      <a:pt x="14380" y="13117"/>
                    </a:cubicBezTo>
                    <a:cubicBezTo>
                      <a:pt x="14289" y="12957"/>
                      <a:pt x="14198" y="12798"/>
                      <a:pt x="14107" y="12638"/>
                    </a:cubicBezTo>
                    <a:cubicBezTo>
                      <a:pt x="13993" y="12456"/>
                      <a:pt x="13879" y="12251"/>
                      <a:pt x="13765" y="12047"/>
                    </a:cubicBezTo>
                    <a:lnTo>
                      <a:pt x="13765" y="12047"/>
                    </a:lnTo>
                    <a:cubicBezTo>
                      <a:pt x="13572" y="11655"/>
                      <a:pt x="13442" y="11325"/>
                      <a:pt x="13376" y="10995"/>
                    </a:cubicBezTo>
                    <a:cubicBezTo>
                      <a:pt x="13330" y="10789"/>
                      <a:pt x="13308" y="10584"/>
                      <a:pt x="13308" y="10401"/>
                    </a:cubicBezTo>
                    <a:cubicBezTo>
                      <a:pt x="13330" y="10218"/>
                      <a:pt x="13376" y="10013"/>
                      <a:pt x="13422" y="9830"/>
                    </a:cubicBezTo>
                    <a:cubicBezTo>
                      <a:pt x="13467" y="9693"/>
                      <a:pt x="13513" y="9579"/>
                      <a:pt x="13582" y="9442"/>
                    </a:cubicBezTo>
                    <a:cubicBezTo>
                      <a:pt x="13627" y="9351"/>
                      <a:pt x="13627" y="9237"/>
                      <a:pt x="13536" y="9146"/>
                    </a:cubicBezTo>
                    <a:cubicBezTo>
                      <a:pt x="13513" y="9100"/>
                      <a:pt x="13490" y="9077"/>
                      <a:pt x="13445" y="9077"/>
                    </a:cubicBezTo>
                    <a:cubicBezTo>
                      <a:pt x="13399" y="9054"/>
                      <a:pt x="13353" y="9032"/>
                      <a:pt x="13308" y="9032"/>
                    </a:cubicBezTo>
                    <a:cubicBezTo>
                      <a:pt x="13285" y="8484"/>
                      <a:pt x="13125" y="7913"/>
                      <a:pt x="12828" y="7251"/>
                    </a:cubicBezTo>
                    <a:cubicBezTo>
                      <a:pt x="12554" y="6612"/>
                      <a:pt x="12166" y="5973"/>
                      <a:pt x="11619" y="5243"/>
                    </a:cubicBezTo>
                    <a:cubicBezTo>
                      <a:pt x="11459" y="5037"/>
                      <a:pt x="11299" y="4832"/>
                      <a:pt x="11116" y="4626"/>
                    </a:cubicBezTo>
                    <a:cubicBezTo>
                      <a:pt x="10318" y="3668"/>
                      <a:pt x="9382" y="2709"/>
                      <a:pt x="8172" y="1636"/>
                    </a:cubicBezTo>
                    <a:cubicBezTo>
                      <a:pt x="7624" y="1157"/>
                      <a:pt x="7054" y="678"/>
                      <a:pt x="6460" y="221"/>
                    </a:cubicBezTo>
                    <a:cubicBezTo>
                      <a:pt x="6460" y="198"/>
                      <a:pt x="6460" y="198"/>
                      <a:pt x="6437" y="175"/>
                    </a:cubicBezTo>
                    <a:cubicBezTo>
                      <a:pt x="6437" y="153"/>
                      <a:pt x="6414" y="130"/>
                      <a:pt x="6414" y="107"/>
                    </a:cubicBezTo>
                    <a:cubicBezTo>
                      <a:pt x="6369" y="61"/>
                      <a:pt x="6323" y="38"/>
                      <a:pt x="6277" y="16"/>
                    </a:cubicBezTo>
                    <a:cubicBezTo>
                      <a:pt x="6259" y="6"/>
                      <a:pt x="6228" y="1"/>
                      <a:pt x="61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7833;p70">
                <a:extLst>
                  <a:ext uri="{FF2B5EF4-FFF2-40B4-BE49-F238E27FC236}">
                    <a16:creationId xmlns:a16="http://schemas.microsoft.com/office/drawing/2014/main" id="{19BC1AA5-E6AB-486C-ACDF-DDA345521F06}"/>
                  </a:ext>
                </a:extLst>
              </p:cNvPr>
              <p:cNvSpPr/>
              <p:nvPr/>
            </p:nvSpPr>
            <p:spPr>
              <a:xfrm>
                <a:off x="5135234" y="3465121"/>
                <a:ext cx="193758" cy="196635"/>
              </a:xfrm>
              <a:custGeom>
                <a:avLst/>
                <a:gdLst/>
                <a:ahLst/>
                <a:cxnLst/>
                <a:rect l="l" t="t" r="r" b="b"/>
                <a:pathLst>
                  <a:path w="15020" h="15243" extrusionOk="0">
                    <a:moveTo>
                      <a:pt x="1438" y="1"/>
                    </a:moveTo>
                    <a:cubicBezTo>
                      <a:pt x="959" y="571"/>
                      <a:pt x="525" y="1188"/>
                      <a:pt x="160" y="1804"/>
                    </a:cubicBezTo>
                    <a:lnTo>
                      <a:pt x="137" y="1872"/>
                    </a:lnTo>
                    <a:lnTo>
                      <a:pt x="115" y="1941"/>
                    </a:lnTo>
                    <a:cubicBezTo>
                      <a:pt x="69" y="2055"/>
                      <a:pt x="46" y="2146"/>
                      <a:pt x="23" y="2238"/>
                    </a:cubicBezTo>
                    <a:cubicBezTo>
                      <a:pt x="23" y="2306"/>
                      <a:pt x="23" y="2375"/>
                      <a:pt x="23" y="2443"/>
                    </a:cubicBezTo>
                    <a:lnTo>
                      <a:pt x="0" y="2603"/>
                    </a:lnTo>
                    <a:lnTo>
                      <a:pt x="0" y="2671"/>
                    </a:lnTo>
                    <a:lnTo>
                      <a:pt x="23" y="2831"/>
                    </a:lnTo>
                    <a:cubicBezTo>
                      <a:pt x="183" y="4155"/>
                      <a:pt x="617" y="5524"/>
                      <a:pt x="1370" y="7031"/>
                    </a:cubicBezTo>
                    <a:cubicBezTo>
                      <a:pt x="2009" y="8332"/>
                      <a:pt x="2808" y="9587"/>
                      <a:pt x="3767" y="10751"/>
                    </a:cubicBezTo>
                    <a:cubicBezTo>
                      <a:pt x="3995" y="11025"/>
                      <a:pt x="4223" y="11276"/>
                      <a:pt x="4451" y="11527"/>
                    </a:cubicBezTo>
                    <a:cubicBezTo>
                      <a:pt x="5205" y="12372"/>
                      <a:pt x="6049" y="13125"/>
                      <a:pt x="6917" y="13742"/>
                    </a:cubicBezTo>
                    <a:cubicBezTo>
                      <a:pt x="7715" y="14335"/>
                      <a:pt x="8514" y="14769"/>
                      <a:pt x="9336" y="15088"/>
                    </a:cubicBezTo>
                    <a:lnTo>
                      <a:pt x="9405" y="15111"/>
                    </a:lnTo>
                    <a:lnTo>
                      <a:pt x="9450" y="15111"/>
                    </a:lnTo>
                    <a:cubicBezTo>
                      <a:pt x="9541" y="15157"/>
                      <a:pt x="9656" y="15180"/>
                      <a:pt x="9747" y="15202"/>
                    </a:cubicBezTo>
                    <a:cubicBezTo>
                      <a:pt x="9815" y="15202"/>
                      <a:pt x="9884" y="15225"/>
                      <a:pt x="9952" y="15225"/>
                    </a:cubicBezTo>
                    <a:cubicBezTo>
                      <a:pt x="10066" y="15237"/>
                      <a:pt x="10169" y="15242"/>
                      <a:pt x="10269" y="15242"/>
                    </a:cubicBezTo>
                    <a:cubicBezTo>
                      <a:pt x="10369" y="15242"/>
                      <a:pt x="10466" y="15237"/>
                      <a:pt x="10569" y="15225"/>
                    </a:cubicBezTo>
                    <a:cubicBezTo>
                      <a:pt x="10797" y="15202"/>
                      <a:pt x="11025" y="15157"/>
                      <a:pt x="11299" y="15088"/>
                    </a:cubicBezTo>
                    <a:cubicBezTo>
                      <a:pt x="11710" y="14974"/>
                      <a:pt x="12144" y="14792"/>
                      <a:pt x="12623" y="14518"/>
                    </a:cubicBezTo>
                    <a:cubicBezTo>
                      <a:pt x="13011" y="14289"/>
                      <a:pt x="13399" y="13993"/>
                      <a:pt x="13764" y="13650"/>
                    </a:cubicBezTo>
                    <a:cubicBezTo>
                      <a:pt x="14107" y="13331"/>
                      <a:pt x="14358" y="13011"/>
                      <a:pt x="14563" y="12692"/>
                    </a:cubicBezTo>
                    <a:cubicBezTo>
                      <a:pt x="14746" y="12395"/>
                      <a:pt x="14883" y="12098"/>
                      <a:pt x="14951" y="11779"/>
                    </a:cubicBezTo>
                    <a:cubicBezTo>
                      <a:pt x="15020" y="11527"/>
                      <a:pt x="15020" y="11254"/>
                      <a:pt x="14974" y="10934"/>
                    </a:cubicBezTo>
                    <a:cubicBezTo>
                      <a:pt x="14905" y="10363"/>
                      <a:pt x="14654" y="9838"/>
                      <a:pt x="14380" y="9336"/>
                    </a:cubicBezTo>
                    <a:cubicBezTo>
                      <a:pt x="14289" y="9176"/>
                      <a:pt x="14198" y="9017"/>
                      <a:pt x="14107" y="8857"/>
                    </a:cubicBezTo>
                    <a:lnTo>
                      <a:pt x="14084" y="8788"/>
                    </a:lnTo>
                    <a:lnTo>
                      <a:pt x="14038" y="8743"/>
                    </a:lnTo>
                    <a:cubicBezTo>
                      <a:pt x="14038" y="8720"/>
                      <a:pt x="14038" y="8720"/>
                      <a:pt x="14015" y="8697"/>
                    </a:cubicBezTo>
                    <a:cubicBezTo>
                      <a:pt x="13947" y="8674"/>
                      <a:pt x="13878" y="8652"/>
                      <a:pt x="13810" y="8606"/>
                    </a:cubicBezTo>
                    <a:cubicBezTo>
                      <a:pt x="13604" y="8537"/>
                      <a:pt x="13399" y="8469"/>
                      <a:pt x="13194" y="8423"/>
                    </a:cubicBezTo>
                    <a:cubicBezTo>
                      <a:pt x="12965" y="8378"/>
                      <a:pt x="12760" y="8355"/>
                      <a:pt x="12532" y="8332"/>
                    </a:cubicBezTo>
                    <a:lnTo>
                      <a:pt x="12554" y="8332"/>
                    </a:lnTo>
                    <a:cubicBezTo>
                      <a:pt x="12377" y="8316"/>
                      <a:pt x="12188" y="8300"/>
                      <a:pt x="11996" y="8300"/>
                    </a:cubicBezTo>
                    <a:cubicBezTo>
                      <a:pt x="11916" y="8300"/>
                      <a:pt x="11836" y="8302"/>
                      <a:pt x="11756" y="8309"/>
                    </a:cubicBezTo>
                    <a:cubicBezTo>
                      <a:pt x="11482" y="8332"/>
                      <a:pt x="11231" y="8355"/>
                      <a:pt x="10957" y="8400"/>
                    </a:cubicBezTo>
                    <a:lnTo>
                      <a:pt x="10979" y="8400"/>
                    </a:lnTo>
                    <a:cubicBezTo>
                      <a:pt x="10637" y="8446"/>
                      <a:pt x="10318" y="8515"/>
                      <a:pt x="9998" y="8629"/>
                    </a:cubicBezTo>
                    <a:cubicBezTo>
                      <a:pt x="9656" y="8743"/>
                      <a:pt x="9336" y="8857"/>
                      <a:pt x="9039" y="8994"/>
                    </a:cubicBezTo>
                    <a:lnTo>
                      <a:pt x="9062" y="8994"/>
                    </a:lnTo>
                    <a:cubicBezTo>
                      <a:pt x="8364" y="9309"/>
                      <a:pt x="7732" y="9714"/>
                      <a:pt x="7145" y="10185"/>
                    </a:cubicBezTo>
                    <a:lnTo>
                      <a:pt x="7145" y="10185"/>
                    </a:lnTo>
                    <a:cubicBezTo>
                      <a:pt x="7145" y="10184"/>
                      <a:pt x="7145" y="10182"/>
                      <a:pt x="7145" y="10181"/>
                    </a:cubicBezTo>
                    <a:lnTo>
                      <a:pt x="7145" y="10181"/>
                    </a:lnTo>
                    <a:cubicBezTo>
                      <a:pt x="6985" y="10341"/>
                      <a:pt x="6802" y="10500"/>
                      <a:pt x="6643" y="10660"/>
                    </a:cubicBezTo>
                    <a:cubicBezTo>
                      <a:pt x="6620" y="10683"/>
                      <a:pt x="6597" y="10729"/>
                      <a:pt x="6574" y="10751"/>
                    </a:cubicBezTo>
                    <a:lnTo>
                      <a:pt x="6551" y="10751"/>
                    </a:lnTo>
                    <a:cubicBezTo>
                      <a:pt x="6551" y="10774"/>
                      <a:pt x="6551" y="10797"/>
                      <a:pt x="6529" y="10797"/>
                    </a:cubicBezTo>
                    <a:cubicBezTo>
                      <a:pt x="6506" y="10820"/>
                      <a:pt x="6483" y="10820"/>
                      <a:pt x="6460" y="10820"/>
                    </a:cubicBezTo>
                    <a:cubicBezTo>
                      <a:pt x="6437" y="10820"/>
                      <a:pt x="6414" y="10820"/>
                      <a:pt x="6392" y="10797"/>
                    </a:cubicBezTo>
                    <a:cubicBezTo>
                      <a:pt x="6118" y="10569"/>
                      <a:pt x="5867" y="10318"/>
                      <a:pt x="5593" y="10044"/>
                    </a:cubicBezTo>
                    <a:cubicBezTo>
                      <a:pt x="4931" y="9359"/>
                      <a:pt x="4337" y="8583"/>
                      <a:pt x="3812" y="7761"/>
                    </a:cubicBezTo>
                    <a:cubicBezTo>
                      <a:pt x="3287" y="6917"/>
                      <a:pt x="2831" y="6027"/>
                      <a:pt x="2466" y="5091"/>
                    </a:cubicBezTo>
                    <a:cubicBezTo>
                      <a:pt x="2123" y="4178"/>
                      <a:pt x="1849" y="3219"/>
                      <a:pt x="1667" y="2260"/>
                    </a:cubicBezTo>
                    <a:cubicBezTo>
                      <a:pt x="1530" y="1507"/>
                      <a:pt x="1461" y="754"/>
                      <a:pt x="1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7834;p70">
                <a:extLst>
                  <a:ext uri="{FF2B5EF4-FFF2-40B4-BE49-F238E27FC236}">
                    <a16:creationId xmlns:a16="http://schemas.microsoft.com/office/drawing/2014/main" id="{DD9D0502-1657-42E8-89BB-91236C7759AF}"/>
                  </a:ext>
                </a:extLst>
              </p:cNvPr>
              <p:cNvSpPr/>
              <p:nvPr/>
            </p:nvSpPr>
            <p:spPr>
              <a:xfrm>
                <a:off x="5273618" y="3541742"/>
                <a:ext cx="39177" cy="1353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049" extrusionOk="0">
                    <a:moveTo>
                      <a:pt x="1041" y="1"/>
                    </a:moveTo>
                    <a:cubicBezTo>
                      <a:pt x="775" y="1"/>
                      <a:pt x="509" y="35"/>
                      <a:pt x="251" y="109"/>
                    </a:cubicBezTo>
                    <a:cubicBezTo>
                      <a:pt x="183" y="132"/>
                      <a:pt x="115" y="155"/>
                      <a:pt x="69" y="224"/>
                    </a:cubicBezTo>
                    <a:cubicBezTo>
                      <a:pt x="23" y="269"/>
                      <a:pt x="0" y="361"/>
                      <a:pt x="0" y="429"/>
                    </a:cubicBezTo>
                    <a:cubicBezTo>
                      <a:pt x="23" y="497"/>
                      <a:pt x="69" y="566"/>
                      <a:pt x="115" y="612"/>
                    </a:cubicBezTo>
                    <a:cubicBezTo>
                      <a:pt x="170" y="649"/>
                      <a:pt x="242" y="686"/>
                      <a:pt x="303" y="686"/>
                    </a:cubicBezTo>
                    <a:cubicBezTo>
                      <a:pt x="317" y="686"/>
                      <a:pt x="330" y="684"/>
                      <a:pt x="343" y="680"/>
                    </a:cubicBezTo>
                    <a:cubicBezTo>
                      <a:pt x="548" y="612"/>
                      <a:pt x="776" y="566"/>
                      <a:pt x="1005" y="566"/>
                    </a:cubicBezTo>
                    <a:cubicBezTo>
                      <a:pt x="1256" y="566"/>
                      <a:pt x="1507" y="612"/>
                      <a:pt x="1758" y="657"/>
                    </a:cubicBezTo>
                    <a:cubicBezTo>
                      <a:pt x="2077" y="749"/>
                      <a:pt x="2351" y="863"/>
                      <a:pt x="2625" y="1022"/>
                    </a:cubicBezTo>
                    <a:cubicBezTo>
                      <a:pt x="2654" y="1042"/>
                      <a:pt x="2687" y="1049"/>
                      <a:pt x="2721" y="1049"/>
                    </a:cubicBezTo>
                    <a:cubicBezTo>
                      <a:pt x="2767" y="1049"/>
                      <a:pt x="2814" y="1036"/>
                      <a:pt x="2854" y="1022"/>
                    </a:cubicBezTo>
                    <a:cubicBezTo>
                      <a:pt x="2922" y="1000"/>
                      <a:pt x="2991" y="931"/>
                      <a:pt x="3013" y="863"/>
                    </a:cubicBezTo>
                    <a:cubicBezTo>
                      <a:pt x="3036" y="794"/>
                      <a:pt x="3036" y="726"/>
                      <a:pt x="3013" y="657"/>
                    </a:cubicBezTo>
                    <a:cubicBezTo>
                      <a:pt x="2991" y="634"/>
                      <a:pt x="2991" y="612"/>
                      <a:pt x="2968" y="589"/>
                    </a:cubicBezTo>
                    <a:cubicBezTo>
                      <a:pt x="2945" y="543"/>
                      <a:pt x="2899" y="520"/>
                      <a:pt x="2854" y="497"/>
                    </a:cubicBezTo>
                    <a:cubicBezTo>
                      <a:pt x="2308" y="193"/>
                      <a:pt x="1672" y="1"/>
                      <a:pt x="10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7835;p70">
                <a:extLst>
                  <a:ext uri="{FF2B5EF4-FFF2-40B4-BE49-F238E27FC236}">
                    <a16:creationId xmlns:a16="http://schemas.microsoft.com/office/drawing/2014/main" id="{24ECA71D-1C1E-41BD-835D-D655186DCCA7}"/>
                  </a:ext>
                </a:extLst>
              </p:cNvPr>
              <p:cNvSpPr/>
              <p:nvPr/>
            </p:nvSpPr>
            <p:spPr>
              <a:xfrm>
                <a:off x="5274791" y="3556783"/>
                <a:ext cx="43009" cy="11623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901" extrusionOk="0">
                    <a:moveTo>
                      <a:pt x="1207" y="0"/>
                    </a:moveTo>
                    <a:cubicBezTo>
                      <a:pt x="890" y="0"/>
                      <a:pt x="571" y="33"/>
                      <a:pt x="252" y="108"/>
                    </a:cubicBezTo>
                    <a:cubicBezTo>
                      <a:pt x="183" y="130"/>
                      <a:pt x="115" y="153"/>
                      <a:pt x="69" y="222"/>
                    </a:cubicBezTo>
                    <a:cubicBezTo>
                      <a:pt x="24" y="290"/>
                      <a:pt x="1" y="359"/>
                      <a:pt x="24" y="450"/>
                    </a:cubicBezTo>
                    <a:cubicBezTo>
                      <a:pt x="43" y="569"/>
                      <a:pt x="166" y="687"/>
                      <a:pt x="287" y="687"/>
                    </a:cubicBezTo>
                    <a:cubicBezTo>
                      <a:pt x="306" y="687"/>
                      <a:pt x="325" y="684"/>
                      <a:pt x="343" y="678"/>
                    </a:cubicBezTo>
                    <a:cubicBezTo>
                      <a:pt x="617" y="610"/>
                      <a:pt x="914" y="587"/>
                      <a:pt x="1188" y="564"/>
                    </a:cubicBezTo>
                    <a:cubicBezTo>
                      <a:pt x="1621" y="564"/>
                      <a:pt x="2055" y="633"/>
                      <a:pt x="2466" y="747"/>
                    </a:cubicBezTo>
                    <a:cubicBezTo>
                      <a:pt x="2626" y="792"/>
                      <a:pt x="2785" y="838"/>
                      <a:pt x="2922" y="884"/>
                    </a:cubicBezTo>
                    <a:cubicBezTo>
                      <a:pt x="2956" y="895"/>
                      <a:pt x="2991" y="900"/>
                      <a:pt x="3027" y="900"/>
                    </a:cubicBezTo>
                    <a:cubicBezTo>
                      <a:pt x="3140" y="900"/>
                      <a:pt x="3253" y="845"/>
                      <a:pt x="3288" y="724"/>
                    </a:cubicBezTo>
                    <a:cubicBezTo>
                      <a:pt x="3333" y="633"/>
                      <a:pt x="3310" y="518"/>
                      <a:pt x="3242" y="427"/>
                    </a:cubicBezTo>
                    <a:cubicBezTo>
                      <a:pt x="3219" y="404"/>
                      <a:pt x="3173" y="359"/>
                      <a:pt x="3128" y="359"/>
                    </a:cubicBezTo>
                    <a:cubicBezTo>
                      <a:pt x="2512" y="143"/>
                      <a:pt x="1864" y="0"/>
                      <a:pt x="12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7836;p70">
                <a:extLst>
                  <a:ext uri="{FF2B5EF4-FFF2-40B4-BE49-F238E27FC236}">
                    <a16:creationId xmlns:a16="http://schemas.microsoft.com/office/drawing/2014/main" id="{19FD06A8-796A-4657-817E-E914D6B426E8}"/>
                  </a:ext>
                </a:extLst>
              </p:cNvPr>
              <p:cNvSpPr/>
              <p:nvPr/>
            </p:nvSpPr>
            <p:spPr>
              <a:xfrm>
                <a:off x="5166437" y="3458426"/>
                <a:ext cx="58618" cy="58179"/>
              </a:xfrm>
              <a:custGeom>
                <a:avLst/>
                <a:gdLst/>
                <a:ahLst/>
                <a:cxnLst/>
                <a:rect l="l" t="t" r="r" b="b"/>
                <a:pathLst>
                  <a:path w="4544" h="4510" extrusionOk="0">
                    <a:moveTo>
                      <a:pt x="3441" y="3487"/>
                    </a:moveTo>
                    <a:cubicBezTo>
                      <a:pt x="3428" y="3487"/>
                      <a:pt x="3425" y="3489"/>
                      <a:pt x="3425" y="3500"/>
                    </a:cubicBezTo>
                    <a:lnTo>
                      <a:pt x="3425" y="3500"/>
                    </a:lnTo>
                    <a:cubicBezTo>
                      <a:pt x="3430" y="3496"/>
                      <a:pt x="3436" y="3491"/>
                      <a:pt x="3441" y="3487"/>
                    </a:cubicBezTo>
                    <a:close/>
                    <a:moveTo>
                      <a:pt x="2306" y="565"/>
                    </a:moveTo>
                    <a:cubicBezTo>
                      <a:pt x="2443" y="588"/>
                      <a:pt x="2580" y="611"/>
                      <a:pt x="2740" y="634"/>
                    </a:cubicBezTo>
                    <a:cubicBezTo>
                      <a:pt x="2786" y="657"/>
                      <a:pt x="2854" y="680"/>
                      <a:pt x="2923" y="702"/>
                    </a:cubicBezTo>
                    <a:cubicBezTo>
                      <a:pt x="2991" y="725"/>
                      <a:pt x="3037" y="771"/>
                      <a:pt x="3105" y="794"/>
                    </a:cubicBezTo>
                    <a:cubicBezTo>
                      <a:pt x="3242" y="885"/>
                      <a:pt x="3356" y="976"/>
                      <a:pt x="3470" y="1068"/>
                    </a:cubicBezTo>
                    <a:cubicBezTo>
                      <a:pt x="3585" y="1182"/>
                      <a:pt x="3676" y="1296"/>
                      <a:pt x="3744" y="1433"/>
                    </a:cubicBezTo>
                    <a:cubicBezTo>
                      <a:pt x="3813" y="1570"/>
                      <a:pt x="3881" y="1707"/>
                      <a:pt x="3927" y="1866"/>
                    </a:cubicBezTo>
                    <a:cubicBezTo>
                      <a:pt x="3950" y="2003"/>
                      <a:pt x="3973" y="2140"/>
                      <a:pt x="3973" y="2300"/>
                    </a:cubicBezTo>
                    <a:cubicBezTo>
                      <a:pt x="3950" y="2437"/>
                      <a:pt x="3927" y="2574"/>
                      <a:pt x="3904" y="2711"/>
                    </a:cubicBezTo>
                    <a:cubicBezTo>
                      <a:pt x="3858" y="2848"/>
                      <a:pt x="3790" y="2985"/>
                      <a:pt x="3722" y="3122"/>
                    </a:cubicBezTo>
                    <a:cubicBezTo>
                      <a:pt x="3653" y="3236"/>
                      <a:pt x="3562" y="3350"/>
                      <a:pt x="3470" y="3464"/>
                    </a:cubicBezTo>
                    <a:cubicBezTo>
                      <a:pt x="3461" y="3472"/>
                      <a:pt x="3451" y="3479"/>
                      <a:pt x="3441" y="3487"/>
                    </a:cubicBezTo>
                    <a:lnTo>
                      <a:pt x="3441" y="3487"/>
                    </a:lnTo>
                    <a:cubicBezTo>
                      <a:pt x="3443" y="3487"/>
                      <a:pt x="3445" y="3487"/>
                      <a:pt x="3448" y="3487"/>
                    </a:cubicBezTo>
                    <a:lnTo>
                      <a:pt x="3425" y="3510"/>
                    </a:lnTo>
                    <a:cubicBezTo>
                      <a:pt x="3425" y="3506"/>
                      <a:pt x="3425" y="3503"/>
                      <a:pt x="3425" y="3500"/>
                    </a:cubicBezTo>
                    <a:lnTo>
                      <a:pt x="3425" y="3500"/>
                    </a:lnTo>
                    <a:cubicBezTo>
                      <a:pt x="3321" y="3579"/>
                      <a:pt x="3205" y="3659"/>
                      <a:pt x="3105" y="3738"/>
                    </a:cubicBezTo>
                    <a:cubicBezTo>
                      <a:pt x="2968" y="3807"/>
                      <a:pt x="2831" y="3852"/>
                      <a:pt x="2672" y="3898"/>
                    </a:cubicBezTo>
                    <a:cubicBezTo>
                      <a:pt x="2535" y="3921"/>
                      <a:pt x="2398" y="3944"/>
                      <a:pt x="2261" y="3944"/>
                    </a:cubicBezTo>
                    <a:cubicBezTo>
                      <a:pt x="2101" y="3944"/>
                      <a:pt x="1964" y="3921"/>
                      <a:pt x="1827" y="3875"/>
                    </a:cubicBezTo>
                    <a:cubicBezTo>
                      <a:pt x="1690" y="3829"/>
                      <a:pt x="1553" y="3784"/>
                      <a:pt x="1416" y="3692"/>
                    </a:cubicBezTo>
                    <a:cubicBezTo>
                      <a:pt x="1302" y="3624"/>
                      <a:pt x="1188" y="3533"/>
                      <a:pt x="1074" y="3441"/>
                    </a:cubicBezTo>
                    <a:cubicBezTo>
                      <a:pt x="982" y="3327"/>
                      <a:pt x="891" y="3213"/>
                      <a:pt x="823" y="3099"/>
                    </a:cubicBezTo>
                    <a:cubicBezTo>
                      <a:pt x="731" y="2962"/>
                      <a:pt x="686" y="2802"/>
                      <a:pt x="640" y="2665"/>
                    </a:cubicBezTo>
                    <a:cubicBezTo>
                      <a:pt x="617" y="2506"/>
                      <a:pt x="594" y="2369"/>
                      <a:pt x="594" y="2232"/>
                    </a:cubicBezTo>
                    <a:cubicBezTo>
                      <a:pt x="594" y="2095"/>
                      <a:pt x="617" y="1958"/>
                      <a:pt x="663" y="1821"/>
                    </a:cubicBezTo>
                    <a:cubicBezTo>
                      <a:pt x="709" y="1661"/>
                      <a:pt x="754" y="1547"/>
                      <a:pt x="823" y="1410"/>
                    </a:cubicBezTo>
                    <a:cubicBezTo>
                      <a:pt x="914" y="1273"/>
                      <a:pt x="1005" y="1159"/>
                      <a:pt x="1119" y="1045"/>
                    </a:cubicBezTo>
                    <a:cubicBezTo>
                      <a:pt x="1211" y="953"/>
                      <a:pt x="1325" y="862"/>
                      <a:pt x="1439" y="794"/>
                    </a:cubicBezTo>
                    <a:cubicBezTo>
                      <a:pt x="1462" y="794"/>
                      <a:pt x="1462" y="771"/>
                      <a:pt x="1485" y="771"/>
                    </a:cubicBezTo>
                    <a:lnTo>
                      <a:pt x="1507" y="771"/>
                    </a:lnTo>
                    <a:cubicBezTo>
                      <a:pt x="1507" y="771"/>
                      <a:pt x="1507" y="748"/>
                      <a:pt x="1507" y="748"/>
                    </a:cubicBezTo>
                    <a:lnTo>
                      <a:pt x="1553" y="748"/>
                    </a:lnTo>
                    <a:cubicBezTo>
                      <a:pt x="1553" y="748"/>
                      <a:pt x="1553" y="748"/>
                      <a:pt x="1553" y="725"/>
                    </a:cubicBezTo>
                    <a:cubicBezTo>
                      <a:pt x="1667" y="680"/>
                      <a:pt x="1759" y="657"/>
                      <a:pt x="1873" y="611"/>
                    </a:cubicBezTo>
                    <a:cubicBezTo>
                      <a:pt x="1964" y="611"/>
                      <a:pt x="2032" y="588"/>
                      <a:pt x="2124" y="588"/>
                    </a:cubicBezTo>
                    <a:cubicBezTo>
                      <a:pt x="2169" y="588"/>
                      <a:pt x="2238" y="565"/>
                      <a:pt x="2306" y="565"/>
                    </a:cubicBezTo>
                    <a:close/>
                    <a:moveTo>
                      <a:pt x="2284" y="0"/>
                    </a:moveTo>
                    <a:cubicBezTo>
                      <a:pt x="2255" y="0"/>
                      <a:pt x="2226" y="6"/>
                      <a:pt x="2192" y="18"/>
                    </a:cubicBezTo>
                    <a:lnTo>
                      <a:pt x="2147" y="18"/>
                    </a:lnTo>
                    <a:cubicBezTo>
                      <a:pt x="2055" y="18"/>
                      <a:pt x="1964" y="18"/>
                      <a:pt x="1873" y="40"/>
                    </a:cubicBezTo>
                    <a:cubicBezTo>
                      <a:pt x="1485" y="109"/>
                      <a:pt x="1142" y="269"/>
                      <a:pt x="846" y="520"/>
                    </a:cubicBezTo>
                    <a:cubicBezTo>
                      <a:pt x="846" y="520"/>
                      <a:pt x="823" y="543"/>
                      <a:pt x="823" y="543"/>
                    </a:cubicBezTo>
                    <a:cubicBezTo>
                      <a:pt x="389" y="885"/>
                      <a:pt x="138" y="1387"/>
                      <a:pt x="47" y="1935"/>
                    </a:cubicBezTo>
                    <a:cubicBezTo>
                      <a:pt x="1" y="2186"/>
                      <a:pt x="24" y="2460"/>
                      <a:pt x="69" y="2711"/>
                    </a:cubicBezTo>
                    <a:cubicBezTo>
                      <a:pt x="115" y="2985"/>
                      <a:pt x="229" y="3236"/>
                      <a:pt x="366" y="3464"/>
                    </a:cubicBezTo>
                    <a:cubicBezTo>
                      <a:pt x="503" y="3692"/>
                      <a:pt x="709" y="3898"/>
                      <a:pt x="914" y="4058"/>
                    </a:cubicBezTo>
                    <a:cubicBezTo>
                      <a:pt x="1142" y="4217"/>
                      <a:pt x="1393" y="4354"/>
                      <a:pt x="1667" y="4423"/>
                    </a:cubicBezTo>
                    <a:cubicBezTo>
                      <a:pt x="1876" y="4480"/>
                      <a:pt x="2089" y="4509"/>
                      <a:pt x="2301" y="4509"/>
                    </a:cubicBezTo>
                    <a:cubicBezTo>
                      <a:pt x="2598" y="4509"/>
                      <a:pt x="2894" y="4451"/>
                      <a:pt x="3174" y="4332"/>
                    </a:cubicBezTo>
                    <a:cubicBezTo>
                      <a:pt x="3448" y="4217"/>
                      <a:pt x="3676" y="4035"/>
                      <a:pt x="3881" y="3852"/>
                    </a:cubicBezTo>
                    <a:cubicBezTo>
                      <a:pt x="4064" y="3670"/>
                      <a:pt x="4201" y="3464"/>
                      <a:pt x="4315" y="3236"/>
                    </a:cubicBezTo>
                    <a:cubicBezTo>
                      <a:pt x="4429" y="3008"/>
                      <a:pt x="4475" y="2779"/>
                      <a:pt x="4520" y="2528"/>
                    </a:cubicBezTo>
                    <a:cubicBezTo>
                      <a:pt x="4543" y="2254"/>
                      <a:pt x="4520" y="1958"/>
                      <a:pt x="4452" y="1684"/>
                    </a:cubicBezTo>
                    <a:cubicBezTo>
                      <a:pt x="4383" y="1364"/>
                      <a:pt x="4224" y="1068"/>
                      <a:pt x="4018" y="816"/>
                    </a:cubicBezTo>
                    <a:cubicBezTo>
                      <a:pt x="3995" y="794"/>
                      <a:pt x="3973" y="771"/>
                      <a:pt x="3950" y="748"/>
                    </a:cubicBezTo>
                    <a:cubicBezTo>
                      <a:pt x="3699" y="474"/>
                      <a:pt x="3356" y="246"/>
                      <a:pt x="3014" y="132"/>
                    </a:cubicBezTo>
                    <a:cubicBezTo>
                      <a:pt x="2808" y="63"/>
                      <a:pt x="2626" y="18"/>
                      <a:pt x="2420" y="18"/>
                    </a:cubicBezTo>
                    <a:lnTo>
                      <a:pt x="2375" y="18"/>
                    </a:lnTo>
                    <a:cubicBezTo>
                      <a:pt x="2341" y="6"/>
                      <a:pt x="2312" y="0"/>
                      <a:pt x="22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7837;p70">
                <a:extLst>
                  <a:ext uri="{FF2B5EF4-FFF2-40B4-BE49-F238E27FC236}">
                    <a16:creationId xmlns:a16="http://schemas.microsoft.com/office/drawing/2014/main" id="{6512025D-B01D-4694-A8A7-A2A863A87656}"/>
                  </a:ext>
                </a:extLst>
              </p:cNvPr>
              <p:cNvSpPr/>
              <p:nvPr/>
            </p:nvSpPr>
            <p:spPr>
              <a:xfrm>
                <a:off x="5153783" y="3416323"/>
                <a:ext cx="83631" cy="133915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10381" extrusionOk="0">
                    <a:moveTo>
                      <a:pt x="4734" y="0"/>
                    </a:moveTo>
                    <a:cubicBezTo>
                      <a:pt x="4691" y="0"/>
                      <a:pt x="4645" y="6"/>
                      <a:pt x="4611" y="18"/>
                    </a:cubicBezTo>
                    <a:cubicBezTo>
                      <a:pt x="3242" y="885"/>
                      <a:pt x="2169" y="1661"/>
                      <a:pt x="1233" y="2506"/>
                    </a:cubicBezTo>
                    <a:cubicBezTo>
                      <a:pt x="777" y="2916"/>
                      <a:pt x="366" y="3350"/>
                      <a:pt x="0" y="3807"/>
                    </a:cubicBezTo>
                    <a:cubicBezTo>
                      <a:pt x="23" y="4537"/>
                      <a:pt x="92" y="5290"/>
                      <a:pt x="229" y="6043"/>
                    </a:cubicBezTo>
                    <a:cubicBezTo>
                      <a:pt x="389" y="6956"/>
                      <a:pt x="662" y="7915"/>
                      <a:pt x="1028" y="8874"/>
                    </a:cubicBezTo>
                    <a:cubicBezTo>
                      <a:pt x="1233" y="9376"/>
                      <a:pt x="1461" y="9878"/>
                      <a:pt x="1712" y="10380"/>
                    </a:cubicBezTo>
                    <a:cubicBezTo>
                      <a:pt x="1712" y="10312"/>
                      <a:pt x="1690" y="10243"/>
                      <a:pt x="1690" y="10175"/>
                    </a:cubicBezTo>
                    <a:cubicBezTo>
                      <a:pt x="1575" y="9399"/>
                      <a:pt x="1575" y="8600"/>
                      <a:pt x="1690" y="7824"/>
                    </a:cubicBezTo>
                    <a:cubicBezTo>
                      <a:pt x="1712" y="7641"/>
                      <a:pt x="1758" y="7436"/>
                      <a:pt x="1804" y="7230"/>
                    </a:cubicBezTo>
                    <a:cubicBezTo>
                      <a:pt x="1690" y="7139"/>
                      <a:pt x="1598" y="7048"/>
                      <a:pt x="1507" y="6956"/>
                    </a:cubicBezTo>
                    <a:cubicBezTo>
                      <a:pt x="1461" y="6888"/>
                      <a:pt x="1393" y="6797"/>
                      <a:pt x="1347" y="6728"/>
                    </a:cubicBezTo>
                    <a:cubicBezTo>
                      <a:pt x="1210" y="6454"/>
                      <a:pt x="1096" y="6226"/>
                      <a:pt x="1050" y="5975"/>
                    </a:cubicBezTo>
                    <a:cubicBezTo>
                      <a:pt x="1005" y="5701"/>
                      <a:pt x="982" y="5427"/>
                      <a:pt x="1028" y="5199"/>
                    </a:cubicBezTo>
                    <a:cubicBezTo>
                      <a:pt x="1119" y="4628"/>
                      <a:pt x="1393" y="4149"/>
                      <a:pt x="1804" y="3807"/>
                    </a:cubicBezTo>
                    <a:cubicBezTo>
                      <a:pt x="2123" y="3533"/>
                      <a:pt x="2488" y="3373"/>
                      <a:pt x="2854" y="3304"/>
                    </a:cubicBezTo>
                    <a:cubicBezTo>
                      <a:pt x="2945" y="3282"/>
                      <a:pt x="3036" y="3282"/>
                      <a:pt x="3128" y="3282"/>
                    </a:cubicBezTo>
                    <a:cubicBezTo>
                      <a:pt x="3242" y="3259"/>
                      <a:pt x="3287" y="3259"/>
                      <a:pt x="3356" y="3259"/>
                    </a:cubicBezTo>
                    <a:lnTo>
                      <a:pt x="3401" y="3282"/>
                    </a:lnTo>
                    <a:cubicBezTo>
                      <a:pt x="3584" y="3282"/>
                      <a:pt x="3767" y="3304"/>
                      <a:pt x="3949" y="3373"/>
                    </a:cubicBezTo>
                    <a:cubicBezTo>
                      <a:pt x="4041" y="3259"/>
                      <a:pt x="4155" y="3167"/>
                      <a:pt x="4246" y="3053"/>
                    </a:cubicBezTo>
                    <a:cubicBezTo>
                      <a:pt x="4908" y="2414"/>
                      <a:pt x="5661" y="1866"/>
                      <a:pt x="6483" y="1410"/>
                    </a:cubicBezTo>
                    <a:cubicBezTo>
                      <a:pt x="6004" y="999"/>
                      <a:pt x="5524" y="588"/>
                      <a:pt x="5022" y="200"/>
                    </a:cubicBezTo>
                    <a:cubicBezTo>
                      <a:pt x="4999" y="155"/>
                      <a:pt x="4999" y="132"/>
                      <a:pt x="4976" y="109"/>
                    </a:cubicBezTo>
                    <a:cubicBezTo>
                      <a:pt x="4931" y="63"/>
                      <a:pt x="4908" y="40"/>
                      <a:pt x="4839" y="18"/>
                    </a:cubicBezTo>
                    <a:cubicBezTo>
                      <a:pt x="4817" y="6"/>
                      <a:pt x="4777" y="0"/>
                      <a:pt x="47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8" name="Google Shape;7838;p70">
                <a:extLst>
                  <a:ext uri="{FF2B5EF4-FFF2-40B4-BE49-F238E27FC236}">
                    <a16:creationId xmlns:a16="http://schemas.microsoft.com/office/drawing/2014/main" id="{F516842E-4E9E-47CF-B357-67BEA5C99C0C}"/>
                  </a:ext>
                </a:extLst>
              </p:cNvPr>
              <p:cNvSpPr/>
              <p:nvPr/>
            </p:nvSpPr>
            <p:spPr>
              <a:xfrm>
                <a:off x="5174099" y="3465714"/>
                <a:ext cx="25039" cy="35939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2786" extrusionOk="0">
                    <a:moveTo>
                      <a:pt x="1712" y="0"/>
                    </a:moveTo>
                    <a:cubicBezTo>
                      <a:pt x="1644" y="0"/>
                      <a:pt x="1575" y="0"/>
                      <a:pt x="1530" y="23"/>
                    </a:cubicBezTo>
                    <a:cubicBezTo>
                      <a:pt x="1438" y="23"/>
                      <a:pt x="1370" y="46"/>
                      <a:pt x="1279" y="46"/>
                    </a:cubicBezTo>
                    <a:lnTo>
                      <a:pt x="1233" y="69"/>
                    </a:lnTo>
                    <a:cubicBezTo>
                      <a:pt x="1142" y="92"/>
                      <a:pt x="1050" y="137"/>
                      <a:pt x="959" y="160"/>
                    </a:cubicBezTo>
                    <a:lnTo>
                      <a:pt x="913" y="206"/>
                    </a:lnTo>
                    <a:cubicBezTo>
                      <a:pt x="868" y="206"/>
                      <a:pt x="868" y="229"/>
                      <a:pt x="845" y="229"/>
                    </a:cubicBezTo>
                    <a:cubicBezTo>
                      <a:pt x="731" y="297"/>
                      <a:pt x="617" y="388"/>
                      <a:pt x="525" y="480"/>
                    </a:cubicBezTo>
                    <a:cubicBezTo>
                      <a:pt x="411" y="594"/>
                      <a:pt x="320" y="708"/>
                      <a:pt x="229" y="845"/>
                    </a:cubicBezTo>
                    <a:cubicBezTo>
                      <a:pt x="160" y="982"/>
                      <a:pt x="92" y="1119"/>
                      <a:pt x="69" y="1233"/>
                    </a:cubicBezTo>
                    <a:cubicBezTo>
                      <a:pt x="23" y="1393"/>
                      <a:pt x="0" y="1530"/>
                      <a:pt x="0" y="1667"/>
                    </a:cubicBezTo>
                    <a:cubicBezTo>
                      <a:pt x="0" y="1804"/>
                      <a:pt x="23" y="1941"/>
                      <a:pt x="46" y="2077"/>
                    </a:cubicBezTo>
                    <a:cubicBezTo>
                      <a:pt x="92" y="2237"/>
                      <a:pt x="137" y="2374"/>
                      <a:pt x="229" y="2534"/>
                    </a:cubicBezTo>
                    <a:cubicBezTo>
                      <a:pt x="274" y="2625"/>
                      <a:pt x="343" y="2694"/>
                      <a:pt x="388" y="2762"/>
                    </a:cubicBezTo>
                    <a:cubicBezTo>
                      <a:pt x="388" y="2785"/>
                      <a:pt x="411" y="2785"/>
                      <a:pt x="411" y="2785"/>
                    </a:cubicBezTo>
                    <a:cubicBezTo>
                      <a:pt x="548" y="2351"/>
                      <a:pt x="731" y="1918"/>
                      <a:pt x="936" y="1507"/>
                    </a:cubicBezTo>
                    <a:cubicBezTo>
                      <a:pt x="1210" y="982"/>
                      <a:pt x="1553" y="480"/>
                      <a:pt x="1941" y="23"/>
                    </a:cubicBezTo>
                    <a:cubicBezTo>
                      <a:pt x="1849" y="23"/>
                      <a:pt x="1781" y="0"/>
                      <a:pt x="17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9" name="Google Shape;7839;p70">
                <a:extLst>
                  <a:ext uri="{FF2B5EF4-FFF2-40B4-BE49-F238E27FC236}">
                    <a16:creationId xmlns:a16="http://schemas.microsoft.com/office/drawing/2014/main" id="{41F871B4-66E9-42D8-AD98-D60E7A3D1E11}"/>
                  </a:ext>
                </a:extLst>
              </p:cNvPr>
              <p:cNvSpPr/>
              <p:nvPr/>
            </p:nvSpPr>
            <p:spPr>
              <a:xfrm>
                <a:off x="5135234" y="3465417"/>
                <a:ext cx="106606" cy="188159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14586" extrusionOk="0">
                    <a:moveTo>
                      <a:pt x="1438" y="1"/>
                    </a:moveTo>
                    <a:cubicBezTo>
                      <a:pt x="959" y="548"/>
                      <a:pt x="525" y="1142"/>
                      <a:pt x="160" y="1781"/>
                    </a:cubicBezTo>
                    <a:lnTo>
                      <a:pt x="137" y="1849"/>
                    </a:lnTo>
                    <a:lnTo>
                      <a:pt x="92" y="1918"/>
                    </a:lnTo>
                    <a:cubicBezTo>
                      <a:pt x="69" y="2009"/>
                      <a:pt x="46" y="2123"/>
                      <a:pt x="23" y="2215"/>
                    </a:cubicBezTo>
                    <a:cubicBezTo>
                      <a:pt x="23" y="2283"/>
                      <a:pt x="0" y="2352"/>
                      <a:pt x="0" y="2420"/>
                    </a:cubicBezTo>
                    <a:lnTo>
                      <a:pt x="0" y="2580"/>
                    </a:lnTo>
                    <a:lnTo>
                      <a:pt x="0" y="2648"/>
                    </a:lnTo>
                    <a:lnTo>
                      <a:pt x="0" y="2808"/>
                    </a:lnTo>
                    <a:cubicBezTo>
                      <a:pt x="183" y="4132"/>
                      <a:pt x="617" y="5501"/>
                      <a:pt x="1347" y="7008"/>
                    </a:cubicBezTo>
                    <a:cubicBezTo>
                      <a:pt x="1986" y="8309"/>
                      <a:pt x="2808" y="9564"/>
                      <a:pt x="3767" y="10728"/>
                    </a:cubicBezTo>
                    <a:cubicBezTo>
                      <a:pt x="3995" y="11002"/>
                      <a:pt x="4200" y="11253"/>
                      <a:pt x="4429" y="11504"/>
                    </a:cubicBezTo>
                    <a:cubicBezTo>
                      <a:pt x="5205" y="12349"/>
                      <a:pt x="6049" y="13102"/>
                      <a:pt x="6917" y="13741"/>
                    </a:cubicBezTo>
                    <a:cubicBezTo>
                      <a:pt x="7350" y="14061"/>
                      <a:pt x="7807" y="14335"/>
                      <a:pt x="8263" y="14586"/>
                    </a:cubicBezTo>
                    <a:cubicBezTo>
                      <a:pt x="8218" y="14540"/>
                      <a:pt x="8149" y="14472"/>
                      <a:pt x="8103" y="14426"/>
                    </a:cubicBezTo>
                    <a:cubicBezTo>
                      <a:pt x="7487" y="13878"/>
                      <a:pt x="6894" y="13308"/>
                      <a:pt x="6346" y="12691"/>
                    </a:cubicBezTo>
                    <a:cubicBezTo>
                      <a:pt x="5798" y="12075"/>
                      <a:pt x="5296" y="11413"/>
                      <a:pt x="4839" y="10728"/>
                    </a:cubicBezTo>
                    <a:cubicBezTo>
                      <a:pt x="4429" y="10044"/>
                      <a:pt x="4041" y="9359"/>
                      <a:pt x="3744" y="8606"/>
                    </a:cubicBezTo>
                    <a:cubicBezTo>
                      <a:pt x="3470" y="7944"/>
                      <a:pt x="3265" y="7282"/>
                      <a:pt x="3150" y="6574"/>
                    </a:cubicBezTo>
                    <a:cubicBezTo>
                      <a:pt x="2899" y="6095"/>
                      <a:pt x="2671" y="5570"/>
                      <a:pt x="2466" y="5068"/>
                    </a:cubicBezTo>
                    <a:cubicBezTo>
                      <a:pt x="2100" y="4109"/>
                      <a:pt x="1827" y="3150"/>
                      <a:pt x="1667" y="2237"/>
                    </a:cubicBezTo>
                    <a:cubicBezTo>
                      <a:pt x="1530" y="1484"/>
                      <a:pt x="1461" y="731"/>
                      <a:pt x="1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0" name="Google Shape;7840;p70">
                <a:extLst>
                  <a:ext uri="{FF2B5EF4-FFF2-40B4-BE49-F238E27FC236}">
                    <a16:creationId xmlns:a16="http://schemas.microsoft.com/office/drawing/2014/main" id="{F2B0B19C-D938-4DB0-A638-AAD5E03D1759}"/>
                  </a:ext>
                </a:extLst>
              </p:cNvPr>
              <p:cNvSpPr/>
              <p:nvPr/>
            </p:nvSpPr>
            <p:spPr>
              <a:xfrm>
                <a:off x="5166437" y="3458426"/>
                <a:ext cx="38300" cy="51174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3967" extrusionOk="0">
                    <a:moveTo>
                      <a:pt x="2278" y="0"/>
                    </a:moveTo>
                    <a:cubicBezTo>
                      <a:pt x="2244" y="0"/>
                      <a:pt x="2204" y="6"/>
                      <a:pt x="2147" y="18"/>
                    </a:cubicBezTo>
                    <a:cubicBezTo>
                      <a:pt x="2055" y="18"/>
                      <a:pt x="1964" y="18"/>
                      <a:pt x="1873" y="40"/>
                    </a:cubicBezTo>
                    <a:cubicBezTo>
                      <a:pt x="1507" y="109"/>
                      <a:pt x="1142" y="269"/>
                      <a:pt x="823" y="543"/>
                    </a:cubicBezTo>
                    <a:cubicBezTo>
                      <a:pt x="412" y="885"/>
                      <a:pt x="138" y="1364"/>
                      <a:pt x="47" y="1935"/>
                    </a:cubicBezTo>
                    <a:cubicBezTo>
                      <a:pt x="1" y="2163"/>
                      <a:pt x="24" y="2437"/>
                      <a:pt x="69" y="2711"/>
                    </a:cubicBezTo>
                    <a:cubicBezTo>
                      <a:pt x="115" y="2962"/>
                      <a:pt x="229" y="3213"/>
                      <a:pt x="366" y="3464"/>
                    </a:cubicBezTo>
                    <a:cubicBezTo>
                      <a:pt x="412" y="3533"/>
                      <a:pt x="480" y="3624"/>
                      <a:pt x="526" y="3692"/>
                    </a:cubicBezTo>
                    <a:cubicBezTo>
                      <a:pt x="617" y="3784"/>
                      <a:pt x="709" y="3875"/>
                      <a:pt x="823" y="3966"/>
                    </a:cubicBezTo>
                    <a:cubicBezTo>
                      <a:pt x="868" y="3761"/>
                      <a:pt x="914" y="3578"/>
                      <a:pt x="982" y="3373"/>
                    </a:cubicBezTo>
                    <a:cubicBezTo>
                      <a:pt x="982" y="3350"/>
                      <a:pt x="982" y="3350"/>
                      <a:pt x="1005" y="3350"/>
                    </a:cubicBezTo>
                    <a:lnTo>
                      <a:pt x="982" y="3350"/>
                    </a:lnTo>
                    <a:cubicBezTo>
                      <a:pt x="937" y="3259"/>
                      <a:pt x="868" y="3190"/>
                      <a:pt x="823" y="3099"/>
                    </a:cubicBezTo>
                    <a:cubicBezTo>
                      <a:pt x="731" y="2939"/>
                      <a:pt x="686" y="2802"/>
                      <a:pt x="640" y="2642"/>
                    </a:cubicBezTo>
                    <a:cubicBezTo>
                      <a:pt x="617" y="2506"/>
                      <a:pt x="594" y="2369"/>
                      <a:pt x="594" y="2232"/>
                    </a:cubicBezTo>
                    <a:cubicBezTo>
                      <a:pt x="594" y="2095"/>
                      <a:pt x="617" y="1958"/>
                      <a:pt x="663" y="1821"/>
                    </a:cubicBezTo>
                    <a:cubicBezTo>
                      <a:pt x="686" y="1684"/>
                      <a:pt x="754" y="1547"/>
                      <a:pt x="823" y="1410"/>
                    </a:cubicBezTo>
                    <a:cubicBezTo>
                      <a:pt x="914" y="1273"/>
                      <a:pt x="1005" y="1159"/>
                      <a:pt x="1119" y="1045"/>
                    </a:cubicBezTo>
                    <a:cubicBezTo>
                      <a:pt x="1211" y="953"/>
                      <a:pt x="1325" y="862"/>
                      <a:pt x="1439" y="794"/>
                    </a:cubicBezTo>
                    <a:cubicBezTo>
                      <a:pt x="1462" y="794"/>
                      <a:pt x="1462" y="794"/>
                      <a:pt x="1507" y="771"/>
                    </a:cubicBezTo>
                    <a:lnTo>
                      <a:pt x="1553" y="748"/>
                    </a:lnTo>
                    <a:cubicBezTo>
                      <a:pt x="1644" y="702"/>
                      <a:pt x="1736" y="657"/>
                      <a:pt x="1827" y="634"/>
                    </a:cubicBezTo>
                    <a:lnTo>
                      <a:pt x="1873" y="611"/>
                    </a:lnTo>
                    <a:cubicBezTo>
                      <a:pt x="1964" y="611"/>
                      <a:pt x="2032" y="588"/>
                      <a:pt x="2124" y="588"/>
                    </a:cubicBezTo>
                    <a:cubicBezTo>
                      <a:pt x="2169" y="588"/>
                      <a:pt x="2238" y="565"/>
                      <a:pt x="2306" y="565"/>
                    </a:cubicBezTo>
                    <a:cubicBezTo>
                      <a:pt x="2375" y="565"/>
                      <a:pt x="2443" y="588"/>
                      <a:pt x="2535" y="588"/>
                    </a:cubicBezTo>
                    <a:cubicBezTo>
                      <a:pt x="2672" y="428"/>
                      <a:pt x="2808" y="269"/>
                      <a:pt x="2968" y="109"/>
                    </a:cubicBezTo>
                    <a:cubicBezTo>
                      <a:pt x="2786" y="40"/>
                      <a:pt x="2603" y="18"/>
                      <a:pt x="2420" y="18"/>
                    </a:cubicBezTo>
                    <a:lnTo>
                      <a:pt x="2375" y="18"/>
                    </a:lnTo>
                    <a:cubicBezTo>
                      <a:pt x="2341" y="6"/>
                      <a:pt x="2312" y="0"/>
                      <a:pt x="2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1" name="Google Shape;7841;p70">
                <a:extLst>
                  <a:ext uri="{FF2B5EF4-FFF2-40B4-BE49-F238E27FC236}">
                    <a16:creationId xmlns:a16="http://schemas.microsoft.com/office/drawing/2014/main" id="{785D1237-B95F-4007-A015-C65A54DA1BE8}"/>
                  </a:ext>
                </a:extLst>
              </p:cNvPr>
              <p:cNvSpPr/>
              <p:nvPr/>
            </p:nvSpPr>
            <p:spPr>
              <a:xfrm>
                <a:off x="5565697" y="3010524"/>
                <a:ext cx="229968" cy="569470"/>
              </a:xfrm>
              <a:custGeom>
                <a:avLst/>
                <a:gdLst/>
                <a:ahLst/>
                <a:cxnLst/>
                <a:rect l="l" t="t" r="r" b="b"/>
                <a:pathLst>
                  <a:path w="17827" h="44145" extrusionOk="0">
                    <a:moveTo>
                      <a:pt x="594" y="9952"/>
                    </a:moveTo>
                    <a:cubicBezTo>
                      <a:pt x="616" y="12166"/>
                      <a:pt x="662" y="14426"/>
                      <a:pt x="685" y="16617"/>
                    </a:cubicBezTo>
                    <a:lnTo>
                      <a:pt x="685" y="17097"/>
                    </a:lnTo>
                    <a:cubicBezTo>
                      <a:pt x="662" y="16754"/>
                      <a:pt x="639" y="16389"/>
                      <a:pt x="639" y="16024"/>
                    </a:cubicBezTo>
                    <a:lnTo>
                      <a:pt x="639" y="16047"/>
                    </a:lnTo>
                    <a:cubicBezTo>
                      <a:pt x="594" y="15111"/>
                      <a:pt x="571" y="14244"/>
                      <a:pt x="594" y="13376"/>
                    </a:cubicBezTo>
                    <a:lnTo>
                      <a:pt x="594" y="13057"/>
                    </a:lnTo>
                    <a:cubicBezTo>
                      <a:pt x="594" y="12783"/>
                      <a:pt x="594" y="12509"/>
                      <a:pt x="594" y="12235"/>
                    </a:cubicBezTo>
                    <a:cubicBezTo>
                      <a:pt x="594" y="11961"/>
                      <a:pt x="594" y="11687"/>
                      <a:pt x="594" y="11413"/>
                    </a:cubicBezTo>
                    <a:lnTo>
                      <a:pt x="594" y="11025"/>
                    </a:lnTo>
                    <a:cubicBezTo>
                      <a:pt x="594" y="10660"/>
                      <a:pt x="594" y="10318"/>
                      <a:pt x="594" y="9952"/>
                    </a:cubicBezTo>
                    <a:close/>
                    <a:moveTo>
                      <a:pt x="9427" y="1"/>
                    </a:moveTo>
                    <a:cubicBezTo>
                      <a:pt x="8582" y="1"/>
                      <a:pt x="7738" y="92"/>
                      <a:pt x="6916" y="252"/>
                    </a:cubicBezTo>
                    <a:cubicBezTo>
                      <a:pt x="5159" y="617"/>
                      <a:pt x="3629" y="1347"/>
                      <a:pt x="2511" y="2374"/>
                    </a:cubicBezTo>
                    <a:cubicBezTo>
                      <a:pt x="2214" y="2648"/>
                      <a:pt x="1940" y="2945"/>
                      <a:pt x="1666" y="3287"/>
                    </a:cubicBezTo>
                    <a:cubicBezTo>
                      <a:pt x="1438" y="3584"/>
                      <a:pt x="1233" y="3926"/>
                      <a:pt x="1027" y="4337"/>
                    </a:cubicBezTo>
                    <a:cubicBezTo>
                      <a:pt x="616" y="5136"/>
                      <a:pt x="342" y="6072"/>
                      <a:pt x="183" y="7282"/>
                    </a:cubicBezTo>
                    <a:cubicBezTo>
                      <a:pt x="23" y="8309"/>
                      <a:pt x="0" y="9359"/>
                      <a:pt x="0" y="10318"/>
                    </a:cubicBezTo>
                    <a:cubicBezTo>
                      <a:pt x="0" y="10751"/>
                      <a:pt x="0" y="11185"/>
                      <a:pt x="23" y="11619"/>
                    </a:cubicBezTo>
                    <a:lnTo>
                      <a:pt x="23" y="11870"/>
                    </a:lnTo>
                    <a:cubicBezTo>
                      <a:pt x="23" y="12303"/>
                      <a:pt x="23" y="12737"/>
                      <a:pt x="0" y="13194"/>
                    </a:cubicBezTo>
                    <a:lnTo>
                      <a:pt x="0" y="13399"/>
                    </a:lnTo>
                    <a:cubicBezTo>
                      <a:pt x="0" y="15636"/>
                      <a:pt x="137" y="17941"/>
                      <a:pt x="411" y="20452"/>
                    </a:cubicBezTo>
                    <a:cubicBezTo>
                      <a:pt x="434" y="20589"/>
                      <a:pt x="571" y="20680"/>
                      <a:pt x="708" y="20680"/>
                    </a:cubicBezTo>
                    <a:cubicBezTo>
                      <a:pt x="731" y="20794"/>
                      <a:pt x="731" y="20931"/>
                      <a:pt x="731" y="21045"/>
                    </a:cubicBezTo>
                    <a:cubicBezTo>
                      <a:pt x="799" y="25565"/>
                      <a:pt x="936" y="30883"/>
                      <a:pt x="1301" y="36133"/>
                    </a:cubicBezTo>
                    <a:cubicBezTo>
                      <a:pt x="1461" y="38164"/>
                      <a:pt x="1644" y="40150"/>
                      <a:pt x="1872" y="42067"/>
                    </a:cubicBezTo>
                    <a:cubicBezTo>
                      <a:pt x="1872" y="42159"/>
                      <a:pt x="1895" y="42204"/>
                      <a:pt x="1940" y="42250"/>
                    </a:cubicBezTo>
                    <a:cubicBezTo>
                      <a:pt x="1963" y="42341"/>
                      <a:pt x="2009" y="42387"/>
                      <a:pt x="2054" y="42433"/>
                    </a:cubicBezTo>
                    <a:cubicBezTo>
                      <a:pt x="2534" y="42844"/>
                      <a:pt x="3127" y="43186"/>
                      <a:pt x="3858" y="43460"/>
                    </a:cubicBezTo>
                    <a:cubicBezTo>
                      <a:pt x="4542" y="43711"/>
                      <a:pt x="5296" y="43894"/>
                      <a:pt x="6186" y="44030"/>
                    </a:cubicBezTo>
                    <a:cubicBezTo>
                      <a:pt x="6779" y="44122"/>
                      <a:pt x="7418" y="44145"/>
                      <a:pt x="8057" y="44145"/>
                    </a:cubicBezTo>
                    <a:lnTo>
                      <a:pt x="8697" y="44145"/>
                    </a:lnTo>
                    <a:cubicBezTo>
                      <a:pt x="9564" y="44099"/>
                      <a:pt x="10408" y="44008"/>
                      <a:pt x="11184" y="43825"/>
                    </a:cubicBezTo>
                    <a:cubicBezTo>
                      <a:pt x="12463" y="43528"/>
                      <a:pt x="13467" y="43117"/>
                      <a:pt x="14266" y="42524"/>
                    </a:cubicBezTo>
                    <a:cubicBezTo>
                      <a:pt x="14312" y="42478"/>
                      <a:pt x="14357" y="42433"/>
                      <a:pt x="14380" y="42364"/>
                    </a:cubicBezTo>
                    <a:cubicBezTo>
                      <a:pt x="14403" y="42319"/>
                      <a:pt x="14403" y="42273"/>
                      <a:pt x="14426" y="42204"/>
                    </a:cubicBezTo>
                    <a:cubicBezTo>
                      <a:pt x="14677" y="39351"/>
                      <a:pt x="14905" y="36818"/>
                      <a:pt x="15133" y="34444"/>
                    </a:cubicBezTo>
                    <a:cubicBezTo>
                      <a:pt x="15316" y="32709"/>
                      <a:pt x="15498" y="30952"/>
                      <a:pt x="15658" y="29217"/>
                    </a:cubicBezTo>
                    <a:lnTo>
                      <a:pt x="15932" y="26638"/>
                    </a:lnTo>
                    <a:cubicBezTo>
                      <a:pt x="16389" y="21936"/>
                      <a:pt x="16936" y="16435"/>
                      <a:pt x="17325" y="11002"/>
                    </a:cubicBezTo>
                    <a:cubicBezTo>
                      <a:pt x="17553" y="7944"/>
                      <a:pt x="17713" y="5136"/>
                      <a:pt x="17827" y="2443"/>
                    </a:cubicBezTo>
                    <a:cubicBezTo>
                      <a:pt x="17827" y="2374"/>
                      <a:pt x="17804" y="2306"/>
                      <a:pt x="17735" y="2237"/>
                    </a:cubicBezTo>
                    <a:cubicBezTo>
                      <a:pt x="17690" y="2192"/>
                      <a:pt x="17598" y="2146"/>
                      <a:pt x="17530" y="2146"/>
                    </a:cubicBezTo>
                    <a:cubicBezTo>
                      <a:pt x="17370" y="2146"/>
                      <a:pt x="17256" y="2283"/>
                      <a:pt x="17233" y="2443"/>
                    </a:cubicBezTo>
                    <a:cubicBezTo>
                      <a:pt x="17233" y="2671"/>
                      <a:pt x="17210" y="2899"/>
                      <a:pt x="17210" y="3128"/>
                    </a:cubicBezTo>
                    <a:cubicBezTo>
                      <a:pt x="16389" y="2443"/>
                      <a:pt x="15635" y="1872"/>
                      <a:pt x="14882" y="1439"/>
                    </a:cubicBezTo>
                    <a:cubicBezTo>
                      <a:pt x="13924" y="868"/>
                      <a:pt x="12942" y="480"/>
                      <a:pt x="11961" y="252"/>
                    </a:cubicBezTo>
                    <a:cubicBezTo>
                      <a:pt x="11207" y="92"/>
                      <a:pt x="10363" y="1"/>
                      <a:pt x="94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2" name="Google Shape;7842;p70">
                <a:extLst>
                  <a:ext uri="{FF2B5EF4-FFF2-40B4-BE49-F238E27FC236}">
                    <a16:creationId xmlns:a16="http://schemas.microsoft.com/office/drawing/2014/main" id="{A77D0A0E-9C5C-4B9C-B2DE-02B9B59CBB2A}"/>
                  </a:ext>
                </a:extLst>
              </p:cNvPr>
              <p:cNvSpPr/>
              <p:nvPr/>
            </p:nvSpPr>
            <p:spPr>
              <a:xfrm>
                <a:off x="5206490" y="3028480"/>
                <a:ext cx="416064" cy="514117"/>
              </a:xfrm>
              <a:custGeom>
                <a:avLst/>
                <a:gdLst/>
                <a:ahLst/>
                <a:cxnLst/>
                <a:rect l="l" t="t" r="r" b="b"/>
                <a:pathLst>
                  <a:path w="32253" h="39854" extrusionOk="0">
                    <a:moveTo>
                      <a:pt x="20840" y="1"/>
                    </a:moveTo>
                    <a:cubicBezTo>
                      <a:pt x="20155" y="1"/>
                      <a:pt x="19425" y="47"/>
                      <a:pt x="18694" y="115"/>
                    </a:cubicBezTo>
                    <a:cubicBezTo>
                      <a:pt x="17028" y="275"/>
                      <a:pt x="15407" y="617"/>
                      <a:pt x="13855" y="1119"/>
                    </a:cubicBezTo>
                    <a:cubicBezTo>
                      <a:pt x="13855" y="1005"/>
                      <a:pt x="13855" y="914"/>
                      <a:pt x="13855" y="800"/>
                    </a:cubicBezTo>
                    <a:cubicBezTo>
                      <a:pt x="13832" y="686"/>
                      <a:pt x="13787" y="617"/>
                      <a:pt x="13695" y="572"/>
                    </a:cubicBezTo>
                    <a:cubicBezTo>
                      <a:pt x="13650" y="2489"/>
                      <a:pt x="13650" y="4406"/>
                      <a:pt x="13604" y="6323"/>
                    </a:cubicBezTo>
                    <a:cubicBezTo>
                      <a:pt x="13581" y="7510"/>
                      <a:pt x="13558" y="8697"/>
                      <a:pt x="13490" y="9884"/>
                    </a:cubicBezTo>
                    <a:cubicBezTo>
                      <a:pt x="13422" y="11025"/>
                      <a:pt x="13307" y="12144"/>
                      <a:pt x="13170" y="13285"/>
                    </a:cubicBezTo>
                    <a:cubicBezTo>
                      <a:pt x="13102" y="13787"/>
                      <a:pt x="13011" y="14312"/>
                      <a:pt x="12897" y="14814"/>
                    </a:cubicBezTo>
                    <a:cubicBezTo>
                      <a:pt x="12782" y="15294"/>
                      <a:pt x="12623" y="15750"/>
                      <a:pt x="12463" y="16184"/>
                    </a:cubicBezTo>
                    <a:cubicBezTo>
                      <a:pt x="12143" y="17051"/>
                      <a:pt x="11710" y="17896"/>
                      <a:pt x="11207" y="18695"/>
                    </a:cubicBezTo>
                    <a:cubicBezTo>
                      <a:pt x="10180" y="20293"/>
                      <a:pt x="8902" y="21731"/>
                      <a:pt x="7555" y="23077"/>
                    </a:cubicBezTo>
                    <a:cubicBezTo>
                      <a:pt x="6871" y="23762"/>
                      <a:pt x="6163" y="24424"/>
                      <a:pt x="5478" y="25086"/>
                    </a:cubicBezTo>
                    <a:cubicBezTo>
                      <a:pt x="5136" y="25405"/>
                      <a:pt x="4794" y="25725"/>
                      <a:pt x="4451" y="26067"/>
                    </a:cubicBezTo>
                    <a:cubicBezTo>
                      <a:pt x="4086" y="26433"/>
                      <a:pt x="3698" y="26798"/>
                      <a:pt x="3310" y="27163"/>
                    </a:cubicBezTo>
                    <a:cubicBezTo>
                      <a:pt x="2534" y="27916"/>
                      <a:pt x="1712" y="28669"/>
                      <a:pt x="868" y="29354"/>
                    </a:cubicBezTo>
                    <a:cubicBezTo>
                      <a:pt x="594" y="29582"/>
                      <a:pt x="297" y="29788"/>
                      <a:pt x="0" y="29993"/>
                    </a:cubicBezTo>
                    <a:cubicBezTo>
                      <a:pt x="183" y="31477"/>
                      <a:pt x="799" y="32983"/>
                      <a:pt x="1781" y="34490"/>
                    </a:cubicBezTo>
                    <a:cubicBezTo>
                      <a:pt x="2876" y="36133"/>
                      <a:pt x="4291" y="37594"/>
                      <a:pt x="5912" y="38713"/>
                    </a:cubicBezTo>
                    <a:cubicBezTo>
                      <a:pt x="6597" y="39192"/>
                      <a:pt x="7304" y="39580"/>
                      <a:pt x="7966" y="39854"/>
                    </a:cubicBezTo>
                    <a:lnTo>
                      <a:pt x="8058" y="39854"/>
                    </a:lnTo>
                    <a:cubicBezTo>
                      <a:pt x="8103" y="39854"/>
                      <a:pt x="8126" y="39854"/>
                      <a:pt x="8172" y="39831"/>
                    </a:cubicBezTo>
                    <a:cubicBezTo>
                      <a:pt x="8195" y="39831"/>
                      <a:pt x="8240" y="39831"/>
                      <a:pt x="8263" y="39808"/>
                    </a:cubicBezTo>
                    <a:cubicBezTo>
                      <a:pt x="10043" y="38713"/>
                      <a:pt x="11915" y="37457"/>
                      <a:pt x="14289" y="35722"/>
                    </a:cubicBezTo>
                    <a:cubicBezTo>
                      <a:pt x="14905" y="35289"/>
                      <a:pt x="15499" y="34855"/>
                      <a:pt x="16092" y="34421"/>
                    </a:cubicBezTo>
                    <a:lnTo>
                      <a:pt x="17119" y="33645"/>
                    </a:lnTo>
                    <a:cubicBezTo>
                      <a:pt x="17462" y="33417"/>
                      <a:pt x="17781" y="33166"/>
                      <a:pt x="18124" y="32915"/>
                    </a:cubicBezTo>
                    <a:cubicBezTo>
                      <a:pt x="18580" y="32595"/>
                      <a:pt x="19037" y="32253"/>
                      <a:pt x="19516" y="31911"/>
                    </a:cubicBezTo>
                    <a:cubicBezTo>
                      <a:pt x="20908" y="30861"/>
                      <a:pt x="22574" y="29605"/>
                      <a:pt x="24058" y="28213"/>
                    </a:cubicBezTo>
                    <a:cubicBezTo>
                      <a:pt x="25565" y="26798"/>
                      <a:pt x="26820" y="25314"/>
                      <a:pt x="27756" y="23808"/>
                    </a:cubicBezTo>
                    <a:cubicBezTo>
                      <a:pt x="28281" y="22963"/>
                      <a:pt x="28737" y="22073"/>
                      <a:pt x="29102" y="21137"/>
                    </a:cubicBezTo>
                    <a:cubicBezTo>
                      <a:pt x="29468" y="20201"/>
                      <a:pt x="29810" y="19220"/>
                      <a:pt x="30152" y="18124"/>
                    </a:cubicBezTo>
                    <a:cubicBezTo>
                      <a:pt x="30814" y="16001"/>
                      <a:pt x="31339" y="13810"/>
                      <a:pt x="31682" y="11596"/>
                    </a:cubicBezTo>
                    <a:cubicBezTo>
                      <a:pt x="32093" y="9040"/>
                      <a:pt x="32252" y="6689"/>
                      <a:pt x="32184" y="4452"/>
                    </a:cubicBezTo>
                    <a:cubicBezTo>
                      <a:pt x="32184" y="4292"/>
                      <a:pt x="32047" y="4155"/>
                      <a:pt x="31887" y="4155"/>
                    </a:cubicBezTo>
                    <a:cubicBezTo>
                      <a:pt x="31819" y="4155"/>
                      <a:pt x="31727" y="4201"/>
                      <a:pt x="31682" y="4269"/>
                    </a:cubicBezTo>
                    <a:cubicBezTo>
                      <a:pt x="31636" y="4315"/>
                      <a:pt x="31590" y="4383"/>
                      <a:pt x="31613" y="4452"/>
                    </a:cubicBezTo>
                    <a:cubicBezTo>
                      <a:pt x="31613" y="4566"/>
                      <a:pt x="31613" y="4680"/>
                      <a:pt x="31613" y="4794"/>
                    </a:cubicBezTo>
                    <a:cubicBezTo>
                      <a:pt x="31499" y="4566"/>
                      <a:pt x="31362" y="4338"/>
                      <a:pt x="31202" y="4109"/>
                    </a:cubicBezTo>
                    <a:cubicBezTo>
                      <a:pt x="30700" y="3425"/>
                      <a:pt x="30038" y="2808"/>
                      <a:pt x="29148" y="2215"/>
                    </a:cubicBezTo>
                    <a:cubicBezTo>
                      <a:pt x="27756" y="1279"/>
                      <a:pt x="26044" y="617"/>
                      <a:pt x="24012" y="275"/>
                    </a:cubicBezTo>
                    <a:cubicBezTo>
                      <a:pt x="23008" y="92"/>
                      <a:pt x="21958" y="1"/>
                      <a:pt x="208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3" name="Google Shape;7843;p70">
                <a:extLst>
                  <a:ext uri="{FF2B5EF4-FFF2-40B4-BE49-F238E27FC236}">
                    <a16:creationId xmlns:a16="http://schemas.microsoft.com/office/drawing/2014/main" id="{7D5CC44A-47B2-476A-B26D-93D92A663379}"/>
                  </a:ext>
                </a:extLst>
              </p:cNvPr>
              <p:cNvSpPr/>
              <p:nvPr/>
            </p:nvSpPr>
            <p:spPr>
              <a:xfrm>
                <a:off x="5206490" y="3028480"/>
                <a:ext cx="281207" cy="436381"/>
              </a:xfrm>
              <a:custGeom>
                <a:avLst/>
                <a:gdLst/>
                <a:ahLst/>
                <a:cxnLst/>
                <a:rect l="l" t="t" r="r" b="b"/>
                <a:pathLst>
                  <a:path w="21799" h="33828" extrusionOk="0">
                    <a:moveTo>
                      <a:pt x="7510" y="29634"/>
                    </a:moveTo>
                    <a:cubicBezTo>
                      <a:pt x="7502" y="29640"/>
                      <a:pt x="7495" y="29645"/>
                      <a:pt x="7487" y="29651"/>
                    </a:cubicBezTo>
                    <a:cubicBezTo>
                      <a:pt x="7508" y="29651"/>
                      <a:pt x="7510" y="29651"/>
                      <a:pt x="7510" y="29634"/>
                    </a:cubicBezTo>
                    <a:close/>
                    <a:moveTo>
                      <a:pt x="20840" y="1"/>
                    </a:moveTo>
                    <a:cubicBezTo>
                      <a:pt x="20178" y="1"/>
                      <a:pt x="19447" y="47"/>
                      <a:pt x="18694" y="115"/>
                    </a:cubicBezTo>
                    <a:cubicBezTo>
                      <a:pt x="17028" y="252"/>
                      <a:pt x="15384" y="594"/>
                      <a:pt x="13855" y="1119"/>
                    </a:cubicBezTo>
                    <a:cubicBezTo>
                      <a:pt x="13878" y="1005"/>
                      <a:pt x="13855" y="914"/>
                      <a:pt x="13855" y="800"/>
                    </a:cubicBezTo>
                    <a:cubicBezTo>
                      <a:pt x="13855" y="686"/>
                      <a:pt x="13787" y="594"/>
                      <a:pt x="13695" y="549"/>
                    </a:cubicBezTo>
                    <a:cubicBezTo>
                      <a:pt x="13650" y="2466"/>
                      <a:pt x="13650" y="4406"/>
                      <a:pt x="13604" y="6323"/>
                    </a:cubicBezTo>
                    <a:cubicBezTo>
                      <a:pt x="13581" y="7510"/>
                      <a:pt x="13558" y="8697"/>
                      <a:pt x="13490" y="9884"/>
                    </a:cubicBezTo>
                    <a:cubicBezTo>
                      <a:pt x="13422" y="11025"/>
                      <a:pt x="13307" y="12144"/>
                      <a:pt x="13170" y="13262"/>
                    </a:cubicBezTo>
                    <a:cubicBezTo>
                      <a:pt x="13102" y="13787"/>
                      <a:pt x="13011" y="14312"/>
                      <a:pt x="12897" y="14814"/>
                    </a:cubicBezTo>
                    <a:cubicBezTo>
                      <a:pt x="12782" y="15294"/>
                      <a:pt x="12645" y="15750"/>
                      <a:pt x="12463" y="16184"/>
                    </a:cubicBezTo>
                    <a:cubicBezTo>
                      <a:pt x="12143" y="17051"/>
                      <a:pt x="11710" y="17896"/>
                      <a:pt x="11207" y="18695"/>
                    </a:cubicBezTo>
                    <a:cubicBezTo>
                      <a:pt x="10180" y="20293"/>
                      <a:pt x="8902" y="21731"/>
                      <a:pt x="7555" y="23077"/>
                    </a:cubicBezTo>
                    <a:cubicBezTo>
                      <a:pt x="6871" y="23762"/>
                      <a:pt x="6163" y="24424"/>
                      <a:pt x="5478" y="25086"/>
                    </a:cubicBezTo>
                    <a:cubicBezTo>
                      <a:pt x="5136" y="25405"/>
                      <a:pt x="4794" y="25725"/>
                      <a:pt x="4451" y="26067"/>
                    </a:cubicBezTo>
                    <a:cubicBezTo>
                      <a:pt x="4086" y="26433"/>
                      <a:pt x="3698" y="26798"/>
                      <a:pt x="3310" y="27163"/>
                    </a:cubicBezTo>
                    <a:cubicBezTo>
                      <a:pt x="2534" y="27916"/>
                      <a:pt x="1712" y="28669"/>
                      <a:pt x="868" y="29354"/>
                    </a:cubicBezTo>
                    <a:cubicBezTo>
                      <a:pt x="571" y="29582"/>
                      <a:pt x="297" y="29788"/>
                      <a:pt x="0" y="29993"/>
                    </a:cubicBezTo>
                    <a:cubicBezTo>
                      <a:pt x="160" y="31249"/>
                      <a:pt x="617" y="32527"/>
                      <a:pt x="1370" y="33828"/>
                    </a:cubicBezTo>
                    <a:cubicBezTo>
                      <a:pt x="1781" y="33554"/>
                      <a:pt x="2191" y="33280"/>
                      <a:pt x="2602" y="33029"/>
                    </a:cubicBezTo>
                    <a:cubicBezTo>
                      <a:pt x="4269" y="31933"/>
                      <a:pt x="5912" y="30815"/>
                      <a:pt x="7510" y="29628"/>
                    </a:cubicBezTo>
                    <a:lnTo>
                      <a:pt x="7510" y="29628"/>
                    </a:lnTo>
                    <a:cubicBezTo>
                      <a:pt x="7510" y="29630"/>
                      <a:pt x="7510" y="29632"/>
                      <a:pt x="7510" y="29634"/>
                    </a:cubicBezTo>
                    <a:lnTo>
                      <a:pt x="7510" y="29634"/>
                    </a:lnTo>
                    <a:cubicBezTo>
                      <a:pt x="8985" y="28544"/>
                      <a:pt x="10393" y="27408"/>
                      <a:pt x="11732" y="26159"/>
                    </a:cubicBezTo>
                    <a:cubicBezTo>
                      <a:pt x="13033" y="24972"/>
                      <a:pt x="14266" y="23716"/>
                      <a:pt x="15362" y="22324"/>
                    </a:cubicBezTo>
                    <a:cubicBezTo>
                      <a:pt x="15362" y="22324"/>
                      <a:pt x="15362" y="22347"/>
                      <a:pt x="15362" y="22347"/>
                    </a:cubicBezTo>
                    <a:cubicBezTo>
                      <a:pt x="15978" y="21548"/>
                      <a:pt x="16571" y="20726"/>
                      <a:pt x="17074" y="19882"/>
                    </a:cubicBezTo>
                    <a:cubicBezTo>
                      <a:pt x="17599" y="19014"/>
                      <a:pt x="18055" y="18124"/>
                      <a:pt x="18443" y="17211"/>
                    </a:cubicBezTo>
                    <a:cubicBezTo>
                      <a:pt x="18443" y="17188"/>
                      <a:pt x="18443" y="17188"/>
                      <a:pt x="18443" y="17188"/>
                    </a:cubicBezTo>
                    <a:cubicBezTo>
                      <a:pt x="19151" y="15568"/>
                      <a:pt x="19676" y="13879"/>
                      <a:pt x="20109" y="12144"/>
                    </a:cubicBezTo>
                    <a:cubicBezTo>
                      <a:pt x="20543" y="10386"/>
                      <a:pt x="20863" y="8583"/>
                      <a:pt x="21114" y="6780"/>
                    </a:cubicBezTo>
                    <a:cubicBezTo>
                      <a:pt x="21410" y="4680"/>
                      <a:pt x="21593" y="2580"/>
                      <a:pt x="21776" y="457"/>
                    </a:cubicBezTo>
                    <a:cubicBezTo>
                      <a:pt x="21776" y="320"/>
                      <a:pt x="21798" y="161"/>
                      <a:pt x="21798" y="24"/>
                    </a:cubicBezTo>
                    <a:cubicBezTo>
                      <a:pt x="21479" y="1"/>
                      <a:pt x="21159" y="1"/>
                      <a:pt x="208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4" name="Google Shape;7844;p70">
                <a:extLst>
                  <a:ext uri="{FF2B5EF4-FFF2-40B4-BE49-F238E27FC236}">
                    <a16:creationId xmlns:a16="http://schemas.microsoft.com/office/drawing/2014/main" id="{D741D066-7138-41F2-891C-FE6F688E32CA}"/>
                  </a:ext>
                </a:extLst>
              </p:cNvPr>
              <p:cNvSpPr/>
              <p:nvPr/>
            </p:nvSpPr>
            <p:spPr>
              <a:xfrm>
                <a:off x="5444391" y="3250193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5" name="Google Shape;7845;p70">
                <a:extLst>
                  <a:ext uri="{FF2B5EF4-FFF2-40B4-BE49-F238E27FC236}">
                    <a16:creationId xmlns:a16="http://schemas.microsoft.com/office/drawing/2014/main" id="{4EA01815-CFA0-44FE-B42C-31C05592DE7A}"/>
                  </a:ext>
                </a:extLst>
              </p:cNvPr>
              <p:cNvSpPr/>
              <p:nvPr/>
            </p:nvSpPr>
            <p:spPr>
              <a:xfrm>
                <a:off x="5471183" y="3099439"/>
                <a:ext cx="10320" cy="2449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899" extrusionOk="0">
                    <a:moveTo>
                      <a:pt x="502" y="1"/>
                    </a:moveTo>
                    <a:cubicBezTo>
                      <a:pt x="365" y="1"/>
                      <a:pt x="251" y="115"/>
                      <a:pt x="228" y="252"/>
                    </a:cubicBezTo>
                    <a:cubicBezTo>
                      <a:pt x="183" y="708"/>
                      <a:pt x="114" y="1142"/>
                      <a:pt x="23" y="1576"/>
                    </a:cubicBezTo>
                    <a:cubicBezTo>
                      <a:pt x="0" y="1735"/>
                      <a:pt x="114" y="1872"/>
                      <a:pt x="274" y="1895"/>
                    </a:cubicBezTo>
                    <a:cubicBezTo>
                      <a:pt x="290" y="1898"/>
                      <a:pt x="306" y="1899"/>
                      <a:pt x="322" y="1899"/>
                    </a:cubicBezTo>
                    <a:cubicBezTo>
                      <a:pt x="461" y="1899"/>
                      <a:pt x="573" y="1810"/>
                      <a:pt x="594" y="1667"/>
                    </a:cubicBezTo>
                    <a:cubicBezTo>
                      <a:pt x="685" y="1233"/>
                      <a:pt x="753" y="777"/>
                      <a:pt x="799" y="343"/>
                    </a:cubicBezTo>
                    <a:cubicBezTo>
                      <a:pt x="799" y="183"/>
                      <a:pt x="708" y="46"/>
                      <a:pt x="548" y="24"/>
                    </a:cubicBezTo>
                    <a:cubicBezTo>
                      <a:pt x="548" y="1"/>
                      <a:pt x="525" y="1"/>
                      <a:pt x="5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6" name="Google Shape;7846;p70">
                <a:extLst>
                  <a:ext uri="{FF2B5EF4-FFF2-40B4-BE49-F238E27FC236}">
                    <a16:creationId xmlns:a16="http://schemas.microsoft.com/office/drawing/2014/main" id="{3DC11716-6A08-459C-A705-A8846EC42032}"/>
                  </a:ext>
                </a:extLst>
              </p:cNvPr>
              <p:cNvSpPr/>
              <p:nvPr/>
            </p:nvSpPr>
            <p:spPr>
              <a:xfrm>
                <a:off x="5459987" y="3154506"/>
                <a:ext cx="12681" cy="2545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973" extrusionOk="0">
                    <a:moveTo>
                      <a:pt x="663" y="0"/>
                    </a:moveTo>
                    <a:cubicBezTo>
                      <a:pt x="617" y="0"/>
                      <a:pt x="549" y="23"/>
                      <a:pt x="503" y="46"/>
                    </a:cubicBezTo>
                    <a:cubicBezTo>
                      <a:pt x="434" y="114"/>
                      <a:pt x="412" y="160"/>
                      <a:pt x="389" y="251"/>
                    </a:cubicBezTo>
                    <a:cubicBezTo>
                      <a:pt x="275" y="708"/>
                      <a:pt x="138" y="1187"/>
                      <a:pt x="24" y="1644"/>
                    </a:cubicBezTo>
                    <a:cubicBezTo>
                      <a:pt x="1" y="1712"/>
                      <a:pt x="46" y="1803"/>
                      <a:pt x="69" y="1849"/>
                    </a:cubicBezTo>
                    <a:cubicBezTo>
                      <a:pt x="115" y="1917"/>
                      <a:pt x="183" y="1963"/>
                      <a:pt x="275" y="1963"/>
                    </a:cubicBezTo>
                    <a:cubicBezTo>
                      <a:pt x="293" y="1969"/>
                      <a:pt x="311" y="1972"/>
                      <a:pt x="330" y="1972"/>
                    </a:cubicBezTo>
                    <a:cubicBezTo>
                      <a:pt x="380" y="1972"/>
                      <a:pt x="430" y="1951"/>
                      <a:pt x="480" y="1917"/>
                    </a:cubicBezTo>
                    <a:cubicBezTo>
                      <a:pt x="549" y="1872"/>
                      <a:pt x="571" y="1803"/>
                      <a:pt x="594" y="1735"/>
                    </a:cubicBezTo>
                    <a:cubicBezTo>
                      <a:pt x="708" y="1255"/>
                      <a:pt x="845" y="799"/>
                      <a:pt x="959" y="342"/>
                    </a:cubicBezTo>
                    <a:cubicBezTo>
                      <a:pt x="982" y="274"/>
                      <a:pt x="937" y="183"/>
                      <a:pt x="914" y="114"/>
                    </a:cubicBezTo>
                    <a:cubicBezTo>
                      <a:pt x="868" y="69"/>
                      <a:pt x="800" y="23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7847;p70">
                <a:extLst>
                  <a:ext uri="{FF2B5EF4-FFF2-40B4-BE49-F238E27FC236}">
                    <a16:creationId xmlns:a16="http://schemas.microsoft.com/office/drawing/2014/main" id="{FC37E89A-B2E9-4853-A4BB-BE68EBB04417}"/>
                  </a:ext>
                </a:extLst>
              </p:cNvPr>
              <p:cNvSpPr/>
              <p:nvPr/>
            </p:nvSpPr>
            <p:spPr>
              <a:xfrm>
                <a:off x="5444095" y="3212205"/>
                <a:ext cx="14435" cy="23917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854" extrusionOk="0">
                    <a:moveTo>
                      <a:pt x="822" y="1"/>
                    </a:moveTo>
                    <a:cubicBezTo>
                      <a:pt x="708" y="1"/>
                      <a:pt x="594" y="69"/>
                      <a:pt x="548" y="183"/>
                    </a:cubicBezTo>
                    <a:cubicBezTo>
                      <a:pt x="411" y="617"/>
                      <a:pt x="251" y="1028"/>
                      <a:pt x="69" y="1462"/>
                    </a:cubicBezTo>
                    <a:cubicBezTo>
                      <a:pt x="0" y="1599"/>
                      <a:pt x="69" y="1758"/>
                      <a:pt x="206" y="1827"/>
                    </a:cubicBezTo>
                    <a:cubicBezTo>
                      <a:pt x="242" y="1845"/>
                      <a:pt x="282" y="1854"/>
                      <a:pt x="322" y="1854"/>
                    </a:cubicBezTo>
                    <a:cubicBezTo>
                      <a:pt x="431" y="1854"/>
                      <a:pt x="537" y="1790"/>
                      <a:pt x="571" y="1690"/>
                    </a:cubicBezTo>
                    <a:cubicBezTo>
                      <a:pt x="753" y="1279"/>
                      <a:pt x="936" y="845"/>
                      <a:pt x="1073" y="412"/>
                    </a:cubicBezTo>
                    <a:cubicBezTo>
                      <a:pt x="1096" y="343"/>
                      <a:pt x="1119" y="275"/>
                      <a:pt x="1073" y="183"/>
                    </a:cubicBezTo>
                    <a:cubicBezTo>
                      <a:pt x="1050" y="115"/>
                      <a:pt x="1005" y="69"/>
                      <a:pt x="936" y="24"/>
                    </a:cubicBezTo>
                    <a:cubicBezTo>
                      <a:pt x="890" y="24"/>
                      <a:pt x="868" y="1"/>
                      <a:pt x="8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7848;p70">
                <a:extLst>
                  <a:ext uri="{FF2B5EF4-FFF2-40B4-BE49-F238E27FC236}">
                    <a16:creationId xmlns:a16="http://schemas.microsoft.com/office/drawing/2014/main" id="{CB2D1EAD-02FA-4FC0-B95E-03592BC83A26}"/>
                  </a:ext>
                </a:extLst>
              </p:cNvPr>
              <p:cNvSpPr/>
              <p:nvPr/>
            </p:nvSpPr>
            <p:spPr>
              <a:xfrm>
                <a:off x="5427893" y="3258732"/>
                <a:ext cx="14448" cy="1945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08" extrusionOk="0">
                    <a:moveTo>
                      <a:pt x="800" y="0"/>
                    </a:moveTo>
                    <a:cubicBezTo>
                      <a:pt x="686" y="0"/>
                      <a:pt x="571" y="69"/>
                      <a:pt x="526" y="160"/>
                    </a:cubicBezTo>
                    <a:cubicBezTo>
                      <a:pt x="389" y="480"/>
                      <a:pt x="229" y="799"/>
                      <a:pt x="69" y="1096"/>
                    </a:cubicBezTo>
                    <a:cubicBezTo>
                      <a:pt x="1" y="1233"/>
                      <a:pt x="69" y="1415"/>
                      <a:pt x="206" y="1484"/>
                    </a:cubicBezTo>
                    <a:cubicBezTo>
                      <a:pt x="244" y="1500"/>
                      <a:pt x="280" y="1507"/>
                      <a:pt x="314" y="1507"/>
                    </a:cubicBezTo>
                    <a:cubicBezTo>
                      <a:pt x="428" y="1507"/>
                      <a:pt x="524" y="1429"/>
                      <a:pt x="594" y="1324"/>
                    </a:cubicBezTo>
                    <a:cubicBezTo>
                      <a:pt x="754" y="1027"/>
                      <a:pt x="891" y="708"/>
                      <a:pt x="1051" y="411"/>
                    </a:cubicBezTo>
                    <a:cubicBezTo>
                      <a:pt x="1119" y="251"/>
                      <a:pt x="1051" y="92"/>
                      <a:pt x="914" y="23"/>
                    </a:cubicBezTo>
                    <a:cubicBezTo>
                      <a:pt x="868" y="0"/>
                      <a:pt x="823" y="0"/>
                      <a:pt x="8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7849;p70">
                <a:extLst>
                  <a:ext uri="{FF2B5EF4-FFF2-40B4-BE49-F238E27FC236}">
                    <a16:creationId xmlns:a16="http://schemas.microsoft.com/office/drawing/2014/main" id="{28FA165D-ED08-4D7B-A83E-86F85C92ABD8}"/>
                  </a:ext>
                </a:extLst>
              </p:cNvPr>
              <p:cNvSpPr/>
              <p:nvPr/>
            </p:nvSpPr>
            <p:spPr>
              <a:xfrm>
                <a:off x="5400224" y="3301713"/>
                <a:ext cx="15325" cy="1897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471" extrusionOk="0">
                    <a:moveTo>
                      <a:pt x="890" y="1"/>
                    </a:moveTo>
                    <a:cubicBezTo>
                      <a:pt x="822" y="1"/>
                      <a:pt x="731" y="24"/>
                      <a:pt x="685" y="92"/>
                    </a:cubicBezTo>
                    <a:cubicBezTo>
                      <a:pt x="480" y="389"/>
                      <a:pt x="274" y="708"/>
                      <a:pt x="69" y="1005"/>
                    </a:cubicBezTo>
                    <a:cubicBezTo>
                      <a:pt x="23" y="1074"/>
                      <a:pt x="0" y="1142"/>
                      <a:pt x="0" y="1210"/>
                    </a:cubicBezTo>
                    <a:cubicBezTo>
                      <a:pt x="23" y="1279"/>
                      <a:pt x="46" y="1347"/>
                      <a:pt x="114" y="1416"/>
                    </a:cubicBezTo>
                    <a:cubicBezTo>
                      <a:pt x="148" y="1449"/>
                      <a:pt x="206" y="1470"/>
                      <a:pt x="261" y="1470"/>
                    </a:cubicBezTo>
                    <a:cubicBezTo>
                      <a:pt x="281" y="1470"/>
                      <a:pt x="301" y="1468"/>
                      <a:pt x="320" y="1462"/>
                    </a:cubicBezTo>
                    <a:cubicBezTo>
                      <a:pt x="388" y="1462"/>
                      <a:pt x="480" y="1416"/>
                      <a:pt x="502" y="1370"/>
                    </a:cubicBezTo>
                    <a:cubicBezTo>
                      <a:pt x="708" y="1051"/>
                      <a:pt x="913" y="754"/>
                      <a:pt x="1119" y="457"/>
                    </a:cubicBezTo>
                    <a:cubicBezTo>
                      <a:pt x="1164" y="389"/>
                      <a:pt x="1187" y="343"/>
                      <a:pt x="1187" y="252"/>
                    </a:cubicBezTo>
                    <a:cubicBezTo>
                      <a:pt x="1187" y="183"/>
                      <a:pt x="1142" y="115"/>
                      <a:pt x="1096" y="69"/>
                    </a:cubicBezTo>
                    <a:cubicBezTo>
                      <a:pt x="1027" y="24"/>
                      <a:pt x="959" y="1"/>
                      <a:pt x="8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7850;p70">
                <a:extLst>
                  <a:ext uri="{FF2B5EF4-FFF2-40B4-BE49-F238E27FC236}">
                    <a16:creationId xmlns:a16="http://schemas.microsoft.com/office/drawing/2014/main" id="{02BB1AFB-E0D4-4101-9727-FF5039A0C4E4}"/>
                  </a:ext>
                </a:extLst>
              </p:cNvPr>
              <p:cNvSpPr/>
              <p:nvPr/>
            </p:nvSpPr>
            <p:spPr>
              <a:xfrm>
                <a:off x="5368427" y="3339998"/>
                <a:ext cx="15906" cy="16318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265" extrusionOk="0">
                    <a:moveTo>
                      <a:pt x="913" y="0"/>
                    </a:moveTo>
                    <a:cubicBezTo>
                      <a:pt x="845" y="0"/>
                      <a:pt x="753" y="46"/>
                      <a:pt x="708" y="114"/>
                    </a:cubicBezTo>
                    <a:cubicBezTo>
                      <a:pt x="502" y="365"/>
                      <a:pt x="297" y="593"/>
                      <a:pt x="69" y="799"/>
                    </a:cubicBezTo>
                    <a:cubicBezTo>
                      <a:pt x="23" y="845"/>
                      <a:pt x="0" y="936"/>
                      <a:pt x="0" y="1004"/>
                    </a:cubicBezTo>
                    <a:cubicBezTo>
                      <a:pt x="23" y="1073"/>
                      <a:pt x="46" y="1141"/>
                      <a:pt x="114" y="1210"/>
                    </a:cubicBezTo>
                    <a:cubicBezTo>
                      <a:pt x="148" y="1243"/>
                      <a:pt x="206" y="1264"/>
                      <a:pt x="261" y="1264"/>
                    </a:cubicBezTo>
                    <a:cubicBezTo>
                      <a:pt x="281" y="1264"/>
                      <a:pt x="301" y="1262"/>
                      <a:pt x="320" y="1255"/>
                    </a:cubicBezTo>
                    <a:cubicBezTo>
                      <a:pt x="411" y="1255"/>
                      <a:pt x="457" y="1210"/>
                      <a:pt x="502" y="1164"/>
                    </a:cubicBezTo>
                    <a:cubicBezTo>
                      <a:pt x="731" y="936"/>
                      <a:pt x="936" y="708"/>
                      <a:pt x="1141" y="479"/>
                    </a:cubicBezTo>
                    <a:cubicBezTo>
                      <a:pt x="1233" y="342"/>
                      <a:pt x="1210" y="160"/>
                      <a:pt x="1096" y="68"/>
                    </a:cubicBezTo>
                    <a:cubicBezTo>
                      <a:pt x="1050" y="23"/>
                      <a:pt x="982" y="0"/>
                      <a:pt x="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7851;p70">
                <a:extLst>
                  <a:ext uri="{FF2B5EF4-FFF2-40B4-BE49-F238E27FC236}">
                    <a16:creationId xmlns:a16="http://schemas.microsoft.com/office/drawing/2014/main" id="{69211CD9-B555-4EAF-AC3E-495B8C73DC13}"/>
                  </a:ext>
                </a:extLst>
              </p:cNvPr>
              <p:cNvSpPr/>
              <p:nvPr/>
            </p:nvSpPr>
            <p:spPr>
              <a:xfrm>
                <a:off x="5333096" y="3370904"/>
                <a:ext cx="17970" cy="16538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82" extrusionOk="0">
                    <a:moveTo>
                      <a:pt x="1073" y="1"/>
                    </a:moveTo>
                    <a:cubicBezTo>
                      <a:pt x="1004" y="1"/>
                      <a:pt x="913" y="46"/>
                      <a:pt x="845" y="115"/>
                    </a:cubicBezTo>
                    <a:cubicBezTo>
                      <a:pt x="731" y="229"/>
                      <a:pt x="616" y="343"/>
                      <a:pt x="502" y="480"/>
                    </a:cubicBezTo>
                    <a:cubicBezTo>
                      <a:pt x="388" y="571"/>
                      <a:pt x="274" y="663"/>
                      <a:pt x="160" y="777"/>
                    </a:cubicBezTo>
                    <a:cubicBezTo>
                      <a:pt x="46" y="868"/>
                      <a:pt x="0" y="1028"/>
                      <a:pt x="91" y="1165"/>
                    </a:cubicBezTo>
                    <a:cubicBezTo>
                      <a:pt x="149" y="1237"/>
                      <a:pt x="244" y="1282"/>
                      <a:pt x="334" y="1282"/>
                    </a:cubicBezTo>
                    <a:cubicBezTo>
                      <a:pt x="386" y="1282"/>
                      <a:pt x="438" y="1267"/>
                      <a:pt x="479" y="1233"/>
                    </a:cubicBezTo>
                    <a:cubicBezTo>
                      <a:pt x="776" y="1005"/>
                      <a:pt x="1050" y="754"/>
                      <a:pt x="1301" y="480"/>
                    </a:cubicBezTo>
                    <a:cubicBezTo>
                      <a:pt x="1392" y="366"/>
                      <a:pt x="1370" y="160"/>
                      <a:pt x="1255" y="69"/>
                    </a:cubicBezTo>
                    <a:cubicBezTo>
                      <a:pt x="1210" y="23"/>
                      <a:pt x="1141" y="1"/>
                      <a:pt x="10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7852;p70">
                <a:extLst>
                  <a:ext uri="{FF2B5EF4-FFF2-40B4-BE49-F238E27FC236}">
                    <a16:creationId xmlns:a16="http://schemas.microsoft.com/office/drawing/2014/main" id="{5DA63E88-5E36-4819-B10B-DBD16070401F}"/>
                  </a:ext>
                </a:extLst>
              </p:cNvPr>
              <p:cNvSpPr/>
              <p:nvPr/>
            </p:nvSpPr>
            <p:spPr>
              <a:xfrm>
                <a:off x="5293044" y="3403591"/>
                <a:ext cx="19453" cy="16538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282" extrusionOk="0">
                    <a:moveTo>
                      <a:pt x="1188" y="0"/>
                    </a:moveTo>
                    <a:cubicBezTo>
                      <a:pt x="1142" y="0"/>
                      <a:pt x="1074" y="0"/>
                      <a:pt x="1028" y="46"/>
                    </a:cubicBezTo>
                    <a:cubicBezTo>
                      <a:pt x="708" y="274"/>
                      <a:pt x="412" y="502"/>
                      <a:pt x="138" y="753"/>
                    </a:cubicBezTo>
                    <a:cubicBezTo>
                      <a:pt x="69" y="822"/>
                      <a:pt x="24" y="868"/>
                      <a:pt x="24" y="959"/>
                    </a:cubicBezTo>
                    <a:cubicBezTo>
                      <a:pt x="1" y="1027"/>
                      <a:pt x="24" y="1096"/>
                      <a:pt x="69" y="1164"/>
                    </a:cubicBezTo>
                    <a:cubicBezTo>
                      <a:pt x="113" y="1237"/>
                      <a:pt x="211" y="1281"/>
                      <a:pt x="306" y="1281"/>
                    </a:cubicBezTo>
                    <a:cubicBezTo>
                      <a:pt x="361" y="1281"/>
                      <a:pt x="415" y="1266"/>
                      <a:pt x="457" y="1233"/>
                    </a:cubicBezTo>
                    <a:cubicBezTo>
                      <a:pt x="754" y="982"/>
                      <a:pt x="1051" y="731"/>
                      <a:pt x="1348" y="502"/>
                    </a:cubicBezTo>
                    <a:cubicBezTo>
                      <a:pt x="1485" y="411"/>
                      <a:pt x="1507" y="251"/>
                      <a:pt x="1416" y="114"/>
                    </a:cubicBezTo>
                    <a:cubicBezTo>
                      <a:pt x="1370" y="46"/>
                      <a:pt x="1279" y="0"/>
                      <a:pt x="11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7853;p70">
                <a:extLst>
                  <a:ext uri="{FF2B5EF4-FFF2-40B4-BE49-F238E27FC236}">
                    <a16:creationId xmlns:a16="http://schemas.microsoft.com/office/drawing/2014/main" id="{45272F0A-2B89-4B12-BCDE-7F2524D6226F}"/>
                  </a:ext>
                </a:extLst>
              </p:cNvPr>
              <p:cNvSpPr/>
              <p:nvPr/>
            </p:nvSpPr>
            <p:spPr>
              <a:xfrm>
                <a:off x="5261247" y="3429493"/>
                <a:ext cx="14732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884" extrusionOk="0">
                    <a:moveTo>
                      <a:pt x="822" y="1"/>
                    </a:moveTo>
                    <a:cubicBezTo>
                      <a:pt x="777" y="1"/>
                      <a:pt x="708" y="24"/>
                      <a:pt x="663" y="47"/>
                    </a:cubicBezTo>
                    <a:cubicBezTo>
                      <a:pt x="503" y="161"/>
                      <a:pt x="320" y="252"/>
                      <a:pt x="161" y="366"/>
                    </a:cubicBezTo>
                    <a:cubicBezTo>
                      <a:pt x="46" y="457"/>
                      <a:pt x="1" y="640"/>
                      <a:pt x="92" y="777"/>
                    </a:cubicBezTo>
                    <a:cubicBezTo>
                      <a:pt x="149" y="848"/>
                      <a:pt x="242" y="884"/>
                      <a:pt x="337" y="884"/>
                    </a:cubicBezTo>
                    <a:cubicBezTo>
                      <a:pt x="394" y="884"/>
                      <a:pt x="452" y="871"/>
                      <a:pt x="503" y="845"/>
                    </a:cubicBezTo>
                    <a:cubicBezTo>
                      <a:pt x="663" y="731"/>
                      <a:pt x="822" y="617"/>
                      <a:pt x="982" y="526"/>
                    </a:cubicBezTo>
                    <a:cubicBezTo>
                      <a:pt x="1119" y="435"/>
                      <a:pt x="1142" y="229"/>
                      <a:pt x="1051" y="115"/>
                    </a:cubicBezTo>
                    <a:cubicBezTo>
                      <a:pt x="1005" y="47"/>
                      <a:pt x="914" y="1"/>
                      <a:pt x="8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7854;p70">
                <a:extLst>
                  <a:ext uri="{FF2B5EF4-FFF2-40B4-BE49-F238E27FC236}">
                    <a16:creationId xmlns:a16="http://schemas.microsoft.com/office/drawing/2014/main" id="{814E13FA-CBB0-4145-9BCD-A6C7423616F3}"/>
                  </a:ext>
                </a:extLst>
              </p:cNvPr>
              <p:cNvSpPr/>
              <p:nvPr/>
            </p:nvSpPr>
            <p:spPr>
              <a:xfrm>
                <a:off x="5230044" y="3449809"/>
                <a:ext cx="15906" cy="13222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25" extrusionOk="0">
                    <a:moveTo>
                      <a:pt x="913" y="1"/>
                    </a:moveTo>
                    <a:cubicBezTo>
                      <a:pt x="845" y="1"/>
                      <a:pt x="799" y="1"/>
                      <a:pt x="753" y="46"/>
                    </a:cubicBezTo>
                    <a:cubicBezTo>
                      <a:pt x="548" y="183"/>
                      <a:pt x="343" y="343"/>
                      <a:pt x="160" y="503"/>
                    </a:cubicBezTo>
                    <a:cubicBezTo>
                      <a:pt x="46" y="594"/>
                      <a:pt x="0" y="777"/>
                      <a:pt x="92" y="891"/>
                    </a:cubicBezTo>
                    <a:cubicBezTo>
                      <a:pt x="147" y="975"/>
                      <a:pt x="237" y="1024"/>
                      <a:pt x="324" y="1024"/>
                    </a:cubicBezTo>
                    <a:cubicBezTo>
                      <a:pt x="380" y="1024"/>
                      <a:pt x="435" y="1004"/>
                      <a:pt x="480" y="959"/>
                    </a:cubicBezTo>
                    <a:cubicBezTo>
                      <a:pt x="685" y="823"/>
                      <a:pt x="868" y="663"/>
                      <a:pt x="1073" y="503"/>
                    </a:cubicBezTo>
                    <a:cubicBezTo>
                      <a:pt x="1210" y="412"/>
                      <a:pt x="1233" y="252"/>
                      <a:pt x="1142" y="115"/>
                    </a:cubicBezTo>
                    <a:cubicBezTo>
                      <a:pt x="1096" y="24"/>
                      <a:pt x="1005" y="1"/>
                      <a:pt x="9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7855;p70">
                <a:extLst>
                  <a:ext uri="{FF2B5EF4-FFF2-40B4-BE49-F238E27FC236}">
                    <a16:creationId xmlns:a16="http://schemas.microsoft.com/office/drawing/2014/main" id="{E4EF2237-3719-4745-B1BE-09E15940B4EF}"/>
                  </a:ext>
                </a:extLst>
              </p:cNvPr>
              <p:cNvSpPr/>
              <p:nvPr/>
            </p:nvSpPr>
            <p:spPr>
              <a:xfrm>
                <a:off x="5656675" y="3111809"/>
                <a:ext cx="8256" cy="22098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713" extrusionOk="0">
                    <a:moveTo>
                      <a:pt x="342" y="0"/>
                    </a:moveTo>
                    <a:cubicBezTo>
                      <a:pt x="183" y="0"/>
                      <a:pt x="69" y="137"/>
                      <a:pt x="69" y="274"/>
                    </a:cubicBezTo>
                    <a:cubicBezTo>
                      <a:pt x="46" y="662"/>
                      <a:pt x="23" y="1050"/>
                      <a:pt x="0" y="1416"/>
                    </a:cubicBezTo>
                    <a:cubicBezTo>
                      <a:pt x="0" y="1575"/>
                      <a:pt x="137" y="1712"/>
                      <a:pt x="297" y="1712"/>
                    </a:cubicBezTo>
                    <a:cubicBezTo>
                      <a:pt x="457" y="1712"/>
                      <a:pt x="571" y="1575"/>
                      <a:pt x="571" y="1416"/>
                    </a:cubicBezTo>
                    <a:cubicBezTo>
                      <a:pt x="594" y="1050"/>
                      <a:pt x="616" y="662"/>
                      <a:pt x="639" y="274"/>
                    </a:cubicBezTo>
                    <a:cubicBezTo>
                      <a:pt x="639" y="137"/>
                      <a:pt x="502" y="0"/>
                      <a:pt x="3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7856;p70">
                <a:extLst>
                  <a:ext uri="{FF2B5EF4-FFF2-40B4-BE49-F238E27FC236}">
                    <a16:creationId xmlns:a16="http://schemas.microsoft.com/office/drawing/2014/main" id="{82F29626-B7FC-4019-AA15-7E819EE6FA97}"/>
                  </a:ext>
                </a:extLst>
              </p:cNvPr>
              <p:cNvSpPr/>
              <p:nvPr/>
            </p:nvSpPr>
            <p:spPr>
              <a:xfrm>
                <a:off x="5654908" y="3153616"/>
                <a:ext cx="8256" cy="2033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576" extrusionOk="0">
                    <a:moveTo>
                      <a:pt x="320" y="1"/>
                    </a:moveTo>
                    <a:cubicBezTo>
                      <a:pt x="183" y="1"/>
                      <a:pt x="46" y="138"/>
                      <a:pt x="46" y="275"/>
                    </a:cubicBezTo>
                    <a:cubicBezTo>
                      <a:pt x="69" y="617"/>
                      <a:pt x="46" y="959"/>
                      <a:pt x="23" y="1302"/>
                    </a:cubicBezTo>
                    <a:cubicBezTo>
                      <a:pt x="0" y="1461"/>
                      <a:pt x="160" y="1576"/>
                      <a:pt x="297" y="1576"/>
                    </a:cubicBezTo>
                    <a:cubicBezTo>
                      <a:pt x="388" y="1576"/>
                      <a:pt x="457" y="1553"/>
                      <a:pt x="502" y="1507"/>
                    </a:cubicBezTo>
                    <a:cubicBezTo>
                      <a:pt x="571" y="1439"/>
                      <a:pt x="594" y="1370"/>
                      <a:pt x="594" y="1302"/>
                    </a:cubicBezTo>
                    <a:cubicBezTo>
                      <a:pt x="616" y="959"/>
                      <a:pt x="639" y="617"/>
                      <a:pt x="616" y="275"/>
                    </a:cubicBezTo>
                    <a:cubicBezTo>
                      <a:pt x="616" y="138"/>
                      <a:pt x="479" y="1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7857;p70">
                <a:extLst>
                  <a:ext uri="{FF2B5EF4-FFF2-40B4-BE49-F238E27FC236}">
                    <a16:creationId xmlns:a16="http://schemas.microsoft.com/office/drawing/2014/main" id="{4D588319-836C-43A2-B71F-1931C354A336}"/>
                  </a:ext>
                </a:extLst>
              </p:cNvPr>
              <p:cNvSpPr/>
              <p:nvPr/>
            </p:nvSpPr>
            <p:spPr>
              <a:xfrm>
                <a:off x="5654908" y="3202195"/>
                <a:ext cx="7959" cy="2062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599" extrusionOk="0">
                    <a:moveTo>
                      <a:pt x="320" y="1"/>
                    </a:moveTo>
                    <a:cubicBezTo>
                      <a:pt x="160" y="1"/>
                      <a:pt x="46" y="115"/>
                      <a:pt x="46" y="275"/>
                    </a:cubicBezTo>
                    <a:cubicBezTo>
                      <a:pt x="23" y="617"/>
                      <a:pt x="0" y="959"/>
                      <a:pt x="0" y="1302"/>
                    </a:cubicBezTo>
                    <a:cubicBezTo>
                      <a:pt x="0" y="1462"/>
                      <a:pt x="137" y="1599"/>
                      <a:pt x="297" y="1599"/>
                    </a:cubicBezTo>
                    <a:cubicBezTo>
                      <a:pt x="457" y="1599"/>
                      <a:pt x="571" y="1462"/>
                      <a:pt x="571" y="1302"/>
                    </a:cubicBezTo>
                    <a:cubicBezTo>
                      <a:pt x="571" y="959"/>
                      <a:pt x="594" y="617"/>
                      <a:pt x="616" y="275"/>
                    </a:cubicBezTo>
                    <a:cubicBezTo>
                      <a:pt x="616" y="115"/>
                      <a:pt x="479" y="1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7858;p70">
                <a:extLst>
                  <a:ext uri="{FF2B5EF4-FFF2-40B4-BE49-F238E27FC236}">
                    <a16:creationId xmlns:a16="http://schemas.microsoft.com/office/drawing/2014/main" id="{1220429E-8ECE-4AA2-8A52-5CA75AA94235}"/>
                  </a:ext>
                </a:extLst>
              </p:cNvPr>
              <p:cNvSpPr/>
              <p:nvPr/>
            </p:nvSpPr>
            <p:spPr>
              <a:xfrm>
                <a:off x="5653438" y="3251367"/>
                <a:ext cx="8256" cy="23568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827" extrusionOk="0">
                    <a:moveTo>
                      <a:pt x="342" y="1"/>
                    </a:moveTo>
                    <a:cubicBezTo>
                      <a:pt x="183" y="1"/>
                      <a:pt x="69" y="138"/>
                      <a:pt x="69" y="297"/>
                    </a:cubicBezTo>
                    <a:cubicBezTo>
                      <a:pt x="46" y="708"/>
                      <a:pt x="46" y="1119"/>
                      <a:pt x="0" y="1553"/>
                    </a:cubicBezTo>
                    <a:cubicBezTo>
                      <a:pt x="0" y="1690"/>
                      <a:pt x="137" y="1827"/>
                      <a:pt x="297" y="1827"/>
                    </a:cubicBezTo>
                    <a:cubicBezTo>
                      <a:pt x="365" y="1827"/>
                      <a:pt x="434" y="1804"/>
                      <a:pt x="479" y="1735"/>
                    </a:cubicBezTo>
                    <a:cubicBezTo>
                      <a:pt x="548" y="1690"/>
                      <a:pt x="571" y="1621"/>
                      <a:pt x="571" y="1553"/>
                    </a:cubicBezTo>
                    <a:cubicBezTo>
                      <a:pt x="616" y="1119"/>
                      <a:pt x="616" y="708"/>
                      <a:pt x="639" y="297"/>
                    </a:cubicBezTo>
                    <a:cubicBezTo>
                      <a:pt x="639" y="138"/>
                      <a:pt x="502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7859;p70">
                <a:extLst>
                  <a:ext uri="{FF2B5EF4-FFF2-40B4-BE49-F238E27FC236}">
                    <a16:creationId xmlns:a16="http://schemas.microsoft.com/office/drawing/2014/main" id="{E91EBFB0-C20C-410A-9650-FD0337EDE138}"/>
                  </a:ext>
                </a:extLst>
              </p:cNvPr>
              <p:cNvSpPr/>
              <p:nvPr/>
            </p:nvSpPr>
            <p:spPr>
              <a:xfrm>
                <a:off x="5653141" y="3304654"/>
                <a:ext cx="7663" cy="2328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805" extrusionOk="0">
                    <a:moveTo>
                      <a:pt x="297" y="1"/>
                    </a:moveTo>
                    <a:cubicBezTo>
                      <a:pt x="137" y="1"/>
                      <a:pt x="23" y="115"/>
                      <a:pt x="23" y="275"/>
                    </a:cubicBezTo>
                    <a:cubicBezTo>
                      <a:pt x="0" y="686"/>
                      <a:pt x="0" y="1119"/>
                      <a:pt x="0" y="1530"/>
                    </a:cubicBezTo>
                    <a:cubicBezTo>
                      <a:pt x="0" y="1690"/>
                      <a:pt x="137" y="1804"/>
                      <a:pt x="274" y="1804"/>
                    </a:cubicBezTo>
                    <a:cubicBezTo>
                      <a:pt x="434" y="1804"/>
                      <a:pt x="571" y="1690"/>
                      <a:pt x="571" y="1530"/>
                    </a:cubicBezTo>
                    <a:cubicBezTo>
                      <a:pt x="571" y="1119"/>
                      <a:pt x="571" y="686"/>
                      <a:pt x="594" y="275"/>
                    </a:cubicBezTo>
                    <a:cubicBezTo>
                      <a:pt x="594" y="115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7860;p70">
                <a:extLst>
                  <a:ext uri="{FF2B5EF4-FFF2-40B4-BE49-F238E27FC236}">
                    <a16:creationId xmlns:a16="http://schemas.microsoft.com/office/drawing/2014/main" id="{14DF6DCD-66B6-4263-A800-8E7EB07A6461}"/>
                  </a:ext>
                </a:extLst>
              </p:cNvPr>
              <p:cNvSpPr/>
              <p:nvPr/>
            </p:nvSpPr>
            <p:spPr>
              <a:xfrm>
                <a:off x="5653141" y="3353826"/>
                <a:ext cx="7959" cy="2033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576" extrusionOk="0">
                    <a:moveTo>
                      <a:pt x="320" y="1"/>
                    </a:moveTo>
                    <a:cubicBezTo>
                      <a:pt x="160" y="1"/>
                      <a:pt x="46" y="115"/>
                      <a:pt x="23" y="275"/>
                    </a:cubicBezTo>
                    <a:cubicBezTo>
                      <a:pt x="23" y="617"/>
                      <a:pt x="0" y="959"/>
                      <a:pt x="0" y="1302"/>
                    </a:cubicBezTo>
                    <a:cubicBezTo>
                      <a:pt x="0" y="1462"/>
                      <a:pt x="137" y="1576"/>
                      <a:pt x="274" y="1576"/>
                    </a:cubicBezTo>
                    <a:cubicBezTo>
                      <a:pt x="434" y="1576"/>
                      <a:pt x="571" y="1462"/>
                      <a:pt x="571" y="1302"/>
                    </a:cubicBezTo>
                    <a:cubicBezTo>
                      <a:pt x="571" y="959"/>
                      <a:pt x="594" y="617"/>
                      <a:pt x="594" y="275"/>
                    </a:cubicBezTo>
                    <a:cubicBezTo>
                      <a:pt x="616" y="115"/>
                      <a:pt x="457" y="1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7861;p70">
                <a:extLst>
                  <a:ext uri="{FF2B5EF4-FFF2-40B4-BE49-F238E27FC236}">
                    <a16:creationId xmlns:a16="http://schemas.microsoft.com/office/drawing/2014/main" id="{7C8F384A-9AFC-43E2-856F-E1B848DD46A9}"/>
                  </a:ext>
                </a:extLst>
              </p:cNvPr>
              <p:cNvSpPr/>
              <p:nvPr/>
            </p:nvSpPr>
            <p:spPr>
              <a:xfrm>
                <a:off x="5652251" y="3407409"/>
                <a:ext cx="8256" cy="2858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2216" extrusionOk="0">
                    <a:moveTo>
                      <a:pt x="343" y="1"/>
                    </a:moveTo>
                    <a:cubicBezTo>
                      <a:pt x="275" y="1"/>
                      <a:pt x="206" y="24"/>
                      <a:pt x="138" y="92"/>
                    </a:cubicBezTo>
                    <a:cubicBezTo>
                      <a:pt x="92" y="138"/>
                      <a:pt x="69" y="206"/>
                      <a:pt x="69" y="275"/>
                    </a:cubicBezTo>
                    <a:cubicBezTo>
                      <a:pt x="24" y="823"/>
                      <a:pt x="1" y="1371"/>
                      <a:pt x="1" y="1918"/>
                    </a:cubicBezTo>
                    <a:cubicBezTo>
                      <a:pt x="1" y="2078"/>
                      <a:pt x="138" y="2215"/>
                      <a:pt x="297" y="2215"/>
                    </a:cubicBezTo>
                    <a:cubicBezTo>
                      <a:pt x="434" y="2215"/>
                      <a:pt x="571" y="2078"/>
                      <a:pt x="571" y="1918"/>
                    </a:cubicBezTo>
                    <a:cubicBezTo>
                      <a:pt x="571" y="1371"/>
                      <a:pt x="594" y="823"/>
                      <a:pt x="640" y="275"/>
                    </a:cubicBezTo>
                    <a:cubicBezTo>
                      <a:pt x="640" y="138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7862;p70">
                <a:extLst>
                  <a:ext uri="{FF2B5EF4-FFF2-40B4-BE49-F238E27FC236}">
                    <a16:creationId xmlns:a16="http://schemas.microsoft.com/office/drawing/2014/main" id="{B2E6A5D1-4B25-4992-B13C-1DAE74AF2F65}"/>
                  </a:ext>
                </a:extLst>
              </p:cNvPr>
              <p:cNvSpPr/>
              <p:nvPr/>
            </p:nvSpPr>
            <p:spPr>
              <a:xfrm>
                <a:off x="5653141" y="3468952"/>
                <a:ext cx="9430" cy="25336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964" extrusionOk="0">
                    <a:moveTo>
                      <a:pt x="434" y="0"/>
                    </a:moveTo>
                    <a:cubicBezTo>
                      <a:pt x="297" y="0"/>
                      <a:pt x="183" y="92"/>
                      <a:pt x="160" y="206"/>
                    </a:cubicBezTo>
                    <a:cubicBezTo>
                      <a:pt x="46" y="685"/>
                      <a:pt x="0" y="1187"/>
                      <a:pt x="46" y="1667"/>
                    </a:cubicBezTo>
                    <a:cubicBezTo>
                      <a:pt x="46" y="1826"/>
                      <a:pt x="160" y="1963"/>
                      <a:pt x="320" y="1963"/>
                    </a:cubicBezTo>
                    <a:cubicBezTo>
                      <a:pt x="480" y="1963"/>
                      <a:pt x="616" y="1826"/>
                      <a:pt x="616" y="1667"/>
                    </a:cubicBezTo>
                    <a:cubicBezTo>
                      <a:pt x="594" y="1347"/>
                      <a:pt x="594" y="1028"/>
                      <a:pt x="639" y="685"/>
                    </a:cubicBezTo>
                    <a:cubicBezTo>
                      <a:pt x="662" y="571"/>
                      <a:pt x="685" y="480"/>
                      <a:pt x="708" y="366"/>
                    </a:cubicBezTo>
                    <a:cubicBezTo>
                      <a:pt x="731" y="206"/>
                      <a:pt x="662" y="46"/>
                      <a:pt x="5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7863;p70">
                <a:extLst>
                  <a:ext uri="{FF2B5EF4-FFF2-40B4-BE49-F238E27FC236}">
                    <a16:creationId xmlns:a16="http://schemas.microsoft.com/office/drawing/2014/main" id="{38943488-FC67-4CED-8CB1-9C124E8D13F4}"/>
                  </a:ext>
                </a:extLst>
              </p:cNvPr>
              <p:cNvSpPr/>
              <p:nvPr/>
            </p:nvSpPr>
            <p:spPr>
              <a:xfrm>
                <a:off x="5654315" y="3513699"/>
                <a:ext cx="7959" cy="2180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690" extrusionOk="0">
                    <a:moveTo>
                      <a:pt x="343" y="1"/>
                    </a:moveTo>
                    <a:cubicBezTo>
                      <a:pt x="183" y="1"/>
                      <a:pt x="46" y="138"/>
                      <a:pt x="46" y="298"/>
                    </a:cubicBezTo>
                    <a:cubicBezTo>
                      <a:pt x="46" y="663"/>
                      <a:pt x="23" y="1028"/>
                      <a:pt x="1" y="1393"/>
                    </a:cubicBezTo>
                    <a:cubicBezTo>
                      <a:pt x="1" y="1553"/>
                      <a:pt x="137" y="1690"/>
                      <a:pt x="297" y="1690"/>
                    </a:cubicBezTo>
                    <a:cubicBezTo>
                      <a:pt x="366" y="1690"/>
                      <a:pt x="434" y="1644"/>
                      <a:pt x="480" y="1599"/>
                    </a:cubicBezTo>
                    <a:cubicBezTo>
                      <a:pt x="548" y="1530"/>
                      <a:pt x="571" y="1462"/>
                      <a:pt x="571" y="1393"/>
                    </a:cubicBezTo>
                    <a:cubicBezTo>
                      <a:pt x="594" y="1028"/>
                      <a:pt x="617" y="663"/>
                      <a:pt x="617" y="298"/>
                    </a:cubicBezTo>
                    <a:cubicBezTo>
                      <a:pt x="617" y="138"/>
                      <a:pt x="480" y="1"/>
                      <a:pt x="3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7864;p70">
                <a:extLst>
                  <a:ext uri="{FF2B5EF4-FFF2-40B4-BE49-F238E27FC236}">
                    <a16:creationId xmlns:a16="http://schemas.microsoft.com/office/drawing/2014/main" id="{5ACC9828-E844-43AB-8003-A4FE775C4112}"/>
                  </a:ext>
                </a:extLst>
              </p:cNvPr>
              <p:cNvSpPr/>
              <p:nvPr/>
            </p:nvSpPr>
            <p:spPr>
              <a:xfrm>
                <a:off x="5654018" y="3553455"/>
                <a:ext cx="8553" cy="1562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211" extrusionOk="0">
                    <a:moveTo>
                      <a:pt x="366" y="0"/>
                    </a:moveTo>
                    <a:cubicBezTo>
                      <a:pt x="275" y="0"/>
                      <a:pt x="206" y="23"/>
                      <a:pt x="160" y="69"/>
                    </a:cubicBezTo>
                    <a:cubicBezTo>
                      <a:pt x="92" y="137"/>
                      <a:pt x="92" y="206"/>
                      <a:pt x="69" y="274"/>
                    </a:cubicBezTo>
                    <a:cubicBezTo>
                      <a:pt x="46" y="502"/>
                      <a:pt x="24" y="708"/>
                      <a:pt x="24" y="936"/>
                    </a:cubicBezTo>
                    <a:cubicBezTo>
                      <a:pt x="1" y="1073"/>
                      <a:pt x="160" y="1210"/>
                      <a:pt x="297" y="1210"/>
                    </a:cubicBezTo>
                    <a:cubicBezTo>
                      <a:pt x="457" y="1210"/>
                      <a:pt x="571" y="1073"/>
                      <a:pt x="594" y="936"/>
                    </a:cubicBezTo>
                    <a:cubicBezTo>
                      <a:pt x="594" y="708"/>
                      <a:pt x="617" y="502"/>
                      <a:pt x="640" y="274"/>
                    </a:cubicBezTo>
                    <a:cubicBezTo>
                      <a:pt x="663" y="206"/>
                      <a:pt x="617" y="114"/>
                      <a:pt x="571" y="69"/>
                    </a:cubicBezTo>
                    <a:cubicBezTo>
                      <a:pt x="503" y="23"/>
                      <a:pt x="434" y="0"/>
                      <a:pt x="3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7865;p70">
                <a:extLst>
                  <a:ext uri="{FF2B5EF4-FFF2-40B4-BE49-F238E27FC236}">
                    <a16:creationId xmlns:a16="http://schemas.microsoft.com/office/drawing/2014/main" id="{04D14E08-2744-40CC-8C37-4A0F3D1ADA69}"/>
                  </a:ext>
                </a:extLst>
              </p:cNvPr>
              <p:cNvSpPr/>
              <p:nvPr/>
            </p:nvSpPr>
            <p:spPr>
              <a:xfrm>
                <a:off x="5651954" y="2602443"/>
                <a:ext cx="107496" cy="84147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6523" extrusionOk="0">
                    <a:moveTo>
                      <a:pt x="5000" y="3932"/>
                    </a:moveTo>
                    <a:cubicBezTo>
                      <a:pt x="5003" y="3949"/>
                      <a:pt x="5022" y="3949"/>
                      <a:pt x="5022" y="3949"/>
                    </a:cubicBezTo>
                    <a:cubicBezTo>
                      <a:pt x="5015" y="3944"/>
                      <a:pt x="5008" y="3938"/>
                      <a:pt x="5000" y="3932"/>
                    </a:cubicBezTo>
                    <a:close/>
                    <a:moveTo>
                      <a:pt x="526" y="1"/>
                    </a:moveTo>
                    <a:cubicBezTo>
                      <a:pt x="389" y="24"/>
                      <a:pt x="229" y="46"/>
                      <a:pt x="69" y="69"/>
                    </a:cubicBezTo>
                    <a:cubicBezTo>
                      <a:pt x="24" y="92"/>
                      <a:pt x="1" y="161"/>
                      <a:pt x="1" y="229"/>
                    </a:cubicBezTo>
                    <a:cubicBezTo>
                      <a:pt x="1" y="366"/>
                      <a:pt x="115" y="480"/>
                      <a:pt x="252" y="480"/>
                    </a:cubicBezTo>
                    <a:cubicBezTo>
                      <a:pt x="503" y="503"/>
                      <a:pt x="754" y="526"/>
                      <a:pt x="1005" y="571"/>
                    </a:cubicBezTo>
                    <a:lnTo>
                      <a:pt x="1028" y="571"/>
                    </a:lnTo>
                    <a:cubicBezTo>
                      <a:pt x="1439" y="640"/>
                      <a:pt x="1827" y="754"/>
                      <a:pt x="2215" y="914"/>
                    </a:cubicBezTo>
                    <a:cubicBezTo>
                      <a:pt x="2055" y="937"/>
                      <a:pt x="1895" y="1028"/>
                      <a:pt x="1804" y="1165"/>
                    </a:cubicBezTo>
                    <a:cubicBezTo>
                      <a:pt x="1713" y="1302"/>
                      <a:pt x="1690" y="1462"/>
                      <a:pt x="1736" y="1621"/>
                    </a:cubicBezTo>
                    <a:cubicBezTo>
                      <a:pt x="1758" y="1758"/>
                      <a:pt x="1850" y="1941"/>
                      <a:pt x="1987" y="2009"/>
                    </a:cubicBezTo>
                    <a:cubicBezTo>
                      <a:pt x="2261" y="2146"/>
                      <a:pt x="2535" y="2260"/>
                      <a:pt x="2786" y="2420"/>
                    </a:cubicBezTo>
                    <a:cubicBezTo>
                      <a:pt x="3060" y="2557"/>
                      <a:pt x="3333" y="2740"/>
                      <a:pt x="3607" y="2900"/>
                    </a:cubicBezTo>
                    <a:cubicBezTo>
                      <a:pt x="4101" y="3214"/>
                      <a:pt x="4551" y="3572"/>
                      <a:pt x="5000" y="3932"/>
                    </a:cubicBezTo>
                    <a:lnTo>
                      <a:pt x="5000" y="3932"/>
                    </a:lnTo>
                    <a:cubicBezTo>
                      <a:pt x="5000" y="3930"/>
                      <a:pt x="5000" y="3928"/>
                      <a:pt x="5000" y="3927"/>
                    </a:cubicBezTo>
                    <a:lnTo>
                      <a:pt x="5000" y="3927"/>
                    </a:lnTo>
                    <a:cubicBezTo>
                      <a:pt x="5022" y="3949"/>
                      <a:pt x="5022" y="3949"/>
                      <a:pt x="5045" y="3972"/>
                    </a:cubicBezTo>
                    <a:cubicBezTo>
                      <a:pt x="5045" y="3972"/>
                      <a:pt x="5068" y="3995"/>
                      <a:pt x="5068" y="3995"/>
                    </a:cubicBezTo>
                    <a:cubicBezTo>
                      <a:pt x="5068" y="3995"/>
                      <a:pt x="5091" y="4018"/>
                      <a:pt x="5091" y="4018"/>
                    </a:cubicBezTo>
                    <a:cubicBezTo>
                      <a:pt x="5913" y="4726"/>
                      <a:pt x="6620" y="5524"/>
                      <a:pt x="7328" y="6346"/>
                    </a:cubicBezTo>
                    <a:cubicBezTo>
                      <a:pt x="7429" y="6462"/>
                      <a:pt x="7576" y="6522"/>
                      <a:pt x="7728" y="6522"/>
                    </a:cubicBezTo>
                    <a:cubicBezTo>
                      <a:pt x="7816" y="6522"/>
                      <a:pt x="7906" y="6502"/>
                      <a:pt x="7990" y="6460"/>
                    </a:cubicBezTo>
                    <a:cubicBezTo>
                      <a:pt x="8195" y="6346"/>
                      <a:pt x="8332" y="6095"/>
                      <a:pt x="8264" y="5844"/>
                    </a:cubicBezTo>
                    <a:cubicBezTo>
                      <a:pt x="8081" y="4999"/>
                      <a:pt x="7647" y="4223"/>
                      <a:pt x="7100" y="3539"/>
                    </a:cubicBezTo>
                    <a:cubicBezTo>
                      <a:pt x="6529" y="2831"/>
                      <a:pt x="5844" y="2215"/>
                      <a:pt x="5091" y="1713"/>
                    </a:cubicBezTo>
                    <a:cubicBezTo>
                      <a:pt x="4361" y="1188"/>
                      <a:pt x="3539" y="754"/>
                      <a:pt x="2694" y="457"/>
                    </a:cubicBezTo>
                    <a:cubicBezTo>
                      <a:pt x="2010" y="206"/>
                      <a:pt x="1279" y="46"/>
                      <a:pt x="5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7866;p70">
                <a:extLst>
                  <a:ext uri="{FF2B5EF4-FFF2-40B4-BE49-F238E27FC236}">
                    <a16:creationId xmlns:a16="http://schemas.microsoft.com/office/drawing/2014/main" id="{A7AF3D4B-0B2E-43EE-AEEE-14DDA2BC166B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7867;p70">
                <a:extLst>
                  <a:ext uri="{FF2B5EF4-FFF2-40B4-BE49-F238E27FC236}">
                    <a16:creationId xmlns:a16="http://schemas.microsoft.com/office/drawing/2014/main" id="{98A4BFF4-CFB4-4837-8317-CA3FFA78E16F}"/>
                  </a:ext>
                </a:extLst>
              </p:cNvPr>
              <p:cNvSpPr/>
              <p:nvPr/>
            </p:nvSpPr>
            <p:spPr>
              <a:xfrm>
                <a:off x="5717328" y="2653976"/>
                <a:ext cx="297" cy="297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cubicBezTo>
                      <a:pt x="23" y="23"/>
                      <a:pt x="0" y="0"/>
                      <a:pt x="0" y="0"/>
                    </a:cubicBez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7868;p70">
                <a:extLst>
                  <a:ext uri="{FF2B5EF4-FFF2-40B4-BE49-F238E27FC236}">
                    <a16:creationId xmlns:a16="http://schemas.microsoft.com/office/drawing/2014/main" id="{C0299489-4A21-4BD4-8462-84826B43AC2F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7869;p70">
                <a:extLst>
                  <a:ext uri="{FF2B5EF4-FFF2-40B4-BE49-F238E27FC236}">
                    <a16:creationId xmlns:a16="http://schemas.microsoft.com/office/drawing/2014/main" id="{D961AE6B-31BC-4A44-ACB4-705091994450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7870;p70">
                <a:extLst>
                  <a:ext uri="{FF2B5EF4-FFF2-40B4-BE49-F238E27FC236}">
                    <a16:creationId xmlns:a16="http://schemas.microsoft.com/office/drawing/2014/main" id="{DE5C71BC-EF3D-40B8-A9AC-06CAAF6CF26A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7871;p70">
                <a:extLst>
                  <a:ext uri="{FF2B5EF4-FFF2-40B4-BE49-F238E27FC236}">
                    <a16:creationId xmlns:a16="http://schemas.microsoft.com/office/drawing/2014/main" id="{0E1A6D10-7DF0-44D2-9E2E-11CF2C864A0E}"/>
                  </a:ext>
                </a:extLst>
              </p:cNvPr>
              <p:cNvSpPr/>
              <p:nvPr/>
            </p:nvSpPr>
            <p:spPr>
              <a:xfrm>
                <a:off x="5716734" y="2653382"/>
                <a:ext cx="310" cy="31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1"/>
                      <a:pt x="0" y="23"/>
                      <a:pt x="23" y="23"/>
                    </a:cubicBezTo>
                    <a:cubicBezTo>
                      <a:pt x="18" y="18"/>
                      <a:pt x="12" y="12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7872;p70">
                <a:extLst>
                  <a:ext uri="{FF2B5EF4-FFF2-40B4-BE49-F238E27FC236}">
                    <a16:creationId xmlns:a16="http://schemas.microsoft.com/office/drawing/2014/main" id="{89819CDA-BF71-452B-B7C6-B6F8A5F8885A}"/>
                  </a:ext>
                </a:extLst>
              </p:cNvPr>
              <p:cNvSpPr/>
              <p:nvPr/>
            </p:nvSpPr>
            <p:spPr>
              <a:xfrm>
                <a:off x="5668736" y="2611576"/>
                <a:ext cx="20047" cy="7598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589" extrusionOk="0">
                    <a:moveTo>
                      <a:pt x="138" y="0"/>
                    </a:moveTo>
                    <a:cubicBezTo>
                      <a:pt x="92" y="0"/>
                      <a:pt x="47" y="23"/>
                      <a:pt x="24" y="69"/>
                    </a:cubicBezTo>
                    <a:cubicBezTo>
                      <a:pt x="1" y="114"/>
                      <a:pt x="1" y="206"/>
                      <a:pt x="69" y="251"/>
                    </a:cubicBezTo>
                    <a:cubicBezTo>
                      <a:pt x="252" y="320"/>
                      <a:pt x="457" y="388"/>
                      <a:pt x="640" y="434"/>
                    </a:cubicBezTo>
                    <a:cubicBezTo>
                      <a:pt x="777" y="480"/>
                      <a:pt x="914" y="502"/>
                      <a:pt x="1074" y="525"/>
                    </a:cubicBezTo>
                    <a:cubicBezTo>
                      <a:pt x="1097" y="548"/>
                      <a:pt x="1119" y="548"/>
                      <a:pt x="1142" y="548"/>
                    </a:cubicBezTo>
                    <a:cubicBezTo>
                      <a:pt x="1211" y="548"/>
                      <a:pt x="1279" y="571"/>
                      <a:pt x="1348" y="571"/>
                    </a:cubicBezTo>
                    <a:cubicBezTo>
                      <a:pt x="1370" y="582"/>
                      <a:pt x="1393" y="588"/>
                      <a:pt x="1416" y="588"/>
                    </a:cubicBezTo>
                    <a:cubicBezTo>
                      <a:pt x="1439" y="588"/>
                      <a:pt x="1462" y="582"/>
                      <a:pt x="1485" y="571"/>
                    </a:cubicBezTo>
                    <a:cubicBezTo>
                      <a:pt x="1507" y="548"/>
                      <a:pt x="1530" y="502"/>
                      <a:pt x="1553" y="457"/>
                    </a:cubicBezTo>
                    <a:cubicBezTo>
                      <a:pt x="1553" y="411"/>
                      <a:pt x="1553" y="366"/>
                      <a:pt x="1530" y="343"/>
                    </a:cubicBezTo>
                    <a:cubicBezTo>
                      <a:pt x="1507" y="297"/>
                      <a:pt x="1485" y="251"/>
                      <a:pt x="1439" y="251"/>
                    </a:cubicBezTo>
                    <a:cubicBezTo>
                      <a:pt x="1211" y="229"/>
                      <a:pt x="1005" y="183"/>
                      <a:pt x="800" y="160"/>
                    </a:cubicBezTo>
                    <a:cubicBezTo>
                      <a:pt x="777" y="137"/>
                      <a:pt x="754" y="137"/>
                      <a:pt x="731" y="137"/>
                    </a:cubicBezTo>
                    <a:cubicBezTo>
                      <a:pt x="549" y="69"/>
                      <a:pt x="366" y="23"/>
                      <a:pt x="1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7873;p70">
                <a:extLst>
                  <a:ext uri="{FF2B5EF4-FFF2-40B4-BE49-F238E27FC236}">
                    <a16:creationId xmlns:a16="http://schemas.microsoft.com/office/drawing/2014/main" id="{DE6038FB-81DB-4867-85E3-E4006178A673}"/>
                  </a:ext>
                </a:extLst>
              </p:cNvPr>
              <p:cNvSpPr/>
              <p:nvPr/>
            </p:nvSpPr>
            <p:spPr>
              <a:xfrm>
                <a:off x="5671097" y="2608041"/>
                <a:ext cx="36236" cy="13855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1074" extrusionOk="0">
                    <a:moveTo>
                      <a:pt x="115" y="0"/>
                    </a:moveTo>
                    <a:cubicBezTo>
                      <a:pt x="69" y="0"/>
                      <a:pt x="23" y="46"/>
                      <a:pt x="1" y="92"/>
                    </a:cubicBezTo>
                    <a:cubicBezTo>
                      <a:pt x="1" y="137"/>
                      <a:pt x="23" y="183"/>
                      <a:pt x="92" y="206"/>
                    </a:cubicBezTo>
                    <a:cubicBezTo>
                      <a:pt x="526" y="320"/>
                      <a:pt x="959" y="457"/>
                      <a:pt x="1393" y="594"/>
                    </a:cubicBezTo>
                    <a:cubicBezTo>
                      <a:pt x="1827" y="731"/>
                      <a:pt x="2260" y="891"/>
                      <a:pt x="2694" y="1073"/>
                    </a:cubicBezTo>
                    <a:cubicBezTo>
                      <a:pt x="2717" y="1073"/>
                      <a:pt x="2740" y="1073"/>
                      <a:pt x="2762" y="1050"/>
                    </a:cubicBezTo>
                    <a:cubicBezTo>
                      <a:pt x="2785" y="1050"/>
                      <a:pt x="2808" y="1028"/>
                      <a:pt x="2808" y="1005"/>
                    </a:cubicBezTo>
                    <a:cubicBezTo>
                      <a:pt x="2808" y="959"/>
                      <a:pt x="2808" y="936"/>
                      <a:pt x="2808" y="913"/>
                    </a:cubicBezTo>
                    <a:cubicBezTo>
                      <a:pt x="2785" y="891"/>
                      <a:pt x="2762" y="891"/>
                      <a:pt x="2740" y="868"/>
                    </a:cubicBezTo>
                    <a:cubicBezTo>
                      <a:pt x="1895" y="525"/>
                      <a:pt x="1005" y="251"/>
                      <a:pt x="1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7874;p70">
                <a:extLst>
                  <a:ext uri="{FF2B5EF4-FFF2-40B4-BE49-F238E27FC236}">
                    <a16:creationId xmlns:a16="http://schemas.microsoft.com/office/drawing/2014/main" id="{630D9B80-F767-4BCA-81EB-9BC6D3AD7D26}"/>
                  </a:ext>
                </a:extLst>
              </p:cNvPr>
              <p:cNvSpPr/>
              <p:nvPr/>
            </p:nvSpPr>
            <p:spPr>
              <a:xfrm>
                <a:off x="5659913" y="2605681"/>
                <a:ext cx="32392" cy="974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755" extrusionOk="0">
                    <a:moveTo>
                      <a:pt x="91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8"/>
                      <a:pt x="23" y="161"/>
                      <a:pt x="46" y="183"/>
                    </a:cubicBezTo>
                    <a:cubicBezTo>
                      <a:pt x="46" y="183"/>
                      <a:pt x="69" y="206"/>
                      <a:pt x="114" y="206"/>
                    </a:cubicBezTo>
                    <a:cubicBezTo>
                      <a:pt x="228" y="206"/>
                      <a:pt x="343" y="229"/>
                      <a:pt x="457" y="252"/>
                    </a:cubicBezTo>
                    <a:lnTo>
                      <a:pt x="434" y="252"/>
                    </a:lnTo>
                    <a:cubicBezTo>
                      <a:pt x="753" y="298"/>
                      <a:pt x="1073" y="343"/>
                      <a:pt x="1393" y="434"/>
                    </a:cubicBezTo>
                    <a:cubicBezTo>
                      <a:pt x="1735" y="503"/>
                      <a:pt x="2054" y="617"/>
                      <a:pt x="2397" y="754"/>
                    </a:cubicBezTo>
                    <a:lnTo>
                      <a:pt x="2465" y="754"/>
                    </a:lnTo>
                    <a:cubicBezTo>
                      <a:pt x="2488" y="731"/>
                      <a:pt x="2488" y="708"/>
                      <a:pt x="2511" y="686"/>
                    </a:cubicBezTo>
                    <a:cubicBezTo>
                      <a:pt x="2511" y="663"/>
                      <a:pt x="2511" y="640"/>
                      <a:pt x="2488" y="617"/>
                    </a:cubicBezTo>
                    <a:cubicBezTo>
                      <a:pt x="2488" y="594"/>
                      <a:pt x="2465" y="571"/>
                      <a:pt x="2443" y="571"/>
                    </a:cubicBezTo>
                    <a:cubicBezTo>
                      <a:pt x="2260" y="503"/>
                      <a:pt x="2077" y="434"/>
                      <a:pt x="1918" y="366"/>
                    </a:cubicBezTo>
                    <a:cubicBezTo>
                      <a:pt x="1712" y="298"/>
                      <a:pt x="1507" y="252"/>
                      <a:pt x="1301" y="206"/>
                    </a:cubicBezTo>
                    <a:cubicBezTo>
                      <a:pt x="913" y="115"/>
                      <a:pt x="502" y="46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7875;p70">
                <a:extLst>
                  <a:ext uri="{FF2B5EF4-FFF2-40B4-BE49-F238E27FC236}">
                    <a16:creationId xmlns:a16="http://schemas.microsoft.com/office/drawing/2014/main" id="{07F714DB-B436-44F3-8D97-B9000E48EEAC}"/>
                  </a:ext>
                </a:extLst>
              </p:cNvPr>
              <p:cNvSpPr/>
              <p:nvPr/>
            </p:nvSpPr>
            <p:spPr>
              <a:xfrm>
                <a:off x="5656959" y="2604803"/>
                <a:ext cx="20330" cy="5018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389" extrusionOk="0">
                    <a:moveTo>
                      <a:pt x="115" y="0"/>
                    </a:moveTo>
                    <a:cubicBezTo>
                      <a:pt x="92" y="0"/>
                      <a:pt x="69" y="0"/>
                      <a:pt x="47" y="23"/>
                    </a:cubicBezTo>
                    <a:cubicBezTo>
                      <a:pt x="24" y="46"/>
                      <a:pt x="1" y="92"/>
                      <a:pt x="1" y="114"/>
                    </a:cubicBezTo>
                    <a:cubicBezTo>
                      <a:pt x="1" y="137"/>
                      <a:pt x="24" y="183"/>
                      <a:pt x="47" y="206"/>
                    </a:cubicBezTo>
                    <a:cubicBezTo>
                      <a:pt x="69" y="229"/>
                      <a:pt x="92" y="229"/>
                      <a:pt x="115" y="229"/>
                    </a:cubicBezTo>
                    <a:cubicBezTo>
                      <a:pt x="503" y="251"/>
                      <a:pt x="891" y="297"/>
                      <a:pt x="1279" y="366"/>
                    </a:cubicBezTo>
                    <a:cubicBezTo>
                      <a:pt x="1256" y="343"/>
                      <a:pt x="1256" y="343"/>
                      <a:pt x="1256" y="343"/>
                    </a:cubicBezTo>
                    <a:lnTo>
                      <a:pt x="1256" y="343"/>
                    </a:lnTo>
                    <a:cubicBezTo>
                      <a:pt x="1325" y="366"/>
                      <a:pt x="1393" y="366"/>
                      <a:pt x="1462" y="388"/>
                    </a:cubicBezTo>
                    <a:cubicBezTo>
                      <a:pt x="1485" y="388"/>
                      <a:pt x="1507" y="388"/>
                      <a:pt x="1530" y="366"/>
                    </a:cubicBezTo>
                    <a:cubicBezTo>
                      <a:pt x="1553" y="366"/>
                      <a:pt x="1576" y="343"/>
                      <a:pt x="1576" y="320"/>
                    </a:cubicBezTo>
                    <a:cubicBezTo>
                      <a:pt x="1576" y="297"/>
                      <a:pt x="1576" y="274"/>
                      <a:pt x="1576" y="251"/>
                    </a:cubicBezTo>
                    <a:cubicBezTo>
                      <a:pt x="1553" y="229"/>
                      <a:pt x="1530" y="206"/>
                      <a:pt x="1507" y="206"/>
                    </a:cubicBezTo>
                    <a:cubicBezTo>
                      <a:pt x="1051" y="137"/>
                      <a:pt x="594" y="46"/>
                      <a:pt x="1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7876;p70">
                <a:extLst>
                  <a:ext uri="{FF2B5EF4-FFF2-40B4-BE49-F238E27FC236}">
                    <a16:creationId xmlns:a16="http://schemas.microsoft.com/office/drawing/2014/main" id="{28A7C543-6721-480A-846B-0BE259227D67}"/>
                  </a:ext>
                </a:extLst>
              </p:cNvPr>
              <p:cNvSpPr/>
              <p:nvPr/>
            </p:nvSpPr>
            <p:spPr>
              <a:xfrm>
                <a:off x="5654908" y="2603630"/>
                <a:ext cx="16796" cy="5599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434" extrusionOk="0">
                    <a:moveTo>
                      <a:pt x="160" y="0"/>
                    </a:moveTo>
                    <a:cubicBezTo>
                      <a:pt x="69" y="0"/>
                      <a:pt x="0" y="91"/>
                      <a:pt x="0" y="160"/>
                    </a:cubicBezTo>
                    <a:cubicBezTo>
                      <a:pt x="0" y="205"/>
                      <a:pt x="23" y="251"/>
                      <a:pt x="46" y="274"/>
                    </a:cubicBezTo>
                    <a:cubicBezTo>
                      <a:pt x="69" y="320"/>
                      <a:pt x="114" y="320"/>
                      <a:pt x="160" y="320"/>
                    </a:cubicBezTo>
                    <a:cubicBezTo>
                      <a:pt x="434" y="365"/>
                      <a:pt x="708" y="365"/>
                      <a:pt x="982" y="411"/>
                    </a:cubicBezTo>
                    <a:cubicBezTo>
                      <a:pt x="1004" y="411"/>
                      <a:pt x="1050" y="411"/>
                      <a:pt x="1073" y="434"/>
                    </a:cubicBezTo>
                    <a:cubicBezTo>
                      <a:pt x="1119" y="434"/>
                      <a:pt x="1164" y="434"/>
                      <a:pt x="1187" y="411"/>
                    </a:cubicBezTo>
                    <a:cubicBezTo>
                      <a:pt x="1233" y="388"/>
                      <a:pt x="1256" y="342"/>
                      <a:pt x="1278" y="320"/>
                    </a:cubicBezTo>
                    <a:cubicBezTo>
                      <a:pt x="1301" y="228"/>
                      <a:pt x="1256" y="137"/>
                      <a:pt x="1164" y="114"/>
                    </a:cubicBezTo>
                    <a:cubicBezTo>
                      <a:pt x="822" y="69"/>
                      <a:pt x="502" y="23"/>
                      <a:pt x="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7877;p70">
                <a:extLst>
                  <a:ext uri="{FF2B5EF4-FFF2-40B4-BE49-F238E27FC236}">
                    <a16:creationId xmlns:a16="http://schemas.microsoft.com/office/drawing/2014/main" id="{4363092A-0A9E-4382-8B15-662EBFF534DA}"/>
                  </a:ext>
                </a:extLst>
              </p:cNvPr>
              <p:cNvSpPr/>
              <p:nvPr/>
            </p:nvSpPr>
            <p:spPr>
              <a:xfrm>
                <a:off x="5652548" y="2603913"/>
                <a:ext cx="14435" cy="390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303" extrusionOk="0">
                    <a:moveTo>
                      <a:pt x="138" y="1"/>
                    </a:moveTo>
                    <a:cubicBezTo>
                      <a:pt x="46" y="1"/>
                      <a:pt x="1" y="69"/>
                      <a:pt x="1" y="138"/>
                    </a:cubicBezTo>
                    <a:cubicBezTo>
                      <a:pt x="1" y="206"/>
                      <a:pt x="46" y="275"/>
                      <a:pt x="138" y="275"/>
                    </a:cubicBezTo>
                    <a:cubicBezTo>
                      <a:pt x="411" y="298"/>
                      <a:pt x="708" y="298"/>
                      <a:pt x="1005" y="298"/>
                    </a:cubicBezTo>
                    <a:cubicBezTo>
                      <a:pt x="1014" y="301"/>
                      <a:pt x="1023" y="302"/>
                      <a:pt x="1031" y="302"/>
                    </a:cubicBezTo>
                    <a:cubicBezTo>
                      <a:pt x="1085" y="302"/>
                      <a:pt x="1119" y="243"/>
                      <a:pt x="1119" y="183"/>
                    </a:cubicBezTo>
                    <a:cubicBezTo>
                      <a:pt x="1119" y="138"/>
                      <a:pt x="1119" y="115"/>
                      <a:pt x="1096" y="92"/>
                    </a:cubicBezTo>
                    <a:cubicBezTo>
                      <a:pt x="1073" y="69"/>
                      <a:pt x="1028" y="47"/>
                      <a:pt x="1005" y="47"/>
                    </a:cubicBezTo>
                    <a:cubicBezTo>
                      <a:pt x="731" y="24"/>
                      <a:pt x="480" y="1"/>
                      <a:pt x="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7878;p70">
                <a:extLst>
                  <a:ext uri="{FF2B5EF4-FFF2-40B4-BE49-F238E27FC236}">
                    <a16:creationId xmlns:a16="http://schemas.microsoft.com/office/drawing/2014/main" id="{6F4D7BEC-710B-4543-AA86-6A9E6B4899CB}"/>
                  </a:ext>
                </a:extLst>
              </p:cNvPr>
              <p:cNvSpPr/>
              <p:nvPr/>
            </p:nvSpPr>
            <p:spPr>
              <a:xfrm>
                <a:off x="5649903" y="2603333"/>
                <a:ext cx="14732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343" extrusionOk="0">
                    <a:moveTo>
                      <a:pt x="160" y="0"/>
                    </a:moveTo>
                    <a:lnTo>
                      <a:pt x="0" y="23"/>
                    </a:lnTo>
                    <a:cubicBezTo>
                      <a:pt x="0" y="69"/>
                      <a:pt x="23" y="92"/>
                      <a:pt x="23" y="114"/>
                    </a:cubicBezTo>
                    <a:cubicBezTo>
                      <a:pt x="46" y="160"/>
                      <a:pt x="46" y="206"/>
                      <a:pt x="69" y="228"/>
                    </a:cubicBezTo>
                    <a:cubicBezTo>
                      <a:pt x="69" y="251"/>
                      <a:pt x="69" y="251"/>
                      <a:pt x="69" y="274"/>
                    </a:cubicBezTo>
                    <a:cubicBezTo>
                      <a:pt x="388" y="297"/>
                      <a:pt x="708" y="320"/>
                      <a:pt x="1004" y="343"/>
                    </a:cubicBezTo>
                    <a:cubicBezTo>
                      <a:pt x="1073" y="343"/>
                      <a:pt x="1141" y="274"/>
                      <a:pt x="1141" y="206"/>
                    </a:cubicBezTo>
                    <a:cubicBezTo>
                      <a:pt x="1141" y="183"/>
                      <a:pt x="1119" y="137"/>
                      <a:pt x="1096" y="114"/>
                    </a:cubicBezTo>
                    <a:cubicBezTo>
                      <a:pt x="1073" y="92"/>
                      <a:pt x="1050" y="92"/>
                      <a:pt x="1004" y="92"/>
                    </a:cubicBezTo>
                    <a:cubicBezTo>
                      <a:pt x="731" y="69"/>
                      <a:pt x="434" y="23"/>
                      <a:pt x="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7879;p70">
                <a:extLst>
                  <a:ext uri="{FF2B5EF4-FFF2-40B4-BE49-F238E27FC236}">
                    <a16:creationId xmlns:a16="http://schemas.microsoft.com/office/drawing/2014/main" id="{83F4EEB6-B566-4F50-A27C-0FE9EE0AE78C}"/>
                  </a:ext>
                </a:extLst>
              </p:cNvPr>
              <p:cNvSpPr/>
              <p:nvPr/>
            </p:nvSpPr>
            <p:spPr>
              <a:xfrm>
                <a:off x="5649903" y="2603333"/>
                <a:ext cx="14138" cy="4128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320" extrusionOk="0">
                    <a:moveTo>
                      <a:pt x="137" y="0"/>
                    </a:moveTo>
                    <a:cubicBezTo>
                      <a:pt x="91" y="23"/>
                      <a:pt x="46" y="23"/>
                      <a:pt x="0" y="23"/>
                    </a:cubicBezTo>
                    <a:cubicBezTo>
                      <a:pt x="0" y="69"/>
                      <a:pt x="23" y="92"/>
                      <a:pt x="23" y="114"/>
                    </a:cubicBezTo>
                    <a:cubicBezTo>
                      <a:pt x="46" y="160"/>
                      <a:pt x="46" y="206"/>
                      <a:pt x="69" y="228"/>
                    </a:cubicBezTo>
                    <a:cubicBezTo>
                      <a:pt x="69" y="251"/>
                      <a:pt x="69" y="251"/>
                      <a:pt x="69" y="251"/>
                    </a:cubicBezTo>
                    <a:cubicBezTo>
                      <a:pt x="365" y="274"/>
                      <a:pt x="662" y="274"/>
                      <a:pt x="982" y="320"/>
                    </a:cubicBezTo>
                    <a:cubicBezTo>
                      <a:pt x="1027" y="320"/>
                      <a:pt x="1096" y="251"/>
                      <a:pt x="1096" y="183"/>
                    </a:cubicBezTo>
                    <a:cubicBezTo>
                      <a:pt x="1096" y="160"/>
                      <a:pt x="1073" y="137"/>
                      <a:pt x="1050" y="114"/>
                    </a:cubicBezTo>
                    <a:cubicBezTo>
                      <a:pt x="1027" y="92"/>
                      <a:pt x="1004" y="92"/>
                      <a:pt x="982" y="69"/>
                    </a:cubicBezTo>
                    <a:cubicBezTo>
                      <a:pt x="685" y="46"/>
                      <a:pt x="411" y="23"/>
                      <a:pt x="1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7880;p70">
                <a:extLst>
                  <a:ext uri="{FF2B5EF4-FFF2-40B4-BE49-F238E27FC236}">
                    <a16:creationId xmlns:a16="http://schemas.microsoft.com/office/drawing/2014/main" id="{75C5C6ED-F67D-4A43-BA60-FCB921211F23}"/>
                  </a:ext>
                </a:extLst>
              </p:cNvPr>
              <p:cNvSpPr/>
              <p:nvPr/>
            </p:nvSpPr>
            <p:spPr>
              <a:xfrm>
                <a:off x="5649903" y="2602740"/>
                <a:ext cx="15325" cy="4657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361" extrusionOk="0">
                    <a:moveTo>
                      <a:pt x="502" y="1"/>
                    </a:moveTo>
                    <a:cubicBezTo>
                      <a:pt x="343" y="23"/>
                      <a:pt x="160" y="46"/>
                      <a:pt x="0" y="69"/>
                    </a:cubicBezTo>
                    <a:cubicBezTo>
                      <a:pt x="0" y="69"/>
                      <a:pt x="0" y="92"/>
                      <a:pt x="0" y="92"/>
                    </a:cubicBezTo>
                    <a:cubicBezTo>
                      <a:pt x="23" y="115"/>
                      <a:pt x="23" y="138"/>
                      <a:pt x="23" y="160"/>
                    </a:cubicBezTo>
                    <a:cubicBezTo>
                      <a:pt x="23" y="183"/>
                      <a:pt x="46" y="183"/>
                      <a:pt x="46" y="206"/>
                    </a:cubicBezTo>
                    <a:cubicBezTo>
                      <a:pt x="69" y="229"/>
                      <a:pt x="114" y="252"/>
                      <a:pt x="137" y="252"/>
                    </a:cubicBezTo>
                    <a:cubicBezTo>
                      <a:pt x="320" y="252"/>
                      <a:pt x="502" y="274"/>
                      <a:pt x="685" y="297"/>
                    </a:cubicBezTo>
                    <a:lnTo>
                      <a:pt x="662" y="297"/>
                    </a:lnTo>
                    <a:cubicBezTo>
                      <a:pt x="776" y="320"/>
                      <a:pt x="890" y="343"/>
                      <a:pt x="1004" y="343"/>
                    </a:cubicBezTo>
                    <a:cubicBezTo>
                      <a:pt x="1016" y="354"/>
                      <a:pt x="1033" y="360"/>
                      <a:pt x="1050" y="360"/>
                    </a:cubicBezTo>
                    <a:cubicBezTo>
                      <a:pt x="1067" y="360"/>
                      <a:pt x="1084" y="354"/>
                      <a:pt x="1096" y="343"/>
                    </a:cubicBezTo>
                    <a:cubicBezTo>
                      <a:pt x="1141" y="320"/>
                      <a:pt x="1164" y="297"/>
                      <a:pt x="1164" y="252"/>
                    </a:cubicBezTo>
                    <a:cubicBezTo>
                      <a:pt x="1187" y="183"/>
                      <a:pt x="1141" y="92"/>
                      <a:pt x="1073" y="92"/>
                    </a:cubicBezTo>
                    <a:cubicBezTo>
                      <a:pt x="890" y="46"/>
                      <a:pt x="685" y="23"/>
                      <a:pt x="5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7881;p70">
                <a:extLst>
                  <a:ext uri="{FF2B5EF4-FFF2-40B4-BE49-F238E27FC236}">
                    <a16:creationId xmlns:a16="http://schemas.microsoft.com/office/drawing/2014/main" id="{9AFF6BA4-143C-4053-939F-3963FD19227B}"/>
                  </a:ext>
                </a:extLst>
              </p:cNvPr>
              <p:cNvSpPr/>
              <p:nvPr/>
            </p:nvSpPr>
            <p:spPr>
              <a:xfrm>
                <a:off x="5658726" y="26065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7882;p70">
                <a:extLst>
                  <a:ext uri="{FF2B5EF4-FFF2-40B4-BE49-F238E27FC236}">
                    <a16:creationId xmlns:a16="http://schemas.microsoft.com/office/drawing/2014/main" id="{BE8BCDBF-CC29-4825-87A3-73D557829239}"/>
                  </a:ext>
                </a:extLst>
              </p:cNvPr>
              <p:cNvSpPr/>
              <p:nvPr/>
            </p:nvSpPr>
            <p:spPr>
              <a:xfrm>
                <a:off x="5650187" y="2602740"/>
                <a:ext cx="14151" cy="4063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315" extrusionOk="0">
                    <a:moveTo>
                      <a:pt x="526" y="1"/>
                    </a:moveTo>
                    <a:cubicBezTo>
                      <a:pt x="343" y="23"/>
                      <a:pt x="184" y="46"/>
                      <a:pt x="24" y="69"/>
                    </a:cubicBezTo>
                    <a:cubicBezTo>
                      <a:pt x="24" y="69"/>
                      <a:pt x="1" y="92"/>
                      <a:pt x="1" y="92"/>
                    </a:cubicBezTo>
                    <a:cubicBezTo>
                      <a:pt x="1" y="183"/>
                      <a:pt x="69" y="229"/>
                      <a:pt x="138" y="229"/>
                    </a:cubicBezTo>
                    <a:cubicBezTo>
                      <a:pt x="343" y="229"/>
                      <a:pt x="526" y="252"/>
                      <a:pt x="709" y="274"/>
                    </a:cubicBezTo>
                    <a:cubicBezTo>
                      <a:pt x="777" y="274"/>
                      <a:pt x="845" y="297"/>
                      <a:pt x="914" y="297"/>
                    </a:cubicBezTo>
                    <a:cubicBezTo>
                      <a:pt x="937" y="309"/>
                      <a:pt x="954" y="314"/>
                      <a:pt x="968" y="314"/>
                    </a:cubicBezTo>
                    <a:cubicBezTo>
                      <a:pt x="982" y="314"/>
                      <a:pt x="994" y="309"/>
                      <a:pt x="1005" y="297"/>
                    </a:cubicBezTo>
                    <a:cubicBezTo>
                      <a:pt x="1051" y="274"/>
                      <a:pt x="1074" y="252"/>
                      <a:pt x="1074" y="206"/>
                    </a:cubicBezTo>
                    <a:cubicBezTo>
                      <a:pt x="1097" y="160"/>
                      <a:pt x="1051" y="69"/>
                      <a:pt x="982" y="46"/>
                    </a:cubicBezTo>
                    <a:cubicBezTo>
                      <a:pt x="823" y="23"/>
                      <a:pt x="686" y="1"/>
                      <a:pt x="5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7883;p70">
                <a:extLst>
                  <a:ext uri="{FF2B5EF4-FFF2-40B4-BE49-F238E27FC236}">
                    <a16:creationId xmlns:a16="http://schemas.microsoft.com/office/drawing/2014/main" id="{D4CDDE60-AD16-41C3-A01C-DD1B87C580E5}"/>
                  </a:ext>
                </a:extLst>
              </p:cNvPr>
              <p:cNvSpPr/>
              <p:nvPr/>
            </p:nvSpPr>
            <p:spPr>
              <a:xfrm>
                <a:off x="5649606" y="2603036"/>
                <a:ext cx="11791" cy="265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206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46"/>
                    </a:cubicBezTo>
                    <a:cubicBezTo>
                      <a:pt x="23" y="92"/>
                      <a:pt x="46" y="137"/>
                      <a:pt x="69" y="183"/>
                    </a:cubicBezTo>
                    <a:cubicBezTo>
                      <a:pt x="320" y="183"/>
                      <a:pt x="571" y="206"/>
                      <a:pt x="845" y="206"/>
                    </a:cubicBezTo>
                    <a:cubicBezTo>
                      <a:pt x="868" y="206"/>
                      <a:pt x="890" y="206"/>
                      <a:pt x="890" y="183"/>
                    </a:cubicBezTo>
                    <a:cubicBezTo>
                      <a:pt x="913" y="160"/>
                      <a:pt x="913" y="137"/>
                      <a:pt x="913" y="115"/>
                    </a:cubicBezTo>
                    <a:cubicBezTo>
                      <a:pt x="913" y="92"/>
                      <a:pt x="913" y="69"/>
                      <a:pt x="890" y="46"/>
                    </a:cubicBezTo>
                    <a:cubicBezTo>
                      <a:pt x="868" y="23"/>
                      <a:pt x="845" y="23"/>
                      <a:pt x="822" y="23"/>
                    </a:cubicBezTo>
                    <a:cubicBezTo>
                      <a:pt x="548" y="23"/>
                      <a:pt x="274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7884;p70">
                <a:extLst>
                  <a:ext uri="{FF2B5EF4-FFF2-40B4-BE49-F238E27FC236}">
                    <a16:creationId xmlns:a16="http://schemas.microsoft.com/office/drawing/2014/main" id="{61399DD7-B348-4E64-8620-0ABF493DA5F2}"/>
                  </a:ext>
                </a:extLst>
              </p:cNvPr>
              <p:cNvSpPr/>
              <p:nvPr/>
            </p:nvSpPr>
            <p:spPr>
              <a:xfrm>
                <a:off x="5649310" y="2602146"/>
                <a:ext cx="11197" cy="2967"/>
              </a:xfrm>
              <a:custGeom>
                <a:avLst/>
                <a:gdLst/>
                <a:ahLst/>
                <a:cxnLst/>
                <a:rect l="l" t="t" r="r" b="b"/>
                <a:pathLst>
                  <a:path w="868" h="230" extrusionOk="0">
                    <a:moveTo>
                      <a:pt x="297" y="1"/>
                    </a:moveTo>
                    <a:cubicBezTo>
                      <a:pt x="206" y="1"/>
                      <a:pt x="115" y="24"/>
                      <a:pt x="0" y="24"/>
                    </a:cubicBezTo>
                    <a:cubicBezTo>
                      <a:pt x="23" y="47"/>
                      <a:pt x="23" y="92"/>
                      <a:pt x="46" y="115"/>
                    </a:cubicBezTo>
                    <a:cubicBezTo>
                      <a:pt x="46" y="161"/>
                      <a:pt x="69" y="184"/>
                      <a:pt x="69" y="206"/>
                    </a:cubicBezTo>
                    <a:cubicBezTo>
                      <a:pt x="297" y="206"/>
                      <a:pt x="548" y="206"/>
                      <a:pt x="777" y="229"/>
                    </a:cubicBezTo>
                    <a:cubicBezTo>
                      <a:pt x="799" y="229"/>
                      <a:pt x="822" y="206"/>
                      <a:pt x="845" y="184"/>
                    </a:cubicBezTo>
                    <a:cubicBezTo>
                      <a:pt x="868" y="161"/>
                      <a:pt x="868" y="138"/>
                      <a:pt x="868" y="115"/>
                    </a:cubicBezTo>
                    <a:cubicBezTo>
                      <a:pt x="868" y="92"/>
                      <a:pt x="845" y="69"/>
                      <a:pt x="822" y="47"/>
                    </a:cubicBezTo>
                    <a:cubicBezTo>
                      <a:pt x="822" y="24"/>
                      <a:pt x="777" y="24"/>
                      <a:pt x="754" y="24"/>
                    </a:cubicBezTo>
                    <a:cubicBezTo>
                      <a:pt x="594" y="24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7885;p70">
                <a:extLst>
                  <a:ext uri="{FF2B5EF4-FFF2-40B4-BE49-F238E27FC236}">
                    <a16:creationId xmlns:a16="http://schemas.microsoft.com/office/drawing/2014/main" id="{BD2CD1F9-0425-49B5-B833-96CE90D80105}"/>
                  </a:ext>
                </a:extLst>
              </p:cNvPr>
              <p:cNvSpPr/>
              <p:nvPr/>
            </p:nvSpPr>
            <p:spPr>
              <a:xfrm>
                <a:off x="5649310" y="2601862"/>
                <a:ext cx="13558" cy="3251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52" extrusionOk="0">
                    <a:moveTo>
                      <a:pt x="434" y="0"/>
                    </a:moveTo>
                    <a:cubicBezTo>
                      <a:pt x="434" y="0"/>
                      <a:pt x="411" y="0"/>
                      <a:pt x="411" y="23"/>
                    </a:cubicBezTo>
                    <a:lnTo>
                      <a:pt x="0" y="23"/>
                    </a:lnTo>
                    <a:cubicBezTo>
                      <a:pt x="23" y="46"/>
                      <a:pt x="23" y="91"/>
                      <a:pt x="46" y="137"/>
                    </a:cubicBezTo>
                    <a:cubicBezTo>
                      <a:pt x="46" y="160"/>
                      <a:pt x="46" y="183"/>
                      <a:pt x="69" y="206"/>
                    </a:cubicBezTo>
                    <a:cubicBezTo>
                      <a:pt x="206" y="206"/>
                      <a:pt x="366" y="206"/>
                      <a:pt x="525" y="228"/>
                    </a:cubicBezTo>
                    <a:lnTo>
                      <a:pt x="503" y="228"/>
                    </a:lnTo>
                    <a:cubicBezTo>
                      <a:pt x="640" y="228"/>
                      <a:pt x="777" y="228"/>
                      <a:pt x="913" y="251"/>
                    </a:cubicBezTo>
                    <a:cubicBezTo>
                      <a:pt x="936" y="251"/>
                      <a:pt x="959" y="251"/>
                      <a:pt x="982" y="228"/>
                    </a:cubicBezTo>
                    <a:cubicBezTo>
                      <a:pt x="1005" y="228"/>
                      <a:pt x="1028" y="206"/>
                      <a:pt x="1028" y="160"/>
                    </a:cubicBezTo>
                    <a:cubicBezTo>
                      <a:pt x="1050" y="114"/>
                      <a:pt x="1005" y="46"/>
                      <a:pt x="959" y="46"/>
                    </a:cubicBezTo>
                    <a:cubicBezTo>
                      <a:pt x="777" y="23"/>
                      <a:pt x="617" y="23"/>
                      <a:pt x="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7886;p70">
                <a:extLst>
                  <a:ext uri="{FF2B5EF4-FFF2-40B4-BE49-F238E27FC236}">
                    <a16:creationId xmlns:a16="http://schemas.microsoft.com/office/drawing/2014/main" id="{A228CB9F-CEE0-47FD-B72B-86072D727EA8}"/>
                  </a:ext>
                </a:extLst>
              </p:cNvPr>
              <p:cNvSpPr/>
              <p:nvPr/>
            </p:nvSpPr>
            <p:spPr>
              <a:xfrm>
                <a:off x="5649903" y="2602146"/>
                <a:ext cx="12964" cy="3341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259" extrusionOk="0">
                    <a:moveTo>
                      <a:pt x="46" y="1"/>
                    </a:moveTo>
                    <a:cubicBezTo>
                      <a:pt x="23" y="1"/>
                      <a:pt x="23" y="24"/>
                      <a:pt x="0" y="47"/>
                    </a:cubicBezTo>
                    <a:cubicBezTo>
                      <a:pt x="0" y="69"/>
                      <a:pt x="23" y="92"/>
                      <a:pt x="23" y="115"/>
                    </a:cubicBezTo>
                    <a:cubicBezTo>
                      <a:pt x="46" y="138"/>
                      <a:pt x="69" y="161"/>
                      <a:pt x="91" y="161"/>
                    </a:cubicBezTo>
                    <a:cubicBezTo>
                      <a:pt x="343" y="184"/>
                      <a:pt x="616" y="206"/>
                      <a:pt x="890" y="252"/>
                    </a:cubicBezTo>
                    <a:cubicBezTo>
                      <a:pt x="899" y="256"/>
                      <a:pt x="907" y="258"/>
                      <a:pt x="915" y="258"/>
                    </a:cubicBezTo>
                    <a:cubicBezTo>
                      <a:pt x="951" y="258"/>
                      <a:pt x="982" y="221"/>
                      <a:pt x="982" y="184"/>
                    </a:cubicBezTo>
                    <a:cubicBezTo>
                      <a:pt x="1004" y="138"/>
                      <a:pt x="959" y="69"/>
                      <a:pt x="913" y="69"/>
                    </a:cubicBezTo>
                    <a:cubicBezTo>
                      <a:pt x="731" y="47"/>
                      <a:pt x="548" y="1"/>
                      <a:pt x="3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7887;p70">
                <a:extLst>
                  <a:ext uri="{FF2B5EF4-FFF2-40B4-BE49-F238E27FC236}">
                    <a16:creationId xmlns:a16="http://schemas.microsoft.com/office/drawing/2014/main" id="{FD0B84FB-ADBA-42CF-9B26-2B3C7FB12C85}"/>
                  </a:ext>
                </a:extLst>
              </p:cNvPr>
              <p:cNvSpPr/>
              <p:nvPr/>
            </p:nvSpPr>
            <p:spPr>
              <a:xfrm>
                <a:off x="5649310" y="2602146"/>
                <a:ext cx="23865" cy="561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435" extrusionOk="0">
                    <a:moveTo>
                      <a:pt x="0" y="1"/>
                    </a:moveTo>
                    <a:cubicBezTo>
                      <a:pt x="23" y="47"/>
                      <a:pt x="23" y="92"/>
                      <a:pt x="46" y="115"/>
                    </a:cubicBezTo>
                    <a:cubicBezTo>
                      <a:pt x="46" y="161"/>
                      <a:pt x="69" y="184"/>
                      <a:pt x="69" y="206"/>
                    </a:cubicBezTo>
                    <a:cubicBezTo>
                      <a:pt x="137" y="206"/>
                      <a:pt x="183" y="206"/>
                      <a:pt x="252" y="229"/>
                    </a:cubicBezTo>
                    <a:lnTo>
                      <a:pt x="274" y="229"/>
                    </a:lnTo>
                    <a:cubicBezTo>
                      <a:pt x="754" y="252"/>
                      <a:pt x="1233" y="366"/>
                      <a:pt x="1712" y="435"/>
                    </a:cubicBezTo>
                    <a:cubicBezTo>
                      <a:pt x="1781" y="435"/>
                      <a:pt x="1827" y="389"/>
                      <a:pt x="1849" y="343"/>
                    </a:cubicBezTo>
                    <a:cubicBezTo>
                      <a:pt x="1849" y="298"/>
                      <a:pt x="1804" y="229"/>
                      <a:pt x="1758" y="229"/>
                    </a:cubicBezTo>
                    <a:cubicBezTo>
                      <a:pt x="1484" y="184"/>
                      <a:pt x="1187" y="138"/>
                      <a:pt x="913" y="92"/>
                    </a:cubicBezTo>
                    <a:cubicBezTo>
                      <a:pt x="640" y="47"/>
                      <a:pt x="343" y="1"/>
                      <a:pt x="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7888;p70">
                <a:extLst>
                  <a:ext uri="{FF2B5EF4-FFF2-40B4-BE49-F238E27FC236}">
                    <a16:creationId xmlns:a16="http://schemas.microsoft.com/office/drawing/2014/main" id="{712C1C19-1A44-4182-A1CD-2D038BD26B3C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7889;p70">
                <a:extLst>
                  <a:ext uri="{FF2B5EF4-FFF2-40B4-BE49-F238E27FC236}">
                    <a16:creationId xmlns:a16="http://schemas.microsoft.com/office/drawing/2014/main" id="{0E5F30AF-784A-4F46-8F18-AD4AC157A9C2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7890;p70">
                <a:extLst>
                  <a:ext uri="{FF2B5EF4-FFF2-40B4-BE49-F238E27FC236}">
                    <a16:creationId xmlns:a16="http://schemas.microsoft.com/office/drawing/2014/main" id="{E19FB56C-779A-49AB-9860-5A9CB1C4CC9C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7891;p70">
                <a:extLst>
                  <a:ext uri="{FF2B5EF4-FFF2-40B4-BE49-F238E27FC236}">
                    <a16:creationId xmlns:a16="http://schemas.microsoft.com/office/drawing/2014/main" id="{CA5BB7B0-AD97-4B70-891E-7DFF32DCF31B}"/>
                  </a:ext>
                </a:extLst>
              </p:cNvPr>
              <p:cNvSpPr/>
              <p:nvPr/>
            </p:nvSpPr>
            <p:spPr>
              <a:xfrm>
                <a:off x="5651077" y="2602740"/>
                <a:ext cx="22678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343" extrusionOk="0">
                    <a:moveTo>
                      <a:pt x="92" y="1"/>
                    </a:moveTo>
                    <a:cubicBezTo>
                      <a:pt x="46" y="1"/>
                      <a:pt x="0" y="46"/>
                      <a:pt x="0" y="92"/>
                    </a:cubicBezTo>
                    <a:cubicBezTo>
                      <a:pt x="23" y="160"/>
                      <a:pt x="69" y="183"/>
                      <a:pt x="115" y="183"/>
                    </a:cubicBezTo>
                    <a:lnTo>
                      <a:pt x="548" y="183"/>
                    </a:lnTo>
                    <a:cubicBezTo>
                      <a:pt x="913" y="229"/>
                      <a:pt x="1279" y="274"/>
                      <a:pt x="1621" y="343"/>
                    </a:cubicBezTo>
                    <a:cubicBezTo>
                      <a:pt x="1690" y="343"/>
                      <a:pt x="1735" y="320"/>
                      <a:pt x="1735" y="274"/>
                    </a:cubicBezTo>
                    <a:cubicBezTo>
                      <a:pt x="1758" y="206"/>
                      <a:pt x="1712" y="160"/>
                      <a:pt x="1667" y="160"/>
                    </a:cubicBezTo>
                    <a:cubicBezTo>
                      <a:pt x="1393" y="115"/>
                      <a:pt x="1142" y="69"/>
                      <a:pt x="868" y="23"/>
                    </a:cubicBezTo>
                    <a:cubicBezTo>
                      <a:pt x="640" y="1"/>
                      <a:pt x="411" y="1"/>
                      <a:pt x="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7892;p70">
                <a:extLst>
                  <a:ext uri="{FF2B5EF4-FFF2-40B4-BE49-F238E27FC236}">
                    <a16:creationId xmlns:a16="http://schemas.microsoft.com/office/drawing/2014/main" id="{9DEA4BD4-40AA-44F4-9061-30CBF87D5B26}"/>
                  </a:ext>
                </a:extLst>
              </p:cNvPr>
              <p:cNvSpPr/>
              <p:nvPr/>
            </p:nvSpPr>
            <p:spPr>
              <a:xfrm>
                <a:off x="5531539" y="2567705"/>
                <a:ext cx="278266" cy="433440"/>
              </a:xfrm>
              <a:custGeom>
                <a:avLst/>
                <a:gdLst/>
                <a:ahLst/>
                <a:cxnLst/>
                <a:rect l="l" t="t" r="r" b="b"/>
                <a:pathLst>
                  <a:path w="21571" h="33600" extrusionOk="0">
                    <a:moveTo>
                      <a:pt x="10432" y="0"/>
                    </a:moveTo>
                    <a:cubicBezTo>
                      <a:pt x="10203" y="0"/>
                      <a:pt x="9975" y="23"/>
                      <a:pt x="9792" y="92"/>
                    </a:cubicBezTo>
                    <a:cubicBezTo>
                      <a:pt x="9633" y="137"/>
                      <a:pt x="9541" y="274"/>
                      <a:pt x="9564" y="434"/>
                    </a:cubicBezTo>
                    <a:cubicBezTo>
                      <a:pt x="9587" y="480"/>
                      <a:pt x="9587" y="525"/>
                      <a:pt x="9610" y="571"/>
                    </a:cubicBezTo>
                    <a:cubicBezTo>
                      <a:pt x="9655" y="639"/>
                      <a:pt x="9724" y="662"/>
                      <a:pt x="9792" y="685"/>
                    </a:cubicBezTo>
                    <a:lnTo>
                      <a:pt x="9884" y="731"/>
                    </a:lnTo>
                    <a:cubicBezTo>
                      <a:pt x="10295" y="913"/>
                      <a:pt x="10705" y="1164"/>
                      <a:pt x="11116" y="1461"/>
                    </a:cubicBezTo>
                    <a:cubicBezTo>
                      <a:pt x="11755" y="1963"/>
                      <a:pt x="12395" y="2625"/>
                      <a:pt x="13034" y="3447"/>
                    </a:cubicBezTo>
                    <a:cubicBezTo>
                      <a:pt x="13604" y="4200"/>
                      <a:pt x="14129" y="5022"/>
                      <a:pt x="14677" y="5981"/>
                    </a:cubicBezTo>
                    <a:cubicBezTo>
                      <a:pt x="15088" y="6757"/>
                      <a:pt x="15499" y="7578"/>
                      <a:pt x="15864" y="8423"/>
                    </a:cubicBezTo>
                    <a:cubicBezTo>
                      <a:pt x="16161" y="9108"/>
                      <a:pt x="16389" y="9770"/>
                      <a:pt x="16572" y="10409"/>
                    </a:cubicBezTo>
                    <a:cubicBezTo>
                      <a:pt x="16777" y="11139"/>
                      <a:pt x="16937" y="11915"/>
                      <a:pt x="17051" y="12691"/>
                    </a:cubicBezTo>
                    <a:cubicBezTo>
                      <a:pt x="17256" y="14152"/>
                      <a:pt x="17256" y="15613"/>
                      <a:pt x="17051" y="17028"/>
                    </a:cubicBezTo>
                    <a:cubicBezTo>
                      <a:pt x="16960" y="17690"/>
                      <a:pt x="16823" y="18352"/>
                      <a:pt x="16663" y="18991"/>
                    </a:cubicBezTo>
                    <a:cubicBezTo>
                      <a:pt x="16503" y="19539"/>
                      <a:pt x="16298" y="20109"/>
                      <a:pt x="16047" y="20726"/>
                    </a:cubicBezTo>
                    <a:cubicBezTo>
                      <a:pt x="15499" y="22050"/>
                      <a:pt x="14746" y="23305"/>
                      <a:pt x="13855" y="24492"/>
                    </a:cubicBezTo>
                    <a:cubicBezTo>
                      <a:pt x="12874" y="25747"/>
                      <a:pt x="11687" y="26911"/>
                      <a:pt x="10340" y="27961"/>
                    </a:cubicBezTo>
                    <a:cubicBezTo>
                      <a:pt x="8788" y="29148"/>
                      <a:pt x="7031" y="30175"/>
                      <a:pt x="5090" y="30997"/>
                    </a:cubicBezTo>
                    <a:cubicBezTo>
                      <a:pt x="3538" y="31659"/>
                      <a:pt x="1895" y="32184"/>
                      <a:pt x="229" y="32549"/>
                    </a:cubicBezTo>
                    <a:cubicBezTo>
                      <a:pt x="160" y="32549"/>
                      <a:pt x="92" y="32595"/>
                      <a:pt x="46" y="32663"/>
                    </a:cubicBezTo>
                    <a:cubicBezTo>
                      <a:pt x="23" y="32732"/>
                      <a:pt x="0" y="32823"/>
                      <a:pt x="23" y="32892"/>
                    </a:cubicBezTo>
                    <a:cubicBezTo>
                      <a:pt x="23" y="32914"/>
                      <a:pt x="23" y="32937"/>
                      <a:pt x="46" y="32937"/>
                    </a:cubicBezTo>
                    <a:cubicBezTo>
                      <a:pt x="46" y="33006"/>
                      <a:pt x="69" y="33051"/>
                      <a:pt x="114" y="33097"/>
                    </a:cubicBezTo>
                    <a:cubicBezTo>
                      <a:pt x="297" y="33280"/>
                      <a:pt x="480" y="33439"/>
                      <a:pt x="708" y="33553"/>
                    </a:cubicBezTo>
                    <a:cubicBezTo>
                      <a:pt x="754" y="33576"/>
                      <a:pt x="799" y="33599"/>
                      <a:pt x="868" y="33599"/>
                    </a:cubicBezTo>
                    <a:lnTo>
                      <a:pt x="1119" y="33599"/>
                    </a:lnTo>
                    <a:cubicBezTo>
                      <a:pt x="3242" y="33211"/>
                      <a:pt x="5341" y="32618"/>
                      <a:pt x="7350" y="31864"/>
                    </a:cubicBezTo>
                    <a:cubicBezTo>
                      <a:pt x="9382" y="31111"/>
                      <a:pt x="11299" y="30153"/>
                      <a:pt x="12988" y="29057"/>
                    </a:cubicBezTo>
                    <a:cubicBezTo>
                      <a:pt x="13878" y="28509"/>
                      <a:pt x="14723" y="27893"/>
                      <a:pt x="15476" y="27254"/>
                    </a:cubicBezTo>
                    <a:cubicBezTo>
                      <a:pt x="16229" y="26615"/>
                      <a:pt x="16960" y="25907"/>
                      <a:pt x="17621" y="25154"/>
                    </a:cubicBezTo>
                    <a:cubicBezTo>
                      <a:pt x="19014" y="23579"/>
                      <a:pt x="20064" y="21890"/>
                      <a:pt x="20726" y="20064"/>
                    </a:cubicBezTo>
                    <a:cubicBezTo>
                      <a:pt x="21091" y="19082"/>
                      <a:pt x="21342" y="17987"/>
                      <a:pt x="21456" y="16823"/>
                    </a:cubicBezTo>
                    <a:cubicBezTo>
                      <a:pt x="21570" y="15727"/>
                      <a:pt x="21570" y="14609"/>
                      <a:pt x="21410" y="13490"/>
                    </a:cubicBezTo>
                    <a:cubicBezTo>
                      <a:pt x="21274" y="12394"/>
                      <a:pt x="21000" y="11299"/>
                      <a:pt x="20589" y="10249"/>
                    </a:cubicBezTo>
                    <a:cubicBezTo>
                      <a:pt x="20338" y="9518"/>
                      <a:pt x="19973" y="8742"/>
                      <a:pt x="19448" y="7807"/>
                    </a:cubicBezTo>
                    <a:cubicBezTo>
                      <a:pt x="18557" y="6186"/>
                      <a:pt x="17553" y="4748"/>
                      <a:pt x="16457" y="3538"/>
                    </a:cubicBezTo>
                    <a:cubicBezTo>
                      <a:pt x="15818" y="2831"/>
                      <a:pt x="15179" y="2260"/>
                      <a:pt x="14540" y="1781"/>
                    </a:cubicBezTo>
                    <a:cubicBezTo>
                      <a:pt x="14380" y="1667"/>
                      <a:pt x="14221" y="1575"/>
                      <a:pt x="14084" y="1461"/>
                    </a:cubicBezTo>
                    <a:cubicBezTo>
                      <a:pt x="14061" y="1461"/>
                      <a:pt x="14038" y="1438"/>
                      <a:pt x="14038" y="1438"/>
                    </a:cubicBezTo>
                    <a:cubicBezTo>
                      <a:pt x="13513" y="1096"/>
                      <a:pt x="13034" y="845"/>
                      <a:pt x="12554" y="639"/>
                    </a:cubicBezTo>
                    <a:cubicBezTo>
                      <a:pt x="12098" y="388"/>
                      <a:pt x="11641" y="206"/>
                      <a:pt x="11208" y="92"/>
                    </a:cubicBezTo>
                    <a:cubicBezTo>
                      <a:pt x="10934" y="23"/>
                      <a:pt x="10660" y="0"/>
                      <a:pt x="104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7893;p70">
                <a:extLst>
                  <a:ext uri="{FF2B5EF4-FFF2-40B4-BE49-F238E27FC236}">
                    <a16:creationId xmlns:a16="http://schemas.microsoft.com/office/drawing/2014/main" id="{E440D8F5-E95A-468F-AB8A-AE9B937632A3}"/>
                  </a:ext>
                </a:extLst>
              </p:cNvPr>
              <p:cNvSpPr/>
              <p:nvPr/>
            </p:nvSpPr>
            <p:spPr>
              <a:xfrm>
                <a:off x="5645775" y="2555038"/>
                <a:ext cx="57431" cy="28999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248" extrusionOk="0">
                    <a:moveTo>
                      <a:pt x="3630" y="1"/>
                    </a:moveTo>
                    <a:cubicBezTo>
                      <a:pt x="2511" y="1"/>
                      <a:pt x="1416" y="229"/>
                      <a:pt x="457" y="777"/>
                    </a:cubicBezTo>
                    <a:cubicBezTo>
                      <a:pt x="274" y="891"/>
                      <a:pt x="138" y="1028"/>
                      <a:pt x="46" y="1233"/>
                    </a:cubicBezTo>
                    <a:cubicBezTo>
                      <a:pt x="1" y="1416"/>
                      <a:pt x="1" y="1621"/>
                      <a:pt x="92" y="1804"/>
                    </a:cubicBezTo>
                    <a:cubicBezTo>
                      <a:pt x="210" y="2057"/>
                      <a:pt x="502" y="2247"/>
                      <a:pt x="793" y="2247"/>
                    </a:cubicBezTo>
                    <a:cubicBezTo>
                      <a:pt x="897" y="2247"/>
                      <a:pt x="1000" y="2223"/>
                      <a:pt x="1096" y="2169"/>
                    </a:cubicBezTo>
                    <a:cubicBezTo>
                      <a:pt x="1393" y="1987"/>
                      <a:pt x="1712" y="1850"/>
                      <a:pt x="2055" y="1736"/>
                    </a:cubicBezTo>
                    <a:cubicBezTo>
                      <a:pt x="2466" y="1621"/>
                      <a:pt x="2877" y="1553"/>
                      <a:pt x="3287" y="1530"/>
                    </a:cubicBezTo>
                    <a:lnTo>
                      <a:pt x="3584" y="1530"/>
                    </a:lnTo>
                    <a:cubicBezTo>
                      <a:pt x="3790" y="1530"/>
                      <a:pt x="3972" y="1485"/>
                      <a:pt x="4155" y="1348"/>
                    </a:cubicBezTo>
                    <a:cubicBezTo>
                      <a:pt x="4292" y="1211"/>
                      <a:pt x="4383" y="1028"/>
                      <a:pt x="4406" y="823"/>
                    </a:cubicBezTo>
                    <a:cubicBezTo>
                      <a:pt x="4452" y="435"/>
                      <a:pt x="4132" y="1"/>
                      <a:pt x="37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7894;p70">
                <a:extLst>
                  <a:ext uri="{FF2B5EF4-FFF2-40B4-BE49-F238E27FC236}">
                    <a16:creationId xmlns:a16="http://schemas.microsoft.com/office/drawing/2014/main" id="{028374FB-20AA-406D-B78C-4E829494EE82}"/>
                  </a:ext>
                </a:extLst>
              </p:cNvPr>
              <p:cNvSpPr/>
              <p:nvPr/>
            </p:nvSpPr>
            <p:spPr>
              <a:xfrm>
                <a:off x="5760012" y="2755261"/>
                <a:ext cx="90700" cy="138107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10706" extrusionOk="0">
                    <a:moveTo>
                      <a:pt x="6164" y="0"/>
                    </a:moveTo>
                    <a:cubicBezTo>
                      <a:pt x="6141" y="0"/>
                      <a:pt x="6141" y="23"/>
                      <a:pt x="6118" y="23"/>
                    </a:cubicBezTo>
                    <a:cubicBezTo>
                      <a:pt x="6072" y="23"/>
                      <a:pt x="6027" y="69"/>
                      <a:pt x="6004" y="114"/>
                    </a:cubicBezTo>
                    <a:lnTo>
                      <a:pt x="5958" y="114"/>
                    </a:lnTo>
                    <a:cubicBezTo>
                      <a:pt x="5913" y="114"/>
                      <a:pt x="5867" y="114"/>
                      <a:pt x="5821" y="137"/>
                    </a:cubicBezTo>
                    <a:cubicBezTo>
                      <a:pt x="4885" y="457"/>
                      <a:pt x="4064" y="890"/>
                      <a:pt x="3333" y="1438"/>
                    </a:cubicBezTo>
                    <a:cubicBezTo>
                      <a:pt x="2922" y="1758"/>
                      <a:pt x="2580" y="2054"/>
                      <a:pt x="2261" y="2397"/>
                    </a:cubicBezTo>
                    <a:cubicBezTo>
                      <a:pt x="1964" y="2716"/>
                      <a:pt x="1644" y="3081"/>
                      <a:pt x="1370" y="3515"/>
                    </a:cubicBezTo>
                    <a:cubicBezTo>
                      <a:pt x="1119" y="3880"/>
                      <a:pt x="891" y="4268"/>
                      <a:pt x="708" y="4702"/>
                    </a:cubicBezTo>
                    <a:cubicBezTo>
                      <a:pt x="503" y="5159"/>
                      <a:pt x="343" y="5615"/>
                      <a:pt x="229" y="6072"/>
                    </a:cubicBezTo>
                    <a:cubicBezTo>
                      <a:pt x="115" y="6551"/>
                      <a:pt x="46" y="7053"/>
                      <a:pt x="24" y="7532"/>
                    </a:cubicBezTo>
                    <a:cubicBezTo>
                      <a:pt x="1" y="7966"/>
                      <a:pt x="46" y="8377"/>
                      <a:pt x="138" y="8788"/>
                    </a:cubicBezTo>
                    <a:cubicBezTo>
                      <a:pt x="183" y="8970"/>
                      <a:pt x="252" y="9153"/>
                      <a:pt x="320" y="9313"/>
                    </a:cubicBezTo>
                    <a:cubicBezTo>
                      <a:pt x="389" y="9450"/>
                      <a:pt x="457" y="9587"/>
                      <a:pt x="549" y="9701"/>
                    </a:cubicBezTo>
                    <a:cubicBezTo>
                      <a:pt x="731" y="9998"/>
                      <a:pt x="982" y="10226"/>
                      <a:pt x="1256" y="10408"/>
                    </a:cubicBezTo>
                    <a:cubicBezTo>
                      <a:pt x="1576" y="10591"/>
                      <a:pt x="1987" y="10705"/>
                      <a:pt x="2420" y="10705"/>
                    </a:cubicBezTo>
                    <a:cubicBezTo>
                      <a:pt x="2649" y="10705"/>
                      <a:pt x="2854" y="10682"/>
                      <a:pt x="3082" y="10637"/>
                    </a:cubicBezTo>
                    <a:cubicBezTo>
                      <a:pt x="3356" y="10568"/>
                      <a:pt x="3676" y="10431"/>
                      <a:pt x="3995" y="10249"/>
                    </a:cubicBezTo>
                    <a:cubicBezTo>
                      <a:pt x="4269" y="10089"/>
                      <a:pt x="4543" y="9861"/>
                      <a:pt x="4840" y="9564"/>
                    </a:cubicBezTo>
                    <a:cubicBezTo>
                      <a:pt x="5136" y="9313"/>
                      <a:pt x="5388" y="8993"/>
                      <a:pt x="5639" y="8628"/>
                    </a:cubicBezTo>
                    <a:cubicBezTo>
                      <a:pt x="5890" y="8217"/>
                      <a:pt x="6118" y="7783"/>
                      <a:pt x="6323" y="7327"/>
                    </a:cubicBezTo>
                    <a:cubicBezTo>
                      <a:pt x="6438" y="7053"/>
                      <a:pt x="6529" y="6779"/>
                      <a:pt x="6620" y="6528"/>
                    </a:cubicBezTo>
                    <a:cubicBezTo>
                      <a:pt x="6711" y="6209"/>
                      <a:pt x="6780" y="5889"/>
                      <a:pt x="6826" y="5615"/>
                    </a:cubicBezTo>
                    <a:cubicBezTo>
                      <a:pt x="6963" y="4999"/>
                      <a:pt x="7008" y="4382"/>
                      <a:pt x="7008" y="3743"/>
                    </a:cubicBezTo>
                    <a:cubicBezTo>
                      <a:pt x="7031" y="2762"/>
                      <a:pt x="6871" y="1803"/>
                      <a:pt x="6597" y="890"/>
                    </a:cubicBezTo>
                    <a:cubicBezTo>
                      <a:pt x="6552" y="799"/>
                      <a:pt x="6529" y="730"/>
                      <a:pt x="6483" y="662"/>
                    </a:cubicBezTo>
                    <a:cubicBezTo>
                      <a:pt x="6392" y="434"/>
                      <a:pt x="6278" y="228"/>
                      <a:pt x="61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7895;p70">
                <a:extLst>
                  <a:ext uri="{FF2B5EF4-FFF2-40B4-BE49-F238E27FC236}">
                    <a16:creationId xmlns:a16="http://schemas.microsoft.com/office/drawing/2014/main" id="{EB51281B-A2CA-4604-838E-83910B8C621B}"/>
                  </a:ext>
                </a:extLst>
              </p:cNvPr>
              <p:cNvSpPr/>
              <p:nvPr/>
            </p:nvSpPr>
            <p:spPr>
              <a:xfrm>
                <a:off x="5754130" y="2677813"/>
                <a:ext cx="90700" cy="146634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11367" extrusionOk="0">
                    <a:moveTo>
                      <a:pt x="3287" y="1"/>
                    </a:moveTo>
                    <a:cubicBezTo>
                      <a:pt x="3219" y="1"/>
                      <a:pt x="3150" y="24"/>
                      <a:pt x="3059" y="47"/>
                    </a:cubicBezTo>
                    <a:cubicBezTo>
                      <a:pt x="2945" y="69"/>
                      <a:pt x="2853" y="138"/>
                      <a:pt x="2762" y="206"/>
                    </a:cubicBezTo>
                    <a:cubicBezTo>
                      <a:pt x="2602" y="389"/>
                      <a:pt x="2465" y="617"/>
                      <a:pt x="2443" y="891"/>
                    </a:cubicBezTo>
                    <a:cubicBezTo>
                      <a:pt x="2443" y="960"/>
                      <a:pt x="2443" y="1028"/>
                      <a:pt x="2443" y="1097"/>
                    </a:cubicBezTo>
                    <a:cubicBezTo>
                      <a:pt x="2328" y="982"/>
                      <a:pt x="2192" y="868"/>
                      <a:pt x="2077" y="754"/>
                    </a:cubicBezTo>
                    <a:cubicBezTo>
                      <a:pt x="1986" y="686"/>
                      <a:pt x="1872" y="594"/>
                      <a:pt x="1735" y="549"/>
                    </a:cubicBezTo>
                    <a:cubicBezTo>
                      <a:pt x="1575" y="457"/>
                      <a:pt x="1438" y="435"/>
                      <a:pt x="1301" y="435"/>
                    </a:cubicBezTo>
                    <a:cubicBezTo>
                      <a:pt x="1281" y="428"/>
                      <a:pt x="1259" y="425"/>
                      <a:pt x="1236" y="425"/>
                    </a:cubicBezTo>
                    <a:cubicBezTo>
                      <a:pt x="1179" y="425"/>
                      <a:pt x="1115" y="441"/>
                      <a:pt x="1050" y="457"/>
                    </a:cubicBezTo>
                    <a:cubicBezTo>
                      <a:pt x="1027" y="457"/>
                      <a:pt x="982" y="480"/>
                      <a:pt x="959" y="503"/>
                    </a:cubicBezTo>
                    <a:cubicBezTo>
                      <a:pt x="799" y="572"/>
                      <a:pt x="662" y="663"/>
                      <a:pt x="571" y="800"/>
                    </a:cubicBezTo>
                    <a:cubicBezTo>
                      <a:pt x="480" y="937"/>
                      <a:pt x="388" y="1051"/>
                      <a:pt x="365" y="1165"/>
                    </a:cubicBezTo>
                    <a:cubicBezTo>
                      <a:pt x="297" y="1348"/>
                      <a:pt x="274" y="1485"/>
                      <a:pt x="274" y="1667"/>
                    </a:cubicBezTo>
                    <a:cubicBezTo>
                      <a:pt x="274" y="1804"/>
                      <a:pt x="297" y="1941"/>
                      <a:pt x="320" y="2101"/>
                    </a:cubicBezTo>
                    <a:cubicBezTo>
                      <a:pt x="388" y="2398"/>
                      <a:pt x="502" y="2694"/>
                      <a:pt x="685" y="3014"/>
                    </a:cubicBezTo>
                    <a:cubicBezTo>
                      <a:pt x="754" y="3128"/>
                      <a:pt x="822" y="3265"/>
                      <a:pt x="890" y="3356"/>
                    </a:cubicBezTo>
                    <a:cubicBezTo>
                      <a:pt x="799" y="3356"/>
                      <a:pt x="685" y="3356"/>
                      <a:pt x="594" y="3379"/>
                    </a:cubicBezTo>
                    <a:cubicBezTo>
                      <a:pt x="548" y="3402"/>
                      <a:pt x="480" y="3425"/>
                      <a:pt x="434" y="3448"/>
                    </a:cubicBezTo>
                    <a:cubicBezTo>
                      <a:pt x="297" y="3539"/>
                      <a:pt x="160" y="3722"/>
                      <a:pt x="92" y="3904"/>
                    </a:cubicBezTo>
                    <a:cubicBezTo>
                      <a:pt x="23" y="4132"/>
                      <a:pt x="23" y="4383"/>
                      <a:pt x="46" y="4635"/>
                    </a:cubicBezTo>
                    <a:cubicBezTo>
                      <a:pt x="69" y="4771"/>
                      <a:pt x="92" y="4931"/>
                      <a:pt x="137" y="5091"/>
                    </a:cubicBezTo>
                    <a:cubicBezTo>
                      <a:pt x="183" y="5228"/>
                      <a:pt x="229" y="5388"/>
                      <a:pt x="297" y="5525"/>
                    </a:cubicBezTo>
                    <a:cubicBezTo>
                      <a:pt x="411" y="5776"/>
                      <a:pt x="548" y="6027"/>
                      <a:pt x="662" y="6255"/>
                    </a:cubicBezTo>
                    <a:cubicBezTo>
                      <a:pt x="617" y="6255"/>
                      <a:pt x="594" y="6278"/>
                      <a:pt x="571" y="6278"/>
                    </a:cubicBezTo>
                    <a:cubicBezTo>
                      <a:pt x="137" y="6506"/>
                      <a:pt x="0" y="7100"/>
                      <a:pt x="46" y="7602"/>
                    </a:cubicBezTo>
                    <a:cubicBezTo>
                      <a:pt x="69" y="8241"/>
                      <a:pt x="297" y="8903"/>
                      <a:pt x="708" y="9428"/>
                    </a:cubicBezTo>
                    <a:cubicBezTo>
                      <a:pt x="868" y="9679"/>
                      <a:pt x="1096" y="9907"/>
                      <a:pt x="1415" y="10158"/>
                    </a:cubicBezTo>
                    <a:cubicBezTo>
                      <a:pt x="1712" y="10386"/>
                      <a:pt x="1986" y="10592"/>
                      <a:pt x="2260" y="10752"/>
                    </a:cubicBezTo>
                    <a:cubicBezTo>
                      <a:pt x="2648" y="10980"/>
                      <a:pt x="3036" y="11140"/>
                      <a:pt x="3401" y="11231"/>
                    </a:cubicBezTo>
                    <a:cubicBezTo>
                      <a:pt x="3704" y="11327"/>
                      <a:pt x="3984" y="11367"/>
                      <a:pt x="4242" y="11367"/>
                    </a:cubicBezTo>
                    <a:cubicBezTo>
                      <a:pt x="4354" y="11367"/>
                      <a:pt x="4462" y="11359"/>
                      <a:pt x="4565" y="11345"/>
                    </a:cubicBezTo>
                    <a:cubicBezTo>
                      <a:pt x="4725" y="11345"/>
                      <a:pt x="4862" y="11299"/>
                      <a:pt x="4999" y="11254"/>
                    </a:cubicBezTo>
                    <a:cubicBezTo>
                      <a:pt x="5250" y="11185"/>
                      <a:pt x="5456" y="11094"/>
                      <a:pt x="5661" y="10957"/>
                    </a:cubicBezTo>
                    <a:cubicBezTo>
                      <a:pt x="6003" y="10706"/>
                      <a:pt x="6300" y="10364"/>
                      <a:pt x="6528" y="9953"/>
                    </a:cubicBezTo>
                    <a:cubicBezTo>
                      <a:pt x="6871" y="9291"/>
                      <a:pt x="7030" y="8424"/>
                      <a:pt x="6962" y="7465"/>
                    </a:cubicBezTo>
                    <a:cubicBezTo>
                      <a:pt x="6916" y="7008"/>
                      <a:pt x="6848" y="6529"/>
                      <a:pt x="6734" y="5981"/>
                    </a:cubicBezTo>
                    <a:cubicBezTo>
                      <a:pt x="6551" y="5365"/>
                      <a:pt x="6346" y="4771"/>
                      <a:pt x="6163" y="4178"/>
                    </a:cubicBezTo>
                    <a:cubicBezTo>
                      <a:pt x="6095" y="4064"/>
                      <a:pt x="6049" y="3927"/>
                      <a:pt x="5981" y="3790"/>
                    </a:cubicBezTo>
                    <a:cubicBezTo>
                      <a:pt x="5889" y="3562"/>
                      <a:pt x="5821" y="3333"/>
                      <a:pt x="5729" y="3082"/>
                    </a:cubicBezTo>
                    <a:cubicBezTo>
                      <a:pt x="5661" y="2900"/>
                      <a:pt x="5615" y="2740"/>
                      <a:pt x="5547" y="2557"/>
                    </a:cubicBezTo>
                    <a:cubicBezTo>
                      <a:pt x="5387" y="2124"/>
                      <a:pt x="5204" y="1690"/>
                      <a:pt x="4953" y="1302"/>
                    </a:cubicBezTo>
                    <a:cubicBezTo>
                      <a:pt x="4702" y="891"/>
                      <a:pt x="4428" y="572"/>
                      <a:pt x="4132" y="343"/>
                    </a:cubicBezTo>
                    <a:cubicBezTo>
                      <a:pt x="3881" y="138"/>
                      <a:pt x="3607" y="24"/>
                      <a:pt x="3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6" name="Google Shape;7896;p70">
                <a:extLst>
                  <a:ext uri="{FF2B5EF4-FFF2-40B4-BE49-F238E27FC236}">
                    <a16:creationId xmlns:a16="http://schemas.microsoft.com/office/drawing/2014/main" id="{A5B8578A-62AC-40EE-B7F3-4832FFEAD8CF}"/>
                  </a:ext>
                </a:extLst>
              </p:cNvPr>
              <p:cNvSpPr/>
              <p:nvPr/>
            </p:nvSpPr>
            <p:spPr>
              <a:xfrm>
                <a:off x="5764436" y="2721103"/>
                <a:ext cx="8836" cy="11907"/>
              </a:xfrm>
              <a:custGeom>
                <a:avLst/>
                <a:gdLst/>
                <a:ahLst/>
                <a:cxnLst/>
                <a:rect l="l" t="t" r="r" b="b"/>
                <a:pathLst>
                  <a:path w="685" h="923" extrusionOk="0">
                    <a:moveTo>
                      <a:pt x="91" y="0"/>
                    </a:moveTo>
                    <a:cubicBezTo>
                      <a:pt x="91" y="0"/>
                      <a:pt x="69" y="23"/>
                      <a:pt x="46" y="23"/>
                    </a:cubicBezTo>
                    <a:cubicBezTo>
                      <a:pt x="23" y="46"/>
                      <a:pt x="23" y="92"/>
                      <a:pt x="23" y="114"/>
                    </a:cubicBezTo>
                    <a:cubicBezTo>
                      <a:pt x="0" y="160"/>
                      <a:pt x="23" y="183"/>
                      <a:pt x="46" y="206"/>
                    </a:cubicBezTo>
                    <a:cubicBezTo>
                      <a:pt x="91" y="343"/>
                      <a:pt x="183" y="480"/>
                      <a:pt x="251" y="594"/>
                    </a:cubicBezTo>
                    <a:cubicBezTo>
                      <a:pt x="343" y="685"/>
                      <a:pt x="411" y="799"/>
                      <a:pt x="502" y="890"/>
                    </a:cubicBezTo>
                    <a:cubicBezTo>
                      <a:pt x="518" y="907"/>
                      <a:pt x="546" y="923"/>
                      <a:pt x="569" y="923"/>
                    </a:cubicBezTo>
                    <a:cubicBezTo>
                      <a:pt x="578" y="923"/>
                      <a:pt x="587" y="920"/>
                      <a:pt x="594" y="913"/>
                    </a:cubicBezTo>
                    <a:cubicBezTo>
                      <a:pt x="616" y="913"/>
                      <a:pt x="639" y="890"/>
                      <a:pt x="662" y="868"/>
                    </a:cubicBezTo>
                    <a:cubicBezTo>
                      <a:pt x="685" y="845"/>
                      <a:pt x="685" y="799"/>
                      <a:pt x="685" y="776"/>
                    </a:cubicBezTo>
                    <a:cubicBezTo>
                      <a:pt x="685" y="731"/>
                      <a:pt x="662" y="708"/>
                      <a:pt x="639" y="685"/>
                    </a:cubicBezTo>
                    <a:cubicBezTo>
                      <a:pt x="616" y="662"/>
                      <a:pt x="594" y="639"/>
                      <a:pt x="594" y="617"/>
                    </a:cubicBezTo>
                    <a:cubicBezTo>
                      <a:pt x="502" y="525"/>
                      <a:pt x="434" y="434"/>
                      <a:pt x="365" y="320"/>
                    </a:cubicBezTo>
                    <a:cubicBezTo>
                      <a:pt x="320" y="229"/>
                      <a:pt x="274" y="137"/>
                      <a:pt x="206" y="46"/>
                    </a:cubicBezTo>
                    <a:cubicBezTo>
                      <a:pt x="183" y="0"/>
                      <a:pt x="137" y="0"/>
                      <a:pt x="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7" name="Google Shape;7897;p70">
                <a:extLst>
                  <a:ext uri="{FF2B5EF4-FFF2-40B4-BE49-F238E27FC236}">
                    <a16:creationId xmlns:a16="http://schemas.microsoft.com/office/drawing/2014/main" id="{7CFA805B-742A-4AC4-B62F-2B8B3382FFC9}"/>
                  </a:ext>
                </a:extLst>
              </p:cNvPr>
              <p:cNvSpPr/>
              <p:nvPr/>
            </p:nvSpPr>
            <p:spPr>
              <a:xfrm>
                <a:off x="5762372" y="2757196"/>
                <a:ext cx="8256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19" extrusionOk="0">
                    <a:moveTo>
                      <a:pt x="155" y="1"/>
                    </a:moveTo>
                    <a:cubicBezTo>
                      <a:pt x="141" y="1"/>
                      <a:pt x="127" y="4"/>
                      <a:pt x="115" y="10"/>
                    </a:cubicBezTo>
                    <a:cubicBezTo>
                      <a:pt x="115" y="10"/>
                      <a:pt x="92" y="33"/>
                      <a:pt x="69" y="33"/>
                    </a:cubicBezTo>
                    <a:cubicBezTo>
                      <a:pt x="23" y="78"/>
                      <a:pt x="0" y="170"/>
                      <a:pt x="46" y="238"/>
                    </a:cubicBezTo>
                    <a:cubicBezTo>
                      <a:pt x="160" y="421"/>
                      <a:pt x="274" y="603"/>
                      <a:pt x="411" y="763"/>
                    </a:cubicBezTo>
                    <a:cubicBezTo>
                      <a:pt x="434" y="786"/>
                      <a:pt x="457" y="809"/>
                      <a:pt x="480" y="809"/>
                    </a:cubicBezTo>
                    <a:cubicBezTo>
                      <a:pt x="493" y="815"/>
                      <a:pt x="506" y="818"/>
                      <a:pt x="519" y="818"/>
                    </a:cubicBezTo>
                    <a:cubicBezTo>
                      <a:pt x="550" y="818"/>
                      <a:pt x="578" y="802"/>
                      <a:pt x="594" y="786"/>
                    </a:cubicBezTo>
                    <a:cubicBezTo>
                      <a:pt x="617" y="763"/>
                      <a:pt x="640" y="717"/>
                      <a:pt x="640" y="695"/>
                    </a:cubicBezTo>
                    <a:cubicBezTo>
                      <a:pt x="640" y="649"/>
                      <a:pt x="640" y="603"/>
                      <a:pt x="617" y="558"/>
                    </a:cubicBezTo>
                    <a:cubicBezTo>
                      <a:pt x="480" y="398"/>
                      <a:pt x="366" y="238"/>
                      <a:pt x="251" y="55"/>
                    </a:cubicBezTo>
                    <a:cubicBezTo>
                      <a:pt x="235" y="22"/>
                      <a:pt x="194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7898;p70">
                <a:extLst>
                  <a:ext uri="{FF2B5EF4-FFF2-40B4-BE49-F238E27FC236}">
                    <a16:creationId xmlns:a16="http://schemas.microsoft.com/office/drawing/2014/main" id="{7CAA159F-F5DE-4B21-8C2E-EF56C3D418A0}"/>
                  </a:ext>
                </a:extLst>
              </p:cNvPr>
              <p:cNvSpPr/>
              <p:nvPr/>
            </p:nvSpPr>
            <p:spPr>
              <a:xfrm>
                <a:off x="5785036" y="2693009"/>
                <a:ext cx="30057" cy="33914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2629" extrusionOk="0">
                    <a:moveTo>
                      <a:pt x="104" y="0"/>
                    </a:moveTo>
                    <a:cubicBezTo>
                      <a:pt x="94" y="0"/>
                      <a:pt x="83" y="3"/>
                      <a:pt x="69" y="10"/>
                    </a:cubicBezTo>
                    <a:lnTo>
                      <a:pt x="47" y="10"/>
                    </a:lnTo>
                    <a:cubicBezTo>
                      <a:pt x="24" y="56"/>
                      <a:pt x="1" y="101"/>
                      <a:pt x="24" y="147"/>
                    </a:cubicBezTo>
                    <a:cubicBezTo>
                      <a:pt x="343" y="603"/>
                      <a:pt x="663" y="1037"/>
                      <a:pt x="1028" y="1471"/>
                    </a:cubicBezTo>
                    <a:cubicBezTo>
                      <a:pt x="1348" y="1859"/>
                      <a:pt x="1690" y="2224"/>
                      <a:pt x="2055" y="2589"/>
                    </a:cubicBezTo>
                    <a:cubicBezTo>
                      <a:pt x="2082" y="2616"/>
                      <a:pt x="2116" y="2629"/>
                      <a:pt x="2151" y="2629"/>
                    </a:cubicBezTo>
                    <a:cubicBezTo>
                      <a:pt x="2203" y="2629"/>
                      <a:pt x="2256" y="2599"/>
                      <a:pt x="2283" y="2544"/>
                    </a:cubicBezTo>
                    <a:cubicBezTo>
                      <a:pt x="2329" y="2475"/>
                      <a:pt x="2329" y="2338"/>
                      <a:pt x="2261" y="2270"/>
                    </a:cubicBezTo>
                    <a:cubicBezTo>
                      <a:pt x="1690" y="1790"/>
                      <a:pt x="1165" y="1265"/>
                      <a:pt x="663" y="695"/>
                    </a:cubicBezTo>
                    <a:cubicBezTo>
                      <a:pt x="480" y="489"/>
                      <a:pt x="321" y="261"/>
                      <a:pt x="161" y="33"/>
                    </a:cubicBezTo>
                    <a:cubicBezTo>
                      <a:pt x="145" y="17"/>
                      <a:pt x="128" y="0"/>
                      <a:pt x="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7899;p70">
                <a:extLst>
                  <a:ext uri="{FF2B5EF4-FFF2-40B4-BE49-F238E27FC236}">
                    <a16:creationId xmlns:a16="http://schemas.microsoft.com/office/drawing/2014/main" id="{3FC4B65B-A71D-4ADC-85CE-810A12D27A64}"/>
                  </a:ext>
                </a:extLst>
              </p:cNvPr>
              <p:cNvSpPr/>
              <p:nvPr/>
            </p:nvSpPr>
            <p:spPr>
              <a:xfrm>
                <a:off x="5366364" y="2599502"/>
                <a:ext cx="443154" cy="521186"/>
              </a:xfrm>
              <a:custGeom>
                <a:avLst/>
                <a:gdLst/>
                <a:ahLst/>
                <a:cxnLst/>
                <a:rect l="l" t="t" r="r" b="b"/>
                <a:pathLst>
                  <a:path w="34353" h="40402" extrusionOk="0">
                    <a:moveTo>
                      <a:pt x="12417" y="0"/>
                    </a:moveTo>
                    <a:cubicBezTo>
                      <a:pt x="12395" y="0"/>
                      <a:pt x="12372" y="23"/>
                      <a:pt x="12349" y="23"/>
                    </a:cubicBezTo>
                    <a:cubicBezTo>
                      <a:pt x="10705" y="1165"/>
                      <a:pt x="9245" y="2443"/>
                      <a:pt x="8012" y="3835"/>
                    </a:cubicBezTo>
                    <a:cubicBezTo>
                      <a:pt x="6871" y="5136"/>
                      <a:pt x="5866" y="6620"/>
                      <a:pt x="5022" y="8218"/>
                    </a:cubicBezTo>
                    <a:cubicBezTo>
                      <a:pt x="3607" y="10934"/>
                      <a:pt x="2602" y="14129"/>
                      <a:pt x="1895" y="18261"/>
                    </a:cubicBezTo>
                    <a:cubicBezTo>
                      <a:pt x="1552" y="20201"/>
                      <a:pt x="1324" y="22209"/>
                      <a:pt x="1142" y="23739"/>
                    </a:cubicBezTo>
                    <a:cubicBezTo>
                      <a:pt x="1028" y="24697"/>
                      <a:pt x="936" y="25633"/>
                      <a:pt x="822" y="26592"/>
                    </a:cubicBezTo>
                    <a:lnTo>
                      <a:pt x="799" y="26934"/>
                    </a:lnTo>
                    <a:cubicBezTo>
                      <a:pt x="685" y="27961"/>
                      <a:pt x="571" y="29011"/>
                      <a:pt x="457" y="30039"/>
                    </a:cubicBezTo>
                    <a:lnTo>
                      <a:pt x="320" y="31134"/>
                    </a:lnTo>
                    <a:lnTo>
                      <a:pt x="251" y="31728"/>
                    </a:lnTo>
                    <a:lnTo>
                      <a:pt x="160" y="32435"/>
                    </a:lnTo>
                    <a:cubicBezTo>
                      <a:pt x="114" y="32892"/>
                      <a:pt x="69" y="33325"/>
                      <a:pt x="23" y="33782"/>
                    </a:cubicBezTo>
                    <a:cubicBezTo>
                      <a:pt x="0" y="33828"/>
                      <a:pt x="23" y="33873"/>
                      <a:pt x="69" y="33919"/>
                    </a:cubicBezTo>
                    <a:cubicBezTo>
                      <a:pt x="69" y="33987"/>
                      <a:pt x="92" y="34033"/>
                      <a:pt x="160" y="34101"/>
                    </a:cubicBezTo>
                    <a:cubicBezTo>
                      <a:pt x="2214" y="36452"/>
                      <a:pt x="5250" y="38210"/>
                      <a:pt x="9153" y="39283"/>
                    </a:cubicBezTo>
                    <a:cubicBezTo>
                      <a:pt x="10797" y="39739"/>
                      <a:pt x="12600" y="40059"/>
                      <a:pt x="14517" y="40241"/>
                    </a:cubicBezTo>
                    <a:cubicBezTo>
                      <a:pt x="15613" y="40333"/>
                      <a:pt x="16708" y="40401"/>
                      <a:pt x="17781" y="40401"/>
                    </a:cubicBezTo>
                    <a:cubicBezTo>
                      <a:pt x="18398" y="40401"/>
                      <a:pt x="19059" y="40378"/>
                      <a:pt x="19721" y="40333"/>
                    </a:cubicBezTo>
                    <a:cubicBezTo>
                      <a:pt x="21844" y="40219"/>
                      <a:pt x="23830" y="39899"/>
                      <a:pt x="25656" y="39374"/>
                    </a:cubicBezTo>
                    <a:cubicBezTo>
                      <a:pt x="27756" y="38781"/>
                      <a:pt x="29673" y="37913"/>
                      <a:pt x="31408" y="36772"/>
                    </a:cubicBezTo>
                    <a:cubicBezTo>
                      <a:pt x="32184" y="36247"/>
                      <a:pt x="32937" y="35699"/>
                      <a:pt x="33599" y="35083"/>
                    </a:cubicBezTo>
                    <a:cubicBezTo>
                      <a:pt x="33622" y="35060"/>
                      <a:pt x="33645" y="35037"/>
                      <a:pt x="33645" y="34992"/>
                    </a:cubicBezTo>
                    <a:cubicBezTo>
                      <a:pt x="33691" y="34946"/>
                      <a:pt x="33713" y="34855"/>
                      <a:pt x="33713" y="34809"/>
                    </a:cubicBezTo>
                    <a:cubicBezTo>
                      <a:pt x="34284" y="29605"/>
                      <a:pt x="34352" y="24903"/>
                      <a:pt x="33919" y="20429"/>
                    </a:cubicBezTo>
                    <a:cubicBezTo>
                      <a:pt x="33691" y="17964"/>
                      <a:pt x="33302" y="15590"/>
                      <a:pt x="32755" y="13330"/>
                    </a:cubicBezTo>
                    <a:cubicBezTo>
                      <a:pt x="32298" y="11459"/>
                      <a:pt x="31636" y="9678"/>
                      <a:pt x="30746" y="8035"/>
                    </a:cubicBezTo>
                    <a:cubicBezTo>
                      <a:pt x="29810" y="6323"/>
                      <a:pt x="28692" y="4817"/>
                      <a:pt x="27368" y="3516"/>
                    </a:cubicBezTo>
                    <a:cubicBezTo>
                      <a:pt x="25976" y="2146"/>
                      <a:pt x="24423" y="1096"/>
                      <a:pt x="22712" y="343"/>
                    </a:cubicBezTo>
                    <a:cubicBezTo>
                      <a:pt x="22620" y="320"/>
                      <a:pt x="22529" y="274"/>
                      <a:pt x="22438" y="229"/>
                    </a:cubicBezTo>
                    <a:cubicBezTo>
                      <a:pt x="22415" y="229"/>
                      <a:pt x="22392" y="206"/>
                      <a:pt x="22369" y="206"/>
                    </a:cubicBezTo>
                    <a:cubicBezTo>
                      <a:pt x="22301" y="206"/>
                      <a:pt x="22255" y="229"/>
                      <a:pt x="22209" y="252"/>
                    </a:cubicBezTo>
                    <a:cubicBezTo>
                      <a:pt x="22141" y="297"/>
                      <a:pt x="22095" y="366"/>
                      <a:pt x="22072" y="434"/>
                    </a:cubicBezTo>
                    <a:cubicBezTo>
                      <a:pt x="22050" y="503"/>
                      <a:pt x="22050" y="571"/>
                      <a:pt x="22095" y="640"/>
                    </a:cubicBezTo>
                    <a:lnTo>
                      <a:pt x="22095" y="685"/>
                    </a:lnTo>
                    <a:lnTo>
                      <a:pt x="22118" y="754"/>
                    </a:lnTo>
                    <a:cubicBezTo>
                      <a:pt x="22141" y="891"/>
                      <a:pt x="22164" y="1028"/>
                      <a:pt x="22164" y="1165"/>
                    </a:cubicBezTo>
                    <a:cubicBezTo>
                      <a:pt x="22164" y="1347"/>
                      <a:pt x="22118" y="1553"/>
                      <a:pt x="22072" y="1781"/>
                    </a:cubicBezTo>
                    <a:cubicBezTo>
                      <a:pt x="21935" y="2215"/>
                      <a:pt x="21821" y="2534"/>
                      <a:pt x="21662" y="2831"/>
                    </a:cubicBezTo>
                    <a:cubicBezTo>
                      <a:pt x="21525" y="3036"/>
                      <a:pt x="21388" y="3196"/>
                      <a:pt x="21251" y="3356"/>
                    </a:cubicBezTo>
                    <a:cubicBezTo>
                      <a:pt x="21114" y="3493"/>
                      <a:pt x="20977" y="3584"/>
                      <a:pt x="20817" y="3675"/>
                    </a:cubicBezTo>
                    <a:cubicBezTo>
                      <a:pt x="20657" y="3767"/>
                      <a:pt x="20475" y="3835"/>
                      <a:pt x="20292" y="3881"/>
                    </a:cubicBezTo>
                    <a:cubicBezTo>
                      <a:pt x="20064" y="3926"/>
                      <a:pt x="19836" y="3949"/>
                      <a:pt x="19562" y="3949"/>
                    </a:cubicBezTo>
                    <a:cubicBezTo>
                      <a:pt x="19174" y="3949"/>
                      <a:pt x="18808" y="3881"/>
                      <a:pt x="18398" y="3767"/>
                    </a:cubicBezTo>
                    <a:cubicBezTo>
                      <a:pt x="17667" y="3561"/>
                      <a:pt x="16914" y="3242"/>
                      <a:pt x="16115" y="2762"/>
                    </a:cubicBezTo>
                    <a:cubicBezTo>
                      <a:pt x="15567" y="2443"/>
                      <a:pt x="15019" y="2078"/>
                      <a:pt x="14494" y="1667"/>
                    </a:cubicBezTo>
                    <a:cubicBezTo>
                      <a:pt x="14015" y="1279"/>
                      <a:pt x="13581" y="913"/>
                      <a:pt x="13216" y="525"/>
                    </a:cubicBezTo>
                    <a:cubicBezTo>
                      <a:pt x="13079" y="389"/>
                      <a:pt x="12965" y="252"/>
                      <a:pt x="12851" y="115"/>
                    </a:cubicBezTo>
                    <a:cubicBezTo>
                      <a:pt x="12828" y="92"/>
                      <a:pt x="12805" y="69"/>
                      <a:pt x="12760" y="46"/>
                    </a:cubicBezTo>
                    <a:cubicBezTo>
                      <a:pt x="12646" y="23"/>
                      <a:pt x="12531" y="23"/>
                      <a:pt x="12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7900;p70">
                <a:extLst>
                  <a:ext uri="{FF2B5EF4-FFF2-40B4-BE49-F238E27FC236}">
                    <a16:creationId xmlns:a16="http://schemas.microsoft.com/office/drawing/2014/main" id="{F48A70C1-D51B-49A5-8734-1D99629FD942}"/>
                  </a:ext>
                </a:extLst>
              </p:cNvPr>
              <p:cNvSpPr/>
              <p:nvPr/>
            </p:nvSpPr>
            <p:spPr>
              <a:xfrm>
                <a:off x="5366364" y="2607745"/>
                <a:ext cx="292108" cy="513226"/>
              </a:xfrm>
              <a:custGeom>
                <a:avLst/>
                <a:gdLst/>
                <a:ahLst/>
                <a:cxnLst/>
                <a:rect l="l" t="t" r="r" b="b"/>
                <a:pathLst>
                  <a:path w="22644" h="39785" extrusionOk="0">
                    <a:moveTo>
                      <a:pt x="11481" y="1"/>
                    </a:moveTo>
                    <a:cubicBezTo>
                      <a:pt x="10180" y="959"/>
                      <a:pt x="9016" y="2032"/>
                      <a:pt x="8012" y="3173"/>
                    </a:cubicBezTo>
                    <a:cubicBezTo>
                      <a:pt x="6848" y="4497"/>
                      <a:pt x="5844" y="5958"/>
                      <a:pt x="5022" y="7556"/>
                    </a:cubicBezTo>
                    <a:cubicBezTo>
                      <a:pt x="3584" y="10295"/>
                      <a:pt x="2602" y="13490"/>
                      <a:pt x="1872" y="17622"/>
                    </a:cubicBezTo>
                    <a:cubicBezTo>
                      <a:pt x="1552" y="19539"/>
                      <a:pt x="1324" y="21456"/>
                      <a:pt x="1119" y="23100"/>
                    </a:cubicBezTo>
                    <a:cubicBezTo>
                      <a:pt x="1028" y="24058"/>
                      <a:pt x="913" y="24994"/>
                      <a:pt x="822" y="25953"/>
                    </a:cubicBezTo>
                    <a:lnTo>
                      <a:pt x="776" y="26295"/>
                    </a:lnTo>
                    <a:lnTo>
                      <a:pt x="731" y="26638"/>
                    </a:lnTo>
                    <a:cubicBezTo>
                      <a:pt x="639" y="27551"/>
                      <a:pt x="548" y="28487"/>
                      <a:pt x="434" y="29400"/>
                    </a:cubicBezTo>
                    <a:lnTo>
                      <a:pt x="297" y="30495"/>
                    </a:lnTo>
                    <a:lnTo>
                      <a:pt x="229" y="31089"/>
                    </a:lnTo>
                    <a:lnTo>
                      <a:pt x="160" y="31796"/>
                    </a:lnTo>
                    <a:lnTo>
                      <a:pt x="114" y="32116"/>
                    </a:lnTo>
                    <a:lnTo>
                      <a:pt x="0" y="33143"/>
                    </a:lnTo>
                    <a:cubicBezTo>
                      <a:pt x="0" y="33189"/>
                      <a:pt x="0" y="33257"/>
                      <a:pt x="46" y="33303"/>
                    </a:cubicBezTo>
                    <a:cubicBezTo>
                      <a:pt x="46" y="33348"/>
                      <a:pt x="92" y="33417"/>
                      <a:pt x="137" y="33485"/>
                    </a:cubicBezTo>
                    <a:cubicBezTo>
                      <a:pt x="2192" y="35836"/>
                      <a:pt x="5227" y="37571"/>
                      <a:pt x="9153" y="38667"/>
                    </a:cubicBezTo>
                    <a:cubicBezTo>
                      <a:pt x="10797" y="39123"/>
                      <a:pt x="12600" y="39443"/>
                      <a:pt x="14517" y="39625"/>
                    </a:cubicBezTo>
                    <a:cubicBezTo>
                      <a:pt x="15636" y="39717"/>
                      <a:pt x="16731" y="39785"/>
                      <a:pt x="17781" y="39785"/>
                    </a:cubicBezTo>
                    <a:cubicBezTo>
                      <a:pt x="18352" y="39785"/>
                      <a:pt x="18991" y="39762"/>
                      <a:pt x="19721" y="39717"/>
                    </a:cubicBezTo>
                    <a:cubicBezTo>
                      <a:pt x="20726" y="39671"/>
                      <a:pt x="21707" y="39557"/>
                      <a:pt x="22643" y="39420"/>
                    </a:cubicBezTo>
                    <a:lnTo>
                      <a:pt x="22301" y="39397"/>
                    </a:lnTo>
                    <a:cubicBezTo>
                      <a:pt x="22118" y="39397"/>
                      <a:pt x="21935" y="39420"/>
                      <a:pt x="21776" y="39420"/>
                    </a:cubicBezTo>
                    <a:cubicBezTo>
                      <a:pt x="20612" y="39420"/>
                      <a:pt x="19516" y="39329"/>
                      <a:pt x="18489" y="39169"/>
                    </a:cubicBezTo>
                    <a:cubicBezTo>
                      <a:pt x="16800" y="38918"/>
                      <a:pt x="15270" y="38438"/>
                      <a:pt x="13947" y="37776"/>
                    </a:cubicBezTo>
                    <a:cubicBezTo>
                      <a:pt x="13239" y="37434"/>
                      <a:pt x="12577" y="37023"/>
                      <a:pt x="11984" y="36544"/>
                    </a:cubicBezTo>
                    <a:cubicBezTo>
                      <a:pt x="11345" y="36042"/>
                      <a:pt x="10774" y="35494"/>
                      <a:pt x="10272" y="34900"/>
                    </a:cubicBezTo>
                    <a:cubicBezTo>
                      <a:pt x="9724" y="34261"/>
                      <a:pt x="9245" y="33554"/>
                      <a:pt x="8857" y="32823"/>
                    </a:cubicBezTo>
                    <a:cubicBezTo>
                      <a:pt x="8606" y="32367"/>
                      <a:pt x="8400" y="31910"/>
                      <a:pt x="8217" y="31477"/>
                    </a:cubicBezTo>
                    <a:cubicBezTo>
                      <a:pt x="7989" y="30883"/>
                      <a:pt x="7807" y="30290"/>
                      <a:pt x="7647" y="29696"/>
                    </a:cubicBezTo>
                    <a:cubicBezTo>
                      <a:pt x="7373" y="28532"/>
                      <a:pt x="7236" y="27300"/>
                      <a:pt x="7259" y="26021"/>
                    </a:cubicBezTo>
                    <a:cubicBezTo>
                      <a:pt x="7259" y="24834"/>
                      <a:pt x="7350" y="23602"/>
                      <a:pt x="7578" y="22255"/>
                    </a:cubicBezTo>
                    <a:cubicBezTo>
                      <a:pt x="7989" y="19653"/>
                      <a:pt x="8720" y="17142"/>
                      <a:pt x="9496" y="14586"/>
                    </a:cubicBezTo>
                    <a:lnTo>
                      <a:pt x="9655" y="14015"/>
                    </a:lnTo>
                    <a:cubicBezTo>
                      <a:pt x="9952" y="13011"/>
                      <a:pt x="10272" y="11984"/>
                      <a:pt x="10546" y="10957"/>
                    </a:cubicBezTo>
                    <a:cubicBezTo>
                      <a:pt x="10728" y="10363"/>
                      <a:pt x="10911" y="9701"/>
                      <a:pt x="11048" y="9039"/>
                    </a:cubicBezTo>
                    <a:cubicBezTo>
                      <a:pt x="11208" y="8309"/>
                      <a:pt x="11345" y="7556"/>
                      <a:pt x="11459" y="6803"/>
                    </a:cubicBezTo>
                    <a:cubicBezTo>
                      <a:pt x="11618" y="5593"/>
                      <a:pt x="11687" y="4337"/>
                      <a:pt x="11687" y="3105"/>
                    </a:cubicBezTo>
                    <a:cubicBezTo>
                      <a:pt x="11687" y="2466"/>
                      <a:pt x="11641" y="1827"/>
                      <a:pt x="11596" y="1233"/>
                    </a:cubicBezTo>
                    <a:cubicBezTo>
                      <a:pt x="11573" y="822"/>
                      <a:pt x="11550" y="411"/>
                      <a:pt x="11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1" name="Google Shape;7901;p70">
                <a:extLst>
                  <a:ext uri="{FF2B5EF4-FFF2-40B4-BE49-F238E27FC236}">
                    <a16:creationId xmlns:a16="http://schemas.microsoft.com/office/drawing/2014/main" id="{D5530C76-FEAC-4742-8E68-E79FFBD0D18A}"/>
                  </a:ext>
                </a:extLst>
              </p:cNvPr>
              <p:cNvSpPr/>
              <p:nvPr/>
            </p:nvSpPr>
            <p:spPr>
              <a:xfrm>
                <a:off x="5265375" y="2599205"/>
                <a:ext cx="267662" cy="346571"/>
              </a:xfrm>
              <a:custGeom>
                <a:avLst/>
                <a:gdLst/>
                <a:ahLst/>
                <a:cxnLst/>
                <a:rect l="l" t="t" r="r" b="b"/>
                <a:pathLst>
                  <a:path w="20749" h="26866" extrusionOk="0">
                    <a:moveTo>
                      <a:pt x="20178" y="1"/>
                    </a:moveTo>
                    <a:cubicBezTo>
                      <a:pt x="20064" y="1"/>
                      <a:pt x="19950" y="23"/>
                      <a:pt x="19835" y="23"/>
                    </a:cubicBezTo>
                    <a:cubicBezTo>
                      <a:pt x="18991" y="115"/>
                      <a:pt x="18146" y="297"/>
                      <a:pt x="17325" y="548"/>
                    </a:cubicBezTo>
                    <a:cubicBezTo>
                      <a:pt x="16389" y="822"/>
                      <a:pt x="15430" y="1210"/>
                      <a:pt x="14472" y="1667"/>
                    </a:cubicBezTo>
                    <a:cubicBezTo>
                      <a:pt x="12737" y="2511"/>
                      <a:pt x="11002" y="3698"/>
                      <a:pt x="9267" y="5159"/>
                    </a:cubicBezTo>
                    <a:cubicBezTo>
                      <a:pt x="7807" y="6415"/>
                      <a:pt x="6369" y="7898"/>
                      <a:pt x="5022" y="9564"/>
                    </a:cubicBezTo>
                    <a:cubicBezTo>
                      <a:pt x="4360" y="10386"/>
                      <a:pt x="3744" y="11231"/>
                      <a:pt x="3150" y="12098"/>
                    </a:cubicBezTo>
                    <a:cubicBezTo>
                      <a:pt x="2488" y="13080"/>
                      <a:pt x="1940" y="13993"/>
                      <a:pt x="1484" y="14906"/>
                    </a:cubicBezTo>
                    <a:cubicBezTo>
                      <a:pt x="982" y="15933"/>
                      <a:pt x="594" y="16937"/>
                      <a:pt x="343" y="17941"/>
                    </a:cubicBezTo>
                    <a:cubicBezTo>
                      <a:pt x="114" y="18877"/>
                      <a:pt x="0" y="19790"/>
                      <a:pt x="0" y="20658"/>
                    </a:cubicBezTo>
                    <a:cubicBezTo>
                      <a:pt x="0" y="21274"/>
                      <a:pt x="46" y="21913"/>
                      <a:pt x="160" y="22529"/>
                    </a:cubicBezTo>
                    <a:cubicBezTo>
                      <a:pt x="480" y="23465"/>
                      <a:pt x="822" y="24355"/>
                      <a:pt x="1324" y="25200"/>
                    </a:cubicBezTo>
                    <a:cubicBezTo>
                      <a:pt x="1438" y="25382"/>
                      <a:pt x="1552" y="25565"/>
                      <a:pt x="1689" y="25725"/>
                    </a:cubicBezTo>
                    <a:cubicBezTo>
                      <a:pt x="1689" y="25748"/>
                      <a:pt x="1712" y="25748"/>
                      <a:pt x="1712" y="25770"/>
                    </a:cubicBezTo>
                    <a:cubicBezTo>
                      <a:pt x="1918" y="25999"/>
                      <a:pt x="2146" y="26204"/>
                      <a:pt x="2351" y="26432"/>
                    </a:cubicBezTo>
                    <a:lnTo>
                      <a:pt x="2351" y="26409"/>
                    </a:lnTo>
                    <a:cubicBezTo>
                      <a:pt x="2397" y="26455"/>
                      <a:pt x="2443" y="26501"/>
                      <a:pt x="2488" y="26546"/>
                    </a:cubicBezTo>
                    <a:cubicBezTo>
                      <a:pt x="2671" y="26638"/>
                      <a:pt x="2876" y="26706"/>
                      <a:pt x="3082" y="26775"/>
                    </a:cubicBezTo>
                    <a:cubicBezTo>
                      <a:pt x="3241" y="26820"/>
                      <a:pt x="3401" y="26843"/>
                      <a:pt x="3630" y="26866"/>
                    </a:cubicBezTo>
                    <a:lnTo>
                      <a:pt x="3789" y="26866"/>
                    </a:lnTo>
                    <a:cubicBezTo>
                      <a:pt x="3926" y="26866"/>
                      <a:pt x="4063" y="26843"/>
                      <a:pt x="4200" y="26843"/>
                    </a:cubicBezTo>
                    <a:cubicBezTo>
                      <a:pt x="4634" y="26775"/>
                      <a:pt x="5068" y="26615"/>
                      <a:pt x="5341" y="26478"/>
                    </a:cubicBezTo>
                    <a:cubicBezTo>
                      <a:pt x="5684" y="26341"/>
                      <a:pt x="6026" y="26136"/>
                      <a:pt x="6460" y="25839"/>
                    </a:cubicBezTo>
                    <a:cubicBezTo>
                      <a:pt x="7213" y="25314"/>
                      <a:pt x="7898" y="24720"/>
                      <a:pt x="8583" y="24104"/>
                    </a:cubicBezTo>
                    <a:cubicBezTo>
                      <a:pt x="8879" y="23830"/>
                      <a:pt x="9176" y="23556"/>
                      <a:pt x="9496" y="23282"/>
                    </a:cubicBezTo>
                    <a:cubicBezTo>
                      <a:pt x="9747" y="23077"/>
                      <a:pt x="9998" y="22872"/>
                      <a:pt x="10272" y="22666"/>
                    </a:cubicBezTo>
                    <a:lnTo>
                      <a:pt x="10500" y="22461"/>
                    </a:lnTo>
                    <a:cubicBezTo>
                      <a:pt x="11253" y="21867"/>
                      <a:pt x="12075" y="21228"/>
                      <a:pt x="12851" y="20543"/>
                    </a:cubicBezTo>
                    <a:cubicBezTo>
                      <a:pt x="14654" y="18946"/>
                      <a:pt x="15887" y="17485"/>
                      <a:pt x="16754" y="15933"/>
                    </a:cubicBezTo>
                    <a:cubicBezTo>
                      <a:pt x="17005" y="15499"/>
                      <a:pt x="17211" y="15042"/>
                      <a:pt x="17462" y="14472"/>
                    </a:cubicBezTo>
                    <a:cubicBezTo>
                      <a:pt x="17667" y="13947"/>
                      <a:pt x="17872" y="13399"/>
                      <a:pt x="18078" y="12783"/>
                    </a:cubicBezTo>
                    <a:cubicBezTo>
                      <a:pt x="18397" y="11778"/>
                      <a:pt x="18671" y="10706"/>
                      <a:pt x="18968" y="9359"/>
                    </a:cubicBezTo>
                    <a:cubicBezTo>
                      <a:pt x="19196" y="8218"/>
                      <a:pt x="19402" y="7054"/>
                      <a:pt x="19607" y="5935"/>
                    </a:cubicBezTo>
                    <a:cubicBezTo>
                      <a:pt x="19813" y="4771"/>
                      <a:pt x="20041" y="3584"/>
                      <a:pt x="20292" y="2397"/>
                    </a:cubicBezTo>
                    <a:lnTo>
                      <a:pt x="20383" y="1941"/>
                    </a:lnTo>
                    <a:lnTo>
                      <a:pt x="20475" y="1484"/>
                    </a:lnTo>
                    <a:cubicBezTo>
                      <a:pt x="20543" y="1188"/>
                      <a:pt x="20612" y="845"/>
                      <a:pt x="20726" y="526"/>
                    </a:cubicBezTo>
                    <a:cubicBezTo>
                      <a:pt x="20748" y="412"/>
                      <a:pt x="20703" y="252"/>
                      <a:pt x="20566" y="206"/>
                    </a:cubicBezTo>
                    <a:cubicBezTo>
                      <a:pt x="20566" y="138"/>
                      <a:pt x="20543" y="92"/>
                      <a:pt x="20497" y="69"/>
                    </a:cubicBezTo>
                    <a:cubicBezTo>
                      <a:pt x="20383" y="46"/>
                      <a:pt x="20292" y="23"/>
                      <a:pt x="201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2" name="Google Shape;7902;p70">
                <a:extLst>
                  <a:ext uri="{FF2B5EF4-FFF2-40B4-BE49-F238E27FC236}">
                    <a16:creationId xmlns:a16="http://schemas.microsoft.com/office/drawing/2014/main" id="{917FF013-4D15-4F00-9EDF-37C52E2EF11A}"/>
                  </a:ext>
                </a:extLst>
              </p:cNvPr>
              <p:cNvSpPr/>
              <p:nvPr/>
            </p:nvSpPr>
            <p:spPr>
              <a:xfrm>
                <a:off x="5265078" y="2609512"/>
                <a:ext cx="212902" cy="294455"/>
              </a:xfrm>
              <a:custGeom>
                <a:avLst/>
                <a:gdLst/>
                <a:ahLst/>
                <a:cxnLst/>
                <a:rect l="l" t="t" r="r" b="b"/>
                <a:pathLst>
                  <a:path w="16504" h="22826" extrusionOk="0">
                    <a:moveTo>
                      <a:pt x="16503" y="1"/>
                    </a:moveTo>
                    <a:lnTo>
                      <a:pt x="16503" y="1"/>
                    </a:lnTo>
                    <a:cubicBezTo>
                      <a:pt x="15841" y="252"/>
                      <a:pt x="15156" y="526"/>
                      <a:pt x="14495" y="868"/>
                    </a:cubicBezTo>
                    <a:cubicBezTo>
                      <a:pt x="12760" y="1712"/>
                      <a:pt x="11002" y="2877"/>
                      <a:pt x="9290" y="4360"/>
                    </a:cubicBezTo>
                    <a:cubicBezTo>
                      <a:pt x="7807" y="5616"/>
                      <a:pt x="6392" y="7099"/>
                      <a:pt x="5045" y="8765"/>
                    </a:cubicBezTo>
                    <a:cubicBezTo>
                      <a:pt x="4360" y="9587"/>
                      <a:pt x="3744" y="10432"/>
                      <a:pt x="3150" y="11299"/>
                    </a:cubicBezTo>
                    <a:cubicBezTo>
                      <a:pt x="2511" y="12258"/>
                      <a:pt x="1963" y="13171"/>
                      <a:pt x="1507" y="14107"/>
                    </a:cubicBezTo>
                    <a:cubicBezTo>
                      <a:pt x="1005" y="15134"/>
                      <a:pt x="617" y="16138"/>
                      <a:pt x="366" y="17119"/>
                    </a:cubicBezTo>
                    <a:cubicBezTo>
                      <a:pt x="137" y="18078"/>
                      <a:pt x="0" y="18991"/>
                      <a:pt x="0" y="19859"/>
                    </a:cubicBezTo>
                    <a:cubicBezTo>
                      <a:pt x="0" y="20475"/>
                      <a:pt x="69" y="21114"/>
                      <a:pt x="160" y="21730"/>
                    </a:cubicBezTo>
                    <a:cubicBezTo>
                      <a:pt x="297" y="22095"/>
                      <a:pt x="411" y="22461"/>
                      <a:pt x="571" y="22826"/>
                    </a:cubicBezTo>
                    <a:cubicBezTo>
                      <a:pt x="571" y="22734"/>
                      <a:pt x="571" y="22666"/>
                      <a:pt x="571" y="22575"/>
                    </a:cubicBezTo>
                    <a:cubicBezTo>
                      <a:pt x="571" y="21662"/>
                      <a:pt x="617" y="20772"/>
                      <a:pt x="754" y="19904"/>
                    </a:cubicBezTo>
                    <a:cubicBezTo>
                      <a:pt x="891" y="19014"/>
                      <a:pt x="1073" y="18169"/>
                      <a:pt x="1324" y="17325"/>
                    </a:cubicBezTo>
                    <a:cubicBezTo>
                      <a:pt x="1849" y="15590"/>
                      <a:pt x="2603" y="13947"/>
                      <a:pt x="3516" y="12417"/>
                    </a:cubicBezTo>
                    <a:cubicBezTo>
                      <a:pt x="4451" y="10843"/>
                      <a:pt x="5547" y="9382"/>
                      <a:pt x="6757" y="8012"/>
                    </a:cubicBezTo>
                    <a:cubicBezTo>
                      <a:pt x="7989" y="6620"/>
                      <a:pt x="9336" y="5342"/>
                      <a:pt x="10751" y="4132"/>
                    </a:cubicBezTo>
                    <a:cubicBezTo>
                      <a:pt x="12166" y="2968"/>
                      <a:pt x="13650" y="1849"/>
                      <a:pt x="15179" y="845"/>
                    </a:cubicBezTo>
                    <a:cubicBezTo>
                      <a:pt x="15613" y="571"/>
                      <a:pt x="16047" y="274"/>
                      <a:pt x="165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3" name="Google Shape;7903;p70">
                <a:extLst>
                  <a:ext uri="{FF2B5EF4-FFF2-40B4-BE49-F238E27FC236}">
                    <a16:creationId xmlns:a16="http://schemas.microsoft.com/office/drawing/2014/main" id="{EF3643EC-F2C9-4156-8DEA-5ED829381FB9}"/>
                  </a:ext>
                </a:extLst>
              </p:cNvPr>
              <p:cNvSpPr/>
              <p:nvPr/>
            </p:nvSpPr>
            <p:spPr>
              <a:xfrm>
                <a:off x="5319552" y="2575651"/>
                <a:ext cx="278550" cy="433737"/>
              </a:xfrm>
              <a:custGeom>
                <a:avLst/>
                <a:gdLst/>
                <a:ahLst/>
                <a:cxnLst/>
                <a:rect l="l" t="t" r="r" b="b"/>
                <a:pathLst>
                  <a:path w="21593" h="33623" extrusionOk="0">
                    <a:moveTo>
                      <a:pt x="10454" y="1"/>
                    </a:moveTo>
                    <a:cubicBezTo>
                      <a:pt x="10203" y="1"/>
                      <a:pt x="9998" y="46"/>
                      <a:pt x="9792" y="115"/>
                    </a:cubicBezTo>
                    <a:cubicBezTo>
                      <a:pt x="9632" y="160"/>
                      <a:pt x="9541" y="297"/>
                      <a:pt x="9587" y="457"/>
                    </a:cubicBezTo>
                    <a:cubicBezTo>
                      <a:pt x="9587" y="503"/>
                      <a:pt x="9610" y="548"/>
                      <a:pt x="9632" y="571"/>
                    </a:cubicBezTo>
                    <a:cubicBezTo>
                      <a:pt x="9678" y="640"/>
                      <a:pt x="9724" y="685"/>
                      <a:pt x="9792" y="708"/>
                    </a:cubicBezTo>
                    <a:lnTo>
                      <a:pt x="9906" y="754"/>
                    </a:lnTo>
                    <a:cubicBezTo>
                      <a:pt x="10317" y="936"/>
                      <a:pt x="10728" y="1165"/>
                      <a:pt x="11116" y="1484"/>
                    </a:cubicBezTo>
                    <a:cubicBezTo>
                      <a:pt x="11755" y="1986"/>
                      <a:pt x="12394" y="2626"/>
                      <a:pt x="13033" y="3447"/>
                    </a:cubicBezTo>
                    <a:cubicBezTo>
                      <a:pt x="13604" y="4200"/>
                      <a:pt x="14152" y="5045"/>
                      <a:pt x="14677" y="6004"/>
                    </a:cubicBezTo>
                    <a:cubicBezTo>
                      <a:pt x="15110" y="6757"/>
                      <a:pt x="15521" y="7579"/>
                      <a:pt x="15887" y="8446"/>
                    </a:cubicBezTo>
                    <a:cubicBezTo>
                      <a:pt x="16160" y="9131"/>
                      <a:pt x="16389" y="9770"/>
                      <a:pt x="16594" y="10409"/>
                    </a:cubicBezTo>
                    <a:cubicBezTo>
                      <a:pt x="16800" y="11162"/>
                      <a:pt x="16959" y="11915"/>
                      <a:pt x="17073" y="12691"/>
                    </a:cubicBezTo>
                    <a:cubicBezTo>
                      <a:pt x="17256" y="14152"/>
                      <a:pt x="17256" y="15613"/>
                      <a:pt x="17073" y="17051"/>
                    </a:cubicBezTo>
                    <a:cubicBezTo>
                      <a:pt x="16982" y="17713"/>
                      <a:pt x="16845" y="18352"/>
                      <a:pt x="16663" y="18991"/>
                    </a:cubicBezTo>
                    <a:cubicBezTo>
                      <a:pt x="16503" y="19562"/>
                      <a:pt x="16320" y="20133"/>
                      <a:pt x="16069" y="20749"/>
                    </a:cubicBezTo>
                    <a:cubicBezTo>
                      <a:pt x="15499" y="22073"/>
                      <a:pt x="14768" y="23328"/>
                      <a:pt x="13855" y="24515"/>
                    </a:cubicBezTo>
                    <a:cubicBezTo>
                      <a:pt x="12874" y="25770"/>
                      <a:pt x="11710" y="26934"/>
                      <a:pt x="10363" y="27984"/>
                    </a:cubicBezTo>
                    <a:cubicBezTo>
                      <a:pt x="8811" y="29171"/>
                      <a:pt x="7030" y="30198"/>
                      <a:pt x="5113" y="31020"/>
                    </a:cubicBezTo>
                    <a:cubicBezTo>
                      <a:pt x="3538" y="31682"/>
                      <a:pt x="1895" y="32184"/>
                      <a:pt x="228" y="32549"/>
                    </a:cubicBezTo>
                    <a:cubicBezTo>
                      <a:pt x="160" y="32572"/>
                      <a:pt x="114" y="32618"/>
                      <a:pt x="69" y="32686"/>
                    </a:cubicBezTo>
                    <a:cubicBezTo>
                      <a:pt x="23" y="32755"/>
                      <a:pt x="0" y="32846"/>
                      <a:pt x="23" y="32915"/>
                    </a:cubicBezTo>
                    <a:cubicBezTo>
                      <a:pt x="23" y="32937"/>
                      <a:pt x="46" y="32937"/>
                      <a:pt x="46" y="32960"/>
                    </a:cubicBezTo>
                    <a:cubicBezTo>
                      <a:pt x="46" y="33006"/>
                      <a:pt x="69" y="33074"/>
                      <a:pt x="114" y="33097"/>
                    </a:cubicBezTo>
                    <a:cubicBezTo>
                      <a:pt x="297" y="33303"/>
                      <a:pt x="502" y="33462"/>
                      <a:pt x="708" y="33554"/>
                    </a:cubicBezTo>
                    <a:cubicBezTo>
                      <a:pt x="776" y="33599"/>
                      <a:pt x="822" y="33599"/>
                      <a:pt x="868" y="33599"/>
                    </a:cubicBezTo>
                    <a:lnTo>
                      <a:pt x="936" y="33599"/>
                    </a:lnTo>
                    <a:cubicBezTo>
                      <a:pt x="959" y="33622"/>
                      <a:pt x="1004" y="33622"/>
                      <a:pt x="1050" y="33622"/>
                    </a:cubicBezTo>
                    <a:cubicBezTo>
                      <a:pt x="1073" y="33622"/>
                      <a:pt x="1096" y="33622"/>
                      <a:pt x="1119" y="33599"/>
                    </a:cubicBezTo>
                    <a:cubicBezTo>
                      <a:pt x="3264" y="33211"/>
                      <a:pt x="5364" y="32641"/>
                      <a:pt x="7350" y="31888"/>
                    </a:cubicBezTo>
                    <a:cubicBezTo>
                      <a:pt x="9404" y="31111"/>
                      <a:pt x="11299" y="30176"/>
                      <a:pt x="13011" y="29080"/>
                    </a:cubicBezTo>
                    <a:cubicBezTo>
                      <a:pt x="13878" y="28509"/>
                      <a:pt x="14722" y="27893"/>
                      <a:pt x="15499" y="27254"/>
                    </a:cubicBezTo>
                    <a:cubicBezTo>
                      <a:pt x="16252" y="26638"/>
                      <a:pt x="16959" y="25930"/>
                      <a:pt x="17644" y="25154"/>
                    </a:cubicBezTo>
                    <a:cubicBezTo>
                      <a:pt x="19014" y="23602"/>
                      <a:pt x="20064" y="21890"/>
                      <a:pt x="20726" y="20087"/>
                    </a:cubicBezTo>
                    <a:cubicBezTo>
                      <a:pt x="21091" y="19083"/>
                      <a:pt x="21342" y="17987"/>
                      <a:pt x="21479" y="16823"/>
                    </a:cubicBezTo>
                    <a:cubicBezTo>
                      <a:pt x="21593" y="15750"/>
                      <a:pt x="21570" y="14632"/>
                      <a:pt x="21410" y="13513"/>
                    </a:cubicBezTo>
                    <a:cubicBezTo>
                      <a:pt x="21273" y="12395"/>
                      <a:pt x="20999" y="11299"/>
                      <a:pt x="20611" y="10249"/>
                    </a:cubicBezTo>
                    <a:cubicBezTo>
                      <a:pt x="20337" y="9542"/>
                      <a:pt x="19972" y="8766"/>
                      <a:pt x="19447" y="7807"/>
                    </a:cubicBezTo>
                    <a:cubicBezTo>
                      <a:pt x="18580" y="6209"/>
                      <a:pt x="17576" y="4771"/>
                      <a:pt x="16457" y="3561"/>
                    </a:cubicBezTo>
                    <a:cubicBezTo>
                      <a:pt x="15818" y="2854"/>
                      <a:pt x="15179" y="2260"/>
                      <a:pt x="14540" y="1804"/>
                    </a:cubicBezTo>
                    <a:cubicBezTo>
                      <a:pt x="14403" y="1690"/>
                      <a:pt x="14243" y="1576"/>
                      <a:pt x="14083" y="1484"/>
                    </a:cubicBezTo>
                    <a:cubicBezTo>
                      <a:pt x="14061" y="1461"/>
                      <a:pt x="14061" y="1461"/>
                      <a:pt x="14038" y="1439"/>
                    </a:cubicBezTo>
                    <a:cubicBezTo>
                      <a:pt x="13536" y="1119"/>
                      <a:pt x="13056" y="845"/>
                      <a:pt x="12554" y="663"/>
                    </a:cubicBezTo>
                    <a:cubicBezTo>
                      <a:pt x="12098" y="389"/>
                      <a:pt x="11641" y="206"/>
                      <a:pt x="11207" y="115"/>
                    </a:cubicBezTo>
                    <a:cubicBezTo>
                      <a:pt x="10933" y="46"/>
                      <a:pt x="10682" y="1"/>
                      <a:pt x="10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7904;p70">
                <a:extLst>
                  <a:ext uri="{FF2B5EF4-FFF2-40B4-BE49-F238E27FC236}">
                    <a16:creationId xmlns:a16="http://schemas.microsoft.com/office/drawing/2014/main" id="{91B15C14-9928-40E0-99D4-ADB82DF7789A}"/>
                  </a:ext>
                </a:extLst>
              </p:cNvPr>
              <p:cNvSpPr/>
              <p:nvPr/>
            </p:nvSpPr>
            <p:spPr>
              <a:xfrm>
                <a:off x="5417883" y="2564467"/>
                <a:ext cx="73040" cy="48091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3728" extrusionOk="0">
                    <a:moveTo>
                      <a:pt x="4863" y="0"/>
                    </a:moveTo>
                    <a:cubicBezTo>
                      <a:pt x="4429" y="46"/>
                      <a:pt x="4018" y="137"/>
                      <a:pt x="3607" y="251"/>
                    </a:cubicBezTo>
                    <a:cubicBezTo>
                      <a:pt x="3151" y="388"/>
                      <a:pt x="2717" y="594"/>
                      <a:pt x="2283" y="822"/>
                    </a:cubicBezTo>
                    <a:cubicBezTo>
                      <a:pt x="1530" y="1233"/>
                      <a:pt x="823" y="1803"/>
                      <a:pt x="252" y="2465"/>
                    </a:cubicBezTo>
                    <a:cubicBezTo>
                      <a:pt x="1" y="2785"/>
                      <a:pt x="1" y="3264"/>
                      <a:pt x="320" y="3538"/>
                    </a:cubicBezTo>
                    <a:cubicBezTo>
                      <a:pt x="468" y="3665"/>
                      <a:pt x="654" y="3728"/>
                      <a:pt x="837" y="3728"/>
                    </a:cubicBezTo>
                    <a:cubicBezTo>
                      <a:pt x="1050" y="3728"/>
                      <a:pt x="1258" y="3642"/>
                      <a:pt x="1393" y="3470"/>
                    </a:cubicBezTo>
                    <a:cubicBezTo>
                      <a:pt x="1576" y="3241"/>
                      <a:pt x="1781" y="3036"/>
                      <a:pt x="1987" y="2853"/>
                    </a:cubicBezTo>
                    <a:cubicBezTo>
                      <a:pt x="2397" y="2534"/>
                      <a:pt x="2831" y="2237"/>
                      <a:pt x="3288" y="2009"/>
                    </a:cubicBezTo>
                    <a:cubicBezTo>
                      <a:pt x="3744" y="1803"/>
                      <a:pt x="4201" y="1667"/>
                      <a:pt x="4680" y="1552"/>
                    </a:cubicBezTo>
                    <a:cubicBezTo>
                      <a:pt x="4771" y="1530"/>
                      <a:pt x="4840" y="1530"/>
                      <a:pt x="4931" y="1507"/>
                    </a:cubicBezTo>
                    <a:cubicBezTo>
                      <a:pt x="5136" y="1484"/>
                      <a:pt x="5319" y="1415"/>
                      <a:pt x="5456" y="1256"/>
                    </a:cubicBezTo>
                    <a:cubicBezTo>
                      <a:pt x="5593" y="1119"/>
                      <a:pt x="5661" y="913"/>
                      <a:pt x="5639" y="731"/>
                    </a:cubicBezTo>
                    <a:cubicBezTo>
                      <a:pt x="5639" y="365"/>
                      <a:pt x="5319" y="0"/>
                      <a:pt x="4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7905;p70">
                <a:extLst>
                  <a:ext uri="{FF2B5EF4-FFF2-40B4-BE49-F238E27FC236}">
                    <a16:creationId xmlns:a16="http://schemas.microsoft.com/office/drawing/2014/main" id="{C692ADD0-0C42-4FD5-B8BA-F8AB63964BBD}"/>
                  </a:ext>
                </a:extLst>
              </p:cNvPr>
              <p:cNvSpPr/>
              <p:nvPr/>
            </p:nvSpPr>
            <p:spPr>
              <a:xfrm>
                <a:off x="5303647" y="2976070"/>
                <a:ext cx="56257" cy="49317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3823" extrusionOk="0">
                    <a:moveTo>
                      <a:pt x="845" y="1"/>
                    </a:moveTo>
                    <a:cubicBezTo>
                      <a:pt x="731" y="1"/>
                      <a:pt x="594" y="24"/>
                      <a:pt x="480" y="92"/>
                    </a:cubicBezTo>
                    <a:cubicBezTo>
                      <a:pt x="115" y="321"/>
                      <a:pt x="1" y="777"/>
                      <a:pt x="206" y="1142"/>
                    </a:cubicBezTo>
                    <a:cubicBezTo>
                      <a:pt x="526" y="1736"/>
                      <a:pt x="936" y="2261"/>
                      <a:pt x="1461" y="2694"/>
                    </a:cubicBezTo>
                    <a:cubicBezTo>
                      <a:pt x="2032" y="3174"/>
                      <a:pt x="2671" y="3516"/>
                      <a:pt x="3379" y="3790"/>
                    </a:cubicBezTo>
                    <a:cubicBezTo>
                      <a:pt x="3437" y="3812"/>
                      <a:pt x="3500" y="3822"/>
                      <a:pt x="3565" y="3822"/>
                    </a:cubicBezTo>
                    <a:cubicBezTo>
                      <a:pt x="3701" y="3822"/>
                      <a:pt x="3841" y="3776"/>
                      <a:pt x="3949" y="3699"/>
                    </a:cubicBezTo>
                    <a:cubicBezTo>
                      <a:pt x="4132" y="3607"/>
                      <a:pt x="4246" y="3448"/>
                      <a:pt x="4315" y="3242"/>
                    </a:cubicBezTo>
                    <a:cubicBezTo>
                      <a:pt x="4360" y="3060"/>
                      <a:pt x="4337" y="2854"/>
                      <a:pt x="4223" y="2672"/>
                    </a:cubicBezTo>
                    <a:cubicBezTo>
                      <a:pt x="4132" y="2489"/>
                      <a:pt x="3972" y="2398"/>
                      <a:pt x="3767" y="2306"/>
                    </a:cubicBezTo>
                    <a:cubicBezTo>
                      <a:pt x="3721" y="2284"/>
                      <a:pt x="3653" y="2261"/>
                      <a:pt x="3584" y="2238"/>
                    </a:cubicBezTo>
                    <a:cubicBezTo>
                      <a:pt x="3219" y="2078"/>
                      <a:pt x="2899" y="1873"/>
                      <a:pt x="2580" y="1644"/>
                    </a:cubicBezTo>
                    <a:cubicBezTo>
                      <a:pt x="2329" y="1439"/>
                      <a:pt x="2078" y="1211"/>
                      <a:pt x="1872" y="960"/>
                    </a:cubicBezTo>
                    <a:cubicBezTo>
                      <a:pt x="1735" y="777"/>
                      <a:pt x="1621" y="572"/>
                      <a:pt x="1507" y="366"/>
                    </a:cubicBezTo>
                    <a:cubicBezTo>
                      <a:pt x="1393" y="138"/>
                      <a:pt x="1119" y="1"/>
                      <a:pt x="8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7906;p70">
                <a:extLst>
                  <a:ext uri="{FF2B5EF4-FFF2-40B4-BE49-F238E27FC236}">
                    <a16:creationId xmlns:a16="http://schemas.microsoft.com/office/drawing/2014/main" id="{209E7FFB-A334-4F70-9937-75ECECAD4988}"/>
                  </a:ext>
                </a:extLst>
              </p:cNvPr>
              <p:cNvSpPr/>
              <p:nvPr/>
            </p:nvSpPr>
            <p:spPr>
              <a:xfrm>
                <a:off x="5527115" y="2676059"/>
                <a:ext cx="109843" cy="149588"/>
              </a:xfrm>
              <a:custGeom>
                <a:avLst/>
                <a:gdLst/>
                <a:ahLst/>
                <a:cxnLst/>
                <a:rect l="l" t="t" r="r" b="b"/>
                <a:pathLst>
                  <a:path w="8515" h="11596" extrusionOk="0">
                    <a:moveTo>
                      <a:pt x="5502" y="0"/>
                    </a:moveTo>
                    <a:cubicBezTo>
                      <a:pt x="5388" y="0"/>
                      <a:pt x="5296" y="0"/>
                      <a:pt x="5182" y="46"/>
                    </a:cubicBezTo>
                    <a:cubicBezTo>
                      <a:pt x="5045" y="91"/>
                      <a:pt x="4908" y="160"/>
                      <a:pt x="4726" y="274"/>
                    </a:cubicBezTo>
                    <a:cubicBezTo>
                      <a:pt x="4612" y="365"/>
                      <a:pt x="4498" y="479"/>
                      <a:pt x="4406" y="571"/>
                    </a:cubicBezTo>
                    <a:cubicBezTo>
                      <a:pt x="4292" y="708"/>
                      <a:pt x="4178" y="867"/>
                      <a:pt x="4064" y="1004"/>
                    </a:cubicBezTo>
                    <a:cubicBezTo>
                      <a:pt x="4064" y="936"/>
                      <a:pt x="4041" y="867"/>
                      <a:pt x="4018" y="799"/>
                    </a:cubicBezTo>
                    <a:cubicBezTo>
                      <a:pt x="3927" y="571"/>
                      <a:pt x="3722" y="365"/>
                      <a:pt x="3470" y="251"/>
                    </a:cubicBezTo>
                    <a:cubicBezTo>
                      <a:pt x="3356" y="183"/>
                      <a:pt x="3242" y="160"/>
                      <a:pt x="3105" y="160"/>
                    </a:cubicBezTo>
                    <a:cubicBezTo>
                      <a:pt x="2991" y="160"/>
                      <a:pt x="2877" y="183"/>
                      <a:pt x="2763" y="228"/>
                    </a:cubicBezTo>
                    <a:cubicBezTo>
                      <a:pt x="2466" y="320"/>
                      <a:pt x="2215" y="502"/>
                      <a:pt x="1964" y="776"/>
                    </a:cubicBezTo>
                    <a:cubicBezTo>
                      <a:pt x="1690" y="1073"/>
                      <a:pt x="1462" y="1461"/>
                      <a:pt x="1256" y="1917"/>
                    </a:cubicBezTo>
                    <a:cubicBezTo>
                      <a:pt x="1074" y="2374"/>
                      <a:pt x="982" y="2853"/>
                      <a:pt x="891" y="3310"/>
                    </a:cubicBezTo>
                    <a:cubicBezTo>
                      <a:pt x="868" y="3492"/>
                      <a:pt x="823" y="3698"/>
                      <a:pt x="800" y="3880"/>
                    </a:cubicBezTo>
                    <a:cubicBezTo>
                      <a:pt x="777" y="4131"/>
                      <a:pt x="731" y="4382"/>
                      <a:pt x="686" y="4634"/>
                    </a:cubicBezTo>
                    <a:cubicBezTo>
                      <a:pt x="594" y="5113"/>
                      <a:pt x="480" y="5501"/>
                      <a:pt x="298" y="5866"/>
                    </a:cubicBezTo>
                    <a:cubicBezTo>
                      <a:pt x="229" y="6003"/>
                      <a:pt x="161" y="6140"/>
                      <a:pt x="69" y="6277"/>
                    </a:cubicBezTo>
                    <a:cubicBezTo>
                      <a:pt x="24" y="6345"/>
                      <a:pt x="1" y="6414"/>
                      <a:pt x="24" y="6505"/>
                    </a:cubicBezTo>
                    <a:cubicBezTo>
                      <a:pt x="47" y="6574"/>
                      <a:pt x="92" y="6642"/>
                      <a:pt x="138" y="6688"/>
                    </a:cubicBezTo>
                    <a:cubicBezTo>
                      <a:pt x="206" y="6711"/>
                      <a:pt x="252" y="6733"/>
                      <a:pt x="298" y="6733"/>
                    </a:cubicBezTo>
                    <a:cubicBezTo>
                      <a:pt x="321" y="6733"/>
                      <a:pt x="343" y="6733"/>
                      <a:pt x="366" y="6711"/>
                    </a:cubicBezTo>
                    <a:cubicBezTo>
                      <a:pt x="366" y="7418"/>
                      <a:pt x="389" y="7966"/>
                      <a:pt x="480" y="8468"/>
                    </a:cubicBezTo>
                    <a:cubicBezTo>
                      <a:pt x="617" y="9427"/>
                      <a:pt x="1005" y="10226"/>
                      <a:pt x="1576" y="10751"/>
                    </a:cubicBezTo>
                    <a:cubicBezTo>
                      <a:pt x="1918" y="11093"/>
                      <a:pt x="2352" y="11344"/>
                      <a:pt x="2786" y="11481"/>
                    </a:cubicBezTo>
                    <a:cubicBezTo>
                      <a:pt x="3060" y="11572"/>
                      <a:pt x="3333" y="11595"/>
                      <a:pt x="3630" y="11595"/>
                    </a:cubicBezTo>
                    <a:cubicBezTo>
                      <a:pt x="3790" y="11595"/>
                      <a:pt x="3973" y="11595"/>
                      <a:pt x="4132" y="11572"/>
                    </a:cubicBezTo>
                    <a:cubicBezTo>
                      <a:pt x="4543" y="11504"/>
                      <a:pt x="4977" y="11367"/>
                      <a:pt x="5433" y="11116"/>
                    </a:cubicBezTo>
                    <a:cubicBezTo>
                      <a:pt x="5821" y="10933"/>
                      <a:pt x="6209" y="10659"/>
                      <a:pt x="6620" y="10317"/>
                    </a:cubicBezTo>
                    <a:cubicBezTo>
                      <a:pt x="6894" y="10089"/>
                      <a:pt x="7145" y="9838"/>
                      <a:pt x="7442" y="9518"/>
                    </a:cubicBezTo>
                    <a:cubicBezTo>
                      <a:pt x="7716" y="9176"/>
                      <a:pt x="7921" y="8879"/>
                      <a:pt x="8081" y="8605"/>
                    </a:cubicBezTo>
                    <a:cubicBezTo>
                      <a:pt x="8401" y="7966"/>
                      <a:pt x="8515" y="7281"/>
                      <a:pt x="8378" y="6619"/>
                    </a:cubicBezTo>
                    <a:cubicBezTo>
                      <a:pt x="8287" y="6140"/>
                      <a:pt x="8013" y="5592"/>
                      <a:pt x="7465" y="5501"/>
                    </a:cubicBezTo>
                    <a:lnTo>
                      <a:pt x="7351" y="5501"/>
                    </a:lnTo>
                    <a:cubicBezTo>
                      <a:pt x="7442" y="5250"/>
                      <a:pt x="7511" y="4976"/>
                      <a:pt x="7579" y="4702"/>
                    </a:cubicBezTo>
                    <a:cubicBezTo>
                      <a:pt x="7625" y="4542"/>
                      <a:pt x="7647" y="4382"/>
                      <a:pt x="7647" y="4223"/>
                    </a:cubicBezTo>
                    <a:cubicBezTo>
                      <a:pt x="7670" y="4063"/>
                      <a:pt x="7647" y="3903"/>
                      <a:pt x="7647" y="3766"/>
                    </a:cubicBezTo>
                    <a:cubicBezTo>
                      <a:pt x="7625" y="3515"/>
                      <a:pt x="7556" y="3287"/>
                      <a:pt x="7419" y="3081"/>
                    </a:cubicBezTo>
                    <a:cubicBezTo>
                      <a:pt x="7305" y="2899"/>
                      <a:pt x="7122" y="2762"/>
                      <a:pt x="6917" y="2739"/>
                    </a:cubicBezTo>
                    <a:cubicBezTo>
                      <a:pt x="6871" y="2716"/>
                      <a:pt x="6803" y="2716"/>
                      <a:pt x="6734" y="2716"/>
                    </a:cubicBezTo>
                    <a:cubicBezTo>
                      <a:pt x="6620" y="2716"/>
                      <a:pt x="6506" y="2739"/>
                      <a:pt x="6369" y="2762"/>
                    </a:cubicBezTo>
                    <a:cubicBezTo>
                      <a:pt x="6438" y="2648"/>
                      <a:pt x="6483" y="2511"/>
                      <a:pt x="6529" y="2374"/>
                    </a:cubicBezTo>
                    <a:cubicBezTo>
                      <a:pt x="6666" y="2009"/>
                      <a:pt x="6712" y="1689"/>
                      <a:pt x="6712" y="1370"/>
                    </a:cubicBezTo>
                    <a:cubicBezTo>
                      <a:pt x="6734" y="1233"/>
                      <a:pt x="6712" y="1073"/>
                      <a:pt x="6666" y="936"/>
                    </a:cubicBezTo>
                    <a:cubicBezTo>
                      <a:pt x="6620" y="776"/>
                      <a:pt x="6575" y="639"/>
                      <a:pt x="6461" y="502"/>
                    </a:cubicBezTo>
                    <a:cubicBezTo>
                      <a:pt x="6392" y="388"/>
                      <a:pt x="6278" y="297"/>
                      <a:pt x="6118" y="183"/>
                    </a:cubicBezTo>
                    <a:cubicBezTo>
                      <a:pt x="5981" y="91"/>
                      <a:pt x="5821" y="23"/>
                      <a:pt x="56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7907;p70">
                <a:extLst>
                  <a:ext uri="{FF2B5EF4-FFF2-40B4-BE49-F238E27FC236}">
                    <a16:creationId xmlns:a16="http://schemas.microsoft.com/office/drawing/2014/main" id="{925EADA0-CF77-4C02-B228-BDD9FDF24C34}"/>
                  </a:ext>
                </a:extLst>
              </p:cNvPr>
              <p:cNvSpPr/>
              <p:nvPr/>
            </p:nvSpPr>
            <p:spPr>
              <a:xfrm>
                <a:off x="5603079" y="2711674"/>
                <a:ext cx="7972" cy="13390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038" extrusionOk="0">
                    <a:moveTo>
                      <a:pt x="480" y="1"/>
                    </a:moveTo>
                    <a:cubicBezTo>
                      <a:pt x="435" y="1"/>
                      <a:pt x="389" y="47"/>
                      <a:pt x="366" y="92"/>
                    </a:cubicBezTo>
                    <a:cubicBezTo>
                      <a:pt x="343" y="183"/>
                      <a:pt x="298" y="298"/>
                      <a:pt x="252" y="389"/>
                    </a:cubicBezTo>
                    <a:cubicBezTo>
                      <a:pt x="206" y="503"/>
                      <a:pt x="138" y="617"/>
                      <a:pt x="69" y="731"/>
                    </a:cubicBezTo>
                    <a:lnTo>
                      <a:pt x="92" y="731"/>
                    </a:lnTo>
                    <a:cubicBezTo>
                      <a:pt x="69" y="754"/>
                      <a:pt x="47" y="800"/>
                      <a:pt x="24" y="823"/>
                    </a:cubicBezTo>
                    <a:cubicBezTo>
                      <a:pt x="1" y="845"/>
                      <a:pt x="1" y="891"/>
                      <a:pt x="1" y="914"/>
                    </a:cubicBezTo>
                    <a:cubicBezTo>
                      <a:pt x="1" y="960"/>
                      <a:pt x="24" y="982"/>
                      <a:pt x="47" y="1005"/>
                    </a:cubicBezTo>
                    <a:cubicBezTo>
                      <a:pt x="63" y="1021"/>
                      <a:pt x="90" y="1037"/>
                      <a:pt x="121" y="1037"/>
                    </a:cubicBezTo>
                    <a:cubicBezTo>
                      <a:pt x="134" y="1037"/>
                      <a:pt x="147" y="1035"/>
                      <a:pt x="161" y="1028"/>
                    </a:cubicBezTo>
                    <a:cubicBezTo>
                      <a:pt x="184" y="1028"/>
                      <a:pt x="229" y="1005"/>
                      <a:pt x="252" y="982"/>
                    </a:cubicBezTo>
                    <a:cubicBezTo>
                      <a:pt x="320" y="868"/>
                      <a:pt x="389" y="754"/>
                      <a:pt x="457" y="617"/>
                    </a:cubicBezTo>
                    <a:cubicBezTo>
                      <a:pt x="503" y="480"/>
                      <a:pt x="572" y="343"/>
                      <a:pt x="617" y="183"/>
                    </a:cubicBezTo>
                    <a:cubicBezTo>
                      <a:pt x="617" y="161"/>
                      <a:pt x="617" y="115"/>
                      <a:pt x="617" y="92"/>
                    </a:cubicBezTo>
                    <a:cubicBezTo>
                      <a:pt x="594" y="47"/>
                      <a:pt x="572" y="24"/>
                      <a:pt x="549" y="24"/>
                    </a:cubicBezTo>
                    <a:cubicBezTo>
                      <a:pt x="526" y="1"/>
                      <a:pt x="503" y="1"/>
                      <a:pt x="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8" name="Google Shape;7908;p70">
                <a:extLst>
                  <a:ext uri="{FF2B5EF4-FFF2-40B4-BE49-F238E27FC236}">
                    <a16:creationId xmlns:a16="http://schemas.microsoft.com/office/drawing/2014/main" id="{A9775905-D4FF-4A8B-834C-5D3D55793E4D}"/>
                  </a:ext>
                </a:extLst>
              </p:cNvPr>
              <p:cNvSpPr/>
              <p:nvPr/>
            </p:nvSpPr>
            <p:spPr>
              <a:xfrm>
                <a:off x="5614275" y="2746425"/>
                <a:ext cx="7959" cy="1149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891" extrusionOk="0">
                    <a:moveTo>
                      <a:pt x="457" y="0"/>
                    </a:moveTo>
                    <a:cubicBezTo>
                      <a:pt x="388" y="0"/>
                      <a:pt x="343" y="23"/>
                      <a:pt x="320" y="92"/>
                    </a:cubicBezTo>
                    <a:cubicBezTo>
                      <a:pt x="229" y="297"/>
                      <a:pt x="137" y="480"/>
                      <a:pt x="23" y="685"/>
                    </a:cubicBezTo>
                    <a:cubicBezTo>
                      <a:pt x="0" y="708"/>
                      <a:pt x="23" y="754"/>
                      <a:pt x="23" y="799"/>
                    </a:cubicBezTo>
                    <a:cubicBezTo>
                      <a:pt x="46" y="845"/>
                      <a:pt x="69" y="868"/>
                      <a:pt x="114" y="890"/>
                    </a:cubicBezTo>
                    <a:lnTo>
                      <a:pt x="229" y="890"/>
                    </a:lnTo>
                    <a:cubicBezTo>
                      <a:pt x="274" y="868"/>
                      <a:pt x="297" y="845"/>
                      <a:pt x="320" y="799"/>
                    </a:cubicBezTo>
                    <a:cubicBezTo>
                      <a:pt x="434" y="617"/>
                      <a:pt x="525" y="411"/>
                      <a:pt x="594" y="206"/>
                    </a:cubicBezTo>
                    <a:cubicBezTo>
                      <a:pt x="617" y="137"/>
                      <a:pt x="594" y="46"/>
                      <a:pt x="5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9" name="Google Shape;7909;p70">
                <a:extLst>
                  <a:ext uri="{FF2B5EF4-FFF2-40B4-BE49-F238E27FC236}">
                    <a16:creationId xmlns:a16="http://schemas.microsoft.com/office/drawing/2014/main" id="{50ACA5D1-238F-4B2B-B9E8-AADFFF9F10F8}"/>
                  </a:ext>
                </a:extLst>
              </p:cNvPr>
              <p:cNvSpPr/>
              <p:nvPr/>
            </p:nvSpPr>
            <p:spPr>
              <a:xfrm>
                <a:off x="5553623" y="2690184"/>
                <a:ext cx="27103" cy="40596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3147" extrusionOk="0">
                    <a:moveTo>
                      <a:pt x="2009" y="1"/>
                    </a:moveTo>
                    <a:cubicBezTo>
                      <a:pt x="1963" y="1"/>
                      <a:pt x="1918" y="23"/>
                      <a:pt x="1918" y="69"/>
                    </a:cubicBezTo>
                    <a:cubicBezTo>
                      <a:pt x="1781" y="320"/>
                      <a:pt x="1644" y="594"/>
                      <a:pt x="1507" y="845"/>
                    </a:cubicBezTo>
                    <a:cubicBezTo>
                      <a:pt x="1073" y="1553"/>
                      <a:pt x="571" y="2192"/>
                      <a:pt x="69" y="2831"/>
                    </a:cubicBezTo>
                    <a:cubicBezTo>
                      <a:pt x="0" y="2922"/>
                      <a:pt x="23" y="3036"/>
                      <a:pt x="114" y="3105"/>
                    </a:cubicBezTo>
                    <a:cubicBezTo>
                      <a:pt x="143" y="3134"/>
                      <a:pt x="180" y="3146"/>
                      <a:pt x="218" y="3146"/>
                    </a:cubicBezTo>
                    <a:cubicBezTo>
                      <a:pt x="270" y="3146"/>
                      <a:pt x="326" y="3122"/>
                      <a:pt x="365" y="3082"/>
                    </a:cubicBezTo>
                    <a:cubicBezTo>
                      <a:pt x="685" y="2626"/>
                      <a:pt x="1005" y="2169"/>
                      <a:pt x="1278" y="1690"/>
                    </a:cubicBezTo>
                    <a:cubicBezTo>
                      <a:pt x="1575" y="1188"/>
                      <a:pt x="1849" y="663"/>
                      <a:pt x="2077" y="138"/>
                    </a:cubicBezTo>
                    <a:cubicBezTo>
                      <a:pt x="2100" y="92"/>
                      <a:pt x="2077" y="23"/>
                      <a:pt x="2032" y="23"/>
                    </a:cubicBezTo>
                    <a:cubicBezTo>
                      <a:pt x="2032" y="1"/>
                      <a:pt x="2009" y="1"/>
                      <a:pt x="20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7910;p70">
                <a:extLst>
                  <a:ext uri="{FF2B5EF4-FFF2-40B4-BE49-F238E27FC236}">
                    <a16:creationId xmlns:a16="http://schemas.microsoft.com/office/drawing/2014/main" id="{9FACE81D-216D-4AB1-9F79-1915771EB868}"/>
                  </a:ext>
                </a:extLst>
              </p:cNvPr>
              <p:cNvSpPr/>
              <p:nvPr/>
            </p:nvSpPr>
            <p:spPr>
              <a:xfrm>
                <a:off x="5272728" y="2745535"/>
                <a:ext cx="310658" cy="217030"/>
              </a:xfrm>
              <a:custGeom>
                <a:avLst/>
                <a:gdLst/>
                <a:ahLst/>
                <a:cxnLst/>
                <a:rect l="l" t="t" r="r" b="b"/>
                <a:pathLst>
                  <a:path w="24082" h="16824" extrusionOk="0">
                    <a:moveTo>
                      <a:pt x="19790" y="1"/>
                    </a:moveTo>
                    <a:cubicBezTo>
                      <a:pt x="19745" y="1"/>
                      <a:pt x="19722" y="1"/>
                      <a:pt x="19676" y="24"/>
                    </a:cubicBezTo>
                    <a:cubicBezTo>
                      <a:pt x="18170" y="708"/>
                      <a:pt x="16618" y="1211"/>
                      <a:pt x="14723" y="1758"/>
                    </a:cubicBezTo>
                    <a:cubicBezTo>
                      <a:pt x="14198" y="1918"/>
                      <a:pt x="13650" y="2055"/>
                      <a:pt x="13125" y="2215"/>
                    </a:cubicBezTo>
                    <a:cubicBezTo>
                      <a:pt x="11893" y="2534"/>
                      <a:pt x="10638" y="2900"/>
                      <a:pt x="9428" y="3288"/>
                    </a:cubicBezTo>
                    <a:cubicBezTo>
                      <a:pt x="7419" y="3927"/>
                      <a:pt x="5844" y="4612"/>
                      <a:pt x="4498" y="5433"/>
                    </a:cubicBezTo>
                    <a:cubicBezTo>
                      <a:pt x="3744" y="5890"/>
                      <a:pt x="3037" y="6415"/>
                      <a:pt x="2420" y="6985"/>
                    </a:cubicBezTo>
                    <a:cubicBezTo>
                      <a:pt x="2055" y="7328"/>
                      <a:pt x="1736" y="7670"/>
                      <a:pt x="1439" y="8012"/>
                    </a:cubicBezTo>
                    <a:cubicBezTo>
                      <a:pt x="1119" y="8401"/>
                      <a:pt x="823" y="8834"/>
                      <a:pt x="594" y="9291"/>
                    </a:cubicBezTo>
                    <a:cubicBezTo>
                      <a:pt x="184" y="10090"/>
                      <a:pt x="1" y="10934"/>
                      <a:pt x="47" y="11779"/>
                    </a:cubicBezTo>
                    <a:cubicBezTo>
                      <a:pt x="92" y="12509"/>
                      <a:pt x="343" y="13262"/>
                      <a:pt x="800" y="13970"/>
                    </a:cubicBezTo>
                    <a:cubicBezTo>
                      <a:pt x="1005" y="14267"/>
                      <a:pt x="1256" y="14563"/>
                      <a:pt x="1576" y="14883"/>
                    </a:cubicBezTo>
                    <a:cubicBezTo>
                      <a:pt x="1850" y="15134"/>
                      <a:pt x="2169" y="15408"/>
                      <a:pt x="2535" y="15636"/>
                    </a:cubicBezTo>
                    <a:cubicBezTo>
                      <a:pt x="3265" y="16093"/>
                      <a:pt x="4064" y="16435"/>
                      <a:pt x="4954" y="16618"/>
                    </a:cubicBezTo>
                    <a:cubicBezTo>
                      <a:pt x="5525" y="16755"/>
                      <a:pt x="6095" y="16823"/>
                      <a:pt x="6689" y="16823"/>
                    </a:cubicBezTo>
                    <a:cubicBezTo>
                      <a:pt x="7031" y="16823"/>
                      <a:pt x="7373" y="16800"/>
                      <a:pt x="7716" y="16755"/>
                    </a:cubicBezTo>
                    <a:cubicBezTo>
                      <a:pt x="8697" y="16640"/>
                      <a:pt x="9724" y="16412"/>
                      <a:pt x="10729" y="16115"/>
                    </a:cubicBezTo>
                    <a:cubicBezTo>
                      <a:pt x="12486" y="15613"/>
                      <a:pt x="14267" y="14769"/>
                      <a:pt x="16047" y="13650"/>
                    </a:cubicBezTo>
                    <a:cubicBezTo>
                      <a:pt x="19129" y="11665"/>
                      <a:pt x="21845" y="8948"/>
                      <a:pt x="24013" y="6757"/>
                    </a:cubicBezTo>
                    <a:cubicBezTo>
                      <a:pt x="24059" y="6689"/>
                      <a:pt x="24082" y="6597"/>
                      <a:pt x="24082" y="6529"/>
                    </a:cubicBezTo>
                    <a:cubicBezTo>
                      <a:pt x="24059" y="6506"/>
                      <a:pt x="24059" y="6483"/>
                      <a:pt x="24059" y="6460"/>
                    </a:cubicBezTo>
                    <a:cubicBezTo>
                      <a:pt x="24036" y="6072"/>
                      <a:pt x="23967" y="5661"/>
                      <a:pt x="23853" y="5251"/>
                    </a:cubicBezTo>
                    <a:cubicBezTo>
                      <a:pt x="23739" y="4908"/>
                      <a:pt x="23602" y="4566"/>
                      <a:pt x="23374" y="4109"/>
                    </a:cubicBezTo>
                    <a:cubicBezTo>
                      <a:pt x="23260" y="3881"/>
                      <a:pt x="23123" y="3653"/>
                      <a:pt x="22986" y="3425"/>
                    </a:cubicBezTo>
                    <a:lnTo>
                      <a:pt x="22895" y="3265"/>
                    </a:lnTo>
                    <a:cubicBezTo>
                      <a:pt x="22758" y="3014"/>
                      <a:pt x="22621" y="2763"/>
                      <a:pt x="22461" y="2534"/>
                    </a:cubicBezTo>
                    <a:cubicBezTo>
                      <a:pt x="22073" y="1872"/>
                      <a:pt x="21685" y="1370"/>
                      <a:pt x="21320" y="959"/>
                    </a:cubicBezTo>
                    <a:cubicBezTo>
                      <a:pt x="21114" y="754"/>
                      <a:pt x="20863" y="549"/>
                      <a:pt x="20635" y="389"/>
                    </a:cubicBezTo>
                    <a:cubicBezTo>
                      <a:pt x="20430" y="252"/>
                      <a:pt x="20224" y="138"/>
                      <a:pt x="19996" y="92"/>
                    </a:cubicBezTo>
                    <a:cubicBezTo>
                      <a:pt x="19950" y="24"/>
                      <a:pt x="19859" y="1"/>
                      <a:pt x="197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7911;p70">
                <a:extLst>
                  <a:ext uri="{FF2B5EF4-FFF2-40B4-BE49-F238E27FC236}">
                    <a16:creationId xmlns:a16="http://schemas.microsoft.com/office/drawing/2014/main" id="{169A72FC-332A-4363-993E-5278CDBE05E9}"/>
                  </a:ext>
                </a:extLst>
              </p:cNvPr>
              <p:cNvSpPr/>
              <p:nvPr/>
            </p:nvSpPr>
            <p:spPr>
              <a:xfrm>
                <a:off x="5293044" y="2745238"/>
                <a:ext cx="246764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19129" h="7876" extrusionOk="0">
                    <a:moveTo>
                      <a:pt x="18215" y="1"/>
                    </a:moveTo>
                    <a:cubicBezTo>
                      <a:pt x="18170" y="1"/>
                      <a:pt x="18147" y="24"/>
                      <a:pt x="18101" y="47"/>
                    </a:cubicBezTo>
                    <a:cubicBezTo>
                      <a:pt x="16595" y="731"/>
                      <a:pt x="15020" y="1234"/>
                      <a:pt x="13148" y="1781"/>
                    </a:cubicBezTo>
                    <a:cubicBezTo>
                      <a:pt x="12623" y="1918"/>
                      <a:pt x="12075" y="2078"/>
                      <a:pt x="11550" y="2215"/>
                    </a:cubicBezTo>
                    <a:lnTo>
                      <a:pt x="11505" y="2238"/>
                    </a:lnTo>
                    <a:cubicBezTo>
                      <a:pt x="10295" y="2557"/>
                      <a:pt x="9063" y="2900"/>
                      <a:pt x="7853" y="3311"/>
                    </a:cubicBezTo>
                    <a:cubicBezTo>
                      <a:pt x="5844" y="3950"/>
                      <a:pt x="4269" y="4635"/>
                      <a:pt x="2923" y="5456"/>
                    </a:cubicBezTo>
                    <a:cubicBezTo>
                      <a:pt x="2169" y="5913"/>
                      <a:pt x="1462" y="6438"/>
                      <a:pt x="845" y="7008"/>
                    </a:cubicBezTo>
                    <a:cubicBezTo>
                      <a:pt x="549" y="7282"/>
                      <a:pt x="252" y="7579"/>
                      <a:pt x="1" y="7876"/>
                    </a:cubicBezTo>
                    <a:cubicBezTo>
                      <a:pt x="115" y="7762"/>
                      <a:pt x="229" y="7647"/>
                      <a:pt x="366" y="7556"/>
                    </a:cubicBezTo>
                    <a:cubicBezTo>
                      <a:pt x="868" y="7145"/>
                      <a:pt x="1439" y="6757"/>
                      <a:pt x="2009" y="6438"/>
                    </a:cubicBezTo>
                    <a:cubicBezTo>
                      <a:pt x="2626" y="6118"/>
                      <a:pt x="3265" y="5821"/>
                      <a:pt x="3904" y="5548"/>
                    </a:cubicBezTo>
                    <a:cubicBezTo>
                      <a:pt x="4475" y="5319"/>
                      <a:pt x="5068" y="5091"/>
                      <a:pt x="5662" y="4886"/>
                    </a:cubicBezTo>
                    <a:cubicBezTo>
                      <a:pt x="7373" y="4292"/>
                      <a:pt x="9108" y="3836"/>
                      <a:pt x="10866" y="3356"/>
                    </a:cubicBezTo>
                    <a:cubicBezTo>
                      <a:pt x="12646" y="2877"/>
                      <a:pt x="14426" y="2375"/>
                      <a:pt x="16161" y="1759"/>
                    </a:cubicBezTo>
                    <a:cubicBezTo>
                      <a:pt x="17029" y="1439"/>
                      <a:pt x="17873" y="1074"/>
                      <a:pt x="18695" y="686"/>
                    </a:cubicBezTo>
                    <a:cubicBezTo>
                      <a:pt x="18832" y="594"/>
                      <a:pt x="18992" y="526"/>
                      <a:pt x="19128" y="457"/>
                    </a:cubicBezTo>
                    <a:cubicBezTo>
                      <a:pt x="19106" y="435"/>
                      <a:pt x="19083" y="412"/>
                      <a:pt x="19060" y="389"/>
                    </a:cubicBezTo>
                    <a:cubicBezTo>
                      <a:pt x="18855" y="252"/>
                      <a:pt x="18649" y="161"/>
                      <a:pt x="18421" y="115"/>
                    </a:cubicBezTo>
                    <a:cubicBezTo>
                      <a:pt x="18375" y="47"/>
                      <a:pt x="18284" y="1"/>
                      <a:pt x="18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2" name="Google Shape;7912;p70">
                <a:extLst>
                  <a:ext uri="{FF2B5EF4-FFF2-40B4-BE49-F238E27FC236}">
                    <a16:creationId xmlns:a16="http://schemas.microsoft.com/office/drawing/2014/main" id="{2B4CEF30-606E-4127-96F5-7A020FEFFD80}"/>
                  </a:ext>
                </a:extLst>
              </p:cNvPr>
              <p:cNvSpPr/>
              <p:nvPr/>
            </p:nvSpPr>
            <p:spPr>
              <a:xfrm>
                <a:off x="5501510" y="2767915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3" name="Google Shape;7913;p70">
                <a:extLst>
                  <a:ext uri="{FF2B5EF4-FFF2-40B4-BE49-F238E27FC236}">
                    <a16:creationId xmlns:a16="http://schemas.microsoft.com/office/drawing/2014/main" id="{BDA74B3A-22C0-4A6F-BB57-C1472B65F87F}"/>
                  </a:ext>
                </a:extLst>
              </p:cNvPr>
              <p:cNvSpPr/>
              <p:nvPr/>
            </p:nvSpPr>
            <p:spPr>
              <a:xfrm>
                <a:off x="5290103" y="2806780"/>
                <a:ext cx="293282" cy="155780"/>
              </a:xfrm>
              <a:custGeom>
                <a:avLst/>
                <a:gdLst/>
                <a:ahLst/>
                <a:cxnLst/>
                <a:rect l="l" t="t" r="r" b="b"/>
                <a:pathLst>
                  <a:path w="22735" h="12076" extrusionOk="0">
                    <a:moveTo>
                      <a:pt x="22324" y="0"/>
                    </a:moveTo>
                    <a:cubicBezTo>
                      <a:pt x="21365" y="1142"/>
                      <a:pt x="20338" y="2237"/>
                      <a:pt x="19265" y="3287"/>
                    </a:cubicBezTo>
                    <a:cubicBezTo>
                      <a:pt x="17873" y="4611"/>
                      <a:pt x="16389" y="5867"/>
                      <a:pt x="14814" y="6962"/>
                    </a:cubicBezTo>
                    <a:cubicBezTo>
                      <a:pt x="14038" y="7510"/>
                      <a:pt x="13239" y="8012"/>
                      <a:pt x="12440" y="8469"/>
                    </a:cubicBezTo>
                    <a:cubicBezTo>
                      <a:pt x="11642" y="8902"/>
                      <a:pt x="10820" y="9290"/>
                      <a:pt x="9998" y="9633"/>
                    </a:cubicBezTo>
                    <a:cubicBezTo>
                      <a:pt x="9199" y="9952"/>
                      <a:pt x="8377" y="10226"/>
                      <a:pt x="7533" y="10432"/>
                    </a:cubicBezTo>
                    <a:cubicBezTo>
                      <a:pt x="6803" y="10591"/>
                      <a:pt x="6049" y="10728"/>
                      <a:pt x="5296" y="10774"/>
                    </a:cubicBezTo>
                    <a:cubicBezTo>
                      <a:pt x="5053" y="10789"/>
                      <a:pt x="4809" y="10797"/>
                      <a:pt x="4567" y="10797"/>
                    </a:cubicBezTo>
                    <a:cubicBezTo>
                      <a:pt x="4081" y="10797"/>
                      <a:pt x="3599" y="10766"/>
                      <a:pt x="3128" y="10706"/>
                    </a:cubicBezTo>
                    <a:cubicBezTo>
                      <a:pt x="2352" y="10614"/>
                      <a:pt x="1576" y="10477"/>
                      <a:pt x="845" y="10226"/>
                    </a:cubicBezTo>
                    <a:cubicBezTo>
                      <a:pt x="548" y="10135"/>
                      <a:pt x="275" y="10021"/>
                      <a:pt x="1" y="9907"/>
                    </a:cubicBezTo>
                    <a:lnTo>
                      <a:pt x="1" y="9907"/>
                    </a:lnTo>
                    <a:cubicBezTo>
                      <a:pt x="69" y="9975"/>
                      <a:pt x="138" y="10066"/>
                      <a:pt x="229" y="10135"/>
                    </a:cubicBezTo>
                    <a:cubicBezTo>
                      <a:pt x="503" y="10409"/>
                      <a:pt x="822" y="10660"/>
                      <a:pt x="1188" y="10888"/>
                    </a:cubicBezTo>
                    <a:cubicBezTo>
                      <a:pt x="1895" y="11345"/>
                      <a:pt x="2717" y="11687"/>
                      <a:pt x="3607" y="11892"/>
                    </a:cubicBezTo>
                    <a:cubicBezTo>
                      <a:pt x="4178" y="12007"/>
                      <a:pt x="4748" y="12075"/>
                      <a:pt x="5342" y="12075"/>
                    </a:cubicBezTo>
                    <a:cubicBezTo>
                      <a:pt x="5684" y="12075"/>
                      <a:pt x="6026" y="12052"/>
                      <a:pt x="6369" y="12007"/>
                    </a:cubicBezTo>
                    <a:cubicBezTo>
                      <a:pt x="7373" y="11892"/>
                      <a:pt x="8377" y="11687"/>
                      <a:pt x="9382" y="11390"/>
                    </a:cubicBezTo>
                    <a:cubicBezTo>
                      <a:pt x="11139" y="10865"/>
                      <a:pt x="12920" y="10021"/>
                      <a:pt x="14700" y="8902"/>
                    </a:cubicBezTo>
                    <a:cubicBezTo>
                      <a:pt x="17804" y="6917"/>
                      <a:pt x="20498" y="4200"/>
                      <a:pt x="22666" y="2009"/>
                    </a:cubicBezTo>
                    <a:cubicBezTo>
                      <a:pt x="22712" y="1963"/>
                      <a:pt x="22735" y="1872"/>
                      <a:pt x="22735" y="1804"/>
                    </a:cubicBezTo>
                    <a:cubicBezTo>
                      <a:pt x="22735" y="1758"/>
                      <a:pt x="22712" y="1735"/>
                      <a:pt x="22712" y="1712"/>
                    </a:cubicBezTo>
                    <a:cubicBezTo>
                      <a:pt x="22689" y="1301"/>
                      <a:pt x="22620" y="891"/>
                      <a:pt x="22506" y="503"/>
                    </a:cubicBezTo>
                    <a:cubicBezTo>
                      <a:pt x="22461" y="343"/>
                      <a:pt x="22392" y="160"/>
                      <a:pt x="223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4" name="Google Shape;7914;p70">
                <a:extLst>
                  <a:ext uri="{FF2B5EF4-FFF2-40B4-BE49-F238E27FC236}">
                    <a16:creationId xmlns:a16="http://schemas.microsoft.com/office/drawing/2014/main" id="{0B473414-AE19-4297-8959-1D4CF3EAC6F2}"/>
                  </a:ext>
                </a:extLst>
              </p:cNvPr>
              <p:cNvSpPr/>
              <p:nvPr/>
            </p:nvSpPr>
            <p:spPr>
              <a:xfrm>
                <a:off x="5295998" y="2743484"/>
                <a:ext cx="232910" cy="99137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7685" extrusionOk="0">
                    <a:moveTo>
                      <a:pt x="17735" y="0"/>
                    </a:moveTo>
                    <a:cubicBezTo>
                      <a:pt x="17268" y="222"/>
                      <a:pt x="16801" y="402"/>
                      <a:pt x="16334" y="579"/>
                    </a:cubicBezTo>
                    <a:lnTo>
                      <a:pt x="16334" y="579"/>
                    </a:lnTo>
                    <a:cubicBezTo>
                      <a:pt x="16337" y="577"/>
                      <a:pt x="16340" y="574"/>
                      <a:pt x="16343" y="571"/>
                    </a:cubicBezTo>
                    <a:lnTo>
                      <a:pt x="16343" y="571"/>
                    </a:lnTo>
                    <a:cubicBezTo>
                      <a:pt x="15795" y="776"/>
                      <a:pt x="15247" y="959"/>
                      <a:pt x="14677" y="1141"/>
                    </a:cubicBezTo>
                    <a:cubicBezTo>
                      <a:pt x="14175" y="1301"/>
                      <a:pt x="13695" y="1461"/>
                      <a:pt x="13193" y="1598"/>
                    </a:cubicBezTo>
                    <a:cubicBezTo>
                      <a:pt x="12349" y="1849"/>
                      <a:pt x="11527" y="2077"/>
                      <a:pt x="10682" y="2283"/>
                    </a:cubicBezTo>
                    <a:cubicBezTo>
                      <a:pt x="8925" y="2762"/>
                      <a:pt x="7167" y="3218"/>
                      <a:pt x="5478" y="3880"/>
                    </a:cubicBezTo>
                    <a:cubicBezTo>
                      <a:pt x="4428" y="4291"/>
                      <a:pt x="3401" y="4771"/>
                      <a:pt x="2465" y="5387"/>
                    </a:cubicBezTo>
                    <a:cubicBezTo>
                      <a:pt x="1552" y="5980"/>
                      <a:pt x="731" y="6688"/>
                      <a:pt x="23" y="7532"/>
                    </a:cubicBezTo>
                    <a:cubicBezTo>
                      <a:pt x="0" y="7578"/>
                      <a:pt x="23" y="7646"/>
                      <a:pt x="69" y="7669"/>
                    </a:cubicBezTo>
                    <a:cubicBezTo>
                      <a:pt x="88" y="7679"/>
                      <a:pt x="106" y="7684"/>
                      <a:pt x="125" y="7684"/>
                    </a:cubicBezTo>
                    <a:cubicBezTo>
                      <a:pt x="152" y="7684"/>
                      <a:pt x="179" y="7673"/>
                      <a:pt x="206" y="7646"/>
                    </a:cubicBezTo>
                    <a:cubicBezTo>
                      <a:pt x="206" y="7624"/>
                      <a:pt x="206" y="7624"/>
                      <a:pt x="206" y="7624"/>
                    </a:cubicBezTo>
                    <a:cubicBezTo>
                      <a:pt x="457" y="7327"/>
                      <a:pt x="708" y="7053"/>
                      <a:pt x="1004" y="6802"/>
                    </a:cubicBezTo>
                    <a:cubicBezTo>
                      <a:pt x="1278" y="6528"/>
                      <a:pt x="1598" y="6277"/>
                      <a:pt x="1917" y="6049"/>
                    </a:cubicBezTo>
                    <a:lnTo>
                      <a:pt x="1895" y="6049"/>
                    </a:lnTo>
                    <a:cubicBezTo>
                      <a:pt x="3036" y="5250"/>
                      <a:pt x="4291" y="4656"/>
                      <a:pt x="5569" y="4177"/>
                    </a:cubicBezTo>
                    <a:cubicBezTo>
                      <a:pt x="7259" y="3561"/>
                      <a:pt x="9016" y="3104"/>
                      <a:pt x="10774" y="2648"/>
                    </a:cubicBezTo>
                    <a:cubicBezTo>
                      <a:pt x="11595" y="2420"/>
                      <a:pt x="12440" y="2214"/>
                      <a:pt x="13262" y="1963"/>
                    </a:cubicBezTo>
                    <a:cubicBezTo>
                      <a:pt x="13467" y="1895"/>
                      <a:pt x="13672" y="1826"/>
                      <a:pt x="13878" y="1758"/>
                    </a:cubicBezTo>
                    <a:cubicBezTo>
                      <a:pt x="14175" y="1666"/>
                      <a:pt x="14471" y="1575"/>
                      <a:pt x="14768" y="1506"/>
                    </a:cubicBezTo>
                    <a:cubicBezTo>
                      <a:pt x="15316" y="1324"/>
                      <a:pt x="15887" y="1141"/>
                      <a:pt x="16434" y="959"/>
                    </a:cubicBezTo>
                    <a:cubicBezTo>
                      <a:pt x="16685" y="867"/>
                      <a:pt x="16914" y="776"/>
                      <a:pt x="17142" y="685"/>
                    </a:cubicBezTo>
                    <a:cubicBezTo>
                      <a:pt x="17416" y="593"/>
                      <a:pt x="17667" y="479"/>
                      <a:pt x="17918" y="342"/>
                    </a:cubicBezTo>
                    <a:cubicBezTo>
                      <a:pt x="18009" y="297"/>
                      <a:pt x="18055" y="183"/>
                      <a:pt x="17986" y="91"/>
                    </a:cubicBezTo>
                    <a:cubicBezTo>
                      <a:pt x="17964" y="46"/>
                      <a:pt x="17941" y="23"/>
                      <a:pt x="178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5" name="Google Shape;7915;p70">
                <a:extLst>
                  <a:ext uri="{FF2B5EF4-FFF2-40B4-BE49-F238E27FC236}">
                    <a16:creationId xmlns:a16="http://schemas.microsoft.com/office/drawing/2014/main" id="{56BEB1E2-9224-4467-A3CD-F0B6A6B6896C}"/>
                  </a:ext>
                </a:extLst>
              </p:cNvPr>
              <p:cNvSpPr/>
              <p:nvPr/>
            </p:nvSpPr>
            <p:spPr>
              <a:xfrm>
                <a:off x="5248890" y="1985612"/>
                <a:ext cx="504390" cy="433440"/>
              </a:xfrm>
              <a:custGeom>
                <a:avLst/>
                <a:gdLst/>
                <a:ahLst/>
                <a:cxnLst/>
                <a:rect l="l" t="t" r="r" b="b"/>
                <a:pathLst>
                  <a:path w="39100" h="33600" extrusionOk="0">
                    <a:moveTo>
                      <a:pt x="26797" y="1"/>
                    </a:moveTo>
                    <a:cubicBezTo>
                      <a:pt x="26158" y="1"/>
                      <a:pt x="25496" y="24"/>
                      <a:pt x="24811" y="46"/>
                    </a:cubicBezTo>
                    <a:cubicBezTo>
                      <a:pt x="23693" y="115"/>
                      <a:pt x="22574" y="206"/>
                      <a:pt x="21502" y="366"/>
                    </a:cubicBezTo>
                    <a:cubicBezTo>
                      <a:pt x="20132" y="571"/>
                      <a:pt x="18717" y="868"/>
                      <a:pt x="17210" y="1325"/>
                    </a:cubicBezTo>
                    <a:cubicBezTo>
                      <a:pt x="15430" y="1850"/>
                      <a:pt x="13718" y="2534"/>
                      <a:pt x="12075" y="3356"/>
                    </a:cubicBezTo>
                    <a:cubicBezTo>
                      <a:pt x="10454" y="4178"/>
                      <a:pt x="8902" y="5159"/>
                      <a:pt x="7487" y="6278"/>
                    </a:cubicBezTo>
                    <a:cubicBezTo>
                      <a:pt x="6072" y="7396"/>
                      <a:pt x="4793" y="8652"/>
                      <a:pt x="3721" y="10067"/>
                    </a:cubicBezTo>
                    <a:cubicBezTo>
                      <a:pt x="2648" y="11459"/>
                      <a:pt x="1780" y="13011"/>
                      <a:pt x="1141" y="14677"/>
                    </a:cubicBezTo>
                    <a:cubicBezTo>
                      <a:pt x="479" y="16367"/>
                      <a:pt x="114" y="18193"/>
                      <a:pt x="23" y="20087"/>
                    </a:cubicBezTo>
                    <a:cubicBezTo>
                      <a:pt x="0" y="20795"/>
                      <a:pt x="0" y="21548"/>
                      <a:pt x="23" y="22438"/>
                    </a:cubicBezTo>
                    <a:cubicBezTo>
                      <a:pt x="46" y="23260"/>
                      <a:pt x="114" y="24104"/>
                      <a:pt x="228" y="24926"/>
                    </a:cubicBezTo>
                    <a:cubicBezTo>
                      <a:pt x="342" y="25748"/>
                      <a:pt x="502" y="26569"/>
                      <a:pt x="685" y="27345"/>
                    </a:cubicBezTo>
                    <a:cubicBezTo>
                      <a:pt x="845" y="28030"/>
                      <a:pt x="1073" y="28738"/>
                      <a:pt x="1301" y="29423"/>
                    </a:cubicBezTo>
                    <a:cubicBezTo>
                      <a:pt x="1233" y="29514"/>
                      <a:pt x="1210" y="29651"/>
                      <a:pt x="1278" y="29765"/>
                    </a:cubicBezTo>
                    <a:cubicBezTo>
                      <a:pt x="1689" y="30564"/>
                      <a:pt x="2146" y="31249"/>
                      <a:pt x="2625" y="31888"/>
                    </a:cubicBezTo>
                    <a:cubicBezTo>
                      <a:pt x="3287" y="32709"/>
                      <a:pt x="3903" y="33212"/>
                      <a:pt x="4588" y="33463"/>
                    </a:cubicBezTo>
                    <a:cubicBezTo>
                      <a:pt x="4748" y="33508"/>
                      <a:pt x="4908" y="33554"/>
                      <a:pt x="5136" y="33577"/>
                    </a:cubicBezTo>
                    <a:cubicBezTo>
                      <a:pt x="5204" y="33577"/>
                      <a:pt x="5250" y="33600"/>
                      <a:pt x="5318" y="33600"/>
                    </a:cubicBezTo>
                    <a:cubicBezTo>
                      <a:pt x="5410" y="33600"/>
                      <a:pt x="5547" y="33577"/>
                      <a:pt x="5684" y="33554"/>
                    </a:cubicBezTo>
                    <a:cubicBezTo>
                      <a:pt x="5980" y="33508"/>
                      <a:pt x="6300" y="33394"/>
                      <a:pt x="6597" y="33189"/>
                    </a:cubicBezTo>
                    <a:cubicBezTo>
                      <a:pt x="7122" y="32869"/>
                      <a:pt x="7555" y="32344"/>
                      <a:pt x="7966" y="31568"/>
                    </a:cubicBezTo>
                    <a:cubicBezTo>
                      <a:pt x="8286" y="30998"/>
                      <a:pt x="8560" y="30358"/>
                      <a:pt x="8811" y="29514"/>
                    </a:cubicBezTo>
                    <a:cubicBezTo>
                      <a:pt x="9039" y="28806"/>
                      <a:pt x="9221" y="28076"/>
                      <a:pt x="9358" y="27345"/>
                    </a:cubicBezTo>
                    <a:cubicBezTo>
                      <a:pt x="9701" y="25519"/>
                      <a:pt x="9815" y="23556"/>
                      <a:pt x="9701" y="21479"/>
                    </a:cubicBezTo>
                    <a:cubicBezTo>
                      <a:pt x="9610" y="19996"/>
                      <a:pt x="9381" y="18535"/>
                      <a:pt x="9039" y="17143"/>
                    </a:cubicBezTo>
                    <a:cubicBezTo>
                      <a:pt x="8765" y="16001"/>
                      <a:pt x="8400" y="14929"/>
                      <a:pt x="7943" y="13947"/>
                    </a:cubicBezTo>
                    <a:lnTo>
                      <a:pt x="7943" y="13947"/>
                    </a:lnTo>
                    <a:cubicBezTo>
                      <a:pt x="9176" y="14540"/>
                      <a:pt x="10568" y="14974"/>
                      <a:pt x="12075" y="15248"/>
                    </a:cubicBezTo>
                    <a:cubicBezTo>
                      <a:pt x="13079" y="15408"/>
                      <a:pt x="14083" y="15499"/>
                      <a:pt x="15088" y="15499"/>
                    </a:cubicBezTo>
                    <a:cubicBezTo>
                      <a:pt x="15841" y="15499"/>
                      <a:pt x="16617" y="15454"/>
                      <a:pt x="17370" y="15362"/>
                    </a:cubicBezTo>
                    <a:cubicBezTo>
                      <a:pt x="19082" y="15134"/>
                      <a:pt x="20703" y="14677"/>
                      <a:pt x="22186" y="13970"/>
                    </a:cubicBezTo>
                    <a:cubicBezTo>
                      <a:pt x="22940" y="13605"/>
                      <a:pt x="23647" y="13171"/>
                      <a:pt x="24332" y="12692"/>
                    </a:cubicBezTo>
                    <a:cubicBezTo>
                      <a:pt x="24948" y="12235"/>
                      <a:pt x="25542" y="11710"/>
                      <a:pt x="26067" y="11140"/>
                    </a:cubicBezTo>
                    <a:cubicBezTo>
                      <a:pt x="26637" y="11482"/>
                      <a:pt x="27276" y="11779"/>
                      <a:pt x="27938" y="11984"/>
                    </a:cubicBezTo>
                    <a:cubicBezTo>
                      <a:pt x="28669" y="12212"/>
                      <a:pt x="29445" y="12349"/>
                      <a:pt x="30266" y="12395"/>
                    </a:cubicBezTo>
                    <a:cubicBezTo>
                      <a:pt x="30472" y="12418"/>
                      <a:pt x="30654" y="12418"/>
                      <a:pt x="30860" y="12418"/>
                    </a:cubicBezTo>
                    <a:cubicBezTo>
                      <a:pt x="32252" y="12418"/>
                      <a:pt x="33622" y="12144"/>
                      <a:pt x="34854" y="11596"/>
                    </a:cubicBezTo>
                    <a:cubicBezTo>
                      <a:pt x="35767" y="11185"/>
                      <a:pt x="36612" y="10637"/>
                      <a:pt x="37297" y="9975"/>
                    </a:cubicBezTo>
                    <a:cubicBezTo>
                      <a:pt x="38004" y="9291"/>
                      <a:pt x="38575" y="8492"/>
                      <a:pt x="38986" y="7602"/>
                    </a:cubicBezTo>
                    <a:cubicBezTo>
                      <a:pt x="38986" y="7579"/>
                      <a:pt x="39009" y="7556"/>
                      <a:pt x="39009" y="7533"/>
                    </a:cubicBezTo>
                    <a:cubicBezTo>
                      <a:pt x="39009" y="7533"/>
                      <a:pt x="39009" y="7510"/>
                      <a:pt x="39031" y="7510"/>
                    </a:cubicBezTo>
                    <a:cubicBezTo>
                      <a:pt x="39054" y="7442"/>
                      <a:pt x="39054" y="7396"/>
                      <a:pt x="39031" y="7328"/>
                    </a:cubicBezTo>
                    <a:cubicBezTo>
                      <a:pt x="39100" y="6734"/>
                      <a:pt x="39077" y="6164"/>
                      <a:pt x="38986" y="5616"/>
                    </a:cubicBezTo>
                    <a:cubicBezTo>
                      <a:pt x="38894" y="5068"/>
                      <a:pt x="38712" y="4566"/>
                      <a:pt x="38438" y="4064"/>
                    </a:cubicBezTo>
                    <a:cubicBezTo>
                      <a:pt x="37959" y="3196"/>
                      <a:pt x="37182" y="2443"/>
                      <a:pt x="36133" y="1827"/>
                    </a:cubicBezTo>
                    <a:cubicBezTo>
                      <a:pt x="35653" y="1576"/>
                      <a:pt x="35105" y="1325"/>
                      <a:pt x="34489" y="1096"/>
                    </a:cubicBezTo>
                    <a:cubicBezTo>
                      <a:pt x="33964" y="891"/>
                      <a:pt x="33371" y="731"/>
                      <a:pt x="32686" y="571"/>
                    </a:cubicBezTo>
                    <a:cubicBezTo>
                      <a:pt x="31499" y="320"/>
                      <a:pt x="30198" y="138"/>
                      <a:pt x="28714" y="46"/>
                    </a:cubicBezTo>
                    <a:cubicBezTo>
                      <a:pt x="28075" y="24"/>
                      <a:pt x="27436" y="1"/>
                      <a:pt x="26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6" name="Google Shape;7916;p70">
                <a:extLst>
                  <a:ext uri="{FF2B5EF4-FFF2-40B4-BE49-F238E27FC236}">
                    <a16:creationId xmlns:a16="http://schemas.microsoft.com/office/drawing/2014/main" id="{46F08E2C-0C11-4B75-94E0-7B4AF7AF59CD}"/>
                  </a:ext>
                </a:extLst>
              </p:cNvPr>
              <p:cNvSpPr/>
              <p:nvPr/>
            </p:nvSpPr>
            <p:spPr>
              <a:xfrm>
                <a:off x="5295108" y="2106040"/>
                <a:ext cx="252350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9562" h="3955" extrusionOk="0">
                    <a:moveTo>
                      <a:pt x="18147" y="525"/>
                    </a:moveTo>
                    <a:cubicBezTo>
                      <a:pt x="18147" y="525"/>
                      <a:pt x="18127" y="525"/>
                      <a:pt x="18124" y="544"/>
                    </a:cubicBezTo>
                    <a:lnTo>
                      <a:pt x="18124" y="544"/>
                    </a:lnTo>
                    <a:cubicBezTo>
                      <a:pt x="18132" y="538"/>
                      <a:pt x="18139" y="532"/>
                      <a:pt x="18147" y="525"/>
                    </a:cubicBezTo>
                    <a:close/>
                    <a:moveTo>
                      <a:pt x="2717" y="1781"/>
                    </a:moveTo>
                    <a:cubicBezTo>
                      <a:pt x="2723" y="1783"/>
                      <a:pt x="2729" y="1785"/>
                      <a:pt x="2735" y="1787"/>
                    </a:cubicBezTo>
                    <a:lnTo>
                      <a:pt x="2735" y="1787"/>
                    </a:lnTo>
                    <a:cubicBezTo>
                      <a:pt x="2730" y="1784"/>
                      <a:pt x="2725" y="1781"/>
                      <a:pt x="2717" y="1781"/>
                    </a:cubicBezTo>
                    <a:close/>
                    <a:moveTo>
                      <a:pt x="18923" y="0"/>
                    </a:moveTo>
                    <a:cubicBezTo>
                      <a:pt x="18786" y="0"/>
                      <a:pt x="18672" y="69"/>
                      <a:pt x="18558" y="160"/>
                    </a:cubicBezTo>
                    <a:cubicBezTo>
                      <a:pt x="18421" y="297"/>
                      <a:pt x="18284" y="411"/>
                      <a:pt x="18124" y="548"/>
                    </a:cubicBezTo>
                    <a:cubicBezTo>
                      <a:pt x="18124" y="547"/>
                      <a:pt x="18124" y="545"/>
                      <a:pt x="18124" y="544"/>
                    </a:cubicBezTo>
                    <a:lnTo>
                      <a:pt x="18124" y="544"/>
                    </a:lnTo>
                    <a:cubicBezTo>
                      <a:pt x="17469" y="1083"/>
                      <a:pt x="16768" y="1534"/>
                      <a:pt x="16001" y="1895"/>
                    </a:cubicBezTo>
                    <a:cubicBezTo>
                      <a:pt x="15020" y="2329"/>
                      <a:pt x="13970" y="2625"/>
                      <a:pt x="12920" y="2831"/>
                    </a:cubicBezTo>
                    <a:cubicBezTo>
                      <a:pt x="12121" y="2968"/>
                      <a:pt x="11299" y="3059"/>
                      <a:pt x="10477" y="3082"/>
                    </a:cubicBezTo>
                    <a:cubicBezTo>
                      <a:pt x="10272" y="3087"/>
                      <a:pt x="10065" y="3090"/>
                      <a:pt x="9858" y="3090"/>
                    </a:cubicBezTo>
                    <a:cubicBezTo>
                      <a:pt x="9235" y="3090"/>
                      <a:pt x="8606" y="3065"/>
                      <a:pt x="7989" y="3013"/>
                    </a:cubicBezTo>
                    <a:lnTo>
                      <a:pt x="8012" y="3013"/>
                    </a:lnTo>
                    <a:cubicBezTo>
                      <a:pt x="6193" y="2854"/>
                      <a:pt x="4441" y="2423"/>
                      <a:pt x="2735" y="1787"/>
                    </a:cubicBezTo>
                    <a:lnTo>
                      <a:pt x="2735" y="1787"/>
                    </a:lnTo>
                    <a:cubicBezTo>
                      <a:pt x="2738" y="1790"/>
                      <a:pt x="2741" y="1794"/>
                      <a:pt x="2745" y="1797"/>
                    </a:cubicBezTo>
                    <a:lnTo>
                      <a:pt x="2745" y="1797"/>
                    </a:lnTo>
                    <a:cubicBezTo>
                      <a:pt x="1884" y="1478"/>
                      <a:pt x="1045" y="1070"/>
                      <a:pt x="252" y="594"/>
                    </a:cubicBezTo>
                    <a:cubicBezTo>
                      <a:pt x="229" y="588"/>
                      <a:pt x="206" y="585"/>
                      <a:pt x="184" y="585"/>
                    </a:cubicBezTo>
                    <a:cubicBezTo>
                      <a:pt x="119" y="585"/>
                      <a:pt x="63" y="611"/>
                      <a:pt x="46" y="662"/>
                    </a:cubicBezTo>
                    <a:cubicBezTo>
                      <a:pt x="1" y="731"/>
                      <a:pt x="23" y="822"/>
                      <a:pt x="92" y="868"/>
                    </a:cubicBezTo>
                    <a:cubicBezTo>
                      <a:pt x="777" y="1279"/>
                      <a:pt x="1461" y="1644"/>
                      <a:pt x="2169" y="1963"/>
                    </a:cubicBezTo>
                    <a:cubicBezTo>
                      <a:pt x="2945" y="2329"/>
                      <a:pt x="3721" y="2625"/>
                      <a:pt x="4520" y="2876"/>
                    </a:cubicBezTo>
                    <a:cubicBezTo>
                      <a:pt x="5342" y="3150"/>
                      <a:pt x="6186" y="3356"/>
                      <a:pt x="7031" y="3538"/>
                    </a:cubicBezTo>
                    <a:cubicBezTo>
                      <a:pt x="7898" y="3721"/>
                      <a:pt x="8788" y="3835"/>
                      <a:pt x="9679" y="3903"/>
                    </a:cubicBezTo>
                    <a:cubicBezTo>
                      <a:pt x="10104" y="3937"/>
                      <a:pt x="10530" y="3954"/>
                      <a:pt x="10956" y="3954"/>
                    </a:cubicBezTo>
                    <a:cubicBezTo>
                      <a:pt x="12269" y="3954"/>
                      <a:pt x="13579" y="3792"/>
                      <a:pt x="14837" y="3447"/>
                    </a:cubicBezTo>
                    <a:cubicBezTo>
                      <a:pt x="15659" y="3219"/>
                      <a:pt x="16458" y="2899"/>
                      <a:pt x="17211" y="2488"/>
                    </a:cubicBezTo>
                    <a:cubicBezTo>
                      <a:pt x="17553" y="2306"/>
                      <a:pt x="17896" y="2077"/>
                      <a:pt x="18238" y="1849"/>
                    </a:cubicBezTo>
                    <a:cubicBezTo>
                      <a:pt x="18603" y="1598"/>
                      <a:pt x="18946" y="1324"/>
                      <a:pt x="19242" y="1005"/>
                    </a:cubicBezTo>
                    <a:cubicBezTo>
                      <a:pt x="19288" y="982"/>
                      <a:pt x="19311" y="936"/>
                      <a:pt x="19357" y="913"/>
                    </a:cubicBezTo>
                    <a:cubicBezTo>
                      <a:pt x="19562" y="708"/>
                      <a:pt x="19539" y="343"/>
                      <a:pt x="19311" y="137"/>
                    </a:cubicBezTo>
                    <a:cubicBezTo>
                      <a:pt x="19220" y="46"/>
                      <a:pt x="19083" y="0"/>
                      <a:pt x="189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7" name="Google Shape;7917;p70">
                <a:extLst>
                  <a:ext uri="{FF2B5EF4-FFF2-40B4-BE49-F238E27FC236}">
                    <a16:creationId xmlns:a16="http://schemas.microsoft.com/office/drawing/2014/main" id="{FEF6BED9-C6AB-405A-AB2F-F78FFD350CC4}"/>
                  </a:ext>
                </a:extLst>
              </p:cNvPr>
              <p:cNvSpPr/>
              <p:nvPr/>
            </p:nvSpPr>
            <p:spPr>
              <a:xfrm>
                <a:off x="5447036" y="2029483"/>
                <a:ext cx="123685" cy="81476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6316" extrusionOk="0">
                    <a:moveTo>
                      <a:pt x="9085" y="1"/>
                    </a:moveTo>
                    <a:cubicBezTo>
                      <a:pt x="9039" y="1"/>
                      <a:pt x="8971" y="1"/>
                      <a:pt x="8925" y="24"/>
                    </a:cubicBezTo>
                    <a:cubicBezTo>
                      <a:pt x="8857" y="46"/>
                      <a:pt x="8765" y="92"/>
                      <a:pt x="8720" y="161"/>
                    </a:cubicBezTo>
                    <a:cubicBezTo>
                      <a:pt x="8651" y="229"/>
                      <a:pt x="8606" y="297"/>
                      <a:pt x="8583" y="389"/>
                    </a:cubicBezTo>
                    <a:cubicBezTo>
                      <a:pt x="8583" y="389"/>
                      <a:pt x="8583" y="389"/>
                      <a:pt x="8583" y="412"/>
                    </a:cubicBezTo>
                    <a:cubicBezTo>
                      <a:pt x="8469" y="731"/>
                      <a:pt x="8309" y="1051"/>
                      <a:pt x="8149" y="1370"/>
                    </a:cubicBezTo>
                    <a:cubicBezTo>
                      <a:pt x="7989" y="1690"/>
                      <a:pt x="7784" y="1987"/>
                      <a:pt x="7579" y="2283"/>
                    </a:cubicBezTo>
                    <a:cubicBezTo>
                      <a:pt x="7168" y="2877"/>
                      <a:pt x="6643" y="3379"/>
                      <a:pt x="6095" y="3858"/>
                    </a:cubicBezTo>
                    <a:cubicBezTo>
                      <a:pt x="6118" y="3835"/>
                      <a:pt x="6141" y="3813"/>
                      <a:pt x="6163" y="3790"/>
                    </a:cubicBezTo>
                    <a:lnTo>
                      <a:pt x="6163" y="3790"/>
                    </a:lnTo>
                    <a:cubicBezTo>
                      <a:pt x="5524" y="4315"/>
                      <a:pt x="4839" y="4771"/>
                      <a:pt x="4086" y="5136"/>
                    </a:cubicBezTo>
                    <a:cubicBezTo>
                      <a:pt x="3356" y="5479"/>
                      <a:pt x="2603" y="5730"/>
                      <a:pt x="1804" y="5867"/>
                    </a:cubicBezTo>
                    <a:cubicBezTo>
                      <a:pt x="1328" y="5946"/>
                      <a:pt x="852" y="6008"/>
                      <a:pt x="361" y="6008"/>
                    </a:cubicBezTo>
                    <a:cubicBezTo>
                      <a:pt x="287" y="6008"/>
                      <a:pt x="212" y="6007"/>
                      <a:pt x="137" y="6004"/>
                    </a:cubicBezTo>
                    <a:cubicBezTo>
                      <a:pt x="69" y="6004"/>
                      <a:pt x="0" y="6072"/>
                      <a:pt x="0" y="6164"/>
                    </a:cubicBezTo>
                    <a:cubicBezTo>
                      <a:pt x="0" y="6255"/>
                      <a:pt x="69" y="6301"/>
                      <a:pt x="160" y="6301"/>
                    </a:cubicBezTo>
                    <a:cubicBezTo>
                      <a:pt x="340" y="6310"/>
                      <a:pt x="523" y="6316"/>
                      <a:pt x="708" y="6316"/>
                    </a:cubicBezTo>
                    <a:cubicBezTo>
                      <a:pt x="968" y="6316"/>
                      <a:pt x="1230" y="6304"/>
                      <a:pt x="1484" y="6278"/>
                    </a:cubicBezTo>
                    <a:cubicBezTo>
                      <a:pt x="1918" y="6255"/>
                      <a:pt x="2352" y="6164"/>
                      <a:pt x="2785" y="6072"/>
                    </a:cubicBezTo>
                    <a:cubicBezTo>
                      <a:pt x="3698" y="5844"/>
                      <a:pt x="4543" y="5502"/>
                      <a:pt x="5342" y="5068"/>
                    </a:cubicBezTo>
                    <a:cubicBezTo>
                      <a:pt x="6163" y="4657"/>
                      <a:pt x="6917" y="4086"/>
                      <a:pt x="7579" y="3447"/>
                    </a:cubicBezTo>
                    <a:cubicBezTo>
                      <a:pt x="7898" y="3151"/>
                      <a:pt x="8218" y="2808"/>
                      <a:pt x="8492" y="2466"/>
                    </a:cubicBezTo>
                    <a:cubicBezTo>
                      <a:pt x="8765" y="2101"/>
                      <a:pt x="9039" y="1713"/>
                      <a:pt x="9245" y="1302"/>
                    </a:cubicBezTo>
                    <a:cubicBezTo>
                      <a:pt x="9359" y="1119"/>
                      <a:pt x="9450" y="937"/>
                      <a:pt x="9519" y="731"/>
                    </a:cubicBezTo>
                    <a:cubicBezTo>
                      <a:pt x="9541" y="686"/>
                      <a:pt x="9564" y="663"/>
                      <a:pt x="9564" y="617"/>
                    </a:cubicBezTo>
                    <a:cubicBezTo>
                      <a:pt x="9587" y="526"/>
                      <a:pt x="9587" y="434"/>
                      <a:pt x="9564" y="343"/>
                    </a:cubicBezTo>
                    <a:cubicBezTo>
                      <a:pt x="9519" y="229"/>
                      <a:pt x="9427" y="115"/>
                      <a:pt x="9313" y="46"/>
                    </a:cubicBezTo>
                    <a:cubicBezTo>
                      <a:pt x="9245" y="24"/>
                      <a:pt x="9153" y="1"/>
                      <a:pt x="90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8" name="Google Shape;7918;p70">
                <a:extLst>
                  <a:ext uri="{FF2B5EF4-FFF2-40B4-BE49-F238E27FC236}">
                    <a16:creationId xmlns:a16="http://schemas.microsoft.com/office/drawing/2014/main" id="{B6ED37AA-0165-4657-AFD3-C7B24E865A73}"/>
                  </a:ext>
                </a:extLst>
              </p:cNvPr>
              <p:cNvSpPr/>
              <p:nvPr/>
            </p:nvSpPr>
            <p:spPr>
              <a:xfrm>
                <a:off x="5581292" y="2054224"/>
                <a:ext cx="186986" cy="90881"/>
              </a:xfrm>
              <a:custGeom>
                <a:avLst/>
                <a:gdLst/>
                <a:ahLst/>
                <a:cxnLst/>
                <a:rect l="l" t="t" r="r" b="b"/>
                <a:pathLst>
                  <a:path w="14495" h="7045" extrusionOk="0">
                    <a:moveTo>
                      <a:pt x="6620" y="6209"/>
                    </a:moveTo>
                    <a:cubicBezTo>
                      <a:pt x="6602" y="6209"/>
                      <a:pt x="6587" y="6212"/>
                      <a:pt x="6573" y="6217"/>
                    </a:cubicBezTo>
                    <a:lnTo>
                      <a:pt x="6573" y="6217"/>
                    </a:lnTo>
                    <a:cubicBezTo>
                      <a:pt x="6589" y="6214"/>
                      <a:pt x="6605" y="6211"/>
                      <a:pt x="6620" y="6209"/>
                    </a:cubicBezTo>
                    <a:close/>
                    <a:moveTo>
                      <a:pt x="13901" y="0"/>
                    </a:moveTo>
                    <a:cubicBezTo>
                      <a:pt x="13787" y="0"/>
                      <a:pt x="13696" y="23"/>
                      <a:pt x="13605" y="69"/>
                    </a:cubicBezTo>
                    <a:cubicBezTo>
                      <a:pt x="13491" y="160"/>
                      <a:pt x="13422" y="274"/>
                      <a:pt x="13376" y="411"/>
                    </a:cubicBezTo>
                    <a:cubicBezTo>
                      <a:pt x="13331" y="571"/>
                      <a:pt x="13262" y="731"/>
                      <a:pt x="13217" y="890"/>
                    </a:cubicBezTo>
                    <a:cubicBezTo>
                      <a:pt x="12943" y="1621"/>
                      <a:pt x="12578" y="2305"/>
                      <a:pt x="12144" y="2945"/>
                    </a:cubicBezTo>
                    <a:cubicBezTo>
                      <a:pt x="11733" y="3492"/>
                      <a:pt x="11277" y="3972"/>
                      <a:pt x="10774" y="4405"/>
                    </a:cubicBezTo>
                    <a:cubicBezTo>
                      <a:pt x="10249" y="4839"/>
                      <a:pt x="9656" y="5181"/>
                      <a:pt x="9040" y="5478"/>
                    </a:cubicBezTo>
                    <a:cubicBezTo>
                      <a:pt x="8257" y="5836"/>
                      <a:pt x="7408" y="6063"/>
                      <a:pt x="6558" y="6222"/>
                    </a:cubicBezTo>
                    <a:lnTo>
                      <a:pt x="6558" y="6222"/>
                    </a:lnTo>
                    <a:cubicBezTo>
                      <a:pt x="6563" y="6220"/>
                      <a:pt x="6568" y="6218"/>
                      <a:pt x="6573" y="6217"/>
                    </a:cubicBezTo>
                    <a:lnTo>
                      <a:pt x="6573" y="6217"/>
                    </a:lnTo>
                    <a:cubicBezTo>
                      <a:pt x="5989" y="6316"/>
                      <a:pt x="5395" y="6369"/>
                      <a:pt x="4804" y="6369"/>
                    </a:cubicBezTo>
                    <a:cubicBezTo>
                      <a:pt x="4488" y="6369"/>
                      <a:pt x="4172" y="6354"/>
                      <a:pt x="3858" y="6323"/>
                    </a:cubicBezTo>
                    <a:lnTo>
                      <a:pt x="3858" y="6323"/>
                    </a:lnTo>
                    <a:cubicBezTo>
                      <a:pt x="3858" y="6328"/>
                      <a:pt x="3858" y="6331"/>
                      <a:pt x="3859" y="6334"/>
                    </a:cubicBezTo>
                    <a:lnTo>
                      <a:pt x="3859" y="6334"/>
                    </a:lnTo>
                    <a:cubicBezTo>
                      <a:pt x="3853" y="6329"/>
                      <a:pt x="3847" y="6323"/>
                      <a:pt x="3835" y="6323"/>
                    </a:cubicBezTo>
                    <a:lnTo>
                      <a:pt x="3813" y="6323"/>
                    </a:lnTo>
                    <a:cubicBezTo>
                      <a:pt x="2763" y="6231"/>
                      <a:pt x="1713" y="6003"/>
                      <a:pt x="731" y="5615"/>
                    </a:cubicBezTo>
                    <a:cubicBezTo>
                      <a:pt x="617" y="5592"/>
                      <a:pt x="526" y="5547"/>
                      <a:pt x="412" y="5501"/>
                    </a:cubicBezTo>
                    <a:cubicBezTo>
                      <a:pt x="370" y="5487"/>
                      <a:pt x="329" y="5480"/>
                      <a:pt x="289" y="5480"/>
                    </a:cubicBezTo>
                    <a:cubicBezTo>
                      <a:pt x="196" y="5480"/>
                      <a:pt x="110" y="5520"/>
                      <a:pt x="46" y="5615"/>
                    </a:cubicBezTo>
                    <a:cubicBezTo>
                      <a:pt x="1" y="5729"/>
                      <a:pt x="24" y="5912"/>
                      <a:pt x="161" y="5957"/>
                    </a:cubicBezTo>
                    <a:cubicBezTo>
                      <a:pt x="937" y="6277"/>
                      <a:pt x="1758" y="6551"/>
                      <a:pt x="2580" y="6734"/>
                    </a:cubicBezTo>
                    <a:cubicBezTo>
                      <a:pt x="3379" y="6916"/>
                      <a:pt x="4224" y="7007"/>
                      <a:pt x="5045" y="7030"/>
                    </a:cubicBezTo>
                    <a:cubicBezTo>
                      <a:pt x="5217" y="7040"/>
                      <a:pt x="5388" y="7044"/>
                      <a:pt x="5560" y="7044"/>
                    </a:cubicBezTo>
                    <a:cubicBezTo>
                      <a:pt x="6210" y="7044"/>
                      <a:pt x="6860" y="6979"/>
                      <a:pt x="7510" y="6870"/>
                    </a:cubicBezTo>
                    <a:cubicBezTo>
                      <a:pt x="8309" y="6711"/>
                      <a:pt x="9062" y="6460"/>
                      <a:pt x="9793" y="6117"/>
                    </a:cubicBezTo>
                    <a:cubicBezTo>
                      <a:pt x="10843" y="5615"/>
                      <a:pt x="11802" y="4930"/>
                      <a:pt x="12555" y="4063"/>
                    </a:cubicBezTo>
                    <a:cubicBezTo>
                      <a:pt x="13422" y="3082"/>
                      <a:pt x="14061" y="1895"/>
                      <a:pt x="14404" y="639"/>
                    </a:cubicBezTo>
                    <a:cubicBezTo>
                      <a:pt x="14495" y="365"/>
                      <a:pt x="14289" y="69"/>
                      <a:pt x="14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9" name="Google Shape;7919;p70">
                <a:extLst>
                  <a:ext uri="{FF2B5EF4-FFF2-40B4-BE49-F238E27FC236}">
                    <a16:creationId xmlns:a16="http://schemas.microsoft.com/office/drawing/2014/main" id="{07330696-06E5-4322-8F71-50765AA6A99F}"/>
                  </a:ext>
                </a:extLst>
              </p:cNvPr>
              <p:cNvSpPr/>
              <p:nvPr/>
            </p:nvSpPr>
            <p:spPr>
              <a:xfrm>
                <a:off x="5317488" y="2186415"/>
                <a:ext cx="27683" cy="168255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3043" extrusionOk="0">
                    <a:moveTo>
                      <a:pt x="366" y="1"/>
                    </a:moveTo>
                    <a:cubicBezTo>
                      <a:pt x="297" y="1"/>
                      <a:pt x="251" y="69"/>
                      <a:pt x="274" y="138"/>
                    </a:cubicBezTo>
                    <a:cubicBezTo>
                      <a:pt x="434" y="434"/>
                      <a:pt x="571" y="731"/>
                      <a:pt x="685" y="1051"/>
                    </a:cubicBezTo>
                    <a:cubicBezTo>
                      <a:pt x="799" y="1324"/>
                      <a:pt x="891" y="1598"/>
                      <a:pt x="982" y="1872"/>
                    </a:cubicBezTo>
                    <a:cubicBezTo>
                      <a:pt x="1073" y="2146"/>
                      <a:pt x="1142" y="2420"/>
                      <a:pt x="1210" y="2717"/>
                    </a:cubicBezTo>
                    <a:cubicBezTo>
                      <a:pt x="1324" y="3287"/>
                      <a:pt x="1416" y="3881"/>
                      <a:pt x="1484" y="4474"/>
                    </a:cubicBezTo>
                    <a:cubicBezTo>
                      <a:pt x="1552" y="5159"/>
                      <a:pt x="1552" y="5844"/>
                      <a:pt x="1552" y="6529"/>
                    </a:cubicBezTo>
                    <a:cubicBezTo>
                      <a:pt x="1530" y="7213"/>
                      <a:pt x="1461" y="7875"/>
                      <a:pt x="1347" y="8537"/>
                    </a:cubicBezTo>
                    <a:cubicBezTo>
                      <a:pt x="1164" y="9633"/>
                      <a:pt x="868" y="10729"/>
                      <a:pt x="411" y="11756"/>
                    </a:cubicBezTo>
                    <a:cubicBezTo>
                      <a:pt x="297" y="11961"/>
                      <a:pt x="206" y="12166"/>
                      <a:pt x="92" y="12372"/>
                    </a:cubicBezTo>
                    <a:cubicBezTo>
                      <a:pt x="23" y="12486"/>
                      <a:pt x="0" y="12600"/>
                      <a:pt x="23" y="12714"/>
                    </a:cubicBezTo>
                    <a:cubicBezTo>
                      <a:pt x="46" y="12806"/>
                      <a:pt x="114" y="12920"/>
                      <a:pt x="229" y="12965"/>
                    </a:cubicBezTo>
                    <a:cubicBezTo>
                      <a:pt x="297" y="13017"/>
                      <a:pt x="378" y="13042"/>
                      <a:pt x="463" y="13042"/>
                    </a:cubicBezTo>
                    <a:cubicBezTo>
                      <a:pt x="491" y="13042"/>
                      <a:pt x="520" y="13040"/>
                      <a:pt x="548" y="13034"/>
                    </a:cubicBezTo>
                    <a:cubicBezTo>
                      <a:pt x="639" y="13011"/>
                      <a:pt x="754" y="12943"/>
                      <a:pt x="822" y="12828"/>
                    </a:cubicBezTo>
                    <a:cubicBezTo>
                      <a:pt x="1233" y="11961"/>
                      <a:pt x="1575" y="11048"/>
                      <a:pt x="1781" y="10089"/>
                    </a:cubicBezTo>
                    <a:cubicBezTo>
                      <a:pt x="2009" y="9108"/>
                      <a:pt x="2123" y="8104"/>
                      <a:pt x="2146" y="7099"/>
                    </a:cubicBezTo>
                    <a:cubicBezTo>
                      <a:pt x="2146" y="6095"/>
                      <a:pt x="2055" y="5091"/>
                      <a:pt x="1872" y="4086"/>
                    </a:cubicBezTo>
                    <a:cubicBezTo>
                      <a:pt x="1689" y="3128"/>
                      <a:pt x="1393" y="2192"/>
                      <a:pt x="1028" y="1279"/>
                    </a:cubicBezTo>
                    <a:cubicBezTo>
                      <a:pt x="868" y="868"/>
                      <a:pt x="662" y="457"/>
                      <a:pt x="457" y="46"/>
                    </a:cubicBezTo>
                    <a:cubicBezTo>
                      <a:pt x="434" y="1"/>
                      <a:pt x="388" y="1"/>
                      <a:pt x="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0" name="Google Shape;7920;p70">
                <a:extLst>
                  <a:ext uri="{FF2B5EF4-FFF2-40B4-BE49-F238E27FC236}">
                    <a16:creationId xmlns:a16="http://schemas.microsoft.com/office/drawing/2014/main" id="{BE252DBF-3CBD-459B-B676-C4EF5DFC1A2F}"/>
                  </a:ext>
                </a:extLst>
              </p:cNvPr>
              <p:cNvSpPr/>
              <p:nvPr/>
            </p:nvSpPr>
            <p:spPr>
              <a:xfrm>
                <a:off x="5291870" y="2241470"/>
                <a:ext cx="14151" cy="7967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6176" extrusionOk="0">
                    <a:moveTo>
                      <a:pt x="343" y="1"/>
                    </a:moveTo>
                    <a:cubicBezTo>
                      <a:pt x="252" y="24"/>
                      <a:pt x="160" y="138"/>
                      <a:pt x="206" y="229"/>
                    </a:cubicBezTo>
                    <a:cubicBezTo>
                      <a:pt x="297" y="526"/>
                      <a:pt x="366" y="800"/>
                      <a:pt x="434" y="1097"/>
                    </a:cubicBezTo>
                    <a:cubicBezTo>
                      <a:pt x="503" y="1370"/>
                      <a:pt x="526" y="1644"/>
                      <a:pt x="571" y="1918"/>
                    </a:cubicBezTo>
                    <a:cubicBezTo>
                      <a:pt x="571" y="1941"/>
                      <a:pt x="571" y="1964"/>
                      <a:pt x="571" y="1964"/>
                    </a:cubicBezTo>
                    <a:cubicBezTo>
                      <a:pt x="640" y="2717"/>
                      <a:pt x="594" y="3493"/>
                      <a:pt x="480" y="4246"/>
                    </a:cubicBezTo>
                    <a:cubicBezTo>
                      <a:pt x="389" y="4771"/>
                      <a:pt x="252" y="5274"/>
                      <a:pt x="69" y="5776"/>
                    </a:cubicBezTo>
                    <a:cubicBezTo>
                      <a:pt x="1" y="5936"/>
                      <a:pt x="115" y="6118"/>
                      <a:pt x="274" y="6164"/>
                    </a:cubicBezTo>
                    <a:cubicBezTo>
                      <a:pt x="298" y="6172"/>
                      <a:pt x="324" y="6176"/>
                      <a:pt x="351" y="6176"/>
                    </a:cubicBezTo>
                    <a:cubicBezTo>
                      <a:pt x="478" y="6176"/>
                      <a:pt x="625" y="6090"/>
                      <a:pt x="662" y="5958"/>
                    </a:cubicBezTo>
                    <a:cubicBezTo>
                      <a:pt x="914" y="5000"/>
                      <a:pt x="1073" y="4018"/>
                      <a:pt x="1096" y="3037"/>
                    </a:cubicBezTo>
                    <a:cubicBezTo>
                      <a:pt x="1096" y="2557"/>
                      <a:pt x="1051" y="2078"/>
                      <a:pt x="959" y="1599"/>
                    </a:cubicBezTo>
                    <a:cubicBezTo>
                      <a:pt x="936" y="1348"/>
                      <a:pt x="868" y="1119"/>
                      <a:pt x="799" y="868"/>
                    </a:cubicBezTo>
                    <a:cubicBezTo>
                      <a:pt x="731" y="617"/>
                      <a:pt x="662" y="389"/>
                      <a:pt x="571" y="138"/>
                    </a:cubicBezTo>
                    <a:cubicBezTo>
                      <a:pt x="571" y="92"/>
                      <a:pt x="548" y="47"/>
                      <a:pt x="503" y="24"/>
                    </a:cubicBezTo>
                    <a:cubicBezTo>
                      <a:pt x="457" y="1"/>
                      <a:pt x="434" y="1"/>
                      <a:pt x="3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1" name="Google Shape;7921;p70">
                <a:extLst>
                  <a:ext uri="{FF2B5EF4-FFF2-40B4-BE49-F238E27FC236}">
                    <a16:creationId xmlns:a16="http://schemas.microsoft.com/office/drawing/2014/main" id="{0950566E-35EC-4D22-A0B0-3B0648C73C6F}"/>
                  </a:ext>
                </a:extLst>
              </p:cNvPr>
              <p:cNvSpPr/>
              <p:nvPr/>
            </p:nvSpPr>
            <p:spPr>
              <a:xfrm>
                <a:off x="5274495" y="1947340"/>
                <a:ext cx="310954" cy="141062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10935" extrusionOk="0">
                    <a:moveTo>
                      <a:pt x="20247" y="1"/>
                    </a:moveTo>
                    <a:cubicBezTo>
                      <a:pt x="19676" y="1"/>
                      <a:pt x="19106" y="23"/>
                      <a:pt x="18535" y="69"/>
                    </a:cubicBezTo>
                    <a:cubicBezTo>
                      <a:pt x="16732" y="183"/>
                      <a:pt x="14951" y="548"/>
                      <a:pt x="13194" y="1050"/>
                    </a:cubicBezTo>
                    <a:cubicBezTo>
                      <a:pt x="11436" y="1575"/>
                      <a:pt x="9747" y="2283"/>
                      <a:pt x="8127" y="3150"/>
                    </a:cubicBezTo>
                    <a:cubicBezTo>
                      <a:pt x="6529" y="3995"/>
                      <a:pt x="5000" y="5022"/>
                      <a:pt x="3653" y="6209"/>
                    </a:cubicBezTo>
                    <a:cubicBezTo>
                      <a:pt x="2923" y="6848"/>
                      <a:pt x="2261" y="7533"/>
                      <a:pt x="1644" y="8263"/>
                    </a:cubicBezTo>
                    <a:cubicBezTo>
                      <a:pt x="1051" y="8971"/>
                      <a:pt x="526" y="9747"/>
                      <a:pt x="47" y="10569"/>
                    </a:cubicBezTo>
                    <a:cubicBezTo>
                      <a:pt x="1" y="10683"/>
                      <a:pt x="1" y="10820"/>
                      <a:pt x="115" y="10888"/>
                    </a:cubicBezTo>
                    <a:cubicBezTo>
                      <a:pt x="155" y="10918"/>
                      <a:pt x="208" y="10935"/>
                      <a:pt x="260" y="10935"/>
                    </a:cubicBezTo>
                    <a:cubicBezTo>
                      <a:pt x="328" y="10935"/>
                      <a:pt x="396" y="10907"/>
                      <a:pt x="435" y="10843"/>
                    </a:cubicBezTo>
                    <a:cubicBezTo>
                      <a:pt x="982" y="9907"/>
                      <a:pt x="1644" y="9039"/>
                      <a:pt x="2398" y="8240"/>
                    </a:cubicBezTo>
                    <a:lnTo>
                      <a:pt x="2398" y="8240"/>
                    </a:lnTo>
                    <a:cubicBezTo>
                      <a:pt x="2393" y="8245"/>
                      <a:pt x="2388" y="8249"/>
                      <a:pt x="2384" y="8252"/>
                    </a:cubicBezTo>
                    <a:lnTo>
                      <a:pt x="2384" y="8252"/>
                    </a:lnTo>
                    <a:cubicBezTo>
                      <a:pt x="3632" y="6920"/>
                      <a:pt x="5081" y="5790"/>
                      <a:pt x="6620" y="4839"/>
                    </a:cubicBezTo>
                    <a:cubicBezTo>
                      <a:pt x="8606" y="3630"/>
                      <a:pt x="10752" y="2717"/>
                      <a:pt x="12988" y="2055"/>
                    </a:cubicBezTo>
                    <a:cubicBezTo>
                      <a:pt x="12943" y="2055"/>
                      <a:pt x="12920" y="2078"/>
                      <a:pt x="12874" y="2078"/>
                    </a:cubicBezTo>
                    <a:cubicBezTo>
                      <a:pt x="14951" y="1484"/>
                      <a:pt x="17120" y="1096"/>
                      <a:pt x="19288" y="1050"/>
                    </a:cubicBezTo>
                    <a:cubicBezTo>
                      <a:pt x="19465" y="1045"/>
                      <a:pt x="19642" y="1042"/>
                      <a:pt x="19819" y="1042"/>
                    </a:cubicBezTo>
                    <a:cubicBezTo>
                      <a:pt x="20350" y="1042"/>
                      <a:pt x="20880" y="1068"/>
                      <a:pt x="21411" y="1119"/>
                    </a:cubicBezTo>
                    <a:cubicBezTo>
                      <a:pt x="22119" y="1187"/>
                      <a:pt x="22803" y="1302"/>
                      <a:pt x="23488" y="1439"/>
                    </a:cubicBezTo>
                    <a:cubicBezTo>
                      <a:pt x="23506" y="1442"/>
                      <a:pt x="23525" y="1443"/>
                      <a:pt x="23543" y="1443"/>
                    </a:cubicBezTo>
                    <a:cubicBezTo>
                      <a:pt x="23666" y="1443"/>
                      <a:pt x="23800" y="1381"/>
                      <a:pt x="23899" y="1302"/>
                    </a:cubicBezTo>
                    <a:cubicBezTo>
                      <a:pt x="24013" y="1210"/>
                      <a:pt x="24082" y="1073"/>
                      <a:pt x="24104" y="936"/>
                    </a:cubicBezTo>
                    <a:cubicBezTo>
                      <a:pt x="24104" y="799"/>
                      <a:pt x="24059" y="640"/>
                      <a:pt x="23967" y="526"/>
                    </a:cubicBezTo>
                    <a:cubicBezTo>
                      <a:pt x="23876" y="411"/>
                      <a:pt x="23762" y="343"/>
                      <a:pt x="23602" y="320"/>
                    </a:cubicBezTo>
                    <a:cubicBezTo>
                      <a:pt x="22507" y="92"/>
                      <a:pt x="21365" y="1"/>
                      <a:pt x="202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2" name="Google Shape;7922;p70">
                <a:extLst>
                  <a:ext uri="{FF2B5EF4-FFF2-40B4-BE49-F238E27FC236}">
                    <a16:creationId xmlns:a16="http://schemas.microsoft.com/office/drawing/2014/main" id="{838F93BD-8E22-45D0-8D61-7E4F3B22F507}"/>
                  </a:ext>
                </a:extLst>
              </p:cNvPr>
              <p:cNvSpPr/>
              <p:nvPr/>
            </p:nvSpPr>
            <p:spPr>
              <a:xfrm>
                <a:off x="5426126" y="2203494"/>
                <a:ext cx="71866" cy="57431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452" extrusionOk="0">
                    <a:moveTo>
                      <a:pt x="4383" y="0"/>
                    </a:moveTo>
                    <a:cubicBezTo>
                      <a:pt x="3653" y="0"/>
                      <a:pt x="2717" y="366"/>
                      <a:pt x="1895" y="959"/>
                    </a:cubicBezTo>
                    <a:cubicBezTo>
                      <a:pt x="1211" y="1461"/>
                      <a:pt x="663" y="2032"/>
                      <a:pt x="343" y="2625"/>
                    </a:cubicBezTo>
                    <a:cubicBezTo>
                      <a:pt x="24" y="3219"/>
                      <a:pt x="1" y="3721"/>
                      <a:pt x="229" y="4063"/>
                    </a:cubicBezTo>
                    <a:cubicBezTo>
                      <a:pt x="412" y="4314"/>
                      <a:pt x="754" y="4451"/>
                      <a:pt x="1188" y="4451"/>
                    </a:cubicBezTo>
                    <a:cubicBezTo>
                      <a:pt x="1918" y="4451"/>
                      <a:pt x="2854" y="4086"/>
                      <a:pt x="3699" y="3493"/>
                    </a:cubicBezTo>
                    <a:cubicBezTo>
                      <a:pt x="4383" y="2991"/>
                      <a:pt x="4908" y="2420"/>
                      <a:pt x="5228" y="1827"/>
                    </a:cubicBezTo>
                    <a:cubicBezTo>
                      <a:pt x="5547" y="1233"/>
                      <a:pt x="5570" y="731"/>
                      <a:pt x="5342" y="389"/>
                    </a:cubicBezTo>
                    <a:cubicBezTo>
                      <a:pt x="5159" y="137"/>
                      <a:pt x="4817" y="0"/>
                      <a:pt x="43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3" name="Google Shape;7923;p70">
                <a:extLst>
                  <a:ext uri="{FF2B5EF4-FFF2-40B4-BE49-F238E27FC236}">
                    <a16:creationId xmlns:a16="http://schemas.microsoft.com/office/drawing/2014/main" id="{937930AD-AE0C-4438-AA5E-AC0C04A82FD8}"/>
                  </a:ext>
                </a:extLst>
              </p:cNvPr>
              <p:cNvSpPr/>
              <p:nvPr/>
            </p:nvSpPr>
            <p:spPr>
              <a:xfrm>
                <a:off x="5674334" y="2162268"/>
                <a:ext cx="77452" cy="3859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2992" extrusionOk="0">
                    <a:moveTo>
                      <a:pt x="2648" y="1"/>
                    </a:moveTo>
                    <a:cubicBezTo>
                      <a:pt x="1188" y="1"/>
                      <a:pt x="69" y="526"/>
                      <a:pt x="23" y="1256"/>
                    </a:cubicBezTo>
                    <a:cubicBezTo>
                      <a:pt x="1" y="1485"/>
                      <a:pt x="92" y="1713"/>
                      <a:pt x="275" y="1918"/>
                    </a:cubicBezTo>
                    <a:cubicBezTo>
                      <a:pt x="731" y="2466"/>
                      <a:pt x="1735" y="2877"/>
                      <a:pt x="2877" y="2968"/>
                    </a:cubicBezTo>
                    <a:cubicBezTo>
                      <a:pt x="3036" y="2968"/>
                      <a:pt x="3219" y="2991"/>
                      <a:pt x="3356" y="2991"/>
                    </a:cubicBezTo>
                    <a:cubicBezTo>
                      <a:pt x="4817" y="2991"/>
                      <a:pt x="5912" y="2443"/>
                      <a:pt x="5981" y="1736"/>
                    </a:cubicBezTo>
                    <a:cubicBezTo>
                      <a:pt x="6004" y="1325"/>
                      <a:pt x="5730" y="937"/>
                      <a:pt x="5182" y="617"/>
                    </a:cubicBezTo>
                    <a:cubicBezTo>
                      <a:pt x="4657" y="298"/>
                      <a:pt x="3904" y="92"/>
                      <a:pt x="3128" y="24"/>
                    </a:cubicBezTo>
                    <a:cubicBezTo>
                      <a:pt x="2945" y="1"/>
                      <a:pt x="2785" y="1"/>
                      <a:pt x="26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4" name="Google Shape;7924;p70">
                <a:extLst>
                  <a:ext uri="{FF2B5EF4-FFF2-40B4-BE49-F238E27FC236}">
                    <a16:creationId xmlns:a16="http://schemas.microsoft.com/office/drawing/2014/main" id="{61A33A5C-4240-4780-BC01-0BBCEBFAEEEB}"/>
                  </a:ext>
                </a:extLst>
              </p:cNvPr>
              <p:cNvSpPr/>
              <p:nvPr/>
            </p:nvSpPr>
            <p:spPr>
              <a:xfrm>
                <a:off x="5660493" y="2312145"/>
                <a:ext cx="49188" cy="64784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5022" extrusionOk="0">
                    <a:moveTo>
                      <a:pt x="161" y="0"/>
                    </a:moveTo>
                    <a:cubicBezTo>
                      <a:pt x="46" y="23"/>
                      <a:pt x="1" y="91"/>
                      <a:pt x="24" y="183"/>
                    </a:cubicBezTo>
                    <a:cubicBezTo>
                      <a:pt x="69" y="479"/>
                      <a:pt x="115" y="776"/>
                      <a:pt x="206" y="1096"/>
                    </a:cubicBezTo>
                    <a:cubicBezTo>
                      <a:pt x="252" y="1347"/>
                      <a:pt x="343" y="1621"/>
                      <a:pt x="412" y="1872"/>
                    </a:cubicBezTo>
                    <a:lnTo>
                      <a:pt x="435" y="1917"/>
                    </a:lnTo>
                    <a:lnTo>
                      <a:pt x="457" y="1986"/>
                    </a:lnTo>
                    <a:cubicBezTo>
                      <a:pt x="480" y="2054"/>
                      <a:pt x="526" y="2077"/>
                      <a:pt x="571" y="2100"/>
                    </a:cubicBezTo>
                    <a:lnTo>
                      <a:pt x="617" y="2100"/>
                    </a:lnTo>
                    <a:cubicBezTo>
                      <a:pt x="686" y="2100"/>
                      <a:pt x="731" y="2077"/>
                      <a:pt x="777" y="2031"/>
                    </a:cubicBezTo>
                    <a:lnTo>
                      <a:pt x="800" y="1986"/>
                    </a:lnTo>
                    <a:lnTo>
                      <a:pt x="845" y="1940"/>
                    </a:lnTo>
                    <a:cubicBezTo>
                      <a:pt x="891" y="1872"/>
                      <a:pt x="937" y="1826"/>
                      <a:pt x="982" y="1758"/>
                    </a:cubicBezTo>
                    <a:cubicBezTo>
                      <a:pt x="1074" y="1643"/>
                      <a:pt x="1165" y="1575"/>
                      <a:pt x="1256" y="1506"/>
                    </a:cubicBezTo>
                    <a:cubicBezTo>
                      <a:pt x="1325" y="1461"/>
                      <a:pt x="1416" y="1415"/>
                      <a:pt x="1507" y="1392"/>
                    </a:cubicBezTo>
                    <a:cubicBezTo>
                      <a:pt x="1576" y="1370"/>
                      <a:pt x="1644" y="1347"/>
                      <a:pt x="1736" y="1347"/>
                    </a:cubicBezTo>
                    <a:cubicBezTo>
                      <a:pt x="1827" y="1347"/>
                      <a:pt x="1895" y="1347"/>
                      <a:pt x="1964" y="1370"/>
                    </a:cubicBezTo>
                    <a:cubicBezTo>
                      <a:pt x="2055" y="1392"/>
                      <a:pt x="2146" y="1415"/>
                      <a:pt x="2238" y="1461"/>
                    </a:cubicBezTo>
                    <a:cubicBezTo>
                      <a:pt x="2352" y="1529"/>
                      <a:pt x="2443" y="1598"/>
                      <a:pt x="2534" y="1666"/>
                    </a:cubicBezTo>
                    <a:cubicBezTo>
                      <a:pt x="2626" y="1758"/>
                      <a:pt x="2717" y="1872"/>
                      <a:pt x="2808" y="2009"/>
                    </a:cubicBezTo>
                    <a:cubicBezTo>
                      <a:pt x="2900" y="2146"/>
                      <a:pt x="2991" y="2305"/>
                      <a:pt x="3037" y="2465"/>
                    </a:cubicBezTo>
                    <a:cubicBezTo>
                      <a:pt x="3082" y="2625"/>
                      <a:pt x="3105" y="2762"/>
                      <a:pt x="3128" y="2876"/>
                    </a:cubicBezTo>
                    <a:cubicBezTo>
                      <a:pt x="3128" y="3013"/>
                      <a:pt x="3128" y="3127"/>
                      <a:pt x="3105" y="3241"/>
                    </a:cubicBezTo>
                    <a:cubicBezTo>
                      <a:pt x="3082" y="3333"/>
                      <a:pt x="3037" y="3447"/>
                      <a:pt x="2991" y="3538"/>
                    </a:cubicBezTo>
                    <a:cubicBezTo>
                      <a:pt x="2945" y="3652"/>
                      <a:pt x="2877" y="3743"/>
                      <a:pt x="2808" y="3812"/>
                    </a:cubicBezTo>
                    <a:cubicBezTo>
                      <a:pt x="2694" y="3926"/>
                      <a:pt x="2603" y="4017"/>
                      <a:pt x="2466" y="4109"/>
                    </a:cubicBezTo>
                    <a:cubicBezTo>
                      <a:pt x="2261" y="4223"/>
                      <a:pt x="2032" y="4337"/>
                      <a:pt x="1758" y="4428"/>
                    </a:cubicBezTo>
                    <a:lnTo>
                      <a:pt x="1713" y="4451"/>
                    </a:lnTo>
                    <a:cubicBezTo>
                      <a:pt x="1621" y="4474"/>
                      <a:pt x="1576" y="4519"/>
                      <a:pt x="1530" y="4565"/>
                    </a:cubicBezTo>
                    <a:cubicBezTo>
                      <a:pt x="1484" y="4634"/>
                      <a:pt x="1462" y="4702"/>
                      <a:pt x="1484" y="4793"/>
                    </a:cubicBezTo>
                    <a:cubicBezTo>
                      <a:pt x="1507" y="4907"/>
                      <a:pt x="1621" y="5022"/>
                      <a:pt x="1758" y="5022"/>
                    </a:cubicBezTo>
                    <a:cubicBezTo>
                      <a:pt x="1781" y="5022"/>
                      <a:pt x="1804" y="4999"/>
                      <a:pt x="1804" y="4999"/>
                    </a:cubicBezTo>
                    <a:cubicBezTo>
                      <a:pt x="2283" y="4930"/>
                      <a:pt x="3128" y="4679"/>
                      <a:pt x="3539" y="3949"/>
                    </a:cubicBezTo>
                    <a:cubicBezTo>
                      <a:pt x="3699" y="3698"/>
                      <a:pt x="3767" y="3424"/>
                      <a:pt x="3790" y="3127"/>
                    </a:cubicBezTo>
                    <a:cubicBezTo>
                      <a:pt x="3813" y="2853"/>
                      <a:pt x="3767" y="2579"/>
                      <a:pt x="3676" y="2283"/>
                    </a:cubicBezTo>
                    <a:cubicBezTo>
                      <a:pt x="3425" y="1598"/>
                      <a:pt x="2717" y="845"/>
                      <a:pt x="1873" y="845"/>
                    </a:cubicBezTo>
                    <a:cubicBezTo>
                      <a:pt x="1667" y="845"/>
                      <a:pt x="1484" y="890"/>
                      <a:pt x="1302" y="959"/>
                    </a:cubicBezTo>
                    <a:cubicBezTo>
                      <a:pt x="1142" y="1050"/>
                      <a:pt x="982" y="1164"/>
                      <a:pt x="845" y="1301"/>
                    </a:cubicBezTo>
                    <a:cubicBezTo>
                      <a:pt x="777" y="1392"/>
                      <a:pt x="708" y="1461"/>
                      <a:pt x="640" y="1552"/>
                    </a:cubicBezTo>
                    <a:lnTo>
                      <a:pt x="617" y="1438"/>
                    </a:lnTo>
                    <a:cubicBezTo>
                      <a:pt x="480" y="1050"/>
                      <a:pt x="389" y="616"/>
                      <a:pt x="298" y="114"/>
                    </a:cubicBezTo>
                    <a:cubicBezTo>
                      <a:pt x="298" y="68"/>
                      <a:pt x="229" y="0"/>
                      <a:pt x="1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5" name="Google Shape;7925;p70">
                <a:extLst>
                  <a:ext uri="{FF2B5EF4-FFF2-40B4-BE49-F238E27FC236}">
                    <a16:creationId xmlns:a16="http://schemas.microsoft.com/office/drawing/2014/main" id="{E0B76DD4-5232-4091-9901-82CA66D14F9E}"/>
                  </a:ext>
                </a:extLst>
              </p:cNvPr>
              <p:cNvSpPr/>
              <p:nvPr/>
            </p:nvSpPr>
            <p:spPr>
              <a:xfrm>
                <a:off x="5508565" y="2335105"/>
                <a:ext cx="38003" cy="6066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4703" extrusionOk="0">
                    <a:moveTo>
                      <a:pt x="1005" y="0"/>
                    </a:moveTo>
                    <a:cubicBezTo>
                      <a:pt x="937" y="0"/>
                      <a:pt x="868" y="23"/>
                      <a:pt x="823" y="46"/>
                    </a:cubicBezTo>
                    <a:cubicBezTo>
                      <a:pt x="184" y="229"/>
                      <a:pt x="1" y="1438"/>
                      <a:pt x="389" y="2717"/>
                    </a:cubicBezTo>
                    <a:cubicBezTo>
                      <a:pt x="754" y="3858"/>
                      <a:pt x="1485" y="4702"/>
                      <a:pt x="2078" y="4702"/>
                    </a:cubicBezTo>
                    <a:cubicBezTo>
                      <a:pt x="2147" y="4702"/>
                      <a:pt x="2215" y="4702"/>
                      <a:pt x="2261" y="4680"/>
                    </a:cubicBezTo>
                    <a:cubicBezTo>
                      <a:pt x="2580" y="4588"/>
                      <a:pt x="2786" y="4246"/>
                      <a:pt x="2877" y="3744"/>
                    </a:cubicBezTo>
                    <a:cubicBezTo>
                      <a:pt x="2945" y="3242"/>
                      <a:pt x="2877" y="2625"/>
                      <a:pt x="2694" y="2009"/>
                    </a:cubicBezTo>
                    <a:cubicBezTo>
                      <a:pt x="2329" y="868"/>
                      <a:pt x="1599" y="0"/>
                      <a:pt x="10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6" name="Google Shape;7926;p70">
                <a:extLst>
                  <a:ext uri="{FF2B5EF4-FFF2-40B4-BE49-F238E27FC236}">
                    <a16:creationId xmlns:a16="http://schemas.microsoft.com/office/drawing/2014/main" id="{CBBCA4EB-AC24-475A-82CB-1DC16ECDD9FF}"/>
                  </a:ext>
                </a:extLst>
              </p:cNvPr>
              <p:cNvSpPr/>
              <p:nvPr/>
            </p:nvSpPr>
            <p:spPr>
              <a:xfrm>
                <a:off x="5712903" y="2269745"/>
                <a:ext cx="40054" cy="60669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4703" extrusionOk="0">
                    <a:moveTo>
                      <a:pt x="1005" y="0"/>
                    </a:moveTo>
                    <a:cubicBezTo>
                      <a:pt x="959" y="0"/>
                      <a:pt x="891" y="0"/>
                      <a:pt x="822" y="23"/>
                    </a:cubicBezTo>
                    <a:cubicBezTo>
                      <a:pt x="206" y="228"/>
                      <a:pt x="1" y="1438"/>
                      <a:pt x="412" y="2716"/>
                    </a:cubicBezTo>
                    <a:cubicBezTo>
                      <a:pt x="754" y="3835"/>
                      <a:pt x="1484" y="4702"/>
                      <a:pt x="2101" y="4702"/>
                    </a:cubicBezTo>
                    <a:cubicBezTo>
                      <a:pt x="2169" y="4702"/>
                      <a:pt x="2215" y="4702"/>
                      <a:pt x="2283" y="4679"/>
                    </a:cubicBezTo>
                    <a:cubicBezTo>
                      <a:pt x="2922" y="4474"/>
                      <a:pt x="3105" y="3264"/>
                      <a:pt x="2694" y="1986"/>
                    </a:cubicBezTo>
                    <a:cubicBezTo>
                      <a:pt x="2352" y="845"/>
                      <a:pt x="1621" y="0"/>
                      <a:pt x="10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7" name="Google Shape;7927;p70">
                <a:extLst>
                  <a:ext uri="{FF2B5EF4-FFF2-40B4-BE49-F238E27FC236}">
                    <a16:creationId xmlns:a16="http://schemas.microsoft.com/office/drawing/2014/main" id="{D864B4FE-72BB-4B59-85E9-35325D414C75}"/>
                  </a:ext>
                </a:extLst>
              </p:cNvPr>
              <p:cNvSpPr/>
              <p:nvPr/>
            </p:nvSpPr>
            <p:spPr>
              <a:xfrm>
                <a:off x="5636062" y="2391630"/>
                <a:ext cx="59198" cy="50078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3882" extrusionOk="0">
                    <a:moveTo>
                      <a:pt x="114" y="1"/>
                    </a:moveTo>
                    <a:cubicBezTo>
                      <a:pt x="92" y="1"/>
                      <a:pt x="46" y="24"/>
                      <a:pt x="23" y="46"/>
                    </a:cubicBezTo>
                    <a:cubicBezTo>
                      <a:pt x="0" y="69"/>
                      <a:pt x="0" y="92"/>
                      <a:pt x="0" y="138"/>
                    </a:cubicBezTo>
                    <a:cubicBezTo>
                      <a:pt x="69" y="823"/>
                      <a:pt x="251" y="1507"/>
                      <a:pt x="525" y="2192"/>
                    </a:cubicBezTo>
                    <a:cubicBezTo>
                      <a:pt x="685" y="2557"/>
                      <a:pt x="868" y="2877"/>
                      <a:pt x="1119" y="3151"/>
                    </a:cubicBezTo>
                    <a:cubicBezTo>
                      <a:pt x="1210" y="3288"/>
                      <a:pt x="1324" y="3402"/>
                      <a:pt x="1461" y="3516"/>
                    </a:cubicBezTo>
                    <a:cubicBezTo>
                      <a:pt x="1598" y="3630"/>
                      <a:pt x="1758" y="3699"/>
                      <a:pt x="1918" y="3790"/>
                    </a:cubicBezTo>
                    <a:cubicBezTo>
                      <a:pt x="2055" y="3835"/>
                      <a:pt x="2214" y="3881"/>
                      <a:pt x="2397" y="3881"/>
                    </a:cubicBezTo>
                    <a:lnTo>
                      <a:pt x="2488" y="3881"/>
                    </a:lnTo>
                    <a:cubicBezTo>
                      <a:pt x="2625" y="3881"/>
                      <a:pt x="2785" y="3858"/>
                      <a:pt x="2945" y="3813"/>
                    </a:cubicBezTo>
                    <a:cubicBezTo>
                      <a:pt x="3242" y="3699"/>
                      <a:pt x="3515" y="3493"/>
                      <a:pt x="3767" y="3196"/>
                    </a:cubicBezTo>
                    <a:cubicBezTo>
                      <a:pt x="3972" y="2945"/>
                      <a:pt x="4155" y="2603"/>
                      <a:pt x="4314" y="2215"/>
                    </a:cubicBezTo>
                    <a:cubicBezTo>
                      <a:pt x="4428" y="1895"/>
                      <a:pt x="4497" y="1553"/>
                      <a:pt x="4565" y="1165"/>
                    </a:cubicBezTo>
                    <a:cubicBezTo>
                      <a:pt x="4565" y="1051"/>
                      <a:pt x="4588" y="937"/>
                      <a:pt x="4588" y="823"/>
                    </a:cubicBezTo>
                    <a:lnTo>
                      <a:pt x="4588" y="800"/>
                    </a:lnTo>
                    <a:cubicBezTo>
                      <a:pt x="4588" y="754"/>
                      <a:pt x="4565" y="708"/>
                      <a:pt x="4543" y="663"/>
                    </a:cubicBezTo>
                    <a:cubicBezTo>
                      <a:pt x="4497" y="617"/>
                      <a:pt x="4451" y="594"/>
                      <a:pt x="4406" y="594"/>
                    </a:cubicBezTo>
                    <a:cubicBezTo>
                      <a:pt x="4314" y="594"/>
                      <a:pt x="4223" y="686"/>
                      <a:pt x="4223" y="777"/>
                    </a:cubicBezTo>
                    <a:cubicBezTo>
                      <a:pt x="4223" y="845"/>
                      <a:pt x="4200" y="914"/>
                      <a:pt x="4200" y="982"/>
                    </a:cubicBezTo>
                    <a:cubicBezTo>
                      <a:pt x="4132" y="1416"/>
                      <a:pt x="3995" y="1850"/>
                      <a:pt x="3835" y="2261"/>
                    </a:cubicBezTo>
                    <a:cubicBezTo>
                      <a:pt x="3698" y="2557"/>
                      <a:pt x="3561" y="2786"/>
                      <a:pt x="3401" y="2968"/>
                    </a:cubicBezTo>
                    <a:cubicBezTo>
                      <a:pt x="3310" y="3082"/>
                      <a:pt x="3219" y="3174"/>
                      <a:pt x="3105" y="3265"/>
                    </a:cubicBezTo>
                    <a:cubicBezTo>
                      <a:pt x="3013" y="3333"/>
                      <a:pt x="2922" y="3379"/>
                      <a:pt x="2808" y="3425"/>
                    </a:cubicBezTo>
                    <a:cubicBezTo>
                      <a:pt x="2717" y="3470"/>
                      <a:pt x="2625" y="3470"/>
                      <a:pt x="2557" y="3493"/>
                    </a:cubicBezTo>
                    <a:lnTo>
                      <a:pt x="2237" y="3493"/>
                    </a:lnTo>
                    <a:cubicBezTo>
                      <a:pt x="2123" y="3470"/>
                      <a:pt x="2032" y="3425"/>
                      <a:pt x="1940" y="3402"/>
                    </a:cubicBezTo>
                    <a:cubicBezTo>
                      <a:pt x="1826" y="3333"/>
                      <a:pt x="1712" y="3265"/>
                      <a:pt x="1598" y="3196"/>
                    </a:cubicBezTo>
                    <a:cubicBezTo>
                      <a:pt x="1461" y="3082"/>
                      <a:pt x="1324" y="2922"/>
                      <a:pt x="1187" y="2763"/>
                    </a:cubicBezTo>
                    <a:cubicBezTo>
                      <a:pt x="959" y="2443"/>
                      <a:pt x="799" y="2124"/>
                      <a:pt x="639" y="1736"/>
                    </a:cubicBezTo>
                    <a:cubicBezTo>
                      <a:pt x="434" y="1233"/>
                      <a:pt x="297" y="708"/>
                      <a:pt x="251" y="206"/>
                    </a:cubicBezTo>
                    <a:lnTo>
                      <a:pt x="229" y="138"/>
                    </a:lnTo>
                    <a:cubicBezTo>
                      <a:pt x="229" y="69"/>
                      <a:pt x="206" y="24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8" name="Google Shape;7928;p70">
                <a:extLst>
                  <a:ext uri="{FF2B5EF4-FFF2-40B4-BE49-F238E27FC236}">
                    <a16:creationId xmlns:a16="http://schemas.microsoft.com/office/drawing/2014/main" id="{EC06FB20-0B00-4171-9C16-6DF54F09CFAF}"/>
                  </a:ext>
                </a:extLst>
              </p:cNvPr>
              <p:cNvSpPr/>
              <p:nvPr/>
            </p:nvSpPr>
            <p:spPr>
              <a:xfrm>
                <a:off x="5506811" y="2333480"/>
                <a:ext cx="42402" cy="64423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994" extrusionOk="0">
                    <a:moveTo>
                      <a:pt x="1058" y="1"/>
                    </a:moveTo>
                    <a:cubicBezTo>
                      <a:pt x="985" y="1"/>
                      <a:pt x="914" y="12"/>
                      <a:pt x="845" y="35"/>
                    </a:cubicBezTo>
                    <a:cubicBezTo>
                      <a:pt x="183" y="241"/>
                      <a:pt x="0" y="1519"/>
                      <a:pt x="434" y="2888"/>
                    </a:cubicBezTo>
                    <a:cubicBezTo>
                      <a:pt x="827" y="4110"/>
                      <a:pt x="1596" y="4994"/>
                      <a:pt x="2230" y="4994"/>
                    </a:cubicBezTo>
                    <a:cubicBezTo>
                      <a:pt x="2295" y="4994"/>
                      <a:pt x="2358" y="4984"/>
                      <a:pt x="2420" y="4965"/>
                    </a:cubicBezTo>
                    <a:cubicBezTo>
                      <a:pt x="3104" y="4737"/>
                      <a:pt x="3287" y="3459"/>
                      <a:pt x="2853" y="2112"/>
                    </a:cubicBezTo>
                    <a:cubicBezTo>
                      <a:pt x="2463" y="881"/>
                      <a:pt x="1705" y="1"/>
                      <a:pt x="10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56" name="Google Shape;7929;p70">
              <a:extLst>
                <a:ext uri="{FF2B5EF4-FFF2-40B4-BE49-F238E27FC236}">
                  <a16:creationId xmlns:a16="http://schemas.microsoft.com/office/drawing/2014/main" id="{4D9FE6E9-F8A7-4E04-8984-110E1C5BA2AA}"/>
                </a:ext>
              </a:extLst>
            </p:cNvPr>
            <p:cNvGrpSpPr/>
            <p:nvPr/>
          </p:nvGrpSpPr>
          <p:grpSpPr>
            <a:xfrm>
              <a:off x="5059567" y="1718275"/>
              <a:ext cx="791145" cy="1974754"/>
              <a:chOff x="5059567" y="1718275"/>
              <a:chExt cx="791145" cy="1974754"/>
            </a:xfrm>
          </p:grpSpPr>
          <p:sp>
            <p:nvSpPr>
              <p:cNvPr id="666" name="Google Shape;7930;p70">
                <a:extLst>
                  <a:ext uri="{FF2B5EF4-FFF2-40B4-BE49-F238E27FC236}">
                    <a16:creationId xmlns:a16="http://schemas.microsoft.com/office/drawing/2014/main" id="{807ECC4F-12E6-4E5B-8672-7566BDEECAA2}"/>
                  </a:ext>
                </a:extLst>
              </p:cNvPr>
              <p:cNvSpPr/>
              <p:nvPr/>
            </p:nvSpPr>
            <p:spPr>
              <a:xfrm>
                <a:off x="5128462" y="2476727"/>
                <a:ext cx="641904" cy="658687"/>
              </a:xfrm>
              <a:custGeom>
                <a:avLst/>
                <a:gdLst/>
                <a:ahLst/>
                <a:cxnLst/>
                <a:rect l="l" t="t" r="r" b="b"/>
                <a:pathLst>
                  <a:path w="49760" h="51061" extrusionOk="0">
                    <a:moveTo>
                      <a:pt x="30107" y="0"/>
                    </a:moveTo>
                    <a:cubicBezTo>
                      <a:pt x="29377" y="0"/>
                      <a:pt x="28601" y="23"/>
                      <a:pt x="27825" y="69"/>
                    </a:cubicBezTo>
                    <a:cubicBezTo>
                      <a:pt x="25428" y="183"/>
                      <a:pt x="23077" y="594"/>
                      <a:pt x="20794" y="1324"/>
                    </a:cubicBezTo>
                    <a:cubicBezTo>
                      <a:pt x="18626" y="2032"/>
                      <a:pt x="16526" y="3013"/>
                      <a:pt x="14540" y="4269"/>
                    </a:cubicBezTo>
                    <a:cubicBezTo>
                      <a:pt x="12669" y="5456"/>
                      <a:pt x="10888" y="6894"/>
                      <a:pt x="9245" y="8560"/>
                    </a:cubicBezTo>
                    <a:cubicBezTo>
                      <a:pt x="6118" y="11801"/>
                      <a:pt x="3630" y="15818"/>
                      <a:pt x="2100" y="20246"/>
                    </a:cubicBezTo>
                    <a:cubicBezTo>
                      <a:pt x="548" y="24697"/>
                      <a:pt x="1" y="29513"/>
                      <a:pt x="525" y="34147"/>
                    </a:cubicBezTo>
                    <a:cubicBezTo>
                      <a:pt x="662" y="35402"/>
                      <a:pt x="868" y="36635"/>
                      <a:pt x="1165" y="37776"/>
                    </a:cubicBezTo>
                    <a:cubicBezTo>
                      <a:pt x="1439" y="38940"/>
                      <a:pt x="1827" y="40104"/>
                      <a:pt x="2283" y="41200"/>
                    </a:cubicBezTo>
                    <a:cubicBezTo>
                      <a:pt x="3150" y="43231"/>
                      <a:pt x="4337" y="45012"/>
                      <a:pt x="5821" y="46473"/>
                    </a:cubicBezTo>
                    <a:cubicBezTo>
                      <a:pt x="6506" y="47135"/>
                      <a:pt x="7305" y="47774"/>
                      <a:pt x="8149" y="48321"/>
                    </a:cubicBezTo>
                    <a:cubicBezTo>
                      <a:pt x="8948" y="48846"/>
                      <a:pt x="9815" y="49303"/>
                      <a:pt x="10797" y="49714"/>
                    </a:cubicBezTo>
                    <a:cubicBezTo>
                      <a:pt x="12600" y="50444"/>
                      <a:pt x="14654" y="50878"/>
                      <a:pt x="16891" y="51015"/>
                    </a:cubicBezTo>
                    <a:cubicBezTo>
                      <a:pt x="17393" y="51060"/>
                      <a:pt x="17896" y="51060"/>
                      <a:pt x="18398" y="51060"/>
                    </a:cubicBezTo>
                    <a:cubicBezTo>
                      <a:pt x="19744" y="51060"/>
                      <a:pt x="21182" y="50946"/>
                      <a:pt x="22643" y="50741"/>
                    </a:cubicBezTo>
                    <a:cubicBezTo>
                      <a:pt x="24971" y="50604"/>
                      <a:pt x="27414" y="50307"/>
                      <a:pt x="29879" y="49805"/>
                    </a:cubicBezTo>
                    <a:cubicBezTo>
                      <a:pt x="31431" y="49508"/>
                      <a:pt x="33074" y="49097"/>
                      <a:pt x="34718" y="48618"/>
                    </a:cubicBezTo>
                    <a:cubicBezTo>
                      <a:pt x="35471" y="48413"/>
                      <a:pt x="36247" y="48162"/>
                      <a:pt x="37069" y="47888"/>
                    </a:cubicBezTo>
                    <a:cubicBezTo>
                      <a:pt x="37685" y="47705"/>
                      <a:pt x="38393" y="47454"/>
                      <a:pt x="39100" y="47180"/>
                    </a:cubicBezTo>
                    <a:cubicBezTo>
                      <a:pt x="40264" y="46724"/>
                      <a:pt x="41269" y="46221"/>
                      <a:pt x="42227" y="45651"/>
                    </a:cubicBezTo>
                    <a:cubicBezTo>
                      <a:pt x="43140" y="45080"/>
                      <a:pt x="43985" y="44441"/>
                      <a:pt x="44715" y="43711"/>
                    </a:cubicBezTo>
                    <a:cubicBezTo>
                      <a:pt x="45446" y="43003"/>
                      <a:pt x="46085" y="42204"/>
                      <a:pt x="46655" y="41314"/>
                    </a:cubicBezTo>
                    <a:cubicBezTo>
                      <a:pt x="47180" y="40470"/>
                      <a:pt x="47637" y="39488"/>
                      <a:pt x="48002" y="38415"/>
                    </a:cubicBezTo>
                    <a:cubicBezTo>
                      <a:pt x="48367" y="37388"/>
                      <a:pt x="48618" y="36247"/>
                      <a:pt x="48824" y="34969"/>
                    </a:cubicBezTo>
                    <a:cubicBezTo>
                      <a:pt x="48915" y="34307"/>
                      <a:pt x="49006" y="33622"/>
                      <a:pt x="49075" y="32937"/>
                    </a:cubicBezTo>
                    <a:cubicBezTo>
                      <a:pt x="49166" y="32230"/>
                      <a:pt x="49235" y="31522"/>
                      <a:pt x="49303" y="30814"/>
                    </a:cubicBezTo>
                    <a:cubicBezTo>
                      <a:pt x="49646" y="27596"/>
                      <a:pt x="49760" y="24697"/>
                      <a:pt x="49668" y="21958"/>
                    </a:cubicBezTo>
                    <a:cubicBezTo>
                      <a:pt x="49554" y="18717"/>
                      <a:pt x="49166" y="15864"/>
                      <a:pt x="48481" y="13285"/>
                    </a:cubicBezTo>
                    <a:cubicBezTo>
                      <a:pt x="48116" y="11961"/>
                      <a:pt x="47660" y="10683"/>
                      <a:pt x="47089" y="9450"/>
                    </a:cubicBezTo>
                    <a:cubicBezTo>
                      <a:pt x="46587" y="8354"/>
                      <a:pt x="45994" y="7327"/>
                      <a:pt x="45309" y="6391"/>
                    </a:cubicBezTo>
                    <a:cubicBezTo>
                      <a:pt x="44670" y="5524"/>
                      <a:pt x="43962" y="4702"/>
                      <a:pt x="43186" y="4018"/>
                    </a:cubicBezTo>
                    <a:cubicBezTo>
                      <a:pt x="42433" y="3356"/>
                      <a:pt x="41588" y="2762"/>
                      <a:pt x="40698" y="2260"/>
                    </a:cubicBezTo>
                    <a:cubicBezTo>
                      <a:pt x="39055" y="1324"/>
                      <a:pt x="37069" y="685"/>
                      <a:pt x="34809" y="343"/>
                    </a:cubicBezTo>
                    <a:cubicBezTo>
                      <a:pt x="33371" y="114"/>
                      <a:pt x="31819" y="0"/>
                      <a:pt x="30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" name="Google Shape;7931;p70">
                <a:extLst>
                  <a:ext uri="{FF2B5EF4-FFF2-40B4-BE49-F238E27FC236}">
                    <a16:creationId xmlns:a16="http://schemas.microsoft.com/office/drawing/2014/main" id="{11CC769B-0E40-499D-8ADA-F8FDAA8F6CFE}"/>
                  </a:ext>
                </a:extLst>
              </p:cNvPr>
              <p:cNvSpPr/>
              <p:nvPr/>
            </p:nvSpPr>
            <p:spPr>
              <a:xfrm>
                <a:off x="5133170" y="2887156"/>
                <a:ext cx="137527" cy="207006"/>
              </a:xfrm>
              <a:custGeom>
                <a:avLst/>
                <a:gdLst/>
                <a:ahLst/>
                <a:cxnLst/>
                <a:rect l="l" t="t" r="r" b="b"/>
                <a:pathLst>
                  <a:path w="10661" h="16047" extrusionOk="0">
                    <a:moveTo>
                      <a:pt x="7054" y="1"/>
                    </a:moveTo>
                    <a:cubicBezTo>
                      <a:pt x="6392" y="252"/>
                      <a:pt x="5707" y="434"/>
                      <a:pt x="5022" y="549"/>
                    </a:cubicBezTo>
                    <a:cubicBezTo>
                      <a:pt x="4338" y="663"/>
                      <a:pt x="3630" y="708"/>
                      <a:pt x="2922" y="708"/>
                    </a:cubicBezTo>
                    <a:cubicBezTo>
                      <a:pt x="1941" y="686"/>
                      <a:pt x="959" y="594"/>
                      <a:pt x="1" y="412"/>
                    </a:cubicBezTo>
                    <a:lnTo>
                      <a:pt x="1" y="412"/>
                    </a:lnTo>
                    <a:cubicBezTo>
                      <a:pt x="24" y="1051"/>
                      <a:pt x="69" y="1690"/>
                      <a:pt x="160" y="2329"/>
                    </a:cubicBezTo>
                    <a:cubicBezTo>
                      <a:pt x="297" y="3584"/>
                      <a:pt x="503" y="4817"/>
                      <a:pt x="777" y="5958"/>
                    </a:cubicBezTo>
                    <a:cubicBezTo>
                      <a:pt x="1051" y="7122"/>
                      <a:pt x="1439" y="8286"/>
                      <a:pt x="1918" y="9382"/>
                    </a:cubicBezTo>
                    <a:cubicBezTo>
                      <a:pt x="2785" y="11413"/>
                      <a:pt x="3972" y="13194"/>
                      <a:pt x="5456" y="14655"/>
                    </a:cubicBezTo>
                    <a:cubicBezTo>
                      <a:pt x="5958" y="15134"/>
                      <a:pt x="6506" y="15613"/>
                      <a:pt x="7077" y="16047"/>
                    </a:cubicBezTo>
                    <a:cubicBezTo>
                      <a:pt x="7214" y="16024"/>
                      <a:pt x="7350" y="16024"/>
                      <a:pt x="7465" y="16001"/>
                    </a:cubicBezTo>
                    <a:lnTo>
                      <a:pt x="7487" y="16001"/>
                    </a:lnTo>
                    <a:cubicBezTo>
                      <a:pt x="7846" y="15956"/>
                      <a:pt x="8205" y="15868"/>
                      <a:pt x="8542" y="15713"/>
                    </a:cubicBezTo>
                    <a:lnTo>
                      <a:pt x="8542" y="15713"/>
                    </a:lnTo>
                    <a:cubicBezTo>
                      <a:pt x="8539" y="15716"/>
                      <a:pt x="8537" y="15721"/>
                      <a:pt x="8537" y="15727"/>
                    </a:cubicBezTo>
                    <a:cubicBezTo>
                      <a:pt x="8811" y="15613"/>
                      <a:pt x="9062" y="15453"/>
                      <a:pt x="9291" y="15271"/>
                    </a:cubicBezTo>
                    <a:cubicBezTo>
                      <a:pt x="9496" y="15134"/>
                      <a:pt x="9679" y="14951"/>
                      <a:pt x="9838" y="14746"/>
                    </a:cubicBezTo>
                    <a:cubicBezTo>
                      <a:pt x="9838" y="14723"/>
                      <a:pt x="9838" y="14723"/>
                      <a:pt x="9838" y="14723"/>
                    </a:cubicBezTo>
                    <a:cubicBezTo>
                      <a:pt x="10021" y="14495"/>
                      <a:pt x="10158" y="14244"/>
                      <a:pt x="10272" y="13993"/>
                    </a:cubicBezTo>
                    <a:lnTo>
                      <a:pt x="10272" y="13993"/>
                    </a:lnTo>
                    <a:lnTo>
                      <a:pt x="10249" y="14015"/>
                    </a:lnTo>
                    <a:cubicBezTo>
                      <a:pt x="10409" y="13627"/>
                      <a:pt x="10500" y="13217"/>
                      <a:pt x="10569" y="12829"/>
                    </a:cubicBezTo>
                    <a:cubicBezTo>
                      <a:pt x="10660" y="12052"/>
                      <a:pt x="10614" y="11254"/>
                      <a:pt x="10523" y="10478"/>
                    </a:cubicBezTo>
                    <a:cubicBezTo>
                      <a:pt x="10363" y="9313"/>
                      <a:pt x="10067" y="8172"/>
                      <a:pt x="9724" y="7054"/>
                    </a:cubicBezTo>
                    <a:cubicBezTo>
                      <a:pt x="9291" y="5730"/>
                      <a:pt x="8788" y="4406"/>
                      <a:pt x="8286" y="3128"/>
                    </a:cubicBezTo>
                    <a:cubicBezTo>
                      <a:pt x="8058" y="2557"/>
                      <a:pt x="7830" y="2009"/>
                      <a:pt x="7602" y="1462"/>
                    </a:cubicBezTo>
                    <a:cubicBezTo>
                      <a:pt x="7442" y="1028"/>
                      <a:pt x="7259" y="594"/>
                      <a:pt x="7099" y="138"/>
                    </a:cubicBezTo>
                    <a:cubicBezTo>
                      <a:pt x="7099" y="138"/>
                      <a:pt x="7077" y="115"/>
                      <a:pt x="7077" y="92"/>
                    </a:cubicBezTo>
                    <a:cubicBezTo>
                      <a:pt x="7077" y="69"/>
                      <a:pt x="7077" y="46"/>
                      <a:pt x="7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" name="Google Shape;7932;p70">
                <a:extLst>
                  <a:ext uri="{FF2B5EF4-FFF2-40B4-BE49-F238E27FC236}">
                    <a16:creationId xmlns:a16="http://schemas.microsoft.com/office/drawing/2014/main" id="{CE78DBBC-2A24-4864-B65B-E075E6EB8282}"/>
                  </a:ext>
                </a:extLst>
              </p:cNvPr>
              <p:cNvSpPr/>
              <p:nvPr/>
            </p:nvSpPr>
            <p:spPr>
              <a:xfrm>
                <a:off x="5260073" y="3077072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A0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" name="Google Shape;7933;p70">
                <a:extLst>
                  <a:ext uri="{FF2B5EF4-FFF2-40B4-BE49-F238E27FC236}">
                    <a16:creationId xmlns:a16="http://schemas.microsoft.com/office/drawing/2014/main" id="{3A9785FD-585A-4430-AC47-F3E7F97B7119}"/>
                  </a:ext>
                </a:extLst>
              </p:cNvPr>
              <p:cNvSpPr/>
              <p:nvPr/>
            </p:nvSpPr>
            <p:spPr>
              <a:xfrm>
                <a:off x="5260073" y="307735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00A0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0" name="Google Shape;7934;p70">
                <a:extLst>
                  <a:ext uri="{FF2B5EF4-FFF2-40B4-BE49-F238E27FC236}">
                    <a16:creationId xmlns:a16="http://schemas.microsoft.com/office/drawing/2014/main" id="{9D23E27D-EAFE-43CF-803A-74073DA0E31C}"/>
                  </a:ext>
                </a:extLst>
              </p:cNvPr>
              <p:cNvSpPr/>
              <p:nvPr/>
            </p:nvSpPr>
            <p:spPr>
              <a:xfrm>
                <a:off x="5229450" y="3093557"/>
                <a:ext cx="31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1" y="0"/>
                      <a:pt x="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00A0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1" name="Google Shape;7935;p70">
                <a:extLst>
                  <a:ext uri="{FF2B5EF4-FFF2-40B4-BE49-F238E27FC236}">
                    <a16:creationId xmlns:a16="http://schemas.microsoft.com/office/drawing/2014/main" id="{7A338A3F-C2FF-472A-87F3-1F01BF81D9E4}"/>
                  </a:ext>
                </a:extLst>
              </p:cNvPr>
              <p:cNvSpPr/>
              <p:nvPr/>
            </p:nvSpPr>
            <p:spPr>
              <a:xfrm>
                <a:off x="5151719" y="2476727"/>
                <a:ext cx="400751" cy="282162"/>
              </a:xfrm>
              <a:custGeom>
                <a:avLst/>
                <a:gdLst/>
                <a:ahLst/>
                <a:cxnLst/>
                <a:rect l="l" t="t" r="r" b="b"/>
                <a:pathLst>
                  <a:path w="31066" h="21873" extrusionOk="0">
                    <a:moveTo>
                      <a:pt x="28304" y="0"/>
                    </a:moveTo>
                    <a:cubicBezTo>
                      <a:pt x="27619" y="0"/>
                      <a:pt x="26866" y="0"/>
                      <a:pt x="26022" y="46"/>
                    </a:cubicBezTo>
                    <a:cubicBezTo>
                      <a:pt x="23648" y="160"/>
                      <a:pt x="21274" y="594"/>
                      <a:pt x="18991" y="1324"/>
                    </a:cubicBezTo>
                    <a:cubicBezTo>
                      <a:pt x="16823" y="2009"/>
                      <a:pt x="14723" y="3013"/>
                      <a:pt x="12737" y="4246"/>
                    </a:cubicBezTo>
                    <a:cubicBezTo>
                      <a:pt x="10843" y="5456"/>
                      <a:pt x="9062" y="6894"/>
                      <a:pt x="7442" y="8560"/>
                    </a:cubicBezTo>
                    <a:cubicBezTo>
                      <a:pt x="4292" y="11778"/>
                      <a:pt x="1827" y="15818"/>
                      <a:pt x="275" y="20224"/>
                    </a:cubicBezTo>
                    <a:cubicBezTo>
                      <a:pt x="183" y="20520"/>
                      <a:pt x="92" y="20794"/>
                      <a:pt x="1" y="21068"/>
                    </a:cubicBezTo>
                    <a:cubicBezTo>
                      <a:pt x="92" y="21182"/>
                      <a:pt x="206" y="21273"/>
                      <a:pt x="320" y="21342"/>
                    </a:cubicBezTo>
                    <a:cubicBezTo>
                      <a:pt x="526" y="21479"/>
                      <a:pt x="777" y="21593"/>
                      <a:pt x="1005" y="21662"/>
                    </a:cubicBezTo>
                    <a:cubicBezTo>
                      <a:pt x="1416" y="21798"/>
                      <a:pt x="1827" y="21844"/>
                      <a:pt x="2238" y="21867"/>
                    </a:cubicBezTo>
                    <a:cubicBezTo>
                      <a:pt x="2333" y="21871"/>
                      <a:pt x="2428" y="21873"/>
                      <a:pt x="2524" y="21873"/>
                    </a:cubicBezTo>
                    <a:cubicBezTo>
                      <a:pt x="3005" y="21873"/>
                      <a:pt x="3493" y="21825"/>
                      <a:pt x="3949" y="21730"/>
                    </a:cubicBezTo>
                    <a:cubicBezTo>
                      <a:pt x="4383" y="21639"/>
                      <a:pt x="4817" y="21502"/>
                      <a:pt x="5205" y="21296"/>
                    </a:cubicBezTo>
                    <a:lnTo>
                      <a:pt x="5182" y="21296"/>
                    </a:lnTo>
                    <a:cubicBezTo>
                      <a:pt x="5410" y="21182"/>
                      <a:pt x="5639" y="21045"/>
                      <a:pt x="5844" y="20885"/>
                    </a:cubicBezTo>
                    <a:cubicBezTo>
                      <a:pt x="6095" y="20726"/>
                      <a:pt x="6323" y="20520"/>
                      <a:pt x="6552" y="20338"/>
                    </a:cubicBezTo>
                    <a:cubicBezTo>
                      <a:pt x="7191" y="19767"/>
                      <a:pt x="7761" y="19128"/>
                      <a:pt x="8286" y="18443"/>
                    </a:cubicBezTo>
                    <a:cubicBezTo>
                      <a:pt x="8834" y="17758"/>
                      <a:pt x="9336" y="17028"/>
                      <a:pt x="9816" y="16298"/>
                    </a:cubicBezTo>
                    <a:lnTo>
                      <a:pt x="9816" y="16298"/>
                    </a:lnTo>
                    <a:lnTo>
                      <a:pt x="9793" y="16320"/>
                    </a:lnTo>
                    <a:cubicBezTo>
                      <a:pt x="10295" y="15567"/>
                      <a:pt x="10774" y="14791"/>
                      <a:pt x="11276" y="14015"/>
                    </a:cubicBezTo>
                    <a:cubicBezTo>
                      <a:pt x="11710" y="13285"/>
                      <a:pt x="12167" y="12577"/>
                      <a:pt x="12669" y="11892"/>
                    </a:cubicBezTo>
                    <a:cubicBezTo>
                      <a:pt x="12829" y="11641"/>
                      <a:pt x="13011" y="11390"/>
                      <a:pt x="13194" y="11139"/>
                    </a:cubicBezTo>
                    <a:cubicBezTo>
                      <a:pt x="13376" y="10934"/>
                      <a:pt x="13536" y="10705"/>
                      <a:pt x="13719" y="10500"/>
                    </a:cubicBezTo>
                    <a:cubicBezTo>
                      <a:pt x="14084" y="10066"/>
                      <a:pt x="14472" y="9633"/>
                      <a:pt x="14883" y="9199"/>
                    </a:cubicBezTo>
                    <a:cubicBezTo>
                      <a:pt x="15682" y="8377"/>
                      <a:pt x="16549" y="7578"/>
                      <a:pt x="17462" y="6848"/>
                    </a:cubicBezTo>
                    <a:cubicBezTo>
                      <a:pt x="19334" y="5341"/>
                      <a:pt x="21388" y="4040"/>
                      <a:pt x="23534" y="2968"/>
                    </a:cubicBezTo>
                    <a:cubicBezTo>
                      <a:pt x="25770" y="1849"/>
                      <a:pt x="28121" y="936"/>
                      <a:pt x="30541" y="251"/>
                    </a:cubicBezTo>
                    <a:cubicBezTo>
                      <a:pt x="30701" y="206"/>
                      <a:pt x="30883" y="137"/>
                      <a:pt x="31066" y="92"/>
                    </a:cubicBezTo>
                    <a:cubicBezTo>
                      <a:pt x="30176" y="23"/>
                      <a:pt x="29263" y="0"/>
                      <a:pt x="283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2" name="Google Shape;7936;p70">
                <a:extLst>
                  <a:ext uri="{FF2B5EF4-FFF2-40B4-BE49-F238E27FC236}">
                    <a16:creationId xmlns:a16="http://schemas.microsoft.com/office/drawing/2014/main" id="{CC6E4465-3200-40CF-9C8F-EBC3F13BA14F}"/>
                  </a:ext>
                </a:extLst>
              </p:cNvPr>
              <p:cNvSpPr/>
              <p:nvPr/>
            </p:nvSpPr>
            <p:spPr>
              <a:xfrm>
                <a:off x="5260073" y="307735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00A0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3" name="Google Shape;7937;p70">
                <a:extLst>
                  <a:ext uri="{FF2B5EF4-FFF2-40B4-BE49-F238E27FC236}">
                    <a16:creationId xmlns:a16="http://schemas.microsoft.com/office/drawing/2014/main" id="{75FCA16A-11A5-44E1-8A65-0A360CF70731}"/>
                  </a:ext>
                </a:extLst>
              </p:cNvPr>
              <p:cNvSpPr/>
              <p:nvPr/>
            </p:nvSpPr>
            <p:spPr>
              <a:xfrm>
                <a:off x="5296578" y="2562997"/>
                <a:ext cx="473778" cy="561511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43528" extrusionOk="0">
                    <a:moveTo>
                      <a:pt x="21867" y="0"/>
                    </a:moveTo>
                    <a:cubicBezTo>
                      <a:pt x="21228" y="23"/>
                      <a:pt x="20566" y="69"/>
                      <a:pt x="19927" y="137"/>
                    </a:cubicBezTo>
                    <a:cubicBezTo>
                      <a:pt x="19060" y="274"/>
                      <a:pt x="18170" y="457"/>
                      <a:pt x="17302" y="708"/>
                    </a:cubicBezTo>
                    <a:cubicBezTo>
                      <a:pt x="16435" y="936"/>
                      <a:pt x="15590" y="1256"/>
                      <a:pt x="14769" y="1598"/>
                    </a:cubicBezTo>
                    <a:lnTo>
                      <a:pt x="14792" y="1598"/>
                    </a:lnTo>
                    <a:cubicBezTo>
                      <a:pt x="12669" y="2488"/>
                      <a:pt x="10683" y="3698"/>
                      <a:pt x="8857" y="5090"/>
                    </a:cubicBezTo>
                    <a:cubicBezTo>
                      <a:pt x="7099" y="6460"/>
                      <a:pt x="5479" y="8012"/>
                      <a:pt x="4109" y="9769"/>
                    </a:cubicBezTo>
                    <a:cubicBezTo>
                      <a:pt x="3630" y="10408"/>
                      <a:pt x="3173" y="11070"/>
                      <a:pt x="2763" y="11755"/>
                    </a:cubicBezTo>
                    <a:cubicBezTo>
                      <a:pt x="2580" y="12098"/>
                      <a:pt x="2375" y="12417"/>
                      <a:pt x="2215" y="12782"/>
                    </a:cubicBezTo>
                    <a:cubicBezTo>
                      <a:pt x="2032" y="13125"/>
                      <a:pt x="1872" y="13467"/>
                      <a:pt x="1735" y="13832"/>
                    </a:cubicBezTo>
                    <a:lnTo>
                      <a:pt x="1735" y="13809"/>
                    </a:lnTo>
                    <a:cubicBezTo>
                      <a:pt x="1347" y="14722"/>
                      <a:pt x="1028" y="15658"/>
                      <a:pt x="777" y="16617"/>
                    </a:cubicBezTo>
                    <a:cubicBezTo>
                      <a:pt x="526" y="17553"/>
                      <a:pt x="343" y="18511"/>
                      <a:pt x="206" y="19470"/>
                    </a:cubicBezTo>
                    <a:cubicBezTo>
                      <a:pt x="206" y="19470"/>
                      <a:pt x="206" y="19447"/>
                      <a:pt x="206" y="19447"/>
                    </a:cubicBezTo>
                    <a:cubicBezTo>
                      <a:pt x="69" y="20497"/>
                      <a:pt x="1" y="21547"/>
                      <a:pt x="1" y="22620"/>
                    </a:cubicBezTo>
                    <a:cubicBezTo>
                      <a:pt x="1" y="23145"/>
                      <a:pt x="24" y="23670"/>
                      <a:pt x="46" y="24195"/>
                    </a:cubicBezTo>
                    <a:cubicBezTo>
                      <a:pt x="92" y="24697"/>
                      <a:pt x="138" y="25199"/>
                      <a:pt x="206" y="25701"/>
                    </a:cubicBezTo>
                    <a:cubicBezTo>
                      <a:pt x="206" y="25701"/>
                      <a:pt x="206" y="25701"/>
                      <a:pt x="206" y="25679"/>
                    </a:cubicBezTo>
                    <a:cubicBezTo>
                      <a:pt x="320" y="26660"/>
                      <a:pt x="526" y="27619"/>
                      <a:pt x="777" y="28555"/>
                    </a:cubicBezTo>
                    <a:cubicBezTo>
                      <a:pt x="914" y="29057"/>
                      <a:pt x="1051" y="29536"/>
                      <a:pt x="1211" y="29993"/>
                    </a:cubicBezTo>
                    <a:cubicBezTo>
                      <a:pt x="1370" y="30449"/>
                      <a:pt x="1530" y="30883"/>
                      <a:pt x="1713" y="31316"/>
                    </a:cubicBezTo>
                    <a:lnTo>
                      <a:pt x="1713" y="31294"/>
                    </a:lnTo>
                    <a:cubicBezTo>
                      <a:pt x="2032" y="32047"/>
                      <a:pt x="2375" y="32777"/>
                      <a:pt x="2785" y="33485"/>
                    </a:cubicBezTo>
                    <a:cubicBezTo>
                      <a:pt x="3196" y="34170"/>
                      <a:pt x="3630" y="34831"/>
                      <a:pt x="4132" y="35471"/>
                    </a:cubicBezTo>
                    <a:cubicBezTo>
                      <a:pt x="4132" y="35493"/>
                      <a:pt x="4132" y="35493"/>
                      <a:pt x="4132" y="35493"/>
                    </a:cubicBezTo>
                    <a:cubicBezTo>
                      <a:pt x="4566" y="36041"/>
                      <a:pt x="5022" y="36566"/>
                      <a:pt x="5502" y="37068"/>
                    </a:cubicBezTo>
                    <a:cubicBezTo>
                      <a:pt x="5821" y="37388"/>
                      <a:pt x="6118" y="37662"/>
                      <a:pt x="6460" y="37959"/>
                    </a:cubicBezTo>
                    <a:cubicBezTo>
                      <a:pt x="6780" y="38232"/>
                      <a:pt x="7099" y="38506"/>
                      <a:pt x="7442" y="38757"/>
                    </a:cubicBezTo>
                    <a:lnTo>
                      <a:pt x="7419" y="38757"/>
                    </a:lnTo>
                    <a:cubicBezTo>
                      <a:pt x="8400" y="39488"/>
                      <a:pt x="9428" y="40173"/>
                      <a:pt x="10455" y="40812"/>
                    </a:cubicBezTo>
                    <a:cubicBezTo>
                      <a:pt x="11482" y="41451"/>
                      <a:pt x="12509" y="42067"/>
                      <a:pt x="13513" y="42729"/>
                    </a:cubicBezTo>
                    <a:cubicBezTo>
                      <a:pt x="13901" y="42980"/>
                      <a:pt x="14289" y="43254"/>
                      <a:pt x="14655" y="43528"/>
                    </a:cubicBezTo>
                    <a:cubicBezTo>
                      <a:pt x="15385" y="43414"/>
                      <a:pt x="16115" y="43277"/>
                      <a:pt x="16846" y="43140"/>
                    </a:cubicBezTo>
                    <a:cubicBezTo>
                      <a:pt x="18398" y="42820"/>
                      <a:pt x="20041" y="42409"/>
                      <a:pt x="21685" y="41953"/>
                    </a:cubicBezTo>
                    <a:cubicBezTo>
                      <a:pt x="22438" y="41725"/>
                      <a:pt x="23214" y="41496"/>
                      <a:pt x="24036" y="41223"/>
                    </a:cubicBezTo>
                    <a:cubicBezTo>
                      <a:pt x="24698" y="40994"/>
                      <a:pt x="25383" y="40766"/>
                      <a:pt x="26067" y="40492"/>
                    </a:cubicBezTo>
                    <a:cubicBezTo>
                      <a:pt x="27231" y="40036"/>
                      <a:pt x="28258" y="39533"/>
                      <a:pt x="29194" y="38963"/>
                    </a:cubicBezTo>
                    <a:cubicBezTo>
                      <a:pt x="30107" y="38392"/>
                      <a:pt x="30952" y="37753"/>
                      <a:pt x="31705" y="37023"/>
                    </a:cubicBezTo>
                    <a:cubicBezTo>
                      <a:pt x="32436" y="36315"/>
                      <a:pt x="33075" y="35516"/>
                      <a:pt x="33622" y="34626"/>
                    </a:cubicBezTo>
                    <a:cubicBezTo>
                      <a:pt x="34147" y="33782"/>
                      <a:pt x="34604" y="32800"/>
                      <a:pt x="34969" y="31727"/>
                    </a:cubicBezTo>
                    <a:cubicBezTo>
                      <a:pt x="35334" y="30700"/>
                      <a:pt x="35608" y="29559"/>
                      <a:pt x="35791" y="28281"/>
                    </a:cubicBezTo>
                    <a:cubicBezTo>
                      <a:pt x="35882" y="27619"/>
                      <a:pt x="35973" y="26957"/>
                      <a:pt x="36042" y="26318"/>
                    </a:cubicBezTo>
                    <a:lnTo>
                      <a:pt x="36065" y="26249"/>
                    </a:lnTo>
                    <a:cubicBezTo>
                      <a:pt x="36133" y="25542"/>
                      <a:pt x="36225" y="24834"/>
                      <a:pt x="36293" y="24126"/>
                    </a:cubicBezTo>
                    <a:cubicBezTo>
                      <a:pt x="36613" y="20908"/>
                      <a:pt x="36727" y="18009"/>
                      <a:pt x="36635" y="15270"/>
                    </a:cubicBezTo>
                    <a:cubicBezTo>
                      <a:pt x="36567" y="12896"/>
                      <a:pt x="36339" y="10728"/>
                      <a:pt x="35951" y="8742"/>
                    </a:cubicBezTo>
                    <a:cubicBezTo>
                      <a:pt x="35905" y="8651"/>
                      <a:pt x="35859" y="8560"/>
                      <a:pt x="35791" y="8468"/>
                    </a:cubicBezTo>
                    <a:cubicBezTo>
                      <a:pt x="35540" y="8035"/>
                      <a:pt x="35289" y="7601"/>
                      <a:pt x="35015" y="7190"/>
                    </a:cubicBezTo>
                    <a:cubicBezTo>
                      <a:pt x="34741" y="6756"/>
                      <a:pt x="34444" y="6368"/>
                      <a:pt x="34147" y="5958"/>
                    </a:cubicBezTo>
                    <a:cubicBezTo>
                      <a:pt x="33782" y="5501"/>
                      <a:pt x="33394" y="5045"/>
                      <a:pt x="32983" y="4611"/>
                    </a:cubicBezTo>
                    <a:cubicBezTo>
                      <a:pt x="32778" y="4405"/>
                      <a:pt x="32572" y="4200"/>
                      <a:pt x="32344" y="4017"/>
                    </a:cubicBezTo>
                    <a:cubicBezTo>
                      <a:pt x="32145" y="3841"/>
                      <a:pt x="31925" y="3664"/>
                      <a:pt x="31704" y="3487"/>
                    </a:cubicBezTo>
                    <a:lnTo>
                      <a:pt x="31704" y="3487"/>
                    </a:lnTo>
                    <a:cubicBezTo>
                      <a:pt x="31705" y="3490"/>
                      <a:pt x="31705" y="3492"/>
                      <a:pt x="31705" y="3492"/>
                    </a:cubicBezTo>
                    <a:cubicBezTo>
                      <a:pt x="31705" y="3492"/>
                      <a:pt x="31682" y="3470"/>
                      <a:pt x="31682" y="3470"/>
                    </a:cubicBezTo>
                    <a:lnTo>
                      <a:pt x="31682" y="3470"/>
                    </a:lnTo>
                    <a:cubicBezTo>
                      <a:pt x="31690" y="3475"/>
                      <a:pt x="31697" y="3481"/>
                      <a:pt x="31704" y="3487"/>
                    </a:cubicBezTo>
                    <a:lnTo>
                      <a:pt x="31704" y="3487"/>
                    </a:lnTo>
                    <a:cubicBezTo>
                      <a:pt x="31703" y="3481"/>
                      <a:pt x="31698" y="3470"/>
                      <a:pt x="31682" y="3470"/>
                    </a:cubicBezTo>
                    <a:cubicBezTo>
                      <a:pt x="31134" y="3036"/>
                      <a:pt x="30541" y="2648"/>
                      <a:pt x="29925" y="2305"/>
                    </a:cubicBezTo>
                    <a:cubicBezTo>
                      <a:pt x="29308" y="1963"/>
                      <a:pt x="28669" y="1666"/>
                      <a:pt x="28007" y="1392"/>
                    </a:cubicBezTo>
                    <a:cubicBezTo>
                      <a:pt x="27642" y="1233"/>
                      <a:pt x="27277" y="1073"/>
                      <a:pt x="26889" y="936"/>
                    </a:cubicBezTo>
                    <a:cubicBezTo>
                      <a:pt x="26706" y="868"/>
                      <a:pt x="26501" y="799"/>
                      <a:pt x="26296" y="731"/>
                    </a:cubicBezTo>
                    <a:cubicBezTo>
                      <a:pt x="26136" y="662"/>
                      <a:pt x="25953" y="616"/>
                      <a:pt x="25793" y="548"/>
                    </a:cubicBezTo>
                    <a:cubicBezTo>
                      <a:pt x="25451" y="457"/>
                      <a:pt x="25131" y="365"/>
                      <a:pt x="24789" y="297"/>
                    </a:cubicBezTo>
                    <a:cubicBezTo>
                      <a:pt x="24447" y="228"/>
                      <a:pt x="24104" y="160"/>
                      <a:pt x="23762" y="114"/>
                    </a:cubicBezTo>
                    <a:lnTo>
                      <a:pt x="23785" y="114"/>
                    </a:lnTo>
                    <a:cubicBezTo>
                      <a:pt x="23214" y="46"/>
                      <a:pt x="22621" y="0"/>
                      <a:pt x="22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4" name="Google Shape;7938;p70">
                <a:extLst>
                  <a:ext uri="{FF2B5EF4-FFF2-40B4-BE49-F238E27FC236}">
                    <a16:creationId xmlns:a16="http://schemas.microsoft.com/office/drawing/2014/main" id="{8DCC1C20-1E59-49C4-99DC-766F6C0741B2}"/>
                  </a:ext>
                </a:extLst>
              </p:cNvPr>
              <p:cNvSpPr/>
              <p:nvPr/>
            </p:nvSpPr>
            <p:spPr>
              <a:xfrm>
                <a:off x="5130822" y="2748772"/>
                <a:ext cx="47124" cy="147537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1437" extrusionOk="0">
                    <a:moveTo>
                      <a:pt x="1621" y="1"/>
                    </a:moveTo>
                    <a:cubicBezTo>
                      <a:pt x="479" y="3562"/>
                      <a:pt x="0" y="7419"/>
                      <a:pt x="183" y="11140"/>
                    </a:cubicBezTo>
                    <a:lnTo>
                      <a:pt x="342" y="11162"/>
                    </a:lnTo>
                    <a:cubicBezTo>
                      <a:pt x="1233" y="11322"/>
                      <a:pt x="2032" y="11414"/>
                      <a:pt x="2808" y="11436"/>
                    </a:cubicBezTo>
                    <a:cubicBezTo>
                      <a:pt x="2716" y="10637"/>
                      <a:pt x="2671" y="9816"/>
                      <a:pt x="2648" y="9017"/>
                    </a:cubicBezTo>
                    <a:cubicBezTo>
                      <a:pt x="2602" y="7351"/>
                      <a:pt x="2716" y="5662"/>
                      <a:pt x="2967" y="4018"/>
                    </a:cubicBezTo>
                    <a:cubicBezTo>
                      <a:pt x="3082" y="3196"/>
                      <a:pt x="3264" y="2375"/>
                      <a:pt x="3447" y="1553"/>
                    </a:cubicBezTo>
                    <a:cubicBezTo>
                      <a:pt x="3515" y="1279"/>
                      <a:pt x="3584" y="1028"/>
                      <a:pt x="3652" y="777"/>
                    </a:cubicBezTo>
                    <a:cubicBezTo>
                      <a:pt x="3287" y="731"/>
                      <a:pt x="2945" y="686"/>
                      <a:pt x="2625" y="572"/>
                    </a:cubicBezTo>
                    <a:cubicBezTo>
                      <a:pt x="2511" y="526"/>
                      <a:pt x="2397" y="480"/>
                      <a:pt x="2283" y="435"/>
                    </a:cubicBezTo>
                    <a:cubicBezTo>
                      <a:pt x="2146" y="389"/>
                      <a:pt x="2054" y="320"/>
                      <a:pt x="1940" y="252"/>
                    </a:cubicBezTo>
                    <a:cubicBezTo>
                      <a:pt x="1849" y="183"/>
                      <a:pt x="1735" y="115"/>
                      <a:pt x="1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5" name="Google Shape;7939;p70">
                <a:extLst>
                  <a:ext uri="{FF2B5EF4-FFF2-40B4-BE49-F238E27FC236}">
                    <a16:creationId xmlns:a16="http://schemas.microsoft.com/office/drawing/2014/main" id="{79869F16-384C-429E-9C5A-5E34941ABB6A}"/>
                  </a:ext>
                </a:extLst>
              </p:cNvPr>
              <p:cNvSpPr/>
              <p:nvPr/>
            </p:nvSpPr>
            <p:spPr>
              <a:xfrm>
                <a:off x="5225039" y="3075305"/>
                <a:ext cx="214075" cy="60372"/>
              </a:xfrm>
              <a:custGeom>
                <a:avLst/>
                <a:gdLst/>
                <a:ahLst/>
                <a:cxnLst/>
                <a:rect l="l" t="t" r="r" b="b"/>
                <a:pathLst>
                  <a:path w="16595" h="4680" extrusionOk="0">
                    <a:moveTo>
                      <a:pt x="2808" y="0"/>
                    </a:moveTo>
                    <a:cubicBezTo>
                      <a:pt x="2785" y="46"/>
                      <a:pt x="2762" y="91"/>
                      <a:pt x="2716" y="137"/>
                    </a:cubicBezTo>
                    <a:cubicBezTo>
                      <a:pt x="2557" y="365"/>
                      <a:pt x="2374" y="548"/>
                      <a:pt x="2169" y="685"/>
                    </a:cubicBezTo>
                    <a:cubicBezTo>
                      <a:pt x="1940" y="867"/>
                      <a:pt x="1689" y="1027"/>
                      <a:pt x="1415" y="1141"/>
                    </a:cubicBezTo>
                    <a:cubicBezTo>
                      <a:pt x="1073" y="1278"/>
                      <a:pt x="708" y="1370"/>
                      <a:pt x="365" y="1415"/>
                    </a:cubicBezTo>
                    <a:cubicBezTo>
                      <a:pt x="228" y="1438"/>
                      <a:pt x="114" y="1438"/>
                      <a:pt x="0" y="1461"/>
                    </a:cubicBezTo>
                    <a:cubicBezTo>
                      <a:pt x="206" y="1621"/>
                      <a:pt x="411" y="1780"/>
                      <a:pt x="662" y="1940"/>
                    </a:cubicBezTo>
                    <a:cubicBezTo>
                      <a:pt x="1461" y="2465"/>
                      <a:pt x="2328" y="2899"/>
                      <a:pt x="3310" y="3310"/>
                    </a:cubicBezTo>
                    <a:cubicBezTo>
                      <a:pt x="5113" y="4040"/>
                      <a:pt x="7167" y="4497"/>
                      <a:pt x="9404" y="4634"/>
                    </a:cubicBezTo>
                    <a:cubicBezTo>
                      <a:pt x="9929" y="4656"/>
                      <a:pt x="10431" y="4679"/>
                      <a:pt x="10911" y="4679"/>
                    </a:cubicBezTo>
                    <a:cubicBezTo>
                      <a:pt x="12257" y="4679"/>
                      <a:pt x="13673" y="4565"/>
                      <a:pt x="15156" y="4337"/>
                    </a:cubicBezTo>
                    <a:cubicBezTo>
                      <a:pt x="15636" y="4314"/>
                      <a:pt x="16115" y="4291"/>
                      <a:pt x="16594" y="4246"/>
                    </a:cubicBezTo>
                    <a:cubicBezTo>
                      <a:pt x="16549" y="4246"/>
                      <a:pt x="16503" y="4223"/>
                      <a:pt x="16480" y="4223"/>
                    </a:cubicBezTo>
                    <a:cubicBezTo>
                      <a:pt x="14700" y="3995"/>
                      <a:pt x="12919" y="3721"/>
                      <a:pt x="11185" y="3355"/>
                    </a:cubicBezTo>
                    <a:cubicBezTo>
                      <a:pt x="10454" y="3196"/>
                      <a:pt x="9701" y="3036"/>
                      <a:pt x="8993" y="2830"/>
                    </a:cubicBezTo>
                    <a:cubicBezTo>
                      <a:pt x="8331" y="2648"/>
                      <a:pt x="7692" y="2442"/>
                      <a:pt x="7053" y="2191"/>
                    </a:cubicBezTo>
                    <a:cubicBezTo>
                      <a:pt x="5821" y="1735"/>
                      <a:pt x="4611" y="1164"/>
                      <a:pt x="3492" y="457"/>
                    </a:cubicBezTo>
                    <a:cubicBezTo>
                      <a:pt x="3264" y="297"/>
                      <a:pt x="3036" y="16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6" name="Google Shape;7940;p70">
                <a:extLst>
                  <a:ext uri="{FF2B5EF4-FFF2-40B4-BE49-F238E27FC236}">
                    <a16:creationId xmlns:a16="http://schemas.microsoft.com/office/drawing/2014/main" id="{4F1FBBE9-D119-4027-9C9B-2DB63809965B}"/>
                  </a:ext>
                </a:extLst>
              </p:cNvPr>
              <p:cNvSpPr/>
              <p:nvPr/>
            </p:nvSpPr>
            <p:spPr>
              <a:xfrm>
                <a:off x="5133170" y="2892457"/>
                <a:ext cx="128097" cy="201704"/>
              </a:xfrm>
              <a:custGeom>
                <a:avLst/>
                <a:gdLst/>
                <a:ahLst/>
                <a:cxnLst/>
                <a:rect l="l" t="t" r="r" b="b"/>
                <a:pathLst>
                  <a:path w="9930" h="15636" extrusionOk="0">
                    <a:moveTo>
                      <a:pt x="1" y="1"/>
                    </a:moveTo>
                    <a:cubicBezTo>
                      <a:pt x="24" y="617"/>
                      <a:pt x="69" y="1256"/>
                      <a:pt x="138" y="1918"/>
                    </a:cubicBezTo>
                    <a:cubicBezTo>
                      <a:pt x="275" y="3196"/>
                      <a:pt x="503" y="4406"/>
                      <a:pt x="777" y="5547"/>
                    </a:cubicBezTo>
                    <a:cubicBezTo>
                      <a:pt x="1051" y="6711"/>
                      <a:pt x="1439" y="7875"/>
                      <a:pt x="1918" y="8971"/>
                    </a:cubicBezTo>
                    <a:cubicBezTo>
                      <a:pt x="2763" y="11002"/>
                      <a:pt x="3972" y="12783"/>
                      <a:pt x="5433" y="14244"/>
                    </a:cubicBezTo>
                    <a:cubicBezTo>
                      <a:pt x="5935" y="14746"/>
                      <a:pt x="6483" y="15202"/>
                      <a:pt x="7077" y="15636"/>
                    </a:cubicBezTo>
                    <a:cubicBezTo>
                      <a:pt x="7236" y="15613"/>
                      <a:pt x="7350" y="15613"/>
                      <a:pt x="7487" y="15590"/>
                    </a:cubicBezTo>
                    <a:cubicBezTo>
                      <a:pt x="7830" y="15545"/>
                      <a:pt x="8195" y="15453"/>
                      <a:pt x="8537" y="15316"/>
                    </a:cubicBezTo>
                    <a:cubicBezTo>
                      <a:pt x="8811" y="15179"/>
                      <a:pt x="9062" y="15042"/>
                      <a:pt x="9291" y="14860"/>
                    </a:cubicBezTo>
                    <a:cubicBezTo>
                      <a:pt x="9496" y="14723"/>
                      <a:pt x="9679" y="14540"/>
                      <a:pt x="9838" y="14312"/>
                    </a:cubicBezTo>
                    <a:cubicBezTo>
                      <a:pt x="9884" y="14266"/>
                      <a:pt x="9907" y="14221"/>
                      <a:pt x="9930" y="14175"/>
                    </a:cubicBezTo>
                    <a:cubicBezTo>
                      <a:pt x="9565" y="13901"/>
                      <a:pt x="9199" y="13627"/>
                      <a:pt x="8857" y="13331"/>
                    </a:cubicBezTo>
                    <a:cubicBezTo>
                      <a:pt x="8263" y="12828"/>
                      <a:pt x="7716" y="12303"/>
                      <a:pt x="7236" y="11710"/>
                    </a:cubicBezTo>
                    <a:cubicBezTo>
                      <a:pt x="6734" y="11117"/>
                      <a:pt x="6255" y="10500"/>
                      <a:pt x="5844" y="9838"/>
                    </a:cubicBezTo>
                    <a:cubicBezTo>
                      <a:pt x="5410" y="9131"/>
                      <a:pt x="4999" y="8377"/>
                      <a:pt x="4634" y="7601"/>
                    </a:cubicBezTo>
                    <a:cubicBezTo>
                      <a:pt x="3950" y="6095"/>
                      <a:pt x="3402" y="4497"/>
                      <a:pt x="3059" y="2877"/>
                    </a:cubicBezTo>
                    <a:cubicBezTo>
                      <a:pt x="2877" y="2032"/>
                      <a:pt x="2717" y="1165"/>
                      <a:pt x="2626" y="297"/>
                    </a:cubicBezTo>
                    <a:cubicBezTo>
                      <a:pt x="1850" y="275"/>
                      <a:pt x="1051" y="183"/>
                      <a:pt x="160" y="2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7" name="Google Shape;7941;p70">
                <a:extLst>
                  <a:ext uri="{FF2B5EF4-FFF2-40B4-BE49-F238E27FC236}">
                    <a16:creationId xmlns:a16="http://schemas.microsoft.com/office/drawing/2014/main" id="{BF4E9BBE-F9C0-4137-BA29-149744BF9B1C}"/>
                  </a:ext>
                </a:extLst>
              </p:cNvPr>
              <p:cNvSpPr/>
              <p:nvPr/>
            </p:nvSpPr>
            <p:spPr>
              <a:xfrm>
                <a:off x="5151719" y="2538553"/>
                <a:ext cx="153716" cy="220255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17074" extrusionOk="0">
                    <a:moveTo>
                      <a:pt x="11916" y="1"/>
                    </a:moveTo>
                    <a:lnTo>
                      <a:pt x="11916" y="1"/>
                    </a:lnTo>
                    <a:cubicBezTo>
                      <a:pt x="10341" y="1073"/>
                      <a:pt x="8834" y="2352"/>
                      <a:pt x="7442" y="3767"/>
                    </a:cubicBezTo>
                    <a:cubicBezTo>
                      <a:pt x="4292" y="6985"/>
                      <a:pt x="1827" y="11025"/>
                      <a:pt x="275" y="15431"/>
                    </a:cubicBezTo>
                    <a:cubicBezTo>
                      <a:pt x="183" y="15727"/>
                      <a:pt x="92" y="16001"/>
                      <a:pt x="1" y="16275"/>
                    </a:cubicBezTo>
                    <a:cubicBezTo>
                      <a:pt x="115" y="16389"/>
                      <a:pt x="229" y="16480"/>
                      <a:pt x="320" y="16549"/>
                    </a:cubicBezTo>
                    <a:cubicBezTo>
                      <a:pt x="412" y="16617"/>
                      <a:pt x="526" y="16686"/>
                      <a:pt x="663" y="16732"/>
                    </a:cubicBezTo>
                    <a:cubicBezTo>
                      <a:pt x="777" y="16777"/>
                      <a:pt x="891" y="16823"/>
                      <a:pt x="1005" y="16869"/>
                    </a:cubicBezTo>
                    <a:cubicBezTo>
                      <a:pt x="1325" y="16983"/>
                      <a:pt x="1667" y="17028"/>
                      <a:pt x="2032" y="17074"/>
                    </a:cubicBezTo>
                    <a:cubicBezTo>
                      <a:pt x="2192" y="16458"/>
                      <a:pt x="2375" y="15864"/>
                      <a:pt x="2557" y="15294"/>
                    </a:cubicBezTo>
                    <a:cubicBezTo>
                      <a:pt x="3082" y="13627"/>
                      <a:pt x="3721" y="11984"/>
                      <a:pt x="4474" y="10386"/>
                    </a:cubicBezTo>
                    <a:cubicBezTo>
                      <a:pt x="5228" y="8788"/>
                      <a:pt x="6095" y="7236"/>
                      <a:pt x="7099" y="5775"/>
                    </a:cubicBezTo>
                    <a:cubicBezTo>
                      <a:pt x="7579" y="5045"/>
                      <a:pt x="8081" y="4360"/>
                      <a:pt x="8606" y="3676"/>
                    </a:cubicBezTo>
                    <a:cubicBezTo>
                      <a:pt x="9062" y="3105"/>
                      <a:pt x="9519" y="2557"/>
                      <a:pt x="9998" y="2032"/>
                    </a:cubicBezTo>
                    <a:cubicBezTo>
                      <a:pt x="10614" y="1325"/>
                      <a:pt x="11254" y="640"/>
                      <a:pt x="11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8" name="Google Shape;7942;p70">
                <a:extLst>
                  <a:ext uri="{FF2B5EF4-FFF2-40B4-BE49-F238E27FC236}">
                    <a16:creationId xmlns:a16="http://schemas.microsoft.com/office/drawing/2014/main" id="{76125E2C-2B55-4A76-BB1B-8D7E8648947E}"/>
                  </a:ext>
                </a:extLst>
              </p:cNvPr>
              <p:cNvSpPr/>
              <p:nvPr/>
            </p:nvSpPr>
            <p:spPr>
              <a:xfrm>
                <a:off x="5152906" y="2758782"/>
                <a:ext cx="32689" cy="129361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0028" extrusionOk="0">
                    <a:moveTo>
                      <a:pt x="1712" y="1"/>
                    </a:moveTo>
                    <a:cubicBezTo>
                      <a:pt x="1392" y="1"/>
                      <a:pt x="1050" y="229"/>
                      <a:pt x="982" y="572"/>
                    </a:cubicBezTo>
                    <a:cubicBezTo>
                      <a:pt x="639" y="2010"/>
                      <a:pt x="342" y="3448"/>
                      <a:pt x="160" y="4931"/>
                    </a:cubicBezTo>
                    <a:cubicBezTo>
                      <a:pt x="0" y="6438"/>
                      <a:pt x="23" y="7967"/>
                      <a:pt x="297" y="9473"/>
                    </a:cubicBezTo>
                    <a:cubicBezTo>
                      <a:pt x="372" y="9813"/>
                      <a:pt x="713" y="10028"/>
                      <a:pt x="1035" y="10028"/>
                    </a:cubicBezTo>
                    <a:cubicBezTo>
                      <a:pt x="1102" y="10028"/>
                      <a:pt x="1169" y="10018"/>
                      <a:pt x="1233" y="9998"/>
                    </a:cubicBezTo>
                    <a:cubicBezTo>
                      <a:pt x="1438" y="9953"/>
                      <a:pt x="1598" y="9816"/>
                      <a:pt x="1689" y="9656"/>
                    </a:cubicBezTo>
                    <a:cubicBezTo>
                      <a:pt x="1803" y="9473"/>
                      <a:pt x="1803" y="9268"/>
                      <a:pt x="1780" y="9063"/>
                    </a:cubicBezTo>
                    <a:cubicBezTo>
                      <a:pt x="1735" y="8880"/>
                      <a:pt x="1712" y="8675"/>
                      <a:pt x="1666" y="8492"/>
                    </a:cubicBezTo>
                    <a:cubicBezTo>
                      <a:pt x="1529" y="7191"/>
                      <a:pt x="1575" y="5890"/>
                      <a:pt x="1735" y="4589"/>
                    </a:cubicBezTo>
                    <a:cubicBezTo>
                      <a:pt x="1895" y="3356"/>
                      <a:pt x="2168" y="2169"/>
                      <a:pt x="2442" y="960"/>
                    </a:cubicBezTo>
                    <a:cubicBezTo>
                      <a:pt x="2534" y="572"/>
                      <a:pt x="2328" y="138"/>
                      <a:pt x="1917" y="24"/>
                    </a:cubicBezTo>
                    <a:cubicBezTo>
                      <a:pt x="1849" y="24"/>
                      <a:pt x="1780" y="1"/>
                      <a:pt x="17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9" name="Google Shape;7943;p70">
                <a:extLst>
                  <a:ext uri="{FF2B5EF4-FFF2-40B4-BE49-F238E27FC236}">
                    <a16:creationId xmlns:a16="http://schemas.microsoft.com/office/drawing/2014/main" id="{C3B79547-BA8C-43B3-AE4D-2B977D702751}"/>
                  </a:ext>
                </a:extLst>
              </p:cNvPr>
              <p:cNvSpPr/>
              <p:nvPr/>
            </p:nvSpPr>
            <p:spPr>
              <a:xfrm>
                <a:off x="5260667" y="3072351"/>
                <a:ext cx="110721" cy="52155"/>
              </a:xfrm>
              <a:custGeom>
                <a:avLst/>
                <a:gdLst/>
                <a:ahLst/>
                <a:cxnLst/>
                <a:rect l="l" t="t" r="r" b="b"/>
                <a:pathLst>
                  <a:path w="8583" h="4043" extrusionOk="0">
                    <a:moveTo>
                      <a:pt x="776" y="1"/>
                    </a:moveTo>
                    <a:cubicBezTo>
                      <a:pt x="730" y="1"/>
                      <a:pt x="708" y="24"/>
                      <a:pt x="685" y="24"/>
                    </a:cubicBezTo>
                    <a:cubicBezTo>
                      <a:pt x="479" y="46"/>
                      <a:pt x="297" y="138"/>
                      <a:pt x="160" y="298"/>
                    </a:cubicBezTo>
                    <a:cubicBezTo>
                      <a:pt x="46" y="457"/>
                      <a:pt x="0" y="663"/>
                      <a:pt x="23" y="868"/>
                    </a:cubicBezTo>
                    <a:cubicBezTo>
                      <a:pt x="46" y="1051"/>
                      <a:pt x="137" y="1256"/>
                      <a:pt x="297" y="1370"/>
                    </a:cubicBezTo>
                    <a:cubicBezTo>
                      <a:pt x="2511" y="2808"/>
                      <a:pt x="5022" y="3813"/>
                      <a:pt x="7669" y="4041"/>
                    </a:cubicBezTo>
                    <a:cubicBezTo>
                      <a:pt x="7687" y="4042"/>
                      <a:pt x="7704" y="4042"/>
                      <a:pt x="7721" y="4042"/>
                    </a:cubicBezTo>
                    <a:cubicBezTo>
                      <a:pt x="8112" y="4042"/>
                      <a:pt x="8470" y="3794"/>
                      <a:pt x="8514" y="3379"/>
                    </a:cubicBezTo>
                    <a:cubicBezTo>
                      <a:pt x="8582" y="2991"/>
                      <a:pt x="8286" y="2557"/>
                      <a:pt x="7875" y="2534"/>
                    </a:cubicBezTo>
                    <a:cubicBezTo>
                      <a:pt x="7099" y="2466"/>
                      <a:pt x="6323" y="2329"/>
                      <a:pt x="5569" y="2124"/>
                    </a:cubicBezTo>
                    <a:cubicBezTo>
                      <a:pt x="4246" y="1758"/>
                      <a:pt x="2990" y="1211"/>
                      <a:pt x="1803" y="526"/>
                    </a:cubicBezTo>
                    <a:cubicBezTo>
                      <a:pt x="1598" y="412"/>
                      <a:pt x="1415" y="298"/>
                      <a:pt x="1233" y="183"/>
                    </a:cubicBezTo>
                    <a:cubicBezTo>
                      <a:pt x="1096" y="69"/>
                      <a:pt x="936" y="1"/>
                      <a:pt x="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0" name="Google Shape;7944;p70">
                <a:extLst>
                  <a:ext uri="{FF2B5EF4-FFF2-40B4-BE49-F238E27FC236}">
                    <a16:creationId xmlns:a16="http://schemas.microsoft.com/office/drawing/2014/main" id="{177EF833-9253-4749-89E9-15ADDCF4A0E4}"/>
                  </a:ext>
                </a:extLst>
              </p:cNvPr>
              <p:cNvSpPr/>
              <p:nvPr/>
            </p:nvSpPr>
            <p:spPr>
              <a:xfrm>
                <a:off x="5161149" y="2735525"/>
                <a:ext cx="12074" cy="8166"/>
              </a:xfrm>
              <a:custGeom>
                <a:avLst/>
                <a:gdLst/>
                <a:ahLst/>
                <a:cxnLst/>
                <a:rect l="l" t="t" r="r" b="b"/>
                <a:pathLst>
                  <a:path w="936" h="633" extrusionOk="0">
                    <a:moveTo>
                      <a:pt x="274" y="1"/>
                    </a:moveTo>
                    <a:cubicBezTo>
                      <a:pt x="228" y="1"/>
                      <a:pt x="160" y="46"/>
                      <a:pt x="114" y="69"/>
                    </a:cubicBezTo>
                    <a:cubicBezTo>
                      <a:pt x="46" y="138"/>
                      <a:pt x="23" y="206"/>
                      <a:pt x="23" y="275"/>
                    </a:cubicBezTo>
                    <a:cubicBezTo>
                      <a:pt x="0" y="366"/>
                      <a:pt x="46" y="434"/>
                      <a:pt x="91" y="480"/>
                    </a:cubicBezTo>
                    <a:cubicBezTo>
                      <a:pt x="137" y="549"/>
                      <a:pt x="206" y="571"/>
                      <a:pt x="297" y="571"/>
                    </a:cubicBezTo>
                    <a:cubicBezTo>
                      <a:pt x="320" y="571"/>
                      <a:pt x="343" y="594"/>
                      <a:pt x="388" y="594"/>
                    </a:cubicBezTo>
                    <a:cubicBezTo>
                      <a:pt x="434" y="594"/>
                      <a:pt x="479" y="617"/>
                      <a:pt x="525" y="617"/>
                    </a:cubicBezTo>
                    <a:cubicBezTo>
                      <a:pt x="563" y="626"/>
                      <a:pt x="597" y="632"/>
                      <a:pt x="628" y="632"/>
                    </a:cubicBezTo>
                    <a:cubicBezTo>
                      <a:pt x="673" y="632"/>
                      <a:pt x="713" y="621"/>
                      <a:pt x="753" y="594"/>
                    </a:cubicBezTo>
                    <a:cubicBezTo>
                      <a:pt x="822" y="571"/>
                      <a:pt x="867" y="503"/>
                      <a:pt x="890" y="434"/>
                    </a:cubicBezTo>
                    <a:cubicBezTo>
                      <a:pt x="936" y="297"/>
                      <a:pt x="845" y="115"/>
                      <a:pt x="708" y="69"/>
                    </a:cubicBezTo>
                    <a:cubicBezTo>
                      <a:pt x="571" y="46"/>
                      <a:pt x="434" y="24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1" name="Google Shape;7945;p70">
                <a:extLst>
                  <a:ext uri="{FF2B5EF4-FFF2-40B4-BE49-F238E27FC236}">
                    <a16:creationId xmlns:a16="http://schemas.microsoft.com/office/drawing/2014/main" id="{73BD6635-CA4D-489E-AFEC-C3B1BCF3C50E}"/>
                  </a:ext>
                </a:extLst>
              </p:cNvPr>
              <p:cNvSpPr/>
              <p:nvPr/>
            </p:nvSpPr>
            <p:spPr>
              <a:xfrm>
                <a:off x="5184109" y="2738466"/>
                <a:ext cx="15325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742" extrusionOk="0">
                    <a:moveTo>
                      <a:pt x="891" y="1"/>
                    </a:moveTo>
                    <a:cubicBezTo>
                      <a:pt x="868" y="1"/>
                      <a:pt x="845" y="1"/>
                      <a:pt x="822" y="24"/>
                    </a:cubicBezTo>
                    <a:cubicBezTo>
                      <a:pt x="617" y="69"/>
                      <a:pt x="434" y="115"/>
                      <a:pt x="252" y="161"/>
                    </a:cubicBezTo>
                    <a:cubicBezTo>
                      <a:pt x="92" y="206"/>
                      <a:pt x="1" y="343"/>
                      <a:pt x="23" y="503"/>
                    </a:cubicBezTo>
                    <a:cubicBezTo>
                      <a:pt x="62" y="639"/>
                      <a:pt x="167" y="742"/>
                      <a:pt x="295" y="742"/>
                    </a:cubicBezTo>
                    <a:cubicBezTo>
                      <a:pt x="318" y="742"/>
                      <a:pt x="342" y="738"/>
                      <a:pt x="366" y="731"/>
                    </a:cubicBezTo>
                    <a:cubicBezTo>
                      <a:pt x="548" y="686"/>
                      <a:pt x="754" y="617"/>
                      <a:pt x="936" y="572"/>
                    </a:cubicBezTo>
                    <a:cubicBezTo>
                      <a:pt x="1096" y="526"/>
                      <a:pt x="1187" y="389"/>
                      <a:pt x="1165" y="229"/>
                    </a:cubicBezTo>
                    <a:cubicBezTo>
                      <a:pt x="1142" y="115"/>
                      <a:pt x="1005" y="1"/>
                      <a:pt x="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" name="Google Shape;7946;p70">
                <a:extLst>
                  <a:ext uri="{FF2B5EF4-FFF2-40B4-BE49-F238E27FC236}">
                    <a16:creationId xmlns:a16="http://schemas.microsoft.com/office/drawing/2014/main" id="{A91C7599-BCAB-455E-9AFB-CC7B82669407}"/>
                  </a:ext>
                </a:extLst>
              </p:cNvPr>
              <p:cNvSpPr/>
              <p:nvPr/>
            </p:nvSpPr>
            <p:spPr>
              <a:xfrm>
                <a:off x="5212965" y="2727579"/>
                <a:ext cx="14138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31" extrusionOk="0">
                    <a:moveTo>
                      <a:pt x="776" y="0"/>
                    </a:moveTo>
                    <a:cubicBezTo>
                      <a:pt x="708" y="0"/>
                      <a:pt x="639" y="23"/>
                      <a:pt x="594" y="69"/>
                    </a:cubicBezTo>
                    <a:cubicBezTo>
                      <a:pt x="457" y="183"/>
                      <a:pt x="320" y="274"/>
                      <a:pt x="183" y="366"/>
                    </a:cubicBezTo>
                    <a:cubicBezTo>
                      <a:pt x="183" y="388"/>
                      <a:pt x="160" y="388"/>
                      <a:pt x="160" y="388"/>
                    </a:cubicBezTo>
                    <a:cubicBezTo>
                      <a:pt x="92" y="434"/>
                      <a:pt x="46" y="480"/>
                      <a:pt x="23" y="571"/>
                    </a:cubicBezTo>
                    <a:cubicBezTo>
                      <a:pt x="0" y="640"/>
                      <a:pt x="0" y="708"/>
                      <a:pt x="46" y="777"/>
                    </a:cubicBezTo>
                    <a:cubicBezTo>
                      <a:pt x="69" y="845"/>
                      <a:pt x="137" y="891"/>
                      <a:pt x="206" y="913"/>
                    </a:cubicBezTo>
                    <a:cubicBezTo>
                      <a:pt x="240" y="925"/>
                      <a:pt x="280" y="931"/>
                      <a:pt x="317" y="931"/>
                    </a:cubicBezTo>
                    <a:cubicBezTo>
                      <a:pt x="354" y="931"/>
                      <a:pt x="388" y="925"/>
                      <a:pt x="411" y="913"/>
                    </a:cubicBezTo>
                    <a:cubicBezTo>
                      <a:pt x="617" y="777"/>
                      <a:pt x="799" y="640"/>
                      <a:pt x="959" y="503"/>
                    </a:cubicBezTo>
                    <a:cubicBezTo>
                      <a:pt x="1096" y="411"/>
                      <a:pt x="1096" y="206"/>
                      <a:pt x="982" y="92"/>
                    </a:cubicBezTo>
                    <a:cubicBezTo>
                      <a:pt x="936" y="46"/>
                      <a:pt x="868" y="0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3" name="Google Shape;7947;p70">
                <a:extLst>
                  <a:ext uri="{FF2B5EF4-FFF2-40B4-BE49-F238E27FC236}">
                    <a16:creationId xmlns:a16="http://schemas.microsoft.com/office/drawing/2014/main" id="{98B2F8AD-8997-43C2-9246-4471A3991B14}"/>
                  </a:ext>
                </a:extLst>
              </p:cNvPr>
              <p:cNvSpPr/>
              <p:nvPr/>
            </p:nvSpPr>
            <p:spPr>
              <a:xfrm>
                <a:off x="5235049" y="2702554"/>
                <a:ext cx="13558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144" extrusionOk="0">
                    <a:moveTo>
                      <a:pt x="708" y="0"/>
                    </a:moveTo>
                    <a:cubicBezTo>
                      <a:pt x="617" y="0"/>
                      <a:pt x="525" y="46"/>
                      <a:pt x="480" y="137"/>
                    </a:cubicBezTo>
                    <a:cubicBezTo>
                      <a:pt x="343" y="320"/>
                      <a:pt x="206" y="502"/>
                      <a:pt x="92" y="708"/>
                    </a:cubicBezTo>
                    <a:cubicBezTo>
                      <a:pt x="0" y="845"/>
                      <a:pt x="46" y="1005"/>
                      <a:pt x="160" y="1096"/>
                    </a:cubicBezTo>
                    <a:cubicBezTo>
                      <a:pt x="209" y="1128"/>
                      <a:pt x="263" y="1143"/>
                      <a:pt x="317" y="1143"/>
                    </a:cubicBezTo>
                    <a:cubicBezTo>
                      <a:pt x="415" y="1143"/>
                      <a:pt x="512" y="1093"/>
                      <a:pt x="571" y="1005"/>
                    </a:cubicBezTo>
                    <a:cubicBezTo>
                      <a:pt x="685" y="822"/>
                      <a:pt x="822" y="639"/>
                      <a:pt x="959" y="434"/>
                    </a:cubicBezTo>
                    <a:cubicBezTo>
                      <a:pt x="1050" y="320"/>
                      <a:pt x="982" y="137"/>
                      <a:pt x="868" y="46"/>
                    </a:cubicBezTo>
                    <a:cubicBezTo>
                      <a:pt x="822" y="23"/>
                      <a:pt x="776" y="0"/>
                      <a:pt x="7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4" name="Google Shape;7948;p70">
                <a:extLst>
                  <a:ext uri="{FF2B5EF4-FFF2-40B4-BE49-F238E27FC236}">
                    <a16:creationId xmlns:a16="http://schemas.microsoft.com/office/drawing/2014/main" id="{72509C56-46BA-478F-A189-85BBB999B86C}"/>
                  </a:ext>
                </a:extLst>
              </p:cNvPr>
              <p:cNvSpPr/>
              <p:nvPr/>
            </p:nvSpPr>
            <p:spPr>
              <a:xfrm>
                <a:off x="5257429" y="2672808"/>
                <a:ext cx="13842" cy="16989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317" extrusionOk="0">
                    <a:moveTo>
                      <a:pt x="753" y="1"/>
                    </a:moveTo>
                    <a:cubicBezTo>
                      <a:pt x="662" y="1"/>
                      <a:pt x="571" y="47"/>
                      <a:pt x="525" y="138"/>
                    </a:cubicBezTo>
                    <a:cubicBezTo>
                      <a:pt x="365" y="389"/>
                      <a:pt x="205" y="617"/>
                      <a:pt x="68" y="868"/>
                    </a:cubicBezTo>
                    <a:cubicBezTo>
                      <a:pt x="0" y="1005"/>
                      <a:pt x="23" y="1188"/>
                      <a:pt x="160" y="1279"/>
                    </a:cubicBezTo>
                    <a:cubicBezTo>
                      <a:pt x="201" y="1304"/>
                      <a:pt x="253" y="1317"/>
                      <a:pt x="307" y="1317"/>
                    </a:cubicBezTo>
                    <a:cubicBezTo>
                      <a:pt x="404" y="1317"/>
                      <a:pt x="504" y="1276"/>
                      <a:pt x="548" y="1188"/>
                    </a:cubicBezTo>
                    <a:cubicBezTo>
                      <a:pt x="685" y="937"/>
                      <a:pt x="845" y="686"/>
                      <a:pt x="1004" y="457"/>
                    </a:cubicBezTo>
                    <a:cubicBezTo>
                      <a:pt x="1073" y="321"/>
                      <a:pt x="1050" y="138"/>
                      <a:pt x="913" y="47"/>
                    </a:cubicBezTo>
                    <a:cubicBezTo>
                      <a:pt x="867" y="24"/>
                      <a:pt x="822" y="1"/>
                      <a:pt x="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" name="Google Shape;7949;p70">
                <a:extLst>
                  <a:ext uri="{FF2B5EF4-FFF2-40B4-BE49-F238E27FC236}">
                    <a16:creationId xmlns:a16="http://schemas.microsoft.com/office/drawing/2014/main" id="{BE501C66-E3DA-4E46-A1F9-206B9B0A8FCF}"/>
                  </a:ext>
                </a:extLst>
              </p:cNvPr>
              <p:cNvSpPr/>
              <p:nvPr/>
            </p:nvSpPr>
            <p:spPr>
              <a:xfrm>
                <a:off x="5279216" y="2637774"/>
                <a:ext cx="14435" cy="17996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395" extrusionOk="0">
                    <a:moveTo>
                      <a:pt x="799" y="1"/>
                    </a:moveTo>
                    <a:cubicBezTo>
                      <a:pt x="708" y="1"/>
                      <a:pt x="616" y="46"/>
                      <a:pt x="548" y="138"/>
                    </a:cubicBezTo>
                    <a:cubicBezTo>
                      <a:pt x="388" y="412"/>
                      <a:pt x="228" y="686"/>
                      <a:pt x="69" y="959"/>
                    </a:cubicBezTo>
                    <a:cubicBezTo>
                      <a:pt x="0" y="1096"/>
                      <a:pt x="23" y="1256"/>
                      <a:pt x="160" y="1347"/>
                    </a:cubicBezTo>
                    <a:cubicBezTo>
                      <a:pt x="200" y="1380"/>
                      <a:pt x="252" y="1395"/>
                      <a:pt x="305" y="1395"/>
                    </a:cubicBezTo>
                    <a:cubicBezTo>
                      <a:pt x="402" y="1395"/>
                      <a:pt x="504" y="1345"/>
                      <a:pt x="548" y="1256"/>
                    </a:cubicBezTo>
                    <a:cubicBezTo>
                      <a:pt x="708" y="982"/>
                      <a:pt x="867" y="708"/>
                      <a:pt x="1027" y="457"/>
                    </a:cubicBezTo>
                    <a:cubicBezTo>
                      <a:pt x="1119" y="320"/>
                      <a:pt x="1073" y="138"/>
                      <a:pt x="959" y="46"/>
                    </a:cubicBezTo>
                    <a:cubicBezTo>
                      <a:pt x="913" y="24"/>
                      <a:pt x="845" y="1"/>
                      <a:pt x="7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" name="Google Shape;7950;p70">
                <a:extLst>
                  <a:ext uri="{FF2B5EF4-FFF2-40B4-BE49-F238E27FC236}">
                    <a16:creationId xmlns:a16="http://schemas.microsoft.com/office/drawing/2014/main" id="{2F124BE4-B916-4E92-A63F-58EB79478DE7}"/>
                  </a:ext>
                </a:extLst>
              </p:cNvPr>
              <p:cNvSpPr/>
              <p:nvPr/>
            </p:nvSpPr>
            <p:spPr>
              <a:xfrm>
                <a:off x="5302177" y="2602740"/>
                <a:ext cx="16202" cy="18602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442" extrusionOk="0">
                    <a:moveTo>
                      <a:pt x="891" y="1"/>
                    </a:moveTo>
                    <a:cubicBezTo>
                      <a:pt x="799" y="23"/>
                      <a:pt x="754" y="69"/>
                      <a:pt x="708" y="138"/>
                    </a:cubicBezTo>
                    <a:cubicBezTo>
                      <a:pt x="480" y="411"/>
                      <a:pt x="274" y="708"/>
                      <a:pt x="92" y="1005"/>
                    </a:cubicBezTo>
                    <a:cubicBezTo>
                      <a:pt x="0" y="1142"/>
                      <a:pt x="46" y="1324"/>
                      <a:pt x="183" y="1393"/>
                    </a:cubicBezTo>
                    <a:cubicBezTo>
                      <a:pt x="225" y="1426"/>
                      <a:pt x="279" y="1441"/>
                      <a:pt x="334" y="1441"/>
                    </a:cubicBezTo>
                    <a:cubicBezTo>
                      <a:pt x="430" y="1441"/>
                      <a:pt x="528" y="1397"/>
                      <a:pt x="571" y="1324"/>
                    </a:cubicBezTo>
                    <a:cubicBezTo>
                      <a:pt x="754" y="1005"/>
                      <a:pt x="959" y="708"/>
                      <a:pt x="1187" y="434"/>
                    </a:cubicBezTo>
                    <a:cubicBezTo>
                      <a:pt x="1233" y="389"/>
                      <a:pt x="1256" y="274"/>
                      <a:pt x="1233" y="229"/>
                    </a:cubicBezTo>
                    <a:cubicBezTo>
                      <a:pt x="1210" y="138"/>
                      <a:pt x="1165" y="69"/>
                      <a:pt x="1096" y="46"/>
                    </a:cubicBezTo>
                    <a:cubicBezTo>
                      <a:pt x="1050" y="1"/>
                      <a:pt x="1005" y="1"/>
                      <a:pt x="9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" name="Google Shape;7951;p70">
                <a:extLst>
                  <a:ext uri="{FF2B5EF4-FFF2-40B4-BE49-F238E27FC236}">
                    <a16:creationId xmlns:a16="http://schemas.microsoft.com/office/drawing/2014/main" id="{C3EE9402-96A4-4602-BE38-351FF7C78E26}"/>
                  </a:ext>
                </a:extLst>
              </p:cNvPr>
              <p:cNvSpPr/>
              <p:nvPr/>
            </p:nvSpPr>
            <p:spPr>
              <a:xfrm>
                <a:off x="5328672" y="2573007"/>
                <a:ext cx="15325" cy="1560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210" extrusionOk="0">
                    <a:moveTo>
                      <a:pt x="868" y="0"/>
                    </a:moveTo>
                    <a:cubicBezTo>
                      <a:pt x="800" y="0"/>
                      <a:pt x="731" y="23"/>
                      <a:pt x="685" y="69"/>
                    </a:cubicBezTo>
                    <a:cubicBezTo>
                      <a:pt x="457" y="297"/>
                      <a:pt x="252" y="525"/>
                      <a:pt x="46" y="776"/>
                    </a:cubicBezTo>
                    <a:cubicBezTo>
                      <a:pt x="1" y="822"/>
                      <a:pt x="1" y="913"/>
                      <a:pt x="24" y="982"/>
                    </a:cubicBezTo>
                    <a:cubicBezTo>
                      <a:pt x="24" y="1050"/>
                      <a:pt x="69" y="1119"/>
                      <a:pt x="138" y="1164"/>
                    </a:cubicBezTo>
                    <a:cubicBezTo>
                      <a:pt x="206" y="1210"/>
                      <a:pt x="275" y="1210"/>
                      <a:pt x="366" y="1210"/>
                    </a:cubicBezTo>
                    <a:cubicBezTo>
                      <a:pt x="434" y="1187"/>
                      <a:pt x="480" y="1141"/>
                      <a:pt x="526" y="1073"/>
                    </a:cubicBezTo>
                    <a:cubicBezTo>
                      <a:pt x="571" y="1027"/>
                      <a:pt x="617" y="982"/>
                      <a:pt x="663" y="913"/>
                    </a:cubicBezTo>
                    <a:lnTo>
                      <a:pt x="663" y="913"/>
                    </a:lnTo>
                    <a:cubicBezTo>
                      <a:pt x="640" y="936"/>
                      <a:pt x="640" y="959"/>
                      <a:pt x="617" y="959"/>
                    </a:cubicBezTo>
                    <a:cubicBezTo>
                      <a:pt x="754" y="799"/>
                      <a:pt x="914" y="639"/>
                      <a:pt x="1051" y="502"/>
                    </a:cubicBezTo>
                    <a:cubicBezTo>
                      <a:pt x="1165" y="388"/>
                      <a:pt x="1188" y="206"/>
                      <a:pt x="1074" y="92"/>
                    </a:cubicBezTo>
                    <a:cubicBezTo>
                      <a:pt x="1028" y="46"/>
                      <a:pt x="937" y="0"/>
                      <a:pt x="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8" name="Google Shape;7952;p70">
                <a:extLst>
                  <a:ext uri="{FF2B5EF4-FFF2-40B4-BE49-F238E27FC236}">
                    <a16:creationId xmlns:a16="http://schemas.microsoft.com/office/drawing/2014/main" id="{7055F523-EF23-4F50-84FE-98761EF4B388}"/>
                  </a:ext>
                </a:extLst>
              </p:cNvPr>
              <p:cNvSpPr/>
              <p:nvPr/>
            </p:nvSpPr>
            <p:spPr>
              <a:xfrm>
                <a:off x="5359295" y="2550330"/>
                <a:ext cx="15029" cy="1345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43" extrusionOk="0">
                    <a:moveTo>
                      <a:pt x="868" y="1"/>
                    </a:moveTo>
                    <a:cubicBezTo>
                      <a:pt x="799" y="1"/>
                      <a:pt x="731" y="23"/>
                      <a:pt x="662" y="69"/>
                    </a:cubicBezTo>
                    <a:cubicBezTo>
                      <a:pt x="480" y="229"/>
                      <a:pt x="297" y="389"/>
                      <a:pt x="115" y="548"/>
                    </a:cubicBezTo>
                    <a:cubicBezTo>
                      <a:pt x="1" y="640"/>
                      <a:pt x="1" y="822"/>
                      <a:pt x="92" y="936"/>
                    </a:cubicBezTo>
                    <a:cubicBezTo>
                      <a:pt x="152" y="1008"/>
                      <a:pt x="230" y="1042"/>
                      <a:pt x="307" y="1042"/>
                    </a:cubicBezTo>
                    <a:cubicBezTo>
                      <a:pt x="378" y="1042"/>
                      <a:pt x="448" y="1014"/>
                      <a:pt x="503" y="959"/>
                    </a:cubicBezTo>
                    <a:cubicBezTo>
                      <a:pt x="685" y="800"/>
                      <a:pt x="868" y="663"/>
                      <a:pt x="1051" y="503"/>
                    </a:cubicBezTo>
                    <a:cubicBezTo>
                      <a:pt x="1165" y="389"/>
                      <a:pt x="1165" y="206"/>
                      <a:pt x="1073" y="92"/>
                    </a:cubicBezTo>
                    <a:cubicBezTo>
                      <a:pt x="1005" y="23"/>
                      <a:pt x="936" y="1"/>
                      <a:pt x="8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9" name="Google Shape;7953;p70">
                <a:extLst>
                  <a:ext uri="{FF2B5EF4-FFF2-40B4-BE49-F238E27FC236}">
                    <a16:creationId xmlns:a16="http://schemas.microsoft.com/office/drawing/2014/main" id="{743A9004-FBBA-423F-9DE6-93CD45F72B9C}"/>
                  </a:ext>
                </a:extLst>
              </p:cNvPr>
              <p:cNvSpPr/>
              <p:nvPr/>
            </p:nvSpPr>
            <p:spPr>
              <a:xfrm>
                <a:off x="5388744" y="2532077"/>
                <a:ext cx="12074" cy="10617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23" extrusionOk="0">
                    <a:moveTo>
                      <a:pt x="639" y="0"/>
                    </a:moveTo>
                    <a:cubicBezTo>
                      <a:pt x="594" y="0"/>
                      <a:pt x="548" y="0"/>
                      <a:pt x="525" y="23"/>
                    </a:cubicBezTo>
                    <a:cubicBezTo>
                      <a:pt x="388" y="115"/>
                      <a:pt x="251" y="229"/>
                      <a:pt x="114" y="320"/>
                    </a:cubicBezTo>
                    <a:cubicBezTo>
                      <a:pt x="0" y="411"/>
                      <a:pt x="0" y="617"/>
                      <a:pt x="91" y="731"/>
                    </a:cubicBezTo>
                    <a:cubicBezTo>
                      <a:pt x="137" y="777"/>
                      <a:pt x="228" y="822"/>
                      <a:pt x="297" y="822"/>
                    </a:cubicBezTo>
                    <a:cubicBezTo>
                      <a:pt x="365" y="822"/>
                      <a:pt x="434" y="799"/>
                      <a:pt x="502" y="754"/>
                    </a:cubicBezTo>
                    <a:cubicBezTo>
                      <a:pt x="561" y="695"/>
                      <a:pt x="620" y="653"/>
                      <a:pt x="679" y="613"/>
                    </a:cubicBezTo>
                    <a:lnTo>
                      <a:pt x="679" y="613"/>
                    </a:lnTo>
                    <a:cubicBezTo>
                      <a:pt x="695" y="607"/>
                      <a:pt x="708" y="594"/>
                      <a:pt x="708" y="594"/>
                    </a:cubicBezTo>
                    <a:lnTo>
                      <a:pt x="708" y="594"/>
                    </a:lnTo>
                    <a:cubicBezTo>
                      <a:pt x="708" y="594"/>
                      <a:pt x="708" y="594"/>
                      <a:pt x="708" y="594"/>
                    </a:cubicBezTo>
                    <a:cubicBezTo>
                      <a:pt x="708" y="571"/>
                      <a:pt x="730" y="571"/>
                      <a:pt x="730" y="571"/>
                    </a:cubicBezTo>
                    <a:lnTo>
                      <a:pt x="708" y="571"/>
                    </a:lnTo>
                    <a:cubicBezTo>
                      <a:pt x="730" y="571"/>
                      <a:pt x="753" y="548"/>
                      <a:pt x="776" y="548"/>
                    </a:cubicBezTo>
                    <a:cubicBezTo>
                      <a:pt x="845" y="503"/>
                      <a:pt x="890" y="457"/>
                      <a:pt x="913" y="366"/>
                    </a:cubicBezTo>
                    <a:cubicBezTo>
                      <a:pt x="936" y="297"/>
                      <a:pt x="936" y="229"/>
                      <a:pt x="913" y="160"/>
                    </a:cubicBezTo>
                    <a:cubicBezTo>
                      <a:pt x="867" y="92"/>
                      <a:pt x="799" y="46"/>
                      <a:pt x="730" y="23"/>
                    </a:cubicBezTo>
                    <a:cubicBezTo>
                      <a:pt x="708" y="0"/>
                      <a:pt x="685" y="0"/>
                      <a:pt x="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0" name="Google Shape;7954;p70">
                <a:extLst>
                  <a:ext uri="{FF2B5EF4-FFF2-40B4-BE49-F238E27FC236}">
                    <a16:creationId xmlns:a16="http://schemas.microsoft.com/office/drawing/2014/main" id="{106F46E8-0171-4D46-BBCF-589F01C05B08}"/>
                  </a:ext>
                </a:extLst>
              </p:cNvPr>
              <p:cNvSpPr/>
              <p:nvPr/>
            </p:nvSpPr>
            <p:spPr>
              <a:xfrm>
                <a:off x="5212668" y="2902170"/>
                <a:ext cx="12384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1188" extrusionOk="0">
                    <a:moveTo>
                      <a:pt x="320" y="1"/>
                    </a:moveTo>
                    <a:cubicBezTo>
                      <a:pt x="252" y="1"/>
                      <a:pt x="206" y="24"/>
                      <a:pt x="160" y="46"/>
                    </a:cubicBezTo>
                    <a:cubicBezTo>
                      <a:pt x="23" y="138"/>
                      <a:pt x="1" y="320"/>
                      <a:pt x="92" y="457"/>
                    </a:cubicBezTo>
                    <a:cubicBezTo>
                      <a:pt x="206" y="640"/>
                      <a:pt x="320" y="845"/>
                      <a:pt x="434" y="1074"/>
                    </a:cubicBezTo>
                    <a:cubicBezTo>
                      <a:pt x="480" y="1119"/>
                      <a:pt x="571" y="1165"/>
                      <a:pt x="617" y="1188"/>
                    </a:cubicBezTo>
                    <a:cubicBezTo>
                      <a:pt x="708" y="1188"/>
                      <a:pt x="777" y="1165"/>
                      <a:pt x="845" y="1119"/>
                    </a:cubicBezTo>
                    <a:cubicBezTo>
                      <a:pt x="914" y="1096"/>
                      <a:pt x="936" y="1028"/>
                      <a:pt x="959" y="937"/>
                    </a:cubicBezTo>
                    <a:cubicBezTo>
                      <a:pt x="959" y="868"/>
                      <a:pt x="936" y="800"/>
                      <a:pt x="914" y="731"/>
                    </a:cubicBezTo>
                    <a:cubicBezTo>
                      <a:pt x="799" y="526"/>
                      <a:pt x="685" y="320"/>
                      <a:pt x="548" y="115"/>
                    </a:cubicBezTo>
                    <a:cubicBezTo>
                      <a:pt x="503" y="46"/>
                      <a:pt x="411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1" name="Google Shape;7955;p70">
                <a:extLst>
                  <a:ext uri="{FF2B5EF4-FFF2-40B4-BE49-F238E27FC236}">
                    <a16:creationId xmlns:a16="http://schemas.microsoft.com/office/drawing/2014/main" id="{7A3AF625-A4B0-42E6-AAF7-8BC1933C6CB9}"/>
                  </a:ext>
                </a:extLst>
              </p:cNvPr>
              <p:cNvSpPr/>
              <p:nvPr/>
            </p:nvSpPr>
            <p:spPr>
              <a:xfrm>
                <a:off x="5225039" y="2931619"/>
                <a:ext cx="11197" cy="1668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1293" extrusionOk="0">
                    <a:moveTo>
                      <a:pt x="206" y="0"/>
                    </a:moveTo>
                    <a:cubicBezTo>
                      <a:pt x="69" y="69"/>
                      <a:pt x="0" y="229"/>
                      <a:pt x="46" y="388"/>
                    </a:cubicBezTo>
                    <a:cubicBezTo>
                      <a:pt x="137" y="617"/>
                      <a:pt x="206" y="868"/>
                      <a:pt x="297" y="1096"/>
                    </a:cubicBezTo>
                    <a:cubicBezTo>
                      <a:pt x="333" y="1223"/>
                      <a:pt x="456" y="1292"/>
                      <a:pt x="574" y="1292"/>
                    </a:cubicBezTo>
                    <a:cubicBezTo>
                      <a:pt x="604" y="1292"/>
                      <a:pt x="634" y="1288"/>
                      <a:pt x="662" y="1279"/>
                    </a:cubicBezTo>
                    <a:cubicBezTo>
                      <a:pt x="799" y="1210"/>
                      <a:pt x="868" y="1050"/>
                      <a:pt x="822" y="913"/>
                    </a:cubicBezTo>
                    <a:cubicBezTo>
                      <a:pt x="731" y="662"/>
                      <a:pt x="662" y="411"/>
                      <a:pt x="571" y="183"/>
                    </a:cubicBezTo>
                    <a:cubicBezTo>
                      <a:pt x="548" y="69"/>
                      <a:pt x="434" y="0"/>
                      <a:pt x="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2" name="Google Shape;7956;p70">
                <a:extLst>
                  <a:ext uri="{FF2B5EF4-FFF2-40B4-BE49-F238E27FC236}">
                    <a16:creationId xmlns:a16="http://schemas.microsoft.com/office/drawing/2014/main" id="{372B35CD-B60D-4E5C-BFD2-FCB8BDF7C72B}"/>
                  </a:ext>
                </a:extLst>
              </p:cNvPr>
              <p:cNvSpPr/>
              <p:nvPr/>
            </p:nvSpPr>
            <p:spPr>
              <a:xfrm>
                <a:off x="5236816" y="2967828"/>
                <a:ext cx="11791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25" extrusionOk="0">
                    <a:moveTo>
                      <a:pt x="320" y="1"/>
                    </a:moveTo>
                    <a:cubicBezTo>
                      <a:pt x="297" y="1"/>
                      <a:pt x="251" y="1"/>
                      <a:pt x="228" y="24"/>
                    </a:cubicBezTo>
                    <a:cubicBezTo>
                      <a:pt x="92" y="69"/>
                      <a:pt x="0" y="252"/>
                      <a:pt x="69" y="389"/>
                    </a:cubicBezTo>
                    <a:cubicBezTo>
                      <a:pt x="160" y="594"/>
                      <a:pt x="228" y="823"/>
                      <a:pt x="320" y="1051"/>
                    </a:cubicBezTo>
                    <a:cubicBezTo>
                      <a:pt x="356" y="1159"/>
                      <a:pt x="478" y="1225"/>
                      <a:pt x="595" y="1225"/>
                    </a:cubicBezTo>
                    <a:cubicBezTo>
                      <a:pt x="626" y="1225"/>
                      <a:pt x="656" y="1220"/>
                      <a:pt x="685" y="1211"/>
                    </a:cubicBezTo>
                    <a:cubicBezTo>
                      <a:pt x="845" y="1165"/>
                      <a:pt x="913" y="982"/>
                      <a:pt x="845" y="845"/>
                    </a:cubicBezTo>
                    <a:cubicBezTo>
                      <a:pt x="776" y="617"/>
                      <a:pt x="685" y="412"/>
                      <a:pt x="594" y="183"/>
                    </a:cubicBezTo>
                    <a:cubicBezTo>
                      <a:pt x="548" y="69"/>
                      <a:pt x="434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3" name="Google Shape;7957;p70">
                <a:extLst>
                  <a:ext uri="{FF2B5EF4-FFF2-40B4-BE49-F238E27FC236}">
                    <a16:creationId xmlns:a16="http://schemas.microsoft.com/office/drawing/2014/main" id="{8DA89306-32DE-420A-B131-CDE04E88C8DD}"/>
                  </a:ext>
                </a:extLst>
              </p:cNvPr>
              <p:cNvSpPr/>
              <p:nvPr/>
            </p:nvSpPr>
            <p:spPr>
              <a:xfrm>
                <a:off x="5246826" y="2999921"/>
                <a:ext cx="10320" cy="1787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386" extrusionOk="0">
                    <a:moveTo>
                      <a:pt x="297" y="1"/>
                    </a:moveTo>
                    <a:cubicBezTo>
                      <a:pt x="251" y="1"/>
                      <a:pt x="229" y="1"/>
                      <a:pt x="183" y="24"/>
                    </a:cubicBezTo>
                    <a:cubicBezTo>
                      <a:pt x="114" y="46"/>
                      <a:pt x="69" y="92"/>
                      <a:pt x="23" y="161"/>
                    </a:cubicBezTo>
                    <a:cubicBezTo>
                      <a:pt x="0" y="229"/>
                      <a:pt x="0" y="298"/>
                      <a:pt x="23" y="389"/>
                    </a:cubicBezTo>
                    <a:cubicBezTo>
                      <a:pt x="92" y="663"/>
                      <a:pt x="160" y="937"/>
                      <a:pt x="229" y="1188"/>
                    </a:cubicBezTo>
                    <a:cubicBezTo>
                      <a:pt x="251" y="1256"/>
                      <a:pt x="320" y="1325"/>
                      <a:pt x="388" y="1348"/>
                    </a:cubicBezTo>
                    <a:cubicBezTo>
                      <a:pt x="428" y="1374"/>
                      <a:pt x="469" y="1385"/>
                      <a:pt x="509" y="1385"/>
                    </a:cubicBezTo>
                    <a:cubicBezTo>
                      <a:pt x="537" y="1385"/>
                      <a:pt x="565" y="1380"/>
                      <a:pt x="594" y="1370"/>
                    </a:cubicBezTo>
                    <a:cubicBezTo>
                      <a:pt x="662" y="1348"/>
                      <a:pt x="731" y="1279"/>
                      <a:pt x="754" y="1211"/>
                    </a:cubicBezTo>
                    <a:cubicBezTo>
                      <a:pt x="799" y="1142"/>
                      <a:pt x="799" y="1074"/>
                      <a:pt x="776" y="1005"/>
                    </a:cubicBezTo>
                    <a:cubicBezTo>
                      <a:pt x="685" y="731"/>
                      <a:pt x="617" y="457"/>
                      <a:pt x="548" y="183"/>
                    </a:cubicBezTo>
                    <a:cubicBezTo>
                      <a:pt x="525" y="115"/>
                      <a:pt x="480" y="46"/>
                      <a:pt x="411" y="24"/>
                    </a:cubicBezTo>
                    <a:cubicBezTo>
                      <a:pt x="365" y="1"/>
                      <a:pt x="320" y="1"/>
                      <a:pt x="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4" name="Google Shape;7958;p70">
                <a:extLst>
                  <a:ext uri="{FF2B5EF4-FFF2-40B4-BE49-F238E27FC236}">
                    <a16:creationId xmlns:a16="http://schemas.microsoft.com/office/drawing/2014/main" id="{F7EE6C9F-1500-421F-BF0F-BF8689AE4264}"/>
                  </a:ext>
                </a:extLst>
              </p:cNvPr>
              <p:cNvSpPr/>
              <p:nvPr/>
            </p:nvSpPr>
            <p:spPr>
              <a:xfrm>
                <a:off x="5252127" y="3028196"/>
                <a:ext cx="7959" cy="1741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50" extrusionOk="0">
                    <a:moveTo>
                      <a:pt x="251" y="0"/>
                    </a:moveTo>
                    <a:cubicBezTo>
                      <a:pt x="91" y="23"/>
                      <a:pt x="0" y="160"/>
                      <a:pt x="0" y="320"/>
                    </a:cubicBezTo>
                    <a:cubicBezTo>
                      <a:pt x="23" y="571"/>
                      <a:pt x="46" y="845"/>
                      <a:pt x="46" y="1096"/>
                    </a:cubicBezTo>
                    <a:cubicBezTo>
                      <a:pt x="67" y="1242"/>
                      <a:pt x="183" y="1350"/>
                      <a:pt x="325" y="1350"/>
                    </a:cubicBezTo>
                    <a:cubicBezTo>
                      <a:pt x="338" y="1350"/>
                      <a:pt x="352" y="1349"/>
                      <a:pt x="365" y="1347"/>
                    </a:cubicBezTo>
                    <a:cubicBezTo>
                      <a:pt x="525" y="1324"/>
                      <a:pt x="616" y="1187"/>
                      <a:pt x="616" y="1027"/>
                    </a:cubicBezTo>
                    <a:cubicBezTo>
                      <a:pt x="594" y="776"/>
                      <a:pt x="594" y="525"/>
                      <a:pt x="571" y="251"/>
                    </a:cubicBezTo>
                    <a:cubicBezTo>
                      <a:pt x="571" y="114"/>
                      <a:pt x="434" y="0"/>
                      <a:pt x="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5" name="Google Shape;7959;p70">
                <a:extLst>
                  <a:ext uri="{FF2B5EF4-FFF2-40B4-BE49-F238E27FC236}">
                    <a16:creationId xmlns:a16="http://schemas.microsoft.com/office/drawing/2014/main" id="{969FE625-AF2B-4FAF-BA5C-F2512CAE5BE0}"/>
                  </a:ext>
                </a:extLst>
              </p:cNvPr>
              <p:cNvSpPr/>
              <p:nvPr/>
            </p:nvSpPr>
            <p:spPr>
              <a:xfrm>
                <a:off x="5245059" y="3056459"/>
                <a:ext cx="11791" cy="16718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96" extrusionOk="0">
                    <a:moveTo>
                      <a:pt x="594" y="0"/>
                    </a:moveTo>
                    <a:cubicBezTo>
                      <a:pt x="457" y="0"/>
                      <a:pt x="343" y="114"/>
                      <a:pt x="320" y="251"/>
                    </a:cubicBezTo>
                    <a:cubicBezTo>
                      <a:pt x="297" y="320"/>
                      <a:pt x="274" y="388"/>
                      <a:pt x="251" y="457"/>
                    </a:cubicBezTo>
                    <a:cubicBezTo>
                      <a:pt x="206" y="617"/>
                      <a:pt x="160" y="754"/>
                      <a:pt x="92" y="890"/>
                    </a:cubicBezTo>
                    <a:cubicBezTo>
                      <a:pt x="0" y="1027"/>
                      <a:pt x="92" y="1210"/>
                      <a:pt x="229" y="1278"/>
                    </a:cubicBezTo>
                    <a:cubicBezTo>
                      <a:pt x="262" y="1290"/>
                      <a:pt x="296" y="1295"/>
                      <a:pt x="331" y="1295"/>
                    </a:cubicBezTo>
                    <a:cubicBezTo>
                      <a:pt x="438" y="1295"/>
                      <a:pt x="542" y="1240"/>
                      <a:pt x="594" y="1119"/>
                    </a:cubicBezTo>
                    <a:cubicBezTo>
                      <a:pt x="731" y="890"/>
                      <a:pt x="822" y="617"/>
                      <a:pt x="868" y="343"/>
                    </a:cubicBezTo>
                    <a:cubicBezTo>
                      <a:pt x="913" y="183"/>
                      <a:pt x="799" y="46"/>
                      <a:pt x="639" y="23"/>
                    </a:cubicBezTo>
                    <a:cubicBezTo>
                      <a:pt x="617" y="23"/>
                      <a:pt x="617" y="0"/>
                      <a:pt x="5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6" name="Google Shape;7960;p70">
                <a:extLst>
                  <a:ext uri="{FF2B5EF4-FFF2-40B4-BE49-F238E27FC236}">
                    <a16:creationId xmlns:a16="http://schemas.microsoft.com/office/drawing/2014/main" id="{069C49B4-D22A-447A-B0F2-B7E3D8986082}"/>
                  </a:ext>
                </a:extLst>
              </p:cNvPr>
              <p:cNvSpPr/>
              <p:nvPr/>
            </p:nvSpPr>
            <p:spPr>
              <a:xfrm>
                <a:off x="5227683" y="3075305"/>
                <a:ext cx="12087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08" extrusionOk="0">
                    <a:moveTo>
                      <a:pt x="640" y="0"/>
                    </a:moveTo>
                    <a:cubicBezTo>
                      <a:pt x="594" y="0"/>
                      <a:pt x="526" y="0"/>
                      <a:pt x="480" y="46"/>
                    </a:cubicBezTo>
                    <a:cubicBezTo>
                      <a:pt x="389" y="137"/>
                      <a:pt x="275" y="228"/>
                      <a:pt x="160" y="274"/>
                    </a:cubicBezTo>
                    <a:cubicBezTo>
                      <a:pt x="23" y="365"/>
                      <a:pt x="1" y="571"/>
                      <a:pt x="92" y="685"/>
                    </a:cubicBezTo>
                    <a:cubicBezTo>
                      <a:pt x="138" y="753"/>
                      <a:pt x="206" y="776"/>
                      <a:pt x="275" y="799"/>
                    </a:cubicBezTo>
                    <a:cubicBezTo>
                      <a:pt x="299" y="805"/>
                      <a:pt x="320" y="808"/>
                      <a:pt x="339" y="808"/>
                    </a:cubicBezTo>
                    <a:cubicBezTo>
                      <a:pt x="392" y="808"/>
                      <a:pt x="430" y="787"/>
                      <a:pt x="480" y="753"/>
                    </a:cubicBezTo>
                    <a:cubicBezTo>
                      <a:pt x="617" y="685"/>
                      <a:pt x="708" y="616"/>
                      <a:pt x="822" y="502"/>
                    </a:cubicBezTo>
                    <a:cubicBezTo>
                      <a:pt x="868" y="457"/>
                      <a:pt x="914" y="411"/>
                      <a:pt x="936" y="320"/>
                    </a:cubicBezTo>
                    <a:cubicBezTo>
                      <a:pt x="936" y="251"/>
                      <a:pt x="914" y="183"/>
                      <a:pt x="891" y="114"/>
                    </a:cubicBezTo>
                    <a:cubicBezTo>
                      <a:pt x="845" y="46"/>
                      <a:pt x="777" y="23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7" name="Google Shape;7961;p70">
                <a:extLst>
                  <a:ext uri="{FF2B5EF4-FFF2-40B4-BE49-F238E27FC236}">
                    <a16:creationId xmlns:a16="http://schemas.microsoft.com/office/drawing/2014/main" id="{9CC7D49C-0B97-445C-9A21-4FE9FB704730}"/>
                  </a:ext>
                </a:extLst>
              </p:cNvPr>
              <p:cNvSpPr/>
              <p:nvPr/>
            </p:nvSpPr>
            <p:spPr>
              <a:xfrm>
                <a:off x="5174693" y="1918485"/>
                <a:ext cx="652495" cy="606274"/>
              </a:xfrm>
              <a:custGeom>
                <a:avLst/>
                <a:gdLst/>
                <a:ahLst/>
                <a:cxnLst/>
                <a:rect l="l" t="t" r="r" b="b"/>
                <a:pathLst>
                  <a:path w="50581" h="46998" extrusionOk="0">
                    <a:moveTo>
                      <a:pt x="28189" y="1"/>
                    </a:moveTo>
                    <a:cubicBezTo>
                      <a:pt x="26455" y="1"/>
                      <a:pt x="24720" y="138"/>
                      <a:pt x="23054" y="411"/>
                    </a:cubicBezTo>
                    <a:cubicBezTo>
                      <a:pt x="20748" y="777"/>
                      <a:pt x="18557" y="1393"/>
                      <a:pt x="16548" y="2260"/>
                    </a:cubicBezTo>
                    <a:cubicBezTo>
                      <a:pt x="15567" y="2694"/>
                      <a:pt x="14563" y="3219"/>
                      <a:pt x="13604" y="3812"/>
                    </a:cubicBezTo>
                    <a:cubicBezTo>
                      <a:pt x="12782" y="4315"/>
                      <a:pt x="11938" y="4908"/>
                      <a:pt x="11116" y="5593"/>
                    </a:cubicBezTo>
                    <a:cubicBezTo>
                      <a:pt x="10408" y="6163"/>
                      <a:pt x="9746" y="6803"/>
                      <a:pt x="9107" y="7465"/>
                    </a:cubicBezTo>
                    <a:cubicBezTo>
                      <a:pt x="8423" y="8172"/>
                      <a:pt x="7829" y="8902"/>
                      <a:pt x="7350" y="9633"/>
                    </a:cubicBezTo>
                    <a:cubicBezTo>
                      <a:pt x="6460" y="10957"/>
                      <a:pt x="5912" y="12258"/>
                      <a:pt x="5706" y="13536"/>
                    </a:cubicBezTo>
                    <a:cubicBezTo>
                      <a:pt x="5569" y="13194"/>
                      <a:pt x="5387" y="12874"/>
                      <a:pt x="5181" y="12555"/>
                    </a:cubicBezTo>
                    <a:cubicBezTo>
                      <a:pt x="4953" y="12212"/>
                      <a:pt x="4702" y="11915"/>
                      <a:pt x="4405" y="11642"/>
                    </a:cubicBezTo>
                    <a:cubicBezTo>
                      <a:pt x="4131" y="11368"/>
                      <a:pt x="3835" y="11162"/>
                      <a:pt x="3515" y="11025"/>
                    </a:cubicBezTo>
                    <a:cubicBezTo>
                      <a:pt x="3264" y="10911"/>
                      <a:pt x="3013" y="10843"/>
                      <a:pt x="2762" y="10843"/>
                    </a:cubicBezTo>
                    <a:cubicBezTo>
                      <a:pt x="2648" y="10843"/>
                      <a:pt x="2557" y="10865"/>
                      <a:pt x="2465" y="10888"/>
                    </a:cubicBezTo>
                    <a:cubicBezTo>
                      <a:pt x="2305" y="10911"/>
                      <a:pt x="2146" y="10957"/>
                      <a:pt x="1963" y="11048"/>
                    </a:cubicBezTo>
                    <a:cubicBezTo>
                      <a:pt x="1780" y="11117"/>
                      <a:pt x="1644" y="11208"/>
                      <a:pt x="1529" y="11322"/>
                    </a:cubicBezTo>
                    <a:cubicBezTo>
                      <a:pt x="1301" y="11527"/>
                      <a:pt x="1164" y="11778"/>
                      <a:pt x="1141" y="12075"/>
                    </a:cubicBezTo>
                    <a:cubicBezTo>
                      <a:pt x="1119" y="12326"/>
                      <a:pt x="1187" y="12600"/>
                      <a:pt x="1347" y="12874"/>
                    </a:cubicBezTo>
                    <a:cubicBezTo>
                      <a:pt x="1461" y="13148"/>
                      <a:pt x="1644" y="13399"/>
                      <a:pt x="1895" y="13673"/>
                    </a:cubicBezTo>
                    <a:cubicBezTo>
                      <a:pt x="2100" y="13924"/>
                      <a:pt x="2351" y="14152"/>
                      <a:pt x="2625" y="14426"/>
                    </a:cubicBezTo>
                    <a:cubicBezTo>
                      <a:pt x="2876" y="14632"/>
                      <a:pt x="3104" y="14837"/>
                      <a:pt x="3355" y="15020"/>
                    </a:cubicBezTo>
                    <a:lnTo>
                      <a:pt x="3036" y="14997"/>
                    </a:lnTo>
                    <a:cubicBezTo>
                      <a:pt x="2648" y="15020"/>
                      <a:pt x="2214" y="15042"/>
                      <a:pt x="1803" y="15157"/>
                    </a:cubicBezTo>
                    <a:cubicBezTo>
                      <a:pt x="1347" y="15248"/>
                      <a:pt x="1004" y="15408"/>
                      <a:pt x="731" y="15659"/>
                    </a:cubicBezTo>
                    <a:cubicBezTo>
                      <a:pt x="594" y="15796"/>
                      <a:pt x="479" y="15933"/>
                      <a:pt x="365" y="16138"/>
                    </a:cubicBezTo>
                    <a:cubicBezTo>
                      <a:pt x="297" y="16207"/>
                      <a:pt x="251" y="16298"/>
                      <a:pt x="228" y="16389"/>
                    </a:cubicBezTo>
                    <a:cubicBezTo>
                      <a:pt x="183" y="16480"/>
                      <a:pt x="160" y="16549"/>
                      <a:pt x="114" y="16663"/>
                    </a:cubicBezTo>
                    <a:cubicBezTo>
                      <a:pt x="91" y="16800"/>
                      <a:pt x="91" y="16960"/>
                      <a:pt x="91" y="17097"/>
                    </a:cubicBezTo>
                    <a:cubicBezTo>
                      <a:pt x="114" y="17234"/>
                      <a:pt x="183" y="17393"/>
                      <a:pt x="274" y="17530"/>
                    </a:cubicBezTo>
                    <a:cubicBezTo>
                      <a:pt x="320" y="17645"/>
                      <a:pt x="411" y="17736"/>
                      <a:pt x="548" y="17827"/>
                    </a:cubicBezTo>
                    <a:cubicBezTo>
                      <a:pt x="639" y="17918"/>
                      <a:pt x="776" y="18010"/>
                      <a:pt x="936" y="18078"/>
                    </a:cubicBezTo>
                    <a:cubicBezTo>
                      <a:pt x="1210" y="18192"/>
                      <a:pt x="1529" y="18284"/>
                      <a:pt x="1895" y="18307"/>
                    </a:cubicBezTo>
                    <a:cubicBezTo>
                      <a:pt x="1986" y="18329"/>
                      <a:pt x="2100" y="18329"/>
                      <a:pt x="2214" y="18329"/>
                    </a:cubicBezTo>
                    <a:cubicBezTo>
                      <a:pt x="2328" y="18329"/>
                      <a:pt x="2442" y="18329"/>
                      <a:pt x="2557" y="18307"/>
                    </a:cubicBezTo>
                    <a:lnTo>
                      <a:pt x="2557" y="18307"/>
                    </a:lnTo>
                    <a:cubicBezTo>
                      <a:pt x="2054" y="18900"/>
                      <a:pt x="1644" y="19585"/>
                      <a:pt x="1278" y="20315"/>
                    </a:cubicBezTo>
                    <a:cubicBezTo>
                      <a:pt x="822" y="21228"/>
                      <a:pt x="479" y="22255"/>
                      <a:pt x="251" y="23374"/>
                    </a:cubicBezTo>
                    <a:cubicBezTo>
                      <a:pt x="69" y="24355"/>
                      <a:pt x="0" y="25451"/>
                      <a:pt x="46" y="26615"/>
                    </a:cubicBezTo>
                    <a:cubicBezTo>
                      <a:pt x="91" y="27665"/>
                      <a:pt x="228" y="28760"/>
                      <a:pt x="502" y="29902"/>
                    </a:cubicBezTo>
                    <a:cubicBezTo>
                      <a:pt x="1004" y="32002"/>
                      <a:pt x="1872" y="34124"/>
                      <a:pt x="3104" y="36179"/>
                    </a:cubicBezTo>
                    <a:cubicBezTo>
                      <a:pt x="4246" y="38096"/>
                      <a:pt x="5638" y="39808"/>
                      <a:pt x="7213" y="41246"/>
                    </a:cubicBezTo>
                    <a:cubicBezTo>
                      <a:pt x="8628" y="42547"/>
                      <a:pt x="10317" y="43665"/>
                      <a:pt x="12189" y="44578"/>
                    </a:cubicBezTo>
                    <a:cubicBezTo>
                      <a:pt x="13901" y="45423"/>
                      <a:pt x="15795" y="46062"/>
                      <a:pt x="17804" y="46473"/>
                    </a:cubicBezTo>
                    <a:cubicBezTo>
                      <a:pt x="19470" y="46815"/>
                      <a:pt x="21205" y="46998"/>
                      <a:pt x="22985" y="46998"/>
                    </a:cubicBezTo>
                    <a:cubicBezTo>
                      <a:pt x="23236" y="46998"/>
                      <a:pt x="23487" y="46998"/>
                      <a:pt x="23738" y="46975"/>
                    </a:cubicBezTo>
                    <a:cubicBezTo>
                      <a:pt x="25701" y="46929"/>
                      <a:pt x="27687" y="46655"/>
                      <a:pt x="29627" y="46153"/>
                    </a:cubicBezTo>
                    <a:cubicBezTo>
                      <a:pt x="33576" y="45149"/>
                      <a:pt x="37183" y="43255"/>
                      <a:pt x="40013" y="40675"/>
                    </a:cubicBezTo>
                    <a:cubicBezTo>
                      <a:pt x="41382" y="39443"/>
                      <a:pt x="42569" y="38050"/>
                      <a:pt x="43551" y="36567"/>
                    </a:cubicBezTo>
                    <a:cubicBezTo>
                      <a:pt x="44053" y="35813"/>
                      <a:pt x="44509" y="34992"/>
                      <a:pt x="44897" y="34147"/>
                    </a:cubicBezTo>
                    <a:cubicBezTo>
                      <a:pt x="45400" y="33143"/>
                      <a:pt x="45993" y="31773"/>
                      <a:pt x="46153" y="30290"/>
                    </a:cubicBezTo>
                    <a:cubicBezTo>
                      <a:pt x="46176" y="30244"/>
                      <a:pt x="46176" y="30221"/>
                      <a:pt x="46153" y="30176"/>
                    </a:cubicBezTo>
                    <a:cubicBezTo>
                      <a:pt x="46997" y="28920"/>
                      <a:pt x="47682" y="27551"/>
                      <a:pt x="48207" y="26067"/>
                    </a:cubicBezTo>
                    <a:cubicBezTo>
                      <a:pt x="48527" y="25200"/>
                      <a:pt x="48778" y="24310"/>
                      <a:pt x="48960" y="23419"/>
                    </a:cubicBezTo>
                    <a:cubicBezTo>
                      <a:pt x="49120" y="22529"/>
                      <a:pt x="49211" y="21616"/>
                      <a:pt x="49234" y="20703"/>
                    </a:cubicBezTo>
                    <a:cubicBezTo>
                      <a:pt x="49234" y="19539"/>
                      <a:pt x="49074" y="18421"/>
                      <a:pt x="48732" y="17348"/>
                    </a:cubicBezTo>
                    <a:cubicBezTo>
                      <a:pt x="48435" y="16344"/>
                      <a:pt x="47933" y="15408"/>
                      <a:pt x="47271" y="14586"/>
                    </a:cubicBezTo>
                    <a:cubicBezTo>
                      <a:pt x="47591" y="14540"/>
                      <a:pt x="47933" y="14449"/>
                      <a:pt x="48253" y="14312"/>
                    </a:cubicBezTo>
                    <a:cubicBezTo>
                      <a:pt x="48686" y="14129"/>
                      <a:pt x="49074" y="13856"/>
                      <a:pt x="49440" y="13490"/>
                    </a:cubicBezTo>
                    <a:cubicBezTo>
                      <a:pt x="50079" y="12806"/>
                      <a:pt x="50467" y="11870"/>
                      <a:pt x="50535" y="10865"/>
                    </a:cubicBezTo>
                    <a:cubicBezTo>
                      <a:pt x="50581" y="9952"/>
                      <a:pt x="50353" y="9017"/>
                      <a:pt x="49851" y="8172"/>
                    </a:cubicBezTo>
                    <a:cubicBezTo>
                      <a:pt x="49417" y="7419"/>
                      <a:pt x="48801" y="6711"/>
                      <a:pt x="47979" y="6004"/>
                    </a:cubicBezTo>
                    <a:cubicBezTo>
                      <a:pt x="47294" y="5433"/>
                      <a:pt x="46518" y="4908"/>
                      <a:pt x="45514" y="4360"/>
                    </a:cubicBezTo>
                    <a:cubicBezTo>
                      <a:pt x="44783" y="3949"/>
                      <a:pt x="43962" y="3561"/>
                      <a:pt x="43049" y="3151"/>
                    </a:cubicBezTo>
                    <a:cubicBezTo>
                      <a:pt x="41108" y="2283"/>
                      <a:pt x="38986" y="1553"/>
                      <a:pt x="36749" y="1028"/>
                    </a:cubicBezTo>
                    <a:cubicBezTo>
                      <a:pt x="34512" y="503"/>
                      <a:pt x="32229" y="160"/>
                      <a:pt x="29924" y="46"/>
                    </a:cubicBezTo>
                    <a:cubicBezTo>
                      <a:pt x="29353" y="23"/>
                      <a:pt x="28760" y="1"/>
                      <a:pt x="281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8" name="Google Shape;7962;p70">
                <a:extLst>
                  <a:ext uri="{FF2B5EF4-FFF2-40B4-BE49-F238E27FC236}">
                    <a16:creationId xmlns:a16="http://schemas.microsoft.com/office/drawing/2014/main" id="{722D538F-7878-4340-90BB-58EA880B3B6A}"/>
                  </a:ext>
                </a:extLst>
              </p:cNvPr>
              <p:cNvSpPr/>
              <p:nvPr/>
            </p:nvSpPr>
            <p:spPr>
              <a:xfrm>
                <a:off x="5202065" y="206157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AC2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9" name="Google Shape;7963;p70">
                <a:extLst>
                  <a:ext uri="{FF2B5EF4-FFF2-40B4-BE49-F238E27FC236}">
                    <a16:creationId xmlns:a16="http://schemas.microsoft.com/office/drawing/2014/main" id="{18E77F87-4F6C-4619-AC82-7BB5942D4965}"/>
                  </a:ext>
                </a:extLst>
              </p:cNvPr>
              <p:cNvSpPr/>
              <p:nvPr/>
            </p:nvSpPr>
            <p:spPr>
              <a:xfrm>
                <a:off x="5202065" y="20674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AC2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0" name="Google Shape;7964;p70">
                <a:extLst>
                  <a:ext uri="{FF2B5EF4-FFF2-40B4-BE49-F238E27FC236}">
                    <a16:creationId xmlns:a16="http://schemas.microsoft.com/office/drawing/2014/main" id="{A6AD86AD-D515-4414-90CC-FF22951745E0}"/>
                  </a:ext>
                </a:extLst>
              </p:cNvPr>
              <p:cNvSpPr/>
              <p:nvPr/>
            </p:nvSpPr>
            <p:spPr>
              <a:xfrm>
                <a:off x="5714090" y="2085724"/>
                <a:ext cx="75684" cy="217610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16869" extrusionOk="0">
                    <a:moveTo>
                      <a:pt x="1507" y="0"/>
                    </a:moveTo>
                    <a:cubicBezTo>
                      <a:pt x="1392" y="23"/>
                      <a:pt x="1301" y="46"/>
                      <a:pt x="1210" y="92"/>
                    </a:cubicBezTo>
                    <a:cubicBezTo>
                      <a:pt x="1118" y="137"/>
                      <a:pt x="1050" y="183"/>
                      <a:pt x="959" y="229"/>
                    </a:cubicBezTo>
                    <a:cubicBezTo>
                      <a:pt x="867" y="320"/>
                      <a:pt x="776" y="411"/>
                      <a:pt x="685" y="503"/>
                    </a:cubicBezTo>
                    <a:cubicBezTo>
                      <a:pt x="548" y="685"/>
                      <a:pt x="457" y="868"/>
                      <a:pt x="365" y="1096"/>
                    </a:cubicBezTo>
                    <a:cubicBezTo>
                      <a:pt x="228" y="1416"/>
                      <a:pt x="137" y="1804"/>
                      <a:pt x="69" y="2214"/>
                    </a:cubicBezTo>
                    <a:cubicBezTo>
                      <a:pt x="46" y="2443"/>
                      <a:pt x="23" y="2694"/>
                      <a:pt x="23" y="2991"/>
                    </a:cubicBezTo>
                    <a:cubicBezTo>
                      <a:pt x="0" y="3264"/>
                      <a:pt x="0" y="3561"/>
                      <a:pt x="23" y="3835"/>
                    </a:cubicBezTo>
                    <a:cubicBezTo>
                      <a:pt x="46" y="4406"/>
                      <a:pt x="91" y="4999"/>
                      <a:pt x="160" y="5570"/>
                    </a:cubicBezTo>
                    <a:cubicBezTo>
                      <a:pt x="434" y="7487"/>
                      <a:pt x="1004" y="9473"/>
                      <a:pt x="1917" y="11664"/>
                    </a:cubicBezTo>
                    <a:cubicBezTo>
                      <a:pt x="2625" y="13330"/>
                      <a:pt x="3492" y="15019"/>
                      <a:pt x="4565" y="16868"/>
                    </a:cubicBezTo>
                    <a:cubicBezTo>
                      <a:pt x="5022" y="16184"/>
                      <a:pt x="5410" y="15453"/>
                      <a:pt x="5752" y="14700"/>
                    </a:cubicBezTo>
                    <a:cubicBezTo>
                      <a:pt x="5729" y="14198"/>
                      <a:pt x="5729" y="13696"/>
                      <a:pt x="5729" y="13171"/>
                    </a:cubicBezTo>
                    <a:cubicBezTo>
                      <a:pt x="5729" y="12668"/>
                      <a:pt x="5729" y="12166"/>
                      <a:pt x="5752" y="11641"/>
                    </a:cubicBezTo>
                    <a:lnTo>
                      <a:pt x="5775" y="11093"/>
                    </a:lnTo>
                    <a:cubicBezTo>
                      <a:pt x="5798" y="10660"/>
                      <a:pt x="5821" y="10226"/>
                      <a:pt x="5843" y="9815"/>
                    </a:cubicBezTo>
                    <a:cubicBezTo>
                      <a:pt x="5843" y="9267"/>
                      <a:pt x="5866" y="8628"/>
                      <a:pt x="5843" y="7966"/>
                    </a:cubicBezTo>
                    <a:cubicBezTo>
                      <a:pt x="5821" y="7327"/>
                      <a:pt x="5775" y="6734"/>
                      <a:pt x="5706" y="6163"/>
                    </a:cubicBezTo>
                    <a:cubicBezTo>
                      <a:pt x="5615" y="5570"/>
                      <a:pt x="5524" y="5022"/>
                      <a:pt x="5364" y="4543"/>
                    </a:cubicBezTo>
                    <a:cubicBezTo>
                      <a:pt x="5250" y="4063"/>
                      <a:pt x="5067" y="3607"/>
                      <a:pt x="4885" y="3173"/>
                    </a:cubicBezTo>
                    <a:cubicBezTo>
                      <a:pt x="4588" y="2466"/>
                      <a:pt x="4268" y="1872"/>
                      <a:pt x="3880" y="1370"/>
                    </a:cubicBezTo>
                    <a:cubicBezTo>
                      <a:pt x="3629" y="1050"/>
                      <a:pt x="3401" y="822"/>
                      <a:pt x="3150" y="617"/>
                    </a:cubicBezTo>
                    <a:cubicBezTo>
                      <a:pt x="2876" y="411"/>
                      <a:pt x="2625" y="274"/>
                      <a:pt x="2351" y="160"/>
                    </a:cubicBezTo>
                    <a:cubicBezTo>
                      <a:pt x="2283" y="115"/>
                      <a:pt x="2168" y="92"/>
                      <a:pt x="2077" y="46"/>
                    </a:cubicBezTo>
                    <a:cubicBezTo>
                      <a:pt x="2009" y="46"/>
                      <a:pt x="1940" y="23"/>
                      <a:pt x="1849" y="0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1" name="Google Shape;7965;p70">
                <a:extLst>
                  <a:ext uri="{FF2B5EF4-FFF2-40B4-BE49-F238E27FC236}">
                    <a16:creationId xmlns:a16="http://schemas.microsoft.com/office/drawing/2014/main" id="{A38D5AC9-1690-410D-A9B2-4DBFE5D69753}"/>
                  </a:ext>
                </a:extLst>
              </p:cNvPr>
              <p:cNvSpPr/>
              <p:nvPr/>
            </p:nvSpPr>
            <p:spPr>
              <a:xfrm>
                <a:off x="5174396" y="2060996"/>
                <a:ext cx="240275" cy="459047"/>
              </a:xfrm>
              <a:custGeom>
                <a:avLst/>
                <a:gdLst/>
                <a:ahLst/>
                <a:cxnLst/>
                <a:rect l="l" t="t" r="r" b="b"/>
                <a:pathLst>
                  <a:path w="18626" h="35585" extrusionOk="0">
                    <a:moveTo>
                      <a:pt x="1940" y="0"/>
                    </a:moveTo>
                    <a:cubicBezTo>
                      <a:pt x="1781" y="69"/>
                      <a:pt x="1644" y="160"/>
                      <a:pt x="1530" y="274"/>
                    </a:cubicBezTo>
                    <a:cubicBezTo>
                      <a:pt x="1301" y="479"/>
                      <a:pt x="1187" y="730"/>
                      <a:pt x="1164" y="1027"/>
                    </a:cubicBezTo>
                    <a:cubicBezTo>
                      <a:pt x="1142" y="1278"/>
                      <a:pt x="1210" y="1552"/>
                      <a:pt x="1347" y="1826"/>
                    </a:cubicBezTo>
                    <a:cubicBezTo>
                      <a:pt x="1484" y="2100"/>
                      <a:pt x="1644" y="2351"/>
                      <a:pt x="1895" y="2648"/>
                    </a:cubicBezTo>
                    <a:cubicBezTo>
                      <a:pt x="2100" y="2876"/>
                      <a:pt x="2351" y="3127"/>
                      <a:pt x="2648" y="3378"/>
                    </a:cubicBezTo>
                    <a:cubicBezTo>
                      <a:pt x="2876" y="3584"/>
                      <a:pt x="3127" y="3789"/>
                      <a:pt x="3378" y="3972"/>
                    </a:cubicBezTo>
                    <a:lnTo>
                      <a:pt x="3059" y="3949"/>
                    </a:lnTo>
                    <a:cubicBezTo>
                      <a:pt x="2671" y="3949"/>
                      <a:pt x="2237" y="3994"/>
                      <a:pt x="1826" y="4086"/>
                    </a:cubicBezTo>
                    <a:cubicBezTo>
                      <a:pt x="1370" y="4177"/>
                      <a:pt x="1005" y="4360"/>
                      <a:pt x="754" y="4611"/>
                    </a:cubicBezTo>
                    <a:cubicBezTo>
                      <a:pt x="594" y="4725"/>
                      <a:pt x="480" y="4885"/>
                      <a:pt x="365" y="5067"/>
                    </a:cubicBezTo>
                    <a:cubicBezTo>
                      <a:pt x="320" y="5159"/>
                      <a:pt x="274" y="5250"/>
                      <a:pt x="229" y="5318"/>
                    </a:cubicBezTo>
                    <a:cubicBezTo>
                      <a:pt x="183" y="5410"/>
                      <a:pt x="160" y="5501"/>
                      <a:pt x="137" y="5615"/>
                    </a:cubicBezTo>
                    <a:cubicBezTo>
                      <a:pt x="92" y="5752"/>
                      <a:pt x="92" y="5912"/>
                      <a:pt x="114" y="6049"/>
                    </a:cubicBezTo>
                    <a:cubicBezTo>
                      <a:pt x="137" y="6209"/>
                      <a:pt x="183" y="6345"/>
                      <a:pt x="274" y="6505"/>
                    </a:cubicBezTo>
                    <a:cubicBezTo>
                      <a:pt x="343" y="6597"/>
                      <a:pt x="411" y="6688"/>
                      <a:pt x="548" y="6802"/>
                    </a:cubicBezTo>
                    <a:cubicBezTo>
                      <a:pt x="662" y="6893"/>
                      <a:pt x="799" y="6962"/>
                      <a:pt x="959" y="7053"/>
                    </a:cubicBezTo>
                    <a:cubicBezTo>
                      <a:pt x="1210" y="7167"/>
                      <a:pt x="1530" y="7236"/>
                      <a:pt x="1918" y="7281"/>
                    </a:cubicBezTo>
                    <a:cubicBezTo>
                      <a:pt x="2009" y="7281"/>
                      <a:pt x="2123" y="7304"/>
                      <a:pt x="2237" y="7304"/>
                    </a:cubicBezTo>
                    <a:cubicBezTo>
                      <a:pt x="2351" y="7304"/>
                      <a:pt x="2465" y="7281"/>
                      <a:pt x="2580" y="7281"/>
                    </a:cubicBezTo>
                    <a:cubicBezTo>
                      <a:pt x="2100" y="7806"/>
                      <a:pt x="1667" y="8491"/>
                      <a:pt x="1278" y="9267"/>
                    </a:cubicBezTo>
                    <a:cubicBezTo>
                      <a:pt x="822" y="10180"/>
                      <a:pt x="480" y="11207"/>
                      <a:pt x="251" y="12326"/>
                    </a:cubicBezTo>
                    <a:cubicBezTo>
                      <a:pt x="69" y="13307"/>
                      <a:pt x="0" y="14403"/>
                      <a:pt x="46" y="15567"/>
                    </a:cubicBezTo>
                    <a:cubicBezTo>
                      <a:pt x="92" y="16617"/>
                      <a:pt x="251" y="17735"/>
                      <a:pt x="525" y="18854"/>
                    </a:cubicBezTo>
                    <a:cubicBezTo>
                      <a:pt x="1005" y="20954"/>
                      <a:pt x="1895" y="23076"/>
                      <a:pt x="3105" y="25131"/>
                    </a:cubicBezTo>
                    <a:cubicBezTo>
                      <a:pt x="4269" y="27048"/>
                      <a:pt x="5638" y="28760"/>
                      <a:pt x="7236" y="30221"/>
                    </a:cubicBezTo>
                    <a:cubicBezTo>
                      <a:pt x="8651" y="31522"/>
                      <a:pt x="10340" y="32640"/>
                      <a:pt x="12212" y="33553"/>
                    </a:cubicBezTo>
                    <a:cubicBezTo>
                      <a:pt x="13924" y="34398"/>
                      <a:pt x="15818" y="35037"/>
                      <a:pt x="17827" y="35448"/>
                    </a:cubicBezTo>
                    <a:cubicBezTo>
                      <a:pt x="18078" y="35493"/>
                      <a:pt x="18352" y="35539"/>
                      <a:pt x="18626" y="35585"/>
                    </a:cubicBezTo>
                    <a:cubicBezTo>
                      <a:pt x="18078" y="35105"/>
                      <a:pt x="17462" y="34603"/>
                      <a:pt x="16708" y="34010"/>
                    </a:cubicBezTo>
                    <a:cubicBezTo>
                      <a:pt x="15339" y="32960"/>
                      <a:pt x="13901" y="31933"/>
                      <a:pt x="12509" y="30951"/>
                    </a:cubicBezTo>
                    <a:lnTo>
                      <a:pt x="12463" y="30905"/>
                    </a:lnTo>
                    <a:lnTo>
                      <a:pt x="12280" y="30769"/>
                    </a:lnTo>
                    <a:cubicBezTo>
                      <a:pt x="11824" y="30449"/>
                      <a:pt x="11367" y="30129"/>
                      <a:pt x="10911" y="29810"/>
                    </a:cubicBezTo>
                    <a:cubicBezTo>
                      <a:pt x="10363" y="29399"/>
                      <a:pt x="9884" y="29034"/>
                      <a:pt x="9473" y="28691"/>
                    </a:cubicBezTo>
                    <a:cubicBezTo>
                      <a:pt x="8491" y="27870"/>
                      <a:pt x="7624" y="27002"/>
                      <a:pt x="6871" y="26135"/>
                    </a:cubicBezTo>
                    <a:cubicBezTo>
                      <a:pt x="6072" y="25222"/>
                      <a:pt x="5387" y="24240"/>
                      <a:pt x="4816" y="23282"/>
                    </a:cubicBezTo>
                    <a:cubicBezTo>
                      <a:pt x="4200" y="22232"/>
                      <a:pt x="3698" y="21159"/>
                      <a:pt x="3287" y="20041"/>
                    </a:cubicBezTo>
                    <a:cubicBezTo>
                      <a:pt x="3082" y="19402"/>
                      <a:pt x="2899" y="18831"/>
                      <a:pt x="2739" y="18260"/>
                    </a:cubicBezTo>
                    <a:cubicBezTo>
                      <a:pt x="2671" y="17964"/>
                      <a:pt x="2580" y="17621"/>
                      <a:pt x="2511" y="17302"/>
                    </a:cubicBezTo>
                    <a:cubicBezTo>
                      <a:pt x="2465" y="17028"/>
                      <a:pt x="2420" y="16731"/>
                      <a:pt x="2374" y="16434"/>
                    </a:cubicBezTo>
                    <a:cubicBezTo>
                      <a:pt x="2214" y="15225"/>
                      <a:pt x="2214" y="14015"/>
                      <a:pt x="2374" y="12782"/>
                    </a:cubicBezTo>
                    <a:cubicBezTo>
                      <a:pt x="2534" y="11572"/>
                      <a:pt x="2853" y="10408"/>
                      <a:pt x="3333" y="9336"/>
                    </a:cubicBezTo>
                    <a:cubicBezTo>
                      <a:pt x="3607" y="8742"/>
                      <a:pt x="3903" y="8194"/>
                      <a:pt x="4223" y="7715"/>
                    </a:cubicBezTo>
                    <a:cubicBezTo>
                      <a:pt x="4428" y="7441"/>
                      <a:pt x="4588" y="7190"/>
                      <a:pt x="4771" y="6985"/>
                    </a:cubicBezTo>
                    <a:cubicBezTo>
                      <a:pt x="4931" y="6802"/>
                      <a:pt x="5090" y="6597"/>
                      <a:pt x="5250" y="6414"/>
                    </a:cubicBezTo>
                    <a:cubicBezTo>
                      <a:pt x="5022" y="6323"/>
                      <a:pt x="4862" y="6231"/>
                      <a:pt x="4702" y="6163"/>
                    </a:cubicBezTo>
                    <a:cubicBezTo>
                      <a:pt x="4611" y="6094"/>
                      <a:pt x="4520" y="6049"/>
                      <a:pt x="4428" y="5980"/>
                    </a:cubicBezTo>
                    <a:cubicBezTo>
                      <a:pt x="4383" y="5935"/>
                      <a:pt x="4337" y="5889"/>
                      <a:pt x="4291" y="5843"/>
                    </a:cubicBezTo>
                    <a:cubicBezTo>
                      <a:pt x="4223" y="5798"/>
                      <a:pt x="4177" y="5752"/>
                      <a:pt x="4132" y="5684"/>
                    </a:cubicBezTo>
                    <a:cubicBezTo>
                      <a:pt x="4086" y="5638"/>
                      <a:pt x="4040" y="5569"/>
                      <a:pt x="4018" y="5501"/>
                    </a:cubicBezTo>
                    <a:cubicBezTo>
                      <a:pt x="3972" y="5432"/>
                      <a:pt x="3972" y="5387"/>
                      <a:pt x="3949" y="5318"/>
                    </a:cubicBezTo>
                    <a:cubicBezTo>
                      <a:pt x="3949" y="5250"/>
                      <a:pt x="3949" y="5227"/>
                      <a:pt x="3949" y="5181"/>
                    </a:cubicBezTo>
                    <a:cubicBezTo>
                      <a:pt x="3949" y="5044"/>
                      <a:pt x="3972" y="4930"/>
                      <a:pt x="4018" y="4816"/>
                    </a:cubicBezTo>
                    <a:cubicBezTo>
                      <a:pt x="4086" y="4679"/>
                      <a:pt x="4154" y="4565"/>
                      <a:pt x="4269" y="4451"/>
                    </a:cubicBezTo>
                    <a:cubicBezTo>
                      <a:pt x="4474" y="4223"/>
                      <a:pt x="4725" y="4017"/>
                      <a:pt x="5067" y="3812"/>
                    </a:cubicBezTo>
                    <a:cubicBezTo>
                      <a:pt x="4611" y="3538"/>
                      <a:pt x="4269" y="3310"/>
                      <a:pt x="3949" y="3081"/>
                    </a:cubicBezTo>
                    <a:cubicBezTo>
                      <a:pt x="3766" y="2945"/>
                      <a:pt x="3538" y="2785"/>
                      <a:pt x="3333" y="2579"/>
                    </a:cubicBezTo>
                    <a:cubicBezTo>
                      <a:pt x="3082" y="2374"/>
                      <a:pt x="2899" y="2191"/>
                      <a:pt x="2739" y="2009"/>
                    </a:cubicBezTo>
                    <a:cubicBezTo>
                      <a:pt x="2580" y="1849"/>
                      <a:pt x="2420" y="1643"/>
                      <a:pt x="2283" y="1415"/>
                    </a:cubicBezTo>
                    <a:cubicBezTo>
                      <a:pt x="2146" y="1164"/>
                      <a:pt x="2055" y="959"/>
                      <a:pt x="2009" y="753"/>
                    </a:cubicBezTo>
                    <a:cubicBezTo>
                      <a:pt x="1940" y="502"/>
                      <a:pt x="1918" y="274"/>
                      <a:pt x="1940" y="91"/>
                    </a:cubicBezTo>
                    <a:lnTo>
                      <a:pt x="1963" y="46"/>
                    </a:lnTo>
                    <a:lnTo>
                      <a:pt x="196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2" name="Google Shape;7966;p70">
                <a:extLst>
                  <a:ext uri="{FF2B5EF4-FFF2-40B4-BE49-F238E27FC236}">
                    <a16:creationId xmlns:a16="http://schemas.microsoft.com/office/drawing/2014/main" id="{75A92150-C526-4D76-8824-FCDD9650EB2C}"/>
                  </a:ext>
                </a:extLst>
              </p:cNvPr>
              <p:cNvSpPr/>
              <p:nvPr/>
            </p:nvSpPr>
            <p:spPr>
              <a:xfrm>
                <a:off x="5525064" y="2530904"/>
                <a:ext cx="136921" cy="137514"/>
              </a:xfrm>
              <a:custGeom>
                <a:avLst/>
                <a:gdLst/>
                <a:ahLst/>
                <a:cxnLst/>
                <a:rect l="l" t="t" r="r" b="b"/>
                <a:pathLst>
                  <a:path w="10614" h="10660" extrusionOk="0">
                    <a:moveTo>
                      <a:pt x="5615" y="0"/>
                    </a:moveTo>
                    <a:cubicBezTo>
                      <a:pt x="5341" y="0"/>
                      <a:pt x="5090" y="23"/>
                      <a:pt x="4816" y="46"/>
                    </a:cubicBezTo>
                    <a:cubicBezTo>
                      <a:pt x="4109" y="114"/>
                      <a:pt x="3378" y="320"/>
                      <a:pt x="2671" y="616"/>
                    </a:cubicBezTo>
                    <a:cubicBezTo>
                      <a:pt x="2123" y="845"/>
                      <a:pt x="1621" y="1141"/>
                      <a:pt x="1187" y="1484"/>
                    </a:cubicBezTo>
                    <a:cubicBezTo>
                      <a:pt x="1164" y="1370"/>
                      <a:pt x="1119" y="1256"/>
                      <a:pt x="1050" y="1164"/>
                    </a:cubicBezTo>
                    <a:cubicBezTo>
                      <a:pt x="1027" y="1073"/>
                      <a:pt x="913" y="1027"/>
                      <a:pt x="822" y="1027"/>
                    </a:cubicBezTo>
                    <a:cubicBezTo>
                      <a:pt x="753" y="1027"/>
                      <a:pt x="708" y="1027"/>
                      <a:pt x="662" y="1050"/>
                    </a:cubicBezTo>
                    <a:cubicBezTo>
                      <a:pt x="594" y="1096"/>
                      <a:pt x="548" y="1164"/>
                      <a:pt x="525" y="1233"/>
                    </a:cubicBezTo>
                    <a:cubicBezTo>
                      <a:pt x="502" y="1324"/>
                      <a:pt x="525" y="1393"/>
                      <a:pt x="548" y="1461"/>
                    </a:cubicBezTo>
                    <a:lnTo>
                      <a:pt x="594" y="1507"/>
                    </a:lnTo>
                    <a:lnTo>
                      <a:pt x="616" y="1575"/>
                    </a:lnTo>
                    <a:cubicBezTo>
                      <a:pt x="753" y="1918"/>
                      <a:pt x="868" y="2283"/>
                      <a:pt x="913" y="2671"/>
                    </a:cubicBezTo>
                    <a:cubicBezTo>
                      <a:pt x="959" y="3127"/>
                      <a:pt x="959" y="3607"/>
                      <a:pt x="913" y="4086"/>
                    </a:cubicBezTo>
                    <a:cubicBezTo>
                      <a:pt x="913" y="4086"/>
                      <a:pt x="913" y="4109"/>
                      <a:pt x="913" y="4109"/>
                    </a:cubicBezTo>
                    <a:cubicBezTo>
                      <a:pt x="913" y="4109"/>
                      <a:pt x="913" y="4132"/>
                      <a:pt x="913" y="4132"/>
                    </a:cubicBezTo>
                    <a:cubicBezTo>
                      <a:pt x="822" y="4679"/>
                      <a:pt x="662" y="5250"/>
                      <a:pt x="434" y="5821"/>
                    </a:cubicBezTo>
                    <a:lnTo>
                      <a:pt x="411" y="5889"/>
                    </a:lnTo>
                    <a:cubicBezTo>
                      <a:pt x="320" y="6095"/>
                      <a:pt x="206" y="6323"/>
                      <a:pt x="69" y="6551"/>
                    </a:cubicBezTo>
                    <a:cubicBezTo>
                      <a:pt x="0" y="6688"/>
                      <a:pt x="46" y="6871"/>
                      <a:pt x="183" y="6939"/>
                    </a:cubicBezTo>
                    <a:cubicBezTo>
                      <a:pt x="206" y="6962"/>
                      <a:pt x="206" y="6962"/>
                      <a:pt x="228" y="6962"/>
                    </a:cubicBezTo>
                    <a:cubicBezTo>
                      <a:pt x="1027" y="7669"/>
                      <a:pt x="1735" y="8240"/>
                      <a:pt x="2420" y="8719"/>
                    </a:cubicBezTo>
                    <a:cubicBezTo>
                      <a:pt x="3310" y="9336"/>
                      <a:pt x="4154" y="9815"/>
                      <a:pt x="4999" y="10157"/>
                    </a:cubicBezTo>
                    <a:cubicBezTo>
                      <a:pt x="5455" y="10340"/>
                      <a:pt x="5912" y="10477"/>
                      <a:pt x="6391" y="10568"/>
                    </a:cubicBezTo>
                    <a:cubicBezTo>
                      <a:pt x="6711" y="10637"/>
                      <a:pt x="7053" y="10660"/>
                      <a:pt x="7418" y="10660"/>
                    </a:cubicBezTo>
                    <a:lnTo>
                      <a:pt x="7761" y="10660"/>
                    </a:lnTo>
                    <a:cubicBezTo>
                      <a:pt x="8217" y="10637"/>
                      <a:pt x="8697" y="10523"/>
                      <a:pt x="9108" y="10340"/>
                    </a:cubicBezTo>
                    <a:cubicBezTo>
                      <a:pt x="9496" y="10180"/>
                      <a:pt x="9838" y="9952"/>
                      <a:pt x="10112" y="9655"/>
                    </a:cubicBezTo>
                    <a:cubicBezTo>
                      <a:pt x="10294" y="9427"/>
                      <a:pt x="10431" y="9130"/>
                      <a:pt x="10523" y="8834"/>
                    </a:cubicBezTo>
                    <a:cubicBezTo>
                      <a:pt x="10591" y="8537"/>
                      <a:pt x="10614" y="8217"/>
                      <a:pt x="10591" y="7852"/>
                    </a:cubicBezTo>
                    <a:cubicBezTo>
                      <a:pt x="10568" y="7555"/>
                      <a:pt x="10477" y="7236"/>
                      <a:pt x="10340" y="6871"/>
                    </a:cubicBezTo>
                    <a:cubicBezTo>
                      <a:pt x="10226" y="6574"/>
                      <a:pt x="10066" y="6254"/>
                      <a:pt x="9838" y="5912"/>
                    </a:cubicBezTo>
                    <a:cubicBezTo>
                      <a:pt x="9815" y="5866"/>
                      <a:pt x="9769" y="5843"/>
                      <a:pt x="9747" y="5821"/>
                    </a:cubicBezTo>
                    <a:cubicBezTo>
                      <a:pt x="9541" y="5296"/>
                      <a:pt x="9381" y="4725"/>
                      <a:pt x="9290" y="4109"/>
                    </a:cubicBezTo>
                    <a:cubicBezTo>
                      <a:pt x="9176" y="3219"/>
                      <a:pt x="9176" y="2260"/>
                      <a:pt x="9313" y="1256"/>
                    </a:cubicBezTo>
                    <a:lnTo>
                      <a:pt x="9313" y="1324"/>
                    </a:lnTo>
                    <a:cubicBezTo>
                      <a:pt x="9359" y="1050"/>
                      <a:pt x="9404" y="753"/>
                      <a:pt x="9450" y="457"/>
                    </a:cubicBezTo>
                    <a:cubicBezTo>
                      <a:pt x="9496" y="274"/>
                      <a:pt x="9404" y="137"/>
                      <a:pt x="9267" y="91"/>
                    </a:cubicBezTo>
                    <a:cubicBezTo>
                      <a:pt x="9244" y="91"/>
                      <a:pt x="9222" y="69"/>
                      <a:pt x="9176" y="69"/>
                    </a:cubicBezTo>
                    <a:cubicBezTo>
                      <a:pt x="9062" y="69"/>
                      <a:pt x="8925" y="160"/>
                      <a:pt x="8902" y="297"/>
                    </a:cubicBezTo>
                    <a:cubicBezTo>
                      <a:pt x="8856" y="525"/>
                      <a:pt x="8811" y="753"/>
                      <a:pt x="8788" y="1004"/>
                    </a:cubicBezTo>
                    <a:cubicBezTo>
                      <a:pt x="8286" y="594"/>
                      <a:pt x="7692" y="320"/>
                      <a:pt x="7008" y="160"/>
                    </a:cubicBezTo>
                    <a:cubicBezTo>
                      <a:pt x="6574" y="46"/>
                      <a:pt x="6095" y="0"/>
                      <a:pt x="5615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3" name="Google Shape;7967;p70">
                <a:extLst>
                  <a:ext uri="{FF2B5EF4-FFF2-40B4-BE49-F238E27FC236}">
                    <a16:creationId xmlns:a16="http://schemas.microsoft.com/office/drawing/2014/main" id="{B10A19BE-1A2E-448A-A8C7-95B67194F25E}"/>
                  </a:ext>
                </a:extLst>
              </p:cNvPr>
              <p:cNvSpPr/>
              <p:nvPr/>
            </p:nvSpPr>
            <p:spPr>
              <a:xfrm>
                <a:off x="5531539" y="2530904"/>
                <a:ext cx="116023" cy="63739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4941" extrusionOk="0">
                    <a:moveTo>
                      <a:pt x="5113" y="0"/>
                    </a:moveTo>
                    <a:cubicBezTo>
                      <a:pt x="4839" y="0"/>
                      <a:pt x="4565" y="0"/>
                      <a:pt x="4314" y="46"/>
                    </a:cubicBezTo>
                    <a:cubicBezTo>
                      <a:pt x="3607" y="114"/>
                      <a:pt x="2876" y="297"/>
                      <a:pt x="2169" y="616"/>
                    </a:cubicBezTo>
                    <a:cubicBezTo>
                      <a:pt x="1621" y="845"/>
                      <a:pt x="1119" y="1119"/>
                      <a:pt x="685" y="1484"/>
                    </a:cubicBezTo>
                    <a:cubicBezTo>
                      <a:pt x="662" y="1370"/>
                      <a:pt x="617" y="1256"/>
                      <a:pt x="571" y="1164"/>
                    </a:cubicBezTo>
                    <a:cubicBezTo>
                      <a:pt x="525" y="1073"/>
                      <a:pt x="434" y="1004"/>
                      <a:pt x="297" y="1004"/>
                    </a:cubicBezTo>
                    <a:cubicBezTo>
                      <a:pt x="251" y="1004"/>
                      <a:pt x="206" y="1027"/>
                      <a:pt x="160" y="1050"/>
                    </a:cubicBezTo>
                    <a:cubicBezTo>
                      <a:pt x="92" y="1096"/>
                      <a:pt x="46" y="1141"/>
                      <a:pt x="23" y="1233"/>
                    </a:cubicBezTo>
                    <a:cubicBezTo>
                      <a:pt x="0" y="1324"/>
                      <a:pt x="23" y="1393"/>
                      <a:pt x="46" y="1461"/>
                    </a:cubicBezTo>
                    <a:lnTo>
                      <a:pt x="69" y="1507"/>
                    </a:lnTo>
                    <a:lnTo>
                      <a:pt x="114" y="1575"/>
                    </a:lnTo>
                    <a:cubicBezTo>
                      <a:pt x="251" y="1918"/>
                      <a:pt x="343" y="2283"/>
                      <a:pt x="411" y="2671"/>
                    </a:cubicBezTo>
                    <a:cubicBezTo>
                      <a:pt x="411" y="2808"/>
                      <a:pt x="434" y="2945"/>
                      <a:pt x="434" y="3082"/>
                    </a:cubicBezTo>
                    <a:cubicBezTo>
                      <a:pt x="571" y="3173"/>
                      <a:pt x="685" y="3241"/>
                      <a:pt x="822" y="3310"/>
                    </a:cubicBezTo>
                    <a:cubicBezTo>
                      <a:pt x="1918" y="3903"/>
                      <a:pt x="3082" y="4337"/>
                      <a:pt x="4292" y="4634"/>
                    </a:cubicBezTo>
                    <a:cubicBezTo>
                      <a:pt x="5149" y="4829"/>
                      <a:pt x="6007" y="4940"/>
                      <a:pt x="6865" y="4940"/>
                    </a:cubicBezTo>
                    <a:cubicBezTo>
                      <a:pt x="7011" y="4940"/>
                      <a:pt x="7158" y="4937"/>
                      <a:pt x="7304" y="4930"/>
                    </a:cubicBezTo>
                    <a:lnTo>
                      <a:pt x="7282" y="4930"/>
                    </a:lnTo>
                    <a:cubicBezTo>
                      <a:pt x="7624" y="4930"/>
                      <a:pt x="7966" y="4908"/>
                      <a:pt x="8309" y="4839"/>
                    </a:cubicBezTo>
                    <a:cubicBezTo>
                      <a:pt x="8514" y="4816"/>
                      <a:pt x="8720" y="4771"/>
                      <a:pt x="8902" y="4725"/>
                    </a:cubicBezTo>
                    <a:cubicBezTo>
                      <a:pt x="8857" y="4520"/>
                      <a:pt x="8834" y="4314"/>
                      <a:pt x="8788" y="4109"/>
                    </a:cubicBezTo>
                    <a:cubicBezTo>
                      <a:pt x="8674" y="3219"/>
                      <a:pt x="8697" y="2260"/>
                      <a:pt x="8834" y="1256"/>
                    </a:cubicBezTo>
                    <a:lnTo>
                      <a:pt x="8834" y="1256"/>
                    </a:lnTo>
                    <a:lnTo>
                      <a:pt x="8788" y="1324"/>
                    </a:lnTo>
                    <a:lnTo>
                      <a:pt x="8857" y="982"/>
                    </a:lnTo>
                    <a:cubicBezTo>
                      <a:pt x="8902" y="799"/>
                      <a:pt x="8925" y="616"/>
                      <a:pt x="8971" y="457"/>
                    </a:cubicBezTo>
                    <a:cubicBezTo>
                      <a:pt x="8994" y="274"/>
                      <a:pt x="8902" y="114"/>
                      <a:pt x="8765" y="91"/>
                    </a:cubicBezTo>
                    <a:cubicBezTo>
                      <a:pt x="8742" y="69"/>
                      <a:pt x="8720" y="69"/>
                      <a:pt x="8674" y="69"/>
                    </a:cubicBezTo>
                    <a:cubicBezTo>
                      <a:pt x="8560" y="69"/>
                      <a:pt x="8423" y="160"/>
                      <a:pt x="8400" y="297"/>
                    </a:cubicBezTo>
                    <a:cubicBezTo>
                      <a:pt x="8354" y="525"/>
                      <a:pt x="8309" y="753"/>
                      <a:pt x="8263" y="1004"/>
                    </a:cubicBezTo>
                    <a:cubicBezTo>
                      <a:pt x="7784" y="594"/>
                      <a:pt x="7190" y="320"/>
                      <a:pt x="6506" y="160"/>
                    </a:cubicBezTo>
                    <a:cubicBezTo>
                      <a:pt x="6072" y="46"/>
                      <a:pt x="5593" y="0"/>
                      <a:pt x="5113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4" name="Google Shape;7968;p70">
                <a:extLst>
                  <a:ext uri="{FF2B5EF4-FFF2-40B4-BE49-F238E27FC236}">
                    <a16:creationId xmlns:a16="http://schemas.microsoft.com/office/drawing/2014/main" id="{F4423BEF-2547-4F9E-9440-3626921D89BA}"/>
                  </a:ext>
                </a:extLst>
              </p:cNvPr>
              <p:cNvSpPr/>
              <p:nvPr/>
            </p:nvSpPr>
            <p:spPr>
              <a:xfrm>
                <a:off x="5745887" y="2229989"/>
                <a:ext cx="95408" cy="135463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10501" extrusionOk="0">
                    <a:moveTo>
                      <a:pt x="3447" y="1"/>
                    </a:moveTo>
                    <a:cubicBezTo>
                      <a:pt x="2808" y="1"/>
                      <a:pt x="2191" y="161"/>
                      <a:pt x="1621" y="480"/>
                    </a:cubicBezTo>
                    <a:cubicBezTo>
                      <a:pt x="959" y="822"/>
                      <a:pt x="434" y="1393"/>
                      <a:pt x="69" y="2078"/>
                    </a:cubicBezTo>
                    <a:cubicBezTo>
                      <a:pt x="23" y="2169"/>
                      <a:pt x="0" y="2215"/>
                      <a:pt x="23" y="2306"/>
                    </a:cubicBezTo>
                    <a:cubicBezTo>
                      <a:pt x="46" y="2375"/>
                      <a:pt x="91" y="2443"/>
                      <a:pt x="137" y="2489"/>
                    </a:cubicBezTo>
                    <a:cubicBezTo>
                      <a:pt x="183" y="2512"/>
                      <a:pt x="251" y="2534"/>
                      <a:pt x="320" y="2534"/>
                    </a:cubicBezTo>
                    <a:lnTo>
                      <a:pt x="365" y="2534"/>
                    </a:lnTo>
                    <a:cubicBezTo>
                      <a:pt x="434" y="2512"/>
                      <a:pt x="502" y="2466"/>
                      <a:pt x="548" y="2420"/>
                    </a:cubicBezTo>
                    <a:cubicBezTo>
                      <a:pt x="685" y="2124"/>
                      <a:pt x="868" y="1872"/>
                      <a:pt x="1073" y="1644"/>
                    </a:cubicBezTo>
                    <a:cubicBezTo>
                      <a:pt x="1141" y="1576"/>
                      <a:pt x="1210" y="1484"/>
                      <a:pt x="1301" y="1416"/>
                    </a:cubicBezTo>
                    <a:lnTo>
                      <a:pt x="1301" y="1416"/>
                    </a:lnTo>
                    <a:cubicBezTo>
                      <a:pt x="1256" y="1484"/>
                      <a:pt x="1233" y="1576"/>
                      <a:pt x="1210" y="1667"/>
                    </a:cubicBezTo>
                    <a:cubicBezTo>
                      <a:pt x="1119" y="2032"/>
                      <a:pt x="1073" y="2420"/>
                      <a:pt x="1050" y="2854"/>
                    </a:cubicBezTo>
                    <a:cubicBezTo>
                      <a:pt x="1004" y="3630"/>
                      <a:pt x="1119" y="4475"/>
                      <a:pt x="1370" y="5342"/>
                    </a:cubicBezTo>
                    <a:cubicBezTo>
                      <a:pt x="1621" y="6141"/>
                      <a:pt x="1986" y="6894"/>
                      <a:pt x="2442" y="7602"/>
                    </a:cubicBezTo>
                    <a:cubicBezTo>
                      <a:pt x="2899" y="8332"/>
                      <a:pt x="3447" y="8948"/>
                      <a:pt x="4063" y="9450"/>
                    </a:cubicBezTo>
                    <a:lnTo>
                      <a:pt x="4040" y="9496"/>
                    </a:lnTo>
                    <a:lnTo>
                      <a:pt x="4040" y="9473"/>
                    </a:lnTo>
                    <a:cubicBezTo>
                      <a:pt x="3744" y="9656"/>
                      <a:pt x="3447" y="9816"/>
                      <a:pt x="3150" y="9930"/>
                    </a:cubicBezTo>
                    <a:cubicBezTo>
                      <a:pt x="2990" y="9930"/>
                      <a:pt x="2876" y="10044"/>
                      <a:pt x="2853" y="10204"/>
                    </a:cubicBezTo>
                    <a:cubicBezTo>
                      <a:pt x="2853" y="10272"/>
                      <a:pt x="2876" y="10363"/>
                      <a:pt x="2922" y="10409"/>
                    </a:cubicBezTo>
                    <a:cubicBezTo>
                      <a:pt x="2990" y="10478"/>
                      <a:pt x="3059" y="10500"/>
                      <a:pt x="3127" y="10500"/>
                    </a:cubicBezTo>
                    <a:lnTo>
                      <a:pt x="3287" y="10500"/>
                    </a:lnTo>
                    <a:cubicBezTo>
                      <a:pt x="3310" y="10478"/>
                      <a:pt x="3356" y="10478"/>
                      <a:pt x="3401" y="10455"/>
                    </a:cubicBezTo>
                    <a:lnTo>
                      <a:pt x="3424" y="10432"/>
                    </a:lnTo>
                    <a:cubicBezTo>
                      <a:pt x="3515" y="10409"/>
                      <a:pt x="3607" y="10363"/>
                      <a:pt x="3698" y="10318"/>
                    </a:cubicBezTo>
                    <a:cubicBezTo>
                      <a:pt x="3880" y="10249"/>
                      <a:pt x="4063" y="10158"/>
                      <a:pt x="4246" y="10021"/>
                    </a:cubicBezTo>
                    <a:cubicBezTo>
                      <a:pt x="4588" y="9816"/>
                      <a:pt x="4930" y="9542"/>
                      <a:pt x="5227" y="9268"/>
                    </a:cubicBezTo>
                    <a:cubicBezTo>
                      <a:pt x="5821" y="8697"/>
                      <a:pt x="6323" y="7990"/>
                      <a:pt x="6711" y="7191"/>
                    </a:cubicBezTo>
                    <a:cubicBezTo>
                      <a:pt x="7076" y="6415"/>
                      <a:pt x="7281" y="5570"/>
                      <a:pt x="7350" y="4748"/>
                    </a:cubicBezTo>
                    <a:cubicBezTo>
                      <a:pt x="7396" y="3904"/>
                      <a:pt x="7259" y="3059"/>
                      <a:pt x="6939" y="2306"/>
                    </a:cubicBezTo>
                    <a:cubicBezTo>
                      <a:pt x="6642" y="1621"/>
                      <a:pt x="6163" y="1051"/>
                      <a:pt x="5547" y="640"/>
                    </a:cubicBezTo>
                    <a:cubicBezTo>
                      <a:pt x="4976" y="252"/>
                      <a:pt x="4314" y="46"/>
                      <a:pt x="3607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5" name="Google Shape;7969;p70">
                <a:extLst>
                  <a:ext uri="{FF2B5EF4-FFF2-40B4-BE49-F238E27FC236}">
                    <a16:creationId xmlns:a16="http://schemas.microsoft.com/office/drawing/2014/main" id="{CC9998D4-EB00-4777-B638-7EFCB9B5EA7C}"/>
                  </a:ext>
                </a:extLst>
              </p:cNvPr>
              <p:cNvSpPr/>
              <p:nvPr/>
            </p:nvSpPr>
            <p:spPr>
              <a:xfrm>
                <a:off x="5767970" y="2251492"/>
                <a:ext cx="44170" cy="43731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3390" extrusionOk="0">
                    <a:moveTo>
                      <a:pt x="3150" y="0"/>
                    </a:moveTo>
                    <a:cubicBezTo>
                      <a:pt x="3127" y="0"/>
                      <a:pt x="3104" y="0"/>
                      <a:pt x="3081" y="23"/>
                    </a:cubicBezTo>
                    <a:cubicBezTo>
                      <a:pt x="2716" y="91"/>
                      <a:pt x="2374" y="228"/>
                      <a:pt x="2054" y="411"/>
                    </a:cubicBezTo>
                    <a:cubicBezTo>
                      <a:pt x="1735" y="571"/>
                      <a:pt x="1438" y="822"/>
                      <a:pt x="1164" y="1073"/>
                    </a:cubicBezTo>
                    <a:cubicBezTo>
                      <a:pt x="639" y="1621"/>
                      <a:pt x="251" y="2283"/>
                      <a:pt x="46" y="3013"/>
                    </a:cubicBezTo>
                    <a:cubicBezTo>
                      <a:pt x="0" y="3150"/>
                      <a:pt x="91" y="3333"/>
                      <a:pt x="251" y="3378"/>
                    </a:cubicBezTo>
                    <a:cubicBezTo>
                      <a:pt x="279" y="3386"/>
                      <a:pt x="307" y="3390"/>
                      <a:pt x="334" y="3390"/>
                    </a:cubicBezTo>
                    <a:cubicBezTo>
                      <a:pt x="463" y="3390"/>
                      <a:pt x="579" y="3305"/>
                      <a:pt x="616" y="3173"/>
                    </a:cubicBezTo>
                    <a:cubicBezTo>
                      <a:pt x="662" y="3036"/>
                      <a:pt x="708" y="2922"/>
                      <a:pt x="753" y="2785"/>
                    </a:cubicBezTo>
                    <a:cubicBezTo>
                      <a:pt x="936" y="2397"/>
                      <a:pt x="1141" y="2031"/>
                      <a:pt x="1415" y="1689"/>
                    </a:cubicBezTo>
                    <a:cubicBezTo>
                      <a:pt x="1575" y="1461"/>
                      <a:pt x="1780" y="1278"/>
                      <a:pt x="1986" y="1096"/>
                    </a:cubicBezTo>
                    <a:cubicBezTo>
                      <a:pt x="2214" y="936"/>
                      <a:pt x="2442" y="776"/>
                      <a:pt x="2693" y="662"/>
                    </a:cubicBezTo>
                    <a:cubicBezTo>
                      <a:pt x="2876" y="616"/>
                      <a:pt x="3036" y="548"/>
                      <a:pt x="3218" y="502"/>
                    </a:cubicBezTo>
                    <a:cubicBezTo>
                      <a:pt x="3355" y="479"/>
                      <a:pt x="3424" y="320"/>
                      <a:pt x="3401" y="183"/>
                    </a:cubicBezTo>
                    <a:cubicBezTo>
                      <a:pt x="3355" y="68"/>
                      <a:pt x="3264" y="0"/>
                      <a:pt x="3150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6" name="Google Shape;7970;p70">
                <a:extLst>
                  <a:ext uri="{FF2B5EF4-FFF2-40B4-BE49-F238E27FC236}">
                    <a16:creationId xmlns:a16="http://schemas.microsoft.com/office/drawing/2014/main" id="{F0E96322-A7E6-4098-B545-7F4958A936A3}"/>
                  </a:ext>
                </a:extLst>
              </p:cNvPr>
              <p:cNvSpPr/>
              <p:nvPr/>
            </p:nvSpPr>
            <p:spPr>
              <a:xfrm>
                <a:off x="5248593" y="2038022"/>
                <a:ext cx="565936" cy="525017"/>
              </a:xfrm>
              <a:custGeom>
                <a:avLst/>
                <a:gdLst/>
                <a:ahLst/>
                <a:cxnLst/>
                <a:rect l="l" t="t" r="r" b="b"/>
                <a:pathLst>
                  <a:path w="43871" h="40699" extrusionOk="0">
                    <a:moveTo>
                      <a:pt x="29331" y="1"/>
                    </a:moveTo>
                    <a:cubicBezTo>
                      <a:pt x="28349" y="1"/>
                      <a:pt x="27299" y="46"/>
                      <a:pt x="26021" y="115"/>
                    </a:cubicBezTo>
                    <a:cubicBezTo>
                      <a:pt x="25428" y="138"/>
                      <a:pt x="24811" y="206"/>
                      <a:pt x="24127" y="275"/>
                    </a:cubicBezTo>
                    <a:cubicBezTo>
                      <a:pt x="22780" y="434"/>
                      <a:pt x="21342" y="708"/>
                      <a:pt x="19881" y="1051"/>
                    </a:cubicBezTo>
                    <a:cubicBezTo>
                      <a:pt x="18375" y="1416"/>
                      <a:pt x="16868" y="1850"/>
                      <a:pt x="15407" y="2397"/>
                    </a:cubicBezTo>
                    <a:cubicBezTo>
                      <a:pt x="13878" y="2945"/>
                      <a:pt x="12417" y="3584"/>
                      <a:pt x="11025" y="4315"/>
                    </a:cubicBezTo>
                    <a:cubicBezTo>
                      <a:pt x="9587" y="5045"/>
                      <a:pt x="8263" y="5890"/>
                      <a:pt x="7099" y="6780"/>
                    </a:cubicBezTo>
                    <a:cubicBezTo>
                      <a:pt x="4474" y="8766"/>
                      <a:pt x="2716" y="11002"/>
                      <a:pt x="1849" y="13399"/>
                    </a:cubicBezTo>
                    <a:cubicBezTo>
                      <a:pt x="1598" y="14084"/>
                      <a:pt x="1415" y="14769"/>
                      <a:pt x="1324" y="15431"/>
                    </a:cubicBezTo>
                    <a:cubicBezTo>
                      <a:pt x="1210" y="16207"/>
                      <a:pt x="1164" y="17051"/>
                      <a:pt x="1210" y="17987"/>
                    </a:cubicBezTo>
                    <a:cubicBezTo>
                      <a:pt x="1256" y="18854"/>
                      <a:pt x="1370" y="19790"/>
                      <a:pt x="1575" y="20840"/>
                    </a:cubicBezTo>
                    <a:cubicBezTo>
                      <a:pt x="1735" y="21776"/>
                      <a:pt x="2009" y="22757"/>
                      <a:pt x="2328" y="23716"/>
                    </a:cubicBezTo>
                    <a:cubicBezTo>
                      <a:pt x="2625" y="24629"/>
                      <a:pt x="3013" y="25542"/>
                      <a:pt x="3447" y="26432"/>
                    </a:cubicBezTo>
                    <a:cubicBezTo>
                      <a:pt x="3766" y="27094"/>
                      <a:pt x="4109" y="27688"/>
                      <a:pt x="4474" y="28258"/>
                    </a:cubicBezTo>
                    <a:cubicBezTo>
                      <a:pt x="4177" y="28190"/>
                      <a:pt x="3926" y="28167"/>
                      <a:pt x="3675" y="28167"/>
                    </a:cubicBezTo>
                    <a:cubicBezTo>
                      <a:pt x="3401" y="28167"/>
                      <a:pt x="3150" y="28190"/>
                      <a:pt x="2899" y="28236"/>
                    </a:cubicBezTo>
                    <a:cubicBezTo>
                      <a:pt x="2534" y="28304"/>
                      <a:pt x="2169" y="28441"/>
                      <a:pt x="1803" y="28646"/>
                    </a:cubicBezTo>
                    <a:cubicBezTo>
                      <a:pt x="1530" y="28806"/>
                      <a:pt x="1256" y="29012"/>
                      <a:pt x="1005" y="29263"/>
                    </a:cubicBezTo>
                    <a:cubicBezTo>
                      <a:pt x="594" y="29696"/>
                      <a:pt x="297" y="30267"/>
                      <a:pt x="137" y="30929"/>
                    </a:cubicBezTo>
                    <a:cubicBezTo>
                      <a:pt x="0" y="31522"/>
                      <a:pt x="0" y="32184"/>
                      <a:pt x="137" y="32915"/>
                    </a:cubicBezTo>
                    <a:cubicBezTo>
                      <a:pt x="251" y="33554"/>
                      <a:pt x="480" y="34216"/>
                      <a:pt x="799" y="34878"/>
                    </a:cubicBezTo>
                    <a:cubicBezTo>
                      <a:pt x="1119" y="35494"/>
                      <a:pt x="1507" y="36019"/>
                      <a:pt x="1963" y="36498"/>
                    </a:cubicBezTo>
                    <a:cubicBezTo>
                      <a:pt x="2237" y="36749"/>
                      <a:pt x="2534" y="37000"/>
                      <a:pt x="2945" y="37252"/>
                    </a:cubicBezTo>
                    <a:cubicBezTo>
                      <a:pt x="3287" y="37480"/>
                      <a:pt x="3698" y="37708"/>
                      <a:pt x="4132" y="37891"/>
                    </a:cubicBezTo>
                    <a:cubicBezTo>
                      <a:pt x="4953" y="38233"/>
                      <a:pt x="5866" y="38416"/>
                      <a:pt x="6802" y="38461"/>
                    </a:cubicBezTo>
                    <a:lnTo>
                      <a:pt x="7076" y="38461"/>
                    </a:lnTo>
                    <a:cubicBezTo>
                      <a:pt x="7829" y="38461"/>
                      <a:pt x="8560" y="38347"/>
                      <a:pt x="9267" y="38119"/>
                    </a:cubicBezTo>
                    <a:cubicBezTo>
                      <a:pt x="9633" y="38005"/>
                      <a:pt x="10021" y="37822"/>
                      <a:pt x="10409" y="37617"/>
                    </a:cubicBezTo>
                    <a:cubicBezTo>
                      <a:pt x="10705" y="37457"/>
                      <a:pt x="10979" y="37274"/>
                      <a:pt x="11276" y="37023"/>
                    </a:cubicBezTo>
                    <a:cubicBezTo>
                      <a:pt x="11869" y="37594"/>
                      <a:pt x="12554" y="38096"/>
                      <a:pt x="13307" y="38553"/>
                    </a:cubicBezTo>
                    <a:cubicBezTo>
                      <a:pt x="14106" y="38986"/>
                      <a:pt x="14974" y="39374"/>
                      <a:pt x="16001" y="39694"/>
                    </a:cubicBezTo>
                    <a:cubicBezTo>
                      <a:pt x="16868" y="39968"/>
                      <a:pt x="17804" y="40173"/>
                      <a:pt x="18877" y="40356"/>
                    </a:cubicBezTo>
                    <a:cubicBezTo>
                      <a:pt x="19790" y="40493"/>
                      <a:pt x="20748" y="40584"/>
                      <a:pt x="21798" y="40652"/>
                    </a:cubicBezTo>
                    <a:cubicBezTo>
                      <a:pt x="22415" y="40675"/>
                      <a:pt x="23031" y="40698"/>
                      <a:pt x="23624" y="40698"/>
                    </a:cubicBezTo>
                    <a:cubicBezTo>
                      <a:pt x="26911" y="40698"/>
                      <a:pt x="29970" y="40219"/>
                      <a:pt x="32755" y="39306"/>
                    </a:cubicBezTo>
                    <a:cubicBezTo>
                      <a:pt x="34581" y="38690"/>
                      <a:pt x="36270" y="37891"/>
                      <a:pt x="37730" y="36909"/>
                    </a:cubicBezTo>
                    <a:cubicBezTo>
                      <a:pt x="38484" y="36407"/>
                      <a:pt x="39214" y="35836"/>
                      <a:pt x="39876" y="35220"/>
                    </a:cubicBezTo>
                    <a:cubicBezTo>
                      <a:pt x="40515" y="34604"/>
                      <a:pt x="41131" y="33896"/>
                      <a:pt x="41702" y="33143"/>
                    </a:cubicBezTo>
                    <a:cubicBezTo>
                      <a:pt x="41976" y="32778"/>
                      <a:pt x="42227" y="32390"/>
                      <a:pt x="42478" y="31979"/>
                    </a:cubicBezTo>
                    <a:cubicBezTo>
                      <a:pt x="42752" y="31500"/>
                      <a:pt x="42980" y="31043"/>
                      <a:pt x="43186" y="30609"/>
                    </a:cubicBezTo>
                    <a:cubicBezTo>
                      <a:pt x="43391" y="30107"/>
                      <a:pt x="43551" y="29605"/>
                      <a:pt x="43665" y="29103"/>
                    </a:cubicBezTo>
                    <a:cubicBezTo>
                      <a:pt x="43756" y="28624"/>
                      <a:pt x="43825" y="28121"/>
                      <a:pt x="43848" y="27596"/>
                    </a:cubicBezTo>
                    <a:cubicBezTo>
                      <a:pt x="43870" y="26729"/>
                      <a:pt x="43756" y="25770"/>
                      <a:pt x="43505" y="24698"/>
                    </a:cubicBezTo>
                    <a:cubicBezTo>
                      <a:pt x="43300" y="23785"/>
                      <a:pt x="43003" y="22894"/>
                      <a:pt x="42615" y="21844"/>
                    </a:cubicBezTo>
                    <a:lnTo>
                      <a:pt x="42364" y="21137"/>
                    </a:lnTo>
                    <a:cubicBezTo>
                      <a:pt x="41771" y="19539"/>
                      <a:pt x="41154" y="17873"/>
                      <a:pt x="40926" y="16161"/>
                    </a:cubicBezTo>
                    <a:cubicBezTo>
                      <a:pt x="40858" y="15682"/>
                      <a:pt x="40835" y="15202"/>
                      <a:pt x="40812" y="14746"/>
                    </a:cubicBezTo>
                    <a:lnTo>
                      <a:pt x="40789" y="14632"/>
                    </a:lnTo>
                    <a:cubicBezTo>
                      <a:pt x="40766" y="14107"/>
                      <a:pt x="40721" y="13605"/>
                      <a:pt x="40698" y="13080"/>
                    </a:cubicBezTo>
                    <a:cubicBezTo>
                      <a:pt x="40606" y="11915"/>
                      <a:pt x="40492" y="10911"/>
                      <a:pt x="40355" y="9975"/>
                    </a:cubicBezTo>
                    <a:cubicBezTo>
                      <a:pt x="40196" y="8903"/>
                      <a:pt x="39990" y="7944"/>
                      <a:pt x="39739" y="7008"/>
                    </a:cubicBezTo>
                    <a:cubicBezTo>
                      <a:pt x="39465" y="6027"/>
                      <a:pt x="39123" y="5091"/>
                      <a:pt x="38689" y="4201"/>
                    </a:cubicBezTo>
                    <a:cubicBezTo>
                      <a:pt x="37982" y="2717"/>
                      <a:pt x="37000" y="1370"/>
                      <a:pt x="35790" y="206"/>
                    </a:cubicBezTo>
                    <a:cubicBezTo>
                      <a:pt x="35722" y="138"/>
                      <a:pt x="35653" y="115"/>
                      <a:pt x="35585" y="115"/>
                    </a:cubicBezTo>
                    <a:cubicBezTo>
                      <a:pt x="35494" y="115"/>
                      <a:pt x="35425" y="138"/>
                      <a:pt x="35379" y="206"/>
                    </a:cubicBezTo>
                    <a:cubicBezTo>
                      <a:pt x="35311" y="252"/>
                      <a:pt x="35288" y="320"/>
                      <a:pt x="35288" y="412"/>
                    </a:cubicBezTo>
                    <a:cubicBezTo>
                      <a:pt x="35288" y="480"/>
                      <a:pt x="35334" y="549"/>
                      <a:pt x="35379" y="594"/>
                    </a:cubicBezTo>
                    <a:lnTo>
                      <a:pt x="35425" y="640"/>
                    </a:lnTo>
                    <a:cubicBezTo>
                      <a:pt x="33759" y="206"/>
                      <a:pt x="31887" y="1"/>
                      <a:pt x="29536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7" name="Google Shape;7971;p70">
                <a:extLst>
                  <a:ext uri="{FF2B5EF4-FFF2-40B4-BE49-F238E27FC236}">
                    <a16:creationId xmlns:a16="http://schemas.microsoft.com/office/drawing/2014/main" id="{5DDC8E69-03F4-49F9-BF8F-19A8D93E9E86}"/>
                  </a:ext>
                </a:extLst>
              </p:cNvPr>
              <p:cNvSpPr/>
              <p:nvPr/>
            </p:nvSpPr>
            <p:spPr>
              <a:xfrm>
                <a:off x="5263608" y="2038022"/>
                <a:ext cx="494096" cy="349526"/>
              </a:xfrm>
              <a:custGeom>
                <a:avLst/>
                <a:gdLst/>
                <a:ahLst/>
                <a:cxnLst/>
                <a:rect l="l" t="t" r="r" b="b"/>
                <a:pathLst>
                  <a:path w="38302" h="27095" extrusionOk="0">
                    <a:moveTo>
                      <a:pt x="14038" y="13627"/>
                    </a:moveTo>
                    <a:cubicBezTo>
                      <a:pt x="14030" y="13627"/>
                      <a:pt x="14023" y="13627"/>
                      <a:pt x="14015" y="13627"/>
                    </a:cubicBezTo>
                    <a:lnTo>
                      <a:pt x="14038" y="13627"/>
                    </a:lnTo>
                    <a:cubicBezTo>
                      <a:pt x="14038" y="13627"/>
                      <a:pt x="14038" y="13627"/>
                      <a:pt x="14038" y="13627"/>
                    </a:cubicBezTo>
                    <a:close/>
                    <a:moveTo>
                      <a:pt x="8514" y="25360"/>
                    </a:moveTo>
                    <a:lnTo>
                      <a:pt x="8514" y="25360"/>
                    </a:lnTo>
                    <a:cubicBezTo>
                      <a:pt x="8509" y="25367"/>
                      <a:pt x="8503" y="25374"/>
                      <a:pt x="8498" y="25381"/>
                    </a:cubicBezTo>
                    <a:lnTo>
                      <a:pt x="8498" y="25381"/>
                    </a:lnTo>
                    <a:cubicBezTo>
                      <a:pt x="8504" y="25380"/>
                      <a:pt x="8514" y="25374"/>
                      <a:pt x="8514" y="25360"/>
                    </a:cubicBezTo>
                    <a:close/>
                    <a:moveTo>
                      <a:pt x="7623" y="26279"/>
                    </a:moveTo>
                    <a:cubicBezTo>
                      <a:pt x="7616" y="26284"/>
                      <a:pt x="7609" y="26290"/>
                      <a:pt x="7601" y="26295"/>
                    </a:cubicBezTo>
                    <a:cubicBezTo>
                      <a:pt x="7601" y="26295"/>
                      <a:pt x="7620" y="26295"/>
                      <a:pt x="7623" y="26279"/>
                    </a:cubicBezTo>
                    <a:close/>
                    <a:moveTo>
                      <a:pt x="28167" y="1"/>
                    </a:moveTo>
                    <a:cubicBezTo>
                      <a:pt x="27208" y="1"/>
                      <a:pt x="26158" y="46"/>
                      <a:pt x="24857" y="92"/>
                    </a:cubicBezTo>
                    <a:cubicBezTo>
                      <a:pt x="24264" y="138"/>
                      <a:pt x="23647" y="183"/>
                      <a:pt x="22963" y="275"/>
                    </a:cubicBezTo>
                    <a:cubicBezTo>
                      <a:pt x="21616" y="434"/>
                      <a:pt x="20178" y="685"/>
                      <a:pt x="18717" y="1051"/>
                    </a:cubicBezTo>
                    <a:cubicBezTo>
                      <a:pt x="17211" y="1393"/>
                      <a:pt x="15704" y="1850"/>
                      <a:pt x="14243" y="2375"/>
                    </a:cubicBezTo>
                    <a:cubicBezTo>
                      <a:pt x="12714" y="2945"/>
                      <a:pt x="11230" y="3584"/>
                      <a:pt x="9861" y="4292"/>
                    </a:cubicBezTo>
                    <a:cubicBezTo>
                      <a:pt x="8423" y="5045"/>
                      <a:pt x="7099" y="5867"/>
                      <a:pt x="5935" y="6757"/>
                    </a:cubicBezTo>
                    <a:cubicBezTo>
                      <a:pt x="3310" y="8766"/>
                      <a:pt x="1552" y="11002"/>
                      <a:pt x="662" y="13399"/>
                    </a:cubicBezTo>
                    <a:cubicBezTo>
                      <a:pt x="434" y="14084"/>
                      <a:pt x="251" y="14746"/>
                      <a:pt x="160" y="15431"/>
                    </a:cubicBezTo>
                    <a:cubicBezTo>
                      <a:pt x="23" y="16207"/>
                      <a:pt x="0" y="17051"/>
                      <a:pt x="23" y="17987"/>
                    </a:cubicBezTo>
                    <a:cubicBezTo>
                      <a:pt x="69" y="18854"/>
                      <a:pt x="183" y="19790"/>
                      <a:pt x="388" y="20840"/>
                    </a:cubicBezTo>
                    <a:cubicBezTo>
                      <a:pt x="571" y="21799"/>
                      <a:pt x="845" y="22757"/>
                      <a:pt x="1164" y="23716"/>
                    </a:cubicBezTo>
                    <a:cubicBezTo>
                      <a:pt x="1324" y="24195"/>
                      <a:pt x="1507" y="24675"/>
                      <a:pt x="1689" y="25154"/>
                    </a:cubicBezTo>
                    <a:cubicBezTo>
                      <a:pt x="1872" y="25337"/>
                      <a:pt x="2032" y="25519"/>
                      <a:pt x="2214" y="25679"/>
                    </a:cubicBezTo>
                    <a:cubicBezTo>
                      <a:pt x="2397" y="25839"/>
                      <a:pt x="2580" y="25999"/>
                      <a:pt x="2762" y="26136"/>
                    </a:cubicBezTo>
                    <a:cubicBezTo>
                      <a:pt x="2945" y="26273"/>
                      <a:pt x="3150" y="26410"/>
                      <a:pt x="3356" y="26524"/>
                    </a:cubicBezTo>
                    <a:cubicBezTo>
                      <a:pt x="3538" y="26638"/>
                      <a:pt x="3744" y="26729"/>
                      <a:pt x="3949" y="26820"/>
                    </a:cubicBezTo>
                    <a:cubicBezTo>
                      <a:pt x="4109" y="26889"/>
                      <a:pt x="4269" y="26935"/>
                      <a:pt x="4428" y="26980"/>
                    </a:cubicBezTo>
                    <a:cubicBezTo>
                      <a:pt x="4588" y="27026"/>
                      <a:pt x="4771" y="27049"/>
                      <a:pt x="4931" y="27071"/>
                    </a:cubicBezTo>
                    <a:cubicBezTo>
                      <a:pt x="5090" y="27094"/>
                      <a:pt x="5250" y="27094"/>
                      <a:pt x="5410" y="27094"/>
                    </a:cubicBezTo>
                    <a:cubicBezTo>
                      <a:pt x="5570" y="27094"/>
                      <a:pt x="5729" y="27071"/>
                      <a:pt x="5889" y="27049"/>
                    </a:cubicBezTo>
                    <a:lnTo>
                      <a:pt x="5866" y="27049"/>
                    </a:lnTo>
                    <a:cubicBezTo>
                      <a:pt x="6026" y="27026"/>
                      <a:pt x="6186" y="27003"/>
                      <a:pt x="6346" y="26957"/>
                    </a:cubicBezTo>
                    <a:cubicBezTo>
                      <a:pt x="6483" y="26912"/>
                      <a:pt x="6620" y="26866"/>
                      <a:pt x="6757" y="26798"/>
                    </a:cubicBezTo>
                    <a:lnTo>
                      <a:pt x="6757" y="26798"/>
                    </a:lnTo>
                    <a:lnTo>
                      <a:pt x="6734" y="26820"/>
                    </a:lnTo>
                    <a:cubicBezTo>
                      <a:pt x="6894" y="26752"/>
                      <a:pt x="7053" y="26661"/>
                      <a:pt x="7213" y="26569"/>
                    </a:cubicBezTo>
                    <a:cubicBezTo>
                      <a:pt x="7350" y="26478"/>
                      <a:pt x="7487" y="26387"/>
                      <a:pt x="7624" y="26273"/>
                    </a:cubicBezTo>
                    <a:lnTo>
                      <a:pt x="7624" y="26273"/>
                    </a:lnTo>
                    <a:cubicBezTo>
                      <a:pt x="7624" y="26275"/>
                      <a:pt x="7624" y="26277"/>
                      <a:pt x="7623" y="26279"/>
                    </a:cubicBezTo>
                    <a:lnTo>
                      <a:pt x="7623" y="26279"/>
                    </a:lnTo>
                    <a:cubicBezTo>
                      <a:pt x="7797" y="26147"/>
                      <a:pt x="7950" y="26015"/>
                      <a:pt x="8103" y="25862"/>
                    </a:cubicBezTo>
                    <a:cubicBezTo>
                      <a:pt x="8235" y="25708"/>
                      <a:pt x="8366" y="25555"/>
                      <a:pt x="8498" y="25381"/>
                    </a:cubicBezTo>
                    <a:lnTo>
                      <a:pt x="8498" y="25381"/>
                    </a:lnTo>
                    <a:cubicBezTo>
                      <a:pt x="8494" y="25382"/>
                      <a:pt x="8491" y="25382"/>
                      <a:pt x="8491" y="25382"/>
                    </a:cubicBezTo>
                    <a:cubicBezTo>
                      <a:pt x="8674" y="25177"/>
                      <a:pt x="8811" y="24949"/>
                      <a:pt x="8948" y="24698"/>
                    </a:cubicBezTo>
                    <a:cubicBezTo>
                      <a:pt x="9085" y="24447"/>
                      <a:pt x="9222" y="24173"/>
                      <a:pt x="9313" y="23922"/>
                    </a:cubicBezTo>
                    <a:cubicBezTo>
                      <a:pt x="9450" y="23579"/>
                      <a:pt x="9564" y="23214"/>
                      <a:pt x="9678" y="22849"/>
                    </a:cubicBezTo>
                    <a:cubicBezTo>
                      <a:pt x="9770" y="22506"/>
                      <a:pt x="9861" y="22141"/>
                      <a:pt x="9952" y="21799"/>
                    </a:cubicBezTo>
                    <a:cubicBezTo>
                      <a:pt x="10112" y="21023"/>
                      <a:pt x="10249" y="20270"/>
                      <a:pt x="10340" y="19493"/>
                    </a:cubicBezTo>
                    <a:cubicBezTo>
                      <a:pt x="10340" y="19493"/>
                      <a:pt x="10340" y="19493"/>
                      <a:pt x="10340" y="19471"/>
                    </a:cubicBezTo>
                    <a:cubicBezTo>
                      <a:pt x="10431" y="18695"/>
                      <a:pt x="10477" y="17919"/>
                      <a:pt x="10477" y="17120"/>
                    </a:cubicBezTo>
                    <a:cubicBezTo>
                      <a:pt x="10477" y="16366"/>
                      <a:pt x="10431" y="15590"/>
                      <a:pt x="10317" y="14837"/>
                    </a:cubicBezTo>
                    <a:cubicBezTo>
                      <a:pt x="10226" y="14221"/>
                      <a:pt x="10112" y="13627"/>
                      <a:pt x="9907" y="13057"/>
                    </a:cubicBezTo>
                    <a:cubicBezTo>
                      <a:pt x="9884" y="13011"/>
                      <a:pt x="9907" y="12965"/>
                      <a:pt x="9929" y="12943"/>
                    </a:cubicBezTo>
                    <a:cubicBezTo>
                      <a:pt x="9929" y="12920"/>
                      <a:pt x="9929" y="12897"/>
                      <a:pt x="9929" y="12851"/>
                    </a:cubicBezTo>
                    <a:cubicBezTo>
                      <a:pt x="9946" y="12818"/>
                      <a:pt x="9987" y="12797"/>
                      <a:pt x="10026" y="12797"/>
                    </a:cubicBezTo>
                    <a:cubicBezTo>
                      <a:pt x="10040" y="12797"/>
                      <a:pt x="10054" y="12800"/>
                      <a:pt x="10066" y="12806"/>
                    </a:cubicBezTo>
                    <a:cubicBezTo>
                      <a:pt x="10431" y="12965"/>
                      <a:pt x="10797" y="13080"/>
                      <a:pt x="11162" y="13194"/>
                    </a:cubicBezTo>
                    <a:lnTo>
                      <a:pt x="11139" y="13194"/>
                    </a:lnTo>
                    <a:cubicBezTo>
                      <a:pt x="11618" y="13331"/>
                      <a:pt x="12098" y="13422"/>
                      <a:pt x="12577" y="13490"/>
                    </a:cubicBezTo>
                    <a:cubicBezTo>
                      <a:pt x="13056" y="13559"/>
                      <a:pt x="13558" y="13605"/>
                      <a:pt x="14038" y="13627"/>
                    </a:cubicBezTo>
                    <a:lnTo>
                      <a:pt x="14038" y="13627"/>
                    </a:lnTo>
                    <a:cubicBezTo>
                      <a:pt x="14691" y="13626"/>
                      <a:pt x="15324" y="13581"/>
                      <a:pt x="15978" y="13513"/>
                    </a:cubicBezTo>
                    <a:cubicBezTo>
                      <a:pt x="16594" y="13422"/>
                      <a:pt x="17233" y="13308"/>
                      <a:pt x="17827" y="13171"/>
                    </a:cubicBezTo>
                    <a:cubicBezTo>
                      <a:pt x="17850" y="13148"/>
                      <a:pt x="17850" y="13148"/>
                      <a:pt x="17850" y="13148"/>
                    </a:cubicBezTo>
                    <a:lnTo>
                      <a:pt x="17850" y="13148"/>
                    </a:lnTo>
                    <a:cubicBezTo>
                      <a:pt x="17850" y="13148"/>
                      <a:pt x="17850" y="13148"/>
                      <a:pt x="17850" y="13148"/>
                    </a:cubicBezTo>
                    <a:cubicBezTo>
                      <a:pt x="19493" y="12737"/>
                      <a:pt x="21091" y="12075"/>
                      <a:pt x="22575" y="11254"/>
                    </a:cubicBezTo>
                    <a:lnTo>
                      <a:pt x="22552" y="11254"/>
                    </a:lnTo>
                    <a:cubicBezTo>
                      <a:pt x="23465" y="10751"/>
                      <a:pt x="24332" y="10181"/>
                      <a:pt x="25131" y="9519"/>
                    </a:cubicBezTo>
                    <a:cubicBezTo>
                      <a:pt x="25154" y="9519"/>
                      <a:pt x="25177" y="9496"/>
                      <a:pt x="25199" y="9496"/>
                    </a:cubicBezTo>
                    <a:cubicBezTo>
                      <a:pt x="25222" y="9496"/>
                      <a:pt x="25245" y="9519"/>
                      <a:pt x="25268" y="9542"/>
                    </a:cubicBezTo>
                    <a:cubicBezTo>
                      <a:pt x="25291" y="9564"/>
                      <a:pt x="25291" y="9587"/>
                      <a:pt x="25291" y="9610"/>
                    </a:cubicBezTo>
                    <a:cubicBezTo>
                      <a:pt x="25291" y="9587"/>
                      <a:pt x="25314" y="9587"/>
                      <a:pt x="25336" y="9587"/>
                    </a:cubicBezTo>
                    <a:cubicBezTo>
                      <a:pt x="25344" y="9580"/>
                      <a:pt x="25352" y="9577"/>
                      <a:pt x="25359" y="9577"/>
                    </a:cubicBezTo>
                    <a:cubicBezTo>
                      <a:pt x="25374" y="9577"/>
                      <a:pt x="25390" y="9587"/>
                      <a:pt x="25405" y="9587"/>
                    </a:cubicBezTo>
                    <a:cubicBezTo>
                      <a:pt x="25473" y="9610"/>
                      <a:pt x="25542" y="9633"/>
                      <a:pt x="25610" y="9679"/>
                    </a:cubicBezTo>
                    <a:lnTo>
                      <a:pt x="25588" y="9656"/>
                    </a:lnTo>
                    <a:lnTo>
                      <a:pt x="25588" y="9656"/>
                    </a:lnTo>
                    <a:cubicBezTo>
                      <a:pt x="26021" y="9838"/>
                      <a:pt x="26478" y="9975"/>
                      <a:pt x="26934" y="10089"/>
                    </a:cubicBezTo>
                    <a:cubicBezTo>
                      <a:pt x="27391" y="10204"/>
                      <a:pt x="27824" y="10272"/>
                      <a:pt x="28258" y="10318"/>
                    </a:cubicBezTo>
                    <a:lnTo>
                      <a:pt x="28235" y="10318"/>
                    </a:lnTo>
                    <a:cubicBezTo>
                      <a:pt x="28595" y="10369"/>
                      <a:pt x="28954" y="10395"/>
                      <a:pt x="29314" y="10395"/>
                    </a:cubicBezTo>
                    <a:cubicBezTo>
                      <a:pt x="29434" y="10395"/>
                      <a:pt x="29553" y="10392"/>
                      <a:pt x="29673" y="10386"/>
                    </a:cubicBezTo>
                    <a:cubicBezTo>
                      <a:pt x="30153" y="10386"/>
                      <a:pt x="30609" y="10363"/>
                      <a:pt x="31088" y="10295"/>
                    </a:cubicBezTo>
                    <a:cubicBezTo>
                      <a:pt x="31591" y="10226"/>
                      <a:pt x="32093" y="10112"/>
                      <a:pt x="32572" y="9975"/>
                    </a:cubicBezTo>
                    <a:cubicBezTo>
                      <a:pt x="33051" y="9838"/>
                      <a:pt x="33508" y="9679"/>
                      <a:pt x="33942" y="9473"/>
                    </a:cubicBezTo>
                    <a:cubicBezTo>
                      <a:pt x="34398" y="9291"/>
                      <a:pt x="34832" y="9062"/>
                      <a:pt x="35265" y="8811"/>
                    </a:cubicBezTo>
                    <a:cubicBezTo>
                      <a:pt x="35676" y="8537"/>
                      <a:pt x="36087" y="8263"/>
                      <a:pt x="36475" y="7944"/>
                    </a:cubicBezTo>
                    <a:cubicBezTo>
                      <a:pt x="36840" y="7647"/>
                      <a:pt x="37206" y="7328"/>
                      <a:pt x="37525" y="6985"/>
                    </a:cubicBezTo>
                    <a:cubicBezTo>
                      <a:pt x="37799" y="6711"/>
                      <a:pt x="38073" y="6392"/>
                      <a:pt x="38301" y="6072"/>
                    </a:cubicBezTo>
                    <a:cubicBezTo>
                      <a:pt x="38073" y="5433"/>
                      <a:pt x="37822" y="4794"/>
                      <a:pt x="37525" y="4201"/>
                    </a:cubicBezTo>
                    <a:cubicBezTo>
                      <a:pt x="36818" y="2717"/>
                      <a:pt x="35836" y="1370"/>
                      <a:pt x="34626" y="183"/>
                    </a:cubicBezTo>
                    <a:cubicBezTo>
                      <a:pt x="34558" y="138"/>
                      <a:pt x="34489" y="115"/>
                      <a:pt x="34421" y="115"/>
                    </a:cubicBezTo>
                    <a:cubicBezTo>
                      <a:pt x="34330" y="115"/>
                      <a:pt x="34261" y="138"/>
                      <a:pt x="34215" y="183"/>
                    </a:cubicBezTo>
                    <a:cubicBezTo>
                      <a:pt x="34147" y="252"/>
                      <a:pt x="34124" y="320"/>
                      <a:pt x="34124" y="412"/>
                    </a:cubicBezTo>
                    <a:cubicBezTo>
                      <a:pt x="34124" y="480"/>
                      <a:pt x="34147" y="549"/>
                      <a:pt x="34215" y="617"/>
                    </a:cubicBezTo>
                    <a:lnTo>
                      <a:pt x="34261" y="663"/>
                    </a:lnTo>
                    <a:cubicBezTo>
                      <a:pt x="32618" y="206"/>
                      <a:pt x="30746" y="1"/>
                      <a:pt x="28372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8" name="Google Shape;7972;p70">
                <a:extLst>
                  <a:ext uri="{FF2B5EF4-FFF2-40B4-BE49-F238E27FC236}">
                    <a16:creationId xmlns:a16="http://schemas.microsoft.com/office/drawing/2014/main" id="{568F7D1E-691B-4757-819D-D2FA3C2301BF}"/>
                  </a:ext>
                </a:extLst>
              </p:cNvPr>
              <p:cNvSpPr/>
              <p:nvPr/>
            </p:nvSpPr>
            <p:spPr>
              <a:xfrm>
                <a:off x="5396987" y="22891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9" name="Google Shape;7973;p70">
                <a:extLst>
                  <a:ext uri="{FF2B5EF4-FFF2-40B4-BE49-F238E27FC236}">
                    <a16:creationId xmlns:a16="http://schemas.microsoft.com/office/drawing/2014/main" id="{882BCA58-CB0F-470A-B87B-D39EA9C78ACF}"/>
                  </a:ext>
                </a:extLst>
              </p:cNvPr>
              <p:cNvSpPr/>
              <p:nvPr/>
            </p:nvSpPr>
            <p:spPr>
              <a:xfrm>
                <a:off x="5396987" y="228946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0" name="Google Shape;7974;p70">
                <a:extLst>
                  <a:ext uri="{FF2B5EF4-FFF2-40B4-BE49-F238E27FC236}">
                    <a16:creationId xmlns:a16="http://schemas.microsoft.com/office/drawing/2014/main" id="{E45E7B35-A62B-4BE1-A4F7-89EB97AE8F1B}"/>
                  </a:ext>
                </a:extLst>
              </p:cNvPr>
              <p:cNvSpPr/>
              <p:nvPr/>
            </p:nvSpPr>
            <p:spPr>
              <a:xfrm>
                <a:off x="5396987" y="228946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1" name="Google Shape;7975;p70">
                <a:extLst>
                  <a:ext uri="{FF2B5EF4-FFF2-40B4-BE49-F238E27FC236}">
                    <a16:creationId xmlns:a16="http://schemas.microsoft.com/office/drawing/2014/main" id="{F86F19D8-A9F1-474F-A3F0-C8C581411EA9}"/>
                  </a:ext>
                </a:extLst>
              </p:cNvPr>
              <p:cNvSpPr/>
              <p:nvPr/>
            </p:nvSpPr>
            <p:spPr>
              <a:xfrm>
                <a:off x="5734110" y="214048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2" name="Google Shape;7976;p70">
                <a:extLst>
                  <a:ext uri="{FF2B5EF4-FFF2-40B4-BE49-F238E27FC236}">
                    <a16:creationId xmlns:a16="http://schemas.microsoft.com/office/drawing/2014/main" id="{6D964E5C-4BB8-4739-AD9C-BED130CBB074}"/>
                  </a:ext>
                </a:extLst>
              </p:cNvPr>
              <p:cNvSpPr/>
              <p:nvPr/>
            </p:nvSpPr>
            <p:spPr>
              <a:xfrm>
                <a:off x="5701423" y="2160217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3" name="Google Shape;7977;p70">
                <a:extLst>
                  <a:ext uri="{FF2B5EF4-FFF2-40B4-BE49-F238E27FC236}">
                    <a16:creationId xmlns:a16="http://schemas.microsoft.com/office/drawing/2014/main" id="{5AEA81B4-4180-4F62-917D-5FCAFA18FB7E}"/>
                  </a:ext>
                </a:extLst>
              </p:cNvPr>
              <p:cNvSpPr/>
              <p:nvPr/>
            </p:nvSpPr>
            <p:spPr>
              <a:xfrm>
                <a:off x="5701720" y="2160217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4" name="Google Shape;7978;p70">
                <a:extLst>
                  <a:ext uri="{FF2B5EF4-FFF2-40B4-BE49-F238E27FC236}">
                    <a16:creationId xmlns:a16="http://schemas.microsoft.com/office/drawing/2014/main" id="{79D5E09A-863F-439C-B3DE-E742D38DD947}"/>
                  </a:ext>
                </a:extLst>
              </p:cNvPr>
              <p:cNvSpPr/>
              <p:nvPr/>
            </p:nvSpPr>
            <p:spPr>
              <a:xfrm>
                <a:off x="5304241" y="2431966"/>
                <a:ext cx="49768" cy="65829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5103" extrusionOk="0">
                    <a:moveTo>
                      <a:pt x="1735" y="3242"/>
                    </a:moveTo>
                    <a:cubicBezTo>
                      <a:pt x="1735" y="3242"/>
                      <a:pt x="1758" y="3265"/>
                      <a:pt x="1758" y="3265"/>
                    </a:cubicBezTo>
                    <a:cubicBezTo>
                      <a:pt x="1758" y="3265"/>
                      <a:pt x="1758" y="3242"/>
                      <a:pt x="1735" y="3242"/>
                    </a:cubicBezTo>
                    <a:close/>
                    <a:moveTo>
                      <a:pt x="365" y="1"/>
                    </a:moveTo>
                    <a:cubicBezTo>
                      <a:pt x="183" y="1"/>
                      <a:pt x="0" y="161"/>
                      <a:pt x="23" y="366"/>
                    </a:cubicBezTo>
                    <a:cubicBezTo>
                      <a:pt x="69" y="1416"/>
                      <a:pt x="411" y="2443"/>
                      <a:pt x="1050" y="3311"/>
                    </a:cubicBezTo>
                    <a:cubicBezTo>
                      <a:pt x="1187" y="3516"/>
                      <a:pt x="1370" y="3699"/>
                      <a:pt x="1552" y="3881"/>
                    </a:cubicBezTo>
                    <a:cubicBezTo>
                      <a:pt x="1735" y="4064"/>
                      <a:pt x="1918" y="4224"/>
                      <a:pt x="2123" y="4383"/>
                    </a:cubicBezTo>
                    <a:cubicBezTo>
                      <a:pt x="2557" y="4703"/>
                      <a:pt x="3036" y="4931"/>
                      <a:pt x="3538" y="5091"/>
                    </a:cubicBezTo>
                    <a:cubicBezTo>
                      <a:pt x="3559" y="5099"/>
                      <a:pt x="3580" y="5103"/>
                      <a:pt x="3601" y="5103"/>
                    </a:cubicBezTo>
                    <a:cubicBezTo>
                      <a:pt x="3699" y="5103"/>
                      <a:pt x="3797" y="5025"/>
                      <a:pt x="3835" y="4931"/>
                    </a:cubicBezTo>
                    <a:cubicBezTo>
                      <a:pt x="3858" y="4794"/>
                      <a:pt x="3789" y="4680"/>
                      <a:pt x="3652" y="4634"/>
                    </a:cubicBezTo>
                    <a:cubicBezTo>
                      <a:pt x="3561" y="4612"/>
                      <a:pt x="3447" y="4566"/>
                      <a:pt x="3356" y="4520"/>
                    </a:cubicBezTo>
                    <a:cubicBezTo>
                      <a:pt x="3059" y="4383"/>
                      <a:pt x="2762" y="4224"/>
                      <a:pt x="2511" y="4018"/>
                    </a:cubicBezTo>
                    <a:cubicBezTo>
                      <a:pt x="2237" y="3813"/>
                      <a:pt x="1986" y="3562"/>
                      <a:pt x="1758" y="3288"/>
                    </a:cubicBezTo>
                    <a:cubicBezTo>
                      <a:pt x="1507" y="2945"/>
                      <a:pt x="1301" y="2580"/>
                      <a:pt x="1141" y="2215"/>
                    </a:cubicBezTo>
                    <a:cubicBezTo>
                      <a:pt x="959" y="1781"/>
                      <a:pt x="845" y="1325"/>
                      <a:pt x="776" y="868"/>
                    </a:cubicBezTo>
                    <a:cubicBezTo>
                      <a:pt x="753" y="708"/>
                      <a:pt x="753" y="526"/>
                      <a:pt x="731" y="366"/>
                    </a:cubicBezTo>
                    <a:cubicBezTo>
                      <a:pt x="731" y="184"/>
                      <a:pt x="571" y="1"/>
                      <a:pt x="365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5" name="Google Shape;7979;p70">
                <a:extLst>
                  <a:ext uri="{FF2B5EF4-FFF2-40B4-BE49-F238E27FC236}">
                    <a16:creationId xmlns:a16="http://schemas.microsoft.com/office/drawing/2014/main" id="{E21CADF4-5774-486C-AECA-E2DCEA96D7E3}"/>
                  </a:ext>
                </a:extLst>
              </p:cNvPr>
              <p:cNvSpPr/>
              <p:nvPr/>
            </p:nvSpPr>
            <p:spPr>
              <a:xfrm>
                <a:off x="5264485" y="2429322"/>
                <a:ext cx="48594" cy="24329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886" extrusionOk="0">
                    <a:moveTo>
                      <a:pt x="2717" y="0"/>
                    </a:moveTo>
                    <a:cubicBezTo>
                      <a:pt x="2649" y="0"/>
                      <a:pt x="2557" y="23"/>
                      <a:pt x="2489" y="23"/>
                    </a:cubicBezTo>
                    <a:cubicBezTo>
                      <a:pt x="2124" y="46"/>
                      <a:pt x="1758" y="160"/>
                      <a:pt x="1416" y="320"/>
                    </a:cubicBezTo>
                    <a:cubicBezTo>
                      <a:pt x="1096" y="457"/>
                      <a:pt x="823" y="662"/>
                      <a:pt x="571" y="891"/>
                    </a:cubicBezTo>
                    <a:cubicBezTo>
                      <a:pt x="320" y="1142"/>
                      <a:pt x="115" y="1416"/>
                      <a:pt x="24" y="1758"/>
                    </a:cubicBezTo>
                    <a:cubicBezTo>
                      <a:pt x="1" y="1804"/>
                      <a:pt x="24" y="1849"/>
                      <a:pt x="69" y="1872"/>
                    </a:cubicBezTo>
                    <a:cubicBezTo>
                      <a:pt x="86" y="1880"/>
                      <a:pt x="106" y="1886"/>
                      <a:pt x="125" y="1886"/>
                    </a:cubicBezTo>
                    <a:cubicBezTo>
                      <a:pt x="159" y="1886"/>
                      <a:pt x="192" y="1870"/>
                      <a:pt x="206" y="1826"/>
                    </a:cubicBezTo>
                    <a:cubicBezTo>
                      <a:pt x="252" y="1712"/>
                      <a:pt x="298" y="1598"/>
                      <a:pt x="366" y="1484"/>
                    </a:cubicBezTo>
                    <a:cubicBezTo>
                      <a:pt x="434" y="1370"/>
                      <a:pt x="526" y="1233"/>
                      <a:pt x="640" y="1142"/>
                    </a:cubicBezTo>
                    <a:lnTo>
                      <a:pt x="640" y="1142"/>
                    </a:lnTo>
                    <a:lnTo>
                      <a:pt x="617" y="1165"/>
                    </a:lnTo>
                    <a:cubicBezTo>
                      <a:pt x="754" y="1028"/>
                      <a:pt x="891" y="936"/>
                      <a:pt x="1051" y="845"/>
                    </a:cubicBezTo>
                    <a:cubicBezTo>
                      <a:pt x="1233" y="731"/>
                      <a:pt x="1439" y="662"/>
                      <a:pt x="1667" y="594"/>
                    </a:cubicBezTo>
                    <a:cubicBezTo>
                      <a:pt x="1872" y="548"/>
                      <a:pt x="2101" y="525"/>
                      <a:pt x="2306" y="525"/>
                    </a:cubicBezTo>
                    <a:cubicBezTo>
                      <a:pt x="2489" y="525"/>
                      <a:pt x="2671" y="548"/>
                      <a:pt x="2831" y="594"/>
                    </a:cubicBezTo>
                    <a:cubicBezTo>
                      <a:pt x="2922" y="617"/>
                      <a:pt x="3037" y="662"/>
                      <a:pt x="3128" y="708"/>
                    </a:cubicBezTo>
                    <a:cubicBezTo>
                      <a:pt x="3128" y="731"/>
                      <a:pt x="3151" y="731"/>
                      <a:pt x="3174" y="754"/>
                    </a:cubicBezTo>
                    <a:cubicBezTo>
                      <a:pt x="3243" y="803"/>
                      <a:pt x="3320" y="827"/>
                      <a:pt x="3397" y="827"/>
                    </a:cubicBezTo>
                    <a:cubicBezTo>
                      <a:pt x="3498" y="827"/>
                      <a:pt x="3598" y="786"/>
                      <a:pt x="3676" y="708"/>
                    </a:cubicBezTo>
                    <a:cubicBezTo>
                      <a:pt x="3721" y="640"/>
                      <a:pt x="3767" y="525"/>
                      <a:pt x="3744" y="434"/>
                    </a:cubicBezTo>
                    <a:cubicBezTo>
                      <a:pt x="3744" y="389"/>
                      <a:pt x="3721" y="320"/>
                      <a:pt x="3676" y="274"/>
                    </a:cubicBezTo>
                    <a:cubicBezTo>
                      <a:pt x="3653" y="229"/>
                      <a:pt x="3607" y="183"/>
                      <a:pt x="3539" y="160"/>
                    </a:cubicBezTo>
                    <a:cubicBezTo>
                      <a:pt x="3379" y="115"/>
                      <a:pt x="3219" y="69"/>
                      <a:pt x="3059" y="23"/>
                    </a:cubicBezTo>
                    <a:cubicBezTo>
                      <a:pt x="2945" y="23"/>
                      <a:pt x="2831" y="0"/>
                      <a:pt x="2717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6" name="Google Shape;7980;p70">
                <a:extLst>
                  <a:ext uri="{FF2B5EF4-FFF2-40B4-BE49-F238E27FC236}">
                    <a16:creationId xmlns:a16="http://schemas.microsoft.com/office/drawing/2014/main" id="{8AD0B848-DA1C-4EFE-84CD-4F2FB306B933}"/>
                  </a:ext>
                </a:extLst>
              </p:cNvPr>
              <p:cNvSpPr/>
              <p:nvPr/>
            </p:nvSpPr>
            <p:spPr>
              <a:xfrm>
                <a:off x="5588064" y="3538440"/>
                <a:ext cx="240585" cy="154297"/>
              </a:xfrm>
              <a:custGeom>
                <a:avLst/>
                <a:gdLst/>
                <a:ahLst/>
                <a:cxnLst/>
                <a:rect l="l" t="t" r="r" b="b"/>
                <a:pathLst>
                  <a:path w="18650" h="11961" extrusionOk="0">
                    <a:moveTo>
                      <a:pt x="7054" y="0"/>
                    </a:moveTo>
                    <a:cubicBezTo>
                      <a:pt x="5798" y="0"/>
                      <a:pt x="4475" y="114"/>
                      <a:pt x="2877" y="365"/>
                    </a:cubicBezTo>
                    <a:cubicBezTo>
                      <a:pt x="2146" y="480"/>
                      <a:pt x="1416" y="639"/>
                      <a:pt x="686" y="799"/>
                    </a:cubicBezTo>
                    <a:cubicBezTo>
                      <a:pt x="686" y="776"/>
                      <a:pt x="663" y="776"/>
                      <a:pt x="663" y="776"/>
                    </a:cubicBezTo>
                    <a:lnTo>
                      <a:pt x="571" y="776"/>
                    </a:lnTo>
                    <a:cubicBezTo>
                      <a:pt x="526" y="776"/>
                      <a:pt x="480" y="776"/>
                      <a:pt x="435" y="799"/>
                    </a:cubicBezTo>
                    <a:cubicBezTo>
                      <a:pt x="389" y="845"/>
                      <a:pt x="320" y="913"/>
                      <a:pt x="298" y="982"/>
                    </a:cubicBezTo>
                    <a:cubicBezTo>
                      <a:pt x="69" y="2579"/>
                      <a:pt x="1" y="3926"/>
                      <a:pt x="69" y="5159"/>
                    </a:cubicBezTo>
                    <a:cubicBezTo>
                      <a:pt x="138" y="6574"/>
                      <a:pt x="389" y="7875"/>
                      <a:pt x="845" y="9062"/>
                    </a:cubicBezTo>
                    <a:cubicBezTo>
                      <a:pt x="868" y="9108"/>
                      <a:pt x="891" y="9153"/>
                      <a:pt x="914" y="9199"/>
                    </a:cubicBezTo>
                    <a:cubicBezTo>
                      <a:pt x="982" y="9290"/>
                      <a:pt x="1028" y="9359"/>
                      <a:pt x="1096" y="9450"/>
                    </a:cubicBezTo>
                    <a:cubicBezTo>
                      <a:pt x="1142" y="9496"/>
                      <a:pt x="1188" y="9541"/>
                      <a:pt x="1233" y="9587"/>
                    </a:cubicBezTo>
                    <a:cubicBezTo>
                      <a:pt x="1302" y="9632"/>
                      <a:pt x="1348" y="9678"/>
                      <a:pt x="1416" y="9724"/>
                    </a:cubicBezTo>
                    <a:cubicBezTo>
                      <a:pt x="1462" y="9769"/>
                      <a:pt x="1484" y="9792"/>
                      <a:pt x="1530" y="9838"/>
                    </a:cubicBezTo>
                    <a:cubicBezTo>
                      <a:pt x="2671" y="10546"/>
                      <a:pt x="4018" y="11070"/>
                      <a:pt x="5639" y="11459"/>
                    </a:cubicBezTo>
                    <a:cubicBezTo>
                      <a:pt x="7031" y="11801"/>
                      <a:pt x="8515" y="11961"/>
                      <a:pt x="10044" y="11961"/>
                    </a:cubicBezTo>
                    <a:cubicBezTo>
                      <a:pt x="10386" y="11961"/>
                      <a:pt x="10729" y="11961"/>
                      <a:pt x="11048" y="11938"/>
                    </a:cubicBezTo>
                    <a:cubicBezTo>
                      <a:pt x="12190" y="11869"/>
                      <a:pt x="13285" y="11710"/>
                      <a:pt x="14335" y="11436"/>
                    </a:cubicBezTo>
                    <a:cubicBezTo>
                      <a:pt x="15294" y="11185"/>
                      <a:pt x="16161" y="10865"/>
                      <a:pt x="16914" y="10431"/>
                    </a:cubicBezTo>
                    <a:cubicBezTo>
                      <a:pt x="16937" y="10409"/>
                      <a:pt x="16983" y="10386"/>
                      <a:pt x="17006" y="10363"/>
                    </a:cubicBezTo>
                    <a:cubicBezTo>
                      <a:pt x="17097" y="10317"/>
                      <a:pt x="17188" y="10249"/>
                      <a:pt x="17257" y="10180"/>
                    </a:cubicBezTo>
                    <a:cubicBezTo>
                      <a:pt x="17325" y="10135"/>
                      <a:pt x="17371" y="10089"/>
                      <a:pt x="17417" y="10043"/>
                    </a:cubicBezTo>
                    <a:cubicBezTo>
                      <a:pt x="17576" y="9884"/>
                      <a:pt x="17690" y="9724"/>
                      <a:pt x="17805" y="9564"/>
                    </a:cubicBezTo>
                    <a:cubicBezTo>
                      <a:pt x="17919" y="9381"/>
                      <a:pt x="18033" y="9176"/>
                      <a:pt x="18170" y="8902"/>
                    </a:cubicBezTo>
                    <a:cubicBezTo>
                      <a:pt x="18330" y="8514"/>
                      <a:pt x="18466" y="8058"/>
                      <a:pt x="18558" y="7533"/>
                    </a:cubicBezTo>
                    <a:cubicBezTo>
                      <a:pt x="18626" y="7076"/>
                      <a:pt x="18649" y="6597"/>
                      <a:pt x="18603" y="6095"/>
                    </a:cubicBezTo>
                    <a:cubicBezTo>
                      <a:pt x="18581" y="5638"/>
                      <a:pt x="18512" y="5227"/>
                      <a:pt x="18398" y="4862"/>
                    </a:cubicBezTo>
                    <a:cubicBezTo>
                      <a:pt x="18284" y="4542"/>
                      <a:pt x="18124" y="4269"/>
                      <a:pt x="17942" y="4017"/>
                    </a:cubicBezTo>
                    <a:cubicBezTo>
                      <a:pt x="17782" y="3789"/>
                      <a:pt x="17553" y="3607"/>
                      <a:pt x="17302" y="3447"/>
                    </a:cubicBezTo>
                    <a:cubicBezTo>
                      <a:pt x="16823" y="3127"/>
                      <a:pt x="16230" y="2990"/>
                      <a:pt x="15682" y="2899"/>
                    </a:cubicBezTo>
                    <a:cubicBezTo>
                      <a:pt x="15499" y="2853"/>
                      <a:pt x="15339" y="2831"/>
                      <a:pt x="15157" y="2785"/>
                    </a:cubicBezTo>
                    <a:cubicBezTo>
                      <a:pt x="14929" y="2762"/>
                      <a:pt x="14700" y="2716"/>
                      <a:pt x="14472" y="2671"/>
                    </a:cubicBezTo>
                    <a:lnTo>
                      <a:pt x="14472" y="2671"/>
                    </a:lnTo>
                    <a:lnTo>
                      <a:pt x="14518" y="2694"/>
                    </a:lnTo>
                    <a:cubicBezTo>
                      <a:pt x="14084" y="2579"/>
                      <a:pt x="13719" y="2465"/>
                      <a:pt x="13422" y="2328"/>
                    </a:cubicBezTo>
                    <a:cubicBezTo>
                      <a:pt x="13217" y="2214"/>
                      <a:pt x="13057" y="2100"/>
                      <a:pt x="12920" y="1986"/>
                    </a:cubicBezTo>
                    <a:cubicBezTo>
                      <a:pt x="12783" y="1849"/>
                      <a:pt x="12646" y="1689"/>
                      <a:pt x="12532" y="1530"/>
                    </a:cubicBezTo>
                    <a:cubicBezTo>
                      <a:pt x="12463" y="1415"/>
                      <a:pt x="12418" y="1301"/>
                      <a:pt x="12349" y="1164"/>
                    </a:cubicBezTo>
                    <a:cubicBezTo>
                      <a:pt x="12304" y="1073"/>
                      <a:pt x="12212" y="1005"/>
                      <a:pt x="12098" y="1005"/>
                    </a:cubicBezTo>
                    <a:cubicBezTo>
                      <a:pt x="12053" y="1005"/>
                      <a:pt x="12007" y="1005"/>
                      <a:pt x="11961" y="1027"/>
                    </a:cubicBezTo>
                    <a:cubicBezTo>
                      <a:pt x="11916" y="1050"/>
                      <a:pt x="11893" y="1096"/>
                      <a:pt x="11847" y="1119"/>
                    </a:cubicBezTo>
                    <a:cubicBezTo>
                      <a:pt x="11413" y="799"/>
                      <a:pt x="10866" y="548"/>
                      <a:pt x="10181" y="343"/>
                    </a:cubicBezTo>
                    <a:cubicBezTo>
                      <a:pt x="9519" y="160"/>
                      <a:pt x="8766" y="46"/>
                      <a:pt x="7853" y="23"/>
                    </a:cubicBezTo>
                    <a:cubicBezTo>
                      <a:pt x="7579" y="0"/>
                      <a:pt x="7328" y="0"/>
                      <a:pt x="70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7" name="Google Shape;7981;p70">
                <a:extLst>
                  <a:ext uri="{FF2B5EF4-FFF2-40B4-BE49-F238E27FC236}">
                    <a16:creationId xmlns:a16="http://schemas.microsoft.com/office/drawing/2014/main" id="{5083687E-101C-40A9-8AE7-163EFEEFA1F4}"/>
                  </a:ext>
                </a:extLst>
              </p:cNvPr>
              <p:cNvSpPr/>
              <p:nvPr/>
            </p:nvSpPr>
            <p:spPr>
              <a:xfrm>
                <a:off x="5591302" y="3574068"/>
                <a:ext cx="237347" cy="118667"/>
              </a:xfrm>
              <a:custGeom>
                <a:avLst/>
                <a:gdLst/>
                <a:ahLst/>
                <a:cxnLst/>
                <a:rect l="l" t="t" r="r" b="b"/>
                <a:pathLst>
                  <a:path w="18399" h="9199" extrusionOk="0">
                    <a:moveTo>
                      <a:pt x="13513" y="890"/>
                    </a:moveTo>
                    <a:cubicBezTo>
                      <a:pt x="13491" y="890"/>
                      <a:pt x="13491" y="890"/>
                      <a:pt x="13491" y="911"/>
                    </a:cubicBezTo>
                    <a:lnTo>
                      <a:pt x="13491" y="911"/>
                    </a:lnTo>
                    <a:cubicBezTo>
                      <a:pt x="13498" y="904"/>
                      <a:pt x="13506" y="897"/>
                      <a:pt x="13513" y="890"/>
                    </a:cubicBezTo>
                    <a:close/>
                    <a:moveTo>
                      <a:pt x="11505" y="6254"/>
                    </a:moveTo>
                    <a:cubicBezTo>
                      <a:pt x="11505" y="6254"/>
                      <a:pt x="11505" y="6254"/>
                      <a:pt x="11505" y="6277"/>
                    </a:cubicBezTo>
                    <a:cubicBezTo>
                      <a:pt x="11505" y="6276"/>
                      <a:pt x="11505" y="6275"/>
                      <a:pt x="11505" y="6274"/>
                    </a:cubicBezTo>
                    <a:lnTo>
                      <a:pt x="11505" y="6274"/>
                    </a:lnTo>
                    <a:cubicBezTo>
                      <a:pt x="11505" y="6267"/>
                      <a:pt x="11505" y="6261"/>
                      <a:pt x="11505" y="6254"/>
                    </a:cubicBezTo>
                    <a:close/>
                    <a:moveTo>
                      <a:pt x="14723" y="0"/>
                    </a:moveTo>
                    <a:cubicBezTo>
                      <a:pt x="14655" y="23"/>
                      <a:pt x="14586" y="69"/>
                      <a:pt x="14518" y="114"/>
                    </a:cubicBezTo>
                    <a:cubicBezTo>
                      <a:pt x="14335" y="206"/>
                      <a:pt x="14153" y="342"/>
                      <a:pt x="13970" y="479"/>
                    </a:cubicBezTo>
                    <a:cubicBezTo>
                      <a:pt x="13810" y="616"/>
                      <a:pt x="13650" y="753"/>
                      <a:pt x="13491" y="913"/>
                    </a:cubicBezTo>
                    <a:cubicBezTo>
                      <a:pt x="13491" y="912"/>
                      <a:pt x="13491" y="912"/>
                      <a:pt x="13491" y="911"/>
                    </a:cubicBezTo>
                    <a:lnTo>
                      <a:pt x="13491" y="911"/>
                    </a:lnTo>
                    <a:cubicBezTo>
                      <a:pt x="13296" y="1088"/>
                      <a:pt x="13142" y="1286"/>
                      <a:pt x="12988" y="1484"/>
                    </a:cubicBezTo>
                    <a:cubicBezTo>
                      <a:pt x="12806" y="1712"/>
                      <a:pt x="12669" y="1940"/>
                      <a:pt x="12532" y="2168"/>
                    </a:cubicBezTo>
                    <a:lnTo>
                      <a:pt x="12555" y="2146"/>
                    </a:lnTo>
                    <a:lnTo>
                      <a:pt x="12555" y="2146"/>
                    </a:lnTo>
                    <a:cubicBezTo>
                      <a:pt x="12372" y="2442"/>
                      <a:pt x="12235" y="2739"/>
                      <a:pt x="12098" y="3059"/>
                    </a:cubicBezTo>
                    <a:cubicBezTo>
                      <a:pt x="11961" y="3378"/>
                      <a:pt x="11870" y="3698"/>
                      <a:pt x="11779" y="4040"/>
                    </a:cubicBezTo>
                    <a:cubicBezTo>
                      <a:pt x="11779" y="4017"/>
                      <a:pt x="11779" y="4017"/>
                      <a:pt x="11779" y="4017"/>
                    </a:cubicBezTo>
                    <a:cubicBezTo>
                      <a:pt x="11596" y="4747"/>
                      <a:pt x="11505" y="5499"/>
                      <a:pt x="11505" y="6274"/>
                    </a:cubicBezTo>
                    <a:lnTo>
                      <a:pt x="11505" y="6274"/>
                    </a:lnTo>
                    <a:cubicBezTo>
                      <a:pt x="11505" y="6494"/>
                      <a:pt x="11506" y="6694"/>
                      <a:pt x="11528" y="6916"/>
                    </a:cubicBezTo>
                    <a:cubicBezTo>
                      <a:pt x="11551" y="6962"/>
                      <a:pt x="11551" y="7007"/>
                      <a:pt x="11551" y="7053"/>
                    </a:cubicBezTo>
                    <a:cubicBezTo>
                      <a:pt x="11573" y="7076"/>
                      <a:pt x="11573" y="7099"/>
                      <a:pt x="11573" y="7122"/>
                    </a:cubicBezTo>
                    <a:cubicBezTo>
                      <a:pt x="11573" y="7144"/>
                      <a:pt x="11573" y="7167"/>
                      <a:pt x="11551" y="7190"/>
                    </a:cubicBezTo>
                    <a:cubicBezTo>
                      <a:pt x="11528" y="7190"/>
                      <a:pt x="11505" y="7213"/>
                      <a:pt x="11482" y="7213"/>
                    </a:cubicBezTo>
                    <a:cubicBezTo>
                      <a:pt x="11140" y="7281"/>
                      <a:pt x="10774" y="7327"/>
                      <a:pt x="10409" y="7350"/>
                    </a:cubicBezTo>
                    <a:cubicBezTo>
                      <a:pt x="10050" y="7376"/>
                      <a:pt x="9687" y="7388"/>
                      <a:pt x="9324" y="7388"/>
                    </a:cubicBezTo>
                    <a:cubicBezTo>
                      <a:pt x="8718" y="7388"/>
                      <a:pt x="8110" y="7353"/>
                      <a:pt x="7510" y="7281"/>
                    </a:cubicBezTo>
                    <a:cubicBezTo>
                      <a:pt x="6506" y="7144"/>
                      <a:pt x="5547" y="6916"/>
                      <a:pt x="4589" y="6597"/>
                    </a:cubicBezTo>
                    <a:cubicBezTo>
                      <a:pt x="3653" y="6300"/>
                      <a:pt x="2740" y="5912"/>
                      <a:pt x="1895" y="5433"/>
                    </a:cubicBezTo>
                    <a:cubicBezTo>
                      <a:pt x="1233" y="5067"/>
                      <a:pt x="594" y="4634"/>
                      <a:pt x="1" y="4177"/>
                    </a:cubicBezTo>
                    <a:lnTo>
                      <a:pt x="1" y="4177"/>
                    </a:lnTo>
                    <a:cubicBezTo>
                      <a:pt x="138" y="4908"/>
                      <a:pt x="343" y="5638"/>
                      <a:pt x="594" y="6300"/>
                    </a:cubicBezTo>
                    <a:lnTo>
                      <a:pt x="617" y="6368"/>
                    </a:lnTo>
                    <a:lnTo>
                      <a:pt x="663" y="6437"/>
                    </a:lnTo>
                    <a:cubicBezTo>
                      <a:pt x="708" y="6528"/>
                      <a:pt x="777" y="6597"/>
                      <a:pt x="845" y="6688"/>
                    </a:cubicBezTo>
                    <a:cubicBezTo>
                      <a:pt x="891" y="6734"/>
                      <a:pt x="937" y="6779"/>
                      <a:pt x="982" y="6825"/>
                    </a:cubicBezTo>
                    <a:lnTo>
                      <a:pt x="1097" y="6916"/>
                    </a:lnTo>
                    <a:lnTo>
                      <a:pt x="1142" y="6985"/>
                    </a:lnTo>
                    <a:lnTo>
                      <a:pt x="1279" y="7076"/>
                    </a:lnTo>
                    <a:cubicBezTo>
                      <a:pt x="2420" y="7784"/>
                      <a:pt x="3744" y="8308"/>
                      <a:pt x="5365" y="8697"/>
                    </a:cubicBezTo>
                    <a:cubicBezTo>
                      <a:pt x="6780" y="9039"/>
                      <a:pt x="8264" y="9199"/>
                      <a:pt x="9793" y="9199"/>
                    </a:cubicBezTo>
                    <a:cubicBezTo>
                      <a:pt x="10135" y="9199"/>
                      <a:pt x="10478" y="9199"/>
                      <a:pt x="10797" y="9176"/>
                    </a:cubicBezTo>
                    <a:cubicBezTo>
                      <a:pt x="11961" y="9130"/>
                      <a:pt x="13057" y="8948"/>
                      <a:pt x="14107" y="8697"/>
                    </a:cubicBezTo>
                    <a:cubicBezTo>
                      <a:pt x="15043" y="8445"/>
                      <a:pt x="15910" y="8103"/>
                      <a:pt x="16663" y="7669"/>
                    </a:cubicBezTo>
                    <a:lnTo>
                      <a:pt x="16732" y="7624"/>
                    </a:lnTo>
                    <a:lnTo>
                      <a:pt x="16755" y="7601"/>
                    </a:lnTo>
                    <a:cubicBezTo>
                      <a:pt x="16846" y="7555"/>
                      <a:pt x="16937" y="7487"/>
                      <a:pt x="17029" y="7418"/>
                    </a:cubicBezTo>
                    <a:cubicBezTo>
                      <a:pt x="17074" y="7373"/>
                      <a:pt x="17120" y="7327"/>
                      <a:pt x="17188" y="7281"/>
                    </a:cubicBezTo>
                    <a:cubicBezTo>
                      <a:pt x="17325" y="7122"/>
                      <a:pt x="17439" y="6962"/>
                      <a:pt x="17554" y="6802"/>
                    </a:cubicBezTo>
                    <a:cubicBezTo>
                      <a:pt x="17691" y="6619"/>
                      <a:pt x="17805" y="6414"/>
                      <a:pt x="17919" y="6140"/>
                    </a:cubicBezTo>
                    <a:cubicBezTo>
                      <a:pt x="18101" y="5775"/>
                      <a:pt x="18215" y="5318"/>
                      <a:pt x="18307" y="4771"/>
                    </a:cubicBezTo>
                    <a:cubicBezTo>
                      <a:pt x="18375" y="4314"/>
                      <a:pt x="18398" y="3835"/>
                      <a:pt x="18375" y="3333"/>
                    </a:cubicBezTo>
                    <a:cubicBezTo>
                      <a:pt x="18352" y="2876"/>
                      <a:pt x="18261" y="2465"/>
                      <a:pt x="18147" y="2100"/>
                    </a:cubicBezTo>
                    <a:cubicBezTo>
                      <a:pt x="18033" y="1780"/>
                      <a:pt x="17896" y="1507"/>
                      <a:pt x="17691" y="1233"/>
                    </a:cubicBezTo>
                    <a:cubicBezTo>
                      <a:pt x="17531" y="1027"/>
                      <a:pt x="17325" y="845"/>
                      <a:pt x="17051" y="662"/>
                    </a:cubicBezTo>
                    <a:cubicBezTo>
                      <a:pt x="16572" y="365"/>
                      <a:pt x="16001" y="228"/>
                      <a:pt x="15431" y="114"/>
                    </a:cubicBezTo>
                    <a:cubicBezTo>
                      <a:pt x="15248" y="91"/>
                      <a:pt x="15088" y="46"/>
                      <a:pt x="14906" y="23"/>
                    </a:cubicBezTo>
                    <a:lnTo>
                      <a:pt x="1481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8" name="Google Shape;7982;p70">
                <a:extLst>
                  <a:ext uri="{FF2B5EF4-FFF2-40B4-BE49-F238E27FC236}">
                    <a16:creationId xmlns:a16="http://schemas.microsoft.com/office/drawing/2014/main" id="{FB3B6782-C25D-45D3-A5EA-22BEE33E91B7}"/>
                  </a:ext>
                </a:extLst>
              </p:cNvPr>
              <p:cNvSpPr/>
              <p:nvPr/>
            </p:nvSpPr>
            <p:spPr>
              <a:xfrm>
                <a:off x="5729105" y="3559337"/>
                <a:ext cx="31515" cy="2887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2238" extrusionOk="0">
                    <a:moveTo>
                      <a:pt x="2146" y="1"/>
                    </a:moveTo>
                    <a:cubicBezTo>
                      <a:pt x="2100" y="1"/>
                      <a:pt x="2054" y="24"/>
                      <a:pt x="2009" y="46"/>
                    </a:cubicBezTo>
                    <a:cubicBezTo>
                      <a:pt x="1164" y="366"/>
                      <a:pt x="411" y="959"/>
                      <a:pt x="46" y="1804"/>
                    </a:cubicBezTo>
                    <a:cubicBezTo>
                      <a:pt x="23" y="1872"/>
                      <a:pt x="0" y="1941"/>
                      <a:pt x="23" y="2009"/>
                    </a:cubicBezTo>
                    <a:cubicBezTo>
                      <a:pt x="46" y="2078"/>
                      <a:pt x="91" y="2146"/>
                      <a:pt x="160" y="2192"/>
                    </a:cubicBezTo>
                    <a:cubicBezTo>
                      <a:pt x="206" y="2238"/>
                      <a:pt x="297" y="2238"/>
                      <a:pt x="365" y="2238"/>
                    </a:cubicBezTo>
                    <a:cubicBezTo>
                      <a:pt x="434" y="2215"/>
                      <a:pt x="502" y="2169"/>
                      <a:pt x="548" y="2101"/>
                    </a:cubicBezTo>
                    <a:cubicBezTo>
                      <a:pt x="639" y="1872"/>
                      <a:pt x="753" y="1690"/>
                      <a:pt x="890" y="1507"/>
                    </a:cubicBezTo>
                    <a:cubicBezTo>
                      <a:pt x="1050" y="1302"/>
                      <a:pt x="1233" y="1142"/>
                      <a:pt x="1438" y="982"/>
                    </a:cubicBezTo>
                    <a:cubicBezTo>
                      <a:pt x="1712" y="800"/>
                      <a:pt x="1986" y="663"/>
                      <a:pt x="2283" y="549"/>
                    </a:cubicBezTo>
                    <a:cubicBezTo>
                      <a:pt x="2351" y="526"/>
                      <a:pt x="2397" y="435"/>
                      <a:pt x="2420" y="366"/>
                    </a:cubicBezTo>
                    <a:cubicBezTo>
                      <a:pt x="2442" y="298"/>
                      <a:pt x="2442" y="229"/>
                      <a:pt x="2397" y="161"/>
                    </a:cubicBezTo>
                    <a:cubicBezTo>
                      <a:pt x="2351" y="92"/>
                      <a:pt x="2305" y="46"/>
                      <a:pt x="2214" y="24"/>
                    </a:cubicBezTo>
                    <a:cubicBezTo>
                      <a:pt x="2191" y="1"/>
                      <a:pt x="2169" y="1"/>
                      <a:pt x="21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9" name="Google Shape;7983;p70">
                <a:extLst>
                  <a:ext uri="{FF2B5EF4-FFF2-40B4-BE49-F238E27FC236}">
                    <a16:creationId xmlns:a16="http://schemas.microsoft.com/office/drawing/2014/main" id="{0ED76B35-68D3-4A65-97F9-7AC343710EA7}"/>
                  </a:ext>
                </a:extLst>
              </p:cNvPr>
              <p:cNvSpPr/>
              <p:nvPr/>
            </p:nvSpPr>
            <p:spPr>
              <a:xfrm>
                <a:off x="5741759" y="3564058"/>
                <a:ext cx="32405" cy="32585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2526" extrusionOk="0">
                    <a:moveTo>
                      <a:pt x="2192" y="0"/>
                    </a:moveTo>
                    <a:cubicBezTo>
                      <a:pt x="2146" y="0"/>
                      <a:pt x="2101" y="0"/>
                      <a:pt x="2055" y="23"/>
                    </a:cubicBezTo>
                    <a:cubicBezTo>
                      <a:pt x="1233" y="525"/>
                      <a:pt x="480" y="1210"/>
                      <a:pt x="46" y="2100"/>
                    </a:cubicBezTo>
                    <a:cubicBezTo>
                      <a:pt x="1" y="2168"/>
                      <a:pt x="1" y="2237"/>
                      <a:pt x="1" y="2305"/>
                    </a:cubicBezTo>
                    <a:cubicBezTo>
                      <a:pt x="23" y="2397"/>
                      <a:pt x="69" y="2442"/>
                      <a:pt x="138" y="2488"/>
                    </a:cubicBezTo>
                    <a:cubicBezTo>
                      <a:pt x="187" y="2513"/>
                      <a:pt x="242" y="2525"/>
                      <a:pt x="295" y="2525"/>
                    </a:cubicBezTo>
                    <a:cubicBezTo>
                      <a:pt x="391" y="2525"/>
                      <a:pt x="482" y="2484"/>
                      <a:pt x="526" y="2397"/>
                    </a:cubicBezTo>
                    <a:cubicBezTo>
                      <a:pt x="663" y="2146"/>
                      <a:pt x="800" y="1895"/>
                      <a:pt x="982" y="1666"/>
                    </a:cubicBezTo>
                    <a:cubicBezTo>
                      <a:pt x="1256" y="1347"/>
                      <a:pt x="1576" y="1050"/>
                      <a:pt x="1941" y="799"/>
                    </a:cubicBezTo>
                    <a:cubicBezTo>
                      <a:pt x="2055" y="708"/>
                      <a:pt x="2192" y="616"/>
                      <a:pt x="2329" y="525"/>
                    </a:cubicBezTo>
                    <a:cubicBezTo>
                      <a:pt x="2466" y="457"/>
                      <a:pt x="2511" y="297"/>
                      <a:pt x="2443" y="137"/>
                    </a:cubicBezTo>
                    <a:cubicBezTo>
                      <a:pt x="2397" y="46"/>
                      <a:pt x="2283" y="0"/>
                      <a:pt x="21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0" name="Google Shape;7984;p70">
                <a:extLst>
                  <a:ext uri="{FF2B5EF4-FFF2-40B4-BE49-F238E27FC236}">
                    <a16:creationId xmlns:a16="http://schemas.microsoft.com/office/drawing/2014/main" id="{FF5A990B-DFBA-4875-9FB1-1272552301C0}"/>
                  </a:ext>
                </a:extLst>
              </p:cNvPr>
              <p:cNvSpPr/>
              <p:nvPr/>
            </p:nvSpPr>
            <p:spPr>
              <a:xfrm>
                <a:off x="5606316" y="3580543"/>
                <a:ext cx="58321" cy="58321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521" extrusionOk="0">
                    <a:moveTo>
                      <a:pt x="2318" y="577"/>
                    </a:moveTo>
                    <a:cubicBezTo>
                      <a:pt x="2392" y="577"/>
                      <a:pt x="2466" y="582"/>
                      <a:pt x="2535" y="594"/>
                    </a:cubicBezTo>
                    <a:cubicBezTo>
                      <a:pt x="2694" y="639"/>
                      <a:pt x="2854" y="685"/>
                      <a:pt x="2991" y="753"/>
                    </a:cubicBezTo>
                    <a:cubicBezTo>
                      <a:pt x="3128" y="822"/>
                      <a:pt x="3242" y="890"/>
                      <a:pt x="3356" y="982"/>
                    </a:cubicBezTo>
                    <a:cubicBezTo>
                      <a:pt x="3448" y="1073"/>
                      <a:pt x="3562" y="1187"/>
                      <a:pt x="3630" y="1301"/>
                    </a:cubicBezTo>
                    <a:cubicBezTo>
                      <a:pt x="3722" y="1415"/>
                      <a:pt x="3790" y="1552"/>
                      <a:pt x="3836" y="1689"/>
                    </a:cubicBezTo>
                    <a:cubicBezTo>
                      <a:pt x="3881" y="1826"/>
                      <a:pt x="3904" y="1963"/>
                      <a:pt x="3927" y="2123"/>
                    </a:cubicBezTo>
                    <a:cubicBezTo>
                      <a:pt x="3950" y="2260"/>
                      <a:pt x="3927" y="2420"/>
                      <a:pt x="3904" y="2557"/>
                    </a:cubicBezTo>
                    <a:cubicBezTo>
                      <a:pt x="3881" y="2716"/>
                      <a:pt x="3836" y="2853"/>
                      <a:pt x="3767" y="2990"/>
                    </a:cubicBezTo>
                    <a:cubicBezTo>
                      <a:pt x="3699" y="3127"/>
                      <a:pt x="3630" y="3241"/>
                      <a:pt x="3539" y="3356"/>
                    </a:cubicBezTo>
                    <a:cubicBezTo>
                      <a:pt x="3448" y="3470"/>
                      <a:pt x="3333" y="3561"/>
                      <a:pt x="3219" y="3652"/>
                    </a:cubicBezTo>
                    <a:cubicBezTo>
                      <a:pt x="3082" y="3721"/>
                      <a:pt x="2968" y="3789"/>
                      <a:pt x="2809" y="3858"/>
                    </a:cubicBezTo>
                    <a:cubicBezTo>
                      <a:pt x="2672" y="3881"/>
                      <a:pt x="2535" y="3926"/>
                      <a:pt x="2398" y="3949"/>
                    </a:cubicBezTo>
                    <a:cubicBezTo>
                      <a:pt x="2261" y="3949"/>
                      <a:pt x="2101" y="3949"/>
                      <a:pt x="1964" y="3926"/>
                    </a:cubicBezTo>
                    <a:cubicBezTo>
                      <a:pt x="1804" y="3881"/>
                      <a:pt x="1667" y="3835"/>
                      <a:pt x="1507" y="3766"/>
                    </a:cubicBezTo>
                    <a:cubicBezTo>
                      <a:pt x="1393" y="3721"/>
                      <a:pt x="1279" y="3629"/>
                      <a:pt x="1165" y="3538"/>
                    </a:cubicBezTo>
                    <a:cubicBezTo>
                      <a:pt x="1051" y="3447"/>
                      <a:pt x="960" y="3356"/>
                      <a:pt x="868" y="3241"/>
                    </a:cubicBezTo>
                    <a:cubicBezTo>
                      <a:pt x="800" y="3104"/>
                      <a:pt x="731" y="2990"/>
                      <a:pt x="686" y="2853"/>
                    </a:cubicBezTo>
                    <a:cubicBezTo>
                      <a:pt x="617" y="2694"/>
                      <a:pt x="594" y="2557"/>
                      <a:pt x="572" y="2397"/>
                    </a:cubicBezTo>
                    <a:cubicBezTo>
                      <a:pt x="572" y="2260"/>
                      <a:pt x="572" y="2123"/>
                      <a:pt x="594" y="1986"/>
                    </a:cubicBezTo>
                    <a:cubicBezTo>
                      <a:pt x="594" y="1963"/>
                      <a:pt x="594" y="1940"/>
                      <a:pt x="594" y="1940"/>
                    </a:cubicBezTo>
                    <a:cubicBezTo>
                      <a:pt x="594" y="1918"/>
                      <a:pt x="617" y="1918"/>
                      <a:pt x="617" y="1895"/>
                    </a:cubicBezTo>
                    <a:cubicBezTo>
                      <a:pt x="617" y="1895"/>
                      <a:pt x="617" y="1872"/>
                      <a:pt x="617" y="1872"/>
                    </a:cubicBezTo>
                    <a:cubicBezTo>
                      <a:pt x="617" y="1849"/>
                      <a:pt x="617" y="1849"/>
                      <a:pt x="617" y="1849"/>
                    </a:cubicBezTo>
                    <a:cubicBezTo>
                      <a:pt x="663" y="1735"/>
                      <a:pt x="686" y="1644"/>
                      <a:pt x="731" y="1530"/>
                    </a:cubicBezTo>
                    <a:cubicBezTo>
                      <a:pt x="777" y="1461"/>
                      <a:pt x="823" y="1393"/>
                      <a:pt x="868" y="1324"/>
                    </a:cubicBezTo>
                    <a:cubicBezTo>
                      <a:pt x="891" y="1278"/>
                      <a:pt x="937" y="1233"/>
                      <a:pt x="960" y="1187"/>
                    </a:cubicBezTo>
                    <a:cubicBezTo>
                      <a:pt x="1074" y="1073"/>
                      <a:pt x="1165" y="959"/>
                      <a:pt x="1302" y="868"/>
                    </a:cubicBezTo>
                    <a:cubicBezTo>
                      <a:pt x="1348" y="845"/>
                      <a:pt x="1393" y="822"/>
                      <a:pt x="1462" y="776"/>
                    </a:cubicBezTo>
                    <a:cubicBezTo>
                      <a:pt x="1530" y="753"/>
                      <a:pt x="1576" y="708"/>
                      <a:pt x="1644" y="685"/>
                    </a:cubicBezTo>
                    <a:cubicBezTo>
                      <a:pt x="1804" y="639"/>
                      <a:pt x="1941" y="594"/>
                      <a:pt x="2101" y="594"/>
                    </a:cubicBezTo>
                    <a:cubicBezTo>
                      <a:pt x="2169" y="582"/>
                      <a:pt x="2244" y="577"/>
                      <a:pt x="2318" y="577"/>
                    </a:cubicBezTo>
                    <a:close/>
                    <a:moveTo>
                      <a:pt x="2169" y="0"/>
                    </a:moveTo>
                    <a:cubicBezTo>
                      <a:pt x="1781" y="23"/>
                      <a:pt x="1393" y="137"/>
                      <a:pt x="1074" y="343"/>
                    </a:cubicBezTo>
                    <a:cubicBezTo>
                      <a:pt x="891" y="457"/>
                      <a:pt x="731" y="571"/>
                      <a:pt x="594" y="731"/>
                    </a:cubicBezTo>
                    <a:cubicBezTo>
                      <a:pt x="594" y="731"/>
                      <a:pt x="594" y="731"/>
                      <a:pt x="594" y="753"/>
                    </a:cubicBezTo>
                    <a:lnTo>
                      <a:pt x="572" y="753"/>
                    </a:lnTo>
                    <a:cubicBezTo>
                      <a:pt x="526" y="799"/>
                      <a:pt x="503" y="845"/>
                      <a:pt x="457" y="890"/>
                    </a:cubicBezTo>
                    <a:cubicBezTo>
                      <a:pt x="457" y="890"/>
                      <a:pt x="457" y="890"/>
                      <a:pt x="457" y="913"/>
                    </a:cubicBezTo>
                    <a:cubicBezTo>
                      <a:pt x="457" y="913"/>
                      <a:pt x="435" y="913"/>
                      <a:pt x="435" y="936"/>
                    </a:cubicBezTo>
                    <a:cubicBezTo>
                      <a:pt x="389" y="1005"/>
                      <a:pt x="321" y="1096"/>
                      <a:pt x="275" y="1164"/>
                    </a:cubicBezTo>
                    <a:cubicBezTo>
                      <a:pt x="92" y="1507"/>
                      <a:pt x="1" y="1872"/>
                      <a:pt x="1" y="2260"/>
                    </a:cubicBezTo>
                    <a:lnTo>
                      <a:pt x="1" y="2283"/>
                    </a:lnTo>
                    <a:lnTo>
                      <a:pt x="1" y="2306"/>
                    </a:lnTo>
                    <a:cubicBezTo>
                      <a:pt x="1" y="2853"/>
                      <a:pt x="229" y="3378"/>
                      <a:pt x="594" y="3789"/>
                    </a:cubicBezTo>
                    <a:cubicBezTo>
                      <a:pt x="754" y="3972"/>
                      <a:pt x="960" y="4132"/>
                      <a:pt x="1188" y="4246"/>
                    </a:cubicBezTo>
                    <a:cubicBezTo>
                      <a:pt x="1439" y="4383"/>
                      <a:pt x="1690" y="4451"/>
                      <a:pt x="1964" y="4497"/>
                    </a:cubicBezTo>
                    <a:cubicBezTo>
                      <a:pt x="2061" y="4513"/>
                      <a:pt x="2158" y="4521"/>
                      <a:pt x="2255" y="4521"/>
                    </a:cubicBezTo>
                    <a:cubicBezTo>
                      <a:pt x="2432" y="4521"/>
                      <a:pt x="2609" y="4495"/>
                      <a:pt x="2786" y="4451"/>
                    </a:cubicBezTo>
                    <a:cubicBezTo>
                      <a:pt x="3037" y="4383"/>
                      <a:pt x="3311" y="4269"/>
                      <a:pt x="3516" y="4109"/>
                    </a:cubicBezTo>
                    <a:cubicBezTo>
                      <a:pt x="3950" y="3812"/>
                      <a:pt x="4269" y="3378"/>
                      <a:pt x="4429" y="2876"/>
                    </a:cubicBezTo>
                    <a:cubicBezTo>
                      <a:pt x="4498" y="2602"/>
                      <a:pt x="4520" y="2328"/>
                      <a:pt x="4498" y="2055"/>
                    </a:cubicBezTo>
                    <a:cubicBezTo>
                      <a:pt x="4475" y="1781"/>
                      <a:pt x="4406" y="1552"/>
                      <a:pt x="4292" y="1301"/>
                    </a:cubicBezTo>
                    <a:cubicBezTo>
                      <a:pt x="4201" y="1096"/>
                      <a:pt x="4041" y="890"/>
                      <a:pt x="3881" y="708"/>
                    </a:cubicBezTo>
                    <a:cubicBezTo>
                      <a:pt x="3699" y="502"/>
                      <a:pt x="3448" y="343"/>
                      <a:pt x="3197" y="228"/>
                    </a:cubicBezTo>
                    <a:cubicBezTo>
                      <a:pt x="2900" y="69"/>
                      <a:pt x="2580" y="0"/>
                      <a:pt x="2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1" name="Google Shape;7985;p70">
                <a:extLst>
                  <a:ext uri="{FF2B5EF4-FFF2-40B4-BE49-F238E27FC236}">
                    <a16:creationId xmlns:a16="http://schemas.microsoft.com/office/drawing/2014/main" id="{F7A1BF7A-780F-4DD2-BD20-8E591DA9D332}"/>
                  </a:ext>
                </a:extLst>
              </p:cNvPr>
              <p:cNvSpPr/>
              <p:nvPr/>
            </p:nvSpPr>
            <p:spPr>
              <a:xfrm>
                <a:off x="5588064" y="3543742"/>
                <a:ext cx="830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9405" extrusionOk="0">
                    <a:moveTo>
                      <a:pt x="2534" y="0"/>
                    </a:moveTo>
                    <a:lnTo>
                      <a:pt x="2534" y="0"/>
                    </a:lnTo>
                    <a:cubicBezTo>
                      <a:pt x="1918" y="114"/>
                      <a:pt x="1302" y="228"/>
                      <a:pt x="686" y="365"/>
                    </a:cubicBezTo>
                    <a:cubicBezTo>
                      <a:pt x="640" y="342"/>
                      <a:pt x="594" y="342"/>
                      <a:pt x="571" y="342"/>
                    </a:cubicBezTo>
                    <a:cubicBezTo>
                      <a:pt x="526" y="342"/>
                      <a:pt x="480" y="365"/>
                      <a:pt x="435" y="388"/>
                    </a:cubicBezTo>
                    <a:cubicBezTo>
                      <a:pt x="366" y="434"/>
                      <a:pt x="298" y="502"/>
                      <a:pt x="298" y="571"/>
                    </a:cubicBezTo>
                    <a:cubicBezTo>
                      <a:pt x="69" y="2168"/>
                      <a:pt x="1" y="3515"/>
                      <a:pt x="69" y="4748"/>
                    </a:cubicBezTo>
                    <a:cubicBezTo>
                      <a:pt x="92" y="5364"/>
                      <a:pt x="161" y="5980"/>
                      <a:pt x="252" y="6528"/>
                    </a:cubicBezTo>
                    <a:cubicBezTo>
                      <a:pt x="275" y="6528"/>
                      <a:pt x="275" y="6528"/>
                      <a:pt x="275" y="6551"/>
                    </a:cubicBezTo>
                    <a:cubicBezTo>
                      <a:pt x="275" y="6528"/>
                      <a:pt x="275" y="6528"/>
                      <a:pt x="275" y="6528"/>
                    </a:cubicBezTo>
                    <a:cubicBezTo>
                      <a:pt x="845" y="6985"/>
                      <a:pt x="1484" y="7418"/>
                      <a:pt x="2146" y="7784"/>
                    </a:cubicBezTo>
                    <a:cubicBezTo>
                      <a:pt x="2945" y="8240"/>
                      <a:pt x="3858" y="8628"/>
                      <a:pt x="4840" y="8948"/>
                    </a:cubicBezTo>
                    <a:cubicBezTo>
                      <a:pt x="5365" y="9130"/>
                      <a:pt x="5890" y="9290"/>
                      <a:pt x="6438" y="9404"/>
                    </a:cubicBezTo>
                    <a:cubicBezTo>
                      <a:pt x="6369" y="9358"/>
                      <a:pt x="6323" y="9313"/>
                      <a:pt x="6255" y="9290"/>
                    </a:cubicBezTo>
                    <a:cubicBezTo>
                      <a:pt x="5593" y="8879"/>
                      <a:pt x="4977" y="8377"/>
                      <a:pt x="4452" y="7806"/>
                    </a:cubicBezTo>
                    <a:cubicBezTo>
                      <a:pt x="4315" y="7647"/>
                      <a:pt x="4201" y="7487"/>
                      <a:pt x="4064" y="7327"/>
                    </a:cubicBezTo>
                    <a:cubicBezTo>
                      <a:pt x="3927" y="7350"/>
                      <a:pt x="3790" y="7373"/>
                      <a:pt x="3653" y="7373"/>
                    </a:cubicBezTo>
                    <a:cubicBezTo>
                      <a:pt x="3562" y="7373"/>
                      <a:pt x="3470" y="7373"/>
                      <a:pt x="3379" y="7350"/>
                    </a:cubicBezTo>
                    <a:cubicBezTo>
                      <a:pt x="3082" y="7304"/>
                      <a:pt x="2831" y="7213"/>
                      <a:pt x="2603" y="7099"/>
                    </a:cubicBezTo>
                    <a:cubicBezTo>
                      <a:pt x="2375" y="6985"/>
                      <a:pt x="2169" y="6802"/>
                      <a:pt x="2009" y="6642"/>
                    </a:cubicBezTo>
                    <a:cubicBezTo>
                      <a:pt x="1621" y="6209"/>
                      <a:pt x="1416" y="5684"/>
                      <a:pt x="1416" y="5136"/>
                    </a:cubicBezTo>
                    <a:cubicBezTo>
                      <a:pt x="1416" y="4725"/>
                      <a:pt x="1507" y="4360"/>
                      <a:pt x="1690" y="4017"/>
                    </a:cubicBezTo>
                    <a:cubicBezTo>
                      <a:pt x="1736" y="3926"/>
                      <a:pt x="1804" y="3858"/>
                      <a:pt x="1850" y="3789"/>
                    </a:cubicBezTo>
                    <a:cubicBezTo>
                      <a:pt x="1918" y="3698"/>
                      <a:pt x="1941" y="3652"/>
                      <a:pt x="1987" y="3606"/>
                    </a:cubicBezTo>
                    <a:lnTo>
                      <a:pt x="2009" y="3584"/>
                    </a:lnTo>
                    <a:cubicBezTo>
                      <a:pt x="2146" y="3447"/>
                      <a:pt x="2283" y="3310"/>
                      <a:pt x="2443" y="3218"/>
                    </a:cubicBezTo>
                    <a:cubicBezTo>
                      <a:pt x="2420" y="3081"/>
                      <a:pt x="2420" y="2922"/>
                      <a:pt x="2397" y="2785"/>
                    </a:cubicBezTo>
                    <a:cubicBezTo>
                      <a:pt x="2329" y="1872"/>
                      <a:pt x="2375" y="936"/>
                      <a:pt x="25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2" name="Google Shape;7986;p70">
                <a:extLst>
                  <a:ext uri="{FF2B5EF4-FFF2-40B4-BE49-F238E27FC236}">
                    <a16:creationId xmlns:a16="http://schemas.microsoft.com/office/drawing/2014/main" id="{E9D6BBBD-89E5-4F3C-BA7E-FD79CD6C081A}"/>
                  </a:ext>
                </a:extLst>
              </p:cNvPr>
              <p:cNvSpPr/>
              <p:nvPr/>
            </p:nvSpPr>
            <p:spPr>
              <a:xfrm>
                <a:off x="5613682" y="3593494"/>
                <a:ext cx="22098" cy="3799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2945" extrusionOk="0">
                    <a:moveTo>
                      <a:pt x="548" y="1"/>
                    </a:moveTo>
                    <a:cubicBezTo>
                      <a:pt x="503" y="69"/>
                      <a:pt x="434" y="115"/>
                      <a:pt x="389" y="183"/>
                    </a:cubicBezTo>
                    <a:cubicBezTo>
                      <a:pt x="343" y="229"/>
                      <a:pt x="320" y="274"/>
                      <a:pt x="275" y="320"/>
                    </a:cubicBezTo>
                    <a:cubicBezTo>
                      <a:pt x="252" y="389"/>
                      <a:pt x="206" y="457"/>
                      <a:pt x="160" y="526"/>
                    </a:cubicBezTo>
                    <a:lnTo>
                      <a:pt x="138" y="571"/>
                    </a:lnTo>
                    <a:cubicBezTo>
                      <a:pt x="115" y="662"/>
                      <a:pt x="69" y="754"/>
                      <a:pt x="46" y="845"/>
                    </a:cubicBezTo>
                    <a:lnTo>
                      <a:pt x="46" y="891"/>
                    </a:lnTo>
                    <a:cubicBezTo>
                      <a:pt x="23" y="959"/>
                      <a:pt x="23" y="959"/>
                      <a:pt x="23" y="982"/>
                    </a:cubicBezTo>
                    <a:cubicBezTo>
                      <a:pt x="1" y="1119"/>
                      <a:pt x="1" y="1256"/>
                      <a:pt x="1" y="1393"/>
                    </a:cubicBezTo>
                    <a:cubicBezTo>
                      <a:pt x="23" y="1530"/>
                      <a:pt x="46" y="1690"/>
                      <a:pt x="115" y="1849"/>
                    </a:cubicBezTo>
                    <a:cubicBezTo>
                      <a:pt x="160" y="1986"/>
                      <a:pt x="229" y="2100"/>
                      <a:pt x="297" y="2215"/>
                    </a:cubicBezTo>
                    <a:cubicBezTo>
                      <a:pt x="389" y="2352"/>
                      <a:pt x="503" y="2443"/>
                      <a:pt x="594" y="2534"/>
                    </a:cubicBezTo>
                    <a:cubicBezTo>
                      <a:pt x="708" y="2625"/>
                      <a:pt x="822" y="2694"/>
                      <a:pt x="936" y="2762"/>
                    </a:cubicBezTo>
                    <a:cubicBezTo>
                      <a:pt x="1096" y="2831"/>
                      <a:pt x="1233" y="2877"/>
                      <a:pt x="1393" y="2922"/>
                    </a:cubicBezTo>
                    <a:cubicBezTo>
                      <a:pt x="1507" y="2922"/>
                      <a:pt x="1598" y="2945"/>
                      <a:pt x="1690" y="2945"/>
                    </a:cubicBezTo>
                    <a:lnTo>
                      <a:pt x="1713" y="2945"/>
                    </a:lnTo>
                    <a:cubicBezTo>
                      <a:pt x="1461" y="2557"/>
                      <a:pt x="1233" y="2146"/>
                      <a:pt x="1073" y="1712"/>
                    </a:cubicBezTo>
                    <a:cubicBezTo>
                      <a:pt x="845" y="1165"/>
                      <a:pt x="663" y="594"/>
                      <a:pt x="5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3" name="Google Shape;7987;p70">
                <a:extLst>
                  <a:ext uri="{FF2B5EF4-FFF2-40B4-BE49-F238E27FC236}">
                    <a16:creationId xmlns:a16="http://schemas.microsoft.com/office/drawing/2014/main" id="{E4EC3224-0609-4CB9-B3D5-5F6BF54D4168}"/>
                  </a:ext>
                </a:extLst>
              </p:cNvPr>
              <p:cNvSpPr/>
              <p:nvPr/>
            </p:nvSpPr>
            <p:spPr>
              <a:xfrm>
                <a:off x="5591598" y="3627948"/>
                <a:ext cx="201124" cy="65081"/>
              </a:xfrm>
              <a:custGeom>
                <a:avLst/>
                <a:gdLst/>
                <a:ahLst/>
                <a:cxnLst/>
                <a:rect l="l" t="t" r="r" b="b"/>
                <a:pathLst>
                  <a:path w="15591" h="50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5" y="731"/>
                      <a:pt x="297" y="1438"/>
                      <a:pt x="549" y="2123"/>
                    </a:cubicBezTo>
                    <a:lnTo>
                      <a:pt x="594" y="2191"/>
                    </a:lnTo>
                    <a:lnTo>
                      <a:pt x="617" y="2260"/>
                    </a:lnTo>
                    <a:cubicBezTo>
                      <a:pt x="685" y="2351"/>
                      <a:pt x="754" y="2442"/>
                      <a:pt x="800" y="2511"/>
                    </a:cubicBezTo>
                    <a:cubicBezTo>
                      <a:pt x="868" y="2557"/>
                      <a:pt x="914" y="2602"/>
                      <a:pt x="959" y="2648"/>
                    </a:cubicBezTo>
                    <a:lnTo>
                      <a:pt x="1074" y="2762"/>
                    </a:lnTo>
                    <a:lnTo>
                      <a:pt x="1119" y="2808"/>
                    </a:lnTo>
                    <a:lnTo>
                      <a:pt x="1256" y="2899"/>
                    </a:lnTo>
                    <a:cubicBezTo>
                      <a:pt x="2397" y="3607"/>
                      <a:pt x="3721" y="4154"/>
                      <a:pt x="5342" y="4520"/>
                    </a:cubicBezTo>
                    <a:cubicBezTo>
                      <a:pt x="6757" y="4862"/>
                      <a:pt x="8241" y="5044"/>
                      <a:pt x="9770" y="5044"/>
                    </a:cubicBezTo>
                    <a:cubicBezTo>
                      <a:pt x="10112" y="5044"/>
                      <a:pt x="10455" y="5022"/>
                      <a:pt x="10774" y="5022"/>
                    </a:cubicBezTo>
                    <a:cubicBezTo>
                      <a:pt x="11938" y="4953"/>
                      <a:pt x="13034" y="4793"/>
                      <a:pt x="14084" y="4520"/>
                    </a:cubicBezTo>
                    <a:cubicBezTo>
                      <a:pt x="14609" y="4383"/>
                      <a:pt x="15111" y="4223"/>
                      <a:pt x="15590" y="4017"/>
                    </a:cubicBezTo>
                    <a:cubicBezTo>
                      <a:pt x="15522" y="4017"/>
                      <a:pt x="15431" y="4040"/>
                      <a:pt x="15362" y="4040"/>
                    </a:cubicBezTo>
                    <a:cubicBezTo>
                      <a:pt x="14563" y="4177"/>
                      <a:pt x="13742" y="4268"/>
                      <a:pt x="12920" y="4291"/>
                    </a:cubicBezTo>
                    <a:cubicBezTo>
                      <a:pt x="12726" y="4297"/>
                      <a:pt x="12531" y="4299"/>
                      <a:pt x="12335" y="4299"/>
                    </a:cubicBezTo>
                    <a:cubicBezTo>
                      <a:pt x="11702" y="4299"/>
                      <a:pt x="11065" y="4270"/>
                      <a:pt x="10455" y="4200"/>
                    </a:cubicBezTo>
                    <a:cubicBezTo>
                      <a:pt x="9656" y="4109"/>
                      <a:pt x="8857" y="3949"/>
                      <a:pt x="8104" y="3721"/>
                    </a:cubicBezTo>
                    <a:cubicBezTo>
                      <a:pt x="7442" y="3492"/>
                      <a:pt x="6780" y="3218"/>
                      <a:pt x="6164" y="2876"/>
                    </a:cubicBezTo>
                    <a:cubicBezTo>
                      <a:pt x="5616" y="2762"/>
                      <a:pt x="5091" y="2602"/>
                      <a:pt x="4566" y="2442"/>
                    </a:cubicBezTo>
                    <a:cubicBezTo>
                      <a:pt x="3584" y="2100"/>
                      <a:pt x="2694" y="1712"/>
                      <a:pt x="1872" y="1256"/>
                    </a:cubicBezTo>
                    <a:cubicBezTo>
                      <a:pt x="1210" y="890"/>
                      <a:pt x="571" y="457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4" name="Google Shape;7988;p70">
                <a:extLst>
                  <a:ext uri="{FF2B5EF4-FFF2-40B4-BE49-F238E27FC236}">
                    <a16:creationId xmlns:a16="http://schemas.microsoft.com/office/drawing/2014/main" id="{234C331F-633F-4A15-8AA9-7CAEF312E0C5}"/>
                  </a:ext>
                </a:extLst>
              </p:cNvPr>
              <p:cNvSpPr/>
              <p:nvPr/>
            </p:nvSpPr>
            <p:spPr>
              <a:xfrm>
                <a:off x="5606316" y="3585252"/>
                <a:ext cx="34172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4155" extrusionOk="0">
                    <a:moveTo>
                      <a:pt x="1028" y="0"/>
                    </a:moveTo>
                    <a:cubicBezTo>
                      <a:pt x="868" y="92"/>
                      <a:pt x="731" y="229"/>
                      <a:pt x="594" y="366"/>
                    </a:cubicBezTo>
                    <a:lnTo>
                      <a:pt x="572" y="388"/>
                    </a:lnTo>
                    <a:cubicBezTo>
                      <a:pt x="526" y="434"/>
                      <a:pt x="503" y="480"/>
                      <a:pt x="435" y="571"/>
                    </a:cubicBezTo>
                    <a:cubicBezTo>
                      <a:pt x="389" y="640"/>
                      <a:pt x="321" y="708"/>
                      <a:pt x="275" y="799"/>
                    </a:cubicBezTo>
                    <a:cubicBezTo>
                      <a:pt x="92" y="1142"/>
                      <a:pt x="1" y="1507"/>
                      <a:pt x="1" y="1918"/>
                    </a:cubicBezTo>
                    <a:cubicBezTo>
                      <a:pt x="1" y="2466"/>
                      <a:pt x="206" y="2991"/>
                      <a:pt x="594" y="3424"/>
                    </a:cubicBezTo>
                    <a:cubicBezTo>
                      <a:pt x="754" y="3584"/>
                      <a:pt x="960" y="3744"/>
                      <a:pt x="1188" y="3881"/>
                    </a:cubicBezTo>
                    <a:cubicBezTo>
                      <a:pt x="1416" y="3995"/>
                      <a:pt x="1667" y="4086"/>
                      <a:pt x="1964" y="4132"/>
                    </a:cubicBezTo>
                    <a:cubicBezTo>
                      <a:pt x="2055" y="4155"/>
                      <a:pt x="2147" y="4155"/>
                      <a:pt x="2238" y="4155"/>
                    </a:cubicBezTo>
                    <a:cubicBezTo>
                      <a:pt x="2375" y="4155"/>
                      <a:pt x="2512" y="4132"/>
                      <a:pt x="2649" y="4109"/>
                    </a:cubicBezTo>
                    <a:cubicBezTo>
                      <a:pt x="2535" y="3949"/>
                      <a:pt x="2398" y="3767"/>
                      <a:pt x="2284" y="3607"/>
                    </a:cubicBezTo>
                    <a:cubicBezTo>
                      <a:pt x="2284" y="3584"/>
                      <a:pt x="2284" y="3584"/>
                      <a:pt x="2284" y="3584"/>
                    </a:cubicBezTo>
                    <a:lnTo>
                      <a:pt x="2261" y="3584"/>
                    </a:lnTo>
                    <a:cubicBezTo>
                      <a:pt x="2169" y="3584"/>
                      <a:pt x="2078" y="3561"/>
                      <a:pt x="1964" y="3561"/>
                    </a:cubicBezTo>
                    <a:cubicBezTo>
                      <a:pt x="1804" y="3516"/>
                      <a:pt x="1667" y="3470"/>
                      <a:pt x="1507" y="3401"/>
                    </a:cubicBezTo>
                    <a:cubicBezTo>
                      <a:pt x="1393" y="3356"/>
                      <a:pt x="1279" y="3264"/>
                      <a:pt x="1165" y="3173"/>
                    </a:cubicBezTo>
                    <a:cubicBezTo>
                      <a:pt x="1074" y="3082"/>
                      <a:pt x="960" y="2991"/>
                      <a:pt x="868" y="2854"/>
                    </a:cubicBezTo>
                    <a:cubicBezTo>
                      <a:pt x="800" y="2739"/>
                      <a:pt x="731" y="2625"/>
                      <a:pt x="686" y="2488"/>
                    </a:cubicBezTo>
                    <a:cubicBezTo>
                      <a:pt x="617" y="2329"/>
                      <a:pt x="594" y="2169"/>
                      <a:pt x="572" y="2032"/>
                    </a:cubicBezTo>
                    <a:cubicBezTo>
                      <a:pt x="572" y="1895"/>
                      <a:pt x="572" y="1758"/>
                      <a:pt x="594" y="1621"/>
                    </a:cubicBezTo>
                    <a:cubicBezTo>
                      <a:pt x="594" y="1598"/>
                      <a:pt x="594" y="1598"/>
                      <a:pt x="617" y="1530"/>
                    </a:cubicBezTo>
                    <a:lnTo>
                      <a:pt x="617" y="1484"/>
                    </a:lnTo>
                    <a:cubicBezTo>
                      <a:pt x="640" y="1393"/>
                      <a:pt x="686" y="1301"/>
                      <a:pt x="709" y="1210"/>
                    </a:cubicBezTo>
                    <a:lnTo>
                      <a:pt x="731" y="1165"/>
                    </a:lnTo>
                    <a:cubicBezTo>
                      <a:pt x="777" y="1096"/>
                      <a:pt x="823" y="1028"/>
                      <a:pt x="846" y="959"/>
                    </a:cubicBezTo>
                    <a:cubicBezTo>
                      <a:pt x="891" y="913"/>
                      <a:pt x="914" y="868"/>
                      <a:pt x="960" y="822"/>
                    </a:cubicBezTo>
                    <a:cubicBezTo>
                      <a:pt x="1005" y="754"/>
                      <a:pt x="1074" y="708"/>
                      <a:pt x="1119" y="640"/>
                    </a:cubicBezTo>
                    <a:cubicBezTo>
                      <a:pt x="1097" y="434"/>
                      <a:pt x="1051" y="229"/>
                      <a:pt x="10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989;p70">
                <a:extLst>
                  <a:ext uri="{FF2B5EF4-FFF2-40B4-BE49-F238E27FC236}">
                    <a16:creationId xmlns:a16="http://schemas.microsoft.com/office/drawing/2014/main" id="{330F6218-F81F-4296-8C8A-B596026A60AC}"/>
                  </a:ext>
                </a:extLst>
              </p:cNvPr>
              <p:cNvSpPr/>
              <p:nvPr/>
            </p:nvSpPr>
            <p:spPr>
              <a:xfrm>
                <a:off x="5135234" y="3416348"/>
                <a:ext cx="193758" cy="245190"/>
              </a:xfrm>
              <a:custGeom>
                <a:avLst/>
                <a:gdLst/>
                <a:ahLst/>
                <a:cxnLst/>
                <a:rect l="l" t="t" r="r" b="b"/>
                <a:pathLst>
                  <a:path w="15020" h="19007" extrusionOk="0">
                    <a:moveTo>
                      <a:pt x="6195" y="1"/>
                    </a:moveTo>
                    <a:cubicBezTo>
                      <a:pt x="6149" y="1"/>
                      <a:pt x="6099" y="12"/>
                      <a:pt x="6072" y="38"/>
                    </a:cubicBezTo>
                    <a:cubicBezTo>
                      <a:pt x="4680" y="883"/>
                      <a:pt x="3607" y="1682"/>
                      <a:pt x="2694" y="2526"/>
                    </a:cubicBezTo>
                    <a:cubicBezTo>
                      <a:pt x="1644" y="3462"/>
                      <a:pt x="799" y="4489"/>
                      <a:pt x="183" y="5585"/>
                    </a:cubicBezTo>
                    <a:cubicBezTo>
                      <a:pt x="160" y="5631"/>
                      <a:pt x="137" y="5676"/>
                      <a:pt x="115" y="5722"/>
                    </a:cubicBezTo>
                    <a:cubicBezTo>
                      <a:pt x="92" y="5836"/>
                      <a:pt x="69" y="5927"/>
                      <a:pt x="46" y="6019"/>
                    </a:cubicBezTo>
                    <a:cubicBezTo>
                      <a:pt x="23" y="6087"/>
                      <a:pt x="23" y="6156"/>
                      <a:pt x="23" y="6224"/>
                    </a:cubicBezTo>
                    <a:cubicBezTo>
                      <a:pt x="23" y="6293"/>
                      <a:pt x="23" y="6384"/>
                      <a:pt x="0" y="6452"/>
                    </a:cubicBezTo>
                    <a:cubicBezTo>
                      <a:pt x="23" y="6498"/>
                      <a:pt x="23" y="6566"/>
                      <a:pt x="23" y="6612"/>
                    </a:cubicBezTo>
                    <a:cubicBezTo>
                      <a:pt x="183" y="7936"/>
                      <a:pt x="640" y="9305"/>
                      <a:pt x="1370" y="10812"/>
                    </a:cubicBezTo>
                    <a:cubicBezTo>
                      <a:pt x="2009" y="12113"/>
                      <a:pt x="2808" y="13346"/>
                      <a:pt x="3790" y="14532"/>
                    </a:cubicBezTo>
                    <a:cubicBezTo>
                      <a:pt x="3995" y="14784"/>
                      <a:pt x="4223" y="15057"/>
                      <a:pt x="4451" y="15308"/>
                    </a:cubicBezTo>
                    <a:cubicBezTo>
                      <a:pt x="5205" y="16130"/>
                      <a:pt x="6049" y="16883"/>
                      <a:pt x="6917" y="17523"/>
                    </a:cubicBezTo>
                    <a:cubicBezTo>
                      <a:pt x="7715" y="18093"/>
                      <a:pt x="8537" y="18550"/>
                      <a:pt x="9336" y="18869"/>
                    </a:cubicBezTo>
                    <a:cubicBezTo>
                      <a:pt x="9382" y="18869"/>
                      <a:pt x="9405" y="18892"/>
                      <a:pt x="9450" y="18892"/>
                    </a:cubicBezTo>
                    <a:cubicBezTo>
                      <a:pt x="9541" y="18915"/>
                      <a:pt x="9656" y="18938"/>
                      <a:pt x="9747" y="18983"/>
                    </a:cubicBezTo>
                    <a:cubicBezTo>
                      <a:pt x="9815" y="18983"/>
                      <a:pt x="9884" y="19006"/>
                      <a:pt x="9952" y="19006"/>
                    </a:cubicBezTo>
                    <a:lnTo>
                      <a:pt x="10569" y="19006"/>
                    </a:lnTo>
                    <a:cubicBezTo>
                      <a:pt x="10797" y="18983"/>
                      <a:pt x="11025" y="18938"/>
                      <a:pt x="11299" y="18869"/>
                    </a:cubicBezTo>
                    <a:cubicBezTo>
                      <a:pt x="11710" y="18755"/>
                      <a:pt x="12144" y="18550"/>
                      <a:pt x="12623" y="18276"/>
                    </a:cubicBezTo>
                    <a:cubicBezTo>
                      <a:pt x="13011" y="18048"/>
                      <a:pt x="13399" y="17774"/>
                      <a:pt x="13764" y="17408"/>
                    </a:cubicBezTo>
                    <a:cubicBezTo>
                      <a:pt x="14107" y="17112"/>
                      <a:pt x="14358" y="16792"/>
                      <a:pt x="14563" y="16473"/>
                    </a:cubicBezTo>
                    <a:cubicBezTo>
                      <a:pt x="14746" y="16176"/>
                      <a:pt x="14860" y="15879"/>
                      <a:pt x="14951" y="15560"/>
                    </a:cubicBezTo>
                    <a:cubicBezTo>
                      <a:pt x="14997" y="15308"/>
                      <a:pt x="15020" y="15012"/>
                      <a:pt x="14974" y="14715"/>
                    </a:cubicBezTo>
                    <a:cubicBezTo>
                      <a:pt x="14905" y="14144"/>
                      <a:pt x="14654" y="13619"/>
                      <a:pt x="14380" y="13117"/>
                    </a:cubicBezTo>
                    <a:cubicBezTo>
                      <a:pt x="14289" y="12957"/>
                      <a:pt x="14198" y="12798"/>
                      <a:pt x="14107" y="12638"/>
                    </a:cubicBezTo>
                    <a:cubicBezTo>
                      <a:pt x="13993" y="12456"/>
                      <a:pt x="13879" y="12251"/>
                      <a:pt x="13765" y="12047"/>
                    </a:cubicBezTo>
                    <a:lnTo>
                      <a:pt x="13765" y="12047"/>
                    </a:lnTo>
                    <a:cubicBezTo>
                      <a:pt x="13572" y="11655"/>
                      <a:pt x="13442" y="11325"/>
                      <a:pt x="13376" y="10995"/>
                    </a:cubicBezTo>
                    <a:cubicBezTo>
                      <a:pt x="13330" y="10789"/>
                      <a:pt x="13308" y="10584"/>
                      <a:pt x="13308" y="10401"/>
                    </a:cubicBezTo>
                    <a:cubicBezTo>
                      <a:pt x="13330" y="10218"/>
                      <a:pt x="13376" y="10013"/>
                      <a:pt x="13422" y="9830"/>
                    </a:cubicBezTo>
                    <a:cubicBezTo>
                      <a:pt x="13467" y="9693"/>
                      <a:pt x="13513" y="9579"/>
                      <a:pt x="13582" y="9442"/>
                    </a:cubicBezTo>
                    <a:cubicBezTo>
                      <a:pt x="13627" y="9351"/>
                      <a:pt x="13627" y="9237"/>
                      <a:pt x="13536" y="9146"/>
                    </a:cubicBezTo>
                    <a:cubicBezTo>
                      <a:pt x="13513" y="9100"/>
                      <a:pt x="13490" y="9077"/>
                      <a:pt x="13445" y="9077"/>
                    </a:cubicBezTo>
                    <a:cubicBezTo>
                      <a:pt x="13399" y="9054"/>
                      <a:pt x="13353" y="9032"/>
                      <a:pt x="13308" y="9032"/>
                    </a:cubicBezTo>
                    <a:cubicBezTo>
                      <a:pt x="13285" y="8484"/>
                      <a:pt x="13125" y="7913"/>
                      <a:pt x="12828" y="7251"/>
                    </a:cubicBezTo>
                    <a:cubicBezTo>
                      <a:pt x="12554" y="6612"/>
                      <a:pt x="12166" y="5973"/>
                      <a:pt x="11619" y="5243"/>
                    </a:cubicBezTo>
                    <a:cubicBezTo>
                      <a:pt x="11459" y="5037"/>
                      <a:pt x="11299" y="4832"/>
                      <a:pt x="11116" y="4626"/>
                    </a:cubicBezTo>
                    <a:cubicBezTo>
                      <a:pt x="10318" y="3668"/>
                      <a:pt x="9382" y="2709"/>
                      <a:pt x="8172" y="1636"/>
                    </a:cubicBezTo>
                    <a:cubicBezTo>
                      <a:pt x="7624" y="1157"/>
                      <a:pt x="7054" y="678"/>
                      <a:pt x="6460" y="221"/>
                    </a:cubicBezTo>
                    <a:cubicBezTo>
                      <a:pt x="6460" y="198"/>
                      <a:pt x="6460" y="198"/>
                      <a:pt x="6437" y="175"/>
                    </a:cubicBezTo>
                    <a:cubicBezTo>
                      <a:pt x="6437" y="153"/>
                      <a:pt x="6414" y="130"/>
                      <a:pt x="6414" y="107"/>
                    </a:cubicBezTo>
                    <a:cubicBezTo>
                      <a:pt x="6369" y="61"/>
                      <a:pt x="6323" y="38"/>
                      <a:pt x="6277" y="16"/>
                    </a:cubicBezTo>
                    <a:cubicBezTo>
                      <a:pt x="6259" y="6"/>
                      <a:pt x="6228" y="1"/>
                      <a:pt x="61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990;p70">
                <a:extLst>
                  <a:ext uri="{FF2B5EF4-FFF2-40B4-BE49-F238E27FC236}">
                    <a16:creationId xmlns:a16="http://schemas.microsoft.com/office/drawing/2014/main" id="{EFBEFA62-D757-4978-93D6-1F888A2A12C0}"/>
                  </a:ext>
                </a:extLst>
              </p:cNvPr>
              <p:cNvSpPr/>
              <p:nvPr/>
            </p:nvSpPr>
            <p:spPr>
              <a:xfrm>
                <a:off x="5135234" y="3465121"/>
                <a:ext cx="193758" cy="196635"/>
              </a:xfrm>
              <a:custGeom>
                <a:avLst/>
                <a:gdLst/>
                <a:ahLst/>
                <a:cxnLst/>
                <a:rect l="l" t="t" r="r" b="b"/>
                <a:pathLst>
                  <a:path w="15020" h="15243" extrusionOk="0">
                    <a:moveTo>
                      <a:pt x="1438" y="1"/>
                    </a:moveTo>
                    <a:cubicBezTo>
                      <a:pt x="959" y="571"/>
                      <a:pt x="525" y="1188"/>
                      <a:pt x="160" y="1804"/>
                    </a:cubicBezTo>
                    <a:lnTo>
                      <a:pt x="137" y="1872"/>
                    </a:lnTo>
                    <a:lnTo>
                      <a:pt x="115" y="1941"/>
                    </a:lnTo>
                    <a:cubicBezTo>
                      <a:pt x="69" y="2055"/>
                      <a:pt x="46" y="2146"/>
                      <a:pt x="23" y="2238"/>
                    </a:cubicBezTo>
                    <a:cubicBezTo>
                      <a:pt x="23" y="2306"/>
                      <a:pt x="23" y="2375"/>
                      <a:pt x="23" y="2443"/>
                    </a:cubicBezTo>
                    <a:lnTo>
                      <a:pt x="0" y="2603"/>
                    </a:lnTo>
                    <a:lnTo>
                      <a:pt x="0" y="2671"/>
                    </a:lnTo>
                    <a:lnTo>
                      <a:pt x="23" y="2831"/>
                    </a:lnTo>
                    <a:cubicBezTo>
                      <a:pt x="183" y="4155"/>
                      <a:pt x="617" y="5524"/>
                      <a:pt x="1370" y="7031"/>
                    </a:cubicBezTo>
                    <a:cubicBezTo>
                      <a:pt x="2009" y="8332"/>
                      <a:pt x="2808" y="9587"/>
                      <a:pt x="3767" y="10751"/>
                    </a:cubicBezTo>
                    <a:cubicBezTo>
                      <a:pt x="3995" y="11025"/>
                      <a:pt x="4223" y="11276"/>
                      <a:pt x="4451" y="11527"/>
                    </a:cubicBezTo>
                    <a:cubicBezTo>
                      <a:pt x="5205" y="12372"/>
                      <a:pt x="6049" y="13125"/>
                      <a:pt x="6917" y="13742"/>
                    </a:cubicBezTo>
                    <a:cubicBezTo>
                      <a:pt x="7715" y="14335"/>
                      <a:pt x="8514" y="14769"/>
                      <a:pt x="9336" y="15088"/>
                    </a:cubicBezTo>
                    <a:lnTo>
                      <a:pt x="9405" y="15111"/>
                    </a:lnTo>
                    <a:lnTo>
                      <a:pt x="9450" y="15111"/>
                    </a:lnTo>
                    <a:cubicBezTo>
                      <a:pt x="9541" y="15157"/>
                      <a:pt x="9656" y="15180"/>
                      <a:pt x="9747" y="15202"/>
                    </a:cubicBezTo>
                    <a:cubicBezTo>
                      <a:pt x="9815" y="15202"/>
                      <a:pt x="9884" y="15225"/>
                      <a:pt x="9952" y="15225"/>
                    </a:cubicBezTo>
                    <a:cubicBezTo>
                      <a:pt x="10066" y="15237"/>
                      <a:pt x="10169" y="15242"/>
                      <a:pt x="10269" y="15242"/>
                    </a:cubicBezTo>
                    <a:cubicBezTo>
                      <a:pt x="10369" y="15242"/>
                      <a:pt x="10466" y="15237"/>
                      <a:pt x="10569" y="15225"/>
                    </a:cubicBezTo>
                    <a:cubicBezTo>
                      <a:pt x="10797" y="15202"/>
                      <a:pt x="11025" y="15157"/>
                      <a:pt x="11299" y="15088"/>
                    </a:cubicBezTo>
                    <a:cubicBezTo>
                      <a:pt x="11710" y="14974"/>
                      <a:pt x="12144" y="14792"/>
                      <a:pt x="12623" y="14518"/>
                    </a:cubicBezTo>
                    <a:cubicBezTo>
                      <a:pt x="13011" y="14289"/>
                      <a:pt x="13399" y="13993"/>
                      <a:pt x="13764" y="13650"/>
                    </a:cubicBezTo>
                    <a:cubicBezTo>
                      <a:pt x="14107" y="13331"/>
                      <a:pt x="14358" y="13011"/>
                      <a:pt x="14563" y="12692"/>
                    </a:cubicBezTo>
                    <a:cubicBezTo>
                      <a:pt x="14746" y="12395"/>
                      <a:pt x="14883" y="12098"/>
                      <a:pt x="14951" y="11779"/>
                    </a:cubicBezTo>
                    <a:cubicBezTo>
                      <a:pt x="15020" y="11527"/>
                      <a:pt x="15020" y="11254"/>
                      <a:pt x="14974" y="10934"/>
                    </a:cubicBezTo>
                    <a:cubicBezTo>
                      <a:pt x="14905" y="10363"/>
                      <a:pt x="14654" y="9838"/>
                      <a:pt x="14380" y="9336"/>
                    </a:cubicBezTo>
                    <a:cubicBezTo>
                      <a:pt x="14289" y="9176"/>
                      <a:pt x="14198" y="9017"/>
                      <a:pt x="14107" y="8857"/>
                    </a:cubicBezTo>
                    <a:lnTo>
                      <a:pt x="14084" y="8788"/>
                    </a:lnTo>
                    <a:lnTo>
                      <a:pt x="14038" y="8743"/>
                    </a:lnTo>
                    <a:cubicBezTo>
                      <a:pt x="14038" y="8720"/>
                      <a:pt x="14038" y="8720"/>
                      <a:pt x="14015" y="8697"/>
                    </a:cubicBezTo>
                    <a:cubicBezTo>
                      <a:pt x="13947" y="8674"/>
                      <a:pt x="13878" y="8652"/>
                      <a:pt x="13810" y="8606"/>
                    </a:cubicBezTo>
                    <a:cubicBezTo>
                      <a:pt x="13604" y="8537"/>
                      <a:pt x="13399" y="8469"/>
                      <a:pt x="13194" y="8423"/>
                    </a:cubicBezTo>
                    <a:cubicBezTo>
                      <a:pt x="12965" y="8378"/>
                      <a:pt x="12760" y="8355"/>
                      <a:pt x="12532" y="8332"/>
                    </a:cubicBezTo>
                    <a:lnTo>
                      <a:pt x="12554" y="8332"/>
                    </a:lnTo>
                    <a:cubicBezTo>
                      <a:pt x="12377" y="8316"/>
                      <a:pt x="12188" y="8300"/>
                      <a:pt x="11996" y="8300"/>
                    </a:cubicBezTo>
                    <a:cubicBezTo>
                      <a:pt x="11916" y="8300"/>
                      <a:pt x="11836" y="8302"/>
                      <a:pt x="11756" y="8309"/>
                    </a:cubicBezTo>
                    <a:cubicBezTo>
                      <a:pt x="11482" y="8332"/>
                      <a:pt x="11231" y="8355"/>
                      <a:pt x="10957" y="8400"/>
                    </a:cubicBezTo>
                    <a:lnTo>
                      <a:pt x="10979" y="8400"/>
                    </a:lnTo>
                    <a:cubicBezTo>
                      <a:pt x="10637" y="8446"/>
                      <a:pt x="10318" y="8515"/>
                      <a:pt x="9998" y="8629"/>
                    </a:cubicBezTo>
                    <a:cubicBezTo>
                      <a:pt x="9656" y="8743"/>
                      <a:pt x="9336" y="8857"/>
                      <a:pt x="9039" y="8994"/>
                    </a:cubicBezTo>
                    <a:lnTo>
                      <a:pt x="9062" y="8994"/>
                    </a:lnTo>
                    <a:cubicBezTo>
                      <a:pt x="8364" y="9309"/>
                      <a:pt x="7732" y="9714"/>
                      <a:pt x="7145" y="10185"/>
                    </a:cubicBezTo>
                    <a:lnTo>
                      <a:pt x="7145" y="10185"/>
                    </a:lnTo>
                    <a:cubicBezTo>
                      <a:pt x="7145" y="10184"/>
                      <a:pt x="7145" y="10182"/>
                      <a:pt x="7145" y="10181"/>
                    </a:cubicBezTo>
                    <a:lnTo>
                      <a:pt x="7145" y="10181"/>
                    </a:lnTo>
                    <a:cubicBezTo>
                      <a:pt x="6985" y="10341"/>
                      <a:pt x="6802" y="10500"/>
                      <a:pt x="6643" y="10660"/>
                    </a:cubicBezTo>
                    <a:cubicBezTo>
                      <a:pt x="6620" y="10683"/>
                      <a:pt x="6597" y="10729"/>
                      <a:pt x="6574" y="10751"/>
                    </a:cubicBezTo>
                    <a:lnTo>
                      <a:pt x="6551" y="10751"/>
                    </a:lnTo>
                    <a:cubicBezTo>
                      <a:pt x="6551" y="10774"/>
                      <a:pt x="6551" y="10797"/>
                      <a:pt x="6529" y="10797"/>
                    </a:cubicBezTo>
                    <a:cubicBezTo>
                      <a:pt x="6506" y="10820"/>
                      <a:pt x="6483" y="10820"/>
                      <a:pt x="6460" y="10820"/>
                    </a:cubicBezTo>
                    <a:cubicBezTo>
                      <a:pt x="6437" y="10820"/>
                      <a:pt x="6414" y="10820"/>
                      <a:pt x="6392" y="10797"/>
                    </a:cubicBezTo>
                    <a:cubicBezTo>
                      <a:pt x="6118" y="10569"/>
                      <a:pt x="5867" y="10318"/>
                      <a:pt x="5593" y="10044"/>
                    </a:cubicBezTo>
                    <a:cubicBezTo>
                      <a:pt x="4931" y="9359"/>
                      <a:pt x="4337" y="8583"/>
                      <a:pt x="3812" y="7761"/>
                    </a:cubicBezTo>
                    <a:cubicBezTo>
                      <a:pt x="3287" y="6917"/>
                      <a:pt x="2831" y="6027"/>
                      <a:pt x="2466" y="5091"/>
                    </a:cubicBezTo>
                    <a:cubicBezTo>
                      <a:pt x="2123" y="4178"/>
                      <a:pt x="1849" y="3219"/>
                      <a:pt x="1667" y="2260"/>
                    </a:cubicBezTo>
                    <a:cubicBezTo>
                      <a:pt x="1530" y="1507"/>
                      <a:pt x="1461" y="754"/>
                      <a:pt x="1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991;p70">
                <a:extLst>
                  <a:ext uri="{FF2B5EF4-FFF2-40B4-BE49-F238E27FC236}">
                    <a16:creationId xmlns:a16="http://schemas.microsoft.com/office/drawing/2014/main" id="{E0DCA3FA-C1CA-4136-BFC3-34A4B1572239}"/>
                  </a:ext>
                </a:extLst>
              </p:cNvPr>
              <p:cNvSpPr/>
              <p:nvPr/>
            </p:nvSpPr>
            <p:spPr>
              <a:xfrm>
                <a:off x="5273618" y="3541742"/>
                <a:ext cx="39177" cy="1353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049" extrusionOk="0">
                    <a:moveTo>
                      <a:pt x="1041" y="1"/>
                    </a:moveTo>
                    <a:cubicBezTo>
                      <a:pt x="775" y="1"/>
                      <a:pt x="509" y="35"/>
                      <a:pt x="251" y="109"/>
                    </a:cubicBezTo>
                    <a:cubicBezTo>
                      <a:pt x="183" y="132"/>
                      <a:pt x="115" y="155"/>
                      <a:pt x="69" y="224"/>
                    </a:cubicBezTo>
                    <a:cubicBezTo>
                      <a:pt x="23" y="269"/>
                      <a:pt x="0" y="361"/>
                      <a:pt x="0" y="429"/>
                    </a:cubicBezTo>
                    <a:cubicBezTo>
                      <a:pt x="23" y="497"/>
                      <a:pt x="69" y="566"/>
                      <a:pt x="115" y="612"/>
                    </a:cubicBezTo>
                    <a:cubicBezTo>
                      <a:pt x="170" y="649"/>
                      <a:pt x="242" y="686"/>
                      <a:pt x="303" y="686"/>
                    </a:cubicBezTo>
                    <a:cubicBezTo>
                      <a:pt x="317" y="686"/>
                      <a:pt x="330" y="684"/>
                      <a:pt x="343" y="680"/>
                    </a:cubicBezTo>
                    <a:cubicBezTo>
                      <a:pt x="548" y="612"/>
                      <a:pt x="776" y="566"/>
                      <a:pt x="1005" y="566"/>
                    </a:cubicBezTo>
                    <a:cubicBezTo>
                      <a:pt x="1256" y="566"/>
                      <a:pt x="1507" y="612"/>
                      <a:pt x="1758" y="657"/>
                    </a:cubicBezTo>
                    <a:cubicBezTo>
                      <a:pt x="2077" y="749"/>
                      <a:pt x="2351" y="863"/>
                      <a:pt x="2625" y="1022"/>
                    </a:cubicBezTo>
                    <a:cubicBezTo>
                      <a:pt x="2654" y="1042"/>
                      <a:pt x="2687" y="1049"/>
                      <a:pt x="2721" y="1049"/>
                    </a:cubicBezTo>
                    <a:cubicBezTo>
                      <a:pt x="2767" y="1049"/>
                      <a:pt x="2814" y="1036"/>
                      <a:pt x="2854" y="1022"/>
                    </a:cubicBezTo>
                    <a:cubicBezTo>
                      <a:pt x="2922" y="1000"/>
                      <a:pt x="2991" y="931"/>
                      <a:pt x="3013" y="863"/>
                    </a:cubicBezTo>
                    <a:cubicBezTo>
                      <a:pt x="3036" y="794"/>
                      <a:pt x="3036" y="726"/>
                      <a:pt x="3013" y="657"/>
                    </a:cubicBezTo>
                    <a:cubicBezTo>
                      <a:pt x="2991" y="634"/>
                      <a:pt x="2991" y="612"/>
                      <a:pt x="2968" y="589"/>
                    </a:cubicBezTo>
                    <a:cubicBezTo>
                      <a:pt x="2945" y="543"/>
                      <a:pt x="2899" y="520"/>
                      <a:pt x="2854" y="497"/>
                    </a:cubicBezTo>
                    <a:cubicBezTo>
                      <a:pt x="2308" y="193"/>
                      <a:pt x="1672" y="1"/>
                      <a:pt x="10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8" name="Google Shape;7992;p70">
                <a:extLst>
                  <a:ext uri="{FF2B5EF4-FFF2-40B4-BE49-F238E27FC236}">
                    <a16:creationId xmlns:a16="http://schemas.microsoft.com/office/drawing/2014/main" id="{2FF0D394-6AB6-492B-A3DC-2D385FEAFB4F}"/>
                  </a:ext>
                </a:extLst>
              </p:cNvPr>
              <p:cNvSpPr/>
              <p:nvPr/>
            </p:nvSpPr>
            <p:spPr>
              <a:xfrm>
                <a:off x="5274791" y="3556783"/>
                <a:ext cx="43009" cy="11623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901" extrusionOk="0">
                    <a:moveTo>
                      <a:pt x="1207" y="0"/>
                    </a:moveTo>
                    <a:cubicBezTo>
                      <a:pt x="890" y="0"/>
                      <a:pt x="571" y="33"/>
                      <a:pt x="252" y="108"/>
                    </a:cubicBezTo>
                    <a:cubicBezTo>
                      <a:pt x="183" y="130"/>
                      <a:pt x="115" y="153"/>
                      <a:pt x="69" y="222"/>
                    </a:cubicBezTo>
                    <a:cubicBezTo>
                      <a:pt x="24" y="290"/>
                      <a:pt x="1" y="359"/>
                      <a:pt x="24" y="450"/>
                    </a:cubicBezTo>
                    <a:cubicBezTo>
                      <a:pt x="43" y="569"/>
                      <a:pt x="166" y="687"/>
                      <a:pt x="287" y="687"/>
                    </a:cubicBezTo>
                    <a:cubicBezTo>
                      <a:pt x="306" y="687"/>
                      <a:pt x="325" y="684"/>
                      <a:pt x="343" y="678"/>
                    </a:cubicBezTo>
                    <a:cubicBezTo>
                      <a:pt x="617" y="610"/>
                      <a:pt x="914" y="587"/>
                      <a:pt x="1188" y="564"/>
                    </a:cubicBezTo>
                    <a:cubicBezTo>
                      <a:pt x="1621" y="564"/>
                      <a:pt x="2055" y="633"/>
                      <a:pt x="2466" y="747"/>
                    </a:cubicBezTo>
                    <a:cubicBezTo>
                      <a:pt x="2626" y="792"/>
                      <a:pt x="2785" y="838"/>
                      <a:pt x="2922" y="884"/>
                    </a:cubicBezTo>
                    <a:cubicBezTo>
                      <a:pt x="2956" y="895"/>
                      <a:pt x="2991" y="900"/>
                      <a:pt x="3027" y="900"/>
                    </a:cubicBezTo>
                    <a:cubicBezTo>
                      <a:pt x="3140" y="900"/>
                      <a:pt x="3253" y="845"/>
                      <a:pt x="3288" y="724"/>
                    </a:cubicBezTo>
                    <a:cubicBezTo>
                      <a:pt x="3333" y="633"/>
                      <a:pt x="3310" y="518"/>
                      <a:pt x="3242" y="427"/>
                    </a:cubicBezTo>
                    <a:cubicBezTo>
                      <a:pt x="3219" y="404"/>
                      <a:pt x="3173" y="359"/>
                      <a:pt x="3128" y="359"/>
                    </a:cubicBezTo>
                    <a:cubicBezTo>
                      <a:pt x="2512" y="143"/>
                      <a:pt x="1864" y="0"/>
                      <a:pt x="12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9" name="Google Shape;7993;p70">
                <a:extLst>
                  <a:ext uri="{FF2B5EF4-FFF2-40B4-BE49-F238E27FC236}">
                    <a16:creationId xmlns:a16="http://schemas.microsoft.com/office/drawing/2014/main" id="{894FDD0A-E631-4145-8254-7C5680C4D98F}"/>
                  </a:ext>
                </a:extLst>
              </p:cNvPr>
              <p:cNvSpPr/>
              <p:nvPr/>
            </p:nvSpPr>
            <p:spPr>
              <a:xfrm>
                <a:off x="5166437" y="3458426"/>
                <a:ext cx="58618" cy="58179"/>
              </a:xfrm>
              <a:custGeom>
                <a:avLst/>
                <a:gdLst/>
                <a:ahLst/>
                <a:cxnLst/>
                <a:rect l="l" t="t" r="r" b="b"/>
                <a:pathLst>
                  <a:path w="4544" h="4510" extrusionOk="0">
                    <a:moveTo>
                      <a:pt x="3441" y="3487"/>
                    </a:moveTo>
                    <a:cubicBezTo>
                      <a:pt x="3428" y="3487"/>
                      <a:pt x="3425" y="3489"/>
                      <a:pt x="3425" y="3500"/>
                    </a:cubicBezTo>
                    <a:lnTo>
                      <a:pt x="3425" y="3500"/>
                    </a:lnTo>
                    <a:cubicBezTo>
                      <a:pt x="3430" y="3496"/>
                      <a:pt x="3436" y="3491"/>
                      <a:pt x="3441" y="3487"/>
                    </a:cubicBezTo>
                    <a:close/>
                    <a:moveTo>
                      <a:pt x="2306" y="565"/>
                    </a:moveTo>
                    <a:cubicBezTo>
                      <a:pt x="2443" y="588"/>
                      <a:pt x="2580" y="611"/>
                      <a:pt x="2740" y="634"/>
                    </a:cubicBezTo>
                    <a:cubicBezTo>
                      <a:pt x="2786" y="657"/>
                      <a:pt x="2854" y="680"/>
                      <a:pt x="2923" y="702"/>
                    </a:cubicBezTo>
                    <a:cubicBezTo>
                      <a:pt x="2991" y="725"/>
                      <a:pt x="3037" y="771"/>
                      <a:pt x="3105" y="794"/>
                    </a:cubicBezTo>
                    <a:cubicBezTo>
                      <a:pt x="3242" y="885"/>
                      <a:pt x="3356" y="976"/>
                      <a:pt x="3470" y="1068"/>
                    </a:cubicBezTo>
                    <a:cubicBezTo>
                      <a:pt x="3585" y="1182"/>
                      <a:pt x="3676" y="1296"/>
                      <a:pt x="3744" y="1433"/>
                    </a:cubicBezTo>
                    <a:cubicBezTo>
                      <a:pt x="3813" y="1570"/>
                      <a:pt x="3881" y="1707"/>
                      <a:pt x="3927" y="1866"/>
                    </a:cubicBezTo>
                    <a:cubicBezTo>
                      <a:pt x="3950" y="2003"/>
                      <a:pt x="3973" y="2140"/>
                      <a:pt x="3973" y="2300"/>
                    </a:cubicBezTo>
                    <a:cubicBezTo>
                      <a:pt x="3950" y="2437"/>
                      <a:pt x="3927" y="2574"/>
                      <a:pt x="3904" y="2711"/>
                    </a:cubicBezTo>
                    <a:cubicBezTo>
                      <a:pt x="3858" y="2848"/>
                      <a:pt x="3790" y="2985"/>
                      <a:pt x="3722" y="3122"/>
                    </a:cubicBezTo>
                    <a:cubicBezTo>
                      <a:pt x="3653" y="3236"/>
                      <a:pt x="3562" y="3350"/>
                      <a:pt x="3470" y="3464"/>
                    </a:cubicBezTo>
                    <a:cubicBezTo>
                      <a:pt x="3461" y="3472"/>
                      <a:pt x="3451" y="3479"/>
                      <a:pt x="3441" y="3487"/>
                    </a:cubicBezTo>
                    <a:lnTo>
                      <a:pt x="3441" y="3487"/>
                    </a:lnTo>
                    <a:cubicBezTo>
                      <a:pt x="3443" y="3487"/>
                      <a:pt x="3445" y="3487"/>
                      <a:pt x="3448" y="3487"/>
                    </a:cubicBezTo>
                    <a:lnTo>
                      <a:pt x="3425" y="3510"/>
                    </a:lnTo>
                    <a:cubicBezTo>
                      <a:pt x="3425" y="3506"/>
                      <a:pt x="3425" y="3503"/>
                      <a:pt x="3425" y="3500"/>
                    </a:cubicBezTo>
                    <a:lnTo>
                      <a:pt x="3425" y="3500"/>
                    </a:lnTo>
                    <a:cubicBezTo>
                      <a:pt x="3321" y="3579"/>
                      <a:pt x="3205" y="3659"/>
                      <a:pt x="3105" y="3738"/>
                    </a:cubicBezTo>
                    <a:cubicBezTo>
                      <a:pt x="2968" y="3807"/>
                      <a:pt x="2831" y="3852"/>
                      <a:pt x="2672" y="3898"/>
                    </a:cubicBezTo>
                    <a:cubicBezTo>
                      <a:pt x="2535" y="3921"/>
                      <a:pt x="2398" y="3944"/>
                      <a:pt x="2261" y="3944"/>
                    </a:cubicBezTo>
                    <a:cubicBezTo>
                      <a:pt x="2101" y="3944"/>
                      <a:pt x="1964" y="3921"/>
                      <a:pt x="1827" y="3875"/>
                    </a:cubicBezTo>
                    <a:cubicBezTo>
                      <a:pt x="1690" y="3829"/>
                      <a:pt x="1553" y="3784"/>
                      <a:pt x="1416" y="3692"/>
                    </a:cubicBezTo>
                    <a:cubicBezTo>
                      <a:pt x="1302" y="3624"/>
                      <a:pt x="1188" y="3533"/>
                      <a:pt x="1074" y="3441"/>
                    </a:cubicBezTo>
                    <a:cubicBezTo>
                      <a:pt x="982" y="3327"/>
                      <a:pt x="891" y="3213"/>
                      <a:pt x="823" y="3099"/>
                    </a:cubicBezTo>
                    <a:cubicBezTo>
                      <a:pt x="731" y="2962"/>
                      <a:pt x="686" y="2802"/>
                      <a:pt x="640" y="2665"/>
                    </a:cubicBezTo>
                    <a:cubicBezTo>
                      <a:pt x="617" y="2506"/>
                      <a:pt x="594" y="2369"/>
                      <a:pt x="594" y="2232"/>
                    </a:cubicBezTo>
                    <a:cubicBezTo>
                      <a:pt x="594" y="2095"/>
                      <a:pt x="617" y="1958"/>
                      <a:pt x="663" y="1821"/>
                    </a:cubicBezTo>
                    <a:cubicBezTo>
                      <a:pt x="709" y="1661"/>
                      <a:pt x="754" y="1547"/>
                      <a:pt x="823" y="1410"/>
                    </a:cubicBezTo>
                    <a:cubicBezTo>
                      <a:pt x="914" y="1273"/>
                      <a:pt x="1005" y="1159"/>
                      <a:pt x="1119" y="1045"/>
                    </a:cubicBezTo>
                    <a:cubicBezTo>
                      <a:pt x="1211" y="953"/>
                      <a:pt x="1325" y="862"/>
                      <a:pt x="1439" y="794"/>
                    </a:cubicBezTo>
                    <a:cubicBezTo>
                      <a:pt x="1462" y="794"/>
                      <a:pt x="1462" y="771"/>
                      <a:pt x="1485" y="771"/>
                    </a:cubicBezTo>
                    <a:lnTo>
                      <a:pt x="1507" y="771"/>
                    </a:lnTo>
                    <a:cubicBezTo>
                      <a:pt x="1507" y="771"/>
                      <a:pt x="1507" y="748"/>
                      <a:pt x="1507" y="748"/>
                    </a:cubicBezTo>
                    <a:lnTo>
                      <a:pt x="1553" y="748"/>
                    </a:lnTo>
                    <a:cubicBezTo>
                      <a:pt x="1553" y="748"/>
                      <a:pt x="1553" y="748"/>
                      <a:pt x="1553" y="725"/>
                    </a:cubicBezTo>
                    <a:cubicBezTo>
                      <a:pt x="1667" y="680"/>
                      <a:pt x="1759" y="657"/>
                      <a:pt x="1873" y="611"/>
                    </a:cubicBezTo>
                    <a:cubicBezTo>
                      <a:pt x="1964" y="611"/>
                      <a:pt x="2032" y="588"/>
                      <a:pt x="2124" y="588"/>
                    </a:cubicBezTo>
                    <a:cubicBezTo>
                      <a:pt x="2169" y="588"/>
                      <a:pt x="2238" y="565"/>
                      <a:pt x="2306" y="565"/>
                    </a:cubicBezTo>
                    <a:close/>
                    <a:moveTo>
                      <a:pt x="2284" y="0"/>
                    </a:moveTo>
                    <a:cubicBezTo>
                      <a:pt x="2255" y="0"/>
                      <a:pt x="2226" y="6"/>
                      <a:pt x="2192" y="18"/>
                    </a:cubicBezTo>
                    <a:lnTo>
                      <a:pt x="2147" y="18"/>
                    </a:lnTo>
                    <a:cubicBezTo>
                      <a:pt x="2055" y="18"/>
                      <a:pt x="1964" y="18"/>
                      <a:pt x="1873" y="40"/>
                    </a:cubicBezTo>
                    <a:cubicBezTo>
                      <a:pt x="1485" y="109"/>
                      <a:pt x="1142" y="269"/>
                      <a:pt x="846" y="520"/>
                    </a:cubicBezTo>
                    <a:cubicBezTo>
                      <a:pt x="846" y="520"/>
                      <a:pt x="823" y="543"/>
                      <a:pt x="823" y="543"/>
                    </a:cubicBezTo>
                    <a:cubicBezTo>
                      <a:pt x="389" y="885"/>
                      <a:pt x="138" y="1387"/>
                      <a:pt x="47" y="1935"/>
                    </a:cubicBezTo>
                    <a:cubicBezTo>
                      <a:pt x="1" y="2186"/>
                      <a:pt x="24" y="2460"/>
                      <a:pt x="69" y="2711"/>
                    </a:cubicBezTo>
                    <a:cubicBezTo>
                      <a:pt x="115" y="2985"/>
                      <a:pt x="229" y="3236"/>
                      <a:pt x="366" y="3464"/>
                    </a:cubicBezTo>
                    <a:cubicBezTo>
                      <a:pt x="503" y="3692"/>
                      <a:pt x="709" y="3898"/>
                      <a:pt x="914" y="4058"/>
                    </a:cubicBezTo>
                    <a:cubicBezTo>
                      <a:pt x="1142" y="4217"/>
                      <a:pt x="1393" y="4354"/>
                      <a:pt x="1667" y="4423"/>
                    </a:cubicBezTo>
                    <a:cubicBezTo>
                      <a:pt x="1876" y="4480"/>
                      <a:pt x="2089" y="4509"/>
                      <a:pt x="2301" y="4509"/>
                    </a:cubicBezTo>
                    <a:cubicBezTo>
                      <a:pt x="2598" y="4509"/>
                      <a:pt x="2894" y="4451"/>
                      <a:pt x="3174" y="4332"/>
                    </a:cubicBezTo>
                    <a:cubicBezTo>
                      <a:pt x="3448" y="4217"/>
                      <a:pt x="3676" y="4035"/>
                      <a:pt x="3881" y="3852"/>
                    </a:cubicBezTo>
                    <a:cubicBezTo>
                      <a:pt x="4064" y="3670"/>
                      <a:pt x="4201" y="3464"/>
                      <a:pt x="4315" y="3236"/>
                    </a:cubicBezTo>
                    <a:cubicBezTo>
                      <a:pt x="4429" y="3008"/>
                      <a:pt x="4475" y="2779"/>
                      <a:pt x="4520" y="2528"/>
                    </a:cubicBezTo>
                    <a:cubicBezTo>
                      <a:pt x="4543" y="2254"/>
                      <a:pt x="4520" y="1958"/>
                      <a:pt x="4452" y="1684"/>
                    </a:cubicBezTo>
                    <a:cubicBezTo>
                      <a:pt x="4383" y="1364"/>
                      <a:pt x="4224" y="1068"/>
                      <a:pt x="4018" y="816"/>
                    </a:cubicBezTo>
                    <a:cubicBezTo>
                      <a:pt x="3995" y="794"/>
                      <a:pt x="3973" y="771"/>
                      <a:pt x="3950" y="748"/>
                    </a:cubicBezTo>
                    <a:cubicBezTo>
                      <a:pt x="3699" y="474"/>
                      <a:pt x="3356" y="246"/>
                      <a:pt x="3014" y="132"/>
                    </a:cubicBezTo>
                    <a:cubicBezTo>
                      <a:pt x="2808" y="63"/>
                      <a:pt x="2626" y="18"/>
                      <a:pt x="2420" y="18"/>
                    </a:cubicBezTo>
                    <a:lnTo>
                      <a:pt x="2375" y="18"/>
                    </a:lnTo>
                    <a:cubicBezTo>
                      <a:pt x="2341" y="6"/>
                      <a:pt x="2312" y="0"/>
                      <a:pt x="2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0" name="Google Shape;7994;p70">
                <a:extLst>
                  <a:ext uri="{FF2B5EF4-FFF2-40B4-BE49-F238E27FC236}">
                    <a16:creationId xmlns:a16="http://schemas.microsoft.com/office/drawing/2014/main" id="{944BC8A5-5D7E-41DE-9F2F-AF1806AD02FE}"/>
                  </a:ext>
                </a:extLst>
              </p:cNvPr>
              <p:cNvSpPr/>
              <p:nvPr/>
            </p:nvSpPr>
            <p:spPr>
              <a:xfrm>
                <a:off x="5153783" y="3416323"/>
                <a:ext cx="83631" cy="133915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10381" extrusionOk="0">
                    <a:moveTo>
                      <a:pt x="4734" y="0"/>
                    </a:moveTo>
                    <a:cubicBezTo>
                      <a:pt x="4691" y="0"/>
                      <a:pt x="4645" y="6"/>
                      <a:pt x="4611" y="18"/>
                    </a:cubicBezTo>
                    <a:cubicBezTo>
                      <a:pt x="3242" y="885"/>
                      <a:pt x="2169" y="1661"/>
                      <a:pt x="1233" y="2506"/>
                    </a:cubicBezTo>
                    <a:cubicBezTo>
                      <a:pt x="777" y="2916"/>
                      <a:pt x="366" y="3350"/>
                      <a:pt x="0" y="3807"/>
                    </a:cubicBezTo>
                    <a:cubicBezTo>
                      <a:pt x="23" y="4537"/>
                      <a:pt x="92" y="5290"/>
                      <a:pt x="229" y="6043"/>
                    </a:cubicBezTo>
                    <a:cubicBezTo>
                      <a:pt x="389" y="6956"/>
                      <a:pt x="662" y="7915"/>
                      <a:pt x="1028" y="8874"/>
                    </a:cubicBezTo>
                    <a:cubicBezTo>
                      <a:pt x="1233" y="9376"/>
                      <a:pt x="1461" y="9878"/>
                      <a:pt x="1712" y="10380"/>
                    </a:cubicBezTo>
                    <a:cubicBezTo>
                      <a:pt x="1712" y="10312"/>
                      <a:pt x="1690" y="10243"/>
                      <a:pt x="1690" y="10175"/>
                    </a:cubicBezTo>
                    <a:cubicBezTo>
                      <a:pt x="1575" y="9399"/>
                      <a:pt x="1575" y="8600"/>
                      <a:pt x="1690" y="7824"/>
                    </a:cubicBezTo>
                    <a:cubicBezTo>
                      <a:pt x="1712" y="7641"/>
                      <a:pt x="1758" y="7436"/>
                      <a:pt x="1804" y="7230"/>
                    </a:cubicBezTo>
                    <a:cubicBezTo>
                      <a:pt x="1690" y="7139"/>
                      <a:pt x="1598" y="7048"/>
                      <a:pt x="1507" y="6956"/>
                    </a:cubicBezTo>
                    <a:cubicBezTo>
                      <a:pt x="1461" y="6888"/>
                      <a:pt x="1393" y="6797"/>
                      <a:pt x="1347" y="6728"/>
                    </a:cubicBezTo>
                    <a:cubicBezTo>
                      <a:pt x="1210" y="6454"/>
                      <a:pt x="1096" y="6226"/>
                      <a:pt x="1050" y="5975"/>
                    </a:cubicBezTo>
                    <a:cubicBezTo>
                      <a:pt x="1005" y="5701"/>
                      <a:pt x="982" y="5427"/>
                      <a:pt x="1028" y="5199"/>
                    </a:cubicBezTo>
                    <a:cubicBezTo>
                      <a:pt x="1119" y="4628"/>
                      <a:pt x="1393" y="4149"/>
                      <a:pt x="1804" y="3807"/>
                    </a:cubicBezTo>
                    <a:cubicBezTo>
                      <a:pt x="2123" y="3533"/>
                      <a:pt x="2488" y="3373"/>
                      <a:pt x="2854" y="3304"/>
                    </a:cubicBezTo>
                    <a:cubicBezTo>
                      <a:pt x="2945" y="3282"/>
                      <a:pt x="3036" y="3282"/>
                      <a:pt x="3128" y="3282"/>
                    </a:cubicBezTo>
                    <a:cubicBezTo>
                      <a:pt x="3242" y="3259"/>
                      <a:pt x="3287" y="3259"/>
                      <a:pt x="3356" y="3259"/>
                    </a:cubicBezTo>
                    <a:lnTo>
                      <a:pt x="3401" y="3282"/>
                    </a:lnTo>
                    <a:cubicBezTo>
                      <a:pt x="3584" y="3282"/>
                      <a:pt x="3767" y="3304"/>
                      <a:pt x="3949" y="3373"/>
                    </a:cubicBezTo>
                    <a:cubicBezTo>
                      <a:pt x="4041" y="3259"/>
                      <a:pt x="4155" y="3167"/>
                      <a:pt x="4246" y="3053"/>
                    </a:cubicBezTo>
                    <a:cubicBezTo>
                      <a:pt x="4908" y="2414"/>
                      <a:pt x="5661" y="1866"/>
                      <a:pt x="6483" y="1410"/>
                    </a:cubicBezTo>
                    <a:cubicBezTo>
                      <a:pt x="6004" y="999"/>
                      <a:pt x="5524" y="588"/>
                      <a:pt x="5022" y="200"/>
                    </a:cubicBezTo>
                    <a:cubicBezTo>
                      <a:pt x="4999" y="155"/>
                      <a:pt x="4999" y="132"/>
                      <a:pt x="4976" y="109"/>
                    </a:cubicBezTo>
                    <a:cubicBezTo>
                      <a:pt x="4931" y="63"/>
                      <a:pt x="4908" y="40"/>
                      <a:pt x="4839" y="18"/>
                    </a:cubicBezTo>
                    <a:cubicBezTo>
                      <a:pt x="4817" y="6"/>
                      <a:pt x="4777" y="0"/>
                      <a:pt x="47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1" name="Google Shape;7995;p70">
                <a:extLst>
                  <a:ext uri="{FF2B5EF4-FFF2-40B4-BE49-F238E27FC236}">
                    <a16:creationId xmlns:a16="http://schemas.microsoft.com/office/drawing/2014/main" id="{D4F95532-38B2-47F1-A1F8-16DB46F577CE}"/>
                  </a:ext>
                </a:extLst>
              </p:cNvPr>
              <p:cNvSpPr/>
              <p:nvPr/>
            </p:nvSpPr>
            <p:spPr>
              <a:xfrm>
                <a:off x="5174099" y="3465714"/>
                <a:ext cx="25039" cy="35939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2786" extrusionOk="0">
                    <a:moveTo>
                      <a:pt x="1712" y="0"/>
                    </a:moveTo>
                    <a:cubicBezTo>
                      <a:pt x="1644" y="0"/>
                      <a:pt x="1575" y="0"/>
                      <a:pt x="1530" y="23"/>
                    </a:cubicBezTo>
                    <a:cubicBezTo>
                      <a:pt x="1438" y="23"/>
                      <a:pt x="1370" y="46"/>
                      <a:pt x="1279" y="46"/>
                    </a:cubicBezTo>
                    <a:lnTo>
                      <a:pt x="1233" y="69"/>
                    </a:lnTo>
                    <a:cubicBezTo>
                      <a:pt x="1142" y="92"/>
                      <a:pt x="1050" y="137"/>
                      <a:pt x="959" y="160"/>
                    </a:cubicBezTo>
                    <a:lnTo>
                      <a:pt x="913" y="206"/>
                    </a:lnTo>
                    <a:cubicBezTo>
                      <a:pt x="868" y="206"/>
                      <a:pt x="868" y="229"/>
                      <a:pt x="845" y="229"/>
                    </a:cubicBezTo>
                    <a:cubicBezTo>
                      <a:pt x="731" y="297"/>
                      <a:pt x="617" y="388"/>
                      <a:pt x="525" y="480"/>
                    </a:cubicBezTo>
                    <a:cubicBezTo>
                      <a:pt x="411" y="594"/>
                      <a:pt x="320" y="708"/>
                      <a:pt x="229" y="845"/>
                    </a:cubicBezTo>
                    <a:cubicBezTo>
                      <a:pt x="160" y="982"/>
                      <a:pt x="92" y="1119"/>
                      <a:pt x="69" y="1233"/>
                    </a:cubicBezTo>
                    <a:cubicBezTo>
                      <a:pt x="23" y="1393"/>
                      <a:pt x="0" y="1530"/>
                      <a:pt x="0" y="1667"/>
                    </a:cubicBezTo>
                    <a:cubicBezTo>
                      <a:pt x="0" y="1804"/>
                      <a:pt x="23" y="1941"/>
                      <a:pt x="46" y="2077"/>
                    </a:cubicBezTo>
                    <a:cubicBezTo>
                      <a:pt x="92" y="2237"/>
                      <a:pt x="137" y="2374"/>
                      <a:pt x="229" y="2534"/>
                    </a:cubicBezTo>
                    <a:cubicBezTo>
                      <a:pt x="274" y="2625"/>
                      <a:pt x="343" y="2694"/>
                      <a:pt x="388" y="2762"/>
                    </a:cubicBezTo>
                    <a:cubicBezTo>
                      <a:pt x="388" y="2785"/>
                      <a:pt x="411" y="2785"/>
                      <a:pt x="411" y="2785"/>
                    </a:cubicBezTo>
                    <a:cubicBezTo>
                      <a:pt x="548" y="2351"/>
                      <a:pt x="731" y="1918"/>
                      <a:pt x="936" y="1507"/>
                    </a:cubicBezTo>
                    <a:cubicBezTo>
                      <a:pt x="1210" y="982"/>
                      <a:pt x="1553" y="480"/>
                      <a:pt x="1941" y="23"/>
                    </a:cubicBezTo>
                    <a:cubicBezTo>
                      <a:pt x="1849" y="23"/>
                      <a:pt x="1781" y="0"/>
                      <a:pt x="17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2" name="Google Shape;7996;p70">
                <a:extLst>
                  <a:ext uri="{FF2B5EF4-FFF2-40B4-BE49-F238E27FC236}">
                    <a16:creationId xmlns:a16="http://schemas.microsoft.com/office/drawing/2014/main" id="{7F6675BC-89B4-4045-B041-D6750D8E86B7}"/>
                  </a:ext>
                </a:extLst>
              </p:cNvPr>
              <p:cNvSpPr/>
              <p:nvPr/>
            </p:nvSpPr>
            <p:spPr>
              <a:xfrm>
                <a:off x="5135234" y="3465417"/>
                <a:ext cx="106606" cy="188159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14586" extrusionOk="0">
                    <a:moveTo>
                      <a:pt x="1438" y="1"/>
                    </a:moveTo>
                    <a:cubicBezTo>
                      <a:pt x="959" y="548"/>
                      <a:pt x="525" y="1142"/>
                      <a:pt x="160" y="1781"/>
                    </a:cubicBezTo>
                    <a:lnTo>
                      <a:pt x="137" y="1849"/>
                    </a:lnTo>
                    <a:lnTo>
                      <a:pt x="92" y="1918"/>
                    </a:lnTo>
                    <a:cubicBezTo>
                      <a:pt x="69" y="2009"/>
                      <a:pt x="46" y="2123"/>
                      <a:pt x="23" y="2215"/>
                    </a:cubicBezTo>
                    <a:cubicBezTo>
                      <a:pt x="23" y="2283"/>
                      <a:pt x="0" y="2352"/>
                      <a:pt x="0" y="2420"/>
                    </a:cubicBezTo>
                    <a:lnTo>
                      <a:pt x="0" y="2580"/>
                    </a:lnTo>
                    <a:lnTo>
                      <a:pt x="0" y="2648"/>
                    </a:lnTo>
                    <a:lnTo>
                      <a:pt x="0" y="2808"/>
                    </a:lnTo>
                    <a:cubicBezTo>
                      <a:pt x="183" y="4132"/>
                      <a:pt x="617" y="5501"/>
                      <a:pt x="1347" y="7008"/>
                    </a:cubicBezTo>
                    <a:cubicBezTo>
                      <a:pt x="1986" y="8309"/>
                      <a:pt x="2808" y="9564"/>
                      <a:pt x="3767" y="10728"/>
                    </a:cubicBezTo>
                    <a:cubicBezTo>
                      <a:pt x="3995" y="11002"/>
                      <a:pt x="4200" y="11253"/>
                      <a:pt x="4429" y="11504"/>
                    </a:cubicBezTo>
                    <a:cubicBezTo>
                      <a:pt x="5205" y="12349"/>
                      <a:pt x="6049" y="13102"/>
                      <a:pt x="6917" y="13741"/>
                    </a:cubicBezTo>
                    <a:cubicBezTo>
                      <a:pt x="7350" y="14061"/>
                      <a:pt x="7807" y="14335"/>
                      <a:pt x="8263" y="14586"/>
                    </a:cubicBezTo>
                    <a:cubicBezTo>
                      <a:pt x="8218" y="14540"/>
                      <a:pt x="8149" y="14472"/>
                      <a:pt x="8103" y="14426"/>
                    </a:cubicBezTo>
                    <a:cubicBezTo>
                      <a:pt x="7487" y="13878"/>
                      <a:pt x="6894" y="13308"/>
                      <a:pt x="6346" y="12691"/>
                    </a:cubicBezTo>
                    <a:cubicBezTo>
                      <a:pt x="5798" y="12075"/>
                      <a:pt x="5296" y="11413"/>
                      <a:pt x="4839" y="10728"/>
                    </a:cubicBezTo>
                    <a:cubicBezTo>
                      <a:pt x="4429" y="10044"/>
                      <a:pt x="4041" y="9359"/>
                      <a:pt x="3744" y="8606"/>
                    </a:cubicBezTo>
                    <a:cubicBezTo>
                      <a:pt x="3470" y="7944"/>
                      <a:pt x="3265" y="7282"/>
                      <a:pt x="3150" y="6574"/>
                    </a:cubicBezTo>
                    <a:cubicBezTo>
                      <a:pt x="2899" y="6095"/>
                      <a:pt x="2671" y="5570"/>
                      <a:pt x="2466" y="5068"/>
                    </a:cubicBezTo>
                    <a:cubicBezTo>
                      <a:pt x="2100" y="4109"/>
                      <a:pt x="1827" y="3150"/>
                      <a:pt x="1667" y="2237"/>
                    </a:cubicBezTo>
                    <a:cubicBezTo>
                      <a:pt x="1530" y="1484"/>
                      <a:pt x="1461" y="731"/>
                      <a:pt x="1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3" name="Google Shape;7997;p70">
                <a:extLst>
                  <a:ext uri="{FF2B5EF4-FFF2-40B4-BE49-F238E27FC236}">
                    <a16:creationId xmlns:a16="http://schemas.microsoft.com/office/drawing/2014/main" id="{D4A7FD6B-3513-4751-AD89-D9A30C9E6A87}"/>
                  </a:ext>
                </a:extLst>
              </p:cNvPr>
              <p:cNvSpPr/>
              <p:nvPr/>
            </p:nvSpPr>
            <p:spPr>
              <a:xfrm>
                <a:off x="5166437" y="3458426"/>
                <a:ext cx="38300" cy="51174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3967" extrusionOk="0">
                    <a:moveTo>
                      <a:pt x="2278" y="0"/>
                    </a:moveTo>
                    <a:cubicBezTo>
                      <a:pt x="2244" y="0"/>
                      <a:pt x="2204" y="6"/>
                      <a:pt x="2147" y="18"/>
                    </a:cubicBezTo>
                    <a:cubicBezTo>
                      <a:pt x="2055" y="18"/>
                      <a:pt x="1964" y="18"/>
                      <a:pt x="1873" y="40"/>
                    </a:cubicBezTo>
                    <a:cubicBezTo>
                      <a:pt x="1507" y="109"/>
                      <a:pt x="1142" y="269"/>
                      <a:pt x="823" y="543"/>
                    </a:cubicBezTo>
                    <a:cubicBezTo>
                      <a:pt x="412" y="885"/>
                      <a:pt x="138" y="1364"/>
                      <a:pt x="47" y="1935"/>
                    </a:cubicBezTo>
                    <a:cubicBezTo>
                      <a:pt x="1" y="2163"/>
                      <a:pt x="24" y="2437"/>
                      <a:pt x="69" y="2711"/>
                    </a:cubicBezTo>
                    <a:cubicBezTo>
                      <a:pt x="115" y="2962"/>
                      <a:pt x="229" y="3213"/>
                      <a:pt x="366" y="3464"/>
                    </a:cubicBezTo>
                    <a:cubicBezTo>
                      <a:pt x="412" y="3533"/>
                      <a:pt x="480" y="3624"/>
                      <a:pt x="526" y="3692"/>
                    </a:cubicBezTo>
                    <a:cubicBezTo>
                      <a:pt x="617" y="3784"/>
                      <a:pt x="709" y="3875"/>
                      <a:pt x="823" y="3966"/>
                    </a:cubicBezTo>
                    <a:cubicBezTo>
                      <a:pt x="868" y="3761"/>
                      <a:pt x="914" y="3578"/>
                      <a:pt x="982" y="3373"/>
                    </a:cubicBezTo>
                    <a:cubicBezTo>
                      <a:pt x="982" y="3350"/>
                      <a:pt x="982" y="3350"/>
                      <a:pt x="1005" y="3350"/>
                    </a:cubicBezTo>
                    <a:lnTo>
                      <a:pt x="982" y="3350"/>
                    </a:lnTo>
                    <a:cubicBezTo>
                      <a:pt x="937" y="3259"/>
                      <a:pt x="868" y="3190"/>
                      <a:pt x="823" y="3099"/>
                    </a:cubicBezTo>
                    <a:cubicBezTo>
                      <a:pt x="731" y="2939"/>
                      <a:pt x="686" y="2802"/>
                      <a:pt x="640" y="2642"/>
                    </a:cubicBezTo>
                    <a:cubicBezTo>
                      <a:pt x="617" y="2506"/>
                      <a:pt x="594" y="2369"/>
                      <a:pt x="594" y="2232"/>
                    </a:cubicBezTo>
                    <a:cubicBezTo>
                      <a:pt x="594" y="2095"/>
                      <a:pt x="617" y="1958"/>
                      <a:pt x="663" y="1821"/>
                    </a:cubicBezTo>
                    <a:cubicBezTo>
                      <a:pt x="686" y="1684"/>
                      <a:pt x="754" y="1547"/>
                      <a:pt x="823" y="1410"/>
                    </a:cubicBezTo>
                    <a:cubicBezTo>
                      <a:pt x="914" y="1273"/>
                      <a:pt x="1005" y="1159"/>
                      <a:pt x="1119" y="1045"/>
                    </a:cubicBezTo>
                    <a:cubicBezTo>
                      <a:pt x="1211" y="953"/>
                      <a:pt x="1325" y="862"/>
                      <a:pt x="1439" y="794"/>
                    </a:cubicBezTo>
                    <a:cubicBezTo>
                      <a:pt x="1462" y="794"/>
                      <a:pt x="1462" y="794"/>
                      <a:pt x="1507" y="771"/>
                    </a:cubicBezTo>
                    <a:lnTo>
                      <a:pt x="1553" y="748"/>
                    </a:lnTo>
                    <a:cubicBezTo>
                      <a:pt x="1644" y="702"/>
                      <a:pt x="1736" y="657"/>
                      <a:pt x="1827" y="634"/>
                    </a:cubicBezTo>
                    <a:lnTo>
                      <a:pt x="1873" y="611"/>
                    </a:lnTo>
                    <a:cubicBezTo>
                      <a:pt x="1964" y="611"/>
                      <a:pt x="2032" y="588"/>
                      <a:pt x="2124" y="588"/>
                    </a:cubicBezTo>
                    <a:cubicBezTo>
                      <a:pt x="2169" y="588"/>
                      <a:pt x="2238" y="565"/>
                      <a:pt x="2306" y="565"/>
                    </a:cubicBezTo>
                    <a:cubicBezTo>
                      <a:pt x="2375" y="565"/>
                      <a:pt x="2443" y="588"/>
                      <a:pt x="2535" y="588"/>
                    </a:cubicBezTo>
                    <a:cubicBezTo>
                      <a:pt x="2672" y="428"/>
                      <a:pt x="2808" y="269"/>
                      <a:pt x="2968" y="109"/>
                    </a:cubicBezTo>
                    <a:cubicBezTo>
                      <a:pt x="2786" y="40"/>
                      <a:pt x="2603" y="18"/>
                      <a:pt x="2420" y="18"/>
                    </a:cubicBezTo>
                    <a:lnTo>
                      <a:pt x="2375" y="18"/>
                    </a:lnTo>
                    <a:cubicBezTo>
                      <a:pt x="2341" y="6"/>
                      <a:pt x="2312" y="0"/>
                      <a:pt x="2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4" name="Google Shape;7998;p70">
                <a:extLst>
                  <a:ext uri="{FF2B5EF4-FFF2-40B4-BE49-F238E27FC236}">
                    <a16:creationId xmlns:a16="http://schemas.microsoft.com/office/drawing/2014/main" id="{15D723D0-ACCD-4FA7-9082-0804C4BD68F8}"/>
                  </a:ext>
                </a:extLst>
              </p:cNvPr>
              <p:cNvSpPr/>
              <p:nvPr/>
            </p:nvSpPr>
            <p:spPr>
              <a:xfrm>
                <a:off x="5565697" y="3010524"/>
                <a:ext cx="229968" cy="569470"/>
              </a:xfrm>
              <a:custGeom>
                <a:avLst/>
                <a:gdLst/>
                <a:ahLst/>
                <a:cxnLst/>
                <a:rect l="l" t="t" r="r" b="b"/>
                <a:pathLst>
                  <a:path w="17827" h="44145" extrusionOk="0">
                    <a:moveTo>
                      <a:pt x="594" y="9952"/>
                    </a:moveTo>
                    <a:cubicBezTo>
                      <a:pt x="616" y="12166"/>
                      <a:pt x="662" y="14426"/>
                      <a:pt x="685" y="16617"/>
                    </a:cubicBezTo>
                    <a:lnTo>
                      <a:pt x="685" y="17097"/>
                    </a:lnTo>
                    <a:cubicBezTo>
                      <a:pt x="662" y="16754"/>
                      <a:pt x="639" y="16389"/>
                      <a:pt x="639" y="16024"/>
                    </a:cubicBezTo>
                    <a:lnTo>
                      <a:pt x="639" y="16047"/>
                    </a:lnTo>
                    <a:cubicBezTo>
                      <a:pt x="594" y="15111"/>
                      <a:pt x="571" y="14244"/>
                      <a:pt x="594" y="13376"/>
                    </a:cubicBezTo>
                    <a:lnTo>
                      <a:pt x="594" y="13057"/>
                    </a:lnTo>
                    <a:cubicBezTo>
                      <a:pt x="594" y="12783"/>
                      <a:pt x="594" y="12509"/>
                      <a:pt x="594" y="12235"/>
                    </a:cubicBezTo>
                    <a:cubicBezTo>
                      <a:pt x="594" y="11961"/>
                      <a:pt x="594" y="11687"/>
                      <a:pt x="594" y="11413"/>
                    </a:cubicBezTo>
                    <a:lnTo>
                      <a:pt x="594" y="11025"/>
                    </a:lnTo>
                    <a:cubicBezTo>
                      <a:pt x="594" y="10660"/>
                      <a:pt x="594" y="10318"/>
                      <a:pt x="594" y="9952"/>
                    </a:cubicBezTo>
                    <a:close/>
                    <a:moveTo>
                      <a:pt x="9427" y="1"/>
                    </a:moveTo>
                    <a:cubicBezTo>
                      <a:pt x="8582" y="1"/>
                      <a:pt x="7738" y="92"/>
                      <a:pt x="6916" y="252"/>
                    </a:cubicBezTo>
                    <a:cubicBezTo>
                      <a:pt x="5159" y="617"/>
                      <a:pt x="3629" y="1347"/>
                      <a:pt x="2511" y="2374"/>
                    </a:cubicBezTo>
                    <a:cubicBezTo>
                      <a:pt x="2214" y="2648"/>
                      <a:pt x="1940" y="2945"/>
                      <a:pt x="1666" y="3287"/>
                    </a:cubicBezTo>
                    <a:cubicBezTo>
                      <a:pt x="1438" y="3584"/>
                      <a:pt x="1233" y="3926"/>
                      <a:pt x="1027" y="4337"/>
                    </a:cubicBezTo>
                    <a:cubicBezTo>
                      <a:pt x="616" y="5136"/>
                      <a:pt x="342" y="6072"/>
                      <a:pt x="183" y="7282"/>
                    </a:cubicBezTo>
                    <a:cubicBezTo>
                      <a:pt x="23" y="8309"/>
                      <a:pt x="0" y="9359"/>
                      <a:pt x="0" y="10318"/>
                    </a:cubicBezTo>
                    <a:cubicBezTo>
                      <a:pt x="0" y="10751"/>
                      <a:pt x="0" y="11185"/>
                      <a:pt x="23" y="11619"/>
                    </a:cubicBezTo>
                    <a:lnTo>
                      <a:pt x="23" y="11870"/>
                    </a:lnTo>
                    <a:cubicBezTo>
                      <a:pt x="23" y="12303"/>
                      <a:pt x="23" y="12737"/>
                      <a:pt x="0" y="13194"/>
                    </a:cubicBezTo>
                    <a:lnTo>
                      <a:pt x="0" y="13399"/>
                    </a:lnTo>
                    <a:cubicBezTo>
                      <a:pt x="0" y="15636"/>
                      <a:pt x="137" y="17941"/>
                      <a:pt x="411" y="20452"/>
                    </a:cubicBezTo>
                    <a:cubicBezTo>
                      <a:pt x="434" y="20589"/>
                      <a:pt x="571" y="20680"/>
                      <a:pt x="708" y="20680"/>
                    </a:cubicBezTo>
                    <a:cubicBezTo>
                      <a:pt x="731" y="20794"/>
                      <a:pt x="731" y="20931"/>
                      <a:pt x="731" y="21045"/>
                    </a:cubicBezTo>
                    <a:cubicBezTo>
                      <a:pt x="799" y="25565"/>
                      <a:pt x="936" y="30883"/>
                      <a:pt x="1301" y="36133"/>
                    </a:cubicBezTo>
                    <a:cubicBezTo>
                      <a:pt x="1461" y="38164"/>
                      <a:pt x="1644" y="40150"/>
                      <a:pt x="1872" y="42067"/>
                    </a:cubicBezTo>
                    <a:cubicBezTo>
                      <a:pt x="1872" y="42159"/>
                      <a:pt x="1895" y="42204"/>
                      <a:pt x="1940" y="42250"/>
                    </a:cubicBezTo>
                    <a:cubicBezTo>
                      <a:pt x="1963" y="42341"/>
                      <a:pt x="2009" y="42387"/>
                      <a:pt x="2054" y="42433"/>
                    </a:cubicBezTo>
                    <a:cubicBezTo>
                      <a:pt x="2534" y="42844"/>
                      <a:pt x="3127" y="43186"/>
                      <a:pt x="3858" y="43460"/>
                    </a:cubicBezTo>
                    <a:cubicBezTo>
                      <a:pt x="4542" y="43711"/>
                      <a:pt x="5296" y="43894"/>
                      <a:pt x="6186" y="44030"/>
                    </a:cubicBezTo>
                    <a:cubicBezTo>
                      <a:pt x="6779" y="44122"/>
                      <a:pt x="7418" y="44145"/>
                      <a:pt x="8057" y="44145"/>
                    </a:cubicBezTo>
                    <a:lnTo>
                      <a:pt x="8697" y="44145"/>
                    </a:lnTo>
                    <a:cubicBezTo>
                      <a:pt x="9564" y="44099"/>
                      <a:pt x="10408" y="44008"/>
                      <a:pt x="11184" y="43825"/>
                    </a:cubicBezTo>
                    <a:cubicBezTo>
                      <a:pt x="12463" y="43528"/>
                      <a:pt x="13467" y="43117"/>
                      <a:pt x="14266" y="42524"/>
                    </a:cubicBezTo>
                    <a:cubicBezTo>
                      <a:pt x="14312" y="42478"/>
                      <a:pt x="14357" y="42433"/>
                      <a:pt x="14380" y="42364"/>
                    </a:cubicBezTo>
                    <a:cubicBezTo>
                      <a:pt x="14403" y="42319"/>
                      <a:pt x="14403" y="42273"/>
                      <a:pt x="14426" y="42204"/>
                    </a:cubicBezTo>
                    <a:cubicBezTo>
                      <a:pt x="14677" y="39351"/>
                      <a:pt x="14905" y="36818"/>
                      <a:pt x="15133" y="34444"/>
                    </a:cubicBezTo>
                    <a:cubicBezTo>
                      <a:pt x="15316" y="32709"/>
                      <a:pt x="15498" y="30952"/>
                      <a:pt x="15658" y="29217"/>
                    </a:cubicBezTo>
                    <a:lnTo>
                      <a:pt x="15932" y="26638"/>
                    </a:lnTo>
                    <a:cubicBezTo>
                      <a:pt x="16389" y="21936"/>
                      <a:pt x="16936" y="16435"/>
                      <a:pt x="17325" y="11002"/>
                    </a:cubicBezTo>
                    <a:cubicBezTo>
                      <a:pt x="17553" y="7944"/>
                      <a:pt x="17713" y="5136"/>
                      <a:pt x="17827" y="2443"/>
                    </a:cubicBezTo>
                    <a:cubicBezTo>
                      <a:pt x="17827" y="2374"/>
                      <a:pt x="17804" y="2306"/>
                      <a:pt x="17735" y="2237"/>
                    </a:cubicBezTo>
                    <a:cubicBezTo>
                      <a:pt x="17690" y="2192"/>
                      <a:pt x="17598" y="2146"/>
                      <a:pt x="17530" y="2146"/>
                    </a:cubicBezTo>
                    <a:cubicBezTo>
                      <a:pt x="17370" y="2146"/>
                      <a:pt x="17256" y="2283"/>
                      <a:pt x="17233" y="2443"/>
                    </a:cubicBezTo>
                    <a:cubicBezTo>
                      <a:pt x="17233" y="2671"/>
                      <a:pt x="17210" y="2899"/>
                      <a:pt x="17210" y="3128"/>
                    </a:cubicBezTo>
                    <a:cubicBezTo>
                      <a:pt x="16389" y="2443"/>
                      <a:pt x="15635" y="1872"/>
                      <a:pt x="14882" y="1439"/>
                    </a:cubicBezTo>
                    <a:cubicBezTo>
                      <a:pt x="13924" y="868"/>
                      <a:pt x="12942" y="480"/>
                      <a:pt x="11961" y="252"/>
                    </a:cubicBezTo>
                    <a:cubicBezTo>
                      <a:pt x="11207" y="92"/>
                      <a:pt x="10363" y="1"/>
                      <a:pt x="94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5" name="Google Shape;7999;p70">
                <a:extLst>
                  <a:ext uri="{FF2B5EF4-FFF2-40B4-BE49-F238E27FC236}">
                    <a16:creationId xmlns:a16="http://schemas.microsoft.com/office/drawing/2014/main" id="{84505605-88BF-4E3B-BE5B-09E74B9EDDA5}"/>
                  </a:ext>
                </a:extLst>
              </p:cNvPr>
              <p:cNvSpPr/>
              <p:nvPr/>
            </p:nvSpPr>
            <p:spPr>
              <a:xfrm>
                <a:off x="5206490" y="3028480"/>
                <a:ext cx="416064" cy="514117"/>
              </a:xfrm>
              <a:custGeom>
                <a:avLst/>
                <a:gdLst/>
                <a:ahLst/>
                <a:cxnLst/>
                <a:rect l="l" t="t" r="r" b="b"/>
                <a:pathLst>
                  <a:path w="32253" h="39854" extrusionOk="0">
                    <a:moveTo>
                      <a:pt x="20840" y="1"/>
                    </a:moveTo>
                    <a:cubicBezTo>
                      <a:pt x="20155" y="1"/>
                      <a:pt x="19425" y="47"/>
                      <a:pt x="18694" y="115"/>
                    </a:cubicBezTo>
                    <a:cubicBezTo>
                      <a:pt x="17028" y="275"/>
                      <a:pt x="15407" y="617"/>
                      <a:pt x="13855" y="1119"/>
                    </a:cubicBezTo>
                    <a:cubicBezTo>
                      <a:pt x="13855" y="1005"/>
                      <a:pt x="13855" y="914"/>
                      <a:pt x="13855" y="800"/>
                    </a:cubicBezTo>
                    <a:cubicBezTo>
                      <a:pt x="13832" y="686"/>
                      <a:pt x="13787" y="617"/>
                      <a:pt x="13695" y="572"/>
                    </a:cubicBezTo>
                    <a:cubicBezTo>
                      <a:pt x="13650" y="2489"/>
                      <a:pt x="13650" y="4406"/>
                      <a:pt x="13604" y="6323"/>
                    </a:cubicBezTo>
                    <a:cubicBezTo>
                      <a:pt x="13581" y="7510"/>
                      <a:pt x="13558" y="8697"/>
                      <a:pt x="13490" y="9884"/>
                    </a:cubicBezTo>
                    <a:cubicBezTo>
                      <a:pt x="13422" y="11025"/>
                      <a:pt x="13307" y="12144"/>
                      <a:pt x="13170" y="13285"/>
                    </a:cubicBezTo>
                    <a:cubicBezTo>
                      <a:pt x="13102" y="13787"/>
                      <a:pt x="13011" y="14312"/>
                      <a:pt x="12897" y="14814"/>
                    </a:cubicBezTo>
                    <a:cubicBezTo>
                      <a:pt x="12782" y="15294"/>
                      <a:pt x="12623" y="15750"/>
                      <a:pt x="12463" y="16184"/>
                    </a:cubicBezTo>
                    <a:cubicBezTo>
                      <a:pt x="12143" y="17051"/>
                      <a:pt x="11710" y="17896"/>
                      <a:pt x="11207" y="18695"/>
                    </a:cubicBezTo>
                    <a:cubicBezTo>
                      <a:pt x="10180" y="20293"/>
                      <a:pt x="8902" y="21731"/>
                      <a:pt x="7555" y="23077"/>
                    </a:cubicBezTo>
                    <a:cubicBezTo>
                      <a:pt x="6871" y="23762"/>
                      <a:pt x="6163" y="24424"/>
                      <a:pt x="5478" y="25086"/>
                    </a:cubicBezTo>
                    <a:cubicBezTo>
                      <a:pt x="5136" y="25405"/>
                      <a:pt x="4794" y="25725"/>
                      <a:pt x="4451" y="26067"/>
                    </a:cubicBezTo>
                    <a:cubicBezTo>
                      <a:pt x="4086" y="26433"/>
                      <a:pt x="3698" y="26798"/>
                      <a:pt x="3310" y="27163"/>
                    </a:cubicBezTo>
                    <a:cubicBezTo>
                      <a:pt x="2534" y="27916"/>
                      <a:pt x="1712" y="28669"/>
                      <a:pt x="868" y="29354"/>
                    </a:cubicBezTo>
                    <a:cubicBezTo>
                      <a:pt x="594" y="29582"/>
                      <a:pt x="297" y="29788"/>
                      <a:pt x="0" y="29993"/>
                    </a:cubicBezTo>
                    <a:cubicBezTo>
                      <a:pt x="183" y="31477"/>
                      <a:pt x="799" y="32983"/>
                      <a:pt x="1781" y="34490"/>
                    </a:cubicBezTo>
                    <a:cubicBezTo>
                      <a:pt x="2876" y="36133"/>
                      <a:pt x="4291" y="37594"/>
                      <a:pt x="5912" y="38713"/>
                    </a:cubicBezTo>
                    <a:cubicBezTo>
                      <a:pt x="6597" y="39192"/>
                      <a:pt x="7304" y="39580"/>
                      <a:pt x="7966" y="39854"/>
                    </a:cubicBezTo>
                    <a:lnTo>
                      <a:pt x="8058" y="39854"/>
                    </a:lnTo>
                    <a:cubicBezTo>
                      <a:pt x="8103" y="39854"/>
                      <a:pt x="8126" y="39854"/>
                      <a:pt x="8172" y="39831"/>
                    </a:cubicBezTo>
                    <a:cubicBezTo>
                      <a:pt x="8195" y="39831"/>
                      <a:pt x="8240" y="39831"/>
                      <a:pt x="8263" y="39808"/>
                    </a:cubicBezTo>
                    <a:cubicBezTo>
                      <a:pt x="10043" y="38713"/>
                      <a:pt x="11915" y="37457"/>
                      <a:pt x="14289" y="35722"/>
                    </a:cubicBezTo>
                    <a:cubicBezTo>
                      <a:pt x="14905" y="35289"/>
                      <a:pt x="15499" y="34855"/>
                      <a:pt x="16092" y="34421"/>
                    </a:cubicBezTo>
                    <a:lnTo>
                      <a:pt x="17119" y="33645"/>
                    </a:lnTo>
                    <a:cubicBezTo>
                      <a:pt x="17462" y="33417"/>
                      <a:pt x="17781" y="33166"/>
                      <a:pt x="18124" y="32915"/>
                    </a:cubicBezTo>
                    <a:cubicBezTo>
                      <a:pt x="18580" y="32595"/>
                      <a:pt x="19037" y="32253"/>
                      <a:pt x="19516" y="31911"/>
                    </a:cubicBezTo>
                    <a:cubicBezTo>
                      <a:pt x="20908" y="30861"/>
                      <a:pt x="22574" y="29605"/>
                      <a:pt x="24058" y="28213"/>
                    </a:cubicBezTo>
                    <a:cubicBezTo>
                      <a:pt x="25565" y="26798"/>
                      <a:pt x="26820" y="25314"/>
                      <a:pt x="27756" y="23808"/>
                    </a:cubicBezTo>
                    <a:cubicBezTo>
                      <a:pt x="28281" y="22963"/>
                      <a:pt x="28737" y="22073"/>
                      <a:pt x="29102" y="21137"/>
                    </a:cubicBezTo>
                    <a:cubicBezTo>
                      <a:pt x="29468" y="20201"/>
                      <a:pt x="29810" y="19220"/>
                      <a:pt x="30152" y="18124"/>
                    </a:cubicBezTo>
                    <a:cubicBezTo>
                      <a:pt x="30814" y="16001"/>
                      <a:pt x="31339" y="13810"/>
                      <a:pt x="31682" y="11596"/>
                    </a:cubicBezTo>
                    <a:cubicBezTo>
                      <a:pt x="32093" y="9040"/>
                      <a:pt x="32252" y="6689"/>
                      <a:pt x="32184" y="4452"/>
                    </a:cubicBezTo>
                    <a:cubicBezTo>
                      <a:pt x="32184" y="4292"/>
                      <a:pt x="32047" y="4155"/>
                      <a:pt x="31887" y="4155"/>
                    </a:cubicBezTo>
                    <a:cubicBezTo>
                      <a:pt x="31819" y="4155"/>
                      <a:pt x="31727" y="4201"/>
                      <a:pt x="31682" y="4269"/>
                    </a:cubicBezTo>
                    <a:cubicBezTo>
                      <a:pt x="31636" y="4315"/>
                      <a:pt x="31590" y="4383"/>
                      <a:pt x="31613" y="4452"/>
                    </a:cubicBezTo>
                    <a:cubicBezTo>
                      <a:pt x="31613" y="4566"/>
                      <a:pt x="31613" y="4680"/>
                      <a:pt x="31613" y="4794"/>
                    </a:cubicBezTo>
                    <a:cubicBezTo>
                      <a:pt x="31499" y="4566"/>
                      <a:pt x="31362" y="4338"/>
                      <a:pt x="31202" y="4109"/>
                    </a:cubicBezTo>
                    <a:cubicBezTo>
                      <a:pt x="30700" y="3425"/>
                      <a:pt x="30038" y="2808"/>
                      <a:pt x="29148" y="2215"/>
                    </a:cubicBezTo>
                    <a:cubicBezTo>
                      <a:pt x="27756" y="1279"/>
                      <a:pt x="26044" y="617"/>
                      <a:pt x="24012" y="275"/>
                    </a:cubicBezTo>
                    <a:cubicBezTo>
                      <a:pt x="23008" y="92"/>
                      <a:pt x="21958" y="1"/>
                      <a:pt x="20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6" name="Google Shape;8000;p70">
                <a:extLst>
                  <a:ext uri="{FF2B5EF4-FFF2-40B4-BE49-F238E27FC236}">
                    <a16:creationId xmlns:a16="http://schemas.microsoft.com/office/drawing/2014/main" id="{47011AC4-08A0-47E9-BEFE-5415F72101DC}"/>
                  </a:ext>
                </a:extLst>
              </p:cNvPr>
              <p:cNvSpPr/>
              <p:nvPr/>
            </p:nvSpPr>
            <p:spPr>
              <a:xfrm>
                <a:off x="5206490" y="3028480"/>
                <a:ext cx="281207" cy="436381"/>
              </a:xfrm>
              <a:custGeom>
                <a:avLst/>
                <a:gdLst/>
                <a:ahLst/>
                <a:cxnLst/>
                <a:rect l="l" t="t" r="r" b="b"/>
                <a:pathLst>
                  <a:path w="21799" h="33828" extrusionOk="0">
                    <a:moveTo>
                      <a:pt x="7510" y="29634"/>
                    </a:moveTo>
                    <a:cubicBezTo>
                      <a:pt x="7502" y="29640"/>
                      <a:pt x="7495" y="29645"/>
                      <a:pt x="7487" y="29651"/>
                    </a:cubicBezTo>
                    <a:cubicBezTo>
                      <a:pt x="7508" y="29651"/>
                      <a:pt x="7510" y="29651"/>
                      <a:pt x="7510" y="29634"/>
                    </a:cubicBezTo>
                    <a:close/>
                    <a:moveTo>
                      <a:pt x="20840" y="1"/>
                    </a:moveTo>
                    <a:cubicBezTo>
                      <a:pt x="20178" y="1"/>
                      <a:pt x="19447" y="47"/>
                      <a:pt x="18694" y="115"/>
                    </a:cubicBezTo>
                    <a:cubicBezTo>
                      <a:pt x="17028" y="252"/>
                      <a:pt x="15384" y="594"/>
                      <a:pt x="13855" y="1119"/>
                    </a:cubicBezTo>
                    <a:cubicBezTo>
                      <a:pt x="13878" y="1005"/>
                      <a:pt x="13855" y="914"/>
                      <a:pt x="13855" y="800"/>
                    </a:cubicBezTo>
                    <a:cubicBezTo>
                      <a:pt x="13855" y="686"/>
                      <a:pt x="13787" y="594"/>
                      <a:pt x="13695" y="549"/>
                    </a:cubicBezTo>
                    <a:cubicBezTo>
                      <a:pt x="13650" y="2466"/>
                      <a:pt x="13650" y="4406"/>
                      <a:pt x="13604" y="6323"/>
                    </a:cubicBezTo>
                    <a:cubicBezTo>
                      <a:pt x="13581" y="7510"/>
                      <a:pt x="13558" y="8697"/>
                      <a:pt x="13490" y="9884"/>
                    </a:cubicBezTo>
                    <a:cubicBezTo>
                      <a:pt x="13422" y="11025"/>
                      <a:pt x="13307" y="12144"/>
                      <a:pt x="13170" y="13262"/>
                    </a:cubicBezTo>
                    <a:cubicBezTo>
                      <a:pt x="13102" y="13787"/>
                      <a:pt x="13011" y="14312"/>
                      <a:pt x="12897" y="14814"/>
                    </a:cubicBezTo>
                    <a:cubicBezTo>
                      <a:pt x="12782" y="15294"/>
                      <a:pt x="12645" y="15750"/>
                      <a:pt x="12463" y="16184"/>
                    </a:cubicBezTo>
                    <a:cubicBezTo>
                      <a:pt x="12143" y="17051"/>
                      <a:pt x="11710" y="17896"/>
                      <a:pt x="11207" y="18695"/>
                    </a:cubicBezTo>
                    <a:cubicBezTo>
                      <a:pt x="10180" y="20293"/>
                      <a:pt x="8902" y="21731"/>
                      <a:pt x="7555" y="23077"/>
                    </a:cubicBezTo>
                    <a:cubicBezTo>
                      <a:pt x="6871" y="23762"/>
                      <a:pt x="6163" y="24424"/>
                      <a:pt x="5478" y="25086"/>
                    </a:cubicBezTo>
                    <a:cubicBezTo>
                      <a:pt x="5136" y="25405"/>
                      <a:pt x="4794" y="25725"/>
                      <a:pt x="4451" y="26067"/>
                    </a:cubicBezTo>
                    <a:cubicBezTo>
                      <a:pt x="4086" y="26433"/>
                      <a:pt x="3698" y="26798"/>
                      <a:pt x="3310" y="27163"/>
                    </a:cubicBezTo>
                    <a:cubicBezTo>
                      <a:pt x="2534" y="27916"/>
                      <a:pt x="1712" y="28669"/>
                      <a:pt x="868" y="29354"/>
                    </a:cubicBezTo>
                    <a:cubicBezTo>
                      <a:pt x="571" y="29582"/>
                      <a:pt x="297" y="29788"/>
                      <a:pt x="0" y="29993"/>
                    </a:cubicBezTo>
                    <a:cubicBezTo>
                      <a:pt x="160" y="31249"/>
                      <a:pt x="617" y="32527"/>
                      <a:pt x="1370" y="33828"/>
                    </a:cubicBezTo>
                    <a:cubicBezTo>
                      <a:pt x="1781" y="33554"/>
                      <a:pt x="2191" y="33280"/>
                      <a:pt x="2602" y="33029"/>
                    </a:cubicBezTo>
                    <a:cubicBezTo>
                      <a:pt x="4269" y="31933"/>
                      <a:pt x="5912" y="30815"/>
                      <a:pt x="7510" y="29628"/>
                    </a:cubicBezTo>
                    <a:lnTo>
                      <a:pt x="7510" y="29628"/>
                    </a:lnTo>
                    <a:cubicBezTo>
                      <a:pt x="7510" y="29630"/>
                      <a:pt x="7510" y="29632"/>
                      <a:pt x="7510" y="29634"/>
                    </a:cubicBezTo>
                    <a:lnTo>
                      <a:pt x="7510" y="29634"/>
                    </a:lnTo>
                    <a:cubicBezTo>
                      <a:pt x="8985" y="28544"/>
                      <a:pt x="10393" y="27408"/>
                      <a:pt x="11732" y="26159"/>
                    </a:cubicBezTo>
                    <a:cubicBezTo>
                      <a:pt x="13033" y="24972"/>
                      <a:pt x="14266" y="23716"/>
                      <a:pt x="15362" y="22324"/>
                    </a:cubicBezTo>
                    <a:cubicBezTo>
                      <a:pt x="15362" y="22324"/>
                      <a:pt x="15362" y="22347"/>
                      <a:pt x="15362" y="22347"/>
                    </a:cubicBezTo>
                    <a:cubicBezTo>
                      <a:pt x="15978" y="21548"/>
                      <a:pt x="16571" y="20726"/>
                      <a:pt x="17074" y="19882"/>
                    </a:cubicBezTo>
                    <a:cubicBezTo>
                      <a:pt x="17599" y="19014"/>
                      <a:pt x="18055" y="18124"/>
                      <a:pt x="18443" y="17211"/>
                    </a:cubicBezTo>
                    <a:cubicBezTo>
                      <a:pt x="18443" y="17188"/>
                      <a:pt x="18443" y="17188"/>
                      <a:pt x="18443" y="17188"/>
                    </a:cubicBezTo>
                    <a:cubicBezTo>
                      <a:pt x="19151" y="15568"/>
                      <a:pt x="19676" y="13879"/>
                      <a:pt x="20109" y="12144"/>
                    </a:cubicBezTo>
                    <a:cubicBezTo>
                      <a:pt x="20543" y="10386"/>
                      <a:pt x="20863" y="8583"/>
                      <a:pt x="21114" y="6780"/>
                    </a:cubicBezTo>
                    <a:cubicBezTo>
                      <a:pt x="21410" y="4680"/>
                      <a:pt x="21593" y="2580"/>
                      <a:pt x="21776" y="457"/>
                    </a:cubicBezTo>
                    <a:cubicBezTo>
                      <a:pt x="21776" y="320"/>
                      <a:pt x="21798" y="161"/>
                      <a:pt x="21798" y="24"/>
                    </a:cubicBezTo>
                    <a:cubicBezTo>
                      <a:pt x="21479" y="1"/>
                      <a:pt x="21159" y="1"/>
                      <a:pt x="20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7" name="Google Shape;8001;p70">
                <a:extLst>
                  <a:ext uri="{FF2B5EF4-FFF2-40B4-BE49-F238E27FC236}">
                    <a16:creationId xmlns:a16="http://schemas.microsoft.com/office/drawing/2014/main" id="{E46136B3-D734-4B6B-8C4A-E8E6CC5F865D}"/>
                  </a:ext>
                </a:extLst>
              </p:cNvPr>
              <p:cNvSpPr/>
              <p:nvPr/>
            </p:nvSpPr>
            <p:spPr>
              <a:xfrm>
                <a:off x="5444391" y="3250193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94A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8" name="Google Shape;8002;p70">
                <a:extLst>
                  <a:ext uri="{FF2B5EF4-FFF2-40B4-BE49-F238E27FC236}">
                    <a16:creationId xmlns:a16="http://schemas.microsoft.com/office/drawing/2014/main" id="{42B6F6C7-E4DE-433F-B46A-DA5419D9974F}"/>
                  </a:ext>
                </a:extLst>
              </p:cNvPr>
              <p:cNvSpPr/>
              <p:nvPr/>
            </p:nvSpPr>
            <p:spPr>
              <a:xfrm>
                <a:off x="5471183" y="3099439"/>
                <a:ext cx="10320" cy="2449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899" extrusionOk="0">
                    <a:moveTo>
                      <a:pt x="502" y="1"/>
                    </a:moveTo>
                    <a:cubicBezTo>
                      <a:pt x="365" y="1"/>
                      <a:pt x="251" y="115"/>
                      <a:pt x="228" y="252"/>
                    </a:cubicBezTo>
                    <a:cubicBezTo>
                      <a:pt x="183" y="708"/>
                      <a:pt x="114" y="1142"/>
                      <a:pt x="23" y="1576"/>
                    </a:cubicBezTo>
                    <a:cubicBezTo>
                      <a:pt x="0" y="1735"/>
                      <a:pt x="114" y="1872"/>
                      <a:pt x="274" y="1895"/>
                    </a:cubicBezTo>
                    <a:cubicBezTo>
                      <a:pt x="290" y="1898"/>
                      <a:pt x="306" y="1899"/>
                      <a:pt x="322" y="1899"/>
                    </a:cubicBezTo>
                    <a:cubicBezTo>
                      <a:pt x="461" y="1899"/>
                      <a:pt x="573" y="1810"/>
                      <a:pt x="594" y="1667"/>
                    </a:cubicBezTo>
                    <a:cubicBezTo>
                      <a:pt x="685" y="1233"/>
                      <a:pt x="753" y="777"/>
                      <a:pt x="799" y="343"/>
                    </a:cubicBezTo>
                    <a:cubicBezTo>
                      <a:pt x="799" y="183"/>
                      <a:pt x="708" y="46"/>
                      <a:pt x="548" y="24"/>
                    </a:cubicBezTo>
                    <a:cubicBezTo>
                      <a:pt x="548" y="1"/>
                      <a:pt x="525" y="1"/>
                      <a:pt x="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9" name="Google Shape;8003;p70">
                <a:extLst>
                  <a:ext uri="{FF2B5EF4-FFF2-40B4-BE49-F238E27FC236}">
                    <a16:creationId xmlns:a16="http://schemas.microsoft.com/office/drawing/2014/main" id="{137F8A28-B4EF-47C1-8F9E-A79D9FCE9028}"/>
                  </a:ext>
                </a:extLst>
              </p:cNvPr>
              <p:cNvSpPr/>
              <p:nvPr/>
            </p:nvSpPr>
            <p:spPr>
              <a:xfrm>
                <a:off x="5459987" y="3154506"/>
                <a:ext cx="12681" cy="2545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973" extrusionOk="0">
                    <a:moveTo>
                      <a:pt x="663" y="0"/>
                    </a:moveTo>
                    <a:cubicBezTo>
                      <a:pt x="617" y="0"/>
                      <a:pt x="549" y="23"/>
                      <a:pt x="503" y="46"/>
                    </a:cubicBezTo>
                    <a:cubicBezTo>
                      <a:pt x="434" y="114"/>
                      <a:pt x="412" y="160"/>
                      <a:pt x="389" y="251"/>
                    </a:cubicBezTo>
                    <a:cubicBezTo>
                      <a:pt x="275" y="708"/>
                      <a:pt x="138" y="1187"/>
                      <a:pt x="24" y="1644"/>
                    </a:cubicBezTo>
                    <a:cubicBezTo>
                      <a:pt x="1" y="1712"/>
                      <a:pt x="46" y="1803"/>
                      <a:pt x="69" y="1849"/>
                    </a:cubicBezTo>
                    <a:cubicBezTo>
                      <a:pt x="115" y="1917"/>
                      <a:pt x="183" y="1963"/>
                      <a:pt x="275" y="1963"/>
                    </a:cubicBezTo>
                    <a:cubicBezTo>
                      <a:pt x="293" y="1969"/>
                      <a:pt x="311" y="1972"/>
                      <a:pt x="330" y="1972"/>
                    </a:cubicBezTo>
                    <a:cubicBezTo>
                      <a:pt x="380" y="1972"/>
                      <a:pt x="430" y="1951"/>
                      <a:pt x="480" y="1917"/>
                    </a:cubicBezTo>
                    <a:cubicBezTo>
                      <a:pt x="549" y="1872"/>
                      <a:pt x="571" y="1803"/>
                      <a:pt x="594" y="1735"/>
                    </a:cubicBezTo>
                    <a:cubicBezTo>
                      <a:pt x="708" y="1255"/>
                      <a:pt x="845" y="799"/>
                      <a:pt x="959" y="342"/>
                    </a:cubicBezTo>
                    <a:cubicBezTo>
                      <a:pt x="982" y="274"/>
                      <a:pt x="937" y="183"/>
                      <a:pt x="914" y="114"/>
                    </a:cubicBezTo>
                    <a:cubicBezTo>
                      <a:pt x="868" y="69"/>
                      <a:pt x="800" y="23"/>
                      <a:pt x="7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0" name="Google Shape;8004;p70">
                <a:extLst>
                  <a:ext uri="{FF2B5EF4-FFF2-40B4-BE49-F238E27FC236}">
                    <a16:creationId xmlns:a16="http://schemas.microsoft.com/office/drawing/2014/main" id="{757550A5-5B14-4AE8-A6FE-EE12D4696EEF}"/>
                  </a:ext>
                </a:extLst>
              </p:cNvPr>
              <p:cNvSpPr/>
              <p:nvPr/>
            </p:nvSpPr>
            <p:spPr>
              <a:xfrm>
                <a:off x="5444095" y="3212205"/>
                <a:ext cx="14435" cy="23917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854" extrusionOk="0">
                    <a:moveTo>
                      <a:pt x="822" y="1"/>
                    </a:moveTo>
                    <a:cubicBezTo>
                      <a:pt x="708" y="1"/>
                      <a:pt x="594" y="69"/>
                      <a:pt x="548" y="183"/>
                    </a:cubicBezTo>
                    <a:cubicBezTo>
                      <a:pt x="411" y="617"/>
                      <a:pt x="251" y="1028"/>
                      <a:pt x="69" y="1462"/>
                    </a:cubicBezTo>
                    <a:cubicBezTo>
                      <a:pt x="0" y="1599"/>
                      <a:pt x="69" y="1758"/>
                      <a:pt x="206" y="1827"/>
                    </a:cubicBezTo>
                    <a:cubicBezTo>
                      <a:pt x="242" y="1845"/>
                      <a:pt x="282" y="1854"/>
                      <a:pt x="322" y="1854"/>
                    </a:cubicBezTo>
                    <a:cubicBezTo>
                      <a:pt x="431" y="1854"/>
                      <a:pt x="537" y="1790"/>
                      <a:pt x="571" y="1690"/>
                    </a:cubicBezTo>
                    <a:cubicBezTo>
                      <a:pt x="753" y="1279"/>
                      <a:pt x="936" y="845"/>
                      <a:pt x="1073" y="412"/>
                    </a:cubicBezTo>
                    <a:cubicBezTo>
                      <a:pt x="1096" y="343"/>
                      <a:pt x="1119" y="275"/>
                      <a:pt x="1073" y="183"/>
                    </a:cubicBezTo>
                    <a:cubicBezTo>
                      <a:pt x="1050" y="115"/>
                      <a:pt x="1005" y="69"/>
                      <a:pt x="936" y="24"/>
                    </a:cubicBezTo>
                    <a:cubicBezTo>
                      <a:pt x="890" y="24"/>
                      <a:pt x="868" y="1"/>
                      <a:pt x="8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1" name="Google Shape;8005;p70">
                <a:extLst>
                  <a:ext uri="{FF2B5EF4-FFF2-40B4-BE49-F238E27FC236}">
                    <a16:creationId xmlns:a16="http://schemas.microsoft.com/office/drawing/2014/main" id="{AF7AC36C-A3B7-45CF-83C9-31586AB526C0}"/>
                  </a:ext>
                </a:extLst>
              </p:cNvPr>
              <p:cNvSpPr/>
              <p:nvPr/>
            </p:nvSpPr>
            <p:spPr>
              <a:xfrm>
                <a:off x="5427893" y="3258732"/>
                <a:ext cx="14448" cy="1945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08" extrusionOk="0">
                    <a:moveTo>
                      <a:pt x="800" y="0"/>
                    </a:moveTo>
                    <a:cubicBezTo>
                      <a:pt x="686" y="0"/>
                      <a:pt x="571" y="69"/>
                      <a:pt x="526" y="160"/>
                    </a:cubicBezTo>
                    <a:cubicBezTo>
                      <a:pt x="389" y="480"/>
                      <a:pt x="229" y="799"/>
                      <a:pt x="69" y="1096"/>
                    </a:cubicBezTo>
                    <a:cubicBezTo>
                      <a:pt x="1" y="1233"/>
                      <a:pt x="69" y="1415"/>
                      <a:pt x="206" y="1484"/>
                    </a:cubicBezTo>
                    <a:cubicBezTo>
                      <a:pt x="244" y="1500"/>
                      <a:pt x="280" y="1507"/>
                      <a:pt x="314" y="1507"/>
                    </a:cubicBezTo>
                    <a:cubicBezTo>
                      <a:pt x="428" y="1507"/>
                      <a:pt x="524" y="1429"/>
                      <a:pt x="594" y="1324"/>
                    </a:cubicBezTo>
                    <a:cubicBezTo>
                      <a:pt x="754" y="1027"/>
                      <a:pt x="891" y="708"/>
                      <a:pt x="1051" y="411"/>
                    </a:cubicBezTo>
                    <a:cubicBezTo>
                      <a:pt x="1119" y="251"/>
                      <a:pt x="1051" y="92"/>
                      <a:pt x="914" y="23"/>
                    </a:cubicBezTo>
                    <a:cubicBezTo>
                      <a:pt x="868" y="0"/>
                      <a:pt x="823" y="0"/>
                      <a:pt x="8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2" name="Google Shape;8006;p70">
                <a:extLst>
                  <a:ext uri="{FF2B5EF4-FFF2-40B4-BE49-F238E27FC236}">
                    <a16:creationId xmlns:a16="http://schemas.microsoft.com/office/drawing/2014/main" id="{6120D20C-7C82-4BC8-9D80-6D79E1227DA4}"/>
                  </a:ext>
                </a:extLst>
              </p:cNvPr>
              <p:cNvSpPr/>
              <p:nvPr/>
            </p:nvSpPr>
            <p:spPr>
              <a:xfrm>
                <a:off x="5400224" y="3301713"/>
                <a:ext cx="15325" cy="1897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471" extrusionOk="0">
                    <a:moveTo>
                      <a:pt x="890" y="1"/>
                    </a:moveTo>
                    <a:cubicBezTo>
                      <a:pt x="822" y="1"/>
                      <a:pt x="731" y="24"/>
                      <a:pt x="685" y="92"/>
                    </a:cubicBezTo>
                    <a:cubicBezTo>
                      <a:pt x="480" y="389"/>
                      <a:pt x="274" y="708"/>
                      <a:pt x="69" y="1005"/>
                    </a:cubicBezTo>
                    <a:cubicBezTo>
                      <a:pt x="23" y="1074"/>
                      <a:pt x="0" y="1142"/>
                      <a:pt x="0" y="1210"/>
                    </a:cubicBezTo>
                    <a:cubicBezTo>
                      <a:pt x="23" y="1279"/>
                      <a:pt x="46" y="1347"/>
                      <a:pt x="114" y="1416"/>
                    </a:cubicBezTo>
                    <a:cubicBezTo>
                      <a:pt x="148" y="1449"/>
                      <a:pt x="206" y="1470"/>
                      <a:pt x="261" y="1470"/>
                    </a:cubicBezTo>
                    <a:cubicBezTo>
                      <a:pt x="281" y="1470"/>
                      <a:pt x="301" y="1468"/>
                      <a:pt x="320" y="1462"/>
                    </a:cubicBezTo>
                    <a:cubicBezTo>
                      <a:pt x="388" y="1462"/>
                      <a:pt x="480" y="1416"/>
                      <a:pt x="502" y="1370"/>
                    </a:cubicBezTo>
                    <a:cubicBezTo>
                      <a:pt x="708" y="1051"/>
                      <a:pt x="913" y="754"/>
                      <a:pt x="1119" y="457"/>
                    </a:cubicBezTo>
                    <a:cubicBezTo>
                      <a:pt x="1164" y="389"/>
                      <a:pt x="1187" y="343"/>
                      <a:pt x="1187" y="252"/>
                    </a:cubicBezTo>
                    <a:cubicBezTo>
                      <a:pt x="1187" y="183"/>
                      <a:pt x="1142" y="115"/>
                      <a:pt x="1096" y="69"/>
                    </a:cubicBezTo>
                    <a:cubicBezTo>
                      <a:pt x="1027" y="24"/>
                      <a:pt x="959" y="1"/>
                      <a:pt x="8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3" name="Google Shape;8007;p70">
                <a:extLst>
                  <a:ext uri="{FF2B5EF4-FFF2-40B4-BE49-F238E27FC236}">
                    <a16:creationId xmlns:a16="http://schemas.microsoft.com/office/drawing/2014/main" id="{D2033115-EFEC-4ECA-AE37-EB3E9A2C4304}"/>
                  </a:ext>
                </a:extLst>
              </p:cNvPr>
              <p:cNvSpPr/>
              <p:nvPr/>
            </p:nvSpPr>
            <p:spPr>
              <a:xfrm>
                <a:off x="5368427" y="3339998"/>
                <a:ext cx="15906" cy="16318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265" extrusionOk="0">
                    <a:moveTo>
                      <a:pt x="913" y="0"/>
                    </a:moveTo>
                    <a:cubicBezTo>
                      <a:pt x="845" y="0"/>
                      <a:pt x="753" y="46"/>
                      <a:pt x="708" y="114"/>
                    </a:cubicBezTo>
                    <a:cubicBezTo>
                      <a:pt x="502" y="365"/>
                      <a:pt x="297" y="593"/>
                      <a:pt x="69" y="799"/>
                    </a:cubicBezTo>
                    <a:cubicBezTo>
                      <a:pt x="23" y="845"/>
                      <a:pt x="0" y="936"/>
                      <a:pt x="0" y="1004"/>
                    </a:cubicBezTo>
                    <a:cubicBezTo>
                      <a:pt x="23" y="1073"/>
                      <a:pt x="46" y="1141"/>
                      <a:pt x="114" y="1210"/>
                    </a:cubicBezTo>
                    <a:cubicBezTo>
                      <a:pt x="148" y="1243"/>
                      <a:pt x="206" y="1264"/>
                      <a:pt x="261" y="1264"/>
                    </a:cubicBezTo>
                    <a:cubicBezTo>
                      <a:pt x="281" y="1264"/>
                      <a:pt x="301" y="1262"/>
                      <a:pt x="320" y="1255"/>
                    </a:cubicBezTo>
                    <a:cubicBezTo>
                      <a:pt x="411" y="1255"/>
                      <a:pt x="457" y="1210"/>
                      <a:pt x="502" y="1164"/>
                    </a:cubicBezTo>
                    <a:cubicBezTo>
                      <a:pt x="731" y="936"/>
                      <a:pt x="936" y="708"/>
                      <a:pt x="1141" y="479"/>
                    </a:cubicBezTo>
                    <a:cubicBezTo>
                      <a:pt x="1233" y="342"/>
                      <a:pt x="1210" y="160"/>
                      <a:pt x="1096" y="68"/>
                    </a:cubicBezTo>
                    <a:cubicBezTo>
                      <a:pt x="1050" y="23"/>
                      <a:pt x="982" y="0"/>
                      <a:pt x="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4" name="Google Shape;8008;p70">
                <a:extLst>
                  <a:ext uri="{FF2B5EF4-FFF2-40B4-BE49-F238E27FC236}">
                    <a16:creationId xmlns:a16="http://schemas.microsoft.com/office/drawing/2014/main" id="{5A7C837E-B720-4051-BEA8-A7BE6BC023BB}"/>
                  </a:ext>
                </a:extLst>
              </p:cNvPr>
              <p:cNvSpPr/>
              <p:nvPr/>
            </p:nvSpPr>
            <p:spPr>
              <a:xfrm>
                <a:off x="5333096" y="3370904"/>
                <a:ext cx="17970" cy="16538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82" extrusionOk="0">
                    <a:moveTo>
                      <a:pt x="1073" y="1"/>
                    </a:moveTo>
                    <a:cubicBezTo>
                      <a:pt x="1004" y="1"/>
                      <a:pt x="913" y="46"/>
                      <a:pt x="845" y="115"/>
                    </a:cubicBezTo>
                    <a:cubicBezTo>
                      <a:pt x="731" y="229"/>
                      <a:pt x="616" y="343"/>
                      <a:pt x="502" y="480"/>
                    </a:cubicBezTo>
                    <a:cubicBezTo>
                      <a:pt x="388" y="571"/>
                      <a:pt x="274" y="663"/>
                      <a:pt x="160" y="777"/>
                    </a:cubicBezTo>
                    <a:cubicBezTo>
                      <a:pt x="46" y="868"/>
                      <a:pt x="0" y="1028"/>
                      <a:pt x="91" y="1165"/>
                    </a:cubicBezTo>
                    <a:cubicBezTo>
                      <a:pt x="149" y="1237"/>
                      <a:pt x="244" y="1282"/>
                      <a:pt x="334" y="1282"/>
                    </a:cubicBezTo>
                    <a:cubicBezTo>
                      <a:pt x="386" y="1282"/>
                      <a:pt x="438" y="1267"/>
                      <a:pt x="479" y="1233"/>
                    </a:cubicBezTo>
                    <a:cubicBezTo>
                      <a:pt x="776" y="1005"/>
                      <a:pt x="1050" y="754"/>
                      <a:pt x="1301" y="480"/>
                    </a:cubicBezTo>
                    <a:cubicBezTo>
                      <a:pt x="1392" y="366"/>
                      <a:pt x="1370" y="160"/>
                      <a:pt x="1255" y="69"/>
                    </a:cubicBezTo>
                    <a:cubicBezTo>
                      <a:pt x="1210" y="23"/>
                      <a:pt x="1141" y="1"/>
                      <a:pt x="1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5" name="Google Shape;8009;p70">
                <a:extLst>
                  <a:ext uri="{FF2B5EF4-FFF2-40B4-BE49-F238E27FC236}">
                    <a16:creationId xmlns:a16="http://schemas.microsoft.com/office/drawing/2014/main" id="{DCE96721-55FD-4824-951A-6FD04FEA438A}"/>
                  </a:ext>
                </a:extLst>
              </p:cNvPr>
              <p:cNvSpPr/>
              <p:nvPr/>
            </p:nvSpPr>
            <p:spPr>
              <a:xfrm>
                <a:off x="5293044" y="3403591"/>
                <a:ext cx="19453" cy="16538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282" extrusionOk="0">
                    <a:moveTo>
                      <a:pt x="1188" y="0"/>
                    </a:moveTo>
                    <a:cubicBezTo>
                      <a:pt x="1142" y="0"/>
                      <a:pt x="1074" y="0"/>
                      <a:pt x="1028" y="46"/>
                    </a:cubicBezTo>
                    <a:cubicBezTo>
                      <a:pt x="708" y="274"/>
                      <a:pt x="412" y="502"/>
                      <a:pt x="138" y="753"/>
                    </a:cubicBezTo>
                    <a:cubicBezTo>
                      <a:pt x="69" y="822"/>
                      <a:pt x="24" y="868"/>
                      <a:pt x="24" y="959"/>
                    </a:cubicBezTo>
                    <a:cubicBezTo>
                      <a:pt x="1" y="1027"/>
                      <a:pt x="24" y="1096"/>
                      <a:pt x="69" y="1164"/>
                    </a:cubicBezTo>
                    <a:cubicBezTo>
                      <a:pt x="113" y="1237"/>
                      <a:pt x="211" y="1281"/>
                      <a:pt x="306" y="1281"/>
                    </a:cubicBezTo>
                    <a:cubicBezTo>
                      <a:pt x="361" y="1281"/>
                      <a:pt x="415" y="1266"/>
                      <a:pt x="457" y="1233"/>
                    </a:cubicBezTo>
                    <a:cubicBezTo>
                      <a:pt x="754" y="982"/>
                      <a:pt x="1051" y="731"/>
                      <a:pt x="1348" y="502"/>
                    </a:cubicBezTo>
                    <a:cubicBezTo>
                      <a:pt x="1485" y="411"/>
                      <a:pt x="1507" y="251"/>
                      <a:pt x="1416" y="114"/>
                    </a:cubicBezTo>
                    <a:cubicBezTo>
                      <a:pt x="1370" y="46"/>
                      <a:pt x="1279" y="0"/>
                      <a:pt x="11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6" name="Google Shape;8010;p70">
                <a:extLst>
                  <a:ext uri="{FF2B5EF4-FFF2-40B4-BE49-F238E27FC236}">
                    <a16:creationId xmlns:a16="http://schemas.microsoft.com/office/drawing/2014/main" id="{38C7C3F1-CB34-4510-87AF-D74610AFD34F}"/>
                  </a:ext>
                </a:extLst>
              </p:cNvPr>
              <p:cNvSpPr/>
              <p:nvPr/>
            </p:nvSpPr>
            <p:spPr>
              <a:xfrm>
                <a:off x="5261247" y="3429493"/>
                <a:ext cx="14732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884" extrusionOk="0">
                    <a:moveTo>
                      <a:pt x="822" y="1"/>
                    </a:moveTo>
                    <a:cubicBezTo>
                      <a:pt x="777" y="1"/>
                      <a:pt x="708" y="24"/>
                      <a:pt x="663" y="47"/>
                    </a:cubicBezTo>
                    <a:cubicBezTo>
                      <a:pt x="503" y="161"/>
                      <a:pt x="320" y="252"/>
                      <a:pt x="161" y="366"/>
                    </a:cubicBezTo>
                    <a:cubicBezTo>
                      <a:pt x="46" y="457"/>
                      <a:pt x="1" y="640"/>
                      <a:pt x="92" y="777"/>
                    </a:cubicBezTo>
                    <a:cubicBezTo>
                      <a:pt x="149" y="848"/>
                      <a:pt x="242" y="884"/>
                      <a:pt x="337" y="884"/>
                    </a:cubicBezTo>
                    <a:cubicBezTo>
                      <a:pt x="394" y="884"/>
                      <a:pt x="452" y="871"/>
                      <a:pt x="503" y="845"/>
                    </a:cubicBezTo>
                    <a:cubicBezTo>
                      <a:pt x="663" y="731"/>
                      <a:pt x="822" y="617"/>
                      <a:pt x="982" y="526"/>
                    </a:cubicBezTo>
                    <a:cubicBezTo>
                      <a:pt x="1119" y="435"/>
                      <a:pt x="1142" y="229"/>
                      <a:pt x="1051" y="115"/>
                    </a:cubicBezTo>
                    <a:cubicBezTo>
                      <a:pt x="1005" y="47"/>
                      <a:pt x="914" y="1"/>
                      <a:pt x="8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7" name="Google Shape;8011;p70">
                <a:extLst>
                  <a:ext uri="{FF2B5EF4-FFF2-40B4-BE49-F238E27FC236}">
                    <a16:creationId xmlns:a16="http://schemas.microsoft.com/office/drawing/2014/main" id="{7F687FCF-D541-41C4-A3DE-C1574C761E45}"/>
                  </a:ext>
                </a:extLst>
              </p:cNvPr>
              <p:cNvSpPr/>
              <p:nvPr/>
            </p:nvSpPr>
            <p:spPr>
              <a:xfrm>
                <a:off x="5230044" y="3449809"/>
                <a:ext cx="15906" cy="13222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25" extrusionOk="0">
                    <a:moveTo>
                      <a:pt x="913" y="1"/>
                    </a:moveTo>
                    <a:cubicBezTo>
                      <a:pt x="845" y="1"/>
                      <a:pt x="799" y="1"/>
                      <a:pt x="753" y="46"/>
                    </a:cubicBezTo>
                    <a:cubicBezTo>
                      <a:pt x="548" y="183"/>
                      <a:pt x="343" y="343"/>
                      <a:pt x="160" y="503"/>
                    </a:cubicBezTo>
                    <a:cubicBezTo>
                      <a:pt x="46" y="594"/>
                      <a:pt x="0" y="777"/>
                      <a:pt x="92" y="891"/>
                    </a:cubicBezTo>
                    <a:cubicBezTo>
                      <a:pt x="147" y="975"/>
                      <a:pt x="237" y="1024"/>
                      <a:pt x="324" y="1024"/>
                    </a:cubicBezTo>
                    <a:cubicBezTo>
                      <a:pt x="380" y="1024"/>
                      <a:pt x="435" y="1004"/>
                      <a:pt x="480" y="959"/>
                    </a:cubicBezTo>
                    <a:cubicBezTo>
                      <a:pt x="685" y="823"/>
                      <a:pt x="868" y="663"/>
                      <a:pt x="1073" y="503"/>
                    </a:cubicBezTo>
                    <a:cubicBezTo>
                      <a:pt x="1210" y="412"/>
                      <a:pt x="1233" y="252"/>
                      <a:pt x="1142" y="115"/>
                    </a:cubicBezTo>
                    <a:cubicBezTo>
                      <a:pt x="1096" y="24"/>
                      <a:pt x="1005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8" name="Google Shape;8012;p70">
                <a:extLst>
                  <a:ext uri="{FF2B5EF4-FFF2-40B4-BE49-F238E27FC236}">
                    <a16:creationId xmlns:a16="http://schemas.microsoft.com/office/drawing/2014/main" id="{5EDADED0-5B1F-4489-B5CB-29574B1DD19A}"/>
                  </a:ext>
                </a:extLst>
              </p:cNvPr>
              <p:cNvSpPr/>
              <p:nvPr/>
            </p:nvSpPr>
            <p:spPr>
              <a:xfrm>
                <a:off x="5656675" y="3111809"/>
                <a:ext cx="8256" cy="22098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713" extrusionOk="0">
                    <a:moveTo>
                      <a:pt x="342" y="0"/>
                    </a:moveTo>
                    <a:cubicBezTo>
                      <a:pt x="183" y="0"/>
                      <a:pt x="69" y="137"/>
                      <a:pt x="69" y="274"/>
                    </a:cubicBezTo>
                    <a:cubicBezTo>
                      <a:pt x="46" y="662"/>
                      <a:pt x="23" y="1050"/>
                      <a:pt x="0" y="1416"/>
                    </a:cubicBezTo>
                    <a:cubicBezTo>
                      <a:pt x="0" y="1575"/>
                      <a:pt x="137" y="1712"/>
                      <a:pt x="297" y="1712"/>
                    </a:cubicBezTo>
                    <a:cubicBezTo>
                      <a:pt x="457" y="1712"/>
                      <a:pt x="571" y="1575"/>
                      <a:pt x="571" y="1416"/>
                    </a:cubicBezTo>
                    <a:cubicBezTo>
                      <a:pt x="594" y="1050"/>
                      <a:pt x="616" y="662"/>
                      <a:pt x="639" y="274"/>
                    </a:cubicBezTo>
                    <a:cubicBezTo>
                      <a:pt x="639" y="137"/>
                      <a:pt x="502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9" name="Google Shape;8013;p70">
                <a:extLst>
                  <a:ext uri="{FF2B5EF4-FFF2-40B4-BE49-F238E27FC236}">
                    <a16:creationId xmlns:a16="http://schemas.microsoft.com/office/drawing/2014/main" id="{169728E0-49AD-46C4-8382-66E518758CDE}"/>
                  </a:ext>
                </a:extLst>
              </p:cNvPr>
              <p:cNvSpPr/>
              <p:nvPr/>
            </p:nvSpPr>
            <p:spPr>
              <a:xfrm>
                <a:off x="5654908" y="3153616"/>
                <a:ext cx="8256" cy="2033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576" extrusionOk="0">
                    <a:moveTo>
                      <a:pt x="320" y="1"/>
                    </a:moveTo>
                    <a:cubicBezTo>
                      <a:pt x="183" y="1"/>
                      <a:pt x="46" y="138"/>
                      <a:pt x="46" y="275"/>
                    </a:cubicBezTo>
                    <a:cubicBezTo>
                      <a:pt x="69" y="617"/>
                      <a:pt x="46" y="959"/>
                      <a:pt x="23" y="1302"/>
                    </a:cubicBezTo>
                    <a:cubicBezTo>
                      <a:pt x="0" y="1461"/>
                      <a:pt x="160" y="1576"/>
                      <a:pt x="297" y="1576"/>
                    </a:cubicBezTo>
                    <a:cubicBezTo>
                      <a:pt x="388" y="1576"/>
                      <a:pt x="457" y="1553"/>
                      <a:pt x="502" y="1507"/>
                    </a:cubicBezTo>
                    <a:cubicBezTo>
                      <a:pt x="571" y="1439"/>
                      <a:pt x="594" y="1370"/>
                      <a:pt x="594" y="1302"/>
                    </a:cubicBezTo>
                    <a:cubicBezTo>
                      <a:pt x="616" y="959"/>
                      <a:pt x="639" y="617"/>
                      <a:pt x="616" y="275"/>
                    </a:cubicBezTo>
                    <a:cubicBezTo>
                      <a:pt x="616" y="138"/>
                      <a:pt x="479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0" name="Google Shape;8014;p70">
                <a:extLst>
                  <a:ext uri="{FF2B5EF4-FFF2-40B4-BE49-F238E27FC236}">
                    <a16:creationId xmlns:a16="http://schemas.microsoft.com/office/drawing/2014/main" id="{8BDF23F5-A766-4041-B6CF-BFB40278B08A}"/>
                  </a:ext>
                </a:extLst>
              </p:cNvPr>
              <p:cNvSpPr/>
              <p:nvPr/>
            </p:nvSpPr>
            <p:spPr>
              <a:xfrm>
                <a:off x="5654908" y="3202195"/>
                <a:ext cx="7959" cy="2062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599" extrusionOk="0">
                    <a:moveTo>
                      <a:pt x="320" y="1"/>
                    </a:moveTo>
                    <a:cubicBezTo>
                      <a:pt x="160" y="1"/>
                      <a:pt x="46" y="115"/>
                      <a:pt x="46" y="275"/>
                    </a:cubicBezTo>
                    <a:cubicBezTo>
                      <a:pt x="23" y="617"/>
                      <a:pt x="0" y="959"/>
                      <a:pt x="0" y="1302"/>
                    </a:cubicBezTo>
                    <a:cubicBezTo>
                      <a:pt x="0" y="1462"/>
                      <a:pt x="137" y="1599"/>
                      <a:pt x="297" y="1599"/>
                    </a:cubicBezTo>
                    <a:cubicBezTo>
                      <a:pt x="457" y="1599"/>
                      <a:pt x="571" y="1462"/>
                      <a:pt x="571" y="1302"/>
                    </a:cubicBezTo>
                    <a:cubicBezTo>
                      <a:pt x="571" y="959"/>
                      <a:pt x="594" y="617"/>
                      <a:pt x="616" y="275"/>
                    </a:cubicBezTo>
                    <a:cubicBezTo>
                      <a:pt x="616" y="115"/>
                      <a:pt x="479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1" name="Google Shape;8015;p70">
                <a:extLst>
                  <a:ext uri="{FF2B5EF4-FFF2-40B4-BE49-F238E27FC236}">
                    <a16:creationId xmlns:a16="http://schemas.microsoft.com/office/drawing/2014/main" id="{B4339009-9E4B-43C5-976C-D58185C0A53F}"/>
                  </a:ext>
                </a:extLst>
              </p:cNvPr>
              <p:cNvSpPr/>
              <p:nvPr/>
            </p:nvSpPr>
            <p:spPr>
              <a:xfrm>
                <a:off x="5653438" y="3251367"/>
                <a:ext cx="8256" cy="23568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827" extrusionOk="0">
                    <a:moveTo>
                      <a:pt x="342" y="1"/>
                    </a:moveTo>
                    <a:cubicBezTo>
                      <a:pt x="183" y="1"/>
                      <a:pt x="69" y="138"/>
                      <a:pt x="69" y="297"/>
                    </a:cubicBezTo>
                    <a:cubicBezTo>
                      <a:pt x="46" y="708"/>
                      <a:pt x="46" y="1119"/>
                      <a:pt x="0" y="1553"/>
                    </a:cubicBezTo>
                    <a:cubicBezTo>
                      <a:pt x="0" y="1690"/>
                      <a:pt x="137" y="1827"/>
                      <a:pt x="297" y="1827"/>
                    </a:cubicBezTo>
                    <a:cubicBezTo>
                      <a:pt x="365" y="1827"/>
                      <a:pt x="434" y="1804"/>
                      <a:pt x="479" y="1735"/>
                    </a:cubicBezTo>
                    <a:cubicBezTo>
                      <a:pt x="548" y="1690"/>
                      <a:pt x="571" y="1621"/>
                      <a:pt x="571" y="1553"/>
                    </a:cubicBezTo>
                    <a:cubicBezTo>
                      <a:pt x="616" y="1119"/>
                      <a:pt x="616" y="708"/>
                      <a:pt x="639" y="297"/>
                    </a:cubicBezTo>
                    <a:cubicBezTo>
                      <a:pt x="639" y="138"/>
                      <a:pt x="502" y="1"/>
                      <a:pt x="3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2" name="Google Shape;8016;p70">
                <a:extLst>
                  <a:ext uri="{FF2B5EF4-FFF2-40B4-BE49-F238E27FC236}">
                    <a16:creationId xmlns:a16="http://schemas.microsoft.com/office/drawing/2014/main" id="{3D5AAD93-2EE0-4D24-9D85-E8BE085E65C0}"/>
                  </a:ext>
                </a:extLst>
              </p:cNvPr>
              <p:cNvSpPr/>
              <p:nvPr/>
            </p:nvSpPr>
            <p:spPr>
              <a:xfrm>
                <a:off x="5653141" y="3304654"/>
                <a:ext cx="7663" cy="2328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805" extrusionOk="0">
                    <a:moveTo>
                      <a:pt x="297" y="1"/>
                    </a:moveTo>
                    <a:cubicBezTo>
                      <a:pt x="137" y="1"/>
                      <a:pt x="23" y="115"/>
                      <a:pt x="23" y="275"/>
                    </a:cubicBezTo>
                    <a:cubicBezTo>
                      <a:pt x="0" y="686"/>
                      <a:pt x="0" y="1119"/>
                      <a:pt x="0" y="1530"/>
                    </a:cubicBezTo>
                    <a:cubicBezTo>
                      <a:pt x="0" y="1690"/>
                      <a:pt x="137" y="1804"/>
                      <a:pt x="274" y="1804"/>
                    </a:cubicBezTo>
                    <a:cubicBezTo>
                      <a:pt x="434" y="1804"/>
                      <a:pt x="571" y="1690"/>
                      <a:pt x="571" y="1530"/>
                    </a:cubicBezTo>
                    <a:cubicBezTo>
                      <a:pt x="571" y="1119"/>
                      <a:pt x="571" y="686"/>
                      <a:pt x="594" y="275"/>
                    </a:cubicBezTo>
                    <a:cubicBezTo>
                      <a:pt x="594" y="115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3" name="Google Shape;8017;p70">
                <a:extLst>
                  <a:ext uri="{FF2B5EF4-FFF2-40B4-BE49-F238E27FC236}">
                    <a16:creationId xmlns:a16="http://schemas.microsoft.com/office/drawing/2014/main" id="{FFF66FBD-1922-4B7B-8EC1-0F590DDB6AFD}"/>
                  </a:ext>
                </a:extLst>
              </p:cNvPr>
              <p:cNvSpPr/>
              <p:nvPr/>
            </p:nvSpPr>
            <p:spPr>
              <a:xfrm>
                <a:off x="5653141" y="3353826"/>
                <a:ext cx="7959" cy="2033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576" extrusionOk="0">
                    <a:moveTo>
                      <a:pt x="320" y="1"/>
                    </a:moveTo>
                    <a:cubicBezTo>
                      <a:pt x="160" y="1"/>
                      <a:pt x="46" y="115"/>
                      <a:pt x="23" y="275"/>
                    </a:cubicBezTo>
                    <a:cubicBezTo>
                      <a:pt x="23" y="617"/>
                      <a:pt x="0" y="959"/>
                      <a:pt x="0" y="1302"/>
                    </a:cubicBezTo>
                    <a:cubicBezTo>
                      <a:pt x="0" y="1462"/>
                      <a:pt x="137" y="1576"/>
                      <a:pt x="274" y="1576"/>
                    </a:cubicBezTo>
                    <a:cubicBezTo>
                      <a:pt x="434" y="1576"/>
                      <a:pt x="571" y="1462"/>
                      <a:pt x="571" y="1302"/>
                    </a:cubicBezTo>
                    <a:cubicBezTo>
                      <a:pt x="571" y="959"/>
                      <a:pt x="594" y="617"/>
                      <a:pt x="594" y="275"/>
                    </a:cubicBezTo>
                    <a:cubicBezTo>
                      <a:pt x="616" y="115"/>
                      <a:pt x="457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4" name="Google Shape;8018;p70">
                <a:extLst>
                  <a:ext uri="{FF2B5EF4-FFF2-40B4-BE49-F238E27FC236}">
                    <a16:creationId xmlns:a16="http://schemas.microsoft.com/office/drawing/2014/main" id="{3D860ACD-4822-4D8A-8657-AAABE8118E44}"/>
                  </a:ext>
                </a:extLst>
              </p:cNvPr>
              <p:cNvSpPr/>
              <p:nvPr/>
            </p:nvSpPr>
            <p:spPr>
              <a:xfrm>
                <a:off x="5652251" y="3407409"/>
                <a:ext cx="8256" cy="2858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2216" extrusionOk="0">
                    <a:moveTo>
                      <a:pt x="343" y="1"/>
                    </a:moveTo>
                    <a:cubicBezTo>
                      <a:pt x="275" y="1"/>
                      <a:pt x="206" y="24"/>
                      <a:pt x="138" y="92"/>
                    </a:cubicBezTo>
                    <a:cubicBezTo>
                      <a:pt x="92" y="138"/>
                      <a:pt x="69" y="206"/>
                      <a:pt x="69" y="275"/>
                    </a:cubicBezTo>
                    <a:cubicBezTo>
                      <a:pt x="24" y="823"/>
                      <a:pt x="1" y="1371"/>
                      <a:pt x="1" y="1918"/>
                    </a:cubicBezTo>
                    <a:cubicBezTo>
                      <a:pt x="1" y="2078"/>
                      <a:pt x="138" y="2215"/>
                      <a:pt x="297" y="2215"/>
                    </a:cubicBezTo>
                    <a:cubicBezTo>
                      <a:pt x="434" y="2215"/>
                      <a:pt x="571" y="2078"/>
                      <a:pt x="571" y="1918"/>
                    </a:cubicBezTo>
                    <a:cubicBezTo>
                      <a:pt x="571" y="1371"/>
                      <a:pt x="594" y="823"/>
                      <a:pt x="640" y="275"/>
                    </a:cubicBezTo>
                    <a:cubicBezTo>
                      <a:pt x="640" y="138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5" name="Google Shape;8019;p70">
                <a:extLst>
                  <a:ext uri="{FF2B5EF4-FFF2-40B4-BE49-F238E27FC236}">
                    <a16:creationId xmlns:a16="http://schemas.microsoft.com/office/drawing/2014/main" id="{EF229D4D-7C8D-4BDD-A69F-5C4D9F62D373}"/>
                  </a:ext>
                </a:extLst>
              </p:cNvPr>
              <p:cNvSpPr/>
              <p:nvPr/>
            </p:nvSpPr>
            <p:spPr>
              <a:xfrm>
                <a:off x="5653141" y="3468952"/>
                <a:ext cx="9430" cy="25336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964" extrusionOk="0">
                    <a:moveTo>
                      <a:pt x="434" y="0"/>
                    </a:moveTo>
                    <a:cubicBezTo>
                      <a:pt x="297" y="0"/>
                      <a:pt x="183" y="92"/>
                      <a:pt x="160" y="206"/>
                    </a:cubicBezTo>
                    <a:cubicBezTo>
                      <a:pt x="46" y="685"/>
                      <a:pt x="0" y="1187"/>
                      <a:pt x="46" y="1667"/>
                    </a:cubicBezTo>
                    <a:cubicBezTo>
                      <a:pt x="46" y="1826"/>
                      <a:pt x="160" y="1963"/>
                      <a:pt x="320" y="1963"/>
                    </a:cubicBezTo>
                    <a:cubicBezTo>
                      <a:pt x="480" y="1963"/>
                      <a:pt x="616" y="1826"/>
                      <a:pt x="616" y="1667"/>
                    </a:cubicBezTo>
                    <a:cubicBezTo>
                      <a:pt x="594" y="1347"/>
                      <a:pt x="594" y="1028"/>
                      <a:pt x="639" y="685"/>
                    </a:cubicBezTo>
                    <a:cubicBezTo>
                      <a:pt x="662" y="571"/>
                      <a:pt x="685" y="480"/>
                      <a:pt x="708" y="366"/>
                    </a:cubicBezTo>
                    <a:cubicBezTo>
                      <a:pt x="731" y="206"/>
                      <a:pt x="662" y="46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6" name="Google Shape;8020;p70">
                <a:extLst>
                  <a:ext uri="{FF2B5EF4-FFF2-40B4-BE49-F238E27FC236}">
                    <a16:creationId xmlns:a16="http://schemas.microsoft.com/office/drawing/2014/main" id="{83E3C4B0-612B-44C2-BF77-B7EAE1A2EABD}"/>
                  </a:ext>
                </a:extLst>
              </p:cNvPr>
              <p:cNvSpPr/>
              <p:nvPr/>
            </p:nvSpPr>
            <p:spPr>
              <a:xfrm>
                <a:off x="5654315" y="3513699"/>
                <a:ext cx="7959" cy="2180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690" extrusionOk="0">
                    <a:moveTo>
                      <a:pt x="343" y="1"/>
                    </a:moveTo>
                    <a:cubicBezTo>
                      <a:pt x="183" y="1"/>
                      <a:pt x="46" y="138"/>
                      <a:pt x="46" y="298"/>
                    </a:cubicBezTo>
                    <a:cubicBezTo>
                      <a:pt x="46" y="663"/>
                      <a:pt x="23" y="1028"/>
                      <a:pt x="1" y="1393"/>
                    </a:cubicBezTo>
                    <a:cubicBezTo>
                      <a:pt x="1" y="1553"/>
                      <a:pt x="137" y="1690"/>
                      <a:pt x="297" y="1690"/>
                    </a:cubicBezTo>
                    <a:cubicBezTo>
                      <a:pt x="366" y="1690"/>
                      <a:pt x="434" y="1644"/>
                      <a:pt x="480" y="1599"/>
                    </a:cubicBezTo>
                    <a:cubicBezTo>
                      <a:pt x="548" y="1530"/>
                      <a:pt x="571" y="1462"/>
                      <a:pt x="571" y="1393"/>
                    </a:cubicBezTo>
                    <a:cubicBezTo>
                      <a:pt x="594" y="1028"/>
                      <a:pt x="617" y="663"/>
                      <a:pt x="617" y="298"/>
                    </a:cubicBezTo>
                    <a:cubicBezTo>
                      <a:pt x="617" y="138"/>
                      <a:pt x="480" y="1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7" name="Google Shape;8021;p70">
                <a:extLst>
                  <a:ext uri="{FF2B5EF4-FFF2-40B4-BE49-F238E27FC236}">
                    <a16:creationId xmlns:a16="http://schemas.microsoft.com/office/drawing/2014/main" id="{A057D163-E2FE-4060-BFD5-5F1B726622EA}"/>
                  </a:ext>
                </a:extLst>
              </p:cNvPr>
              <p:cNvSpPr/>
              <p:nvPr/>
            </p:nvSpPr>
            <p:spPr>
              <a:xfrm>
                <a:off x="5654018" y="3553455"/>
                <a:ext cx="8553" cy="1562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211" extrusionOk="0">
                    <a:moveTo>
                      <a:pt x="366" y="0"/>
                    </a:moveTo>
                    <a:cubicBezTo>
                      <a:pt x="275" y="0"/>
                      <a:pt x="206" y="23"/>
                      <a:pt x="160" y="69"/>
                    </a:cubicBezTo>
                    <a:cubicBezTo>
                      <a:pt x="92" y="137"/>
                      <a:pt x="92" y="206"/>
                      <a:pt x="69" y="274"/>
                    </a:cubicBezTo>
                    <a:cubicBezTo>
                      <a:pt x="46" y="502"/>
                      <a:pt x="24" y="708"/>
                      <a:pt x="24" y="936"/>
                    </a:cubicBezTo>
                    <a:cubicBezTo>
                      <a:pt x="1" y="1073"/>
                      <a:pt x="160" y="1210"/>
                      <a:pt x="297" y="1210"/>
                    </a:cubicBezTo>
                    <a:cubicBezTo>
                      <a:pt x="457" y="1210"/>
                      <a:pt x="571" y="1073"/>
                      <a:pt x="594" y="936"/>
                    </a:cubicBezTo>
                    <a:cubicBezTo>
                      <a:pt x="594" y="708"/>
                      <a:pt x="617" y="502"/>
                      <a:pt x="640" y="274"/>
                    </a:cubicBezTo>
                    <a:cubicBezTo>
                      <a:pt x="663" y="206"/>
                      <a:pt x="617" y="114"/>
                      <a:pt x="571" y="69"/>
                    </a:cubicBezTo>
                    <a:cubicBezTo>
                      <a:pt x="503" y="23"/>
                      <a:pt x="434" y="0"/>
                      <a:pt x="3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8" name="Google Shape;8022;p70">
                <a:extLst>
                  <a:ext uri="{FF2B5EF4-FFF2-40B4-BE49-F238E27FC236}">
                    <a16:creationId xmlns:a16="http://schemas.microsoft.com/office/drawing/2014/main" id="{4B52A54E-488A-4C7E-8D3A-1F58A05AB35C}"/>
                  </a:ext>
                </a:extLst>
              </p:cNvPr>
              <p:cNvSpPr/>
              <p:nvPr/>
            </p:nvSpPr>
            <p:spPr>
              <a:xfrm>
                <a:off x="5651954" y="2602443"/>
                <a:ext cx="107496" cy="84147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6523" extrusionOk="0">
                    <a:moveTo>
                      <a:pt x="5000" y="3932"/>
                    </a:moveTo>
                    <a:cubicBezTo>
                      <a:pt x="5003" y="3949"/>
                      <a:pt x="5022" y="3949"/>
                      <a:pt x="5022" y="3949"/>
                    </a:cubicBezTo>
                    <a:cubicBezTo>
                      <a:pt x="5015" y="3944"/>
                      <a:pt x="5008" y="3938"/>
                      <a:pt x="5000" y="3932"/>
                    </a:cubicBezTo>
                    <a:close/>
                    <a:moveTo>
                      <a:pt x="526" y="1"/>
                    </a:moveTo>
                    <a:cubicBezTo>
                      <a:pt x="389" y="24"/>
                      <a:pt x="229" y="46"/>
                      <a:pt x="69" y="69"/>
                    </a:cubicBezTo>
                    <a:cubicBezTo>
                      <a:pt x="24" y="92"/>
                      <a:pt x="1" y="161"/>
                      <a:pt x="1" y="229"/>
                    </a:cubicBezTo>
                    <a:cubicBezTo>
                      <a:pt x="1" y="366"/>
                      <a:pt x="115" y="480"/>
                      <a:pt x="252" y="480"/>
                    </a:cubicBezTo>
                    <a:cubicBezTo>
                      <a:pt x="503" y="503"/>
                      <a:pt x="754" y="526"/>
                      <a:pt x="1005" y="571"/>
                    </a:cubicBezTo>
                    <a:lnTo>
                      <a:pt x="1028" y="571"/>
                    </a:lnTo>
                    <a:cubicBezTo>
                      <a:pt x="1439" y="640"/>
                      <a:pt x="1827" y="754"/>
                      <a:pt x="2215" y="914"/>
                    </a:cubicBezTo>
                    <a:cubicBezTo>
                      <a:pt x="2055" y="937"/>
                      <a:pt x="1895" y="1028"/>
                      <a:pt x="1804" y="1165"/>
                    </a:cubicBezTo>
                    <a:cubicBezTo>
                      <a:pt x="1713" y="1302"/>
                      <a:pt x="1690" y="1462"/>
                      <a:pt x="1736" y="1621"/>
                    </a:cubicBezTo>
                    <a:cubicBezTo>
                      <a:pt x="1758" y="1758"/>
                      <a:pt x="1850" y="1941"/>
                      <a:pt x="1987" y="2009"/>
                    </a:cubicBezTo>
                    <a:cubicBezTo>
                      <a:pt x="2261" y="2146"/>
                      <a:pt x="2535" y="2260"/>
                      <a:pt x="2786" y="2420"/>
                    </a:cubicBezTo>
                    <a:cubicBezTo>
                      <a:pt x="3060" y="2557"/>
                      <a:pt x="3333" y="2740"/>
                      <a:pt x="3607" y="2900"/>
                    </a:cubicBezTo>
                    <a:cubicBezTo>
                      <a:pt x="4101" y="3214"/>
                      <a:pt x="4551" y="3572"/>
                      <a:pt x="5000" y="3932"/>
                    </a:cubicBezTo>
                    <a:lnTo>
                      <a:pt x="5000" y="3932"/>
                    </a:lnTo>
                    <a:cubicBezTo>
                      <a:pt x="5000" y="3930"/>
                      <a:pt x="5000" y="3928"/>
                      <a:pt x="5000" y="3927"/>
                    </a:cubicBezTo>
                    <a:lnTo>
                      <a:pt x="5000" y="3927"/>
                    </a:lnTo>
                    <a:cubicBezTo>
                      <a:pt x="5022" y="3949"/>
                      <a:pt x="5022" y="3949"/>
                      <a:pt x="5045" y="3972"/>
                    </a:cubicBezTo>
                    <a:cubicBezTo>
                      <a:pt x="5045" y="3972"/>
                      <a:pt x="5068" y="3995"/>
                      <a:pt x="5068" y="3995"/>
                    </a:cubicBezTo>
                    <a:cubicBezTo>
                      <a:pt x="5068" y="3995"/>
                      <a:pt x="5091" y="4018"/>
                      <a:pt x="5091" y="4018"/>
                    </a:cubicBezTo>
                    <a:cubicBezTo>
                      <a:pt x="5913" y="4726"/>
                      <a:pt x="6620" y="5524"/>
                      <a:pt x="7328" y="6346"/>
                    </a:cubicBezTo>
                    <a:cubicBezTo>
                      <a:pt x="7429" y="6462"/>
                      <a:pt x="7576" y="6522"/>
                      <a:pt x="7728" y="6522"/>
                    </a:cubicBezTo>
                    <a:cubicBezTo>
                      <a:pt x="7816" y="6522"/>
                      <a:pt x="7906" y="6502"/>
                      <a:pt x="7990" y="6460"/>
                    </a:cubicBezTo>
                    <a:cubicBezTo>
                      <a:pt x="8195" y="6346"/>
                      <a:pt x="8332" y="6095"/>
                      <a:pt x="8264" y="5844"/>
                    </a:cubicBezTo>
                    <a:cubicBezTo>
                      <a:pt x="8081" y="4999"/>
                      <a:pt x="7647" y="4223"/>
                      <a:pt x="7100" y="3539"/>
                    </a:cubicBezTo>
                    <a:cubicBezTo>
                      <a:pt x="6529" y="2831"/>
                      <a:pt x="5844" y="2215"/>
                      <a:pt x="5091" y="1713"/>
                    </a:cubicBezTo>
                    <a:cubicBezTo>
                      <a:pt x="4361" y="1188"/>
                      <a:pt x="3539" y="754"/>
                      <a:pt x="2694" y="457"/>
                    </a:cubicBezTo>
                    <a:cubicBezTo>
                      <a:pt x="2010" y="206"/>
                      <a:pt x="1279" y="46"/>
                      <a:pt x="526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9" name="Google Shape;8023;p70">
                <a:extLst>
                  <a:ext uri="{FF2B5EF4-FFF2-40B4-BE49-F238E27FC236}">
                    <a16:creationId xmlns:a16="http://schemas.microsoft.com/office/drawing/2014/main" id="{44E13816-5A69-46D3-908F-C448FABDE45E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0" name="Google Shape;8024;p70">
                <a:extLst>
                  <a:ext uri="{FF2B5EF4-FFF2-40B4-BE49-F238E27FC236}">
                    <a16:creationId xmlns:a16="http://schemas.microsoft.com/office/drawing/2014/main" id="{2C9790FF-F5BF-4364-8421-852C619ECCD5}"/>
                  </a:ext>
                </a:extLst>
              </p:cNvPr>
              <p:cNvSpPr/>
              <p:nvPr/>
            </p:nvSpPr>
            <p:spPr>
              <a:xfrm>
                <a:off x="5717328" y="2653976"/>
                <a:ext cx="297" cy="297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cubicBezTo>
                      <a:pt x="23" y="23"/>
                      <a:pt x="0" y="0"/>
                      <a:pt x="0" y="0"/>
                    </a:cubicBez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1" name="Google Shape;8025;p70">
                <a:extLst>
                  <a:ext uri="{FF2B5EF4-FFF2-40B4-BE49-F238E27FC236}">
                    <a16:creationId xmlns:a16="http://schemas.microsoft.com/office/drawing/2014/main" id="{C0A58A8F-E815-4148-AF69-0DB8D29F3BF6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2" name="Google Shape;8026;p70">
                <a:extLst>
                  <a:ext uri="{FF2B5EF4-FFF2-40B4-BE49-F238E27FC236}">
                    <a16:creationId xmlns:a16="http://schemas.microsoft.com/office/drawing/2014/main" id="{4BDA12E5-242B-4F96-BD34-169B9A0B0F1C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3" name="Google Shape;8027;p70">
                <a:extLst>
                  <a:ext uri="{FF2B5EF4-FFF2-40B4-BE49-F238E27FC236}">
                    <a16:creationId xmlns:a16="http://schemas.microsoft.com/office/drawing/2014/main" id="{0E8B8BB9-D00C-4DFC-9485-51B4F44FAD9C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4" name="Google Shape;8028;p70">
                <a:extLst>
                  <a:ext uri="{FF2B5EF4-FFF2-40B4-BE49-F238E27FC236}">
                    <a16:creationId xmlns:a16="http://schemas.microsoft.com/office/drawing/2014/main" id="{96E56498-D2CE-484B-943F-628850ECADFF}"/>
                  </a:ext>
                </a:extLst>
              </p:cNvPr>
              <p:cNvSpPr/>
              <p:nvPr/>
            </p:nvSpPr>
            <p:spPr>
              <a:xfrm>
                <a:off x="5716734" y="2653382"/>
                <a:ext cx="310" cy="31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1"/>
                      <a:pt x="0" y="23"/>
                      <a:pt x="23" y="23"/>
                    </a:cubicBezTo>
                    <a:cubicBezTo>
                      <a:pt x="18" y="18"/>
                      <a:pt x="12" y="12"/>
                      <a:pt x="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5" name="Google Shape;8029;p70">
                <a:extLst>
                  <a:ext uri="{FF2B5EF4-FFF2-40B4-BE49-F238E27FC236}">
                    <a16:creationId xmlns:a16="http://schemas.microsoft.com/office/drawing/2014/main" id="{3E0B290E-171C-4590-A92B-239AF6A3A94E}"/>
                  </a:ext>
                </a:extLst>
              </p:cNvPr>
              <p:cNvSpPr/>
              <p:nvPr/>
            </p:nvSpPr>
            <p:spPr>
              <a:xfrm>
                <a:off x="5668736" y="2611576"/>
                <a:ext cx="20047" cy="7598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589" extrusionOk="0">
                    <a:moveTo>
                      <a:pt x="138" y="0"/>
                    </a:moveTo>
                    <a:cubicBezTo>
                      <a:pt x="92" y="0"/>
                      <a:pt x="47" y="23"/>
                      <a:pt x="24" y="69"/>
                    </a:cubicBezTo>
                    <a:cubicBezTo>
                      <a:pt x="1" y="114"/>
                      <a:pt x="1" y="206"/>
                      <a:pt x="69" y="251"/>
                    </a:cubicBezTo>
                    <a:cubicBezTo>
                      <a:pt x="252" y="320"/>
                      <a:pt x="457" y="388"/>
                      <a:pt x="640" y="434"/>
                    </a:cubicBezTo>
                    <a:cubicBezTo>
                      <a:pt x="777" y="480"/>
                      <a:pt x="914" y="502"/>
                      <a:pt x="1074" y="525"/>
                    </a:cubicBezTo>
                    <a:cubicBezTo>
                      <a:pt x="1097" y="548"/>
                      <a:pt x="1119" y="548"/>
                      <a:pt x="1142" y="548"/>
                    </a:cubicBezTo>
                    <a:cubicBezTo>
                      <a:pt x="1211" y="548"/>
                      <a:pt x="1279" y="571"/>
                      <a:pt x="1348" y="571"/>
                    </a:cubicBezTo>
                    <a:cubicBezTo>
                      <a:pt x="1370" y="582"/>
                      <a:pt x="1393" y="588"/>
                      <a:pt x="1416" y="588"/>
                    </a:cubicBezTo>
                    <a:cubicBezTo>
                      <a:pt x="1439" y="588"/>
                      <a:pt x="1462" y="582"/>
                      <a:pt x="1485" y="571"/>
                    </a:cubicBezTo>
                    <a:cubicBezTo>
                      <a:pt x="1507" y="548"/>
                      <a:pt x="1530" y="502"/>
                      <a:pt x="1553" y="457"/>
                    </a:cubicBezTo>
                    <a:cubicBezTo>
                      <a:pt x="1553" y="411"/>
                      <a:pt x="1553" y="366"/>
                      <a:pt x="1530" y="343"/>
                    </a:cubicBezTo>
                    <a:cubicBezTo>
                      <a:pt x="1507" y="297"/>
                      <a:pt x="1485" y="251"/>
                      <a:pt x="1439" y="251"/>
                    </a:cubicBezTo>
                    <a:cubicBezTo>
                      <a:pt x="1211" y="229"/>
                      <a:pt x="1005" y="183"/>
                      <a:pt x="800" y="160"/>
                    </a:cubicBezTo>
                    <a:cubicBezTo>
                      <a:pt x="777" y="137"/>
                      <a:pt x="754" y="137"/>
                      <a:pt x="731" y="137"/>
                    </a:cubicBezTo>
                    <a:cubicBezTo>
                      <a:pt x="549" y="69"/>
                      <a:pt x="366" y="23"/>
                      <a:pt x="184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6" name="Google Shape;8030;p70">
                <a:extLst>
                  <a:ext uri="{FF2B5EF4-FFF2-40B4-BE49-F238E27FC236}">
                    <a16:creationId xmlns:a16="http://schemas.microsoft.com/office/drawing/2014/main" id="{839F4A35-DACE-4358-99B7-021C70CB60D4}"/>
                  </a:ext>
                </a:extLst>
              </p:cNvPr>
              <p:cNvSpPr/>
              <p:nvPr/>
            </p:nvSpPr>
            <p:spPr>
              <a:xfrm>
                <a:off x="5671097" y="2608041"/>
                <a:ext cx="36236" cy="13855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1074" extrusionOk="0">
                    <a:moveTo>
                      <a:pt x="115" y="0"/>
                    </a:moveTo>
                    <a:cubicBezTo>
                      <a:pt x="69" y="0"/>
                      <a:pt x="23" y="46"/>
                      <a:pt x="1" y="92"/>
                    </a:cubicBezTo>
                    <a:cubicBezTo>
                      <a:pt x="1" y="137"/>
                      <a:pt x="23" y="183"/>
                      <a:pt x="92" y="206"/>
                    </a:cubicBezTo>
                    <a:cubicBezTo>
                      <a:pt x="526" y="320"/>
                      <a:pt x="959" y="457"/>
                      <a:pt x="1393" y="594"/>
                    </a:cubicBezTo>
                    <a:cubicBezTo>
                      <a:pt x="1827" y="731"/>
                      <a:pt x="2260" y="891"/>
                      <a:pt x="2694" y="1073"/>
                    </a:cubicBezTo>
                    <a:cubicBezTo>
                      <a:pt x="2717" y="1073"/>
                      <a:pt x="2740" y="1073"/>
                      <a:pt x="2762" y="1050"/>
                    </a:cubicBezTo>
                    <a:cubicBezTo>
                      <a:pt x="2785" y="1050"/>
                      <a:pt x="2808" y="1028"/>
                      <a:pt x="2808" y="1005"/>
                    </a:cubicBezTo>
                    <a:cubicBezTo>
                      <a:pt x="2808" y="959"/>
                      <a:pt x="2808" y="936"/>
                      <a:pt x="2808" y="913"/>
                    </a:cubicBezTo>
                    <a:cubicBezTo>
                      <a:pt x="2785" y="891"/>
                      <a:pt x="2762" y="891"/>
                      <a:pt x="2740" y="868"/>
                    </a:cubicBezTo>
                    <a:cubicBezTo>
                      <a:pt x="1895" y="525"/>
                      <a:pt x="1005" y="251"/>
                      <a:pt x="138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7" name="Google Shape;8031;p70">
                <a:extLst>
                  <a:ext uri="{FF2B5EF4-FFF2-40B4-BE49-F238E27FC236}">
                    <a16:creationId xmlns:a16="http://schemas.microsoft.com/office/drawing/2014/main" id="{A45AD717-F53C-4E32-B2D3-91F5DB020953}"/>
                  </a:ext>
                </a:extLst>
              </p:cNvPr>
              <p:cNvSpPr/>
              <p:nvPr/>
            </p:nvSpPr>
            <p:spPr>
              <a:xfrm>
                <a:off x="5659913" y="2605681"/>
                <a:ext cx="32392" cy="974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755" extrusionOk="0">
                    <a:moveTo>
                      <a:pt x="91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8"/>
                      <a:pt x="23" y="161"/>
                      <a:pt x="46" y="183"/>
                    </a:cubicBezTo>
                    <a:cubicBezTo>
                      <a:pt x="46" y="183"/>
                      <a:pt x="69" y="206"/>
                      <a:pt x="114" y="206"/>
                    </a:cubicBezTo>
                    <a:cubicBezTo>
                      <a:pt x="228" y="206"/>
                      <a:pt x="343" y="229"/>
                      <a:pt x="457" y="252"/>
                    </a:cubicBezTo>
                    <a:lnTo>
                      <a:pt x="434" y="252"/>
                    </a:lnTo>
                    <a:cubicBezTo>
                      <a:pt x="753" y="298"/>
                      <a:pt x="1073" y="343"/>
                      <a:pt x="1393" y="434"/>
                    </a:cubicBezTo>
                    <a:cubicBezTo>
                      <a:pt x="1735" y="503"/>
                      <a:pt x="2054" y="617"/>
                      <a:pt x="2397" y="754"/>
                    </a:cubicBezTo>
                    <a:lnTo>
                      <a:pt x="2465" y="754"/>
                    </a:lnTo>
                    <a:cubicBezTo>
                      <a:pt x="2488" y="731"/>
                      <a:pt x="2488" y="708"/>
                      <a:pt x="2511" y="686"/>
                    </a:cubicBezTo>
                    <a:cubicBezTo>
                      <a:pt x="2511" y="663"/>
                      <a:pt x="2511" y="640"/>
                      <a:pt x="2488" y="617"/>
                    </a:cubicBezTo>
                    <a:cubicBezTo>
                      <a:pt x="2488" y="594"/>
                      <a:pt x="2465" y="571"/>
                      <a:pt x="2443" y="571"/>
                    </a:cubicBezTo>
                    <a:cubicBezTo>
                      <a:pt x="2260" y="503"/>
                      <a:pt x="2077" y="434"/>
                      <a:pt x="1918" y="366"/>
                    </a:cubicBezTo>
                    <a:cubicBezTo>
                      <a:pt x="1712" y="298"/>
                      <a:pt x="1507" y="252"/>
                      <a:pt x="1301" y="206"/>
                    </a:cubicBezTo>
                    <a:cubicBezTo>
                      <a:pt x="913" y="115"/>
                      <a:pt x="502" y="46"/>
                      <a:pt x="114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8" name="Google Shape;8032;p70">
                <a:extLst>
                  <a:ext uri="{FF2B5EF4-FFF2-40B4-BE49-F238E27FC236}">
                    <a16:creationId xmlns:a16="http://schemas.microsoft.com/office/drawing/2014/main" id="{B5807F05-FCCE-41B1-8A0B-2944AD6ECCA4}"/>
                  </a:ext>
                </a:extLst>
              </p:cNvPr>
              <p:cNvSpPr/>
              <p:nvPr/>
            </p:nvSpPr>
            <p:spPr>
              <a:xfrm>
                <a:off x="5656959" y="2604803"/>
                <a:ext cx="20330" cy="5018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389" extrusionOk="0">
                    <a:moveTo>
                      <a:pt x="115" y="0"/>
                    </a:moveTo>
                    <a:cubicBezTo>
                      <a:pt x="92" y="0"/>
                      <a:pt x="69" y="0"/>
                      <a:pt x="47" y="23"/>
                    </a:cubicBezTo>
                    <a:cubicBezTo>
                      <a:pt x="24" y="46"/>
                      <a:pt x="1" y="92"/>
                      <a:pt x="1" y="114"/>
                    </a:cubicBezTo>
                    <a:cubicBezTo>
                      <a:pt x="1" y="137"/>
                      <a:pt x="24" y="183"/>
                      <a:pt x="47" y="206"/>
                    </a:cubicBezTo>
                    <a:cubicBezTo>
                      <a:pt x="69" y="229"/>
                      <a:pt x="92" y="229"/>
                      <a:pt x="115" y="229"/>
                    </a:cubicBezTo>
                    <a:cubicBezTo>
                      <a:pt x="503" y="251"/>
                      <a:pt x="891" y="297"/>
                      <a:pt x="1279" y="366"/>
                    </a:cubicBezTo>
                    <a:cubicBezTo>
                      <a:pt x="1256" y="343"/>
                      <a:pt x="1256" y="343"/>
                      <a:pt x="1256" y="343"/>
                    </a:cubicBezTo>
                    <a:lnTo>
                      <a:pt x="1256" y="343"/>
                    </a:lnTo>
                    <a:cubicBezTo>
                      <a:pt x="1325" y="366"/>
                      <a:pt x="1393" y="366"/>
                      <a:pt x="1462" y="388"/>
                    </a:cubicBezTo>
                    <a:cubicBezTo>
                      <a:pt x="1485" y="388"/>
                      <a:pt x="1507" y="388"/>
                      <a:pt x="1530" y="366"/>
                    </a:cubicBezTo>
                    <a:cubicBezTo>
                      <a:pt x="1553" y="366"/>
                      <a:pt x="1576" y="343"/>
                      <a:pt x="1576" y="320"/>
                    </a:cubicBezTo>
                    <a:cubicBezTo>
                      <a:pt x="1576" y="297"/>
                      <a:pt x="1576" y="274"/>
                      <a:pt x="1576" y="251"/>
                    </a:cubicBezTo>
                    <a:cubicBezTo>
                      <a:pt x="1553" y="229"/>
                      <a:pt x="1530" y="206"/>
                      <a:pt x="1507" y="206"/>
                    </a:cubicBezTo>
                    <a:cubicBezTo>
                      <a:pt x="1051" y="137"/>
                      <a:pt x="594" y="46"/>
                      <a:pt x="115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8033;p70">
                <a:extLst>
                  <a:ext uri="{FF2B5EF4-FFF2-40B4-BE49-F238E27FC236}">
                    <a16:creationId xmlns:a16="http://schemas.microsoft.com/office/drawing/2014/main" id="{9763AE8D-4408-43D9-AA6F-BE93FA9CC0F6}"/>
                  </a:ext>
                </a:extLst>
              </p:cNvPr>
              <p:cNvSpPr/>
              <p:nvPr/>
            </p:nvSpPr>
            <p:spPr>
              <a:xfrm>
                <a:off x="5654908" y="2603630"/>
                <a:ext cx="16796" cy="5599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434" extrusionOk="0">
                    <a:moveTo>
                      <a:pt x="160" y="0"/>
                    </a:moveTo>
                    <a:cubicBezTo>
                      <a:pt x="69" y="0"/>
                      <a:pt x="0" y="91"/>
                      <a:pt x="0" y="160"/>
                    </a:cubicBezTo>
                    <a:cubicBezTo>
                      <a:pt x="0" y="205"/>
                      <a:pt x="23" y="251"/>
                      <a:pt x="46" y="274"/>
                    </a:cubicBezTo>
                    <a:cubicBezTo>
                      <a:pt x="69" y="320"/>
                      <a:pt x="114" y="320"/>
                      <a:pt x="160" y="320"/>
                    </a:cubicBezTo>
                    <a:cubicBezTo>
                      <a:pt x="434" y="365"/>
                      <a:pt x="708" y="365"/>
                      <a:pt x="982" y="411"/>
                    </a:cubicBezTo>
                    <a:cubicBezTo>
                      <a:pt x="1004" y="411"/>
                      <a:pt x="1050" y="411"/>
                      <a:pt x="1073" y="434"/>
                    </a:cubicBezTo>
                    <a:cubicBezTo>
                      <a:pt x="1119" y="434"/>
                      <a:pt x="1164" y="434"/>
                      <a:pt x="1187" y="411"/>
                    </a:cubicBezTo>
                    <a:cubicBezTo>
                      <a:pt x="1233" y="388"/>
                      <a:pt x="1256" y="342"/>
                      <a:pt x="1278" y="320"/>
                    </a:cubicBezTo>
                    <a:cubicBezTo>
                      <a:pt x="1301" y="228"/>
                      <a:pt x="1256" y="137"/>
                      <a:pt x="1164" y="114"/>
                    </a:cubicBezTo>
                    <a:cubicBezTo>
                      <a:pt x="822" y="69"/>
                      <a:pt x="502" y="23"/>
                      <a:pt x="16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8034;p70">
                <a:extLst>
                  <a:ext uri="{FF2B5EF4-FFF2-40B4-BE49-F238E27FC236}">
                    <a16:creationId xmlns:a16="http://schemas.microsoft.com/office/drawing/2014/main" id="{79034FAB-CA64-4128-A9E6-8E6DFBFE16EC}"/>
                  </a:ext>
                </a:extLst>
              </p:cNvPr>
              <p:cNvSpPr/>
              <p:nvPr/>
            </p:nvSpPr>
            <p:spPr>
              <a:xfrm>
                <a:off x="5652548" y="2603913"/>
                <a:ext cx="14435" cy="390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303" extrusionOk="0">
                    <a:moveTo>
                      <a:pt x="138" y="1"/>
                    </a:moveTo>
                    <a:cubicBezTo>
                      <a:pt x="46" y="1"/>
                      <a:pt x="1" y="69"/>
                      <a:pt x="1" y="138"/>
                    </a:cubicBezTo>
                    <a:cubicBezTo>
                      <a:pt x="1" y="206"/>
                      <a:pt x="46" y="275"/>
                      <a:pt x="138" y="275"/>
                    </a:cubicBezTo>
                    <a:cubicBezTo>
                      <a:pt x="411" y="298"/>
                      <a:pt x="708" y="298"/>
                      <a:pt x="1005" y="298"/>
                    </a:cubicBezTo>
                    <a:cubicBezTo>
                      <a:pt x="1014" y="301"/>
                      <a:pt x="1023" y="302"/>
                      <a:pt x="1031" y="302"/>
                    </a:cubicBezTo>
                    <a:cubicBezTo>
                      <a:pt x="1085" y="302"/>
                      <a:pt x="1119" y="243"/>
                      <a:pt x="1119" y="183"/>
                    </a:cubicBezTo>
                    <a:cubicBezTo>
                      <a:pt x="1119" y="138"/>
                      <a:pt x="1119" y="115"/>
                      <a:pt x="1096" y="92"/>
                    </a:cubicBezTo>
                    <a:cubicBezTo>
                      <a:pt x="1073" y="69"/>
                      <a:pt x="1028" y="47"/>
                      <a:pt x="1005" y="47"/>
                    </a:cubicBezTo>
                    <a:cubicBezTo>
                      <a:pt x="731" y="24"/>
                      <a:pt x="480" y="1"/>
                      <a:pt x="206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8035;p70">
                <a:extLst>
                  <a:ext uri="{FF2B5EF4-FFF2-40B4-BE49-F238E27FC236}">
                    <a16:creationId xmlns:a16="http://schemas.microsoft.com/office/drawing/2014/main" id="{C95CFE27-7870-41B1-A1E9-1A42202CA334}"/>
                  </a:ext>
                </a:extLst>
              </p:cNvPr>
              <p:cNvSpPr/>
              <p:nvPr/>
            </p:nvSpPr>
            <p:spPr>
              <a:xfrm>
                <a:off x="5649903" y="2603333"/>
                <a:ext cx="14732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343" extrusionOk="0">
                    <a:moveTo>
                      <a:pt x="160" y="0"/>
                    </a:moveTo>
                    <a:lnTo>
                      <a:pt x="0" y="23"/>
                    </a:lnTo>
                    <a:cubicBezTo>
                      <a:pt x="0" y="69"/>
                      <a:pt x="23" y="92"/>
                      <a:pt x="23" y="114"/>
                    </a:cubicBezTo>
                    <a:cubicBezTo>
                      <a:pt x="46" y="160"/>
                      <a:pt x="46" y="206"/>
                      <a:pt x="69" y="228"/>
                    </a:cubicBezTo>
                    <a:cubicBezTo>
                      <a:pt x="69" y="251"/>
                      <a:pt x="69" y="251"/>
                      <a:pt x="69" y="274"/>
                    </a:cubicBezTo>
                    <a:cubicBezTo>
                      <a:pt x="388" y="297"/>
                      <a:pt x="708" y="320"/>
                      <a:pt x="1004" y="343"/>
                    </a:cubicBezTo>
                    <a:cubicBezTo>
                      <a:pt x="1073" y="343"/>
                      <a:pt x="1141" y="274"/>
                      <a:pt x="1141" y="206"/>
                    </a:cubicBezTo>
                    <a:cubicBezTo>
                      <a:pt x="1141" y="183"/>
                      <a:pt x="1119" y="137"/>
                      <a:pt x="1096" y="114"/>
                    </a:cubicBezTo>
                    <a:cubicBezTo>
                      <a:pt x="1073" y="92"/>
                      <a:pt x="1050" y="92"/>
                      <a:pt x="1004" y="92"/>
                    </a:cubicBezTo>
                    <a:cubicBezTo>
                      <a:pt x="731" y="69"/>
                      <a:pt x="434" y="23"/>
                      <a:pt x="16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2" name="Google Shape;8036;p70">
                <a:extLst>
                  <a:ext uri="{FF2B5EF4-FFF2-40B4-BE49-F238E27FC236}">
                    <a16:creationId xmlns:a16="http://schemas.microsoft.com/office/drawing/2014/main" id="{45F921A7-C215-4F3C-B00D-99F77287F542}"/>
                  </a:ext>
                </a:extLst>
              </p:cNvPr>
              <p:cNvSpPr/>
              <p:nvPr/>
            </p:nvSpPr>
            <p:spPr>
              <a:xfrm>
                <a:off x="5649903" y="2603333"/>
                <a:ext cx="14138" cy="4128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320" extrusionOk="0">
                    <a:moveTo>
                      <a:pt x="137" y="0"/>
                    </a:moveTo>
                    <a:cubicBezTo>
                      <a:pt x="91" y="23"/>
                      <a:pt x="46" y="23"/>
                      <a:pt x="0" y="23"/>
                    </a:cubicBezTo>
                    <a:cubicBezTo>
                      <a:pt x="0" y="69"/>
                      <a:pt x="23" y="92"/>
                      <a:pt x="23" y="114"/>
                    </a:cubicBezTo>
                    <a:cubicBezTo>
                      <a:pt x="46" y="160"/>
                      <a:pt x="46" y="206"/>
                      <a:pt x="69" y="228"/>
                    </a:cubicBezTo>
                    <a:cubicBezTo>
                      <a:pt x="69" y="251"/>
                      <a:pt x="69" y="251"/>
                      <a:pt x="69" y="251"/>
                    </a:cubicBezTo>
                    <a:cubicBezTo>
                      <a:pt x="365" y="274"/>
                      <a:pt x="662" y="274"/>
                      <a:pt x="982" y="320"/>
                    </a:cubicBezTo>
                    <a:cubicBezTo>
                      <a:pt x="1027" y="320"/>
                      <a:pt x="1096" y="251"/>
                      <a:pt x="1096" y="183"/>
                    </a:cubicBezTo>
                    <a:cubicBezTo>
                      <a:pt x="1096" y="160"/>
                      <a:pt x="1073" y="137"/>
                      <a:pt x="1050" y="114"/>
                    </a:cubicBezTo>
                    <a:cubicBezTo>
                      <a:pt x="1027" y="92"/>
                      <a:pt x="1004" y="92"/>
                      <a:pt x="982" y="69"/>
                    </a:cubicBezTo>
                    <a:cubicBezTo>
                      <a:pt x="685" y="46"/>
                      <a:pt x="411" y="23"/>
                      <a:pt x="137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3" name="Google Shape;8037;p70">
                <a:extLst>
                  <a:ext uri="{FF2B5EF4-FFF2-40B4-BE49-F238E27FC236}">
                    <a16:creationId xmlns:a16="http://schemas.microsoft.com/office/drawing/2014/main" id="{E173B187-54B3-4022-9A51-62BAFF42E8A7}"/>
                  </a:ext>
                </a:extLst>
              </p:cNvPr>
              <p:cNvSpPr/>
              <p:nvPr/>
            </p:nvSpPr>
            <p:spPr>
              <a:xfrm>
                <a:off x="5649903" y="2602740"/>
                <a:ext cx="15325" cy="4657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361" extrusionOk="0">
                    <a:moveTo>
                      <a:pt x="502" y="1"/>
                    </a:moveTo>
                    <a:cubicBezTo>
                      <a:pt x="343" y="23"/>
                      <a:pt x="160" y="46"/>
                      <a:pt x="0" y="69"/>
                    </a:cubicBezTo>
                    <a:cubicBezTo>
                      <a:pt x="0" y="69"/>
                      <a:pt x="0" y="92"/>
                      <a:pt x="0" y="92"/>
                    </a:cubicBezTo>
                    <a:cubicBezTo>
                      <a:pt x="23" y="115"/>
                      <a:pt x="23" y="138"/>
                      <a:pt x="23" y="160"/>
                    </a:cubicBezTo>
                    <a:cubicBezTo>
                      <a:pt x="23" y="183"/>
                      <a:pt x="46" y="183"/>
                      <a:pt x="46" y="206"/>
                    </a:cubicBezTo>
                    <a:cubicBezTo>
                      <a:pt x="69" y="229"/>
                      <a:pt x="114" y="252"/>
                      <a:pt x="137" y="252"/>
                    </a:cubicBezTo>
                    <a:cubicBezTo>
                      <a:pt x="320" y="252"/>
                      <a:pt x="502" y="274"/>
                      <a:pt x="685" y="297"/>
                    </a:cubicBezTo>
                    <a:lnTo>
                      <a:pt x="662" y="297"/>
                    </a:lnTo>
                    <a:cubicBezTo>
                      <a:pt x="776" y="320"/>
                      <a:pt x="890" y="343"/>
                      <a:pt x="1004" y="343"/>
                    </a:cubicBezTo>
                    <a:cubicBezTo>
                      <a:pt x="1016" y="354"/>
                      <a:pt x="1033" y="360"/>
                      <a:pt x="1050" y="360"/>
                    </a:cubicBezTo>
                    <a:cubicBezTo>
                      <a:pt x="1067" y="360"/>
                      <a:pt x="1084" y="354"/>
                      <a:pt x="1096" y="343"/>
                    </a:cubicBezTo>
                    <a:cubicBezTo>
                      <a:pt x="1141" y="320"/>
                      <a:pt x="1164" y="297"/>
                      <a:pt x="1164" y="252"/>
                    </a:cubicBezTo>
                    <a:cubicBezTo>
                      <a:pt x="1187" y="183"/>
                      <a:pt x="1141" y="92"/>
                      <a:pt x="1073" y="92"/>
                    </a:cubicBezTo>
                    <a:cubicBezTo>
                      <a:pt x="890" y="46"/>
                      <a:pt x="685" y="23"/>
                      <a:pt x="502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4" name="Google Shape;8038;p70">
                <a:extLst>
                  <a:ext uri="{FF2B5EF4-FFF2-40B4-BE49-F238E27FC236}">
                    <a16:creationId xmlns:a16="http://schemas.microsoft.com/office/drawing/2014/main" id="{749F5A64-3920-477F-A689-3F31F3D77ECA}"/>
                  </a:ext>
                </a:extLst>
              </p:cNvPr>
              <p:cNvSpPr/>
              <p:nvPr/>
            </p:nvSpPr>
            <p:spPr>
              <a:xfrm>
                <a:off x="5658726" y="26065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5" name="Google Shape;8039;p70">
                <a:extLst>
                  <a:ext uri="{FF2B5EF4-FFF2-40B4-BE49-F238E27FC236}">
                    <a16:creationId xmlns:a16="http://schemas.microsoft.com/office/drawing/2014/main" id="{3BE11F0C-8403-4C91-AA9F-306C627E5169}"/>
                  </a:ext>
                </a:extLst>
              </p:cNvPr>
              <p:cNvSpPr/>
              <p:nvPr/>
            </p:nvSpPr>
            <p:spPr>
              <a:xfrm>
                <a:off x="5650187" y="2602740"/>
                <a:ext cx="14151" cy="4063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315" extrusionOk="0">
                    <a:moveTo>
                      <a:pt x="526" y="1"/>
                    </a:moveTo>
                    <a:cubicBezTo>
                      <a:pt x="343" y="23"/>
                      <a:pt x="184" y="46"/>
                      <a:pt x="24" y="69"/>
                    </a:cubicBezTo>
                    <a:cubicBezTo>
                      <a:pt x="24" y="69"/>
                      <a:pt x="1" y="92"/>
                      <a:pt x="1" y="92"/>
                    </a:cubicBezTo>
                    <a:cubicBezTo>
                      <a:pt x="1" y="183"/>
                      <a:pt x="69" y="229"/>
                      <a:pt x="138" y="229"/>
                    </a:cubicBezTo>
                    <a:cubicBezTo>
                      <a:pt x="343" y="229"/>
                      <a:pt x="526" y="252"/>
                      <a:pt x="709" y="274"/>
                    </a:cubicBezTo>
                    <a:cubicBezTo>
                      <a:pt x="777" y="274"/>
                      <a:pt x="845" y="297"/>
                      <a:pt x="914" y="297"/>
                    </a:cubicBezTo>
                    <a:cubicBezTo>
                      <a:pt x="937" y="309"/>
                      <a:pt x="954" y="314"/>
                      <a:pt x="968" y="314"/>
                    </a:cubicBezTo>
                    <a:cubicBezTo>
                      <a:pt x="982" y="314"/>
                      <a:pt x="994" y="309"/>
                      <a:pt x="1005" y="297"/>
                    </a:cubicBezTo>
                    <a:cubicBezTo>
                      <a:pt x="1051" y="274"/>
                      <a:pt x="1074" y="252"/>
                      <a:pt x="1074" y="206"/>
                    </a:cubicBezTo>
                    <a:cubicBezTo>
                      <a:pt x="1097" y="160"/>
                      <a:pt x="1051" y="69"/>
                      <a:pt x="982" y="46"/>
                    </a:cubicBezTo>
                    <a:cubicBezTo>
                      <a:pt x="823" y="23"/>
                      <a:pt x="686" y="1"/>
                      <a:pt x="526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6" name="Google Shape;8040;p70">
                <a:extLst>
                  <a:ext uri="{FF2B5EF4-FFF2-40B4-BE49-F238E27FC236}">
                    <a16:creationId xmlns:a16="http://schemas.microsoft.com/office/drawing/2014/main" id="{EBFBA60E-AEFD-4CD0-868D-D3D9AA5D7CED}"/>
                  </a:ext>
                </a:extLst>
              </p:cNvPr>
              <p:cNvSpPr/>
              <p:nvPr/>
            </p:nvSpPr>
            <p:spPr>
              <a:xfrm>
                <a:off x="5649606" y="2603036"/>
                <a:ext cx="11791" cy="265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206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46"/>
                    </a:cubicBezTo>
                    <a:cubicBezTo>
                      <a:pt x="23" y="92"/>
                      <a:pt x="46" y="137"/>
                      <a:pt x="69" y="183"/>
                    </a:cubicBezTo>
                    <a:cubicBezTo>
                      <a:pt x="320" y="183"/>
                      <a:pt x="571" y="206"/>
                      <a:pt x="845" y="206"/>
                    </a:cubicBezTo>
                    <a:cubicBezTo>
                      <a:pt x="868" y="206"/>
                      <a:pt x="890" y="206"/>
                      <a:pt x="890" y="183"/>
                    </a:cubicBezTo>
                    <a:cubicBezTo>
                      <a:pt x="913" y="160"/>
                      <a:pt x="913" y="137"/>
                      <a:pt x="913" y="115"/>
                    </a:cubicBezTo>
                    <a:cubicBezTo>
                      <a:pt x="913" y="92"/>
                      <a:pt x="913" y="69"/>
                      <a:pt x="890" y="46"/>
                    </a:cubicBezTo>
                    <a:cubicBezTo>
                      <a:pt x="868" y="23"/>
                      <a:pt x="845" y="23"/>
                      <a:pt x="822" y="23"/>
                    </a:cubicBezTo>
                    <a:cubicBezTo>
                      <a:pt x="548" y="23"/>
                      <a:pt x="274" y="0"/>
                      <a:pt x="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7" name="Google Shape;8041;p70">
                <a:extLst>
                  <a:ext uri="{FF2B5EF4-FFF2-40B4-BE49-F238E27FC236}">
                    <a16:creationId xmlns:a16="http://schemas.microsoft.com/office/drawing/2014/main" id="{2A6C0499-31D1-4089-B398-E40D2E99319E}"/>
                  </a:ext>
                </a:extLst>
              </p:cNvPr>
              <p:cNvSpPr/>
              <p:nvPr/>
            </p:nvSpPr>
            <p:spPr>
              <a:xfrm>
                <a:off x="5649310" y="2602146"/>
                <a:ext cx="11197" cy="2967"/>
              </a:xfrm>
              <a:custGeom>
                <a:avLst/>
                <a:gdLst/>
                <a:ahLst/>
                <a:cxnLst/>
                <a:rect l="l" t="t" r="r" b="b"/>
                <a:pathLst>
                  <a:path w="868" h="230" extrusionOk="0">
                    <a:moveTo>
                      <a:pt x="297" y="1"/>
                    </a:moveTo>
                    <a:cubicBezTo>
                      <a:pt x="206" y="1"/>
                      <a:pt x="115" y="24"/>
                      <a:pt x="0" y="24"/>
                    </a:cubicBezTo>
                    <a:cubicBezTo>
                      <a:pt x="23" y="47"/>
                      <a:pt x="23" y="92"/>
                      <a:pt x="46" y="115"/>
                    </a:cubicBezTo>
                    <a:cubicBezTo>
                      <a:pt x="46" y="161"/>
                      <a:pt x="69" y="184"/>
                      <a:pt x="69" y="206"/>
                    </a:cubicBezTo>
                    <a:cubicBezTo>
                      <a:pt x="297" y="206"/>
                      <a:pt x="548" y="206"/>
                      <a:pt x="777" y="229"/>
                    </a:cubicBezTo>
                    <a:cubicBezTo>
                      <a:pt x="799" y="229"/>
                      <a:pt x="822" y="206"/>
                      <a:pt x="845" y="184"/>
                    </a:cubicBezTo>
                    <a:cubicBezTo>
                      <a:pt x="868" y="161"/>
                      <a:pt x="868" y="138"/>
                      <a:pt x="868" y="115"/>
                    </a:cubicBezTo>
                    <a:cubicBezTo>
                      <a:pt x="868" y="92"/>
                      <a:pt x="845" y="69"/>
                      <a:pt x="822" y="47"/>
                    </a:cubicBezTo>
                    <a:cubicBezTo>
                      <a:pt x="822" y="24"/>
                      <a:pt x="777" y="24"/>
                      <a:pt x="754" y="24"/>
                    </a:cubicBezTo>
                    <a:cubicBezTo>
                      <a:pt x="594" y="24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8" name="Google Shape;8042;p70">
                <a:extLst>
                  <a:ext uri="{FF2B5EF4-FFF2-40B4-BE49-F238E27FC236}">
                    <a16:creationId xmlns:a16="http://schemas.microsoft.com/office/drawing/2014/main" id="{506D46C6-E9CA-409B-A1EF-7516A59A2CC7}"/>
                  </a:ext>
                </a:extLst>
              </p:cNvPr>
              <p:cNvSpPr/>
              <p:nvPr/>
            </p:nvSpPr>
            <p:spPr>
              <a:xfrm>
                <a:off x="5649310" y="2601862"/>
                <a:ext cx="13558" cy="3251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52" extrusionOk="0">
                    <a:moveTo>
                      <a:pt x="434" y="0"/>
                    </a:moveTo>
                    <a:cubicBezTo>
                      <a:pt x="434" y="0"/>
                      <a:pt x="411" y="0"/>
                      <a:pt x="411" y="23"/>
                    </a:cubicBezTo>
                    <a:lnTo>
                      <a:pt x="0" y="23"/>
                    </a:lnTo>
                    <a:cubicBezTo>
                      <a:pt x="23" y="46"/>
                      <a:pt x="23" y="91"/>
                      <a:pt x="46" y="137"/>
                    </a:cubicBezTo>
                    <a:cubicBezTo>
                      <a:pt x="46" y="160"/>
                      <a:pt x="46" y="183"/>
                      <a:pt x="69" y="206"/>
                    </a:cubicBezTo>
                    <a:cubicBezTo>
                      <a:pt x="206" y="206"/>
                      <a:pt x="366" y="206"/>
                      <a:pt x="525" y="228"/>
                    </a:cubicBezTo>
                    <a:lnTo>
                      <a:pt x="503" y="228"/>
                    </a:lnTo>
                    <a:cubicBezTo>
                      <a:pt x="640" y="228"/>
                      <a:pt x="777" y="228"/>
                      <a:pt x="913" y="251"/>
                    </a:cubicBezTo>
                    <a:cubicBezTo>
                      <a:pt x="936" y="251"/>
                      <a:pt x="959" y="251"/>
                      <a:pt x="982" y="228"/>
                    </a:cubicBezTo>
                    <a:cubicBezTo>
                      <a:pt x="1005" y="228"/>
                      <a:pt x="1028" y="206"/>
                      <a:pt x="1028" y="160"/>
                    </a:cubicBezTo>
                    <a:cubicBezTo>
                      <a:pt x="1050" y="114"/>
                      <a:pt x="1005" y="46"/>
                      <a:pt x="959" y="46"/>
                    </a:cubicBezTo>
                    <a:cubicBezTo>
                      <a:pt x="777" y="23"/>
                      <a:pt x="617" y="23"/>
                      <a:pt x="434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9" name="Google Shape;8043;p70">
                <a:extLst>
                  <a:ext uri="{FF2B5EF4-FFF2-40B4-BE49-F238E27FC236}">
                    <a16:creationId xmlns:a16="http://schemas.microsoft.com/office/drawing/2014/main" id="{05835A98-037B-4E3C-A73C-C4238463DAC1}"/>
                  </a:ext>
                </a:extLst>
              </p:cNvPr>
              <p:cNvSpPr/>
              <p:nvPr/>
            </p:nvSpPr>
            <p:spPr>
              <a:xfrm>
                <a:off x="5649903" y="2602146"/>
                <a:ext cx="12964" cy="3341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259" extrusionOk="0">
                    <a:moveTo>
                      <a:pt x="46" y="1"/>
                    </a:moveTo>
                    <a:cubicBezTo>
                      <a:pt x="23" y="1"/>
                      <a:pt x="23" y="24"/>
                      <a:pt x="0" y="47"/>
                    </a:cubicBezTo>
                    <a:cubicBezTo>
                      <a:pt x="0" y="69"/>
                      <a:pt x="23" y="92"/>
                      <a:pt x="23" y="115"/>
                    </a:cubicBezTo>
                    <a:cubicBezTo>
                      <a:pt x="46" y="138"/>
                      <a:pt x="69" y="161"/>
                      <a:pt x="91" y="161"/>
                    </a:cubicBezTo>
                    <a:cubicBezTo>
                      <a:pt x="343" y="184"/>
                      <a:pt x="616" y="206"/>
                      <a:pt x="890" y="252"/>
                    </a:cubicBezTo>
                    <a:cubicBezTo>
                      <a:pt x="899" y="256"/>
                      <a:pt x="907" y="258"/>
                      <a:pt x="915" y="258"/>
                    </a:cubicBezTo>
                    <a:cubicBezTo>
                      <a:pt x="951" y="258"/>
                      <a:pt x="982" y="221"/>
                      <a:pt x="982" y="184"/>
                    </a:cubicBezTo>
                    <a:cubicBezTo>
                      <a:pt x="1004" y="138"/>
                      <a:pt x="959" y="69"/>
                      <a:pt x="913" y="69"/>
                    </a:cubicBezTo>
                    <a:cubicBezTo>
                      <a:pt x="731" y="47"/>
                      <a:pt x="548" y="1"/>
                      <a:pt x="365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0" name="Google Shape;8044;p70">
                <a:extLst>
                  <a:ext uri="{FF2B5EF4-FFF2-40B4-BE49-F238E27FC236}">
                    <a16:creationId xmlns:a16="http://schemas.microsoft.com/office/drawing/2014/main" id="{371A7A72-6F2E-4D33-BB0C-15744D69492B}"/>
                  </a:ext>
                </a:extLst>
              </p:cNvPr>
              <p:cNvSpPr/>
              <p:nvPr/>
            </p:nvSpPr>
            <p:spPr>
              <a:xfrm>
                <a:off x="5649310" y="2602146"/>
                <a:ext cx="23865" cy="561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435" extrusionOk="0">
                    <a:moveTo>
                      <a:pt x="0" y="1"/>
                    </a:moveTo>
                    <a:cubicBezTo>
                      <a:pt x="23" y="47"/>
                      <a:pt x="23" y="92"/>
                      <a:pt x="46" y="115"/>
                    </a:cubicBezTo>
                    <a:cubicBezTo>
                      <a:pt x="46" y="161"/>
                      <a:pt x="69" y="184"/>
                      <a:pt x="69" y="206"/>
                    </a:cubicBezTo>
                    <a:cubicBezTo>
                      <a:pt x="137" y="206"/>
                      <a:pt x="183" y="206"/>
                      <a:pt x="252" y="229"/>
                    </a:cubicBezTo>
                    <a:lnTo>
                      <a:pt x="274" y="229"/>
                    </a:lnTo>
                    <a:cubicBezTo>
                      <a:pt x="754" y="252"/>
                      <a:pt x="1233" y="366"/>
                      <a:pt x="1712" y="435"/>
                    </a:cubicBezTo>
                    <a:cubicBezTo>
                      <a:pt x="1781" y="435"/>
                      <a:pt x="1827" y="389"/>
                      <a:pt x="1849" y="343"/>
                    </a:cubicBezTo>
                    <a:cubicBezTo>
                      <a:pt x="1849" y="298"/>
                      <a:pt x="1804" y="229"/>
                      <a:pt x="1758" y="229"/>
                    </a:cubicBezTo>
                    <a:cubicBezTo>
                      <a:pt x="1484" y="184"/>
                      <a:pt x="1187" y="138"/>
                      <a:pt x="913" y="92"/>
                    </a:cubicBezTo>
                    <a:cubicBezTo>
                      <a:pt x="640" y="47"/>
                      <a:pt x="343" y="1"/>
                      <a:pt x="46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1" name="Google Shape;8045;p70">
                <a:extLst>
                  <a:ext uri="{FF2B5EF4-FFF2-40B4-BE49-F238E27FC236}">
                    <a16:creationId xmlns:a16="http://schemas.microsoft.com/office/drawing/2014/main" id="{5028C0C6-EBC8-4A4B-825D-2EA0FF726F74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2" name="Google Shape;8046;p70">
                <a:extLst>
                  <a:ext uri="{FF2B5EF4-FFF2-40B4-BE49-F238E27FC236}">
                    <a16:creationId xmlns:a16="http://schemas.microsoft.com/office/drawing/2014/main" id="{8F400E44-D485-4E7F-92F2-57DB78687E78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3" name="Google Shape;8047;p70">
                <a:extLst>
                  <a:ext uri="{FF2B5EF4-FFF2-40B4-BE49-F238E27FC236}">
                    <a16:creationId xmlns:a16="http://schemas.microsoft.com/office/drawing/2014/main" id="{6D33D606-12CF-449B-92EC-DA3D7531111E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4" name="Google Shape;8048;p70">
                <a:extLst>
                  <a:ext uri="{FF2B5EF4-FFF2-40B4-BE49-F238E27FC236}">
                    <a16:creationId xmlns:a16="http://schemas.microsoft.com/office/drawing/2014/main" id="{E35CC1E7-551E-4633-A240-C12031416B12}"/>
                  </a:ext>
                </a:extLst>
              </p:cNvPr>
              <p:cNvSpPr/>
              <p:nvPr/>
            </p:nvSpPr>
            <p:spPr>
              <a:xfrm>
                <a:off x="5651077" y="2602740"/>
                <a:ext cx="22678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343" extrusionOk="0">
                    <a:moveTo>
                      <a:pt x="92" y="1"/>
                    </a:moveTo>
                    <a:cubicBezTo>
                      <a:pt x="46" y="1"/>
                      <a:pt x="0" y="46"/>
                      <a:pt x="0" y="92"/>
                    </a:cubicBezTo>
                    <a:cubicBezTo>
                      <a:pt x="23" y="160"/>
                      <a:pt x="69" y="183"/>
                      <a:pt x="115" y="183"/>
                    </a:cubicBezTo>
                    <a:lnTo>
                      <a:pt x="548" y="183"/>
                    </a:lnTo>
                    <a:cubicBezTo>
                      <a:pt x="913" y="229"/>
                      <a:pt x="1279" y="274"/>
                      <a:pt x="1621" y="343"/>
                    </a:cubicBezTo>
                    <a:cubicBezTo>
                      <a:pt x="1690" y="343"/>
                      <a:pt x="1735" y="320"/>
                      <a:pt x="1735" y="274"/>
                    </a:cubicBezTo>
                    <a:cubicBezTo>
                      <a:pt x="1758" y="206"/>
                      <a:pt x="1712" y="160"/>
                      <a:pt x="1667" y="160"/>
                    </a:cubicBezTo>
                    <a:cubicBezTo>
                      <a:pt x="1393" y="115"/>
                      <a:pt x="1142" y="69"/>
                      <a:pt x="868" y="23"/>
                    </a:cubicBezTo>
                    <a:cubicBezTo>
                      <a:pt x="640" y="1"/>
                      <a:pt x="411" y="1"/>
                      <a:pt x="206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5" name="Google Shape;8049;p70">
                <a:extLst>
                  <a:ext uri="{FF2B5EF4-FFF2-40B4-BE49-F238E27FC236}">
                    <a16:creationId xmlns:a16="http://schemas.microsoft.com/office/drawing/2014/main" id="{62A018D6-1EE7-449B-803B-8EE51D7364C3}"/>
                  </a:ext>
                </a:extLst>
              </p:cNvPr>
              <p:cNvSpPr/>
              <p:nvPr/>
            </p:nvSpPr>
            <p:spPr>
              <a:xfrm>
                <a:off x="5531539" y="2567705"/>
                <a:ext cx="278266" cy="433440"/>
              </a:xfrm>
              <a:custGeom>
                <a:avLst/>
                <a:gdLst/>
                <a:ahLst/>
                <a:cxnLst/>
                <a:rect l="l" t="t" r="r" b="b"/>
                <a:pathLst>
                  <a:path w="21571" h="33600" extrusionOk="0">
                    <a:moveTo>
                      <a:pt x="10432" y="0"/>
                    </a:moveTo>
                    <a:cubicBezTo>
                      <a:pt x="10203" y="0"/>
                      <a:pt x="9975" y="23"/>
                      <a:pt x="9792" y="92"/>
                    </a:cubicBezTo>
                    <a:cubicBezTo>
                      <a:pt x="9633" y="137"/>
                      <a:pt x="9541" y="274"/>
                      <a:pt x="9564" y="434"/>
                    </a:cubicBezTo>
                    <a:cubicBezTo>
                      <a:pt x="9587" y="480"/>
                      <a:pt x="9587" y="525"/>
                      <a:pt x="9610" y="571"/>
                    </a:cubicBezTo>
                    <a:cubicBezTo>
                      <a:pt x="9655" y="639"/>
                      <a:pt x="9724" y="662"/>
                      <a:pt x="9792" y="685"/>
                    </a:cubicBezTo>
                    <a:lnTo>
                      <a:pt x="9884" y="731"/>
                    </a:lnTo>
                    <a:cubicBezTo>
                      <a:pt x="10295" y="913"/>
                      <a:pt x="10705" y="1164"/>
                      <a:pt x="11116" y="1461"/>
                    </a:cubicBezTo>
                    <a:cubicBezTo>
                      <a:pt x="11755" y="1963"/>
                      <a:pt x="12395" y="2625"/>
                      <a:pt x="13034" y="3447"/>
                    </a:cubicBezTo>
                    <a:cubicBezTo>
                      <a:pt x="13604" y="4200"/>
                      <a:pt x="14129" y="5022"/>
                      <a:pt x="14677" y="5981"/>
                    </a:cubicBezTo>
                    <a:cubicBezTo>
                      <a:pt x="15088" y="6757"/>
                      <a:pt x="15499" y="7578"/>
                      <a:pt x="15864" y="8423"/>
                    </a:cubicBezTo>
                    <a:cubicBezTo>
                      <a:pt x="16161" y="9108"/>
                      <a:pt x="16389" y="9770"/>
                      <a:pt x="16572" y="10409"/>
                    </a:cubicBezTo>
                    <a:cubicBezTo>
                      <a:pt x="16777" y="11139"/>
                      <a:pt x="16937" y="11915"/>
                      <a:pt x="17051" y="12691"/>
                    </a:cubicBezTo>
                    <a:cubicBezTo>
                      <a:pt x="17256" y="14152"/>
                      <a:pt x="17256" y="15613"/>
                      <a:pt x="17051" y="17028"/>
                    </a:cubicBezTo>
                    <a:cubicBezTo>
                      <a:pt x="16960" y="17690"/>
                      <a:pt x="16823" y="18352"/>
                      <a:pt x="16663" y="18991"/>
                    </a:cubicBezTo>
                    <a:cubicBezTo>
                      <a:pt x="16503" y="19539"/>
                      <a:pt x="16298" y="20109"/>
                      <a:pt x="16047" y="20726"/>
                    </a:cubicBezTo>
                    <a:cubicBezTo>
                      <a:pt x="15499" y="22050"/>
                      <a:pt x="14746" y="23305"/>
                      <a:pt x="13855" y="24492"/>
                    </a:cubicBezTo>
                    <a:cubicBezTo>
                      <a:pt x="12874" y="25747"/>
                      <a:pt x="11687" y="26911"/>
                      <a:pt x="10340" y="27961"/>
                    </a:cubicBezTo>
                    <a:cubicBezTo>
                      <a:pt x="8788" y="29148"/>
                      <a:pt x="7031" y="30175"/>
                      <a:pt x="5090" y="30997"/>
                    </a:cubicBezTo>
                    <a:cubicBezTo>
                      <a:pt x="3538" y="31659"/>
                      <a:pt x="1895" y="32184"/>
                      <a:pt x="229" y="32549"/>
                    </a:cubicBezTo>
                    <a:cubicBezTo>
                      <a:pt x="160" y="32549"/>
                      <a:pt x="92" y="32595"/>
                      <a:pt x="46" y="32663"/>
                    </a:cubicBezTo>
                    <a:cubicBezTo>
                      <a:pt x="23" y="32732"/>
                      <a:pt x="0" y="32823"/>
                      <a:pt x="23" y="32892"/>
                    </a:cubicBezTo>
                    <a:cubicBezTo>
                      <a:pt x="23" y="32914"/>
                      <a:pt x="23" y="32937"/>
                      <a:pt x="46" y="32937"/>
                    </a:cubicBezTo>
                    <a:cubicBezTo>
                      <a:pt x="46" y="33006"/>
                      <a:pt x="69" y="33051"/>
                      <a:pt x="114" y="33097"/>
                    </a:cubicBezTo>
                    <a:cubicBezTo>
                      <a:pt x="297" y="33280"/>
                      <a:pt x="480" y="33439"/>
                      <a:pt x="708" y="33553"/>
                    </a:cubicBezTo>
                    <a:cubicBezTo>
                      <a:pt x="754" y="33576"/>
                      <a:pt x="799" y="33599"/>
                      <a:pt x="868" y="33599"/>
                    </a:cubicBezTo>
                    <a:lnTo>
                      <a:pt x="1119" y="33599"/>
                    </a:lnTo>
                    <a:cubicBezTo>
                      <a:pt x="3242" y="33211"/>
                      <a:pt x="5341" y="32618"/>
                      <a:pt x="7350" y="31864"/>
                    </a:cubicBezTo>
                    <a:cubicBezTo>
                      <a:pt x="9382" y="31111"/>
                      <a:pt x="11299" y="30153"/>
                      <a:pt x="12988" y="29057"/>
                    </a:cubicBezTo>
                    <a:cubicBezTo>
                      <a:pt x="13878" y="28509"/>
                      <a:pt x="14723" y="27893"/>
                      <a:pt x="15476" y="27254"/>
                    </a:cubicBezTo>
                    <a:cubicBezTo>
                      <a:pt x="16229" y="26615"/>
                      <a:pt x="16960" y="25907"/>
                      <a:pt x="17621" y="25154"/>
                    </a:cubicBezTo>
                    <a:cubicBezTo>
                      <a:pt x="19014" y="23579"/>
                      <a:pt x="20064" y="21890"/>
                      <a:pt x="20726" y="20064"/>
                    </a:cubicBezTo>
                    <a:cubicBezTo>
                      <a:pt x="21091" y="19082"/>
                      <a:pt x="21342" y="17987"/>
                      <a:pt x="21456" y="16823"/>
                    </a:cubicBezTo>
                    <a:cubicBezTo>
                      <a:pt x="21570" y="15727"/>
                      <a:pt x="21570" y="14609"/>
                      <a:pt x="21410" y="13490"/>
                    </a:cubicBezTo>
                    <a:cubicBezTo>
                      <a:pt x="21274" y="12394"/>
                      <a:pt x="21000" y="11299"/>
                      <a:pt x="20589" y="10249"/>
                    </a:cubicBezTo>
                    <a:cubicBezTo>
                      <a:pt x="20338" y="9518"/>
                      <a:pt x="19973" y="8742"/>
                      <a:pt x="19448" y="7807"/>
                    </a:cubicBezTo>
                    <a:cubicBezTo>
                      <a:pt x="18557" y="6186"/>
                      <a:pt x="17553" y="4748"/>
                      <a:pt x="16457" y="3538"/>
                    </a:cubicBezTo>
                    <a:cubicBezTo>
                      <a:pt x="15818" y="2831"/>
                      <a:pt x="15179" y="2260"/>
                      <a:pt x="14540" y="1781"/>
                    </a:cubicBezTo>
                    <a:cubicBezTo>
                      <a:pt x="14380" y="1667"/>
                      <a:pt x="14221" y="1575"/>
                      <a:pt x="14084" y="1461"/>
                    </a:cubicBezTo>
                    <a:cubicBezTo>
                      <a:pt x="14061" y="1461"/>
                      <a:pt x="14038" y="1438"/>
                      <a:pt x="14038" y="1438"/>
                    </a:cubicBezTo>
                    <a:cubicBezTo>
                      <a:pt x="13513" y="1096"/>
                      <a:pt x="13034" y="845"/>
                      <a:pt x="12554" y="639"/>
                    </a:cubicBezTo>
                    <a:cubicBezTo>
                      <a:pt x="12098" y="388"/>
                      <a:pt x="11641" y="206"/>
                      <a:pt x="11208" y="92"/>
                    </a:cubicBezTo>
                    <a:cubicBezTo>
                      <a:pt x="10934" y="23"/>
                      <a:pt x="10660" y="0"/>
                      <a:pt x="10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6" name="Google Shape;8050;p70">
                <a:extLst>
                  <a:ext uri="{FF2B5EF4-FFF2-40B4-BE49-F238E27FC236}">
                    <a16:creationId xmlns:a16="http://schemas.microsoft.com/office/drawing/2014/main" id="{911AE495-DBA1-4458-9ABD-F16B8FAEB38D}"/>
                  </a:ext>
                </a:extLst>
              </p:cNvPr>
              <p:cNvSpPr/>
              <p:nvPr/>
            </p:nvSpPr>
            <p:spPr>
              <a:xfrm>
                <a:off x="5645775" y="2555038"/>
                <a:ext cx="57431" cy="28999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248" extrusionOk="0">
                    <a:moveTo>
                      <a:pt x="3630" y="1"/>
                    </a:moveTo>
                    <a:cubicBezTo>
                      <a:pt x="2511" y="1"/>
                      <a:pt x="1416" y="229"/>
                      <a:pt x="457" y="777"/>
                    </a:cubicBezTo>
                    <a:cubicBezTo>
                      <a:pt x="274" y="891"/>
                      <a:pt x="138" y="1028"/>
                      <a:pt x="46" y="1233"/>
                    </a:cubicBezTo>
                    <a:cubicBezTo>
                      <a:pt x="1" y="1416"/>
                      <a:pt x="1" y="1621"/>
                      <a:pt x="92" y="1804"/>
                    </a:cubicBezTo>
                    <a:cubicBezTo>
                      <a:pt x="210" y="2057"/>
                      <a:pt x="502" y="2247"/>
                      <a:pt x="793" y="2247"/>
                    </a:cubicBezTo>
                    <a:cubicBezTo>
                      <a:pt x="897" y="2247"/>
                      <a:pt x="1000" y="2223"/>
                      <a:pt x="1096" y="2169"/>
                    </a:cubicBezTo>
                    <a:cubicBezTo>
                      <a:pt x="1393" y="1987"/>
                      <a:pt x="1712" y="1850"/>
                      <a:pt x="2055" y="1736"/>
                    </a:cubicBezTo>
                    <a:cubicBezTo>
                      <a:pt x="2466" y="1621"/>
                      <a:pt x="2877" y="1553"/>
                      <a:pt x="3287" y="1530"/>
                    </a:cubicBezTo>
                    <a:lnTo>
                      <a:pt x="3584" y="1530"/>
                    </a:lnTo>
                    <a:cubicBezTo>
                      <a:pt x="3790" y="1530"/>
                      <a:pt x="3972" y="1485"/>
                      <a:pt x="4155" y="1348"/>
                    </a:cubicBezTo>
                    <a:cubicBezTo>
                      <a:pt x="4292" y="1211"/>
                      <a:pt x="4383" y="1028"/>
                      <a:pt x="4406" y="823"/>
                    </a:cubicBezTo>
                    <a:cubicBezTo>
                      <a:pt x="4452" y="435"/>
                      <a:pt x="4132" y="1"/>
                      <a:pt x="37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7" name="Google Shape;8051;p70">
                <a:extLst>
                  <a:ext uri="{FF2B5EF4-FFF2-40B4-BE49-F238E27FC236}">
                    <a16:creationId xmlns:a16="http://schemas.microsoft.com/office/drawing/2014/main" id="{49E168F0-1B01-4602-AF8C-D42FB2A6E59E}"/>
                  </a:ext>
                </a:extLst>
              </p:cNvPr>
              <p:cNvSpPr/>
              <p:nvPr/>
            </p:nvSpPr>
            <p:spPr>
              <a:xfrm>
                <a:off x="5760012" y="2755261"/>
                <a:ext cx="90700" cy="138107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10706" extrusionOk="0">
                    <a:moveTo>
                      <a:pt x="6164" y="0"/>
                    </a:moveTo>
                    <a:cubicBezTo>
                      <a:pt x="6141" y="0"/>
                      <a:pt x="6141" y="23"/>
                      <a:pt x="6118" y="23"/>
                    </a:cubicBezTo>
                    <a:cubicBezTo>
                      <a:pt x="6072" y="23"/>
                      <a:pt x="6027" y="69"/>
                      <a:pt x="6004" y="114"/>
                    </a:cubicBezTo>
                    <a:lnTo>
                      <a:pt x="5958" y="114"/>
                    </a:lnTo>
                    <a:cubicBezTo>
                      <a:pt x="5913" y="114"/>
                      <a:pt x="5867" y="114"/>
                      <a:pt x="5821" y="137"/>
                    </a:cubicBezTo>
                    <a:cubicBezTo>
                      <a:pt x="4885" y="457"/>
                      <a:pt x="4064" y="890"/>
                      <a:pt x="3333" y="1438"/>
                    </a:cubicBezTo>
                    <a:cubicBezTo>
                      <a:pt x="2922" y="1758"/>
                      <a:pt x="2580" y="2054"/>
                      <a:pt x="2261" y="2397"/>
                    </a:cubicBezTo>
                    <a:cubicBezTo>
                      <a:pt x="1964" y="2716"/>
                      <a:pt x="1644" y="3081"/>
                      <a:pt x="1370" y="3515"/>
                    </a:cubicBezTo>
                    <a:cubicBezTo>
                      <a:pt x="1119" y="3880"/>
                      <a:pt x="891" y="4268"/>
                      <a:pt x="708" y="4702"/>
                    </a:cubicBezTo>
                    <a:cubicBezTo>
                      <a:pt x="503" y="5159"/>
                      <a:pt x="343" y="5615"/>
                      <a:pt x="229" y="6072"/>
                    </a:cubicBezTo>
                    <a:cubicBezTo>
                      <a:pt x="115" y="6551"/>
                      <a:pt x="46" y="7053"/>
                      <a:pt x="24" y="7532"/>
                    </a:cubicBezTo>
                    <a:cubicBezTo>
                      <a:pt x="1" y="7966"/>
                      <a:pt x="46" y="8377"/>
                      <a:pt x="138" y="8788"/>
                    </a:cubicBezTo>
                    <a:cubicBezTo>
                      <a:pt x="183" y="8970"/>
                      <a:pt x="252" y="9153"/>
                      <a:pt x="320" y="9313"/>
                    </a:cubicBezTo>
                    <a:cubicBezTo>
                      <a:pt x="389" y="9450"/>
                      <a:pt x="457" y="9587"/>
                      <a:pt x="549" y="9701"/>
                    </a:cubicBezTo>
                    <a:cubicBezTo>
                      <a:pt x="731" y="9998"/>
                      <a:pt x="982" y="10226"/>
                      <a:pt x="1256" y="10408"/>
                    </a:cubicBezTo>
                    <a:cubicBezTo>
                      <a:pt x="1576" y="10591"/>
                      <a:pt x="1987" y="10705"/>
                      <a:pt x="2420" y="10705"/>
                    </a:cubicBezTo>
                    <a:cubicBezTo>
                      <a:pt x="2649" y="10705"/>
                      <a:pt x="2854" y="10682"/>
                      <a:pt x="3082" y="10637"/>
                    </a:cubicBezTo>
                    <a:cubicBezTo>
                      <a:pt x="3356" y="10568"/>
                      <a:pt x="3676" y="10431"/>
                      <a:pt x="3995" y="10249"/>
                    </a:cubicBezTo>
                    <a:cubicBezTo>
                      <a:pt x="4269" y="10089"/>
                      <a:pt x="4543" y="9861"/>
                      <a:pt x="4840" y="9564"/>
                    </a:cubicBezTo>
                    <a:cubicBezTo>
                      <a:pt x="5136" y="9313"/>
                      <a:pt x="5388" y="8993"/>
                      <a:pt x="5639" y="8628"/>
                    </a:cubicBezTo>
                    <a:cubicBezTo>
                      <a:pt x="5890" y="8217"/>
                      <a:pt x="6118" y="7783"/>
                      <a:pt x="6323" y="7327"/>
                    </a:cubicBezTo>
                    <a:cubicBezTo>
                      <a:pt x="6438" y="7053"/>
                      <a:pt x="6529" y="6779"/>
                      <a:pt x="6620" y="6528"/>
                    </a:cubicBezTo>
                    <a:cubicBezTo>
                      <a:pt x="6711" y="6209"/>
                      <a:pt x="6780" y="5889"/>
                      <a:pt x="6826" y="5615"/>
                    </a:cubicBezTo>
                    <a:cubicBezTo>
                      <a:pt x="6963" y="4999"/>
                      <a:pt x="7008" y="4382"/>
                      <a:pt x="7008" y="3743"/>
                    </a:cubicBezTo>
                    <a:cubicBezTo>
                      <a:pt x="7031" y="2762"/>
                      <a:pt x="6871" y="1803"/>
                      <a:pt x="6597" y="890"/>
                    </a:cubicBezTo>
                    <a:cubicBezTo>
                      <a:pt x="6552" y="799"/>
                      <a:pt x="6529" y="730"/>
                      <a:pt x="6483" y="662"/>
                    </a:cubicBezTo>
                    <a:cubicBezTo>
                      <a:pt x="6392" y="434"/>
                      <a:pt x="6278" y="228"/>
                      <a:pt x="61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8" name="Google Shape;8052;p70">
                <a:extLst>
                  <a:ext uri="{FF2B5EF4-FFF2-40B4-BE49-F238E27FC236}">
                    <a16:creationId xmlns:a16="http://schemas.microsoft.com/office/drawing/2014/main" id="{5B6C4161-9CEE-4C4C-A46F-AC65677C6FB3}"/>
                  </a:ext>
                </a:extLst>
              </p:cNvPr>
              <p:cNvSpPr/>
              <p:nvPr/>
            </p:nvSpPr>
            <p:spPr>
              <a:xfrm>
                <a:off x="5754130" y="2677813"/>
                <a:ext cx="90700" cy="146634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11367" extrusionOk="0">
                    <a:moveTo>
                      <a:pt x="3287" y="1"/>
                    </a:moveTo>
                    <a:cubicBezTo>
                      <a:pt x="3219" y="1"/>
                      <a:pt x="3150" y="24"/>
                      <a:pt x="3059" y="47"/>
                    </a:cubicBezTo>
                    <a:cubicBezTo>
                      <a:pt x="2945" y="69"/>
                      <a:pt x="2853" y="138"/>
                      <a:pt x="2762" y="206"/>
                    </a:cubicBezTo>
                    <a:cubicBezTo>
                      <a:pt x="2602" y="389"/>
                      <a:pt x="2465" y="617"/>
                      <a:pt x="2443" y="891"/>
                    </a:cubicBezTo>
                    <a:cubicBezTo>
                      <a:pt x="2443" y="960"/>
                      <a:pt x="2443" y="1028"/>
                      <a:pt x="2443" y="1097"/>
                    </a:cubicBezTo>
                    <a:cubicBezTo>
                      <a:pt x="2328" y="982"/>
                      <a:pt x="2192" y="868"/>
                      <a:pt x="2077" y="754"/>
                    </a:cubicBezTo>
                    <a:cubicBezTo>
                      <a:pt x="1986" y="686"/>
                      <a:pt x="1872" y="594"/>
                      <a:pt x="1735" y="549"/>
                    </a:cubicBezTo>
                    <a:cubicBezTo>
                      <a:pt x="1575" y="457"/>
                      <a:pt x="1438" y="435"/>
                      <a:pt x="1301" y="435"/>
                    </a:cubicBezTo>
                    <a:cubicBezTo>
                      <a:pt x="1281" y="428"/>
                      <a:pt x="1259" y="425"/>
                      <a:pt x="1236" y="425"/>
                    </a:cubicBezTo>
                    <a:cubicBezTo>
                      <a:pt x="1179" y="425"/>
                      <a:pt x="1115" y="441"/>
                      <a:pt x="1050" y="457"/>
                    </a:cubicBezTo>
                    <a:cubicBezTo>
                      <a:pt x="1027" y="457"/>
                      <a:pt x="982" y="480"/>
                      <a:pt x="959" y="503"/>
                    </a:cubicBezTo>
                    <a:cubicBezTo>
                      <a:pt x="799" y="572"/>
                      <a:pt x="662" y="663"/>
                      <a:pt x="571" y="800"/>
                    </a:cubicBezTo>
                    <a:cubicBezTo>
                      <a:pt x="480" y="937"/>
                      <a:pt x="388" y="1051"/>
                      <a:pt x="365" y="1165"/>
                    </a:cubicBezTo>
                    <a:cubicBezTo>
                      <a:pt x="297" y="1348"/>
                      <a:pt x="274" y="1485"/>
                      <a:pt x="274" y="1667"/>
                    </a:cubicBezTo>
                    <a:cubicBezTo>
                      <a:pt x="274" y="1804"/>
                      <a:pt x="297" y="1941"/>
                      <a:pt x="320" y="2101"/>
                    </a:cubicBezTo>
                    <a:cubicBezTo>
                      <a:pt x="388" y="2398"/>
                      <a:pt x="502" y="2694"/>
                      <a:pt x="685" y="3014"/>
                    </a:cubicBezTo>
                    <a:cubicBezTo>
                      <a:pt x="754" y="3128"/>
                      <a:pt x="822" y="3265"/>
                      <a:pt x="890" y="3356"/>
                    </a:cubicBezTo>
                    <a:cubicBezTo>
                      <a:pt x="799" y="3356"/>
                      <a:pt x="685" y="3356"/>
                      <a:pt x="594" y="3379"/>
                    </a:cubicBezTo>
                    <a:cubicBezTo>
                      <a:pt x="548" y="3402"/>
                      <a:pt x="480" y="3425"/>
                      <a:pt x="434" y="3448"/>
                    </a:cubicBezTo>
                    <a:cubicBezTo>
                      <a:pt x="297" y="3539"/>
                      <a:pt x="160" y="3722"/>
                      <a:pt x="92" y="3904"/>
                    </a:cubicBezTo>
                    <a:cubicBezTo>
                      <a:pt x="23" y="4132"/>
                      <a:pt x="23" y="4383"/>
                      <a:pt x="46" y="4635"/>
                    </a:cubicBezTo>
                    <a:cubicBezTo>
                      <a:pt x="69" y="4771"/>
                      <a:pt x="92" y="4931"/>
                      <a:pt x="137" y="5091"/>
                    </a:cubicBezTo>
                    <a:cubicBezTo>
                      <a:pt x="183" y="5228"/>
                      <a:pt x="229" y="5388"/>
                      <a:pt x="297" y="5525"/>
                    </a:cubicBezTo>
                    <a:cubicBezTo>
                      <a:pt x="411" y="5776"/>
                      <a:pt x="548" y="6027"/>
                      <a:pt x="662" y="6255"/>
                    </a:cubicBezTo>
                    <a:cubicBezTo>
                      <a:pt x="617" y="6255"/>
                      <a:pt x="594" y="6278"/>
                      <a:pt x="571" y="6278"/>
                    </a:cubicBezTo>
                    <a:cubicBezTo>
                      <a:pt x="137" y="6506"/>
                      <a:pt x="0" y="7100"/>
                      <a:pt x="46" y="7602"/>
                    </a:cubicBezTo>
                    <a:cubicBezTo>
                      <a:pt x="69" y="8241"/>
                      <a:pt x="297" y="8903"/>
                      <a:pt x="708" y="9428"/>
                    </a:cubicBezTo>
                    <a:cubicBezTo>
                      <a:pt x="868" y="9679"/>
                      <a:pt x="1096" y="9907"/>
                      <a:pt x="1415" y="10158"/>
                    </a:cubicBezTo>
                    <a:cubicBezTo>
                      <a:pt x="1712" y="10386"/>
                      <a:pt x="1986" y="10592"/>
                      <a:pt x="2260" y="10752"/>
                    </a:cubicBezTo>
                    <a:cubicBezTo>
                      <a:pt x="2648" y="10980"/>
                      <a:pt x="3036" y="11140"/>
                      <a:pt x="3401" y="11231"/>
                    </a:cubicBezTo>
                    <a:cubicBezTo>
                      <a:pt x="3704" y="11327"/>
                      <a:pt x="3984" y="11367"/>
                      <a:pt x="4242" y="11367"/>
                    </a:cubicBezTo>
                    <a:cubicBezTo>
                      <a:pt x="4354" y="11367"/>
                      <a:pt x="4462" y="11359"/>
                      <a:pt x="4565" y="11345"/>
                    </a:cubicBezTo>
                    <a:cubicBezTo>
                      <a:pt x="4725" y="11345"/>
                      <a:pt x="4862" y="11299"/>
                      <a:pt x="4999" y="11254"/>
                    </a:cubicBezTo>
                    <a:cubicBezTo>
                      <a:pt x="5250" y="11185"/>
                      <a:pt x="5456" y="11094"/>
                      <a:pt x="5661" y="10957"/>
                    </a:cubicBezTo>
                    <a:cubicBezTo>
                      <a:pt x="6003" y="10706"/>
                      <a:pt x="6300" y="10364"/>
                      <a:pt x="6528" y="9953"/>
                    </a:cubicBezTo>
                    <a:cubicBezTo>
                      <a:pt x="6871" y="9291"/>
                      <a:pt x="7030" y="8424"/>
                      <a:pt x="6962" y="7465"/>
                    </a:cubicBezTo>
                    <a:cubicBezTo>
                      <a:pt x="6916" y="7008"/>
                      <a:pt x="6848" y="6529"/>
                      <a:pt x="6734" y="5981"/>
                    </a:cubicBezTo>
                    <a:cubicBezTo>
                      <a:pt x="6551" y="5365"/>
                      <a:pt x="6346" y="4771"/>
                      <a:pt x="6163" y="4178"/>
                    </a:cubicBezTo>
                    <a:cubicBezTo>
                      <a:pt x="6095" y="4064"/>
                      <a:pt x="6049" y="3927"/>
                      <a:pt x="5981" y="3790"/>
                    </a:cubicBezTo>
                    <a:cubicBezTo>
                      <a:pt x="5889" y="3562"/>
                      <a:pt x="5821" y="3333"/>
                      <a:pt x="5729" y="3082"/>
                    </a:cubicBezTo>
                    <a:cubicBezTo>
                      <a:pt x="5661" y="2900"/>
                      <a:pt x="5615" y="2740"/>
                      <a:pt x="5547" y="2557"/>
                    </a:cubicBezTo>
                    <a:cubicBezTo>
                      <a:pt x="5387" y="2124"/>
                      <a:pt x="5204" y="1690"/>
                      <a:pt x="4953" y="1302"/>
                    </a:cubicBezTo>
                    <a:cubicBezTo>
                      <a:pt x="4702" y="891"/>
                      <a:pt x="4428" y="572"/>
                      <a:pt x="4132" y="343"/>
                    </a:cubicBezTo>
                    <a:cubicBezTo>
                      <a:pt x="3881" y="138"/>
                      <a:pt x="3607" y="24"/>
                      <a:pt x="3356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9" name="Google Shape;8053;p70">
                <a:extLst>
                  <a:ext uri="{FF2B5EF4-FFF2-40B4-BE49-F238E27FC236}">
                    <a16:creationId xmlns:a16="http://schemas.microsoft.com/office/drawing/2014/main" id="{F924E3B6-2594-4CF7-ADB1-BD6509AD579A}"/>
                  </a:ext>
                </a:extLst>
              </p:cNvPr>
              <p:cNvSpPr/>
              <p:nvPr/>
            </p:nvSpPr>
            <p:spPr>
              <a:xfrm>
                <a:off x="5764436" y="2721103"/>
                <a:ext cx="8836" cy="11907"/>
              </a:xfrm>
              <a:custGeom>
                <a:avLst/>
                <a:gdLst/>
                <a:ahLst/>
                <a:cxnLst/>
                <a:rect l="l" t="t" r="r" b="b"/>
                <a:pathLst>
                  <a:path w="685" h="923" extrusionOk="0">
                    <a:moveTo>
                      <a:pt x="91" y="0"/>
                    </a:moveTo>
                    <a:cubicBezTo>
                      <a:pt x="91" y="0"/>
                      <a:pt x="69" y="23"/>
                      <a:pt x="46" y="23"/>
                    </a:cubicBezTo>
                    <a:cubicBezTo>
                      <a:pt x="23" y="46"/>
                      <a:pt x="23" y="92"/>
                      <a:pt x="23" y="114"/>
                    </a:cubicBezTo>
                    <a:cubicBezTo>
                      <a:pt x="0" y="160"/>
                      <a:pt x="23" y="183"/>
                      <a:pt x="46" y="206"/>
                    </a:cubicBezTo>
                    <a:cubicBezTo>
                      <a:pt x="91" y="343"/>
                      <a:pt x="183" y="480"/>
                      <a:pt x="251" y="594"/>
                    </a:cubicBezTo>
                    <a:cubicBezTo>
                      <a:pt x="343" y="685"/>
                      <a:pt x="411" y="799"/>
                      <a:pt x="502" y="890"/>
                    </a:cubicBezTo>
                    <a:cubicBezTo>
                      <a:pt x="518" y="907"/>
                      <a:pt x="546" y="923"/>
                      <a:pt x="569" y="923"/>
                    </a:cubicBezTo>
                    <a:cubicBezTo>
                      <a:pt x="578" y="923"/>
                      <a:pt x="587" y="920"/>
                      <a:pt x="594" y="913"/>
                    </a:cubicBezTo>
                    <a:cubicBezTo>
                      <a:pt x="616" y="913"/>
                      <a:pt x="639" y="890"/>
                      <a:pt x="662" y="868"/>
                    </a:cubicBezTo>
                    <a:cubicBezTo>
                      <a:pt x="685" y="845"/>
                      <a:pt x="685" y="799"/>
                      <a:pt x="685" y="776"/>
                    </a:cubicBezTo>
                    <a:cubicBezTo>
                      <a:pt x="685" y="731"/>
                      <a:pt x="662" y="708"/>
                      <a:pt x="639" y="685"/>
                    </a:cubicBezTo>
                    <a:cubicBezTo>
                      <a:pt x="616" y="662"/>
                      <a:pt x="594" y="639"/>
                      <a:pt x="594" y="617"/>
                    </a:cubicBezTo>
                    <a:cubicBezTo>
                      <a:pt x="502" y="525"/>
                      <a:pt x="434" y="434"/>
                      <a:pt x="365" y="320"/>
                    </a:cubicBezTo>
                    <a:cubicBezTo>
                      <a:pt x="320" y="229"/>
                      <a:pt x="274" y="137"/>
                      <a:pt x="206" y="46"/>
                    </a:cubicBezTo>
                    <a:cubicBezTo>
                      <a:pt x="183" y="0"/>
                      <a:pt x="137" y="0"/>
                      <a:pt x="91" y="0"/>
                    </a:cubicBezTo>
                    <a:close/>
                  </a:path>
                </a:pathLst>
              </a:custGeom>
              <a:solidFill>
                <a:srgbClr val="CD89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0" name="Google Shape;8054;p70">
                <a:extLst>
                  <a:ext uri="{FF2B5EF4-FFF2-40B4-BE49-F238E27FC236}">
                    <a16:creationId xmlns:a16="http://schemas.microsoft.com/office/drawing/2014/main" id="{15F8E8F5-8832-4DF5-B3B5-9665CB610662}"/>
                  </a:ext>
                </a:extLst>
              </p:cNvPr>
              <p:cNvSpPr/>
              <p:nvPr/>
            </p:nvSpPr>
            <p:spPr>
              <a:xfrm>
                <a:off x="5762372" y="2757196"/>
                <a:ext cx="8256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19" extrusionOk="0">
                    <a:moveTo>
                      <a:pt x="155" y="1"/>
                    </a:moveTo>
                    <a:cubicBezTo>
                      <a:pt x="141" y="1"/>
                      <a:pt x="127" y="4"/>
                      <a:pt x="115" y="10"/>
                    </a:cubicBezTo>
                    <a:cubicBezTo>
                      <a:pt x="115" y="10"/>
                      <a:pt x="92" y="33"/>
                      <a:pt x="69" y="33"/>
                    </a:cubicBezTo>
                    <a:cubicBezTo>
                      <a:pt x="23" y="78"/>
                      <a:pt x="0" y="170"/>
                      <a:pt x="46" y="238"/>
                    </a:cubicBezTo>
                    <a:cubicBezTo>
                      <a:pt x="160" y="421"/>
                      <a:pt x="274" y="603"/>
                      <a:pt x="411" y="763"/>
                    </a:cubicBezTo>
                    <a:cubicBezTo>
                      <a:pt x="434" y="786"/>
                      <a:pt x="457" y="809"/>
                      <a:pt x="480" y="809"/>
                    </a:cubicBezTo>
                    <a:cubicBezTo>
                      <a:pt x="493" y="815"/>
                      <a:pt x="506" y="818"/>
                      <a:pt x="519" y="818"/>
                    </a:cubicBezTo>
                    <a:cubicBezTo>
                      <a:pt x="550" y="818"/>
                      <a:pt x="578" y="802"/>
                      <a:pt x="594" y="786"/>
                    </a:cubicBezTo>
                    <a:cubicBezTo>
                      <a:pt x="617" y="763"/>
                      <a:pt x="640" y="717"/>
                      <a:pt x="640" y="695"/>
                    </a:cubicBezTo>
                    <a:cubicBezTo>
                      <a:pt x="640" y="649"/>
                      <a:pt x="640" y="603"/>
                      <a:pt x="617" y="558"/>
                    </a:cubicBezTo>
                    <a:cubicBezTo>
                      <a:pt x="480" y="398"/>
                      <a:pt x="366" y="238"/>
                      <a:pt x="251" y="55"/>
                    </a:cubicBezTo>
                    <a:cubicBezTo>
                      <a:pt x="235" y="22"/>
                      <a:pt x="194" y="1"/>
                      <a:pt x="155" y="1"/>
                    </a:cubicBezTo>
                    <a:close/>
                  </a:path>
                </a:pathLst>
              </a:custGeom>
              <a:solidFill>
                <a:srgbClr val="CD89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1" name="Google Shape;8055;p70">
                <a:extLst>
                  <a:ext uri="{FF2B5EF4-FFF2-40B4-BE49-F238E27FC236}">
                    <a16:creationId xmlns:a16="http://schemas.microsoft.com/office/drawing/2014/main" id="{3CEEEF47-F8CE-4167-B2F4-A6F97B7A5C29}"/>
                  </a:ext>
                </a:extLst>
              </p:cNvPr>
              <p:cNvSpPr/>
              <p:nvPr/>
            </p:nvSpPr>
            <p:spPr>
              <a:xfrm>
                <a:off x="5785036" y="2693009"/>
                <a:ext cx="30057" cy="33914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2629" extrusionOk="0">
                    <a:moveTo>
                      <a:pt x="104" y="0"/>
                    </a:moveTo>
                    <a:cubicBezTo>
                      <a:pt x="94" y="0"/>
                      <a:pt x="83" y="3"/>
                      <a:pt x="69" y="10"/>
                    </a:cubicBezTo>
                    <a:lnTo>
                      <a:pt x="47" y="10"/>
                    </a:lnTo>
                    <a:cubicBezTo>
                      <a:pt x="24" y="56"/>
                      <a:pt x="1" y="101"/>
                      <a:pt x="24" y="147"/>
                    </a:cubicBezTo>
                    <a:cubicBezTo>
                      <a:pt x="343" y="603"/>
                      <a:pt x="663" y="1037"/>
                      <a:pt x="1028" y="1471"/>
                    </a:cubicBezTo>
                    <a:cubicBezTo>
                      <a:pt x="1348" y="1859"/>
                      <a:pt x="1690" y="2224"/>
                      <a:pt x="2055" y="2589"/>
                    </a:cubicBezTo>
                    <a:cubicBezTo>
                      <a:pt x="2082" y="2616"/>
                      <a:pt x="2116" y="2629"/>
                      <a:pt x="2151" y="2629"/>
                    </a:cubicBezTo>
                    <a:cubicBezTo>
                      <a:pt x="2203" y="2629"/>
                      <a:pt x="2256" y="2599"/>
                      <a:pt x="2283" y="2544"/>
                    </a:cubicBezTo>
                    <a:cubicBezTo>
                      <a:pt x="2329" y="2475"/>
                      <a:pt x="2329" y="2338"/>
                      <a:pt x="2261" y="2270"/>
                    </a:cubicBezTo>
                    <a:cubicBezTo>
                      <a:pt x="1690" y="1790"/>
                      <a:pt x="1165" y="1265"/>
                      <a:pt x="663" y="695"/>
                    </a:cubicBezTo>
                    <a:cubicBezTo>
                      <a:pt x="480" y="489"/>
                      <a:pt x="321" y="261"/>
                      <a:pt x="161" y="33"/>
                    </a:cubicBezTo>
                    <a:cubicBezTo>
                      <a:pt x="145" y="17"/>
                      <a:pt x="128" y="0"/>
                      <a:pt x="104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2" name="Google Shape;8056;p70">
                <a:extLst>
                  <a:ext uri="{FF2B5EF4-FFF2-40B4-BE49-F238E27FC236}">
                    <a16:creationId xmlns:a16="http://schemas.microsoft.com/office/drawing/2014/main" id="{2028B520-8ED9-4349-AEAF-A9A4EA0B3DE9}"/>
                  </a:ext>
                </a:extLst>
              </p:cNvPr>
              <p:cNvSpPr/>
              <p:nvPr/>
            </p:nvSpPr>
            <p:spPr>
              <a:xfrm>
                <a:off x="5366364" y="2599502"/>
                <a:ext cx="443154" cy="521186"/>
              </a:xfrm>
              <a:custGeom>
                <a:avLst/>
                <a:gdLst/>
                <a:ahLst/>
                <a:cxnLst/>
                <a:rect l="l" t="t" r="r" b="b"/>
                <a:pathLst>
                  <a:path w="34353" h="40402" extrusionOk="0">
                    <a:moveTo>
                      <a:pt x="12417" y="0"/>
                    </a:moveTo>
                    <a:cubicBezTo>
                      <a:pt x="12395" y="0"/>
                      <a:pt x="12372" y="23"/>
                      <a:pt x="12349" y="23"/>
                    </a:cubicBezTo>
                    <a:cubicBezTo>
                      <a:pt x="10705" y="1165"/>
                      <a:pt x="9245" y="2443"/>
                      <a:pt x="8012" y="3835"/>
                    </a:cubicBezTo>
                    <a:cubicBezTo>
                      <a:pt x="6871" y="5136"/>
                      <a:pt x="5866" y="6620"/>
                      <a:pt x="5022" y="8218"/>
                    </a:cubicBezTo>
                    <a:cubicBezTo>
                      <a:pt x="3607" y="10934"/>
                      <a:pt x="2602" y="14129"/>
                      <a:pt x="1895" y="18261"/>
                    </a:cubicBezTo>
                    <a:cubicBezTo>
                      <a:pt x="1552" y="20201"/>
                      <a:pt x="1324" y="22209"/>
                      <a:pt x="1142" y="23739"/>
                    </a:cubicBezTo>
                    <a:cubicBezTo>
                      <a:pt x="1028" y="24697"/>
                      <a:pt x="936" y="25633"/>
                      <a:pt x="822" y="26592"/>
                    </a:cubicBezTo>
                    <a:lnTo>
                      <a:pt x="799" y="26934"/>
                    </a:lnTo>
                    <a:cubicBezTo>
                      <a:pt x="685" y="27961"/>
                      <a:pt x="571" y="29011"/>
                      <a:pt x="457" y="30039"/>
                    </a:cubicBezTo>
                    <a:lnTo>
                      <a:pt x="320" y="31134"/>
                    </a:lnTo>
                    <a:lnTo>
                      <a:pt x="251" y="31728"/>
                    </a:lnTo>
                    <a:lnTo>
                      <a:pt x="160" y="32435"/>
                    </a:lnTo>
                    <a:cubicBezTo>
                      <a:pt x="114" y="32892"/>
                      <a:pt x="69" y="33325"/>
                      <a:pt x="23" y="33782"/>
                    </a:cubicBezTo>
                    <a:cubicBezTo>
                      <a:pt x="0" y="33828"/>
                      <a:pt x="23" y="33873"/>
                      <a:pt x="69" y="33919"/>
                    </a:cubicBezTo>
                    <a:cubicBezTo>
                      <a:pt x="69" y="33987"/>
                      <a:pt x="92" y="34033"/>
                      <a:pt x="160" y="34101"/>
                    </a:cubicBezTo>
                    <a:cubicBezTo>
                      <a:pt x="2214" y="36452"/>
                      <a:pt x="5250" y="38210"/>
                      <a:pt x="9153" y="39283"/>
                    </a:cubicBezTo>
                    <a:cubicBezTo>
                      <a:pt x="10797" y="39739"/>
                      <a:pt x="12600" y="40059"/>
                      <a:pt x="14517" y="40241"/>
                    </a:cubicBezTo>
                    <a:cubicBezTo>
                      <a:pt x="15613" y="40333"/>
                      <a:pt x="16708" y="40401"/>
                      <a:pt x="17781" y="40401"/>
                    </a:cubicBezTo>
                    <a:cubicBezTo>
                      <a:pt x="18398" y="40401"/>
                      <a:pt x="19059" y="40378"/>
                      <a:pt x="19721" y="40333"/>
                    </a:cubicBezTo>
                    <a:cubicBezTo>
                      <a:pt x="21844" y="40219"/>
                      <a:pt x="23830" y="39899"/>
                      <a:pt x="25656" y="39374"/>
                    </a:cubicBezTo>
                    <a:cubicBezTo>
                      <a:pt x="27756" y="38781"/>
                      <a:pt x="29673" y="37913"/>
                      <a:pt x="31408" y="36772"/>
                    </a:cubicBezTo>
                    <a:cubicBezTo>
                      <a:pt x="32184" y="36247"/>
                      <a:pt x="32937" y="35699"/>
                      <a:pt x="33599" y="35083"/>
                    </a:cubicBezTo>
                    <a:cubicBezTo>
                      <a:pt x="33622" y="35060"/>
                      <a:pt x="33645" y="35037"/>
                      <a:pt x="33645" y="34992"/>
                    </a:cubicBezTo>
                    <a:cubicBezTo>
                      <a:pt x="33691" y="34946"/>
                      <a:pt x="33713" y="34855"/>
                      <a:pt x="33713" y="34809"/>
                    </a:cubicBezTo>
                    <a:cubicBezTo>
                      <a:pt x="34284" y="29605"/>
                      <a:pt x="34352" y="24903"/>
                      <a:pt x="33919" y="20429"/>
                    </a:cubicBezTo>
                    <a:cubicBezTo>
                      <a:pt x="33691" y="17964"/>
                      <a:pt x="33302" y="15590"/>
                      <a:pt x="32755" y="13330"/>
                    </a:cubicBezTo>
                    <a:cubicBezTo>
                      <a:pt x="32298" y="11459"/>
                      <a:pt x="31636" y="9678"/>
                      <a:pt x="30746" y="8035"/>
                    </a:cubicBezTo>
                    <a:cubicBezTo>
                      <a:pt x="29810" y="6323"/>
                      <a:pt x="28692" y="4817"/>
                      <a:pt x="27368" y="3516"/>
                    </a:cubicBezTo>
                    <a:cubicBezTo>
                      <a:pt x="25976" y="2146"/>
                      <a:pt x="24423" y="1096"/>
                      <a:pt x="22712" y="343"/>
                    </a:cubicBezTo>
                    <a:cubicBezTo>
                      <a:pt x="22620" y="320"/>
                      <a:pt x="22529" y="274"/>
                      <a:pt x="22438" y="229"/>
                    </a:cubicBezTo>
                    <a:cubicBezTo>
                      <a:pt x="22415" y="229"/>
                      <a:pt x="22392" y="206"/>
                      <a:pt x="22369" y="206"/>
                    </a:cubicBezTo>
                    <a:cubicBezTo>
                      <a:pt x="22301" y="206"/>
                      <a:pt x="22255" y="229"/>
                      <a:pt x="22209" y="252"/>
                    </a:cubicBezTo>
                    <a:cubicBezTo>
                      <a:pt x="22141" y="297"/>
                      <a:pt x="22095" y="366"/>
                      <a:pt x="22072" y="434"/>
                    </a:cubicBezTo>
                    <a:cubicBezTo>
                      <a:pt x="22050" y="503"/>
                      <a:pt x="22050" y="571"/>
                      <a:pt x="22095" y="640"/>
                    </a:cubicBezTo>
                    <a:lnTo>
                      <a:pt x="22095" y="685"/>
                    </a:lnTo>
                    <a:lnTo>
                      <a:pt x="22118" y="754"/>
                    </a:lnTo>
                    <a:cubicBezTo>
                      <a:pt x="22141" y="891"/>
                      <a:pt x="22164" y="1028"/>
                      <a:pt x="22164" y="1165"/>
                    </a:cubicBezTo>
                    <a:cubicBezTo>
                      <a:pt x="22164" y="1347"/>
                      <a:pt x="22118" y="1553"/>
                      <a:pt x="22072" y="1781"/>
                    </a:cubicBezTo>
                    <a:cubicBezTo>
                      <a:pt x="21935" y="2215"/>
                      <a:pt x="21821" y="2534"/>
                      <a:pt x="21662" y="2831"/>
                    </a:cubicBezTo>
                    <a:cubicBezTo>
                      <a:pt x="21525" y="3036"/>
                      <a:pt x="21388" y="3196"/>
                      <a:pt x="21251" y="3356"/>
                    </a:cubicBezTo>
                    <a:cubicBezTo>
                      <a:pt x="21114" y="3493"/>
                      <a:pt x="20977" y="3584"/>
                      <a:pt x="20817" y="3675"/>
                    </a:cubicBezTo>
                    <a:cubicBezTo>
                      <a:pt x="20657" y="3767"/>
                      <a:pt x="20475" y="3835"/>
                      <a:pt x="20292" y="3881"/>
                    </a:cubicBezTo>
                    <a:cubicBezTo>
                      <a:pt x="20064" y="3926"/>
                      <a:pt x="19836" y="3949"/>
                      <a:pt x="19562" y="3949"/>
                    </a:cubicBezTo>
                    <a:cubicBezTo>
                      <a:pt x="19174" y="3949"/>
                      <a:pt x="18808" y="3881"/>
                      <a:pt x="18398" y="3767"/>
                    </a:cubicBezTo>
                    <a:cubicBezTo>
                      <a:pt x="17667" y="3561"/>
                      <a:pt x="16914" y="3242"/>
                      <a:pt x="16115" y="2762"/>
                    </a:cubicBezTo>
                    <a:cubicBezTo>
                      <a:pt x="15567" y="2443"/>
                      <a:pt x="15019" y="2078"/>
                      <a:pt x="14494" y="1667"/>
                    </a:cubicBezTo>
                    <a:cubicBezTo>
                      <a:pt x="14015" y="1279"/>
                      <a:pt x="13581" y="913"/>
                      <a:pt x="13216" y="525"/>
                    </a:cubicBezTo>
                    <a:cubicBezTo>
                      <a:pt x="13079" y="389"/>
                      <a:pt x="12965" y="252"/>
                      <a:pt x="12851" y="115"/>
                    </a:cubicBezTo>
                    <a:cubicBezTo>
                      <a:pt x="12828" y="92"/>
                      <a:pt x="12805" y="69"/>
                      <a:pt x="12760" y="46"/>
                    </a:cubicBezTo>
                    <a:cubicBezTo>
                      <a:pt x="12646" y="23"/>
                      <a:pt x="12531" y="23"/>
                      <a:pt x="12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3" name="Google Shape;8057;p70">
                <a:extLst>
                  <a:ext uri="{FF2B5EF4-FFF2-40B4-BE49-F238E27FC236}">
                    <a16:creationId xmlns:a16="http://schemas.microsoft.com/office/drawing/2014/main" id="{532F06AF-575F-49AB-8F92-605FFF550CC7}"/>
                  </a:ext>
                </a:extLst>
              </p:cNvPr>
              <p:cNvSpPr/>
              <p:nvPr/>
            </p:nvSpPr>
            <p:spPr>
              <a:xfrm>
                <a:off x="5366364" y="2607745"/>
                <a:ext cx="292108" cy="513226"/>
              </a:xfrm>
              <a:custGeom>
                <a:avLst/>
                <a:gdLst/>
                <a:ahLst/>
                <a:cxnLst/>
                <a:rect l="l" t="t" r="r" b="b"/>
                <a:pathLst>
                  <a:path w="22644" h="39785" extrusionOk="0">
                    <a:moveTo>
                      <a:pt x="11481" y="1"/>
                    </a:moveTo>
                    <a:cubicBezTo>
                      <a:pt x="10180" y="959"/>
                      <a:pt x="9016" y="2032"/>
                      <a:pt x="8012" y="3173"/>
                    </a:cubicBezTo>
                    <a:cubicBezTo>
                      <a:pt x="6848" y="4497"/>
                      <a:pt x="5844" y="5958"/>
                      <a:pt x="5022" y="7556"/>
                    </a:cubicBezTo>
                    <a:cubicBezTo>
                      <a:pt x="3584" y="10295"/>
                      <a:pt x="2602" y="13490"/>
                      <a:pt x="1872" y="17622"/>
                    </a:cubicBezTo>
                    <a:cubicBezTo>
                      <a:pt x="1552" y="19539"/>
                      <a:pt x="1324" y="21456"/>
                      <a:pt x="1119" y="23100"/>
                    </a:cubicBezTo>
                    <a:cubicBezTo>
                      <a:pt x="1028" y="24058"/>
                      <a:pt x="913" y="24994"/>
                      <a:pt x="822" y="25953"/>
                    </a:cubicBezTo>
                    <a:lnTo>
                      <a:pt x="776" y="26295"/>
                    </a:lnTo>
                    <a:lnTo>
                      <a:pt x="731" y="26638"/>
                    </a:lnTo>
                    <a:cubicBezTo>
                      <a:pt x="639" y="27551"/>
                      <a:pt x="548" y="28487"/>
                      <a:pt x="434" y="29400"/>
                    </a:cubicBezTo>
                    <a:lnTo>
                      <a:pt x="297" y="30495"/>
                    </a:lnTo>
                    <a:lnTo>
                      <a:pt x="229" y="31089"/>
                    </a:lnTo>
                    <a:lnTo>
                      <a:pt x="160" y="31796"/>
                    </a:lnTo>
                    <a:lnTo>
                      <a:pt x="114" y="32116"/>
                    </a:lnTo>
                    <a:lnTo>
                      <a:pt x="0" y="33143"/>
                    </a:lnTo>
                    <a:cubicBezTo>
                      <a:pt x="0" y="33189"/>
                      <a:pt x="0" y="33257"/>
                      <a:pt x="46" y="33303"/>
                    </a:cubicBezTo>
                    <a:cubicBezTo>
                      <a:pt x="46" y="33348"/>
                      <a:pt x="92" y="33417"/>
                      <a:pt x="137" y="33485"/>
                    </a:cubicBezTo>
                    <a:cubicBezTo>
                      <a:pt x="2192" y="35836"/>
                      <a:pt x="5227" y="37571"/>
                      <a:pt x="9153" y="38667"/>
                    </a:cubicBezTo>
                    <a:cubicBezTo>
                      <a:pt x="10797" y="39123"/>
                      <a:pt x="12600" y="39443"/>
                      <a:pt x="14517" y="39625"/>
                    </a:cubicBezTo>
                    <a:cubicBezTo>
                      <a:pt x="15636" y="39717"/>
                      <a:pt x="16731" y="39785"/>
                      <a:pt x="17781" y="39785"/>
                    </a:cubicBezTo>
                    <a:cubicBezTo>
                      <a:pt x="18352" y="39785"/>
                      <a:pt x="18991" y="39762"/>
                      <a:pt x="19721" y="39717"/>
                    </a:cubicBezTo>
                    <a:cubicBezTo>
                      <a:pt x="20726" y="39671"/>
                      <a:pt x="21707" y="39557"/>
                      <a:pt x="22643" y="39420"/>
                    </a:cubicBezTo>
                    <a:lnTo>
                      <a:pt x="22301" y="39397"/>
                    </a:lnTo>
                    <a:cubicBezTo>
                      <a:pt x="22118" y="39397"/>
                      <a:pt x="21935" y="39420"/>
                      <a:pt x="21776" y="39420"/>
                    </a:cubicBezTo>
                    <a:cubicBezTo>
                      <a:pt x="20612" y="39420"/>
                      <a:pt x="19516" y="39329"/>
                      <a:pt x="18489" y="39169"/>
                    </a:cubicBezTo>
                    <a:cubicBezTo>
                      <a:pt x="16800" y="38918"/>
                      <a:pt x="15270" y="38438"/>
                      <a:pt x="13947" y="37776"/>
                    </a:cubicBezTo>
                    <a:cubicBezTo>
                      <a:pt x="13239" y="37434"/>
                      <a:pt x="12577" y="37023"/>
                      <a:pt x="11984" y="36544"/>
                    </a:cubicBezTo>
                    <a:cubicBezTo>
                      <a:pt x="11345" y="36042"/>
                      <a:pt x="10774" y="35494"/>
                      <a:pt x="10272" y="34900"/>
                    </a:cubicBezTo>
                    <a:cubicBezTo>
                      <a:pt x="9724" y="34261"/>
                      <a:pt x="9245" y="33554"/>
                      <a:pt x="8857" y="32823"/>
                    </a:cubicBezTo>
                    <a:cubicBezTo>
                      <a:pt x="8606" y="32367"/>
                      <a:pt x="8400" y="31910"/>
                      <a:pt x="8217" y="31477"/>
                    </a:cubicBezTo>
                    <a:cubicBezTo>
                      <a:pt x="7989" y="30883"/>
                      <a:pt x="7807" y="30290"/>
                      <a:pt x="7647" y="29696"/>
                    </a:cubicBezTo>
                    <a:cubicBezTo>
                      <a:pt x="7373" y="28532"/>
                      <a:pt x="7236" y="27300"/>
                      <a:pt x="7259" y="26021"/>
                    </a:cubicBezTo>
                    <a:cubicBezTo>
                      <a:pt x="7259" y="24834"/>
                      <a:pt x="7350" y="23602"/>
                      <a:pt x="7578" y="22255"/>
                    </a:cubicBezTo>
                    <a:cubicBezTo>
                      <a:pt x="7989" y="19653"/>
                      <a:pt x="8720" y="17142"/>
                      <a:pt x="9496" y="14586"/>
                    </a:cubicBezTo>
                    <a:lnTo>
                      <a:pt x="9655" y="14015"/>
                    </a:lnTo>
                    <a:cubicBezTo>
                      <a:pt x="9952" y="13011"/>
                      <a:pt x="10272" y="11984"/>
                      <a:pt x="10546" y="10957"/>
                    </a:cubicBezTo>
                    <a:cubicBezTo>
                      <a:pt x="10728" y="10363"/>
                      <a:pt x="10911" y="9701"/>
                      <a:pt x="11048" y="9039"/>
                    </a:cubicBezTo>
                    <a:cubicBezTo>
                      <a:pt x="11208" y="8309"/>
                      <a:pt x="11345" y="7556"/>
                      <a:pt x="11459" y="6803"/>
                    </a:cubicBezTo>
                    <a:cubicBezTo>
                      <a:pt x="11618" y="5593"/>
                      <a:pt x="11687" y="4337"/>
                      <a:pt x="11687" y="3105"/>
                    </a:cubicBezTo>
                    <a:cubicBezTo>
                      <a:pt x="11687" y="2466"/>
                      <a:pt x="11641" y="1827"/>
                      <a:pt x="11596" y="1233"/>
                    </a:cubicBezTo>
                    <a:cubicBezTo>
                      <a:pt x="11573" y="822"/>
                      <a:pt x="11550" y="411"/>
                      <a:pt x="1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4" name="Google Shape;8058;p70">
                <a:extLst>
                  <a:ext uri="{FF2B5EF4-FFF2-40B4-BE49-F238E27FC236}">
                    <a16:creationId xmlns:a16="http://schemas.microsoft.com/office/drawing/2014/main" id="{0B77D42D-2988-44AE-9AE7-C882C1FD199B}"/>
                  </a:ext>
                </a:extLst>
              </p:cNvPr>
              <p:cNvSpPr/>
              <p:nvPr/>
            </p:nvSpPr>
            <p:spPr>
              <a:xfrm>
                <a:off x="5265375" y="2599205"/>
                <a:ext cx="267662" cy="346571"/>
              </a:xfrm>
              <a:custGeom>
                <a:avLst/>
                <a:gdLst/>
                <a:ahLst/>
                <a:cxnLst/>
                <a:rect l="l" t="t" r="r" b="b"/>
                <a:pathLst>
                  <a:path w="20749" h="26866" extrusionOk="0">
                    <a:moveTo>
                      <a:pt x="20178" y="1"/>
                    </a:moveTo>
                    <a:cubicBezTo>
                      <a:pt x="20064" y="1"/>
                      <a:pt x="19950" y="23"/>
                      <a:pt x="19835" y="23"/>
                    </a:cubicBezTo>
                    <a:cubicBezTo>
                      <a:pt x="18991" y="115"/>
                      <a:pt x="18146" y="297"/>
                      <a:pt x="17325" y="548"/>
                    </a:cubicBezTo>
                    <a:cubicBezTo>
                      <a:pt x="16389" y="822"/>
                      <a:pt x="15430" y="1210"/>
                      <a:pt x="14472" y="1667"/>
                    </a:cubicBezTo>
                    <a:cubicBezTo>
                      <a:pt x="12737" y="2511"/>
                      <a:pt x="11002" y="3698"/>
                      <a:pt x="9267" y="5159"/>
                    </a:cubicBezTo>
                    <a:cubicBezTo>
                      <a:pt x="7807" y="6415"/>
                      <a:pt x="6369" y="7898"/>
                      <a:pt x="5022" y="9564"/>
                    </a:cubicBezTo>
                    <a:cubicBezTo>
                      <a:pt x="4360" y="10386"/>
                      <a:pt x="3744" y="11231"/>
                      <a:pt x="3150" y="12098"/>
                    </a:cubicBezTo>
                    <a:cubicBezTo>
                      <a:pt x="2488" y="13080"/>
                      <a:pt x="1940" y="13993"/>
                      <a:pt x="1484" y="14906"/>
                    </a:cubicBezTo>
                    <a:cubicBezTo>
                      <a:pt x="982" y="15933"/>
                      <a:pt x="594" y="16937"/>
                      <a:pt x="343" y="17941"/>
                    </a:cubicBezTo>
                    <a:cubicBezTo>
                      <a:pt x="114" y="18877"/>
                      <a:pt x="0" y="19790"/>
                      <a:pt x="0" y="20658"/>
                    </a:cubicBezTo>
                    <a:cubicBezTo>
                      <a:pt x="0" y="21274"/>
                      <a:pt x="46" y="21913"/>
                      <a:pt x="160" y="22529"/>
                    </a:cubicBezTo>
                    <a:cubicBezTo>
                      <a:pt x="480" y="23465"/>
                      <a:pt x="822" y="24355"/>
                      <a:pt x="1324" y="25200"/>
                    </a:cubicBezTo>
                    <a:cubicBezTo>
                      <a:pt x="1438" y="25382"/>
                      <a:pt x="1552" y="25565"/>
                      <a:pt x="1689" y="25725"/>
                    </a:cubicBezTo>
                    <a:cubicBezTo>
                      <a:pt x="1689" y="25748"/>
                      <a:pt x="1712" y="25748"/>
                      <a:pt x="1712" y="25770"/>
                    </a:cubicBezTo>
                    <a:cubicBezTo>
                      <a:pt x="1918" y="25999"/>
                      <a:pt x="2146" y="26204"/>
                      <a:pt x="2351" y="26432"/>
                    </a:cubicBezTo>
                    <a:lnTo>
                      <a:pt x="2351" y="26409"/>
                    </a:lnTo>
                    <a:cubicBezTo>
                      <a:pt x="2397" y="26455"/>
                      <a:pt x="2443" y="26501"/>
                      <a:pt x="2488" y="26546"/>
                    </a:cubicBezTo>
                    <a:cubicBezTo>
                      <a:pt x="2671" y="26638"/>
                      <a:pt x="2876" y="26706"/>
                      <a:pt x="3082" y="26775"/>
                    </a:cubicBezTo>
                    <a:cubicBezTo>
                      <a:pt x="3241" y="26820"/>
                      <a:pt x="3401" y="26843"/>
                      <a:pt x="3630" y="26866"/>
                    </a:cubicBezTo>
                    <a:lnTo>
                      <a:pt x="3789" y="26866"/>
                    </a:lnTo>
                    <a:cubicBezTo>
                      <a:pt x="3926" y="26866"/>
                      <a:pt x="4063" y="26843"/>
                      <a:pt x="4200" y="26843"/>
                    </a:cubicBezTo>
                    <a:cubicBezTo>
                      <a:pt x="4634" y="26775"/>
                      <a:pt x="5068" y="26615"/>
                      <a:pt x="5341" y="26478"/>
                    </a:cubicBezTo>
                    <a:cubicBezTo>
                      <a:pt x="5684" y="26341"/>
                      <a:pt x="6026" y="26136"/>
                      <a:pt x="6460" y="25839"/>
                    </a:cubicBezTo>
                    <a:cubicBezTo>
                      <a:pt x="7213" y="25314"/>
                      <a:pt x="7898" y="24720"/>
                      <a:pt x="8583" y="24104"/>
                    </a:cubicBezTo>
                    <a:cubicBezTo>
                      <a:pt x="8879" y="23830"/>
                      <a:pt x="9176" y="23556"/>
                      <a:pt x="9496" y="23282"/>
                    </a:cubicBezTo>
                    <a:cubicBezTo>
                      <a:pt x="9747" y="23077"/>
                      <a:pt x="9998" y="22872"/>
                      <a:pt x="10272" y="22666"/>
                    </a:cubicBezTo>
                    <a:lnTo>
                      <a:pt x="10500" y="22461"/>
                    </a:lnTo>
                    <a:cubicBezTo>
                      <a:pt x="11253" y="21867"/>
                      <a:pt x="12075" y="21228"/>
                      <a:pt x="12851" y="20543"/>
                    </a:cubicBezTo>
                    <a:cubicBezTo>
                      <a:pt x="14654" y="18946"/>
                      <a:pt x="15887" y="17485"/>
                      <a:pt x="16754" y="15933"/>
                    </a:cubicBezTo>
                    <a:cubicBezTo>
                      <a:pt x="17005" y="15499"/>
                      <a:pt x="17211" y="15042"/>
                      <a:pt x="17462" y="14472"/>
                    </a:cubicBezTo>
                    <a:cubicBezTo>
                      <a:pt x="17667" y="13947"/>
                      <a:pt x="17872" y="13399"/>
                      <a:pt x="18078" y="12783"/>
                    </a:cubicBezTo>
                    <a:cubicBezTo>
                      <a:pt x="18397" y="11778"/>
                      <a:pt x="18671" y="10706"/>
                      <a:pt x="18968" y="9359"/>
                    </a:cubicBezTo>
                    <a:cubicBezTo>
                      <a:pt x="19196" y="8218"/>
                      <a:pt x="19402" y="7054"/>
                      <a:pt x="19607" y="5935"/>
                    </a:cubicBezTo>
                    <a:cubicBezTo>
                      <a:pt x="19813" y="4771"/>
                      <a:pt x="20041" y="3584"/>
                      <a:pt x="20292" y="2397"/>
                    </a:cubicBezTo>
                    <a:lnTo>
                      <a:pt x="20383" y="1941"/>
                    </a:lnTo>
                    <a:lnTo>
                      <a:pt x="20475" y="1484"/>
                    </a:lnTo>
                    <a:cubicBezTo>
                      <a:pt x="20543" y="1188"/>
                      <a:pt x="20612" y="845"/>
                      <a:pt x="20726" y="526"/>
                    </a:cubicBezTo>
                    <a:cubicBezTo>
                      <a:pt x="20748" y="412"/>
                      <a:pt x="20703" y="252"/>
                      <a:pt x="20566" y="206"/>
                    </a:cubicBezTo>
                    <a:cubicBezTo>
                      <a:pt x="20566" y="138"/>
                      <a:pt x="20543" y="92"/>
                      <a:pt x="20497" y="69"/>
                    </a:cubicBezTo>
                    <a:cubicBezTo>
                      <a:pt x="20383" y="46"/>
                      <a:pt x="20292" y="23"/>
                      <a:pt x="201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5" name="Google Shape;8059;p70">
                <a:extLst>
                  <a:ext uri="{FF2B5EF4-FFF2-40B4-BE49-F238E27FC236}">
                    <a16:creationId xmlns:a16="http://schemas.microsoft.com/office/drawing/2014/main" id="{0882D7E8-91AB-426D-B44C-73C77B8F80FC}"/>
                  </a:ext>
                </a:extLst>
              </p:cNvPr>
              <p:cNvSpPr/>
              <p:nvPr/>
            </p:nvSpPr>
            <p:spPr>
              <a:xfrm>
                <a:off x="5265078" y="2609512"/>
                <a:ext cx="212902" cy="294455"/>
              </a:xfrm>
              <a:custGeom>
                <a:avLst/>
                <a:gdLst/>
                <a:ahLst/>
                <a:cxnLst/>
                <a:rect l="l" t="t" r="r" b="b"/>
                <a:pathLst>
                  <a:path w="16504" h="22826" extrusionOk="0">
                    <a:moveTo>
                      <a:pt x="16503" y="1"/>
                    </a:moveTo>
                    <a:lnTo>
                      <a:pt x="16503" y="1"/>
                    </a:lnTo>
                    <a:cubicBezTo>
                      <a:pt x="15841" y="252"/>
                      <a:pt x="15156" y="526"/>
                      <a:pt x="14495" y="868"/>
                    </a:cubicBezTo>
                    <a:cubicBezTo>
                      <a:pt x="12760" y="1712"/>
                      <a:pt x="11002" y="2877"/>
                      <a:pt x="9290" y="4360"/>
                    </a:cubicBezTo>
                    <a:cubicBezTo>
                      <a:pt x="7807" y="5616"/>
                      <a:pt x="6392" y="7099"/>
                      <a:pt x="5045" y="8765"/>
                    </a:cubicBezTo>
                    <a:cubicBezTo>
                      <a:pt x="4360" y="9587"/>
                      <a:pt x="3744" y="10432"/>
                      <a:pt x="3150" y="11299"/>
                    </a:cubicBezTo>
                    <a:cubicBezTo>
                      <a:pt x="2511" y="12258"/>
                      <a:pt x="1963" y="13171"/>
                      <a:pt x="1507" y="14107"/>
                    </a:cubicBezTo>
                    <a:cubicBezTo>
                      <a:pt x="1005" y="15134"/>
                      <a:pt x="617" y="16138"/>
                      <a:pt x="366" y="17119"/>
                    </a:cubicBezTo>
                    <a:cubicBezTo>
                      <a:pt x="137" y="18078"/>
                      <a:pt x="0" y="18991"/>
                      <a:pt x="0" y="19859"/>
                    </a:cubicBezTo>
                    <a:cubicBezTo>
                      <a:pt x="0" y="20475"/>
                      <a:pt x="69" y="21114"/>
                      <a:pt x="160" y="21730"/>
                    </a:cubicBezTo>
                    <a:cubicBezTo>
                      <a:pt x="297" y="22095"/>
                      <a:pt x="411" y="22461"/>
                      <a:pt x="571" y="22826"/>
                    </a:cubicBezTo>
                    <a:cubicBezTo>
                      <a:pt x="571" y="22734"/>
                      <a:pt x="571" y="22666"/>
                      <a:pt x="571" y="22575"/>
                    </a:cubicBezTo>
                    <a:cubicBezTo>
                      <a:pt x="571" y="21662"/>
                      <a:pt x="617" y="20772"/>
                      <a:pt x="754" y="19904"/>
                    </a:cubicBezTo>
                    <a:cubicBezTo>
                      <a:pt x="891" y="19014"/>
                      <a:pt x="1073" y="18169"/>
                      <a:pt x="1324" y="17325"/>
                    </a:cubicBezTo>
                    <a:cubicBezTo>
                      <a:pt x="1849" y="15590"/>
                      <a:pt x="2603" y="13947"/>
                      <a:pt x="3516" y="12417"/>
                    </a:cubicBezTo>
                    <a:cubicBezTo>
                      <a:pt x="4451" y="10843"/>
                      <a:pt x="5547" y="9382"/>
                      <a:pt x="6757" y="8012"/>
                    </a:cubicBezTo>
                    <a:cubicBezTo>
                      <a:pt x="7989" y="6620"/>
                      <a:pt x="9336" y="5342"/>
                      <a:pt x="10751" y="4132"/>
                    </a:cubicBezTo>
                    <a:cubicBezTo>
                      <a:pt x="12166" y="2968"/>
                      <a:pt x="13650" y="1849"/>
                      <a:pt x="15179" y="845"/>
                    </a:cubicBezTo>
                    <a:cubicBezTo>
                      <a:pt x="15613" y="571"/>
                      <a:pt x="16047" y="274"/>
                      <a:pt x="165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6" name="Google Shape;8060;p70">
                <a:extLst>
                  <a:ext uri="{FF2B5EF4-FFF2-40B4-BE49-F238E27FC236}">
                    <a16:creationId xmlns:a16="http://schemas.microsoft.com/office/drawing/2014/main" id="{EDFBEAF5-59B6-494A-B21D-8D92C3C82DC8}"/>
                  </a:ext>
                </a:extLst>
              </p:cNvPr>
              <p:cNvSpPr/>
              <p:nvPr/>
            </p:nvSpPr>
            <p:spPr>
              <a:xfrm>
                <a:off x="5319552" y="2575651"/>
                <a:ext cx="278550" cy="433737"/>
              </a:xfrm>
              <a:custGeom>
                <a:avLst/>
                <a:gdLst/>
                <a:ahLst/>
                <a:cxnLst/>
                <a:rect l="l" t="t" r="r" b="b"/>
                <a:pathLst>
                  <a:path w="21593" h="33623" extrusionOk="0">
                    <a:moveTo>
                      <a:pt x="10454" y="1"/>
                    </a:moveTo>
                    <a:cubicBezTo>
                      <a:pt x="10203" y="1"/>
                      <a:pt x="9998" y="46"/>
                      <a:pt x="9792" y="115"/>
                    </a:cubicBezTo>
                    <a:cubicBezTo>
                      <a:pt x="9632" y="160"/>
                      <a:pt x="9541" y="297"/>
                      <a:pt x="9587" y="457"/>
                    </a:cubicBezTo>
                    <a:cubicBezTo>
                      <a:pt x="9587" y="503"/>
                      <a:pt x="9610" y="548"/>
                      <a:pt x="9632" y="571"/>
                    </a:cubicBezTo>
                    <a:cubicBezTo>
                      <a:pt x="9678" y="640"/>
                      <a:pt x="9724" y="685"/>
                      <a:pt x="9792" y="708"/>
                    </a:cubicBezTo>
                    <a:lnTo>
                      <a:pt x="9906" y="754"/>
                    </a:lnTo>
                    <a:cubicBezTo>
                      <a:pt x="10317" y="936"/>
                      <a:pt x="10728" y="1165"/>
                      <a:pt x="11116" y="1484"/>
                    </a:cubicBezTo>
                    <a:cubicBezTo>
                      <a:pt x="11755" y="1986"/>
                      <a:pt x="12394" y="2626"/>
                      <a:pt x="13033" y="3447"/>
                    </a:cubicBezTo>
                    <a:cubicBezTo>
                      <a:pt x="13604" y="4200"/>
                      <a:pt x="14152" y="5045"/>
                      <a:pt x="14677" y="6004"/>
                    </a:cubicBezTo>
                    <a:cubicBezTo>
                      <a:pt x="15110" y="6757"/>
                      <a:pt x="15521" y="7579"/>
                      <a:pt x="15887" y="8446"/>
                    </a:cubicBezTo>
                    <a:cubicBezTo>
                      <a:pt x="16160" y="9131"/>
                      <a:pt x="16389" y="9770"/>
                      <a:pt x="16594" y="10409"/>
                    </a:cubicBezTo>
                    <a:cubicBezTo>
                      <a:pt x="16800" y="11162"/>
                      <a:pt x="16959" y="11915"/>
                      <a:pt x="17073" y="12691"/>
                    </a:cubicBezTo>
                    <a:cubicBezTo>
                      <a:pt x="17256" y="14152"/>
                      <a:pt x="17256" y="15613"/>
                      <a:pt x="17073" y="17051"/>
                    </a:cubicBezTo>
                    <a:cubicBezTo>
                      <a:pt x="16982" y="17713"/>
                      <a:pt x="16845" y="18352"/>
                      <a:pt x="16663" y="18991"/>
                    </a:cubicBezTo>
                    <a:cubicBezTo>
                      <a:pt x="16503" y="19562"/>
                      <a:pt x="16320" y="20133"/>
                      <a:pt x="16069" y="20749"/>
                    </a:cubicBezTo>
                    <a:cubicBezTo>
                      <a:pt x="15499" y="22073"/>
                      <a:pt x="14768" y="23328"/>
                      <a:pt x="13855" y="24515"/>
                    </a:cubicBezTo>
                    <a:cubicBezTo>
                      <a:pt x="12874" y="25770"/>
                      <a:pt x="11710" y="26934"/>
                      <a:pt x="10363" y="27984"/>
                    </a:cubicBezTo>
                    <a:cubicBezTo>
                      <a:pt x="8811" y="29171"/>
                      <a:pt x="7030" y="30198"/>
                      <a:pt x="5113" y="31020"/>
                    </a:cubicBezTo>
                    <a:cubicBezTo>
                      <a:pt x="3538" y="31682"/>
                      <a:pt x="1895" y="32184"/>
                      <a:pt x="228" y="32549"/>
                    </a:cubicBezTo>
                    <a:cubicBezTo>
                      <a:pt x="160" y="32572"/>
                      <a:pt x="114" y="32618"/>
                      <a:pt x="69" y="32686"/>
                    </a:cubicBezTo>
                    <a:cubicBezTo>
                      <a:pt x="23" y="32755"/>
                      <a:pt x="0" y="32846"/>
                      <a:pt x="23" y="32915"/>
                    </a:cubicBezTo>
                    <a:cubicBezTo>
                      <a:pt x="23" y="32937"/>
                      <a:pt x="46" y="32937"/>
                      <a:pt x="46" y="32960"/>
                    </a:cubicBezTo>
                    <a:cubicBezTo>
                      <a:pt x="46" y="33006"/>
                      <a:pt x="69" y="33074"/>
                      <a:pt x="114" y="33097"/>
                    </a:cubicBezTo>
                    <a:cubicBezTo>
                      <a:pt x="297" y="33303"/>
                      <a:pt x="502" y="33462"/>
                      <a:pt x="708" y="33554"/>
                    </a:cubicBezTo>
                    <a:cubicBezTo>
                      <a:pt x="776" y="33599"/>
                      <a:pt x="822" y="33599"/>
                      <a:pt x="868" y="33599"/>
                    </a:cubicBezTo>
                    <a:lnTo>
                      <a:pt x="936" y="33599"/>
                    </a:lnTo>
                    <a:cubicBezTo>
                      <a:pt x="959" y="33622"/>
                      <a:pt x="1004" y="33622"/>
                      <a:pt x="1050" y="33622"/>
                    </a:cubicBezTo>
                    <a:cubicBezTo>
                      <a:pt x="1073" y="33622"/>
                      <a:pt x="1096" y="33622"/>
                      <a:pt x="1119" y="33599"/>
                    </a:cubicBezTo>
                    <a:cubicBezTo>
                      <a:pt x="3264" y="33211"/>
                      <a:pt x="5364" y="32641"/>
                      <a:pt x="7350" y="31888"/>
                    </a:cubicBezTo>
                    <a:cubicBezTo>
                      <a:pt x="9404" y="31111"/>
                      <a:pt x="11299" y="30176"/>
                      <a:pt x="13011" y="29080"/>
                    </a:cubicBezTo>
                    <a:cubicBezTo>
                      <a:pt x="13878" y="28509"/>
                      <a:pt x="14722" y="27893"/>
                      <a:pt x="15499" y="27254"/>
                    </a:cubicBezTo>
                    <a:cubicBezTo>
                      <a:pt x="16252" y="26638"/>
                      <a:pt x="16959" y="25930"/>
                      <a:pt x="17644" y="25154"/>
                    </a:cubicBezTo>
                    <a:cubicBezTo>
                      <a:pt x="19014" y="23602"/>
                      <a:pt x="20064" y="21890"/>
                      <a:pt x="20726" y="20087"/>
                    </a:cubicBezTo>
                    <a:cubicBezTo>
                      <a:pt x="21091" y="19083"/>
                      <a:pt x="21342" y="17987"/>
                      <a:pt x="21479" y="16823"/>
                    </a:cubicBezTo>
                    <a:cubicBezTo>
                      <a:pt x="21593" y="15750"/>
                      <a:pt x="21570" y="14632"/>
                      <a:pt x="21410" y="13513"/>
                    </a:cubicBezTo>
                    <a:cubicBezTo>
                      <a:pt x="21273" y="12395"/>
                      <a:pt x="20999" y="11299"/>
                      <a:pt x="20611" y="10249"/>
                    </a:cubicBezTo>
                    <a:cubicBezTo>
                      <a:pt x="20337" y="9542"/>
                      <a:pt x="19972" y="8766"/>
                      <a:pt x="19447" y="7807"/>
                    </a:cubicBezTo>
                    <a:cubicBezTo>
                      <a:pt x="18580" y="6209"/>
                      <a:pt x="17576" y="4771"/>
                      <a:pt x="16457" y="3561"/>
                    </a:cubicBezTo>
                    <a:cubicBezTo>
                      <a:pt x="15818" y="2854"/>
                      <a:pt x="15179" y="2260"/>
                      <a:pt x="14540" y="1804"/>
                    </a:cubicBezTo>
                    <a:cubicBezTo>
                      <a:pt x="14403" y="1690"/>
                      <a:pt x="14243" y="1576"/>
                      <a:pt x="14083" y="1484"/>
                    </a:cubicBezTo>
                    <a:cubicBezTo>
                      <a:pt x="14061" y="1461"/>
                      <a:pt x="14061" y="1461"/>
                      <a:pt x="14038" y="1439"/>
                    </a:cubicBezTo>
                    <a:cubicBezTo>
                      <a:pt x="13536" y="1119"/>
                      <a:pt x="13056" y="845"/>
                      <a:pt x="12554" y="663"/>
                    </a:cubicBezTo>
                    <a:cubicBezTo>
                      <a:pt x="12098" y="389"/>
                      <a:pt x="11641" y="206"/>
                      <a:pt x="11207" y="115"/>
                    </a:cubicBezTo>
                    <a:cubicBezTo>
                      <a:pt x="10933" y="46"/>
                      <a:pt x="10682" y="1"/>
                      <a:pt x="10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7" name="Google Shape;8061;p70">
                <a:extLst>
                  <a:ext uri="{FF2B5EF4-FFF2-40B4-BE49-F238E27FC236}">
                    <a16:creationId xmlns:a16="http://schemas.microsoft.com/office/drawing/2014/main" id="{A0A1A464-423B-4C97-B522-EF3A768812AE}"/>
                  </a:ext>
                </a:extLst>
              </p:cNvPr>
              <p:cNvSpPr/>
              <p:nvPr/>
            </p:nvSpPr>
            <p:spPr>
              <a:xfrm>
                <a:off x="5417883" y="2564467"/>
                <a:ext cx="73040" cy="48091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3728" extrusionOk="0">
                    <a:moveTo>
                      <a:pt x="4863" y="0"/>
                    </a:moveTo>
                    <a:cubicBezTo>
                      <a:pt x="4429" y="46"/>
                      <a:pt x="4018" y="137"/>
                      <a:pt x="3607" y="251"/>
                    </a:cubicBezTo>
                    <a:cubicBezTo>
                      <a:pt x="3151" y="388"/>
                      <a:pt x="2717" y="594"/>
                      <a:pt x="2283" y="822"/>
                    </a:cubicBezTo>
                    <a:cubicBezTo>
                      <a:pt x="1530" y="1233"/>
                      <a:pt x="823" y="1803"/>
                      <a:pt x="252" y="2465"/>
                    </a:cubicBezTo>
                    <a:cubicBezTo>
                      <a:pt x="1" y="2785"/>
                      <a:pt x="1" y="3264"/>
                      <a:pt x="320" y="3538"/>
                    </a:cubicBezTo>
                    <a:cubicBezTo>
                      <a:pt x="468" y="3665"/>
                      <a:pt x="654" y="3728"/>
                      <a:pt x="837" y="3728"/>
                    </a:cubicBezTo>
                    <a:cubicBezTo>
                      <a:pt x="1050" y="3728"/>
                      <a:pt x="1258" y="3642"/>
                      <a:pt x="1393" y="3470"/>
                    </a:cubicBezTo>
                    <a:cubicBezTo>
                      <a:pt x="1576" y="3241"/>
                      <a:pt x="1781" y="3036"/>
                      <a:pt x="1987" y="2853"/>
                    </a:cubicBezTo>
                    <a:cubicBezTo>
                      <a:pt x="2397" y="2534"/>
                      <a:pt x="2831" y="2237"/>
                      <a:pt x="3288" y="2009"/>
                    </a:cubicBezTo>
                    <a:cubicBezTo>
                      <a:pt x="3744" y="1803"/>
                      <a:pt x="4201" y="1667"/>
                      <a:pt x="4680" y="1552"/>
                    </a:cubicBezTo>
                    <a:cubicBezTo>
                      <a:pt x="4771" y="1530"/>
                      <a:pt x="4840" y="1530"/>
                      <a:pt x="4931" y="1507"/>
                    </a:cubicBezTo>
                    <a:cubicBezTo>
                      <a:pt x="5136" y="1484"/>
                      <a:pt x="5319" y="1415"/>
                      <a:pt x="5456" y="1256"/>
                    </a:cubicBezTo>
                    <a:cubicBezTo>
                      <a:pt x="5593" y="1119"/>
                      <a:pt x="5661" y="913"/>
                      <a:pt x="5639" y="731"/>
                    </a:cubicBezTo>
                    <a:cubicBezTo>
                      <a:pt x="5639" y="365"/>
                      <a:pt x="5319" y="0"/>
                      <a:pt x="4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8" name="Google Shape;8062;p70">
                <a:extLst>
                  <a:ext uri="{FF2B5EF4-FFF2-40B4-BE49-F238E27FC236}">
                    <a16:creationId xmlns:a16="http://schemas.microsoft.com/office/drawing/2014/main" id="{745D166B-CA6C-4F5D-AAAF-693CD4C9AB80}"/>
                  </a:ext>
                </a:extLst>
              </p:cNvPr>
              <p:cNvSpPr/>
              <p:nvPr/>
            </p:nvSpPr>
            <p:spPr>
              <a:xfrm>
                <a:off x="5303647" y="2976070"/>
                <a:ext cx="56257" cy="49317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3823" extrusionOk="0">
                    <a:moveTo>
                      <a:pt x="845" y="1"/>
                    </a:moveTo>
                    <a:cubicBezTo>
                      <a:pt x="731" y="1"/>
                      <a:pt x="594" y="24"/>
                      <a:pt x="480" y="92"/>
                    </a:cubicBezTo>
                    <a:cubicBezTo>
                      <a:pt x="115" y="321"/>
                      <a:pt x="1" y="777"/>
                      <a:pt x="206" y="1142"/>
                    </a:cubicBezTo>
                    <a:cubicBezTo>
                      <a:pt x="526" y="1736"/>
                      <a:pt x="936" y="2261"/>
                      <a:pt x="1461" y="2694"/>
                    </a:cubicBezTo>
                    <a:cubicBezTo>
                      <a:pt x="2032" y="3174"/>
                      <a:pt x="2671" y="3516"/>
                      <a:pt x="3379" y="3790"/>
                    </a:cubicBezTo>
                    <a:cubicBezTo>
                      <a:pt x="3437" y="3812"/>
                      <a:pt x="3500" y="3822"/>
                      <a:pt x="3565" y="3822"/>
                    </a:cubicBezTo>
                    <a:cubicBezTo>
                      <a:pt x="3701" y="3822"/>
                      <a:pt x="3841" y="3776"/>
                      <a:pt x="3949" y="3699"/>
                    </a:cubicBezTo>
                    <a:cubicBezTo>
                      <a:pt x="4132" y="3607"/>
                      <a:pt x="4246" y="3448"/>
                      <a:pt x="4315" y="3242"/>
                    </a:cubicBezTo>
                    <a:cubicBezTo>
                      <a:pt x="4360" y="3060"/>
                      <a:pt x="4337" y="2854"/>
                      <a:pt x="4223" y="2672"/>
                    </a:cubicBezTo>
                    <a:cubicBezTo>
                      <a:pt x="4132" y="2489"/>
                      <a:pt x="3972" y="2398"/>
                      <a:pt x="3767" y="2306"/>
                    </a:cubicBezTo>
                    <a:cubicBezTo>
                      <a:pt x="3721" y="2284"/>
                      <a:pt x="3653" y="2261"/>
                      <a:pt x="3584" y="2238"/>
                    </a:cubicBezTo>
                    <a:cubicBezTo>
                      <a:pt x="3219" y="2078"/>
                      <a:pt x="2899" y="1873"/>
                      <a:pt x="2580" y="1644"/>
                    </a:cubicBezTo>
                    <a:cubicBezTo>
                      <a:pt x="2329" y="1439"/>
                      <a:pt x="2078" y="1211"/>
                      <a:pt x="1872" y="960"/>
                    </a:cubicBezTo>
                    <a:cubicBezTo>
                      <a:pt x="1735" y="777"/>
                      <a:pt x="1621" y="572"/>
                      <a:pt x="1507" y="366"/>
                    </a:cubicBezTo>
                    <a:cubicBezTo>
                      <a:pt x="1393" y="138"/>
                      <a:pt x="1119" y="1"/>
                      <a:pt x="8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9" name="Google Shape;8063;p70">
                <a:extLst>
                  <a:ext uri="{FF2B5EF4-FFF2-40B4-BE49-F238E27FC236}">
                    <a16:creationId xmlns:a16="http://schemas.microsoft.com/office/drawing/2014/main" id="{5CDC19A9-33B2-4DF4-9BBF-8608DD0E480F}"/>
                  </a:ext>
                </a:extLst>
              </p:cNvPr>
              <p:cNvSpPr/>
              <p:nvPr/>
            </p:nvSpPr>
            <p:spPr>
              <a:xfrm>
                <a:off x="5527115" y="2676059"/>
                <a:ext cx="109843" cy="149588"/>
              </a:xfrm>
              <a:custGeom>
                <a:avLst/>
                <a:gdLst/>
                <a:ahLst/>
                <a:cxnLst/>
                <a:rect l="l" t="t" r="r" b="b"/>
                <a:pathLst>
                  <a:path w="8515" h="11596" extrusionOk="0">
                    <a:moveTo>
                      <a:pt x="5502" y="0"/>
                    </a:moveTo>
                    <a:cubicBezTo>
                      <a:pt x="5388" y="0"/>
                      <a:pt x="5296" y="0"/>
                      <a:pt x="5182" y="46"/>
                    </a:cubicBezTo>
                    <a:cubicBezTo>
                      <a:pt x="5045" y="91"/>
                      <a:pt x="4908" y="160"/>
                      <a:pt x="4726" y="274"/>
                    </a:cubicBezTo>
                    <a:cubicBezTo>
                      <a:pt x="4612" y="365"/>
                      <a:pt x="4498" y="479"/>
                      <a:pt x="4406" y="571"/>
                    </a:cubicBezTo>
                    <a:cubicBezTo>
                      <a:pt x="4292" y="708"/>
                      <a:pt x="4178" y="867"/>
                      <a:pt x="4064" y="1004"/>
                    </a:cubicBezTo>
                    <a:cubicBezTo>
                      <a:pt x="4064" y="936"/>
                      <a:pt x="4041" y="867"/>
                      <a:pt x="4018" y="799"/>
                    </a:cubicBezTo>
                    <a:cubicBezTo>
                      <a:pt x="3927" y="571"/>
                      <a:pt x="3722" y="365"/>
                      <a:pt x="3470" y="251"/>
                    </a:cubicBezTo>
                    <a:cubicBezTo>
                      <a:pt x="3356" y="183"/>
                      <a:pt x="3242" y="160"/>
                      <a:pt x="3105" y="160"/>
                    </a:cubicBezTo>
                    <a:cubicBezTo>
                      <a:pt x="2991" y="160"/>
                      <a:pt x="2877" y="183"/>
                      <a:pt x="2763" y="228"/>
                    </a:cubicBezTo>
                    <a:cubicBezTo>
                      <a:pt x="2466" y="320"/>
                      <a:pt x="2215" y="502"/>
                      <a:pt x="1964" y="776"/>
                    </a:cubicBezTo>
                    <a:cubicBezTo>
                      <a:pt x="1690" y="1073"/>
                      <a:pt x="1462" y="1461"/>
                      <a:pt x="1256" y="1917"/>
                    </a:cubicBezTo>
                    <a:cubicBezTo>
                      <a:pt x="1074" y="2374"/>
                      <a:pt x="982" y="2853"/>
                      <a:pt x="891" y="3310"/>
                    </a:cubicBezTo>
                    <a:cubicBezTo>
                      <a:pt x="868" y="3492"/>
                      <a:pt x="823" y="3698"/>
                      <a:pt x="800" y="3880"/>
                    </a:cubicBezTo>
                    <a:cubicBezTo>
                      <a:pt x="777" y="4131"/>
                      <a:pt x="731" y="4382"/>
                      <a:pt x="686" y="4634"/>
                    </a:cubicBezTo>
                    <a:cubicBezTo>
                      <a:pt x="594" y="5113"/>
                      <a:pt x="480" y="5501"/>
                      <a:pt x="298" y="5866"/>
                    </a:cubicBezTo>
                    <a:cubicBezTo>
                      <a:pt x="229" y="6003"/>
                      <a:pt x="161" y="6140"/>
                      <a:pt x="69" y="6277"/>
                    </a:cubicBezTo>
                    <a:cubicBezTo>
                      <a:pt x="24" y="6345"/>
                      <a:pt x="1" y="6414"/>
                      <a:pt x="24" y="6505"/>
                    </a:cubicBezTo>
                    <a:cubicBezTo>
                      <a:pt x="47" y="6574"/>
                      <a:pt x="92" y="6642"/>
                      <a:pt x="138" y="6688"/>
                    </a:cubicBezTo>
                    <a:cubicBezTo>
                      <a:pt x="206" y="6711"/>
                      <a:pt x="252" y="6733"/>
                      <a:pt x="298" y="6733"/>
                    </a:cubicBezTo>
                    <a:cubicBezTo>
                      <a:pt x="321" y="6733"/>
                      <a:pt x="343" y="6733"/>
                      <a:pt x="366" y="6711"/>
                    </a:cubicBezTo>
                    <a:cubicBezTo>
                      <a:pt x="366" y="7418"/>
                      <a:pt x="389" y="7966"/>
                      <a:pt x="480" y="8468"/>
                    </a:cubicBezTo>
                    <a:cubicBezTo>
                      <a:pt x="617" y="9427"/>
                      <a:pt x="1005" y="10226"/>
                      <a:pt x="1576" y="10751"/>
                    </a:cubicBezTo>
                    <a:cubicBezTo>
                      <a:pt x="1918" y="11093"/>
                      <a:pt x="2352" y="11344"/>
                      <a:pt x="2786" y="11481"/>
                    </a:cubicBezTo>
                    <a:cubicBezTo>
                      <a:pt x="3060" y="11572"/>
                      <a:pt x="3333" y="11595"/>
                      <a:pt x="3630" y="11595"/>
                    </a:cubicBezTo>
                    <a:cubicBezTo>
                      <a:pt x="3790" y="11595"/>
                      <a:pt x="3973" y="11595"/>
                      <a:pt x="4132" y="11572"/>
                    </a:cubicBezTo>
                    <a:cubicBezTo>
                      <a:pt x="4543" y="11504"/>
                      <a:pt x="4977" y="11367"/>
                      <a:pt x="5433" y="11116"/>
                    </a:cubicBezTo>
                    <a:cubicBezTo>
                      <a:pt x="5821" y="10933"/>
                      <a:pt x="6209" y="10659"/>
                      <a:pt x="6620" y="10317"/>
                    </a:cubicBezTo>
                    <a:cubicBezTo>
                      <a:pt x="6894" y="10089"/>
                      <a:pt x="7145" y="9838"/>
                      <a:pt x="7442" y="9518"/>
                    </a:cubicBezTo>
                    <a:cubicBezTo>
                      <a:pt x="7716" y="9176"/>
                      <a:pt x="7921" y="8879"/>
                      <a:pt x="8081" y="8605"/>
                    </a:cubicBezTo>
                    <a:cubicBezTo>
                      <a:pt x="8401" y="7966"/>
                      <a:pt x="8515" y="7281"/>
                      <a:pt x="8378" y="6619"/>
                    </a:cubicBezTo>
                    <a:cubicBezTo>
                      <a:pt x="8287" y="6140"/>
                      <a:pt x="8013" y="5592"/>
                      <a:pt x="7465" y="5501"/>
                    </a:cubicBezTo>
                    <a:lnTo>
                      <a:pt x="7351" y="5501"/>
                    </a:lnTo>
                    <a:cubicBezTo>
                      <a:pt x="7442" y="5250"/>
                      <a:pt x="7511" y="4976"/>
                      <a:pt x="7579" y="4702"/>
                    </a:cubicBezTo>
                    <a:cubicBezTo>
                      <a:pt x="7625" y="4542"/>
                      <a:pt x="7647" y="4382"/>
                      <a:pt x="7647" y="4223"/>
                    </a:cubicBezTo>
                    <a:cubicBezTo>
                      <a:pt x="7670" y="4063"/>
                      <a:pt x="7647" y="3903"/>
                      <a:pt x="7647" y="3766"/>
                    </a:cubicBezTo>
                    <a:cubicBezTo>
                      <a:pt x="7625" y="3515"/>
                      <a:pt x="7556" y="3287"/>
                      <a:pt x="7419" y="3081"/>
                    </a:cubicBezTo>
                    <a:cubicBezTo>
                      <a:pt x="7305" y="2899"/>
                      <a:pt x="7122" y="2762"/>
                      <a:pt x="6917" y="2739"/>
                    </a:cubicBezTo>
                    <a:cubicBezTo>
                      <a:pt x="6871" y="2716"/>
                      <a:pt x="6803" y="2716"/>
                      <a:pt x="6734" y="2716"/>
                    </a:cubicBezTo>
                    <a:cubicBezTo>
                      <a:pt x="6620" y="2716"/>
                      <a:pt x="6506" y="2739"/>
                      <a:pt x="6369" y="2762"/>
                    </a:cubicBezTo>
                    <a:cubicBezTo>
                      <a:pt x="6438" y="2648"/>
                      <a:pt x="6483" y="2511"/>
                      <a:pt x="6529" y="2374"/>
                    </a:cubicBezTo>
                    <a:cubicBezTo>
                      <a:pt x="6666" y="2009"/>
                      <a:pt x="6712" y="1689"/>
                      <a:pt x="6712" y="1370"/>
                    </a:cubicBezTo>
                    <a:cubicBezTo>
                      <a:pt x="6734" y="1233"/>
                      <a:pt x="6712" y="1073"/>
                      <a:pt x="6666" y="936"/>
                    </a:cubicBezTo>
                    <a:cubicBezTo>
                      <a:pt x="6620" y="776"/>
                      <a:pt x="6575" y="639"/>
                      <a:pt x="6461" y="502"/>
                    </a:cubicBezTo>
                    <a:cubicBezTo>
                      <a:pt x="6392" y="388"/>
                      <a:pt x="6278" y="297"/>
                      <a:pt x="6118" y="183"/>
                    </a:cubicBezTo>
                    <a:cubicBezTo>
                      <a:pt x="5981" y="91"/>
                      <a:pt x="5821" y="23"/>
                      <a:pt x="5616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0" name="Google Shape;8064;p70">
                <a:extLst>
                  <a:ext uri="{FF2B5EF4-FFF2-40B4-BE49-F238E27FC236}">
                    <a16:creationId xmlns:a16="http://schemas.microsoft.com/office/drawing/2014/main" id="{CF515314-08DC-4939-B9C9-C952C9C98517}"/>
                  </a:ext>
                </a:extLst>
              </p:cNvPr>
              <p:cNvSpPr/>
              <p:nvPr/>
            </p:nvSpPr>
            <p:spPr>
              <a:xfrm>
                <a:off x="5603079" y="2711674"/>
                <a:ext cx="7972" cy="13390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038" extrusionOk="0">
                    <a:moveTo>
                      <a:pt x="480" y="1"/>
                    </a:moveTo>
                    <a:cubicBezTo>
                      <a:pt x="435" y="1"/>
                      <a:pt x="389" y="47"/>
                      <a:pt x="366" y="92"/>
                    </a:cubicBezTo>
                    <a:cubicBezTo>
                      <a:pt x="343" y="183"/>
                      <a:pt x="298" y="298"/>
                      <a:pt x="252" y="389"/>
                    </a:cubicBezTo>
                    <a:cubicBezTo>
                      <a:pt x="206" y="503"/>
                      <a:pt x="138" y="617"/>
                      <a:pt x="69" y="731"/>
                    </a:cubicBezTo>
                    <a:lnTo>
                      <a:pt x="92" y="731"/>
                    </a:lnTo>
                    <a:cubicBezTo>
                      <a:pt x="69" y="754"/>
                      <a:pt x="47" y="800"/>
                      <a:pt x="24" y="823"/>
                    </a:cubicBezTo>
                    <a:cubicBezTo>
                      <a:pt x="1" y="845"/>
                      <a:pt x="1" y="891"/>
                      <a:pt x="1" y="914"/>
                    </a:cubicBezTo>
                    <a:cubicBezTo>
                      <a:pt x="1" y="960"/>
                      <a:pt x="24" y="982"/>
                      <a:pt x="47" y="1005"/>
                    </a:cubicBezTo>
                    <a:cubicBezTo>
                      <a:pt x="63" y="1021"/>
                      <a:pt x="90" y="1037"/>
                      <a:pt x="121" y="1037"/>
                    </a:cubicBezTo>
                    <a:cubicBezTo>
                      <a:pt x="134" y="1037"/>
                      <a:pt x="147" y="1035"/>
                      <a:pt x="161" y="1028"/>
                    </a:cubicBezTo>
                    <a:cubicBezTo>
                      <a:pt x="184" y="1028"/>
                      <a:pt x="229" y="1005"/>
                      <a:pt x="252" y="982"/>
                    </a:cubicBezTo>
                    <a:cubicBezTo>
                      <a:pt x="320" y="868"/>
                      <a:pt x="389" y="754"/>
                      <a:pt x="457" y="617"/>
                    </a:cubicBezTo>
                    <a:cubicBezTo>
                      <a:pt x="503" y="480"/>
                      <a:pt x="572" y="343"/>
                      <a:pt x="617" y="183"/>
                    </a:cubicBezTo>
                    <a:cubicBezTo>
                      <a:pt x="617" y="161"/>
                      <a:pt x="617" y="115"/>
                      <a:pt x="617" y="92"/>
                    </a:cubicBezTo>
                    <a:cubicBezTo>
                      <a:pt x="594" y="47"/>
                      <a:pt x="572" y="24"/>
                      <a:pt x="549" y="24"/>
                    </a:cubicBezTo>
                    <a:cubicBezTo>
                      <a:pt x="526" y="1"/>
                      <a:pt x="503" y="1"/>
                      <a:pt x="480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1" name="Google Shape;8065;p70">
                <a:extLst>
                  <a:ext uri="{FF2B5EF4-FFF2-40B4-BE49-F238E27FC236}">
                    <a16:creationId xmlns:a16="http://schemas.microsoft.com/office/drawing/2014/main" id="{717F2099-00A4-41E7-9026-C4B79827B737}"/>
                  </a:ext>
                </a:extLst>
              </p:cNvPr>
              <p:cNvSpPr/>
              <p:nvPr/>
            </p:nvSpPr>
            <p:spPr>
              <a:xfrm>
                <a:off x="5614275" y="2746425"/>
                <a:ext cx="7959" cy="1149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891" extrusionOk="0">
                    <a:moveTo>
                      <a:pt x="457" y="0"/>
                    </a:moveTo>
                    <a:cubicBezTo>
                      <a:pt x="388" y="0"/>
                      <a:pt x="343" y="23"/>
                      <a:pt x="320" y="92"/>
                    </a:cubicBezTo>
                    <a:cubicBezTo>
                      <a:pt x="229" y="297"/>
                      <a:pt x="137" y="480"/>
                      <a:pt x="23" y="685"/>
                    </a:cubicBezTo>
                    <a:cubicBezTo>
                      <a:pt x="0" y="708"/>
                      <a:pt x="23" y="754"/>
                      <a:pt x="23" y="799"/>
                    </a:cubicBezTo>
                    <a:cubicBezTo>
                      <a:pt x="46" y="845"/>
                      <a:pt x="69" y="868"/>
                      <a:pt x="114" y="890"/>
                    </a:cubicBezTo>
                    <a:lnTo>
                      <a:pt x="229" y="890"/>
                    </a:lnTo>
                    <a:cubicBezTo>
                      <a:pt x="274" y="868"/>
                      <a:pt x="297" y="845"/>
                      <a:pt x="320" y="799"/>
                    </a:cubicBezTo>
                    <a:cubicBezTo>
                      <a:pt x="434" y="617"/>
                      <a:pt x="525" y="411"/>
                      <a:pt x="594" y="206"/>
                    </a:cubicBezTo>
                    <a:cubicBezTo>
                      <a:pt x="617" y="137"/>
                      <a:pt x="594" y="46"/>
                      <a:pt x="525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2" name="Google Shape;8066;p70">
                <a:extLst>
                  <a:ext uri="{FF2B5EF4-FFF2-40B4-BE49-F238E27FC236}">
                    <a16:creationId xmlns:a16="http://schemas.microsoft.com/office/drawing/2014/main" id="{292CC1E9-0E85-4669-9DCC-E5C355E08352}"/>
                  </a:ext>
                </a:extLst>
              </p:cNvPr>
              <p:cNvSpPr/>
              <p:nvPr/>
            </p:nvSpPr>
            <p:spPr>
              <a:xfrm>
                <a:off x="5553623" y="2690184"/>
                <a:ext cx="27103" cy="40596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3147" extrusionOk="0">
                    <a:moveTo>
                      <a:pt x="2009" y="1"/>
                    </a:moveTo>
                    <a:cubicBezTo>
                      <a:pt x="1963" y="1"/>
                      <a:pt x="1918" y="23"/>
                      <a:pt x="1918" y="69"/>
                    </a:cubicBezTo>
                    <a:cubicBezTo>
                      <a:pt x="1781" y="320"/>
                      <a:pt x="1644" y="594"/>
                      <a:pt x="1507" y="845"/>
                    </a:cubicBezTo>
                    <a:cubicBezTo>
                      <a:pt x="1073" y="1553"/>
                      <a:pt x="571" y="2192"/>
                      <a:pt x="69" y="2831"/>
                    </a:cubicBezTo>
                    <a:cubicBezTo>
                      <a:pt x="0" y="2922"/>
                      <a:pt x="23" y="3036"/>
                      <a:pt x="114" y="3105"/>
                    </a:cubicBezTo>
                    <a:cubicBezTo>
                      <a:pt x="143" y="3134"/>
                      <a:pt x="180" y="3146"/>
                      <a:pt x="218" y="3146"/>
                    </a:cubicBezTo>
                    <a:cubicBezTo>
                      <a:pt x="270" y="3146"/>
                      <a:pt x="326" y="3122"/>
                      <a:pt x="365" y="3082"/>
                    </a:cubicBezTo>
                    <a:cubicBezTo>
                      <a:pt x="685" y="2626"/>
                      <a:pt x="1005" y="2169"/>
                      <a:pt x="1278" y="1690"/>
                    </a:cubicBezTo>
                    <a:cubicBezTo>
                      <a:pt x="1575" y="1188"/>
                      <a:pt x="1849" y="663"/>
                      <a:pt x="2077" y="138"/>
                    </a:cubicBezTo>
                    <a:cubicBezTo>
                      <a:pt x="2100" y="92"/>
                      <a:pt x="2077" y="23"/>
                      <a:pt x="2032" y="23"/>
                    </a:cubicBezTo>
                    <a:cubicBezTo>
                      <a:pt x="2032" y="1"/>
                      <a:pt x="2009" y="1"/>
                      <a:pt x="2009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3" name="Google Shape;8067;p70">
                <a:extLst>
                  <a:ext uri="{FF2B5EF4-FFF2-40B4-BE49-F238E27FC236}">
                    <a16:creationId xmlns:a16="http://schemas.microsoft.com/office/drawing/2014/main" id="{A7EDC89D-A2F1-4B3B-BB45-9085E4DEC129}"/>
                  </a:ext>
                </a:extLst>
              </p:cNvPr>
              <p:cNvSpPr/>
              <p:nvPr/>
            </p:nvSpPr>
            <p:spPr>
              <a:xfrm>
                <a:off x="5272728" y="2745535"/>
                <a:ext cx="310658" cy="217030"/>
              </a:xfrm>
              <a:custGeom>
                <a:avLst/>
                <a:gdLst/>
                <a:ahLst/>
                <a:cxnLst/>
                <a:rect l="l" t="t" r="r" b="b"/>
                <a:pathLst>
                  <a:path w="24082" h="16824" extrusionOk="0">
                    <a:moveTo>
                      <a:pt x="19790" y="1"/>
                    </a:moveTo>
                    <a:cubicBezTo>
                      <a:pt x="19745" y="1"/>
                      <a:pt x="19722" y="1"/>
                      <a:pt x="19676" y="24"/>
                    </a:cubicBezTo>
                    <a:cubicBezTo>
                      <a:pt x="18170" y="708"/>
                      <a:pt x="16618" y="1211"/>
                      <a:pt x="14723" y="1758"/>
                    </a:cubicBezTo>
                    <a:cubicBezTo>
                      <a:pt x="14198" y="1918"/>
                      <a:pt x="13650" y="2055"/>
                      <a:pt x="13125" y="2215"/>
                    </a:cubicBezTo>
                    <a:cubicBezTo>
                      <a:pt x="11893" y="2534"/>
                      <a:pt x="10638" y="2900"/>
                      <a:pt x="9428" y="3288"/>
                    </a:cubicBezTo>
                    <a:cubicBezTo>
                      <a:pt x="7419" y="3927"/>
                      <a:pt x="5844" y="4612"/>
                      <a:pt x="4498" y="5433"/>
                    </a:cubicBezTo>
                    <a:cubicBezTo>
                      <a:pt x="3744" y="5890"/>
                      <a:pt x="3037" y="6415"/>
                      <a:pt x="2420" y="6985"/>
                    </a:cubicBezTo>
                    <a:cubicBezTo>
                      <a:pt x="2055" y="7328"/>
                      <a:pt x="1736" y="7670"/>
                      <a:pt x="1439" y="8012"/>
                    </a:cubicBezTo>
                    <a:cubicBezTo>
                      <a:pt x="1119" y="8401"/>
                      <a:pt x="823" y="8834"/>
                      <a:pt x="594" y="9291"/>
                    </a:cubicBezTo>
                    <a:cubicBezTo>
                      <a:pt x="184" y="10090"/>
                      <a:pt x="1" y="10934"/>
                      <a:pt x="47" y="11779"/>
                    </a:cubicBezTo>
                    <a:cubicBezTo>
                      <a:pt x="92" y="12509"/>
                      <a:pt x="343" y="13262"/>
                      <a:pt x="800" y="13970"/>
                    </a:cubicBezTo>
                    <a:cubicBezTo>
                      <a:pt x="1005" y="14267"/>
                      <a:pt x="1256" y="14563"/>
                      <a:pt x="1576" y="14883"/>
                    </a:cubicBezTo>
                    <a:cubicBezTo>
                      <a:pt x="1850" y="15134"/>
                      <a:pt x="2169" y="15408"/>
                      <a:pt x="2535" y="15636"/>
                    </a:cubicBezTo>
                    <a:cubicBezTo>
                      <a:pt x="3265" y="16093"/>
                      <a:pt x="4064" y="16435"/>
                      <a:pt x="4954" y="16618"/>
                    </a:cubicBezTo>
                    <a:cubicBezTo>
                      <a:pt x="5525" y="16755"/>
                      <a:pt x="6095" y="16823"/>
                      <a:pt x="6689" y="16823"/>
                    </a:cubicBezTo>
                    <a:cubicBezTo>
                      <a:pt x="7031" y="16823"/>
                      <a:pt x="7373" y="16800"/>
                      <a:pt x="7716" y="16755"/>
                    </a:cubicBezTo>
                    <a:cubicBezTo>
                      <a:pt x="8697" y="16640"/>
                      <a:pt x="9724" y="16412"/>
                      <a:pt x="10729" y="16115"/>
                    </a:cubicBezTo>
                    <a:cubicBezTo>
                      <a:pt x="12486" y="15613"/>
                      <a:pt x="14267" y="14769"/>
                      <a:pt x="16047" y="13650"/>
                    </a:cubicBezTo>
                    <a:cubicBezTo>
                      <a:pt x="19129" y="11665"/>
                      <a:pt x="21845" y="8948"/>
                      <a:pt x="24013" y="6757"/>
                    </a:cubicBezTo>
                    <a:cubicBezTo>
                      <a:pt x="24059" y="6689"/>
                      <a:pt x="24082" y="6597"/>
                      <a:pt x="24082" y="6529"/>
                    </a:cubicBezTo>
                    <a:cubicBezTo>
                      <a:pt x="24059" y="6506"/>
                      <a:pt x="24059" y="6483"/>
                      <a:pt x="24059" y="6460"/>
                    </a:cubicBezTo>
                    <a:cubicBezTo>
                      <a:pt x="24036" y="6072"/>
                      <a:pt x="23967" y="5661"/>
                      <a:pt x="23853" y="5251"/>
                    </a:cubicBezTo>
                    <a:cubicBezTo>
                      <a:pt x="23739" y="4908"/>
                      <a:pt x="23602" y="4566"/>
                      <a:pt x="23374" y="4109"/>
                    </a:cubicBezTo>
                    <a:cubicBezTo>
                      <a:pt x="23260" y="3881"/>
                      <a:pt x="23123" y="3653"/>
                      <a:pt x="22986" y="3425"/>
                    </a:cubicBezTo>
                    <a:lnTo>
                      <a:pt x="22895" y="3265"/>
                    </a:lnTo>
                    <a:cubicBezTo>
                      <a:pt x="22758" y="3014"/>
                      <a:pt x="22621" y="2763"/>
                      <a:pt x="22461" y="2534"/>
                    </a:cubicBezTo>
                    <a:cubicBezTo>
                      <a:pt x="22073" y="1872"/>
                      <a:pt x="21685" y="1370"/>
                      <a:pt x="21320" y="959"/>
                    </a:cubicBezTo>
                    <a:cubicBezTo>
                      <a:pt x="21114" y="754"/>
                      <a:pt x="20863" y="549"/>
                      <a:pt x="20635" y="389"/>
                    </a:cubicBezTo>
                    <a:cubicBezTo>
                      <a:pt x="20430" y="252"/>
                      <a:pt x="20224" y="138"/>
                      <a:pt x="19996" y="92"/>
                    </a:cubicBezTo>
                    <a:cubicBezTo>
                      <a:pt x="19950" y="24"/>
                      <a:pt x="19859" y="1"/>
                      <a:pt x="19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4" name="Google Shape;8068;p70">
                <a:extLst>
                  <a:ext uri="{FF2B5EF4-FFF2-40B4-BE49-F238E27FC236}">
                    <a16:creationId xmlns:a16="http://schemas.microsoft.com/office/drawing/2014/main" id="{9391380B-85C8-49F5-9490-4C808E2AEF8E}"/>
                  </a:ext>
                </a:extLst>
              </p:cNvPr>
              <p:cNvSpPr/>
              <p:nvPr/>
            </p:nvSpPr>
            <p:spPr>
              <a:xfrm>
                <a:off x="5293044" y="2745238"/>
                <a:ext cx="246764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19129" h="7876" extrusionOk="0">
                    <a:moveTo>
                      <a:pt x="18215" y="1"/>
                    </a:moveTo>
                    <a:cubicBezTo>
                      <a:pt x="18170" y="1"/>
                      <a:pt x="18147" y="24"/>
                      <a:pt x="18101" y="47"/>
                    </a:cubicBezTo>
                    <a:cubicBezTo>
                      <a:pt x="16595" y="731"/>
                      <a:pt x="15020" y="1234"/>
                      <a:pt x="13148" y="1781"/>
                    </a:cubicBezTo>
                    <a:cubicBezTo>
                      <a:pt x="12623" y="1918"/>
                      <a:pt x="12075" y="2078"/>
                      <a:pt x="11550" y="2215"/>
                    </a:cubicBezTo>
                    <a:lnTo>
                      <a:pt x="11505" y="2238"/>
                    </a:lnTo>
                    <a:cubicBezTo>
                      <a:pt x="10295" y="2557"/>
                      <a:pt x="9063" y="2900"/>
                      <a:pt x="7853" y="3311"/>
                    </a:cubicBezTo>
                    <a:cubicBezTo>
                      <a:pt x="5844" y="3950"/>
                      <a:pt x="4269" y="4635"/>
                      <a:pt x="2923" y="5456"/>
                    </a:cubicBezTo>
                    <a:cubicBezTo>
                      <a:pt x="2169" y="5913"/>
                      <a:pt x="1462" y="6438"/>
                      <a:pt x="845" y="7008"/>
                    </a:cubicBezTo>
                    <a:cubicBezTo>
                      <a:pt x="549" y="7282"/>
                      <a:pt x="252" y="7579"/>
                      <a:pt x="1" y="7876"/>
                    </a:cubicBezTo>
                    <a:cubicBezTo>
                      <a:pt x="115" y="7762"/>
                      <a:pt x="229" y="7647"/>
                      <a:pt x="366" y="7556"/>
                    </a:cubicBezTo>
                    <a:cubicBezTo>
                      <a:pt x="868" y="7145"/>
                      <a:pt x="1439" y="6757"/>
                      <a:pt x="2009" y="6438"/>
                    </a:cubicBezTo>
                    <a:cubicBezTo>
                      <a:pt x="2626" y="6118"/>
                      <a:pt x="3265" y="5821"/>
                      <a:pt x="3904" y="5548"/>
                    </a:cubicBezTo>
                    <a:cubicBezTo>
                      <a:pt x="4475" y="5319"/>
                      <a:pt x="5068" y="5091"/>
                      <a:pt x="5662" y="4886"/>
                    </a:cubicBezTo>
                    <a:cubicBezTo>
                      <a:pt x="7373" y="4292"/>
                      <a:pt x="9108" y="3836"/>
                      <a:pt x="10866" y="3356"/>
                    </a:cubicBezTo>
                    <a:cubicBezTo>
                      <a:pt x="12646" y="2877"/>
                      <a:pt x="14426" y="2375"/>
                      <a:pt x="16161" y="1759"/>
                    </a:cubicBezTo>
                    <a:cubicBezTo>
                      <a:pt x="17029" y="1439"/>
                      <a:pt x="17873" y="1074"/>
                      <a:pt x="18695" y="686"/>
                    </a:cubicBezTo>
                    <a:cubicBezTo>
                      <a:pt x="18832" y="594"/>
                      <a:pt x="18992" y="526"/>
                      <a:pt x="19128" y="457"/>
                    </a:cubicBezTo>
                    <a:cubicBezTo>
                      <a:pt x="19106" y="435"/>
                      <a:pt x="19083" y="412"/>
                      <a:pt x="19060" y="389"/>
                    </a:cubicBezTo>
                    <a:cubicBezTo>
                      <a:pt x="18855" y="252"/>
                      <a:pt x="18649" y="161"/>
                      <a:pt x="18421" y="115"/>
                    </a:cubicBezTo>
                    <a:cubicBezTo>
                      <a:pt x="18375" y="47"/>
                      <a:pt x="18284" y="1"/>
                      <a:pt x="182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5" name="Google Shape;8069;p70">
                <a:extLst>
                  <a:ext uri="{FF2B5EF4-FFF2-40B4-BE49-F238E27FC236}">
                    <a16:creationId xmlns:a16="http://schemas.microsoft.com/office/drawing/2014/main" id="{2F8085F9-5E71-4565-99BD-5F6051995348}"/>
                  </a:ext>
                </a:extLst>
              </p:cNvPr>
              <p:cNvSpPr/>
              <p:nvPr/>
            </p:nvSpPr>
            <p:spPr>
              <a:xfrm>
                <a:off x="5501510" y="2767915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5B3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6" name="Google Shape;8070;p70">
                <a:extLst>
                  <a:ext uri="{FF2B5EF4-FFF2-40B4-BE49-F238E27FC236}">
                    <a16:creationId xmlns:a16="http://schemas.microsoft.com/office/drawing/2014/main" id="{014490BB-AE12-461D-93A2-B36CC1578E7E}"/>
                  </a:ext>
                </a:extLst>
              </p:cNvPr>
              <p:cNvSpPr/>
              <p:nvPr/>
            </p:nvSpPr>
            <p:spPr>
              <a:xfrm>
                <a:off x="5290103" y="2806780"/>
                <a:ext cx="293282" cy="155780"/>
              </a:xfrm>
              <a:custGeom>
                <a:avLst/>
                <a:gdLst/>
                <a:ahLst/>
                <a:cxnLst/>
                <a:rect l="l" t="t" r="r" b="b"/>
                <a:pathLst>
                  <a:path w="22735" h="12076" extrusionOk="0">
                    <a:moveTo>
                      <a:pt x="22324" y="0"/>
                    </a:moveTo>
                    <a:cubicBezTo>
                      <a:pt x="21365" y="1142"/>
                      <a:pt x="20338" y="2237"/>
                      <a:pt x="19265" y="3287"/>
                    </a:cubicBezTo>
                    <a:cubicBezTo>
                      <a:pt x="17873" y="4611"/>
                      <a:pt x="16389" y="5867"/>
                      <a:pt x="14814" y="6962"/>
                    </a:cubicBezTo>
                    <a:cubicBezTo>
                      <a:pt x="14038" y="7510"/>
                      <a:pt x="13239" y="8012"/>
                      <a:pt x="12440" y="8469"/>
                    </a:cubicBezTo>
                    <a:cubicBezTo>
                      <a:pt x="11642" y="8902"/>
                      <a:pt x="10820" y="9290"/>
                      <a:pt x="9998" y="9633"/>
                    </a:cubicBezTo>
                    <a:cubicBezTo>
                      <a:pt x="9199" y="9952"/>
                      <a:pt x="8377" y="10226"/>
                      <a:pt x="7533" y="10432"/>
                    </a:cubicBezTo>
                    <a:cubicBezTo>
                      <a:pt x="6803" y="10591"/>
                      <a:pt x="6049" y="10728"/>
                      <a:pt x="5296" y="10774"/>
                    </a:cubicBezTo>
                    <a:cubicBezTo>
                      <a:pt x="5053" y="10789"/>
                      <a:pt x="4809" y="10797"/>
                      <a:pt x="4567" y="10797"/>
                    </a:cubicBezTo>
                    <a:cubicBezTo>
                      <a:pt x="4081" y="10797"/>
                      <a:pt x="3599" y="10766"/>
                      <a:pt x="3128" y="10706"/>
                    </a:cubicBezTo>
                    <a:cubicBezTo>
                      <a:pt x="2352" y="10614"/>
                      <a:pt x="1576" y="10477"/>
                      <a:pt x="845" y="10226"/>
                    </a:cubicBezTo>
                    <a:cubicBezTo>
                      <a:pt x="548" y="10135"/>
                      <a:pt x="275" y="10021"/>
                      <a:pt x="1" y="9907"/>
                    </a:cubicBezTo>
                    <a:lnTo>
                      <a:pt x="1" y="9907"/>
                    </a:lnTo>
                    <a:cubicBezTo>
                      <a:pt x="69" y="9975"/>
                      <a:pt x="138" y="10066"/>
                      <a:pt x="229" y="10135"/>
                    </a:cubicBezTo>
                    <a:cubicBezTo>
                      <a:pt x="503" y="10409"/>
                      <a:pt x="822" y="10660"/>
                      <a:pt x="1188" y="10888"/>
                    </a:cubicBezTo>
                    <a:cubicBezTo>
                      <a:pt x="1895" y="11345"/>
                      <a:pt x="2717" y="11687"/>
                      <a:pt x="3607" y="11892"/>
                    </a:cubicBezTo>
                    <a:cubicBezTo>
                      <a:pt x="4178" y="12007"/>
                      <a:pt x="4748" y="12075"/>
                      <a:pt x="5342" y="12075"/>
                    </a:cubicBezTo>
                    <a:cubicBezTo>
                      <a:pt x="5684" y="12075"/>
                      <a:pt x="6026" y="12052"/>
                      <a:pt x="6369" y="12007"/>
                    </a:cubicBezTo>
                    <a:cubicBezTo>
                      <a:pt x="7373" y="11892"/>
                      <a:pt x="8377" y="11687"/>
                      <a:pt x="9382" y="11390"/>
                    </a:cubicBezTo>
                    <a:cubicBezTo>
                      <a:pt x="11139" y="10865"/>
                      <a:pt x="12920" y="10021"/>
                      <a:pt x="14700" y="8902"/>
                    </a:cubicBezTo>
                    <a:cubicBezTo>
                      <a:pt x="17804" y="6917"/>
                      <a:pt x="20498" y="4200"/>
                      <a:pt x="22666" y="2009"/>
                    </a:cubicBezTo>
                    <a:cubicBezTo>
                      <a:pt x="22712" y="1963"/>
                      <a:pt x="22735" y="1872"/>
                      <a:pt x="22735" y="1804"/>
                    </a:cubicBezTo>
                    <a:cubicBezTo>
                      <a:pt x="22735" y="1758"/>
                      <a:pt x="22712" y="1735"/>
                      <a:pt x="22712" y="1712"/>
                    </a:cubicBezTo>
                    <a:cubicBezTo>
                      <a:pt x="22689" y="1301"/>
                      <a:pt x="22620" y="891"/>
                      <a:pt x="22506" y="503"/>
                    </a:cubicBezTo>
                    <a:cubicBezTo>
                      <a:pt x="22461" y="343"/>
                      <a:pt x="22392" y="160"/>
                      <a:pt x="223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1;p70">
                <a:extLst>
                  <a:ext uri="{FF2B5EF4-FFF2-40B4-BE49-F238E27FC236}">
                    <a16:creationId xmlns:a16="http://schemas.microsoft.com/office/drawing/2014/main" id="{729A12B1-584A-406B-B03D-1541F768F849}"/>
                  </a:ext>
                </a:extLst>
              </p:cNvPr>
              <p:cNvSpPr/>
              <p:nvPr/>
            </p:nvSpPr>
            <p:spPr>
              <a:xfrm>
                <a:off x="5295998" y="2743484"/>
                <a:ext cx="232910" cy="99137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7685" extrusionOk="0">
                    <a:moveTo>
                      <a:pt x="17735" y="0"/>
                    </a:moveTo>
                    <a:cubicBezTo>
                      <a:pt x="17268" y="222"/>
                      <a:pt x="16801" y="402"/>
                      <a:pt x="16334" y="579"/>
                    </a:cubicBezTo>
                    <a:lnTo>
                      <a:pt x="16334" y="579"/>
                    </a:lnTo>
                    <a:cubicBezTo>
                      <a:pt x="16337" y="577"/>
                      <a:pt x="16340" y="574"/>
                      <a:pt x="16343" y="571"/>
                    </a:cubicBezTo>
                    <a:lnTo>
                      <a:pt x="16343" y="571"/>
                    </a:lnTo>
                    <a:cubicBezTo>
                      <a:pt x="15795" y="776"/>
                      <a:pt x="15247" y="959"/>
                      <a:pt x="14677" y="1141"/>
                    </a:cubicBezTo>
                    <a:cubicBezTo>
                      <a:pt x="14175" y="1301"/>
                      <a:pt x="13695" y="1461"/>
                      <a:pt x="13193" y="1598"/>
                    </a:cubicBezTo>
                    <a:cubicBezTo>
                      <a:pt x="12349" y="1849"/>
                      <a:pt x="11527" y="2077"/>
                      <a:pt x="10682" y="2283"/>
                    </a:cubicBezTo>
                    <a:cubicBezTo>
                      <a:pt x="8925" y="2762"/>
                      <a:pt x="7167" y="3218"/>
                      <a:pt x="5478" y="3880"/>
                    </a:cubicBezTo>
                    <a:cubicBezTo>
                      <a:pt x="4428" y="4291"/>
                      <a:pt x="3401" y="4771"/>
                      <a:pt x="2465" y="5387"/>
                    </a:cubicBezTo>
                    <a:cubicBezTo>
                      <a:pt x="1552" y="5980"/>
                      <a:pt x="731" y="6688"/>
                      <a:pt x="23" y="7532"/>
                    </a:cubicBezTo>
                    <a:cubicBezTo>
                      <a:pt x="0" y="7578"/>
                      <a:pt x="23" y="7646"/>
                      <a:pt x="69" y="7669"/>
                    </a:cubicBezTo>
                    <a:cubicBezTo>
                      <a:pt x="88" y="7679"/>
                      <a:pt x="106" y="7684"/>
                      <a:pt x="125" y="7684"/>
                    </a:cubicBezTo>
                    <a:cubicBezTo>
                      <a:pt x="152" y="7684"/>
                      <a:pt x="179" y="7673"/>
                      <a:pt x="206" y="7646"/>
                    </a:cubicBezTo>
                    <a:cubicBezTo>
                      <a:pt x="206" y="7624"/>
                      <a:pt x="206" y="7624"/>
                      <a:pt x="206" y="7624"/>
                    </a:cubicBezTo>
                    <a:cubicBezTo>
                      <a:pt x="457" y="7327"/>
                      <a:pt x="708" y="7053"/>
                      <a:pt x="1004" y="6802"/>
                    </a:cubicBezTo>
                    <a:cubicBezTo>
                      <a:pt x="1278" y="6528"/>
                      <a:pt x="1598" y="6277"/>
                      <a:pt x="1917" y="6049"/>
                    </a:cubicBezTo>
                    <a:lnTo>
                      <a:pt x="1895" y="6049"/>
                    </a:lnTo>
                    <a:cubicBezTo>
                      <a:pt x="3036" y="5250"/>
                      <a:pt x="4291" y="4656"/>
                      <a:pt x="5569" y="4177"/>
                    </a:cubicBezTo>
                    <a:cubicBezTo>
                      <a:pt x="7259" y="3561"/>
                      <a:pt x="9016" y="3104"/>
                      <a:pt x="10774" y="2648"/>
                    </a:cubicBezTo>
                    <a:cubicBezTo>
                      <a:pt x="11595" y="2420"/>
                      <a:pt x="12440" y="2214"/>
                      <a:pt x="13262" y="1963"/>
                    </a:cubicBezTo>
                    <a:cubicBezTo>
                      <a:pt x="13467" y="1895"/>
                      <a:pt x="13672" y="1826"/>
                      <a:pt x="13878" y="1758"/>
                    </a:cubicBezTo>
                    <a:cubicBezTo>
                      <a:pt x="14175" y="1666"/>
                      <a:pt x="14471" y="1575"/>
                      <a:pt x="14768" y="1506"/>
                    </a:cubicBezTo>
                    <a:cubicBezTo>
                      <a:pt x="15316" y="1324"/>
                      <a:pt x="15887" y="1141"/>
                      <a:pt x="16434" y="959"/>
                    </a:cubicBezTo>
                    <a:cubicBezTo>
                      <a:pt x="16685" y="867"/>
                      <a:pt x="16914" y="776"/>
                      <a:pt x="17142" y="685"/>
                    </a:cubicBezTo>
                    <a:cubicBezTo>
                      <a:pt x="17416" y="593"/>
                      <a:pt x="17667" y="479"/>
                      <a:pt x="17918" y="342"/>
                    </a:cubicBezTo>
                    <a:cubicBezTo>
                      <a:pt x="18009" y="297"/>
                      <a:pt x="18055" y="183"/>
                      <a:pt x="17986" y="91"/>
                    </a:cubicBezTo>
                    <a:cubicBezTo>
                      <a:pt x="17964" y="46"/>
                      <a:pt x="17941" y="23"/>
                      <a:pt x="17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8" name="Google Shape;8072;p70">
                <a:extLst>
                  <a:ext uri="{FF2B5EF4-FFF2-40B4-BE49-F238E27FC236}">
                    <a16:creationId xmlns:a16="http://schemas.microsoft.com/office/drawing/2014/main" id="{1A54EC97-DF9D-43E7-AF79-752D1A7551E0}"/>
                  </a:ext>
                </a:extLst>
              </p:cNvPr>
              <p:cNvSpPr/>
              <p:nvPr/>
            </p:nvSpPr>
            <p:spPr>
              <a:xfrm>
                <a:off x="5248890" y="1985612"/>
                <a:ext cx="504390" cy="433440"/>
              </a:xfrm>
              <a:custGeom>
                <a:avLst/>
                <a:gdLst/>
                <a:ahLst/>
                <a:cxnLst/>
                <a:rect l="l" t="t" r="r" b="b"/>
                <a:pathLst>
                  <a:path w="39100" h="33600" extrusionOk="0">
                    <a:moveTo>
                      <a:pt x="26797" y="1"/>
                    </a:moveTo>
                    <a:cubicBezTo>
                      <a:pt x="26158" y="1"/>
                      <a:pt x="25496" y="24"/>
                      <a:pt x="24811" y="46"/>
                    </a:cubicBezTo>
                    <a:cubicBezTo>
                      <a:pt x="23693" y="115"/>
                      <a:pt x="22574" y="206"/>
                      <a:pt x="21502" y="366"/>
                    </a:cubicBezTo>
                    <a:cubicBezTo>
                      <a:pt x="20132" y="571"/>
                      <a:pt x="18717" y="868"/>
                      <a:pt x="17210" y="1325"/>
                    </a:cubicBezTo>
                    <a:cubicBezTo>
                      <a:pt x="15430" y="1850"/>
                      <a:pt x="13718" y="2534"/>
                      <a:pt x="12075" y="3356"/>
                    </a:cubicBezTo>
                    <a:cubicBezTo>
                      <a:pt x="10454" y="4178"/>
                      <a:pt x="8902" y="5159"/>
                      <a:pt x="7487" y="6278"/>
                    </a:cubicBezTo>
                    <a:cubicBezTo>
                      <a:pt x="6072" y="7396"/>
                      <a:pt x="4793" y="8652"/>
                      <a:pt x="3721" y="10067"/>
                    </a:cubicBezTo>
                    <a:cubicBezTo>
                      <a:pt x="2648" y="11459"/>
                      <a:pt x="1780" y="13011"/>
                      <a:pt x="1141" y="14677"/>
                    </a:cubicBezTo>
                    <a:cubicBezTo>
                      <a:pt x="479" y="16367"/>
                      <a:pt x="114" y="18193"/>
                      <a:pt x="23" y="20087"/>
                    </a:cubicBezTo>
                    <a:cubicBezTo>
                      <a:pt x="0" y="20795"/>
                      <a:pt x="0" y="21548"/>
                      <a:pt x="23" y="22438"/>
                    </a:cubicBezTo>
                    <a:cubicBezTo>
                      <a:pt x="46" y="23260"/>
                      <a:pt x="114" y="24104"/>
                      <a:pt x="228" y="24926"/>
                    </a:cubicBezTo>
                    <a:cubicBezTo>
                      <a:pt x="342" y="25748"/>
                      <a:pt x="502" y="26569"/>
                      <a:pt x="685" y="27345"/>
                    </a:cubicBezTo>
                    <a:cubicBezTo>
                      <a:pt x="845" y="28030"/>
                      <a:pt x="1073" y="28738"/>
                      <a:pt x="1301" y="29423"/>
                    </a:cubicBezTo>
                    <a:cubicBezTo>
                      <a:pt x="1233" y="29514"/>
                      <a:pt x="1210" y="29651"/>
                      <a:pt x="1278" y="29765"/>
                    </a:cubicBezTo>
                    <a:cubicBezTo>
                      <a:pt x="1689" y="30564"/>
                      <a:pt x="2146" y="31249"/>
                      <a:pt x="2625" y="31888"/>
                    </a:cubicBezTo>
                    <a:cubicBezTo>
                      <a:pt x="3287" y="32709"/>
                      <a:pt x="3903" y="33212"/>
                      <a:pt x="4588" y="33463"/>
                    </a:cubicBezTo>
                    <a:cubicBezTo>
                      <a:pt x="4748" y="33508"/>
                      <a:pt x="4908" y="33554"/>
                      <a:pt x="5136" y="33577"/>
                    </a:cubicBezTo>
                    <a:cubicBezTo>
                      <a:pt x="5204" y="33577"/>
                      <a:pt x="5250" y="33600"/>
                      <a:pt x="5318" y="33600"/>
                    </a:cubicBezTo>
                    <a:cubicBezTo>
                      <a:pt x="5410" y="33600"/>
                      <a:pt x="5547" y="33577"/>
                      <a:pt x="5684" y="33554"/>
                    </a:cubicBezTo>
                    <a:cubicBezTo>
                      <a:pt x="5980" y="33508"/>
                      <a:pt x="6300" y="33394"/>
                      <a:pt x="6597" y="33189"/>
                    </a:cubicBezTo>
                    <a:cubicBezTo>
                      <a:pt x="7122" y="32869"/>
                      <a:pt x="7555" y="32344"/>
                      <a:pt x="7966" y="31568"/>
                    </a:cubicBezTo>
                    <a:cubicBezTo>
                      <a:pt x="8286" y="30998"/>
                      <a:pt x="8560" y="30358"/>
                      <a:pt x="8811" y="29514"/>
                    </a:cubicBezTo>
                    <a:cubicBezTo>
                      <a:pt x="9039" y="28806"/>
                      <a:pt x="9221" y="28076"/>
                      <a:pt x="9358" y="27345"/>
                    </a:cubicBezTo>
                    <a:cubicBezTo>
                      <a:pt x="9701" y="25519"/>
                      <a:pt x="9815" y="23556"/>
                      <a:pt x="9701" y="21479"/>
                    </a:cubicBezTo>
                    <a:cubicBezTo>
                      <a:pt x="9610" y="19996"/>
                      <a:pt x="9381" y="18535"/>
                      <a:pt x="9039" y="17143"/>
                    </a:cubicBezTo>
                    <a:cubicBezTo>
                      <a:pt x="8765" y="16001"/>
                      <a:pt x="8400" y="14929"/>
                      <a:pt x="7943" y="13947"/>
                    </a:cubicBezTo>
                    <a:lnTo>
                      <a:pt x="7943" y="13947"/>
                    </a:lnTo>
                    <a:cubicBezTo>
                      <a:pt x="9176" y="14540"/>
                      <a:pt x="10568" y="14974"/>
                      <a:pt x="12075" y="15248"/>
                    </a:cubicBezTo>
                    <a:cubicBezTo>
                      <a:pt x="13079" y="15408"/>
                      <a:pt x="14083" y="15499"/>
                      <a:pt x="15088" y="15499"/>
                    </a:cubicBezTo>
                    <a:cubicBezTo>
                      <a:pt x="15841" y="15499"/>
                      <a:pt x="16617" y="15454"/>
                      <a:pt x="17370" y="15362"/>
                    </a:cubicBezTo>
                    <a:cubicBezTo>
                      <a:pt x="19082" y="15134"/>
                      <a:pt x="20703" y="14677"/>
                      <a:pt x="22186" y="13970"/>
                    </a:cubicBezTo>
                    <a:cubicBezTo>
                      <a:pt x="22940" y="13605"/>
                      <a:pt x="23647" y="13171"/>
                      <a:pt x="24332" y="12692"/>
                    </a:cubicBezTo>
                    <a:cubicBezTo>
                      <a:pt x="24948" y="12235"/>
                      <a:pt x="25542" y="11710"/>
                      <a:pt x="26067" y="11140"/>
                    </a:cubicBezTo>
                    <a:cubicBezTo>
                      <a:pt x="26637" y="11482"/>
                      <a:pt x="27276" y="11779"/>
                      <a:pt x="27938" y="11984"/>
                    </a:cubicBezTo>
                    <a:cubicBezTo>
                      <a:pt x="28669" y="12212"/>
                      <a:pt x="29445" y="12349"/>
                      <a:pt x="30266" y="12395"/>
                    </a:cubicBezTo>
                    <a:cubicBezTo>
                      <a:pt x="30472" y="12418"/>
                      <a:pt x="30654" y="12418"/>
                      <a:pt x="30860" y="12418"/>
                    </a:cubicBezTo>
                    <a:cubicBezTo>
                      <a:pt x="32252" y="12418"/>
                      <a:pt x="33622" y="12144"/>
                      <a:pt x="34854" y="11596"/>
                    </a:cubicBezTo>
                    <a:cubicBezTo>
                      <a:pt x="35767" y="11185"/>
                      <a:pt x="36612" y="10637"/>
                      <a:pt x="37297" y="9975"/>
                    </a:cubicBezTo>
                    <a:cubicBezTo>
                      <a:pt x="38004" y="9291"/>
                      <a:pt x="38575" y="8492"/>
                      <a:pt x="38986" y="7602"/>
                    </a:cubicBezTo>
                    <a:cubicBezTo>
                      <a:pt x="38986" y="7579"/>
                      <a:pt x="39009" y="7556"/>
                      <a:pt x="39009" y="7533"/>
                    </a:cubicBezTo>
                    <a:cubicBezTo>
                      <a:pt x="39009" y="7533"/>
                      <a:pt x="39009" y="7510"/>
                      <a:pt x="39031" y="7510"/>
                    </a:cubicBezTo>
                    <a:cubicBezTo>
                      <a:pt x="39054" y="7442"/>
                      <a:pt x="39054" y="7396"/>
                      <a:pt x="39031" y="7328"/>
                    </a:cubicBezTo>
                    <a:cubicBezTo>
                      <a:pt x="39100" y="6734"/>
                      <a:pt x="39077" y="6164"/>
                      <a:pt x="38986" y="5616"/>
                    </a:cubicBezTo>
                    <a:cubicBezTo>
                      <a:pt x="38894" y="5068"/>
                      <a:pt x="38712" y="4566"/>
                      <a:pt x="38438" y="4064"/>
                    </a:cubicBezTo>
                    <a:cubicBezTo>
                      <a:pt x="37959" y="3196"/>
                      <a:pt x="37182" y="2443"/>
                      <a:pt x="36133" y="1827"/>
                    </a:cubicBezTo>
                    <a:cubicBezTo>
                      <a:pt x="35653" y="1576"/>
                      <a:pt x="35105" y="1325"/>
                      <a:pt x="34489" y="1096"/>
                    </a:cubicBezTo>
                    <a:cubicBezTo>
                      <a:pt x="33964" y="891"/>
                      <a:pt x="33371" y="731"/>
                      <a:pt x="32686" y="571"/>
                    </a:cubicBezTo>
                    <a:cubicBezTo>
                      <a:pt x="31499" y="320"/>
                      <a:pt x="30198" y="138"/>
                      <a:pt x="28714" y="46"/>
                    </a:cubicBezTo>
                    <a:cubicBezTo>
                      <a:pt x="28075" y="24"/>
                      <a:pt x="27436" y="1"/>
                      <a:pt x="267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9" name="Google Shape;8073;p70">
                <a:extLst>
                  <a:ext uri="{FF2B5EF4-FFF2-40B4-BE49-F238E27FC236}">
                    <a16:creationId xmlns:a16="http://schemas.microsoft.com/office/drawing/2014/main" id="{86736914-BB3A-4A9C-9BDF-7E8FF3DC467B}"/>
                  </a:ext>
                </a:extLst>
              </p:cNvPr>
              <p:cNvSpPr/>
              <p:nvPr/>
            </p:nvSpPr>
            <p:spPr>
              <a:xfrm>
                <a:off x="5295108" y="2106040"/>
                <a:ext cx="252350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9562" h="3955" extrusionOk="0">
                    <a:moveTo>
                      <a:pt x="18147" y="525"/>
                    </a:moveTo>
                    <a:cubicBezTo>
                      <a:pt x="18147" y="525"/>
                      <a:pt x="18127" y="525"/>
                      <a:pt x="18124" y="544"/>
                    </a:cubicBezTo>
                    <a:lnTo>
                      <a:pt x="18124" y="544"/>
                    </a:lnTo>
                    <a:cubicBezTo>
                      <a:pt x="18132" y="538"/>
                      <a:pt x="18139" y="532"/>
                      <a:pt x="18147" y="525"/>
                    </a:cubicBezTo>
                    <a:close/>
                    <a:moveTo>
                      <a:pt x="2717" y="1781"/>
                    </a:moveTo>
                    <a:cubicBezTo>
                      <a:pt x="2723" y="1783"/>
                      <a:pt x="2729" y="1785"/>
                      <a:pt x="2735" y="1787"/>
                    </a:cubicBezTo>
                    <a:lnTo>
                      <a:pt x="2735" y="1787"/>
                    </a:lnTo>
                    <a:cubicBezTo>
                      <a:pt x="2730" y="1784"/>
                      <a:pt x="2725" y="1781"/>
                      <a:pt x="2717" y="1781"/>
                    </a:cubicBezTo>
                    <a:close/>
                    <a:moveTo>
                      <a:pt x="18923" y="0"/>
                    </a:moveTo>
                    <a:cubicBezTo>
                      <a:pt x="18786" y="0"/>
                      <a:pt x="18672" y="69"/>
                      <a:pt x="18558" y="160"/>
                    </a:cubicBezTo>
                    <a:cubicBezTo>
                      <a:pt x="18421" y="297"/>
                      <a:pt x="18284" y="411"/>
                      <a:pt x="18124" y="548"/>
                    </a:cubicBezTo>
                    <a:cubicBezTo>
                      <a:pt x="18124" y="547"/>
                      <a:pt x="18124" y="545"/>
                      <a:pt x="18124" y="544"/>
                    </a:cubicBezTo>
                    <a:lnTo>
                      <a:pt x="18124" y="544"/>
                    </a:lnTo>
                    <a:cubicBezTo>
                      <a:pt x="17469" y="1083"/>
                      <a:pt x="16768" y="1534"/>
                      <a:pt x="16001" y="1895"/>
                    </a:cubicBezTo>
                    <a:cubicBezTo>
                      <a:pt x="15020" y="2329"/>
                      <a:pt x="13970" y="2625"/>
                      <a:pt x="12920" y="2831"/>
                    </a:cubicBezTo>
                    <a:cubicBezTo>
                      <a:pt x="12121" y="2968"/>
                      <a:pt x="11299" y="3059"/>
                      <a:pt x="10477" y="3082"/>
                    </a:cubicBezTo>
                    <a:cubicBezTo>
                      <a:pt x="10272" y="3087"/>
                      <a:pt x="10065" y="3090"/>
                      <a:pt x="9858" y="3090"/>
                    </a:cubicBezTo>
                    <a:cubicBezTo>
                      <a:pt x="9235" y="3090"/>
                      <a:pt x="8606" y="3065"/>
                      <a:pt x="7989" y="3013"/>
                    </a:cubicBezTo>
                    <a:lnTo>
                      <a:pt x="8012" y="3013"/>
                    </a:lnTo>
                    <a:cubicBezTo>
                      <a:pt x="6193" y="2854"/>
                      <a:pt x="4441" y="2423"/>
                      <a:pt x="2735" y="1787"/>
                    </a:cubicBezTo>
                    <a:lnTo>
                      <a:pt x="2735" y="1787"/>
                    </a:lnTo>
                    <a:cubicBezTo>
                      <a:pt x="2738" y="1790"/>
                      <a:pt x="2741" y="1794"/>
                      <a:pt x="2745" y="1797"/>
                    </a:cubicBezTo>
                    <a:lnTo>
                      <a:pt x="2745" y="1797"/>
                    </a:lnTo>
                    <a:cubicBezTo>
                      <a:pt x="1884" y="1478"/>
                      <a:pt x="1045" y="1070"/>
                      <a:pt x="252" y="594"/>
                    </a:cubicBezTo>
                    <a:cubicBezTo>
                      <a:pt x="229" y="588"/>
                      <a:pt x="206" y="585"/>
                      <a:pt x="184" y="585"/>
                    </a:cubicBezTo>
                    <a:cubicBezTo>
                      <a:pt x="119" y="585"/>
                      <a:pt x="63" y="611"/>
                      <a:pt x="46" y="662"/>
                    </a:cubicBezTo>
                    <a:cubicBezTo>
                      <a:pt x="1" y="731"/>
                      <a:pt x="23" y="822"/>
                      <a:pt x="92" y="868"/>
                    </a:cubicBezTo>
                    <a:cubicBezTo>
                      <a:pt x="777" y="1279"/>
                      <a:pt x="1461" y="1644"/>
                      <a:pt x="2169" y="1963"/>
                    </a:cubicBezTo>
                    <a:cubicBezTo>
                      <a:pt x="2945" y="2329"/>
                      <a:pt x="3721" y="2625"/>
                      <a:pt x="4520" y="2876"/>
                    </a:cubicBezTo>
                    <a:cubicBezTo>
                      <a:pt x="5342" y="3150"/>
                      <a:pt x="6186" y="3356"/>
                      <a:pt x="7031" y="3538"/>
                    </a:cubicBezTo>
                    <a:cubicBezTo>
                      <a:pt x="7898" y="3721"/>
                      <a:pt x="8788" y="3835"/>
                      <a:pt x="9679" y="3903"/>
                    </a:cubicBezTo>
                    <a:cubicBezTo>
                      <a:pt x="10104" y="3937"/>
                      <a:pt x="10530" y="3954"/>
                      <a:pt x="10956" y="3954"/>
                    </a:cubicBezTo>
                    <a:cubicBezTo>
                      <a:pt x="12269" y="3954"/>
                      <a:pt x="13579" y="3792"/>
                      <a:pt x="14837" y="3447"/>
                    </a:cubicBezTo>
                    <a:cubicBezTo>
                      <a:pt x="15659" y="3219"/>
                      <a:pt x="16458" y="2899"/>
                      <a:pt x="17211" y="2488"/>
                    </a:cubicBezTo>
                    <a:cubicBezTo>
                      <a:pt x="17553" y="2306"/>
                      <a:pt x="17896" y="2077"/>
                      <a:pt x="18238" y="1849"/>
                    </a:cubicBezTo>
                    <a:cubicBezTo>
                      <a:pt x="18603" y="1598"/>
                      <a:pt x="18946" y="1324"/>
                      <a:pt x="19242" y="1005"/>
                    </a:cubicBezTo>
                    <a:cubicBezTo>
                      <a:pt x="19288" y="982"/>
                      <a:pt x="19311" y="936"/>
                      <a:pt x="19357" y="913"/>
                    </a:cubicBezTo>
                    <a:cubicBezTo>
                      <a:pt x="19562" y="708"/>
                      <a:pt x="19539" y="343"/>
                      <a:pt x="19311" y="137"/>
                    </a:cubicBezTo>
                    <a:cubicBezTo>
                      <a:pt x="19220" y="46"/>
                      <a:pt x="19083" y="0"/>
                      <a:pt x="18946" y="0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0" name="Google Shape;8074;p70">
                <a:extLst>
                  <a:ext uri="{FF2B5EF4-FFF2-40B4-BE49-F238E27FC236}">
                    <a16:creationId xmlns:a16="http://schemas.microsoft.com/office/drawing/2014/main" id="{580BB08F-7B59-42B4-8EFB-C85BBCF17E77}"/>
                  </a:ext>
                </a:extLst>
              </p:cNvPr>
              <p:cNvSpPr/>
              <p:nvPr/>
            </p:nvSpPr>
            <p:spPr>
              <a:xfrm>
                <a:off x="5447036" y="2029483"/>
                <a:ext cx="123685" cy="81476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6316" extrusionOk="0">
                    <a:moveTo>
                      <a:pt x="9085" y="1"/>
                    </a:moveTo>
                    <a:cubicBezTo>
                      <a:pt x="9039" y="1"/>
                      <a:pt x="8971" y="1"/>
                      <a:pt x="8925" y="24"/>
                    </a:cubicBezTo>
                    <a:cubicBezTo>
                      <a:pt x="8857" y="46"/>
                      <a:pt x="8765" y="92"/>
                      <a:pt x="8720" y="161"/>
                    </a:cubicBezTo>
                    <a:cubicBezTo>
                      <a:pt x="8651" y="229"/>
                      <a:pt x="8606" y="297"/>
                      <a:pt x="8583" y="389"/>
                    </a:cubicBezTo>
                    <a:cubicBezTo>
                      <a:pt x="8583" y="389"/>
                      <a:pt x="8583" y="389"/>
                      <a:pt x="8583" y="412"/>
                    </a:cubicBezTo>
                    <a:cubicBezTo>
                      <a:pt x="8469" y="731"/>
                      <a:pt x="8309" y="1051"/>
                      <a:pt x="8149" y="1370"/>
                    </a:cubicBezTo>
                    <a:cubicBezTo>
                      <a:pt x="7989" y="1690"/>
                      <a:pt x="7784" y="1987"/>
                      <a:pt x="7579" y="2283"/>
                    </a:cubicBezTo>
                    <a:cubicBezTo>
                      <a:pt x="7168" y="2877"/>
                      <a:pt x="6643" y="3379"/>
                      <a:pt x="6095" y="3858"/>
                    </a:cubicBezTo>
                    <a:cubicBezTo>
                      <a:pt x="6118" y="3835"/>
                      <a:pt x="6141" y="3813"/>
                      <a:pt x="6163" y="3790"/>
                    </a:cubicBezTo>
                    <a:lnTo>
                      <a:pt x="6163" y="3790"/>
                    </a:lnTo>
                    <a:cubicBezTo>
                      <a:pt x="5524" y="4315"/>
                      <a:pt x="4839" y="4771"/>
                      <a:pt x="4086" y="5136"/>
                    </a:cubicBezTo>
                    <a:cubicBezTo>
                      <a:pt x="3356" y="5479"/>
                      <a:pt x="2603" y="5730"/>
                      <a:pt x="1804" y="5867"/>
                    </a:cubicBezTo>
                    <a:cubicBezTo>
                      <a:pt x="1328" y="5946"/>
                      <a:pt x="852" y="6008"/>
                      <a:pt x="361" y="6008"/>
                    </a:cubicBezTo>
                    <a:cubicBezTo>
                      <a:pt x="287" y="6008"/>
                      <a:pt x="212" y="6007"/>
                      <a:pt x="137" y="6004"/>
                    </a:cubicBezTo>
                    <a:cubicBezTo>
                      <a:pt x="69" y="6004"/>
                      <a:pt x="0" y="6072"/>
                      <a:pt x="0" y="6164"/>
                    </a:cubicBezTo>
                    <a:cubicBezTo>
                      <a:pt x="0" y="6255"/>
                      <a:pt x="69" y="6301"/>
                      <a:pt x="160" y="6301"/>
                    </a:cubicBezTo>
                    <a:cubicBezTo>
                      <a:pt x="340" y="6310"/>
                      <a:pt x="523" y="6316"/>
                      <a:pt x="708" y="6316"/>
                    </a:cubicBezTo>
                    <a:cubicBezTo>
                      <a:pt x="968" y="6316"/>
                      <a:pt x="1230" y="6304"/>
                      <a:pt x="1484" y="6278"/>
                    </a:cubicBezTo>
                    <a:cubicBezTo>
                      <a:pt x="1918" y="6255"/>
                      <a:pt x="2352" y="6164"/>
                      <a:pt x="2785" y="6072"/>
                    </a:cubicBezTo>
                    <a:cubicBezTo>
                      <a:pt x="3698" y="5844"/>
                      <a:pt x="4543" y="5502"/>
                      <a:pt x="5342" y="5068"/>
                    </a:cubicBezTo>
                    <a:cubicBezTo>
                      <a:pt x="6163" y="4657"/>
                      <a:pt x="6917" y="4086"/>
                      <a:pt x="7579" y="3447"/>
                    </a:cubicBezTo>
                    <a:cubicBezTo>
                      <a:pt x="7898" y="3151"/>
                      <a:pt x="8218" y="2808"/>
                      <a:pt x="8492" y="2466"/>
                    </a:cubicBezTo>
                    <a:cubicBezTo>
                      <a:pt x="8765" y="2101"/>
                      <a:pt x="9039" y="1713"/>
                      <a:pt x="9245" y="1302"/>
                    </a:cubicBezTo>
                    <a:cubicBezTo>
                      <a:pt x="9359" y="1119"/>
                      <a:pt x="9450" y="937"/>
                      <a:pt x="9519" y="731"/>
                    </a:cubicBezTo>
                    <a:cubicBezTo>
                      <a:pt x="9541" y="686"/>
                      <a:pt x="9564" y="663"/>
                      <a:pt x="9564" y="617"/>
                    </a:cubicBezTo>
                    <a:cubicBezTo>
                      <a:pt x="9587" y="526"/>
                      <a:pt x="9587" y="434"/>
                      <a:pt x="9564" y="343"/>
                    </a:cubicBezTo>
                    <a:cubicBezTo>
                      <a:pt x="9519" y="229"/>
                      <a:pt x="9427" y="115"/>
                      <a:pt x="9313" y="46"/>
                    </a:cubicBezTo>
                    <a:cubicBezTo>
                      <a:pt x="9245" y="24"/>
                      <a:pt x="9153" y="1"/>
                      <a:pt x="9085" y="1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1" name="Google Shape;8075;p70">
                <a:extLst>
                  <a:ext uri="{FF2B5EF4-FFF2-40B4-BE49-F238E27FC236}">
                    <a16:creationId xmlns:a16="http://schemas.microsoft.com/office/drawing/2014/main" id="{0AAA2006-870F-4D75-9966-F283DB877424}"/>
                  </a:ext>
                </a:extLst>
              </p:cNvPr>
              <p:cNvSpPr/>
              <p:nvPr/>
            </p:nvSpPr>
            <p:spPr>
              <a:xfrm>
                <a:off x="5581292" y="2054224"/>
                <a:ext cx="186986" cy="90881"/>
              </a:xfrm>
              <a:custGeom>
                <a:avLst/>
                <a:gdLst/>
                <a:ahLst/>
                <a:cxnLst/>
                <a:rect l="l" t="t" r="r" b="b"/>
                <a:pathLst>
                  <a:path w="14495" h="7045" extrusionOk="0">
                    <a:moveTo>
                      <a:pt x="6620" y="6209"/>
                    </a:moveTo>
                    <a:cubicBezTo>
                      <a:pt x="6602" y="6209"/>
                      <a:pt x="6587" y="6212"/>
                      <a:pt x="6573" y="6217"/>
                    </a:cubicBezTo>
                    <a:lnTo>
                      <a:pt x="6573" y="6217"/>
                    </a:lnTo>
                    <a:cubicBezTo>
                      <a:pt x="6589" y="6214"/>
                      <a:pt x="6605" y="6211"/>
                      <a:pt x="6620" y="6209"/>
                    </a:cubicBezTo>
                    <a:close/>
                    <a:moveTo>
                      <a:pt x="13901" y="0"/>
                    </a:moveTo>
                    <a:cubicBezTo>
                      <a:pt x="13787" y="0"/>
                      <a:pt x="13696" y="23"/>
                      <a:pt x="13605" y="69"/>
                    </a:cubicBezTo>
                    <a:cubicBezTo>
                      <a:pt x="13491" y="160"/>
                      <a:pt x="13422" y="274"/>
                      <a:pt x="13376" y="411"/>
                    </a:cubicBezTo>
                    <a:cubicBezTo>
                      <a:pt x="13331" y="571"/>
                      <a:pt x="13262" y="731"/>
                      <a:pt x="13217" y="890"/>
                    </a:cubicBezTo>
                    <a:cubicBezTo>
                      <a:pt x="12943" y="1621"/>
                      <a:pt x="12578" y="2305"/>
                      <a:pt x="12144" y="2945"/>
                    </a:cubicBezTo>
                    <a:cubicBezTo>
                      <a:pt x="11733" y="3492"/>
                      <a:pt x="11277" y="3972"/>
                      <a:pt x="10774" y="4405"/>
                    </a:cubicBezTo>
                    <a:cubicBezTo>
                      <a:pt x="10249" y="4839"/>
                      <a:pt x="9656" y="5181"/>
                      <a:pt x="9040" y="5478"/>
                    </a:cubicBezTo>
                    <a:cubicBezTo>
                      <a:pt x="8257" y="5836"/>
                      <a:pt x="7408" y="6063"/>
                      <a:pt x="6558" y="6222"/>
                    </a:cubicBezTo>
                    <a:lnTo>
                      <a:pt x="6558" y="6222"/>
                    </a:lnTo>
                    <a:cubicBezTo>
                      <a:pt x="6563" y="6220"/>
                      <a:pt x="6568" y="6218"/>
                      <a:pt x="6573" y="6217"/>
                    </a:cubicBezTo>
                    <a:lnTo>
                      <a:pt x="6573" y="6217"/>
                    </a:lnTo>
                    <a:cubicBezTo>
                      <a:pt x="5989" y="6316"/>
                      <a:pt x="5395" y="6369"/>
                      <a:pt x="4804" y="6369"/>
                    </a:cubicBezTo>
                    <a:cubicBezTo>
                      <a:pt x="4488" y="6369"/>
                      <a:pt x="4172" y="6354"/>
                      <a:pt x="3858" y="6323"/>
                    </a:cubicBezTo>
                    <a:lnTo>
                      <a:pt x="3858" y="6323"/>
                    </a:lnTo>
                    <a:cubicBezTo>
                      <a:pt x="3858" y="6328"/>
                      <a:pt x="3858" y="6331"/>
                      <a:pt x="3859" y="6334"/>
                    </a:cubicBezTo>
                    <a:lnTo>
                      <a:pt x="3859" y="6334"/>
                    </a:lnTo>
                    <a:cubicBezTo>
                      <a:pt x="3853" y="6329"/>
                      <a:pt x="3847" y="6323"/>
                      <a:pt x="3835" y="6323"/>
                    </a:cubicBezTo>
                    <a:lnTo>
                      <a:pt x="3813" y="6323"/>
                    </a:lnTo>
                    <a:cubicBezTo>
                      <a:pt x="2763" y="6231"/>
                      <a:pt x="1713" y="6003"/>
                      <a:pt x="731" y="5615"/>
                    </a:cubicBezTo>
                    <a:cubicBezTo>
                      <a:pt x="617" y="5592"/>
                      <a:pt x="526" y="5547"/>
                      <a:pt x="412" y="5501"/>
                    </a:cubicBezTo>
                    <a:cubicBezTo>
                      <a:pt x="370" y="5487"/>
                      <a:pt x="329" y="5480"/>
                      <a:pt x="289" y="5480"/>
                    </a:cubicBezTo>
                    <a:cubicBezTo>
                      <a:pt x="196" y="5480"/>
                      <a:pt x="110" y="5520"/>
                      <a:pt x="46" y="5615"/>
                    </a:cubicBezTo>
                    <a:cubicBezTo>
                      <a:pt x="1" y="5729"/>
                      <a:pt x="24" y="5912"/>
                      <a:pt x="161" y="5957"/>
                    </a:cubicBezTo>
                    <a:cubicBezTo>
                      <a:pt x="937" y="6277"/>
                      <a:pt x="1758" y="6551"/>
                      <a:pt x="2580" y="6734"/>
                    </a:cubicBezTo>
                    <a:cubicBezTo>
                      <a:pt x="3379" y="6916"/>
                      <a:pt x="4224" y="7007"/>
                      <a:pt x="5045" y="7030"/>
                    </a:cubicBezTo>
                    <a:cubicBezTo>
                      <a:pt x="5217" y="7040"/>
                      <a:pt x="5388" y="7044"/>
                      <a:pt x="5560" y="7044"/>
                    </a:cubicBezTo>
                    <a:cubicBezTo>
                      <a:pt x="6210" y="7044"/>
                      <a:pt x="6860" y="6979"/>
                      <a:pt x="7510" y="6870"/>
                    </a:cubicBezTo>
                    <a:cubicBezTo>
                      <a:pt x="8309" y="6711"/>
                      <a:pt x="9062" y="6460"/>
                      <a:pt x="9793" y="6117"/>
                    </a:cubicBezTo>
                    <a:cubicBezTo>
                      <a:pt x="10843" y="5615"/>
                      <a:pt x="11802" y="4930"/>
                      <a:pt x="12555" y="4063"/>
                    </a:cubicBezTo>
                    <a:cubicBezTo>
                      <a:pt x="13422" y="3082"/>
                      <a:pt x="14061" y="1895"/>
                      <a:pt x="14404" y="639"/>
                    </a:cubicBezTo>
                    <a:cubicBezTo>
                      <a:pt x="14495" y="365"/>
                      <a:pt x="14289" y="69"/>
                      <a:pt x="14016" y="0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2" name="Google Shape;8076;p70">
                <a:extLst>
                  <a:ext uri="{FF2B5EF4-FFF2-40B4-BE49-F238E27FC236}">
                    <a16:creationId xmlns:a16="http://schemas.microsoft.com/office/drawing/2014/main" id="{5957D5DA-28CA-4648-8FB5-4150785412C1}"/>
                  </a:ext>
                </a:extLst>
              </p:cNvPr>
              <p:cNvSpPr/>
              <p:nvPr/>
            </p:nvSpPr>
            <p:spPr>
              <a:xfrm>
                <a:off x="5317488" y="2186415"/>
                <a:ext cx="27683" cy="168255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3043" extrusionOk="0">
                    <a:moveTo>
                      <a:pt x="366" y="1"/>
                    </a:moveTo>
                    <a:cubicBezTo>
                      <a:pt x="297" y="1"/>
                      <a:pt x="251" y="69"/>
                      <a:pt x="274" y="138"/>
                    </a:cubicBezTo>
                    <a:cubicBezTo>
                      <a:pt x="434" y="434"/>
                      <a:pt x="571" y="731"/>
                      <a:pt x="685" y="1051"/>
                    </a:cubicBezTo>
                    <a:cubicBezTo>
                      <a:pt x="799" y="1324"/>
                      <a:pt x="891" y="1598"/>
                      <a:pt x="982" y="1872"/>
                    </a:cubicBezTo>
                    <a:cubicBezTo>
                      <a:pt x="1073" y="2146"/>
                      <a:pt x="1142" y="2420"/>
                      <a:pt x="1210" y="2717"/>
                    </a:cubicBezTo>
                    <a:cubicBezTo>
                      <a:pt x="1324" y="3287"/>
                      <a:pt x="1416" y="3881"/>
                      <a:pt x="1484" y="4474"/>
                    </a:cubicBezTo>
                    <a:cubicBezTo>
                      <a:pt x="1552" y="5159"/>
                      <a:pt x="1552" y="5844"/>
                      <a:pt x="1552" y="6529"/>
                    </a:cubicBezTo>
                    <a:cubicBezTo>
                      <a:pt x="1530" y="7213"/>
                      <a:pt x="1461" y="7875"/>
                      <a:pt x="1347" y="8537"/>
                    </a:cubicBezTo>
                    <a:cubicBezTo>
                      <a:pt x="1164" y="9633"/>
                      <a:pt x="868" y="10729"/>
                      <a:pt x="411" y="11756"/>
                    </a:cubicBezTo>
                    <a:cubicBezTo>
                      <a:pt x="297" y="11961"/>
                      <a:pt x="206" y="12166"/>
                      <a:pt x="92" y="12372"/>
                    </a:cubicBezTo>
                    <a:cubicBezTo>
                      <a:pt x="23" y="12486"/>
                      <a:pt x="0" y="12600"/>
                      <a:pt x="23" y="12714"/>
                    </a:cubicBezTo>
                    <a:cubicBezTo>
                      <a:pt x="46" y="12806"/>
                      <a:pt x="114" y="12920"/>
                      <a:pt x="229" y="12965"/>
                    </a:cubicBezTo>
                    <a:cubicBezTo>
                      <a:pt x="297" y="13017"/>
                      <a:pt x="378" y="13042"/>
                      <a:pt x="463" y="13042"/>
                    </a:cubicBezTo>
                    <a:cubicBezTo>
                      <a:pt x="491" y="13042"/>
                      <a:pt x="520" y="13040"/>
                      <a:pt x="548" y="13034"/>
                    </a:cubicBezTo>
                    <a:cubicBezTo>
                      <a:pt x="639" y="13011"/>
                      <a:pt x="754" y="12943"/>
                      <a:pt x="822" y="12828"/>
                    </a:cubicBezTo>
                    <a:cubicBezTo>
                      <a:pt x="1233" y="11961"/>
                      <a:pt x="1575" y="11048"/>
                      <a:pt x="1781" y="10089"/>
                    </a:cubicBezTo>
                    <a:cubicBezTo>
                      <a:pt x="2009" y="9108"/>
                      <a:pt x="2123" y="8104"/>
                      <a:pt x="2146" y="7099"/>
                    </a:cubicBezTo>
                    <a:cubicBezTo>
                      <a:pt x="2146" y="6095"/>
                      <a:pt x="2055" y="5091"/>
                      <a:pt x="1872" y="4086"/>
                    </a:cubicBezTo>
                    <a:cubicBezTo>
                      <a:pt x="1689" y="3128"/>
                      <a:pt x="1393" y="2192"/>
                      <a:pt x="1028" y="1279"/>
                    </a:cubicBezTo>
                    <a:cubicBezTo>
                      <a:pt x="868" y="868"/>
                      <a:pt x="662" y="457"/>
                      <a:pt x="457" y="46"/>
                    </a:cubicBezTo>
                    <a:cubicBezTo>
                      <a:pt x="434" y="1"/>
                      <a:pt x="388" y="1"/>
                      <a:pt x="366" y="1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3" name="Google Shape;8077;p70">
                <a:extLst>
                  <a:ext uri="{FF2B5EF4-FFF2-40B4-BE49-F238E27FC236}">
                    <a16:creationId xmlns:a16="http://schemas.microsoft.com/office/drawing/2014/main" id="{1E96352B-4DC2-4AF5-A9B6-49419A4F9DDF}"/>
                  </a:ext>
                </a:extLst>
              </p:cNvPr>
              <p:cNvSpPr/>
              <p:nvPr/>
            </p:nvSpPr>
            <p:spPr>
              <a:xfrm>
                <a:off x="5291870" y="2241470"/>
                <a:ext cx="14151" cy="7967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6176" extrusionOk="0">
                    <a:moveTo>
                      <a:pt x="343" y="1"/>
                    </a:moveTo>
                    <a:cubicBezTo>
                      <a:pt x="252" y="24"/>
                      <a:pt x="160" y="138"/>
                      <a:pt x="206" y="229"/>
                    </a:cubicBezTo>
                    <a:cubicBezTo>
                      <a:pt x="297" y="526"/>
                      <a:pt x="366" y="800"/>
                      <a:pt x="434" y="1097"/>
                    </a:cubicBezTo>
                    <a:cubicBezTo>
                      <a:pt x="503" y="1370"/>
                      <a:pt x="526" y="1644"/>
                      <a:pt x="571" y="1918"/>
                    </a:cubicBezTo>
                    <a:cubicBezTo>
                      <a:pt x="571" y="1941"/>
                      <a:pt x="571" y="1964"/>
                      <a:pt x="571" y="1964"/>
                    </a:cubicBezTo>
                    <a:cubicBezTo>
                      <a:pt x="640" y="2717"/>
                      <a:pt x="594" y="3493"/>
                      <a:pt x="480" y="4246"/>
                    </a:cubicBezTo>
                    <a:cubicBezTo>
                      <a:pt x="389" y="4771"/>
                      <a:pt x="252" y="5274"/>
                      <a:pt x="69" y="5776"/>
                    </a:cubicBezTo>
                    <a:cubicBezTo>
                      <a:pt x="1" y="5936"/>
                      <a:pt x="115" y="6118"/>
                      <a:pt x="274" y="6164"/>
                    </a:cubicBezTo>
                    <a:cubicBezTo>
                      <a:pt x="298" y="6172"/>
                      <a:pt x="324" y="6176"/>
                      <a:pt x="351" y="6176"/>
                    </a:cubicBezTo>
                    <a:cubicBezTo>
                      <a:pt x="478" y="6176"/>
                      <a:pt x="625" y="6090"/>
                      <a:pt x="662" y="5958"/>
                    </a:cubicBezTo>
                    <a:cubicBezTo>
                      <a:pt x="914" y="5000"/>
                      <a:pt x="1073" y="4018"/>
                      <a:pt x="1096" y="3037"/>
                    </a:cubicBezTo>
                    <a:cubicBezTo>
                      <a:pt x="1096" y="2557"/>
                      <a:pt x="1051" y="2078"/>
                      <a:pt x="959" y="1599"/>
                    </a:cubicBezTo>
                    <a:cubicBezTo>
                      <a:pt x="936" y="1348"/>
                      <a:pt x="868" y="1119"/>
                      <a:pt x="799" y="868"/>
                    </a:cubicBezTo>
                    <a:cubicBezTo>
                      <a:pt x="731" y="617"/>
                      <a:pt x="662" y="389"/>
                      <a:pt x="571" y="138"/>
                    </a:cubicBezTo>
                    <a:cubicBezTo>
                      <a:pt x="571" y="92"/>
                      <a:pt x="548" y="47"/>
                      <a:pt x="503" y="24"/>
                    </a:cubicBezTo>
                    <a:cubicBezTo>
                      <a:pt x="457" y="1"/>
                      <a:pt x="434" y="1"/>
                      <a:pt x="389" y="1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4" name="Google Shape;8078;p70">
                <a:extLst>
                  <a:ext uri="{FF2B5EF4-FFF2-40B4-BE49-F238E27FC236}">
                    <a16:creationId xmlns:a16="http://schemas.microsoft.com/office/drawing/2014/main" id="{D5598EB1-9430-42BF-B5A3-3A16A1ED5B02}"/>
                  </a:ext>
                </a:extLst>
              </p:cNvPr>
              <p:cNvSpPr/>
              <p:nvPr/>
            </p:nvSpPr>
            <p:spPr>
              <a:xfrm>
                <a:off x="5274495" y="1947340"/>
                <a:ext cx="310954" cy="141062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10935" extrusionOk="0">
                    <a:moveTo>
                      <a:pt x="20247" y="1"/>
                    </a:moveTo>
                    <a:cubicBezTo>
                      <a:pt x="19676" y="1"/>
                      <a:pt x="19106" y="23"/>
                      <a:pt x="18535" y="69"/>
                    </a:cubicBezTo>
                    <a:cubicBezTo>
                      <a:pt x="16732" y="183"/>
                      <a:pt x="14951" y="548"/>
                      <a:pt x="13194" y="1050"/>
                    </a:cubicBezTo>
                    <a:cubicBezTo>
                      <a:pt x="11436" y="1575"/>
                      <a:pt x="9747" y="2283"/>
                      <a:pt x="8127" y="3150"/>
                    </a:cubicBezTo>
                    <a:cubicBezTo>
                      <a:pt x="6529" y="3995"/>
                      <a:pt x="5000" y="5022"/>
                      <a:pt x="3653" y="6209"/>
                    </a:cubicBezTo>
                    <a:cubicBezTo>
                      <a:pt x="2923" y="6848"/>
                      <a:pt x="2261" y="7533"/>
                      <a:pt x="1644" y="8263"/>
                    </a:cubicBezTo>
                    <a:cubicBezTo>
                      <a:pt x="1051" y="8971"/>
                      <a:pt x="526" y="9747"/>
                      <a:pt x="47" y="10569"/>
                    </a:cubicBezTo>
                    <a:cubicBezTo>
                      <a:pt x="1" y="10683"/>
                      <a:pt x="1" y="10820"/>
                      <a:pt x="115" y="10888"/>
                    </a:cubicBezTo>
                    <a:cubicBezTo>
                      <a:pt x="155" y="10918"/>
                      <a:pt x="208" y="10935"/>
                      <a:pt x="260" y="10935"/>
                    </a:cubicBezTo>
                    <a:cubicBezTo>
                      <a:pt x="328" y="10935"/>
                      <a:pt x="396" y="10907"/>
                      <a:pt x="435" y="10843"/>
                    </a:cubicBezTo>
                    <a:cubicBezTo>
                      <a:pt x="982" y="9907"/>
                      <a:pt x="1644" y="9039"/>
                      <a:pt x="2398" y="8240"/>
                    </a:cubicBezTo>
                    <a:lnTo>
                      <a:pt x="2398" y="8240"/>
                    </a:lnTo>
                    <a:cubicBezTo>
                      <a:pt x="2393" y="8245"/>
                      <a:pt x="2388" y="8249"/>
                      <a:pt x="2384" y="8252"/>
                    </a:cubicBezTo>
                    <a:lnTo>
                      <a:pt x="2384" y="8252"/>
                    </a:lnTo>
                    <a:cubicBezTo>
                      <a:pt x="3632" y="6920"/>
                      <a:pt x="5081" y="5790"/>
                      <a:pt x="6620" y="4839"/>
                    </a:cubicBezTo>
                    <a:cubicBezTo>
                      <a:pt x="8606" y="3630"/>
                      <a:pt x="10752" y="2717"/>
                      <a:pt x="12988" y="2055"/>
                    </a:cubicBezTo>
                    <a:cubicBezTo>
                      <a:pt x="12943" y="2055"/>
                      <a:pt x="12920" y="2078"/>
                      <a:pt x="12874" y="2078"/>
                    </a:cubicBezTo>
                    <a:cubicBezTo>
                      <a:pt x="14951" y="1484"/>
                      <a:pt x="17120" y="1096"/>
                      <a:pt x="19288" y="1050"/>
                    </a:cubicBezTo>
                    <a:cubicBezTo>
                      <a:pt x="19465" y="1045"/>
                      <a:pt x="19642" y="1042"/>
                      <a:pt x="19819" y="1042"/>
                    </a:cubicBezTo>
                    <a:cubicBezTo>
                      <a:pt x="20350" y="1042"/>
                      <a:pt x="20880" y="1068"/>
                      <a:pt x="21411" y="1119"/>
                    </a:cubicBezTo>
                    <a:cubicBezTo>
                      <a:pt x="22119" y="1187"/>
                      <a:pt x="22803" y="1302"/>
                      <a:pt x="23488" y="1439"/>
                    </a:cubicBezTo>
                    <a:cubicBezTo>
                      <a:pt x="23506" y="1442"/>
                      <a:pt x="23525" y="1443"/>
                      <a:pt x="23543" y="1443"/>
                    </a:cubicBezTo>
                    <a:cubicBezTo>
                      <a:pt x="23666" y="1443"/>
                      <a:pt x="23800" y="1381"/>
                      <a:pt x="23899" y="1302"/>
                    </a:cubicBezTo>
                    <a:cubicBezTo>
                      <a:pt x="24013" y="1210"/>
                      <a:pt x="24082" y="1073"/>
                      <a:pt x="24104" y="936"/>
                    </a:cubicBezTo>
                    <a:cubicBezTo>
                      <a:pt x="24104" y="799"/>
                      <a:pt x="24059" y="640"/>
                      <a:pt x="23967" y="526"/>
                    </a:cubicBezTo>
                    <a:cubicBezTo>
                      <a:pt x="23876" y="411"/>
                      <a:pt x="23762" y="343"/>
                      <a:pt x="23602" y="320"/>
                    </a:cubicBezTo>
                    <a:cubicBezTo>
                      <a:pt x="22507" y="92"/>
                      <a:pt x="21365" y="1"/>
                      <a:pt x="20247" y="1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079;p70">
                <a:extLst>
                  <a:ext uri="{FF2B5EF4-FFF2-40B4-BE49-F238E27FC236}">
                    <a16:creationId xmlns:a16="http://schemas.microsoft.com/office/drawing/2014/main" id="{500CB264-0FDE-48D3-AD82-823EE041B372}"/>
                  </a:ext>
                </a:extLst>
              </p:cNvPr>
              <p:cNvSpPr/>
              <p:nvPr/>
            </p:nvSpPr>
            <p:spPr>
              <a:xfrm>
                <a:off x="5426126" y="2203494"/>
                <a:ext cx="71866" cy="57431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452" extrusionOk="0">
                    <a:moveTo>
                      <a:pt x="4383" y="0"/>
                    </a:moveTo>
                    <a:cubicBezTo>
                      <a:pt x="3653" y="0"/>
                      <a:pt x="2717" y="366"/>
                      <a:pt x="1895" y="959"/>
                    </a:cubicBezTo>
                    <a:cubicBezTo>
                      <a:pt x="1211" y="1461"/>
                      <a:pt x="663" y="2032"/>
                      <a:pt x="343" y="2625"/>
                    </a:cubicBezTo>
                    <a:cubicBezTo>
                      <a:pt x="24" y="3219"/>
                      <a:pt x="1" y="3721"/>
                      <a:pt x="229" y="4063"/>
                    </a:cubicBezTo>
                    <a:cubicBezTo>
                      <a:pt x="412" y="4314"/>
                      <a:pt x="754" y="4451"/>
                      <a:pt x="1188" y="4451"/>
                    </a:cubicBezTo>
                    <a:cubicBezTo>
                      <a:pt x="1918" y="4451"/>
                      <a:pt x="2854" y="4086"/>
                      <a:pt x="3699" y="3493"/>
                    </a:cubicBezTo>
                    <a:cubicBezTo>
                      <a:pt x="4383" y="2991"/>
                      <a:pt x="4908" y="2420"/>
                      <a:pt x="5228" y="1827"/>
                    </a:cubicBezTo>
                    <a:cubicBezTo>
                      <a:pt x="5547" y="1233"/>
                      <a:pt x="5570" y="731"/>
                      <a:pt x="5342" y="389"/>
                    </a:cubicBezTo>
                    <a:cubicBezTo>
                      <a:pt x="5159" y="137"/>
                      <a:pt x="4817" y="0"/>
                      <a:pt x="43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080;p70">
                <a:extLst>
                  <a:ext uri="{FF2B5EF4-FFF2-40B4-BE49-F238E27FC236}">
                    <a16:creationId xmlns:a16="http://schemas.microsoft.com/office/drawing/2014/main" id="{9B9E3103-E2EF-42C0-9CA4-2018EAE51B34}"/>
                  </a:ext>
                </a:extLst>
              </p:cNvPr>
              <p:cNvSpPr/>
              <p:nvPr/>
            </p:nvSpPr>
            <p:spPr>
              <a:xfrm>
                <a:off x="5674334" y="2162268"/>
                <a:ext cx="77452" cy="3859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2992" extrusionOk="0">
                    <a:moveTo>
                      <a:pt x="2648" y="1"/>
                    </a:moveTo>
                    <a:cubicBezTo>
                      <a:pt x="1188" y="1"/>
                      <a:pt x="69" y="526"/>
                      <a:pt x="23" y="1256"/>
                    </a:cubicBezTo>
                    <a:cubicBezTo>
                      <a:pt x="1" y="1485"/>
                      <a:pt x="92" y="1713"/>
                      <a:pt x="275" y="1918"/>
                    </a:cubicBezTo>
                    <a:cubicBezTo>
                      <a:pt x="731" y="2466"/>
                      <a:pt x="1735" y="2877"/>
                      <a:pt x="2877" y="2968"/>
                    </a:cubicBezTo>
                    <a:cubicBezTo>
                      <a:pt x="3036" y="2968"/>
                      <a:pt x="3219" y="2991"/>
                      <a:pt x="3356" y="2991"/>
                    </a:cubicBezTo>
                    <a:cubicBezTo>
                      <a:pt x="4817" y="2991"/>
                      <a:pt x="5912" y="2443"/>
                      <a:pt x="5981" y="1736"/>
                    </a:cubicBezTo>
                    <a:cubicBezTo>
                      <a:pt x="6004" y="1325"/>
                      <a:pt x="5730" y="937"/>
                      <a:pt x="5182" y="617"/>
                    </a:cubicBezTo>
                    <a:cubicBezTo>
                      <a:pt x="4657" y="298"/>
                      <a:pt x="3904" y="92"/>
                      <a:pt x="3128" y="24"/>
                    </a:cubicBezTo>
                    <a:cubicBezTo>
                      <a:pt x="2945" y="1"/>
                      <a:pt x="2785" y="1"/>
                      <a:pt x="26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7" name="Google Shape;8081;p70">
                <a:extLst>
                  <a:ext uri="{FF2B5EF4-FFF2-40B4-BE49-F238E27FC236}">
                    <a16:creationId xmlns:a16="http://schemas.microsoft.com/office/drawing/2014/main" id="{91B87588-C6A0-420C-888E-88EAD990AF35}"/>
                  </a:ext>
                </a:extLst>
              </p:cNvPr>
              <p:cNvSpPr/>
              <p:nvPr/>
            </p:nvSpPr>
            <p:spPr>
              <a:xfrm>
                <a:off x="5660493" y="2312145"/>
                <a:ext cx="49188" cy="64784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5022" extrusionOk="0">
                    <a:moveTo>
                      <a:pt x="161" y="0"/>
                    </a:moveTo>
                    <a:cubicBezTo>
                      <a:pt x="46" y="23"/>
                      <a:pt x="1" y="91"/>
                      <a:pt x="24" y="183"/>
                    </a:cubicBezTo>
                    <a:cubicBezTo>
                      <a:pt x="69" y="479"/>
                      <a:pt x="115" y="776"/>
                      <a:pt x="206" y="1096"/>
                    </a:cubicBezTo>
                    <a:cubicBezTo>
                      <a:pt x="252" y="1347"/>
                      <a:pt x="343" y="1621"/>
                      <a:pt x="412" y="1872"/>
                    </a:cubicBezTo>
                    <a:lnTo>
                      <a:pt x="435" y="1917"/>
                    </a:lnTo>
                    <a:lnTo>
                      <a:pt x="457" y="1986"/>
                    </a:lnTo>
                    <a:cubicBezTo>
                      <a:pt x="480" y="2054"/>
                      <a:pt x="526" y="2077"/>
                      <a:pt x="571" y="2100"/>
                    </a:cubicBezTo>
                    <a:lnTo>
                      <a:pt x="617" y="2100"/>
                    </a:lnTo>
                    <a:cubicBezTo>
                      <a:pt x="686" y="2100"/>
                      <a:pt x="731" y="2077"/>
                      <a:pt x="777" y="2031"/>
                    </a:cubicBezTo>
                    <a:lnTo>
                      <a:pt x="800" y="1986"/>
                    </a:lnTo>
                    <a:lnTo>
                      <a:pt x="845" y="1940"/>
                    </a:lnTo>
                    <a:cubicBezTo>
                      <a:pt x="891" y="1872"/>
                      <a:pt x="937" y="1826"/>
                      <a:pt x="982" y="1758"/>
                    </a:cubicBezTo>
                    <a:cubicBezTo>
                      <a:pt x="1074" y="1643"/>
                      <a:pt x="1165" y="1575"/>
                      <a:pt x="1256" y="1506"/>
                    </a:cubicBezTo>
                    <a:cubicBezTo>
                      <a:pt x="1325" y="1461"/>
                      <a:pt x="1416" y="1415"/>
                      <a:pt x="1507" y="1392"/>
                    </a:cubicBezTo>
                    <a:cubicBezTo>
                      <a:pt x="1576" y="1370"/>
                      <a:pt x="1644" y="1347"/>
                      <a:pt x="1736" y="1347"/>
                    </a:cubicBezTo>
                    <a:cubicBezTo>
                      <a:pt x="1827" y="1347"/>
                      <a:pt x="1895" y="1347"/>
                      <a:pt x="1964" y="1370"/>
                    </a:cubicBezTo>
                    <a:cubicBezTo>
                      <a:pt x="2055" y="1392"/>
                      <a:pt x="2146" y="1415"/>
                      <a:pt x="2238" y="1461"/>
                    </a:cubicBezTo>
                    <a:cubicBezTo>
                      <a:pt x="2352" y="1529"/>
                      <a:pt x="2443" y="1598"/>
                      <a:pt x="2534" y="1666"/>
                    </a:cubicBezTo>
                    <a:cubicBezTo>
                      <a:pt x="2626" y="1758"/>
                      <a:pt x="2717" y="1872"/>
                      <a:pt x="2808" y="2009"/>
                    </a:cubicBezTo>
                    <a:cubicBezTo>
                      <a:pt x="2900" y="2146"/>
                      <a:pt x="2991" y="2305"/>
                      <a:pt x="3037" y="2465"/>
                    </a:cubicBezTo>
                    <a:cubicBezTo>
                      <a:pt x="3082" y="2625"/>
                      <a:pt x="3105" y="2762"/>
                      <a:pt x="3128" y="2876"/>
                    </a:cubicBezTo>
                    <a:cubicBezTo>
                      <a:pt x="3128" y="3013"/>
                      <a:pt x="3128" y="3127"/>
                      <a:pt x="3105" y="3241"/>
                    </a:cubicBezTo>
                    <a:cubicBezTo>
                      <a:pt x="3082" y="3333"/>
                      <a:pt x="3037" y="3447"/>
                      <a:pt x="2991" y="3538"/>
                    </a:cubicBezTo>
                    <a:cubicBezTo>
                      <a:pt x="2945" y="3652"/>
                      <a:pt x="2877" y="3743"/>
                      <a:pt x="2808" y="3812"/>
                    </a:cubicBezTo>
                    <a:cubicBezTo>
                      <a:pt x="2694" y="3926"/>
                      <a:pt x="2603" y="4017"/>
                      <a:pt x="2466" y="4109"/>
                    </a:cubicBezTo>
                    <a:cubicBezTo>
                      <a:pt x="2261" y="4223"/>
                      <a:pt x="2032" y="4337"/>
                      <a:pt x="1758" y="4428"/>
                    </a:cubicBezTo>
                    <a:lnTo>
                      <a:pt x="1713" y="4451"/>
                    </a:lnTo>
                    <a:cubicBezTo>
                      <a:pt x="1621" y="4474"/>
                      <a:pt x="1576" y="4519"/>
                      <a:pt x="1530" y="4565"/>
                    </a:cubicBezTo>
                    <a:cubicBezTo>
                      <a:pt x="1484" y="4634"/>
                      <a:pt x="1462" y="4702"/>
                      <a:pt x="1484" y="4793"/>
                    </a:cubicBezTo>
                    <a:cubicBezTo>
                      <a:pt x="1507" y="4907"/>
                      <a:pt x="1621" y="5022"/>
                      <a:pt x="1758" y="5022"/>
                    </a:cubicBezTo>
                    <a:cubicBezTo>
                      <a:pt x="1781" y="5022"/>
                      <a:pt x="1804" y="4999"/>
                      <a:pt x="1804" y="4999"/>
                    </a:cubicBezTo>
                    <a:cubicBezTo>
                      <a:pt x="2283" y="4930"/>
                      <a:pt x="3128" y="4679"/>
                      <a:pt x="3539" y="3949"/>
                    </a:cubicBezTo>
                    <a:cubicBezTo>
                      <a:pt x="3699" y="3698"/>
                      <a:pt x="3767" y="3424"/>
                      <a:pt x="3790" y="3127"/>
                    </a:cubicBezTo>
                    <a:cubicBezTo>
                      <a:pt x="3813" y="2853"/>
                      <a:pt x="3767" y="2579"/>
                      <a:pt x="3676" y="2283"/>
                    </a:cubicBezTo>
                    <a:cubicBezTo>
                      <a:pt x="3425" y="1598"/>
                      <a:pt x="2717" y="845"/>
                      <a:pt x="1873" y="845"/>
                    </a:cubicBezTo>
                    <a:cubicBezTo>
                      <a:pt x="1667" y="845"/>
                      <a:pt x="1484" y="890"/>
                      <a:pt x="1302" y="959"/>
                    </a:cubicBezTo>
                    <a:cubicBezTo>
                      <a:pt x="1142" y="1050"/>
                      <a:pt x="982" y="1164"/>
                      <a:pt x="845" y="1301"/>
                    </a:cubicBezTo>
                    <a:cubicBezTo>
                      <a:pt x="777" y="1392"/>
                      <a:pt x="708" y="1461"/>
                      <a:pt x="640" y="1552"/>
                    </a:cubicBezTo>
                    <a:lnTo>
                      <a:pt x="617" y="1438"/>
                    </a:lnTo>
                    <a:cubicBezTo>
                      <a:pt x="480" y="1050"/>
                      <a:pt x="389" y="616"/>
                      <a:pt x="298" y="114"/>
                    </a:cubicBezTo>
                    <a:cubicBezTo>
                      <a:pt x="298" y="68"/>
                      <a:pt x="229" y="0"/>
                      <a:pt x="161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8" name="Google Shape;8082;p70">
                <a:extLst>
                  <a:ext uri="{FF2B5EF4-FFF2-40B4-BE49-F238E27FC236}">
                    <a16:creationId xmlns:a16="http://schemas.microsoft.com/office/drawing/2014/main" id="{A59929DA-C451-4F5D-985C-D7F27AB11EE7}"/>
                  </a:ext>
                </a:extLst>
              </p:cNvPr>
              <p:cNvSpPr/>
              <p:nvPr/>
            </p:nvSpPr>
            <p:spPr>
              <a:xfrm>
                <a:off x="5508565" y="2335105"/>
                <a:ext cx="38003" cy="6066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4703" extrusionOk="0">
                    <a:moveTo>
                      <a:pt x="1005" y="0"/>
                    </a:moveTo>
                    <a:cubicBezTo>
                      <a:pt x="937" y="0"/>
                      <a:pt x="868" y="23"/>
                      <a:pt x="823" y="46"/>
                    </a:cubicBezTo>
                    <a:cubicBezTo>
                      <a:pt x="184" y="229"/>
                      <a:pt x="1" y="1438"/>
                      <a:pt x="389" y="2717"/>
                    </a:cubicBezTo>
                    <a:cubicBezTo>
                      <a:pt x="754" y="3858"/>
                      <a:pt x="1485" y="4702"/>
                      <a:pt x="2078" y="4702"/>
                    </a:cubicBezTo>
                    <a:cubicBezTo>
                      <a:pt x="2147" y="4702"/>
                      <a:pt x="2215" y="4702"/>
                      <a:pt x="2261" y="4680"/>
                    </a:cubicBezTo>
                    <a:cubicBezTo>
                      <a:pt x="2580" y="4588"/>
                      <a:pt x="2786" y="4246"/>
                      <a:pt x="2877" y="3744"/>
                    </a:cubicBezTo>
                    <a:cubicBezTo>
                      <a:pt x="2945" y="3242"/>
                      <a:pt x="2877" y="2625"/>
                      <a:pt x="2694" y="2009"/>
                    </a:cubicBezTo>
                    <a:cubicBezTo>
                      <a:pt x="2329" y="868"/>
                      <a:pt x="1599" y="0"/>
                      <a:pt x="1005" y="0"/>
                    </a:cubicBezTo>
                    <a:close/>
                  </a:path>
                </a:pathLst>
              </a:custGeom>
              <a:solidFill>
                <a:srgbClr val="0024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083;p70">
                <a:extLst>
                  <a:ext uri="{FF2B5EF4-FFF2-40B4-BE49-F238E27FC236}">
                    <a16:creationId xmlns:a16="http://schemas.microsoft.com/office/drawing/2014/main" id="{4E4BA189-25B9-4B92-9374-F8E79C45E7CD}"/>
                  </a:ext>
                </a:extLst>
              </p:cNvPr>
              <p:cNvSpPr/>
              <p:nvPr/>
            </p:nvSpPr>
            <p:spPr>
              <a:xfrm>
                <a:off x="5712903" y="2269745"/>
                <a:ext cx="40054" cy="60669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4703" extrusionOk="0">
                    <a:moveTo>
                      <a:pt x="1005" y="0"/>
                    </a:moveTo>
                    <a:cubicBezTo>
                      <a:pt x="959" y="0"/>
                      <a:pt x="891" y="0"/>
                      <a:pt x="822" y="23"/>
                    </a:cubicBezTo>
                    <a:cubicBezTo>
                      <a:pt x="206" y="228"/>
                      <a:pt x="1" y="1438"/>
                      <a:pt x="412" y="2716"/>
                    </a:cubicBezTo>
                    <a:cubicBezTo>
                      <a:pt x="754" y="3835"/>
                      <a:pt x="1484" y="4702"/>
                      <a:pt x="2101" y="4702"/>
                    </a:cubicBezTo>
                    <a:cubicBezTo>
                      <a:pt x="2169" y="4702"/>
                      <a:pt x="2215" y="4702"/>
                      <a:pt x="2283" y="4679"/>
                    </a:cubicBezTo>
                    <a:cubicBezTo>
                      <a:pt x="2922" y="4474"/>
                      <a:pt x="3105" y="3264"/>
                      <a:pt x="2694" y="1986"/>
                    </a:cubicBezTo>
                    <a:cubicBezTo>
                      <a:pt x="2352" y="845"/>
                      <a:pt x="1621" y="0"/>
                      <a:pt x="1005" y="0"/>
                    </a:cubicBezTo>
                    <a:close/>
                  </a:path>
                </a:pathLst>
              </a:custGeom>
              <a:solidFill>
                <a:srgbClr val="0024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084;p70">
                <a:extLst>
                  <a:ext uri="{FF2B5EF4-FFF2-40B4-BE49-F238E27FC236}">
                    <a16:creationId xmlns:a16="http://schemas.microsoft.com/office/drawing/2014/main" id="{E0EE846E-6D95-4016-A8E1-292F5451A0EA}"/>
                  </a:ext>
                </a:extLst>
              </p:cNvPr>
              <p:cNvSpPr/>
              <p:nvPr/>
            </p:nvSpPr>
            <p:spPr>
              <a:xfrm>
                <a:off x="5636062" y="2391630"/>
                <a:ext cx="59198" cy="50078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3882" extrusionOk="0">
                    <a:moveTo>
                      <a:pt x="114" y="1"/>
                    </a:moveTo>
                    <a:cubicBezTo>
                      <a:pt x="92" y="1"/>
                      <a:pt x="46" y="24"/>
                      <a:pt x="23" y="46"/>
                    </a:cubicBezTo>
                    <a:cubicBezTo>
                      <a:pt x="0" y="69"/>
                      <a:pt x="0" y="92"/>
                      <a:pt x="0" y="138"/>
                    </a:cubicBezTo>
                    <a:cubicBezTo>
                      <a:pt x="69" y="823"/>
                      <a:pt x="251" y="1507"/>
                      <a:pt x="525" y="2192"/>
                    </a:cubicBezTo>
                    <a:cubicBezTo>
                      <a:pt x="685" y="2557"/>
                      <a:pt x="868" y="2877"/>
                      <a:pt x="1119" y="3151"/>
                    </a:cubicBezTo>
                    <a:cubicBezTo>
                      <a:pt x="1210" y="3288"/>
                      <a:pt x="1324" y="3402"/>
                      <a:pt x="1461" y="3516"/>
                    </a:cubicBezTo>
                    <a:cubicBezTo>
                      <a:pt x="1598" y="3630"/>
                      <a:pt x="1758" y="3699"/>
                      <a:pt x="1918" y="3790"/>
                    </a:cubicBezTo>
                    <a:cubicBezTo>
                      <a:pt x="2055" y="3835"/>
                      <a:pt x="2214" y="3881"/>
                      <a:pt x="2397" y="3881"/>
                    </a:cubicBezTo>
                    <a:lnTo>
                      <a:pt x="2488" y="3881"/>
                    </a:lnTo>
                    <a:cubicBezTo>
                      <a:pt x="2625" y="3881"/>
                      <a:pt x="2785" y="3858"/>
                      <a:pt x="2945" y="3813"/>
                    </a:cubicBezTo>
                    <a:cubicBezTo>
                      <a:pt x="3242" y="3699"/>
                      <a:pt x="3515" y="3493"/>
                      <a:pt x="3767" y="3196"/>
                    </a:cubicBezTo>
                    <a:cubicBezTo>
                      <a:pt x="3972" y="2945"/>
                      <a:pt x="4155" y="2603"/>
                      <a:pt x="4314" y="2215"/>
                    </a:cubicBezTo>
                    <a:cubicBezTo>
                      <a:pt x="4428" y="1895"/>
                      <a:pt x="4497" y="1553"/>
                      <a:pt x="4565" y="1165"/>
                    </a:cubicBezTo>
                    <a:cubicBezTo>
                      <a:pt x="4565" y="1051"/>
                      <a:pt x="4588" y="937"/>
                      <a:pt x="4588" y="823"/>
                    </a:cubicBezTo>
                    <a:lnTo>
                      <a:pt x="4588" y="800"/>
                    </a:lnTo>
                    <a:cubicBezTo>
                      <a:pt x="4588" y="754"/>
                      <a:pt x="4565" y="708"/>
                      <a:pt x="4543" y="663"/>
                    </a:cubicBezTo>
                    <a:cubicBezTo>
                      <a:pt x="4497" y="617"/>
                      <a:pt x="4451" y="594"/>
                      <a:pt x="4406" y="594"/>
                    </a:cubicBezTo>
                    <a:cubicBezTo>
                      <a:pt x="4314" y="594"/>
                      <a:pt x="4223" y="686"/>
                      <a:pt x="4223" y="777"/>
                    </a:cubicBezTo>
                    <a:cubicBezTo>
                      <a:pt x="4223" y="845"/>
                      <a:pt x="4200" y="914"/>
                      <a:pt x="4200" y="982"/>
                    </a:cubicBezTo>
                    <a:cubicBezTo>
                      <a:pt x="4132" y="1416"/>
                      <a:pt x="3995" y="1850"/>
                      <a:pt x="3835" y="2261"/>
                    </a:cubicBezTo>
                    <a:cubicBezTo>
                      <a:pt x="3698" y="2557"/>
                      <a:pt x="3561" y="2786"/>
                      <a:pt x="3401" y="2968"/>
                    </a:cubicBezTo>
                    <a:cubicBezTo>
                      <a:pt x="3310" y="3082"/>
                      <a:pt x="3219" y="3174"/>
                      <a:pt x="3105" y="3265"/>
                    </a:cubicBezTo>
                    <a:cubicBezTo>
                      <a:pt x="3013" y="3333"/>
                      <a:pt x="2922" y="3379"/>
                      <a:pt x="2808" y="3425"/>
                    </a:cubicBezTo>
                    <a:cubicBezTo>
                      <a:pt x="2717" y="3470"/>
                      <a:pt x="2625" y="3470"/>
                      <a:pt x="2557" y="3493"/>
                    </a:cubicBezTo>
                    <a:lnTo>
                      <a:pt x="2237" y="3493"/>
                    </a:lnTo>
                    <a:cubicBezTo>
                      <a:pt x="2123" y="3470"/>
                      <a:pt x="2032" y="3425"/>
                      <a:pt x="1940" y="3402"/>
                    </a:cubicBezTo>
                    <a:cubicBezTo>
                      <a:pt x="1826" y="3333"/>
                      <a:pt x="1712" y="3265"/>
                      <a:pt x="1598" y="3196"/>
                    </a:cubicBezTo>
                    <a:cubicBezTo>
                      <a:pt x="1461" y="3082"/>
                      <a:pt x="1324" y="2922"/>
                      <a:pt x="1187" y="2763"/>
                    </a:cubicBezTo>
                    <a:cubicBezTo>
                      <a:pt x="959" y="2443"/>
                      <a:pt x="799" y="2124"/>
                      <a:pt x="639" y="1736"/>
                    </a:cubicBezTo>
                    <a:cubicBezTo>
                      <a:pt x="434" y="1233"/>
                      <a:pt x="297" y="708"/>
                      <a:pt x="251" y="206"/>
                    </a:cubicBezTo>
                    <a:lnTo>
                      <a:pt x="229" y="138"/>
                    </a:lnTo>
                    <a:cubicBezTo>
                      <a:pt x="229" y="69"/>
                      <a:pt x="206" y="24"/>
                      <a:pt x="114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1" name="Google Shape;8085;p70">
                <a:extLst>
                  <a:ext uri="{FF2B5EF4-FFF2-40B4-BE49-F238E27FC236}">
                    <a16:creationId xmlns:a16="http://schemas.microsoft.com/office/drawing/2014/main" id="{954AE445-B38C-48DC-AE27-F8BC0807375B}"/>
                  </a:ext>
                </a:extLst>
              </p:cNvPr>
              <p:cNvSpPr/>
              <p:nvPr/>
            </p:nvSpPr>
            <p:spPr>
              <a:xfrm>
                <a:off x="5506811" y="2333480"/>
                <a:ext cx="42402" cy="64423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994" extrusionOk="0">
                    <a:moveTo>
                      <a:pt x="1058" y="1"/>
                    </a:moveTo>
                    <a:cubicBezTo>
                      <a:pt x="985" y="1"/>
                      <a:pt x="914" y="12"/>
                      <a:pt x="845" y="35"/>
                    </a:cubicBezTo>
                    <a:cubicBezTo>
                      <a:pt x="183" y="241"/>
                      <a:pt x="0" y="1519"/>
                      <a:pt x="434" y="2888"/>
                    </a:cubicBezTo>
                    <a:cubicBezTo>
                      <a:pt x="827" y="4110"/>
                      <a:pt x="1596" y="4994"/>
                      <a:pt x="2230" y="4994"/>
                    </a:cubicBezTo>
                    <a:cubicBezTo>
                      <a:pt x="2295" y="4994"/>
                      <a:pt x="2358" y="4984"/>
                      <a:pt x="2420" y="4965"/>
                    </a:cubicBezTo>
                    <a:cubicBezTo>
                      <a:pt x="3104" y="4737"/>
                      <a:pt x="3287" y="3459"/>
                      <a:pt x="2853" y="2112"/>
                    </a:cubicBezTo>
                    <a:cubicBezTo>
                      <a:pt x="2463" y="881"/>
                      <a:pt x="1705" y="1"/>
                      <a:pt x="1058" y="1"/>
                    </a:cubicBezTo>
                    <a:close/>
                  </a:path>
                </a:pathLst>
              </a:custGeom>
              <a:solidFill>
                <a:srgbClr val="0024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2" name="Google Shape;8086;p70">
                <a:extLst>
                  <a:ext uri="{FF2B5EF4-FFF2-40B4-BE49-F238E27FC236}">
                    <a16:creationId xmlns:a16="http://schemas.microsoft.com/office/drawing/2014/main" id="{1C8AD149-61E6-4674-91F9-E6AD8B02B34E}"/>
                  </a:ext>
                </a:extLst>
              </p:cNvPr>
              <p:cNvSpPr/>
              <p:nvPr/>
            </p:nvSpPr>
            <p:spPr>
              <a:xfrm>
                <a:off x="5059567" y="1718275"/>
                <a:ext cx="208180" cy="207896"/>
              </a:xfrm>
              <a:custGeom>
                <a:avLst/>
                <a:gdLst/>
                <a:ahLst/>
                <a:cxnLst/>
                <a:rect l="l" t="t" r="r" b="b"/>
                <a:pathLst>
                  <a:path w="16138" h="16116" extrusionOk="0">
                    <a:moveTo>
                      <a:pt x="5387" y="0"/>
                    </a:moveTo>
                    <a:cubicBezTo>
                      <a:pt x="5090" y="0"/>
                      <a:pt x="4817" y="92"/>
                      <a:pt x="4588" y="229"/>
                    </a:cubicBezTo>
                    <a:cubicBezTo>
                      <a:pt x="4337" y="388"/>
                      <a:pt x="4132" y="617"/>
                      <a:pt x="3995" y="868"/>
                    </a:cubicBezTo>
                    <a:cubicBezTo>
                      <a:pt x="3858" y="1142"/>
                      <a:pt x="3767" y="1438"/>
                      <a:pt x="3698" y="1826"/>
                    </a:cubicBezTo>
                    <a:cubicBezTo>
                      <a:pt x="3630" y="2192"/>
                      <a:pt x="3607" y="2557"/>
                      <a:pt x="3607" y="3082"/>
                    </a:cubicBezTo>
                    <a:cubicBezTo>
                      <a:pt x="3607" y="3516"/>
                      <a:pt x="3630" y="3949"/>
                      <a:pt x="3675" y="4497"/>
                    </a:cubicBezTo>
                    <a:cubicBezTo>
                      <a:pt x="3721" y="5022"/>
                      <a:pt x="3812" y="5593"/>
                      <a:pt x="3926" y="6140"/>
                    </a:cubicBezTo>
                    <a:lnTo>
                      <a:pt x="3652" y="6255"/>
                    </a:lnTo>
                    <a:cubicBezTo>
                      <a:pt x="3105" y="6506"/>
                      <a:pt x="2488" y="6780"/>
                      <a:pt x="1941" y="7099"/>
                    </a:cubicBezTo>
                    <a:cubicBezTo>
                      <a:pt x="1553" y="7327"/>
                      <a:pt x="1187" y="7578"/>
                      <a:pt x="891" y="7852"/>
                    </a:cubicBezTo>
                    <a:cubicBezTo>
                      <a:pt x="571" y="8149"/>
                      <a:pt x="343" y="8469"/>
                      <a:pt x="206" y="8788"/>
                    </a:cubicBezTo>
                    <a:cubicBezTo>
                      <a:pt x="92" y="9016"/>
                      <a:pt x="0" y="9359"/>
                      <a:pt x="46" y="9747"/>
                    </a:cubicBezTo>
                    <a:cubicBezTo>
                      <a:pt x="92" y="10044"/>
                      <a:pt x="206" y="10317"/>
                      <a:pt x="388" y="10523"/>
                    </a:cubicBezTo>
                    <a:cubicBezTo>
                      <a:pt x="822" y="11048"/>
                      <a:pt x="1461" y="11299"/>
                      <a:pt x="2009" y="11482"/>
                    </a:cubicBezTo>
                    <a:cubicBezTo>
                      <a:pt x="2968" y="11801"/>
                      <a:pt x="4018" y="11892"/>
                      <a:pt x="4931" y="11961"/>
                    </a:cubicBezTo>
                    <a:lnTo>
                      <a:pt x="4999" y="12235"/>
                    </a:lnTo>
                    <a:cubicBezTo>
                      <a:pt x="5342" y="13262"/>
                      <a:pt x="5661" y="14335"/>
                      <a:pt x="6300" y="15225"/>
                    </a:cubicBezTo>
                    <a:cubicBezTo>
                      <a:pt x="6506" y="15476"/>
                      <a:pt x="7031" y="16115"/>
                      <a:pt x="7738" y="16115"/>
                    </a:cubicBezTo>
                    <a:lnTo>
                      <a:pt x="7807" y="16115"/>
                    </a:lnTo>
                    <a:cubicBezTo>
                      <a:pt x="7898" y="16115"/>
                      <a:pt x="7989" y="16092"/>
                      <a:pt x="8081" y="16069"/>
                    </a:cubicBezTo>
                    <a:cubicBezTo>
                      <a:pt x="8149" y="16069"/>
                      <a:pt x="8218" y="16047"/>
                      <a:pt x="8286" y="16024"/>
                    </a:cubicBezTo>
                    <a:cubicBezTo>
                      <a:pt x="8491" y="15932"/>
                      <a:pt x="8628" y="15841"/>
                      <a:pt x="8720" y="15750"/>
                    </a:cubicBezTo>
                    <a:cubicBezTo>
                      <a:pt x="8948" y="15590"/>
                      <a:pt x="9131" y="15339"/>
                      <a:pt x="9313" y="15019"/>
                    </a:cubicBezTo>
                    <a:cubicBezTo>
                      <a:pt x="9656" y="14358"/>
                      <a:pt x="9838" y="13581"/>
                      <a:pt x="9975" y="12874"/>
                    </a:cubicBezTo>
                    <a:cubicBezTo>
                      <a:pt x="10044" y="12509"/>
                      <a:pt x="10112" y="12121"/>
                      <a:pt x="10158" y="11733"/>
                    </a:cubicBezTo>
                    <a:lnTo>
                      <a:pt x="10203" y="11459"/>
                    </a:lnTo>
                    <a:cubicBezTo>
                      <a:pt x="10295" y="11504"/>
                      <a:pt x="10409" y="11550"/>
                      <a:pt x="10546" y="11596"/>
                    </a:cubicBezTo>
                    <a:lnTo>
                      <a:pt x="10614" y="11641"/>
                    </a:lnTo>
                    <a:lnTo>
                      <a:pt x="10797" y="11710"/>
                    </a:lnTo>
                    <a:cubicBezTo>
                      <a:pt x="11071" y="11801"/>
                      <a:pt x="11345" y="11915"/>
                      <a:pt x="11618" y="12007"/>
                    </a:cubicBezTo>
                    <a:cubicBezTo>
                      <a:pt x="12280" y="12258"/>
                      <a:pt x="13056" y="12509"/>
                      <a:pt x="13855" y="12577"/>
                    </a:cubicBezTo>
                    <a:cubicBezTo>
                      <a:pt x="13947" y="12600"/>
                      <a:pt x="14061" y="12600"/>
                      <a:pt x="14152" y="12600"/>
                    </a:cubicBezTo>
                    <a:cubicBezTo>
                      <a:pt x="14426" y="12600"/>
                      <a:pt x="14654" y="12554"/>
                      <a:pt x="14860" y="12509"/>
                    </a:cubicBezTo>
                    <a:cubicBezTo>
                      <a:pt x="15225" y="12395"/>
                      <a:pt x="15522" y="12212"/>
                      <a:pt x="15750" y="11938"/>
                    </a:cubicBezTo>
                    <a:cubicBezTo>
                      <a:pt x="15978" y="11687"/>
                      <a:pt x="16092" y="11345"/>
                      <a:pt x="16115" y="11002"/>
                    </a:cubicBezTo>
                    <a:cubicBezTo>
                      <a:pt x="16138" y="10683"/>
                      <a:pt x="16047" y="10340"/>
                      <a:pt x="15864" y="9929"/>
                    </a:cubicBezTo>
                    <a:cubicBezTo>
                      <a:pt x="15727" y="9610"/>
                      <a:pt x="15499" y="9313"/>
                      <a:pt x="15293" y="9016"/>
                    </a:cubicBezTo>
                    <a:cubicBezTo>
                      <a:pt x="15111" y="8788"/>
                      <a:pt x="14882" y="8537"/>
                      <a:pt x="14563" y="8218"/>
                    </a:cubicBezTo>
                    <a:cubicBezTo>
                      <a:pt x="14221" y="7875"/>
                      <a:pt x="13855" y="7556"/>
                      <a:pt x="13513" y="7236"/>
                    </a:cubicBezTo>
                    <a:lnTo>
                      <a:pt x="13673" y="7099"/>
                    </a:lnTo>
                    <a:lnTo>
                      <a:pt x="13833" y="6939"/>
                    </a:lnTo>
                    <a:lnTo>
                      <a:pt x="13969" y="6780"/>
                    </a:lnTo>
                    <a:cubicBezTo>
                      <a:pt x="14266" y="6460"/>
                      <a:pt x="14494" y="6186"/>
                      <a:pt x="14700" y="5935"/>
                    </a:cubicBezTo>
                    <a:cubicBezTo>
                      <a:pt x="14997" y="5570"/>
                      <a:pt x="15202" y="5250"/>
                      <a:pt x="15362" y="4954"/>
                    </a:cubicBezTo>
                    <a:cubicBezTo>
                      <a:pt x="15522" y="4611"/>
                      <a:pt x="15636" y="4246"/>
                      <a:pt x="15636" y="3881"/>
                    </a:cubicBezTo>
                    <a:cubicBezTo>
                      <a:pt x="15659" y="3538"/>
                      <a:pt x="15522" y="3196"/>
                      <a:pt x="15293" y="2899"/>
                    </a:cubicBezTo>
                    <a:cubicBezTo>
                      <a:pt x="15179" y="2762"/>
                      <a:pt x="15042" y="2625"/>
                      <a:pt x="14860" y="2511"/>
                    </a:cubicBezTo>
                    <a:cubicBezTo>
                      <a:pt x="14723" y="2420"/>
                      <a:pt x="14540" y="2351"/>
                      <a:pt x="14380" y="2306"/>
                    </a:cubicBezTo>
                    <a:cubicBezTo>
                      <a:pt x="14221" y="2260"/>
                      <a:pt x="14061" y="2237"/>
                      <a:pt x="13901" y="2237"/>
                    </a:cubicBezTo>
                    <a:cubicBezTo>
                      <a:pt x="13764" y="2215"/>
                      <a:pt x="13650" y="2215"/>
                      <a:pt x="13513" y="2215"/>
                    </a:cubicBezTo>
                    <a:lnTo>
                      <a:pt x="13285" y="2215"/>
                    </a:lnTo>
                    <a:cubicBezTo>
                      <a:pt x="12851" y="2237"/>
                      <a:pt x="12395" y="2329"/>
                      <a:pt x="12029" y="2397"/>
                    </a:cubicBezTo>
                    <a:cubicBezTo>
                      <a:pt x="11527" y="2488"/>
                      <a:pt x="11071" y="2603"/>
                      <a:pt x="10751" y="2694"/>
                    </a:cubicBezTo>
                    <a:lnTo>
                      <a:pt x="10477" y="2762"/>
                    </a:lnTo>
                    <a:cubicBezTo>
                      <a:pt x="10226" y="2831"/>
                      <a:pt x="9975" y="2899"/>
                      <a:pt x="9701" y="2945"/>
                    </a:cubicBezTo>
                    <a:cubicBezTo>
                      <a:pt x="9678" y="2945"/>
                      <a:pt x="9633" y="2968"/>
                      <a:pt x="9587" y="3013"/>
                    </a:cubicBezTo>
                    <a:lnTo>
                      <a:pt x="9245" y="2671"/>
                    </a:lnTo>
                    <a:lnTo>
                      <a:pt x="9176" y="2580"/>
                    </a:lnTo>
                    <a:cubicBezTo>
                      <a:pt x="8902" y="2306"/>
                      <a:pt x="8651" y="2032"/>
                      <a:pt x="8377" y="1781"/>
                    </a:cubicBezTo>
                    <a:cubicBezTo>
                      <a:pt x="8081" y="1461"/>
                      <a:pt x="7761" y="1187"/>
                      <a:pt x="7464" y="959"/>
                    </a:cubicBezTo>
                    <a:cubicBezTo>
                      <a:pt x="7145" y="685"/>
                      <a:pt x="6825" y="480"/>
                      <a:pt x="6528" y="320"/>
                    </a:cubicBezTo>
                    <a:cubicBezTo>
                      <a:pt x="6163" y="137"/>
                      <a:pt x="5844" y="46"/>
                      <a:pt x="55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8087;p70">
              <a:extLst>
                <a:ext uri="{FF2B5EF4-FFF2-40B4-BE49-F238E27FC236}">
                  <a16:creationId xmlns:a16="http://schemas.microsoft.com/office/drawing/2014/main" id="{8BC51710-8597-44C7-9DDC-E990AB327CA3}"/>
                </a:ext>
              </a:extLst>
            </p:cNvPr>
            <p:cNvSpPr/>
            <p:nvPr/>
          </p:nvSpPr>
          <p:spPr>
            <a:xfrm>
              <a:off x="4917278" y="3153312"/>
              <a:ext cx="197280" cy="229968"/>
            </a:xfrm>
            <a:custGeom>
              <a:avLst/>
              <a:gdLst/>
              <a:ahLst/>
              <a:cxnLst/>
              <a:rect l="l" t="t" r="r" b="b"/>
              <a:pathLst>
                <a:path w="15293" h="17827" extrusionOk="0">
                  <a:moveTo>
                    <a:pt x="11253" y="0"/>
                  </a:moveTo>
                  <a:cubicBezTo>
                    <a:pt x="11070" y="0"/>
                    <a:pt x="10888" y="23"/>
                    <a:pt x="10728" y="46"/>
                  </a:cubicBezTo>
                  <a:cubicBezTo>
                    <a:pt x="10431" y="114"/>
                    <a:pt x="10157" y="229"/>
                    <a:pt x="9952" y="343"/>
                  </a:cubicBezTo>
                  <a:cubicBezTo>
                    <a:pt x="9655" y="503"/>
                    <a:pt x="9404" y="708"/>
                    <a:pt x="9199" y="891"/>
                  </a:cubicBezTo>
                  <a:cubicBezTo>
                    <a:pt x="8765" y="1256"/>
                    <a:pt x="8377" y="1735"/>
                    <a:pt x="7943" y="2397"/>
                  </a:cubicBezTo>
                  <a:cubicBezTo>
                    <a:pt x="7487" y="3105"/>
                    <a:pt x="7076" y="3881"/>
                    <a:pt x="6734" y="4725"/>
                  </a:cubicBezTo>
                  <a:lnTo>
                    <a:pt x="6711" y="4680"/>
                  </a:lnTo>
                  <a:lnTo>
                    <a:pt x="6734" y="4680"/>
                  </a:lnTo>
                  <a:cubicBezTo>
                    <a:pt x="6642" y="4314"/>
                    <a:pt x="6505" y="3972"/>
                    <a:pt x="6300" y="3652"/>
                  </a:cubicBezTo>
                  <a:cubicBezTo>
                    <a:pt x="6117" y="3333"/>
                    <a:pt x="5843" y="3082"/>
                    <a:pt x="5547" y="2899"/>
                  </a:cubicBezTo>
                  <a:cubicBezTo>
                    <a:pt x="5318" y="2762"/>
                    <a:pt x="5067" y="2694"/>
                    <a:pt x="4771" y="2694"/>
                  </a:cubicBezTo>
                  <a:cubicBezTo>
                    <a:pt x="4679" y="2694"/>
                    <a:pt x="4588" y="2717"/>
                    <a:pt x="4497" y="2717"/>
                  </a:cubicBezTo>
                  <a:cubicBezTo>
                    <a:pt x="4086" y="2785"/>
                    <a:pt x="3721" y="2968"/>
                    <a:pt x="3424" y="3219"/>
                  </a:cubicBezTo>
                  <a:cubicBezTo>
                    <a:pt x="3173" y="3401"/>
                    <a:pt x="2990" y="3675"/>
                    <a:pt x="2830" y="3995"/>
                  </a:cubicBezTo>
                  <a:cubicBezTo>
                    <a:pt x="2579" y="4565"/>
                    <a:pt x="2488" y="5250"/>
                    <a:pt x="2579" y="6118"/>
                  </a:cubicBezTo>
                  <a:cubicBezTo>
                    <a:pt x="2648" y="6665"/>
                    <a:pt x="2785" y="7259"/>
                    <a:pt x="2990" y="7852"/>
                  </a:cubicBezTo>
                  <a:cubicBezTo>
                    <a:pt x="3081" y="8058"/>
                    <a:pt x="3173" y="8263"/>
                    <a:pt x="3264" y="8491"/>
                  </a:cubicBezTo>
                  <a:cubicBezTo>
                    <a:pt x="2716" y="8537"/>
                    <a:pt x="2214" y="8674"/>
                    <a:pt x="1758" y="8925"/>
                  </a:cubicBezTo>
                  <a:cubicBezTo>
                    <a:pt x="1233" y="9199"/>
                    <a:pt x="753" y="9678"/>
                    <a:pt x="457" y="10249"/>
                  </a:cubicBezTo>
                  <a:cubicBezTo>
                    <a:pt x="160" y="10797"/>
                    <a:pt x="0" y="11436"/>
                    <a:pt x="23" y="12029"/>
                  </a:cubicBezTo>
                  <a:cubicBezTo>
                    <a:pt x="23" y="12326"/>
                    <a:pt x="69" y="12646"/>
                    <a:pt x="160" y="12965"/>
                  </a:cubicBezTo>
                  <a:cubicBezTo>
                    <a:pt x="251" y="13262"/>
                    <a:pt x="388" y="13559"/>
                    <a:pt x="571" y="13810"/>
                  </a:cubicBezTo>
                  <a:cubicBezTo>
                    <a:pt x="753" y="14106"/>
                    <a:pt x="1004" y="14357"/>
                    <a:pt x="1278" y="14563"/>
                  </a:cubicBezTo>
                  <a:cubicBezTo>
                    <a:pt x="1415" y="14677"/>
                    <a:pt x="1598" y="14791"/>
                    <a:pt x="1803" y="14905"/>
                  </a:cubicBezTo>
                  <a:cubicBezTo>
                    <a:pt x="1986" y="14997"/>
                    <a:pt x="2191" y="15065"/>
                    <a:pt x="2442" y="15134"/>
                  </a:cubicBezTo>
                  <a:cubicBezTo>
                    <a:pt x="2762" y="15225"/>
                    <a:pt x="3150" y="15293"/>
                    <a:pt x="3561" y="15293"/>
                  </a:cubicBezTo>
                  <a:lnTo>
                    <a:pt x="3698" y="15293"/>
                  </a:lnTo>
                  <a:cubicBezTo>
                    <a:pt x="3994" y="15270"/>
                    <a:pt x="4268" y="15225"/>
                    <a:pt x="4519" y="15202"/>
                  </a:cubicBezTo>
                  <a:cubicBezTo>
                    <a:pt x="4748" y="15156"/>
                    <a:pt x="4953" y="15111"/>
                    <a:pt x="5159" y="15042"/>
                  </a:cubicBezTo>
                  <a:cubicBezTo>
                    <a:pt x="5341" y="15658"/>
                    <a:pt x="5592" y="16183"/>
                    <a:pt x="5912" y="16594"/>
                  </a:cubicBezTo>
                  <a:cubicBezTo>
                    <a:pt x="6117" y="16845"/>
                    <a:pt x="6368" y="17074"/>
                    <a:pt x="6665" y="17279"/>
                  </a:cubicBezTo>
                  <a:cubicBezTo>
                    <a:pt x="6893" y="17439"/>
                    <a:pt x="7144" y="17553"/>
                    <a:pt x="7487" y="17667"/>
                  </a:cubicBezTo>
                  <a:cubicBezTo>
                    <a:pt x="7738" y="17758"/>
                    <a:pt x="8012" y="17804"/>
                    <a:pt x="8354" y="17827"/>
                  </a:cubicBezTo>
                  <a:lnTo>
                    <a:pt x="8537" y="17827"/>
                  </a:lnTo>
                  <a:cubicBezTo>
                    <a:pt x="8742" y="17827"/>
                    <a:pt x="8970" y="17804"/>
                    <a:pt x="9244" y="17736"/>
                  </a:cubicBezTo>
                  <a:cubicBezTo>
                    <a:pt x="9518" y="17690"/>
                    <a:pt x="9792" y="17599"/>
                    <a:pt x="10112" y="17462"/>
                  </a:cubicBezTo>
                  <a:cubicBezTo>
                    <a:pt x="10363" y="17348"/>
                    <a:pt x="10614" y="17188"/>
                    <a:pt x="10888" y="16960"/>
                  </a:cubicBezTo>
                  <a:cubicBezTo>
                    <a:pt x="11184" y="16708"/>
                    <a:pt x="11458" y="16389"/>
                    <a:pt x="11641" y="16024"/>
                  </a:cubicBezTo>
                  <a:cubicBezTo>
                    <a:pt x="11869" y="15613"/>
                    <a:pt x="11983" y="15156"/>
                    <a:pt x="12006" y="14677"/>
                  </a:cubicBezTo>
                  <a:cubicBezTo>
                    <a:pt x="12006" y="14426"/>
                    <a:pt x="11961" y="14198"/>
                    <a:pt x="11915" y="13992"/>
                  </a:cubicBezTo>
                  <a:cubicBezTo>
                    <a:pt x="11869" y="13718"/>
                    <a:pt x="11755" y="13467"/>
                    <a:pt x="11664" y="13239"/>
                  </a:cubicBezTo>
                  <a:cubicBezTo>
                    <a:pt x="11572" y="13034"/>
                    <a:pt x="11436" y="12851"/>
                    <a:pt x="11253" y="12600"/>
                  </a:cubicBezTo>
                  <a:lnTo>
                    <a:pt x="11184" y="12531"/>
                  </a:lnTo>
                  <a:lnTo>
                    <a:pt x="11139" y="12463"/>
                  </a:lnTo>
                  <a:cubicBezTo>
                    <a:pt x="11572" y="12326"/>
                    <a:pt x="12029" y="12143"/>
                    <a:pt x="12485" y="11892"/>
                  </a:cubicBezTo>
                  <a:cubicBezTo>
                    <a:pt x="12851" y="11710"/>
                    <a:pt x="13216" y="11459"/>
                    <a:pt x="13558" y="11208"/>
                  </a:cubicBezTo>
                  <a:cubicBezTo>
                    <a:pt x="13969" y="10911"/>
                    <a:pt x="14266" y="10614"/>
                    <a:pt x="14540" y="10272"/>
                  </a:cubicBezTo>
                  <a:cubicBezTo>
                    <a:pt x="14677" y="10089"/>
                    <a:pt x="14791" y="9907"/>
                    <a:pt x="14905" y="9724"/>
                  </a:cubicBezTo>
                  <a:cubicBezTo>
                    <a:pt x="14996" y="9564"/>
                    <a:pt x="15088" y="9359"/>
                    <a:pt x="15156" y="9085"/>
                  </a:cubicBezTo>
                  <a:cubicBezTo>
                    <a:pt x="15225" y="8902"/>
                    <a:pt x="15247" y="8674"/>
                    <a:pt x="15270" y="8469"/>
                  </a:cubicBezTo>
                  <a:cubicBezTo>
                    <a:pt x="15293" y="8240"/>
                    <a:pt x="15247" y="7989"/>
                    <a:pt x="15225" y="7807"/>
                  </a:cubicBezTo>
                  <a:cubicBezTo>
                    <a:pt x="15133" y="7350"/>
                    <a:pt x="14928" y="6916"/>
                    <a:pt x="14608" y="6574"/>
                  </a:cubicBezTo>
                  <a:cubicBezTo>
                    <a:pt x="14380" y="6300"/>
                    <a:pt x="14015" y="6072"/>
                    <a:pt x="13581" y="5981"/>
                  </a:cubicBezTo>
                  <a:cubicBezTo>
                    <a:pt x="13421" y="5935"/>
                    <a:pt x="13239" y="5912"/>
                    <a:pt x="13033" y="5912"/>
                  </a:cubicBezTo>
                  <a:cubicBezTo>
                    <a:pt x="12759" y="5912"/>
                    <a:pt x="12463" y="5958"/>
                    <a:pt x="12166" y="6026"/>
                  </a:cubicBezTo>
                  <a:cubicBezTo>
                    <a:pt x="12326" y="5798"/>
                    <a:pt x="12440" y="5570"/>
                    <a:pt x="12577" y="5319"/>
                  </a:cubicBezTo>
                  <a:cubicBezTo>
                    <a:pt x="12759" y="4953"/>
                    <a:pt x="12919" y="4611"/>
                    <a:pt x="13056" y="4246"/>
                  </a:cubicBezTo>
                  <a:cubicBezTo>
                    <a:pt x="13239" y="3767"/>
                    <a:pt x="13353" y="3401"/>
                    <a:pt x="13421" y="3036"/>
                  </a:cubicBezTo>
                  <a:cubicBezTo>
                    <a:pt x="13513" y="2602"/>
                    <a:pt x="13535" y="2237"/>
                    <a:pt x="13490" y="1895"/>
                  </a:cubicBezTo>
                  <a:cubicBezTo>
                    <a:pt x="13444" y="1461"/>
                    <a:pt x="13307" y="1119"/>
                    <a:pt x="13102" y="845"/>
                  </a:cubicBezTo>
                  <a:cubicBezTo>
                    <a:pt x="13033" y="754"/>
                    <a:pt x="12965" y="662"/>
                    <a:pt x="12874" y="594"/>
                  </a:cubicBezTo>
                  <a:cubicBezTo>
                    <a:pt x="12805" y="525"/>
                    <a:pt x="12714" y="457"/>
                    <a:pt x="12622" y="388"/>
                  </a:cubicBezTo>
                  <a:cubicBezTo>
                    <a:pt x="12440" y="251"/>
                    <a:pt x="12234" y="183"/>
                    <a:pt x="12052" y="114"/>
                  </a:cubicBezTo>
                  <a:cubicBezTo>
                    <a:pt x="11846" y="46"/>
                    <a:pt x="11618" y="23"/>
                    <a:pt x="114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8088;p70">
              <a:extLst>
                <a:ext uri="{FF2B5EF4-FFF2-40B4-BE49-F238E27FC236}">
                  <a16:creationId xmlns:a16="http://schemas.microsoft.com/office/drawing/2014/main" id="{FA2EDFCC-CE68-4A31-AC2E-199C939F72DB}"/>
                </a:ext>
              </a:extLst>
            </p:cNvPr>
            <p:cNvSpPr/>
            <p:nvPr/>
          </p:nvSpPr>
          <p:spPr>
            <a:xfrm>
              <a:off x="4981749" y="3157427"/>
              <a:ext cx="132806" cy="225853"/>
            </a:xfrm>
            <a:custGeom>
              <a:avLst/>
              <a:gdLst/>
              <a:ahLst/>
              <a:cxnLst/>
              <a:rect l="l" t="t" r="r" b="b"/>
              <a:pathLst>
                <a:path w="10295" h="17508" extrusionOk="0">
                  <a:moveTo>
                    <a:pt x="7510" y="1"/>
                  </a:moveTo>
                  <a:cubicBezTo>
                    <a:pt x="6985" y="868"/>
                    <a:pt x="6438" y="1736"/>
                    <a:pt x="5913" y="2603"/>
                  </a:cubicBezTo>
                  <a:cubicBezTo>
                    <a:pt x="3630" y="6324"/>
                    <a:pt x="1462" y="10181"/>
                    <a:pt x="115" y="14381"/>
                  </a:cubicBezTo>
                  <a:cubicBezTo>
                    <a:pt x="92" y="14495"/>
                    <a:pt x="46" y="14632"/>
                    <a:pt x="1" y="14769"/>
                  </a:cubicBezTo>
                  <a:cubicBezTo>
                    <a:pt x="46" y="14746"/>
                    <a:pt x="115" y="14746"/>
                    <a:pt x="161" y="14723"/>
                  </a:cubicBezTo>
                  <a:cubicBezTo>
                    <a:pt x="320" y="15339"/>
                    <a:pt x="594" y="15864"/>
                    <a:pt x="914" y="16275"/>
                  </a:cubicBezTo>
                  <a:cubicBezTo>
                    <a:pt x="1119" y="16526"/>
                    <a:pt x="1370" y="16755"/>
                    <a:pt x="1667" y="16960"/>
                  </a:cubicBezTo>
                  <a:cubicBezTo>
                    <a:pt x="1895" y="17120"/>
                    <a:pt x="2146" y="17257"/>
                    <a:pt x="2489" y="17348"/>
                  </a:cubicBezTo>
                  <a:cubicBezTo>
                    <a:pt x="2740" y="17439"/>
                    <a:pt x="3014" y="17485"/>
                    <a:pt x="3356" y="17508"/>
                  </a:cubicBezTo>
                  <a:lnTo>
                    <a:pt x="3539" y="17508"/>
                  </a:lnTo>
                  <a:cubicBezTo>
                    <a:pt x="3744" y="17508"/>
                    <a:pt x="3972" y="17485"/>
                    <a:pt x="4269" y="17439"/>
                  </a:cubicBezTo>
                  <a:cubicBezTo>
                    <a:pt x="4520" y="17371"/>
                    <a:pt x="4794" y="17280"/>
                    <a:pt x="5114" y="17143"/>
                  </a:cubicBezTo>
                  <a:cubicBezTo>
                    <a:pt x="5365" y="17029"/>
                    <a:pt x="5616" y="16869"/>
                    <a:pt x="5890" y="16641"/>
                  </a:cubicBezTo>
                  <a:cubicBezTo>
                    <a:pt x="6186" y="16389"/>
                    <a:pt x="6460" y="16070"/>
                    <a:pt x="6666" y="15705"/>
                  </a:cubicBezTo>
                  <a:cubicBezTo>
                    <a:pt x="6871" y="15294"/>
                    <a:pt x="6985" y="14837"/>
                    <a:pt x="7008" y="14358"/>
                  </a:cubicBezTo>
                  <a:cubicBezTo>
                    <a:pt x="7008" y="14107"/>
                    <a:pt x="6985" y="13879"/>
                    <a:pt x="6940" y="13650"/>
                  </a:cubicBezTo>
                  <a:cubicBezTo>
                    <a:pt x="6894" y="13399"/>
                    <a:pt x="6780" y="13171"/>
                    <a:pt x="6666" y="12920"/>
                  </a:cubicBezTo>
                  <a:cubicBezTo>
                    <a:pt x="6574" y="12715"/>
                    <a:pt x="6438" y="12532"/>
                    <a:pt x="6255" y="12281"/>
                  </a:cubicBezTo>
                  <a:lnTo>
                    <a:pt x="6186" y="12190"/>
                  </a:lnTo>
                  <a:lnTo>
                    <a:pt x="6164" y="12144"/>
                  </a:lnTo>
                  <a:cubicBezTo>
                    <a:pt x="6552" y="12030"/>
                    <a:pt x="7008" y="11824"/>
                    <a:pt x="7487" y="11573"/>
                  </a:cubicBezTo>
                  <a:cubicBezTo>
                    <a:pt x="7853" y="11391"/>
                    <a:pt x="8218" y="11162"/>
                    <a:pt x="8583" y="10889"/>
                  </a:cubicBezTo>
                  <a:cubicBezTo>
                    <a:pt x="8971" y="10592"/>
                    <a:pt x="9291" y="10295"/>
                    <a:pt x="9542" y="9976"/>
                  </a:cubicBezTo>
                  <a:cubicBezTo>
                    <a:pt x="9679" y="9770"/>
                    <a:pt x="9816" y="9588"/>
                    <a:pt x="9907" y="9405"/>
                  </a:cubicBezTo>
                  <a:cubicBezTo>
                    <a:pt x="9998" y="9245"/>
                    <a:pt x="10090" y="9040"/>
                    <a:pt x="10181" y="8789"/>
                  </a:cubicBezTo>
                  <a:cubicBezTo>
                    <a:pt x="10227" y="8583"/>
                    <a:pt x="10249" y="8401"/>
                    <a:pt x="10272" y="8150"/>
                  </a:cubicBezTo>
                  <a:cubicBezTo>
                    <a:pt x="10295" y="7921"/>
                    <a:pt x="10272" y="7693"/>
                    <a:pt x="10227" y="7488"/>
                  </a:cubicBezTo>
                  <a:cubicBezTo>
                    <a:pt x="10158" y="7031"/>
                    <a:pt x="9930" y="6597"/>
                    <a:pt x="9633" y="6255"/>
                  </a:cubicBezTo>
                  <a:cubicBezTo>
                    <a:pt x="9382" y="5981"/>
                    <a:pt x="9017" y="5753"/>
                    <a:pt x="8583" y="5639"/>
                  </a:cubicBezTo>
                  <a:cubicBezTo>
                    <a:pt x="8423" y="5616"/>
                    <a:pt x="8218" y="5570"/>
                    <a:pt x="8035" y="5570"/>
                  </a:cubicBezTo>
                  <a:cubicBezTo>
                    <a:pt x="7761" y="5570"/>
                    <a:pt x="7465" y="5616"/>
                    <a:pt x="7168" y="5707"/>
                  </a:cubicBezTo>
                  <a:cubicBezTo>
                    <a:pt x="7328" y="5479"/>
                    <a:pt x="7465" y="5228"/>
                    <a:pt x="7579" y="5000"/>
                  </a:cubicBezTo>
                  <a:cubicBezTo>
                    <a:pt x="7761" y="4634"/>
                    <a:pt x="7921" y="4292"/>
                    <a:pt x="8058" y="3927"/>
                  </a:cubicBezTo>
                  <a:cubicBezTo>
                    <a:pt x="8241" y="3470"/>
                    <a:pt x="8355" y="3082"/>
                    <a:pt x="8446" y="2717"/>
                  </a:cubicBezTo>
                  <a:cubicBezTo>
                    <a:pt x="8515" y="2283"/>
                    <a:pt x="8537" y="1918"/>
                    <a:pt x="8492" y="1576"/>
                  </a:cubicBezTo>
                  <a:cubicBezTo>
                    <a:pt x="8446" y="1142"/>
                    <a:pt x="8309" y="777"/>
                    <a:pt x="8104" y="526"/>
                  </a:cubicBezTo>
                  <a:cubicBezTo>
                    <a:pt x="8035" y="435"/>
                    <a:pt x="7967" y="343"/>
                    <a:pt x="7898" y="275"/>
                  </a:cubicBezTo>
                  <a:cubicBezTo>
                    <a:pt x="7807" y="206"/>
                    <a:pt x="7716" y="138"/>
                    <a:pt x="7624" y="69"/>
                  </a:cubicBezTo>
                  <a:cubicBezTo>
                    <a:pt x="7579" y="47"/>
                    <a:pt x="7556" y="24"/>
                    <a:pt x="7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8089;p70">
              <a:extLst>
                <a:ext uri="{FF2B5EF4-FFF2-40B4-BE49-F238E27FC236}">
                  <a16:creationId xmlns:a16="http://schemas.microsoft.com/office/drawing/2014/main" id="{5BDBED1B-2502-4EA5-9AD3-D20C8279C151}"/>
                </a:ext>
              </a:extLst>
            </p:cNvPr>
            <p:cNvSpPr/>
            <p:nvPr/>
          </p:nvSpPr>
          <p:spPr>
            <a:xfrm>
              <a:off x="4964967" y="3163322"/>
              <a:ext cx="111314" cy="236457"/>
            </a:xfrm>
            <a:custGeom>
              <a:avLst/>
              <a:gdLst/>
              <a:ahLst/>
              <a:cxnLst/>
              <a:rect l="l" t="t" r="r" b="b"/>
              <a:pathLst>
                <a:path w="8629" h="18330" extrusionOk="0">
                  <a:moveTo>
                    <a:pt x="1323" y="16269"/>
                  </a:moveTo>
                  <a:cubicBezTo>
                    <a:pt x="1316" y="16301"/>
                    <a:pt x="1309" y="16334"/>
                    <a:pt x="1302" y="16366"/>
                  </a:cubicBezTo>
                  <a:cubicBezTo>
                    <a:pt x="1315" y="16328"/>
                    <a:pt x="1320" y="16297"/>
                    <a:pt x="1323" y="16269"/>
                  </a:cubicBezTo>
                  <a:close/>
                  <a:moveTo>
                    <a:pt x="8469" y="0"/>
                  </a:moveTo>
                  <a:cubicBezTo>
                    <a:pt x="8423" y="0"/>
                    <a:pt x="8378" y="0"/>
                    <a:pt x="8378" y="46"/>
                  </a:cubicBezTo>
                  <a:cubicBezTo>
                    <a:pt x="7853" y="982"/>
                    <a:pt x="7282" y="1872"/>
                    <a:pt x="6734" y="2785"/>
                  </a:cubicBezTo>
                  <a:cubicBezTo>
                    <a:pt x="6164" y="3698"/>
                    <a:pt x="5593" y="4634"/>
                    <a:pt x="5045" y="5547"/>
                  </a:cubicBezTo>
                  <a:cubicBezTo>
                    <a:pt x="4748" y="6003"/>
                    <a:pt x="4452" y="6483"/>
                    <a:pt x="4178" y="6939"/>
                  </a:cubicBezTo>
                  <a:cubicBezTo>
                    <a:pt x="3904" y="7419"/>
                    <a:pt x="3630" y="7875"/>
                    <a:pt x="3379" y="8354"/>
                  </a:cubicBezTo>
                  <a:cubicBezTo>
                    <a:pt x="2831" y="9313"/>
                    <a:pt x="2329" y="10295"/>
                    <a:pt x="1872" y="11299"/>
                  </a:cubicBezTo>
                  <a:cubicBezTo>
                    <a:pt x="1416" y="12326"/>
                    <a:pt x="1028" y="13376"/>
                    <a:pt x="708" y="14449"/>
                  </a:cubicBezTo>
                  <a:cubicBezTo>
                    <a:pt x="549" y="14974"/>
                    <a:pt x="412" y="15522"/>
                    <a:pt x="297" y="16069"/>
                  </a:cubicBezTo>
                  <a:cubicBezTo>
                    <a:pt x="161" y="16640"/>
                    <a:pt x="69" y="17211"/>
                    <a:pt x="24" y="17804"/>
                  </a:cubicBezTo>
                  <a:cubicBezTo>
                    <a:pt x="1" y="18078"/>
                    <a:pt x="229" y="18306"/>
                    <a:pt x="503" y="18329"/>
                  </a:cubicBezTo>
                  <a:cubicBezTo>
                    <a:pt x="617" y="18329"/>
                    <a:pt x="754" y="18283"/>
                    <a:pt x="845" y="18215"/>
                  </a:cubicBezTo>
                  <a:cubicBezTo>
                    <a:pt x="891" y="18169"/>
                    <a:pt x="914" y="18147"/>
                    <a:pt x="937" y="18124"/>
                  </a:cubicBezTo>
                  <a:cubicBezTo>
                    <a:pt x="982" y="18032"/>
                    <a:pt x="1028" y="17964"/>
                    <a:pt x="1028" y="17873"/>
                  </a:cubicBezTo>
                  <a:cubicBezTo>
                    <a:pt x="1119" y="17325"/>
                    <a:pt x="1210" y="16754"/>
                    <a:pt x="1325" y="16206"/>
                  </a:cubicBezTo>
                  <a:lnTo>
                    <a:pt x="1325" y="16206"/>
                  </a:lnTo>
                  <a:cubicBezTo>
                    <a:pt x="1325" y="16227"/>
                    <a:pt x="1325" y="16247"/>
                    <a:pt x="1323" y="16269"/>
                  </a:cubicBezTo>
                  <a:lnTo>
                    <a:pt x="1323" y="16269"/>
                  </a:lnTo>
                  <a:cubicBezTo>
                    <a:pt x="1641" y="14797"/>
                    <a:pt x="2090" y="13368"/>
                    <a:pt x="2626" y="11984"/>
                  </a:cubicBezTo>
                  <a:cubicBezTo>
                    <a:pt x="2900" y="11253"/>
                    <a:pt x="3196" y="10546"/>
                    <a:pt x="3539" y="9838"/>
                  </a:cubicBezTo>
                  <a:cubicBezTo>
                    <a:pt x="3858" y="9131"/>
                    <a:pt x="4178" y="8400"/>
                    <a:pt x="4543" y="7715"/>
                  </a:cubicBezTo>
                  <a:lnTo>
                    <a:pt x="4543" y="7715"/>
                  </a:lnTo>
                  <a:cubicBezTo>
                    <a:pt x="4520" y="7738"/>
                    <a:pt x="4520" y="7761"/>
                    <a:pt x="4497" y="7784"/>
                  </a:cubicBezTo>
                  <a:cubicBezTo>
                    <a:pt x="4695" y="7410"/>
                    <a:pt x="4893" y="7037"/>
                    <a:pt x="5091" y="6642"/>
                  </a:cubicBezTo>
                  <a:lnTo>
                    <a:pt x="5091" y="6642"/>
                  </a:lnTo>
                  <a:cubicBezTo>
                    <a:pt x="5091" y="6643"/>
                    <a:pt x="5091" y="6643"/>
                    <a:pt x="5091" y="6643"/>
                  </a:cubicBezTo>
                  <a:cubicBezTo>
                    <a:pt x="5639" y="5547"/>
                    <a:pt x="6255" y="4474"/>
                    <a:pt x="6848" y="3401"/>
                  </a:cubicBezTo>
                  <a:cubicBezTo>
                    <a:pt x="7145" y="2876"/>
                    <a:pt x="7419" y="2351"/>
                    <a:pt x="7716" y="1826"/>
                  </a:cubicBezTo>
                  <a:cubicBezTo>
                    <a:pt x="8012" y="1279"/>
                    <a:pt x="8286" y="731"/>
                    <a:pt x="8583" y="206"/>
                  </a:cubicBezTo>
                  <a:cubicBezTo>
                    <a:pt x="8629" y="137"/>
                    <a:pt x="8629" y="69"/>
                    <a:pt x="8560" y="23"/>
                  </a:cubicBezTo>
                  <a:cubicBezTo>
                    <a:pt x="8537" y="0"/>
                    <a:pt x="8515" y="0"/>
                    <a:pt x="8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8090;p70">
              <a:extLst>
                <a:ext uri="{FF2B5EF4-FFF2-40B4-BE49-F238E27FC236}">
                  <a16:creationId xmlns:a16="http://schemas.microsoft.com/office/drawing/2014/main" id="{AFC9529A-4E95-45D9-86D7-675872A2F6C4}"/>
                </a:ext>
              </a:extLst>
            </p:cNvPr>
            <p:cNvSpPr/>
            <p:nvPr/>
          </p:nvSpPr>
          <p:spPr>
            <a:xfrm>
              <a:off x="4974100" y="3207192"/>
              <a:ext cx="30921" cy="84843"/>
            </a:xfrm>
            <a:custGeom>
              <a:avLst/>
              <a:gdLst/>
              <a:ahLst/>
              <a:cxnLst/>
              <a:rect l="l" t="t" r="r" b="b"/>
              <a:pathLst>
                <a:path w="2397" h="6577" extrusionOk="0">
                  <a:moveTo>
                    <a:pt x="92" y="0"/>
                  </a:moveTo>
                  <a:cubicBezTo>
                    <a:pt x="46" y="0"/>
                    <a:pt x="0" y="46"/>
                    <a:pt x="0" y="115"/>
                  </a:cubicBezTo>
                  <a:cubicBezTo>
                    <a:pt x="69" y="640"/>
                    <a:pt x="137" y="1164"/>
                    <a:pt x="251" y="1667"/>
                  </a:cubicBezTo>
                  <a:cubicBezTo>
                    <a:pt x="366" y="2237"/>
                    <a:pt x="502" y="2785"/>
                    <a:pt x="639" y="3333"/>
                  </a:cubicBezTo>
                  <a:cubicBezTo>
                    <a:pt x="799" y="3858"/>
                    <a:pt x="982" y="4406"/>
                    <a:pt x="1187" y="4931"/>
                  </a:cubicBezTo>
                  <a:cubicBezTo>
                    <a:pt x="1393" y="5456"/>
                    <a:pt x="1598" y="5981"/>
                    <a:pt x="1895" y="6460"/>
                  </a:cubicBezTo>
                  <a:cubicBezTo>
                    <a:pt x="1938" y="6532"/>
                    <a:pt x="2027" y="6577"/>
                    <a:pt x="2116" y="6577"/>
                  </a:cubicBezTo>
                  <a:cubicBezTo>
                    <a:pt x="2167" y="6577"/>
                    <a:pt x="2218" y="6562"/>
                    <a:pt x="2260" y="6528"/>
                  </a:cubicBezTo>
                  <a:cubicBezTo>
                    <a:pt x="2329" y="6506"/>
                    <a:pt x="2374" y="6437"/>
                    <a:pt x="2374" y="6369"/>
                  </a:cubicBezTo>
                  <a:cubicBezTo>
                    <a:pt x="2397" y="6277"/>
                    <a:pt x="2374" y="6232"/>
                    <a:pt x="2351" y="6163"/>
                  </a:cubicBezTo>
                  <a:cubicBezTo>
                    <a:pt x="2214" y="5912"/>
                    <a:pt x="2077" y="5684"/>
                    <a:pt x="1940" y="5456"/>
                  </a:cubicBezTo>
                  <a:cubicBezTo>
                    <a:pt x="1804" y="5205"/>
                    <a:pt x="1667" y="4953"/>
                    <a:pt x="1552" y="4702"/>
                  </a:cubicBezTo>
                  <a:cubicBezTo>
                    <a:pt x="1415" y="4428"/>
                    <a:pt x="1279" y="4155"/>
                    <a:pt x="1164" y="3858"/>
                  </a:cubicBezTo>
                  <a:cubicBezTo>
                    <a:pt x="1050" y="3561"/>
                    <a:pt x="936" y="3264"/>
                    <a:pt x="845" y="2968"/>
                  </a:cubicBezTo>
                  <a:cubicBezTo>
                    <a:pt x="639" y="2351"/>
                    <a:pt x="480" y="1712"/>
                    <a:pt x="366" y="1073"/>
                  </a:cubicBezTo>
                  <a:cubicBezTo>
                    <a:pt x="366" y="1073"/>
                    <a:pt x="366" y="1096"/>
                    <a:pt x="366" y="1096"/>
                  </a:cubicBezTo>
                  <a:cubicBezTo>
                    <a:pt x="297" y="776"/>
                    <a:pt x="251" y="434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8091;p70">
              <a:extLst>
                <a:ext uri="{FF2B5EF4-FFF2-40B4-BE49-F238E27FC236}">
                  <a16:creationId xmlns:a16="http://schemas.microsoft.com/office/drawing/2014/main" id="{9C47C4D5-F791-4208-92F7-9EC4A7B0CF23}"/>
                </a:ext>
              </a:extLst>
            </p:cNvPr>
            <p:cNvSpPr/>
            <p:nvPr/>
          </p:nvSpPr>
          <p:spPr>
            <a:xfrm>
              <a:off x="4946121" y="3288742"/>
              <a:ext cx="38597" cy="51845"/>
            </a:xfrm>
            <a:custGeom>
              <a:avLst/>
              <a:gdLst/>
              <a:ahLst/>
              <a:cxnLst/>
              <a:rect l="l" t="t" r="r" b="b"/>
              <a:pathLst>
                <a:path w="2992" h="4019" extrusionOk="0">
                  <a:moveTo>
                    <a:pt x="115" y="1"/>
                  </a:moveTo>
                  <a:cubicBezTo>
                    <a:pt x="47" y="24"/>
                    <a:pt x="1" y="92"/>
                    <a:pt x="24" y="161"/>
                  </a:cubicBezTo>
                  <a:cubicBezTo>
                    <a:pt x="343" y="868"/>
                    <a:pt x="663" y="1553"/>
                    <a:pt x="1074" y="2192"/>
                  </a:cubicBezTo>
                  <a:cubicBezTo>
                    <a:pt x="1256" y="2512"/>
                    <a:pt x="1485" y="2808"/>
                    <a:pt x="1713" y="3105"/>
                  </a:cubicBezTo>
                  <a:cubicBezTo>
                    <a:pt x="1964" y="3402"/>
                    <a:pt x="2238" y="3699"/>
                    <a:pt x="2535" y="3950"/>
                  </a:cubicBezTo>
                  <a:cubicBezTo>
                    <a:pt x="2603" y="3995"/>
                    <a:pt x="2649" y="4018"/>
                    <a:pt x="2740" y="4018"/>
                  </a:cubicBezTo>
                  <a:cubicBezTo>
                    <a:pt x="2808" y="3995"/>
                    <a:pt x="2854" y="3973"/>
                    <a:pt x="2923" y="3927"/>
                  </a:cubicBezTo>
                  <a:cubicBezTo>
                    <a:pt x="2968" y="3881"/>
                    <a:pt x="2991" y="3790"/>
                    <a:pt x="2991" y="3722"/>
                  </a:cubicBezTo>
                  <a:cubicBezTo>
                    <a:pt x="2968" y="3676"/>
                    <a:pt x="2945" y="3585"/>
                    <a:pt x="2900" y="3539"/>
                  </a:cubicBezTo>
                  <a:cubicBezTo>
                    <a:pt x="2694" y="3402"/>
                    <a:pt x="2489" y="3242"/>
                    <a:pt x="2306" y="3082"/>
                  </a:cubicBezTo>
                  <a:cubicBezTo>
                    <a:pt x="2215" y="2991"/>
                    <a:pt x="2124" y="2900"/>
                    <a:pt x="2032" y="2831"/>
                  </a:cubicBezTo>
                  <a:cubicBezTo>
                    <a:pt x="1941" y="2740"/>
                    <a:pt x="1873" y="2626"/>
                    <a:pt x="1781" y="2535"/>
                  </a:cubicBezTo>
                  <a:cubicBezTo>
                    <a:pt x="1211" y="1873"/>
                    <a:pt x="777" y="1119"/>
                    <a:pt x="389" y="321"/>
                  </a:cubicBezTo>
                  <a:lnTo>
                    <a:pt x="389" y="321"/>
                  </a:lnTo>
                  <a:cubicBezTo>
                    <a:pt x="397" y="336"/>
                    <a:pt x="404" y="351"/>
                    <a:pt x="412" y="366"/>
                  </a:cubicBezTo>
                  <a:cubicBezTo>
                    <a:pt x="412" y="343"/>
                    <a:pt x="412" y="343"/>
                    <a:pt x="389" y="321"/>
                  </a:cubicBezTo>
                  <a:lnTo>
                    <a:pt x="389" y="321"/>
                  </a:lnTo>
                  <a:cubicBezTo>
                    <a:pt x="351" y="244"/>
                    <a:pt x="313" y="168"/>
                    <a:pt x="275" y="92"/>
                  </a:cubicBezTo>
                  <a:cubicBezTo>
                    <a:pt x="252" y="24"/>
                    <a:pt x="206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8092;p70">
              <a:extLst>
                <a:ext uri="{FF2B5EF4-FFF2-40B4-BE49-F238E27FC236}">
                  <a16:creationId xmlns:a16="http://schemas.microsoft.com/office/drawing/2014/main" id="{333A683A-6A44-43BE-B3AD-B77D0C3205B1}"/>
                </a:ext>
              </a:extLst>
            </p:cNvPr>
            <p:cNvSpPr/>
            <p:nvPr/>
          </p:nvSpPr>
          <p:spPr>
            <a:xfrm>
              <a:off x="5035049" y="3176273"/>
              <a:ext cx="9727" cy="42892"/>
            </a:xfrm>
            <a:custGeom>
              <a:avLst/>
              <a:gdLst/>
              <a:ahLst/>
              <a:cxnLst/>
              <a:rect l="l" t="t" r="r" b="b"/>
              <a:pathLst>
                <a:path w="754" h="3325" extrusionOk="0">
                  <a:moveTo>
                    <a:pt x="91" y="1"/>
                  </a:moveTo>
                  <a:cubicBezTo>
                    <a:pt x="46" y="1"/>
                    <a:pt x="0" y="46"/>
                    <a:pt x="0" y="115"/>
                  </a:cubicBezTo>
                  <a:cubicBezTo>
                    <a:pt x="23" y="640"/>
                    <a:pt x="46" y="1165"/>
                    <a:pt x="91" y="1690"/>
                  </a:cubicBezTo>
                  <a:cubicBezTo>
                    <a:pt x="137" y="2192"/>
                    <a:pt x="228" y="2717"/>
                    <a:pt x="411" y="3196"/>
                  </a:cubicBezTo>
                  <a:cubicBezTo>
                    <a:pt x="429" y="3268"/>
                    <a:pt x="488" y="3325"/>
                    <a:pt x="557" y="3325"/>
                  </a:cubicBezTo>
                  <a:cubicBezTo>
                    <a:pt x="576" y="3325"/>
                    <a:pt x="596" y="3320"/>
                    <a:pt x="616" y="3310"/>
                  </a:cubicBezTo>
                  <a:cubicBezTo>
                    <a:pt x="662" y="3310"/>
                    <a:pt x="708" y="3265"/>
                    <a:pt x="731" y="3219"/>
                  </a:cubicBezTo>
                  <a:cubicBezTo>
                    <a:pt x="753" y="3196"/>
                    <a:pt x="753" y="3128"/>
                    <a:pt x="731" y="3082"/>
                  </a:cubicBezTo>
                  <a:cubicBezTo>
                    <a:pt x="639" y="2900"/>
                    <a:pt x="571" y="2717"/>
                    <a:pt x="502" y="2512"/>
                  </a:cubicBezTo>
                  <a:cubicBezTo>
                    <a:pt x="434" y="2329"/>
                    <a:pt x="388" y="2123"/>
                    <a:pt x="365" y="1918"/>
                  </a:cubicBezTo>
                  <a:cubicBezTo>
                    <a:pt x="251" y="1325"/>
                    <a:pt x="228" y="708"/>
                    <a:pt x="206" y="92"/>
                  </a:cubicBezTo>
                  <a:cubicBezTo>
                    <a:pt x="183" y="46"/>
                    <a:pt x="160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8093;p70">
              <a:extLst>
                <a:ext uri="{FF2B5EF4-FFF2-40B4-BE49-F238E27FC236}">
                  <a16:creationId xmlns:a16="http://schemas.microsoft.com/office/drawing/2014/main" id="{4C2CB124-7395-41D5-95FA-A39F8382FAA7}"/>
                </a:ext>
              </a:extLst>
            </p:cNvPr>
            <p:cNvSpPr/>
            <p:nvPr/>
          </p:nvSpPr>
          <p:spPr>
            <a:xfrm>
              <a:off x="5042402" y="3198060"/>
              <a:ext cx="34172" cy="22394"/>
            </a:xfrm>
            <a:custGeom>
              <a:avLst/>
              <a:gdLst/>
              <a:ahLst/>
              <a:cxnLst/>
              <a:rect l="l" t="t" r="r" b="b"/>
              <a:pathLst>
                <a:path w="2649" h="1736" extrusionOk="0">
                  <a:moveTo>
                    <a:pt x="2534" y="1"/>
                  </a:moveTo>
                  <a:cubicBezTo>
                    <a:pt x="2512" y="1"/>
                    <a:pt x="2489" y="1"/>
                    <a:pt x="2489" y="24"/>
                  </a:cubicBezTo>
                  <a:cubicBezTo>
                    <a:pt x="1872" y="503"/>
                    <a:pt x="1211" y="914"/>
                    <a:pt x="526" y="1256"/>
                  </a:cubicBezTo>
                  <a:cubicBezTo>
                    <a:pt x="526" y="1256"/>
                    <a:pt x="526" y="1256"/>
                    <a:pt x="526" y="1256"/>
                  </a:cubicBezTo>
                  <a:lnTo>
                    <a:pt x="526" y="1256"/>
                  </a:lnTo>
                  <a:cubicBezTo>
                    <a:pt x="526" y="1256"/>
                    <a:pt x="513" y="1256"/>
                    <a:pt x="507" y="1266"/>
                  </a:cubicBezTo>
                  <a:lnTo>
                    <a:pt x="507" y="1266"/>
                  </a:lnTo>
                  <a:cubicBezTo>
                    <a:pt x="376" y="1331"/>
                    <a:pt x="245" y="1396"/>
                    <a:pt x="115" y="1462"/>
                  </a:cubicBezTo>
                  <a:cubicBezTo>
                    <a:pt x="69" y="1462"/>
                    <a:pt x="46" y="1484"/>
                    <a:pt x="24" y="1530"/>
                  </a:cubicBezTo>
                  <a:cubicBezTo>
                    <a:pt x="1" y="1553"/>
                    <a:pt x="1" y="1599"/>
                    <a:pt x="24" y="1621"/>
                  </a:cubicBezTo>
                  <a:cubicBezTo>
                    <a:pt x="24" y="1667"/>
                    <a:pt x="46" y="1690"/>
                    <a:pt x="92" y="1713"/>
                  </a:cubicBezTo>
                  <a:cubicBezTo>
                    <a:pt x="115" y="1713"/>
                    <a:pt x="138" y="1736"/>
                    <a:pt x="161" y="1736"/>
                  </a:cubicBezTo>
                  <a:cubicBezTo>
                    <a:pt x="183" y="1713"/>
                    <a:pt x="206" y="1713"/>
                    <a:pt x="229" y="1690"/>
                  </a:cubicBezTo>
                  <a:cubicBezTo>
                    <a:pt x="434" y="1599"/>
                    <a:pt x="617" y="1484"/>
                    <a:pt x="823" y="1393"/>
                  </a:cubicBezTo>
                  <a:cubicBezTo>
                    <a:pt x="1028" y="1279"/>
                    <a:pt x="1211" y="1142"/>
                    <a:pt x="1416" y="1028"/>
                  </a:cubicBezTo>
                  <a:cubicBezTo>
                    <a:pt x="1827" y="754"/>
                    <a:pt x="2215" y="480"/>
                    <a:pt x="2580" y="183"/>
                  </a:cubicBezTo>
                  <a:cubicBezTo>
                    <a:pt x="2626" y="138"/>
                    <a:pt x="2649" y="92"/>
                    <a:pt x="2603" y="46"/>
                  </a:cubicBezTo>
                  <a:cubicBezTo>
                    <a:pt x="2603" y="24"/>
                    <a:pt x="2557" y="1"/>
                    <a:pt x="2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8094;p70">
              <a:extLst>
                <a:ext uri="{FF2B5EF4-FFF2-40B4-BE49-F238E27FC236}">
                  <a16:creationId xmlns:a16="http://schemas.microsoft.com/office/drawing/2014/main" id="{2C5610CA-53B6-4EE9-A083-2F1EB7672BC3}"/>
                </a:ext>
              </a:extLst>
            </p:cNvPr>
            <p:cNvSpPr/>
            <p:nvPr/>
          </p:nvSpPr>
          <p:spPr>
            <a:xfrm>
              <a:off x="5005303" y="3253127"/>
              <a:ext cx="82173" cy="38287"/>
            </a:xfrm>
            <a:custGeom>
              <a:avLst/>
              <a:gdLst/>
              <a:ahLst/>
              <a:cxnLst/>
              <a:rect l="l" t="t" r="r" b="b"/>
              <a:pathLst>
                <a:path w="6370" h="2968" extrusionOk="0">
                  <a:moveTo>
                    <a:pt x="6255" y="0"/>
                  </a:moveTo>
                  <a:cubicBezTo>
                    <a:pt x="6232" y="0"/>
                    <a:pt x="6209" y="0"/>
                    <a:pt x="6209" y="23"/>
                  </a:cubicBezTo>
                  <a:cubicBezTo>
                    <a:pt x="5502" y="479"/>
                    <a:pt x="4771" y="913"/>
                    <a:pt x="4018" y="1278"/>
                  </a:cubicBezTo>
                  <a:lnTo>
                    <a:pt x="4041" y="1278"/>
                  </a:lnTo>
                  <a:cubicBezTo>
                    <a:pt x="3516" y="1529"/>
                    <a:pt x="2968" y="1758"/>
                    <a:pt x="2420" y="1963"/>
                  </a:cubicBezTo>
                  <a:cubicBezTo>
                    <a:pt x="1872" y="2146"/>
                    <a:pt x="1347" y="2305"/>
                    <a:pt x="800" y="2420"/>
                  </a:cubicBezTo>
                  <a:lnTo>
                    <a:pt x="777" y="2420"/>
                  </a:lnTo>
                  <a:cubicBezTo>
                    <a:pt x="777" y="2420"/>
                    <a:pt x="754" y="2420"/>
                    <a:pt x="731" y="2442"/>
                  </a:cubicBezTo>
                  <a:cubicBezTo>
                    <a:pt x="754" y="2420"/>
                    <a:pt x="754" y="2420"/>
                    <a:pt x="754" y="2420"/>
                  </a:cubicBezTo>
                  <a:lnTo>
                    <a:pt x="754" y="2420"/>
                  </a:lnTo>
                  <a:cubicBezTo>
                    <a:pt x="571" y="2465"/>
                    <a:pt x="412" y="2488"/>
                    <a:pt x="229" y="2511"/>
                  </a:cubicBezTo>
                  <a:cubicBezTo>
                    <a:pt x="161" y="2511"/>
                    <a:pt x="115" y="2534"/>
                    <a:pt x="69" y="2579"/>
                  </a:cubicBezTo>
                  <a:cubicBezTo>
                    <a:pt x="24" y="2648"/>
                    <a:pt x="1" y="2694"/>
                    <a:pt x="1" y="2762"/>
                  </a:cubicBezTo>
                  <a:cubicBezTo>
                    <a:pt x="24" y="2808"/>
                    <a:pt x="46" y="2876"/>
                    <a:pt x="92" y="2899"/>
                  </a:cubicBezTo>
                  <a:cubicBezTo>
                    <a:pt x="115" y="2945"/>
                    <a:pt x="161" y="2945"/>
                    <a:pt x="183" y="2967"/>
                  </a:cubicBezTo>
                  <a:cubicBezTo>
                    <a:pt x="229" y="2967"/>
                    <a:pt x="275" y="2967"/>
                    <a:pt x="298" y="2945"/>
                  </a:cubicBezTo>
                  <a:cubicBezTo>
                    <a:pt x="571" y="2899"/>
                    <a:pt x="823" y="2830"/>
                    <a:pt x="1051" y="2762"/>
                  </a:cubicBezTo>
                  <a:cubicBezTo>
                    <a:pt x="1347" y="2694"/>
                    <a:pt x="1621" y="2602"/>
                    <a:pt x="1895" y="2511"/>
                  </a:cubicBezTo>
                  <a:cubicBezTo>
                    <a:pt x="2420" y="2328"/>
                    <a:pt x="2922" y="2100"/>
                    <a:pt x="3425" y="1872"/>
                  </a:cubicBezTo>
                  <a:cubicBezTo>
                    <a:pt x="3927" y="1621"/>
                    <a:pt x="4429" y="1347"/>
                    <a:pt x="4931" y="1050"/>
                  </a:cubicBezTo>
                  <a:cubicBezTo>
                    <a:pt x="5388" y="776"/>
                    <a:pt x="5844" y="479"/>
                    <a:pt x="6301" y="183"/>
                  </a:cubicBezTo>
                  <a:cubicBezTo>
                    <a:pt x="6346" y="160"/>
                    <a:pt x="6369" y="91"/>
                    <a:pt x="6323" y="46"/>
                  </a:cubicBezTo>
                  <a:cubicBezTo>
                    <a:pt x="6323" y="23"/>
                    <a:pt x="6278" y="0"/>
                    <a:pt x="6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8095;p70">
              <a:extLst>
                <a:ext uri="{FF2B5EF4-FFF2-40B4-BE49-F238E27FC236}">
                  <a16:creationId xmlns:a16="http://schemas.microsoft.com/office/drawing/2014/main" id="{B56D4F62-9F01-45FB-8EB2-D8B1EE7A5ADE}"/>
                </a:ext>
              </a:extLst>
            </p:cNvPr>
            <p:cNvSpPr/>
            <p:nvPr/>
          </p:nvSpPr>
          <p:spPr>
            <a:xfrm>
              <a:off x="4983813" y="3321428"/>
              <a:ext cx="68318" cy="19157"/>
            </a:xfrm>
            <a:custGeom>
              <a:avLst/>
              <a:gdLst/>
              <a:ahLst/>
              <a:cxnLst/>
              <a:rect l="l" t="t" r="r" b="b"/>
              <a:pathLst>
                <a:path w="5296" h="1485" extrusionOk="0">
                  <a:moveTo>
                    <a:pt x="5091" y="1"/>
                  </a:moveTo>
                  <a:cubicBezTo>
                    <a:pt x="4703" y="160"/>
                    <a:pt x="4315" y="320"/>
                    <a:pt x="3904" y="457"/>
                  </a:cubicBezTo>
                  <a:cubicBezTo>
                    <a:pt x="3516" y="571"/>
                    <a:pt x="3128" y="685"/>
                    <a:pt x="2717" y="777"/>
                  </a:cubicBezTo>
                  <a:cubicBezTo>
                    <a:pt x="2306" y="845"/>
                    <a:pt x="1895" y="914"/>
                    <a:pt x="1484" y="959"/>
                  </a:cubicBezTo>
                  <a:cubicBezTo>
                    <a:pt x="1051" y="1005"/>
                    <a:pt x="640" y="1005"/>
                    <a:pt x="229" y="1005"/>
                  </a:cubicBezTo>
                  <a:cubicBezTo>
                    <a:pt x="92" y="1005"/>
                    <a:pt x="1" y="1142"/>
                    <a:pt x="1" y="1256"/>
                  </a:cubicBezTo>
                  <a:cubicBezTo>
                    <a:pt x="1" y="1324"/>
                    <a:pt x="46" y="1393"/>
                    <a:pt x="92" y="1416"/>
                  </a:cubicBezTo>
                  <a:cubicBezTo>
                    <a:pt x="138" y="1461"/>
                    <a:pt x="183" y="1484"/>
                    <a:pt x="252" y="1484"/>
                  </a:cubicBezTo>
                  <a:cubicBezTo>
                    <a:pt x="685" y="1484"/>
                    <a:pt x="1096" y="1461"/>
                    <a:pt x="1507" y="1393"/>
                  </a:cubicBezTo>
                  <a:cubicBezTo>
                    <a:pt x="1918" y="1324"/>
                    <a:pt x="2329" y="1256"/>
                    <a:pt x="2740" y="1142"/>
                  </a:cubicBezTo>
                  <a:cubicBezTo>
                    <a:pt x="3150" y="1028"/>
                    <a:pt x="3561" y="914"/>
                    <a:pt x="3949" y="777"/>
                  </a:cubicBezTo>
                  <a:cubicBezTo>
                    <a:pt x="4360" y="617"/>
                    <a:pt x="4771" y="457"/>
                    <a:pt x="5182" y="274"/>
                  </a:cubicBezTo>
                  <a:cubicBezTo>
                    <a:pt x="5250" y="229"/>
                    <a:pt x="5296" y="160"/>
                    <a:pt x="5273" y="92"/>
                  </a:cubicBezTo>
                  <a:cubicBezTo>
                    <a:pt x="5250" y="23"/>
                    <a:pt x="5205" y="1"/>
                    <a:pt x="5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79" name="Google Shape;5449;p54"/>
          <p:cNvSpPr txBox="1">
            <a:spLocks noGrp="1"/>
          </p:cNvSpPr>
          <p:nvPr>
            <p:ph type="title"/>
          </p:nvPr>
        </p:nvSpPr>
        <p:spPr>
          <a:xfrm>
            <a:off x="538981" y="491388"/>
            <a:ext cx="9961700" cy="5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altLang="en-US" sz="4000" b="1" dirty="0" err="1">
                <a:solidFill>
                  <a:schemeClr val="accent6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chemeClr val="accent6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 </a:t>
            </a:r>
            <a:r>
              <a:rPr lang="vi-VN" altLang="en-US" sz="4000" b="1" dirty="0">
                <a:solidFill>
                  <a:schemeClr val="accent6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 xếp từ ngữ thành câu và viết vào vở:</a:t>
            </a:r>
            <a:endParaRPr sz="2000" dirty="0">
              <a:solidFill>
                <a:srgbClr val="E0309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80" name="Group 979">
            <a:extLst>
              <a:ext uri="{FF2B5EF4-FFF2-40B4-BE49-F238E27FC236}">
                <a16:creationId xmlns:a16="http://schemas.microsoft.com/office/drawing/2014/main" id="{E21EDC67-C9BC-49E4-9985-CE8295C1B092}"/>
              </a:ext>
            </a:extLst>
          </p:cNvPr>
          <p:cNvGrpSpPr/>
          <p:nvPr/>
        </p:nvGrpSpPr>
        <p:grpSpPr>
          <a:xfrm>
            <a:off x="1607371" y="1794928"/>
            <a:ext cx="8655514" cy="1515612"/>
            <a:chOff x="2011671" y="3110739"/>
            <a:chExt cx="5653552" cy="1136709"/>
          </a:xfrm>
        </p:grpSpPr>
        <p:sp>
          <p:nvSpPr>
            <p:cNvPr id="981" name="Text Box 73">
              <a:extLst>
                <a:ext uri="{FF2B5EF4-FFF2-40B4-BE49-F238E27FC236}">
                  <a16:creationId xmlns:a16="http://schemas.microsoft.com/office/drawing/2014/main" id="{E92499CB-AED8-4E94-ADEE-441C3DF96D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491" y="3254869"/>
              <a:ext cx="4880732" cy="992579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sặc sỡ, có nhiều màu sắc, đồ chơi lê-gô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2" name="Google Shape;5439;p53">
              <a:extLst>
                <a:ext uri="{FF2B5EF4-FFF2-40B4-BE49-F238E27FC236}">
                  <a16:creationId xmlns:a16="http://schemas.microsoft.com/office/drawing/2014/main" id="{75541EBA-F705-420A-BF74-2A079A04CD28}"/>
                </a:ext>
              </a:extLst>
            </p:cNvPr>
            <p:cNvSpPr/>
            <p:nvPr/>
          </p:nvSpPr>
          <p:spPr>
            <a:xfrm>
              <a:off x="2011671" y="3110739"/>
              <a:ext cx="1040837" cy="80767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dist="47625" dir="3000000" algn="bl" rotWithShape="0">
                <a:schemeClr val="dk2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rPr>
                <a:t>b</a:t>
              </a:r>
              <a:endParaRPr kumimoji="0" sz="5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83" name="Rectangle 82">
            <a:extLst>
              <a:ext uri="{FF2B5EF4-FFF2-40B4-BE49-F238E27FC236}">
                <a16:creationId xmlns:a16="http://schemas.microsoft.com/office/drawing/2014/main" id="{E75B80E7-B1E9-45CF-BA69-A2D66BA8B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91" y="3602464"/>
            <a:ext cx="7698708" cy="273070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189" marR="0" lvl="0" indent="-457189" algn="ctr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Đồ chơi lê-gô có nhiều màu sắc sặc sỡ.</a:t>
            </a:r>
            <a:endParaRPr kumimoji="0" lang="en-US" altLang="en-US" sz="7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209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5" name="Google Shape;5465;p54"/>
          <p:cNvGrpSpPr/>
          <p:nvPr/>
        </p:nvGrpSpPr>
        <p:grpSpPr>
          <a:xfrm>
            <a:off x="9741504" y="74725"/>
            <a:ext cx="2044936" cy="1953892"/>
            <a:chOff x="456201" y="651282"/>
            <a:chExt cx="1533702" cy="1465419"/>
          </a:xfrm>
        </p:grpSpPr>
        <p:grpSp>
          <p:nvGrpSpPr>
            <p:cNvPr id="5466" name="Google Shape;5466;p54"/>
            <p:cNvGrpSpPr/>
            <p:nvPr/>
          </p:nvGrpSpPr>
          <p:grpSpPr>
            <a:xfrm rot="-2910204">
              <a:off x="772141" y="843178"/>
              <a:ext cx="972019" cy="1094091"/>
              <a:chOff x="1255755" y="2574411"/>
              <a:chExt cx="785793" cy="884477"/>
            </a:xfrm>
          </p:grpSpPr>
          <p:sp>
            <p:nvSpPr>
              <p:cNvPr id="5467" name="Google Shape;5467;p54"/>
              <p:cNvSpPr/>
              <p:nvPr/>
            </p:nvSpPr>
            <p:spPr>
              <a:xfrm>
                <a:off x="1255755" y="2574746"/>
                <a:ext cx="785793" cy="884143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643" extrusionOk="0">
                    <a:moveTo>
                      <a:pt x="794" y="0"/>
                    </a:moveTo>
                    <a:cubicBezTo>
                      <a:pt x="722" y="31"/>
                      <a:pt x="655" y="229"/>
                      <a:pt x="655" y="229"/>
                    </a:cubicBezTo>
                    <a:lnTo>
                      <a:pt x="29" y="1848"/>
                    </a:lnTo>
                    <a:cubicBezTo>
                      <a:pt x="20" y="1877"/>
                      <a:pt x="1" y="2024"/>
                      <a:pt x="151" y="2082"/>
                    </a:cubicBezTo>
                    <a:lnTo>
                      <a:pt x="1594" y="2639"/>
                    </a:lnTo>
                    <a:cubicBezTo>
                      <a:pt x="1601" y="2642"/>
                      <a:pt x="1608" y="2643"/>
                      <a:pt x="1614" y="2643"/>
                    </a:cubicBezTo>
                    <a:cubicBezTo>
                      <a:pt x="1636" y="2643"/>
                      <a:pt x="1656" y="2630"/>
                      <a:pt x="1665" y="2608"/>
                    </a:cubicBezTo>
                    <a:lnTo>
                      <a:pt x="2348" y="839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8" name="Google Shape;5468;p54"/>
              <p:cNvSpPr/>
              <p:nvPr/>
            </p:nvSpPr>
            <p:spPr>
              <a:xfrm>
                <a:off x="1275826" y="2629607"/>
                <a:ext cx="749665" cy="803523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402" extrusionOk="0">
                    <a:moveTo>
                      <a:pt x="695" y="1"/>
                    </a:moveTo>
                    <a:lnTo>
                      <a:pt x="12" y="1770"/>
                    </a:lnTo>
                    <a:cubicBezTo>
                      <a:pt x="0" y="1799"/>
                      <a:pt x="14" y="1829"/>
                      <a:pt x="43" y="1841"/>
                    </a:cubicBezTo>
                    <a:lnTo>
                      <a:pt x="1486" y="2399"/>
                    </a:lnTo>
                    <a:cubicBezTo>
                      <a:pt x="1492" y="2401"/>
                      <a:pt x="1498" y="2402"/>
                      <a:pt x="1504" y="2402"/>
                    </a:cubicBezTo>
                    <a:cubicBezTo>
                      <a:pt x="1528" y="2402"/>
                      <a:pt x="1550" y="2388"/>
                      <a:pt x="1557" y="2368"/>
                    </a:cubicBezTo>
                    <a:lnTo>
                      <a:pt x="2241" y="598"/>
                    </a:lnTo>
                    <a:lnTo>
                      <a:pt x="6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9" name="Google Shape;5469;p54"/>
              <p:cNvSpPr/>
              <p:nvPr/>
            </p:nvSpPr>
            <p:spPr>
              <a:xfrm>
                <a:off x="1274154" y="2612212"/>
                <a:ext cx="749999" cy="803858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403" extrusionOk="0">
                    <a:moveTo>
                      <a:pt x="693" y="0"/>
                    </a:moveTo>
                    <a:lnTo>
                      <a:pt x="10" y="1770"/>
                    </a:lnTo>
                    <a:cubicBezTo>
                      <a:pt x="0" y="1798"/>
                      <a:pt x="15" y="1829"/>
                      <a:pt x="43" y="1841"/>
                    </a:cubicBezTo>
                    <a:lnTo>
                      <a:pt x="1486" y="2398"/>
                    </a:lnTo>
                    <a:cubicBezTo>
                      <a:pt x="1493" y="2401"/>
                      <a:pt x="1500" y="2402"/>
                      <a:pt x="1507" y="2402"/>
                    </a:cubicBezTo>
                    <a:cubicBezTo>
                      <a:pt x="1529" y="2402"/>
                      <a:pt x="1549" y="2389"/>
                      <a:pt x="1558" y="2367"/>
                    </a:cubicBezTo>
                    <a:lnTo>
                      <a:pt x="2241" y="598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0" name="Google Shape;5470;p54"/>
              <p:cNvSpPr/>
              <p:nvPr/>
            </p:nvSpPr>
            <p:spPr>
              <a:xfrm>
                <a:off x="1274823" y="2574411"/>
                <a:ext cx="754014" cy="815231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2437" extrusionOk="0">
                    <a:moveTo>
                      <a:pt x="749" y="1"/>
                    </a:moveTo>
                    <a:cubicBezTo>
                      <a:pt x="727" y="1"/>
                      <a:pt x="705" y="14"/>
                      <a:pt x="696" y="35"/>
                    </a:cubicBezTo>
                    <a:lnTo>
                      <a:pt x="13" y="1804"/>
                    </a:lnTo>
                    <a:cubicBezTo>
                      <a:pt x="1" y="1833"/>
                      <a:pt x="15" y="1866"/>
                      <a:pt x="44" y="1875"/>
                    </a:cubicBezTo>
                    <a:lnTo>
                      <a:pt x="1487" y="2433"/>
                    </a:lnTo>
                    <a:cubicBezTo>
                      <a:pt x="1493" y="2435"/>
                      <a:pt x="1501" y="2437"/>
                      <a:pt x="1508" y="2437"/>
                    </a:cubicBezTo>
                    <a:cubicBezTo>
                      <a:pt x="1530" y="2437"/>
                      <a:pt x="1551" y="2423"/>
                      <a:pt x="1558" y="2402"/>
                    </a:cubicBezTo>
                    <a:lnTo>
                      <a:pt x="2241" y="632"/>
                    </a:lnTo>
                    <a:cubicBezTo>
                      <a:pt x="2253" y="604"/>
                      <a:pt x="2239" y="573"/>
                      <a:pt x="2211" y="561"/>
                    </a:cubicBezTo>
                    <a:lnTo>
                      <a:pt x="767" y="4"/>
                    </a:lnTo>
                    <a:cubicBezTo>
                      <a:pt x="761" y="2"/>
                      <a:pt x="755" y="1"/>
                      <a:pt x="7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1" name="Google Shape;5471;p54"/>
              <p:cNvSpPr/>
              <p:nvPr/>
            </p:nvSpPr>
            <p:spPr>
              <a:xfrm>
                <a:off x="1771922" y="2763416"/>
                <a:ext cx="138827" cy="12979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388" extrusionOk="0">
                    <a:moveTo>
                      <a:pt x="213" y="0"/>
                    </a:moveTo>
                    <a:cubicBezTo>
                      <a:pt x="204" y="0"/>
                      <a:pt x="196" y="4"/>
                      <a:pt x="191" y="13"/>
                    </a:cubicBezTo>
                    <a:lnTo>
                      <a:pt x="143" y="98"/>
                    </a:lnTo>
                    <a:cubicBezTo>
                      <a:pt x="141" y="106"/>
                      <a:pt x="134" y="110"/>
                      <a:pt x="127" y="113"/>
                    </a:cubicBezTo>
                    <a:lnTo>
                      <a:pt x="27" y="122"/>
                    </a:lnTo>
                    <a:cubicBezTo>
                      <a:pt x="8" y="125"/>
                      <a:pt x="1" y="148"/>
                      <a:pt x="13" y="163"/>
                    </a:cubicBezTo>
                    <a:lnTo>
                      <a:pt x="82" y="234"/>
                    </a:lnTo>
                    <a:cubicBezTo>
                      <a:pt x="86" y="239"/>
                      <a:pt x="89" y="248"/>
                      <a:pt x="89" y="256"/>
                    </a:cubicBezTo>
                    <a:lnTo>
                      <a:pt x="67" y="353"/>
                    </a:lnTo>
                    <a:cubicBezTo>
                      <a:pt x="65" y="369"/>
                      <a:pt x="78" y="381"/>
                      <a:pt x="92" y="381"/>
                    </a:cubicBezTo>
                    <a:cubicBezTo>
                      <a:pt x="95" y="381"/>
                      <a:pt x="98" y="381"/>
                      <a:pt x="101" y="379"/>
                    </a:cubicBezTo>
                    <a:lnTo>
                      <a:pt x="191" y="337"/>
                    </a:lnTo>
                    <a:cubicBezTo>
                      <a:pt x="195" y="334"/>
                      <a:pt x="198" y="333"/>
                      <a:pt x="202" y="333"/>
                    </a:cubicBezTo>
                    <a:cubicBezTo>
                      <a:pt x="205" y="333"/>
                      <a:pt x="209" y="334"/>
                      <a:pt x="213" y="337"/>
                    </a:cubicBezTo>
                    <a:lnTo>
                      <a:pt x="298" y="384"/>
                    </a:lnTo>
                    <a:cubicBezTo>
                      <a:pt x="302" y="386"/>
                      <a:pt x="306" y="387"/>
                      <a:pt x="311" y="387"/>
                    </a:cubicBezTo>
                    <a:cubicBezTo>
                      <a:pt x="324" y="387"/>
                      <a:pt x="336" y="377"/>
                      <a:pt x="334" y="360"/>
                    </a:cubicBezTo>
                    <a:lnTo>
                      <a:pt x="320" y="263"/>
                    </a:lnTo>
                    <a:cubicBezTo>
                      <a:pt x="320" y="256"/>
                      <a:pt x="322" y="248"/>
                      <a:pt x="327" y="244"/>
                    </a:cubicBezTo>
                    <a:lnTo>
                      <a:pt x="401" y="177"/>
                    </a:lnTo>
                    <a:cubicBezTo>
                      <a:pt x="415" y="163"/>
                      <a:pt x="408" y="139"/>
                      <a:pt x="389" y="134"/>
                    </a:cubicBezTo>
                    <a:lnTo>
                      <a:pt x="291" y="117"/>
                    </a:lnTo>
                    <a:cubicBezTo>
                      <a:pt x="284" y="115"/>
                      <a:pt x="277" y="110"/>
                      <a:pt x="274" y="103"/>
                    </a:cubicBezTo>
                    <a:lnTo>
                      <a:pt x="234" y="13"/>
                    </a:lnTo>
                    <a:cubicBezTo>
                      <a:pt x="229" y="4"/>
                      <a:pt x="221" y="0"/>
                      <a:pt x="2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2" name="Google Shape;5472;p54"/>
              <p:cNvSpPr/>
              <p:nvPr/>
            </p:nvSpPr>
            <p:spPr>
              <a:xfrm>
                <a:off x="1819090" y="2929004"/>
                <a:ext cx="99019" cy="99353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97" extrusionOk="0">
                    <a:moveTo>
                      <a:pt x="184" y="1"/>
                    </a:moveTo>
                    <a:cubicBezTo>
                      <a:pt x="179" y="1"/>
                      <a:pt x="175" y="3"/>
                      <a:pt x="172" y="6"/>
                    </a:cubicBezTo>
                    <a:lnTo>
                      <a:pt x="119" y="56"/>
                    </a:lnTo>
                    <a:cubicBezTo>
                      <a:pt x="114" y="61"/>
                      <a:pt x="110" y="61"/>
                      <a:pt x="103" y="61"/>
                    </a:cubicBezTo>
                    <a:lnTo>
                      <a:pt x="33" y="46"/>
                    </a:lnTo>
                    <a:cubicBezTo>
                      <a:pt x="32" y="46"/>
                      <a:pt x="31" y="46"/>
                      <a:pt x="30" y="46"/>
                    </a:cubicBezTo>
                    <a:cubicBezTo>
                      <a:pt x="17" y="46"/>
                      <a:pt x="8" y="59"/>
                      <a:pt x="12" y="70"/>
                    </a:cubicBezTo>
                    <a:lnTo>
                      <a:pt x="45" y="137"/>
                    </a:lnTo>
                    <a:cubicBezTo>
                      <a:pt x="48" y="142"/>
                      <a:pt x="48" y="146"/>
                      <a:pt x="43" y="151"/>
                    </a:cubicBezTo>
                    <a:lnTo>
                      <a:pt x="7" y="215"/>
                    </a:lnTo>
                    <a:cubicBezTo>
                      <a:pt x="1" y="226"/>
                      <a:pt x="11" y="242"/>
                      <a:pt x="24" y="242"/>
                    </a:cubicBezTo>
                    <a:cubicBezTo>
                      <a:pt x="24" y="242"/>
                      <a:pt x="25" y="242"/>
                      <a:pt x="26" y="242"/>
                    </a:cubicBezTo>
                    <a:lnTo>
                      <a:pt x="98" y="232"/>
                    </a:lnTo>
                    <a:cubicBezTo>
                      <a:pt x="99" y="231"/>
                      <a:pt x="100" y="231"/>
                      <a:pt x="102" y="231"/>
                    </a:cubicBezTo>
                    <a:cubicBezTo>
                      <a:pt x="106" y="231"/>
                      <a:pt x="110" y="233"/>
                      <a:pt x="112" y="237"/>
                    </a:cubicBezTo>
                    <a:lnTo>
                      <a:pt x="162" y="292"/>
                    </a:lnTo>
                    <a:cubicBezTo>
                      <a:pt x="165" y="295"/>
                      <a:pt x="170" y="297"/>
                      <a:pt x="174" y="297"/>
                    </a:cubicBezTo>
                    <a:cubicBezTo>
                      <a:pt x="182" y="297"/>
                      <a:pt x="189" y="291"/>
                      <a:pt x="191" y="282"/>
                    </a:cubicBezTo>
                    <a:lnTo>
                      <a:pt x="205" y="211"/>
                    </a:lnTo>
                    <a:cubicBezTo>
                      <a:pt x="205" y="206"/>
                      <a:pt x="210" y="201"/>
                      <a:pt x="214" y="199"/>
                    </a:cubicBezTo>
                    <a:lnTo>
                      <a:pt x="281" y="168"/>
                    </a:lnTo>
                    <a:cubicBezTo>
                      <a:pt x="293" y="163"/>
                      <a:pt x="295" y="144"/>
                      <a:pt x="281" y="137"/>
                    </a:cubicBezTo>
                    <a:lnTo>
                      <a:pt x="219" y="103"/>
                    </a:lnTo>
                    <a:cubicBezTo>
                      <a:pt x="212" y="99"/>
                      <a:pt x="210" y="94"/>
                      <a:pt x="210" y="89"/>
                    </a:cubicBezTo>
                    <a:lnTo>
                      <a:pt x="200" y="18"/>
                    </a:lnTo>
                    <a:cubicBezTo>
                      <a:pt x="200" y="7"/>
                      <a:pt x="192" y="1"/>
                      <a:pt x="1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3" name="Google Shape;5473;p54"/>
              <p:cNvSpPr/>
              <p:nvPr/>
            </p:nvSpPr>
            <p:spPr>
              <a:xfrm>
                <a:off x="1666882" y="2889865"/>
                <a:ext cx="100691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167" y="1"/>
                    </a:moveTo>
                    <a:cubicBezTo>
                      <a:pt x="161" y="1"/>
                      <a:pt x="156" y="3"/>
                      <a:pt x="153" y="9"/>
                    </a:cubicBezTo>
                    <a:lnTo>
                      <a:pt x="110" y="66"/>
                    </a:lnTo>
                    <a:cubicBezTo>
                      <a:pt x="105" y="70"/>
                      <a:pt x="100" y="73"/>
                      <a:pt x="96" y="73"/>
                    </a:cubicBezTo>
                    <a:lnTo>
                      <a:pt x="22" y="73"/>
                    </a:lnTo>
                    <a:cubicBezTo>
                      <a:pt x="7" y="73"/>
                      <a:pt x="0" y="87"/>
                      <a:pt x="7" y="99"/>
                    </a:cubicBezTo>
                    <a:lnTo>
                      <a:pt x="50" y="159"/>
                    </a:lnTo>
                    <a:cubicBezTo>
                      <a:pt x="55" y="163"/>
                      <a:pt x="55" y="168"/>
                      <a:pt x="53" y="175"/>
                    </a:cubicBezTo>
                    <a:lnTo>
                      <a:pt x="29" y="244"/>
                    </a:lnTo>
                    <a:cubicBezTo>
                      <a:pt x="25" y="255"/>
                      <a:pt x="35" y="267"/>
                      <a:pt x="45" y="267"/>
                    </a:cubicBezTo>
                    <a:cubicBezTo>
                      <a:pt x="47" y="267"/>
                      <a:pt x="49" y="266"/>
                      <a:pt x="50" y="266"/>
                    </a:cubicBezTo>
                    <a:lnTo>
                      <a:pt x="119" y="242"/>
                    </a:lnTo>
                    <a:cubicBezTo>
                      <a:pt x="127" y="242"/>
                      <a:pt x="131" y="242"/>
                      <a:pt x="136" y="247"/>
                    </a:cubicBezTo>
                    <a:lnTo>
                      <a:pt x="193" y="289"/>
                    </a:lnTo>
                    <a:cubicBezTo>
                      <a:pt x="197" y="292"/>
                      <a:pt x="200" y="293"/>
                      <a:pt x="204" y="293"/>
                    </a:cubicBezTo>
                    <a:cubicBezTo>
                      <a:pt x="213" y="293"/>
                      <a:pt x="222" y="286"/>
                      <a:pt x="222" y="275"/>
                    </a:cubicBezTo>
                    <a:lnTo>
                      <a:pt x="222" y="204"/>
                    </a:lnTo>
                    <a:cubicBezTo>
                      <a:pt x="222" y="197"/>
                      <a:pt x="224" y="192"/>
                      <a:pt x="229" y="189"/>
                    </a:cubicBezTo>
                    <a:lnTo>
                      <a:pt x="288" y="147"/>
                    </a:lnTo>
                    <a:cubicBezTo>
                      <a:pt x="300" y="139"/>
                      <a:pt x="298" y="120"/>
                      <a:pt x="284" y="116"/>
                    </a:cubicBezTo>
                    <a:lnTo>
                      <a:pt x="215" y="94"/>
                    </a:lnTo>
                    <a:cubicBezTo>
                      <a:pt x="210" y="92"/>
                      <a:pt x="205" y="87"/>
                      <a:pt x="203" y="82"/>
                    </a:cubicBezTo>
                    <a:lnTo>
                      <a:pt x="184" y="13"/>
                    </a:lnTo>
                    <a:cubicBezTo>
                      <a:pt x="181" y="5"/>
                      <a:pt x="17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4" name="Google Shape;5474;p54"/>
              <p:cNvSpPr/>
              <p:nvPr/>
            </p:nvSpPr>
            <p:spPr>
              <a:xfrm>
                <a:off x="1465166" y="2650013"/>
                <a:ext cx="65901" cy="13146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93" extrusionOk="0">
                    <a:moveTo>
                      <a:pt x="160" y="0"/>
                    </a:moveTo>
                    <a:cubicBezTo>
                      <a:pt x="146" y="0"/>
                      <a:pt x="133" y="8"/>
                      <a:pt x="127" y="23"/>
                    </a:cubicBezTo>
                    <a:lnTo>
                      <a:pt x="8" y="342"/>
                    </a:lnTo>
                    <a:cubicBezTo>
                      <a:pt x="1" y="361"/>
                      <a:pt x="10" y="383"/>
                      <a:pt x="32" y="390"/>
                    </a:cubicBezTo>
                    <a:cubicBezTo>
                      <a:pt x="36" y="391"/>
                      <a:pt x="40" y="392"/>
                      <a:pt x="45" y="392"/>
                    </a:cubicBezTo>
                    <a:cubicBezTo>
                      <a:pt x="60" y="392"/>
                      <a:pt x="74" y="383"/>
                      <a:pt x="79" y="366"/>
                    </a:cubicBezTo>
                    <a:lnTo>
                      <a:pt x="191" y="47"/>
                    </a:lnTo>
                    <a:cubicBezTo>
                      <a:pt x="196" y="28"/>
                      <a:pt x="189" y="9"/>
                      <a:pt x="170" y="2"/>
                    </a:cubicBezTo>
                    <a:cubicBezTo>
                      <a:pt x="167" y="1"/>
                      <a:pt x="163" y="0"/>
                      <a:pt x="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5" name="Google Shape;5475;p54"/>
              <p:cNvSpPr/>
              <p:nvPr/>
            </p:nvSpPr>
            <p:spPr>
              <a:xfrm>
                <a:off x="1377521" y="2798541"/>
                <a:ext cx="100691" cy="23149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692" extrusionOk="0">
                    <a:moveTo>
                      <a:pt x="260" y="1"/>
                    </a:moveTo>
                    <a:cubicBezTo>
                      <a:pt x="243" y="1"/>
                      <a:pt x="228" y="11"/>
                      <a:pt x="222" y="27"/>
                    </a:cubicBezTo>
                    <a:lnTo>
                      <a:pt x="6" y="648"/>
                    </a:lnTo>
                    <a:cubicBezTo>
                      <a:pt x="1" y="665"/>
                      <a:pt x="8" y="682"/>
                      <a:pt x="25" y="689"/>
                    </a:cubicBezTo>
                    <a:cubicBezTo>
                      <a:pt x="29" y="690"/>
                      <a:pt x="33" y="691"/>
                      <a:pt x="36" y="691"/>
                    </a:cubicBezTo>
                    <a:cubicBezTo>
                      <a:pt x="50" y="691"/>
                      <a:pt x="62" y="682"/>
                      <a:pt x="68" y="670"/>
                    </a:cubicBezTo>
                    <a:lnTo>
                      <a:pt x="294" y="53"/>
                    </a:lnTo>
                    <a:lnTo>
                      <a:pt x="296" y="53"/>
                    </a:lnTo>
                    <a:cubicBezTo>
                      <a:pt x="301" y="31"/>
                      <a:pt x="291" y="10"/>
                      <a:pt x="272" y="3"/>
                    </a:cubicBezTo>
                    <a:cubicBezTo>
                      <a:pt x="268" y="1"/>
                      <a:pt x="264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476" name="Google Shape;5476;p54"/>
            <p:cNvGrpSpPr/>
            <p:nvPr/>
          </p:nvGrpSpPr>
          <p:grpSpPr>
            <a:xfrm rot="-2910204">
              <a:off x="701944" y="830715"/>
              <a:ext cx="972019" cy="1094091"/>
              <a:chOff x="1255755" y="2574411"/>
              <a:chExt cx="785793" cy="884477"/>
            </a:xfrm>
          </p:grpSpPr>
          <p:sp>
            <p:nvSpPr>
              <p:cNvPr id="5477" name="Google Shape;5477;p54"/>
              <p:cNvSpPr/>
              <p:nvPr/>
            </p:nvSpPr>
            <p:spPr>
              <a:xfrm>
                <a:off x="1255755" y="2574746"/>
                <a:ext cx="785793" cy="884143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643" extrusionOk="0">
                    <a:moveTo>
                      <a:pt x="794" y="0"/>
                    </a:moveTo>
                    <a:cubicBezTo>
                      <a:pt x="722" y="31"/>
                      <a:pt x="655" y="229"/>
                      <a:pt x="655" y="229"/>
                    </a:cubicBezTo>
                    <a:lnTo>
                      <a:pt x="29" y="1848"/>
                    </a:lnTo>
                    <a:cubicBezTo>
                      <a:pt x="20" y="1877"/>
                      <a:pt x="1" y="2024"/>
                      <a:pt x="151" y="2082"/>
                    </a:cubicBezTo>
                    <a:lnTo>
                      <a:pt x="1594" y="2639"/>
                    </a:lnTo>
                    <a:cubicBezTo>
                      <a:pt x="1601" y="2642"/>
                      <a:pt x="1608" y="2643"/>
                      <a:pt x="1614" y="2643"/>
                    </a:cubicBezTo>
                    <a:cubicBezTo>
                      <a:pt x="1636" y="2643"/>
                      <a:pt x="1656" y="2630"/>
                      <a:pt x="1665" y="2608"/>
                    </a:cubicBezTo>
                    <a:lnTo>
                      <a:pt x="2348" y="839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8" name="Google Shape;5478;p54"/>
              <p:cNvSpPr/>
              <p:nvPr/>
            </p:nvSpPr>
            <p:spPr>
              <a:xfrm>
                <a:off x="1275826" y="2629607"/>
                <a:ext cx="749665" cy="803523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402" extrusionOk="0">
                    <a:moveTo>
                      <a:pt x="695" y="1"/>
                    </a:moveTo>
                    <a:lnTo>
                      <a:pt x="12" y="1770"/>
                    </a:lnTo>
                    <a:cubicBezTo>
                      <a:pt x="0" y="1799"/>
                      <a:pt x="14" y="1829"/>
                      <a:pt x="43" y="1841"/>
                    </a:cubicBezTo>
                    <a:lnTo>
                      <a:pt x="1486" y="2399"/>
                    </a:lnTo>
                    <a:cubicBezTo>
                      <a:pt x="1492" y="2401"/>
                      <a:pt x="1498" y="2402"/>
                      <a:pt x="1504" y="2402"/>
                    </a:cubicBezTo>
                    <a:cubicBezTo>
                      <a:pt x="1528" y="2402"/>
                      <a:pt x="1550" y="2388"/>
                      <a:pt x="1557" y="2368"/>
                    </a:cubicBezTo>
                    <a:lnTo>
                      <a:pt x="2241" y="598"/>
                    </a:lnTo>
                    <a:lnTo>
                      <a:pt x="6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9" name="Google Shape;5479;p54"/>
              <p:cNvSpPr/>
              <p:nvPr/>
            </p:nvSpPr>
            <p:spPr>
              <a:xfrm>
                <a:off x="1274154" y="2612212"/>
                <a:ext cx="749999" cy="803858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403" extrusionOk="0">
                    <a:moveTo>
                      <a:pt x="693" y="0"/>
                    </a:moveTo>
                    <a:lnTo>
                      <a:pt x="10" y="1770"/>
                    </a:lnTo>
                    <a:cubicBezTo>
                      <a:pt x="0" y="1798"/>
                      <a:pt x="15" y="1829"/>
                      <a:pt x="43" y="1841"/>
                    </a:cubicBezTo>
                    <a:lnTo>
                      <a:pt x="1486" y="2398"/>
                    </a:lnTo>
                    <a:cubicBezTo>
                      <a:pt x="1493" y="2401"/>
                      <a:pt x="1500" y="2402"/>
                      <a:pt x="1507" y="2402"/>
                    </a:cubicBezTo>
                    <a:cubicBezTo>
                      <a:pt x="1529" y="2402"/>
                      <a:pt x="1549" y="2389"/>
                      <a:pt x="1558" y="2367"/>
                    </a:cubicBezTo>
                    <a:lnTo>
                      <a:pt x="2241" y="598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0" name="Google Shape;5480;p54"/>
              <p:cNvSpPr/>
              <p:nvPr/>
            </p:nvSpPr>
            <p:spPr>
              <a:xfrm>
                <a:off x="1274823" y="2574411"/>
                <a:ext cx="754014" cy="815231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2437" extrusionOk="0">
                    <a:moveTo>
                      <a:pt x="749" y="1"/>
                    </a:moveTo>
                    <a:cubicBezTo>
                      <a:pt x="727" y="1"/>
                      <a:pt x="705" y="14"/>
                      <a:pt x="696" y="35"/>
                    </a:cubicBezTo>
                    <a:lnTo>
                      <a:pt x="13" y="1804"/>
                    </a:lnTo>
                    <a:cubicBezTo>
                      <a:pt x="1" y="1833"/>
                      <a:pt x="15" y="1866"/>
                      <a:pt x="44" y="1875"/>
                    </a:cubicBezTo>
                    <a:lnTo>
                      <a:pt x="1487" y="2433"/>
                    </a:lnTo>
                    <a:cubicBezTo>
                      <a:pt x="1493" y="2435"/>
                      <a:pt x="1501" y="2437"/>
                      <a:pt x="1508" y="2437"/>
                    </a:cubicBezTo>
                    <a:cubicBezTo>
                      <a:pt x="1530" y="2437"/>
                      <a:pt x="1551" y="2423"/>
                      <a:pt x="1558" y="2402"/>
                    </a:cubicBezTo>
                    <a:lnTo>
                      <a:pt x="2241" y="632"/>
                    </a:lnTo>
                    <a:cubicBezTo>
                      <a:pt x="2253" y="604"/>
                      <a:pt x="2239" y="573"/>
                      <a:pt x="2211" y="561"/>
                    </a:cubicBezTo>
                    <a:lnTo>
                      <a:pt x="767" y="4"/>
                    </a:lnTo>
                    <a:cubicBezTo>
                      <a:pt x="761" y="2"/>
                      <a:pt x="755" y="1"/>
                      <a:pt x="7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1" name="Google Shape;5481;p54"/>
              <p:cNvSpPr/>
              <p:nvPr/>
            </p:nvSpPr>
            <p:spPr>
              <a:xfrm>
                <a:off x="1771922" y="2763416"/>
                <a:ext cx="138827" cy="12979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388" extrusionOk="0">
                    <a:moveTo>
                      <a:pt x="213" y="0"/>
                    </a:moveTo>
                    <a:cubicBezTo>
                      <a:pt x="204" y="0"/>
                      <a:pt x="196" y="4"/>
                      <a:pt x="191" y="13"/>
                    </a:cubicBezTo>
                    <a:lnTo>
                      <a:pt x="143" y="98"/>
                    </a:lnTo>
                    <a:cubicBezTo>
                      <a:pt x="141" y="106"/>
                      <a:pt x="134" y="110"/>
                      <a:pt x="127" y="113"/>
                    </a:cubicBezTo>
                    <a:lnTo>
                      <a:pt x="27" y="122"/>
                    </a:lnTo>
                    <a:cubicBezTo>
                      <a:pt x="8" y="125"/>
                      <a:pt x="1" y="148"/>
                      <a:pt x="13" y="163"/>
                    </a:cubicBezTo>
                    <a:lnTo>
                      <a:pt x="82" y="234"/>
                    </a:lnTo>
                    <a:cubicBezTo>
                      <a:pt x="86" y="239"/>
                      <a:pt x="89" y="248"/>
                      <a:pt x="89" y="256"/>
                    </a:cubicBezTo>
                    <a:lnTo>
                      <a:pt x="67" y="353"/>
                    </a:lnTo>
                    <a:cubicBezTo>
                      <a:pt x="65" y="369"/>
                      <a:pt x="78" y="381"/>
                      <a:pt x="92" y="381"/>
                    </a:cubicBezTo>
                    <a:cubicBezTo>
                      <a:pt x="95" y="381"/>
                      <a:pt x="98" y="381"/>
                      <a:pt x="101" y="379"/>
                    </a:cubicBezTo>
                    <a:lnTo>
                      <a:pt x="191" y="337"/>
                    </a:lnTo>
                    <a:cubicBezTo>
                      <a:pt x="195" y="334"/>
                      <a:pt x="198" y="333"/>
                      <a:pt x="202" y="333"/>
                    </a:cubicBezTo>
                    <a:cubicBezTo>
                      <a:pt x="205" y="333"/>
                      <a:pt x="209" y="334"/>
                      <a:pt x="213" y="337"/>
                    </a:cubicBezTo>
                    <a:lnTo>
                      <a:pt x="298" y="384"/>
                    </a:lnTo>
                    <a:cubicBezTo>
                      <a:pt x="302" y="386"/>
                      <a:pt x="306" y="387"/>
                      <a:pt x="311" y="387"/>
                    </a:cubicBezTo>
                    <a:cubicBezTo>
                      <a:pt x="324" y="387"/>
                      <a:pt x="336" y="377"/>
                      <a:pt x="334" y="360"/>
                    </a:cubicBezTo>
                    <a:lnTo>
                      <a:pt x="320" y="263"/>
                    </a:lnTo>
                    <a:cubicBezTo>
                      <a:pt x="320" y="256"/>
                      <a:pt x="322" y="248"/>
                      <a:pt x="327" y="244"/>
                    </a:cubicBezTo>
                    <a:lnTo>
                      <a:pt x="401" y="177"/>
                    </a:lnTo>
                    <a:cubicBezTo>
                      <a:pt x="415" y="163"/>
                      <a:pt x="408" y="139"/>
                      <a:pt x="389" y="134"/>
                    </a:cubicBezTo>
                    <a:lnTo>
                      <a:pt x="291" y="117"/>
                    </a:lnTo>
                    <a:cubicBezTo>
                      <a:pt x="284" y="115"/>
                      <a:pt x="277" y="110"/>
                      <a:pt x="274" y="103"/>
                    </a:cubicBezTo>
                    <a:lnTo>
                      <a:pt x="234" y="13"/>
                    </a:lnTo>
                    <a:cubicBezTo>
                      <a:pt x="229" y="4"/>
                      <a:pt x="221" y="0"/>
                      <a:pt x="2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2" name="Google Shape;5482;p54"/>
              <p:cNvSpPr/>
              <p:nvPr/>
            </p:nvSpPr>
            <p:spPr>
              <a:xfrm>
                <a:off x="1819090" y="2929004"/>
                <a:ext cx="99019" cy="99353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97" extrusionOk="0">
                    <a:moveTo>
                      <a:pt x="184" y="1"/>
                    </a:moveTo>
                    <a:cubicBezTo>
                      <a:pt x="179" y="1"/>
                      <a:pt x="175" y="3"/>
                      <a:pt x="172" y="6"/>
                    </a:cubicBezTo>
                    <a:lnTo>
                      <a:pt x="119" y="56"/>
                    </a:lnTo>
                    <a:cubicBezTo>
                      <a:pt x="114" y="61"/>
                      <a:pt x="110" y="61"/>
                      <a:pt x="103" y="61"/>
                    </a:cubicBezTo>
                    <a:lnTo>
                      <a:pt x="33" y="46"/>
                    </a:lnTo>
                    <a:cubicBezTo>
                      <a:pt x="32" y="46"/>
                      <a:pt x="31" y="46"/>
                      <a:pt x="30" y="46"/>
                    </a:cubicBezTo>
                    <a:cubicBezTo>
                      <a:pt x="17" y="46"/>
                      <a:pt x="8" y="59"/>
                      <a:pt x="12" y="70"/>
                    </a:cubicBezTo>
                    <a:lnTo>
                      <a:pt x="45" y="137"/>
                    </a:lnTo>
                    <a:cubicBezTo>
                      <a:pt x="48" y="142"/>
                      <a:pt x="48" y="146"/>
                      <a:pt x="43" y="151"/>
                    </a:cubicBezTo>
                    <a:lnTo>
                      <a:pt x="7" y="215"/>
                    </a:lnTo>
                    <a:cubicBezTo>
                      <a:pt x="1" y="226"/>
                      <a:pt x="11" y="242"/>
                      <a:pt x="24" y="242"/>
                    </a:cubicBezTo>
                    <a:cubicBezTo>
                      <a:pt x="24" y="242"/>
                      <a:pt x="25" y="242"/>
                      <a:pt x="26" y="242"/>
                    </a:cubicBezTo>
                    <a:lnTo>
                      <a:pt x="98" y="232"/>
                    </a:lnTo>
                    <a:cubicBezTo>
                      <a:pt x="99" y="231"/>
                      <a:pt x="100" y="231"/>
                      <a:pt x="102" y="231"/>
                    </a:cubicBezTo>
                    <a:cubicBezTo>
                      <a:pt x="106" y="231"/>
                      <a:pt x="110" y="233"/>
                      <a:pt x="112" y="237"/>
                    </a:cubicBezTo>
                    <a:lnTo>
                      <a:pt x="162" y="292"/>
                    </a:lnTo>
                    <a:cubicBezTo>
                      <a:pt x="165" y="295"/>
                      <a:pt x="170" y="297"/>
                      <a:pt x="174" y="297"/>
                    </a:cubicBezTo>
                    <a:cubicBezTo>
                      <a:pt x="182" y="297"/>
                      <a:pt x="189" y="291"/>
                      <a:pt x="191" y="282"/>
                    </a:cubicBezTo>
                    <a:lnTo>
                      <a:pt x="205" y="211"/>
                    </a:lnTo>
                    <a:cubicBezTo>
                      <a:pt x="205" y="206"/>
                      <a:pt x="210" y="201"/>
                      <a:pt x="214" y="199"/>
                    </a:cubicBezTo>
                    <a:lnTo>
                      <a:pt x="281" y="168"/>
                    </a:lnTo>
                    <a:cubicBezTo>
                      <a:pt x="293" y="163"/>
                      <a:pt x="295" y="144"/>
                      <a:pt x="281" y="137"/>
                    </a:cubicBezTo>
                    <a:lnTo>
                      <a:pt x="219" y="103"/>
                    </a:lnTo>
                    <a:cubicBezTo>
                      <a:pt x="212" y="99"/>
                      <a:pt x="210" y="94"/>
                      <a:pt x="210" y="89"/>
                    </a:cubicBezTo>
                    <a:lnTo>
                      <a:pt x="200" y="18"/>
                    </a:lnTo>
                    <a:cubicBezTo>
                      <a:pt x="200" y="7"/>
                      <a:pt x="192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3" name="Google Shape;5483;p54"/>
              <p:cNvSpPr/>
              <p:nvPr/>
            </p:nvSpPr>
            <p:spPr>
              <a:xfrm>
                <a:off x="1666882" y="2889865"/>
                <a:ext cx="100691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167" y="1"/>
                    </a:moveTo>
                    <a:cubicBezTo>
                      <a:pt x="161" y="1"/>
                      <a:pt x="156" y="3"/>
                      <a:pt x="153" y="9"/>
                    </a:cubicBezTo>
                    <a:lnTo>
                      <a:pt x="110" y="66"/>
                    </a:lnTo>
                    <a:cubicBezTo>
                      <a:pt x="105" y="70"/>
                      <a:pt x="100" y="73"/>
                      <a:pt x="96" y="73"/>
                    </a:cubicBezTo>
                    <a:lnTo>
                      <a:pt x="22" y="73"/>
                    </a:lnTo>
                    <a:cubicBezTo>
                      <a:pt x="7" y="73"/>
                      <a:pt x="0" y="87"/>
                      <a:pt x="7" y="99"/>
                    </a:cubicBezTo>
                    <a:lnTo>
                      <a:pt x="50" y="159"/>
                    </a:lnTo>
                    <a:cubicBezTo>
                      <a:pt x="55" y="163"/>
                      <a:pt x="55" y="168"/>
                      <a:pt x="53" y="175"/>
                    </a:cubicBezTo>
                    <a:lnTo>
                      <a:pt x="29" y="244"/>
                    </a:lnTo>
                    <a:cubicBezTo>
                      <a:pt x="25" y="255"/>
                      <a:pt x="35" y="267"/>
                      <a:pt x="45" y="267"/>
                    </a:cubicBezTo>
                    <a:cubicBezTo>
                      <a:pt x="47" y="267"/>
                      <a:pt x="49" y="266"/>
                      <a:pt x="50" y="266"/>
                    </a:cubicBezTo>
                    <a:lnTo>
                      <a:pt x="119" y="242"/>
                    </a:lnTo>
                    <a:cubicBezTo>
                      <a:pt x="127" y="242"/>
                      <a:pt x="131" y="242"/>
                      <a:pt x="136" y="247"/>
                    </a:cubicBezTo>
                    <a:lnTo>
                      <a:pt x="193" y="289"/>
                    </a:lnTo>
                    <a:cubicBezTo>
                      <a:pt x="197" y="292"/>
                      <a:pt x="200" y="293"/>
                      <a:pt x="204" y="293"/>
                    </a:cubicBezTo>
                    <a:cubicBezTo>
                      <a:pt x="213" y="293"/>
                      <a:pt x="222" y="286"/>
                      <a:pt x="222" y="275"/>
                    </a:cubicBezTo>
                    <a:lnTo>
                      <a:pt x="222" y="204"/>
                    </a:lnTo>
                    <a:cubicBezTo>
                      <a:pt x="222" y="197"/>
                      <a:pt x="224" y="192"/>
                      <a:pt x="229" y="189"/>
                    </a:cubicBezTo>
                    <a:lnTo>
                      <a:pt x="288" y="147"/>
                    </a:lnTo>
                    <a:cubicBezTo>
                      <a:pt x="300" y="139"/>
                      <a:pt x="298" y="120"/>
                      <a:pt x="284" y="116"/>
                    </a:cubicBezTo>
                    <a:lnTo>
                      <a:pt x="215" y="94"/>
                    </a:lnTo>
                    <a:cubicBezTo>
                      <a:pt x="210" y="92"/>
                      <a:pt x="205" y="87"/>
                      <a:pt x="203" y="82"/>
                    </a:cubicBezTo>
                    <a:lnTo>
                      <a:pt x="184" y="13"/>
                    </a:lnTo>
                    <a:cubicBezTo>
                      <a:pt x="181" y="5"/>
                      <a:pt x="17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4" name="Google Shape;5484;p54"/>
              <p:cNvSpPr/>
              <p:nvPr/>
            </p:nvSpPr>
            <p:spPr>
              <a:xfrm>
                <a:off x="1465166" y="2650013"/>
                <a:ext cx="65901" cy="13146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93" extrusionOk="0">
                    <a:moveTo>
                      <a:pt x="160" y="0"/>
                    </a:moveTo>
                    <a:cubicBezTo>
                      <a:pt x="146" y="0"/>
                      <a:pt x="133" y="8"/>
                      <a:pt x="127" y="23"/>
                    </a:cubicBezTo>
                    <a:lnTo>
                      <a:pt x="8" y="342"/>
                    </a:lnTo>
                    <a:cubicBezTo>
                      <a:pt x="1" y="361"/>
                      <a:pt x="10" y="383"/>
                      <a:pt x="32" y="390"/>
                    </a:cubicBezTo>
                    <a:cubicBezTo>
                      <a:pt x="36" y="391"/>
                      <a:pt x="40" y="392"/>
                      <a:pt x="45" y="392"/>
                    </a:cubicBezTo>
                    <a:cubicBezTo>
                      <a:pt x="60" y="392"/>
                      <a:pt x="74" y="383"/>
                      <a:pt x="79" y="366"/>
                    </a:cubicBezTo>
                    <a:lnTo>
                      <a:pt x="191" y="47"/>
                    </a:lnTo>
                    <a:cubicBezTo>
                      <a:pt x="196" y="28"/>
                      <a:pt x="189" y="9"/>
                      <a:pt x="170" y="2"/>
                    </a:cubicBezTo>
                    <a:cubicBezTo>
                      <a:pt x="167" y="1"/>
                      <a:pt x="163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5" name="Google Shape;5485;p54"/>
              <p:cNvSpPr/>
              <p:nvPr/>
            </p:nvSpPr>
            <p:spPr>
              <a:xfrm>
                <a:off x="1377521" y="2798541"/>
                <a:ext cx="100691" cy="23149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692" extrusionOk="0">
                    <a:moveTo>
                      <a:pt x="260" y="1"/>
                    </a:moveTo>
                    <a:cubicBezTo>
                      <a:pt x="243" y="1"/>
                      <a:pt x="228" y="11"/>
                      <a:pt x="222" y="27"/>
                    </a:cubicBezTo>
                    <a:lnTo>
                      <a:pt x="6" y="648"/>
                    </a:lnTo>
                    <a:cubicBezTo>
                      <a:pt x="1" y="665"/>
                      <a:pt x="8" y="682"/>
                      <a:pt x="25" y="689"/>
                    </a:cubicBezTo>
                    <a:cubicBezTo>
                      <a:pt x="29" y="690"/>
                      <a:pt x="33" y="691"/>
                      <a:pt x="36" y="691"/>
                    </a:cubicBezTo>
                    <a:cubicBezTo>
                      <a:pt x="50" y="691"/>
                      <a:pt x="62" y="682"/>
                      <a:pt x="68" y="670"/>
                    </a:cubicBezTo>
                    <a:lnTo>
                      <a:pt x="294" y="53"/>
                    </a:lnTo>
                    <a:lnTo>
                      <a:pt x="296" y="53"/>
                    </a:lnTo>
                    <a:cubicBezTo>
                      <a:pt x="301" y="31"/>
                      <a:pt x="291" y="10"/>
                      <a:pt x="272" y="3"/>
                    </a:cubicBezTo>
                    <a:cubicBezTo>
                      <a:pt x="268" y="1"/>
                      <a:pt x="264" y="1"/>
                      <a:pt x="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86" name="Google Shape;5486;p54"/>
          <p:cNvGrpSpPr/>
          <p:nvPr/>
        </p:nvGrpSpPr>
        <p:grpSpPr>
          <a:xfrm>
            <a:off x="223423" y="4493261"/>
            <a:ext cx="1014088" cy="1052415"/>
            <a:chOff x="641473" y="3282797"/>
            <a:chExt cx="1116181" cy="1158367"/>
          </a:xfrm>
        </p:grpSpPr>
        <p:grpSp>
          <p:nvGrpSpPr>
            <p:cNvPr id="5487" name="Google Shape;5487;p54"/>
            <p:cNvGrpSpPr/>
            <p:nvPr/>
          </p:nvGrpSpPr>
          <p:grpSpPr>
            <a:xfrm>
              <a:off x="678527" y="3282797"/>
              <a:ext cx="1079128" cy="1121064"/>
              <a:chOff x="6514774" y="3901794"/>
              <a:chExt cx="869423" cy="903210"/>
            </a:xfrm>
          </p:grpSpPr>
          <p:sp>
            <p:nvSpPr>
              <p:cNvPr id="5488" name="Google Shape;5488;p54"/>
              <p:cNvSpPr/>
              <p:nvPr/>
            </p:nvSpPr>
            <p:spPr>
              <a:xfrm>
                <a:off x="6785402" y="3901794"/>
                <a:ext cx="300736" cy="300736"/>
              </a:xfrm>
              <a:custGeom>
                <a:avLst/>
                <a:gdLst/>
                <a:ahLst/>
                <a:cxnLst/>
                <a:rect l="l" t="t" r="r" b="b"/>
                <a:pathLst>
                  <a:path w="899" h="899" extrusionOk="0">
                    <a:moveTo>
                      <a:pt x="449" y="151"/>
                    </a:moveTo>
                    <a:cubicBezTo>
                      <a:pt x="615" y="151"/>
                      <a:pt x="749" y="284"/>
                      <a:pt x="749" y="451"/>
                    </a:cubicBezTo>
                    <a:cubicBezTo>
                      <a:pt x="749" y="615"/>
                      <a:pt x="615" y="748"/>
                      <a:pt x="449" y="748"/>
                    </a:cubicBezTo>
                    <a:cubicBezTo>
                      <a:pt x="284" y="748"/>
                      <a:pt x="151" y="615"/>
                      <a:pt x="151" y="451"/>
                    </a:cubicBezTo>
                    <a:cubicBezTo>
                      <a:pt x="151" y="284"/>
                      <a:pt x="284" y="151"/>
                      <a:pt x="449" y="151"/>
                    </a:cubicBezTo>
                    <a:close/>
                    <a:moveTo>
                      <a:pt x="449" y="0"/>
                    </a:moveTo>
                    <a:cubicBezTo>
                      <a:pt x="201" y="0"/>
                      <a:pt x="1" y="203"/>
                      <a:pt x="1" y="451"/>
                    </a:cubicBezTo>
                    <a:cubicBezTo>
                      <a:pt x="1" y="698"/>
                      <a:pt x="201" y="898"/>
                      <a:pt x="449" y="898"/>
                    </a:cubicBezTo>
                    <a:cubicBezTo>
                      <a:pt x="696" y="898"/>
                      <a:pt x="899" y="698"/>
                      <a:pt x="899" y="451"/>
                    </a:cubicBezTo>
                    <a:cubicBezTo>
                      <a:pt x="899" y="203"/>
                      <a:pt x="696" y="0"/>
                      <a:pt x="4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9" name="Google Shape;5489;p54"/>
              <p:cNvSpPr/>
              <p:nvPr/>
            </p:nvSpPr>
            <p:spPr>
              <a:xfrm>
                <a:off x="6834911" y="3951973"/>
                <a:ext cx="201048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99" extrusionOk="0">
                    <a:moveTo>
                      <a:pt x="301" y="46"/>
                    </a:moveTo>
                    <a:cubicBezTo>
                      <a:pt x="441" y="46"/>
                      <a:pt x="555" y="160"/>
                      <a:pt x="555" y="301"/>
                    </a:cubicBezTo>
                    <a:cubicBezTo>
                      <a:pt x="555" y="441"/>
                      <a:pt x="441" y="555"/>
                      <a:pt x="301" y="555"/>
                    </a:cubicBezTo>
                    <a:cubicBezTo>
                      <a:pt x="160" y="555"/>
                      <a:pt x="46" y="441"/>
                      <a:pt x="46" y="301"/>
                    </a:cubicBezTo>
                    <a:cubicBezTo>
                      <a:pt x="46" y="160"/>
                      <a:pt x="160" y="46"/>
                      <a:pt x="301" y="46"/>
                    </a:cubicBezTo>
                    <a:close/>
                    <a:moveTo>
                      <a:pt x="301" y="1"/>
                    </a:moveTo>
                    <a:cubicBezTo>
                      <a:pt x="136" y="1"/>
                      <a:pt x="1" y="134"/>
                      <a:pt x="1" y="301"/>
                    </a:cubicBezTo>
                    <a:cubicBezTo>
                      <a:pt x="1" y="465"/>
                      <a:pt x="136" y="598"/>
                      <a:pt x="301" y="598"/>
                    </a:cubicBezTo>
                    <a:cubicBezTo>
                      <a:pt x="467" y="598"/>
                      <a:pt x="601" y="465"/>
                      <a:pt x="601" y="301"/>
                    </a:cubicBezTo>
                    <a:cubicBezTo>
                      <a:pt x="601" y="134"/>
                      <a:pt x="467" y="1"/>
                      <a:pt x="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0" name="Google Shape;5490;p54"/>
              <p:cNvSpPr/>
              <p:nvPr/>
            </p:nvSpPr>
            <p:spPr>
              <a:xfrm>
                <a:off x="6785402" y="4063368"/>
                <a:ext cx="196365" cy="373327"/>
              </a:xfrm>
              <a:custGeom>
                <a:avLst/>
                <a:gdLst/>
                <a:ahLst/>
                <a:cxnLst/>
                <a:rect l="l" t="t" r="r" b="b"/>
                <a:pathLst>
                  <a:path w="587" h="1116" extrusionOk="0">
                    <a:moveTo>
                      <a:pt x="1" y="1"/>
                    </a:moveTo>
                    <a:cubicBezTo>
                      <a:pt x="1" y="1"/>
                      <a:pt x="94" y="439"/>
                      <a:pt x="161" y="730"/>
                    </a:cubicBezTo>
                    <a:cubicBezTo>
                      <a:pt x="187" y="849"/>
                      <a:pt x="222" y="980"/>
                      <a:pt x="263" y="1115"/>
                    </a:cubicBezTo>
                    <a:cubicBezTo>
                      <a:pt x="361" y="960"/>
                      <a:pt x="472" y="813"/>
                      <a:pt x="587" y="668"/>
                    </a:cubicBezTo>
                    <a:lnTo>
                      <a:pt x="472" y="34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1" name="Google Shape;5491;p54"/>
              <p:cNvSpPr/>
              <p:nvPr/>
            </p:nvSpPr>
            <p:spPr>
              <a:xfrm>
                <a:off x="6873047" y="4302552"/>
                <a:ext cx="267953" cy="5024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502" extrusionOk="0">
                    <a:moveTo>
                      <a:pt x="289" y="0"/>
                    </a:moveTo>
                    <a:cubicBezTo>
                      <a:pt x="187" y="131"/>
                      <a:pt x="89" y="262"/>
                      <a:pt x="1" y="400"/>
                    </a:cubicBezTo>
                    <a:cubicBezTo>
                      <a:pt x="139" y="850"/>
                      <a:pt x="360" y="1334"/>
                      <a:pt x="703" y="1493"/>
                    </a:cubicBezTo>
                    <a:cubicBezTo>
                      <a:pt x="716" y="1499"/>
                      <a:pt x="728" y="1502"/>
                      <a:pt x="741" y="1502"/>
                    </a:cubicBezTo>
                    <a:cubicBezTo>
                      <a:pt x="763" y="1502"/>
                      <a:pt x="784" y="1493"/>
                      <a:pt x="801" y="1479"/>
                    </a:cubicBezTo>
                    <a:lnTo>
                      <a:pt x="28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2" name="Google Shape;5492;p54"/>
              <p:cNvSpPr/>
              <p:nvPr/>
            </p:nvSpPr>
            <p:spPr>
              <a:xfrm>
                <a:off x="6969724" y="4286495"/>
                <a:ext cx="187333" cy="510816"/>
              </a:xfrm>
              <a:custGeom>
                <a:avLst/>
                <a:gdLst/>
                <a:ahLst/>
                <a:cxnLst/>
                <a:rect l="l" t="t" r="r" b="b"/>
                <a:pathLst>
                  <a:path w="560" h="1527" extrusionOk="0">
                    <a:moveTo>
                      <a:pt x="36" y="1"/>
                    </a:moveTo>
                    <a:cubicBezTo>
                      <a:pt x="24" y="17"/>
                      <a:pt x="12" y="34"/>
                      <a:pt x="0" y="48"/>
                    </a:cubicBezTo>
                    <a:lnTo>
                      <a:pt x="512" y="1527"/>
                    </a:lnTo>
                    <a:cubicBezTo>
                      <a:pt x="543" y="1503"/>
                      <a:pt x="560" y="1460"/>
                      <a:pt x="545" y="1417"/>
                    </a:cubicBezTo>
                    <a:lnTo>
                      <a:pt x="124" y="241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3" name="Google Shape;5493;p54"/>
              <p:cNvSpPr/>
              <p:nvPr/>
            </p:nvSpPr>
            <p:spPr>
              <a:xfrm>
                <a:off x="6514774" y="4114885"/>
                <a:ext cx="326828" cy="300736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99" extrusionOk="0">
                    <a:moveTo>
                      <a:pt x="488" y="195"/>
                    </a:moveTo>
                    <a:cubicBezTo>
                      <a:pt x="504" y="195"/>
                      <a:pt x="520" y="196"/>
                      <a:pt x="536" y="199"/>
                    </a:cubicBezTo>
                    <a:cubicBezTo>
                      <a:pt x="674" y="225"/>
                      <a:pt x="765" y="359"/>
                      <a:pt x="739" y="497"/>
                    </a:cubicBezTo>
                    <a:cubicBezTo>
                      <a:pt x="715" y="619"/>
                      <a:pt x="607" y="704"/>
                      <a:pt x="488" y="704"/>
                    </a:cubicBezTo>
                    <a:cubicBezTo>
                      <a:pt x="472" y="704"/>
                      <a:pt x="457" y="702"/>
                      <a:pt x="441" y="699"/>
                    </a:cubicBezTo>
                    <a:cubicBezTo>
                      <a:pt x="303" y="673"/>
                      <a:pt x="212" y="537"/>
                      <a:pt x="238" y="402"/>
                    </a:cubicBezTo>
                    <a:cubicBezTo>
                      <a:pt x="262" y="280"/>
                      <a:pt x="368" y="195"/>
                      <a:pt x="488" y="195"/>
                    </a:cubicBezTo>
                    <a:close/>
                    <a:moveTo>
                      <a:pt x="488" y="0"/>
                    </a:moveTo>
                    <a:cubicBezTo>
                      <a:pt x="278" y="0"/>
                      <a:pt x="90" y="150"/>
                      <a:pt x="48" y="364"/>
                    </a:cubicBezTo>
                    <a:cubicBezTo>
                      <a:pt x="0" y="606"/>
                      <a:pt x="160" y="842"/>
                      <a:pt x="403" y="890"/>
                    </a:cubicBezTo>
                    <a:cubicBezTo>
                      <a:pt x="432" y="896"/>
                      <a:pt x="461" y="898"/>
                      <a:pt x="489" y="898"/>
                    </a:cubicBezTo>
                    <a:cubicBezTo>
                      <a:pt x="699" y="898"/>
                      <a:pt x="887" y="749"/>
                      <a:pt x="929" y="535"/>
                    </a:cubicBezTo>
                    <a:cubicBezTo>
                      <a:pt x="977" y="292"/>
                      <a:pt x="817" y="56"/>
                      <a:pt x="574" y="9"/>
                    </a:cubicBezTo>
                    <a:cubicBezTo>
                      <a:pt x="545" y="3"/>
                      <a:pt x="516" y="0"/>
                      <a:pt x="4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4" name="Google Shape;5494;p54"/>
              <p:cNvSpPr/>
              <p:nvPr/>
            </p:nvSpPr>
            <p:spPr>
              <a:xfrm>
                <a:off x="6527486" y="4114550"/>
                <a:ext cx="300736" cy="300401"/>
              </a:xfrm>
              <a:custGeom>
                <a:avLst/>
                <a:gdLst/>
                <a:ahLst/>
                <a:cxnLst/>
                <a:rect l="l" t="t" r="r" b="b"/>
                <a:pathLst>
                  <a:path w="899" h="898" extrusionOk="0">
                    <a:moveTo>
                      <a:pt x="450" y="150"/>
                    </a:moveTo>
                    <a:cubicBezTo>
                      <a:pt x="615" y="150"/>
                      <a:pt x="748" y="284"/>
                      <a:pt x="748" y="450"/>
                    </a:cubicBezTo>
                    <a:cubicBezTo>
                      <a:pt x="748" y="615"/>
                      <a:pt x="615" y="750"/>
                      <a:pt x="450" y="750"/>
                    </a:cubicBezTo>
                    <a:cubicBezTo>
                      <a:pt x="284" y="750"/>
                      <a:pt x="150" y="615"/>
                      <a:pt x="150" y="450"/>
                    </a:cubicBezTo>
                    <a:cubicBezTo>
                      <a:pt x="150" y="284"/>
                      <a:pt x="284" y="150"/>
                      <a:pt x="450" y="150"/>
                    </a:cubicBezTo>
                    <a:close/>
                    <a:moveTo>
                      <a:pt x="450" y="0"/>
                    </a:moveTo>
                    <a:cubicBezTo>
                      <a:pt x="203" y="0"/>
                      <a:pt x="0" y="203"/>
                      <a:pt x="0" y="450"/>
                    </a:cubicBezTo>
                    <a:cubicBezTo>
                      <a:pt x="0" y="698"/>
                      <a:pt x="203" y="898"/>
                      <a:pt x="450" y="898"/>
                    </a:cubicBezTo>
                    <a:cubicBezTo>
                      <a:pt x="698" y="898"/>
                      <a:pt x="898" y="698"/>
                      <a:pt x="898" y="450"/>
                    </a:cubicBezTo>
                    <a:cubicBezTo>
                      <a:pt x="898" y="203"/>
                      <a:pt x="698" y="0"/>
                      <a:pt x="4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5" name="Google Shape;5495;p54"/>
              <p:cNvSpPr/>
              <p:nvPr/>
            </p:nvSpPr>
            <p:spPr>
              <a:xfrm>
                <a:off x="6577664" y="4164729"/>
                <a:ext cx="200379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9" h="601" extrusionOk="0">
                    <a:moveTo>
                      <a:pt x="300" y="46"/>
                    </a:moveTo>
                    <a:cubicBezTo>
                      <a:pt x="441" y="46"/>
                      <a:pt x="555" y="160"/>
                      <a:pt x="555" y="300"/>
                    </a:cubicBezTo>
                    <a:cubicBezTo>
                      <a:pt x="555" y="441"/>
                      <a:pt x="441" y="555"/>
                      <a:pt x="300" y="555"/>
                    </a:cubicBezTo>
                    <a:cubicBezTo>
                      <a:pt x="160" y="555"/>
                      <a:pt x="46" y="441"/>
                      <a:pt x="46" y="300"/>
                    </a:cubicBezTo>
                    <a:cubicBezTo>
                      <a:pt x="46" y="160"/>
                      <a:pt x="160" y="46"/>
                      <a:pt x="300" y="46"/>
                    </a:cubicBezTo>
                    <a:close/>
                    <a:moveTo>
                      <a:pt x="300" y="0"/>
                    </a:move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5"/>
                      <a:pt x="134" y="600"/>
                      <a:pt x="300" y="600"/>
                    </a:cubicBezTo>
                    <a:cubicBezTo>
                      <a:pt x="465" y="600"/>
                      <a:pt x="598" y="465"/>
                      <a:pt x="598" y="300"/>
                    </a:cubicBezTo>
                    <a:cubicBezTo>
                      <a:pt x="598" y="134"/>
                      <a:pt x="465" y="0"/>
                      <a:pt x="3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6" name="Google Shape;5496;p54"/>
              <p:cNvSpPr/>
              <p:nvPr/>
            </p:nvSpPr>
            <p:spPr>
              <a:xfrm>
                <a:off x="6717829" y="4119903"/>
                <a:ext cx="349241" cy="23550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704" extrusionOk="0">
                    <a:moveTo>
                      <a:pt x="1" y="1"/>
                    </a:moveTo>
                    <a:lnTo>
                      <a:pt x="251" y="530"/>
                    </a:lnTo>
                    <a:lnTo>
                      <a:pt x="543" y="703"/>
                    </a:lnTo>
                    <a:cubicBezTo>
                      <a:pt x="708" y="618"/>
                      <a:pt x="874" y="537"/>
                      <a:pt x="1044" y="470"/>
                    </a:cubicBezTo>
                    <a:cubicBezTo>
                      <a:pt x="920" y="403"/>
                      <a:pt x="796" y="346"/>
                      <a:pt x="684" y="296"/>
                    </a:cubicBezTo>
                    <a:cubicBezTo>
                      <a:pt x="413" y="17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7" name="Google Shape;5497;p54"/>
              <p:cNvSpPr/>
              <p:nvPr/>
            </p:nvSpPr>
            <p:spPr>
              <a:xfrm>
                <a:off x="6917873" y="4277128"/>
                <a:ext cx="466324" cy="32749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979" extrusionOk="0">
                    <a:moveTo>
                      <a:pt x="446" y="0"/>
                    </a:moveTo>
                    <a:cubicBezTo>
                      <a:pt x="296" y="60"/>
                      <a:pt x="145" y="131"/>
                      <a:pt x="0" y="205"/>
                    </a:cubicBezTo>
                    <a:cubicBezTo>
                      <a:pt x="250" y="348"/>
                      <a:pt x="1055" y="800"/>
                      <a:pt x="1365" y="979"/>
                    </a:cubicBezTo>
                    <a:cubicBezTo>
                      <a:pt x="1384" y="957"/>
                      <a:pt x="1393" y="929"/>
                      <a:pt x="1384" y="898"/>
                    </a:cubicBezTo>
                    <a:cubicBezTo>
                      <a:pt x="1296" y="531"/>
                      <a:pt x="862" y="221"/>
                      <a:pt x="4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8" name="Google Shape;5498;p54"/>
              <p:cNvSpPr/>
              <p:nvPr/>
            </p:nvSpPr>
            <p:spPr>
              <a:xfrm>
                <a:off x="6899474" y="4345370"/>
                <a:ext cx="475022" cy="271632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12" extrusionOk="0">
                    <a:moveTo>
                      <a:pt x="55" y="1"/>
                    </a:moveTo>
                    <a:cubicBezTo>
                      <a:pt x="36" y="10"/>
                      <a:pt x="17" y="20"/>
                      <a:pt x="0" y="29"/>
                    </a:cubicBezTo>
                    <a:lnTo>
                      <a:pt x="220" y="160"/>
                    </a:lnTo>
                    <a:lnTo>
                      <a:pt x="1293" y="799"/>
                    </a:lnTo>
                    <a:cubicBezTo>
                      <a:pt x="1309" y="808"/>
                      <a:pt x="1326" y="812"/>
                      <a:pt x="1343" y="812"/>
                    </a:cubicBezTo>
                    <a:cubicBezTo>
                      <a:pt x="1373" y="812"/>
                      <a:pt x="1401" y="798"/>
                      <a:pt x="1420" y="775"/>
                    </a:cubicBezTo>
                    <a:cubicBezTo>
                      <a:pt x="1110" y="596"/>
                      <a:pt x="305" y="144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9" name="Google Shape;5499;p54"/>
              <p:cNvSpPr/>
              <p:nvPr/>
            </p:nvSpPr>
            <p:spPr>
              <a:xfrm>
                <a:off x="6872378" y="4254380"/>
                <a:ext cx="8095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5" extrusionOk="0">
                    <a:moveTo>
                      <a:pt x="121" y="1"/>
                    </a:moveTo>
                    <a:cubicBezTo>
                      <a:pt x="117" y="1"/>
                      <a:pt x="114" y="1"/>
                      <a:pt x="110" y="1"/>
                    </a:cubicBezTo>
                    <a:cubicBezTo>
                      <a:pt x="41" y="11"/>
                      <a:pt x="1" y="82"/>
                      <a:pt x="29" y="144"/>
                    </a:cubicBezTo>
                    <a:cubicBezTo>
                      <a:pt x="44" y="181"/>
                      <a:pt x="84" y="204"/>
                      <a:pt x="123" y="204"/>
                    </a:cubicBezTo>
                    <a:cubicBezTo>
                      <a:pt x="127" y="204"/>
                      <a:pt x="130" y="204"/>
                      <a:pt x="134" y="204"/>
                    </a:cubicBezTo>
                    <a:cubicBezTo>
                      <a:pt x="203" y="194"/>
                      <a:pt x="241" y="123"/>
                      <a:pt x="212" y="61"/>
                    </a:cubicBezTo>
                    <a:cubicBezTo>
                      <a:pt x="197" y="24"/>
                      <a:pt x="160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0" name="Google Shape;5500;p54"/>
              <p:cNvSpPr/>
              <p:nvPr/>
            </p:nvSpPr>
            <p:spPr>
              <a:xfrm>
                <a:off x="6876392" y="4263413"/>
                <a:ext cx="69581" cy="59210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77" extrusionOk="0">
                    <a:moveTo>
                      <a:pt x="43" y="1"/>
                    </a:moveTo>
                    <a:lnTo>
                      <a:pt x="43" y="1"/>
                    </a:lnTo>
                    <a:cubicBezTo>
                      <a:pt x="12" y="27"/>
                      <a:pt x="0" y="67"/>
                      <a:pt x="12" y="108"/>
                    </a:cubicBezTo>
                    <a:cubicBezTo>
                      <a:pt x="26" y="150"/>
                      <a:pt x="66" y="177"/>
                      <a:pt x="109" y="177"/>
                    </a:cubicBezTo>
                    <a:cubicBezTo>
                      <a:pt x="120" y="177"/>
                      <a:pt x="130" y="175"/>
                      <a:pt x="141" y="172"/>
                    </a:cubicBezTo>
                    <a:cubicBezTo>
                      <a:pt x="177" y="160"/>
                      <a:pt x="203" y="129"/>
                      <a:pt x="208" y="93"/>
                    </a:cubicBezTo>
                    <a:lnTo>
                      <a:pt x="208" y="93"/>
                    </a:lnTo>
                    <a:cubicBezTo>
                      <a:pt x="198" y="103"/>
                      <a:pt x="186" y="110"/>
                      <a:pt x="172" y="115"/>
                    </a:cubicBezTo>
                    <a:cubicBezTo>
                      <a:pt x="162" y="118"/>
                      <a:pt x="152" y="120"/>
                      <a:pt x="141" y="120"/>
                    </a:cubicBezTo>
                    <a:cubicBezTo>
                      <a:pt x="99" y="120"/>
                      <a:pt x="59" y="92"/>
                      <a:pt x="46" y="48"/>
                    </a:cubicBezTo>
                    <a:cubicBezTo>
                      <a:pt x="41" y="32"/>
                      <a:pt x="39" y="15"/>
                      <a:pt x="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1" name="Google Shape;5501;p54"/>
              <p:cNvSpPr/>
              <p:nvPr/>
            </p:nvSpPr>
            <p:spPr>
              <a:xfrm>
                <a:off x="6961695" y="4336673"/>
                <a:ext cx="119759" cy="75937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27" extrusionOk="0">
                    <a:moveTo>
                      <a:pt x="34" y="0"/>
                    </a:moveTo>
                    <a:cubicBezTo>
                      <a:pt x="24" y="0"/>
                      <a:pt x="14" y="6"/>
                      <a:pt x="10" y="15"/>
                    </a:cubicBezTo>
                    <a:cubicBezTo>
                      <a:pt x="0" y="29"/>
                      <a:pt x="5" y="48"/>
                      <a:pt x="19" y="55"/>
                    </a:cubicBezTo>
                    <a:lnTo>
                      <a:pt x="303" y="222"/>
                    </a:lnTo>
                    <a:cubicBezTo>
                      <a:pt x="308" y="225"/>
                      <a:pt x="315" y="227"/>
                      <a:pt x="321" y="227"/>
                    </a:cubicBezTo>
                    <a:cubicBezTo>
                      <a:pt x="332" y="227"/>
                      <a:pt x="343" y="221"/>
                      <a:pt x="348" y="210"/>
                    </a:cubicBezTo>
                    <a:cubicBezTo>
                      <a:pt x="357" y="194"/>
                      <a:pt x="353" y="172"/>
                      <a:pt x="336" y="165"/>
                    </a:cubicBezTo>
                    <a:lnTo>
                      <a:pt x="50" y="5"/>
                    </a:lnTo>
                    <a:cubicBezTo>
                      <a:pt x="45" y="2"/>
                      <a:pt x="39" y="0"/>
                      <a:pt x="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2" name="Google Shape;5502;p54"/>
              <p:cNvSpPr/>
              <p:nvPr/>
            </p:nvSpPr>
            <p:spPr>
              <a:xfrm>
                <a:off x="7093831" y="4411606"/>
                <a:ext cx="203390" cy="124108"/>
              </a:xfrm>
              <a:custGeom>
                <a:avLst/>
                <a:gdLst/>
                <a:ahLst/>
                <a:cxnLst/>
                <a:rect l="l" t="t" r="r" b="b"/>
                <a:pathLst>
                  <a:path w="608" h="371" extrusionOk="0">
                    <a:moveTo>
                      <a:pt x="39" y="1"/>
                    </a:moveTo>
                    <a:cubicBezTo>
                      <a:pt x="26" y="1"/>
                      <a:pt x="14" y="7"/>
                      <a:pt x="8" y="17"/>
                    </a:cubicBezTo>
                    <a:cubicBezTo>
                      <a:pt x="0" y="34"/>
                      <a:pt x="5" y="55"/>
                      <a:pt x="22" y="62"/>
                    </a:cubicBezTo>
                    <a:lnTo>
                      <a:pt x="560" y="367"/>
                    </a:lnTo>
                    <a:cubicBezTo>
                      <a:pt x="564" y="369"/>
                      <a:pt x="569" y="370"/>
                      <a:pt x="574" y="370"/>
                    </a:cubicBezTo>
                    <a:cubicBezTo>
                      <a:pt x="584" y="370"/>
                      <a:pt x="593" y="365"/>
                      <a:pt x="598" y="355"/>
                    </a:cubicBezTo>
                    <a:cubicBezTo>
                      <a:pt x="608" y="341"/>
                      <a:pt x="603" y="324"/>
                      <a:pt x="589" y="317"/>
                    </a:cubicBezTo>
                    <a:lnTo>
                      <a:pt x="55" y="5"/>
                    </a:lnTo>
                    <a:cubicBezTo>
                      <a:pt x="50" y="2"/>
                      <a:pt x="44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503" name="Google Shape;5503;p54"/>
            <p:cNvGrpSpPr/>
            <p:nvPr/>
          </p:nvGrpSpPr>
          <p:grpSpPr>
            <a:xfrm>
              <a:off x="641473" y="3320100"/>
              <a:ext cx="1079128" cy="1121064"/>
              <a:chOff x="6514774" y="3901794"/>
              <a:chExt cx="869423" cy="903210"/>
            </a:xfrm>
          </p:grpSpPr>
          <p:sp>
            <p:nvSpPr>
              <p:cNvPr id="5504" name="Google Shape;5504;p54"/>
              <p:cNvSpPr/>
              <p:nvPr/>
            </p:nvSpPr>
            <p:spPr>
              <a:xfrm>
                <a:off x="6785402" y="3901794"/>
                <a:ext cx="300736" cy="300736"/>
              </a:xfrm>
              <a:custGeom>
                <a:avLst/>
                <a:gdLst/>
                <a:ahLst/>
                <a:cxnLst/>
                <a:rect l="l" t="t" r="r" b="b"/>
                <a:pathLst>
                  <a:path w="899" h="899" extrusionOk="0">
                    <a:moveTo>
                      <a:pt x="449" y="151"/>
                    </a:moveTo>
                    <a:cubicBezTo>
                      <a:pt x="615" y="151"/>
                      <a:pt x="749" y="284"/>
                      <a:pt x="749" y="451"/>
                    </a:cubicBezTo>
                    <a:cubicBezTo>
                      <a:pt x="749" y="615"/>
                      <a:pt x="615" y="748"/>
                      <a:pt x="449" y="748"/>
                    </a:cubicBezTo>
                    <a:cubicBezTo>
                      <a:pt x="284" y="748"/>
                      <a:pt x="151" y="615"/>
                      <a:pt x="151" y="451"/>
                    </a:cubicBezTo>
                    <a:cubicBezTo>
                      <a:pt x="151" y="284"/>
                      <a:pt x="284" y="151"/>
                      <a:pt x="449" y="151"/>
                    </a:cubicBezTo>
                    <a:close/>
                    <a:moveTo>
                      <a:pt x="449" y="0"/>
                    </a:moveTo>
                    <a:cubicBezTo>
                      <a:pt x="201" y="0"/>
                      <a:pt x="1" y="203"/>
                      <a:pt x="1" y="451"/>
                    </a:cubicBezTo>
                    <a:cubicBezTo>
                      <a:pt x="1" y="698"/>
                      <a:pt x="201" y="898"/>
                      <a:pt x="449" y="898"/>
                    </a:cubicBezTo>
                    <a:cubicBezTo>
                      <a:pt x="696" y="898"/>
                      <a:pt x="899" y="698"/>
                      <a:pt x="899" y="451"/>
                    </a:cubicBezTo>
                    <a:cubicBezTo>
                      <a:pt x="899" y="203"/>
                      <a:pt x="696" y="0"/>
                      <a:pt x="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5" name="Google Shape;5505;p54"/>
              <p:cNvSpPr/>
              <p:nvPr/>
            </p:nvSpPr>
            <p:spPr>
              <a:xfrm>
                <a:off x="6834911" y="3951973"/>
                <a:ext cx="201048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99" extrusionOk="0">
                    <a:moveTo>
                      <a:pt x="301" y="46"/>
                    </a:moveTo>
                    <a:cubicBezTo>
                      <a:pt x="441" y="46"/>
                      <a:pt x="555" y="160"/>
                      <a:pt x="555" y="301"/>
                    </a:cubicBezTo>
                    <a:cubicBezTo>
                      <a:pt x="555" y="441"/>
                      <a:pt x="441" y="555"/>
                      <a:pt x="301" y="555"/>
                    </a:cubicBezTo>
                    <a:cubicBezTo>
                      <a:pt x="160" y="555"/>
                      <a:pt x="46" y="441"/>
                      <a:pt x="46" y="301"/>
                    </a:cubicBezTo>
                    <a:cubicBezTo>
                      <a:pt x="46" y="160"/>
                      <a:pt x="160" y="46"/>
                      <a:pt x="301" y="46"/>
                    </a:cubicBezTo>
                    <a:close/>
                    <a:moveTo>
                      <a:pt x="301" y="1"/>
                    </a:moveTo>
                    <a:cubicBezTo>
                      <a:pt x="136" y="1"/>
                      <a:pt x="1" y="134"/>
                      <a:pt x="1" y="301"/>
                    </a:cubicBezTo>
                    <a:cubicBezTo>
                      <a:pt x="1" y="465"/>
                      <a:pt x="136" y="598"/>
                      <a:pt x="301" y="598"/>
                    </a:cubicBezTo>
                    <a:cubicBezTo>
                      <a:pt x="467" y="598"/>
                      <a:pt x="601" y="465"/>
                      <a:pt x="601" y="301"/>
                    </a:cubicBezTo>
                    <a:cubicBezTo>
                      <a:pt x="601" y="134"/>
                      <a:pt x="467" y="1"/>
                      <a:pt x="3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6" name="Google Shape;5506;p54"/>
              <p:cNvSpPr/>
              <p:nvPr/>
            </p:nvSpPr>
            <p:spPr>
              <a:xfrm>
                <a:off x="6785402" y="4063368"/>
                <a:ext cx="196365" cy="373327"/>
              </a:xfrm>
              <a:custGeom>
                <a:avLst/>
                <a:gdLst/>
                <a:ahLst/>
                <a:cxnLst/>
                <a:rect l="l" t="t" r="r" b="b"/>
                <a:pathLst>
                  <a:path w="587" h="1116" extrusionOk="0">
                    <a:moveTo>
                      <a:pt x="1" y="1"/>
                    </a:moveTo>
                    <a:cubicBezTo>
                      <a:pt x="1" y="1"/>
                      <a:pt x="94" y="439"/>
                      <a:pt x="161" y="730"/>
                    </a:cubicBezTo>
                    <a:cubicBezTo>
                      <a:pt x="187" y="849"/>
                      <a:pt x="222" y="980"/>
                      <a:pt x="263" y="1115"/>
                    </a:cubicBezTo>
                    <a:cubicBezTo>
                      <a:pt x="361" y="960"/>
                      <a:pt x="472" y="813"/>
                      <a:pt x="587" y="668"/>
                    </a:cubicBezTo>
                    <a:lnTo>
                      <a:pt x="472" y="34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7" name="Google Shape;5507;p54"/>
              <p:cNvSpPr/>
              <p:nvPr/>
            </p:nvSpPr>
            <p:spPr>
              <a:xfrm>
                <a:off x="6873047" y="4302552"/>
                <a:ext cx="267953" cy="5024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502" extrusionOk="0">
                    <a:moveTo>
                      <a:pt x="289" y="0"/>
                    </a:moveTo>
                    <a:cubicBezTo>
                      <a:pt x="187" y="131"/>
                      <a:pt x="89" y="262"/>
                      <a:pt x="1" y="400"/>
                    </a:cubicBezTo>
                    <a:cubicBezTo>
                      <a:pt x="139" y="850"/>
                      <a:pt x="360" y="1334"/>
                      <a:pt x="703" y="1493"/>
                    </a:cubicBezTo>
                    <a:cubicBezTo>
                      <a:pt x="716" y="1499"/>
                      <a:pt x="728" y="1502"/>
                      <a:pt x="741" y="1502"/>
                    </a:cubicBezTo>
                    <a:cubicBezTo>
                      <a:pt x="763" y="1502"/>
                      <a:pt x="784" y="1493"/>
                      <a:pt x="801" y="1479"/>
                    </a:cubicBezTo>
                    <a:lnTo>
                      <a:pt x="2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8" name="Google Shape;5508;p54"/>
              <p:cNvSpPr/>
              <p:nvPr/>
            </p:nvSpPr>
            <p:spPr>
              <a:xfrm>
                <a:off x="6969724" y="4286495"/>
                <a:ext cx="187333" cy="510816"/>
              </a:xfrm>
              <a:custGeom>
                <a:avLst/>
                <a:gdLst/>
                <a:ahLst/>
                <a:cxnLst/>
                <a:rect l="l" t="t" r="r" b="b"/>
                <a:pathLst>
                  <a:path w="560" h="1527" extrusionOk="0">
                    <a:moveTo>
                      <a:pt x="36" y="1"/>
                    </a:moveTo>
                    <a:cubicBezTo>
                      <a:pt x="24" y="17"/>
                      <a:pt x="12" y="34"/>
                      <a:pt x="0" y="48"/>
                    </a:cubicBezTo>
                    <a:lnTo>
                      <a:pt x="512" y="1527"/>
                    </a:lnTo>
                    <a:cubicBezTo>
                      <a:pt x="543" y="1503"/>
                      <a:pt x="560" y="1460"/>
                      <a:pt x="545" y="1417"/>
                    </a:cubicBezTo>
                    <a:lnTo>
                      <a:pt x="124" y="241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9" name="Google Shape;5509;p54"/>
              <p:cNvSpPr/>
              <p:nvPr/>
            </p:nvSpPr>
            <p:spPr>
              <a:xfrm>
                <a:off x="6514774" y="4114885"/>
                <a:ext cx="326828" cy="300736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99" extrusionOk="0">
                    <a:moveTo>
                      <a:pt x="488" y="195"/>
                    </a:moveTo>
                    <a:cubicBezTo>
                      <a:pt x="504" y="195"/>
                      <a:pt x="520" y="196"/>
                      <a:pt x="536" y="199"/>
                    </a:cubicBezTo>
                    <a:cubicBezTo>
                      <a:pt x="674" y="225"/>
                      <a:pt x="765" y="359"/>
                      <a:pt x="739" y="497"/>
                    </a:cubicBezTo>
                    <a:cubicBezTo>
                      <a:pt x="715" y="619"/>
                      <a:pt x="607" y="704"/>
                      <a:pt x="488" y="704"/>
                    </a:cubicBezTo>
                    <a:cubicBezTo>
                      <a:pt x="472" y="704"/>
                      <a:pt x="457" y="702"/>
                      <a:pt x="441" y="699"/>
                    </a:cubicBezTo>
                    <a:cubicBezTo>
                      <a:pt x="303" y="673"/>
                      <a:pt x="212" y="537"/>
                      <a:pt x="238" y="402"/>
                    </a:cubicBezTo>
                    <a:cubicBezTo>
                      <a:pt x="262" y="280"/>
                      <a:pt x="368" y="195"/>
                      <a:pt x="488" y="195"/>
                    </a:cubicBezTo>
                    <a:close/>
                    <a:moveTo>
                      <a:pt x="488" y="0"/>
                    </a:moveTo>
                    <a:cubicBezTo>
                      <a:pt x="278" y="0"/>
                      <a:pt x="90" y="150"/>
                      <a:pt x="48" y="364"/>
                    </a:cubicBezTo>
                    <a:cubicBezTo>
                      <a:pt x="0" y="606"/>
                      <a:pt x="160" y="842"/>
                      <a:pt x="403" y="890"/>
                    </a:cubicBezTo>
                    <a:cubicBezTo>
                      <a:pt x="432" y="896"/>
                      <a:pt x="461" y="898"/>
                      <a:pt x="489" y="898"/>
                    </a:cubicBezTo>
                    <a:cubicBezTo>
                      <a:pt x="699" y="898"/>
                      <a:pt x="887" y="749"/>
                      <a:pt x="929" y="535"/>
                    </a:cubicBezTo>
                    <a:cubicBezTo>
                      <a:pt x="977" y="292"/>
                      <a:pt x="817" y="56"/>
                      <a:pt x="574" y="9"/>
                    </a:cubicBezTo>
                    <a:cubicBezTo>
                      <a:pt x="545" y="3"/>
                      <a:pt x="516" y="0"/>
                      <a:pt x="488" y="0"/>
                    </a:cubicBezTo>
                    <a:close/>
                  </a:path>
                </a:pathLst>
              </a:custGeom>
              <a:solidFill>
                <a:srgbClr val="F159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0" name="Google Shape;5510;p54"/>
              <p:cNvSpPr/>
              <p:nvPr/>
            </p:nvSpPr>
            <p:spPr>
              <a:xfrm>
                <a:off x="6527486" y="4114550"/>
                <a:ext cx="300736" cy="300401"/>
              </a:xfrm>
              <a:custGeom>
                <a:avLst/>
                <a:gdLst/>
                <a:ahLst/>
                <a:cxnLst/>
                <a:rect l="l" t="t" r="r" b="b"/>
                <a:pathLst>
                  <a:path w="899" h="898" extrusionOk="0">
                    <a:moveTo>
                      <a:pt x="450" y="150"/>
                    </a:moveTo>
                    <a:cubicBezTo>
                      <a:pt x="615" y="150"/>
                      <a:pt x="748" y="284"/>
                      <a:pt x="748" y="450"/>
                    </a:cubicBezTo>
                    <a:cubicBezTo>
                      <a:pt x="748" y="615"/>
                      <a:pt x="615" y="750"/>
                      <a:pt x="450" y="750"/>
                    </a:cubicBezTo>
                    <a:cubicBezTo>
                      <a:pt x="284" y="750"/>
                      <a:pt x="150" y="615"/>
                      <a:pt x="150" y="450"/>
                    </a:cubicBezTo>
                    <a:cubicBezTo>
                      <a:pt x="150" y="284"/>
                      <a:pt x="284" y="150"/>
                      <a:pt x="450" y="150"/>
                    </a:cubicBezTo>
                    <a:close/>
                    <a:moveTo>
                      <a:pt x="450" y="0"/>
                    </a:moveTo>
                    <a:cubicBezTo>
                      <a:pt x="203" y="0"/>
                      <a:pt x="0" y="203"/>
                      <a:pt x="0" y="450"/>
                    </a:cubicBezTo>
                    <a:cubicBezTo>
                      <a:pt x="0" y="698"/>
                      <a:pt x="203" y="898"/>
                      <a:pt x="450" y="898"/>
                    </a:cubicBezTo>
                    <a:cubicBezTo>
                      <a:pt x="698" y="898"/>
                      <a:pt x="898" y="698"/>
                      <a:pt x="898" y="450"/>
                    </a:cubicBezTo>
                    <a:cubicBezTo>
                      <a:pt x="898" y="203"/>
                      <a:pt x="698" y="0"/>
                      <a:pt x="4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1" name="Google Shape;5511;p54"/>
              <p:cNvSpPr/>
              <p:nvPr/>
            </p:nvSpPr>
            <p:spPr>
              <a:xfrm>
                <a:off x="6577664" y="4164729"/>
                <a:ext cx="200379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9" h="601" extrusionOk="0">
                    <a:moveTo>
                      <a:pt x="300" y="46"/>
                    </a:moveTo>
                    <a:cubicBezTo>
                      <a:pt x="441" y="46"/>
                      <a:pt x="555" y="160"/>
                      <a:pt x="555" y="300"/>
                    </a:cubicBezTo>
                    <a:cubicBezTo>
                      <a:pt x="555" y="441"/>
                      <a:pt x="441" y="555"/>
                      <a:pt x="300" y="555"/>
                    </a:cubicBezTo>
                    <a:cubicBezTo>
                      <a:pt x="160" y="555"/>
                      <a:pt x="46" y="441"/>
                      <a:pt x="46" y="300"/>
                    </a:cubicBezTo>
                    <a:cubicBezTo>
                      <a:pt x="46" y="160"/>
                      <a:pt x="160" y="46"/>
                      <a:pt x="300" y="46"/>
                    </a:cubicBezTo>
                    <a:close/>
                    <a:moveTo>
                      <a:pt x="300" y="0"/>
                    </a:moveTo>
                    <a:cubicBezTo>
                      <a:pt x="134" y="0"/>
                      <a:pt x="0" y="134"/>
                      <a:pt x="0" y="300"/>
                    </a:cubicBezTo>
                    <a:cubicBezTo>
                      <a:pt x="0" y="465"/>
                      <a:pt x="134" y="600"/>
                      <a:pt x="300" y="600"/>
                    </a:cubicBezTo>
                    <a:cubicBezTo>
                      <a:pt x="465" y="600"/>
                      <a:pt x="598" y="465"/>
                      <a:pt x="598" y="300"/>
                    </a:cubicBezTo>
                    <a:cubicBezTo>
                      <a:pt x="598" y="134"/>
                      <a:pt x="465" y="0"/>
                      <a:pt x="3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2" name="Google Shape;5512;p54"/>
              <p:cNvSpPr/>
              <p:nvPr/>
            </p:nvSpPr>
            <p:spPr>
              <a:xfrm>
                <a:off x="6717829" y="4119903"/>
                <a:ext cx="349241" cy="23550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704" extrusionOk="0">
                    <a:moveTo>
                      <a:pt x="1" y="1"/>
                    </a:moveTo>
                    <a:lnTo>
                      <a:pt x="251" y="530"/>
                    </a:lnTo>
                    <a:lnTo>
                      <a:pt x="543" y="703"/>
                    </a:lnTo>
                    <a:cubicBezTo>
                      <a:pt x="708" y="618"/>
                      <a:pt x="874" y="537"/>
                      <a:pt x="1044" y="470"/>
                    </a:cubicBezTo>
                    <a:cubicBezTo>
                      <a:pt x="920" y="403"/>
                      <a:pt x="796" y="346"/>
                      <a:pt x="684" y="296"/>
                    </a:cubicBezTo>
                    <a:cubicBezTo>
                      <a:pt x="413" y="17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3" name="Google Shape;5513;p54"/>
              <p:cNvSpPr/>
              <p:nvPr/>
            </p:nvSpPr>
            <p:spPr>
              <a:xfrm>
                <a:off x="6917873" y="4277128"/>
                <a:ext cx="466324" cy="32749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979" extrusionOk="0">
                    <a:moveTo>
                      <a:pt x="446" y="0"/>
                    </a:moveTo>
                    <a:cubicBezTo>
                      <a:pt x="296" y="60"/>
                      <a:pt x="145" y="131"/>
                      <a:pt x="0" y="205"/>
                    </a:cubicBezTo>
                    <a:cubicBezTo>
                      <a:pt x="250" y="348"/>
                      <a:pt x="1055" y="800"/>
                      <a:pt x="1365" y="979"/>
                    </a:cubicBezTo>
                    <a:cubicBezTo>
                      <a:pt x="1384" y="957"/>
                      <a:pt x="1393" y="929"/>
                      <a:pt x="1384" y="898"/>
                    </a:cubicBezTo>
                    <a:cubicBezTo>
                      <a:pt x="1296" y="531"/>
                      <a:pt x="862" y="221"/>
                      <a:pt x="4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4" name="Google Shape;5514;p54"/>
              <p:cNvSpPr/>
              <p:nvPr/>
            </p:nvSpPr>
            <p:spPr>
              <a:xfrm>
                <a:off x="6899474" y="4345370"/>
                <a:ext cx="475022" cy="271632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12" extrusionOk="0">
                    <a:moveTo>
                      <a:pt x="55" y="1"/>
                    </a:moveTo>
                    <a:cubicBezTo>
                      <a:pt x="36" y="10"/>
                      <a:pt x="17" y="20"/>
                      <a:pt x="0" y="29"/>
                    </a:cubicBezTo>
                    <a:lnTo>
                      <a:pt x="220" y="160"/>
                    </a:lnTo>
                    <a:lnTo>
                      <a:pt x="1293" y="799"/>
                    </a:lnTo>
                    <a:cubicBezTo>
                      <a:pt x="1309" y="808"/>
                      <a:pt x="1326" y="812"/>
                      <a:pt x="1343" y="812"/>
                    </a:cubicBezTo>
                    <a:cubicBezTo>
                      <a:pt x="1373" y="812"/>
                      <a:pt x="1401" y="798"/>
                      <a:pt x="1420" y="775"/>
                    </a:cubicBezTo>
                    <a:cubicBezTo>
                      <a:pt x="1110" y="596"/>
                      <a:pt x="305" y="144"/>
                      <a:pt x="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5" name="Google Shape;5515;p54"/>
              <p:cNvSpPr/>
              <p:nvPr/>
            </p:nvSpPr>
            <p:spPr>
              <a:xfrm>
                <a:off x="6872378" y="4254380"/>
                <a:ext cx="8095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5" extrusionOk="0">
                    <a:moveTo>
                      <a:pt x="121" y="1"/>
                    </a:moveTo>
                    <a:cubicBezTo>
                      <a:pt x="117" y="1"/>
                      <a:pt x="114" y="1"/>
                      <a:pt x="110" y="1"/>
                    </a:cubicBezTo>
                    <a:cubicBezTo>
                      <a:pt x="41" y="11"/>
                      <a:pt x="1" y="82"/>
                      <a:pt x="29" y="144"/>
                    </a:cubicBezTo>
                    <a:cubicBezTo>
                      <a:pt x="44" y="181"/>
                      <a:pt x="84" y="204"/>
                      <a:pt x="123" y="204"/>
                    </a:cubicBezTo>
                    <a:cubicBezTo>
                      <a:pt x="127" y="204"/>
                      <a:pt x="130" y="204"/>
                      <a:pt x="134" y="204"/>
                    </a:cubicBezTo>
                    <a:cubicBezTo>
                      <a:pt x="203" y="194"/>
                      <a:pt x="241" y="123"/>
                      <a:pt x="212" y="61"/>
                    </a:cubicBezTo>
                    <a:cubicBezTo>
                      <a:pt x="197" y="24"/>
                      <a:pt x="160" y="1"/>
                      <a:pt x="1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6" name="Google Shape;5516;p54"/>
              <p:cNvSpPr/>
              <p:nvPr/>
            </p:nvSpPr>
            <p:spPr>
              <a:xfrm>
                <a:off x="6876392" y="4263413"/>
                <a:ext cx="69581" cy="59210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77" extrusionOk="0">
                    <a:moveTo>
                      <a:pt x="43" y="1"/>
                    </a:moveTo>
                    <a:lnTo>
                      <a:pt x="43" y="1"/>
                    </a:lnTo>
                    <a:cubicBezTo>
                      <a:pt x="12" y="27"/>
                      <a:pt x="0" y="67"/>
                      <a:pt x="12" y="108"/>
                    </a:cubicBezTo>
                    <a:cubicBezTo>
                      <a:pt x="26" y="150"/>
                      <a:pt x="66" y="177"/>
                      <a:pt x="109" y="177"/>
                    </a:cubicBezTo>
                    <a:cubicBezTo>
                      <a:pt x="120" y="177"/>
                      <a:pt x="130" y="175"/>
                      <a:pt x="141" y="172"/>
                    </a:cubicBezTo>
                    <a:cubicBezTo>
                      <a:pt x="177" y="160"/>
                      <a:pt x="203" y="129"/>
                      <a:pt x="208" y="93"/>
                    </a:cubicBezTo>
                    <a:lnTo>
                      <a:pt x="208" y="93"/>
                    </a:lnTo>
                    <a:cubicBezTo>
                      <a:pt x="198" y="103"/>
                      <a:pt x="186" y="110"/>
                      <a:pt x="172" y="115"/>
                    </a:cubicBezTo>
                    <a:cubicBezTo>
                      <a:pt x="162" y="118"/>
                      <a:pt x="152" y="120"/>
                      <a:pt x="141" y="120"/>
                    </a:cubicBezTo>
                    <a:cubicBezTo>
                      <a:pt x="99" y="120"/>
                      <a:pt x="59" y="92"/>
                      <a:pt x="46" y="48"/>
                    </a:cubicBezTo>
                    <a:cubicBezTo>
                      <a:pt x="41" y="32"/>
                      <a:pt x="39" y="15"/>
                      <a:pt x="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7" name="Google Shape;5517;p54"/>
              <p:cNvSpPr/>
              <p:nvPr/>
            </p:nvSpPr>
            <p:spPr>
              <a:xfrm>
                <a:off x="6961695" y="4336673"/>
                <a:ext cx="119759" cy="75937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27" extrusionOk="0">
                    <a:moveTo>
                      <a:pt x="34" y="0"/>
                    </a:moveTo>
                    <a:cubicBezTo>
                      <a:pt x="24" y="0"/>
                      <a:pt x="14" y="6"/>
                      <a:pt x="10" y="15"/>
                    </a:cubicBezTo>
                    <a:cubicBezTo>
                      <a:pt x="0" y="29"/>
                      <a:pt x="5" y="48"/>
                      <a:pt x="19" y="55"/>
                    </a:cubicBezTo>
                    <a:lnTo>
                      <a:pt x="303" y="222"/>
                    </a:lnTo>
                    <a:cubicBezTo>
                      <a:pt x="308" y="225"/>
                      <a:pt x="315" y="227"/>
                      <a:pt x="321" y="227"/>
                    </a:cubicBezTo>
                    <a:cubicBezTo>
                      <a:pt x="332" y="227"/>
                      <a:pt x="343" y="221"/>
                      <a:pt x="348" y="210"/>
                    </a:cubicBezTo>
                    <a:cubicBezTo>
                      <a:pt x="357" y="194"/>
                      <a:pt x="353" y="172"/>
                      <a:pt x="336" y="165"/>
                    </a:cubicBezTo>
                    <a:lnTo>
                      <a:pt x="50" y="5"/>
                    </a:lnTo>
                    <a:cubicBezTo>
                      <a:pt x="45" y="2"/>
                      <a:pt x="39" y="0"/>
                      <a:pt x="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8" name="Google Shape;5518;p54"/>
              <p:cNvSpPr/>
              <p:nvPr/>
            </p:nvSpPr>
            <p:spPr>
              <a:xfrm>
                <a:off x="7093831" y="4411606"/>
                <a:ext cx="203390" cy="124108"/>
              </a:xfrm>
              <a:custGeom>
                <a:avLst/>
                <a:gdLst/>
                <a:ahLst/>
                <a:cxnLst/>
                <a:rect l="l" t="t" r="r" b="b"/>
                <a:pathLst>
                  <a:path w="608" h="371" extrusionOk="0">
                    <a:moveTo>
                      <a:pt x="39" y="1"/>
                    </a:moveTo>
                    <a:cubicBezTo>
                      <a:pt x="26" y="1"/>
                      <a:pt x="14" y="7"/>
                      <a:pt x="8" y="17"/>
                    </a:cubicBezTo>
                    <a:cubicBezTo>
                      <a:pt x="0" y="34"/>
                      <a:pt x="5" y="55"/>
                      <a:pt x="22" y="62"/>
                    </a:cubicBezTo>
                    <a:lnTo>
                      <a:pt x="560" y="367"/>
                    </a:lnTo>
                    <a:cubicBezTo>
                      <a:pt x="564" y="369"/>
                      <a:pt x="569" y="370"/>
                      <a:pt x="574" y="370"/>
                    </a:cubicBezTo>
                    <a:cubicBezTo>
                      <a:pt x="584" y="370"/>
                      <a:pt x="593" y="365"/>
                      <a:pt x="598" y="355"/>
                    </a:cubicBezTo>
                    <a:cubicBezTo>
                      <a:pt x="608" y="341"/>
                      <a:pt x="603" y="324"/>
                      <a:pt x="589" y="317"/>
                    </a:cubicBezTo>
                    <a:lnTo>
                      <a:pt x="55" y="5"/>
                    </a:lnTo>
                    <a:cubicBezTo>
                      <a:pt x="50" y="2"/>
                      <a:pt x="44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15" name="Google Shape;7632;p70">
            <a:extLst>
              <a:ext uri="{FF2B5EF4-FFF2-40B4-BE49-F238E27FC236}">
                <a16:creationId xmlns:a16="http://schemas.microsoft.com/office/drawing/2014/main" id="{FFC4FE66-37B1-4CF4-B2DA-436C6D69E44E}"/>
              </a:ext>
            </a:extLst>
          </p:cNvPr>
          <p:cNvGrpSpPr/>
          <p:nvPr/>
        </p:nvGrpSpPr>
        <p:grpSpPr>
          <a:xfrm>
            <a:off x="10636641" y="4160342"/>
            <a:ext cx="1560500" cy="2603967"/>
            <a:chOff x="7277808" y="1737418"/>
            <a:chExt cx="1170375" cy="1952975"/>
          </a:xfrm>
        </p:grpSpPr>
        <p:sp>
          <p:nvSpPr>
            <p:cNvPr id="516" name="Google Shape;7633;p70">
              <a:extLst>
                <a:ext uri="{FF2B5EF4-FFF2-40B4-BE49-F238E27FC236}">
                  <a16:creationId xmlns:a16="http://schemas.microsoft.com/office/drawing/2014/main" id="{9A7D9E0F-2087-40D4-B53B-A71B73B30BD4}"/>
                </a:ext>
              </a:extLst>
            </p:cNvPr>
            <p:cNvSpPr/>
            <p:nvPr/>
          </p:nvSpPr>
          <p:spPr>
            <a:xfrm>
              <a:off x="8147853" y="3101800"/>
              <a:ext cx="197280" cy="229968"/>
            </a:xfrm>
            <a:custGeom>
              <a:avLst/>
              <a:gdLst/>
              <a:ahLst/>
              <a:cxnLst/>
              <a:rect l="l" t="t" r="r" b="b"/>
              <a:pathLst>
                <a:path w="15293" h="17827" extrusionOk="0">
                  <a:moveTo>
                    <a:pt x="11253" y="0"/>
                  </a:moveTo>
                  <a:cubicBezTo>
                    <a:pt x="11070" y="0"/>
                    <a:pt x="10888" y="23"/>
                    <a:pt x="10728" y="46"/>
                  </a:cubicBezTo>
                  <a:cubicBezTo>
                    <a:pt x="10431" y="114"/>
                    <a:pt x="10157" y="229"/>
                    <a:pt x="9952" y="343"/>
                  </a:cubicBezTo>
                  <a:cubicBezTo>
                    <a:pt x="9655" y="503"/>
                    <a:pt x="9404" y="708"/>
                    <a:pt x="9199" y="891"/>
                  </a:cubicBezTo>
                  <a:cubicBezTo>
                    <a:pt x="8765" y="1256"/>
                    <a:pt x="8377" y="1735"/>
                    <a:pt x="7943" y="2397"/>
                  </a:cubicBezTo>
                  <a:cubicBezTo>
                    <a:pt x="7487" y="3105"/>
                    <a:pt x="7076" y="3881"/>
                    <a:pt x="6734" y="4725"/>
                  </a:cubicBezTo>
                  <a:lnTo>
                    <a:pt x="6711" y="4680"/>
                  </a:lnTo>
                  <a:lnTo>
                    <a:pt x="6734" y="4680"/>
                  </a:lnTo>
                  <a:cubicBezTo>
                    <a:pt x="6642" y="4314"/>
                    <a:pt x="6505" y="3972"/>
                    <a:pt x="6300" y="3652"/>
                  </a:cubicBezTo>
                  <a:cubicBezTo>
                    <a:pt x="6117" y="3333"/>
                    <a:pt x="5843" y="3082"/>
                    <a:pt x="5547" y="2899"/>
                  </a:cubicBezTo>
                  <a:cubicBezTo>
                    <a:pt x="5318" y="2762"/>
                    <a:pt x="5067" y="2694"/>
                    <a:pt x="4771" y="2694"/>
                  </a:cubicBezTo>
                  <a:cubicBezTo>
                    <a:pt x="4679" y="2694"/>
                    <a:pt x="4588" y="2717"/>
                    <a:pt x="4497" y="2717"/>
                  </a:cubicBezTo>
                  <a:cubicBezTo>
                    <a:pt x="4086" y="2785"/>
                    <a:pt x="3721" y="2968"/>
                    <a:pt x="3424" y="3219"/>
                  </a:cubicBezTo>
                  <a:cubicBezTo>
                    <a:pt x="3173" y="3401"/>
                    <a:pt x="2990" y="3675"/>
                    <a:pt x="2830" y="3995"/>
                  </a:cubicBezTo>
                  <a:cubicBezTo>
                    <a:pt x="2579" y="4565"/>
                    <a:pt x="2488" y="5250"/>
                    <a:pt x="2579" y="6118"/>
                  </a:cubicBezTo>
                  <a:cubicBezTo>
                    <a:pt x="2648" y="6665"/>
                    <a:pt x="2785" y="7259"/>
                    <a:pt x="2990" y="7852"/>
                  </a:cubicBezTo>
                  <a:cubicBezTo>
                    <a:pt x="3081" y="8058"/>
                    <a:pt x="3173" y="8263"/>
                    <a:pt x="3264" y="8491"/>
                  </a:cubicBezTo>
                  <a:cubicBezTo>
                    <a:pt x="2716" y="8537"/>
                    <a:pt x="2214" y="8674"/>
                    <a:pt x="1758" y="8925"/>
                  </a:cubicBezTo>
                  <a:cubicBezTo>
                    <a:pt x="1233" y="9199"/>
                    <a:pt x="753" y="9678"/>
                    <a:pt x="457" y="10249"/>
                  </a:cubicBezTo>
                  <a:cubicBezTo>
                    <a:pt x="160" y="10797"/>
                    <a:pt x="0" y="11436"/>
                    <a:pt x="23" y="12029"/>
                  </a:cubicBezTo>
                  <a:cubicBezTo>
                    <a:pt x="23" y="12326"/>
                    <a:pt x="69" y="12646"/>
                    <a:pt x="160" y="12965"/>
                  </a:cubicBezTo>
                  <a:cubicBezTo>
                    <a:pt x="251" y="13262"/>
                    <a:pt x="388" y="13559"/>
                    <a:pt x="571" y="13810"/>
                  </a:cubicBezTo>
                  <a:cubicBezTo>
                    <a:pt x="753" y="14106"/>
                    <a:pt x="1004" y="14357"/>
                    <a:pt x="1278" y="14563"/>
                  </a:cubicBezTo>
                  <a:cubicBezTo>
                    <a:pt x="1415" y="14677"/>
                    <a:pt x="1598" y="14791"/>
                    <a:pt x="1803" y="14905"/>
                  </a:cubicBezTo>
                  <a:cubicBezTo>
                    <a:pt x="1986" y="14997"/>
                    <a:pt x="2191" y="15065"/>
                    <a:pt x="2442" y="15134"/>
                  </a:cubicBezTo>
                  <a:cubicBezTo>
                    <a:pt x="2762" y="15225"/>
                    <a:pt x="3150" y="15293"/>
                    <a:pt x="3561" y="15293"/>
                  </a:cubicBezTo>
                  <a:lnTo>
                    <a:pt x="3698" y="15293"/>
                  </a:lnTo>
                  <a:cubicBezTo>
                    <a:pt x="3994" y="15270"/>
                    <a:pt x="4268" y="15225"/>
                    <a:pt x="4519" y="15202"/>
                  </a:cubicBezTo>
                  <a:cubicBezTo>
                    <a:pt x="4748" y="15156"/>
                    <a:pt x="4953" y="15111"/>
                    <a:pt x="5159" y="15042"/>
                  </a:cubicBezTo>
                  <a:cubicBezTo>
                    <a:pt x="5341" y="15658"/>
                    <a:pt x="5592" y="16183"/>
                    <a:pt x="5912" y="16594"/>
                  </a:cubicBezTo>
                  <a:cubicBezTo>
                    <a:pt x="6117" y="16845"/>
                    <a:pt x="6368" y="17074"/>
                    <a:pt x="6665" y="17279"/>
                  </a:cubicBezTo>
                  <a:cubicBezTo>
                    <a:pt x="6893" y="17439"/>
                    <a:pt x="7144" y="17553"/>
                    <a:pt x="7487" y="17667"/>
                  </a:cubicBezTo>
                  <a:cubicBezTo>
                    <a:pt x="7738" y="17758"/>
                    <a:pt x="8012" y="17804"/>
                    <a:pt x="8354" y="17827"/>
                  </a:cubicBezTo>
                  <a:lnTo>
                    <a:pt x="8537" y="17827"/>
                  </a:lnTo>
                  <a:cubicBezTo>
                    <a:pt x="8742" y="17827"/>
                    <a:pt x="8970" y="17804"/>
                    <a:pt x="9244" y="17736"/>
                  </a:cubicBezTo>
                  <a:cubicBezTo>
                    <a:pt x="9518" y="17690"/>
                    <a:pt x="9792" y="17599"/>
                    <a:pt x="10112" y="17462"/>
                  </a:cubicBezTo>
                  <a:cubicBezTo>
                    <a:pt x="10363" y="17348"/>
                    <a:pt x="10614" y="17188"/>
                    <a:pt x="10888" y="16960"/>
                  </a:cubicBezTo>
                  <a:cubicBezTo>
                    <a:pt x="11184" y="16708"/>
                    <a:pt x="11458" y="16389"/>
                    <a:pt x="11641" y="16024"/>
                  </a:cubicBezTo>
                  <a:cubicBezTo>
                    <a:pt x="11869" y="15613"/>
                    <a:pt x="11983" y="15156"/>
                    <a:pt x="12006" y="14677"/>
                  </a:cubicBezTo>
                  <a:cubicBezTo>
                    <a:pt x="12006" y="14426"/>
                    <a:pt x="11961" y="14198"/>
                    <a:pt x="11915" y="13992"/>
                  </a:cubicBezTo>
                  <a:cubicBezTo>
                    <a:pt x="11869" y="13718"/>
                    <a:pt x="11755" y="13467"/>
                    <a:pt x="11664" y="13239"/>
                  </a:cubicBezTo>
                  <a:cubicBezTo>
                    <a:pt x="11572" y="13034"/>
                    <a:pt x="11436" y="12851"/>
                    <a:pt x="11253" y="12600"/>
                  </a:cubicBezTo>
                  <a:lnTo>
                    <a:pt x="11184" y="12531"/>
                  </a:lnTo>
                  <a:lnTo>
                    <a:pt x="11139" y="12463"/>
                  </a:lnTo>
                  <a:cubicBezTo>
                    <a:pt x="11572" y="12326"/>
                    <a:pt x="12029" y="12143"/>
                    <a:pt x="12485" y="11892"/>
                  </a:cubicBezTo>
                  <a:cubicBezTo>
                    <a:pt x="12851" y="11710"/>
                    <a:pt x="13216" y="11459"/>
                    <a:pt x="13558" y="11208"/>
                  </a:cubicBezTo>
                  <a:cubicBezTo>
                    <a:pt x="13969" y="10911"/>
                    <a:pt x="14266" y="10614"/>
                    <a:pt x="14540" y="10272"/>
                  </a:cubicBezTo>
                  <a:cubicBezTo>
                    <a:pt x="14677" y="10089"/>
                    <a:pt x="14791" y="9907"/>
                    <a:pt x="14905" y="9724"/>
                  </a:cubicBezTo>
                  <a:cubicBezTo>
                    <a:pt x="14996" y="9564"/>
                    <a:pt x="15088" y="9359"/>
                    <a:pt x="15156" y="9085"/>
                  </a:cubicBezTo>
                  <a:cubicBezTo>
                    <a:pt x="15225" y="8902"/>
                    <a:pt x="15247" y="8674"/>
                    <a:pt x="15270" y="8469"/>
                  </a:cubicBezTo>
                  <a:cubicBezTo>
                    <a:pt x="15293" y="8240"/>
                    <a:pt x="15247" y="7989"/>
                    <a:pt x="15225" y="7807"/>
                  </a:cubicBezTo>
                  <a:cubicBezTo>
                    <a:pt x="15133" y="7350"/>
                    <a:pt x="14928" y="6916"/>
                    <a:pt x="14608" y="6574"/>
                  </a:cubicBezTo>
                  <a:cubicBezTo>
                    <a:pt x="14380" y="6300"/>
                    <a:pt x="14015" y="6072"/>
                    <a:pt x="13581" y="5981"/>
                  </a:cubicBezTo>
                  <a:cubicBezTo>
                    <a:pt x="13421" y="5935"/>
                    <a:pt x="13239" y="5912"/>
                    <a:pt x="13033" y="5912"/>
                  </a:cubicBezTo>
                  <a:cubicBezTo>
                    <a:pt x="12759" y="5912"/>
                    <a:pt x="12463" y="5958"/>
                    <a:pt x="12166" y="6026"/>
                  </a:cubicBezTo>
                  <a:cubicBezTo>
                    <a:pt x="12326" y="5798"/>
                    <a:pt x="12440" y="5570"/>
                    <a:pt x="12577" y="5319"/>
                  </a:cubicBezTo>
                  <a:cubicBezTo>
                    <a:pt x="12759" y="4953"/>
                    <a:pt x="12919" y="4611"/>
                    <a:pt x="13056" y="4246"/>
                  </a:cubicBezTo>
                  <a:cubicBezTo>
                    <a:pt x="13239" y="3767"/>
                    <a:pt x="13353" y="3401"/>
                    <a:pt x="13421" y="3036"/>
                  </a:cubicBezTo>
                  <a:cubicBezTo>
                    <a:pt x="13513" y="2602"/>
                    <a:pt x="13535" y="2237"/>
                    <a:pt x="13490" y="1895"/>
                  </a:cubicBezTo>
                  <a:cubicBezTo>
                    <a:pt x="13444" y="1461"/>
                    <a:pt x="13307" y="1119"/>
                    <a:pt x="13102" y="845"/>
                  </a:cubicBezTo>
                  <a:cubicBezTo>
                    <a:pt x="13033" y="754"/>
                    <a:pt x="12965" y="662"/>
                    <a:pt x="12874" y="594"/>
                  </a:cubicBezTo>
                  <a:cubicBezTo>
                    <a:pt x="12805" y="525"/>
                    <a:pt x="12714" y="457"/>
                    <a:pt x="12622" y="388"/>
                  </a:cubicBezTo>
                  <a:cubicBezTo>
                    <a:pt x="12440" y="251"/>
                    <a:pt x="12234" y="183"/>
                    <a:pt x="12052" y="114"/>
                  </a:cubicBezTo>
                  <a:cubicBezTo>
                    <a:pt x="11846" y="46"/>
                    <a:pt x="11618" y="23"/>
                    <a:pt x="114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7634;p70">
              <a:extLst>
                <a:ext uri="{FF2B5EF4-FFF2-40B4-BE49-F238E27FC236}">
                  <a16:creationId xmlns:a16="http://schemas.microsoft.com/office/drawing/2014/main" id="{28FF18E1-F7B1-4A3A-9356-168001ECE713}"/>
                </a:ext>
              </a:extLst>
            </p:cNvPr>
            <p:cNvSpPr/>
            <p:nvPr/>
          </p:nvSpPr>
          <p:spPr>
            <a:xfrm>
              <a:off x="8212324" y="3105915"/>
              <a:ext cx="132805" cy="225853"/>
            </a:xfrm>
            <a:custGeom>
              <a:avLst/>
              <a:gdLst/>
              <a:ahLst/>
              <a:cxnLst/>
              <a:rect l="l" t="t" r="r" b="b"/>
              <a:pathLst>
                <a:path w="10295" h="17508" extrusionOk="0">
                  <a:moveTo>
                    <a:pt x="7510" y="1"/>
                  </a:moveTo>
                  <a:cubicBezTo>
                    <a:pt x="6985" y="868"/>
                    <a:pt x="6438" y="1736"/>
                    <a:pt x="5913" y="2603"/>
                  </a:cubicBezTo>
                  <a:cubicBezTo>
                    <a:pt x="3630" y="6324"/>
                    <a:pt x="1462" y="10181"/>
                    <a:pt x="115" y="14381"/>
                  </a:cubicBezTo>
                  <a:cubicBezTo>
                    <a:pt x="92" y="14495"/>
                    <a:pt x="46" y="14632"/>
                    <a:pt x="1" y="14769"/>
                  </a:cubicBezTo>
                  <a:cubicBezTo>
                    <a:pt x="46" y="14746"/>
                    <a:pt x="115" y="14746"/>
                    <a:pt x="161" y="14723"/>
                  </a:cubicBezTo>
                  <a:cubicBezTo>
                    <a:pt x="320" y="15339"/>
                    <a:pt x="594" y="15864"/>
                    <a:pt x="914" y="16275"/>
                  </a:cubicBezTo>
                  <a:cubicBezTo>
                    <a:pt x="1119" y="16526"/>
                    <a:pt x="1370" y="16755"/>
                    <a:pt x="1667" y="16960"/>
                  </a:cubicBezTo>
                  <a:cubicBezTo>
                    <a:pt x="1895" y="17120"/>
                    <a:pt x="2146" y="17257"/>
                    <a:pt x="2489" y="17348"/>
                  </a:cubicBezTo>
                  <a:cubicBezTo>
                    <a:pt x="2740" y="17439"/>
                    <a:pt x="3014" y="17485"/>
                    <a:pt x="3356" y="17508"/>
                  </a:cubicBezTo>
                  <a:lnTo>
                    <a:pt x="3539" y="17508"/>
                  </a:lnTo>
                  <a:cubicBezTo>
                    <a:pt x="3744" y="17508"/>
                    <a:pt x="3972" y="17485"/>
                    <a:pt x="4269" y="17439"/>
                  </a:cubicBezTo>
                  <a:cubicBezTo>
                    <a:pt x="4520" y="17371"/>
                    <a:pt x="4794" y="17280"/>
                    <a:pt x="5114" y="17143"/>
                  </a:cubicBezTo>
                  <a:cubicBezTo>
                    <a:pt x="5365" y="17029"/>
                    <a:pt x="5616" y="16869"/>
                    <a:pt x="5890" y="16641"/>
                  </a:cubicBezTo>
                  <a:cubicBezTo>
                    <a:pt x="6186" y="16389"/>
                    <a:pt x="6460" y="16070"/>
                    <a:pt x="6666" y="15705"/>
                  </a:cubicBezTo>
                  <a:cubicBezTo>
                    <a:pt x="6871" y="15294"/>
                    <a:pt x="6985" y="14837"/>
                    <a:pt x="7008" y="14358"/>
                  </a:cubicBezTo>
                  <a:cubicBezTo>
                    <a:pt x="7008" y="14107"/>
                    <a:pt x="6985" y="13879"/>
                    <a:pt x="6940" y="13650"/>
                  </a:cubicBezTo>
                  <a:cubicBezTo>
                    <a:pt x="6894" y="13399"/>
                    <a:pt x="6780" y="13171"/>
                    <a:pt x="6666" y="12920"/>
                  </a:cubicBezTo>
                  <a:cubicBezTo>
                    <a:pt x="6574" y="12715"/>
                    <a:pt x="6438" y="12532"/>
                    <a:pt x="6255" y="12281"/>
                  </a:cubicBezTo>
                  <a:lnTo>
                    <a:pt x="6186" y="12190"/>
                  </a:lnTo>
                  <a:lnTo>
                    <a:pt x="6164" y="12144"/>
                  </a:lnTo>
                  <a:cubicBezTo>
                    <a:pt x="6552" y="12030"/>
                    <a:pt x="7008" y="11824"/>
                    <a:pt x="7487" y="11573"/>
                  </a:cubicBezTo>
                  <a:cubicBezTo>
                    <a:pt x="7853" y="11391"/>
                    <a:pt x="8218" y="11162"/>
                    <a:pt x="8583" y="10889"/>
                  </a:cubicBezTo>
                  <a:cubicBezTo>
                    <a:pt x="8971" y="10592"/>
                    <a:pt x="9291" y="10295"/>
                    <a:pt x="9542" y="9976"/>
                  </a:cubicBezTo>
                  <a:cubicBezTo>
                    <a:pt x="9679" y="9770"/>
                    <a:pt x="9816" y="9588"/>
                    <a:pt x="9907" y="9405"/>
                  </a:cubicBezTo>
                  <a:cubicBezTo>
                    <a:pt x="9998" y="9245"/>
                    <a:pt x="10090" y="9040"/>
                    <a:pt x="10181" y="8789"/>
                  </a:cubicBezTo>
                  <a:cubicBezTo>
                    <a:pt x="10227" y="8583"/>
                    <a:pt x="10249" y="8401"/>
                    <a:pt x="10272" y="8150"/>
                  </a:cubicBezTo>
                  <a:cubicBezTo>
                    <a:pt x="10295" y="7921"/>
                    <a:pt x="10272" y="7693"/>
                    <a:pt x="10227" y="7488"/>
                  </a:cubicBezTo>
                  <a:cubicBezTo>
                    <a:pt x="10158" y="7031"/>
                    <a:pt x="9930" y="6597"/>
                    <a:pt x="9633" y="6255"/>
                  </a:cubicBezTo>
                  <a:cubicBezTo>
                    <a:pt x="9382" y="5981"/>
                    <a:pt x="9017" y="5753"/>
                    <a:pt x="8583" y="5639"/>
                  </a:cubicBezTo>
                  <a:cubicBezTo>
                    <a:pt x="8423" y="5616"/>
                    <a:pt x="8218" y="5570"/>
                    <a:pt x="8035" y="5570"/>
                  </a:cubicBezTo>
                  <a:cubicBezTo>
                    <a:pt x="7761" y="5570"/>
                    <a:pt x="7465" y="5616"/>
                    <a:pt x="7168" y="5707"/>
                  </a:cubicBezTo>
                  <a:cubicBezTo>
                    <a:pt x="7328" y="5479"/>
                    <a:pt x="7465" y="5228"/>
                    <a:pt x="7579" y="5000"/>
                  </a:cubicBezTo>
                  <a:cubicBezTo>
                    <a:pt x="7761" y="4634"/>
                    <a:pt x="7921" y="4292"/>
                    <a:pt x="8058" y="3927"/>
                  </a:cubicBezTo>
                  <a:cubicBezTo>
                    <a:pt x="8241" y="3470"/>
                    <a:pt x="8355" y="3082"/>
                    <a:pt x="8446" y="2717"/>
                  </a:cubicBezTo>
                  <a:cubicBezTo>
                    <a:pt x="8515" y="2283"/>
                    <a:pt x="8537" y="1918"/>
                    <a:pt x="8492" y="1576"/>
                  </a:cubicBezTo>
                  <a:cubicBezTo>
                    <a:pt x="8446" y="1142"/>
                    <a:pt x="8309" y="777"/>
                    <a:pt x="8104" y="526"/>
                  </a:cubicBezTo>
                  <a:cubicBezTo>
                    <a:pt x="8035" y="435"/>
                    <a:pt x="7967" y="343"/>
                    <a:pt x="7898" y="275"/>
                  </a:cubicBezTo>
                  <a:cubicBezTo>
                    <a:pt x="7807" y="206"/>
                    <a:pt x="7716" y="138"/>
                    <a:pt x="7624" y="69"/>
                  </a:cubicBezTo>
                  <a:cubicBezTo>
                    <a:pt x="7579" y="47"/>
                    <a:pt x="7556" y="24"/>
                    <a:pt x="7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7635;p70">
              <a:extLst>
                <a:ext uri="{FF2B5EF4-FFF2-40B4-BE49-F238E27FC236}">
                  <a16:creationId xmlns:a16="http://schemas.microsoft.com/office/drawing/2014/main" id="{4154A457-4EEC-4939-A68B-3862EC7F5F7C}"/>
                </a:ext>
              </a:extLst>
            </p:cNvPr>
            <p:cNvSpPr/>
            <p:nvPr/>
          </p:nvSpPr>
          <p:spPr>
            <a:xfrm>
              <a:off x="7403822" y="2909858"/>
              <a:ext cx="12965" cy="50336"/>
            </a:xfrm>
            <a:custGeom>
              <a:avLst/>
              <a:gdLst/>
              <a:ahLst/>
              <a:cxnLst/>
              <a:rect l="l" t="t" r="r" b="b"/>
              <a:pathLst>
                <a:path w="1005" h="3902" extrusionOk="0">
                  <a:moveTo>
                    <a:pt x="481" y="0"/>
                  </a:moveTo>
                  <a:lnTo>
                    <a:pt x="481" y="0"/>
                  </a:lnTo>
                  <a:cubicBezTo>
                    <a:pt x="1005" y="1210"/>
                    <a:pt x="822" y="2715"/>
                    <a:pt x="0" y="3901"/>
                  </a:cubicBezTo>
                  <a:cubicBezTo>
                    <a:pt x="845" y="2715"/>
                    <a:pt x="1005" y="1210"/>
                    <a:pt x="481" y="0"/>
                  </a:cubicBezTo>
                  <a:close/>
                </a:path>
              </a:pathLst>
            </a:custGeom>
            <a:solidFill>
              <a:srgbClr val="FE6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7636;p70">
              <a:extLst>
                <a:ext uri="{FF2B5EF4-FFF2-40B4-BE49-F238E27FC236}">
                  <a16:creationId xmlns:a16="http://schemas.microsoft.com/office/drawing/2014/main" id="{C9DC5C67-0F04-4DB6-BB2B-CFFE11B55B59}"/>
                </a:ext>
              </a:extLst>
            </p:cNvPr>
            <p:cNvSpPr/>
            <p:nvPr/>
          </p:nvSpPr>
          <p:spPr>
            <a:xfrm>
              <a:off x="7278105" y="3436562"/>
              <a:ext cx="204942" cy="189927"/>
            </a:xfrm>
            <a:custGeom>
              <a:avLst/>
              <a:gdLst/>
              <a:ahLst/>
              <a:cxnLst/>
              <a:rect l="l" t="t" r="r" b="b"/>
              <a:pathLst>
                <a:path w="15887" h="14723" extrusionOk="0">
                  <a:moveTo>
                    <a:pt x="3059" y="1"/>
                  </a:moveTo>
                  <a:cubicBezTo>
                    <a:pt x="2762" y="1"/>
                    <a:pt x="2465" y="69"/>
                    <a:pt x="2168" y="160"/>
                  </a:cubicBezTo>
                  <a:cubicBezTo>
                    <a:pt x="1872" y="252"/>
                    <a:pt x="1575" y="412"/>
                    <a:pt x="1255" y="594"/>
                  </a:cubicBezTo>
                  <a:cubicBezTo>
                    <a:pt x="1141" y="685"/>
                    <a:pt x="1027" y="800"/>
                    <a:pt x="913" y="891"/>
                  </a:cubicBezTo>
                  <a:cubicBezTo>
                    <a:pt x="913" y="891"/>
                    <a:pt x="890" y="914"/>
                    <a:pt x="890" y="914"/>
                  </a:cubicBezTo>
                  <a:lnTo>
                    <a:pt x="890" y="891"/>
                  </a:lnTo>
                  <a:cubicBezTo>
                    <a:pt x="867" y="937"/>
                    <a:pt x="822" y="982"/>
                    <a:pt x="776" y="1005"/>
                  </a:cubicBezTo>
                  <a:lnTo>
                    <a:pt x="685" y="1096"/>
                  </a:lnTo>
                  <a:cubicBezTo>
                    <a:pt x="685" y="1096"/>
                    <a:pt x="685" y="1119"/>
                    <a:pt x="685" y="1119"/>
                  </a:cubicBezTo>
                  <a:cubicBezTo>
                    <a:pt x="571" y="1233"/>
                    <a:pt x="457" y="1325"/>
                    <a:pt x="365" y="1462"/>
                  </a:cubicBezTo>
                  <a:cubicBezTo>
                    <a:pt x="320" y="1507"/>
                    <a:pt x="274" y="1576"/>
                    <a:pt x="228" y="1644"/>
                  </a:cubicBezTo>
                  <a:cubicBezTo>
                    <a:pt x="183" y="1713"/>
                    <a:pt x="137" y="1804"/>
                    <a:pt x="91" y="1872"/>
                  </a:cubicBezTo>
                  <a:lnTo>
                    <a:pt x="91" y="1895"/>
                  </a:lnTo>
                  <a:cubicBezTo>
                    <a:pt x="91" y="1895"/>
                    <a:pt x="69" y="1918"/>
                    <a:pt x="69" y="1918"/>
                  </a:cubicBezTo>
                  <a:cubicBezTo>
                    <a:pt x="46" y="1941"/>
                    <a:pt x="23" y="1986"/>
                    <a:pt x="23" y="2009"/>
                  </a:cubicBezTo>
                  <a:cubicBezTo>
                    <a:pt x="0" y="2055"/>
                    <a:pt x="0" y="2123"/>
                    <a:pt x="0" y="2169"/>
                  </a:cubicBezTo>
                  <a:cubicBezTo>
                    <a:pt x="114" y="2694"/>
                    <a:pt x="297" y="3219"/>
                    <a:pt x="479" y="3653"/>
                  </a:cubicBezTo>
                  <a:cubicBezTo>
                    <a:pt x="616" y="4018"/>
                    <a:pt x="776" y="4360"/>
                    <a:pt x="959" y="4748"/>
                  </a:cubicBezTo>
                  <a:cubicBezTo>
                    <a:pt x="1324" y="5502"/>
                    <a:pt x="1735" y="6255"/>
                    <a:pt x="2260" y="7077"/>
                  </a:cubicBezTo>
                  <a:cubicBezTo>
                    <a:pt x="3333" y="8743"/>
                    <a:pt x="4542" y="10226"/>
                    <a:pt x="5889" y="11505"/>
                  </a:cubicBezTo>
                  <a:cubicBezTo>
                    <a:pt x="6711" y="12281"/>
                    <a:pt x="7555" y="12943"/>
                    <a:pt x="8400" y="13490"/>
                  </a:cubicBezTo>
                  <a:cubicBezTo>
                    <a:pt x="9290" y="14038"/>
                    <a:pt x="10180" y="14449"/>
                    <a:pt x="11048" y="14677"/>
                  </a:cubicBezTo>
                  <a:lnTo>
                    <a:pt x="11070" y="14677"/>
                  </a:lnTo>
                  <a:cubicBezTo>
                    <a:pt x="11139" y="14700"/>
                    <a:pt x="11230" y="14700"/>
                    <a:pt x="11321" y="14723"/>
                  </a:cubicBezTo>
                  <a:cubicBezTo>
                    <a:pt x="12189" y="14426"/>
                    <a:pt x="13056" y="13924"/>
                    <a:pt x="13901" y="13239"/>
                  </a:cubicBezTo>
                  <a:cubicBezTo>
                    <a:pt x="14289" y="12920"/>
                    <a:pt x="14654" y="12555"/>
                    <a:pt x="14973" y="12167"/>
                  </a:cubicBezTo>
                  <a:cubicBezTo>
                    <a:pt x="15316" y="11779"/>
                    <a:pt x="15590" y="11368"/>
                    <a:pt x="15818" y="10957"/>
                  </a:cubicBezTo>
                  <a:cubicBezTo>
                    <a:pt x="15886" y="10797"/>
                    <a:pt x="15841" y="10637"/>
                    <a:pt x="15704" y="10569"/>
                  </a:cubicBezTo>
                  <a:cubicBezTo>
                    <a:pt x="15681" y="10546"/>
                    <a:pt x="15658" y="10523"/>
                    <a:pt x="15635" y="10523"/>
                  </a:cubicBezTo>
                  <a:cubicBezTo>
                    <a:pt x="15339" y="9793"/>
                    <a:pt x="14973" y="9085"/>
                    <a:pt x="14563" y="8423"/>
                  </a:cubicBezTo>
                  <a:cubicBezTo>
                    <a:pt x="14106" y="7693"/>
                    <a:pt x="13558" y="6985"/>
                    <a:pt x="12942" y="6300"/>
                  </a:cubicBezTo>
                  <a:cubicBezTo>
                    <a:pt x="11892" y="5159"/>
                    <a:pt x="10637" y="4132"/>
                    <a:pt x="9199" y="3219"/>
                  </a:cubicBezTo>
                  <a:cubicBezTo>
                    <a:pt x="9199" y="3128"/>
                    <a:pt x="9153" y="3059"/>
                    <a:pt x="9107" y="2991"/>
                  </a:cubicBezTo>
                  <a:cubicBezTo>
                    <a:pt x="9062" y="2968"/>
                    <a:pt x="8993" y="2922"/>
                    <a:pt x="8925" y="2922"/>
                  </a:cubicBezTo>
                  <a:lnTo>
                    <a:pt x="8537" y="2922"/>
                  </a:lnTo>
                  <a:cubicBezTo>
                    <a:pt x="8468" y="2922"/>
                    <a:pt x="8423" y="2922"/>
                    <a:pt x="8354" y="2900"/>
                  </a:cubicBezTo>
                  <a:cubicBezTo>
                    <a:pt x="8149" y="2877"/>
                    <a:pt x="7943" y="2831"/>
                    <a:pt x="7738" y="2740"/>
                  </a:cubicBezTo>
                  <a:cubicBezTo>
                    <a:pt x="7418" y="2603"/>
                    <a:pt x="7076" y="2397"/>
                    <a:pt x="6688" y="2101"/>
                  </a:cubicBezTo>
                  <a:cubicBezTo>
                    <a:pt x="6460" y="1918"/>
                    <a:pt x="6254" y="1735"/>
                    <a:pt x="6026" y="1553"/>
                  </a:cubicBezTo>
                  <a:cubicBezTo>
                    <a:pt x="5821" y="1370"/>
                    <a:pt x="5592" y="1188"/>
                    <a:pt x="5387" y="1028"/>
                  </a:cubicBezTo>
                  <a:cubicBezTo>
                    <a:pt x="4976" y="708"/>
                    <a:pt x="4497" y="343"/>
                    <a:pt x="3903" y="160"/>
                  </a:cubicBezTo>
                  <a:cubicBezTo>
                    <a:pt x="3629" y="69"/>
                    <a:pt x="3355" y="1"/>
                    <a:pt x="30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7637;p70">
              <a:extLst>
                <a:ext uri="{FF2B5EF4-FFF2-40B4-BE49-F238E27FC236}">
                  <a16:creationId xmlns:a16="http://schemas.microsoft.com/office/drawing/2014/main" id="{B495F375-D908-411F-BBB1-B0C86F9FA5AE}"/>
                </a:ext>
              </a:extLst>
            </p:cNvPr>
            <p:cNvSpPr/>
            <p:nvPr/>
          </p:nvSpPr>
          <p:spPr>
            <a:xfrm>
              <a:off x="7277808" y="3436562"/>
              <a:ext cx="161663" cy="189927"/>
            </a:xfrm>
            <a:custGeom>
              <a:avLst/>
              <a:gdLst/>
              <a:ahLst/>
              <a:cxnLst/>
              <a:rect l="l" t="t" r="r" b="b"/>
              <a:pathLst>
                <a:path w="12532" h="14723" extrusionOk="0">
                  <a:moveTo>
                    <a:pt x="3082" y="1"/>
                  </a:moveTo>
                  <a:cubicBezTo>
                    <a:pt x="2785" y="1"/>
                    <a:pt x="2488" y="46"/>
                    <a:pt x="2191" y="160"/>
                  </a:cubicBezTo>
                  <a:cubicBezTo>
                    <a:pt x="1895" y="252"/>
                    <a:pt x="1598" y="389"/>
                    <a:pt x="1278" y="594"/>
                  </a:cubicBezTo>
                  <a:cubicBezTo>
                    <a:pt x="1164" y="685"/>
                    <a:pt x="1050" y="777"/>
                    <a:pt x="936" y="891"/>
                  </a:cubicBezTo>
                  <a:lnTo>
                    <a:pt x="799" y="1005"/>
                  </a:lnTo>
                  <a:lnTo>
                    <a:pt x="708" y="1096"/>
                  </a:lnTo>
                  <a:cubicBezTo>
                    <a:pt x="548" y="1256"/>
                    <a:pt x="457" y="1347"/>
                    <a:pt x="388" y="1439"/>
                  </a:cubicBezTo>
                  <a:cubicBezTo>
                    <a:pt x="343" y="1507"/>
                    <a:pt x="297" y="1576"/>
                    <a:pt x="251" y="1621"/>
                  </a:cubicBezTo>
                  <a:cubicBezTo>
                    <a:pt x="206" y="1713"/>
                    <a:pt x="160" y="1781"/>
                    <a:pt x="114" y="1872"/>
                  </a:cubicBezTo>
                  <a:lnTo>
                    <a:pt x="92" y="1918"/>
                  </a:lnTo>
                  <a:lnTo>
                    <a:pt x="23" y="2009"/>
                  </a:lnTo>
                  <a:cubicBezTo>
                    <a:pt x="0" y="2055"/>
                    <a:pt x="0" y="2123"/>
                    <a:pt x="23" y="2169"/>
                  </a:cubicBezTo>
                  <a:cubicBezTo>
                    <a:pt x="137" y="2694"/>
                    <a:pt x="320" y="3219"/>
                    <a:pt x="480" y="3653"/>
                  </a:cubicBezTo>
                  <a:cubicBezTo>
                    <a:pt x="617" y="3995"/>
                    <a:pt x="776" y="4360"/>
                    <a:pt x="982" y="4748"/>
                  </a:cubicBezTo>
                  <a:cubicBezTo>
                    <a:pt x="1324" y="5502"/>
                    <a:pt x="1758" y="6278"/>
                    <a:pt x="2283" y="7077"/>
                  </a:cubicBezTo>
                  <a:cubicBezTo>
                    <a:pt x="3333" y="8743"/>
                    <a:pt x="4565" y="10226"/>
                    <a:pt x="5912" y="11505"/>
                  </a:cubicBezTo>
                  <a:cubicBezTo>
                    <a:pt x="6734" y="12304"/>
                    <a:pt x="7578" y="12965"/>
                    <a:pt x="8423" y="13490"/>
                  </a:cubicBezTo>
                  <a:cubicBezTo>
                    <a:pt x="9313" y="14061"/>
                    <a:pt x="10203" y="14449"/>
                    <a:pt x="11071" y="14677"/>
                  </a:cubicBezTo>
                  <a:cubicBezTo>
                    <a:pt x="11162" y="14700"/>
                    <a:pt x="11253" y="14723"/>
                    <a:pt x="11344" y="14723"/>
                  </a:cubicBezTo>
                  <a:cubicBezTo>
                    <a:pt x="11732" y="14586"/>
                    <a:pt x="12143" y="14426"/>
                    <a:pt x="12531" y="14198"/>
                  </a:cubicBezTo>
                  <a:cubicBezTo>
                    <a:pt x="12212" y="14084"/>
                    <a:pt x="11915" y="13970"/>
                    <a:pt x="11618" y="13856"/>
                  </a:cubicBezTo>
                  <a:cubicBezTo>
                    <a:pt x="10797" y="13468"/>
                    <a:pt x="9998" y="13034"/>
                    <a:pt x="9222" y="12532"/>
                  </a:cubicBezTo>
                  <a:cubicBezTo>
                    <a:pt x="8400" y="11984"/>
                    <a:pt x="7601" y="11368"/>
                    <a:pt x="6871" y="10706"/>
                  </a:cubicBezTo>
                  <a:cubicBezTo>
                    <a:pt x="6117" y="10044"/>
                    <a:pt x="5433" y="9313"/>
                    <a:pt x="4794" y="8560"/>
                  </a:cubicBezTo>
                  <a:cubicBezTo>
                    <a:pt x="3538" y="7077"/>
                    <a:pt x="2443" y="5433"/>
                    <a:pt x="1621" y="3676"/>
                  </a:cubicBezTo>
                  <a:cubicBezTo>
                    <a:pt x="1598" y="3630"/>
                    <a:pt x="1621" y="3561"/>
                    <a:pt x="1644" y="3539"/>
                  </a:cubicBezTo>
                  <a:lnTo>
                    <a:pt x="1667" y="3539"/>
                  </a:lnTo>
                  <a:cubicBezTo>
                    <a:pt x="2260" y="3265"/>
                    <a:pt x="2831" y="2945"/>
                    <a:pt x="3333" y="2557"/>
                  </a:cubicBezTo>
                  <a:lnTo>
                    <a:pt x="3356" y="2557"/>
                  </a:lnTo>
                  <a:cubicBezTo>
                    <a:pt x="3515" y="2420"/>
                    <a:pt x="3652" y="2306"/>
                    <a:pt x="3789" y="2169"/>
                  </a:cubicBezTo>
                  <a:cubicBezTo>
                    <a:pt x="3926" y="2032"/>
                    <a:pt x="4063" y="1895"/>
                    <a:pt x="4177" y="1758"/>
                  </a:cubicBezTo>
                  <a:cubicBezTo>
                    <a:pt x="4246" y="1644"/>
                    <a:pt x="4314" y="1553"/>
                    <a:pt x="4383" y="1439"/>
                  </a:cubicBezTo>
                  <a:cubicBezTo>
                    <a:pt x="4451" y="1325"/>
                    <a:pt x="4497" y="1210"/>
                    <a:pt x="4565" y="1096"/>
                  </a:cubicBezTo>
                  <a:cubicBezTo>
                    <a:pt x="4558" y="1096"/>
                    <a:pt x="4553" y="1099"/>
                    <a:pt x="4549" y="1102"/>
                  </a:cubicBezTo>
                  <a:lnTo>
                    <a:pt x="4549" y="1102"/>
                  </a:lnTo>
                  <a:cubicBezTo>
                    <a:pt x="4593" y="994"/>
                    <a:pt x="4635" y="886"/>
                    <a:pt x="4657" y="800"/>
                  </a:cubicBezTo>
                  <a:cubicBezTo>
                    <a:pt x="4679" y="708"/>
                    <a:pt x="4702" y="617"/>
                    <a:pt x="4725" y="526"/>
                  </a:cubicBezTo>
                  <a:cubicBezTo>
                    <a:pt x="4474" y="389"/>
                    <a:pt x="4223" y="252"/>
                    <a:pt x="3926" y="138"/>
                  </a:cubicBezTo>
                  <a:cubicBezTo>
                    <a:pt x="3652" y="46"/>
                    <a:pt x="3378" y="1"/>
                    <a:pt x="3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7638;p70">
              <a:extLst>
                <a:ext uri="{FF2B5EF4-FFF2-40B4-BE49-F238E27FC236}">
                  <a16:creationId xmlns:a16="http://schemas.microsoft.com/office/drawing/2014/main" id="{CC91D5D3-243A-4BDA-8F17-409FECDE0965}"/>
                </a:ext>
              </a:extLst>
            </p:cNvPr>
            <p:cNvSpPr/>
            <p:nvPr/>
          </p:nvSpPr>
          <p:spPr>
            <a:xfrm>
              <a:off x="7320789" y="346954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C68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7639;p70">
              <a:extLst>
                <a:ext uri="{FF2B5EF4-FFF2-40B4-BE49-F238E27FC236}">
                  <a16:creationId xmlns:a16="http://schemas.microsoft.com/office/drawing/2014/main" id="{1C35E530-0580-4B5C-8910-C3AB2BD79779}"/>
                </a:ext>
              </a:extLst>
            </p:cNvPr>
            <p:cNvSpPr/>
            <p:nvPr/>
          </p:nvSpPr>
          <p:spPr>
            <a:xfrm>
              <a:off x="7321085" y="346954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0C68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7640;p70">
              <a:extLst>
                <a:ext uri="{FF2B5EF4-FFF2-40B4-BE49-F238E27FC236}">
                  <a16:creationId xmlns:a16="http://schemas.microsoft.com/office/drawing/2014/main" id="{054A0B30-DE22-433D-95AA-1BB25CB867CB}"/>
                </a:ext>
              </a:extLst>
            </p:cNvPr>
            <p:cNvSpPr/>
            <p:nvPr/>
          </p:nvSpPr>
          <p:spPr>
            <a:xfrm>
              <a:off x="7339635" y="3454814"/>
              <a:ext cx="24742" cy="33372"/>
            </a:xfrm>
            <a:custGeom>
              <a:avLst/>
              <a:gdLst/>
              <a:ahLst/>
              <a:cxnLst/>
              <a:rect l="l" t="t" r="r" b="b"/>
              <a:pathLst>
                <a:path w="1918" h="2587" extrusionOk="0">
                  <a:moveTo>
                    <a:pt x="1621" y="1"/>
                  </a:moveTo>
                  <a:cubicBezTo>
                    <a:pt x="1576" y="1"/>
                    <a:pt x="1530" y="1"/>
                    <a:pt x="1484" y="24"/>
                  </a:cubicBezTo>
                  <a:cubicBezTo>
                    <a:pt x="1439" y="69"/>
                    <a:pt x="1370" y="138"/>
                    <a:pt x="1347" y="206"/>
                  </a:cubicBezTo>
                  <a:cubicBezTo>
                    <a:pt x="1324" y="389"/>
                    <a:pt x="1256" y="571"/>
                    <a:pt x="1187" y="754"/>
                  </a:cubicBezTo>
                  <a:cubicBezTo>
                    <a:pt x="1028" y="1051"/>
                    <a:pt x="845" y="1325"/>
                    <a:pt x="617" y="1576"/>
                  </a:cubicBezTo>
                  <a:cubicBezTo>
                    <a:pt x="457" y="1736"/>
                    <a:pt x="297" y="1918"/>
                    <a:pt x="138" y="2078"/>
                  </a:cubicBezTo>
                  <a:cubicBezTo>
                    <a:pt x="23" y="2192"/>
                    <a:pt x="1" y="2375"/>
                    <a:pt x="115" y="2489"/>
                  </a:cubicBezTo>
                  <a:cubicBezTo>
                    <a:pt x="165" y="2552"/>
                    <a:pt x="243" y="2587"/>
                    <a:pt x="321" y="2587"/>
                  </a:cubicBezTo>
                  <a:cubicBezTo>
                    <a:pt x="386" y="2587"/>
                    <a:pt x="451" y="2563"/>
                    <a:pt x="503" y="2512"/>
                  </a:cubicBezTo>
                  <a:cubicBezTo>
                    <a:pt x="1119" y="1918"/>
                    <a:pt x="1735" y="1233"/>
                    <a:pt x="1895" y="366"/>
                  </a:cubicBezTo>
                  <a:cubicBezTo>
                    <a:pt x="1918" y="298"/>
                    <a:pt x="1918" y="229"/>
                    <a:pt x="1872" y="161"/>
                  </a:cubicBezTo>
                  <a:cubicBezTo>
                    <a:pt x="1849" y="92"/>
                    <a:pt x="1781" y="24"/>
                    <a:pt x="17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7641;p70">
              <a:extLst>
                <a:ext uri="{FF2B5EF4-FFF2-40B4-BE49-F238E27FC236}">
                  <a16:creationId xmlns:a16="http://schemas.microsoft.com/office/drawing/2014/main" id="{3C816E29-C98B-4F82-978C-A6C7486F9DD5}"/>
                </a:ext>
              </a:extLst>
            </p:cNvPr>
            <p:cNvSpPr/>
            <p:nvPr/>
          </p:nvSpPr>
          <p:spPr>
            <a:xfrm>
              <a:off x="7354946" y="3466011"/>
              <a:ext cx="24162" cy="34250"/>
            </a:xfrm>
            <a:custGeom>
              <a:avLst/>
              <a:gdLst/>
              <a:ahLst/>
              <a:cxnLst/>
              <a:rect l="l" t="t" r="r" b="b"/>
              <a:pathLst>
                <a:path w="1873" h="2655" extrusionOk="0">
                  <a:moveTo>
                    <a:pt x="1553" y="0"/>
                  </a:moveTo>
                  <a:cubicBezTo>
                    <a:pt x="1438" y="0"/>
                    <a:pt x="1302" y="92"/>
                    <a:pt x="1279" y="206"/>
                  </a:cubicBezTo>
                  <a:cubicBezTo>
                    <a:pt x="1210" y="411"/>
                    <a:pt x="1142" y="617"/>
                    <a:pt x="1050" y="822"/>
                  </a:cubicBezTo>
                  <a:cubicBezTo>
                    <a:pt x="845" y="1233"/>
                    <a:pt x="617" y="1575"/>
                    <a:pt x="320" y="1918"/>
                  </a:cubicBezTo>
                  <a:cubicBezTo>
                    <a:pt x="252" y="2009"/>
                    <a:pt x="183" y="2077"/>
                    <a:pt x="115" y="2169"/>
                  </a:cubicBezTo>
                  <a:cubicBezTo>
                    <a:pt x="46" y="2214"/>
                    <a:pt x="23" y="2283"/>
                    <a:pt x="23" y="2351"/>
                  </a:cubicBezTo>
                  <a:cubicBezTo>
                    <a:pt x="0" y="2443"/>
                    <a:pt x="46" y="2511"/>
                    <a:pt x="92" y="2557"/>
                  </a:cubicBezTo>
                  <a:cubicBezTo>
                    <a:pt x="142" y="2619"/>
                    <a:pt x="227" y="2655"/>
                    <a:pt x="308" y="2655"/>
                  </a:cubicBezTo>
                  <a:cubicBezTo>
                    <a:pt x="374" y="2655"/>
                    <a:pt x="439" y="2631"/>
                    <a:pt x="480" y="2579"/>
                  </a:cubicBezTo>
                  <a:cubicBezTo>
                    <a:pt x="777" y="2283"/>
                    <a:pt x="1050" y="1940"/>
                    <a:pt x="1279" y="1598"/>
                  </a:cubicBezTo>
                  <a:cubicBezTo>
                    <a:pt x="1507" y="1210"/>
                    <a:pt x="1712" y="799"/>
                    <a:pt x="1827" y="388"/>
                  </a:cubicBezTo>
                  <a:cubicBezTo>
                    <a:pt x="1872" y="228"/>
                    <a:pt x="1781" y="69"/>
                    <a:pt x="1644" y="23"/>
                  </a:cubicBezTo>
                  <a:cubicBezTo>
                    <a:pt x="1598" y="23"/>
                    <a:pt x="1575" y="0"/>
                    <a:pt x="1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7642;p70">
              <a:extLst>
                <a:ext uri="{FF2B5EF4-FFF2-40B4-BE49-F238E27FC236}">
                  <a16:creationId xmlns:a16="http://schemas.microsoft.com/office/drawing/2014/main" id="{5226B91F-B912-4F04-AE9C-80095C6E16E4}"/>
                </a:ext>
              </a:extLst>
            </p:cNvPr>
            <p:cNvSpPr/>
            <p:nvPr/>
          </p:nvSpPr>
          <p:spPr>
            <a:xfrm>
              <a:off x="7317848" y="3543445"/>
              <a:ext cx="121621" cy="83334"/>
            </a:xfrm>
            <a:custGeom>
              <a:avLst/>
              <a:gdLst/>
              <a:ahLst/>
              <a:cxnLst/>
              <a:rect l="l" t="t" r="r" b="b"/>
              <a:pathLst>
                <a:path w="9428" h="6460" extrusionOk="0">
                  <a:moveTo>
                    <a:pt x="0" y="0"/>
                  </a:moveTo>
                  <a:lnTo>
                    <a:pt x="0" y="0"/>
                  </a:lnTo>
                  <a:cubicBezTo>
                    <a:pt x="845" y="1187"/>
                    <a:pt x="1781" y="2283"/>
                    <a:pt x="2785" y="3241"/>
                  </a:cubicBezTo>
                  <a:cubicBezTo>
                    <a:pt x="3630" y="4018"/>
                    <a:pt x="4474" y="4679"/>
                    <a:pt x="5296" y="5204"/>
                  </a:cubicBezTo>
                  <a:cubicBezTo>
                    <a:pt x="6209" y="5775"/>
                    <a:pt x="7099" y="6186"/>
                    <a:pt x="7967" y="6391"/>
                  </a:cubicBezTo>
                  <a:cubicBezTo>
                    <a:pt x="8058" y="6414"/>
                    <a:pt x="8149" y="6437"/>
                    <a:pt x="8240" y="6460"/>
                  </a:cubicBezTo>
                  <a:cubicBezTo>
                    <a:pt x="8628" y="6323"/>
                    <a:pt x="9039" y="6140"/>
                    <a:pt x="9427" y="5935"/>
                  </a:cubicBezTo>
                  <a:cubicBezTo>
                    <a:pt x="9108" y="5798"/>
                    <a:pt x="8811" y="5684"/>
                    <a:pt x="8514" y="5570"/>
                  </a:cubicBezTo>
                  <a:cubicBezTo>
                    <a:pt x="7693" y="5182"/>
                    <a:pt x="6894" y="4748"/>
                    <a:pt x="6118" y="4246"/>
                  </a:cubicBezTo>
                  <a:cubicBezTo>
                    <a:pt x="5319" y="3721"/>
                    <a:pt x="4520" y="3104"/>
                    <a:pt x="3767" y="2420"/>
                  </a:cubicBezTo>
                  <a:cubicBezTo>
                    <a:pt x="3584" y="2237"/>
                    <a:pt x="3401" y="2077"/>
                    <a:pt x="3219" y="1895"/>
                  </a:cubicBezTo>
                  <a:cubicBezTo>
                    <a:pt x="2717" y="1689"/>
                    <a:pt x="2260" y="1461"/>
                    <a:pt x="1781" y="1187"/>
                  </a:cubicBezTo>
                  <a:cubicBezTo>
                    <a:pt x="1165" y="845"/>
                    <a:pt x="571" y="4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7643;p70">
              <a:extLst>
                <a:ext uri="{FF2B5EF4-FFF2-40B4-BE49-F238E27FC236}">
                  <a16:creationId xmlns:a16="http://schemas.microsoft.com/office/drawing/2014/main" id="{BE28448E-C8CA-4A46-A641-1B67B521FB34}"/>
                </a:ext>
              </a:extLst>
            </p:cNvPr>
            <p:cNvSpPr/>
            <p:nvPr/>
          </p:nvSpPr>
          <p:spPr>
            <a:xfrm>
              <a:off x="7740648" y="2502048"/>
              <a:ext cx="493206" cy="645439"/>
            </a:xfrm>
            <a:custGeom>
              <a:avLst/>
              <a:gdLst/>
              <a:ahLst/>
              <a:cxnLst/>
              <a:rect l="l" t="t" r="r" b="b"/>
              <a:pathLst>
                <a:path w="38233" h="50034" extrusionOk="0">
                  <a:moveTo>
                    <a:pt x="23442" y="48892"/>
                  </a:moveTo>
                  <a:lnTo>
                    <a:pt x="23442" y="48892"/>
                  </a:lnTo>
                  <a:cubicBezTo>
                    <a:pt x="23374" y="48915"/>
                    <a:pt x="23328" y="48915"/>
                    <a:pt x="23260" y="48915"/>
                  </a:cubicBezTo>
                  <a:lnTo>
                    <a:pt x="23237" y="48915"/>
                  </a:lnTo>
                  <a:cubicBezTo>
                    <a:pt x="23305" y="48915"/>
                    <a:pt x="23374" y="48915"/>
                    <a:pt x="23442" y="48892"/>
                  </a:cubicBezTo>
                  <a:close/>
                  <a:moveTo>
                    <a:pt x="21023" y="0"/>
                  </a:moveTo>
                  <a:cubicBezTo>
                    <a:pt x="20658" y="0"/>
                    <a:pt x="20270" y="23"/>
                    <a:pt x="19904" y="69"/>
                  </a:cubicBezTo>
                  <a:cubicBezTo>
                    <a:pt x="19288" y="137"/>
                    <a:pt x="18649" y="274"/>
                    <a:pt x="18010" y="457"/>
                  </a:cubicBezTo>
                  <a:cubicBezTo>
                    <a:pt x="17508" y="594"/>
                    <a:pt x="16983" y="776"/>
                    <a:pt x="16344" y="1050"/>
                  </a:cubicBezTo>
                  <a:cubicBezTo>
                    <a:pt x="15339" y="1461"/>
                    <a:pt x="14381" y="1940"/>
                    <a:pt x="13445" y="2511"/>
                  </a:cubicBezTo>
                  <a:cubicBezTo>
                    <a:pt x="12577" y="3036"/>
                    <a:pt x="11733" y="3630"/>
                    <a:pt x="10843" y="4360"/>
                  </a:cubicBezTo>
                  <a:cubicBezTo>
                    <a:pt x="9291" y="5638"/>
                    <a:pt x="7830" y="7213"/>
                    <a:pt x="6529" y="9039"/>
                  </a:cubicBezTo>
                  <a:cubicBezTo>
                    <a:pt x="5319" y="10705"/>
                    <a:pt x="4246" y="12600"/>
                    <a:pt x="3333" y="14677"/>
                  </a:cubicBezTo>
                  <a:cubicBezTo>
                    <a:pt x="2466" y="16640"/>
                    <a:pt x="1758" y="18740"/>
                    <a:pt x="1210" y="20931"/>
                  </a:cubicBezTo>
                  <a:cubicBezTo>
                    <a:pt x="708" y="23031"/>
                    <a:pt x="366" y="25199"/>
                    <a:pt x="183" y="27436"/>
                  </a:cubicBezTo>
                  <a:cubicBezTo>
                    <a:pt x="1" y="29559"/>
                    <a:pt x="1" y="31682"/>
                    <a:pt x="183" y="33736"/>
                  </a:cubicBezTo>
                  <a:cubicBezTo>
                    <a:pt x="366" y="36178"/>
                    <a:pt x="777" y="38255"/>
                    <a:pt x="1393" y="40127"/>
                  </a:cubicBezTo>
                  <a:cubicBezTo>
                    <a:pt x="1690" y="41063"/>
                    <a:pt x="2078" y="41953"/>
                    <a:pt x="2511" y="42798"/>
                  </a:cubicBezTo>
                  <a:cubicBezTo>
                    <a:pt x="2922" y="43551"/>
                    <a:pt x="3402" y="44304"/>
                    <a:pt x="3972" y="45012"/>
                  </a:cubicBezTo>
                  <a:cubicBezTo>
                    <a:pt x="5022" y="46313"/>
                    <a:pt x="6415" y="47408"/>
                    <a:pt x="7967" y="48207"/>
                  </a:cubicBezTo>
                  <a:cubicBezTo>
                    <a:pt x="9542" y="48983"/>
                    <a:pt x="11345" y="49508"/>
                    <a:pt x="13513" y="49805"/>
                  </a:cubicBezTo>
                  <a:cubicBezTo>
                    <a:pt x="14540" y="49942"/>
                    <a:pt x="15613" y="50010"/>
                    <a:pt x="16823" y="50010"/>
                  </a:cubicBezTo>
                  <a:cubicBezTo>
                    <a:pt x="17074" y="50010"/>
                    <a:pt x="17302" y="50033"/>
                    <a:pt x="17530" y="50033"/>
                  </a:cubicBezTo>
                  <a:cubicBezTo>
                    <a:pt x="18466" y="50033"/>
                    <a:pt x="19334" y="50010"/>
                    <a:pt x="20178" y="49965"/>
                  </a:cubicBezTo>
                  <a:cubicBezTo>
                    <a:pt x="22735" y="49828"/>
                    <a:pt x="24926" y="49508"/>
                    <a:pt x="26889" y="48960"/>
                  </a:cubicBezTo>
                  <a:cubicBezTo>
                    <a:pt x="27962" y="48664"/>
                    <a:pt x="29012" y="48276"/>
                    <a:pt x="29993" y="47796"/>
                  </a:cubicBezTo>
                  <a:cubicBezTo>
                    <a:pt x="30952" y="47340"/>
                    <a:pt x="31888" y="46746"/>
                    <a:pt x="32755" y="46039"/>
                  </a:cubicBezTo>
                  <a:cubicBezTo>
                    <a:pt x="33599" y="45377"/>
                    <a:pt x="34376" y="44532"/>
                    <a:pt x="35083" y="43597"/>
                  </a:cubicBezTo>
                  <a:cubicBezTo>
                    <a:pt x="35745" y="42684"/>
                    <a:pt x="36316" y="41611"/>
                    <a:pt x="36795" y="40424"/>
                  </a:cubicBezTo>
                  <a:cubicBezTo>
                    <a:pt x="37206" y="39351"/>
                    <a:pt x="37525" y="38164"/>
                    <a:pt x="37777" y="36817"/>
                  </a:cubicBezTo>
                  <a:cubicBezTo>
                    <a:pt x="37982" y="35608"/>
                    <a:pt x="38119" y="34330"/>
                    <a:pt x="38165" y="32914"/>
                  </a:cubicBezTo>
                  <a:cubicBezTo>
                    <a:pt x="38233" y="30541"/>
                    <a:pt x="38073" y="28007"/>
                    <a:pt x="37685" y="24948"/>
                  </a:cubicBezTo>
                  <a:cubicBezTo>
                    <a:pt x="37525" y="23761"/>
                    <a:pt x="37320" y="22529"/>
                    <a:pt x="37092" y="21205"/>
                  </a:cubicBezTo>
                  <a:cubicBezTo>
                    <a:pt x="36909" y="20178"/>
                    <a:pt x="36704" y="19082"/>
                    <a:pt x="36453" y="18032"/>
                  </a:cubicBezTo>
                  <a:cubicBezTo>
                    <a:pt x="35950" y="15955"/>
                    <a:pt x="35243" y="13924"/>
                    <a:pt x="34353" y="12006"/>
                  </a:cubicBezTo>
                  <a:cubicBezTo>
                    <a:pt x="33417" y="9975"/>
                    <a:pt x="32298" y="8172"/>
                    <a:pt x="30997" y="6642"/>
                  </a:cubicBezTo>
                  <a:cubicBezTo>
                    <a:pt x="30358" y="5912"/>
                    <a:pt x="29696" y="5250"/>
                    <a:pt x="28989" y="4657"/>
                  </a:cubicBezTo>
                  <a:cubicBezTo>
                    <a:pt x="28989" y="4565"/>
                    <a:pt x="28943" y="4497"/>
                    <a:pt x="28897" y="4406"/>
                  </a:cubicBezTo>
                  <a:cubicBezTo>
                    <a:pt x="28464" y="3881"/>
                    <a:pt x="28053" y="3401"/>
                    <a:pt x="27642" y="2968"/>
                  </a:cubicBezTo>
                  <a:cubicBezTo>
                    <a:pt x="27231" y="2557"/>
                    <a:pt x="26775" y="2169"/>
                    <a:pt x="26273" y="1804"/>
                  </a:cubicBezTo>
                  <a:cubicBezTo>
                    <a:pt x="25360" y="1096"/>
                    <a:pt x="24355" y="617"/>
                    <a:pt x="23282" y="297"/>
                  </a:cubicBezTo>
                  <a:cubicBezTo>
                    <a:pt x="22575" y="114"/>
                    <a:pt x="21799" y="0"/>
                    <a:pt x="210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7644;p70">
              <a:extLst>
                <a:ext uri="{FF2B5EF4-FFF2-40B4-BE49-F238E27FC236}">
                  <a16:creationId xmlns:a16="http://schemas.microsoft.com/office/drawing/2014/main" id="{345104C9-E5EA-43C2-BC44-BB4EFB6AD44F}"/>
                </a:ext>
              </a:extLst>
            </p:cNvPr>
            <p:cNvSpPr/>
            <p:nvPr/>
          </p:nvSpPr>
          <p:spPr>
            <a:xfrm>
              <a:off x="8026252" y="2502925"/>
              <a:ext cx="205239" cy="367186"/>
            </a:xfrm>
            <a:custGeom>
              <a:avLst/>
              <a:gdLst/>
              <a:ahLst/>
              <a:cxnLst/>
              <a:rect l="l" t="t" r="r" b="b"/>
              <a:pathLst>
                <a:path w="15910" h="28464" extrusionOk="0">
                  <a:moveTo>
                    <a:pt x="0" y="1"/>
                  </a:moveTo>
                  <a:lnTo>
                    <a:pt x="0" y="1"/>
                  </a:lnTo>
                  <a:cubicBezTo>
                    <a:pt x="959" y="1781"/>
                    <a:pt x="1758" y="3630"/>
                    <a:pt x="2602" y="5479"/>
                  </a:cubicBezTo>
                  <a:cubicBezTo>
                    <a:pt x="2694" y="5707"/>
                    <a:pt x="2808" y="5935"/>
                    <a:pt x="2899" y="6186"/>
                  </a:cubicBezTo>
                  <a:cubicBezTo>
                    <a:pt x="3013" y="6415"/>
                    <a:pt x="3127" y="6666"/>
                    <a:pt x="3241" y="6894"/>
                  </a:cubicBezTo>
                  <a:cubicBezTo>
                    <a:pt x="3470" y="7442"/>
                    <a:pt x="3698" y="7990"/>
                    <a:pt x="3903" y="8515"/>
                  </a:cubicBezTo>
                  <a:cubicBezTo>
                    <a:pt x="4337" y="9656"/>
                    <a:pt x="4725" y="10797"/>
                    <a:pt x="5045" y="11938"/>
                  </a:cubicBezTo>
                  <a:cubicBezTo>
                    <a:pt x="5227" y="12509"/>
                    <a:pt x="5387" y="13080"/>
                    <a:pt x="5524" y="13650"/>
                  </a:cubicBezTo>
                  <a:cubicBezTo>
                    <a:pt x="5638" y="14130"/>
                    <a:pt x="5752" y="14632"/>
                    <a:pt x="5866" y="15134"/>
                  </a:cubicBezTo>
                  <a:cubicBezTo>
                    <a:pt x="6072" y="16161"/>
                    <a:pt x="6254" y="17211"/>
                    <a:pt x="6437" y="18238"/>
                  </a:cubicBezTo>
                  <a:cubicBezTo>
                    <a:pt x="6620" y="19288"/>
                    <a:pt x="6802" y="20338"/>
                    <a:pt x="7076" y="21388"/>
                  </a:cubicBezTo>
                  <a:cubicBezTo>
                    <a:pt x="7304" y="22392"/>
                    <a:pt x="7601" y="23374"/>
                    <a:pt x="8012" y="24333"/>
                  </a:cubicBezTo>
                  <a:cubicBezTo>
                    <a:pt x="8012" y="24333"/>
                    <a:pt x="7989" y="24310"/>
                    <a:pt x="7989" y="24310"/>
                  </a:cubicBezTo>
                  <a:lnTo>
                    <a:pt x="7989" y="24310"/>
                  </a:lnTo>
                  <a:cubicBezTo>
                    <a:pt x="8080" y="24492"/>
                    <a:pt x="8149" y="24675"/>
                    <a:pt x="8240" y="24857"/>
                  </a:cubicBezTo>
                  <a:cubicBezTo>
                    <a:pt x="8331" y="25017"/>
                    <a:pt x="8400" y="25177"/>
                    <a:pt x="8491" y="25314"/>
                  </a:cubicBezTo>
                  <a:cubicBezTo>
                    <a:pt x="8628" y="25588"/>
                    <a:pt x="8788" y="25839"/>
                    <a:pt x="8971" y="26067"/>
                  </a:cubicBezTo>
                  <a:cubicBezTo>
                    <a:pt x="8971" y="26067"/>
                    <a:pt x="8971" y="26090"/>
                    <a:pt x="8993" y="26090"/>
                  </a:cubicBezTo>
                  <a:cubicBezTo>
                    <a:pt x="9153" y="26295"/>
                    <a:pt x="9313" y="26478"/>
                    <a:pt x="9496" y="26661"/>
                  </a:cubicBezTo>
                  <a:cubicBezTo>
                    <a:pt x="9678" y="26843"/>
                    <a:pt x="9838" y="26980"/>
                    <a:pt x="10020" y="27140"/>
                  </a:cubicBezTo>
                  <a:lnTo>
                    <a:pt x="10043" y="27140"/>
                  </a:lnTo>
                  <a:cubicBezTo>
                    <a:pt x="10249" y="27300"/>
                    <a:pt x="10477" y="27460"/>
                    <a:pt x="10682" y="27574"/>
                  </a:cubicBezTo>
                  <a:cubicBezTo>
                    <a:pt x="10911" y="27711"/>
                    <a:pt x="11139" y="27825"/>
                    <a:pt x="11367" y="27916"/>
                  </a:cubicBezTo>
                  <a:lnTo>
                    <a:pt x="11344" y="27916"/>
                  </a:lnTo>
                  <a:cubicBezTo>
                    <a:pt x="11641" y="28030"/>
                    <a:pt x="11938" y="28144"/>
                    <a:pt x="12257" y="28213"/>
                  </a:cubicBezTo>
                  <a:cubicBezTo>
                    <a:pt x="12554" y="28304"/>
                    <a:pt x="12874" y="28350"/>
                    <a:pt x="13170" y="28395"/>
                  </a:cubicBezTo>
                  <a:cubicBezTo>
                    <a:pt x="13558" y="28441"/>
                    <a:pt x="13941" y="28464"/>
                    <a:pt x="14323" y="28464"/>
                  </a:cubicBezTo>
                  <a:cubicBezTo>
                    <a:pt x="14705" y="28464"/>
                    <a:pt x="15088" y="28441"/>
                    <a:pt x="15476" y="28395"/>
                  </a:cubicBezTo>
                  <a:cubicBezTo>
                    <a:pt x="15613" y="28373"/>
                    <a:pt x="15772" y="28350"/>
                    <a:pt x="15909" y="28304"/>
                  </a:cubicBezTo>
                  <a:cubicBezTo>
                    <a:pt x="15818" y="27231"/>
                    <a:pt x="15704" y="26113"/>
                    <a:pt x="15544" y="24880"/>
                  </a:cubicBezTo>
                  <a:cubicBezTo>
                    <a:pt x="15384" y="23693"/>
                    <a:pt x="15202" y="22461"/>
                    <a:pt x="14951" y="21137"/>
                  </a:cubicBezTo>
                  <a:cubicBezTo>
                    <a:pt x="14768" y="20110"/>
                    <a:pt x="14586" y="19037"/>
                    <a:pt x="14312" y="17964"/>
                  </a:cubicBezTo>
                  <a:cubicBezTo>
                    <a:pt x="13809" y="15887"/>
                    <a:pt x="13102" y="13856"/>
                    <a:pt x="12235" y="11938"/>
                  </a:cubicBezTo>
                  <a:cubicBezTo>
                    <a:pt x="11299" y="9907"/>
                    <a:pt x="10157" y="8104"/>
                    <a:pt x="8856" y="6574"/>
                  </a:cubicBezTo>
                  <a:cubicBezTo>
                    <a:pt x="8240" y="5844"/>
                    <a:pt x="7555" y="5182"/>
                    <a:pt x="6871" y="4589"/>
                  </a:cubicBezTo>
                  <a:cubicBezTo>
                    <a:pt x="6871" y="4497"/>
                    <a:pt x="6825" y="4429"/>
                    <a:pt x="6756" y="4338"/>
                  </a:cubicBezTo>
                  <a:cubicBezTo>
                    <a:pt x="6346" y="3813"/>
                    <a:pt x="5935" y="3333"/>
                    <a:pt x="5501" y="2900"/>
                  </a:cubicBezTo>
                  <a:cubicBezTo>
                    <a:pt x="5090" y="2489"/>
                    <a:pt x="4634" y="2101"/>
                    <a:pt x="4132" y="1713"/>
                  </a:cubicBezTo>
                  <a:cubicBezTo>
                    <a:pt x="3219" y="1028"/>
                    <a:pt x="2214" y="526"/>
                    <a:pt x="1164" y="229"/>
                  </a:cubicBezTo>
                  <a:cubicBezTo>
                    <a:pt x="776" y="138"/>
                    <a:pt x="388" y="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7645;p70">
              <a:extLst>
                <a:ext uri="{FF2B5EF4-FFF2-40B4-BE49-F238E27FC236}">
                  <a16:creationId xmlns:a16="http://schemas.microsoft.com/office/drawing/2014/main" id="{76B1A8CC-5FE0-467E-A497-147C8FFECE49}"/>
                </a:ext>
              </a:extLst>
            </p:cNvPr>
            <p:cNvSpPr/>
            <p:nvPr/>
          </p:nvSpPr>
          <p:spPr>
            <a:xfrm>
              <a:off x="8155799" y="2853011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3BC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7646;p70">
              <a:extLst>
                <a:ext uri="{FF2B5EF4-FFF2-40B4-BE49-F238E27FC236}">
                  <a16:creationId xmlns:a16="http://schemas.microsoft.com/office/drawing/2014/main" id="{1848030A-95DD-4213-B6A0-F7372CE0ADA0}"/>
                </a:ext>
              </a:extLst>
            </p:cNvPr>
            <p:cNvSpPr/>
            <p:nvPr/>
          </p:nvSpPr>
          <p:spPr>
            <a:xfrm>
              <a:off x="7740648" y="2502048"/>
              <a:ext cx="431079" cy="610841"/>
            </a:xfrm>
            <a:custGeom>
              <a:avLst/>
              <a:gdLst/>
              <a:ahLst/>
              <a:cxnLst/>
              <a:rect l="l" t="t" r="r" b="b"/>
              <a:pathLst>
                <a:path w="33417" h="47352" extrusionOk="0">
                  <a:moveTo>
                    <a:pt x="21023" y="0"/>
                  </a:moveTo>
                  <a:cubicBezTo>
                    <a:pt x="20658" y="0"/>
                    <a:pt x="20292" y="23"/>
                    <a:pt x="19904" y="69"/>
                  </a:cubicBezTo>
                  <a:cubicBezTo>
                    <a:pt x="19288" y="137"/>
                    <a:pt x="18649" y="251"/>
                    <a:pt x="18010" y="457"/>
                  </a:cubicBezTo>
                  <a:cubicBezTo>
                    <a:pt x="17508" y="594"/>
                    <a:pt x="16983" y="776"/>
                    <a:pt x="16344" y="1050"/>
                  </a:cubicBezTo>
                  <a:cubicBezTo>
                    <a:pt x="15339" y="1438"/>
                    <a:pt x="14358" y="1940"/>
                    <a:pt x="13445" y="2488"/>
                  </a:cubicBezTo>
                  <a:cubicBezTo>
                    <a:pt x="12577" y="3013"/>
                    <a:pt x="11733" y="3630"/>
                    <a:pt x="10843" y="4360"/>
                  </a:cubicBezTo>
                  <a:cubicBezTo>
                    <a:pt x="9291" y="5638"/>
                    <a:pt x="7830" y="7213"/>
                    <a:pt x="6529" y="9016"/>
                  </a:cubicBezTo>
                  <a:cubicBezTo>
                    <a:pt x="5319" y="10705"/>
                    <a:pt x="4246" y="12600"/>
                    <a:pt x="3333" y="14654"/>
                  </a:cubicBezTo>
                  <a:cubicBezTo>
                    <a:pt x="2466" y="16640"/>
                    <a:pt x="1758" y="18740"/>
                    <a:pt x="1210" y="20931"/>
                  </a:cubicBezTo>
                  <a:cubicBezTo>
                    <a:pt x="708" y="23031"/>
                    <a:pt x="343" y="25199"/>
                    <a:pt x="160" y="27436"/>
                  </a:cubicBezTo>
                  <a:cubicBezTo>
                    <a:pt x="1" y="29559"/>
                    <a:pt x="1" y="31682"/>
                    <a:pt x="160" y="33736"/>
                  </a:cubicBezTo>
                  <a:cubicBezTo>
                    <a:pt x="366" y="36178"/>
                    <a:pt x="754" y="38255"/>
                    <a:pt x="1393" y="40150"/>
                  </a:cubicBezTo>
                  <a:cubicBezTo>
                    <a:pt x="1690" y="41063"/>
                    <a:pt x="2078" y="41953"/>
                    <a:pt x="2511" y="42798"/>
                  </a:cubicBezTo>
                  <a:cubicBezTo>
                    <a:pt x="2899" y="43574"/>
                    <a:pt x="3402" y="44327"/>
                    <a:pt x="3972" y="45012"/>
                  </a:cubicBezTo>
                  <a:cubicBezTo>
                    <a:pt x="4611" y="45811"/>
                    <a:pt x="5387" y="46541"/>
                    <a:pt x="6255" y="47157"/>
                  </a:cubicBezTo>
                  <a:cubicBezTo>
                    <a:pt x="7373" y="47249"/>
                    <a:pt x="8514" y="47317"/>
                    <a:pt x="9633" y="47340"/>
                  </a:cubicBezTo>
                  <a:cubicBezTo>
                    <a:pt x="9981" y="47347"/>
                    <a:pt x="10329" y="47351"/>
                    <a:pt x="10676" y="47351"/>
                  </a:cubicBezTo>
                  <a:cubicBezTo>
                    <a:pt x="12467" y="47351"/>
                    <a:pt x="14246" y="47250"/>
                    <a:pt x="16024" y="47020"/>
                  </a:cubicBezTo>
                  <a:lnTo>
                    <a:pt x="16001" y="47020"/>
                  </a:lnTo>
                  <a:cubicBezTo>
                    <a:pt x="18307" y="46701"/>
                    <a:pt x="20589" y="46176"/>
                    <a:pt x="22735" y="45263"/>
                  </a:cubicBezTo>
                  <a:lnTo>
                    <a:pt x="22712" y="45263"/>
                  </a:lnTo>
                  <a:cubicBezTo>
                    <a:pt x="23442" y="44966"/>
                    <a:pt x="24173" y="44601"/>
                    <a:pt x="24880" y="44213"/>
                  </a:cubicBezTo>
                  <a:cubicBezTo>
                    <a:pt x="25542" y="43825"/>
                    <a:pt x="26181" y="43391"/>
                    <a:pt x="26775" y="42935"/>
                  </a:cubicBezTo>
                  <a:cubicBezTo>
                    <a:pt x="26775" y="42935"/>
                    <a:pt x="26798" y="42912"/>
                    <a:pt x="26798" y="42912"/>
                  </a:cubicBezTo>
                  <a:cubicBezTo>
                    <a:pt x="27300" y="42524"/>
                    <a:pt x="27802" y="42090"/>
                    <a:pt x="28258" y="41634"/>
                  </a:cubicBezTo>
                  <a:cubicBezTo>
                    <a:pt x="28738" y="41154"/>
                    <a:pt x="29171" y="40652"/>
                    <a:pt x="29582" y="40127"/>
                  </a:cubicBezTo>
                  <a:cubicBezTo>
                    <a:pt x="30016" y="39579"/>
                    <a:pt x="30381" y="39009"/>
                    <a:pt x="30724" y="38415"/>
                  </a:cubicBezTo>
                  <a:cubicBezTo>
                    <a:pt x="31089" y="37799"/>
                    <a:pt x="31408" y="37160"/>
                    <a:pt x="31682" y="36498"/>
                  </a:cubicBezTo>
                  <a:cubicBezTo>
                    <a:pt x="31682" y="36498"/>
                    <a:pt x="31682" y="36521"/>
                    <a:pt x="31682" y="36521"/>
                  </a:cubicBezTo>
                  <a:cubicBezTo>
                    <a:pt x="32047" y="35676"/>
                    <a:pt x="32344" y="34809"/>
                    <a:pt x="32572" y="33919"/>
                  </a:cubicBezTo>
                  <a:cubicBezTo>
                    <a:pt x="32686" y="33462"/>
                    <a:pt x="32801" y="33006"/>
                    <a:pt x="32892" y="32526"/>
                  </a:cubicBezTo>
                  <a:cubicBezTo>
                    <a:pt x="32983" y="31979"/>
                    <a:pt x="33075" y="31431"/>
                    <a:pt x="33166" y="30860"/>
                  </a:cubicBezTo>
                  <a:lnTo>
                    <a:pt x="33166" y="30883"/>
                  </a:lnTo>
                  <a:cubicBezTo>
                    <a:pt x="33280" y="29901"/>
                    <a:pt x="33371" y="28920"/>
                    <a:pt x="33417" y="27938"/>
                  </a:cubicBezTo>
                  <a:cubicBezTo>
                    <a:pt x="33234" y="27870"/>
                    <a:pt x="33029" y="27756"/>
                    <a:pt x="32823" y="27642"/>
                  </a:cubicBezTo>
                  <a:cubicBezTo>
                    <a:pt x="32618" y="27528"/>
                    <a:pt x="32413" y="27368"/>
                    <a:pt x="32184" y="27208"/>
                  </a:cubicBezTo>
                  <a:cubicBezTo>
                    <a:pt x="31956" y="27048"/>
                    <a:pt x="31796" y="26888"/>
                    <a:pt x="31637" y="26729"/>
                  </a:cubicBezTo>
                  <a:cubicBezTo>
                    <a:pt x="31477" y="26569"/>
                    <a:pt x="31317" y="26386"/>
                    <a:pt x="31134" y="26158"/>
                  </a:cubicBezTo>
                  <a:cubicBezTo>
                    <a:pt x="30929" y="25907"/>
                    <a:pt x="30769" y="25656"/>
                    <a:pt x="30632" y="25382"/>
                  </a:cubicBezTo>
                  <a:cubicBezTo>
                    <a:pt x="30541" y="25245"/>
                    <a:pt x="30450" y="25085"/>
                    <a:pt x="30381" y="24925"/>
                  </a:cubicBezTo>
                  <a:cubicBezTo>
                    <a:pt x="30290" y="24743"/>
                    <a:pt x="30221" y="24560"/>
                    <a:pt x="30130" y="24378"/>
                  </a:cubicBezTo>
                  <a:cubicBezTo>
                    <a:pt x="29788" y="23533"/>
                    <a:pt x="29491" y="22620"/>
                    <a:pt x="29217" y="21456"/>
                  </a:cubicBezTo>
                  <a:cubicBezTo>
                    <a:pt x="28943" y="20406"/>
                    <a:pt x="28761" y="19379"/>
                    <a:pt x="28578" y="18306"/>
                  </a:cubicBezTo>
                  <a:lnTo>
                    <a:pt x="28464" y="17667"/>
                  </a:lnTo>
                  <a:cubicBezTo>
                    <a:pt x="28327" y="16891"/>
                    <a:pt x="28167" y="16024"/>
                    <a:pt x="28007" y="15202"/>
                  </a:cubicBezTo>
                  <a:cubicBezTo>
                    <a:pt x="27893" y="14654"/>
                    <a:pt x="27779" y="14175"/>
                    <a:pt x="27665" y="13718"/>
                  </a:cubicBezTo>
                  <a:cubicBezTo>
                    <a:pt x="27551" y="13239"/>
                    <a:pt x="27391" y="12668"/>
                    <a:pt x="27186" y="12006"/>
                  </a:cubicBezTo>
                  <a:cubicBezTo>
                    <a:pt x="26843" y="10842"/>
                    <a:pt x="26455" y="9678"/>
                    <a:pt x="26044" y="8583"/>
                  </a:cubicBezTo>
                  <a:cubicBezTo>
                    <a:pt x="25839" y="8035"/>
                    <a:pt x="25611" y="7487"/>
                    <a:pt x="25382" y="6962"/>
                  </a:cubicBezTo>
                  <a:cubicBezTo>
                    <a:pt x="25291" y="6779"/>
                    <a:pt x="25200" y="6574"/>
                    <a:pt x="25108" y="6391"/>
                  </a:cubicBezTo>
                  <a:lnTo>
                    <a:pt x="25040" y="6254"/>
                  </a:lnTo>
                  <a:cubicBezTo>
                    <a:pt x="24949" y="6003"/>
                    <a:pt x="24835" y="5775"/>
                    <a:pt x="24743" y="5547"/>
                  </a:cubicBezTo>
                  <a:lnTo>
                    <a:pt x="24401" y="4794"/>
                  </a:lnTo>
                  <a:lnTo>
                    <a:pt x="24355" y="4702"/>
                  </a:lnTo>
                  <a:cubicBezTo>
                    <a:pt x="23670" y="3173"/>
                    <a:pt x="22963" y="1575"/>
                    <a:pt x="22141" y="69"/>
                  </a:cubicBezTo>
                  <a:cubicBezTo>
                    <a:pt x="21776" y="23"/>
                    <a:pt x="21388" y="0"/>
                    <a:pt x="210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7647;p70">
              <a:extLst>
                <a:ext uri="{FF2B5EF4-FFF2-40B4-BE49-F238E27FC236}">
                  <a16:creationId xmlns:a16="http://schemas.microsoft.com/office/drawing/2014/main" id="{8189E5E1-2875-4CFA-92BB-19A4CCECB9FE}"/>
                </a:ext>
              </a:extLst>
            </p:cNvPr>
            <p:cNvSpPr/>
            <p:nvPr/>
          </p:nvSpPr>
          <p:spPr>
            <a:xfrm>
              <a:off x="8122235" y="3019657"/>
              <a:ext cx="310" cy="13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ubicBezTo>
                    <a:pt x="23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7648;p70">
              <a:extLst>
                <a:ext uri="{FF2B5EF4-FFF2-40B4-BE49-F238E27FC236}">
                  <a16:creationId xmlns:a16="http://schemas.microsoft.com/office/drawing/2014/main" id="{CDABEC60-6E4A-46D0-B29A-4F9BB60DAE0C}"/>
                </a:ext>
              </a:extLst>
            </p:cNvPr>
            <p:cNvSpPr/>
            <p:nvPr/>
          </p:nvSpPr>
          <p:spPr>
            <a:xfrm>
              <a:off x="8122235" y="3019657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7649;p70">
              <a:extLst>
                <a:ext uri="{FF2B5EF4-FFF2-40B4-BE49-F238E27FC236}">
                  <a16:creationId xmlns:a16="http://schemas.microsoft.com/office/drawing/2014/main" id="{3F6A7547-5614-4263-8488-44C4A7AB7971}"/>
                </a:ext>
              </a:extLst>
            </p:cNvPr>
            <p:cNvSpPr/>
            <p:nvPr/>
          </p:nvSpPr>
          <p:spPr>
            <a:xfrm>
              <a:off x="8122235" y="3019657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7650;p70">
              <a:extLst>
                <a:ext uri="{FF2B5EF4-FFF2-40B4-BE49-F238E27FC236}">
                  <a16:creationId xmlns:a16="http://schemas.microsoft.com/office/drawing/2014/main" id="{85FEC07A-7B1E-4CCB-ACF8-7C7A081A95F7}"/>
                </a:ext>
              </a:extLst>
            </p:cNvPr>
            <p:cNvSpPr/>
            <p:nvPr/>
          </p:nvSpPr>
          <p:spPr>
            <a:xfrm>
              <a:off x="8086311" y="305556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7651;p70">
              <a:extLst>
                <a:ext uri="{FF2B5EF4-FFF2-40B4-BE49-F238E27FC236}">
                  <a16:creationId xmlns:a16="http://schemas.microsoft.com/office/drawing/2014/main" id="{020F8D4C-875D-42F5-8B97-0FC705F30563}"/>
                </a:ext>
              </a:extLst>
            </p:cNvPr>
            <p:cNvSpPr/>
            <p:nvPr/>
          </p:nvSpPr>
          <p:spPr>
            <a:xfrm>
              <a:off x="8086311" y="305556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7652;p70">
              <a:extLst>
                <a:ext uri="{FF2B5EF4-FFF2-40B4-BE49-F238E27FC236}">
                  <a16:creationId xmlns:a16="http://schemas.microsoft.com/office/drawing/2014/main" id="{684FD7D8-BF56-4487-94AE-D123A0A48525}"/>
                </a:ext>
              </a:extLst>
            </p:cNvPr>
            <p:cNvSpPr/>
            <p:nvPr/>
          </p:nvSpPr>
          <p:spPr>
            <a:xfrm>
              <a:off x="8086311" y="305556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7653;p70">
              <a:extLst>
                <a:ext uri="{FF2B5EF4-FFF2-40B4-BE49-F238E27FC236}">
                  <a16:creationId xmlns:a16="http://schemas.microsoft.com/office/drawing/2014/main" id="{2C794F1C-8AF4-4BFA-B912-F06FA2A77DC5}"/>
                </a:ext>
              </a:extLst>
            </p:cNvPr>
            <p:cNvSpPr/>
            <p:nvPr/>
          </p:nvSpPr>
          <p:spPr>
            <a:xfrm>
              <a:off x="8026252" y="2502925"/>
              <a:ext cx="146054" cy="359536"/>
            </a:xfrm>
            <a:custGeom>
              <a:avLst/>
              <a:gdLst/>
              <a:ahLst/>
              <a:cxnLst/>
              <a:rect l="l" t="t" r="r" b="b"/>
              <a:pathLst>
                <a:path w="11322" h="27871" extrusionOk="0">
                  <a:moveTo>
                    <a:pt x="0" y="1"/>
                  </a:moveTo>
                  <a:lnTo>
                    <a:pt x="0" y="1"/>
                  </a:lnTo>
                  <a:cubicBezTo>
                    <a:pt x="822" y="1507"/>
                    <a:pt x="1529" y="3105"/>
                    <a:pt x="2214" y="4634"/>
                  </a:cubicBezTo>
                  <a:lnTo>
                    <a:pt x="2260" y="4726"/>
                  </a:lnTo>
                  <a:lnTo>
                    <a:pt x="2602" y="5479"/>
                  </a:lnTo>
                  <a:cubicBezTo>
                    <a:pt x="2694" y="5707"/>
                    <a:pt x="2808" y="5935"/>
                    <a:pt x="2899" y="6186"/>
                  </a:cubicBezTo>
                  <a:lnTo>
                    <a:pt x="2967" y="6323"/>
                  </a:lnTo>
                  <a:cubicBezTo>
                    <a:pt x="3059" y="6506"/>
                    <a:pt x="3150" y="6711"/>
                    <a:pt x="3241" y="6894"/>
                  </a:cubicBezTo>
                  <a:cubicBezTo>
                    <a:pt x="3470" y="7419"/>
                    <a:pt x="3698" y="7967"/>
                    <a:pt x="3903" y="8515"/>
                  </a:cubicBezTo>
                  <a:cubicBezTo>
                    <a:pt x="4314" y="9610"/>
                    <a:pt x="4702" y="10774"/>
                    <a:pt x="5045" y="11938"/>
                  </a:cubicBezTo>
                  <a:cubicBezTo>
                    <a:pt x="5250" y="12600"/>
                    <a:pt x="5410" y="13171"/>
                    <a:pt x="5524" y="13650"/>
                  </a:cubicBezTo>
                  <a:cubicBezTo>
                    <a:pt x="5638" y="14107"/>
                    <a:pt x="5752" y="14586"/>
                    <a:pt x="5866" y="15134"/>
                  </a:cubicBezTo>
                  <a:cubicBezTo>
                    <a:pt x="6026" y="15956"/>
                    <a:pt x="6186" y="16823"/>
                    <a:pt x="6323" y="17599"/>
                  </a:cubicBezTo>
                  <a:lnTo>
                    <a:pt x="6437" y="18238"/>
                  </a:lnTo>
                  <a:cubicBezTo>
                    <a:pt x="6620" y="19311"/>
                    <a:pt x="6802" y="20338"/>
                    <a:pt x="7076" y="21388"/>
                  </a:cubicBezTo>
                  <a:cubicBezTo>
                    <a:pt x="7350" y="22552"/>
                    <a:pt x="7647" y="23465"/>
                    <a:pt x="7989" y="24310"/>
                  </a:cubicBezTo>
                  <a:cubicBezTo>
                    <a:pt x="8080" y="24492"/>
                    <a:pt x="8149" y="24675"/>
                    <a:pt x="8240" y="24857"/>
                  </a:cubicBezTo>
                  <a:cubicBezTo>
                    <a:pt x="8309" y="25017"/>
                    <a:pt x="8400" y="25177"/>
                    <a:pt x="8491" y="25314"/>
                  </a:cubicBezTo>
                  <a:cubicBezTo>
                    <a:pt x="8628" y="25588"/>
                    <a:pt x="8788" y="25839"/>
                    <a:pt x="8993" y="26090"/>
                  </a:cubicBezTo>
                  <a:cubicBezTo>
                    <a:pt x="9176" y="26318"/>
                    <a:pt x="9336" y="26501"/>
                    <a:pt x="9496" y="26661"/>
                  </a:cubicBezTo>
                  <a:cubicBezTo>
                    <a:pt x="9655" y="26820"/>
                    <a:pt x="9815" y="26980"/>
                    <a:pt x="10043" y="27140"/>
                  </a:cubicBezTo>
                  <a:cubicBezTo>
                    <a:pt x="10272" y="27323"/>
                    <a:pt x="10477" y="27460"/>
                    <a:pt x="10682" y="27574"/>
                  </a:cubicBezTo>
                  <a:cubicBezTo>
                    <a:pt x="10888" y="27688"/>
                    <a:pt x="11093" y="27802"/>
                    <a:pt x="11276" y="27870"/>
                  </a:cubicBezTo>
                  <a:cubicBezTo>
                    <a:pt x="11299" y="27231"/>
                    <a:pt x="11322" y="26592"/>
                    <a:pt x="11322" y="25953"/>
                  </a:cubicBezTo>
                  <a:cubicBezTo>
                    <a:pt x="11299" y="25109"/>
                    <a:pt x="11276" y="24287"/>
                    <a:pt x="11207" y="23442"/>
                  </a:cubicBezTo>
                  <a:cubicBezTo>
                    <a:pt x="11139" y="22621"/>
                    <a:pt x="11048" y="21776"/>
                    <a:pt x="10934" y="20954"/>
                  </a:cubicBezTo>
                  <a:cubicBezTo>
                    <a:pt x="10386" y="16869"/>
                    <a:pt x="9267" y="12874"/>
                    <a:pt x="7669" y="9062"/>
                  </a:cubicBezTo>
                  <a:cubicBezTo>
                    <a:pt x="7669" y="9062"/>
                    <a:pt x="7669" y="9085"/>
                    <a:pt x="7669" y="9085"/>
                  </a:cubicBezTo>
                  <a:cubicBezTo>
                    <a:pt x="6505" y="6346"/>
                    <a:pt x="5090" y="3698"/>
                    <a:pt x="3424" y="1211"/>
                  </a:cubicBezTo>
                  <a:cubicBezTo>
                    <a:pt x="2694" y="777"/>
                    <a:pt x="1940" y="434"/>
                    <a:pt x="1164" y="229"/>
                  </a:cubicBezTo>
                  <a:cubicBezTo>
                    <a:pt x="776" y="115"/>
                    <a:pt x="388" y="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7654;p70">
              <a:extLst>
                <a:ext uri="{FF2B5EF4-FFF2-40B4-BE49-F238E27FC236}">
                  <a16:creationId xmlns:a16="http://schemas.microsoft.com/office/drawing/2014/main" id="{5D97A01E-83F2-43D9-B47A-19721041030A}"/>
                </a:ext>
              </a:extLst>
            </p:cNvPr>
            <p:cNvSpPr/>
            <p:nvPr/>
          </p:nvSpPr>
          <p:spPr>
            <a:xfrm>
              <a:off x="8162572" y="2877739"/>
              <a:ext cx="10901" cy="23865"/>
            </a:xfrm>
            <a:custGeom>
              <a:avLst/>
              <a:gdLst/>
              <a:ahLst/>
              <a:cxnLst/>
              <a:rect l="l" t="t" r="r" b="b"/>
              <a:pathLst>
                <a:path w="845" h="1850" extrusionOk="0">
                  <a:moveTo>
                    <a:pt x="457" y="0"/>
                  </a:moveTo>
                  <a:cubicBezTo>
                    <a:pt x="251" y="0"/>
                    <a:pt x="92" y="183"/>
                    <a:pt x="69" y="388"/>
                  </a:cubicBezTo>
                  <a:cubicBezTo>
                    <a:pt x="69" y="754"/>
                    <a:pt x="46" y="1096"/>
                    <a:pt x="23" y="1461"/>
                  </a:cubicBezTo>
                  <a:cubicBezTo>
                    <a:pt x="0" y="1667"/>
                    <a:pt x="206" y="1849"/>
                    <a:pt x="411" y="1849"/>
                  </a:cubicBezTo>
                  <a:cubicBezTo>
                    <a:pt x="502" y="1849"/>
                    <a:pt x="594" y="1804"/>
                    <a:pt x="685" y="1735"/>
                  </a:cubicBezTo>
                  <a:cubicBezTo>
                    <a:pt x="754" y="1644"/>
                    <a:pt x="776" y="1575"/>
                    <a:pt x="776" y="1461"/>
                  </a:cubicBezTo>
                  <a:cubicBezTo>
                    <a:pt x="822" y="1096"/>
                    <a:pt x="845" y="754"/>
                    <a:pt x="845" y="388"/>
                  </a:cubicBezTo>
                  <a:cubicBezTo>
                    <a:pt x="845" y="183"/>
                    <a:pt x="662" y="0"/>
                    <a:pt x="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7655;p70">
              <a:extLst>
                <a:ext uri="{FF2B5EF4-FFF2-40B4-BE49-F238E27FC236}">
                  <a16:creationId xmlns:a16="http://schemas.microsoft.com/office/drawing/2014/main" id="{BC1643E9-C6CE-4B13-B9F5-B97EDCE07BA9}"/>
                </a:ext>
              </a:extLst>
            </p:cNvPr>
            <p:cNvSpPr/>
            <p:nvPr/>
          </p:nvSpPr>
          <p:spPr>
            <a:xfrm>
              <a:off x="8154329" y="2923674"/>
              <a:ext cx="13842" cy="23104"/>
            </a:xfrm>
            <a:custGeom>
              <a:avLst/>
              <a:gdLst/>
              <a:ahLst/>
              <a:cxnLst/>
              <a:rect l="l" t="t" r="r" b="b"/>
              <a:pathLst>
                <a:path w="1073" h="1791" extrusionOk="0">
                  <a:moveTo>
                    <a:pt x="685" y="0"/>
                  </a:moveTo>
                  <a:cubicBezTo>
                    <a:pt x="616" y="0"/>
                    <a:pt x="548" y="23"/>
                    <a:pt x="480" y="46"/>
                  </a:cubicBezTo>
                  <a:cubicBezTo>
                    <a:pt x="411" y="91"/>
                    <a:pt x="320" y="183"/>
                    <a:pt x="320" y="274"/>
                  </a:cubicBezTo>
                  <a:cubicBezTo>
                    <a:pt x="251" y="616"/>
                    <a:pt x="183" y="959"/>
                    <a:pt x="69" y="1301"/>
                  </a:cubicBezTo>
                  <a:cubicBezTo>
                    <a:pt x="0" y="1507"/>
                    <a:pt x="137" y="1712"/>
                    <a:pt x="320" y="1780"/>
                  </a:cubicBezTo>
                  <a:cubicBezTo>
                    <a:pt x="353" y="1787"/>
                    <a:pt x="386" y="1790"/>
                    <a:pt x="418" y="1790"/>
                  </a:cubicBezTo>
                  <a:cubicBezTo>
                    <a:pt x="599" y="1790"/>
                    <a:pt x="741" y="1682"/>
                    <a:pt x="799" y="1507"/>
                  </a:cubicBezTo>
                  <a:cubicBezTo>
                    <a:pt x="913" y="1164"/>
                    <a:pt x="1005" y="822"/>
                    <a:pt x="1050" y="479"/>
                  </a:cubicBezTo>
                  <a:cubicBezTo>
                    <a:pt x="1073" y="365"/>
                    <a:pt x="1073" y="274"/>
                    <a:pt x="1005" y="183"/>
                  </a:cubicBezTo>
                  <a:cubicBezTo>
                    <a:pt x="959" y="91"/>
                    <a:pt x="868" y="46"/>
                    <a:pt x="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7656;p70">
              <a:extLst>
                <a:ext uri="{FF2B5EF4-FFF2-40B4-BE49-F238E27FC236}">
                  <a16:creationId xmlns:a16="http://schemas.microsoft.com/office/drawing/2014/main" id="{7BC42187-9A58-4371-BAC4-6AC977A61D6E}"/>
                </a:ext>
              </a:extLst>
            </p:cNvPr>
            <p:cNvSpPr/>
            <p:nvPr/>
          </p:nvSpPr>
          <p:spPr>
            <a:xfrm>
              <a:off x="8143429" y="2958411"/>
              <a:ext cx="14448" cy="28703"/>
            </a:xfrm>
            <a:custGeom>
              <a:avLst/>
              <a:gdLst/>
              <a:ahLst/>
              <a:cxnLst/>
              <a:rect l="l" t="t" r="r" b="b"/>
              <a:pathLst>
                <a:path w="1120" h="2225" extrusionOk="0">
                  <a:moveTo>
                    <a:pt x="731" y="0"/>
                  </a:moveTo>
                  <a:cubicBezTo>
                    <a:pt x="663" y="0"/>
                    <a:pt x="617" y="23"/>
                    <a:pt x="548" y="69"/>
                  </a:cubicBezTo>
                  <a:cubicBezTo>
                    <a:pt x="480" y="115"/>
                    <a:pt x="389" y="183"/>
                    <a:pt x="366" y="297"/>
                  </a:cubicBezTo>
                  <a:cubicBezTo>
                    <a:pt x="297" y="777"/>
                    <a:pt x="206" y="1256"/>
                    <a:pt x="69" y="1735"/>
                  </a:cubicBezTo>
                  <a:cubicBezTo>
                    <a:pt x="1" y="1941"/>
                    <a:pt x="138" y="2146"/>
                    <a:pt x="320" y="2215"/>
                  </a:cubicBezTo>
                  <a:cubicBezTo>
                    <a:pt x="351" y="2221"/>
                    <a:pt x="381" y="2225"/>
                    <a:pt x="411" y="2225"/>
                  </a:cubicBezTo>
                  <a:cubicBezTo>
                    <a:pt x="583" y="2225"/>
                    <a:pt x="741" y="2116"/>
                    <a:pt x="800" y="1941"/>
                  </a:cubicBezTo>
                  <a:cubicBezTo>
                    <a:pt x="936" y="1461"/>
                    <a:pt x="1028" y="982"/>
                    <a:pt x="1096" y="480"/>
                  </a:cubicBezTo>
                  <a:cubicBezTo>
                    <a:pt x="1119" y="388"/>
                    <a:pt x="1119" y="297"/>
                    <a:pt x="1073" y="206"/>
                  </a:cubicBezTo>
                  <a:cubicBezTo>
                    <a:pt x="1028" y="115"/>
                    <a:pt x="936" y="46"/>
                    <a:pt x="845" y="23"/>
                  </a:cubicBezTo>
                  <a:cubicBezTo>
                    <a:pt x="800" y="0"/>
                    <a:pt x="777" y="0"/>
                    <a:pt x="7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7657;p70">
              <a:extLst>
                <a:ext uri="{FF2B5EF4-FFF2-40B4-BE49-F238E27FC236}">
                  <a16:creationId xmlns:a16="http://schemas.microsoft.com/office/drawing/2014/main" id="{CB2F9FD7-27CE-4B8C-B9EB-AD854D855E97}"/>
                </a:ext>
              </a:extLst>
            </p:cNvPr>
            <p:cNvSpPr/>
            <p:nvPr/>
          </p:nvSpPr>
          <p:spPr>
            <a:xfrm>
              <a:off x="8131949" y="3004642"/>
              <a:ext cx="15029" cy="24871"/>
            </a:xfrm>
            <a:custGeom>
              <a:avLst/>
              <a:gdLst/>
              <a:ahLst/>
              <a:cxnLst/>
              <a:rect l="l" t="t" r="r" b="b"/>
              <a:pathLst>
                <a:path w="1165" h="1928" extrusionOk="0">
                  <a:moveTo>
                    <a:pt x="754" y="0"/>
                  </a:moveTo>
                  <a:cubicBezTo>
                    <a:pt x="594" y="0"/>
                    <a:pt x="411" y="114"/>
                    <a:pt x="389" y="297"/>
                  </a:cubicBezTo>
                  <a:cubicBezTo>
                    <a:pt x="297" y="685"/>
                    <a:pt x="183" y="1050"/>
                    <a:pt x="69" y="1438"/>
                  </a:cubicBezTo>
                  <a:cubicBezTo>
                    <a:pt x="0" y="1643"/>
                    <a:pt x="137" y="1849"/>
                    <a:pt x="320" y="1917"/>
                  </a:cubicBezTo>
                  <a:cubicBezTo>
                    <a:pt x="350" y="1924"/>
                    <a:pt x="381" y="1927"/>
                    <a:pt x="411" y="1927"/>
                  </a:cubicBezTo>
                  <a:cubicBezTo>
                    <a:pt x="583" y="1927"/>
                    <a:pt x="741" y="1819"/>
                    <a:pt x="799" y="1643"/>
                  </a:cubicBezTo>
                  <a:cubicBezTo>
                    <a:pt x="913" y="1255"/>
                    <a:pt x="1028" y="867"/>
                    <a:pt x="1119" y="479"/>
                  </a:cubicBezTo>
                  <a:cubicBezTo>
                    <a:pt x="1165" y="297"/>
                    <a:pt x="1050" y="69"/>
                    <a:pt x="845" y="23"/>
                  </a:cubicBezTo>
                  <a:cubicBezTo>
                    <a:pt x="822" y="23"/>
                    <a:pt x="777" y="0"/>
                    <a:pt x="7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7658;p70">
              <a:extLst>
                <a:ext uri="{FF2B5EF4-FFF2-40B4-BE49-F238E27FC236}">
                  <a16:creationId xmlns:a16="http://schemas.microsoft.com/office/drawing/2014/main" id="{77EE7419-E0EB-4C12-A8CE-0440AD26D521}"/>
                </a:ext>
              </a:extLst>
            </p:cNvPr>
            <p:cNvSpPr/>
            <p:nvPr/>
          </p:nvSpPr>
          <p:spPr>
            <a:xfrm>
              <a:off x="8120468" y="3047029"/>
              <a:ext cx="15609" cy="22227"/>
            </a:xfrm>
            <a:custGeom>
              <a:avLst/>
              <a:gdLst/>
              <a:ahLst/>
              <a:cxnLst/>
              <a:rect l="l" t="t" r="r" b="b"/>
              <a:pathLst>
                <a:path w="1210" h="1723" extrusionOk="0">
                  <a:moveTo>
                    <a:pt x="776" y="1"/>
                  </a:moveTo>
                  <a:cubicBezTo>
                    <a:pt x="708" y="1"/>
                    <a:pt x="639" y="24"/>
                    <a:pt x="571" y="47"/>
                  </a:cubicBezTo>
                  <a:cubicBezTo>
                    <a:pt x="480" y="115"/>
                    <a:pt x="434" y="183"/>
                    <a:pt x="411" y="275"/>
                  </a:cubicBezTo>
                  <a:cubicBezTo>
                    <a:pt x="297" y="594"/>
                    <a:pt x="183" y="914"/>
                    <a:pt x="69" y="1233"/>
                  </a:cubicBezTo>
                  <a:cubicBezTo>
                    <a:pt x="0" y="1439"/>
                    <a:pt x="137" y="1667"/>
                    <a:pt x="320" y="1713"/>
                  </a:cubicBezTo>
                  <a:cubicBezTo>
                    <a:pt x="350" y="1720"/>
                    <a:pt x="380" y="1723"/>
                    <a:pt x="410" y="1723"/>
                  </a:cubicBezTo>
                  <a:cubicBezTo>
                    <a:pt x="583" y="1723"/>
                    <a:pt x="741" y="1614"/>
                    <a:pt x="799" y="1439"/>
                  </a:cubicBezTo>
                  <a:cubicBezTo>
                    <a:pt x="913" y="1119"/>
                    <a:pt x="1027" y="800"/>
                    <a:pt x="1142" y="480"/>
                  </a:cubicBezTo>
                  <a:cubicBezTo>
                    <a:pt x="1210" y="298"/>
                    <a:pt x="1050" y="69"/>
                    <a:pt x="868" y="24"/>
                  </a:cubicBezTo>
                  <a:cubicBezTo>
                    <a:pt x="845" y="1"/>
                    <a:pt x="799" y="1"/>
                    <a:pt x="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7659;p70">
              <a:extLst>
                <a:ext uri="{FF2B5EF4-FFF2-40B4-BE49-F238E27FC236}">
                  <a16:creationId xmlns:a16="http://schemas.microsoft.com/office/drawing/2014/main" id="{40CB4E06-DC3B-458E-94F4-399A3FA81549}"/>
                </a:ext>
              </a:extLst>
            </p:cNvPr>
            <p:cNvSpPr/>
            <p:nvPr/>
          </p:nvSpPr>
          <p:spPr>
            <a:xfrm>
              <a:off x="8102796" y="3089133"/>
              <a:ext cx="15029" cy="20627"/>
            </a:xfrm>
            <a:custGeom>
              <a:avLst/>
              <a:gdLst/>
              <a:ahLst/>
              <a:cxnLst/>
              <a:rect l="l" t="t" r="r" b="b"/>
              <a:pathLst>
                <a:path w="1165" h="1599" extrusionOk="0">
                  <a:moveTo>
                    <a:pt x="777" y="1"/>
                  </a:moveTo>
                  <a:cubicBezTo>
                    <a:pt x="708" y="1"/>
                    <a:pt x="640" y="1"/>
                    <a:pt x="571" y="47"/>
                  </a:cubicBezTo>
                  <a:cubicBezTo>
                    <a:pt x="480" y="92"/>
                    <a:pt x="434" y="183"/>
                    <a:pt x="389" y="275"/>
                  </a:cubicBezTo>
                  <a:cubicBezTo>
                    <a:pt x="366" y="343"/>
                    <a:pt x="343" y="435"/>
                    <a:pt x="297" y="526"/>
                  </a:cubicBezTo>
                  <a:cubicBezTo>
                    <a:pt x="229" y="686"/>
                    <a:pt x="138" y="868"/>
                    <a:pt x="69" y="1028"/>
                  </a:cubicBezTo>
                  <a:cubicBezTo>
                    <a:pt x="24" y="1119"/>
                    <a:pt x="1" y="1211"/>
                    <a:pt x="24" y="1325"/>
                  </a:cubicBezTo>
                  <a:cubicBezTo>
                    <a:pt x="46" y="1416"/>
                    <a:pt x="115" y="1507"/>
                    <a:pt x="206" y="1553"/>
                  </a:cubicBezTo>
                  <a:cubicBezTo>
                    <a:pt x="259" y="1583"/>
                    <a:pt x="325" y="1599"/>
                    <a:pt x="393" y="1599"/>
                  </a:cubicBezTo>
                  <a:cubicBezTo>
                    <a:pt x="528" y="1599"/>
                    <a:pt x="670" y="1538"/>
                    <a:pt x="731" y="1416"/>
                  </a:cubicBezTo>
                  <a:cubicBezTo>
                    <a:pt x="868" y="1096"/>
                    <a:pt x="1005" y="800"/>
                    <a:pt x="1142" y="480"/>
                  </a:cubicBezTo>
                  <a:cubicBezTo>
                    <a:pt x="1165" y="389"/>
                    <a:pt x="1142" y="252"/>
                    <a:pt x="1096" y="183"/>
                  </a:cubicBezTo>
                  <a:cubicBezTo>
                    <a:pt x="1051" y="92"/>
                    <a:pt x="959" y="24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7660;p70">
              <a:extLst>
                <a:ext uri="{FF2B5EF4-FFF2-40B4-BE49-F238E27FC236}">
                  <a16:creationId xmlns:a16="http://schemas.microsoft.com/office/drawing/2014/main" id="{38261F9C-348C-4D0A-988E-1301EDB8E166}"/>
                </a:ext>
              </a:extLst>
            </p:cNvPr>
            <p:cNvSpPr/>
            <p:nvPr/>
          </p:nvSpPr>
          <p:spPr>
            <a:xfrm>
              <a:off x="8074534" y="2582127"/>
              <a:ext cx="12965" cy="15583"/>
            </a:xfrm>
            <a:custGeom>
              <a:avLst/>
              <a:gdLst/>
              <a:ahLst/>
              <a:cxnLst/>
              <a:rect l="l" t="t" r="r" b="b"/>
              <a:pathLst>
                <a:path w="1005" h="1208" extrusionOk="0">
                  <a:moveTo>
                    <a:pt x="434" y="1"/>
                  </a:moveTo>
                  <a:cubicBezTo>
                    <a:pt x="389" y="1"/>
                    <a:pt x="366" y="24"/>
                    <a:pt x="320" y="24"/>
                  </a:cubicBezTo>
                  <a:cubicBezTo>
                    <a:pt x="137" y="69"/>
                    <a:pt x="1" y="298"/>
                    <a:pt x="69" y="503"/>
                  </a:cubicBezTo>
                  <a:cubicBezTo>
                    <a:pt x="115" y="640"/>
                    <a:pt x="160" y="777"/>
                    <a:pt x="206" y="937"/>
                  </a:cubicBezTo>
                  <a:cubicBezTo>
                    <a:pt x="261" y="1102"/>
                    <a:pt x="404" y="1208"/>
                    <a:pt x="565" y="1208"/>
                  </a:cubicBezTo>
                  <a:cubicBezTo>
                    <a:pt x="604" y="1208"/>
                    <a:pt x="645" y="1201"/>
                    <a:pt x="685" y="1188"/>
                  </a:cubicBezTo>
                  <a:cubicBezTo>
                    <a:pt x="868" y="1142"/>
                    <a:pt x="1005" y="937"/>
                    <a:pt x="936" y="731"/>
                  </a:cubicBezTo>
                  <a:cubicBezTo>
                    <a:pt x="891" y="571"/>
                    <a:pt x="845" y="434"/>
                    <a:pt x="799" y="298"/>
                  </a:cubicBezTo>
                  <a:cubicBezTo>
                    <a:pt x="731" y="115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7661;p70">
              <a:extLst>
                <a:ext uri="{FF2B5EF4-FFF2-40B4-BE49-F238E27FC236}">
                  <a16:creationId xmlns:a16="http://schemas.microsoft.com/office/drawing/2014/main" id="{8F715843-3FE0-41C9-9B3F-330860352AE9}"/>
                </a:ext>
              </a:extLst>
            </p:cNvPr>
            <p:cNvSpPr/>
            <p:nvPr/>
          </p:nvSpPr>
          <p:spPr>
            <a:xfrm>
              <a:off x="8087485" y="2620992"/>
              <a:ext cx="13558" cy="17518"/>
            </a:xfrm>
            <a:custGeom>
              <a:avLst/>
              <a:gdLst/>
              <a:ahLst/>
              <a:cxnLst/>
              <a:rect l="l" t="t" r="r" b="b"/>
              <a:pathLst>
                <a:path w="1051" h="1358" extrusionOk="0">
                  <a:moveTo>
                    <a:pt x="320" y="1"/>
                  </a:moveTo>
                  <a:cubicBezTo>
                    <a:pt x="138" y="69"/>
                    <a:pt x="1" y="275"/>
                    <a:pt x="69" y="480"/>
                  </a:cubicBezTo>
                  <a:cubicBezTo>
                    <a:pt x="138" y="685"/>
                    <a:pt x="183" y="868"/>
                    <a:pt x="252" y="1074"/>
                  </a:cubicBezTo>
                  <a:cubicBezTo>
                    <a:pt x="310" y="1249"/>
                    <a:pt x="468" y="1357"/>
                    <a:pt x="641" y="1357"/>
                  </a:cubicBezTo>
                  <a:cubicBezTo>
                    <a:pt x="671" y="1357"/>
                    <a:pt x="701" y="1354"/>
                    <a:pt x="731" y="1347"/>
                  </a:cubicBezTo>
                  <a:cubicBezTo>
                    <a:pt x="914" y="1279"/>
                    <a:pt x="1051" y="1074"/>
                    <a:pt x="982" y="868"/>
                  </a:cubicBezTo>
                  <a:cubicBezTo>
                    <a:pt x="914" y="663"/>
                    <a:pt x="868" y="480"/>
                    <a:pt x="800" y="275"/>
                  </a:cubicBezTo>
                  <a:cubicBezTo>
                    <a:pt x="754" y="92"/>
                    <a:pt x="594" y="1"/>
                    <a:pt x="4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7662;p70">
              <a:extLst>
                <a:ext uri="{FF2B5EF4-FFF2-40B4-BE49-F238E27FC236}">
                  <a16:creationId xmlns:a16="http://schemas.microsoft.com/office/drawing/2014/main" id="{4DD49144-E45A-4D69-B892-CF0860AA7012}"/>
                </a:ext>
              </a:extLst>
            </p:cNvPr>
            <p:cNvSpPr/>
            <p:nvPr/>
          </p:nvSpPr>
          <p:spPr>
            <a:xfrm>
              <a:off x="8101919" y="2663985"/>
              <a:ext cx="12965" cy="17634"/>
            </a:xfrm>
            <a:custGeom>
              <a:avLst/>
              <a:gdLst/>
              <a:ahLst/>
              <a:cxnLst/>
              <a:rect l="l" t="t" r="r" b="b"/>
              <a:pathLst>
                <a:path w="1005" h="1367" extrusionOk="0">
                  <a:moveTo>
                    <a:pt x="320" y="0"/>
                  </a:moveTo>
                  <a:cubicBezTo>
                    <a:pt x="114" y="69"/>
                    <a:pt x="0" y="274"/>
                    <a:pt x="46" y="480"/>
                  </a:cubicBezTo>
                  <a:cubicBezTo>
                    <a:pt x="114" y="685"/>
                    <a:pt x="160" y="890"/>
                    <a:pt x="229" y="1096"/>
                  </a:cubicBezTo>
                  <a:cubicBezTo>
                    <a:pt x="265" y="1261"/>
                    <a:pt x="420" y="1367"/>
                    <a:pt x="573" y="1367"/>
                  </a:cubicBezTo>
                  <a:cubicBezTo>
                    <a:pt x="611" y="1367"/>
                    <a:pt x="649" y="1360"/>
                    <a:pt x="685" y="1347"/>
                  </a:cubicBezTo>
                  <a:cubicBezTo>
                    <a:pt x="890" y="1301"/>
                    <a:pt x="1005" y="1096"/>
                    <a:pt x="959" y="890"/>
                  </a:cubicBezTo>
                  <a:cubicBezTo>
                    <a:pt x="890" y="685"/>
                    <a:pt x="845" y="480"/>
                    <a:pt x="799" y="274"/>
                  </a:cubicBezTo>
                  <a:cubicBezTo>
                    <a:pt x="731" y="114"/>
                    <a:pt x="594" y="0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7663;p70">
              <a:extLst>
                <a:ext uri="{FF2B5EF4-FFF2-40B4-BE49-F238E27FC236}">
                  <a16:creationId xmlns:a16="http://schemas.microsoft.com/office/drawing/2014/main" id="{BAB18717-DC74-49BB-AA91-6E94D7F52E4C}"/>
                </a:ext>
              </a:extLst>
            </p:cNvPr>
            <p:cNvSpPr/>
            <p:nvPr/>
          </p:nvSpPr>
          <p:spPr>
            <a:xfrm>
              <a:off x="8110755" y="2704025"/>
              <a:ext cx="13842" cy="21337"/>
            </a:xfrm>
            <a:custGeom>
              <a:avLst/>
              <a:gdLst/>
              <a:ahLst/>
              <a:cxnLst/>
              <a:rect l="l" t="t" r="r" b="b"/>
              <a:pathLst>
                <a:path w="1073" h="1654" extrusionOk="0">
                  <a:moveTo>
                    <a:pt x="434" y="0"/>
                  </a:moveTo>
                  <a:cubicBezTo>
                    <a:pt x="388" y="0"/>
                    <a:pt x="365" y="0"/>
                    <a:pt x="320" y="23"/>
                  </a:cubicBezTo>
                  <a:cubicBezTo>
                    <a:pt x="114" y="69"/>
                    <a:pt x="0" y="297"/>
                    <a:pt x="69" y="480"/>
                  </a:cubicBezTo>
                  <a:cubicBezTo>
                    <a:pt x="137" y="776"/>
                    <a:pt x="205" y="1073"/>
                    <a:pt x="297" y="1370"/>
                  </a:cubicBezTo>
                  <a:cubicBezTo>
                    <a:pt x="336" y="1545"/>
                    <a:pt x="507" y="1654"/>
                    <a:pt x="684" y="1654"/>
                  </a:cubicBezTo>
                  <a:cubicBezTo>
                    <a:pt x="715" y="1654"/>
                    <a:pt x="746" y="1651"/>
                    <a:pt x="776" y="1644"/>
                  </a:cubicBezTo>
                  <a:cubicBezTo>
                    <a:pt x="959" y="1575"/>
                    <a:pt x="1073" y="1370"/>
                    <a:pt x="1027" y="1165"/>
                  </a:cubicBezTo>
                  <a:cubicBezTo>
                    <a:pt x="936" y="868"/>
                    <a:pt x="867" y="571"/>
                    <a:pt x="799" y="274"/>
                  </a:cubicBezTo>
                  <a:cubicBezTo>
                    <a:pt x="753" y="115"/>
                    <a:pt x="594" y="0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7664;p70">
              <a:extLst>
                <a:ext uri="{FF2B5EF4-FFF2-40B4-BE49-F238E27FC236}">
                  <a16:creationId xmlns:a16="http://schemas.microsoft.com/office/drawing/2014/main" id="{F5AC0FBF-8AF1-46DA-B5C8-2248C5204292}"/>
                </a:ext>
              </a:extLst>
            </p:cNvPr>
            <p:cNvSpPr/>
            <p:nvPr/>
          </p:nvSpPr>
          <p:spPr>
            <a:xfrm>
              <a:off x="8122235" y="2746721"/>
              <a:ext cx="12087" cy="18099"/>
            </a:xfrm>
            <a:custGeom>
              <a:avLst/>
              <a:gdLst/>
              <a:ahLst/>
              <a:cxnLst/>
              <a:rect l="l" t="t" r="r" b="b"/>
              <a:pathLst>
                <a:path w="937" h="1403" extrusionOk="0">
                  <a:moveTo>
                    <a:pt x="388" y="0"/>
                  </a:moveTo>
                  <a:cubicBezTo>
                    <a:pt x="365" y="0"/>
                    <a:pt x="320" y="23"/>
                    <a:pt x="297" y="23"/>
                  </a:cubicBezTo>
                  <a:cubicBezTo>
                    <a:pt x="206" y="46"/>
                    <a:pt x="114" y="114"/>
                    <a:pt x="69" y="206"/>
                  </a:cubicBezTo>
                  <a:cubicBezTo>
                    <a:pt x="0" y="297"/>
                    <a:pt x="23" y="388"/>
                    <a:pt x="23" y="502"/>
                  </a:cubicBezTo>
                  <a:cubicBezTo>
                    <a:pt x="69" y="708"/>
                    <a:pt x="114" y="913"/>
                    <a:pt x="160" y="1119"/>
                  </a:cubicBezTo>
                  <a:cubicBezTo>
                    <a:pt x="199" y="1294"/>
                    <a:pt x="371" y="1402"/>
                    <a:pt x="533" y="1402"/>
                  </a:cubicBezTo>
                  <a:cubicBezTo>
                    <a:pt x="562" y="1402"/>
                    <a:pt x="590" y="1399"/>
                    <a:pt x="617" y="1392"/>
                  </a:cubicBezTo>
                  <a:cubicBezTo>
                    <a:pt x="822" y="1324"/>
                    <a:pt x="936" y="1119"/>
                    <a:pt x="890" y="913"/>
                  </a:cubicBezTo>
                  <a:cubicBezTo>
                    <a:pt x="845" y="708"/>
                    <a:pt x="799" y="502"/>
                    <a:pt x="753" y="297"/>
                  </a:cubicBezTo>
                  <a:cubicBezTo>
                    <a:pt x="753" y="183"/>
                    <a:pt x="662" y="91"/>
                    <a:pt x="571" y="69"/>
                  </a:cubicBezTo>
                  <a:cubicBezTo>
                    <a:pt x="525" y="23"/>
                    <a:pt x="457" y="0"/>
                    <a:pt x="3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7665;p70">
              <a:extLst>
                <a:ext uri="{FF2B5EF4-FFF2-40B4-BE49-F238E27FC236}">
                  <a16:creationId xmlns:a16="http://schemas.microsoft.com/office/drawing/2014/main" id="{03B36F24-2F8A-4D7C-AD3D-6F0B5848E2E6}"/>
                </a:ext>
              </a:extLst>
            </p:cNvPr>
            <p:cNvSpPr/>
            <p:nvPr/>
          </p:nvSpPr>
          <p:spPr>
            <a:xfrm>
              <a:off x="8133716" y="2790592"/>
              <a:ext cx="13558" cy="20550"/>
            </a:xfrm>
            <a:custGeom>
              <a:avLst/>
              <a:gdLst/>
              <a:ahLst/>
              <a:cxnLst/>
              <a:rect l="l" t="t" r="r" b="b"/>
              <a:pathLst>
                <a:path w="1051" h="1593" extrusionOk="0">
                  <a:moveTo>
                    <a:pt x="297" y="0"/>
                  </a:moveTo>
                  <a:cubicBezTo>
                    <a:pt x="92" y="69"/>
                    <a:pt x="0" y="274"/>
                    <a:pt x="46" y="479"/>
                  </a:cubicBezTo>
                  <a:cubicBezTo>
                    <a:pt x="115" y="753"/>
                    <a:pt x="183" y="1027"/>
                    <a:pt x="274" y="1324"/>
                  </a:cubicBezTo>
                  <a:cubicBezTo>
                    <a:pt x="312" y="1474"/>
                    <a:pt x="457" y="1593"/>
                    <a:pt x="621" y="1593"/>
                  </a:cubicBezTo>
                  <a:cubicBezTo>
                    <a:pt x="657" y="1593"/>
                    <a:pt x="694" y="1587"/>
                    <a:pt x="731" y="1575"/>
                  </a:cubicBezTo>
                  <a:cubicBezTo>
                    <a:pt x="936" y="1529"/>
                    <a:pt x="1050" y="1301"/>
                    <a:pt x="1005" y="1096"/>
                  </a:cubicBezTo>
                  <a:cubicBezTo>
                    <a:pt x="913" y="822"/>
                    <a:pt x="845" y="548"/>
                    <a:pt x="776" y="274"/>
                  </a:cubicBezTo>
                  <a:cubicBezTo>
                    <a:pt x="731" y="114"/>
                    <a:pt x="571" y="0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7666;p70">
              <a:extLst>
                <a:ext uri="{FF2B5EF4-FFF2-40B4-BE49-F238E27FC236}">
                  <a16:creationId xmlns:a16="http://schemas.microsoft.com/office/drawing/2014/main" id="{97360BF7-3AFB-45EF-9C1D-B812F56E3133}"/>
                </a:ext>
              </a:extLst>
            </p:cNvPr>
            <p:cNvSpPr/>
            <p:nvPr/>
          </p:nvSpPr>
          <p:spPr>
            <a:xfrm>
              <a:off x="8149904" y="2822969"/>
              <a:ext cx="17983" cy="18873"/>
            </a:xfrm>
            <a:custGeom>
              <a:avLst/>
              <a:gdLst/>
              <a:ahLst/>
              <a:cxnLst/>
              <a:rect l="l" t="t" r="r" b="b"/>
              <a:pathLst>
                <a:path w="1394" h="1463" extrusionOk="0">
                  <a:moveTo>
                    <a:pt x="434" y="1"/>
                  </a:moveTo>
                  <a:cubicBezTo>
                    <a:pt x="366" y="1"/>
                    <a:pt x="298" y="24"/>
                    <a:pt x="229" y="69"/>
                  </a:cubicBezTo>
                  <a:cubicBezTo>
                    <a:pt x="69" y="161"/>
                    <a:pt x="1" y="412"/>
                    <a:pt x="115" y="594"/>
                  </a:cubicBezTo>
                  <a:cubicBezTo>
                    <a:pt x="298" y="868"/>
                    <a:pt x="480" y="1119"/>
                    <a:pt x="708" y="1370"/>
                  </a:cubicBezTo>
                  <a:cubicBezTo>
                    <a:pt x="771" y="1433"/>
                    <a:pt x="863" y="1462"/>
                    <a:pt x="957" y="1462"/>
                  </a:cubicBezTo>
                  <a:cubicBezTo>
                    <a:pt x="1068" y="1462"/>
                    <a:pt x="1182" y="1422"/>
                    <a:pt x="1256" y="1348"/>
                  </a:cubicBezTo>
                  <a:cubicBezTo>
                    <a:pt x="1393" y="1188"/>
                    <a:pt x="1370" y="960"/>
                    <a:pt x="1233" y="823"/>
                  </a:cubicBezTo>
                  <a:cubicBezTo>
                    <a:pt x="1165" y="731"/>
                    <a:pt x="1074" y="640"/>
                    <a:pt x="1005" y="549"/>
                  </a:cubicBezTo>
                  <a:cubicBezTo>
                    <a:pt x="914" y="435"/>
                    <a:pt x="845" y="320"/>
                    <a:pt x="754" y="183"/>
                  </a:cubicBezTo>
                  <a:cubicBezTo>
                    <a:pt x="686" y="69"/>
                    <a:pt x="549" y="1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7667;p70">
              <a:extLst>
                <a:ext uri="{FF2B5EF4-FFF2-40B4-BE49-F238E27FC236}">
                  <a16:creationId xmlns:a16="http://schemas.microsoft.com/office/drawing/2014/main" id="{D9953670-6404-4432-8BE9-FE681FCA6BD4}"/>
                </a:ext>
              </a:extLst>
            </p:cNvPr>
            <p:cNvSpPr/>
            <p:nvPr/>
          </p:nvSpPr>
          <p:spPr>
            <a:xfrm>
              <a:off x="8182888" y="2842989"/>
              <a:ext cx="18860" cy="13210"/>
            </a:xfrm>
            <a:custGeom>
              <a:avLst/>
              <a:gdLst/>
              <a:ahLst/>
              <a:cxnLst/>
              <a:rect l="l" t="t" r="r" b="b"/>
              <a:pathLst>
                <a:path w="1462" h="1024" extrusionOk="0">
                  <a:moveTo>
                    <a:pt x="434" y="1"/>
                  </a:moveTo>
                  <a:cubicBezTo>
                    <a:pt x="320" y="1"/>
                    <a:pt x="183" y="92"/>
                    <a:pt x="114" y="206"/>
                  </a:cubicBezTo>
                  <a:cubicBezTo>
                    <a:pt x="0" y="389"/>
                    <a:pt x="69" y="617"/>
                    <a:pt x="251" y="731"/>
                  </a:cubicBezTo>
                  <a:cubicBezTo>
                    <a:pt x="480" y="846"/>
                    <a:pt x="708" y="937"/>
                    <a:pt x="936" y="1005"/>
                  </a:cubicBezTo>
                  <a:cubicBezTo>
                    <a:pt x="972" y="1017"/>
                    <a:pt x="1009" y="1023"/>
                    <a:pt x="1044" y="1023"/>
                  </a:cubicBezTo>
                  <a:cubicBezTo>
                    <a:pt x="1210" y="1023"/>
                    <a:pt x="1359" y="900"/>
                    <a:pt x="1415" y="731"/>
                  </a:cubicBezTo>
                  <a:cubicBezTo>
                    <a:pt x="1461" y="526"/>
                    <a:pt x="1347" y="343"/>
                    <a:pt x="1142" y="275"/>
                  </a:cubicBezTo>
                  <a:cubicBezTo>
                    <a:pt x="1073" y="252"/>
                    <a:pt x="1005" y="229"/>
                    <a:pt x="936" y="206"/>
                  </a:cubicBezTo>
                  <a:cubicBezTo>
                    <a:pt x="822" y="161"/>
                    <a:pt x="731" y="115"/>
                    <a:pt x="617" y="47"/>
                  </a:cubicBezTo>
                  <a:cubicBezTo>
                    <a:pt x="571" y="24"/>
                    <a:pt x="502" y="1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7668;p70">
              <a:extLst>
                <a:ext uri="{FF2B5EF4-FFF2-40B4-BE49-F238E27FC236}">
                  <a16:creationId xmlns:a16="http://schemas.microsoft.com/office/drawing/2014/main" id="{AEDB2798-F4D4-4FB9-B3D4-CF84F069B688}"/>
                </a:ext>
              </a:extLst>
            </p:cNvPr>
            <p:cNvSpPr/>
            <p:nvPr/>
          </p:nvSpPr>
          <p:spPr>
            <a:xfrm>
              <a:off x="8209383" y="2848587"/>
              <a:ext cx="12965" cy="10281"/>
            </a:xfrm>
            <a:custGeom>
              <a:avLst/>
              <a:gdLst/>
              <a:ahLst/>
              <a:cxnLst/>
              <a:rect l="l" t="t" r="r" b="b"/>
              <a:pathLst>
                <a:path w="1005" h="797" extrusionOk="0">
                  <a:moveTo>
                    <a:pt x="480" y="1"/>
                  </a:moveTo>
                  <a:cubicBezTo>
                    <a:pt x="434" y="23"/>
                    <a:pt x="366" y="46"/>
                    <a:pt x="320" y="46"/>
                  </a:cubicBezTo>
                  <a:cubicBezTo>
                    <a:pt x="115" y="115"/>
                    <a:pt x="1" y="320"/>
                    <a:pt x="46" y="526"/>
                  </a:cubicBezTo>
                  <a:cubicBezTo>
                    <a:pt x="101" y="691"/>
                    <a:pt x="244" y="797"/>
                    <a:pt x="405" y="797"/>
                  </a:cubicBezTo>
                  <a:cubicBezTo>
                    <a:pt x="444" y="797"/>
                    <a:pt x="485" y="790"/>
                    <a:pt x="526" y="777"/>
                  </a:cubicBezTo>
                  <a:cubicBezTo>
                    <a:pt x="571" y="777"/>
                    <a:pt x="640" y="754"/>
                    <a:pt x="685" y="731"/>
                  </a:cubicBezTo>
                  <a:cubicBezTo>
                    <a:pt x="891" y="685"/>
                    <a:pt x="1005" y="457"/>
                    <a:pt x="959" y="275"/>
                  </a:cubicBezTo>
                  <a:cubicBezTo>
                    <a:pt x="914" y="92"/>
                    <a:pt x="754" y="1"/>
                    <a:pt x="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7669;p70">
              <a:extLst>
                <a:ext uri="{FF2B5EF4-FFF2-40B4-BE49-F238E27FC236}">
                  <a16:creationId xmlns:a16="http://schemas.microsoft.com/office/drawing/2014/main" id="{2F7E5DBF-73D5-40AE-8DEB-0503D19C2DF8}"/>
                </a:ext>
              </a:extLst>
            </p:cNvPr>
            <p:cNvSpPr/>
            <p:nvPr/>
          </p:nvSpPr>
          <p:spPr>
            <a:xfrm>
              <a:off x="7591377" y="1931436"/>
              <a:ext cx="652508" cy="583609"/>
            </a:xfrm>
            <a:custGeom>
              <a:avLst/>
              <a:gdLst/>
              <a:ahLst/>
              <a:cxnLst/>
              <a:rect l="l" t="t" r="r" b="b"/>
              <a:pathLst>
                <a:path w="50582" h="45241" extrusionOk="0">
                  <a:moveTo>
                    <a:pt x="17850" y="1"/>
                  </a:moveTo>
                  <a:cubicBezTo>
                    <a:pt x="17325" y="1"/>
                    <a:pt x="16822" y="24"/>
                    <a:pt x="16320" y="115"/>
                  </a:cubicBezTo>
                  <a:cubicBezTo>
                    <a:pt x="15841" y="184"/>
                    <a:pt x="15384" y="321"/>
                    <a:pt x="14951" y="480"/>
                  </a:cubicBezTo>
                  <a:cubicBezTo>
                    <a:pt x="14723" y="572"/>
                    <a:pt x="14494" y="686"/>
                    <a:pt x="14312" y="800"/>
                  </a:cubicBezTo>
                  <a:cubicBezTo>
                    <a:pt x="14129" y="891"/>
                    <a:pt x="13946" y="1005"/>
                    <a:pt x="13741" y="1165"/>
                  </a:cubicBezTo>
                  <a:cubicBezTo>
                    <a:pt x="13033" y="1713"/>
                    <a:pt x="12577" y="2489"/>
                    <a:pt x="12417" y="3379"/>
                  </a:cubicBezTo>
                  <a:cubicBezTo>
                    <a:pt x="12326" y="3813"/>
                    <a:pt x="12326" y="4292"/>
                    <a:pt x="12394" y="4771"/>
                  </a:cubicBezTo>
                  <a:cubicBezTo>
                    <a:pt x="12440" y="5091"/>
                    <a:pt x="12486" y="5388"/>
                    <a:pt x="12554" y="5662"/>
                  </a:cubicBezTo>
                  <a:cubicBezTo>
                    <a:pt x="12029" y="5251"/>
                    <a:pt x="11413" y="4794"/>
                    <a:pt x="10751" y="4383"/>
                  </a:cubicBezTo>
                  <a:cubicBezTo>
                    <a:pt x="9838" y="3836"/>
                    <a:pt x="9039" y="3493"/>
                    <a:pt x="8240" y="3356"/>
                  </a:cubicBezTo>
                  <a:cubicBezTo>
                    <a:pt x="7989" y="3288"/>
                    <a:pt x="7715" y="3265"/>
                    <a:pt x="7441" y="3265"/>
                  </a:cubicBezTo>
                  <a:cubicBezTo>
                    <a:pt x="7259" y="3265"/>
                    <a:pt x="7099" y="3288"/>
                    <a:pt x="6939" y="3311"/>
                  </a:cubicBezTo>
                  <a:cubicBezTo>
                    <a:pt x="6505" y="3333"/>
                    <a:pt x="6049" y="3470"/>
                    <a:pt x="5592" y="3676"/>
                  </a:cubicBezTo>
                  <a:cubicBezTo>
                    <a:pt x="5136" y="3858"/>
                    <a:pt x="4679" y="4132"/>
                    <a:pt x="4177" y="4520"/>
                  </a:cubicBezTo>
                  <a:cubicBezTo>
                    <a:pt x="3858" y="4771"/>
                    <a:pt x="3538" y="5068"/>
                    <a:pt x="3219" y="5411"/>
                  </a:cubicBezTo>
                  <a:cubicBezTo>
                    <a:pt x="2716" y="5958"/>
                    <a:pt x="2260" y="6620"/>
                    <a:pt x="1872" y="7396"/>
                  </a:cubicBezTo>
                  <a:cubicBezTo>
                    <a:pt x="1507" y="8081"/>
                    <a:pt x="1233" y="8857"/>
                    <a:pt x="1005" y="9725"/>
                  </a:cubicBezTo>
                  <a:cubicBezTo>
                    <a:pt x="799" y="10523"/>
                    <a:pt x="685" y="11345"/>
                    <a:pt x="662" y="12212"/>
                  </a:cubicBezTo>
                  <a:cubicBezTo>
                    <a:pt x="662" y="13057"/>
                    <a:pt x="731" y="13902"/>
                    <a:pt x="890" y="14700"/>
                  </a:cubicBezTo>
                  <a:cubicBezTo>
                    <a:pt x="1096" y="15591"/>
                    <a:pt x="1393" y="16435"/>
                    <a:pt x="1803" y="17166"/>
                  </a:cubicBezTo>
                  <a:cubicBezTo>
                    <a:pt x="2032" y="17554"/>
                    <a:pt x="2283" y="17919"/>
                    <a:pt x="2534" y="18261"/>
                  </a:cubicBezTo>
                  <a:cubicBezTo>
                    <a:pt x="2808" y="18604"/>
                    <a:pt x="3104" y="18900"/>
                    <a:pt x="3424" y="19151"/>
                  </a:cubicBezTo>
                  <a:cubicBezTo>
                    <a:pt x="2876" y="19585"/>
                    <a:pt x="2374" y="20042"/>
                    <a:pt x="1940" y="20521"/>
                  </a:cubicBezTo>
                  <a:cubicBezTo>
                    <a:pt x="1484" y="21023"/>
                    <a:pt x="1096" y="21548"/>
                    <a:pt x="799" y="22141"/>
                  </a:cubicBezTo>
                  <a:cubicBezTo>
                    <a:pt x="525" y="22644"/>
                    <a:pt x="297" y="23214"/>
                    <a:pt x="160" y="23808"/>
                  </a:cubicBezTo>
                  <a:cubicBezTo>
                    <a:pt x="46" y="24333"/>
                    <a:pt x="0" y="24880"/>
                    <a:pt x="23" y="25497"/>
                  </a:cubicBezTo>
                  <a:cubicBezTo>
                    <a:pt x="69" y="26547"/>
                    <a:pt x="388" y="27688"/>
                    <a:pt x="982" y="28852"/>
                  </a:cubicBezTo>
                  <a:cubicBezTo>
                    <a:pt x="1530" y="29925"/>
                    <a:pt x="2283" y="31020"/>
                    <a:pt x="3287" y="32139"/>
                  </a:cubicBezTo>
                  <a:cubicBezTo>
                    <a:pt x="4200" y="33189"/>
                    <a:pt x="5296" y="34193"/>
                    <a:pt x="6574" y="35266"/>
                  </a:cubicBezTo>
                  <a:cubicBezTo>
                    <a:pt x="7738" y="36202"/>
                    <a:pt x="8993" y="37138"/>
                    <a:pt x="10454" y="38073"/>
                  </a:cubicBezTo>
                  <a:cubicBezTo>
                    <a:pt x="11732" y="38918"/>
                    <a:pt x="13102" y="39740"/>
                    <a:pt x="14563" y="40539"/>
                  </a:cubicBezTo>
                  <a:cubicBezTo>
                    <a:pt x="15864" y="41223"/>
                    <a:pt x="17188" y="41885"/>
                    <a:pt x="18489" y="42479"/>
                  </a:cubicBezTo>
                  <a:cubicBezTo>
                    <a:pt x="19744" y="43027"/>
                    <a:pt x="20840" y="43460"/>
                    <a:pt x="21890" y="43825"/>
                  </a:cubicBezTo>
                  <a:cubicBezTo>
                    <a:pt x="22415" y="43985"/>
                    <a:pt x="22871" y="44122"/>
                    <a:pt x="23328" y="44259"/>
                  </a:cubicBezTo>
                  <a:cubicBezTo>
                    <a:pt x="23533" y="44305"/>
                    <a:pt x="23716" y="44350"/>
                    <a:pt x="23921" y="44396"/>
                  </a:cubicBezTo>
                  <a:cubicBezTo>
                    <a:pt x="24127" y="44442"/>
                    <a:pt x="24355" y="44465"/>
                    <a:pt x="24560" y="44487"/>
                  </a:cubicBezTo>
                  <a:lnTo>
                    <a:pt x="24629" y="44510"/>
                  </a:lnTo>
                  <a:cubicBezTo>
                    <a:pt x="26797" y="44807"/>
                    <a:pt x="28943" y="45104"/>
                    <a:pt x="31065" y="45195"/>
                  </a:cubicBezTo>
                  <a:cubicBezTo>
                    <a:pt x="31522" y="45218"/>
                    <a:pt x="31978" y="45241"/>
                    <a:pt x="32389" y="45241"/>
                  </a:cubicBezTo>
                  <a:cubicBezTo>
                    <a:pt x="33074" y="45241"/>
                    <a:pt x="33759" y="45218"/>
                    <a:pt x="34375" y="45149"/>
                  </a:cubicBezTo>
                  <a:cubicBezTo>
                    <a:pt x="35494" y="45058"/>
                    <a:pt x="36498" y="44853"/>
                    <a:pt x="37411" y="44556"/>
                  </a:cubicBezTo>
                  <a:cubicBezTo>
                    <a:pt x="37434" y="44579"/>
                    <a:pt x="37502" y="44624"/>
                    <a:pt x="37548" y="44647"/>
                  </a:cubicBezTo>
                  <a:cubicBezTo>
                    <a:pt x="38004" y="44716"/>
                    <a:pt x="38461" y="44761"/>
                    <a:pt x="38895" y="44761"/>
                  </a:cubicBezTo>
                  <a:cubicBezTo>
                    <a:pt x="39054" y="44761"/>
                    <a:pt x="39191" y="44761"/>
                    <a:pt x="39351" y="44738"/>
                  </a:cubicBezTo>
                  <a:cubicBezTo>
                    <a:pt x="39830" y="44716"/>
                    <a:pt x="40310" y="44647"/>
                    <a:pt x="40812" y="44510"/>
                  </a:cubicBezTo>
                  <a:cubicBezTo>
                    <a:pt x="41519" y="44328"/>
                    <a:pt x="42227" y="44054"/>
                    <a:pt x="42980" y="43666"/>
                  </a:cubicBezTo>
                  <a:cubicBezTo>
                    <a:pt x="43642" y="43323"/>
                    <a:pt x="44327" y="42890"/>
                    <a:pt x="45012" y="42342"/>
                  </a:cubicBezTo>
                  <a:cubicBezTo>
                    <a:pt x="45651" y="41840"/>
                    <a:pt x="46267" y="41269"/>
                    <a:pt x="46815" y="40630"/>
                  </a:cubicBezTo>
                  <a:cubicBezTo>
                    <a:pt x="49257" y="37868"/>
                    <a:pt x="50239" y="34558"/>
                    <a:pt x="49485" y="31797"/>
                  </a:cubicBezTo>
                  <a:cubicBezTo>
                    <a:pt x="49234" y="30861"/>
                    <a:pt x="48778" y="29993"/>
                    <a:pt x="48116" y="29194"/>
                  </a:cubicBezTo>
                  <a:cubicBezTo>
                    <a:pt x="48367" y="29035"/>
                    <a:pt x="48595" y="28852"/>
                    <a:pt x="48824" y="28647"/>
                  </a:cubicBezTo>
                  <a:cubicBezTo>
                    <a:pt x="49075" y="28418"/>
                    <a:pt x="49303" y="28167"/>
                    <a:pt x="49508" y="27825"/>
                  </a:cubicBezTo>
                  <a:cubicBezTo>
                    <a:pt x="49896" y="27277"/>
                    <a:pt x="50193" y="26615"/>
                    <a:pt x="50353" y="25839"/>
                  </a:cubicBezTo>
                  <a:cubicBezTo>
                    <a:pt x="50535" y="25154"/>
                    <a:pt x="50581" y="24401"/>
                    <a:pt x="50535" y="23625"/>
                  </a:cubicBezTo>
                  <a:cubicBezTo>
                    <a:pt x="50467" y="22849"/>
                    <a:pt x="50307" y="22119"/>
                    <a:pt x="50056" y="21434"/>
                  </a:cubicBezTo>
                  <a:cubicBezTo>
                    <a:pt x="49851" y="20886"/>
                    <a:pt x="49600" y="20407"/>
                    <a:pt x="49280" y="19973"/>
                  </a:cubicBezTo>
                  <a:cubicBezTo>
                    <a:pt x="49120" y="19745"/>
                    <a:pt x="48960" y="19539"/>
                    <a:pt x="48778" y="19334"/>
                  </a:cubicBezTo>
                  <a:cubicBezTo>
                    <a:pt x="48664" y="19220"/>
                    <a:pt x="48572" y="19129"/>
                    <a:pt x="48481" y="19060"/>
                  </a:cubicBezTo>
                  <a:cubicBezTo>
                    <a:pt x="48641" y="18923"/>
                    <a:pt x="48778" y="18763"/>
                    <a:pt x="48915" y="18604"/>
                  </a:cubicBezTo>
                  <a:cubicBezTo>
                    <a:pt x="49097" y="18375"/>
                    <a:pt x="49234" y="18124"/>
                    <a:pt x="49303" y="17850"/>
                  </a:cubicBezTo>
                  <a:cubicBezTo>
                    <a:pt x="49463" y="17348"/>
                    <a:pt x="49394" y="16800"/>
                    <a:pt x="49120" y="16321"/>
                  </a:cubicBezTo>
                  <a:cubicBezTo>
                    <a:pt x="48869" y="15910"/>
                    <a:pt x="48436" y="15568"/>
                    <a:pt x="47911" y="15385"/>
                  </a:cubicBezTo>
                  <a:cubicBezTo>
                    <a:pt x="47659" y="15294"/>
                    <a:pt x="47386" y="15248"/>
                    <a:pt x="47089" y="15248"/>
                  </a:cubicBezTo>
                  <a:cubicBezTo>
                    <a:pt x="46975" y="15248"/>
                    <a:pt x="46906" y="15248"/>
                    <a:pt x="46815" y="15271"/>
                  </a:cubicBezTo>
                  <a:cubicBezTo>
                    <a:pt x="47066" y="14906"/>
                    <a:pt x="47226" y="14541"/>
                    <a:pt x="47317" y="14175"/>
                  </a:cubicBezTo>
                  <a:cubicBezTo>
                    <a:pt x="47386" y="13924"/>
                    <a:pt x="47408" y="13673"/>
                    <a:pt x="47386" y="13422"/>
                  </a:cubicBezTo>
                  <a:cubicBezTo>
                    <a:pt x="47363" y="13194"/>
                    <a:pt x="47317" y="12966"/>
                    <a:pt x="47203" y="12760"/>
                  </a:cubicBezTo>
                  <a:cubicBezTo>
                    <a:pt x="47043" y="12395"/>
                    <a:pt x="46724" y="12098"/>
                    <a:pt x="46358" y="11939"/>
                  </a:cubicBezTo>
                  <a:cubicBezTo>
                    <a:pt x="46153" y="11870"/>
                    <a:pt x="45948" y="11802"/>
                    <a:pt x="45719" y="11802"/>
                  </a:cubicBezTo>
                  <a:lnTo>
                    <a:pt x="45628" y="11802"/>
                  </a:lnTo>
                  <a:cubicBezTo>
                    <a:pt x="45445" y="11802"/>
                    <a:pt x="45286" y="11824"/>
                    <a:pt x="45103" y="11870"/>
                  </a:cubicBezTo>
                  <a:cubicBezTo>
                    <a:pt x="44852" y="11939"/>
                    <a:pt x="44601" y="12053"/>
                    <a:pt x="44395" y="12212"/>
                  </a:cubicBezTo>
                  <a:cubicBezTo>
                    <a:pt x="44144" y="12395"/>
                    <a:pt x="43939" y="12623"/>
                    <a:pt x="43733" y="12897"/>
                  </a:cubicBezTo>
                  <a:cubicBezTo>
                    <a:pt x="43642" y="13034"/>
                    <a:pt x="43551" y="13194"/>
                    <a:pt x="43482" y="13331"/>
                  </a:cubicBezTo>
                  <a:cubicBezTo>
                    <a:pt x="43460" y="13194"/>
                    <a:pt x="43437" y="13057"/>
                    <a:pt x="43391" y="12920"/>
                  </a:cubicBezTo>
                  <a:cubicBezTo>
                    <a:pt x="43209" y="12121"/>
                    <a:pt x="42843" y="11322"/>
                    <a:pt x="42341" y="10615"/>
                  </a:cubicBezTo>
                  <a:cubicBezTo>
                    <a:pt x="41360" y="9177"/>
                    <a:pt x="39876" y="8127"/>
                    <a:pt x="38255" y="7716"/>
                  </a:cubicBezTo>
                  <a:cubicBezTo>
                    <a:pt x="37776" y="7579"/>
                    <a:pt x="37274" y="7533"/>
                    <a:pt x="36749" y="7533"/>
                  </a:cubicBezTo>
                  <a:lnTo>
                    <a:pt x="36270" y="7533"/>
                  </a:lnTo>
                  <a:cubicBezTo>
                    <a:pt x="35950" y="7579"/>
                    <a:pt x="35608" y="7625"/>
                    <a:pt x="35265" y="7716"/>
                  </a:cubicBezTo>
                  <a:cubicBezTo>
                    <a:pt x="35014" y="7762"/>
                    <a:pt x="34786" y="7853"/>
                    <a:pt x="34535" y="7944"/>
                  </a:cubicBezTo>
                  <a:cubicBezTo>
                    <a:pt x="34375" y="7419"/>
                    <a:pt x="34078" y="6917"/>
                    <a:pt x="33645" y="6392"/>
                  </a:cubicBezTo>
                  <a:cubicBezTo>
                    <a:pt x="33188" y="5844"/>
                    <a:pt x="32572" y="5342"/>
                    <a:pt x="31887" y="4954"/>
                  </a:cubicBezTo>
                  <a:cubicBezTo>
                    <a:pt x="31568" y="4771"/>
                    <a:pt x="31225" y="4612"/>
                    <a:pt x="30837" y="4475"/>
                  </a:cubicBezTo>
                  <a:cubicBezTo>
                    <a:pt x="30495" y="4361"/>
                    <a:pt x="30152" y="4292"/>
                    <a:pt x="29742" y="4224"/>
                  </a:cubicBezTo>
                  <a:cubicBezTo>
                    <a:pt x="29582" y="4201"/>
                    <a:pt x="29422" y="4201"/>
                    <a:pt x="29239" y="4201"/>
                  </a:cubicBezTo>
                  <a:cubicBezTo>
                    <a:pt x="29057" y="4201"/>
                    <a:pt x="28851" y="4224"/>
                    <a:pt x="28669" y="4246"/>
                  </a:cubicBezTo>
                  <a:cubicBezTo>
                    <a:pt x="28326" y="4292"/>
                    <a:pt x="28007" y="4406"/>
                    <a:pt x="27687" y="4543"/>
                  </a:cubicBezTo>
                  <a:cubicBezTo>
                    <a:pt x="27391" y="4703"/>
                    <a:pt x="27117" y="4886"/>
                    <a:pt x="26888" y="5137"/>
                  </a:cubicBezTo>
                  <a:cubicBezTo>
                    <a:pt x="26272" y="3493"/>
                    <a:pt x="24811" y="2055"/>
                    <a:pt x="22780" y="1097"/>
                  </a:cubicBezTo>
                  <a:cubicBezTo>
                    <a:pt x="21776" y="640"/>
                    <a:pt x="20680" y="298"/>
                    <a:pt x="19561" y="115"/>
                  </a:cubicBezTo>
                  <a:cubicBezTo>
                    <a:pt x="18968" y="47"/>
                    <a:pt x="18397" y="1"/>
                    <a:pt x="1785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7670;p70">
              <a:extLst>
                <a:ext uri="{FF2B5EF4-FFF2-40B4-BE49-F238E27FC236}">
                  <a16:creationId xmlns:a16="http://schemas.microsoft.com/office/drawing/2014/main" id="{6FB7E9E7-BF90-4799-8338-F430D62ACFC9}"/>
                </a:ext>
              </a:extLst>
            </p:cNvPr>
            <p:cNvSpPr/>
            <p:nvPr/>
          </p:nvSpPr>
          <p:spPr>
            <a:xfrm>
              <a:off x="7617576" y="2120165"/>
              <a:ext cx="148118" cy="325970"/>
            </a:xfrm>
            <a:custGeom>
              <a:avLst/>
              <a:gdLst/>
              <a:ahLst/>
              <a:cxnLst/>
              <a:rect l="l" t="t" r="r" b="b"/>
              <a:pathLst>
                <a:path w="11482" h="25269" extrusionOk="0">
                  <a:moveTo>
                    <a:pt x="5456" y="1"/>
                  </a:moveTo>
                  <a:cubicBezTo>
                    <a:pt x="5319" y="1"/>
                    <a:pt x="5182" y="24"/>
                    <a:pt x="5022" y="24"/>
                  </a:cubicBezTo>
                  <a:lnTo>
                    <a:pt x="5045" y="24"/>
                  </a:lnTo>
                  <a:cubicBezTo>
                    <a:pt x="4908" y="47"/>
                    <a:pt x="4771" y="69"/>
                    <a:pt x="4611" y="115"/>
                  </a:cubicBezTo>
                  <a:cubicBezTo>
                    <a:pt x="4474" y="161"/>
                    <a:pt x="4360" y="206"/>
                    <a:pt x="4223" y="252"/>
                  </a:cubicBezTo>
                  <a:lnTo>
                    <a:pt x="4201" y="252"/>
                  </a:lnTo>
                  <a:cubicBezTo>
                    <a:pt x="4064" y="321"/>
                    <a:pt x="3904" y="412"/>
                    <a:pt x="3767" y="480"/>
                  </a:cubicBezTo>
                  <a:cubicBezTo>
                    <a:pt x="3749" y="498"/>
                    <a:pt x="3732" y="505"/>
                    <a:pt x="3715" y="505"/>
                  </a:cubicBezTo>
                  <a:cubicBezTo>
                    <a:pt x="3686" y="505"/>
                    <a:pt x="3658" y="486"/>
                    <a:pt x="3630" y="457"/>
                  </a:cubicBezTo>
                  <a:cubicBezTo>
                    <a:pt x="3630" y="435"/>
                    <a:pt x="3630" y="435"/>
                    <a:pt x="3630" y="412"/>
                  </a:cubicBezTo>
                  <a:cubicBezTo>
                    <a:pt x="3584" y="435"/>
                    <a:pt x="3539" y="480"/>
                    <a:pt x="3493" y="503"/>
                  </a:cubicBezTo>
                  <a:cubicBezTo>
                    <a:pt x="3493" y="503"/>
                    <a:pt x="3493" y="526"/>
                    <a:pt x="3470" y="526"/>
                  </a:cubicBezTo>
                  <a:cubicBezTo>
                    <a:pt x="3402" y="594"/>
                    <a:pt x="3310" y="663"/>
                    <a:pt x="3242" y="731"/>
                  </a:cubicBezTo>
                  <a:cubicBezTo>
                    <a:pt x="3151" y="823"/>
                    <a:pt x="3082" y="891"/>
                    <a:pt x="3014" y="982"/>
                  </a:cubicBezTo>
                  <a:cubicBezTo>
                    <a:pt x="2945" y="1074"/>
                    <a:pt x="2877" y="1165"/>
                    <a:pt x="2831" y="1279"/>
                  </a:cubicBezTo>
                  <a:cubicBezTo>
                    <a:pt x="2763" y="1370"/>
                    <a:pt x="2717" y="1485"/>
                    <a:pt x="2671" y="1576"/>
                  </a:cubicBezTo>
                  <a:cubicBezTo>
                    <a:pt x="2511" y="1987"/>
                    <a:pt x="2420" y="2420"/>
                    <a:pt x="2352" y="2877"/>
                  </a:cubicBezTo>
                  <a:cubicBezTo>
                    <a:pt x="2283" y="3379"/>
                    <a:pt x="2260" y="3881"/>
                    <a:pt x="2215" y="4383"/>
                  </a:cubicBezTo>
                  <a:cubicBezTo>
                    <a:pt x="2192" y="4634"/>
                    <a:pt x="2169" y="4886"/>
                    <a:pt x="2123" y="5114"/>
                  </a:cubicBezTo>
                  <a:cubicBezTo>
                    <a:pt x="2078" y="5342"/>
                    <a:pt x="2032" y="5570"/>
                    <a:pt x="1986" y="5776"/>
                  </a:cubicBezTo>
                  <a:cubicBezTo>
                    <a:pt x="1941" y="5890"/>
                    <a:pt x="1895" y="6004"/>
                    <a:pt x="1850" y="6141"/>
                  </a:cubicBezTo>
                  <a:cubicBezTo>
                    <a:pt x="1781" y="6278"/>
                    <a:pt x="1713" y="6415"/>
                    <a:pt x="1644" y="6552"/>
                  </a:cubicBezTo>
                  <a:cubicBezTo>
                    <a:pt x="1530" y="6826"/>
                    <a:pt x="1370" y="7100"/>
                    <a:pt x="1210" y="7374"/>
                  </a:cubicBezTo>
                  <a:cubicBezTo>
                    <a:pt x="1073" y="7602"/>
                    <a:pt x="936" y="7853"/>
                    <a:pt x="800" y="8104"/>
                  </a:cubicBezTo>
                  <a:cubicBezTo>
                    <a:pt x="663" y="8332"/>
                    <a:pt x="548" y="8560"/>
                    <a:pt x="434" y="8812"/>
                  </a:cubicBezTo>
                  <a:cubicBezTo>
                    <a:pt x="434" y="8812"/>
                    <a:pt x="434" y="8812"/>
                    <a:pt x="457" y="8789"/>
                  </a:cubicBezTo>
                  <a:lnTo>
                    <a:pt x="457" y="8789"/>
                  </a:lnTo>
                  <a:cubicBezTo>
                    <a:pt x="343" y="9017"/>
                    <a:pt x="275" y="9222"/>
                    <a:pt x="206" y="9451"/>
                  </a:cubicBezTo>
                  <a:cubicBezTo>
                    <a:pt x="160" y="9702"/>
                    <a:pt x="92" y="9930"/>
                    <a:pt x="69" y="10181"/>
                  </a:cubicBezTo>
                  <a:cubicBezTo>
                    <a:pt x="23" y="10501"/>
                    <a:pt x="1" y="10843"/>
                    <a:pt x="1" y="11185"/>
                  </a:cubicBezTo>
                  <a:cubicBezTo>
                    <a:pt x="1" y="11505"/>
                    <a:pt x="1" y="11824"/>
                    <a:pt x="23" y="12144"/>
                  </a:cubicBezTo>
                  <a:cubicBezTo>
                    <a:pt x="46" y="12829"/>
                    <a:pt x="92" y="13514"/>
                    <a:pt x="183" y="14175"/>
                  </a:cubicBezTo>
                  <a:cubicBezTo>
                    <a:pt x="183" y="14175"/>
                    <a:pt x="183" y="14175"/>
                    <a:pt x="183" y="14153"/>
                  </a:cubicBezTo>
                  <a:cubicBezTo>
                    <a:pt x="297" y="15066"/>
                    <a:pt x="480" y="15979"/>
                    <a:pt x="685" y="16869"/>
                  </a:cubicBezTo>
                  <a:cubicBezTo>
                    <a:pt x="868" y="17074"/>
                    <a:pt x="1051" y="17302"/>
                    <a:pt x="1256" y="17531"/>
                  </a:cubicBezTo>
                  <a:cubicBezTo>
                    <a:pt x="2169" y="18558"/>
                    <a:pt x="3265" y="19585"/>
                    <a:pt x="4543" y="20635"/>
                  </a:cubicBezTo>
                  <a:cubicBezTo>
                    <a:pt x="5707" y="21594"/>
                    <a:pt x="6962" y="22507"/>
                    <a:pt x="8400" y="23442"/>
                  </a:cubicBezTo>
                  <a:cubicBezTo>
                    <a:pt x="9359" y="24059"/>
                    <a:pt x="10341" y="24675"/>
                    <a:pt x="11390" y="25269"/>
                  </a:cubicBezTo>
                  <a:cubicBezTo>
                    <a:pt x="11436" y="24858"/>
                    <a:pt x="11459" y="24424"/>
                    <a:pt x="11459" y="24013"/>
                  </a:cubicBezTo>
                  <a:cubicBezTo>
                    <a:pt x="11482" y="23283"/>
                    <a:pt x="11482" y="22552"/>
                    <a:pt x="11459" y="21845"/>
                  </a:cubicBezTo>
                  <a:cubicBezTo>
                    <a:pt x="11413" y="20315"/>
                    <a:pt x="11299" y="18809"/>
                    <a:pt x="11139" y="17325"/>
                  </a:cubicBezTo>
                  <a:cubicBezTo>
                    <a:pt x="11048" y="16641"/>
                    <a:pt x="10980" y="15956"/>
                    <a:pt x="10888" y="15271"/>
                  </a:cubicBezTo>
                  <a:cubicBezTo>
                    <a:pt x="10820" y="14700"/>
                    <a:pt x="10751" y="14107"/>
                    <a:pt x="10683" y="13536"/>
                  </a:cubicBezTo>
                  <a:cubicBezTo>
                    <a:pt x="10637" y="13080"/>
                    <a:pt x="10592" y="12646"/>
                    <a:pt x="10569" y="12190"/>
                  </a:cubicBezTo>
                  <a:cubicBezTo>
                    <a:pt x="10523" y="11687"/>
                    <a:pt x="10500" y="11185"/>
                    <a:pt x="10477" y="10683"/>
                  </a:cubicBezTo>
                  <a:cubicBezTo>
                    <a:pt x="10409" y="9382"/>
                    <a:pt x="10341" y="8058"/>
                    <a:pt x="10158" y="6757"/>
                  </a:cubicBezTo>
                  <a:cubicBezTo>
                    <a:pt x="10067" y="6095"/>
                    <a:pt x="9952" y="5433"/>
                    <a:pt x="9816" y="4771"/>
                  </a:cubicBezTo>
                  <a:cubicBezTo>
                    <a:pt x="9656" y="4132"/>
                    <a:pt x="9473" y="3516"/>
                    <a:pt x="9222" y="2923"/>
                  </a:cubicBezTo>
                  <a:cubicBezTo>
                    <a:pt x="8994" y="2420"/>
                    <a:pt x="8743" y="1918"/>
                    <a:pt x="8400" y="1485"/>
                  </a:cubicBezTo>
                  <a:cubicBezTo>
                    <a:pt x="8172" y="1211"/>
                    <a:pt x="7944" y="960"/>
                    <a:pt x="7647" y="731"/>
                  </a:cubicBezTo>
                  <a:cubicBezTo>
                    <a:pt x="7419" y="549"/>
                    <a:pt x="7168" y="412"/>
                    <a:pt x="6894" y="275"/>
                  </a:cubicBezTo>
                  <a:cubicBezTo>
                    <a:pt x="6894" y="298"/>
                    <a:pt x="6894" y="298"/>
                    <a:pt x="6894" y="298"/>
                  </a:cubicBezTo>
                  <a:cubicBezTo>
                    <a:pt x="6757" y="229"/>
                    <a:pt x="6620" y="184"/>
                    <a:pt x="6483" y="138"/>
                  </a:cubicBezTo>
                  <a:cubicBezTo>
                    <a:pt x="6300" y="92"/>
                    <a:pt x="6141" y="69"/>
                    <a:pt x="5958" y="47"/>
                  </a:cubicBezTo>
                  <a:cubicBezTo>
                    <a:pt x="5798" y="24"/>
                    <a:pt x="5639" y="1"/>
                    <a:pt x="5479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7671;p70">
              <a:extLst>
                <a:ext uri="{FF2B5EF4-FFF2-40B4-BE49-F238E27FC236}">
                  <a16:creationId xmlns:a16="http://schemas.microsoft.com/office/drawing/2014/main" id="{81E36022-14A2-4215-B1BA-AF4497496C75}"/>
                </a:ext>
              </a:extLst>
            </p:cNvPr>
            <p:cNvSpPr/>
            <p:nvPr/>
          </p:nvSpPr>
          <p:spPr>
            <a:xfrm>
              <a:off x="7671753" y="2123415"/>
              <a:ext cx="310" cy="13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1" y="0"/>
                    <a:pt x="23" y="0"/>
                    <a:pt x="23" y="0"/>
                  </a:cubicBezTo>
                  <a:lnTo>
                    <a:pt x="23" y="0"/>
                  </a:lnTo>
                  <a:cubicBezTo>
                    <a:pt x="23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7672;p70">
              <a:extLst>
                <a:ext uri="{FF2B5EF4-FFF2-40B4-BE49-F238E27FC236}">
                  <a16:creationId xmlns:a16="http://schemas.microsoft.com/office/drawing/2014/main" id="{CE8925A0-A235-49FA-86BC-1E3704BFD27F}"/>
                </a:ext>
              </a:extLst>
            </p:cNvPr>
            <p:cNvSpPr/>
            <p:nvPr/>
          </p:nvSpPr>
          <p:spPr>
            <a:xfrm>
              <a:off x="7671753" y="212341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7673;p70">
              <a:extLst>
                <a:ext uri="{FF2B5EF4-FFF2-40B4-BE49-F238E27FC236}">
                  <a16:creationId xmlns:a16="http://schemas.microsoft.com/office/drawing/2014/main" id="{60BAC3F4-BEC8-421B-B3EC-0EB901A76106}"/>
                </a:ext>
              </a:extLst>
            </p:cNvPr>
            <p:cNvSpPr/>
            <p:nvPr/>
          </p:nvSpPr>
          <p:spPr>
            <a:xfrm>
              <a:off x="8101622" y="2084253"/>
              <a:ext cx="142235" cy="424307"/>
            </a:xfrm>
            <a:custGeom>
              <a:avLst/>
              <a:gdLst/>
              <a:ahLst/>
              <a:cxnLst/>
              <a:rect l="l" t="t" r="r" b="b"/>
              <a:pathLst>
                <a:path w="11026" h="32892" extrusionOk="0">
                  <a:moveTo>
                    <a:pt x="6574" y="0"/>
                  </a:moveTo>
                  <a:lnTo>
                    <a:pt x="6574" y="0"/>
                  </a:lnTo>
                  <a:cubicBezTo>
                    <a:pt x="6597" y="69"/>
                    <a:pt x="6620" y="114"/>
                    <a:pt x="6643" y="183"/>
                  </a:cubicBezTo>
                  <a:cubicBezTo>
                    <a:pt x="6711" y="411"/>
                    <a:pt x="6734" y="639"/>
                    <a:pt x="6711" y="868"/>
                  </a:cubicBezTo>
                  <a:cubicBezTo>
                    <a:pt x="6711" y="1096"/>
                    <a:pt x="6665" y="1301"/>
                    <a:pt x="6620" y="1530"/>
                  </a:cubicBezTo>
                  <a:cubicBezTo>
                    <a:pt x="6460" y="2009"/>
                    <a:pt x="6232" y="2465"/>
                    <a:pt x="5958" y="2899"/>
                  </a:cubicBezTo>
                  <a:cubicBezTo>
                    <a:pt x="5707" y="3241"/>
                    <a:pt x="5433" y="3584"/>
                    <a:pt x="5136" y="3903"/>
                  </a:cubicBezTo>
                  <a:cubicBezTo>
                    <a:pt x="5205" y="3926"/>
                    <a:pt x="5273" y="3926"/>
                    <a:pt x="5319" y="3949"/>
                  </a:cubicBezTo>
                  <a:cubicBezTo>
                    <a:pt x="5456" y="3972"/>
                    <a:pt x="5570" y="3995"/>
                    <a:pt x="5684" y="4063"/>
                  </a:cubicBezTo>
                  <a:cubicBezTo>
                    <a:pt x="5867" y="4132"/>
                    <a:pt x="6026" y="4223"/>
                    <a:pt x="6163" y="4360"/>
                  </a:cubicBezTo>
                  <a:cubicBezTo>
                    <a:pt x="6323" y="4474"/>
                    <a:pt x="6460" y="4634"/>
                    <a:pt x="6551" y="4816"/>
                  </a:cubicBezTo>
                  <a:cubicBezTo>
                    <a:pt x="6574" y="4885"/>
                    <a:pt x="6620" y="4976"/>
                    <a:pt x="6643" y="5067"/>
                  </a:cubicBezTo>
                  <a:cubicBezTo>
                    <a:pt x="6665" y="5136"/>
                    <a:pt x="6688" y="5227"/>
                    <a:pt x="6711" y="5296"/>
                  </a:cubicBezTo>
                  <a:cubicBezTo>
                    <a:pt x="6734" y="5478"/>
                    <a:pt x="6734" y="5684"/>
                    <a:pt x="6688" y="5866"/>
                  </a:cubicBezTo>
                  <a:cubicBezTo>
                    <a:pt x="6665" y="6049"/>
                    <a:pt x="6597" y="6232"/>
                    <a:pt x="6506" y="6391"/>
                  </a:cubicBezTo>
                  <a:cubicBezTo>
                    <a:pt x="6392" y="6574"/>
                    <a:pt x="6277" y="6734"/>
                    <a:pt x="6118" y="6871"/>
                  </a:cubicBezTo>
                  <a:cubicBezTo>
                    <a:pt x="6026" y="6939"/>
                    <a:pt x="5935" y="7008"/>
                    <a:pt x="5844" y="7076"/>
                  </a:cubicBezTo>
                  <a:cubicBezTo>
                    <a:pt x="5798" y="7122"/>
                    <a:pt x="5752" y="7145"/>
                    <a:pt x="5707" y="7190"/>
                  </a:cubicBezTo>
                  <a:cubicBezTo>
                    <a:pt x="5981" y="7373"/>
                    <a:pt x="6255" y="7578"/>
                    <a:pt x="6506" y="7829"/>
                  </a:cubicBezTo>
                  <a:cubicBezTo>
                    <a:pt x="6780" y="8103"/>
                    <a:pt x="7031" y="8423"/>
                    <a:pt x="7236" y="8742"/>
                  </a:cubicBezTo>
                  <a:cubicBezTo>
                    <a:pt x="7487" y="9108"/>
                    <a:pt x="7693" y="9473"/>
                    <a:pt x="7852" y="9884"/>
                  </a:cubicBezTo>
                  <a:cubicBezTo>
                    <a:pt x="8012" y="10272"/>
                    <a:pt x="8149" y="10660"/>
                    <a:pt x="8240" y="11071"/>
                  </a:cubicBezTo>
                  <a:cubicBezTo>
                    <a:pt x="8423" y="11869"/>
                    <a:pt x="8469" y="12691"/>
                    <a:pt x="8332" y="13490"/>
                  </a:cubicBezTo>
                  <a:cubicBezTo>
                    <a:pt x="8309" y="13604"/>
                    <a:pt x="8286" y="13718"/>
                    <a:pt x="8263" y="13832"/>
                  </a:cubicBezTo>
                  <a:cubicBezTo>
                    <a:pt x="8240" y="13924"/>
                    <a:pt x="8218" y="13992"/>
                    <a:pt x="8195" y="14061"/>
                  </a:cubicBezTo>
                  <a:cubicBezTo>
                    <a:pt x="8103" y="14243"/>
                    <a:pt x="8012" y="14426"/>
                    <a:pt x="7875" y="14586"/>
                  </a:cubicBezTo>
                  <a:cubicBezTo>
                    <a:pt x="7761" y="14768"/>
                    <a:pt x="7624" y="14928"/>
                    <a:pt x="7510" y="15111"/>
                  </a:cubicBezTo>
                  <a:cubicBezTo>
                    <a:pt x="7396" y="15270"/>
                    <a:pt x="7282" y="15430"/>
                    <a:pt x="7190" y="15590"/>
                  </a:cubicBezTo>
                  <a:cubicBezTo>
                    <a:pt x="7195" y="15590"/>
                    <a:pt x="7199" y="15590"/>
                    <a:pt x="7202" y="15590"/>
                  </a:cubicBezTo>
                  <a:lnTo>
                    <a:pt x="7202" y="15590"/>
                  </a:lnTo>
                  <a:cubicBezTo>
                    <a:pt x="7184" y="15628"/>
                    <a:pt x="7168" y="15670"/>
                    <a:pt x="7168" y="15727"/>
                  </a:cubicBezTo>
                  <a:cubicBezTo>
                    <a:pt x="7145" y="15750"/>
                    <a:pt x="7145" y="15773"/>
                    <a:pt x="7145" y="15795"/>
                  </a:cubicBezTo>
                  <a:cubicBezTo>
                    <a:pt x="7145" y="15795"/>
                    <a:pt x="7145" y="15795"/>
                    <a:pt x="7145" y="15773"/>
                  </a:cubicBezTo>
                  <a:cubicBezTo>
                    <a:pt x="7122" y="15887"/>
                    <a:pt x="7122" y="16001"/>
                    <a:pt x="7122" y="16115"/>
                  </a:cubicBezTo>
                  <a:cubicBezTo>
                    <a:pt x="7145" y="16229"/>
                    <a:pt x="7145" y="16320"/>
                    <a:pt x="7145" y="16412"/>
                  </a:cubicBezTo>
                  <a:cubicBezTo>
                    <a:pt x="7259" y="17119"/>
                    <a:pt x="7487" y="17804"/>
                    <a:pt x="7647" y="18489"/>
                  </a:cubicBezTo>
                  <a:cubicBezTo>
                    <a:pt x="7670" y="18671"/>
                    <a:pt x="7715" y="18854"/>
                    <a:pt x="7738" y="19014"/>
                  </a:cubicBezTo>
                  <a:cubicBezTo>
                    <a:pt x="7761" y="19173"/>
                    <a:pt x="7761" y="19333"/>
                    <a:pt x="7784" y="19493"/>
                  </a:cubicBezTo>
                  <a:cubicBezTo>
                    <a:pt x="7807" y="19858"/>
                    <a:pt x="7830" y="20223"/>
                    <a:pt x="7830" y="20589"/>
                  </a:cubicBezTo>
                  <a:cubicBezTo>
                    <a:pt x="7830" y="21365"/>
                    <a:pt x="7784" y="22118"/>
                    <a:pt x="7647" y="22871"/>
                  </a:cubicBezTo>
                  <a:cubicBezTo>
                    <a:pt x="7510" y="23602"/>
                    <a:pt x="7327" y="24332"/>
                    <a:pt x="7053" y="25040"/>
                  </a:cubicBezTo>
                  <a:cubicBezTo>
                    <a:pt x="6825" y="25633"/>
                    <a:pt x="6551" y="26204"/>
                    <a:pt x="6209" y="26729"/>
                  </a:cubicBezTo>
                  <a:cubicBezTo>
                    <a:pt x="5912" y="27231"/>
                    <a:pt x="5570" y="27710"/>
                    <a:pt x="5205" y="28144"/>
                  </a:cubicBezTo>
                  <a:cubicBezTo>
                    <a:pt x="4451" y="29080"/>
                    <a:pt x="3607" y="29924"/>
                    <a:pt x="2694" y="30700"/>
                  </a:cubicBezTo>
                  <a:cubicBezTo>
                    <a:pt x="1826" y="31453"/>
                    <a:pt x="913" y="32184"/>
                    <a:pt x="0" y="32891"/>
                  </a:cubicBezTo>
                  <a:cubicBezTo>
                    <a:pt x="411" y="32846"/>
                    <a:pt x="845" y="32777"/>
                    <a:pt x="1256" y="32663"/>
                  </a:cubicBezTo>
                  <a:cubicBezTo>
                    <a:pt x="1963" y="32503"/>
                    <a:pt x="2671" y="32207"/>
                    <a:pt x="3424" y="31842"/>
                  </a:cubicBezTo>
                  <a:cubicBezTo>
                    <a:pt x="4086" y="31499"/>
                    <a:pt x="4771" y="31065"/>
                    <a:pt x="5456" y="30495"/>
                  </a:cubicBezTo>
                  <a:cubicBezTo>
                    <a:pt x="6095" y="29993"/>
                    <a:pt x="6711" y="29422"/>
                    <a:pt x="7259" y="28783"/>
                  </a:cubicBezTo>
                  <a:cubicBezTo>
                    <a:pt x="9701" y="26021"/>
                    <a:pt x="10706" y="22711"/>
                    <a:pt x="9929" y="19950"/>
                  </a:cubicBezTo>
                  <a:cubicBezTo>
                    <a:pt x="9701" y="19014"/>
                    <a:pt x="9222" y="18146"/>
                    <a:pt x="8560" y="17347"/>
                  </a:cubicBezTo>
                  <a:cubicBezTo>
                    <a:pt x="8811" y="17211"/>
                    <a:pt x="9039" y="17028"/>
                    <a:pt x="9268" y="16800"/>
                  </a:cubicBezTo>
                  <a:cubicBezTo>
                    <a:pt x="9519" y="16594"/>
                    <a:pt x="9747" y="16320"/>
                    <a:pt x="9975" y="15978"/>
                  </a:cubicBezTo>
                  <a:cubicBezTo>
                    <a:pt x="10363" y="15430"/>
                    <a:pt x="10637" y="14768"/>
                    <a:pt x="10820" y="14015"/>
                  </a:cubicBezTo>
                  <a:cubicBezTo>
                    <a:pt x="10979" y="13307"/>
                    <a:pt x="11025" y="12554"/>
                    <a:pt x="10979" y="11778"/>
                  </a:cubicBezTo>
                  <a:cubicBezTo>
                    <a:pt x="10934" y="11002"/>
                    <a:pt x="10774" y="10272"/>
                    <a:pt x="10500" y="9587"/>
                  </a:cubicBezTo>
                  <a:cubicBezTo>
                    <a:pt x="10295" y="9039"/>
                    <a:pt x="10044" y="8560"/>
                    <a:pt x="9747" y="8126"/>
                  </a:cubicBezTo>
                  <a:cubicBezTo>
                    <a:pt x="9587" y="7898"/>
                    <a:pt x="9404" y="7692"/>
                    <a:pt x="9222" y="7487"/>
                  </a:cubicBezTo>
                  <a:cubicBezTo>
                    <a:pt x="9131" y="7373"/>
                    <a:pt x="9016" y="7282"/>
                    <a:pt x="8925" y="7190"/>
                  </a:cubicBezTo>
                  <a:cubicBezTo>
                    <a:pt x="9085" y="7076"/>
                    <a:pt x="9222" y="6939"/>
                    <a:pt x="9359" y="6779"/>
                  </a:cubicBezTo>
                  <a:cubicBezTo>
                    <a:pt x="9541" y="6528"/>
                    <a:pt x="9678" y="6277"/>
                    <a:pt x="9770" y="6003"/>
                  </a:cubicBezTo>
                  <a:cubicBezTo>
                    <a:pt x="9907" y="5501"/>
                    <a:pt x="9838" y="4953"/>
                    <a:pt x="9564" y="4474"/>
                  </a:cubicBezTo>
                  <a:cubicBezTo>
                    <a:pt x="9313" y="4040"/>
                    <a:pt x="8880" y="3721"/>
                    <a:pt x="8355" y="3515"/>
                  </a:cubicBezTo>
                  <a:cubicBezTo>
                    <a:pt x="8103" y="3447"/>
                    <a:pt x="7852" y="3401"/>
                    <a:pt x="7533" y="3401"/>
                  </a:cubicBezTo>
                  <a:cubicBezTo>
                    <a:pt x="7419" y="3401"/>
                    <a:pt x="7350" y="3401"/>
                    <a:pt x="7259" y="3424"/>
                  </a:cubicBezTo>
                  <a:cubicBezTo>
                    <a:pt x="7510" y="3082"/>
                    <a:pt x="7670" y="2716"/>
                    <a:pt x="7761" y="2328"/>
                  </a:cubicBezTo>
                  <a:cubicBezTo>
                    <a:pt x="7830" y="2077"/>
                    <a:pt x="7852" y="1826"/>
                    <a:pt x="7830" y="1575"/>
                  </a:cubicBezTo>
                  <a:cubicBezTo>
                    <a:pt x="7830" y="1347"/>
                    <a:pt x="7761" y="1119"/>
                    <a:pt x="7647" y="913"/>
                  </a:cubicBezTo>
                  <a:cubicBezTo>
                    <a:pt x="7510" y="548"/>
                    <a:pt x="7190" y="251"/>
                    <a:pt x="6802" y="92"/>
                  </a:cubicBezTo>
                  <a:cubicBezTo>
                    <a:pt x="6734" y="69"/>
                    <a:pt x="6643" y="23"/>
                    <a:pt x="6574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7674;p70">
              <a:extLst>
                <a:ext uri="{FF2B5EF4-FFF2-40B4-BE49-F238E27FC236}">
                  <a16:creationId xmlns:a16="http://schemas.microsoft.com/office/drawing/2014/main" id="{C1D4F469-734F-412A-A3C7-6859DCD8407C}"/>
                </a:ext>
              </a:extLst>
            </p:cNvPr>
            <p:cNvSpPr/>
            <p:nvPr/>
          </p:nvSpPr>
          <p:spPr>
            <a:xfrm>
              <a:off x="8185829" y="2091025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7675;p70">
              <a:extLst>
                <a:ext uri="{FF2B5EF4-FFF2-40B4-BE49-F238E27FC236}">
                  <a16:creationId xmlns:a16="http://schemas.microsoft.com/office/drawing/2014/main" id="{A0221E02-08AB-42EB-B027-60583B7603B6}"/>
                </a:ext>
              </a:extLst>
            </p:cNvPr>
            <p:cNvSpPr/>
            <p:nvPr/>
          </p:nvSpPr>
          <p:spPr>
            <a:xfrm>
              <a:off x="7359358" y="3555803"/>
              <a:ext cx="123982" cy="63907"/>
            </a:xfrm>
            <a:custGeom>
              <a:avLst/>
              <a:gdLst/>
              <a:ahLst/>
              <a:cxnLst/>
              <a:rect l="l" t="t" r="r" b="b"/>
              <a:pathLst>
                <a:path w="9611" h="4954" extrusionOk="0">
                  <a:moveTo>
                    <a:pt x="8743" y="1"/>
                  </a:moveTo>
                  <a:cubicBezTo>
                    <a:pt x="8629" y="115"/>
                    <a:pt x="8515" y="229"/>
                    <a:pt x="8401" y="320"/>
                  </a:cubicBezTo>
                  <a:cubicBezTo>
                    <a:pt x="7921" y="731"/>
                    <a:pt x="7373" y="1097"/>
                    <a:pt x="6780" y="1348"/>
                  </a:cubicBezTo>
                  <a:cubicBezTo>
                    <a:pt x="6141" y="1599"/>
                    <a:pt x="5479" y="1781"/>
                    <a:pt x="4817" y="1827"/>
                  </a:cubicBezTo>
                  <a:cubicBezTo>
                    <a:pt x="4560" y="1853"/>
                    <a:pt x="4300" y="1865"/>
                    <a:pt x="4039" y="1865"/>
                  </a:cubicBezTo>
                  <a:cubicBezTo>
                    <a:pt x="3605" y="1865"/>
                    <a:pt x="3168" y="1830"/>
                    <a:pt x="2740" y="1758"/>
                  </a:cubicBezTo>
                  <a:cubicBezTo>
                    <a:pt x="2032" y="1644"/>
                    <a:pt x="1325" y="1462"/>
                    <a:pt x="640" y="1211"/>
                  </a:cubicBezTo>
                  <a:cubicBezTo>
                    <a:pt x="435" y="1119"/>
                    <a:pt x="206" y="1028"/>
                    <a:pt x="1" y="937"/>
                  </a:cubicBezTo>
                  <a:lnTo>
                    <a:pt x="1" y="937"/>
                  </a:lnTo>
                  <a:cubicBezTo>
                    <a:pt x="183" y="1119"/>
                    <a:pt x="366" y="1279"/>
                    <a:pt x="549" y="1462"/>
                  </a:cubicBezTo>
                  <a:cubicBezTo>
                    <a:pt x="1302" y="2146"/>
                    <a:pt x="2101" y="2763"/>
                    <a:pt x="2900" y="3288"/>
                  </a:cubicBezTo>
                  <a:cubicBezTo>
                    <a:pt x="3676" y="3790"/>
                    <a:pt x="4475" y="4224"/>
                    <a:pt x="5296" y="4612"/>
                  </a:cubicBezTo>
                  <a:cubicBezTo>
                    <a:pt x="5593" y="4726"/>
                    <a:pt x="5890" y="4840"/>
                    <a:pt x="6187" y="4954"/>
                  </a:cubicBezTo>
                  <a:cubicBezTo>
                    <a:pt x="6666" y="4703"/>
                    <a:pt x="7145" y="4383"/>
                    <a:pt x="7602" y="3995"/>
                  </a:cubicBezTo>
                  <a:cubicBezTo>
                    <a:pt x="7990" y="3676"/>
                    <a:pt x="8355" y="3333"/>
                    <a:pt x="8674" y="2945"/>
                  </a:cubicBezTo>
                  <a:cubicBezTo>
                    <a:pt x="9017" y="2535"/>
                    <a:pt x="9291" y="2124"/>
                    <a:pt x="9519" y="1713"/>
                  </a:cubicBezTo>
                  <a:cubicBezTo>
                    <a:pt x="9610" y="1553"/>
                    <a:pt x="9565" y="1393"/>
                    <a:pt x="9428" y="1302"/>
                  </a:cubicBezTo>
                  <a:cubicBezTo>
                    <a:pt x="9382" y="1302"/>
                    <a:pt x="9359" y="1279"/>
                    <a:pt x="9336" y="1279"/>
                  </a:cubicBezTo>
                  <a:cubicBezTo>
                    <a:pt x="9154" y="845"/>
                    <a:pt x="8971" y="412"/>
                    <a:pt x="87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7676;p70">
              <a:extLst>
                <a:ext uri="{FF2B5EF4-FFF2-40B4-BE49-F238E27FC236}">
                  <a16:creationId xmlns:a16="http://schemas.microsoft.com/office/drawing/2014/main" id="{422DD0DC-8B41-460D-85E0-9034CDE42CD5}"/>
                </a:ext>
              </a:extLst>
            </p:cNvPr>
            <p:cNvSpPr/>
            <p:nvPr/>
          </p:nvSpPr>
          <p:spPr>
            <a:xfrm>
              <a:off x="7382331" y="3068532"/>
              <a:ext cx="498211" cy="514117"/>
            </a:xfrm>
            <a:custGeom>
              <a:avLst/>
              <a:gdLst/>
              <a:ahLst/>
              <a:cxnLst/>
              <a:rect l="l" t="t" r="r" b="b"/>
              <a:pathLst>
                <a:path w="38621" h="39854" extrusionOk="0">
                  <a:moveTo>
                    <a:pt x="26067" y="0"/>
                  </a:moveTo>
                  <a:cubicBezTo>
                    <a:pt x="25177" y="0"/>
                    <a:pt x="24241" y="160"/>
                    <a:pt x="23191" y="502"/>
                  </a:cubicBezTo>
                  <a:cubicBezTo>
                    <a:pt x="22483" y="753"/>
                    <a:pt x="21753" y="1073"/>
                    <a:pt x="20954" y="1507"/>
                  </a:cubicBezTo>
                  <a:lnTo>
                    <a:pt x="20977" y="1461"/>
                  </a:lnTo>
                  <a:cubicBezTo>
                    <a:pt x="21045" y="1301"/>
                    <a:pt x="20977" y="1141"/>
                    <a:pt x="20817" y="1073"/>
                  </a:cubicBezTo>
                  <a:cubicBezTo>
                    <a:pt x="20794" y="1073"/>
                    <a:pt x="20748" y="1050"/>
                    <a:pt x="20726" y="1050"/>
                  </a:cubicBezTo>
                  <a:cubicBezTo>
                    <a:pt x="20589" y="1050"/>
                    <a:pt x="20497" y="1141"/>
                    <a:pt x="20452" y="1233"/>
                  </a:cubicBezTo>
                  <a:cubicBezTo>
                    <a:pt x="20360" y="1484"/>
                    <a:pt x="20246" y="1712"/>
                    <a:pt x="20155" y="1963"/>
                  </a:cubicBezTo>
                  <a:cubicBezTo>
                    <a:pt x="20041" y="2032"/>
                    <a:pt x="20018" y="2169"/>
                    <a:pt x="20041" y="2260"/>
                  </a:cubicBezTo>
                  <a:cubicBezTo>
                    <a:pt x="18763" y="5341"/>
                    <a:pt x="17211" y="8423"/>
                    <a:pt x="15270" y="11687"/>
                  </a:cubicBezTo>
                  <a:cubicBezTo>
                    <a:pt x="15270" y="11687"/>
                    <a:pt x="15248" y="11732"/>
                    <a:pt x="15248" y="11732"/>
                  </a:cubicBezTo>
                  <a:cubicBezTo>
                    <a:pt x="15248" y="11732"/>
                    <a:pt x="15248" y="11755"/>
                    <a:pt x="15248" y="11755"/>
                  </a:cubicBezTo>
                  <a:cubicBezTo>
                    <a:pt x="12988" y="15544"/>
                    <a:pt x="10409" y="19265"/>
                    <a:pt x="7555" y="22848"/>
                  </a:cubicBezTo>
                  <a:cubicBezTo>
                    <a:pt x="5182" y="25838"/>
                    <a:pt x="2694" y="28600"/>
                    <a:pt x="206" y="31020"/>
                  </a:cubicBezTo>
                  <a:lnTo>
                    <a:pt x="160" y="31065"/>
                  </a:lnTo>
                  <a:cubicBezTo>
                    <a:pt x="114" y="31111"/>
                    <a:pt x="69" y="31157"/>
                    <a:pt x="69" y="31248"/>
                  </a:cubicBezTo>
                  <a:cubicBezTo>
                    <a:pt x="0" y="31316"/>
                    <a:pt x="0" y="31408"/>
                    <a:pt x="23" y="31499"/>
                  </a:cubicBezTo>
                  <a:cubicBezTo>
                    <a:pt x="685" y="33302"/>
                    <a:pt x="1666" y="34923"/>
                    <a:pt x="2922" y="36361"/>
                  </a:cubicBezTo>
                  <a:cubicBezTo>
                    <a:pt x="4223" y="37799"/>
                    <a:pt x="5752" y="38940"/>
                    <a:pt x="7464" y="39739"/>
                  </a:cubicBezTo>
                  <a:cubicBezTo>
                    <a:pt x="7510" y="39807"/>
                    <a:pt x="7601" y="39853"/>
                    <a:pt x="7692" y="39853"/>
                  </a:cubicBezTo>
                  <a:cubicBezTo>
                    <a:pt x="7738" y="39853"/>
                    <a:pt x="7806" y="39830"/>
                    <a:pt x="7852" y="39807"/>
                  </a:cubicBezTo>
                  <a:cubicBezTo>
                    <a:pt x="8742" y="39191"/>
                    <a:pt x="9655" y="38484"/>
                    <a:pt x="10705" y="37616"/>
                  </a:cubicBezTo>
                  <a:cubicBezTo>
                    <a:pt x="11573" y="36909"/>
                    <a:pt x="12463" y="36155"/>
                    <a:pt x="13444" y="35265"/>
                  </a:cubicBezTo>
                  <a:cubicBezTo>
                    <a:pt x="15156" y="33759"/>
                    <a:pt x="16891" y="32138"/>
                    <a:pt x="18740" y="30312"/>
                  </a:cubicBezTo>
                  <a:cubicBezTo>
                    <a:pt x="20383" y="28714"/>
                    <a:pt x="22027" y="27002"/>
                    <a:pt x="23784" y="25131"/>
                  </a:cubicBezTo>
                  <a:cubicBezTo>
                    <a:pt x="25199" y="23624"/>
                    <a:pt x="26660" y="22072"/>
                    <a:pt x="28075" y="20520"/>
                  </a:cubicBezTo>
                  <a:cubicBezTo>
                    <a:pt x="29513" y="18899"/>
                    <a:pt x="30769" y="17439"/>
                    <a:pt x="31887" y="16046"/>
                  </a:cubicBezTo>
                  <a:cubicBezTo>
                    <a:pt x="31933" y="16023"/>
                    <a:pt x="31978" y="16001"/>
                    <a:pt x="32024" y="15955"/>
                  </a:cubicBezTo>
                  <a:cubicBezTo>
                    <a:pt x="32298" y="15635"/>
                    <a:pt x="32572" y="15270"/>
                    <a:pt x="32823" y="14859"/>
                  </a:cubicBezTo>
                  <a:cubicBezTo>
                    <a:pt x="34101" y="13216"/>
                    <a:pt x="35197" y="11641"/>
                    <a:pt x="36133" y="10089"/>
                  </a:cubicBezTo>
                  <a:cubicBezTo>
                    <a:pt x="37137" y="8468"/>
                    <a:pt x="37913" y="6962"/>
                    <a:pt x="38552" y="5455"/>
                  </a:cubicBezTo>
                  <a:cubicBezTo>
                    <a:pt x="38621" y="5318"/>
                    <a:pt x="38552" y="5136"/>
                    <a:pt x="38392" y="5067"/>
                  </a:cubicBezTo>
                  <a:cubicBezTo>
                    <a:pt x="38370" y="5067"/>
                    <a:pt x="38324" y="5044"/>
                    <a:pt x="38301" y="5044"/>
                  </a:cubicBezTo>
                  <a:cubicBezTo>
                    <a:pt x="38164" y="5044"/>
                    <a:pt x="38073" y="5136"/>
                    <a:pt x="38027" y="5227"/>
                  </a:cubicBezTo>
                  <a:cubicBezTo>
                    <a:pt x="37479" y="6528"/>
                    <a:pt x="36795" y="7852"/>
                    <a:pt x="35973" y="9244"/>
                  </a:cubicBezTo>
                  <a:lnTo>
                    <a:pt x="35996" y="9222"/>
                  </a:lnTo>
                  <a:lnTo>
                    <a:pt x="35996" y="9222"/>
                  </a:lnTo>
                  <a:cubicBezTo>
                    <a:pt x="35379" y="10271"/>
                    <a:pt x="34695" y="11299"/>
                    <a:pt x="33919" y="12394"/>
                  </a:cubicBezTo>
                  <a:cubicBezTo>
                    <a:pt x="34147" y="11755"/>
                    <a:pt x="34284" y="11070"/>
                    <a:pt x="34375" y="10431"/>
                  </a:cubicBezTo>
                  <a:cubicBezTo>
                    <a:pt x="34603" y="8582"/>
                    <a:pt x="34261" y="6642"/>
                    <a:pt x="33394" y="4953"/>
                  </a:cubicBezTo>
                  <a:cubicBezTo>
                    <a:pt x="33188" y="4542"/>
                    <a:pt x="32937" y="4131"/>
                    <a:pt x="32686" y="3743"/>
                  </a:cubicBezTo>
                  <a:cubicBezTo>
                    <a:pt x="32435" y="3401"/>
                    <a:pt x="32138" y="3036"/>
                    <a:pt x="31773" y="2671"/>
                  </a:cubicBezTo>
                  <a:cubicBezTo>
                    <a:pt x="31157" y="1986"/>
                    <a:pt x="30404" y="1415"/>
                    <a:pt x="29559" y="913"/>
                  </a:cubicBezTo>
                  <a:cubicBezTo>
                    <a:pt x="29080" y="639"/>
                    <a:pt x="28555" y="411"/>
                    <a:pt x="28007" y="251"/>
                  </a:cubicBezTo>
                  <a:cubicBezTo>
                    <a:pt x="27505" y="114"/>
                    <a:pt x="26980" y="23"/>
                    <a:pt x="263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7677;p70">
              <a:extLst>
                <a:ext uri="{FF2B5EF4-FFF2-40B4-BE49-F238E27FC236}">
                  <a16:creationId xmlns:a16="http://schemas.microsoft.com/office/drawing/2014/main" id="{2DCD7C13-079C-4F51-9BEC-F434F97D52E1}"/>
                </a:ext>
              </a:extLst>
            </p:cNvPr>
            <p:cNvSpPr/>
            <p:nvPr/>
          </p:nvSpPr>
          <p:spPr>
            <a:xfrm>
              <a:off x="7437089" y="3115344"/>
              <a:ext cx="361303" cy="430628"/>
            </a:xfrm>
            <a:custGeom>
              <a:avLst/>
              <a:gdLst/>
              <a:ahLst/>
              <a:cxnLst/>
              <a:rect l="l" t="t" r="r" b="b"/>
              <a:pathLst>
                <a:path w="28008" h="33382" extrusionOk="0">
                  <a:moveTo>
                    <a:pt x="27711" y="0"/>
                  </a:moveTo>
                  <a:cubicBezTo>
                    <a:pt x="27619" y="0"/>
                    <a:pt x="27528" y="46"/>
                    <a:pt x="27482" y="114"/>
                  </a:cubicBezTo>
                  <a:cubicBezTo>
                    <a:pt x="25040" y="3949"/>
                    <a:pt x="22484" y="7692"/>
                    <a:pt x="19767" y="11344"/>
                  </a:cubicBezTo>
                  <a:cubicBezTo>
                    <a:pt x="17028" y="15019"/>
                    <a:pt x="14152" y="18557"/>
                    <a:pt x="11094" y="21981"/>
                  </a:cubicBezTo>
                  <a:cubicBezTo>
                    <a:pt x="10341" y="22826"/>
                    <a:pt x="9587" y="23670"/>
                    <a:pt x="8788" y="24492"/>
                  </a:cubicBezTo>
                  <a:cubicBezTo>
                    <a:pt x="8400" y="24926"/>
                    <a:pt x="8012" y="25336"/>
                    <a:pt x="7624" y="25747"/>
                  </a:cubicBezTo>
                  <a:cubicBezTo>
                    <a:pt x="7442" y="25930"/>
                    <a:pt x="7259" y="26135"/>
                    <a:pt x="7054" y="26341"/>
                  </a:cubicBezTo>
                  <a:lnTo>
                    <a:pt x="6917" y="26478"/>
                  </a:lnTo>
                  <a:cubicBezTo>
                    <a:pt x="6894" y="26500"/>
                    <a:pt x="6848" y="26523"/>
                    <a:pt x="6826" y="26569"/>
                  </a:cubicBezTo>
                  <a:cubicBezTo>
                    <a:pt x="6803" y="26592"/>
                    <a:pt x="6757" y="26637"/>
                    <a:pt x="6734" y="26660"/>
                  </a:cubicBezTo>
                  <a:cubicBezTo>
                    <a:pt x="6620" y="26774"/>
                    <a:pt x="6506" y="26888"/>
                    <a:pt x="6392" y="27003"/>
                  </a:cubicBezTo>
                  <a:cubicBezTo>
                    <a:pt x="6004" y="27413"/>
                    <a:pt x="5593" y="27824"/>
                    <a:pt x="5182" y="28212"/>
                  </a:cubicBezTo>
                  <a:cubicBezTo>
                    <a:pt x="4383" y="29011"/>
                    <a:pt x="3584" y="29810"/>
                    <a:pt x="2740" y="30563"/>
                  </a:cubicBezTo>
                  <a:cubicBezTo>
                    <a:pt x="2329" y="30951"/>
                    <a:pt x="1918" y="31339"/>
                    <a:pt x="1507" y="31727"/>
                  </a:cubicBezTo>
                  <a:cubicBezTo>
                    <a:pt x="1302" y="31910"/>
                    <a:pt x="1096" y="32093"/>
                    <a:pt x="891" y="32275"/>
                  </a:cubicBezTo>
                  <a:cubicBezTo>
                    <a:pt x="640" y="32481"/>
                    <a:pt x="389" y="32686"/>
                    <a:pt x="161" y="32869"/>
                  </a:cubicBezTo>
                  <a:cubicBezTo>
                    <a:pt x="24" y="32983"/>
                    <a:pt x="1" y="33165"/>
                    <a:pt x="115" y="33280"/>
                  </a:cubicBezTo>
                  <a:cubicBezTo>
                    <a:pt x="168" y="33346"/>
                    <a:pt x="252" y="33382"/>
                    <a:pt x="336" y="33382"/>
                  </a:cubicBezTo>
                  <a:cubicBezTo>
                    <a:pt x="396" y="33382"/>
                    <a:pt x="455" y="33363"/>
                    <a:pt x="503" y="33325"/>
                  </a:cubicBezTo>
                  <a:cubicBezTo>
                    <a:pt x="731" y="33143"/>
                    <a:pt x="959" y="32960"/>
                    <a:pt x="1188" y="32777"/>
                  </a:cubicBezTo>
                  <a:cubicBezTo>
                    <a:pt x="1416" y="32595"/>
                    <a:pt x="1644" y="32389"/>
                    <a:pt x="1850" y="32184"/>
                  </a:cubicBezTo>
                  <a:cubicBezTo>
                    <a:pt x="2283" y="31796"/>
                    <a:pt x="2694" y="31408"/>
                    <a:pt x="3105" y="31020"/>
                  </a:cubicBezTo>
                  <a:cubicBezTo>
                    <a:pt x="3927" y="30244"/>
                    <a:pt x="4748" y="29468"/>
                    <a:pt x="5547" y="28669"/>
                  </a:cubicBezTo>
                  <a:cubicBezTo>
                    <a:pt x="6118" y="28098"/>
                    <a:pt x="6689" y="27528"/>
                    <a:pt x="7236" y="26957"/>
                  </a:cubicBezTo>
                  <a:cubicBezTo>
                    <a:pt x="7259" y="26957"/>
                    <a:pt x="7259" y="26934"/>
                    <a:pt x="7259" y="26934"/>
                  </a:cubicBezTo>
                  <a:cubicBezTo>
                    <a:pt x="8286" y="25884"/>
                    <a:pt x="9291" y="24811"/>
                    <a:pt x="10272" y="23739"/>
                  </a:cubicBezTo>
                  <a:cubicBezTo>
                    <a:pt x="13354" y="20360"/>
                    <a:pt x="16275" y="16845"/>
                    <a:pt x="19060" y="13216"/>
                  </a:cubicBezTo>
                  <a:cubicBezTo>
                    <a:pt x="21822" y="9610"/>
                    <a:pt x="24447" y="5866"/>
                    <a:pt x="26912" y="2055"/>
                  </a:cubicBezTo>
                  <a:cubicBezTo>
                    <a:pt x="27254" y="1530"/>
                    <a:pt x="27597" y="982"/>
                    <a:pt x="27939" y="457"/>
                  </a:cubicBezTo>
                  <a:cubicBezTo>
                    <a:pt x="27985" y="388"/>
                    <a:pt x="28007" y="320"/>
                    <a:pt x="27985" y="229"/>
                  </a:cubicBezTo>
                  <a:cubicBezTo>
                    <a:pt x="27985" y="160"/>
                    <a:pt x="27939" y="92"/>
                    <a:pt x="27893" y="46"/>
                  </a:cubicBezTo>
                  <a:cubicBezTo>
                    <a:pt x="27825" y="23"/>
                    <a:pt x="27779" y="0"/>
                    <a:pt x="27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7678;p70">
              <a:extLst>
                <a:ext uri="{FF2B5EF4-FFF2-40B4-BE49-F238E27FC236}">
                  <a16:creationId xmlns:a16="http://schemas.microsoft.com/office/drawing/2014/main" id="{573ED124-2F18-4F64-8F3E-ED78C34D9A64}"/>
                </a:ext>
              </a:extLst>
            </p:cNvPr>
            <p:cNvSpPr/>
            <p:nvPr/>
          </p:nvSpPr>
          <p:spPr>
            <a:xfrm>
              <a:off x="8099262" y="3458890"/>
              <a:ext cx="144596" cy="231207"/>
            </a:xfrm>
            <a:custGeom>
              <a:avLst/>
              <a:gdLst/>
              <a:ahLst/>
              <a:cxnLst/>
              <a:rect l="l" t="t" r="r" b="b"/>
              <a:pathLst>
                <a:path w="11209" h="17923" extrusionOk="0">
                  <a:moveTo>
                    <a:pt x="5910" y="1"/>
                  </a:moveTo>
                  <a:cubicBezTo>
                    <a:pt x="5772" y="1"/>
                    <a:pt x="5659" y="89"/>
                    <a:pt x="5639" y="233"/>
                  </a:cubicBezTo>
                  <a:cubicBezTo>
                    <a:pt x="5616" y="255"/>
                    <a:pt x="5616" y="301"/>
                    <a:pt x="5639" y="324"/>
                  </a:cubicBezTo>
                  <a:cubicBezTo>
                    <a:pt x="5045" y="849"/>
                    <a:pt x="4497" y="1442"/>
                    <a:pt x="4018" y="2059"/>
                  </a:cubicBezTo>
                  <a:cubicBezTo>
                    <a:pt x="3516" y="2743"/>
                    <a:pt x="3037" y="3497"/>
                    <a:pt x="2603" y="4318"/>
                  </a:cubicBezTo>
                  <a:cubicBezTo>
                    <a:pt x="1918" y="5688"/>
                    <a:pt x="1370" y="7240"/>
                    <a:pt x="1028" y="8906"/>
                  </a:cubicBezTo>
                  <a:cubicBezTo>
                    <a:pt x="937" y="8952"/>
                    <a:pt x="891" y="8998"/>
                    <a:pt x="845" y="9066"/>
                  </a:cubicBezTo>
                  <a:cubicBezTo>
                    <a:pt x="823" y="9112"/>
                    <a:pt x="823" y="9203"/>
                    <a:pt x="845" y="9271"/>
                  </a:cubicBezTo>
                  <a:cubicBezTo>
                    <a:pt x="868" y="9340"/>
                    <a:pt x="891" y="9408"/>
                    <a:pt x="914" y="9454"/>
                  </a:cubicBezTo>
                  <a:cubicBezTo>
                    <a:pt x="937" y="9477"/>
                    <a:pt x="937" y="9523"/>
                    <a:pt x="937" y="9545"/>
                  </a:cubicBezTo>
                  <a:cubicBezTo>
                    <a:pt x="960" y="9568"/>
                    <a:pt x="960" y="9591"/>
                    <a:pt x="982" y="9614"/>
                  </a:cubicBezTo>
                  <a:cubicBezTo>
                    <a:pt x="1005" y="9682"/>
                    <a:pt x="1028" y="9751"/>
                    <a:pt x="1028" y="9796"/>
                  </a:cubicBezTo>
                  <a:cubicBezTo>
                    <a:pt x="1074" y="10002"/>
                    <a:pt x="1096" y="10230"/>
                    <a:pt x="1096" y="10436"/>
                  </a:cubicBezTo>
                  <a:cubicBezTo>
                    <a:pt x="1074" y="10801"/>
                    <a:pt x="1005" y="11189"/>
                    <a:pt x="868" y="11645"/>
                  </a:cubicBezTo>
                  <a:cubicBezTo>
                    <a:pt x="777" y="11919"/>
                    <a:pt x="663" y="12193"/>
                    <a:pt x="571" y="12467"/>
                  </a:cubicBezTo>
                  <a:cubicBezTo>
                    <a:pt x="480" y="12718"/>
                    <a:pt x="389" y="12992"/>
                    <a:pt x="298" y="13243"/>
                  </a:cubicBezTo>
                  <a:cubicBezTo>
                    <a:pt x="138" y="13722"/>
                    <a:pt x="1" y="14316"/>
                    <a:pt x="1" y="14932"/>
                  </a:cubicBezTo>
                  <a:cubicBezTo>
                    <a:pt x="24" y="15229"/>
                    <a:pt x="69" y="15503"/>
                    <a:pt x="161" y="15777"/>
                  </a:cubicBezTo>
                  <a:cubicBezTo>
                    <a:pt x="275" y="16051"/>
                    <a:pt x="435" y="16324"/>
                    <a:pt x="617" y="16553"/>
                  </a:cubicBezTo>
                  <a:cubicBezTo>
                    <a:pt x="823" y="16804"/>
                    <a:pt x="1051" y="17032"/>
                    <a:pt x="1348" y="17260"/>
                  </a:cubicBezTo>
                  <a:cubicBezTo>
                    <a:pt x="1485" y="17329"/>
                    <a:pt x="1621" y="17397"/>
                    <a:pt x="1758" y="17489"/>
                  </a:cubicBezTo>
                  <a:cubicBezTo>
                    <a:pt x="1804" y="17511"/>
                    <a:pt x="1850" y="17534"/>
                    <a:pt x="1895" y="17557"/>
                  </a:cubicBezTo>
                  <a:cubicBezTo>
                    <a:pt x="1941" y="17580"/>
                    <a:pt x="1987" y="17603"/>
                    <a:pt x="2009" y="17626"/>
                  </a:cubicBezTo>
                  <a:lnTo>
                    <a:pt x="2032" y="17626"/>
                  </a:lnTo>
                  <a:cubicBezTo>
                    <a:pt x="2169" y="17694"/>
                    <a:pt x="2329" y="17740"/>
                    <a:pt x="2466" y="17785"/>
                  </a:cubicBezTo>
                  <a:cubicBezTo>
                    <a:pt x="2534" y="17808"/>
                    <a:pt x="2603" y="17831"/>
                    <a:pt x="2671" y="17854"/>
                  </a:cubicBezTo>
                  <a:cubicBezTo>
                    <a:pt x="2763" y="17877"/>
                    <a:pt x="2854" y="17899"/>
                    <a:pt x="2945" y="17899"/>
                  </a:cubicBezTo>
                  <a:lnTo>
                    <a:pt x="2968" y="17899"/>
                  </a:lnTo>
                  <a:cubicBezTo>
                    <a:pt x="2991" y="17899"/>
                    <a:pt x="2991" y="17899"/>
                    <a:pt x="3014" y="17922"/>
                  </a:cubicBezTo>
                  <a:lnTo>
                    <a:pt x="3105" y="17922"/>
                  </a:lnTo>
                  <a:cubicBezTo>
                    <a:pt x="3151" y="17922"/>
                    <a:pt x="3219" y="17922"/>
                    <a:pt x="3265" y="17877"/>
                  </a:cubicBezTo>
                  <a:cubicBezTo>
                    <a:pt x="3721" y="17603"/>
                    <a:pt x="4132" y="17237"/>
                    <a:pt x="4497" y="16918"/>
                  </a:cubicBezTo>
                  <a:cubicBezTo>
                    <a:pt x="4771" y="16667"/>
                    <a:pt x="5045" y="16393"/>
                    <a:pt x="5342" y="16096"/>
                  </a:cubicBezTo>
                  <a:cubicBezTo>
                    <a:pt x="5913" y="15503"/>
                    <a:pt x="6483" y="14841"/>
                    <a:pt x="7054" y="14065"/>
                  </a:cubicBezTo>
                  <a:cubicBezTo>
                    <a:pt x="8264" y="12467"/>
                    <a:pt x="9222" y="10801"/>
                    <a:pt x="9953" y="9112"/>
                  </a:cubicBezTo>
                  <a:cubicBezTo>
                    <a:pt x="10386" y="8062"/>
                    <a:pt x="10729" y="7057"/>
                    <a:pt x="10934" y="6076"/>
                  </a:cubicBezTo>
                  <a:cubicBezTo>
                    <a:pt x="11140" y="5049"/>
                    <a:pt x="11208" y="4067"/>
                    <a:pt x="11117" y="3154"/>
                  </a:cubicBezTo>
                  <a:cubicBezTo>
                    <a:pt x="11094" y="3063"/>
                    <a:pt x="11071" y="2972"/>
                    <a:pt x="11071" y="2903"/>
                  </a:cubicBezTo>
                  <a:cubicBezTo>
                    <a:pt x="10478" y="2173"/>
                    <a:pt x="9702" y="1534"/>
                    <a:pt x="8766" y="986"/>
                  </a:cubicBezTo>
                  <a:cubicBezTo>
                    <a:pt x="8332" y="758"/>
                    <a:pt x="7876" y="529"/>
                    <a:pt x="7396" y="370"/>
                  </a:cubicBezTo>
                  <a:cubicBezTo>
                    <a:pt x="6917" y="187"/>
                    <a:pt x="6438" y="73"/>
                    <a:pt x="5958" y="4"/>
                  </a:cubicBezTo>
                  <a:cubicBezTo>
                    <a:pt x="5942" y="2"/>
                    <a:pt x="5926" y="1"/>
                    <a:pt x="5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7679;p70">
              <a:extLst>
                <a:ext uri="{FF2B5EF4-FFF2-40B4-BE49-F238E27FC236}">
                  <a16:creationId xmlns:a16="http://schemas.microsoft.com/office/drawing/2014/main" id="{6371E3B2-F749-4FB5-BC6F-1CFAB865889E}"/>
                </a:ext>
              </a:extLst>
            </p:cNvPr>
            <p:cNvSpPr/>
            <p:nvPr/>
          </p:nvSpPr>
          <p:spPr>
            <a:xfrm>
              <a:off x="8099262" y="3484263"/>
              <a:ext cx="144596" cy="206129"/>
            </a:xfrm>
            <a:custGeom>
              <a:avLst/>
              <a:gdLst/>
              <a:ahLst/>
              <a:cxnLst/>
              <a:rect l="l" t="t" r="r" b="b"/>
              <a:pathLst>
                <a:path w="11209" h="15979" extrusionOk="0">
                  <a:moveTo>
                    <a:pt x="10158" y="0"/>
                  </a:moveTo>
                  <a:cubicBezTo>
                    <a:pt x="10181" y="320"/>
                    <a:pt x="10158" y="639"/>
                    <a:pt x="10135" y="959"/>
                  </a:cubicBezTo>
                  <a:cubicBezTo>
                    <a:pt x="10090" y="1872"/>
                    <a:pt x="9953" y="2785"/>
                    <a:pt x="9747" y="3675"/>
                  </a:cubicBezTo>
                  <a:cubicBezTo>
                    <a:pt x="9542" y="4657"/>
                    <a:pt x="9222" y="5593"/>
                    <a:pt x="8857" y="6528"/>
                  </a:cubicBezTo>
                  <a:cubicBezTo>
                    <a:pt x="8492" y="7464"/>
                    <a:pt x="8081" y="8354"/>
                    <a:pt x="7579" y="9222"/>
                  </a:cubicBezTo>
                  <a:cubicBezTo>
                    <a:pt x="6620" y="10911"/>
                    <a:pt x="5456" y="12509"/>
                    <a:pt x="4109" y="13901"/>
                  </a:cubicBezTo>
                  <a:cubicBezTo>
                    <a:pt x="4096" y="13928"/>
                    <a:pt x="4067" y="13939"/>
                    <a:pt x="4036" y="13939"/>
                  </a:cubicBezTo>
                  <a:cubicBezTo>
                    <a:pt x="4014" y="13939"/>
                    <a:pt x="3991" y="13933"/>
                    <a:pt x="3972" y="13924"/>
                  </a:cubicBezTo>
                  <a:cubicBezTo>
                    <a:pt x="3972" y="13901"/>
                    <a:pt x="3972" y="13901"/>
                    <a:pt x="3972" y="13901"/>
                  </a:cubicBezTo>
                  <a:cubicBezTo>
                    <a:pt x="3516" y="13444"/>
                    <a:pt x="3014" y="13034"/>
                    <a:pt x="2466" y="12668"/>
                  </a:cubicBezTo>
                  <a:lnTo>
                    <a:pt x="2443" y="12668"/>
                  </a:lnTo>
                  <a:cubicBezTo>
                    <a:pt x="2283" y="12577"/>
                    <a:pt x="2101" y="12463"/>
                    <a:pt x="1941" y="12395"/>
                  </a:cubicBezTo>
                  <a:cubicBezTo>
                    <a:pt x="1758" y="12303"/>
                    <a:pt x="1599" y="12235"/>
                    <a:pt x="1416" y="12189"/>
                  </a:cubicBezTo>
                  <a:cubicBezTo>
                    <a:pt x="1302" y="12143"/>
                    <a:pt x="1188" y="12121"/>
                    <a:pt x="1051" y="12098"/>
                  </a:cubicBezTo>
                  <a:cubicBezTo>
                    <a:pt x="937" y="12075"/>
                    <a:pt x="800" y="12052"/>
                    <a:pt x="686" y="12052"/>
                  </a:cubicBezTo>
                  <a:lnTo>
                    <a:pt x="343" y="12052"/>
                  </a:lnTo>
                  <a:cubicBezTo>
                    <a:pt x="252" y="12052"/>
                    <a:pt x="161" y="12075"/>
                    <a:pt x="69" y="12098"/>
                  </a:cubicBezTo>
                  <a:cubicBezTo>
                    <a:pt x="24" y="12372"/>
                    <a:pt x="1" y="12668"/>
                    <a:pt x="1" y="12965"/>
                  </a:cubicBezTo>
                  <a:cubicBezTo>
                    <a:pt x="1" y="13262"/>
                    <a:pt x="69" y="13536"/>
                    <a:pt x="161" y="13810"/>
                  </a:cubicBezTo>
                  <a:cubicBezTo>
                    <a:pt x="275" y="14084"/>
                    <a:pt x="412" y="14357"/>
                    <a:pt x="617" y="14609"/>
                  </a:cubicBezTo>
                  <a:cubicBezTo>
                    <a:pt x="800" y="14837"/>
                    <a:pt x="1051" y="15065"/>
                    <a:pt x="1348" y="15293"/>
                  </a:cubicBezTo>
                  <a:cubicBezTo>
                    <a:pt x="1485" y="15362"/>
                    <a:pt x="1599" y="15453"/>
                    <a:pt x="1736" y="15522"/>
                  </a:cubicBezTo>
                  <a:lnTo>
                    <a:pt x="1895" y="15613"/>
                  </a:lnTo>
                  <a:lnTo>
                    <a:pt x="2009" y="15659"/>
                  </a:lnTo>
                  <a:cubicBezTo>
                    <a:pt x="2215" y="15750"/>
                    <a:pt x="2352" y="15795"/>
                    <a:pt x="2466" y="15818"/>
                  </a:cubicBezTo>
                  <a:cubicBezTo>
                    <a:pt x="2534" y="15864"/>
                    <a:pt x="2603" y="15864"/>
                    <a:pt x="2671" y="15887"/>
                  </a:cubicBezTo>
                  <a:cubicBezTo>
                    <a:pt x="2763" y="15910"/>
                    <a:pt x="2854" y="15932"/>
                    <a:pt x="2945" y="15955"/>
                  </a:cubicBezTo>
                  <a:lnTo>
                    <a:pt x="2991" y="15955"/>
                  </a:lnTo>
                  <a:lnTo>
                    <a:pt x="3105" y="15978"/>
                  </a:lnTo>
                  <a:cubicBezTo>
                    <a:pt x="3174" y="15978"/>
                    <a:pt x="3219" y="15955"/>
                    <a:pt x="3265" y="15932"/>
                  </a:cubicBezTo>
                  <a:cubicBezTo>
                    <a:pt x="3721" y="15636"/>
                    <a:pt x="4132" y="15270"/>
                    <a:pt x="4497" y="14974"/>
                  </a:cubicBezTo>
                  <a:cubicBezTo>
                    <a:pt x="4771" y="14723"/>
                    <a:pt x="5045" y="14449"/>
                    <a:pt x="5342" y="14129"/>
                  </a:cubicBezTo>
                  <a:cubicBezTo>
                    <a:pt x="5935" y="13536"/>
                    <a:pt x="6506" y="12851"/>
                    <a:pt x="7077" y="12098"/>
                  </a:cubicBezTo>
                  <a:cubicBezTo>
                    <a:pt x="8264" y="10523"/>
                    <a:pt x="9222" y="8857"/>
                    <a:pt x="9953" y="7145"/>
                  </a:cubicBezTo>
                  <a:cubicBezTo>
                    <a:pt x="10409" y="6095"/>
                    <a:pt x="10729" y="5090"/>
                    <a:pt x="10934" y="4109"/>
                  </a:cubicBezTo>
                  <a:cubicBezTo>
                    <a:pt x="11162" y="3059"/>
                    <a:pt x="11208" y="2100"/>
                    <a:pt x="11117" y="1187"/>
                  </a:cubicBezTo>
                  <a:cubicBezTo>
                    <a:pt x="11094" y="1096"/>
                    <a:pt x="11094" y="1005"/>
                    <a:pt x="11071" y="913"/>
                  </a:cubicBezTo>
                  <a:cubicBezTo>
                    <a:pt x="10820" y="594"/>
                    <a:pt x="10501" y="297"/>
                    <a:pt x="10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7680;p70">
              <a:extLst>
                <a:ext uri="{FF2B5EF4-FFF2-40B4-BE49-F238E27FC236}">
                  <a16:creationId xmlns:a16="http://schemas.microsoft.com/office/drawing/2014/main" id="{DE21D517-D98C-4091-8DF7-9F8DB8F16E5D}"/>
                </a:ext>
              </a:extLst>
            </p:cNvPr>
            <p:cNvSpPr/>
            <p:nvPr/>
          </p:nvSpPr>
          <p:spPr>
            <a:xfrm>
              <a:off x="8131059" y="3647671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C68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7681;p70">
              <a:extLst>
                <a:ext uri="{FF2B5EF4-FFF2-40B4-BE49-F238E27FC236}">
                  <a16:creationId xmlns:a16="http://schemas.microsoft.com/office/drawing/2014/main" id="{D49C7EA7-37F7-42DC-A0FB-6F70A1AF798E}"/>
                </a:ext>
              </a:extLst>
            </p:cNvPr>
            <p:cNvSpPr/>
            <p:nvPr/>
          </p:nvSpPr>
          <p:spPr>
            <a:xfrm>
              <a:off x="8130775" y="3647671"/>
              <a:ext cx="297" cy="13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0C68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7682;p70">
              <a:extLst>
                <a:ext uri="{FF2B5EF4-FFF2-40B4-BE49-F238E27FC236}">
                  <a16:creationId xmlns:a16="http://schemas.microsoft.com/office/drawing/2014/main" id="{AE3803AD-F767-4D3F-8DBB-E0546FA61A2D}"/>
                </a:ext>
              </a:extLst>
            </p:cNvPr>
            <p:cNvSpPr/>
            <p:nvPr/>
          </p:nvSpPr>
          <p:spPr>
            <a:xfrm>
              <a:off x="8103093" y="3610341"/>
              <a:ext cx="38003" cy="14487"/>
            </a:xfrm>
            <a:custGeom>
              <a:avLst/>
              <a:gdLst/>
              <a:ahLst/>
              <a:cxnLst/>
              <a:rect l="l" t="t" r="r" b="b"/>
              <a:pathLst>
                <a:path w="2946" h="1123" extrusionOk="0">
                  <a:moveTo>
                    <a:pt x="724" y="1"/>
                  </a:moveTo>
                  <a:cubicBezTo>
                    <a:pt x="575" y="1"/>
                    <a:pt x="425" y="14"/>
                    <a:pt x="274" y="41"/>
                  </a:cubicBezTo>
                  <a:cubicBezTo>
                    <a:pt x="206" y="41"/>
                    <a:pt x="138" y="64"/>
                    <a:pt x="69" y="133"/>
                  </a:cubicBezTo>
                  <a:cubicBezTo>
                    <a:pt x="23" y="178"/>
                    <a:pt x="1" y="269"/>
                    <a:pt x="1" y="338"/>
                  </a:cubicBezTo>
                  <a:cubicBezTo>
                    <a:pt x="1" y="361"/>
                    <a:pt x="1" y="384"/>
                    <a:pt x="23" y="429"/>
                  </a:cubicBezTo>
                  <a:cubicBezTo>
                    <a:pt x="46" y="475"/>
                    <a:pt x="69" y="498"/>
                    <a:pt x="92" y="543"/>
                  </a:cubicBezTo>
                  <a:cubicBezTo>
                    <a:pt x="138" y="589"/>
                    <a:pt x="229" y="612"/>
                    <a:pt x="297" y="612"/>
                  </a:cubicBezTo>
                  <a:cubicBezTo>
                    <a:pt x="503" y="566"/>
                    <a:pt x="685" y="566"/>
                    <a:pt x="868" y="566"/>
                  </a:cubicBezTo>
                  <a:cubicBezTo>
                    <a:pt x="1210" y="612"/>
                    <a:pt x="1530" y="703"/>
                    <a:pt x="1849" y="817"/>
                  </a:cubicBezTo>
                  <a:cubicBezTo>
                    <a:pt x="2055" y="886"/>
                    <a:pt x="2283" y="1000"/>
                    <a:pt x="2489" y="1091"/>
                  </a:cubicBezTo>
                  <a:cubicBezTo>
                    <a:pt x="2538" y="1112"/>
                    <a:pt x="2587" y="1123"/>
                    <a:pt x="2634" y="1123"/>
                  </a:cubicBezTo>
                  <a:cubicBezTo>
                    <a:pt x="2739" y="1123"/>
                    <a:pt x="2829" y="1072"/>
                    <a:pt x="2877" y="977"/>
                  </a:cubicBezTo>
                  <a:cubicBezTo>
                    <a:pt x="2945" y="840"/>
                    <a:pt x="2899" y="658"/>
                    <a:pt x="2762" y="589"/>
                  </a:cubicBezTo>
                  <a:cubicBezTo>
                    <a:pt x="2121" y="287"/>
                    <a:pt x="1433" y="1"/>
                    <a:pt x="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7683;p70">
              <a:extLst>
                <a:ext uri="{FF2B5EF4-FFF2-40B4-BE49-F238E27FC236}">
                  <a16:creationId xmlns:a16="http://schemas.microsoft.com/office/drawing/2014/main" id="{54F3B5DA-F605-49C4-816A-21262CDF2AE9}"/>
                </a:ext>
              </a:extLst>
            </p:cNvPr>
            <p:cNvSpPr/>
            <p:nvPr/>
          </p:nvSpPr>
          <p:spPr>
            <a:xfrm>
              <a:off x="8108691" y="3593198"/>
              <a:ext cx="38584" cy="13390"/>
            </a:xfrm>
            <a:custGeom>
              <a:avLst/>
              <a:gdLst/>
              <a:ahLst/>
              <a:cxnLst/>
              <a:rect l="l" t="t" r="r" b="b"/>
              <a:pathLst>
                <a:path w="2991" h="1038" extrusionOk="0">
                  <a:moveTo>
                    <a:pt x="714" y="1"/>
                  </a:moveTo>
                  <a:cubicBezTo>
                    <a:pt x="566" y="1"/>
                    <a:pt x="419" y="8"/>
                    <a:pt x="274" y="24"/>
                  </a:cubicBezTo>
                  <a:cubicBezTo>
                    <a:pt x="114" y="24"/>
                    <a:pt x="0" y="161"/>
                    <a:pt x="0" y="320"/>
                  </a:cubicBezTo>
                  <a:cubicBezTo>
                    <a:pt x="0" y="343"/>
                    <a:pt x="0" y="366"/>
                    <a:pt x="23" y="389"/>
                  </a:cubicBezTo>
                  <a:cubicBezTo>
                    <a:pt x="69" y="503"/>
                    <a:pt x="183" y="594"/>
                    <a:pt x="297" y="594"/>
                  </a:cubicBezTo>
                  <a:cubicBezTo>
                    <a:pt x="525" y="571"/>
                    <a:pt x="754" y="571"/>
                    <a:pt x="959" y="571"/>
                  </a:cubicBezTo>
                  <a:cubicBezTo>
                    <a:pt x="1393" y="617"/>
                    <a:pt x="1826" y="731"/>
                    <a:pt x="2237" y="891"/>
                  </a:cubicBezTo>
                  <a:cubicBezTo>
                    <a:pt x="2351" y="914"/>
                    <a:pt x="2443" y="959"/>
                    <a:pt x="2534" y="1005"/>
                  </a:cubicBezTo>
                  <a:cubicBezTo>
                    <a:pt x="2582" y="1021"/>
                    <a:pt x="2642" y="1037"/>
                    <a:pt x="2697" y="1037"/>
                  </a:cubicBezTo>
                  <a:cubicBezTo>
                    <a:pt x="2720" y="1037"/>
                    <a:pt x="2742" y="1035"/>
                    <a:pt x="2762" y="1028"/>
                  </a:cubicBezTo>
                  <a:cubicBezTo>
                    <a:pt x="2831" y="1005"/>
                    <a:pt x="2899" y="937"/>
                    <a:pt x="2922" y="891"/>
                  </a:cubicBezTo>
                  <a:cubicBezTo>
                    <a:pt x="2990" y="754"/>
                    <a:pt x="2945" y="549"/>
                    <a:pt x="2808" y="503"/>
                  </a:cubicBezTo>
                  <a:cubicBezTo>
                    <a:pt x="2420" y="320"/>
                    <a:pt x="2009" y="183"/>
                    <a:pt x="1598" y="92"/>
                  </a:cubicBezTo>
                  <a:cubicBezTo>
                    <a:pt x="1309" y="31"/>
                    <a:pt x="1010" y="1"/>
                    <a:pt x="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7684;p70">
              <a:extLst>
                <a:ext uri="{FF2B5EF4-FFF2-40B4-BE49-F238E27FC236}">
                  <a16:creationId xmlns:a16="http://schemas.microsoft.com/office/drawing/2014/main" id="{E78EE1C2-11BE-4055-8ADD-3AA51E62F077}"/>
                </a:ext>
              </a:extLst>
            </p:cNvPr>
            <p:cNvSpPr/>
            <p:nvPr/>
          </p:nvSpPr>
          <p:spPr>
            <a:xfrm>
              <a:off x="8159037" y="3458890"/>
              <a:ext cx="71556" cy="118435"/>
            </a:xfrm>
            <a:custGeom>
              <a:avLst/>
              <a:gdLst/>
              <a:ahLst/>
              <a:cxnLst/>
              <a:rect l="l" t="t" r="r" b="b"/>
              <a:pathLst>
                <a:path w="5547" h="9181" extrusionOk="0">
                  <a:moveTo>
                    <a:pt x="1275" y="1"/>
                  </a:moveTo>
                  <a:cubicBezTo>
                    <a:pt x="1133" y="1"/>
                    <a:pt x="1002" y="89"/>
                    <a:pt x="982" y="233"/>
                  </a:cubicBezTo>
                  <a:cubicBezTo>
                    <a:pt x="982" y="255"/>
                    <a:pt x="982" y="301"/>
                    <a:pt x="982" y="324"/>
                  </a:cubicBezTo>
                  <a:cubicBezTo>
                    <a:pt x="640" y="644"/>
                    <a:pt x="320" y="963"/>
                    <a:pt x="0" y="1328"/>
                  </a:cubicBezTo>
                  <a:cubicBezTo>
                    <a:pt x="137" y="1374"/>
                    <a:pt x="274" y="1442"/>
                    <a:pt x="411" y="1534"/>
                  </a:cubicBezTo>
                  <a:cubicBezTo>
                    <a:pt x="982" y="1830"/>
                    <a:pt x="1507" y="2218"/>
                    <a:pt x="1941" y="2698"/>
                  </a:cubicBezTo>
                  <a:cubicBezTo>
                    <a:pt x="2420" y="3200"/>
                    <a:pt x="2808" y="3748"/>
                    <a:pt x="3082" y="4364"/>
                  </a:cubicBezTo>
                  <a:cubicBezTo>
                    <a:pt x="3401" y="4980"/>
                    <a:pt x="3607" y="5642"/>
                    <a:pt x="3744" y="6327"/>
                  </a:cubicBezTo>
                  <a:cubicBezTo>
                    <a:pt x="3881" y="7035"/>
                    <a:pt x="3949" y="7765"/>
                    <a:pt x="3949" y="8495"/>
                  </a:cubicBezTo>
                  <a:cubicBezTo>
                    <a:pt x="3949" y="8724"/>
                    <a:pt x="3949" y="8952"/>
                    <a:pt x="3949" y="9180"/>
                  </a:cubicBezTo>
                  <a:cubicBezTo>
                    <a:pt x="4040" y="8952"/>
                    <a:pt x="4132" y="8724"/>
                    <a:pt x="4223" y="8495"/>
                  </a:cubicBezTo>
                  <a:cubicBezTo>
                    <a:pt x="4611" y="7560"/>
                    <a:pt x="4908" y="6601"/>
                    <a:pt x="5113" y="5642"/>
                  </a:cubicBezTo>
                  <a:cubicBezTo>
                    <a:pt x="5319" y="4752"/>
                    <a:pt x="5456" y="3839"/>
                    <a:pt x="5501" y="2926"/>
                  </a:cubicBezTo>
                  <a:cubicBezTo>
                    <a:pt x="5524" y="2629"/>
                    <a:pt x="5547" y="2310"/>
                    <a:pt x="5547" y="1967"/>
                  </a:cubicBezTo>
                  <a:cubicBezTo>
                    <a:pt x="5136" y="1625"/>
                    <a:pt x="4657" y="1283"/>
                    <a:pt x="4132" y="986"/>
                  </a:cubicBezTo>
                  <a:cubicBezTo>
                    <a:pt x="3721" y="735"/>
                    <a:pt x="3242" y="529"/>
                    <a:pt x="2762" y="347"/>
                  </a:cubicBezTo>
                  <a:cubicBezTo>
                    <a:pt x="2283" y="187"/>
                    <a:pt x="1804" y="50"/>
                    <a:pt x="1324" y="4"/>
                  </a:cubicBezTo>
                  <a:cubicBezTo>
                    <a:pt x="1308" y="2"/>
                    <a:pt x="1292" y="1"/>
                    <a:pt x="1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7685;p70">
              <a:extLst>
                <a:ext uri="{FF2B5EF4-FFF2-40B4-BE49-F238E27FC236}">
                  <a16:creationId xmlns:a16="http://schemas.microsoft.com/office/drawing/2014/main" id="{7EF9102E-BF05-4EE0-B017-53242612597D}"/>
                </a:ext>
              </a:extLst>
            </p:cNvPr>
            <p:cNvSpPr/>
            <p:nvPr/>
          </p:nvSpPr>
          <p:spPr>
            <a:xfrm>
              <a:off x="8201437" y="3484263"/>
              <a:ext cx="42699" cy="140468"/>
            </a:xfrm>
            <a:custGeom>
              <a:avLst/>
              <a:gdLst/>
              <a:ahLst/>
              <a:cxnLst/>
              <a:rect l="l" t="t" r="r" b="b"/>
              <a:pathLst>
                <a:path w="3310" h="10889" extrusionOk="0">
                  <a:moveTo>
                    <a:pt x="2260" y="0"/>
                  </a:moveTo>
                  <a:cubicBezTo>
                    <a:pt x="2260" y="343"/>
                    <a:pt x="2237" y="662"/>
                    <a:pt x="2214" y="959"/>
                  </a:cubicBezTo>
                  <a:cubicBezTo>
                    <a:pt x="2169" y="1872"/>
                    <a:pt x="2032" y="2785"/>
                    <a:pt x="1826" y="3675"/>
                  </a:cubicBezTo>
                  <a:cubicBezTo>
                    <a:pt x="1621" y="4634"/>
                    <a:pt x="1324" y="5593"/>
                    <a:pt x="936" y="6528"/>
                  </a:cubicBezTo>
                  <a:cubicBezTo>
                    <a:pt x="845" y="6757"/>
                    <a:pt x="753" y="6985"/>
                    <a:pt x="662" y="7213"/>
                  </a:cubicBezTo>
                  <a:cubicBezTo>
                    <a:pt x="639" y="7761"/>
                    <a:pt x="571" y="8286"/>
                    <a:pt x="480" y="8811"/>
                  </a:cubicBezTo>
                  <a:cubicBezTo>
                    <a:pt x="365" y="9519"/>
                    <a:pt x="206" y="10203"/>
                    <a:pt x="0" y="10888"/>
                  </a:cubicBezTo>
                  <a:cubicBezTo>
                    <a:pt x="822" y="9678"/>
                    <a:pt x="1507" y="8423"/>
                    <a:pt x="2055" y="7145"/>
                  </a:cubicBezTo>
                  <a:cubicBezTo>
                    <a:pt x="2488" y="6095"/>
                    <a:pt x="2831" y="5068"/>
                    <a:pt x="3013" y="4109"/>
                  </a:cubicBezTo>
                  <a:cubicBezTo>
                    <a:pt x="3241" y="3059"/>
                    <a:pt x="3310" y="2100"/>
                    <a:pt x="3196" y="1187"/>
                  </a:cubicBezTo>
                  <a:cubicBezTo>
                    <a:pt x="3196" y="1096"/>
                    <a:pt x="3173" y="1028"/>
                    <a:pt x="3150" y="936"/>
                  </a:cubicBezTo>
                  <a:cubicBezTo>
                    <a:pt x="2899" y="594"/>
                    <a:pt x="2602" y="297"/>
                    <a:pt x="2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7686;p70">
              <a:extLst>
                <a:ext uri="{FF2B5EF4-FFF2-40B4-BE49-F238E27FC236}">
                  <a16:creationId xmlns:a16="http://schemas.microsoft.com/office/drawing/2014/main" id="{E52F7280-CD76-48AA-BEA5-18E66B7CAA2A}"/>
                </a:ext>
              </a:extLst>
            </p:cNvPr>
            <p:cNvSpPr/>
            <p:nvPr/>
          </p:nvSpPr>
          <p:spPr>
            <a:xfrm>
              <a:off x="7733579" y="3044682"/>
              <a:ext cx="450223" cy="541787"/>
            </a:xfrm>
            <a:custGeom>
              <a:avLst/>
              <a:gdLst/>
              <a:ahLst/>
              <a:cxnLst/>
              <a:rect l="l" t="t" r="r" b="b"/>
              <a:pathLst>
                <a:path w="34901" h="41999" extrusionOk="0">
                  <a:moveTo>
                    <a:pt x="10683" y="0"/>
                  </a:moveTo>
                  <a:cubicBezTo>
                    <a:pt x="8515" y="0"/>
                    <a:pt x="6552" y="365"/>
                    <a:pt x="4863" y="1073"/>
                  </a:cubicBezTo>
                  <a:cubicBezTo>
                    <a:pt x="3927" y="1461"/>
                    <a:pt x="3082" y="2009"/>
                    <a:pt x="2329" y="2648"/>
                  </a:cubicBezTo>
                  <a:cubicBezTo>
                    <a:pt x="1964" y="2990"/>
                    <a:pt x="1599" y="3356"/>
                    <a:pt x="1279" y="3789"/>
                  </a:cubicBezTo>
                  <a:cubicBezTo>
                    <a:pt x="1005" y="4132"/>
                    <a:pt x="777" y="4497"/>
                    <a:pt x="571" y="4931"/>
                  </a:cubicBezTo>
                  <a:cubicBezTo>
                    <a:pt x="571" y="4839"/>
                    <a:pt x="549" y="4771"/>
                    <a:pt x="503" y="4702"/>
                  </a:cubicBezTo>
                  <a:cubicBezTo>
                    <a:pt x="435" y="4657"/>
                    <a:pt x="366" y="4611"/>
                    <a:pt x="298" y="4611"/>
                  </a:cubicBezTo>
                  <a:cubicBezTo>
                    <a:pt x="206" y="4611"/>
                    <a:pt x="138" y="4657"/>
                    <a:pt x="92" y="4702"/>
                  </a:cubicBezTo>
                  <a:cubicBezTo>
                    <a:pt x="46" y="4748"/>
                    <a:pt x="1" y="4839"/>
                    <a:pt x="1" y="4908"/>
                  </a:cubicBezTo>
                  <a:cubicBezTo>
                    <a:pt x="229" y="6802"/>
                    <a:pt x="617" y="8697"/>
                    <a:pt x="1142" y="10568"/>
                  </a:cubicBezTo>
                  <a:cubicBezTo>
                    <a:pt x="1644" y="12372"/>
                    <a:pt x="2306" y="14243"/>
                    <a:pt x="3105" y="16092"/>
                  </a:cubicBezTo>
                  <a:cubicBezTo>
                    <a:pt x="4657" y="19630"/>
                    <a:pt x="6689" y="23099"/>
                    <a:pt x="9177" y="26341"/>
                  </a:cubicBezTo>
                  <a:cubicBezTo>
                    <a:pt x="11596" y="29536"/>
                    <a:pt x="14381" y="32435"/>
                    <a:pt x="17439" y="34946"/>
                  </a:cubicBezTo>
                  <a:cubicBezTo>
                    <a:pt x="18969" y="36201"/>
                    <a:pt x="20566" y="37365"/>
                    <a:pt x="22187" y="38415"/>
                  </a:cubicBezTo>
                  <a:cubicBezTo>
                    <a:pt x="22986" y="38917"/>
                    <a:pt x="23830" y="39419"/>
                    <a:pt x="24675" y="39876"/>
                  </a:cubicBezTo>
                  <a:cubicBezTo>
                    <a:pt x="25702" y="40447"/>
                    <a:pt x="26684" y="40949"/>
                    <a:pt x="27642" y="41382"/>
                  </a:cubicBezTo>
                  <a:cubicBezTo>
                    <a:pt x="28099" y="41565"/>
                    <a:pt x="28555" y="41770"/>
                    <a:pt x="29057" y="41953"/>
                  </a:cubicBezTo>
                  <a:lnTo>
                    <a:pt x="29194" y="41953"/>
                  </a:lnTo>
                  <a:cubicBezTo>
                    <a:pt x="29240" y="41976"/>
                    <a:pt x="29309" y="41999"/>
                    <a:pt x="29354" y="41999"/>
                  </a:cubicBezTo>
                  <a:cubicBezTo>
                    <a:pt x="29400" y="41999"/>
                    <a:pt x="29445" y="41976"/>
                    <a:pt x="29491" y="41953"/>
                  </a:cubicBezTo>
                  <a:cubicBezTo>
                    <a:pt x="30107" y="41679"/>
                    <a:pt x="30724" y="41246"/>
                    <a:pt x="31340" y="40629"/>
                  </a:cubicBezTo>
                  <a:cubicBezTo>
                    <a:pt x="31911" y="40059"/>
                    <a:pt x="32436" y="39397"/>
                    <a:pt x="32961" y="38575"/>
                  </a:cubicBezTo>
                  <a:cubicBezTo>
                    <a:pt x="33440" y="37845"/>
                    <a:pt x="33851" y="37023"/>
                    <a:pt x="34193" y="36178"/>
                  </a:cubicBezTo>
                  <a:cubicBezTo>
                    <a:pt x="34513" y="35357"/>
                    <a:pt x="34718" y="34558"/>
                    <a:pt x="34832" y="33782"/>
                  </a:cubicBezTo>
                  <a:cubicBezTo>
                    <a:pt x="34878" y="33280"/>
                    <a:pt x="34901" y="32800"/>
                    <a:pt x="34832" y="32344"/>
                  </a:cubicBezTo>
                  <a:cubicBezTo>
                    <a:pt x="34832" y="32298"/>
                    <a:pt x="34809" y="32252"/>
                    <a:pt x="34787" y="32230"/>
                  </a:cubicBezTo>
                  <a:cubicBezTo>
                    <a:pt x="34764" y="32161"/>
                    <a:pt x="34718" y="32115"/>
                    <a:pt x="34672" y="32093"/>
                  </a:cubicBezTo>
                  <a:cubicBezTo>
                    <a:pt x="34216" y="31796"/>
                    <a:pt x="33759" y="31476"/>
                    <a:pt x="33303" y="31134"/>
                  </a:cubicBezTo>
                  <a:lnTo>
                    <a:pt x="33303" y="31134"/>
                  </a:lnTo>
                  <a:lnTo>
                    <a:pt x="33326" y="31157"/>
                  </a:lnTo>
                  <a:lnTo>
                    <a:pt x="33349" y="31180"/>
                  </a:lnTo>
                  <a:cubicBezTo>
                    <a:pt x="32093" y="30221"/>
                    <a:pt x="30861" y="29125"/>
                    <a:pt x="29582" y="27801"/>
                  </a:cubicBezTo>
                  <a:cubicBezTo>
                    <a:pt x="28418" y="26637"/>
                    <a:pt x="27300" y="25313"/>
                    <a:pt x="26227" y="23921"/>
                  </a:cubicBezTo>
                  <a:lnTo>
                    <a:pt x="26181" y="23875"/>
                  </a:lnTo>
                  <a:cubicBezTo>
                    <a:pt x="23967" y="20931"/>
                    <a:pt x="22164" y="17850"/>
                    <a:pt x="20863" y="14654"/>
                  </a:cubicBezTo>
                  <a:cubicBezTo>
                    <a:pt x="19859" y="12143"/>
                    <a:pt x="19174" y="9633"/>
                    <a:pt x="18855" y="7213"/>
                  </a:cubicBezTo>
                  <a:lnTo>
                    <a:pt x="18855" y="7282"/>
                  </a:lnTo>
                  <a:cubicBezTo>
                    <a:pt x="18740" y="6209"/>
                    <a:pt x="18672" y="5136"/>
                    <a:pt x="18672" y="4086"/>
                  </a:cubicBezTo>
                  <a:cubicBezTo>
                    <a:pt x="18763" y="4018"/>
                    <a:pt x="18786" y="3926"/>
                    <a:pt x="18786" y="3812"/>
                  </a:cubicBezTo>
                  <a:cubicBezTo>
                    <a:pt x="18763" y="3675"/>
                    <a:pt x="18740" y="3561"/>
                    <a:pt x="18695" y="3424"/>
                  </a:cubicBezTo>
                  <a:cubicBezTo>
                    <a:pt x="18695" y="3401"/>
                    <a:pt x="18695" y="3378"/>
                    <a:pt x="18695" y="3356"/>
                  </a:cubicBezTo>
                  <a:cubicBezTo>
                    <a:pt x="18695" y="3264"/>
                    <a:pt x="18649" y="3173"/>
                    <a:pt x="18581" y="3105"/>
                  </a:cubicBezTo>
                  <a:cubicBezTo>
                    <a:pt x="18535" y="3013"/>
                    <a:pt x="18489" y="2899"/>
                    <a:pt x="18421" y="2785"/>
                  </a:cubicBezTo>
                  <a:cubicBezTo>
                    <a:pt x="18238" y="2488"/>
                    <a:pt x="18010" y="2214"/>
                    <a:pt x="17736" y="1940"/>
                  </a:cubicBezTo>
                  <a:cubicBezTo>
                    <a:pt x="17211" y="1484"/>
                    <a:pt x="16549" y="1096"/>
                    <a:pt x="15705" y="776"/>
                  </a:cubicBezTo>
                  <a:cubicBezTo>
                    <a:pt x="14381" y="251"/>
                    <a:pt x="12829" y="23"/>
                    <a:pt x="108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7687;p70">
              <a:extLst>
                <a:ext uri="{FF2B5EF4-FFF2-40B4-BE49-F238E27FC236}">
                  <a16:creationId xmlns:a16="http://schemas.microsoft.com/office/drawing/2014/main" id="{5D6F4F40-FBD0-4DBA-B7BD-275207804C3A}"/>
                </a:ext>
              </a:extLst>
            </p:cNvPr>
            <p:cNvSpPr/>
            <p:nvPr/>
          </p:nvSpPr>
          <p:spPr>
            <a:xfrm>
              <a:off x="7889932" y="3045262"/>
              <a:ext cx="293862" cy="462594"/>
            </a:xfrm>
            <a:custGeom>
              <a:avLst/>
              <a:gdLst/>
              <a:ahLst/>
              <a:cxnLst/>
              <a:rect l="l" t="t" r="r" b="b"/>
              <a:pathLst>
                <a:path w="22780" h="35860" extrusionOk="0">
                  <a:moveTo>
                    <a:pt x="0" y="1"/>
                  </a:moveTo>
                  <a:cubicBezTo>
                    <a:pt x="274" y="2603"/>
                    <a:pt x="799" y="5182"/>
                    <a:pt x="1529" y="7693"/>
                  </a:cubicBezTo>
                  <a:cubicBezTo>
                    <a:pt x="1529" y="7670"/>
                    <a:pt x="1529" y="7670"/>
                    <a:pt x="1529" y="7670"/>
                  </a:cubicBezTo>
                  <a:cubicBezTo>
                    <a:pt x="1689" y="8241"/>
                    <a:pt x="1872" y="8789"/>
                    <a:pt x="2054" y="9359"/>
                  </a:cubicBezTo>
                  <a:cubicBezTo>
                    <a:pt x="3310" y="13194"/>
                    <a:pt x="5022" y="16869"/>
                    <a:pt x="7122" y="20315"/>
                  </a:cubicBezTo>
                  <a:lnTo>
                    <a:pt x="7099" y="20293"/>
                  </a:lnTo>
                  <a:lnTo>
                    <a:pt x="7099" y="20293"/>
                  </a:lnTo>
                  <a:cubicBezTo>
                    <a:pt x="7304" y="20635"/>
                    <a:pt x="7532" y="20977"/>
                    <a:pt x="7738" y="21320"/>
                  </a:cubicBezTo>
                  <a:cubicBezTo>
                    <a:pt x="9929" y="24721"/>
                    <a:pt x="12508" y="27893"/>
                    <a:pt x="15453" y="30678"/>
                  </a:cubicBezTo>
                  <a:lnTo>
                    <a:pt x="15430" y="30655"/>
                  </a:lnTo>
                  <a:lnTo>
                    <a:pt x="15430" y="30655"/>
                  </a:lnTo>
                  <a:cubicBezTo>
                    <a:pt x="16754" y="31911"/>
                    <a:pt x="18123" y="33075"/>
                    <a:pt x="19584" y="34125"/>
                  </a:cubicBezTo>
                  <a:cubicBezTo>
                    <a:pt x="20429" y="34741"/>
                    <a:pt x="21296" y="35312"/>
                    <a:pt x="22186" y="35859"/>
                  </a:cubicBezTo>
                  <a:cubicBezTo>
                    <a:pt x="22437" y="35129"/>
                    <a:pt x="22620" y="34421"/>
                    <a:pt x="22711" y="33737"/>
                  </a:cubicBezTo>
                  <a:cubicBezTo>
                    <a:pt x="22780" y="33235"/>
                    <a:pt x="22780" y="32755"/>
                    <a:pt x="22711" y="32299"/>
                  </a:cubicBezTo>
                  <a:cubicBezTo>
                    <a:pt x="22711" y="32253"/>
                    <a:pt x="22688" y="32207"/>
                    <a:pt x="22666" y="32185"/>
                  </a:cubicBezTo>
                  <a:cubicBezTo>
                    <a:pt x="22643" y="32116"/>
                    <a:pt x="22597" y="32070"/>
                    <a:pt x="22551" y="32048"/>
                  </a:cubicBezTo>
                  <a:cubicBezTo>
                    <a:pt x="22095" y="31751"/>
                    <a:pt x="21638" y="31431"/>
                    <a:pt x="21182" y="31089"/>
                  </a:cubicBezTo>
                  <a:lnTo>
                    <a:pt x="21182" y="31089"/>
                  </a:lnTo>
                  <a:lnTo>
                    <a:pt x="21205" y="31135"/>
                  </a:lnTo>
                  <a:lnTo>
                    <a:pt x="21228" y="31157"/>
                  </a:lnTo>
                  <a:cubicBezTo>
                    <a:pt x="19949" y="30153"/>
                    <a:pt x="18740" y="29035"/>
                    <a:pt x="17484" y="27756"/>
                  </a:cubicBezTo>
                  <a:cubicBezTo>
                    <a:pt x="16320" y="26570"/>
                    <a:pt x="15179" y="25268"/>
                    <a:pt x="14106" y="23876"/>
                  </a:cubicBezTo>
                  <a:lnTo>
                    <a:pt x="14060" y="23808"/>
                  </a:lnTo>
                  <a:cubicBezTo>
                    <a:pt x="11846" y="20886"/>
                    <a:pt x="10066" y="17805"/>
                    <a:pt x="8765" y="14609"/>
                  </a:cubicBezTo>
                  <a:cubicBezTo>
                    <a:pt x="7738" y="12075"/>
                    <a:pt x="7053" y="9588"/>
                    <a:pt x="6756" y="7168"/>
                  </a:cubicBezTo>
                  <a:lnTo>
                    <a:pt x="6734" y="7237"/>
                  </a:lnTo>
                  <a:cubicBezTo>
                    <a:pt x="6619" y="6118"/>
                    <a:pt x="6551" y="5045"/>
                    <a:pt x="6574" y="4041"/>
                  </a:cubicBezTo>
                  <a:cubicBezTo>
                    <a:pt x="6642" y="3995"/>
                    <a:pt x="6688" y="3881"/>
                    <a:pt x="6665" y="3767"/>
                  </a:cubicBezTo>
                  <a:cubicBezTo>
                    <a:pt x="6642" y="3630"/>
                    <a:pt x="6619" y="3493"/>
                    <a:pt x="6574" y="3379"/>
                  </a:cubicBezTo>
                  <a:lnTo>
                    <a:pt x="6574" y="3333"/>
                  </a:lnTo>
                  <a:cubicBezTo>
                    <a:pt x="6597" y="3219"/>
                    <a:pt x="6551" y="3128"/>
                    <a:pt x="6460" y="3060"/>
                  </a:cubicBezTo>
                  <a:cubicBezTo>
                    <a:pt x="6414" y="2945"/>
                    <a:pt x="6368" y="2854"/>
                    <a:pt x="6300" y="2740"/>
                  </a:cubicBezTo>
                  <a:cubicBezTo>
                    <a:pt x="6140" y="2443"/>
                    <a:pt x="5889" y="2146"/>
                    <a:pt x="5615" y="1895"/>
                  </a:cubicBezTo>
                  <a:cubicBezTo>
                    <a:pt x="5090" y="1439"/>
                    <a:pt x="4428" y="1051"/>
                    <a:pt x="3584" y="731"/>
                  </a:cubicBezTo>
                  <a:cubicBezTo>
                    <a:pt x="2556" y="320"/>
                    <a:pt x="1392" y="9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7688;p70">
              <a:extLst>
                <a:ext uri="{FF2B5EF4-FFF2-40B4-BE49-F238E27FC236}">
                  <a16:creationId xmlns:a16="http://schemas.microsoft.com/office/drawing/2014/main" id="{D4A6F425-93EE-4FA4-B9BF-04298FE94B4D}"/>
                </a:ext>
              </a:extLst>
            </p:cNvPr>
            <p:cNvSpPr/>
            <p:nvPr/>
          </p:nvSpPr>
          <p:spPr>
            <a:xfrm>
              <a:off x="7899052" y="3105631"/>
              <a:ext cx="274435" cy="401822"/>
            </a:xfrm>
            <a:custGeom>
              <a:avLst/>
              <a:gdLst/>
              <a:ahLst/>
              <a:cxnLst/>
              <a:rect l="l" t="t" r="r" b="b"/>
              <a:pathLst>
                <a:path w="21274" h="31149" extrusionOk="0">
                  <a:moveTo>
                    <a:pt x="320" y="0"/>
                  </a:moveTo>
                  <a:cubicBezTo>
                    <a:pt x="297" y="0"/>
                    <a:pt x="252" y="0"/>
                    <a:pt x="229" y="23"/>
                  </a:cubicBezTo>
                  <a:cubicBezTo>
                    <a:pt x="92" y="69"/>
                    <a:pt x="1" y="228"/>
                    <a:pt x="46" y="388"/>
                  </a:cubicBezTo>
                  <a:cubicBezTo>
                    <a:pt x="1188" y="4177"/>
                    <a:pt x="2557" y="7920"/>
                    <a:pt x="4292" y="11504"/>
                  </a:cubicBezTo>
                  <a:cubicBezTo>
                    <a:pt x="5958" y="14996"/>
                    <a:pt x="7990" y="18306"/>
                    <a:pt x="10386" y="21342"/>
                  </a:cubicBezTo>
                  <a:cubicBezTo>
                    <a:pt x="11619" y="22894"/>
                    <a:pt x="12943" y="24377"/>
                    <a:pt x="14335" y="25770"/>
                  </a:cubicBezTo>
                  <a:cubicBezTo>
                    <a:pt x="15065" y="26500"/>
                    <a:pt x="15819" y="27185"/>
                    <a:pt x="16595" y="27870"/>
                  </a:cubicBezTo>
                  <a:cubicBezTo>
                    <a:pt x="17439" y="28623"/>
                    <a:pt x="18307" y="29353"/>
                    <a:pt x="19220" y="30015"/>
                  </a:cubicBezTo>
                  <a:cubicBezTo>
                    <a:pt x="19745" y="30403"/>
                    <a:pt x="20292" y="30769"/>
                    <a:pt x="20863" y="31111"/>
                  </a:cubicBezTo>
                  <a:cubicBezTo>
                    <a:pt x="20890" y="31138"/>
                    <a:pt x="20932" y="31149"/>
                    <a:pt x="20976" y="31149"/>
                  </a:cubicBezTo>
                  <a:cubicBezTo>
                    <a:pt x="21008" y="31149"/>
                    <a:pt x="21040" y="31143"/>
                    <a:pt x="21068" y="31134"/>
                  </a:cubicBezTo>
                  <a:cubicBezTo>
                    <a:pt x="21137" y="31111"/>
                    <a:pt x="21205" y="31065"/>
                    <a:pt x="21228" y="30997"/>
                  </a:cubicBezTo>
                  <a:cubicBezTo>
                    <a:pt x="21274" y="30928"/>
                    <a:pt x="21274" y="30837"/>
                    <a:pt x="21251" y="30769"/>
                  </a:cubicBezTo>
                  <a:cubicBezTo>
                    <a:pt x="21228" y="30700"/>
                    <a:pt x="21160" y="30654"/>
                    <a:pt x="21114" y="30609"/>
                  </a:cubicBezTo>
                  <a:cubicBezTo>
                    <a:pt x="20911" y="30496"/>
                    <a:pt x="20707" y="30360"/>
                    <a:pt x="20503" y="30225"/>
                  </a:cubicBezTo>
                  <a:lnTo>
                    <a:pt x="20503" y="30225"/>
                  </a:lnTo>
                  <a:lnTo>
                    <a:pt x="20566" y="30266"/>
                  </a:lnTo>
                  <a:cubicBezTo>
                    <a:pt x="19722" y="29719"/>
                    <a:pt x="18946" y="29102"/>
                    <a:pt x="18170" y="28463"/>
                  </a:cubicBezTo>
                  <a:cubicBezTo>
                    <a:pt x="17462" y="27870"/>
                    <a:pt x="16754" y="27276"/>
                    <a:pt x="16092" y="26660"/>
                  </a:cubicBezTo>
                  <a:cubicBezTo>
                    <a:pt x="14791" y="25473"/>
                    <a:pt x="13582" y="24218"/>
                    <a:pt x="12418" y="22917"/>
                  </a:cubicBezTo>
                  <a:lnTo>
                    <a:pt x="12440" y="22917"/>
                  </a:lnTo>
                  <a:cubicBezTo>
                    <a:pt x="11162" y="21479"/>
                    <a:pt x="9975" y="19949"/>
                    <a:pt x="8903" y="18352"/>
                  </a:cubicBezTo>
                  <a:cubicBezTo>
                    <a:pt x="7807" y="16777"/>
                    <a:pt x="6803" y="15133"/>
                    <a:pt x="5890" y="13444"/>
                  </a:cubicBezTo>
                  <a:cubicBezTo>
                    <a:pt x="5570" y="12805"/>
                    <a:pt x="5250" y="12189"/>
                    <a:pt x="4931" y="11573"/>
                  </a:cubicBezTo>
                  <a:cubicBezTo>
                    <a:pt x="3219" y="8012"/>
                    <a:pt x="1827" y="4291"/>
                    <a:pt x="685" y="502"/>
                  </a:cubicBezTo>
                  <a:lnTo>
                    <a:pt x="594" y="206"/>
                  </a:lnTo>
                  <a:cubicBezTo>
                    <a:pt x="548" y="91"/>
                    <a:pt x="434" y="0"/>
                    <a:pt x="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7689;p70">
              <a:extLst>
                <a:ext uri="{FF2B5EF4-FFF2-40B4-BE49-F238E27FC236}">
                  <a16:creationId xmlns:a16="http://schemas.microsoft.com/office/drawing/2014/main" id="{6F2DD634-44BA-4F93-9BD0-2E25EC15932B}"/>
                </a:ext>
              </a:extLst>
            </p:cNvPr>
            <p:cNvSpPr/>
            <p:nvPr/>
          </p:nvSpPr>
          <p:spPr>
            <a:xfrm>
              <a:off x="7625238" y="2618928"/>
              <a:ext cx="399577" cy="525314"/>
            </a:xfrm>
            <a:custGeom>
              <a:avLst/>
              <a:gdLst/>
              <a:ahLst/>
              <a:cxnLst/>
              <a:rect l="l" t="t" r="r" b="b"/>
              <a:pathLst>
                <a:path w="30975" h="40722" extrusionOk="0">
                  <a:moveTo>
                    <a:pt x="28030" y="35563"/>
                  </a:moveTo>
                  <a:cubicBezTo>
                    <a:pt x="27938" y="36316"/>
                    <a:pt x="27824" y="37092"/>
                    <a:pt x="27733" y="37868"/>
                  </a:cubicBezTo>
                  <a:lnTo>
                    <a:pt x="27710" y="37891"/>
                  </a:lnTo>
                  <a:cubicBezTo>
                    <a:pt x="27824" y="37115"/>
                    <a:pt x="27915" y="36339"/>
                    <a:pt x="28030" y="35563"/>
                  </a:cubicBezTo>
                  <a:close/>
                  <a:moveTo>
                    <a:pt x="25724" y="1"/>
                  </a:moveTo>
                  <a:cubicBezTo>
                    <a:pt x="25610" y="1"/>
                    <a:pt x="25519" y="69"/>
                    <a:pt x="25450" y="161"/>
                  </a:cubicBezTo>
                  <a:cubicBezTo>
                    <a:pt x="25382" y="275"/>
                    <a:pt x="25405" y="412"/>
                    <a:pt x="25519" y="503"/>
                  </a:cubicBezTo>
                  <a:lnTo>
                    <a:pt x="25017" y="503"/>
                  </a:lnTo>
                  <a:cubicBezTo>
                    <a:pt x="24743" y="503"/>
                    <a:pt x="24446" y="503"/>
                    <a:pt x="24149" y="526"/>
                  </a:cubicBezTo>
                  <a:cubicBezTo>
                    <a:pt x="23761" y="549"/>
                    <a:pt x="23396" y="594"/>
                    <a:pt x="23008" y="617"/>
                  </a:cubicBezTo>
                  <a:cubicBezTo>
                    <a:pt x="22803" y="640"/>
                    <a:pt x="22574" y="663"/>
                    <a:pt x="22346" y="686"/>
                  </a:cubicBezTo>
                  <a:cubicBezTo>
                    <a:pt x="21228" y="777"/>
                    <a:pt x="20041" y="845"/>
                    <a:pt x="18694" y="891"/>
                  </a:cubicBezTo>
                  <a:cubicBezTo>
                    <a:pt x="17758" y="914"/>
                    <a:pt x="16754" y="937"/>
                    <a:pt x="15635" y="937"/>
                  </a:cubicBezTo>
                  <a:cubicBezTo>
                    <a:pt x="14471" y="937"/>
                    <a:pt x="13307" y="914"/>
                    <a:pt x="12166" y="914"/>
                  </a:cubicBezTo>
                  <a:cubicBezTo>
                    <a:pt x="12166" y="845"/>
                    <a:pt x="12166" y="777"/>
                    <a:pt x="12120" y="709"/>
                  </a:cubicBezTo>
                  <a:cubicBezTo>
                    <a:pt x="12075" y="617"/>
                    <a:pt x="11961" y="572"/>
                    <a:pt x="11869" y="572"/>
                  </a:cubicBezTo>
                  <a:cubicBezTo>
                    <a:pt x="11824" y="572"/>
                    <a:pt x="11755" y="594"/>
                    <a:pt x="11732" y="617"/>
                  </a:cubicBezTo>
                  <a:cubicBezTo>
                    <a:pt x="11595" y="709"/>
                    <a:pt x="11458" y="823"/>
                    <a:pt x="11321" y="914"/>
                  </a:cubicBezTo>
                  <a:cubicBezTo>
                    <a:pt x="11276" y="937"/>
                    <a:pt x="11230" y="960"/>
                    <a:pt x="11207" y="1005"/>
                  </a:cubicBezTo>
                  <a:cubicBezTo>
                    <a:pt x="10203" y="1758"/>
                    <a:pt x="9290" y="2671"/>
                    <a:pt x="8423" y="3676"/>
                  </a:cubicBezTo>
                  <a:cubicBezTo>
                    <a:pt x="7487" y="4794"/>
                    <a:pt x="6597" y="6118"/>
                    <a:pt x="5798" y="7579"/>
                  </a:cubicBezTo>
                  <a:cubicBezTo>
                    <a:pt x="5045" y="8926"/>
                    <a:pt x="4360" y="10409"/>
                    <a:pt x="3743" y="12098"/>
                  </a:cubicBezTo>
                  <a:cubicBezTo>
                    <a:pt x="3173" y="13605"/>
                    <a:pt x="2671" y="15203"/>
                    <a:pt x="2214" y="17006"/>
                  </a:cubicBezTo>
                  <a:cubicBezTo>
                    <a:pt x="1415" y="20110"/>
                    <a:pt x="845" y="23442"/>
                    <a:pt x="457" y="27163"/>
                  </a:cubicBezTo>
                  <a:cubicBezTo>
                    <a:pt x="297" y="28715"/>
                    <a:pt x="183" y="30313"/>
                    <a:pt x="91" y="31933"/>
                  </a:cubicBezTo>
                  <a:cubicBezTo>
                    <a:pt x="23" y="33371"/>
                    <a:pt x="0" y="34878"/>
                    <a:pt x="0" y="36704"/>
                  </a:cubicBezTo>
                  <a:cubicBezTo>
                    <a:pt x="0" y="36795"/>
                    <a:pt x="46" y="36887"/>
                    <a:pt x="137" y="36955"/>
                  </a:cubicBezTo>
                  <a:cubicBezTo>
                    <a:pt x="137" y="36955"/>
                    <a:pt x="137" y="36955"/>
                    <a:pt x="137" y="36978"/>
                  </a:cubicBezTo>
                  <a:cubicBezTo>
                    <a:pt x="228" y="37046"/>
                    <a:pt x="320" y="37138"/>
                    <a:pt x="411" y="37206"/>
                  </a:cubicBezTo>
                  <a:cubicBezTo>
                    <a:pt x="1826" y="38165"/>
                    <a:pt x="3515" y="38895"/>
                    <a:pt x="5569" y="39489"/>
                  </a:cubicBezTo>
                  <a:cubicBezTo>
                    <a:pt x="7304" y="39968"/>
                    <a:pt x="9244" y="40310"/>
                    <a:pt x="11527" y="40516"/>
                  </a:cubicBezTo>
                  <a:cubicBezTo>
                    <a:pt x="12440" y="40607"/>
                    <a:pt x="13376" y="40653"/>
                    <a:pt x="14426" y="40698"/>
                  </a:cubicBezTo>
                  <a:cubicBezTo>
                    <a:pt x="14996" y="40721"/>
                    <a:pt x="15521" y="40721"/>
                    <a:pt x="16046" y="40721"/>
                  </a:cubicBezTo>
                  <a:cubicBezTo>
                    <a:pt x="16594" y="40721"/>
                    <a:pt x="17142" y="40698"/>
                    <a:pt x="17644" y="40676"/>
                  </a:cubicBezTo>
                  <a:cubicBezTo>
                    <a:pt x="20064" y="40584"/>
                    <a:pt x="22415" y="40219"/>
                    <a:pt x="24606" y="39603"/>
                  </a:cubicBezTo>
                  <a:cubicBezTo>
                    <a:pt x="25199" y="39443"/>
                    <a:pt x="25793" y="39238"/>
                    <a:pt x="26386" y="39032"/>
                  </a:cubicBezTo>
                  <a:cubicBezTo>
                    <a:pt x="27048" y="38804"/>
                    <a:pt x="27596" y="38576"/>
                    <a:pt x="28098" y="38325"/>
                  </a:cubicBezTo>
                  <a:cubicBezTo>
                    <a:pt x="28167" y="38302"/>
                    <a:pt x="28212" y="38210"/>
                    <a:pt x="28235" y="38142"/>
                  </a:cubicBezTo>
                  <a:cubicBezTo>
                    <a:pt x="28281" y="38096"/>
                    <a:pt x="28281" y="38028"/>
                    <a:pt x="28281" y="37959"/>
                  </a:cubicBezTo>
                  <a:cubicBezTo>
                    <a:pt x="28600" y="35654"/>
                    <a:pt x="28897" y="33326"/>
                    <a:pt x="29217" y="30998"/>
                  </a:cubicBezTo>
                  <a:cubicBezTo>
                    <a:pt x="29559" y="28418"/>
                    <a:pt x="29901" y="25839"/>
                    <a:pt x="30244" y="23237"/>
                  </a:cubicBezTo>
                  <a:cubicBezTo>
                    <a:pt x="30700" y="19768"/>
                    <a:pt x="30906" y="17120"/>
                    <a:pt x="30951" y="14655"/>
                  </a:cubicBezTo>
                  <a:cubicBezTo>
                    <a:pt x="30974" y="12897"/>
                    <a:pt x="30883" y="11322"/>
                    <a:pt x="30700" y="9839"/>
                  </a:cubicBezTo>
                  <a:cubicBezTo>
                    <a:pt x="30495" y="8127"/>
                    <a:pt x="30175" y="6643"/>
                    <a:pt x="29719" y="5319"/>
                  </a:cubicBezTo>
                  <a:cubicBezTo>
                    <a:pt x="29308" y="4178"/>
                    <a:pt x="28806" y="3174"/>
                    <a:pt x="28189" y="2329"/>
                  </a:cubicBezTo>
                  <a:cubicBezTo>
                    <a:pt x="27527" y="1393"/>
                    <a:pt x="26751" y="640"/>
                    <a:pt x="25861" y="47"/>
                  </a:cubicBezTo>
                  <a:cubicBezTo>
                    <a:pt x="25816" y="24"/>
                    <a:pt x="25770" y="1"/>
                    <a:pt x="25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7690;p70">
              <a:extLst>
                <a:ext uri="{FF2B5EF4-FFF2-40B4-BE49-F238E27FC236}">
                  <a16:creationId xmlns:a16="http://schemas.microsoft.com/office/drawing/2014/main" id="{437102B9-730A-4029-AD73-2C343E026E4D}"/>
                </a:ext>
              </a:extLst>
            </p:cNvPr>
            <p:cNvSpPr/>
            <p:nvPr/>
          </p:nvSpPr>
          <p:spPr>
            <a:xfrm>
              <a:off x="7978550" y="3070880"/>
              <a:ext cx="14435" cy="41719"/>
            </a:xfrm>
            <a:custGeom>
              <a:avLst/>
              <a:gdLst/>
              <a:ahLst/>
              <a:cxnLst/>
              <a:rect l="l" t="t" r="r" b="b"/>
              <a:pathLst>
                <a:path w="1119" h="3234" extrusionOk="0">
                  <a:moveTo>
                    <a:pt x="822" y="1"/>
                  </a:moveTo>
                  <a:cubicBezTo>
                    <a:pt x="754" y="1"/>
                    <a:pt x="685" y="24"/>
                    <a:pt x="617" y="69"/>
                  </a:cubicBezTo>
                  <a:cubicBezTo>
                    <a:pt x="571" y="115"/>
                    <a:pt x="548" y="183"/>
                    <a:pt x="525" y="275"/>
                  </a:cubicBezTo>
                  <a:cubicBezTo>
                    <a:pt x="411" y="982"/>
                    <a:pt x="320" y="1713"/>
                    <a:pt x="160" y="2420"/>
                  </a:cubicBezTo>
                  <a:cubicBezTo>
                    <a:pt x="137" y="2557"/>
                    <a:pt x="92" y="2717"/>
                    <a:pt x="46" y="2854"/>
                  </a:cubicBezTo>
                  <a:cubicBezTo>
                    <a:pt x="0" y="3014"/>
                    <a:pt x="69" y="3173"/>
                    <a:pt x="229" y="3219"/>
                  </a:cubicBezTo>
                  <a:cubicBezTo>
                    <a:pt x="257" y="3229"/>
                    <a:pt x="288" y="3233"/>
                    <a:pt x="319" y="3233"/>
                  </a:cubicBezTo>
                  <a:cubicBezTo>
                    <a:pt x="436" y="3233"/>
                    <a:pt x="558" y="3168"/>
                    <a:pt x="594" y="3059"/>
                  </a:cubicBezTo>
                  <a:cubicBezTo>
                    <a:pt x="845" y="2146"/>
                    <a:pt x="936" y="1233"/>
                    <a:pt x="1096" y="320"/>
                  </a:cubicBezTo>
                  <a:cubicBezTo>
                    <a:pt x="1119" y="160"/>
                    <a:pt x="982" y="24"/>
                    <a:pt x="845" y="1"/>
                  </a:cubicBezTo>
                  <a:close/>
                </a:path>
              </a:pathLst>
            </a:custGeom>
            <a:solidFill>
              <a:srgbClr val="00A0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7691;p70">
              <a:extLst>
                <a:ext uri="{FF2B5EF4-FFF2-40B4-BE49-F238E27FC236}">
                  <a16:creationId xmlns:a16="http://schemas.microsoft.com/office/drawing/2014/main" id="{397C2BF2-E609-429B-9D2E-45D6EE881060}"/>
                </a:ext>
              </a:extLst>
            </p:cNvPr>
            <p:cNvSpPr/>
            <p:nvPr/>
          </p:nvSpPr>
          <p:spPr>
            <a:xfrm>
              <a:off x="7761261" y="2618928"/>
              <a:ext cx="263547" cy="520309"/>
            </a:xfrm>
            <a:custGeom>
              <a:avLst/>
              <a:gdLst/>
              <a:ahLst/>
              <a:cxnLst/>
              <a:rect l="l" t="t" r="r" b="b"/>
              <a:pathLst>
                <a:path w="20430" h="40334" extrusionOk="0">
                  <a:moveTo>
                    <a:pt x="15179" y="1"/>
                  </a:moveTo>
                  <a:cubicBezTo>
                    <a:pt x="15065" y="1"/>
                    <a:pt x="14951" y="47"/>
                    <a:pt x="14905" y="138"/>
                  </a:cubicBezTo>
                  <a:cubicBezTo>
                    <a:pt x="14837" y="275"/>
                    <a:pt x="14860" y="412"/>
                    <a:pt x="14974" y="526"/>
                  </a:cubicBezTo>
                  <a:cubicBezTo>
                    <a:pt x="14814" y="480"/>
                    <a:pt x="14677" y="480"/>
                    <a:pt x="14472" y="480"/>
                  </a:cubicBezTo>
                  <a:cubicBezTo>
                    <a:pt x="14198" y="480"/>
                    <a:pt x="13901" y="503"/>
                    <a:pt x="13604" y="503"/>
                  </a:cubicBezTo>
                  <a:cubicBezTo>
                    <a:pt x="13216" y="526"/>
                    <a:pt x="12851" y="572"/>
                    <a:pt x="12463" y="617"/>
                  </a:cubicBezTo>
                  <a:cubicBezTo>
                    <a:pt x="12258" y="640"/>
                    <a:pt x="12029" y="663"/>
                    <a:pt x="11801" y="686"/>
                  </a:cubicBezTo>
                  <a:cubicBezTo>
                    <a:pt x="10683" y="777"/>
                    <a:pt x="9473" y="845"/>
                    <a:pt x="8149" y="891"/>
                  </a:cubicBezTo>
                  <a:cubicBezTo>
                    <a:pt x="7282" y="914"/>
                    <a:pt x="6300" y="914"/>
                    <a:pt x="5090" y="914"/>
                  </a:cubicBezTo>
                  <a:cubicBezTo>
                    <a:pt x="3926" y="914"/>
                    <a:pt x="2762" y="914"/>
                    <a:pt x="1598" y="891"/>
                  </a:cubicBezTo>
                  <a:cubicBezTo>
                    <a:pt x="1621" y="845"/>
                    <a:pt x="1621" y="777"/>
                    <a:pt x="1575" y="709"/>
                  </a:cubicBezTo>
                  <a:cubicBezTo>
                    <a:pt x="1530" y="617"/>
                    <a:pt x="1416" y="549"/>
                    <a:pt x="1324" y="549"/>
                  </a:cubicBezTo>
                  <a:cubicBezTo>
                    <a:pt x="1279" y="549"/>
                    <a:pt x="1210" y="572"/>
                    <a:pt x="1164" y="594"/>
                  </a:cubicBezTo>
                  <a:cubicBezTo>
                    <a:pt x="1028" y="709"/>
                    <a:pt x="891" y="800"/>
                    <a:pt x="754" y="914"/>
                  </a:cubicBezTo>
                  <a:cubicBezTo>
                    <a:pt x="708" y="937"/>
                    <a:pt x="685" y="960"/>
                    <a:pt x="640" y="1005"/>
                  </a:cubicBezTo>
                  <a:cubicBezTo>
                    <a:pt x="434" y="1165"/>
                    <a:pt x="229" y="1348"/>
                    <a:pt x="0" y="1507"/>
                  </a:cubicBezTo>
                  <a:cubicBezTo>
                    <a:pt x="137" y="1667"/>
                    <a:pt x="274" y="1827"/>
                    <a:pt x="434" y="1964"/>
                  </a:cubicBezTo>
                  <a:cubicBezTo>
                    <a:pt x="594" y="2124"/>
                    <a:pt x="776" y="2261"/>
                    <a:pt x="936" y="2398"/>
                  </a:cubicBezTo>
                  <a:cubicBezTo>
                    <a:pt x="1210" y="2603"/>
                    <a:pt x="1484" y="2786"/>
                    <a:pt x="1781" y="2945"/>
                  </a:cubicBezTo>
                  <a:cubicBezTo>
                    <a:pt x="2078" y="3128"/>
                    <a:pt x="2374" y="3288"/>
                    <a:pt x="2694" y="3402"/>
                  </a:cubicBezTo>
                  <a:lnTo>
                    <a:pt x="2671" y="3402"/>
                  </a:lnTo>
                  <a:cubicBezTo>
                    <a:pt x="3744" y="3858"/>
                    <a:pt x="4885" y="4109"/>
                    <a:pt x="6026" y="4269"/>
                  </a:cubicBezTo>
                  <a:lnTo>
                    <a:pt x="6049" y="4269"/>
                  </a:lnTo>
                  <a:cubicBezTo>
                    <a:pt x="7099" y="4406"/>
                    <a:pt x="8149" y="4452"/>
                    <a:pt x="9199" y="4452"/>
                  </a:cubicBezTo>
                  <a:cubicBezTo>
                    <a:pt x="10180" y="4429"/>
                    <a:pt x="11162" y="4361"/>
                    <a:pt x="12121" y="4224"/>
                  </a:cubicBezTo>
                  <a:cubicBezTo>
                    <a:pt x="12554" y="4178"/>
                    <a:pt x="12988" y="4109"/>
                    <a:pt x="13422" y="4018"/>
                  </a:cubicBezTo>
                  <a:cubicBezTo>
                    <a:pt x="13741" y="3950"/>
                    <a:pt x="14038" y="3858"/>
                    <a:pt x="14358" y="3767"/>
                  </a:cubicBezTo>
                  <a:cubicBezTo>
                    <a:pt x="14631" y="3676"/>
                    <a:pt x="14905" y="3585"/>
                    <a:pt x="15156" y="3470"/>
                  </a:cubicBezTo>
                  <a:cubicBezTo>
                    <a:pt x="15339" y="3402"/>
                    <a:pt x="15499" y="3333"/>
                    <a:pt x="15659" y="3242"/>
                  </a:cubicBezTo>
                  <a:cubicBezTo>
                    <a:pt x="15671" y="3236"/>
                    <a:pt x="15683" y="3233"/>
                    <a:pt x="15695" y="3233"/>
                  </a:cubicBezTo>
                  <a:cubicBezTo>
                    <a:pt x="15729" y="3233"/>
                    <a:pt x="15762" y="3254"/>
                    <a:pt x="15796" y="3288"/>
                  </a:cubicBezTo>
                  <a:cubicBezTo>
                    <a:pt x="15818" y="3311"/>
                    <a:pt x="15796" y="3379"/>
                    <a:pt x="15750" y="3402"/>
                  </a:cubicBezTo>
                  <a:cubicBezTo>
                    <a:pt x="15567" y="3493"/>
                    <a:pt x="15407" y="3585"/>
                    <a:pt x="15225" y="3653"/>
                  </a:cubicBezTo>
                  <a:cubicBezTo>
                    <a:pt x="15339" y="3767"/>
                    <a:pt x="15453" y="3904"/>
                    <a:pt x="15544" y="4018"/>
                  </a:cubicBezTo>
                  <a:cubicBezTo>
                    <a:pt x="15567" y="4041"/>
                    <a:pt x="15567" y="4064"/>
                    <a:pt x="15567" y="4087"/>
                  </a:cubicBezTo>
                  <a:cubicBezTo>
                    <a:pt x="15910" y="4520"/>
                    <a:pt x="16184" y="4977"/>
                    <a:pt x="16412" y="5456"/>
                  </a:cubicBezTo>
                  <a:cubicBezTo>
                    <a:pt x="16686" y="6027"/>
                    <a:pt x="16891" y="6597"/>
                    <a:pt x="17051" y="7191"/>
                  </a:cubicBezTo>
                  <a:cubicBezTo>
                    <a:pt x="17348" y="8378"/>
                    <a:pt x="17507" y="9610"/>
                    <a:pt x="17644" y="10843"/>
                  </a:cubicBezTo>
                  <a:cubicBezTo>
                    <a:pt x="17667" y="11094"/>
                    <a:pt x="17713" y="11345"/>
                    <a:pt x="17736" y="11619"/>
                  </a:cubicBezTo>
                  <a:cubicBezTo>
                    <a:pt x="17758" y="11893"/>
                    <a:pt x="17781" y="12190"/>
                    <a:pt x="17827" y="12464"/>
                  </a:cubicBezTo>
                  <a:cubicBezTo>
                    <a:pt x="17873" y="13148"/>
                    <a:pt x="17941" y="13810"/>
                    <a:pt x="17964" y="14495"/>
                  </a:cubicBezTo>
                  <a:cubicBezTo>
                    <a:pt x="18032" y="15842"/>
                    <a:pt x="18055" y="17188"/>
                    <a:pt x="18010" y="18535"/>
                  </a:cubicBezTo>
                  <a:cubicBezTo>
                    <a:pt x="17918" y="21228"/>
                    <a:pt x="17622" y="23899"/>
                    <a:pt x="17165" y="26524"/>
                  </a:cubicBezTo>
                  <a:cubicBezTo>
                    <a:pt x="16982" y="27551"/>
                    <a:pt x="16754" y="28578"/>
                    <a:pt x="16480" y="29582"/>
                  </a:cubicBezTo>
                  <a:cubicBezTo>
                    <a:pt x="16229" y="30541"/>
                    <a:pt x="15910" y="31500"/>
                    <a:pt x="15544" y="32436"/>
                  </a:cubicBezTo>
                  <a:cubicBezTo>
                    <a:pt x="14837" y="34239"/>
                    <a:pt x="13947" y="35974"/>
                    <a:pt x="12851" y="37594"/>
                  </a:cubicBezTo>
                  <a:cubicBezTo>
                    <a:pt x="12189" y="38553"/>
                    <a:pt x="11482" y="39466"/>
                    <a:pt x="10683" y="40333"/>
                  </a:cubicBezTo>
                  <a:cubicBezTo>
                    <a:pt x="11847" y="40151"/>
                    <a:pt x="12965" y="39922"/>
                    <a:pt x="14061" y="39603"/>
                  </a:cubicBezTo>
                  <a:cubicBezTo>
                    <a:pt x="14654" y="39443"/>
                    <a:pt x="15248" y="39260"/>
                    <a:pt x="15841" y="39032"/>
                  </a:cubicBezTo>
                  <a:cubicBezTo>
                    <a:pt x="16503" y="38804"/>
                    <a:pt x="17051" y="38576"/>
                    <a:pt x="17553" y="38325"/>
                  </a:cubicBezTo>
                  <a:cubicBezTo>
                    <a:pt x="17622" y="38302"/>
                    <a:pt x="17667" y="38210"/>
                    <a:pt x="17690" y="38142"/>
                  </a:cubicBezTo>
                  <a:cubicBezTo>
                    <a:pt x="17736" y="38096"/>
                    <a:pt x="17736" y="38028"/>
                    <a:pt x="17758" y="37959"/>
                  </a:cubicBezTo>
                  <a:cubicBezTo>
                    <a:pt x="17964" y="36362"/>
                    <a:pt x="18169" y="34741"/>
                    <a:pt x="18398" y="33120"/>
                  </a:cubicBezTo>
                  <a:lnTo>
                    <a:pt x="18535" y="32162"/>
                  </a:lnTo>
                  <a:lnTo>
                    <a:pt x="18672" y="30998"/>
                  </a:lnTo>
                  <a:cubicBezTo>
                    <a:pt x="19037" y="28418"/>
                    <a:pt x="19379" y="25839"/>
                    <a:pt x="19699" y="23237"/>
                  </a:cubicBezTo>
                  <a:cubicBezTo>
                    <a:pt x="20155" y="19768"/>
                    <a:pt x="20383" y="17120"/>
                    <a:pt x="20406" y="14655"/>
                  </a:cubicBezTo>
                  <a:cubicBezTo>
                    <a:pt x="20429" y="12897"/>
                    <a:pt x="20361" y="11322"/>
                    <a:pt x="20178" y="9839"/>
                  </a:cubicBezTo>
                  <a:cubicBezTo>
                    <a:pt x="19973" y="8127"/>
                    <a:pt x="19630" y="6643"/>
                    <a:pt x="19174" y="5319"/>
                  </a:cubicBezTo>
                  <a:cubicBezTo>
                    <a:pt x="18763" y="4178"/>
                    <a:pt x="18261" y="3174"/>
                    <a:pt x="17644" y="2306"/>
                  </a:cubicBezTo>
                  <a:cubicBezTo>
                    <a:pt x="17005" y="1393"/>
                    <a:pt x="16206" y="617"/>
                    <a:pt x="15316" y="47"/>
                  </a:cubicBezTo>
                  <a:cubicBezTo>
                    <a:pt x="15271" y="1"/>
                    <a:pt x="15225" y="1"/>
                    <a:pt x="15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7692;p70">
              <a:extLst>
                <a:ext uri="{FF2B5EF4-FFF2-40B4-BE49-F238E27FC236}">
                  <a16:creationId xmlns:a16="http://schemas.microsoft.com/office/drawing/2014/main" id="{FD6E8ACD-668D-4F7C-B186-F7C3AF667318}"/>
                </a:ext>
              </a:extLst>
            </p:cNvPr>
            <p:cNvSpPr/>
            <p:nvPr/>
          </p:nvSpPr>
          <p:spPr>
            <a:xfrm>
              <a:off x="7956763" y="2663689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7693;p70">
              <a:extLst>
                <a:ext uri="{FF2B5EF4-FFF2-40B4-BE49-F238E27FC236}">
                  <a16:creationId xmlns:a16="http://schemas.microsoft.com/office/drawing/2014/main" id="{1C534D22-0C19-43F6-944D-9CDAEEAC0983}"/>
                </a:ext>
              </a:extLst>
            </p:cNvPr>
            <p:cNvSpPr/>
            <p:nvPr/>
          </p:nvSpPr>
          <p:spPr>
            <a:xfrm>
              <a:off x="7961471" y="2674576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7694;p70">
              <a:extLst>
                <a:ext uri="{FF2B5EF4-FFF2-40B4-BE49-F238E27FC236}">
                  <a16:creationId xmlns:a16="http://schemas.microsoft.com/office/drawing/2014/main" id="{EEDC6A67-94A1-41F3-8630-67DDA2DABDDC}"/>
                </a:ext>
              </a:extLst>
            </p:cNvPr>
            <p:cNvSpPr/>
            <p:nvPr/>
          </p:nvSpPr>
          <p:spPr>
            <a:xfrm>
              <a:off x="7760087" y="2546215"/>
              <a:ext cx="213185" cy="123092"/>
            </a:xfrm>
            <a:custGeom>
              <a:avLst/>
              <a:gdLst/>
              <a:ahLst/>
              <a:cxnLst/>
              <a:rect l="l" t="t" r="r" b="b"/>
              <a:pathLst>
                <a:path w="16526" h="9542" extrusionOk="0">
                  <a:moveTo>
                    <a:pt x="7099" y="0"/>
                  </a:moveTo>
                  <a:cubicBezTo>
                    <a:pt x="6505" y="0"/>
                    <a:pt x="5912" y="69"/>
                    <a:pt x="5296" y="160"/>
                  </a:cubicBezTo>
                  <a:cubicBezTo>
                    <a:pt x="4748" y="228"/>
                    <a:pt x="4200" y="365"/>
                    <a:pt x="3721" y="525"/>
                  </a:cubicBezTo>
                  <a:cubicBezTo>
                    <a:pt x="3127" y="731"/>
                    <a:pt x="2602" y="982"/>
                    <a:pt x="2191" y="1278"/>
                  </a:cubicBezTo>
                  <a:cubicBezTo>
                    <a:pt x="1963" y="1438"/>
                    <a:pt x="1735" y="1644"/>
                    <a:pt x="1484" y="1872"/>
                  </a:cubicBezTo>
                  <a:cubicBezTo>
                    <a:pt x="1301" y="2077"/>
                    <a:pt x="1141" y="2260"/>
                    <a:pt x="1004" y="2465"/>
                  </a:cubicBezTo>
                  <a:cubicBezTo>
                    <a:pt x="867" y="2671"/>
                    <a:pt x="753" y="2922"/>
                    <a:pt x="662" y="3241"/>
                  </a:cubicBezTo>
                  <a:cubicBezTo>
                    <a:pt x="639" y="3287"/>
                    <a:pt x="639" y="3333"/>
                    <a:pt x="662" y="3378"/>
                  </a:cubicBezTo>
                  <a:cubicBezTo>
                    <a:pt x="388" y="3858"/>
                    <a:pt x="206" y="4291"/>
                    <a:pt x="114" y="4725"/>
                  </a:cubicBezTo>
                  <a:cubicBezTo>
                    <a:pt x="23" y="5204"/>
                    <a:pt x="0" y="5638"/>
                    <a:pt x="114" y="6072"/>
                  </a:cubicBezTo>
                  <a:cubicBezTo>
                    <a:pt x="160" y="6254"/>
                    <a:pt x="228" y="6460"/>
                    <a:pt x="320" y="6665"/>
                  </a:cubicBezTo>
                  <a:cubicBezTo>
                    <a:pt x="434" y="6893"/>
                    <a:pt x="548" y="7053"/>
                    <a:pt x="662" y="7213"/>
                  </a:cubicBezTo>
                  <a:cubicBezTo>
                    <a:pt x="913" y="7510"/>
                    <a:pt x="1233" y="7806"/>
                    <a:pt x="1644" y="8080"/>
                  </a:cubicBezTo>
                  <a:cubicBezTo>
                    <a:pt x="2009" y="8308"/>
                    <a:pt x="2442" y="8537"/>
                    <a:pt x="2967" y="8742"/>
                  </a:cubicBezTo>
                  <a:cubicBezTo>
                    <a:pt x="3447" y="8925"/>
                    <a:pt x="3949" y="9062"/>
                    <a:pt x="4520" y="9176"/>
                  </a:cubicBezTo>
                  <a:cubicBezTo>
                    <a:pt x="5615" y="9427"/>
                    <a:pt x="6802" y="9541"/>
                    <a:pt x="8057" y="9541"/>
                  </a:cubicBezTo>
                  <a:cubicBezTo>
                    <a:pt x="9290" y="9541"/>
                    <a:pt x="10477" y="9427"/>
                    <a:pt x="11573" y="9176"/>
                  </a:cubicBezTo>
                  <a:cubicBezTo>
                    <a:pt x="12098" y="9062"/>
                    <a:pt x="12577" y="8925"/>
                    <a:pt x="13033" y="8765"/>
                  </a:cubicBezTo>
                  <a:cubicBezTo>
                    <a:pt x="13513" y="8582"/>
                    <a:pt x="13924" y="8400"/>
                    <a:pt x="14266" y="8172"/>
                  </a:cubicBezTo>
                  <a:cubicBezTo>
                    <a:pt x="14654" y="7920"/>
                    <a:pt x="15019" y="7601"/>
                    <a:pt x="15430" y="7122"/>
                  </a:cubicBezTo>
                  <a:cubicBezTo>
                    <a:pt x="15613" y="6916"/>
                    <a:pt x="15795" y="6688"/>
                    <a:pt x="15955" y="6437"/>
                  </a:cubicBezTo>
                  <a:cubicBezTo>
                    <a:pt x="16069" y="6254"/>
                    <a:pt x="16183" y="6026"/>
                    <a:pt x="16297" y="5775"/>
                  </a:cubicBezTo>
                  <a:cubicBezTo>
                    <a:pt x="16457" y="5364"/>
                    <a:pt x="16526" y="4930"/>
                    <a:pt x="16480" y="4520"/>
                  </a:cubicBezTo>
                  <a:cubicBezTo>
                    <a:pt x="16434" y="4109"/>
                    <a:pt x="16320" y="3721"/>
                    <a:pt x="16092" y="3333"/>
                  </a:cubicBezTo>
                  <a:cubicBezTo>
                    <a:pt x="15887" y="2990"/>
                    <a:pt x="15590" y="2671"/>
                    <a:pt x="15225" y="2351"/>
                  </a:cubicBezTo>
                  <a:cubicBezTo>
                    <a:pt x="14882" y="2054"/>
                    <a:pt x="14471" y="1780"/>
                    <a:pt x="13992" y="1507"/>
                  </a:cubicBezTo>
                  <a:cubicBezTo>
                    <a:pt x="13536" y="1255"/>
                    <a:pt x="13033" y="1050"/>
                    <a:pt x="12463" y="845"/>
                  </a:cubicBezTo>
                  <a:cubicBezTo>
                    <a:pt x="11938" y="662"/>
                    <a:pt x="11390" y="502"/>
                    <a:pt x="10774" y="365"/>
                  </a:cubicBezTo>
                  <a:cubicBezTo>
                    <a:pt x="9632" y="114"/>
                    <a:pt x="8491" y="0"/>
                    <a:pt x="7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7695;p70">
              <a:extLst>
                <a:ext uri="{FF2B5EF4-FFF2-40B4-BE49-F238E27FC236}">
                  <a16:creationId xmlns:a16="http://schemas.microsoft.com/office/drawing/2014/main" id="{F0BAC901-7642-4F11-ABA2-F8BB0F9FEBE9}"/>
                </a:ext>
              </a:extLst>
            </p:cNvPr>
            <p:cNvSpPr/>
            <p:nvPr/>
          </p:nvSpPr>
          <p:spPr>
            <a:xfrm>
              <a:off x="7779810" y="2593323"/>
              <a:ext cx="7663" cy="49601"/>
            </a:xfrm>
            <a:custGeom>
              <a:avLst/>
              <a:gdLst/>
              <a:ahLst/>
              <a:cxnLst/>
              <a:rect l="l" t="t" r="r" b="b"/>
              <a:pathLst>
                <a:path w="594" h="3845" extrusionOk="0">
                  <a:moveTo>
                    <a:pt x="297" y="0"/>
                  </a:moveTo>
                  <a:cubicBezTo>
                    <a:pt x="251" y="0"/>
                    <a:pt x="206" y="23"/>
                    <a:pt x="183" y="69"/>
                  </a:cubicBezTo>
                  <a:cubicBezTo>
                    <a:pt x="137" y="343"/>
                    <a:pt x="92" y="639"/>
                    <a:pt x="46" y="913"/>
                  </a:cubicBezTo>
                  <a:cubicBezTo>
                    <a:pt x="23" y="1233"/>
                    <a:pt x="0" y="1552"/>
                    <a:pt x="0" y="1872"/>
                  </a:cubicBezTo>
                  <a:cubicBezTo>
                    <a:pt x="0" y="2511"/>
                    <a:pt x="115" y="3150"/>
                    <a:pt x="320" y="3743"/>
                  </a:cubicBezTo>
                  <a:cubicBezTo>
                    <a:pt x="343" y="3766"/>
                    <a:pt x="343" y="3812"/>
                    <a:pt x="388" y="3812"/>
                  </a:cubicBezTo>
                  <a:cubicBezTo>
                    <a:pt x="405" y="3828"/>
                    <a:pt x="432" y="3844"/>
                    <a:pt x="455" y="3844"/>
                  </a:cubicBezTo>
                  <a:cubicBezTo>
                    <a:pt x="464" y="3844"/>
                    <a:pt x="473" y="3841"/>
                    <a:pt x="480" y="3835"/>
                  </a:cubicBezTo>
                  <a:cubicBezTo>
                    <a:pt x="525" y="3835"/>
                    <a:pt x="548" y="3812"/>
                    <a:pt x="571" y="3766"/>
                  </a:cubicBezTo>
                  <a:cubicBezTo>
                    <a:pt x="594" y="3743"/>
                    <a:pt x="594" y="3698"/>
                    <a:pt x="594" y="3675"/>
                  </a:cubicBezTo>
                  <a:cubicBezTo>
                    <a:pt x="525" y="3470"/>
                    <a:pt x="457" y="3287"/>
                    <a:pt x="388" y="3082"/>
                  </a:cubicBezTo>
                  <a:cubicBezTo>
                    <a:pt x="343" y="2876"/>
                    <a:pt x="320" y="2694"/>
                    <a:pt x="274" y="2488"/>
                  </a:cubicBezTo>
                  <a:cubicBezTo>
                    <a:pt x="251" y="2191"/>
                    <a:pt x="229" y="1895"/>
                    <a:pt x="229" y="1598"/>
                  </a:cubicBezTo>
                  <a:cubicBezTo>
                    <a:pt x="229" y="1278"/>
                    <a:pt x="251" y="959"/>
                    <a:pt x="297" y="639"/>
                  </a:cubicBezTo>
                  <a:cubicBezTo>
                    <a:pt x="297" y="639"/>
                    <a:pt x="297" y="639"/>
                    <a:pt x="297" y="662"/>
                  </a:cubicBezTo>
                  <a:cubicBezTo>
                    <a:pt x="320" y="479"/>
                    <a:pt x="343" y="297"/>
                    <a:pt x="388" y="114"/>
                  </a:cubicBezTo>
                  <a:cubicBezTo>
                    <a:pt x="388" y="69"/>
                    <a:pt x="366" y="23"/>
                    <a:pt x="3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7696;p70">
              <a:extLst>
                <a:ext uri="{FF2B5EF4-FFF2-40B4-BE49-F238E27FC236}">
                  <a16:creationId xmlns:a16="http://schemas.microsoft.com/office/drawing/2014/main" id="{BFB8D83D-BA19-4EFB-B30F-CF8EE16ABDBE}"/>
                </a:ext>
              </a:extLst>
            </p:cNvPr>
            <p:cNvSpPr/>
            <p:nvPr/>
          </p:nvSpPr>
          <p:spPr>
            <a:xfrm>
              <a:off x="7815735" y="2603630"/>
              <a:ext cx="5018" cy="46827"/>
            </a:xfrm>
            <a:custGeom>
              <a:avLst/>
              <a:gdLst/>
              <a:ahLst/>
              <a:cxnLst/>
              <a:rect l="l" t="t" r="r" b="b"/>
              <a:pathLst>
                <a:path w="389" h="3630" extrusionOk="0">
                  <a:moveTo>
                    <a:pt x="274" y="0"/>
                  </a:moveTo>
                  <a:cubicBezTo>
                    <a:pt x="251" y="0"/>
                    <a:pt x="228" y="23"/>
                    <a:pt x="206" y="23"/>
                  </a:cubicBezTo>
                  <a:cubicBezTo>
                    <a:pt x="183" y="46"/>
                    <a:pt x="160" y="69"/>
                    <a:pt x="160" y="91"/>
                  </a:cubicBezTo>
                  <a:cubicBezTo>
                    <a:pt x="91" y="639"/>
                    <a:pt x="23" y="1210"/>
                    <a:pt x="23" y="1758"/>
                  </a:cubicBezTo>
                  <a:cubicBezTo>
                    <a:pt x="0" y="2328"/>
                    <a:pt x="23" y="2922"/>
                    <a:pt x="69" y="3492"/>
                  </a:cubicBezTo>
                  <a:cubicBezTo>
                    <a:pt x="91" y="3538"/>
                    <a:pt x="91" y="3561"/>
                    <a:pt x="114" y="3584"/>
                  </a:cubicBezTo>
                  <a:cubicBezTo>
                    <a:pt x="160" y="3629"/>
                    <a:pt x="183" y="3629"/>
                    <a:pt x="228" y="3629"/>
                  </a:cubicBezTo>
                  <a:cubicBezTo>
                    <a:pt x="274" y="3629"/>
                    <a:pt x="297" y="3629"/>
                    <a:pt x="342" y="3584"/>
                  </a:cubicBezTo>
                  <a:cubicBezTo>
                    <a:pt x="365" y="3561"/>
                    <a:pt x="388" y="3515"/>
                    <a:pt x="388" y="3492"/>
                  </a:cubicBezTo>
                  <a:cubicBezTo>
                    <a:pt x="297" y="2944"/>
                    <a:pt x="274" y="2397"/>
                    <a:pt x="274" y="1849"/>
                  </a:cubicBezTo>
                  <a:cubicBezTo>
                    <a:pt x="274" y="1255"/>
                    <a:pt x="297" y="685"/>
                    <a:pt x="388" y="114"/>
                  </a:cubicBezTo>
                  <a:cubicBezTo>
                    <a:pt x="388" y="69"/>
                    <a:pt x="342" y="23"/>
                    <a:pt x="297" y="23"/>
                  </a:cubicBezTo>
                  <a:cubicBezTo>
                    <a:pt x="297" y="23"/>
                    <a:pt x="274" y="0"/>
                    <a:pt x="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7697;p70">
              <a:extLst>
                <a:ext uri="{FF2B5EF4-FFF2-40B4-BE49-F238E27FC236}">
                  <a16:creationId xmlns:a16="http://schemas.microsoft.com/office/drawing/2014/main" id="{AFD2A8EA-4FB6-4636-BE14-E673CC77C43A}"/>
                </a:ext>
              </a:extLst>
            </p:cNvPr>
            <p:cNvSpPr/>
            <p:nvPr/>
          </p:nvSpPr>
          <p:spPr>
            <a:xfrm>
              <a:off x="7852240" y="2603333"/>
              <a:ext cx="5612" cy="46234"/>
            </a:xfrm>
            <a:custGeom>
              <a:avLst/>
              <a:gdLst/>
              <a:ahLst/>
              <a:cxnLst/>
              <a:rect l="l" t="t" r="r" b="b"/>
              <a:pathLst>
                <a:path w="435" h="3584" extrusionOk="0">
                  <a:moveTo>
                    <a:pt x="183" y="0"/>
                  </a:moveTo>
                  <a:cubicBezTo>
                    <a:pt x="115" y="0"/>
                    <a:pt x="46" y="69"/>
                    <a:pt x="46" y="137"/>
                  </a:cubicBezTo>
                  <a:cubicBezTo>
                    <a:pt x="69" y="662"/>
                    <a:pt x="92" y="1187"/>
                    <a:pt x="92" y="1735"/>
                  </a:cubicBezTo>
                  <a:cubicBezTo>
                    <a:pt x="92" y="1986"/>
                    <a:pt x="92" y="2260"/>
                    <a:pt x="69" y="2534"/>
                  </a:cubicBezTo>
                  <a:cubicBezTo>
                    <a:pt x="69" y="2808"/>
                    <a:pt x="23" y="3104"/>
                    <a:pt x="0" y="3401"/>
                  </a:cubicBezTo>
                  <a:cubicBezTo>
                    <a:pt x="0" y="3447"/>
                    <a:pt x="23" y="3492"/>
                    <a:pt x="46" y="3538"/>
                  </a:cubicBezTo>
                  <a:cubicBezTo>
                    <a:pt x="92" y="3561"/>
                    <a:pt x="137" y="3584"/>
                    <a:pt x="183" y="3584"/>
                  </a:cubicBezTo>
                  <a:cubicBezTo>
                    <a:pt x="229" y="3584"/>
                    <a:pt x="274" y="3561"/>
                    <a:pt x="320" y="3538"/>
                  </a:cubicBezTo>
                  <a:cubicBezTo>
                    <a:pt x="366" y="3492"/>
                    <a:pt x="366" y="3447"/>
                    <a:pt x="366" y="3401"/>
                  </a:cubicBezTo>
                  <a:cubicBezTo>
                    <a:pt x="434" y="2876"/>
                    <a:pt x="411" y="2328"/>
                    <a:pt x="388" y="1803"/>
                  </a:cubicBezTo>
                  <a:cubicBezTo>
                    <a:pt x="388" y="1233"/>
                    <a:pt x="343" y="685"/>
                    <a:pt x="297" y="137"/>
                  </a:cubicBezTo>
                  <a:cubicBezTo>
                    <a:pt x="297" y="69"/>
                    <a:pt x="252" y="0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7698;p70">
              <a:extLst>
                <a:ext uri="{FF2B5EF4-FFF2-40B4-BE49-F238E27FC236}">
                  <a16:creationId xmlns:a16="http://schemas.microsoft.com/office/drawing/2014/main" id="{3E301DA2-0E8D-46E0-A9D2-E68AF5BC0425}"/>
                </a:ext>
              </a:extLst>
            </p:cNvPr>
            <p:cNvSpPr/>
            <p:nvPr/>
          </p:nvSpPr>
          <p:spPr>
            <a:xfrm>
              <a:off x="7893453" y="2598612"/>
              <a:ext cx="7082" cy="51845"/>
            </a:xfrm>
            <a:custGeom>
              <a:avLst/>
              <a:gdLst/>
              <a:ahLst/>
              <a:cxnLst/>
              <a:rect l="l" t="t" r="r" b="b"/>
              <a:pathLst>
                <a:path w="549" h="4019" extrusionOk="0">
                  <a:moveTo>
                    <a:pt x="389" y="1"/>
                  </a:moveTo>
                  <a:cubicBezTo>
                    <a:pt x="298" y="1"/>
                    <a:pt x="252" y="69"/>
                    <a:pt x="252" y="138"/>
                  </a:cubicBezTo>
                  <a:cubicBezTo>
                    <a:pt x="252" y="1119"/>
                    <a:pt x="252" y="2078"/>
                    <a:pt x="115" y="3037"/>
                  </a:cubicBezTo>
                  <a:lnTo>
                    <a:pt x="138" y="3037"/>
                  </a:lnTo>
                  <a:cubicBezTo>
                    <a:pt x="92" y="3288"/>
                    <a:pt x="47" y="3516"/>
                    <a:pt x="1" y="3767"/>
                  </a:cubicBezTo>
                  <a:cubicBezTo>
                    <a:pt x="1" y="3813"/>
                    <a:pt x="1" y="3881"/>
                    <a:pt x="24" y="3927"/>
                  </a:cubicBezTo>
                  <a:cubicBezTo>
                    <a:pt x="47" y="3973"/>
                    <a:pt x="92" y="3995"/>
                    <a:pt x="138" y="4018"/>
                  </a:cubicBezTo>
                  <a:cubicBezTo>
                    <a:pt x="184" y="4018"/>
                    <a:pt x="252" y="4018"/>
                    <a:pt x="298" y="3995"/>
                  </a:cubicBezTo>
                  <a:cubicBezTo>
                    <a:pt x="343" y="3973"/>
                    <a:pt x="366" y="3927"/>
                    <a:pt x="389" y="3881"/>
                  </a:cubicBezTo>
                  <a:cubicBezTo>
                    <a:pt x="480" y="3265"/>
                    <a:pt x="526" y="2672"/>
                    <a:pt x="526" y="2055"/>
                  </a:cubicBezTo>
                  <a:cubicBezTo>
                    <a:pt x="549" y="1416"/>
                    <a:pt x="526" y="777"/>
                    <a:pt x="526" y="138"/>
                  </a:cubicBezTo>
                  <a:cubicBezTo>
                    <a:pt x="526" y="69"/>
                    <a:pt x="457" y="1"/>
                    <a:pt x="3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7699;p70">
              <a:extLst>
                <a:ext uri="{FF2B5EF4-FFF2-40B4-BE49-F238E27FC236}">
                  <a16:creationId xmlns:a16="http://schemas.microsoft.com/office/drawing/2014/main" id="{59889B77-A901-4ED4-9D1E-F54BA89D7DCC}"/>
                </a:ext>
              </a:extLst>
            </p:cNvPr>
            <p:cNvSpPr/>
            <p:nvPr/>
          </p:nvSpPr>
          <p:spPr>
            <a:xfrm>
              <a:off x="7925547" y="2600676"/>
              <a:ext cx="5908" cy="45137"/>
            </a:xfrm>
            <a:custGeom>
              <a:avLst/>
              <a:gdLst/>
              <a:ahLst/>
              <a:cxnLst/>
              <a:rect l="l" t="t" r="r" b="b"/>
              <a:pathLst>
                <a:path w="458" h="3499" extrusionOk="0">
                  <a:moveTo>
                    <a:pt x="298" y="1"/>
                  </a:moveTo>
                  <a:cubicBezTo>
                    <a:pt x="252" y="1"/>
                    <a:pt x="184" y="46"/>
                    <a:pt x="206" y="92"/>
                  </a:cubicBezTo>
                  <a:cubicBezTo>
                    <a:pt x="229" y="914"/>
                    <a:pt x="275" y="1735"/>
                    <a:pt x="161" y="2557"/>
                  </a:cubicBezTo>
                  <a:cubicBezTo>
                    <a:pt x="138" y="2808"/>
                    <a:pt x="92" y="3059"/>
                    <a:pt x="24" y="3310"/>
                  </a:cubicBezTo>
                  <a:cubicBezTo>
                    <a:pt x="1" y="3402"/>
                    <a:pt x="47" y="3470"/>
                    <a:pt x="115" y="3493"/>
                  </a:cubicBezTo>
                  <a:cubicBezTo>
                    <a:pt x="127" y="3497"/>
                    <a:pt x="140" y="3499"/>
                    <a:pt x="153" y="3499"/>
                  </a:cubicBezTo>
                  <a:cubicBezTo>
                    <a:pt x="214" y="3499"/>
                    <a:pt x="279" y="3458"/>
                    <a:pt x="298" y="3402"/>
                  </a:cubicBezTo>
                  <a:cubicBezTo>
                    <a:pt x="412" y="2877"/>
                    <a:pt x="457" y="2329"/>
                    <a:pt x="457" y="1804"/>
                  </a:cubicBezTo>
                  <a:cubicBezTo>
                    <a:pt x="457" y="1233"/>
                    <a:pt x="412" y="663"/>
                    <a:pt x="389" y="92"/>
                  </a:cubicBezTo>
                  <a:cubicBezTo>
                    <a:pt x="389" y="46"/>
                    <a:pt x="343" y="1"/>
                    <a:pt x="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7700;p70">
              <a:extLst>
                <a:ext uri="{FF2B5EF4-FFF2-40B4-BE49-F238E27FC236}">
                  <a16:creationId xmlns:a16="http://schemas.microsoft.com/office/drawing/2014/main" id="{361EDBE1-D87C-4DF4-8390-B8E338981253}"/>
                </a:ext>
              </a:extLst>
            </p:cNvPr>
            <p:cNvSpPr/>
            <p:nvPr/>
          </p:nvSpPr>
          <p:spPr>
            <a:xfrm>
              <a:off x="7948224" y="2595374"/>
              <a:ext cx="7663" cy="43370"/>
            </a:xfrm>
            <a:custGeom>
              <a:avLst/>
              <a:gdLst/>
              <a:ahLst/>
              <a:cxnLst/>
              <a:rect l="l" t="t" r="r" b="b"/>
              <a:pathLst>
                <a:path w="594" h="3362" extrusionOk="0">
                  <a:moveTo>
                    <a:pt x="411" y="1"/>
                  </a:moveTo>
                  <a:cubicBezTo>
                    <a:pt x="366" y="1"/>
                    <a:pt x="320" y="47"/>
                    <a:pt x="320" y="92"/>
                  </a:cubicBezTo>
                  <a:cubicBezTo>
                    <a:pt x="343" y="412"/>
                    <a:pt x="366" y="731"/>
                    <a:pt x="343" y="1051"/>
                  </a:cubicBezTo>
                  <a:cubicBezTo>
                    <a:pt x="343" y="1348"/>
                    <a:pt x="320" y="1644"/>
                    <a:pt x="274" y="1941"/>
                  </a:cubicBezTo>
                  <a:cubicBezTo>
                    <a:pt x="252" y="2124"/>
                    <a:pt x="229" y="2306"/>
                    <a:pt x="183" y="2489"/>
                  </a:cubicBezTo>
                  <a:cubicBezTo>
                    <a:pt x="137" y="2717"/>
                    <a:pt x="92" y="2923"/>
                    <a:pt x="23" y="3128"/>
                  </a:cubicBezTo>
                  <a:cubicBezTo>
                    <a:pt x="0" y="3219"/>
                    <a:pt x="69" y="3333"/>
                    <a:pt x="160" y="3356"/>
                  </a:cubicBezTo>
                  <a:cubicBezTo>
                    <a:pt x="175" y="3360"/>
                    <a:pt x="191" y="3362"/>
                    <a:pt x="207" y="3362"/>
                  </a:cubicBezTo>
                  <a:cubicBezTo>
                    <a:pt x="287" y="3362"/>
                    <a:pt x="369" y="3314"/>
                    <a:pt x="389" y="3219"/>
                  </a:cubicBezTo>
                  <a:cubicBezTo>
                    <a:pt x="434" y="2968"/>
                    <a:pt x="480" y="2717"/>
                    <a:pt x="525" y="2466"/>
                  </a:cubicBezTo>
                  <a:cubicBezTo>
                    <a:pt x="548" y="2215"/>
                    <a:pt x="571" y="1941"/>
                    <a:pt x="571" y="1690"/>
                  </a:cubicBezTo>
                  <a:cubicBezTo>
                    <a:pt x="594" y="1165"/>
                    <a:pt x="571" y="617"/>
                    <a:pt x="525" y="92"/>
                  </a:cubicBezTo>
                  <a:cubicBezTo>
                    <a:pt x="503" y="47"/>
                    <a:pt x="480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7701;p70">
              <a:extLst>
                <a:ext uri="{FF2B5EF4-FFF2-40B4-BE49-F238E27FC236}">
                  <a16:creationId xmlns:a16="http://schemas.microsoft.com/office/drawing/2014/main" id="{65FAA058-2C86-41B8-86D7-41044E217A74}"/>
                </a:ext>
              </a:extLst>
            </p:cNvPr>
            <p:cNvSpPr/>
            <p:nvPr/>
          </p:nvSpPr>
          <p:spPr>
            <a:xfrm>
              <a:off x="7839870" y="2623056"/>
              <a:ext cx="213779" cy="343927"/>
            </a:xfrm>
            <a:custGeom>
              <a:avLst/>
              <a:gdLst/>
              <a:ahLst/>
              <a:cxnLst/>
              <a:rect l="l" t="t" r="r" b="b"/>
              <a:pathLst>
                <a:path w="16572" h="26661" extrusionOk="0">
                  <a:moveTo>
                    <a:pt x="11642" y="0"/>
                  </a:moveTo>
                  <a:cubicBezTo>
                    <a:pt x="10158" y="229"/>
                    <a:pt x="8629" y="731"/>
                    <a:pt x="7122" y="1530"/>
                  </a:cubicBezTo>
                  <a:cubicBezTo>
                    <a:pt x="6346" y="1941"/>
                    <a:pt x="5570" y="2443"/>
                    <a:pt x="4840" y="2991"/>
                  </a:cubicBezTo>
                  <a:cubicBezTo>
                    <a:pt x="4109" y="3561"/>
                    <a:pt x="3425" y="4178"/>
                    <a:pt x="2831" y="4839"/>
                  </a:cubicBezTo>
                  <a:cubicBezTo>
                    <a:pt x="1553" y="6209"/>
                    <a:pt x="686" y="7784"/>
                    <a:pt x="275" y="9336"/>
                  </a:cubicBezTo>
                  <a:cubicBezTo>
                    <a:pt x="69" y="10112"/>
                    <a:pt x="1" y="10957"/>
                    <a:pt x="24" y="11915"/>
                  </a:cubicBezTo>
                  <a:cubicBezTo>
                    <a:pt x="46" y="12783"/>
                    <a:pt x="183" y="13650"/>
                    <a:pt x="389" y="14540"/>
                  </a:cubicBezTo>
                  <a:cubicBezTo>
                    <a:pt x="822" y="16138"/>
                    <a:pt x="1576" y="17713"/>
                    <a:pt x="2671" y="19219"/>
                  </a:cubicBezTo>
                  <a:cubicBezTo>
                    <a:pt x="3676" y="20612"/>
                    <a:pt x="4954" y="21890"/>
                    <a:pt x="6460" y="23008"/>
                  </a:cubicBezTo>
                  <a:cubicBezTo>
                    <a:pt x="7853" y="24058"/>
                    <a:pt x="9405" y="24926"/>
                    <a:pt x="11071" y="25565"/>
                  </a:cubicBezTo>
                  <a:cubicBezTo>
                    <a:pt x="12692" y="26181"/>
                    <a:pt x="14358" y="26569"/>
                    <a:pt x="16070" y="26660"/>
                  </a:cubicBezTo>
                  <a:cubicBezTo>
                    <a:pt x="16161" y="26546"/>
                    <a:pt x="16252" y="26432"/>
                    <a:pt x="16321" y="26295"/>
                  </a:cubicBezTo>
                  <a:cubicBezTo>
                    <a:pt x="16412" y="26135"/>
                    <a:pt x="16503" y="25976"/>
                    <a:pt x="16572" y="25793"/>
                  </a:cubicBezTo>
                  <a:cubicBezTo>
                    <a:pt x="15317" y="25588"/>
                    <a:pt x="14016" y="25222"/>
                    <a:pt x="12737" y="24675"/>
                  </a:cubicBezTo>
                  <a:lnTo>
                    <a:pt x="12737" y="24675"/>
                  </a:lnTo>
                  <a:lnTo>
                    <a:pt x="12783" y="24697"/>
                  </a:lnTo>
                  <a:cubicBezTo>
                    <a:pt x="11322" y="24081"/>
                    <a:pt x="9930" y="23282"/>
                    <a:pt x="8674" y="22301"/>
                  </a:cubicBezTo>
                  <a:lnTo>
                    <a:pt x="8606" y="22255"/>
                  </a:lnTo>
                  <a:cubicBezTo>
                    <a:pt x="7419" y="21342"/>
                    <a:pt x="6369" y="20292"/>
                    <a:pt x="5479" y="19151"/>
                  </a:cubicBezTo>
                  <a:cubicBezTo>
                    <a:pt x="4726" y="18169"/>
                    <a:pt x="4132" y="17142"/>
                    <a:pt x="3653" y="16069"/>
                  </a:cubicBezTo>
                  <a:lnTo>
                    <a:pt x="3653" y="16024"/>
                  </a:lnTo>
                  <a:cubicBezTo>
                    <a:pt x="3242" y="15065"/>
                    <a:pt x="2968" y="14084"/>
                    <a:pt x="2831" y="13102"/>
                  </a:cubicBezTo>
                  <a:cubicBezTo>
                    <a:pt x="2694" y="12166"/>
                    <a:pt x="2694" y="11276"/>
                    <a:pt x="2785" y="10454"/>
                  </a:cubicBezTo>
                  <a:cubicBezTo>
                    <a:pt x="2900" y="9770"/>
                    <a:pt x="3082" y="9108"/>
                    <a:pt x="3356" y="8423"/>
                  </a:cubicBezTo>
                  <a:cubicBezTo>
                    <a:pt x="3694" y="7656"/>
                    <a:pt x="4144" y="6889"/>
                    <a:pt x="4683" y="6167"/>
                  </a:cubicBezTo>
                  <a:lnTo>
                    <a:pt x="4683" y="6167"/>
                  </a:lnTo>
                  <a:cubicBezTo>
                    <a:pt x="4695" y="6160"/>
                    <a:pt x="4703" y="6154"/>
                    <a:pt x="4703" y="6140"/>
                  </a:cubicBezTo>
                  <a:lnTo>
                    <a:pt x="4703" y="6140"/>
                  </a:lnTo>
                  <a:cubicBezTo>
                    <a:pt x="4703" y="6140"/>
                    <a:pt x="4703" y="6140"/>
                    <a:pt x="4703" y="6140"/>
                  </a:cubicBezTo>
                  <a:lnTo>
                    <a:pt x="4726" y="6118"/>
                  </a:lnTo>
                  <a:cubicBezTo>
                    <a:pt x="5410" y="5273"/>
                    <a:pt x="6232" y="4451"/>
                    <a:pt x="7168" y="3721"/>
                  </a:cubicBezTo>
                  <a:lnTo>
                    <a:pt x="7191" y="3698"/>
                  </a:lnTo>
                  <a:lnTo>
                    <a:pt x="7214" y="3675"/>
                  </a:lnTo>
                  <a:cubicBezTo>
                    <a:pt x="8264" y="2876"/>
                    <a:pt x="9428" y="2215"/>
                    <a:pt x="10637" y="1690"/>
                  </a:cubicBezTo>
                  <a:cubicBezTo>
                    <a:pt x="11368" y="1370"/>
                    <a:pt x="12121" y="1142"/>
                    <a:pt x="12851" y="959"/>
                  </a:cubicBezTo>
                  <a:cubicBezTo>
                    <a:pt x="12806" y="891"/>
                    <a:pt x="12737" y="845"/>
                    <a:pt x="12692" y="777"/>
                  </a:cubicBezTo>
                  <a:cubicBezTo>
                    <a:pt x="12532" y="640"/>
                    <a:pt x="12395" y="525"/>
                    <a:pt x="12235" y="389"/>
                  </a:cubicBezTo>
                  <a:cubicBezTo>
                    <a:pt x="12053" y="252"/>
                    <a:pt x="11847" y="115"/>
                    <a:pt x="11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7702;p70">
              <a:extLst>
                <a:ext uri="{FF2B5EF4-FFF2-40B4-BE49-F238E27FC236}">
                  <a16:creationId xmlns:a16="http://schemas.microsoft.com/office/drawing/2014/main" id="{208384CA-B0F6-48B6-8CF7-70868B4E26DB}"/>
                </a:ext>
              </a:extLst>
            </p:cNvPr>
            <p:cNvSpPr/>
            <p:nvPr/>
          </p:nvSpPr>
          <p:spPr>
            <a:xfrm>
              <a:off x="7974422" y="2606867"/>
              <a:ext cx="50955" cy="46595"/>
            </a:xfrm>
            <a:custGeom>
              <a:avLst/>
              <a:gdLst/>
              <a:ahLst/>
              <a:cxnLst/>
              <a:rect l="l" t="t" r="r" b="b"/>
              <a:pathLst>
                <a:path w="3950" h="3612" extrusionOk="0">
                  <a:moveTo>
                    <a:pt x="1051" y="0"/>
                  </a:moveTo>
                  <a:cubicBezTo>
                    <a:pt x="982" y="0"/>
                    <a:pt x="891" y="0"/>
                    <a:pt x="823" y="23"/>
                  </a:cubicBezTo>
                  <a:cubicBezTo>
                    <a:pt x="572" y="91"/>
                    <a:pt x="366" y="251"/>
                    <a:pt x="252" y="479"/>
                  </a:cubicBezTo>
                  <a:cubicBezTo>
                    <a:pt x="1" y="890"/>
                    <a:pt x="115" y="1529"/>
                    <a:pt x="594" y="1780"/>
                  </a:cubicBezTo>
                  <a:cubicBezTo>
                    <a:pt x="777" y="1872"/>
                    <a:pt x="960" y="1986"/>
                    <a:pt x="1142" y="2100"/>
                  </a:cubicBezTo>
                  <a:cubicBezTo>
                    <a:pt x="1370" y="2305"/>
                    <a:pt x="1576" y="2511"/>
                    <a:pt x="1758" y="2716"/>
                  </a:cubicBezTo>
                  <a:cubicBezTo>
                    <a:pt x="1850" y="2853"/>
                    <a:pt x="1941" y="2990"/>
                    <a:pt x="2032" y="3150"/>
                  </a:cubicBezTo>
                  <a:cubicBezTo>
                    <a:pt x="2218" y="3444"/>
                    <a:pt x="2539" y="3612"/>
                    <a:pt x="2869" y="3612"/>
                  </a:cubicBezTo>
                  <a:cubicBezTo>
                    <a:pt x="3027" y="3612"/>
                    <a:pt x="3186" y="3573"/>
                    <a:pt x="3333" y="3492"/>
                  </a:cubicBezTo>
                  <a:cubicBezTo>
                    <a:pt x="3790" y="3218"/>
                    <a:pt x="3950" y="2625"/>
                    <a:pt x="3676" y="2191"/>
                  </a:cubicBezTo>
                  <a:cubicBezTo>
                    <a:pt x="3151" y="1324"/>
                    <a:pt x="2443" y="571"/>
                    <a:pt x="1553" y="137"/>
                  </a:cubicBezTo>
                  <a:cubicBezTo>
                    <a:pt x="1393" y="46"/>
                    <a:pt x="1233" y="0"/>
                    <a:pt x="1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7703;p70">
              <a:extLst>
                <a:ext uri="{FF2B5EF4-FFF2-40B4-BE49-F238E27FC236}">
                  <a16:creationId xmlns:a16="http://schemas.microsoft.com/office/drawing/2014/main" id="{87E68B77-94A2-4A2E-BD13-9B4342CE8CBA}"/>
                </a:ext>
              </a:extLst>
            </p:cNvPr>
            <p:cNvSpPr/>
            <p:nvPr/>
          </p:nvSpPr>
          <p:spPr>
            <a:xfrm>
              <a:off x="8014758" y="2940456"/>
              <a:ext cx="55663" cy="45511"/>
            </a:xfrm>
            <a:custGeom>
              <a:avLst/>
              <a:gdLst/>
              <a:ahLst/>
              <a:cxnLst/>
              <a:rect l="l" t="t" r="r" b="b"/>
              <a:pathLst>
                <a:path w="4315" h="3528" extrusionOk="0">
                  <a:moveTo>
                    <a:pt x="3242" y="0"/>
                  </a:moveTo>
                  <a:cubicBezTo>
                    <a:pt x="2923" y="0"/>
                    <a:pt x="2603" y="183"/>
                    <a:pt x="2420" y="479"/>
                  </a:cubicBezTo>
                  <a:cubicBezTo>
                    <a:pt x="2352" y="594"/>
                    <a:pt x="2284" y="708"/>
                    <a:pt x="2215" y="799"/>
                  </a:cubicBezTo>
                  <a:cubicBezTo>
                    <a:pt x="2078" y="959"/>
                    <a:pt x="1964" y="1073"/>
                    <a:pt x="1804" y="1210"/>
                  </a:cubicBezTo>
                  <a:cubicBezTo>
                    <a:pt x="1644" y="1324"/>
                    <a:pt x="1462" y="1415"/>
                    <a:pt x="1279" y="1507"/>
                  </a:cubicBezTo>
                  <a:cubicBezTo>
                    <a:pt x="1119" y="1575"/>
                    <a:pt x="960" y="1621"/>
                    <a:pt x="800" y="1666"/>
                  </a:cubicBezTo>
                  <a:cubicBezTo>
                    <a:pt x="298" y="1780"/>
                    <a:pt x="1" y="2351"/>
                    <a:pt x="138" y="2830"/>
                  </a:cubicBezTo>
                  <a:cubicBezTo>
                    <a:pt x="251" y="3265"/>
                    <a:pt x="630" y="3527"/>
                    <a:pt x="1042" y="3527"/>
                  </a:cubicBezTo>
                  <a:cubicBezTo>
                    <a:pt x="1128" y="3527"/>
                    <a:pt x="1215" y="3516"/>
                    <a:pt x="1302" y="3492"/>
                  </a:cubicBezTo>
                  <a:cubicBezTo>
                    <a:pt x="2466" y="3218"/>
                    <a:pt x="3470" y="2488"/>
                    <a:pt x="4064" y="1438"/>
                  </a:cubicBezTo>
                  <a:cubicBezTo>
                    <a:pt x="4315" y="982"/>
                    <a:pt x="4178" y="388"/>
                    <a:pt x="3722" y="137"/>
                  </a:cubicBezTo>
                  <a:cubicBezTo>
                    <a:pt x="3585" y="46"/>
                    <a:pt x="3402" y="0"/>
                    <a:pt x="3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7704;p70">
              <a:extLst>
                <a:ext uri="{FF2B5EF4-FFF2-40B4-BE49-F238E27FC236}">
                  <a16:creationId xmlns:a16="http://schemas.microsoft.com/office/drawing/2014/main" id="{6850627A-FB04-47BA-B38E-A71D26B259E8}"/>
                </a:ext>
              </a:extLst>
            </p:cNvPr>
            <p:cNvSpPr/>
            <p:nvPr/>
          </p:nvSpPr>
          <p:spPr>
            <a:xfrm>
              <a:off x="7556046" y="2626294"/>
              <a:ext cx="336858" cy="423133"/>
            </a:xfrm>
            <a:custGeom>
              <a:avLst/>
              <a:gdLst/>
              <a:ahLst/>
              <a:cxnLst/>
              <a:rect l="l" t="t" r="r" b="b"/>
              <a:pathLst>
                <a:path w="26113" h="32801" extrusionOk="0">
                  <a:moveTo>
                    <a:pt x="4177" y="1"/>
                  </a:moveTo>
                  <a:cubicBezTo>
                    <a:pt x="3926" y="1"/>
                    <a:pt x="3675" y="23"/>
                    <a:pt x="3447" y="69"/>
                  </a:cubicBezTo>
                  <a:lnTo>
                    <a:pt x="3401" y="69"/>
                  </a:lnTo>
                  <a:cubicBezTo>
                    <a:pt x="1484" y="503"/>
                    <a:pt x="0" y="2397"/>
                    <a:pt x="0" y="4611"/>
                  </a:cubicBezTo>
                  <a:lnTo>
                    <a:pt x="0" y="28190"/>
                  </a:lnTo>
                  <a:cubicBezTo>
                    <a:pt x="0" y="30701"/>
                    <a:pt x="1917" y="32800"/>
                    <a:pt x="4177" y="32800"/>
                  </a:cubicBezTo>
                  <a:lnTo>
                    <a:pt x="21935" y="32800"/>
                  </a:lnTo>
                  <a:cubicBezTo>
                    <a:pt x="24195" y="32800"/>
                    <a:pt x="26112" y="30701"/>
                    <a:pt x="26112" y="28190"/>
                  </a:cubicBezTo>
                  <a:lnTo>
                    <a:pt x="26112" y="4611"/>
                  </a:lnTo>
                  <a:cubicBezTo>
                    <a:pt x="26112" y="2100"/>
                    <a:pt x="24195" y="1"/>
                    <a:pt x="21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7705;p70">
              <a:extLst>
                <a:ext uri="{FF2B5EF4-FFF2-40B4-BE49-F238E27FC236}">
                  <a16:creationId xmlns:a16="http://schemas.microsoft.com/office/drawing/2014/main" id="{B21F0E67-EA88-4042-873D-3A229F93FE74}"/>
                </a:ext>
              </a:extLst>
            </p:cNvPr>
            <p:cNvSpPr/>
            <p:nvPr/>
          </p:nvSpPr>
          <p:spPr>
            <a:xfrm>
              <a:off x="7542205" y="2627764"/>
              <a:ext cx="61843" cy="41525"/>
            </a:xfrm>
            <a:custGeom>
              <a:avLst/>
              <a:gdLst/>
              <a:ahLst/>
              <a:cxnLst/>
              <a:rect l="l" t="t" r="r" b="b"/>
              <a:pathLst>
                <a:path w="4794" h="3219" extrusionOk="0">
                  <a:moveTo>
                    <a:pt x="2351" y="1530"/>
                  </a:moveTo>
                  <a:cubicBezTo>
                    <a:pt x="2351" y="1530"/>
                    <a:pt x="2329" y="1553"/>
                    <a:pt x="2329" y="1553"/>
                  </a:cubicBezTo>
                  <a:cubicBezTo>
                    <a:pt x="2329" y="1553"/>
                    <a:pt x="2351" y="1553"/>
                    <a:pt x="2351" y="1530"/>
                  </a:cubicBezTo>
                  <a:close/>
                  <a:moveTo>
                    <a:pt x="4428" y="1"/>
                  </a:moveTo>
                  <a:cubicBezTo>
                    <a:pt x="4018" y="115"/>
                    <a:pt x="3584" y="252"/>
                    <a:pt x="3196" y="434"/>
                  </a:cubicBezTo>
                  <a:cubicBezTo>
                    <a:pt x="2808" y="594"/>
                    <a:pt x="2443" y="800"/>
                    <a:pt x="2077" y="1028"/>
                  </a:cubicBezTo>
                  <a:cubicBezTo>
                    <a:pt x="1347" y="1507"/>
                    <a:pt x="708" y="2078"/>
                    <a:pt x="115" y="2717"/>
                  </a:cubicBezTo>
                  <a:cubicBezTo>
                    <a:pt x="46" y="2763"/>
                    <a:pt x="23" y="2831"/>
                    <a:pt x="0" y="2900"/>
                  </a:cubicBezTo>
                  <a:cubicBezTo>
                    <a:pt x="0" y="2991"/>
                    <a:pt x="23" y="3059"/>
                    <a:pt x="92" y="3128"/>
                  </a:cubicBezTo>
                  <a:cubicBezTo>
                    <a:pt x="145" y="3181"/>
                    <a:pt x="228" y="3218"/>
                    <a:pt x="311" y="3218"/>
                  </a:cubicBezTo>
                  <a:cubicBezTo>
                    <a:pt x="372" y="3218"/>
                    <a:pt x="432" y="3199"/>
                    <a:pt x="480" y="3151"/>
                  </a:cubicBezTo>
                  <a:cubicBezTo>
                    <a:pt x="1073" y="2534"/>
                    <a:pt x="1689" y="1986"/>
                    <a:pt x="2374" y="1507"/>
                  </a:cubicBezTo>
                  <a:cubicBezTo>
                    <a:pt x="2894" y="1191"/>
                    <a:pt x="3437" y="919"/>
                    <a:pt x="4002" y="714"/>
                  </a:cubicBezTo>
                  <a:lnTo>
                    <a:pt x="4002" y="714"/>
                  </a:lnTo>
                  <a:cubicBezTo>
                    <a:pt x="3998" y="717"/>
                    <a:pt x="3995" y="723"/>
                    <a:pt x="3995" y="731"/>
                  </a:cubicBezTo>
                  <a:cubicBezTo>
                    <a:pt x="4018" y="708"/>
                    <a:pt x="4018" y="708"/>
                    <a:pt x="4040" y="708"/>
                  </a:cubicBezTo>
                  <a:cubicBezTo>
                    <a:pt x="4063" y="708"/>
                    <a:pt x="4063" y="708"/>
                    <a:pt x="4063" y="685"/>
                  </a:cubicBezTo>
                  <a:lnTo>
                    <a:pt x="4063" y="708"/>
                  </a:lnTo>
                  <a:cubicBezTo>
                    <a:pt x="4223" y="640"/>
                    <a:pt x="4383" y="617"/>
                    <a:pt x="4543" y="571"/>
                  </a:cubicBezTo>
                  <a:cubicBezTo>
                    <a:pt x="4680" y="526"/>
                    <a:pt x="4794" y="389"/>
                    <a:pt x="4771" y="229"/>
                  </a:cubicBezTo>
                  <a:cubicBezTo>
                    <a:pt x="4748" y="115"/>
                    <a:pt x="4611" y="1"/>
                    <a:pt x="4497" y="1"/>
                  </a:cubicBezTo>
                  <a:close/>
                </a:path>
              </a:pathLst>
            </a:custGeom>
            <a:solidFill>
              <a:srgbClr val="E43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7706;p70">
              <a:extLst>
                <a:ext uri="{FF2B5EF4-FFF2-40B4-BE49-F238E27FC236}">
                  <a16:creationId xmlns:a16="http://schemas.microsoft.com/office/drawing/2014/main" id="{5AA415CA-FC92-4BEC-966D-ED9D1CADB69D}"/>
                </a:ext>
              </a:extLst>
            </p:cNvPr>
            <p:cNvSpPr/>
            <p:nvPr/>
          </p:nvSpPr>
          <p:spPr>
            <a:xfrm>
              <a:off x="7534259" y="2627467"/>
              <a:ext cx="67441" cy="50594"/>
            </a:xfrm>
            <a:custGeom>
              <a:avLst/>
              <a:gdLst/>
              <a:ahLst/>
              <a:cxnLst/>
              <a:rect l="l" t="t" r="r" b="b"/>
              <a:pathLst>
                <a:path w="5228" h="3922" extrusionOk="0">
                  <a:moveTo>
                    <a:pt x="4999" y="1"/>
                  </a:moveTo>
                  <a:cubicBezTo>
                    <a:pt x="4885" y="24"/>
                    <a:pt x="4771" y="47"/>
                    <a:pt x="4634" y="92"/>
                  </a:cubicBezTo>
                  <a:cubicBezTo>
                    <a:pt x="3743" y="412"/>
                    <a:pt x="2899" y="800"/>
                    <a:pt x="2100" y="1325"/>
                  </a:cubicBezTo>
                  <a:cubicBezTo>
                    <a:pt x="1666" y="1599"/>
                    <a:pt x="1278" y="1918"/>
                    <a:pt x="913" y="2306"/>
                  </a:cubicBezTo>
                  <a:cubicBezTo>
                    <a:pt x="731" y="2489"/>
                    <a:pt x="571" y="2671"/>
                    <a:pt x="411" y="2900"/>
                  </a:cubicBezTo>
                  <a:cubicBezTo>
                    <a:pt x="274" y="3105"/>
                    <a:pt x="137" y="3311"/>
                    <a:pt x="23" y="3539"/>
                  </a:cubicBezTo>
                  <a:cubicBezTo>
                    <a:pt x="0" y="3607"/>
                    <a:pt x="0" y="3699"/>
                    <a:pt x="46" y="3767"/>
                  </a:cubicBezTo>
                  <a:cubicBezTo>
                    <a:pt x="69" y="3836"/>
                    <a:pt x="137" y="3881"/>
                    <a:pt x="206" y="3904"/>
                  </a:cubicBezTo>
                  <a:cubicBezTo>
                    <a:pt x="240" y="3915"/>
                    <a:pt x="274" y="3921"/>
                    <a:pt x="308" y="3921"/>
                  </a:cubicBezTo>
                  <a:cubicBezTo>
                    <a:pt x="342" y="3921"/>
                    <a:pt x="377" y="3915"/>
                    <a:pt x="411" y="3904"/>
                  </a:cubicBezTo>
                  <a:cubicBezTo>
                    <a:pt x="502" y="3858"/>
                    <a:pt x="525" y="3813"/>
                    <a:pt x="571" y="3744"/>
                  </a:cubicBezTo>
                  <a:lnTo>
                    <a:pt x="548" y="3744"/>
                  </a:lnTo>
                  <a:cubicBezTo>
                    <a:pt x="731" y="3425"/>
                    <a:pt x="936" y="3128"/>
                    <a:pt x="1164" y="2854"/>
                  </a:cubicBezTo>
                  <a:cubicBezTo>
                    <a:pt x="1552" y="2443"/>
                    <a:pt x="1986" y="2078"/>
                    <a:pt x="2465" y="1781"/>
                  </a:cubicBezTo>
                  <a:cubicBezTo>
                    <a:pt x="3264" y="1256"/>
                    <a:pt x="4154" y="845"/>
                    <a:pt x="5067" y="549"/>
                  </a:cubicBezTo>
                  <a:cubicBezTo>
                    <a:pt x="5136" y="526"/>
                    <a:pt x="5181" y="435"/>
                    <a:pt x="5204" y="366"/>
                  </a:cubicBezTo>
                  <a:cubicBezTo>
                    <a:pt x="5227" y="298"/>
                    <a:pt x="5227" y="229"/>
                    <a:pt x="5204" y="161"/>
                  </a:cubicBezTo>
                  <a:cubicBezTo>
                    <a:pt x="5159" y="92"/>
                    <a:pt x="5113" y="47"/>
                    <a:pt x="5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7707;p70">
              <a:extLst>
                <a:ext uri="{FF2B5EF4-FFF2-40B4-BE49-F238E27FC236}">
                  <a16:creationId xmlns:a16="http://schemas.microsoft.com/office/drawing/2014/main" id="{4F57CA6F-4111-43FE-8218-A089D5953A55}"/>
                </a:ext>
              </a:extLst>
            </p:cNvPr>
            <p:cNvSpPr/>
            <p:nvPr/>
          </p:nvSpPr>
          <p:spPr>
            <a:xfrm>
              <a:off x="7577240" y="2628654"/>
              <a:ext cx="24162" cy="14332"/>
            </a:xfrm>
            <a:custGeom>
              <a:avLst/>
              <a:gdLst/>
              <a:ahLst/>
              <a:cxnLst/>
              <a:rect l="l" t="t" r="r" b="b"/>
              <a:pathLst>
                <a:path w="1873" h="1111" extrusionOk="0">
                  <a:moveTo>
                    <a:pt x="1416" y="616"/>
                  </a:moveTo>
                  <a:cubicBezTo>
                    <a:pt x="1416" y="616"/>
                    <a:pt x="1416" y="639"/>
                    <a:pt x="1416" y="639"/>
                  </a:cubicBezTo>
                  <a:cubicBezTo>
                    <a:pt x="1416" y="616"/>
                    <a:pt x="1439" y="616"/>
                    <a:pt x="1439" y="616"/>
                  </a:cubicBezTo>
                  <a:close/>
                  <a:moveTo>
                    <a:pt x="1530" y="0"/>
                  </a:moveTo>
                  <a:cubicBezTo>
                    <a:pt x="1051" y="137"/>
                    <a:pt x="594" y="320"/>
                    <a:pt x="160" y="571"/>
                  </a:cubicBezTo>
                  <a:cubicBezTo>
                    <a:pt x="92" y="616"/>
                    <a:pt x="46" y="662"/>
                    <a:pt x="23" y="731"/>
                  </a:cubicBezTo>
                  <a:cubicBezTo>
                    <a:pt x="1" y="799"/>
                    <a:pt x="1" y="890"/>
                    <a:pt x="23" y="959"/>
                  </a:cubicBezTo>
                  <a:cubicBezTo>
                    <a:pt x="72" y="1040"/>
                    <a:pt x="179" y="1110"/>
                    <a:pt x="287" y="1110"/>
                  </a:cubicBezTo>
                  <a:cubicBezTo>
                    <a:pt x="329" y="1110"/>
                    <a:pt x="372" y="1099"/>
                    <a:pt x="411" y="1073"/>
                  </a:cubicBezTo>
                  <a:cubicBezTo>
                    <a:pt x="731" y="890"/>
                    <a:pt x="1051" y="753"/>
                    <a:pt x="1393" y="639"/>
                  </a:cubicBezTo>
                  <a:cubicBezTo>
                    <a:pt x="1416" y="639"/>
                    <a:pt x="1416" y="616"/>
                    <a:pt x="1416" y="616"/>
                  </a:cubicBezTo>
                  <a:cubicBezTo>
                    <a:pt x="1484" y="594"/>
                    <a:pt x="1553" y="594"/>
                    <a:pt x="1621" y="571"/>
                  </a:cubicBezTo>
                  <a:cubicBezTo>
                    <a:pt x="1712" y="548"/>
                    <a:pt x="1781" y="502"/>
                    <a:pt x="1827" y="434"/>
                  </a:cubicBezTo>
                  <a:cubicBezTo>
                    <a:pt x="1849" y="388"/>
                    <a:pt x="1872" y="297"/>
                    <a:pt x="1849" y="228"/>
                  </a:cubicBezTo>
                  <a:cubicBezTo>
                    <a:pt x="1849" y="114"/>
                    <a:pt x="1712" y="0"/>
                    <a:pt x="1598" y="0"/>
                  </a:cubicBezTo>
                  <a:close/>
                </a:path>
              </a:pathLst>
            </a:custGeom>
            <a:solidFill>
              <a:srgbClr val="E43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7708;p70">
              <a:extLst>
                <a:ext uri="{FF2B5EF4-FFF2-40B4-BE49-F238E27FC236}">
                  <a16:creationId xmlns:a16="http://schemas.microsoft.com/office/drawing/2014/main" id="{EEC2230F-D18B-4368-8EFF-467F002CA694}"/>
                </a:ext>
              </a:extLst>
            </p:cNvPr>
            <p:cNvSpPr/>
            <p:nvPr/>
          </p:nvSpPr>
          <p:spPr>
            <a:xfrm>
              <a:off x="7569591" y="2628938"/>
              <a:ext cx="32108" cy="18241"/>
            </a:xfrm>
            <a:custGeom>
              <a:avLst/>
              <a:gdLst/>
              <a:ahLst/>
              <a:cxnLst/>
              <a:rect l="l" t="t" r="r" b="b"/>
              <a:pathLst>
                <a:path w="2489" h="1414" extrusionOk="0">
                  <a:moveTo>
                    <a:pt x="1795" y="681"/>
                  </a:moveTo>
                  <a:cubicBezTo>
                    <a:pt x="1790" y="683"/>
                    <a:pt x="1785" y="684"/>
                    <a:pt x="1781" y="686"/>
                  </a:cubicBezTo>
                  <a:cubicBezTo>
                    <a:pt x="1781" y="686"/>
                    <a:pt x="1789" y="686"/>
                    <a:pt x="1795" y="681"/>
                  </a:cubicBezTo>
                  <a:close/>
                  <a:moveTo>
                    <a:pt x="2123" y="1"/>
                  </a:moveTo>
                  <a:cubicBezTo>
                    <a:pt x="1781" y="69"/>
                    <a:pt x="1415" y="184"/>
                    <a:pt x="1073" y="343"/>
                  </a:cubicBezTo>
                  <a:cubicBezTo>
                    <a:pt x="731" y="503"/>
                    <a:pt x="411" y="686"/>
                    <a:pt x="137" y="914"/>
                  </a:cubicBezTo>
                  <a:cubicBezTo>
                    <a:pt x="0" y="1028"/>
                    <a:pt x="0" y="1211"/>
                    <a:pt x="91" y="1325"/>
                  </a:cubicBezTo>
                  <a:cubicBezTo>
                    <a:pt x="152" y="1385"/>
                    <a:pt x="231" y="1414"/>
                    <a:pt x="309" y="1414"/>
                  </a:cubicBezTo>
                  <a:cubicBezTo>
                    <a:pt x="379" y="1414"/>
                    <a:pt x="448" y="1391"/>
                    <a:pt x="502" y="1348"/>
                  </a:cubicBezTo>
                  <a:cubicBezTo>
                    <a:pt x="594" y="1279"/>
                    <a:pt x="685" y="1211"/>
                    <a:pt x="776" y="1142"/>
                  </a:cubicBezTo>
                  <a:cubicBezTo>
                    <a:pt x="1096" y="960"/>
                    <a:pt x="1415" y="800"/>
                    <a:pt x="1758" y="686"/>
                  </a:cubicBezTo>
                  <a:cubicBezTo>
                    <a:pt x="1780" y="686"/>
                    <a:pt x="1803" y="686"/>
                    <a:pt x="1803" y="664"/>
                  </a:cubicBezTo>
                  <a:lnTo>
                    <a:pt x="1803" y="664"/>
                  </a:lnTo>
                  <a:cubicBezTo>
                    <a:pt x="1803" y="672"/>
                    <a:pt x="1800" y="678"/>
                    <a:pt x="1795" y="681"/>
                  </a:cubicBezTo>
                  <a:lnTo>
                    <a:pt x="1795" y="681"/>
                  </a:lnTo>
                  <a:cubicBezTo>
                    <a:pt x="1929" y="637"/>
                    <a:pt x="2083" y="594"/>
                    <a:pt x="2237" y="572"/>
                  </a:cubicBezTo>
                  <a:cubicBezTo>
                    <a:pt x="2397" y="526"/>
                    <a:pt x="2488" y="389"/>
                    <a:pt x="2465" y="229"/>
                  </a:cubicBezTo>
                  <a:cubicBezTo>
                    <a:pt x="2442" y="92"/>
                    <a:pt x="2328" y="1"/>
                    <a:pt x="2191" y="1"/>
                  </a:cubicBezTo>
                  <a:close/>
                </a:path>
              </a:pathLst>
            </a:custGeom>
            <a:solidFill>
              <a:srgbClr val="E432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7709;p70">
              <a:extLst>
                <a:ext uri="{FF2B5EF4-FFF2-40B4-BE49-F238E27FC236}">
                  <a16:creationId xmlns:a16="http://schemas.microsoft.com/office/drawing/2014/main" id="{E3D1DB55-786C-49F9-91A7-9E08B18B6FA0}"/>
                </a:ext>
              </a:extLst>
            </p:cNvPr>
            <p:cNvSpPr/>
            <p:nvPr/>
          </p:nvSpPr>
          <p:spPr>
            <a:xfrm>
              <a:off x="7563992" y="2629235"/>
              <a:ext cx="36223" cy="22033"/>
            </a:xfrm>
            <a:custGeom>
              <a:avLst/>
              <a:gdLst/>
              <a:ahLst/>
              <a:cxnLst/>
              <a:rect l="l" t="t" r="r" b="b"/>
              <a:pathLst>
                <a:path w="2808" h="1708" extrusionOk="0">
                  <a:moveTo>
                    <a:pt x="2466" y="1"/>
                  </a:moveTo>
                  <a:cubicBezTo>
                    <a:pt x="2032" y="115"/>
                    <a:pt x="1621" y="275"/>
                    <a:pt x="1233" y="480"/>
                  </a:cubicBezTo>
                  <a:cubicBezTo>
                    <a:pt x="845" y="686"/>
                    <a:pt x="480" y="937"/>
                    <a:pt x="115" y="1211"/>
                  </a:cubicBezTo>
                  <a:cubicBezTo>
                    <a:pt x="0" y="1302"/>
                    <a:pt x="0" y="1507"/>
                    <a:pt x="92" y="1599"/>
                  </a:cubicBezTo>
                  <a:cubicBezTo>
                    <a:pt x="155" y="1674"/>
                    <a:pt x="231" y="1708"/>
                    <a:pt x="310" y="1708"/>
                  </a:cubicBezTo>
                  <a:cubicBezTo>
                    <a:pt x="375" y="1708"/>
                    <a:pt x="441" y="1685"/>
                    <a:pt x="503" y="1644"/>
                  </a:cubicBezTo>
                  <a:cubicBezTo>
                    <a:pt x="640" y="1530"/>
                    <a:pt x="777" y="1439"/>
                    <a:pt x="936" y="1325"/>
                  </a:cubicBezTo>
                  <a:cubicBezTo>
                    <a:pt x="1370" y="1051"/>
                    <a:pt x="1826" y="800"/>
                    <a:pt x="2329" y="640"/>
                  </a:cubicBezTo>
                  <a:cubicBezTo>
                    <a:pt x="2420" y="617"/>
                    <a:pt x="2488" y="594"/>
                    <a:pt x="2557" y="571"/>
                  </a:cubicBezTo>
                  <a:cubicBezTo>
                    <a:pt x="2648" y="549"/>
                    <a:pt x="2694" y="503"/>
                    <a:pt x="2739" y="435"/>
                  </a:cubicBezTo>
                  <a:cubicBezTo>
                    <a:pt x="2785" y="389"/>
                    <a:pt x="2808" y="298"/>
                    <a:pt x="2785" y="229"/>
                  </a:cubicBezTo>
                  <a:cubicBezTo>
                    <a:pt x="2762" y="115"/>
                    <a:pt x="2648" y="1"/>
                    <a:pt x="2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7710;p70">
              <a:extLst>
                <a:ext uri="{FF2B5EF4-FFF2-40B4-BE49-F238E27FC236}">
                  <a16:creationId xmlns:a16="http://schemas.microsoft.com/office/drawing/2014/main" id="{F45DB0CB-44A1-4D8A-B080-E05B366FC6AD}"/>
                </a:ext>
              </a:extLst>
            </p:cNvPr>
            <p:cNvSpPr/>
            <p:nvPr/>
          </p:nvSpPr>
          <p:spPr>
            <a:xfrm>
              <a:off x="7547804" y="2633659"/>
              <a:ext cx="336858" cy="423417"/>
            </a:xfrm>
            <a:custGeom>
              <a:avLst/>
              <a:gdLst/>
              <a:ahLst/>
              <a:cxnLst/>
              <a:rect l="l" t="t" r="r" b="b"/>
              <a:pathLst>
                <a:path w="26113" h="32823" extrusionOk="0">
                  <a:moveTo>
                    <a:pt x="4451" y="0"/>
                  </a:moveTo>
                  <a:cubicBezTo>
                    <a:pt x="3218" y="708"/>
                    <a:pt x="1986" y="1347"/>
                    <a:pt x="753" y="2009"/>
                  </a:cubicBezTo>
                  <a:cubicBezTo>
                    <a:pt x="297" y="2762"/>
                    <a:pt x="0" y="3675"/>
                    <a:pt x="0" y="4634"/>
                  </a:cubicBezTo>
                  <a:lnTo>
                    <a:pt x="0" y="28212"/>
                  </a:lnTo>
                  <a:cubicBezTo>
                    <a:pt x="0" y="30700"/>
                    <a:pt x="1917" y="32823"/>
                    <a:pt x="4177" y="32823"/>
                  </a:cubicBezTo>
                  <a:lnTo>
                    <a:pt x="21935" y="32823"/>
                  </a:lnTo>
                  <a:cubicBezTo>
                    <a:pt x="24218" y="32823"/>
                    <a:pt x="26112" y="30700"/>
                    <a:pt x="26112" y="28212"/>
                  </a:cubicBezTo>
                  <a:lnTo>
                    <a:pt x="26112" y="4634"/>
                  </a:lnTo>
                  <a:cubicBezTo>
                    <a:pt x="26112" y="2123"/>
                    <a:pt x="24218" y="0"/>
                    <a:pt x="21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7711;p70">
              <a:extLst>
                <a:ext uri="{FF2B5EF4-FFF2-40B4-BE49-F238E27FC236}">
                  <a16:creationId xmlns:a16="http://schemas.microsoft.com/office/drawing/2014/main" id="{623336F5-D67C-4282-882D-CA567972DC8B}"/>
                </a:ext>
              </a:extLst>
            </p:cNvPr>
            <p:cNvSpPr/>
            <p:nvPr/>
          </p:nvSpPr>
          <p:spPr>
            <a:xfrm>
              <a:off x="7826622" y="2649551"/>
              <a:ext cx="31811" cy="35643"/>
            </a:xfrm>
            <a:custGeom>
              <a:avLst/>
              <a:gdLst/>
              <a:ahLst/>
              <a:cxnLst/>
              <a:rect l="l" t="t" r="r" b="b"/>
              <a:pathLst>
                <a:path w="2466" h="2763" extrusionOk="0">
                  <a:moveTo>
                    <a:pt x="2466" y="2763"/>
                  </a:moveTo>
                  <a:cubicBezTo>
                    <a:pt x="2055" y="1507"/>
                    <a:pt x="1119" y="480"/>
                    <a:pt x="1" y="1"/>
                  </a:cubicBezTo>
                  <a:cubicBezTo>
                    <a:pt x="1119" y="480"/>
                    <a:pt x="2055" y="1507"/>
                    <a:pt x="2466" y="2763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7712;p70">
              <a:extLst>
                <a:ext uri="{FF2B5EF4-FFF2-40B4-BE49-F238E27FC236}">
                  <a16:creationId xmlns:a16="http://schemas.microsoft.com/office/drawing/2014/main" id="{54C7A65A-0F8C-435A-9BF0-1654E92BDF9A}"/>
                </a:ext>
              </a:extLst>
            </p:cNvPr>
            <p:cNvSpPr/>
            <p:nvPr/>
          </p:nvSpPr>
          <p:spPr>
            <a:xfrm>
              <a:off x="7528661" y="2649551"/>
              <a:ext cx="31811" cy="35643"/>
            </a:xfrm>
            <a:custGeom>
              <a:avLst/>
              <a:gdLst/>
              <a:ahLst/>
              <a:cxnLst/>
              <a:rect l="l" t="t" r="r" b="b"/>
              <a:pathLst>
                <a:path w="2466" h="2763" extrusionOk="0">
                  <a:moveTo>
                    <a:pt x="2466" y="1"/>
                  </a:moveTo>
                  <a:lnTo>
                    <a:pt x="2466" y="1"/>
                  </a:lnTo>
                  <a:cubicBezTo>
                    <a:pt x="1324" y="480"/>
                    <a:pt x="411" y="1507"/>
                    <a:pt x="0" y="2763"/>
                  </a:cubicBezTo>
                  <a:cubicBezTo>
                    <a:pt x="411" y="1507"/>
                    <a:pt x="1347" y="480"/>
                    <a:pt x="2466" y="1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7713;p70">
              <a:extLst>
                <a:ext uri="{FF2B5EF4-FFF2-40B4-BE49-F238E27FC236}">
                  <a16:creationId xmlns:a16="http://schemas.microsoft.com/office/drawing/2014/main" id="{C242F1D1-4BF8-463F-BD5C-AC82EEA2B996}"/>
                </a:ext>
              </a:extLst>
            </p:cNvPr>
            <p:cNvSpPr/>
            <p:nvPr/>
          </p:nvSpPr>
          <p:spPr>
            <a:xfrm>
              <a:off x="7826325" y="3029718"/>
              <a:ext cx="32095" cy="35591"/>
            </a:xfrm>
            <a:custGeom>
              <a:avLst/>
              <a:gdLst/>
              <a:ahLst/>
              <a:cxnLst/>
              <a:rect l="l" t="t" r="r" b="b"/>
              <a:pathLst>
                <a:path w="2488" h="2759" extrusionOk="0">
                  <a:moveTo>
                    <a:pt x="2487" y="0"/>
                  </a:moveTo>
                  <a:lnTo>
                    <a:pt x="2487" y="0"/>
                  </a:lnTo>
                  <a:cubicBezTo>
                    <a:pt x="2076" y="1277"/>
                    <a:pt x="1141" y="2279"/>
                    <a:pt x="1" y="2758"/>
                  </a:cubicBezTo>
                  <a:cubicBezTo>
                    <a:pt x="1141" y="2302"/>
                    <a:pt x="2076" y="1277"/>
                    <a:pt x="2487" y="0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7714;p70">
              <a:extLst>
                <a:ext uri="{FF2B5EF4-FFF2-40B4-BE49-F238E27FC236}">
                  <a16:creationId xmlns:a16="http://schemas.microsoft.com/office/drawing/2014/main" id="{6D827B53-6201-4957-95B7-F4B0D6F28FCC}"/>
                </a:ext>
              </a:extLst>
            </p:cNvPr>
            <p:cNvSpPr/>
            <p:nvPr/>
          </p:nvSpPr>
          <p:spPr>
            <a:xfrm>
              <a:off x="7528674" y="3029693"/>
              <a:ext cx="31799" cy="35617"/>
            </a:xfrm>
            <a:custGeom>
              <a:avLst/>
              <a:gdLst/>
              <a:ahLst/>
              <a:cxnLst/>
              <a:rect l="l" t="t" r="r" b="b"/>
              <a:pathLst>
                <a:path w="2465" h="2761" extrusionOk="0">
                  <a:moveTo>
                    <a:pt x="0" y="0"/>
                  </a:moveTo>
                  <a:cubicBezTo>
                    <a:pt x="411" y="1277"/>
                    <a:pt x="1324" y="2304"/>
                    <a:pt x="2465" y="2760"/>
                  </a:cubicBezTo>
                  <a:cubicBezTo>
                    <a:pt x="1347" y="2281"/>
                    <a:pt x="411" y="1277"/>
                    <a:pt x="0" y="0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7715;p70">
              <a:extLst>
                <a:ext uri="{FF2B5EF4-FFF2-40B4-BE49-F238E27FC236}">
                  <a16:creationId xmlns:a16="http://schemas.microsoft.com/office/drawing/2014/main" id="{9C326EC5-EFC6-4D7D-AFC9-68E381285A5C}"/>
                </a:ext>
              </a:extLst>
            </p:cNvPr>
            <p:cNvSpPr/>
            <p:nvPr/>
          </p:nvSpPr>
          <p:spPr>
            <a:xfrm>
              <a:off x="7525127" y="2646017"/>
              <a:ext cx="336858" cy="423133"/>
            </a:xfrm>
            <a:custGeom>
              <a:avLst/>
              <a:gdLst/>
              <a:ahLst/>
              <a:cxnLst/>
              <a:rect l="l" t="t" r="r" b="b"/>
              <a:pathLst>
                <a:path w="26113" h="32801" extrusionOk="0">
                  <a:moveTo>
                    <a:pt x="4178" y="1"/>
                  </a:moveTo>
                  <a:cubicBezTo>
                    <a:pt x="1918" y="1"/>
                    <a:pt x="1" y="2101"/>
                    <a:pt x="1" y="4612"/>
                  </a:cubicBezTo>
                  <a:lnTo>
                    <a:pt x="1" y="28190"/>
                  </a:lnTo>
                  <a:cubicBezTo>
                    <a:pt x="1" y="30678"/>
                    <a:pt x="1918" y="32801"/>
                    <a:pt x="4178" y="32801"/>
                  </a:cubicBezTo>
                  <a:lnTo>
                    <a:pt x="21936" y="32801"/>
                  </a:lnTo>
                  <a:cubicBezTo>
                    <a:pt x="24195" y="32801"/>
                    <a:pt x="26113" y="30678"/>
                    <a:pt x="26113" y="28190"/>
                  </a:cubicBezTo>
                  <a:lnTo>
                    <a:pt x="26113" y="4612"/>
                  </a:lnTo>
                  <a:cubicBezTo>
                    <a:pt x="26113" y="2101"/>
                    <a:pt x="24195" y="1"/>
                    <a:pt x="21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7716;p70">
              <a:extLst>
                <a:ext uri="{FF2B5EF4-FFF2-40B4-BE49-F238E27FC236}">
                  <a16:creationId xmlns:a16="http://schemas.microsoft.com/office/drawing/2014/main" id="{1E6FFC69-16BB-4A25-9BC1-01BC269C2923}"/>
                </a:ext>
              </a:extLst>
            </p:cNvPr>
            <p:cNvSpPr/>
            <p:nvPr/>
          </p:nvSpPr>
          <p:spPr>
            <a:xfrm>
              <a:off x="7525127" y="2651318"/>
              <a:ext cx="313006" cy="417831"/>
            </a:xfrm>
            <a:custGeom>
              <a:avLst/>
              <a:gdLst/>
              <a:ahLst/>
              <a:cxnLst/>
              <a:rect l="l" t="t" r="r" b="b"/>
              <a:pathLst>
                <a:path w="24264" h="32390" extrusionOk="0">
                  <a:moveTo>
                    <a:pt x="2466" y="1"/>
                  </a:moveTo>
                  <a:lnTo>
                    <a:pt x="2466" y="1"/>
                  </a:lnTo>
                  <a:cubicBezTo>
                    <a:pt x="1028" y="731"/>
                    <a:pt x="1" y="2375"/>
                    <a:pt x="1" y="4201"/>
                  </a:cubicBezTo>
                  <a:lnTo>
                    <a:pt x="1" y="27779"/>
                  </a:lnTo>
                  <a:cubicBezTo>
                    <a:pt x="1" y="30267"/>
                    <a:pt x="1918" y="32390"/>
                    <a:pt x="4178" y="32390"/>
                  </a:cubicBezTo>
                  <a:lnTo>
                    <a:pt x="21936" y="32390"/>
                  </a:lnTo>
                  <a:cubicBezTo>
                    <a:pt x="22780" y="32390"/>
                    <a:pt x="23579" y="32093"/>
                    <a:pt x="24264" y="31591"/>
                  </a:cubicBezTo>
                  <a:lnTo>
                    <a:pt x="24264" y="31591"/>
                  </a:lnTo>
                  <a:cubicBezTo>
                    <a:pt x="23562" y="31642"/>
                    <a:pt x="22873" y="31668"/>
                    <a:pt x="22177" y="31668"/>
                  </a:cubicBezTo>
                  <a:cubicBezTo>
                    <a:pt x="21946" y="31668"/>
                    <a:pt x="21713" y="31665"/>
                    <a:pt x="21479" y="31659"/>
                  </a:cubicBezTo>
                  <a:cubicBezTo>
                    <a:pt x="19425" y="31591"/>
                    <a:pt x="17371" y="31271"/>
                    <a:pt x="15430" y="30655"/>
                  </a:cubicBezTo>
                  <a:cubicBezTo>
                    <a:pt x="14426" y="30335"/>
                    <a:pt x="13445" y="29925"/>
                    <a:pt x="12509" y="29445"/>
                  </a:cubicBezTo>
                  <a:cubicBezTo>
                    <a:pt x="12007" y="29194"/>
                    <a:pt x="11527" y="28943"/>
                    <a:pt x="11071" y="28646"/>
                  </a:cubicBezTo>
                  <a:cubicBezTo>
                    <a:pt x="10614" y="28350"/>
                    <a:pt x="10158" y="28053"/>
                    <a:pt x="9724" y="27733"/>
                  </a:cubicBezTo>
                  <a:cubicBezTo>
                    <a:pt x="8948" y="27163"/>
                    <a:pt x="8218" y="26524"/>
                    <a:pt x="7556" y="25816"/>
                  </a:cubicBezTo>
                  <a:cubicBezTo>
                    <a:pt x="6894" y="25131"/>
                    <a:pt x="6300" y="24378"/>
                    <a:pt x="5752" y="23579"/>
                  </a:cubicBezTo>
                  <a:cubicBezTo>
                    <a:pt x="4680" y="22004"/>
                    <a:pt x="3835" y="20247"/>
                    <a:pt x="3219" y="18444"/>
                  </a:cubicBezTo>
                  <a:cubicBezTo>
                    <a:pt x="2899" y="17508"/>
                    <a:pt x="2625" y="16572"/>
                    <a:pt x="2397" y="15613"/>
                  </a:cubicBezTo>
                  <a:cubicBezTo>
                    <a:pt x="2283" y="15111"/>
                    <a:pt x="2169" y="14586"/>
                    <a:pt x="2100" y="14061"/>
                  </a:cubicBezTo>
                  <a:cubicBezTo>
                    <a:pt x="1986" y="13445"/>
                    <a:pt x="1918" y="12851"/>
                    <a:pt x="1849" y="12258"/>
                  </a:cubicBezTo>
                  <a:cubicBezTo>
                    <a:pt x="1735" y="11025"/>
                    <a:pt x="1690" y="9793"/>
                    <a:pt x="1735" y="8583"/>
                  </a:cubicBezTo>
                  <a:cubicBezTo>
                    <a:pt x="1758" y="7350"/>
                    <a:pt x="1827" y="6141"/>
                    <a:pt x="1941" y="4931"/>
                  </a:cubicBezTo>
                  <a:cubicBezTo>
                    <a:pt x="2100" y="3288"/>
                    <a:pt x="2283" y="1644"/>
                    <a:pt x="2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7717;p70">
              <a:extLst>
                <a:ext uri="{FF2B5EF4-FFF2-40B4-BE49-F238E27FC236}">
                  <a16:creationId xmlns:a16="http://schemas.microsoft.com/office/drawing/2014/main" id="{52B861A2-B9F0-4BB8-A2A7-5FD1CD98F7DA}"/>
                </a:ext>
              </a:extLst>
            </p:cNvPr>
            <p:cNvSpPr/>
            <p:nvPr/>
          </p:nvSpPr>
          <p:spPr>
            <a:xfrm>
              <a:off x="7612274" y="2652789"/>
              <a:ext cx="392805" cy="304479"/>
            </a:xfrm>
            <a:custGeom>
              <a:avLst/>
              <a:gdLst/>
              <a:ahLst/>
              <a:cxnLst/>
              <a:rect l="l" t="t" r="r" b="b"/>
              <a:pathLst>
                <a:path w="30450" h="23603" extrusionOk="0">
                  <a:moveTo>
                    <a:pt x="27300" y="1"/>
                  </a:moveTo>
                  <a:cubicBezTo>
                    <a:pt x="27254" y="1"/>
                    <a:pt x="27231" y="1"/>
                    <a:pt x="27186" y="24"/>
                  </a:cubicBezTo>
                  <a:cubicBezTo>
                    <a:pt x="26752" y="183"/>
                    <a:pt x="26341" y="366"/>
                    <a:pt x="25953" y="571"/>
                  </a:cubicBezTo>
                  <a:cubicBezTo>
                    <a:pt x="25611" y="754"/>
                    <a:pt x="25223" y="960"/>
                    <a:pt x="24835" y="1233"/>
                  </a:cubicBezTo>
                  <a:cubicBezTo>
                    <a:pt x="24196" y="1667"/>
                    <a:pt x="23557" y="2192"/>
                    <a:pt x="22872" y="2854"/>
                  </a:cubicBezTo>
                  <a:cubicBezTo>
                    <a:pt x="22164" y="3516"/>
                    <a:pt x="21502" y="4224"/>
                    <a:pt x="20863" y="4931"/>
                  </a:cubicBezTo>
                  <a:cubicBezTo>
                    <a:pt x="20384" y="5456"/>
                    <a:pt x="19882" y="6004"/>
                    <a:pt x="19379" y="6506"/>
                  </a:cubicBezTo>
                  <a:cubicBezTo>
                    <a:pt x="18489" y="7396"/>
                    <a:pt x="17713" y="8058"/>
                    <a:pt x="16914" y="8583"/>
                  </a:cubicBezTo>
                  <a:cubicBezTo>
                    <a:pt x="16572" y="8811"/>
                    <a:pt x="16207" y="9017"/>
                    <a:pt x="15842" y="9199"/>
                  </a:cubicBezTo>
                  <a:cubicBezTo>
                    <a:pt x="15454" y="9405"/>
                    <a:pt x="15043" y="9565"/>
                    <a:pt x="14518" y="9747"/>
                  </a:cubicBezTo>
                  <a:cubicBezTo>
                    <a:pt x="13376" y="10112"/>
                    <a:pt x="12190" y="10364"/>
                    <a:pt x="10980" y="10455"/>
                  </a:cubicBezTo>
                  <a:cubicBezTo>
                    <a:pt x="10683" y="10478"/>
                    <a:pt x="10386" y="10478"/>
                    <a:pt x="10112" y="10478"/>
                  </a:cubicBezTo>
                  <a:cubicBezTo>
                    <a:pt x="9314" y="10478"/>
                    <a:pt x="8515" y="10409"/>
                    <a:pt x="7761" y="10249"/>
                  </a:cubicBezTo>
                  <a:cubicBezTo>
                    <a:pt x="7533" y="10204"/>
                    <a:pt x="7305" y="10158"/>
                    <a:pt x="7077" y="10112"/>
                  </a:cubicBezTo>
                  <a:cubicBezTo>
                    <a:pt x="6803" y="10021"/>
                    <a:pt x="6552" y="9930"/>
                    <a:pt x="6346" y="9839"/>
                  </a:cubicBezTo>
                  <a:lnTo>
                    <a:pt x="6072" y="9724"/>
                  </a:lnTo>
                  <a:cubicBezTo>
                    <a:pt x="5707" y="9565"/>
                    <a:pt x="5319" y="9405"/>
                    <a:pt x="4908" y="9314"/>
                  </a:cubicBezTo>
                  <a:cubicBezTo>
                    <a:pt x="4726" y="9291"/>
                    <a:pt x="4543" y="9268"/>
                    <a:pt x="4360" y="9268"/>
                  </a:cubicBezTo>
                  <a:lnTo>
                    <a:pt x="4178" y="9268"/>
                  </a:lnTo>
                  <a:cubicBezTo>
                    <a:pt x="3972" y="9291"/>
                    <a:pt x="3744" y="9336"/>
                    <a:pt x="3493" y="9428"/>
                  </a:cubicBezTo>
                  <a:cubicBezTo>
                    <a:pt x="3196" y="9542"/>
                    <a:pt x="2922" y="9724"/>
                    <a:pt x="2603" y="9998"/>
                  </a:cubicBezTo>
                  <a:cubicBezTo>
                    <a:pt x="2352" y="10227"/>
                    <a:pt x="2101" y="10523"/>
                    <a:pt x="1827" y="10888"/>
                  </a:cubicBezTo>
                  <a:cubicBezTo>
                    <a:pt x="1621" y="11185"/>
                    <a:pt x="1393" y="11550"/>
                    <a:pt x="1188" y="11961"/>
                  </a:cubicBezTo>
                  <a:cubicBezTo>
                    <a:pt x="823" y="12623"/>
                    <a:pt x="526" y="13376"/>
                    <a:pt x="275" y="14198"/>
                  </a:cubicBezTo>
                  <a:cubicBezTo>
                    <a:pt x="183" y="14449"/>
                    <a:pt x="92" y="14723"/>
                    <a:pt x="24" y="15020"/>
                  </a:cubicBezTo>
                  <a:cubicBezTo>
                    <a:pt x="24" y="15043"/>
                    <a:pt x="24" y="15088"/>
                    <a:pt x="1" y="15111"/>
                  </a:cubicBezTo>
                  <a:cubicBezTo>
                    <a:pt x="69" y="15202"/>
                    <a:pt x="115" y="15294"/>
                    <a:pt x="183" y="15385"/>
                  </a:cubicBezTo>
                  <a:lnTo>
                    <a:pt x="206" y="15385"/>
                  </a:lnTo>
                  <a:cubicBezTo>
                    <a:pt x="1302" y="17006"/>
                    <a:pt x="2534" y="18421"/>
                    <a:pt x="3904" y="19585"/>
                  </a:cubicBezTo>
                  <a:cubicBezTo>
                    <a:pt x="4612" y="20178"/>
                    <a:pt x="5342" y="20726"/>
                    <a:pt x="6095" y="21206"/>
                  </a:cubicBezTo>
                  <a:cubicBezTo>
                    <a:pt x="6826" y="21662"/>
                    <a:pt x="7624" y="22050"/>
                    <a:pt x="8446" y="22415"/>
                  </a:cubicBezTo>
                  <a:cubicBezTo>
                    <a:pt x="10044" y="23100"/>
                    <a:pt x="11733" y="23488"/>
                    <a:pt x="13468" y="23579"/>
                  </a:cubicBezTo>
                  <a:cubicBezTo>
                    <a:pt x="13719" y="23579"/>
                    <a:pt x="13970" y="23602"/>
                    <a:pt x="14198" y="23602"/>
                  </a:cubicBezTo>
                  <a:cubicBezTo>
                    <a:pt x="15727" y="23602"/>
                    <a:pt x="17234" y="23351"/>
                    <a:pt x="18718" y="22872"/>
                  </a:cubicBezTo>
                  <a:cubicBezTo>
                    <a:pt x="19608" y="22598"/>
                    <a:pt x="20475" y="22210"/>
                    <a:pt x="21342" y="21753"/>
                  </a:cubicBezTo>
                  <a:cubicBezTo>
                    <a:pt x="22141" y="21342"/>
                    <a:pt x="22963" y="20817"/>
                    <a:pt x="23853" y="20156"/>
                  </a:cubicBezTo>
                  <a:cubicBezTo>
                    <a:pt x="25451" y="18969"/>
                    <a:pt x="26798" y="17622"/>
                    <a:pt x="27848" y="16138"/>
                  </a:cubicBezTo>
                  <a:cubicBezTo>
                    <a:pt x="28943" y="14609"/>
                    <a:pt x="29719" y="12829"/>
                    <a:pt x="30085" y="11048"/>
                  </a:cubicBezTo>
                  <a:cubicBezTo>
                    <a:pt x="30404" y="9451"/>
                    <a:pt x="30450" y="7716"/>
                    <a:pt x="30222" y="5890"/>
                  </a:cubicBezTo>
                  <a:cubicBezTo>
                    <a:pt x="30085" y="4703"/>
                    <a:pt x="29811" y="3630"/>
                    <a:pt x="29400" y="2649"/>
                  </a:cubicBezTo>
                  <a:cubicBezTo>
                    <a:pt x="28966" y="1599"/>
                    <a:pt x="28395" y="731"/>
                    <a:pt x="27665" y="115"/>
                  </a:cubicBezTo>
                  <a:cubicBezTo>
                    <a:pt x="27619" y="69"/>
                    <a:pt x="27551" y="24"/>
                    <a:pt x="27460" y="24"/>
                  </a:cubicBezTo>
                  <a:lnTo>
                    <a:pt x="27414" y="24"/>
                  </a:lnTo>
                  <a:cubicBezTo>
                    <a:pt x="27368" y="1"/>
                    <a:pt x="27346" y="1"/>
                    <a:pt x="273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7718;p70">
              <a:extLst>
                <a:ext uri="{FF2B5EF4-FFF2-40B4-BE49-F238E27FC236}">
                  <a16:creationId xmlns:a16="http://schemas.microsoft.com/office/drawing/2014/main" id="{6D41394F-36B7-4830-AAEF-70D7709943FD}"/>
                </a:ext>
              </a:extLst>
            </p:cNvPr>
            <p:cNvSpPr/>
            <p:nvPr/>
          </p:nvSpPr>
          <p:spPr>
            <a:xfrm>
              <a:off x="7612274" y="2805310"/>
              <a:ext cx="385736" cy="151949"/>
            </a:xfrm>
            <a:custGeom>
              <a:avLst/>
              <a:gdLst/>
              <a:ahLst/>
              <a:cxnLst/>
              <a:rect l="l" t="t" r="r" b="b"/>
              <a:pathLst>
                <a:path w="29902" h="11779" extrusionOk="0">
                  <a:moveTo>
                    <a:pt x="29902" y="0"/>
                  </a:moveTo>
                  <a:cubicBezTo>
                    <a:pt x="29833" y="183"/>
                    <a:pt x="29742" y="366"/>
                    <a:pt x="29651" y="525"/>
                  </a:cubicBezTo>
                  <a:cubicBezTo>
                    <a:pt x="29240" y="1438"/>
                    <a:pt x="28715" y="2283"/>
                    <a:pt x="28122" y="3082"/>
                  </a:cubicBezTo>
                  <a:cubicBezTo>
                    <a:pt x="27802" y="3493"/>
                    <a:pt x="27482" y="3881"/>
                    <a:pt x="27140" y="4269"/>
                  </a:cubicBezTo>
                  <a:cubicBezTo>
                    <a:pt x="26798" y="4611"/>
                    <a:pt x="26455" y="4976"/>
                    <a:pt x="26113" y="5296"/>
                  </a:cubicBezTo>
                  <a:cubicBezTo>
                    <a:pt x="25383" y="5958"/>
                    <a:pt x="24606" y="6574"/>
                    <a:pt x="23785" y="7122"/>
                  </a:cubicBezTo>
                  <a:cubicBezTo>
                    <a:pt x="22963" y="7647"/>
                    <a:pt x="22119" y="8126"/>
                    <a:pt x="21251" y="8491"/>
                  </a:cubicBezTo>
                  <a:cubicBezTo>
                    <a:pt x="20361" y="8879"/>
                    <a:pt x="19448" y="9199"/>
                    <a:pt x="18512" y="9427"/>
                  </a:cubicBezTo>
                  <a:cubicBezTo>
                    <a:pt x="17576" y="9655"/>
                    <a:pt x="16595" y="9792"/>
                    <a:pt x="15613" y="9861"/>
                  </a:cubicBezTo>
                  <a:cubicBezTo>
                    <a:pt x="15316" y="9875"/>
                    <a:pt x="15017" y="9882"/>
                    <a:pt x="14717" y="9882"/>
                  </a:cubicBezTo>
                  <a:cubicBezTo>
                    <a:pt x="14026" y="9882"/>
                    <a:pt x="13330" y="9842"/>
                    <a:pt x="12646" y="9747"/>
                  </a:cubicBezTo>
                  <a:cubicBezTo>
                    <a:pt x="11779" y="9633"/>
                    <a:pt x="10911" y="9450"/>
                    <a:pt x="10067" y="9222"/>
                  </a:cubicBezTo>
                  <a:cubicBezTo>
                    <a:pt x="9177" y="8948"/>
                    <a:pt x="8309" y="8628"/>
                    <a:pt x="7465" y="8263"/>
                  </a:cubicBezTo>
                  <a:cubicBezTo>
                    <a:pt x="6597" y="7875"/>
                    <a:pt x="5776" y="7441"/>
                    <a:pt x="4977" y="6939"/>
                  </a:cubicBezTo>
                  <a:cubicBezTo>
                    <a:pt x="4155" y="6437"/>
                    <a:pt x="3402" y="5866"/>
                    <a:pt x="2671" y="5250"/>
                  </a:cubicBezTo>
                  <a:cubicBezTo>
                    <a:pt x="1987" y="4657"/>
                    <a:pt x="1325" y="4018"/>
                    <a:pt x="754" y="3310"/>
                  </a:cubicBezTo>
                  <a:cubicBezTo>
                    <a:pt x="549" y="3059"/>
                    <a:pt x="366" y="2831"/>
                    <a:pt x="183" y="2580"/>
                  </a:cubicBezTo>
                  <a:cubicBezTo>
                    <a:pt x="138" y="2762"/>
                    <a:pt x="69" y="2968"/>
                    <a:pt x="24" y="3196"/>
                  </a:cubicBezTo>
                  <a:cubicBezTo>
                    <a:pt x="1" y="3242"/>
                    <a:pt x="1" y="3264"/>
                    <a:pt x="1" y="3287"/>
                  </a:cubicBezTo>
                  <a:cubicBezTo>
                    <a:pt x="69" y="3378"/>
                    <a:pt x="115" y="3470"/>
                    <a:pt x="161" y="3561"/>
                  </a:cubicBezTo>
                  <a:cubicBezTo>
                    <a:pt x="1302" y="5204"/>
                    <a:pt x="2557" y="6620"/>
                    <a:pt x="3904" y="7761"/>
                  </a:cubicBezTo>
                  <a:cubicBezTo>
                    <a:pt x="4612" y="8377"/>
                    <a:pt x="5342" y="8902"/>
                    <a:pt x="6095" y="9382"/>
                  </a:cubicBezTo>
                  <a:cubicBezTo>
                    <a:pt x="6826" y="9838"/>
                    <a:pt x="7602" y="10249"/>
                    <a:pt x="8446" y="10591"/>
                  </a:cubicBezTo>
                  <a:cubicBezTo>
                    <a:pt x="10044" y="11276"/>
                    <a:pt x="11733" y="11664"/>
                    <a:pt x="13468" y="11755"/>
                  </a:cubicBezTo>
                  <a:cubicBezTo>
                    <a:pt x="13719" y="11778"/>
                    <a:pt x="13970" y="11778"/>
                    <a:pt x="14198" y="11778"/>
                  </a:cubicBezTo>
                  <a:cubicBezTo>
                    <a:pt x="15705" y="11778"/>
                    <a:pt x="17234" y="11550"/>
                    <a:pt x="18718" y="11048"/>
                  </a:cubicBezTo>
                  <a:cubicBezTo>
                    <a:pt x="19608" y="10774"/>
                    <a:pt x="20498" y="10409"/>
                    <a:pt x="21342" y="9952"/>
                  </a:cubicBezTo>
                  <a:cubicBezTo>
                    <a:pt x="22141" y="9518"/>
                    <a:pt x="22963" y="8993"/>
                    <a:pt x="23853" y="8332"/>
                  </a:cubicBezTo>
                  <a:cubicBezTo>
                    <a:pt x="25451" y="7145"/>
                    <a:pt x="26798" y="5798"/>
                    <a:pt x="27848" y="4314"/>
                  </a:cubicBezTo>
                  <a:cubicBezTo>
                    <a:pt x="28784" y="3013"/>
                    <a:pt x="29491" y="1530"/>
                    <a:pt x="29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7719;p70">
              <a:extLst>
                <a:ext uri="{FF2B5EF4-FFF2-40B4-BE49-F238E27FC236}">
                  <a16:creationId xmlns:a16="http://schemas.microsoft.com/office/drawing/2014/main" id="{E9645ABA-4557-40B4-8E12-BBCB10CF7E63}"/>
                </a:ext>
              </a:extLst>
            </p:cNvPr>
            <p:cNvSpPr/>
            <p:nvPr/>
          </p:nvSpPr>
          <p:spPr>
            <a:xfrm>
              <a:off x="7701783" y="2709326"/>
              <a:ext cx="186985" cy="81992"/>
            </a:xfrm>
            <a:custGeom>
              <a:avLst/>
              <a:gdLst/>
              <a:ahLst/>
              <a:cxnLst/>
              <a:rect l="l" t="t" r="r" b="b"/>
              <a:pathLst>
                <a:path w="14495" h="6356" extrusionOk="0">
                  <a:moveTo>
                    <a:pt x="10478" y="3378"/>
                  </a:moveTo>
                  <a:cubicBezTo>
                    <a:pt x="10478" y="3401"/>
                    <a:pt x="10478" y="3401"/>
                    <a:pt x="10455" y="3401"/>
                  </a:cubicBezTo>
                  <a:lnTo>
                    <a:pt x="10478" y="3401"/>
                  </a:lnTo>
                  <a:lnTo>
                    <a:pt x="10478" y="3378"/>
                  </a:lnTo>
                  <a:close/>
                  <a:moveTo>
                    <a:pt x="14381" y="0"/>
                  </a:moveTo>
                  <a:cubicBezTo>
                    <a:pt x="14358" y="0"/>
                    <a:pt x="14335" y="0"/>
                    <a:pt x="14335" y="23"/>
                  </a:cubicBezTo>
                  <a:cubicBezTo>
                    <a:pt x="13719" y="639"/>
                    <a:pt x="13102" y="1233"/>
                    <a:pt x="12463" y="1803"/>
                  </a:cubicBezTo>
                  <a:cubicBezTo>
                    <a:pt x="11847" y="2374"/>
                    <a:pt x="11185" y="2899"/>
                    <a:pt x="10500" y="3378"/>
                  </a:cubicBezTo>
                  <a:cubicBezTo>
                    <a:pt x="10478" y="3401"/>
                    <a:pt x="10478" y="3401"/>
                    <a:pt x="10478" y="3401"/>
                  </a:cubicBezTo>
                  <a:cubicBezTo>
                    <a:pt x="9450" y="4109"/>
                    <a:pt x="8378" y="4679"/>
                    <a:pt x="7213" y="5113"/>
                  </a:cubicBezTo>
                  <a:cubicBezTo>
                    <a:pt x="7191" y="5113"/>
                    <a:pt x="7191" y="5113"/>
                    <a:pt x="7191" y="5136"/>
                  </a:cubicBezTo>
                  <a:cubicBezTo>
                    <a:pt x="7191" y="5136"/>
                    <a:pt x="7191" y="5113"/>
                    <a:pt x="7191" y="5113"/>
                  </a:cubicBezTo>
                  <a:cubicBezTo>
                    <a:pt x="6711" y="5296"/>
                    <a:pt x="6209" y="5433"/>
                    <a:pt x="5684" y="5547"/>
                  </a:cubicBezTo>
                  <a:cubicBezTo>
                    <a:pt x="5091" y="5684"/>
                    <a:pt x="4452" y="5775"/>
                    <a:pt x="3835" y="5821"/>
                  </a:cubicBezTo>
                  <a:lnTo>
                    <a:pt x="3881" y="5821"/>
                  </a:lnTo>
                  <a:cubicBezTo>
                    <a:pt x="3533" y="5847"/>
                    <a:pt x="3186" y="5859"/>
                    <a:pt x="2833" y="5859"/>
                  </a:cubicBezTo>
                  <a:cubicBezTo>
                    <a:pt x="2584" y="5859"/>
                    <a:pt x="2333" y="5853"/>
                    <a:pt x="2078" y="5844"/>
                  </a:cubicBezTo>
                  <a:cubicBezTo>
                    <a:pt x="1462" y="5821"/>
                    <a:pt x="845" y="5752"/>
                    <a:pt x="229" y="5661"/>
                  </a:cubicBezTo>
                  <a:cubicBezTo>
                    <a:pt x="183" y="5661"/>
                    <a:pt x="160" y="5661"/>
                    <a:pt x="115" y="5684"/>
                  </a:cubicBezTo>
                  <a:cubicBezTo>
                    <a:pt x="69" y="5707"/>
                    <a:pt x="24" y="5752"/>
                    <a:pt x="1" y="5798"/>
                  </a:cubicBezTo>
                  <a:cubicBezTo>
                    <a:pt x="1" y="5866"/>
                    <a:pt x="1" y="5912"/>
                    <a:pt x="24" y="5981"/>
                  </a:cubicBezTo>
                  <a:cubicBezTo>
                    <a:pt x="46" y="6003"/>
                    <a:pt x="92" y="6072"/>
                    <a:pt x="160" y="6072"/>
                  </a:cubicBezTo>
                  <a:cubicBezTo>
                    <a:pt x="1114" y="6247"/>
                    <a:pt x="2101" y="6356"/>
                    <a:pt x="3092" y="6356"/>
                  </a:cubicBezTo>
                  <a:cubicBezTo>
                    <a:pt x="3264" y="6356"/>
                    <a:pt x="3435" y="6352"/>
                    <a:pt x="3607" y="6346"/>
                  </a:cubicBezTo>
                  <a:cubicBezTo>
                    <a:pt x="4726" y="6300"/>
                    <a:pt x="5844" y="6140"/>
                    <a:pt x="6894" y="5798"/>
                  </a:cubicBezTo>
                  <a:cubicBezTo>
                    <a:pt x="7373" y="5638"/>
                    <a:pt x="7853" y="5433"/>
                    <a:pt x="8309" y="5204"/>
                  </a:cubicBezTo>
                  <a:cubicBezTo>
                    <a:pt x="8766" y="4976"/>
                    <a:pt x="9199" y="4725"/>
                    <a:pt x="9633" y="4451"/>
                  </a:cubicBezTo>
                  <a:cubicBezTo>
                    <a:pt x="10478" y="3903"/>
                    <a:pt x="11254" y="3264"/>
                    <a:pt x="12007" y="2580"/>
                  </a:cubicBezTo>
                  <a:cubicBezTo>
                    <a:pt x="12851" y="1803"/>
                    <a:pt x="13650" y="982"/>
                    <a:pt x="14449" y="160"/>
                  </a:cubicBezTo>
                  <a:cubicBezTo>
                    <a:pt x="14495" y="137"/>
                    <a:pt x="14495" y="69"/>
                    <a:pt x="14449" y="23"/>
                  </a:cubicBezTo>
                  <a:cubicBezTo>
                    <a:pt x="14449" y="23"/>
                    <a:pt x="14426" y="0"/>
                    <a:pt x="14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7720;p70">
              <a:extLst>
                <a:ext uri="{FF2B5EF4-FFF2-40B4-BE49-F238E27FC236}">
                  <a16:creationId xmlns:a16="http://schemas.microsoft.com/office/drawing/2014/main" id="{A7806C23-494B-42C0-9B22-47146B40BE12}"/>
                </a:ext>
              </a:extLst>
            </p:cNvPr>
            <p:cNvSpPr/>
            <p:nvPr/>
          </p:nvSpPr>
          <p:spPr>
            <a:xfrm>
              <a:off x="7610223" y="2845052"/>
              <a:ext cx="347449" cy="113984"/>
            </a:xfrm>
            <a:custGeom>
              <a:avLst/>
              <a:gdLst/>
              <a:ahLst/>
              <a:cxnLst/>
              <a:rect l="l" t="t" r="r" b="b"/>
              <a:pathLst>
                <a:path w="26934" h="8836" extrusionOk="0">
                  <a:moveTo>
                    <a:pt x="4278" y="4442"/>
                  </a:moveTo>
                  <a:cubicBezTo>
                    <a:pt x="4290" y="4453"/>
                    <a:pt x="4302" y="4464"/>
                    <a:pt x="4314" y="4474"/>
                  </a:cubicBezTo>
                  <a:cubicBezTo>
                    <a:pt x="4302" y="4462"/>
                    <a:pt x="4290" y="4450"/>
                    <a:pt x="4278" y="4442"/>
                  </a:cubicBezTo>
                  <a:close/>
                  <a:moveTo>
                    <a:pt x="10796" y="7875"/>
                  </a:moveTo>
                  <a:cubicBezTo>
                    <a:pt x="10822" y="7881"/>
                    <a:pt x="10847" y="7886"/>
                    <a:pt x="10873" y="7891"/>
                  </a:cubicBezTo>
                  <a:lnTo>
                    <a:pt x="10873" y="7891"/>
                  </a:lnTo>
                  <a:cubicBezTo>
                    <a:pt x="10837" y="7875"/>
                    <a:pt x="10817" y="7875"/>
                    <a:pt x="10796" y="7875"/>
                  </a:cubicBezTo>
                  <a:close/>
                  <a:moveTo>
                    <a:pt x="251" y="1"/>
                  </a:moveTo>
                  <a:cubicBezTo>
                    <a:pt x="205" y="1"/>
                    <a:pt x="137" y="24"/>
                    <a:pt x="91" y="69"/>
                  </a:cubicBezTo>
                  <a:cubicBezTo>
                    <a:pt x="46" y="115"/>
                    <a:pt x="0" y="183"/>
                    <a:pt x="0" y="252"/>
                  </a:cubicBezTo>
                  <a:cubicBezTo>
                    <a:pt x="0" y="320"/>
                    <a:pt x="23" y="366"/>
                    <a:pt x="69" y="434"/>
                  </a:cubicBezTo>
                  <a:cubicBezTo>
                    <a:pt x="342" y="845"/>
                    <a:pt x="662" y="1256"/>
                    <a:pt x="959" y="1667"/>
                  </a:cubicBezTo>
                  <a:cubicBezTo>
                    <a:pt x="1255" y="2055"/>
                    <a:pt x="1575" y="2443"/>
                    <a:pt x="1895" y="2808"/>
                  </a:cubicBezTo>
                  <a:cubicBezTo>
                    <a:pt x="2511" y="3561"/>
                    <a:pt x="3173" y="4269"/>
                    <a:pt x="3880" y="4931"/>
                  </a:cubicBezTo>
                  <a:cubicBezTo>
                    <a:pt x="4588" y="5593"/>
                    <a:pt x="5364" y="6186"/>
                    <a:pt x="6209" y="6689"/>
                  </a:cubicBezTo>
                  <a:cubicBezTo>
                    <a:pt x="6642" y="6962"/>
                    <a:pt x="7099" y="7214"/>
                    <a:pt x="7555" y="7442"/>
                  </a:cubicBezTo>
                  <a:cubicBezTo>
                    <a:pt x="8035" y="7670"/>
                    <a:pt x="8514" y="7853"/>
                    <a:pt x="9016" y="8035"/>
                  </a:cubicBezTo>
                  <a:cubicBezTo>
                    <a:pt x="9541" y="8218"/>
                    <a:pt x="10066" y="8355"/>
                    <a:pt x="10614" y="8469"/>
                  </a:cubicBezTo>
                  <a:cubicBezTo>
                    <a:pt x="11139" y="8583"/>
                    <a:pt x="11709" y="8674"/>
                    <a:pt x="12257" y="8743"/>
                  </a:cubicBezTo>
                  <a:cubicBezTo>
                    <a:pt x="12875" y="8807"/>
                    <a:pt x="13499" y="8835"/>
                    <a:pt x="14123" y="8835"/>
                  </a:cubicBezTo>
                  <a:cubicBezTo>
                    <a:pt x="14606" y="8835"/>
                    <a:pt x="15089" y="8818"/>
                    <a:pt x="15567" y="8788"/>
                  </a:cubicBezTo>
                  <a:cubicBezTo>
                    <a:pt x="16594" y="8720"/>
                    <a:pt x="17621" y="8560"/>
                    <a:pt x="18603" y="8263"/>
                  </a:cubicBezTo>
                  <a:cubicBezTo>
                    <a:pt x="19561" y="7990"/>
                    <a:pt x="20497" y="7602"/>
                    <a:pt x="21410" y="7145"/>
                  </a:cubicBezTo>
                  <a:cubicBezTo>
                    <a:pt x="21661" y="7008"/>
                    <a:pt x="21912" y="6871"/>
                    <a:pt x="22163" y="6711"/>
                  </a:cubicBezTo>
                  <a:cubicBezTo>
                    <a:pt x="22437" y="6574"/>
                    <a:pt x="22688" y="6392"/>
                    <a:pt x="22962" y="6232"/>
                  </a:cubicBezTo>
                  <a:cubicBezTo>
                    <a:pt x="23487" y="5890"/>
                    <a:pt x="23967" y="5524"/>
                    <a:pt x="24446" y="5159"/>
                  </a:cubicBezTo>
                  <a:cubicBezTo>
                    <a:pt x="25359" y="4429"/>
                    <a:pt x="26181" y="3607"/>
                    <a:pt x="26911" y="2717"/>
                  </a:cubicBezTo>
                  <a:cubicBezTo>
                    <a:pt x="26934" y="2671"/>
                    <a:pt x="26934" y="2603"/>
                    <a:pt x="26888" y="2580"/>
                  </a:cubicBezTo>
                  <a:cubicBezTo>
                    <a:pt x="26875" y="2573"/>
                    <a:pt x="26860" y="2571"/>
                    <a:pt x="26844" y="2571"/>
                  </a:cubicBezTo>
                  <a:cubicBezTo>
                    <a:pt x="26806" y="2571"/>
                    <a:pt x="26767" y="2587"/>
                    <a:pt x="26751" y="2603"/>
                  </a:cubicBezTo>
                  <a:cubicBezTo>
                    <a:pt x="26637" y="2763"/>
                    <a:pt x="26523" y="2900"/>
                    <a:pt x="26386" y="3037"/>
                  </a:cubicBezTo>
                  <a:cubicBezTo>
                    <a:pt x="26386" y="3037"/>
                    <a:pt x="26386" y="3037"/>
                    <a:pt x="26409" y="3014"/>
                  </a:cubicBezTo>
                  <a:lnTo>
                    <a:pt x="26409" y="3014"/>
                  </a:lnTo>
                  <a:cubicBezTo>
                    <a:pt x="25975" y="3493"/>
                    <a:pt x="25519" y="3927"/>
                    <a:pt x="25039" y="4338"/>
                  </a:cubicBezTo>
                  <a:cubicBezTo>
                    <a:pt x="24544" y="4743"/>
                    <a:pt x="24026" y="5149"/>
                    <a:pt x="23486" y="5488"/>
                  </a:cubicBezTo>
                  <a:lnTo>
                    <a:pt x="23486" y="5488"/>
                  </a:lnTo>
                  <a:cubicBezTo>
                    <a:pt x="23487" y="5486"/>
                    <a:pt x="23487" y="5483"/>
                    <a:pt x="23487" y="5479"/>
                  </a:cubicBezTo>
                  <a:lnTo>
                    <a:pt x="23487" y="5479"/>
                  </a:lnTo>
                  <a:cubicBezTo>
                    <a:pt x="23168" y="5707"/>
                    <a:pt x="22825" y="5912"/>
                    <a:pt x="22483" y="6095"/>
                  </a:cubicBezTo>
                  <a:cubicBezTo>
                    <a:pt x="22141" y="6301"/>
                    <a:pt x="21798" y="6483"/>
                    <a:pt x="21433" y="6666"/>
                  </a:cubicBezTo>
                  <a:cubicBezTo>
                    <a:pt x="21091" y="6825"/>
                    <a:pt x="20725" y="6985"/>
                    <a:pt x="20383" y="7145"/>
                  </a:cubicBezTo>
                  <a:cubicBezTo>
                    <a:pt x="20040" y="7274"/>
                    <a:pt x="19697" y="7402"/>
                    <a:pt x="19354" y="7512"/>
                  </a:cubicBezTo>
                  <a:lnTo>
                    <a:pt x="19354" y="7512"/>
                  </a:lnTo>
                  <a:cubicBezTo>
                    <a:pt x="19355" y="7511"/>
                    <a:pt x="19355" y="7511"/>
                    <a:pt x="19356" y="7510"/>
                  </a:cubicBezTo>
                  <a:lnTo>
                    <a:pt x="19356" y="7510"/>
                  </a:lnTo>
                  <a:cubicBezTo>
                    <a:pt x="18740" y="7716"/>
                    <a:pt x="18123" y="7875"/>
                    <a:pt x="17484" y="7990"/>
                  </a:cubicBezTo>
                  <a:cubicBezTo>
                    <a:pt x="16799" y="8127"/>
                    <a:pt x="16092" y="8195"/>
                    <a:pt x="15407" y="8241"/>
                  </a:cubicBezTo>
                  <a:lnTo>
                    <a:pt x="15476" y="8241"/>
                  </a:lnTo>
                  <a:cubicBezTo>
                    <a:pt x="15188" y="8253"/>
                    <a:pt x="14899" y="8260"/>
                    <a:pt x="14609" y="8260"/>
                  </a:cubicBezTo>
                  <a:cubicBezTo>
                    <a:pt x="13360" y="8260"/>
                    <a:pt x="12095" y="8141"/>
                    <a:pt x="10873" y="7891"/>
                  </a:cubicBezTo>
                  <a:lnTo>
                    <a:pt x="10873" y="7891"/>
                  </a:lnTo>
                  <a:cubicBezTo>
                    <a:pt x="10877" y="7893"/>
                    <a:pt x="10882" y="7896"/>
                    <a:pt x="10888" y="7898"/>
                  </a:cubicBezTo>
                  <a:cubicBezTo>
                    <a:pt x="10271" y="7761"/>
                    <a:pt x="9655" y="7579"/>
                    <a:pt x="9062" y="7373"/>
                  </a:cubicBezTo>
                  <a:cubicBezTo>
                    <a:pt x="8491" y="7168"/>
                    <a:pt x="7920" y="6917"/>
                    <a:pt x="7395" y="6643"/>
                  </a:cubicBezTo>
                  <a:cubicBezTo>
                    <a:pt x="7418" y="6643"/>
                    <a:pt x="7441" y="6666"/>
                    <a:pt x="7464" y="6666"/>
                  </a:cubicBezTo>
                  <a:cubicBezTo>
                    <a:pt x="6870" y="6369"/>
                    <a:pt x="6323" y="6027"/>
                    <a:pt x="5798" y="5661"/>
                  </a:cubicBezTo>
                  <a:cubicBezTo>
                    <a:pt x="5250" y="5273"/>
                    <a:pt x="4748" y="4863"/>
                    <a:pt x="4246" y="4429"/>
                  </a:cubicBezTo>
                  <a:cubicBezTo>
                    <a:pt x="4256" y="4429"/>
                    <a:pt x="4267" y="4434"/>
                    <a:pt x="4278" y="4442"/>
                  </a:cubicBezTo>
                  <a:lnTo>
                    <a:pt x="4278" y="4442"/>
                  </a:lnTo>
                  <a:cubicBezTo>
                    <a:pt x="3584" y="3812"/>
                    <a:pt x="2957" y="3138"/>
                    <a:pt x="2351" y="2420"/>
                  </a:cubicBezTo>
                  <a:cubicBezTo>
                    <a:pt x="2031" y="2055"/>
                    <a:pt x="1712" y="1667"/>
                    <a:pt x="1392" y="1279"/>
                  </a:cubicBezTo>
                  <a:cubicBezTo>
                    <a:pt x="1096" y="891"/>
                    <a:pt x="776" y="480"/>
                    <a:pt x="457" y="92"/>
                  </a:cubicBezTo>
                  <a:cubicBezTo>
                    <a:pt x="411" y="46"/>
                    <a:pt x="342" y="1"/>
                    <a:pt x="2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7721;p70">
              <a:extLst>
                <a:ext uri="{FF2B5EF4-FFF2-40B4-BE49-F238E27FC236}">
                  <a16:creationId xmlns:a16="http://schemas.microsoft.com/office/drawing/2014/main" id="{B34CF96B-35BC-4340-AF3C-7F7B9588E595}"/>
                </a:ext>
              </a:extLst>
            </p:cNvPr>
            <p:cNvSpPr/>
            <p:nvPr/>
          </p:nvSpPr>
          <p:spPr>
            <a:xfrm>
              <a:off x="7553389" y="2722574"/>
              <a:ext cx="161366" cy="142519"/>
            </a:xfrm>
            <a:custGeom>
              <a:avLst/>
              <a:gdLst/>
              <a:ahLst/>
              <a:cxnLst/>
              <a:rect l="l" t="t" r="r" b="b"/>
              <a:pathLst>
                <a:path w="12509" h="11048" extrusionOk="0">
                  <a:moveTo>
                    <a:pt x="7487" y="0"/>
                  </a:moveTo>
                  <a:cubicBezTo>
                    <a:pt x="7122" y="0"/>
                    <a:pt x="6734" y="46"/>
                    <a:pt x="6278" y="183"/>
                  </a:cubicBezTo>
                  <a:cubicBezTo>
                    <a:pt x="5844" y="297"/>
                    <a:pt x="5388" y="480"/>
                    <a:pt x="4840" y="754"/>
                  </a:cubicBezTo>
                  <a:cubicBezTo>
                    <a:pt x="3995" y="1210"/>
                    <a:pt x="3173" y="1758"/>
                    <a:pt x="2397" y="2306"/>
                  </a:cubicBezTo>
                  <a:lnTo>
                    <a:pt x="2169" y="2466"/>
                  </a:lnTo>
                  <a:cubicBezTo>
                    <a:pt x="1941" y="2625"/>
                    <a:pt x="1713" y="2785"/>
                    <a:pt x="1484" y="2922"/>
                  </a:cubicBezTo>
                  <a:cubicBezTo>
                    <a:pt x="1416" y="2968"/>
                    <a:pt x="1393" y="3036"/>
                    <a:pt x="1370" y="3105"/>
                  </a:cubicBezTo>
                  <a:cubicBezTo>
                    <a:pt x="1347" y="3196"/>
                    <a:pt x="1370" y="3264"/>
                    <a:pt x="1416" y="3333"/>
                  </a:cubicBezTo>
                  <a:cubicBezTo>
                    <a:pt x="1439" y="3356"/>
                    <a:pt x="1462" y="3401"/>
                    <a:pt x="1507" y="3401"/>
                  </a:cubicBezTo>
                  <a:cubicBezTo>
                    <a:pt x="982" y="4200"/>
                    <a:pt x="617" y="4976"/>
                    <a:pt x="366" y="5730"/>
                  </a:cubicBezTo>
                  <a:cubicBezTo>
                    <a:pt x="183" y="6277"/>
                    <a:pt x="69" y="6802"/>
                    <a:pt x="24" y="7305"/>
                  </a:cubicBezTo>
                  <a:cubicBezTo>
                    <a:pt x="1" y="7556"/>
                    <a:pt x="1" y="7807"/>
                    <a:pt x="1" y="8058"/>
                  </a:cubicBezTo>
                  <a:cubicBezTo>
                    <a:pt x="24" y="8309"/>
                    <a:pt x="46" y="8560"/>
                    <a:pt x="115" y="8879"/>
                  </a:cubicBezTo>
                  <a:cubicBezTo>
                    <a:pt x="229" y="9359"/>
                    <a:pt x="389" y="9770"/>
                    <a:pt x="617" y="10112"/>
                  </a:cubicBezTo>
                  <a:cubicBezTo>
                    <a:pt x="800" y="10386"/>
                    <a:pt x="1051" y="10637"/>
                    <a:pt x="1347" y="10797"/>
                  </a:cubicBezTo>
                  <a:cubicBezTo>
                    <a:pt x="1599" y="10934"/>
                    <a:pt x="1895" y="11025"/>
                    <a:pt x="2238" y="11048"/>
                  </a:cubicBezTo>
                  <a:lnTo>
                    <a:pt x="2397" y="11048"/>
                  </a:lnTo>
                  <a:cubicBezTo>
                    <a:pt x="2671" y="11048"/>
                    <a:pt x="2922" y="11025"/>
                    <a:pt x="3219" y="10957"/>
                  </a:cubicBezTo>
                  <a:cubicBezTo>
                    <a:pt x="3698" y="10865"/>
                    <a:pt x="4132" y="10728"/>
                    <a:pt x="4634" y="10569"/>
                  </a:cubicBezTo>
                  <a:lnTo>
                    <a:pt x="4817" y="10523"/>
                  </a:lnTo>
                  <a:cubicBezTo>
                    <a:pt x="4954" y="10454"/>
                    <a:pt x="5114" y="10409"/>
                    <a:pt x="5273" y="10363"/>
                  </a:cubicBezTo>
                  <a:cubicBezTo>
                    <a:pt x="5410" y="10340"/>
                    <a:pt x="5524" y="10295"/>
                    <a:pt x="5684" y="10272"/>
                  </a:cubicBezTo>
                  <a:lnTo>
                    <a:pt x="5707" y="10272"/>
                  </a:lnTo>
                  <a:cubicBezTo>
                    <a:pt x="5707" y="10272"/>
                    <a:pt x="5707" y="10249"/>
                    <a:pt x="5707" y="10249"/>
                  </a:cubicBezTo>
                  <a:cubicBezTo>
                    <a:pt x="6118" y="10181"/>
                    <a:pt x="6506" y="10112"/>
                    <a:pt x="6894" y="10044"/>
                  </a:cubicBezTo>
                  <a:cubicBezTo>
                    <a:pt x="7145" y="9975"/>
                    <a:pt x="7396" y="9929"/>
                    <a:pt x="7647" y="9884"/>
                  </a:cubicBezTo>
                  <a:cubicBezTo>
                    <a:pt x="8378" y="9747"/>
                    <a:pt x="9154" y="9587"/>
                    <a:pt x="9884" y="9359"/>
                  </a:cubicBezTo>
                  <a:cubicBezTo>
                    <a:pt x="10226" y="9245"/>
                    <a:pt x="10546" y="9131"/>
                    <a:pt x="10820" y="9016"/>
                  </a:cubicBezTo>
                  <a:cubicBezTo>
                    <a:pt x="11117" y="8857"/>
                    <a:pt x="11345" y="8720"/>
                    <a:pt x="11528" y="8560"/>
                  </a:cubicBezTo>
                  <a:cubicBezTo>
                    <a:pt x="11756" y="8377"/>
                    <a:pt x="11893" y="8172"/>
                    <a:pt x="11984" y="7944"/>
                  </a:cubicBezTo>
                  <a:cubicBezTo>
                    <a:pt x="12053" y="7738"/>
                    <a:pt x="12121" y="7464"/>
                    <a:pt x="11984" y="7190"/>
                  </a:cubicBezTo>
                  <a:cubicBezTo>
                    <a:pt x="11916" y="7053"/>
                    <a:pt x="11801" y="6916"/>
                    <a:pt x="11687" y="6825"/>
                  </a:cubicBezTo>
                  <a:cubicBezTo>
                    <a:pt x="11550" y="6734"/>
                    <a:pt x="11413" y="6665"/>
                    <a:pt x="11231" y="6597"/>
                  </a:cubicBezTo>
                  <a:lnTo>
                    <a:pt x="11185" y="6574"/>
                  </a:lnTo>
                  <a:cubicBezTo>
                    <a:pt x="11276" y="6551"/>
                    <a:pt x="11345" y="6528"/>
                    <a:pt x="11436" y="6506"/>
                  </a:cubicBezTo>
                  <a:cubicBezTo>
                    <a:pt x="11870" y="6369"/>
                    <a:pt x="12418" y="6072"/>
                    <a:pt x="12486" y="5547"/>
                  </a:cubicBezTo>
                  <a:cubicBezTo>
                    <a:pt x="12509" y="5296"/>
                    <a:pt x="12418" y="4999"/>
                    <a:pt x="12235" y="4771"/>
                  </a:cubicBezTo>
                  <a:cubicBezTo>
                    <a:pt x="12053" y="4565"/>
                    <a:pt x="11824" y="4406"/>
                    <a:pt x="11505" y="4292"/>
                  </a:cubicBezTo>
                  <a:cubicBezTo>
                    <a:pt x="11368" y="4246"/>
                    <a:pt x="11231" y="4223"/>
                    <a:pt x="11071" y="4177"/>
                  </a:cubicBezTo>
                  <a:lnTo>
                    <a:pt x="11162" y="4155"/>
                  </a:lnTo>
                  <a:cubicBezTo>
                    <a:pt x="11345" y="4063"/>
                    <a:pt x="11573" y="3904"/>
                    <a:pt x="11687" y="3652"/>
                  </a:cubicBezTo>
                  <a:cubicBezTo>
                    <a:pt x="11733" y="3538"/>
                    <a:pt x="11756" y="3424"/>
                    <a:pt x="11756" y="3310"/>
                  </a:cubicBezTo>
                  <a:cubicBezTo>
                    <a:pt x="11733" y="3150"/>
                    <a:pt x="11664" y="3013"/>
                    <a:pt x="11596" y="2899"/>
                  </a:cubicBezTo>
                  <a:cubicBezTo>
                    <a:pt x="11550" y="2808"/>
                    <a:pt x="11482" y="2717"/>
                    <a:pt x="11345" y="2603"/>
                  </a:cubicBezTo>
                  <a:cubicBezTo>
                    <a:pt x="11254" y="2534"/>
                    <a:pt x="11117" y="2466"/>
                    <a:pt x="10980" y="2397"/>
                  </a:cubicBezTo>
                  <a:cubicBezTo>
                    <a:pt x="10637" y="2260"/>
                    <a:pt x="10295" y="2214"/>
                    <a:pt x="10044" y="2214"/>
                  </a:cubicBezTo>
                  <a:cubicBezTo>
                    <a:pt x="9907" y="2192"/>
                    <a:pt x="9747" y="2192"/>
                    <a:pt x="9587" y="2192"/>
                  </a:cubicBezTo>
                  <a:cubicBezTo>
                    <a:pt x="9222" y="2192"/>
                    <a:pt x="8811" y="2214"/>
                    <a:pt x="8286" y="2283"/>
                  </a:cubicBezTo>
                  <a:lnTo>
                    <a:pt x="8218" y="2306"/>
                  </a:lnTo>
                  <a:lnTo>
                    <a:pt x="8149" y="2306"/>
                  </a:lnTo>
                  <a:cubicBezTo>
                    <a:pt x="8195" y="2260"/>
                    <a:pt x="8241" y="2237"/>
                    <a:pt x="8286" y="2192"/>
                  </a:cubicBezTo>
                  <a:cubicBezTo>
                    <a:pt x="8446" y="2032"/>
                    <a:pt x="8583" y="1895"/>
                    <a:pt x="8674" y="1758"/>
                  </a:cubicBezTo>
                  <a:cubicBezTo>
                    <a:pt x="8788" y="1598"/>
                    <a:pt x="8857" y="1438"/>
                    <a:pt x="8903" y="1256"/>
                  </a:cubicBezTo>
                  <a:cubicBezTo>
                    <a:pt x="8994" y="959"/>
                    <a:pt x="8925" y="640"/>
                    <a:pt x="8720" y="411"/>
                  </a:cubicBezTo>
                  <a:cubicBezTo>
                    <a:pt x="8515" y="183"/>
                    <a:pt x="8172" y="23"/>
                    <a:pt x="7739" y="0"/>
                  </a:cubicBezTo>
                  <a:close/>
                </a:path>
              </a:pathLst>
            </a:custGeom>
            <a:solidFill>
              <a:srgbClr val="8951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7722;p70">
              <a:extLst>
                <a:ext uri="{FF2B5EF4-FFF2-40B4-BE49-F238E27FC236}">
                  <a16:creationId xmlns:a16="http://schemas.microsoft.com/office/drawing/2014/main" id="{182E9298-5197-44B3-94AF-8E34B3A6F82B}"/>
                </a:ext>
              </a:extLst>
            </p:cNvPr>
            <p:cNvSpPr/>
            <p:nvPr/>
          </p:nvSpPr>
          <p:spPr>
            <a:xfrm>
              <a:off x="7654378" y="2776751"/>
              <a:ext cx="38584" cy="10333"/>
            </a:xfrm>
            <a:custGeom>
              <a:avLst/>
              <a:gdLst/>
              <a:ahLst/>
              <a:cxnLst/>
              <a:rect l="l" t="t" r="r" b="b"/>
              <a:pathLst>
                <a:path w="2991" h="801" extrusionOk="0">
                  <a:moveTo>
                    <a:pt x="2900" y="0"/>
                  </a:moveTo>
                  <a:cubicBezTo>
                    <a:pt x="2649" y="0"/>
                    <a:pt x="2420" y="0"/>
                    <a:pt x="2192" y="23"/>
                  </a:cubicBezTo>
                  <a:cubicBezTo>
                    <a:pt x="1941" y="46"/>
                    <a:pt x="1690" y="69"/>
                    <a:pt x="1462" y="114"/>
                  </a:cubicBezTo>
                  <a:cubicBezTo>
                    <a:pt x="982" y="206"/>
                    <a:pt x="503" y="320"/>
                    <a:pt x="92" y="548"/>
                  </a:cubicBezTo>
                  <a:cubicBezTo>
                    <a:pt x="24" y="571"/>
                    <a:pt x="1" y="662"/>
                    <a:pt x="24" y="731"/>
                  </a:cubicBezTo>
                  <a:cubicBezTo>
                    <a:pt x="38" y="775"/>
                    <a:pt x="82" y="800"/>
                    <a:pt x="129" y="800"/>
                  </a:cubicBezTo>
                  <a:cubicBezTo>
                    <a:pt x="155" y="800"/>
                    <a:pt x="182" y="793"/>
                    <a:pt x="206" y="776"/>
                  </a:cubicBezTo>
                  <a:cubicBezTo>
                    <a:pt x="412" y="685"/>
                    <a:pt x="617" y="594"/>
                    <a:pt x="823" y="525"/>
                  </a:cubicBezTo>
                  <a:lnTo>
                    <a:pt x="800" y="525"/>
                  </a:lnTo>
                  <a:cubicBezTo>
                    <a:pt x="1096" y="434"/>
                    <a:pt x="1393" y="365"/>
                    <a:pt x="1690" y="297"/>
                  </a:cubicBezTo>
                  <a:cubicBezTo>
                    <a:pt x="1850" y="274"/>
                    <a:pt x="2009" y="251"/>
                    <a:pt x="2169" y="229"/>
                  </a:cubicBezTo>
                  <a:cubicBezTo>
                    <a:pt x="2329" y="229"/>
                    <a:pt x="2512" y="206"/>
                    <a:pt x="2694" y="183"/>
                  </a:cubicBezTo>
                  <a:lnTo>
                    <a:pt x="2877" y="183"/>
                  </a:lnTo>
                  <a:cubicBezTo>
                    <a:pt x="2900" y="183"/>
                    <a:pt x="2922" y="183"/>
                    <a:pt x="2945" y="160"/>
                  </a:cubicBezTo>
                  <a:cubicBezTo>
                    <a:pt x="2968" y="137"/>
                    <a:pt x="2991" y="114"/>
                    <a:pt x="2991" y="92"/>
                  </a:cubicBezTo>
                  <a:cubicBezTo>
                    <a:pt x="2991" y="46"/>
                    <a:pt x="2945" y="0"/>
                    <a:pt x="2900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7723;p70">
              <a:extLst>
                <a:ext uri="{FF2B5EF4-FFF2-40B4-BE49-F238E27FC236}">
                  <a16:creationId xmlns:a16="http://schemas.microsoft.com/office/drawing/2014/main" id="{9A82480B-3386-41C8-AC63-689EBE55913B}"/>
                </a:ext>
              </a:extLst>
            </p:cNvPr>
            <p:cNvSpPr/>
            <p:nvPr/>
          </p:nvSpPr>
          <p:spPr>
            <a:xfrm>
              <a:off x="7655848" y="2807374"/>
              <a:ext cx="39474" cy="11313"/>
            </a:xfrm>
            <a:custGeom>
              <a:avLst/>
              <a:gdLst/>
              <a:ahLst/>
              <a:cxnLst/>
              <a:rect l="l" t="t" r="r" b="b"/>
              <a:pathLst>
                <a:path w="3060" h="877" extrusionOk="0">
                  <a:moveTo>
                    <a:pt x="2968" y="0"/>
                  </a:moveTo>
                  <a:cubicBezTo>
                    <a:pt x="2740" y="23"/>
                    <a:pt x="2535" y="23"/>
                    <a:pt x="2306" y="46"/>
                  </a:cubicBezTo>
                  <a:cubicBezTo>
                    <a:pt x="2055" y="69"/>
                    <a:pt x="1804" y="114"/>
                    <a:pt x="1553" y="160"/>
                  </a:cubicBezTo>
                  <a:cubicBezTo>
                    <a:pt x="1051" y="251"/>
                    <a:pt x="572" y="411"/>
                    <a:pt x="115" y="594"/>
                  </a:cubicBezTo>
                  <a:cubicBezTo>
                    <a:pt x="47" y="639"/>
                    <a:pt x="1" y="731"/>
                    <a:pt x="47" y="799"/>
                  </a:cubicBezTo>
                  <a:cubicBezTo>
                    <a:pt x="81" y="850"/>
                    <a:pt x="141" y="876"/>
                    <a:pt x="197" y="876"/>
                  </a:cubicBezTo>
                  <a:cubicBezTo>
                    <a:pt x="216" y="876"/>
                    <a:pt x="235" y="873"/>
                    <a:pt x="252" y="867"/>
                  </a:cubicBezTo>
                  <a:cubicBezTo>
                    <a:pt x="366" y="799"/>
                    <a:pt x="503" y="753"/>
                    <a:pt x="640" y="685"/>
                  </a:cubicBezTo>
                  <a:cubicBezTo>
                    <a:pt x="754" y="639"/>
                    <a:pt x="891" y="594"/>
                    <a:pt x="1028" y="548"/>
                  </a:cubicBezTo>
                  <a:lnTo>
                    <a:pt x="982" y="548"/>
                  </a:lnTo>
                  <a:cubicBezTo>
                    <a:pt x="1119" y="502"/>
                    <a:pt x="1256" y="479"/>
                    <a:pt x="1393" y="434"/>
                  </a:cubicBezTo>
                  <a:cubicBezTo>
                    <a:pt x="1553" y="388"/>
                    <a:pt x="1713" y="365"/>
                    <a:pt x="1873" y="320"/>
                  </a:cubicBezTo>
                  <a:cubicBezTo>
                    <a:pt x="2192" y="251"/>
                    <a:pt x="2512" y="228"/>
                    <a:pt x="2831" y="206"/>
                  </a:cubicBezTo>
                  <a:lnTo>
                    <a:pt x="2945" y="206"/>
                  </a:lnTo>
                  <a:cubicBezTo>
                    <a:pt x="2968" y="206"/>
                    <a:pt x="2991" y="183"/>
                    <a:pt x="3014" y="183"/>
                  </a:cubicBezTo>
                  <a:cubicBezTo>
                    <a:pt x="3037" y="160"/>
                    <a:pt x="3037" y="137"/>
                    <a:pt x="3037" y="114"/>
                  </a:cubicBezTo>
                  <a:cubicBezTo>
                    <a:pt x="3060" y="69"/>
                    <a:pt x="3014" y="0"/>
                    <a:pt x="2968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7724;p70">
              <a:extLst>
                <a:ext uri="{FF2B5EF4-FFF2-40B4-BE49-F238E27FC236}">
                  <a16:creationId xmlns:a16="http://schemas.microsoft.com/office/drawing/2014/main" id="{D9565697-3E88-4B32-8C69-8981D56F0BC9}"/>
                </a:ext>
              </a:extLst>
            </p:cNvPr>
            <p:cNvSpPr/>
            <p:nvPr/>
          </p:nvSpPr>
          <p:spPr>
            <a:xfrm>
              <a:off x="7636422" y="2753493"/>
              <a:ext cx="20034" cy="7366"/>
            </a:xfrm>
            <a:custGeom>
              <a:avLst/>
              <a:gdLst/>
              <a:ahLst/>
              <a:cxnLst/>
              <a:rect l="l" t="t" r="r" b="b"/>
              <a:pathLst>
                <a:path w="1553" h="571" extrusionOk="0">
                  <a:moveTo>
                    <a:pt x="1461" y="0"/>
                  </a:moveTo>
                  <a:cubicBezTo>
                    <a:pt x="1370" y="23"/>
                    <a:pt x="1256" y="23"/>
                    <a:pt x="1165" y="46"/>
                  </a:cubicBezTo>
                  <a:cubicBezTo>
                    <a:pt x="1050" y="46"/>
                    <a:pt x="936" y="91"/>
                    <a:pt x="822" y="114"/>
                  </a:cubicBezTo>
                  <a:cubicBezTo>
                    <a:pt x="571" y="160"/>
                    <a:pt x="320" y="251"/>
                    <a:pt x="69" y="342"/>
                  </a:cubicBezTo>
                  <a:cubicBezTo>
                    <a:pt x="46" y="365"/>
                    <a:pt x="23" y="365"/>
                    <a:pt x="0" y="388"/>
                  </a:cubicBezTo>
                  <a:cubicBezTo>
                    <a:pt x="0" y="411"/>
                    <a:pt x="0" y="457"/>
                    <a:pt x="0" y="479"/>
                  </a:cubicBezTo>
                  <a:cubicBezTo>
                    <a:pt x="0" y="502"/>
                    <a:pt x="23" y="525"/>
                    <a:pt x="46" y="548"/>
                  </a:cubicBezTo>
                  <a:cubicBezTo>
                    <a:pt x="69" y="571"/>
                    <a:pt x="115" y="571"/>
                    <a:pt x="137" y="571"/>
                  </a:cubicBezTo>
                  <a:cubicBezTo>
                    <a:pt x="320" y="502"/>
                    <a:pt x="480" y="434"/>
                    <a:pt x="662" y="365"/>
                  </a:cubicBezTo>
                  <a:cubicBezTo>
                    <a:pt x="868" y="297"/>
                    <a:pt x="1073" y="251"/>
                    <a:pt x="1279" y="206"/>
                  </a:cubicBezTo>
                  <a:lnTo>
                    <a:pt x="1461" y="206"/>
                  </a:lnTo>
                  <a:cubicBezTo>
                    <a:pt x="1507" y="183"/>
                    <a:pt x="1553" y="160"/>
                    <a:pt x="1553" y="91"/>
                  </a:cubicBezTo>
                  <a:cubicBezTo>
                    <a:pt x="1553" y="46"/>
                    <a:pt x="1507" y="0"/>
                    <a:pt x="1461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7725;p70">
              <a:extLst>
                <a:ext uri="{FF2B5EF4-FFF2-40B4-BE49-F238E27FC236}">
                  <a16:creationId xmlns:a16="http://schemas.microsoft.com/office/drawing/2014/main" id="{FE776FC7-8A69-4AEA-A421-77A8A4371364}"/>
                </a:ext>
              </a:extLst>
            </p:cNvPr>
            <p:cNvSpPr/>
            <p:nvPr/>
          </p:nvSpPr>
          <p:spPr>
            <a:xfrm>
              <a:off x="7473891" y="2747302"/>
              <a:ext cx="123388" cy="179633"/>
            </a:xfrm>
            <a:custGeom>
              <a:avLst/>
              <a:gdLst/>
              <a:ahLst/>
              <a:cxnLst/>
              <a:rect l="l" t="t" r="r" b="b"/>
              <a:pathLst>
                <a:path w="9565" h="13925" extrusionOk="0">
                  <a:moveTo>
                    <a:pt x="8515" y="1"/>
                  </a:moveTo>
                  <a:cubicBezTo>
                    <a:pt x="7031" y="161"/>
                    <a:pt x="5502" y="777"/>
                    <a:pt x="4064" y="1804"/>
                  </a:cubicBezTo>
                  <a:cubicBezTo>
                    <a:pt x="3402" y="2283"/>
                    <a:pt x="2763" y="2877"/>
                    <a:pt x="2192" y="3516"/>
                  </a:cubicBezTo>
                  <a:cubicBezTo>
                    <a:pt x="1644" y="4155"/>
                    <a:pt x="1188" y="4840"/>
                    <a:pt x="823" y="5570"/>
                  </a:cubicBezTo>
                  <a:cubicBezTo>
                    <a:pt x="457" y="6301"/>
                    <a:pt x="206" y="7077"/>
                    <a:pt x="115" y="7830"/>
                  </a:cubicBezTo>
                  <a:cubicBezTo>
                    <a:pt x="1" y="8606"/>
                    <a:pt x="47" y="9405"/>
                    <a:pt x="275" y="10181"/>
                  </a:cubicBezTo>
                  <a:cubicBezTo>
                    <a:pt x="503" y="10980"/>
                    <a:pt x="937" y="11756"/>
                    <a:pt x="1553" y="12463"/>
                  </a:cubicBezTo>
                  <a:cubicBezTo>
                    <a:pt x="1873" y="12851"/>
                    <a:pt x="2238" y="13171"/>
                    <a:pt x="2603" y="13399"/>
                  </a:cubicBezTo>
                  <a:cubicBezTo>
                    <a:pt x="2945" y="13627"/>
                    <a:pt x="3311" y="13764"/>
                    <a:pt x="3721" y="13856"/>
                  </a:cubicBezTo>
                  <a:cubicBezTo>
                    <a:pt x="3904" y="13901"/>
                    <a:pt x="4132" y="13924"/>
                    <a:pt x="4338" y="13924"/>
                  </a:cubicBezTo>
                  <a:cubicBezTo>
                    <a:pt x="4703" y="13924"/>
                    <a:pt x="5068" y="13856"/>
                    <a:pt x="5433" y="13742"/>
                  </a:cubicBezTo>
                  <a:cubicBezTo>
                    <a:pt x="5684" y="13673"/>
                    <a:pt x="5958" y="13559"/>
                    <a:pt x="6278" y="13376"/>
                  </a:cubicBezTo>
                  <a:cubicBezTo>
                    <a:pt x="6529" y="13239"/>
                    <a:pt x="6780" y="13057"/>
                    <a:pt x="7077" y="12851"/>
                  </a:cubicBezTo>
                  <a:cubicBezTo>
                    <a:pt x="7556" y="12463"/>
                    <a:pt x="8013" y="11961"/>
                    <a:pt x="8446" y="11413"/>
                  </a:cubicBezTo>
                  <a:cubicBezTo>
                    <a:pt x="8857" y="10866"/>
                    <a:pt x="9222" y="10272"/>
                    <a:pt x="9519" y="9633"/>
                  </a:cubicBezTo>
                  <a:cubicBezTo>
                    <a:pt x="9542" y="9565"/>
                    <a:pt x="9542" y="9519"/>
                    <a:pt x="9542" y="9450"/>
                  </a:cubicBezTo>
                  <a:cubicBezTo>
                    <a:pt x="9565" y="9405"/>
                    <a:pt x="9565" y="9336"/>
                    <a:pt x="9542" y="9268"/>
                  </a:cubicBezTo>
                  <a:cubicBezTo>
                    <a:pt x="9451" y="8925"/>
                    <a:pt x="9382" y="8560"/>
                    <a:pt x="9291" y="8195"/>
                  </a:cubicBezTo>
                  <a:cubicBezTo>
                    <a:pt x="9245" y="7967"/>
                    <a:pt x="9200" y="7739"/>
                    <a:pt x="9131" y="7533"/>
                  </a:cubicBezTo>
                  <a:cubicBezTo>
                    <a:pt x="8926" y="6643"/>
                    <a:pt x="8766" y="5730"/>
                    <a:pt x="8675" y="4817"/>
                  </a:cubicBezTo>
                  <a:cubicBezTo>
                    <a:pt x="8492" y="3242"/>
                    <a:pt x="8469" y="1621"/>
                    <a:pt x="8697" y="69"/>
                  </a:cubicBezTo>
                  <a:cubicBezTo>
                    <a:pt x="8652" y="24"/>
                    <a:pt x="8606" y="1"/>
                    <a:pt x="85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7726;p70">
              <a:extLst>
                <a:ext uri="{FF2B5EF4-FFF2-40B4-BE49-F238E27FC236}">
                  <a16:creationId xmlns:a16="http://schemas.microsoft.com/office/drawing/2014/main" id="{4FDDF5FA-EDF9-4609-96C7-F5BFDF44863E}"/>
                </a:ext>
              </a:extLst>
            </p:cNvPr>
            <p:cNvSpPr/>
            <p:nvPr/>
          </p:nvSpPr>
          <p:spPr>
            <a:xfrm>
              <a:off x="7589314" y="2756731"/>
              <a:ext cx="310" cy="9727"/>
            </a:xfrm>
            <a:custGeom>
              <a:avLst/>
              <a:gdLst/>
              <a:ahLst/>
              <a:cxnLst/>
              <a:rect l="l" t="t" r="r" b="b"/>
              <a:pathLst>
                <a:path w="24" h="754" extrusionOk="0">
                  <a:moveTo>
                    <a:pt x="23" y="0"/>
                  </a:moveTo>
                  <a:cubicBezTo>
                    <a:pt x="0" y="251"/>
                    <a:pt x="0" y="502"/>
                    <a:pt x="23" y="753"/>
                  </a:cubicBezTo>
                  <a:cubicBezTo>
                    <a:pt x="23" y="502"/>
                    <a:pt x="23" y="245"/>
                    <a:pt x="23" y="0"/>
                  </a:cubicBezTo>
                  <a:close/>
                </a:path>
              </a:pathLst>
            </a:custGeom>
            <a:solidFill>
              <a:srgbClr val="00A0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7727;p70">
              <a:extLst>
                <a:ext uri="{FF2B5EF4-FFF2-40B4-BE49-F238E27FC236}">
                  <a16:creationId xmlns:a16="http://schemas.microsoft.com/office/drawing/2014/main" id="{FC94FCE8-F230-436A-8D7D-E3E9B487A4CE}"/>
                </a:ext>
              </a:extLst>
            </p:cNvPr>
            <p:cNvSpPr/>
            <p:nvPr/>
          </p:nvSpPr>
          <p:spPr>
            <a:xfrm>
              <a:off x="7589314" y="2756731"/>
              <a:ext cx="310" cy="9727"/>
            </a:xfrm>
            <a:custGeom>
              <a:avLst/>
              <a:gdLst/>
              <a:ahLst/>
              <a:cxnLst/>
              <a:rect l="l" t="t" r="r" b="b"/>
              <a:pathLst>
                <a:path w="24" h="754" extrusionOk="0">
                  <a:moveTo>
                    <a:pt x="23" y="0"/>
                  </a:moveTo>
                  <a:cubicBezTo>
                    <a:pt x="0" y="251"/>
                    <a:pt x="0" y="502"/>
                    <a:pt x="23" y="753"/>
                  </a:cubicBezTo>
                  <a:cubicBezTo>
                    <a:pt x="23" y="502"/>
                    <a:pt x="23" y="245"/>
                    <a:pt x="23" y="0"/>
                  </a:cubicBezTo>
                  <a:close/>
                </a:path>
              </a:pathLst>
            </a:custGeom>
            <a:solidFill>
              <a:srgbClr val="00A0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7728;p70">
              <a:extLst>
                <a:ext uri="{FF2B5EF4-FFF2-40B4-BE49-F238E27FC236}">
                  <a16:creationId xmlns:a16="http://schemas.microsoft.com/office/drawing/2014/main" id="{8F0ABE32-1B49-4ADA-8E09-996C78FEA77D}"/>
                </a:ext>
              </a:extLst>
            </p:cNvPr>
            <p:cNvSpPr/>
            <p:nvPr/>
          </p:nvSpPr>
          <p:spPr>
            <a:xfrm>
              <a:off x="7473891" y="2828271"/>
              <a:ext cx="123388" cy="98659"/>
            </a:xfrm>
            <a:custGeom>
              <a:avLst/>
              <a:gdLst/>
              <a:ahLst/>
              <a:cxnLst/>
              <a:rect l="l" t="t" r="r" b="b"/>
              <a:pathLst>
                <a:path w="9565" h="7648" extrusionOk="0">
                  <a:moveTo>
                    <a:pt x="503" y="1"/>
                  </a:moveTo>
                  <a:lnTo>
                    <a:pt x="503" y="1"/>
                  </a:lnTo>
                  <a:cubicBezTo>
                    <a:pt x="298" y="503"/>
                    <a:pt x="161" y="1028"/>
                    <a:pt x="92" y="1553"/>
                  </a:cubicBezTo>
                  <a:cubicBezTo>
                    <a:pt x="1" y="2329"/>
                    <a:pt x="47" y="3128"/>
                    <a:pt x="275" y="3904"/>
                  </a:cubicBezTo>
                  <a:cubicBezTo>
                    <a:pt x="480" y="4703"/>
                    <a:pt x="914" y="5502"/>
                    <a:pt x="1530" y="6209"/>
                  </a:cubicBezTo>
                  <a:cubicBezTo>
                    <a:pt x="1873" y="6597"/>
                    <a:pt x="2238" y="6894"/>
                    <a:pt x="2603" y="7122"/>
                  </a:cubicBezTo>
                  <a:cubicBezTo>
                    <a:pt x="2945" y="7350"/>
                    <a:pt x="3311" y="7510"/>
                    <a:pt x="3699" y="7579"/>
                  </a:cubicBezTo>
                  <a:cubicBezTo>
                    <a:pt x="3904" y="7624"/>
                    <a:pt x="4132" y="7647"/>
                    <a:pt x="4338" y="7647"/>
                  </a:cubicBezTo>
                  <a:cubicBezTo>
                    <a:pt x="4703" y="7647"/>
                    <a:pt x="5068" y="7602"/>
                    <a:pt x="5433" y="7487"/>
                  </a:cubicBezTo>
                  <a:cubicBezTo>
                    <a:pt x="5684" y="7396"/>
                    <a:pt x="5958" y="7282"/>
                    <a:pt x="6278" y="7099"/>
                  </a:cubicBezTo>
                  <a:cubicBezTo>
                    <a:pt x="6529" y="6962"/>
                    <a:pt x="6780" y="6803"/>
                    <a:pt x="7077" y="6574"/>
                  </a:cubicBezTo>
                  <a:cubicBezTo>
                    <a:pt x="7556" y="6186"/>
                    <a:pt x="8013" y="5707"/>
                    <a:pt x="8446" y="5136"/>
                  </a:cubicBezTo>
                  <a:cubicBezTo>
                    <a:pt x="8857" y="4589"/>
                    <a:pt x="9222" y="3995"/>
                    <a:pt x="9519" y="3356"/>
                  </a:cubicBezTo>
                  <a:cubicBezTo>
                    <a:pt x="9542" y="3310"/>
                    <a:pt x="9542" y="3242"/>
                    <a:pt x="9542" y="3173"/>
                  </a:cubicBezTo>
                  <a:cubicBezTo>
                    <a:pt x="9565" y="3128"/>
                    <a:pt x="9565" y="3059"/>
                    <a:pt x="9542" y="2991"/>
                  </a:cubicBezTo>
                  <a:cubicBezTo>
                    <a:pt x="9451" y="2648"/>
                    <a:pt x="9382" y="2283"/>
                    <a:pt x="9314" y="1918"/>
                  </a:cubicBezTo>
                  <a:cubicBezTo>
                    <a:pt x="9291" y="1872"/>
                    <a:pt x="9291" y="1850"/>
                    <a:pt x="9291" y="1804"/>
                  </a:cubicBezTo>
                  <a:cubicBezTo>
                    <a:pt x="9177" y="1987"/>
                    <a:pt x="9085" y="2146"/>
                    <a:pt x="8971" y="2306"/>
                  </a:cubicBezTo>
                  <a:cubicBezTo>
                    <a:pt x="8766" y="2626"/>
                    <a:pt x="8560" y="2922"/>
                    <a:pt x="8332" y="3219"/>
                  </a:cubicBezTo>
                  <a:cubicBezTo>
                    <a:pt x="8104" y="3516"/>
                    <a:pt x="7876" y="3813"/>
                    <a:pt x="7625" y="4086"/>
                  </a:cubicBezTo>
                  <a:cubicBezTo>
                    <a:pt x="7351" y="4360"/>
                    <a:pt x="7077" y="4634"/>
                    <a:pt x="6757" y="4862"/>
                  </a:cubicBezTo>
                  <a:cubicBezTo>
                    <a:pt x="6483" y="5091"/>
                    <a:pt x="6209" y="5296"/>
                    <a:pt x="5890" y="5456"/>
                  </a:cubicBezTo>
                  <a:cubicBezTo>
                    <a:pt x="5616" y="5616"/>
                    <a:pt x="5296" y="5753"/>
                    <a:pt x="4977" y="5821"/>
                  </a:cubicBezTo>
                  <a:cubicBezTo>
                    <a:pt x="4712" y="5897"/>
                    <a:pt x="4447" y="5941"/>
                    <a:pt x="4183" y="5941"/>
                  </a:cubicBezTo>
                  <a:cubicBezTo>
                    <a:pt x="4128" y="5941"/>
                    <a:pt x="4073" y="5939"/>
                    <a:pt x="4018" y="5935"/>
                  </a:cubicBezTo>
                  <a:cubicBezTo>
                    <a:pt x="3836" y="5912"/>
                    <a:pt x="3653" y="5890"/>
                    <a:pt x="3470" y="5844"/>
                  </a:cubicBezTo>
                  <a:cubicBezTo>
                    <a:pt x="3288" y="5798"/>
                    <a:pt x="3128" y="5753"/>
                    <a:pt x="2945" y="5684"/>
                  </a:cubicBezTo>
                  <a:cubicBezTo>
                    <a:pt x="2580" y="5524"/>
                    <a:pt x="2215" y="5296"/>
                    <a:pt x="1895" y="5022"/>
                  </a:cubicBezTo>
                  <a:cubicBezTo>
                    <a:pt x="1599" y="4771"/>
                    <a:pt x="1348" y="4474"/>
                    <a:pt x="1142" y="4132"/>
                  </a:cubicBezTo>
                  <a:cubicBezTo>
                    <a:pt x="937" y="3813"/>
                    <a:pt x="777" y="3447"/>
                    <a:pt x="663" y="3082"/>
                  </a:cubicBezTo>
                  <a:cubicBezTo>
                    <a:pt x="412" y="2329"/>
                    <a:pt x="343" y="1507"/>
                    <a:pt x="412" y="731"/>
                  </a:cubicBezTo>
                  <a:cubicBezTo>
                    <a:pt x="435" y="480"/>
                    <a:pt x="457" y="229"/>
                    <a:pt x="5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7729;p70">
              <a:extLst>
                <a:ext uri="{FF2B5EF4-FFF2-40B4-BE49-F238E27FC236}">
                  <a16:creationId xmlns:a16="http://schemas.microsoft.com/office/drawing/2014/main" id="{0235FA14-38E5-4DC4-B8CC-0DCCD6AA70FA}"/>
                </a:ext>
              </a:extLst>
            </p:cNvPr>
            <p:cNvSpPr/>
            <p:nvPr/>
          </p:nvSpPr>
          <p:spPr>
            <a:xfrm>
              <a:off x="7587843" y="2755544"/>
              <a:ext cx="6192" cy="27038"/>
            </a:xfrm>
            <a:custGeom>
              <a:avLst/>
              <a:gdLst/>
              <a:ahLst/>
              <a:cxnLst/>
              <a:rect l="l" t="t" r="r" b="b"/>
              <a:pathLst>
                <a:path w="480" h="2096" extrusionOk="0">
                  <a:moveTo>
                    <a:pt x="229" y="1"/>
                  </a:moveTo>
                  <a:cubicBezTo>
                    <a:pt x="183" y="1"/>
                    <a:pt x="137" y="24"/>
                    <a:pt x="114" y="47"/>
                  </a:cubicBezTo>
                  <a:cubicBezTo>
                    <a:pt x="69" y="92"/>
                    <a:pt x="69" y="138"/>
                    <a:pt x="46" y="183"/>
                  </a:cubicBezTo>
                  <a:cubicBezTo>
                    <a:pt x="23" y="480"/>
                    <a:pt x="0" y="754"/>
                    <a:pt x="0" y="1051"/>
                  </a:cubicBezTo>
                  <a:cubicBezTo>
                    <a:pt x="0" y="1348"/>
                    <a:pt x="23" y="1644"/>
                    <a:pt x="92" y="1941"/>
                  </a:cubicBezTo>
                  <a:cubicBezTo>
                    <a:pt x="92" y="1987"/>
                    <a:pt x="137" y="2055"/>
                    <a:pt x="183" y="2078"/>
                  </a:cubicBezTo>
                  <a:cubicBezTo>
                    <a:pt x="206" y="2089"/>
                    <a:pt x="229" y="2095"/>
                    <a:pt x="251" y="2095"/>
                  </a:cubicBezTo>
                  <a:cubicBezTo>
                    <a:pt x="274" y="2095"/>
                    <a:pt x="297" y="2089"/>
                    <a:pt x="320" y="2078"/>
                  </a:cubicBezTo>
                  <a:cubicBezTo>
                    <a:pt x="388" y="2078"/>
                    <a:pt x="434" y="2032"/>
                    <a:pt x="457" y="1987"/>
                  </a:cubicBezTo>
                  <a:cubicBezTo>
                    <a:pt x="480" y="1941"/>
                    <a:pt x="480" y="1895"/>
                    <a:pt x="480" y="1850"/>
                  </a:cubicBezTo>
                  <a:cubicBezTo>
                    <a:pt x="457" y="1758"/>
                    <a:pt x="434" y="1667"/>
                    <a:pt x="434" y="1599"/>
                  </a:cubicBezTo>
                  <a:cubicBezTo>
                    <a:pt x="366" y="1119"/>
                    <a:pt x="366" y="663"/>
                    <a:pt x="434" y="183"/>
                  </a:cubicBezTo>
                  <a:cubicBezTo>
                    <a:pt x="434" y="138"/>
                    <a:pt x="411" y="92"/>
                    <a:pt x="366" y="47"/>
                  </a:cubicBezTo>
                  <a:cubicBezTo>
                    <a:pt x="343" y="24"/>
                    <a:pt x="297" y="1"/>
                    <a:pt x="229" y="1"/>
                  </a:cubicBezTo>
                  <a:close/>
                </a:path>
              </a:pathLst>
            </a:custGeom>
            <a:solidFill>
              <a:srgbClr val="8951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7730;p70">
              <a:extLst>
                <a:ext uri="{FF2B5EF4-FFF2-40B4-BE49-F238E27FC236}">
                  <a16:creationId xmlns:a16="http://schemas.microsoft.com/office/drawing/2014/main" id="{C73574E7-177F-4A5F-BFDC-B5B209CAB14E}"/>
                </a:ext>
              </a:extLst>
            </p:cNvPr>
            <p:cNvSpPr/>
            <p:nvPr/>
          </p:nvSpPr>
          <p:spPr>
            <a:xfrm>
              <a:off x="7583715" y="2310081"/>
              <a:ext cx="93357" cy="123672"/>
            </a:xfrm>
            <a:custGeom>
              <a:avLst/>
              <a:gdLst/>
              <a:ahLst/>
              <a:cxnLst/>
              <a:rect l="l" t="t" r="r" b="b"/>
              <a:pathLst>
                <a:path w="7237" h="9587" extrusionOk="0">
                  <a:moveTo>
                    <a:pt x="3858" y="0"/>
                  </a:moveTo>
                  <a:cubicBezTo>
                    <a:pt x="3607" y="0"/>
                    <a:pt x="3356" y="23"/>
                    <a:pt x="3082" y="92"/>
                  </a:cubicBezTo>
                  <a:cubicBezTo>
                    <a:pt x="2740" y="160"/>
                    <a:pt x="2397" y="297"/>
                    <a:pt x="2055" y="480"/>
                  </a:cubicBezTo>
                  <a:cubicBezTo>
                    <a:pt x="1735" y="662"/>
                    <a:pt x="1439" y="890"/>
                    <a:pt x="1165" y="1164"/>
                  </a:cubicBezTo>
                  <a:cubicBezTo>
                    <a:pt x="914" y="1438"/>
                    <a:pt x="686" y="1758"/>
                    <a:pt x="503" y="2100"/>
                  </a:cubicBezTo>
                  <a:cubicBezTo>
                    <a:pt x="297" y="2488"/>
                    <a:pt x="161" y="2945"/>
                    <a:pt x="92" y="3447"/>
                  </a:cubicBezTo>
                  <a:cubicBezTo>
                    <a:pt x="1" y="3995"/>
                    <a:pt x="1" y="4588"/>
                    <a:pt x="115" y="5182"/>
                  </a:cubicBezTo>
                  <a:cubicBezTo>
                    <a:pt x="229" y="5707"/>
                    <a:pt x="412" y="6277"/>
                    <a:pt x="731" y="6848"/>
                  </a:cubicBezTo>
                  <a:cubicBezTo>
                    <a:pt x="982" y="7350"/>
                    <a:pt x="1325" y="7829"/>
                    <a:pt x="1758" y="8331"/>
                  </a:cubicBezTo>
                  <a:cubicBezTo>
                    <a:pt x="2101" y="8765"/>
                    <a:pt x="2534" y="9153"/>
                    <a:pt x="3059" y="9564"/>
                  </a:cubicBezTo>
                  <a:cubicBezTo>
                    <a:pt x="3082" y="9587"/>
                    <a:pt x="3128" y="9587"/>
                    <a:pt x="3196" y="9587"/>
                  </a:cubicBezTo>
                  <a:lnTo>
                    <a:pt x="3265" y="9587"/>
                  </a:lnTo>
                  <a:cubicBezTo>
                    <a:pt x="3356" y="9564"/>
                    <a:pt x="3402" y="9518"/>
                    <a:pt x="3447" y="9450"/>
                  </a:cubicBezTo>
                  <a:cubicBezTo>
                    <a:pt x="3493" y="9381"/>
                    <a:pt x="3493" y="9313"/>
                    <a:pt x="3470" y="9222"/>
                  </a:cubicBezTo>
                  <a:cubicBezTo>
                    <a:pt x="4771" y="8902"/>
                    <a:pt x="5913" y="7852"/>
                    <a:pt x="6620" y="6368"/>
                  </a:cubicBezTo>
                  <a:cubicBezTo>
                    <a:pt x="6962" y="5638"/>
                    <a:pt x="7145" y="4885"/>
                    <a:pt x="7214" y="4109"/>
                  </a:cubicBezTo>
                  <a:cubicBezTo>
                    <a:pt x="7236" y="3744"/>
                    <a:pt x="7214" y="3378"/>
                    <a:pt x="7145" y="2990"/>
                  </a:cubicBezTo>
                  <a:cubicBezTo>
                    <a:pt x="7099" y="2648"/>
                    <a:pt x="6985" y="2283"/>
                    <a:pt x="6826" y="1940"/>
                  </a:cubicBezTo>
                  <a:cubicBezTo>
                    <a:pt x="6666" y="1598"/>
                    <a:pt x="6437" y="1278"/>
                    <a:pt x="6164" y="982"/>
                  </a:cubicBezTo>
                  <a:cubicBezTo>
                    <a:pt x="5890" y="708"/>
                    <a:pt x="5570" y="480"/>
                    <a:pt x="5228" y="320"/>
                  </a:cubicBezTo>
                  <a:cubicBezTo>
                    <a:pt x="4908" y="160"/>
                    <a:pt x="4566" y="69"/>
                    <a:pt x="4155" y="23"/>
                  </a:cubicBezTo>
                  <a:cubicBezTo>
                    <a:pt x="4064" y="0"/>
                    <a:pt x="3950" y="0"/>
                    <a:pt x="3858" y="0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7731;p70">
              <a:extLst>
                <a:ext uri="{FF2B5EF4-FFF2-40B4-BE49-F238E27FC236}">
                  <a16:creationId xmlns:a16="http://schemas.microsoft.com/office/drawing/2014/main" id="{B10F7216-F176-4731-B3F7-D0B75063A336}"/>
                </a:ext>
              </a:extLst>
            </p:cNvPr>
            <p:cNvSpPr/>
            <p:nvPr/>
          </p:nvSpPr>
          <p:spPr>
            <a:xfrm>
              <a:off x="7612274" y="2328630"/>
              <a:ext cx="46543" cy="42854"/>
            </a:xfrm>
            <a:custGeom>
              <a:avLst/>
              <a:gdLst/>
              <a:ahLst/>
              <a:cxnLst/>
              <a:rect l="l" t="t" r="r" b="b"/>
              <a:pathLst>
                <a:path w="3608" h="3322" extrusionOk="0">
                  <a:moveTo>
                    <a:pt x="1576" y="1027"/>
                  </a:moveTo>
                  <a:lnTo>
                    <a:pt x="1599" y="1050"/>
                  </a:lnTo>
                  <a:cubicBezTo>
                    <a:pt x="1599" y="1050"/>
                    <a:pt x="1599" y="1027"/>
                    <a:pt x="1576" y="1027"/>
                  </a:cubicBezTo>
                  <a:close/>
                  <a:moveTo>
                    <a:pt x="206" y="0"/>
                  </a:moveTo>
                  <a:cubicBezTo>
                    <a:pt x="92" y="0"/>
                    <a:pt x="24" y="69"/>
                    <a:pt x="1" y="160"/>
                  </a:cubicBezTo>
                  <a:cubicBezTo>
                    <a:pt x="1" y="274"/>
                    <a:pt x="69" y="365"/>
                    <a:pt x="183" y="365"/>
                  </a:cubicBezTo>
                  <a:cubicBezTo>
                    <a:pt x="275" y="388"/>
                    <a:pt x="366" y="388"/>
                    <a:pt x="480" y="411"/>
                  </a:cubicBezTo>
                  <a:cubicBezTo>
                    <a:pt x="686" y="457"/>
                    <a:pt x="868" y="548"/>
                    <a:pt x="1051" y="639"/>
                  </a:cubicBezTo>
                  <a:cubicBezTo>
                    <a:pt x="1256" y="753"/>
                    <a:pt x="1439" y="890"/>
                    <a:pt x="1621" y="1050"/>
                  </a:cubicBezTo>
                  <a:cubicBezTo>
                    <a:pt x="1872" y="1301"/>
                    <a:pt x="2078" y="1575"/>
                    <a:pt x="2283" y="1872"/>
                  </a:cubicBezTo>
                  <a:cubicBezTo>
                    <a:pt x="2512" y="2260"/>
                    <a:pt x="2717" y="2671"/>
                    <a:pt x="2877" y="3104"/>
                  </a:cubicBezTo>
                  <a:cubicBezTo>
                    <a:pt x="2900" y="3196"/>
                    <a:pt x="2991" y="3264"/>
                    <a:pt x="3082" y="3287"/>
                  </a:cubicBezTo>
                  <a:cubicBezTo>
                    <a:pt x="3128" y="3310"/>
                    <a:pt x="3179" y="3321"/>
                    <a:pt x="3231" y="3321"/>
                  </a:cubicBezTo>
                  <a:cubicBezTo>
                    <a:pt x="3282" y="3321"/>
                    <a:pt x="3333" y="3310"/>
                    <a:pt x="3379" y="3287"/>
                  </a:cubicBezTo>
                  <a:cubicBezTo>
                    <a:pt x="3470" y="3241"/>
                    <a:pt x="3539" y="3173"/>
                    <a:pt x="3562" y="3082"/>
                  </a:cubicBezTo>
                  <a:cubicBezTo>
                    <a:pt x="3607" y="2968"/>
                    <a:pt x="3584" y="2876"/>
                    <a:pt x="3562" y="2785"/>
                  </a:cubicBezTo>
                  <a:cubicBezTo>
                    <a:pt x="3447" y="2420"/>
                    <a:pt x="3265" y="2077"/>
                    <a:pt x="3059" y="1758"/>
                  </a:cubicBezTo>
                  <a:cubicBezTo>
                    <a:pt x="2831" y="1438"/>
                    <a:pt x="2557" y="1141"/>
                    <a:pt x="2261" y="868"/>
                  </a:cubicBezTo>
                  <a:cubicBezTo>
                    <a:pt x="1690" y="388"/>
                    <a:pt x="959" y="46"/>
                    <a:pt x="206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7732;p70">
              <a:extLst>
                <a:ext uri="{FF2B5EF4-FFF2-40B4-BE49-F238E27FC236}">
                  <a16:creationId xmlns:a16="http://schemas.microsoft.com/office/drawing/2014/main" id="{96EC8ED2-66C4-45D1-864B-B3AA835BF491}"/>
                </a:ext>
              </a:extLst>
            </p:cNvPr>
            <p:cNvSpPr/>
            <p:nvPr/>
          </p:nvSpPr>
          <p:spPr>
            <a:xfrm>
              <a:off x="7615809" y="2094263"/>
              <a:ext cx="569471" cy="521766"/>
            </a:xfrm>
            <a:custGeom>
              <a:avLst/>
              <a:gdLst/>
              <a:ahLst/>
              <a:cxnLst/>
              <a:rect l="l" t="t" r="r" b="b"/>
              <a:pathLst>
                <a:path w="44145" h="40447" extrusionOk="0">
                  <a:moveTo>
                    <a:pt x="16229" y="0"/>
                  </a:moveTo>
                  <a:cubicBezTo>
                    <a:pt x="14928" y="23"/>
                    <a:pt x="13901" y="46"/>
                    <a:pt x="12920" y="114"/>
                  </a:cubicBezTo>
                  <a:lnTo>
                    <a:pt x="12714" y="114"/>
                  </a:lnTo>
                  <a:cubicBezTo>
                    <a:pt x="10363" y="251"/>
                    <a:pt x="8492" y="571"/>
                    <a:pt x="6871" y="1096"/>
                  </a:cubicBezTo>
                  <a:lnTo>
                    <a:pt x="6917" y="1073"/>
                  </a:lnTo>
                  <a:cubicBezTo>
                    <a:pt x="6985" y="1027"/>
                    <a:pt x="7008" y="959"/>
                    <a:pt x="7008" y="868"/>
                  </a:cubicBezTo>
                  <a:cubicBezTo>
                    <a:pt x="7008" y="799"/>
                    <a:pt x="6962" y="708"/>
                    <a:pt x="6894" y="662"/>
                  </a:cubicBezTo>
                  <a:cubicBezTo>
                    <a:pt x="6848" y="617"/>
                    <a:pt x="6780" y="594"/>
                    <a:pt x="6711" y="594"/>
                  </a:cubicBezTo>
                  <a:cubicBezTo>
                    <a:pt x="6620" y="594"/>
                    <a:pt x="6529" y="617"/>
                    <a:pt x="6483" y="685"/>
                  </a:cubicBezTo>
                  <a:cubicBezTo>
                    <a:pt x="5342" y="1940"/>
                    <a:pt x="4429" y="3356"/>
                    <a:pt x="3813" y="4862"/>
                  </a:cubicBezTo>
                  <a:cubicBezTo>
                    <a:pt x="3447" y="5752"/>
                    <a:pt x="3151" y="6734"/>
                    <a:pt x="2945" y="7738"/>
                  </a:cubicBezTo>
                  <a:cubicBezTo>
                    <a:pt x="2740" y="8674"/>
                    <a:pt x="2603" y="9655"/>
                    <a:pt x="2511" y="10728"/>
                  </a:cubicBezTo>
                  <a:cubicBezTo>
                    <a:pt x="2420" y="11664"/>
                    <a:pt x="2375" y="12691"/>
                    <a:pt x="2375" y="13832"/>
                  </a:cubicBezTo>
                  <a:cubicBezTo>
                    <a:pt x="2352" y="14357"/>
                    <a:pt x="2352" y="14882"/>
                    <a:pt x="2352" y="15407"/>
                  </a:cubicBezTo>
                  <a:lnTo>
                    <a:pt x="2352" y="15567"/>
                  </a:lnTo>
                  <a:cubicBezTo>
                    <a:pt x="2352" y="16024"/>
                    <a:pt x="2352" y="16480"/>
                    <a:pt x="2329" y="16937"/>
                  </a:cubicBezTo>
                  <a:cubicBezTo>
                    <a:pt x="2169" y="18671"/>
                    <a:pt x="1667" y="20338"/>
                    <a:pt x="1188" y="21981"/>
                  </a:cubicBezTo>
                  <a:lnTo>
                    <a:pt x="982" y="22711"/>
                  </a:lnTo>
                  <a:cubicBezTo>
                    <a:pt x="663" y="23784"/>
                    <a:pt x="412" y="24674"/>
                    <a:pt x="252" y="25610"/>
                  </a:cubicBezTo>
                  <a:cubicBezTo>
                    <a:pt x="69" y="26706"/>
                    <a:pt x="1" y="27665"/>
                    <a:pt x="92" y="28532"/>
                  </a:cubicBezTo>
                  <a:cubicBezTo>
                    <a:pt x="138" y="29057"/>
                    <a:pt x="229" y="29559"/>
                    <a:pt x="366" y="30016"/>
                  </a:cubicBezTo>
                  <a:cubicBezTo>
                    <a:pt x="503" y="30518"/>
                    <a:pt x="708" y="31020"/>
                    <a:pt x="937" y="31499"/>
                  </a:cubicBezTo>
                  <a:cubicBezTo>
                    <a:pt x="1142" y="31910"/>
                    <a:pt x="1393" y="32344"/>
                    <a:pt x="1713" y="32823"/>
                  </a:cubicBezTo>
                  <a:cubicBezTo>
                    <a:pt x="1987" y="33211"/>
                    <a:pt x="2283" y="33576"/>
                    <a:pt x="2557" y="33941"/>
                  </a:cubicBezTo>
                  <a:cubicBezTo>
                    <a:pt x="3151" y="34649"/>
                    <a:pt x="3813" y="35311"/>
                    <a:pt x="4520" y="35904"/>
                  </a:cubicBezTo>
                  <a:cubicBezTo>
                    <a:pt x="5228" y="36475"/>
                    <a:pt x="5981" y="37000"/>
                    <a:pt x="6757" y="37479"/>
                  </a:cubicBezTo>
                  <a:cubicBezTo>
                    <a:pt x="8286" y="38347"/>
                    <a:pt x="9998" y="39054"/>
                    <a:pt x="11870" y="39557"/>
                  </a:cubicBezTo>
                  <a:cubicBezTo>
                    <a:pt x="14107" y="40150"/>
                    <a:pt x="16526" y="40447"/>
                    <a:pt x="19060" y="40447"/>
                  </a:cubicBezTo>
                  <a:cubicBezTo>
                    <a:pt x="20292" y="40447"/>
                    <a:pt x="21593" y="40378"/>
                    <a:pt x="22894" y="40218"/>
                  </a:cubicBezTo>
                  <a:cubicBezTo>
                    <a:pt x="23944" y="40104"/>
                    <a:pt x="24903" y="39945"/>
                    <a:pt x="25793" y="39762"/>
                  </a:cubicBezTo>
                  <a:cubicBezTo>
                    <a:pt x="26843" y="39534"/>
                    <a:pt x="27779" y="39260"/>
                    <a:pt x="28624" y="38940"/>
                  </a:cubicBezTo>
                  <a:cubicBezTo>
                    <a:pt x="29628" y="38552"/>
                    <a:pt x="30472" y="38119"/>
                    <a:pt x="31226" y="37616"/>
                  </a:cubicBezTo>
                  <a:cubicBezTo>
                    <a:pt x="31979" y="37137"/>
                    <a:pt x="32618" y="36589"/>
                    <a:pt x="33189" y="35973"/>
                  </a:cubicBezTo>
                  <a:cubicBezTo>
                    <a:pt x="33463" y="36201"/>
                    <a:pt x="33759" y="36384"/>
                    <a:pt x="34079" y="36521"/>
                  </a:cubicBezTo>
                  <a:cubicBezTo>
                    <a:pt x="34467" y="36703"/>
                    <a:pt x="34855" y="36863"/>
                    <a:pt x="35266" y="36954"/>
                  </a:cubicBezTo>
                  <a:cubicBezTo>
                    <a:pt x="35836" y="37114"/>
                    <a:pt x="36430" y="37183"/>
                    <a:pt x="37023" y="37183"/>
                  </a:cubicBezTo>
                  <a:cubicBezTo>
                    <a:pt x="37252" y="37183"/>
                    <a:pt x="37503" y="37160"/>
                    <a:pt x="37731" y="37137"/>
                  </a:cubicBezTo>
                  <a:cubicBezTo>
                    <a:pt x="38667" y="37046"/>
                    <a:pt x="39557" y="36795"/>
                    <a:pt x="40356" y="36407"/>
                  </a:cubicBezTo>
                  <a:cubicBezTo>
                    <a:pt x="40790" y="36201"/>
                    <a:pt x="41178" y="35973"/>
                    <a:pt x="41520" y="35699"/>
                  </a:cubicBezTo>
                  <a:cubicBezTo>
                    <a:pt x="41885" y="35425"/>
                    <a:pt x="42182" y="35151"/>
                    <a:pt x="42433" y="34877"/>
                  </a:cubicBezTo>
                  <a:cubicBezTo>
                    <a:pt x="42867" y="34398"/>
                    <a:pt x="43232" y="33827"/>
                    <a:pt x="43506" y="33211"/>
                  </a:cubicBezTo>
                  <a:cubicBezTo>
                    <a:pt x="43802" y="32526"/>
                    <a:pt x="43985" y="31842"/>
                    <a:pt x="44054" y="31202"/>
                  </a:cubicBezTo>
                  <a:cubicBezTo>
                    <a:pt x="44145" y="30449"/>
                    <a:pt x="44099" y="29810"/>
                    <a:pt x="43939" y="29217"/>
                  </a:cubicBezTo>
                  <a:cubicBezTo>
                    <a:pt x="43734" y="28555"/>
                    <a:pt x="43414" y="28007"/>
                    <a:pt x="42958" y="27596"/>
                  </a:cubicBezTo>
                  <a:cubicBezTo>
                    <a:pt x="42707" y="27368"/>
                    <a:pt x="42410" y="27185"/>
                    <a:pt x="42113" y="27025"/>
                  </a:cubicBezTo>
                  <a:cubicBezTo>
                    <a:pt x="41748" y="26866"/>
                    <a:pt x="41360" y="26752"/>
                    <a:pt x="41018" y="26706"/>
                  </a:cubicBezTo>
                  <a:cubicBezTo>
                    <a:pt x="40835" y="26683"/>
                    <a:pt x="40653" y="26660"/>
                    <a:pt x="40470" y="26660"/>
                  </a:cubicBezTo>
                  <a:lnTo>
                    <a:pt x="40219" y="26660"/>
                  </a:lnTo>
                  <a:cubicBezTo>
                    <a:pt x="39968" y="26683"/>
                    <a:pt x="39717" y="26729"/>
                    <a:pt x="39466" y="26774"/>
                  </a:cubicBezTo>
                  <a:cubicBezTo>
                    <a:pt x="39785" y="26181"/>
                    <a:pt x="40105" y="25565"/>
                    <a:pt x="40356" y="24926"/>
                  </a:cubicBezTo>
                  <a:cubicBezTo>
                    <a:pt x="40744" y="24013"/>
                    <a:pt x="41063" y="23099"/>
                    <a:pt x="41315" y="22164"/>
                  </a:cubicBezTo>
                  <a:cubicBezTo>
                    <a:pt x="41588" y="21159"/>
                    <a:pt x="41771" y="20178"/>
                    <a:pt x="41908" y="19242"/>
                  </a:cubicBezTo>
                  <a:cubicBezTo>
                    <a:pt x="42045" y="18192"/>
                    <a:pt x="42091" y="17233"/>
                    <a:pt x="42091" y="16366"/>
                  </a:cubicBezTo>
                  <a:cubicBezTo>
                    <a:pt x="42068" y="15430"/>
                    <a:pt x="41976" y="14586"/>
                    <a:pt x="41817" y="13810"/>
                  </a:cubicBezTo>
                  <a:cubicBezTo>
                    <a:pt x="41680" y="13148"/>
                    <a:pt x="41451" y="12486"/>
                    <a:pt x="41178" y="11824"/>
                  </a:cubicBezTo>
                  <a:cubicBezTo>
                    <a:pt x="40150" y="9473"/>
                    <a:pt x="38256" y="7350"/>
                    <a:pt x="35517" y="5524"/>
                  </a:cubicBezTo>
                  <a:cubicBezTo>
                    <a:pt x="34307" y="4702"/>
                    <a:pt x="32938" y="3949"/>
                    <a:pt x="31454" y="3287"/>
                  </a:cubicBezTo>
                  <a:cubicBezTo>
                    <a:pt x="30039" y="2671"/>
                    <a:pt x="28532" y="2100"/>
                    <a:pt x="26957" y="1644"/>
                  </a:cubicBezTo>
                  <a:cubicBezTo>
                    <a:pt x="25474" y="1210"/>
                    <a:pt x="23944" y="845"/>
                    <a:pt x="22415" y="571"/>
                  </a:cubicBezTo>
                  <a:cubicBezTo>
                    <a:pt x="20932" y="320"/>
                    <a:pt x="19494" y="137"/>
                    <a:pt x="18147" y="69"/>
                  </a:cubicBezTo>
                  <a:cubicBezTo>
                    <a:pt x="17531" y="23"/>
                    <a:pt x="16960" y="0"/>
                    <a:pt x="16435" y="0"/>
                  </a:cubicBezTo>
                  <a:close/>
                </a:path>
              </a:pathLst>
            </a:custGeom>
            <a:solidFill>
              <a:srgbClr val="8951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7733;p70">
              <a:extLst>
                <a:ext uri="{FF2B5EF4-FFF2-40B4-BE49-F238E27FC236}">
                  <a16:creationId xmlns:a16="http://schemas.microsoft.com/office/drawing/2014/main" id="{185020FA-D2E8-4C4B-9A71-243517FBD292}"/>
                </a:ext>
              </a:extLst>
            </p:cNvPr>
            <p:cNvSpPr/>
            <p:nvPr/>
          </p:nvSpPr>
          <p:spPr>
            <a:xfrm>
              <a:off x="7664981" y="2094263"/>
              <a:ext cx="494096" cy="333620"/>
            </a:xfrm>
            <a:custGeom>
              <a:avLst/>
              <a:gdLst/>
              <a:ahLst/>
              <a:cxnLst/>
              <a:rect l="l" t="t" r="r" b="b"/>
              <a:pathLst>
                <a:path w="38302" h="25862" extrusionOk="0">
                  <a:moveTo>
                    <a:pt x="12417" y="0"/>
                  </a:moveTo>
                  <a:cubicBezTo>
                    <a:pt x="11116" y="23"/>
                    <a:pt x="10112" y="46"/>
                    <a:pt x="9108" y="92"/>
                  </a:cubicBezTo>
                  <a:lnTo>
                    <a:pt x="9017" y="92"/>
                  </a:lnTo>
                  <a:lnTo>
                    <a:pt x="8902" y="114"/>
                  </a:lnTo>
                  <a:cubicBezTo>
                    <a:pt x="6574" y="251"/>
                    <a:pt x="4725" y="571"/>
                    <a:pt x="3128" y="1073"/>
                  </a:cubicBezTo>
                  <a:cubicBezTo>
                    <a:pt x="3173" y="1027"/>
                    <a:pt x="3196" y="959"/>
                    <a:pt x="3196" y="868"/>
                  </a:cubicBezTo>
                  <a:cubicBezTo>
                    <a:pt x="3196" y="799"/>
                    <a:pt x="3150" y="708"/>
                    <a:pt x="3105" y="662"/>
                  </a:cubicBezTo>
                  <a:cubicBezTo>
                    <a:pt x="3036" y="617"/>
                    <a:pt x="2968" y="571"/>
                    <a:pt x="2899" y="571"/>
                  </a:cubicBezTo>
                  <a:cubicBezTo>
                    <a:pt x="2808" y="594"/>
                    <a:pt x="2717" y="617"/>
                    <a:pt x="2671" y="685"/>
                  </a:cubicBezTo>
                  <a:cubicBezTo>
                    <a:pt x="1530" y="1940"/>
                    <a:pt x="617" y="3333"/>
                    <a:pt x="1" y="4839"/>
                  </a:cubicBezTo>
                  <a:cubicBezTo>
                    <a:pt x="411" y="5204"/>
                    <a:pt x="822" y="5524"/>
                    <a:pt x="1279" y="5821"/>
                  </a:cubicBezTo>
                  <a:cubicBezTo>
                    <a:pt x="1758" y="6163"/>
                    <a:pt x="2260" y="6460"/>
                    <a:pt x="2785" y="6734"/>
                  </a:cubicBezTo>
                  <a:cubicBezTo>
                    <a:pt x="3995" y="7350"/>
                    <a:pt x="5273" y="7784"/>
                    <a:pt x="6620" y="8080"/>
                  </a:cubicBezTo>
                  <a:cubicBezTo>
                    <a:pt x="7711" y="8302"/>
                    <a:pt x="8817" y="8419"/>
                    <a:pt x="9926" y="8419"/>
                  </a:cubicBezTo>
                  <a:cubicBezTo>
                    <a:pt x="10186" y="8419"/>
                    <a:pt x="10446" y="8413"/>
                    <a:pt x="10706" y="8400"/>
                  </a:cubicBezTo>
                  <a:cubicBezTo>
                    <a:pt x="11276" y="8354"/>
                    <a:pt x="11847" y="8286"/>
                    <a:pt x="12417" y="8172"/>
                  </a:cubicBezTo>
                  <a:cubicBezTo>
                    <a:pt x="12965" y="8080"/>
                    <a:pt x="13513" y="7944"/>
                    <a:pt x="14061" y="7761"/>
                  </a:cubicBezTo>
                  <a:lnTo>
                    <a:pt x="14084" y="7761"/>
                  </a:lnTo>
                  <a:cubicBezTo>
                    <a:pt x="14540" y="7601"/>
                    <a:pt x="14997" y="7441"/>
                    <a:pt x="15408" y="7236"/>
                  </a:cubicBezTo>
                  <a:cubicBezTo>
                    <a:pt x="15864" y="7031"/>
                    <a:pt x="16275" y="6779"/>
                    <a:pt x="16686" y="6528"/>
                  </a:cubicBezTo>
                  <a:cubicBezTo>
                    <a:pt x="17028" y="6323"/>
                    <a:pt x="17348" y="6072"/>
                    <a:pt x="17644" y="5821"/>
                  </a:cubicBezTo>
                  <a:cubicBezTo>
                    <a:pt x="17964" y="5570"/>
                    <a:pt x="18238" y="5296"/>
                    <a:pt x="18512" y="4999"/>
                  </a:cubicBezTo>
                  <a:cubicBezTo>
                    <a:pt x="18535" y="4999"/>
                    <a:pt x="18558" y="4976"/>
                    <a:pt x="18580" y="4976"/>
                  </a:cubicBezTo>
                  <a:cubicBezTo>
                    <a:pt x="18603" y="4976"/>
                    <a:pt x="18603" y="4999"/>
                    <a:pt x="18626" y="4999"/>
                  </a:cubicBezTo>
                  <a:cubicBezTo>
                    <a:pt x="18649" y="4976"/>
                    <a:pt x="18649" y="4976"/>
                    <a:pt x="18672" y="4976"/>
                  </a:cubicBezTo>
                  <a:cubicBezTo>
                    <a:pt x="18694" y="4976"/>
                    <a:pt x="18717" y="4999"/>
                    <a:pt x="18740" y="5022"/>
                  </a:cubicBezTo>
                  <a:cubicBezTo>
                    <a:pt x="18854" y="5113"/>
                    <a:pt x="18968" y="5227"/>
                    <a:pt x="19082" y="5341"/>
                  </a:cubicBezTo>
                  <a:cubicBezTo>
                    <a:pt x="19082" y="5340"/>
                    <a:pt x="19082" y="5339"/>
                    <a:pt x="19082" y="5338"/>
                  </a:cubicBezTo>
                  <a:lnTo>
                    <a:pt x="19082" y="5338"/>
                  </a:lnTo>
                  <a:cubicBezTo>
                    <a:pt x="19259" y="5490"/>
                    <a:pt x="19455" y="5621"/>
                    <a:pt x="19630" y="5752"/>
                  </a:cubicBezTo>
                  <a:cubicBezTo>
                    <a:pt x="19836" y="5866"/>
                    <a:pt x="20018" y="5981"/>
                    <a:pt x="20224" y="6072"/>
                  </a:cubicBezTo>
                  <a:cubicBezTo>
                    <a:pt x="20361" y="6140"/>
                    <a:pt x="20520" y="6209"/>
                    <a:pt x="20657" y="6254"/>
                  </a:cubicBezTo>
                  <a:cubicBezTo>
                    <a:pt x="20817" y="6300"/>
                    <a:pt x="20977" y="6346"/>
                    <a:pt x="21137" y="6391"/>
                  </a:cubicBezTo>
                  <a:lnTo>
                    <a:pt x="21114" y="6391"/>
                  </a:lnTo>
                  <a:cubicBezTo>
                    <a:pt x="21251" y="6414"/>
                    <a:pt x="21365" y="6437"/>
                    <a:pt x="21502" y="6437"/>
                  </a:cubicBezTo>
                  <a:lnTo>
                    <a:pt x="21844" y="6437"/>
                  </a:lnTo>
                  <a:cubicBezTo>
                    <a:pt x="21958" y="6437"/>
                    <a:pt x="22050" y="6414"/>
                    <a:pt x="22164" y="6391"/>
                  </a:cubicBezTo>
                  <a:cubicBezTo>
                    <a:pt x="22232" y="6391"/>
                    <a:pt x="22324" y="6369"/>
                    <a:pt x="22392" y="6346"/>
                  </a:cubicBezTo>
                  <a:cubicBezTo>
                    <a:pt x="22392" y="6323"/>
                    <a:pt x="22415" y="6323"/>
                    <a:pt x="22415" y="6323"/>
                  </a:cubicBezTo>
                  <a:cubicBezTo>
                    <a:pt x="22506" y="6300"/>
                    <a:pt x="22598" y="6254"/>
                    <a:pt x="22689" y="6209"/>
                  </a:cubicBezTo>
                  <a:cubicBezTo>
                    <a:pt x="22780" y="6163"/>
                    <a:pt x="22849" y="6117"/>
                    <a:pt x="22917" y="6072"/>
                  </a:cubicBezTo>
                  <a:cubicBezTo>
                    <a:pt x="22917" y="6072"/>
                    <a:pt x="22917" y="6095"/>
                    <a:pt x="22917" y="6095"/>
                  </a:cubicBezTo>
                  <a:cubicBezTo>
                    <a:pt x="22986" y="6026"/>
                    <a:pt x="23077" y="5981"/>
                    <a:pt x="23145" y="5912"/>
                  </a:cubicBezTo>
                  <a:cubicBezTo>
                    <a:pt x="23164" y="5903"/>
                    <a:pt x="23183" y="5897"/>
                    <a:pt x="23202" y="5897"/>
                  </a:cubicBezTo>
                  <a:cubicBezTo>
                    <a:pt x="23229" y="5897"/>
                    <a:pt x="23256" y="5908"/>
                    <a:pt x="23282" y="5935"/>
                  </a:cubicBezTo>
                  <a:cubicBezTo>
                    <a:pt x="23305" y="5935"/>
                    <a:pt x="23305" y="5958"/>
                    <a:pt x="23305" y="5981"/>
                  </a:cubicBezTo>
                  <a:cubicBezTo>
                    <a:pt x="23328" y="6003"/>
                    <a:pt x="23328" y="6026"/>
                    <a:pt x="23328" y="6049"/>
                  </a:cubicBezTo>
                  <a:cubicBezTo>
                    <a:pt x="23396" y="6528"/>
                    <a:pt x="23511" y="7008"/>
                    <a:pt x="23670" y="7464"/>
                  </a:cubicBezTo>
                  <a:cubicBezTo>
                    <a:pt x="23670" y="7464"/>
                    <a:pt x="23670" y="7441"/>
                    <a:pt x="23670" y="7441"/>
                  </a:cubicBezTo>
                  <a:cubicBezTo>
                    <a:pt x="23899" y="8149"/>
                    <a:pt x="24241" y="8811"/>
                    <a:pt x="24652" y="9450"/>
                  </a:cubicBezTo>
                  <a:cubicBezTo>
                    <a:pt x="24652" y="9450"/>
                    <a:pt x="24652" y="9450"/>
                    <a:pt x="24652" y="9427"/>
                  </a:cubicBezTo>
                  <a:cubicBezTo>
                    <a:pt x="24834" y="9724"/>
                    <a:pt x="25040" y="9998"/>
                    <a:pt x="25268" y="10249"/>
                  </a:cubicBezTo>
                  <a:cubicBezTo>
                    <a:pt x="25496" y="10500"/>
                    <a:pt x="25725" y="10728"/>
                    <a:pt x="25953" y="10934"/>
                  </a:cubicBezTo>
                  <a:cubicBezTo>
                    <a:pt x="26158" y="11116"/>
                    <a:pt x="26364" y="11276"/>
                    <a:pt x="26592" y="11413"/>
                  </a:cubicBezTo>
                  <a:cubicBezTo>
                    <a:pt x="26797" y="11550"/>
                    <a:pt x="27026" y="11687"/>
                    <a:pt x="27254" y="11801"/>
                  </a:cubicBezTo>
                  <a:cubicBezTo>
                    <a:pt x="27437" y="11869"/>
                    <a:pt x="27642" y="11961"/>
                    <a:pt x="27847" y="12029"/>
                  </a:cubicBezTo>
                  <a:cubicBezTo>
                    <a:pt x="28053" y="12098"/>
                    <a:pt x="28258" y="12143"/>
                    <a:pt x="28464" y="12189"/>
                  </a:cubicBezTo>
                  <a:cubicBezTo>
                    <a:pt x="28646" y="12235"/>
                    <a:pt x="28829" y="12257"/>
                    <a:pt x="29011" y="12257"/>
                  </a:cubicBezTo>
                  <a:cubicBezTo>
                    <a:pt x="29114" y="12269"/>
                    <a:pt x="29211" y="12275"/>
                    <a:pt x="29308" y="12275"/>
                  </a:cubicBezTo>
                  <a:cubicBezTo>
                    <a:pt x="29405" y="12275"/>
                    <a:pt x="29502" y="12269"/>
                    <a:pt x="29605" y="12257"/>
                  </a:cubicBezTo>
                  <a:cubicBezTo>
                    <a:pt x="29628" y="12257"/>
                    <a:pt x="29651" y="12280"/>
                    <a:pt x="29673" y="12303"/>
                  </a:cubicBezTo>
                  <a:cubicBezTo>
                    <a:pt x="29696" y="12326"/>
                    <a:pt x="29696" y="12349"/>
                    <a:pt x="29696" y="12372"/>
                  </a:cubicBezTo>
                  <a:cubicBezTo>
                    <a:pt x="29696" y="12394"/>
                    <a:pt x="29673" y="12417"/>
                    <a:pt x="29651" y="12440"/>
                  </a:cubicBezTo>
                  <a:lnTo>
                    <a:pt x="29628" y="12440"/>
                  </a:lnTo>
                  <a:cubicBezTo>
                    <a:pt x="29491" y="13581"/>
                    <a:pt x="29331" y="14700"/>
                    <a:pt x="29263" y="15818"/>
                  </a:cubicBezTo>
                  <a:cubicBezTo>
                    <a:pt x="29240" y="16389"/>
                    <a:pt x="29217" y="16982"/>
                    <a:pt x="29217" y="17553"/>
                  </a:cubicBezTo>
                  <a:cubicBezTo>
                    <a:pt x="29217" y="18101"/>
                    <a:pt x="29263" y="18649"/>
                    <a:pt x="29308" y="19196"/>
                  </a:cubicBezTo>
                  <a:cubicBezTo>
                    <a:pt x="29377" y="19767"/>
                    <a:pt x="29468" y="20315"/>
                    <a:pt x="29605" y="20885"/>
                  </a:cubicBezTo>
                  <a:cubicBezTo>
                    <a:pt x="29719" y="21410"/>
                    <a:pt x="29902" y="21958"/>
                    <a:pt x="30084" y="22460"/>
                  </a:cubicBezTo>
                  <a:cubicBezTo>
                    <a:pt x="30221" y="22780"/>
                    <a:pt x="30335" y="23077"/>
                    <a:pt x="30495" y="23373"/>
                  </a:cubicBezTo>
                  <a:cubicBezTo>
                    <a:pt x="30632" y="23602"/>
                    <a:pt x="30769" y="23853"/>
                    <a:pt x="30952" y="24081"/>
                  </a:cubicBezTo>
                  <a:lnTo>
                    <a:pt x="30929" y="24081"/>
                  </a:lnTo>
                  <a:cubicBezTo>
                    <a:pt x="31066" y="24241"/>
                    <a:pt x="31203" y="24401"/>
                    <a:pt x="31363" y="24560"/>
                  </a:cubicBezTo>
                  <a:cubicBezTo>
                    <a:pt x="31499" y="24720"/>
                    <a:pt x="31659" y="24857"/>
                    <a:pt x="31819" y="24994"/>
                  </a:cubicBezTo>
                  <a:cubicBezTo>
                    <a:pt x="31819" y="24992"/>
                    <a:pt x="31819" y="24991"/>
                    <a:pt x="31819" y="24990"/>
                  </a:cubicBezTo>
                  <a:lnTo>
                    <a:pt x="31819" y="24990"/>
                  </a:lnTo>
                  <a:cubicBezTo>
                    <a:pt x="31951" y="25098"/>
                    <a:pt x="32102" y="25204"/>
                    <a:pt x="32253" y="25291"/>
                  </a:cubicBezTo>
                  <a:cubicBezTo>
                    <a:pt x="32390" y="25359"/>
                    <a:pt x="32527" y="25450"/>
                    <a:pt x="32664" y="25519"/>
                  </a:cubicBezTo>
                  <a:lnTo>
                    <a:pt x="32686" y="25519"/>
                  </a:lnTo>
                  <a:cubicBezTo>
                    <a:pt x="32846" y="25587"/>
                    <a:pt x="33006" y="25656"/>
                    <a:pt x="33166" y="25702"/>
                  </a:cubicBezTo>
                  <a:cubicBezTo>
                    <a:pt x="33348" y="25747"/>
                    <a:pt x="33508" y="25793"/>
                    <a:pt x="33691" y="25816"/>
                  </a:cubicBezTo>
                  <a:lnTo>
                    <a:pt x="33668" y="25816"/>
                  </a:lnTo>
                  <a:cubicBezTo>
                    <a:pt x="33850" y="25839"/>
                    <a:pt x="34033" y="25861"/>
                    <a:pt x="34193" y="25861"/>
                  </a:cubicBezTo>
                  <a:cubicBezTo>
                    <a:pt x="34375" y="25861"/>
                    <a:pt x="34558" y="25861"/>
                    <a:pt x="34718" y="25839"/>
                  </a:cubicBezTo>
                  <a:lnTo>
                    <a:pt x="34741" y="25839"/>
                  </a:lnTo>
                  <a:cubicBezTo>
                    <a:pt x="34946" y="25816"/>
                    <a:pt x="35174" y="25770"/>
                    <a:pt x="35380" y="25724"/>
                  </a:cubicBezTo>
                  <a:cubicBezTo>
                    <a:pt x="35585" y="25656"/>
                    <a:pt x="35813" y="25587"/>
                    <a:pt x="36019" y="25519"/>
                  </a:cubicBezTo>
                  <a:cubicBezTo>
                    <a:pt x="36133" y="25473"/>
                    <a:pt x="36247" y="25405"/>
                    <a:pt x="36361" y="25359"/>
                  </a:cubicBezTo>
                  <a:cubicBezTo>
                    <a:pt x="36430" y="25222"/>
                    <a:pt x="36498" y="25062"/>
                    <a:pt x="36567" y="24926"/>
                  </a:cubicBezTo>
                  <a:cubicBezTo>
                    <a:pt x="36932" y="24035"/>
                    <a:pt x="37251" y="23099"/>
                    <a:pt x="37503" y="22164"/>
                  </a:cubicBezTo>
                  <a:cubicBezTo>
                    <a:pt x="37776" y="21159"/>
                    <a:pt x="37982" y="20178"/>
                    <a:pt x="38096" y="19242"/>
                  </a:cubicBezTo>
                  <a:cubicBezTo>
                    <a:pt x="38233" y="18169"/>
                    <a:pt x="38301" y="17233"/>
                    <a:pt x="38279" y="16366"/>
                  </a:cubicBezTo>
                  <a:cubicBezTo>
                    <a:pt x="38256" y="15430"/>
                    <a:pt x="38187" y="14608"/>
                    <a:pt x="38005" y="13810"/>
                  </a:cubicBezTo>
                  <a:cubicBezTo>
                    <a:pt x="37868" y="13125"/>
                    <a:pt x="37639" y="12463"/>
                    <a:pt x="37366" y="11824"/>
                  </a:cubicBezTo>
                  <a:cubicBezTo>
                    <a:pt x="36361" y="9473"/>
                    <a:pt x="34444" y="7350"/>
                    <a:pt x="31728" y="5524"/>
                  </a:cubicBezTo>
                  <a:cubicBezTo>
                    <a:pt x="30495" y="4702"/>
                    <a:pt x="29126" y="3949"/>
                    <a:pt x="27642" y="3287"/>
                  </a:cubicBezTo>
                  <a:cubicBezTo>
                    <a:pt x="26227" y="2648"/>
                    <a:pt x="24720" y="2100"/>
                    <a:pt x="23145" y="1644"/>
                  </a:cubicBezTo>
                  <a:cubicBezTo>
                    <a:pt x="21662" y="1210"/>
                    <a:pt x="20155" y="845"/>
                    <a:pt x="18603" y="571"/>
                  </a:cubicBezTo>
                  <a:cubicBezTo>
                    <a:pt x="17120" y="297"/>
                    <a:pt x="15659" y="137"/>
                    <a:pt x="14335" y="46"/>
                  </a:cubicBezTo>
                  <a:cubicBezTo>
                    <a:pt x="13696" y="23"/>
                    <a:pt x="13125" y="0"/>
                    <a:pt x="12623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7734;p70">
              <a:extLst>
                <a:ext uri="{FF2B5EF4-FFF2-40B4-BE49-F238E27FC236}">
                  <a16:creationId xmlns:a16="http://schemas.microsoft.com/office/drawing/2014/main" id="{1896DD52-822B-46FA-8B14-466550A7CEFC}"/>
                </a:ext>
              </a:extLst>
            </p:cNvPr>
            <p:cNvSpPr/>
            <p:nvPr/>
          </p:nvSpPr>
          <p:spPr>
            <a:xfrm>
              <a:off x="7982678" y="2215865"/>
              <a:ext cx="297" cy="13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7735;p70">
              <a:extLst>
                <a:ext uri="{FF2B5EF4-FFF2-40B4-BE49-F238E27FC236}">
                  <a16:creationId xmlns:a16="http://schemas.microsoft.com/office/drawing/2014/main" id="{BE818EF2-056D-483D-8FB8-2D4AB720ADDC}"/>
                </a:ext>
              </a:extLst>
            </p:cNvPr>
            <p:cNvSpPr/>
            <p:nvPr/>
          </p:nvSpPr>
          <p:spPr>
            <a:xfrm>
              <a:off x="8063931" y="2404594"/>
              <a:ext cx="13" cy="297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7736;p70">
              <a:extLst>
                <a:ext uri="{FF2B5EF4-FFF2-40B4-BE49-F238E27FC236}">
                  <a16:creationId xmlns:a16="http://schemas.microsoft.com/office/drawing/2014/main" id="{9A974B32-550F-4E94-BE51-F7B2454AD139}"/>
                </a:ext>
              </a:extLst>
            </p:cNvPr>
            <p:cNvSpPr/>
            <p:nvPr/>
          </p:nvSpPr>
          <p:spPr>
            <a:xfrm>
              <a:off x="8112806" y="2427555"/>
              <a:ext cx="310" cy="13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4" y="1"/>
                    <a:pt x="24" y="1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7737;p70">
              <a:extLst>
                <a:ext uri="{FF2B5EF4-FFF2-40B4-BE49-F238E27FC236}">
                  <a16:creationId xmlns:a16="http://schemas.microsoft.com/office/drawing/2014/main" id="{B1CEEB65-C189-40D0-B104-819EEE90F083}"/>
                </a:ext>
              </a:extLst>
            </p:cNvPr>
            <p:cNvSpPr/>
            <p:nvPr/>
          </p:nvSpPr>
          <p:spPr>
            <a:xfrm>
              <a:off x="7953822" y="2175812"/>
              <a:ext cx="297" cy="310"/>
            </a:xfrm>
            <a:custGeom>
              <a:avLst/>
              <a:gdLst/>
              <a:ahLst/>
              <a:cxnLst/>
              <a:rect l="l" t="t" r="r" b="b"/>
              <a:pathLst>
                <a:path w="23" h="24" extrusionOk="0">
                  <a:moveTo>
                    <a:pt x="23" y="1"/>
                  </a:moveTo>
                  <a:lnTo>
                    <a:pt x="0" y="24"/>
                  </a:lnTo>
                  <a:cubicBezTo>
                    <a:pt x="23" y="24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7738;p70">
              <a:extLst>
                <a:ext uri="{FF2B5EF4-FFF2-40B4-BE49-F238E27FC236}">
                  <a16:creationId xmlns:a16="http://schemas.microsoft.com/office/drawing/2014/main" id="{98998857-EBE6-453B-A9D9-633396294177}"/>
                </a:ext>
              </a:extLst>
            </p:cNvPr>
            <p:cNvSpPr/>
            <p:nvPr/>
          </p:nvSpPr>
          <p:spPr>
            <a:xfrm>
              <a:off x="8078662" y="2467013"/>
              <a:ext cx="53303" cy="66706"/>
            </a:xfrm>
            <a:custGeom>
              <a:avLst/>
              <a:gdLst/>
              <a:ahLst/>
              <a:cxnLst/>
              <a:rect l="l" t="t" r="r" b="b"/>
              <a:pathLst>
                <a:path w="4132" h="5171" extrusionOk="0">
                  <a:moveTo>
                    <a:pt x="3721" y="0"/>
                  </a:moveTo>
                  <a:cubicBezTo>
                    <a:pt x="3492" y="0"/>
                    <a:pt x="3333" y="183"/>
                    <a:pt x="3333" y="388"/>
                  </a:cubicBezTo>
                  <a:cubicBezTo>
                    <a:pt x="3333" y="502"/>
                    <a:pt x="3310" y="616"/>
                    <a:pt x="3310" y="731"/>
                  </a:cubicBezTo>
                  <a:cubicBezTo>
                    <a:pt x="3241" y="1164"/>
                    <a:pt x="3104" y="1598"/>
                    <a:pt x="2945" y="2009"/>
                  </a:cubicBezTo>
                  <a:cubicBezTo>
                    <a:pt x="2762" y="2420"/>
                    <a:pt x="2534" y="2830"/>
                    <a:pt x="2260" y="3173"/>
                  </a:cubicBezTo>
                  <a:cubicBezTo>
                    <a:pt x="2009" y="3470"/>
                    <a:pt x="1735" y="3766"/>
                    <a:pt x="1438" y="3995"/>
                  </a:cubicBezTo>
                  <a:cubicBezTo>
                    <a:pt x="1210" y="4177"/>
                    <a:pt x="936" y="4337"/>
                    <a:pt x="662" y="4451"/>
                  </a:cubicBezTo>
                  <a:cubicBezTo>
                    <a:pt x="525" y="4520"/>
                    <a:pt x="388" y="4565"/>
                    <a:pt x="228" y="4611"/>
                  </a:cubicBezTo>
                  <a:cubicBezTo>
                    <a:pt x="91" y="4656"/>
                    <a:pt x="0" y="4816"/>
                    <a:pt x="46" y="4953"/>
                  </a:cubicBezTo>
                  <a:cubicBezTo>
                    <a:pt x="83" y="5085"/>
                    <a:pt x="183" y="5170"/>
                    <a:pt x="307" y="5170"/>
                  </a:cubicBezTo>
                  <a:cubicBezTo>
                    <a:pt x="333" y="5170"/>
                    <a:pt x="360" y="5167"/>
                    <a:pt x="388" y="5159"/>
                  </a:cubicBezTo>
                  <a:cubicBezTo>
                    <a:pt x="1415" y="4862"/>
                    <a:pt x="2305" y="4177"/>
                    <a:pt x="2945" y="3333"/>
                  </a:cubicBezTo>
                  <a:cubicBezTo>
                    <a:pt x="3104" y="3127"/>
                    <a:pt x="3241" y="2922"/>
                    <a:pt x="3378" y="2693"/>
                  </a:cubicBezTo>
                  <a:cubicBezTo>
                    <a:pt x="3515" y="2442"/>
                    <a:pt x="3629" y="2191"/>
                    <a:pt x="3743" y="1917"/>
                  </a:cubicBezTo>
                  <a:cubicBezTo>
                    <a:pt x="3949" y="1438"/>
                    <a:pt x="4063" y="913"/>
                    <a:pt x="4109" y="388"/>
                  </a:cubicBezTo>
                  <a:cubicBezTo>
                    <a:pt x="4131" y="183"/>
                    <a:pt x="3926" y="0"/>
                    <a:pt x="3721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7739;p70">
              <a:extLst>
                <a:ext uri="{FF2B5EF4-FFF2-40B4-BE49-F238E27FC236}">
                  <a16:creationId xmlns:a16="http://schemas.microsoft.com/office/drawing/2014/main" id="{B7311C6D-22D9-415D-B425-41A5A6C9B599}"/>
                </a:ext>
              </a:extLst>
            </p:cNvPr>
            <p:cNvSpPr/>
            <p:nvPr/>
          </p:nvSpPr>
          <p:spPr>
            <a:xfrm>
              <a:off x="8122235" y="2461118"/>
              <a:ext cx="47704" cy="14809"/>
            </a:xfrm>
            <a:custGeom>
              <a:avLst/>
              <a:gdLst/>
              <a:ahLst/>
              <a:cxnLst/>
              <a:rect l="l" t="t" r="r" b="b"/>
              <a:pathLst>
                <a:path w="3698" h="1148" extrusionOk="0">
                  <a:moveTo>
                    <a:pt x="1530" y="1"/>
                  </a:moveTo>
                  <a:cubicBezTo>
                    <a:pt x="1370" y="1"/>
                    <a:pt x="1187" y="23"/>
                    <a:pt x="1005" y="69"/>
                  </a:cubicBezTo>
                  <a:cubicBezTo>
                    <a:pt x="868" y="92"/>
                    <a:pt x="731" y="138"/>
                    <a:pt x="594" y="206"/>
                  </a:cubicBezTo>
                  <a:cubicBezTo>
                    <a:pt x="502" y="229"/>
                    <a:pt x="434" y="275"/>
                    <a:pt x="343" y="320"/>
                  </a:cubicBezTo>
                  <a:cubicBezTo>
                    <a:pt x="251" y="366"/>
                    <a:pt x="160" y="434"/>
                    <a:pt x="92" y="503"/>
                  </a:cubicBezTo>
                  <a:cubicBezTo>
                    <a:pt x="46" y="548"/>
                    <a:pt x="23" y="594"/>
                    <a:pt x="23" y="663"/>
                  </a:cubicBezTo>
                  <a:cubicBezTo>
                    <a:pt x="0" y="754"/>
                    <a:pt x="0" y="845"/>
                    <a:pt x="69" y="914"/>
                  </a:cubicBezTo>
                  <a:cubicBezTo>
                    <a:pt x="121" y="1000"/>
                    <a:pt x="226" y="1074"/>
                    <a:pt x="333" y="1074"/>
                  </a:cubicBezTo>
                  <a:cubicBezTo>
                    <a:pt x="367" y="1074"/>
                    <a:pt x="401" y="1067"/>
                    <a:pt x="434" y="1051"/>
                  </a:cubicBezTo>
                  <a:cubicBezTo>
                    <a:pt x="525" y="1028"/>
                    <a:pt x="617" y="982"/>
                    <a:pt x="708" y="936"/>
                  </a:cubicBezTo>
                  <a:cubicBezTo>
                    <a:pt x="982" y="822"/>
                    <a:pt x="1256" y="708"/>
                    <a:pt x="1575" y="640"/>
                  </a:cubicBezTo>
                  <a:cubicBezTo>
                    <a:pt x="1720" y="624"/>
                    <a:pt x="1877" y="607"/>
                    <a:pt x="2037" y="607"/>
                  </a:cubicBezTo>
                  <a:cubicBezTo>
                    <a:pt x="2103" y="607"/>
                    <a:pt x="2170" y="610"/>
                    <a:pt x="2237" y="617"/>
                  </a:cubicBezTo>
                  <a:cubicBezTo>
                    <a:pt x="2420" y="640"/>
                    <a:pt x="2602" y="663"/>
                    <a:pt x="2762" y="731"/>
                  </a:cubicBezTo>
                  <a:cubicBezTo>
                    <a:pt x="2922" y="777"/>
                    <a:pt x="3059" y="845"/>
                    <a:pt x="3196" y="936"/>
                  </a:cubicBezTo>
                  <a:cubicBezTo>
                    <a:pt x="3264" y="982"/>
                    <a:pt x="3333" y="1051"/>
                    <a:pt x="3378" y="1096"/>
                  </a:cubicBezTo>
                  <a:cubicBezTo>
                    <a:pt x="3424" y="1130"/>
                    <a:pt x="3470" y="1148"/>
                    <a:pt x="3512" y="1148"/>
                  </a:cubicBezTo>
                  <a:cubicBezTo>
                    <a:pt x="3555" y="1148"/>
                    <a:pt x="3595" y="1130"/>
                    <a:pt x="3629" y="1096"/>
                  </a:cubicBezTo>
                  <a:cubicBezTo>
                    <a:pt x="3698" y="1005"/>
                    <a:pt x="3698" y="891"/>
                    <a:pt x="3629" y="845"/>
                  </a:cubicBezTo>
                  <a:cubicBezTo>
                    <a:pt x="3173" y="434"/>
                    <a:pt x="2602" y="138"/>
                    <a:pt x="2009" y="46"/>
                  </a:cubicBezTo>
                  <a:cubicBezTo>
                    <a:pt x="1849" y="23"/>
                    <a:pt x="1689" y="1"/>
                    <a:pt x="1530" y="1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7740;p70">
              <a:extLst>
                <a:ext uri="{FF2B5EF4-FFF2-40B4-BE49-F238E27FC236}">
                  <a16:creationId xmlns:a16="http://schemas.microsoft.com/office/drawing/2014/main" id="{A6B7886F-5278-4CB2-AF4B-7386C36E3FC5}"/>
                </a:ext>
              </a:extLst>
            </p:cNvPr>
            <p:cNvSpPr/>
            <p:nvPr/>
          </p:nvSpPr>
          <p:spPr>
            <a:xfrm>
              <a:off x="7652610" y="2041260"/>
              <a:ext cx="538859" cy="407524"/>
            </a:xfrm>
            <a:custGeom>
              <a:avLst/>
              <a:gdLst/>
              <a:ahLst/>
              <a:cxnLst/>
              <a:rect l="l" t="t" r="r" b="b"/>
              <a:pathLst>
                <a:path w="41772" h="31591" extrusionOk="0">
                  <a:moveTo>
                    <a:pt x="14563" y="1"/>
                  </a:moveTo>
                  <a:cubicBezTo>
                    <a:pt x="12737" y="1"/>
                    <a:pt x="10980" y="183"/>
                    <a:pt x="9336" y="503"/>
                  </a:cubicBezTo>
                  <a:cubicBezTo>
                    <a:pt x="7830" y="822"/>
                    <a:pt x="6392" y="1256"/>
                    <a:pt x="5091" y="1827"/>
                  </a:cubicBezTo>
                  <a:cubicBezTo>
                    <a:pt x="4269" y="2192"/>
                    <a:pt x="3470" y="2671"/>
                    <a:pt x="2671" y="3265"/>
                  </a:cubicBezTo>
                  <a:cubicBezTo>
                    <a:pt x="1941" y="3813"/>
                    <a:pt x="1233" y="4452"/>
                    <a:pt x="389" y="5273"/>
                  </a:cubicBezTo>
                  <a:cubicBezTo>
                    <a:pt x="343" y="5319"/>
                    <a:pt x="298" y="5365"/>
                    <a:pt x="298" y="5456"/>
                  </a:cubicBezTo>
                  <a:cubicBezTo>
                    <a:pt x="275" y="5479"/>
                    <a:pt x="275" y="5502"/>
                    <a:pt x="275" y="5524"/>
                  </a:cubicBezTo>
                  <a:cubicBezTo>
                    <a:pt x="229" y="5524"/>
                    <a:pt x="161" y="5547"/>
                    <a:pt x="115" y="5593"/>
                  </a:cubicBezTo>
                  <a:cubicBezTo>
                    <a:pt x="1" y="5684"/>
                    <a:pt x="1" y="5867"/>
                    <a:pt x="92" y="5981"/>
                  </a:cubicBezTo>
                  <a:cubicBezTo>
                    <a:pt x="1165" y="7282"/>
                    <a:pt x="2534" y="8378"/>
                    <a:pt x="4041" y="9154"/>
                  </a:cubicBezTo>
                  <a:cubicBezTo>
                    <a:pt x="5479" y="9907"/>
                    <a:pt x="7077" y="10386"/>
                    <a:pt x="8766" y="10569"/>
                  </a:cubicBezTo>
                  <a:cubicBezTo>
                    <a:pt x="9245" y="10615"/>
                    <a:pt x="9724" y="10637"/>
                    <a:pt x="10181" y="10637"/>
                  </a:cubicBezTo>
                  <a:cubicBezTo>
                    <a:pt x="11368" y="10637"/>
                    <a:pt x="12555" y="10478"/>
                    <a:pt x="13696" y="10181"/>
                  </a:cubicBezTo>
                  <a:cubicBezTo>
                    <a:pt x="15317" y="9747"/>
                    <a:pt x="16846" y="9017"/>
                    <a:pt x="18215" y="7990"/>
                  </a:cubicBezTo>
                  <a:cubicBezTo>
                    <a:pt x="18603" y="7693"/>
                    <a:pt x="18969" y="7373"/>
                    <a:pt x="19334" y="7008"/>
                  </a:cubicBezTo>
                  <a:cubicBezTo>
                    <a:pt x="19562" y="6803"/>
                    <a:pt x="19745" y="6597"/>
                    <a:pt x="19905" y="6438"/>
                  </a:cubicBezTo>
                  <a:cubicBezTo>
                    <a:pt x="19973" y="6620"/>
                    <a:pt x="20064" y="6803"/>
                    <a:pt x="20156" y="6962"/>
                  </a:cubicBezTo>
                  <a:cubicBezTo>
                    <a:pt x="20293" y="7259"/>
                    <a:pt x="20498" y="7556"/>
                    <a:pt x="20726" y="7830"/>
                  </a:cubicBezTo>
                  <a:cubicBezTo>
                    <a:pt x="21137" y="8309"/>
                    <a:pt x="21639" y="8697"/>
                    <a:pt x="22210" y="8925"/>
                  </a:cubicBezTo>
                  <a:cubicBezTo>
                    <a:pt x="22552" y="9062"/>
                    <a:pt x="22940" y="9131"/>
                    <a:pt x="23328" y="9131"/>
                  </a:cubicBezTo>
                  <a:cubicBezTo>
                    <a:pt x="23534" y="9131"/>
                    <a:pt x="23762" y="9108"/>
                    <a:pt x="23990" y="9040"/>
                  </a:cubicBezTo>
                  <a:cubicBezTo>
                    <a:pt x="24424" y="8948"/>
                    <a:pt x="24858" y="8766"/>
                    <a:pt x="25268" y="8446"/>
                  </a:cubicBezTo>
                  <a:lnTo>
                    <a:pt x="25268" y="8446"/>
                  </a:lnTo>
                  <a:cubicBezTo>
                    <a:pt x="25246" y="8971"/>
                    <a:pt x="25314" y="9519"/>
                    <a:pt x="25428" y="10067"/>
                  </a:cubicBezTo>
                  <a:cubicBezTo>
                    <a:pt x="25611" y="10843"/>
                    <a:pt x="25930" y="11619"/>
                    <a:pt x="26364" y="12349"/>
                  </a:cubicBezTo>
                  <a:cubicBezTo>
                    <a:pt x="27300" y="13833"/>
                    <a:pt x="28647" y="14906"/>
                    <a:pt x="30107" y="15271"/>
                  </a:cubicBezTo>
                  <a:cubicBezTo>
                    <a:pt x="30473" y="15362"/>
                    <a:pt x="30861" y="15408"/>
                    <a:pt x="31272" y="15408"/>
                  </a:cubicBezTo>
                  <a:cubicBezTo>
                    <a:pt x="31500" y="15408"/>
                    <a:pt x="31751" y="15385"/>
                    <a:pt x="32002" y="15362"/>
                  </a:cubicBezTo>
                  <a:lnTo>
                    <a:pt x="32002" y="15362"/>
                  </a:lnTo>
                  <a:cubicBezTo>
                    <a:pt x="31523" y="18170"/>
                    <a:pt x="31340" y="20475"/>
                    <a:pt x="31454" y="22598"/>
                  </a:cubicBezTo>
                  <a:cubicBezTo>
                    <a:pt x="31500" y="23899"/>
                    <a:pt x="31682" y="25154"/>
                    <a:pt x="31979" y="26341"/>
                  </a:cubicBezTo>
                  <a:cubicBezTo>
                    <a:pt x="32139" y="26957"/>
                    <a:pt x="32344" y="27574"/>
                    <a:pt x="32573" y="28167"/>
                  </a:cubicBezTo>
                  <a:cubicBezTo>
                    <a:pt x="32687" y="28487"/>
                    <a:pt x="32801" y="28761"/>
                    <a:pt x="32915" y="29012"/>
                  </a:cubicBezTo>
                  <a:cubicBezTo>
                    <a:pt x="33029" y="29240"/>
                    <a:pt x="33166" y="29491"/>
                    <a:pt x="33326" y="29765"/>
                  </a:cubicBezTo>
                  <a:cubicBezTo>
                    <a:pt x="33828" y="30587"/>
                    <a:pt x="34513" y="31180"/>
                    <a:pt x="35266" y="31454"/>
                  </a:cubicBezTo>
                  <a:cubicBezTo>
                    <a:pt x="35540" y="31545"/>
                    <a:pt x="35837" y="31591"/>
                    <a:pt x="36133" y="31591"/>
                  </a:cubicBezTo>
                  <a:cubicBezTo>
                    <a:pt x="36225" y="31591"/>
                    <a:pt x="36316" y="31591"/>
                    <a:pt x="36407" y="31568"/>
                  </a:cubicBezTo>
                  <a:cubicBezTo>
                    <a:pt x="36750" y="31545"/>
                    <a:pt x="37138" y="31431"/>
                    <a:pt x="37503" y="31226"/>
                  </a:cubicBezTo>
                  <a:cubicBezTo>
                    <a:pt x="38256" y="30792"/>
                    <a:pt x="38895" y="30084"/>
                    <a:pt x="39466" y="29035"/>
                  </a:cubicBezTo>
                  <a:cubicBezTo>
                    <a:pt x="39945" y="28167"/>
                    <a:pt x="40333" y="27208"/>
                    <a:pt x="40630" y="26181"/>
                  </a:cubicBezTo>
                  <a:cubicBezTo>
                    <a:pt x="41771" y="22415"/>
                    <a:pt x="41497" y="18147"/>
                    <a:pt x="39900" y="14175"/>
                  </a:cubicBezTo>
                  <a:cubicBezTo>
                    <a:pt x="39146" y="12258"/>
                    <a:pt x="38096" y="10523"/>
                    <a:pt x="36795" y="8994"/>
                  </a:cubicBezTo>
                  <a:cubicBezTo>
                    <a:pt x="35677" y="7670"/>
                    <a:pt x="34262" y="6438"/>
                    <a:pt x="32527" y="5273"/>
                  </a:cubicBezTo>
                  <a:cubicBezTo>
                    <a:pt x="30952" y="4246"/>
                    <a:pt x="29194" y="3333"/>
                    <a:pt x="27300" y="2534"/>
                  </a:cubicBezTo>
                  <a:cubicBezTo>
                    <a:pt x="25428" y="1781"/>
                    <a:pt x="23465" y="1188"/>
                    <a:pt x="21388" y="754"/>
                  </a:cubicBezTo>
                  <a:cubicBezTo>
                    <a:pt x="19357" y="320"/>
                    <a:pt x="17302" y="69"/>
                    <a:pt x="15271" y="24"/>
                  </a:cubicBezTo>
                  <a:cubicBezTo>
                    <a:pt x="15043" y="24"/>
                    <a:pt x="14792" y="1"/>
                    <a:pt x="14563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7741;p70">
              <a:extLst>
                <a:ext uri="{FF2B5EF4-FFF2-40B4-BE49-F238E27FC236}">
                  <a16:creationId xmlns:a16="http://schemas.microsoft.com/office/drawing/2014/main" id="{6AC0B29A-AA44-4039-AF42-694B79D3098E}"/>
                </a:ext>
              </a:extLst>
            </p:cNvPr>
            <p:cNvSpPr/>
            <p:nvPr/>
          </p:nvSpPr>
          <p:spPr>
            <a:xfrm>
              <a:off x="8086014" y="2252666"/>
              <a:ext cx="89526" cy="154349"/>
            </a:xfrm>
            <a:custGeom>
              <a:avLst/>
              <a:gdLst/>
              <a:ahLst/>
              <a:cxnLst/>
              <a:rect l="l" t="t" r="r" b="b"/>
              <a:pathLst>
                <a:path w="6940" h="11965" extrusionOk="0">
                  <a:moveTo>
                    <a:pt x="457" y="822"/>
                  </a:moveTo>
                  <a:lnTo>
                    <a:pt x="457" y="822"/>
                  </a:lnTo>
                  <a:cubicBezTo>
                    <a:pt x="457" y="825"/>
                    <a:pt x="456" y="828"/>
                    <a:pt x="456" y="830"/>
                  </a:cubicBezTo>
                  <a:lnTo>
                    <a:pt x="456" y="830"/>
                  </a:lnTo>
                  <a:cubicBezTo>
                    <a:pt x="457" y="828"/>
                    <a:pt x="457" y="825"/>
                    <a:pt x="457" y="822"/>
                  </a:cubicBezTo>
                  <a:close/>
                  <a:moveTo>
                    <a:pt x="4543" y="9450"/>
                  </a:moveTo>
                  <a:lnTo>
                    <a:pt x="4543" y="9450"/>
                  </a:lnTo>
                  <a:cubicBezTo>
                    <a:pt x="4543" y="9473"/>
                    <a:pt x="4549" y="9491"/>
                    <a:pt x="4555" y="9509"/>
                  </a:cubicBezTo>
                  <a:lnTo>
                    <a:pt x="4555" y="9509"/>
                  </a:lnTo>
                  <a:cubicBezTo>
                    <a:pt x="4552" y="9489"/>
                    <a:pt x="4548" y="9469"/>
                    <a:pt x="4543" y="9450"/>
                  </a:cubicBezTo>
                  <a:close/>
                  <a:moveTo>
                    <a:pt x="4556" y="9513"/>
                  </a:moveTo>
                  <a:cubicBezTo>
                    <a:pt x="4561" y="9528"/>
                    <a:pt x="4566" y="9544"/>
                    <a:pt x="4566" y="9564"/>
                  </a:cubicBezTo>
                  <a:cubicBezTo>
                    <a:pt x="4566" y="9547"/>
                    <a:pt x="4566" y="9530"/>
                    <a:pt x="4556" y="9513"/>
                  </a:cubicBezTo>
                  <a:close/>
                  <a:moveTo>
                    <a:pt x="434" y="0"/>
                  </a:moveTo>
                  <a:cubicBezTo>
                    <a:pt x="366" y="0"/>
                    <a:pt x="320" y="46"/>
                    <a:pt x="297" y="114"/>
                  </a:cubicBezTo>
                  <a:cubicBezTo>
                    <a:pt x="206" y="388"/>
                    <a:pt x="160" y="708"/>
                    <a:pt x="115" y="1005"/>
                  </a:cubicBezTo>
                  <a:cubicBezTo>
                    <a:pt x="69" y="1415"/>
                    <a:pt x="46" y="1849"/>
                    <a:pt x="46" y="2283"/>
                  </a:cubicBezTo>
                  <a:cubicBezTo>
                    <a:pt x="1" y="3378"/>
                    <a:pt x="24" y="4474"/>
                    <a:pt x="115" y="5547"/>
                  </a:cubicBezTo>
                  <a:cubicBezTo>
                    <a:pt x="206" y="6620"/>
                    <a:pt x="366" y="7715"/>
                    <a:pt x="663" y="8742"/>
                  </a:cubicBezTo>
                  <a:cubicBezTo>
                    <a:pt x="777" y="9176"/>
                    <a:pt x="937" y="9587"/>
                    <a:pt x="1165" y="9952"/>
                  </a:cubicBezTo>
                  <a:cubicBezTo>
                    <a:pt x="1325" y="10272"/>
                    <a:pt x="1576" y="10546"/>
                    <a:pt x="1872" y="10728"/>
                  </a:cubicBezTo>
                  <a:cubicBezTo>
                    <a:pt x="2078" y="10857"/>
                    <a:pt x="2306" y="10913"/>
                    <a:pt x="2531" y="10913"/>
                  </a:cubicBezTo>
                  <a:cubicBezTo>
                    <a:pt x="2705" y="10913"/>
                    <a:pt x="2877" y="10879"/>
                    <a:pt x="3036" y="10819"/>
                  </a:cubicBezTo>
                  <a:cubicBezTo>
                    <a:pt x="3356" y="10705"/>
                    <a:pt x="3630" y="10523"/>
                    <a:pt x="3881" y="10317"/>
                  </a:cubicBezTo>
                  <a:cubicBezTo>
                    <a:pt x="3904" y="10409"/>
                    <a:pt x="3927" y="10477"/>
                    <a:pt x="3950" y="10568"/>
                  </a:cubicBezTo>
                  <a:cubicBezTo>
                    <a:pt x="4064" y="10888"/>
                    <a:pt x="4246" y="11185"/>
                    <a:pt x="4497" y="11436"/>
                  </a:cubicBezTo>
                  <a:cubicBezTo>
                    <a:pt x="4726" y="11664"/>
                    <a:pt x="5045" y="11847"/>
                    <a:pt x="5387" y="11915"/>
                  </a:cubicBezTo>
                  <a:cubicBezTo>
                    <a:pt x="5527" y="11950"/>
                    <a:pt x="5670" y="11965"/>
                    <a:pt x="5813" y="11965"/>
                  </a:cubicBezTo>
                  <a:cubicBezTo>
                    <a:pt x="6046" y="11965"/>
                    <a:pt x="6280" y="11926"/>
                    <a:pt x="6506" y="11869"/>
                  </a:cubicBezTo>
                  <a:cubicBezTo>
                    <a:pt x="6780" y="11778"/>
                    <a:pt x="6940" y="11504"/>
                    <a:pt x="6871" y="11230"/>
                  </a:cubicBezTo>
                  <a:cubicBezTo>
                    <a:pt x="6825" y="11093"/>
                    <a:pt x="6757" y="11002"/>
                    <a:pt x="6643" y="10934"/>
                  </a:cubicBezTo>
                  <a:cubicBezTo>
                    <a:pt x="6561" y="10884"/>
                    <a:pt x="6455" y="10847"/>
                    <a:pt x="6351" y="10847"/>
                  </a:cubicBezTo>
                  <a:cubicBezTo>
                    <a:pt x="6310" y="10847"/>
                    <a:pt x="6270" y="10852"/>
                    <a:pt x="6232" y="10865"/>
                  </a:cubicBezTo>
                  <a:cubicBezTo>
                    <a:pt x="6118" y="10934"/>
                    <a:pt x="5981" y="10956"/>
                    <a:pt x="5867" y="10979"/>
                  </a:cubicBezTo>
                  <a:cubicBezTo>
                    <a:pt x="5810" y="10991"/>
                    <a:pt x="5758" y="10996"/>
                    <a:pt x="5710" y="10996"/>
                  </a:cubicBezTo>
                  <a:cubicBezTo>
                    <a:pt x="5661" y="10996"/>
                    <a:pt x="5616" y="10991"/>
                    <a:pt x="5570" y="10979"/>
                  </a:cubicBezTo>
                  <a:cubicBezTo>
                    <a:pt x="5502" y="10979"/>
                    <a:pt x="5410" y="10956"/>
                    <a:pt x="5342" y="10934"/>
                  </a:cubicBezTo>
                  <a:cubicBezTo>
                    <a:pt x="5273" y="10888"/>
                    <a:pt x="5182" y="10842"/>
                    <a:pt x="5114" y="10797"/>
                  </a:cubicBezTo>
                  <a:cubicBezTo>
                    <a:pt x="5045" y="10728"/>
                    <a:pt x="4977" y="10660"/>
                    <a:pt x="4908" y="10591"/>
                  </a:cubicBezTo>
                  <a:cubicBezTo>
                    <a:pt x="4840" y="10477"/>
                    <a:pt x="4771" y="10363"/>
                    <a:pt x="4726" y="10249"/>
                  </a:cubicBezTo>
                  <a:cubicBezTo>
                    <a:pt x="4657" y="10089"/>
                    <a:pt x="4611" y="9906"/>
                    <a:pt x="4589" y="9747"/>
                  </a:cubicBezTo>
                  <a:cubicBezTo>
                    <a:pt x="4571" y="9658"/>
                    <a:pt x="4567" y="9583"/>
                    <a:pt x="4555" y="9511"/>
                  </a:cubicBezTo>
                  <a:lnTo>
                    <a:pt x="4555" y="9511"/>
                  </a:lnTo>
                  <a:cubicBezTo>
                    <a:pt x="4556" y="9512"/>
                    <a:pt x="4556" y="9513"/>
                    <a:pt x="4556" y="9513"/>
                  </a:cubicBezTo>
                  <a:lnTo>
                    <a:pt x="4556" y="9513"/>
                  </a:lnTo>
                  <a:cubicBezTo>
                    <a:pt x="4556" y="9512"/>
                    <a:pt x="4555" y="9510"/>
                    <a:pt x="4555" y="9509"/>
                  </a:cubicBezTo>
                  <a:lnTo>
                    <a:pt x="4555" y="9509"/>
                  </a:lnTo>
                  <a:cubicBezTo>
                    <a:pt x="4555" y="9509"/>
                    <a:pt x="4555" y="9510"/>
                    <a:pt x="4555" y="9511"/>
                  </a:cubicBezTo>
                  <a:lnTo>
                    <a:pt x="4555" y="9511"/>
                  </a:lnTo>
                  <a:cubicBezTo>
                    <a:pt x="4552" y="9506"/>
                    <a:pt x="4548" y="9501"/>
                    <a:pt x="4543" y="9496"/>
                  </a:cubicBezTo>
                  <a:cubicBezTo>
                    <a:pt x="4543" y="9427"/>
                    <a:pt x="4543" y="9381"/>
                    <a:pt x="4497" y="9313"/>
                  </a:cubicBezTo>
                  <a:cubicBezTo>
                    <a:pt x="4452" y="9222"/>
                    <a:pt x="4383" y="9176"/>
                    <a:pt x="4269" y="9153"/>
                  </a:cubicBezTo>
                  <a:cubicBezTo>
                    <a:pt x="4246" y="9142"/>
                    <a:pt x="4218" y="9136"/>
                    <a:pt x="4186" y="9136"/>
                  </a:cubicBezTo>
                  <a:cubicBezTo>
                    <a:pt x="4155" y="9136"/>
                    <a:pt x="4121" y="9142"/>
                    <a:pt x="4086" y="9153"/>
                  </a:cubicBezTo>
                  <a:cubicBezTo>
                    <a:pt x="3972" y="9176"/>
                    <a:pt x="3927" y="9245"/>
                    <a:pt x="3858" y="9313"/>
                  </a:cubicBezTo>
                  <a:cubicBezTo>
                    <a:pt x="3835" y="9336"/>
                    <a:pt x="3813" y="9359"/>
                    <a:pt x="3813" y="9381"/>
                  </a:cubicBezTo>
                  <a:cubicBezTo>
                    <a:pt x="3607" y="9633"/>
                    <a:pt x="3402" y="9861"/>
                    <a:pt x="3173" y="10043"/>
                  </a:cubicBezTo>
                  <a:cubicBezTo>
                    <a:pt x="3059" y="10135"/>
                    <a:pt x="2945" y="10203"/>
                    <a:pt x="2808" y="10272"/>
                  </a:cubicBezTo>
                  <a:cubicBezTo>
                    <a:pt x="2717" y="10295"/>
                    <a:pt x="2648" y="10317"/>
                    <a:pt x="2557" y="10340"/>
                  </a:cubicBezTo>
                  <a:lnTo>
                    <a:pt x="2375" y="10340"/>
                  </a:lnTo>
                  <a:cubicBezTo>
                    <a:pt x="2306" y="10317"/>
                    <a:pt x="2260" y="10317"/>
                    <a:pt x="2192" y="10295"/>
                  </a:cubicBezTo>
                  <a:cubicBezTo>
                    <a:pt x="2123" y="10249"/>
                    <a:pt x="2055" y="10203"/>
                    <a:pt x="1987" y="10158"/>
                  </a:cubicBezTo>
                  <a:cubicBezTo>
                    <a:pt x="1895" y="10089"/>
                    <a:pt x="1804" y="9975"/>
                    <a:pt x="1713" y="9884"/>
                  </a:cubicBezTo>
                  <a:cubicBezTo>
                    <a:pt x="1530" y="9633"/>
                    <a:pt x="1393" y="9359"/>
                    <a:pt x="1256" y="9085"/>
                  </a:cubicBezTo>
                  <a:cubicBezTo>
                    <a:pt x="868" y="8126"/>
                    <a:pt x="685" y="7099"/>
                    <a:pt x="549" y="6095"/>
                  </a:cubicBezTo>
                  <a:cubicBezTo>
                    <a:pt x="549" y="6095"/>
                    <a:pt x="549" y="6117"/>
                    <a:pt x="549" y="6140"/>
                  </a:cubicBezTo>
                  <a:cubicBezTo>
                    <a:pt x="412" y="5159"/>
                    <a:pt x="343" y="4177"/>
                    <a:pt x="343" y="3196"/>
                  </a:cubicBezTo>
                  <a:cubicBezTo>
                    <a:pt x="320" y="2422"/>
                    <a:pt x="343" y="1626"/>
                    <a:pt x="456" y="830"/>
                  </a:cubicBezTo>
                  <a:lnTo>
                    <a:pt x="456" y="830"/>
                  </a:lnTo>
                  <a:cubicBezTo>
                    <a:pt x="452" y="842"/>
                    <a:pt x="441" y="846"/>
                    <a:pt x="437" y="857"/>
                  </a:cubicBezTo>
                  <a:lnTo>
                    <a:pt x="437" y="857"/>
                  </a:lnTo>
                  <a:cubicBezTo>
                    <a:pt x="481" y="632"/>
                    <a:pt x="504" y="408"/>
                    <a:pt x="571" y="206"/>
                  </a:cubicBezTo>
                  <a:cubicBezTo>
                    <a:pt x="617" y="114"/>
                    <a:pt x="549" y="23"/>
                    <a:pt x="480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7742;p70">
              <a:extLst>
                <a:ext uri="{FF2B5EF4-FFF2-40B4-BE49-F238E27FC236}">
                  <a16:creationId xmlns:a16="http://schemas.microsoft.com/office/drawing/2014/main" id="{686B64B2-0CB6-46DD-91FD-0DCF565DA637}"/>
                </a:ext>
              </a:extLst>
            </p:cNvPr>
            <p:cNvSpPr/>
            <p:nvPr/>
          </p:nvSpPr>
          <p:spPr>
            <a:xfrm>
              <a:off x="7639660" y="2103383"/>
              <a:ext cx="272087" cy="75891"/>
            </a:xfrm>
            <a:custGeom>
              <a:avLst/>
              <a:gdLst/>
              <a:ahLst/>
              <a:cxnLst/>
              <a:rect l="l" t="t" r="r" b="b"/>
              <a:pathLst>
                <a:path w="21092" h="5883" extrusionOk="0">
                  <a:moveTo>
                    <a:pt x="15704" y="4726"/>
                  </a:moveTo>
                  <a:cubicBezTo>
                    <a:pt x="15704" y="4726"/>
                    <a:pt x="15694" y="4726"/>
                    <a:pt x="15680" y="4733"/>
                  </a:cubicBezTo>
                  <a:lnTo>
                    <a:pt x="15680" y="4733"/>
                  </a:lnTo>
                  <a:cubicBezTo>
                    <a:pt x="15688" y="4730"/>
                    <a:pt x="15696" y="4728"/>
                    <a:pt x="15704" y="4726"/>
                  </a:cubicBezTo>
                  <a:close/>
                  <a:moveTo>
                    <a:pt x="343" y="1"/>
                  </a:moveTo>
                  <a:cubicBezTo>
                    <a:pt x="274" y="1"/>
                    <a:pt x="206" y="24"/>
                    <a:pt x="138" y="69"/>
                  </a:cubicBezTo>
                  <a:cubicBezTo>
                    <a:pt x="1" y="161"/>
                    <a:pt x="1" y="366"/>
                    <a:pt x="92" y="503"/>
                  </a:cubicBezTo>
                  <a:cubicBezTo>
                    <a:pt x="708" y="1302"/>
                    <a:pt x="1439" y="2010"/>
                    <a:pt x="2237" y="2649"/>
                  </a:cubicBezTo>
                  <a:cubicBezTo>
                    <a:pt x="3036" y="3265"/>
                    <a:pt x="3927" y="3790"/>
                    <a:pt x="4840" y="4224"/>
                  </a:cubicBezTo>
                  <a:cubicBezTo>
                    <a:pt x="5753" y="4680"/>
                    <a:pt x="6688" y="5022"/>
                    <a:pt x="7670" y="5296"/>
                  </a:cubicBezTo>
                  <a:cubicBezTo>
                    <a:pt x="8537" y="5547"/>
                    <a:pt x="9427" y="5753"/>
                    <a:pt x="10340" y="5844"/>
                  </a:cubicBezTo>
                  <a:cubicBezTo>
                    <a:pt x="10666" y="5870"/>
                    <a:pt x="10994" y="5883"/>
                    <a:pt x="11323" y="5883"/>
                  </a:cubicBezTo>
                  <a:cubicBezTo>
                    <a:pt x="11872" y="5883"/>
                    <a:pt x="12423" y="5847"/>
                    <a:pt x="12965" y="5776"/>
                  </a:cubicBezTo>
                  <a:cubicBezTo>
                    <a:pt x="13856" y="5684"/>
                    <a:pt x="14723" y="5502"/>
                    <a:pt x="15590" y="5228"/>
                  </a:cubicBezTo>
                  <a:cubicBezTo>
                    <a:pt x="17256" y="4703"/>
                    <a:pt x="18854" y="3858"/>
                    <a:pt x="20132" y="2649"/>
                  </a:cubicBezTo>
                  <a:cubicBezTo>
                    <a:pt x="20452" y="2329"/>
                    <a:pt x="20772" y="2010"/>
                    <a:pt x="21045" y="1644"/>
                  </a:cubicBezTo>
                  <a:cubicBezTo>
                    <a:pt x="21091" y="1576"/>
                    <a:pt x="21068" y="1485"/>
                    <a:pt x="21000" y="1416"/>
                  </a:cubicBezTo>
                  <a:cubicBezTo>
                    <a:pt x="20976" y="1400"/>
                    <a:pt x="20948" y="1392"/>
                    <a:pt x="20922" y="1392"/>
                  </a:cubicBezTo>
                  <a:cubicBezTo>
                    <a:pt x="20872" y="1392"/>
                    <a:pt x="20824" y="1418"/>
                    <a:pt x="20794" y="1462"/>
                  </a:cubicBezTo>
                  <a:cubicBezTo>
                    <a:pt x="20641" y="1637"/>
                    <a:pt x="20488" y="1833"/>
                    <a:pt x="20335" y="2010"/>
                  </a:cubicBezTo>
                  <a:lnTo>
                    <a:pt x="20335" y="2010"/>
                  </a:lnTo>
                  <a:cubicBezTo>
                    <a:pt x="20315" y="2012"/>
                    <a:pt x="20314" y="2032"/>
                    <a:pt x="20292" y="2032"/>
                  </a:cubicBezTo>
                  <a:cubicBezTo>
                    <a:pt x="19790" y="2580"/>
                    <a:pt x="19197" y="3037"/>
                    <a:pt x="18558" y="3425"/>
                  </a:cubicBezTo>
                  <a:lnTo>
                    <a:pt x="18580" y="3425"/>
                  </a:lnTo>
                  <a:cubicBezTo>
                    <a:pt x="18124" y="3721"/>
                    <a:pt x="17645" y="3950"/>
                    <a:pt x="17165" y="4178"/>
                  </a:cubicBezTo>
                  <a:cubicBezTo>
                    <a:pt x="16686" y="4383"/>
                    <a:pt x="16184" y="4589"/>
                    <a:pt x="15659" y="4749"/>
                  </a:cubicBezTo>
                  <a:cubicBezTo>
                    <a:pt x="15666" y="4741"/>
                    <a:pt x="15674" y="4736"/>
                    <a:pt x="15680" y="4733"/>
                  </a:cubicBezTo>
                  <a:lnTo>
                    <a:pt x="15680" y="4733"/>
                  </a:lnTo>
                  <a:cubicBezTo>
                    <a:pt x="14592" y="5048"/>
                    <a:pt x="13459" y="5251"/>
                    <a:pt x="12326" y="5296"/>
                  </a:cubicBezTo>
                  <a:cubicBezTo>
                    <a:pt x="12123" y="5305"/>
                    <a:pt x="11920" y="5310"/>
                    <a:pt x="11717" y="5310"/>
                  </a:cubicBezTo>
                  <a:cubicBezTo>
                    <a:pt x="10848" y="5310"/>
                    <a:pt x="9982" y="5226"/>
                    <a:pt x="9131" y="5022"/>
                  </a:cubicBezTo>
                  <a:lnTo>
                    <a:pt x="9131" y="5022"/>
                  </a:lnTo>
                  <a:cubicBezTo>
                    <a:pt x="9139" y="5030"/>
                    <a:pt x="9144" y="5036"/>
                    <a:pt x="9148" y="5039"/>
                  </a:cubicBezTo>
                  <a:lnTo>
                    <a:pt x="9148" y="5039"/>
                  </a:lnTo>
                  <a:cubicBezTo>
                    <a:pt x="7537" y="4674"/>
                    <a:pt x="5972" y="4128"/>
                    <a:pt x="4520" y="3356"/>
                  </a:cubicBezTo>
                  <a:cubicBezTo>
                    <a:pt x="3534" y="2818"/>
                    <a:pt x="2591" y="2170"/>
                    <a:pt x="1758" y="1412"/>
                  </a:cubicBezTo>
                  <a:lnTo>
                    <a:pt x="1758" y="1412"/>
                  </a:lnTo>
                  <a:cubicBezTo>
                    <a:pt x="1758" y="1413"/>
                    <a:pt x="1758" y="1415"/>
                    <a:pt x="1758" y="1416"/>
                  </a:cubicBezTo>
                  <a:cubicBezTo>
                    <a:pt x="1753" y="1411"/>
                    <a:pt x="1749" y="1406"/>
                    <a:pt x="1745" y="1401"/>
                  </a:cubicBezTo>
                  <a:lnTo>
                    <a:pt x="1745" y="1401"/>
                  </a:lnTo>
                  <a:cubicBezTo>
                    <a:pt x="1750" y="1404"/>
                    <a:pt x="1754" y="1408"/>
                    <a:pt x="1758" y="1412"/>
                  </a:cubicBezTo>
                  <a:lnTo>
                    <a:pt x="1758" y="1412"/>
                  </a:lnTo>
                  <a:cubicBezTo>
                    <a:pt x="1755" y="1391"/>
                    <a:pt x="1734" y="1370"/>
                    <a:pt x="1712" y="1370"/>
                  </a:cubicBezTo>
                  <a:lnTo>
                    <a:pt x="1712" y="1370"/>
                  </a:lnTo>
                  <a:cubicBezTo>
                    <a:pt x="1730" y="1370"/>
                    <a:pt x="1734" y="1384"/>
                    <a:pt x="1745" y="1401"/>
                  </a:cubicBezTo>
                  <a:lnTo>
                    <a:pt x="1745" y="1401"/>
                  </a:lnTo>
                  <a:cubicBezTo>
                    <a:pt x="1734" y="1391"/>
                    <a:pt x="1723" y="1381"/>
                    <a:pt x="1712" y="1370"/>
                  </a:cubicBezTo>
                  <a:cubicBezTo>
                    <a:pt x="1302" y="982"/>
                    <a:pt x="936" y="549"/>
                    <a:pt x="594" y="115"/>
                  </a:cubicBezTo>
                  <a:cubicBezTo>
                    <a:pt x="526" y="24"/>
                    <a:pt x="434" y="1"/>
                    <a:pt x="343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7743;p70">
              <a:extLst>
                <a:ext uri="{FF2B5EF4-FFF2-40B4-BE49-F238E27FC236}">
                  <a16:creationId xmlns:a16="http://schemas.microsoft.com/office/drawing/2014/main" id="{E1153C94-2969-4224-AEBA-BC084CDB03AC}"/>
                </a:ext>
              </a:extLst>
            </p:cNvPr>
            <p:cNvSpPr/>
            <p:nvPr/>
          </p:nvSpPr>
          <p:spPr>
            <a:xfrm>
              <a:off x="7658802" y="1995042"/>
              <a:ext cx="220848" cy="70782"/>
            </a:xfrm>
            <a:custGeom>
              <a:avLst/>
              <a:gdLst/>
              <a:ahLst/>
              <a:cxnLst/>
              <a:rect l="l" t="t" r="r" b="b"/>
              <a:pathLst>
                <a:path w="17120" h="5487" extrusionOk="0">
                  <a:moveTo>
                    <a:pt x="12919" y="0"/>
                  </a:moveTo>
                  <a:cubicBezTo>
                    <a:pt x="12691" y="0"/>
                    <a:pt x="12463" y="23"/>
                    <a:pt x="12235" y="46"/>
                  </a:cubicBezTo>
                  <a:cubicBezTo>
                    <a:pt x="11527" y="114"/>
                    <a:pt x="10842" y="343"/>
                    <a:pt x="10249" y="685"/>
                  </a:cubicBezTo>
                  <a:cubicBezTo>
                    <a:pt x="9450" y="1141"/>
                    <a:pt x="8834" y="1849"/>
                    <a:pt x="8331" y="2602"/>
                  </a:cubicBezTo>
                  <a:cubicBezTo>
                    <a:pt x="8058" y="3013"/>
                    <a:pt x="7806" y="3470"/>
                    <a:pt x="7578" y="3926"/>
                  </a:cubicBezTo>
                  <a:cubicBezTo>
                    <a:pt x="7487" y="4154"/>
                    <a:pt x="7373" y="4383"/>
                    <a:pt x="7281" y="4611"/>
                  </a:cubicBezTo>
                  <a:cubicBezTo>
                    <a:pt x="7259" y="4679"/>
                    <a:pt x="7213" y="4748"/>
                    <a:pt x="7190" y="4816"/>
                  </a:cubicBezTo>
                  <a:cubicBezTo>
                    <a:pt x="7145" y="4634"/>
                    <a:pt x="7076" y="4474"/>
                    <a:pt x="7008" y="4314"/>
                  </a:cubicBezTo>
                  <a:cubicBezTo>
                    <a:pt x="6848" y="3949"/>
                    <a:pt x="6642" y="3629"/>
                    <a:pt x="6414" y="3333"/>
                  </a:cubicBezTo>
                  <a:cubicBezTo>
                    <a:pt x="5958" y="2694"/>
                    <a:pt x="5364" y="2169"/>
                    <a:pt x="4702" y="1758"/>
                  </a:cubicBezTo>
                  <a:cubicBezTo>
                    <a:pt x="4040" y="1370"/>
                    <a:pt x="3310" y="1096"/>
                    <a:pt x="2557" y="1005"/>
                  </a:cubicBezTo>
                  <a:cubicBezTo>
                    <a:pt x="2435" y="988"/>
                    <a:pt x="2311" y="981"/>
                    <a:pt x="2185" y="981"/>
                  </a:cubicBezTo>
                  <a:cubicBezTo>
                    <a:pt x="1956" y="981"/>
                    <a:pt x="1720" y="1006"/>
                    <a:pt x="1484" y="1050"/>
                  </a:cubicBezTo>
                  <a:cubicBezTo>
                    <a:pt x="1141" y="1119"/>
                    <a:pt x="799" y="1256"/>
                    <a:pt x="502" y="1438"/>
                  </a:cubicBezTo>
                  <a:cubicBezTo>
                    <a:pt x="320" y="1552"/>
                    <a:pt x="183" y="1666"/>
                    <a:pt x="23" y="1803"/>
                  </a:cubicBezTo>
                  <a:cubicBezTo>
                    <a:pt x="0" y="1826"/>
                    <a:pt x="0" y="1895"/>
                    <a:pt x="23" y="1940"/>
                  </a:cubicBezTo>
                  <a:cubicBezTo>
                    <a:pt x="46" y="1952"/>
                    <a:pt x="69" y="1957"/>
                    <a:pt x="92" y="1957"/>
                  </a:cubicBezTo>
                  <a:cubicBezTo>
                    <a:pt x="114" y="1957"/>
                    <a:pt x="137" y="1952"/>
                    <a:pt x="160" y="1940"/>
                  </a:cubicBezTo>
                  <a:cubicBezTo>
                    <a:pt x="223" y="1878"/>
                    <a:pt x="285" y="1815"/>
                    <a:pt x="366" y="1770"/>
                  </a:cubicBezTo>
                  <a:lnTo>
                    <a:pt x="366" y="1770"/>
                  </a:lnTo>
                  <a:cubicBezTo>
                    <a:pt x="365" y="1773"/>
                    <a:pt x="365" y="1776"/>
                    <a:pt x="365" y="1781"/>
                  </a:cubicBezTo>
                  <a:cubicBezTo>
                    <a:pt x="571" y="1598"/>
                    <a:pt x="799" y="1484"/>
                    <a:pt x="1050" y="1370"/>
                  </a:cubicBezTo>
                  <a:cubicBezTo>
                    <a:pt x="1301" y="1278"/>
                    <a:pt x="1529" y="1233"/>
                    <a:pt x="1781" y="1210"/>
                  </a:cubicBezTo>
                  <a:cubicBezTo>
                    <a:pt x="1906" y="1191"/>
                    <a:pt x="2035" y="1184"/>
                    <a:pt x="2166" y="1184"/>
                  </a:cubicBezTo>
                  <a:cubicBezTo>
                    <a:pt x="2343" y="1184"/>
                    <a:pt x="2522" y="1197"/>
                    <a:pt x="2694" y="1210"/>
                  </a:cubicBezTo>
                  <a:lnTo>
                    <a:pt x="2671" y="1210"/>
                  </a:lnTo>
                  <a:cubicBezTo>
                    <a:pt x="3059" y="1278"/>
                    <a:pt x="3447" y="1393"/>
                    <a:pt x="3812" y="1552"/>
                  </a:cubicBezTo>
                  <a:cubicBezTo>
                    <a:pt x="4269" y="1735"/>
                    <a:pt x="4702" y="2009"/>
                    <a:pt x="5090" y="2306"/>
                  </a:cubicBezTo>
                  <a:lnTo>
                    <a:pt x="5067" y="2306"/>
                  </a:lnTo>
                  <a:cubicBezTo>
                    <a:pt x="5501" y="2625"/>
                    <a:pt x="5866" y="3013"/>
                    <a:pt x="6209" y="3447"/>
                  </a:cubicBezTo>
                  <a:cubicBezTo>
                    <a:pt x="6209" y="3447"/>
                    <a:pt x="6209" y="3447"/>
                    <a:pt x="6209" y="3424"/>
                  </a:cubicBezTo>
                  <a:cubicBezTo>
                    <a:pt x="6437" y="3766"/>
                    <a:pt x="6642" y="4109"/>
                    <a:pt x="6802" y="4474"/>
                  </a:cubicBezTo>
                  <a:cubicBezTo>
                    <a:pt x="6893" y="4748"/>
                    <a:pt x="6985" y="5022"/>
                    <a:pt x="7008" y="5319"/>
                  </a:cubicBezTo>
                  <a:cubicBezTo>
                    <a:pt x="7008" y="5319"/>
                    <a:pt x="7008" y="5341"/>
                    <a:pt x="7008" y="5341"/>
                  </a:cubicBezTo>
                  <a:cubicBezTo>
                    <a:pt x="7008" y="5410"/>
                    <a:pt x="7053" y="5455"/>
                    <a:pt x="7122" y="5478"/>
                  </a:cubicBezTo>
                  <a:cubicBezTo>
                    <a:pt x="7139" y="5484"/>
                    <a:pt x="7156" y="5487"/>
                    <a:pt x="7172" y="5487"/>
                  </a:cubicBezTo>
                  <a:cubicBezTo>
                    <a:pt x="7222" y="5487"/>
                    <a:pt x="7264" y="5461"/>
                    <a:pt x="7281" y="5410"/>
                  </a:cubicBezTo>
                  <a:cubicBezTo>
                    <a:pt x="7350" y="5273"/>
                    <a:pt x="7418" y="5113"/>
                    <a:pt x="7487" y="4976"/>
                  </a:cubicBezTo>
                  <a:lnTo>
                    <a:pt x="7464" y="4976"/>
                  </a:lnTo>
                  <a:cubicBezTo>
                    <a:pt x="7852" y="4086"/>
                    <a:pt x="8309" y="3241"/>
                    <a:pt x="8902" y="2465"/>
                  </a:cubicBezTo>
                  <a:cubicBezTo>
                    <a:pt x="9222" y="2054"/>
                    <a:pt x="9587" y="1689"/>
                    <a:pt x="9998" y="1370"/>
                  </a:cubicBezTo>
                  <a:cubicBezTo>
                    <a:pt x="10009" y="1358"/>
                    <a:pt x="10015" y="1353"/>
                    <a:pt x="10021" y="1347"/>
                  </a:cubicBezTo>
                  <a:lnTo>
                    <a:pt x="10021" y="1347"/>
                  </a:lnTo>
                  <a:cubicBezTo>
                    <a:pt x="10317" y="1141"/>
                    <a:pt x="10637" y="959"/>
                    <a:pt x="10979" y="822"/>
                  </a:cubicBezTo>
                  <a:cubicBezTo>
                    <a:pt x="11390" y="662"/>
                    <a:pt x="11824" y="548"/>
                    <a:pt x="12280" y="502"/>
                  </a:cubicBezTo>
                  <a:lnTo>
                    <a:pt x="12303" y="502"/>
                  </a:lnTo>
                  <a:cubicBezTo>
                    <a:pt x="12488" y="482"/>
                    <a:pt x="12677" y="471"/>
                    <a:pt x="12869" y="471"/>
                  </a:cubicBezTo>
                  <a:cubicBezTo>
                    <a:pt x="13104" y="471"/>
                    <a:pt x="13343" y="487"/>
                    <a:pt x="13581" y="525"/>
                  </a:cubicBezTo>
                  <a:cubicBezTo>
                    <a:pt x="13946" y="571"/>
                    <a:pt x="14289" y="662"/>
                    <a:pt x="14631" y="822"/>
                  </a:cubicBezTo>
                  <a:cubicBezTo>
                    <a:pt x="14928" y="936"/>
                    <a:pt x="15202" y="1096"/>
                    <a:pt x="15430" y="1278"/>
                  </a:cubicBezTo>
                  <a:cubicBezTo>
                    <a:pt x="15658" y="1438"/>
                    <a:pt x="15841" y="1644"/>
                    <a:pt x="16024" y="1849"/>
                  </a:cubicBezTo>
                  <a:cubicBezTo>
                    <a:pt x="16161" y="2054"/>
                    <a:pt x="16275" y="2283"/>
                    <a:pt x="16366" y="2511"/>
                  </a:cubicBezTo>
                  <a:cubicBezTo>
                    <a:pt x="16457" y="2739"/>
                    <a:pt x="16526" y="2990"/>
                    <a:pt x="16571" y="3219"/>
                  </a:cubicBezTo>
                  <a:cubicBezTo>
                    <a:pt x="16592" y="3362"/>
                    <a:pt x="16723" y="3450"/>
                    <a:pt x="16865" y="3450"/>
                  </a:cubicBezTo>
                  <a:cubicBezTo>
                    <a:pt x="16881" y="3450"/>
                    <a:pt x="16897" y="3449"/>
                    <a:pt x="16914" y="3447"/>
                  </a:cubicBezTo>
                  <a:cubicBezTo>
                    <a:pt x="16982" y="3424"/>
                    <a:pt x="17051" y="3378"/>
                    <a:pt x="17074" y="3310"/>
                  </a:cubicBezTo>
                  <a:cubicBezTo>
                    <a:pt x="17119" y="3241"/>
                    <a:pt x="17119" y="3173"/>
                    <a:pt x="17119" y="3104"/>
                  </a:cubicBezTo>
                  <a:cubicBezTo>
                    <a:pt x="16982" y="2374"/>
                    <a:pt x="16617" y="1712"/>
                    <a:pt x="16115" y="1210"/>
                  </a:cubicBezTo>
                  <a:cubicBezTo>
                    <a:pt x="15636" y="708"/>
                    <a:pt x="14996" y="388"/>
                    <a:pt x="14334" y="206"/>
                  </a:cubicBezTo>
                  <a:cubicBezTo>
                    <a:pt x="13992" y="92"/>
                    <a:pt x="13650" y="46"/>
                    <a:pt x="13307" y="23"/>
                  </a:cubicBezTo>
                  <a:cubicBezTo>
                    <a:pt x="13170" y="0"/>
                    <a:pt x="13056" y="0"/>
                    <a:pt x="12919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7744;p70">
              <a:extLst>
                <a:ext uri="{FF2B5EF4-FFF2-40B4-BE49-F238E27FC236}">
                  <a16:creationId xmlns:a16="http://schemas.microsoft.com/office/drawing/2014/main" id="{48CE11BF-4715-45BE-8982-0846B7324F65}"/>
                </a:ext>
              </a:extLst>
            </p:cNvPr>
            <p:cNvSpPr/>
            <p:nvPr/>
          </p:nvSpPr>
          <p:spPr>
            <a:xfrm>
              <a:off x="7958234" y="2087788"/>
              <a:ext cx="132509" cy="104658"/>
            </a:xfrm>
            <a:custGeom>
              <a:avLst/>
              <a:gdLst/>
              <a:ahLst/>
              <a:cxnLst/>
              <a:rect l="l" t="t" r="r" b="b"/>
              <a:pathLst>
                <a:path w="10272" h="8113" extrusionOk="0">
                  <a:moveTo>
                    <a:pt x="160" y="0"/>
                  </a:moveTo>
                  <a:cubicBezTo>
                    <a:pt x="115" y="0"/>
                    <a:pt x="69" y="46"/>
                    <a:pt x="69" y="69"/>
                  </a:cubicBezTo>
                  <a:cubicBezTo>
                    <a:pt x="23" y="343"/>
                    <a:pt x="1" y="594"/>
                    <a:pt x="46" y="868"/>
                  </a:cubicBezTo>
                  <a:cubicBezTo>
                    <a:pt x="69" y="1096"/>
                    <a:pt x="137" y="1324"/>
                    <a:pt x="252" y="1529"/>
                  </a:cubicBezTo>
                  <a:cubicBezTo>
                    <a:pt x="480" y="1917"/>
                    <a:pt x="868" y="2214"/>
                    <a:pt x="1279" y="2374"/>
                  </a:cubicBezTo>
                  <a:cubicBezTo>
                    <a:pt x="1532" y="2467"/>
                    <a:pt x="1800" y="2514"/>
                    <a:pt x="2071" y="2514"/>
                  </a:cubicBezTo>
                  <a:cubicBezTo>
                    <a:pt x="2264" y="2514"/>
                    <a:pt x="2458" y="2490"/>
                    <a:pt x="2648" y="2442"/>
                  </a:cubicBezTo>
                  <a:cubicBezTo>
                    <a:pt x="2945" y="2397"/>
                    <a:pt x="3219" y="2260"/>
                    <a:pt x="3470" y="2100"/>
                  </a:cubicBezTo>
                  <a:lnTo>
                    <a:pt x="3470" y="2100"/>
                  </a:lnTo>
                  <a:cubicBezTo>
                    <a:pt x="3424" y="2260"/>
                    <a:pt x="3402" y="2420"/>
                    <a:pt x="3379" y="2579"/>
                  </a:cubicBezTo>
                  <a:cubicBezTo>
                    <a:pt x="3310" y="2945"/>
                    <a:pt x="3265" y="3333"/>
                    <a:pt x="3242" y="3721"/>
                  </a:cubicBezTo>
                  <a:cubicBezTo>
                    <a:pt x="3196" y="4451"/>
                    <a:pt x="3242" y="5227"/>
                    <a:pt x="3493" y="5935"/>
                  </a:cubicBezTo>
                  <a:cubicBezTo>
                    <a:pt x="3607" y="6254"/>
                    <a:pt x="3767" y="6597"/>
                    <a:pt x="3972" y="6871"/>
                  </a:cubicBezTo>
                  <a:cubicBezTo>
                    <a:pt x="4086" y="7030"/>
                    <a:pt x="4200" y="7144"/>
                    <a:pt x="4337" y="7281"/>
                  </a:cubicBezTo>
                  <a:cubicBezTo>
                    <a:pt x="4474" y="7418"/>
                    <a:pt x="4657" y="7533"/>
                    <a:pt x="4817" y="7647"/>
                  </a:cubicBezTo>
                  <a:cubicBezTo>
                    <a:pt x="4999" y="7761"/>
                    <a:pt x="5182" y="7829"/>
                    <a:pt x="5364" y="7898"/>
                  </a:cubicBezTo>
                  <a:cubicBezTo>
                    <a:pt x="5570" y="7989"/>
                    <a:pt x="5798" y="8057"/>
                    <a:pt x="6026" y="8080"/>
                  </a:cubicBezTo>
                  <a:cubicBezTo>
                    <a:pt x="6172" y="8096"/>
                    <a:pt x="6328" y="8113"/>
                    <a:pt x="6480" y="8113"/>
                  </a:cubicBezTo>
                  <a:cubicBezTo>
                    <a:pt x="6543" y="8113"/>
                    <a:pt x="6605" y="8110"/>
                    <a:pt x="6666" y="8103"/>
                  </a:cubicBezTo>
                  <a:cubicBezTo>
                    <a:pt x="6894" y="8103"/>
                    <a:pt x="7145" y="8057"/>
                    <a:pt x="7350" y="8012"/>
                  </a:cubicBezTo>
                  <a:cubicBezTo>
                    <a:pt x="7579" y="7943"/>
                    <a:pt x="7784" y="7875"/>
                    <a:pt x="7967" y="7784"/>
                  </a:cubicBezTo>
                  <a:cubicBezTo>
                    <a:pt x="8172" y="7692"/>
                    <a:pt x="8355" y="7578"/>
                    <a:pt x="8537" y="7464"/>
                  </a:cubicBezTo>
                  <a:cubicBezTo>
                    <a:pt x="8743" y="7327"/>
                    <a:pt x="8925" y="7167"/>
                    <a:pt x="9108" y="7008"/>
                  </a:cubicBezTo>
                  <a:cubicBezTo>
                    <a:pt x="9268" y="6848"/>
                    <a:pt x="9427" y="6665"/>
                    <a:pt x="9564" y="6460"/>
                  </a:cubicBezTo>
                  <a:cubicBezTo>
                    <a:pt x="9838" y="6095"/>
                    <a:pt x="10044" y="5684"/>
                    <a:pt x="10158" y="5227"/>
                  </a:cubicBezTo>
                  <a:cubicBezTo>
                    <a:pt x="10226" y="4999"/>
                    <a:pt x="10249" y="4771"/>
                    <a:pt x="10272" y="4542"/>
                  </a:cubicBezTo>
                  <a:cubicBezTo>
                    <a:pt x="10272" y="4291"/>
                    <a:pt x="10249" y="4063"/>
                    <a:pt x="10203" y="3812"/>
                  </a:cubicBezTo>
                  <a:cubicBezTo>
                    <a:pt x="10181" y="3744"/>
                    <a:pt x="10158" y="3698"/>
                    <a:pt x="10112" y="3652"/>
                  </a:cubicBezTo>
                  <a:cubicBezTo>
                    <a:pt x="10044" y="3584"/>
                    <a:pt x="9930" y="3538"/>
                    <a:pt x="9838" y="3538"/>
                  </a:cubicBezTo>
                  <a:cubicBezTo>
                    <a:pt x="9747" y="3538"/>
                    <a:pt x="9633" y="3584"/>
                    <a:pt x="9564" y="3652"/>
                  </a:cubicBezTo>
                  <a:cubicBezTo>
                    <a:pt x="9496" y="3721"/>
                    <a:pt x="9450" y="3835"/>
                    <a:pt x="9450" y="3926"/>
                  </a:cubicBezTo>
                  <a:cubicBezTo>
                    <a:pt x="9496" y="4177"/>
                    <a:pt x="9496" y="4428"/>
                    <a:pt x="9473" y="4679"/>
                  </a:cubicBezTo>
                  <a:cubicBezTo>
                    <a:pt x="9427" y="4930"/>
                    <a:pt x="9359" y="5182"/>
                    <a:pt x="9268" y="5433"/>
                  </a:cubicBezTo>
                  <a:cubicBezTo>
                    <a:pt x="9153" y="5684"/>
                    <a:pt x="8994" y="5912"/>
                    <a:pt x="8834" y="6140"/>
                  </a:cubicBezTo>
                  <a:cubicBezTo>
                    <a:pt x="8651" y="6368"/>
                    <a:pt x="8446" y="6574"/>
                    <a:pt x="8240" y="6756"/>
                  </a:cubicBezTo>
                  <a:cubicBezTo>
                    <a:pt x="8012" y="6916"/>
                    <a:pt x="7761" y="7076"/>
                    <a:pt x="7510" y="7190"/>
                  </a:cubicBezTo>
                  <a:cubicBezTo>
                    <a:pt x="7282" y="7281"/>
                    <a:pt x="7031" y="7350"/>
                    <a:pt x="6780" y="7373"/>
                  </a:cubicBezTo>
                  <a:cubicBezTo>
                    <a:pt x="6646" y="7399"/>
                    <a:pt x="6520" y="7411"/>
                    <a:pt x="6393" y="7411"/>
                  </a:cubicBezTo>
                  <a:cubicBezTo>
                    <a:pt x="6303" y="7411"/>
                    <a:pt x="6212" y="7405"/>
                    <a:pt x="6118" y="7396"/>
                  </a:cubicBezTo>
                  <a:cubicBezTo>
                    <a:pt x="5867" y="7350"/>
                    <a:pt x="5638" y="7281"/>
                    <a:pt x="5410" y="7190"/>
                  </a:cubicBezTo>
                  <a:cubicBezTo>
                    <a:pt x="5228" y="7099"/>
                    <a:pt x="5022" y="7008"/>
                    <a:pt x="4862" y="6871"/>
                  </a:cubicBezTo>
                  <a:cubicBezTo>
                    <a:pt x="4703" y="6734"/>
                    <a:pt x="4543" y="6597"/>
                    <a:pt x="4406" y="6437"/>
                  </a:cubicBezTo>
                  <a:cubicBezTo>
                    <a:pt x="4269" y="6231"/>
                    <a:pt x="4155" y="6049"/>
                    <a:pt x="4063" y="5821"/>
                  </a:cubicBezTo>
                  <a:cubicBezTo>
                    <a:pt x="3926" y="5501"/>
                    <a:pt x="3858" y="5136"/>
                    <a:pt x="3790" y="4793"/>
                  </a:cubicBezTo>
                  <a:cubicBezTo>
                    <a:pt x="3698" y="4040"/>
                    <a:pt x="3744" y="3287"/>
                    <a:pt x="3858" y="2557"/>
                  </a:cubicBezTo>
                  <a:lnTo>
                    <a:pt x="3858" y="2557"/>
                  </a:lnTo>
                  <a:lnTo>
                    <a:pt x="3835" y="2602"/>
                  </a:lnTo>
                  <a:cubicBezTo>
                    <a:pt x="3858" y="2442"/>
                    <a:pt x="3881" y="2260"/>
                    <a:pt x="3904" y="2100"/>
                  </a:cubicBezTo>
                  <a:cubicBezTo>
                    <a:pt x="3949" y="1917"/>
                    <a:pt x="3972" y="1758"/>
                    <a:pt x="3995" y="1598"/>
                  </a:cubicBezTo>
                  <a:cubicBezTo>
                    <a:pt x="3995" y="1507"/>
                    <a:pt x="3972" y="1438"/>
                    <a:pt x="3904" y="1393"/>
                  </a:cubicBezTo>
                  <a:cubicBezTo>
                    <a:pt x="3873" y="1370"/>
                    <a:pt x="3840" y="1360"/>
                    <a:pt x="3808" y="1360"/>
                  </a:cubicBezTo>
                  <a:cubicBezTo>
                    <a:pt x="3744" y="1360"/>
                    <a:pt x="3683" y="1400"/>
                    <a:pt x="3653" y="1461"/>
                  </a:cubicBezTo>
                  <a:cubicBezTo>
                    <a:pt x="3630" y="1461"/>
                    <a:pt x="3630" y="1484"/>
                    <a:pt x="3630" y="1484"/>
                  </a:cubicBezTo>
                  <a:cubicBezTo>
                    <a:pt x="3516" y="1621"/>
                    <a:pt x="3402" y="1735"/>
                    <a:pt x="3265" y="1849"/>
                  </a:cubicBezTo>
                  <a:cubicBezTo>
                    <a:pt x="3128" y="1940"/>
                    <a:pt x="2991" y="2032"/>
                    <a:pt x="2831" y="2100"/>
                  </a:cubicBezTo>
                  <a:cubicBezTo>
                    <a:pt x="2671" y="2169"/>
                    <a:pt x="2488" y="2214"/>
                    <a:pt x="2306" y="2237"/>
                  </a:cubicBezTo>
                  <a:cubicBezTo>
                    <a:pt x="2215" y="2248"/>
                    <a:pt x="2123" y="2254"/>
                    <a:pt x="2032" y="2254"/>
                  </a:cubicBezTo>
                  <a:cubicBezTo>
                    <a:pt x="1941" y="2254"/>
                    <a:pt x="1849" y="2248"/>
                    <a:pt x="1758" y="2237"/>
                  </a:cubicBezTo>
                  <a:cubicBezTo>
                    <a:pt x="1575" y="2214"/>
                    <a:pt x="1393" y="2169"/>
                    <a:pt x="1233" y="2100"/>
                  </a:cubicBezTo>
                  <a:cubicBezTo>
                    <a:pt x="1096" y="2032"/>
                    <a:pt x="959" y="1940"/>
                    <a:pt x="822" y="1849"/>
                  </a:cubicBezTo>
                  <a:lnTo>
                    <a:pt x="822" y="1849"/>
                  </a:lnTo>
                  <a:cubicBezTo>
                    <a:pt x="822" y="1849"/>
                    <a:pt x="845" y="1872"/>
                    <a:pt x="845" y="1872"/>
                  </a:cubicBezTo>
                  <a:cubicBezTo>
                    <a:pt x="731" y="1781"/>
                    <a:pt x="640" y="1689"/>
                    <a:pt x="548" y="1575"/>
                  </a:cubicBezTo>
                  <a:cubicBezTo>
                    <a:pt x="480" y="1484"/>
                    <a:pt x="411" y="1370"/>
                    <a:pt x="343" y="1233"/>
                  </a:cubicBezTo>
                  <a:cubicBezTo>
                    <a:pt x="274" y="1096"/>
                    <a:pt x="252" y="959"/>
                    <a:pt x="229" y="799"/>
                  </a:cubicBezTo>
                  <a:cubicBezTo>
                    <a:pt x="229" y="822"/>
                    <a:pt x="229" y="822"/>
                    <a:pt x="229" y="845"/>
                  </a:cubicBezTo>
                  <a:cubicBezTo>
                    <a:pt x="206" y="639"/>
                    <a:pt x="206" y="434"/>
                    <a:pt x="229" y="251"/>
                  </a:cubicBezTo>
                  <a:cubicBezTo>
                    <a:pt x="229" y="206"/>
                    <a:pt x="252" y="183"/>
                    <a:pt x="252" y="137"/>
                  </a:cubicBezTo>
                  <a:cubicBezTo>
                    <a:pt x="252" y="69"/>
                    <a:pt x="229" y="23"/>
                    <a:pt x="183" y="23"/>
                  </a:cubicBezTo>
                  <a:cubicBezTo>
                    <a:pt x="183" y="0"/>
                    <a:pt x="160" y="0"/>
                    <a:pt x="160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7745;p70">
              <a:extLst>
                <a:ext uri="{FF2B5EF4-FFF2-40B4-BE49-F238E27FC236}">
                  <a16:creationId xmlns:a16="http://schemas.microsoft.com/office/drawing/2014/main" id="{7BED31DC-C1BB-49AB-BB63-56AE8A0185B0}"/>
                </a:ext>
              </a:extLst>
            </p:cNvPr>
            <p:cNvSpPr/>
            <p:nvPr/>
          </p:nvSpPr>
          <p:spPr>
            <a:xfrm>
              <a:off x="8147853" y="2210860"/>
              <a:ext cx="33863" cy="85101"/>
            </a:xfrm>
            <a:custGeom>
              <a:avLst/>
              <a:gdLst/>
              <a:ahLst/>
              <a:cxnLst/>
              <a:rect l="l" t="t" r="r" b="b"/>
              <a:pathLst>
                <a:path w="2625" h="6597" extrusionOk="0">
                  <a:moveTo>
                    <a:pt x="183" y="0"/>
                  </a:moveTo>
                  <a:cubicBezTo>
                    <a:pt x="114" y="0"/>
                    <a:pt x="69" y="23"/>
                    <a:pt x="46" y="91"/>
                  </a:cubicBezTo>
                  <a:cubicBezTo>
                    <a:pt x="0" y="160"/>
                    <a:pt x="23" y="274"/>
                    <a:pt x="91" y="297"/>
                  </a:cubicBezTo>
                  <a:cubicBezTo>
                    <a:pt x="320" y="411"/>
                    <a:pt x="548" y="525"/>
                    <a:pt x="730" y="685"/>
                  </a:cubicBezTo>
                  <a:cubicBezTo>
                    <a:pt x="730" y="683"/>
                    <a:pt x="730" y="681"/>
                    <a:pt x="730" y="680"/>
                  </a:cubicBezTo>
                  <a:lnTo>
                    <a:pt x="730" y="680"/>
                  </a:lnTo>
                  <a:cubicBezTo>
                    <a:pt x="928" y="837"/>
                    <a:pt x="1124" y="1035"/>
                    <a:pt x="1278" y="1233"/>
                  </a:cubicBezTo>
                  <a:cubicBezTo>
                    <a:pt x="1461" y="1484"/>
                    <a:pt x="1621" y="1735"/>
                    <a:pt x="1735" y="2009"/>
                  </a:cubicBezTo>
                  <a:cubicBezTo>
                    <a:pt x="1872" y="2351"/>
                    <a:pt x="1963" y="2694"/>
                    <a:pt x="2009" y="3059"/>
                  </a:cubicBezTo>
                  <a:cubicBezTo>
                    <a:pt x="2009" y="3036"/>
                    <a:pt x="2009" y="3013"/>
                    <a:pt x="2009" y="2990"/>
                  </a:cubicBezTo>
                  <a:cubicBezTo>
                    <a:pt x="2031" y="3310"/>
                    <a:pt x="2054" y="3652"/>
                    <a:pt x="2009" y="3972"/>
                  </a:cubicBezTo>
                  <a:cubicBezTo>
                    <a:pt x="1963" y="4268"/>
                    <a:pt x="1895" y="4542"/>
                    <a:pt x="1780" y="4839"/>
                  </a:cubicBezTo>
                  <a:cubicBezTo>
                    <a:pt x="1689" y="5045"/>
                    <a:pt x="1575" y="5250"/>
                    <a:pt x="1438" y="5433"/>
                  </a:cubicBezTo>
                  <a:cubicBezTo>
                    <a:pt x="1301" y="5592"/>
                    <a:pt x="1164" y="5729"/>
                    <a:pt x="1004" y="5866"/>
                  </a:cubicBezTo>
                  <a:lnTo>
                    <a:pt x="982" y="5866"/>
                  </a:lnTo>
                  <a:cubicBezTo>
                    <a:pt x="913" y="5935"/>
                    <a:pt x="845" y="6003"/>
                    <a:pt x="799" y="6094"/>
                  </a:cubicBezTo>
                  <a:cubicBezTo>
                    <a:pt x="776" y="6209"/>
                    <a:pt x="799" y="6323"/>
                    <a:pt x="845" y="6414"/>
                  </a:cubicBezTo>
                  <a:cubicBezTo>
                    <a:pt x="923" y="6532"/>
                    <a:pt x="1054" y="6597"/>
                    <a:pt x="1186" y="6597"/>
                  </a:cubicBezTo>
                  <a:cubicBezTo>
                    <a:pt x="1284" y="6597"/>
                    <a:pt x="1383" y="6561"/>
                    <a:pt x="1461" y="6483"/>
                  </a:cubicBezTo>
                  <a:cubicBezTo>
                    <a:pt x="1917" y="6026"/>
                    <a:pt x="2260" y="5478"/>
                    <a:pt x="2442" y="4839"/>
                  </a:cubicBezTo>
                  <a:cubicBezTo>
                    <a:pt x="2625" y="4223"/>
                    <a:pt x="2602" y="3561"/>
                    <a:pt x="2488" y="2922"/>
                  </a:cubicBezTo>
                  <a:cubicBezTo>
                    <a:pt x="2442" y="2602"/>
                    <a:pt x="2328" y="2305"/>
                    <a:pt x="2214" y="2032"/>
                  </a:cubicBezTo>
                  <a:cubicBezTo>
                    <a:pt x="2077" y="1735"/>
                    <a:pt x="1917" y="1438"/>
                    <a:pt x="1712" y="1187"/>
                  </a:cubicBezTo>
                  <a:cubicBezTo>
                    <a:pt x="1324" y="685"/>
                    <a:pt x="845" y="274"/>
                    <a:pt x="251" y="23"/>
                  </a:cubicBezTo>
                  <a:cubicBezTo>
                    <a:pt x="228" y="0"/>
                    <a:pt x="205" y="0"/>
                    <a:pt x="183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7746;p70">
              <a:extLst>
                <a:ext uri="{FF2B5EF4-FFF2-40B4-BE49-F238E27FC236}">
                  <a16:creationId xmlns:a16="http://schemas.microsoft.com/office/drawing/2014/main" id="{B4591C61-E8AF-457A-B557-9CB085982694}"/>
                </a:ext>
              </a:extLst>
            </p:cNvPr>
            <p:cNvSpPr/>
            <p:nvPr/>
          </p:nvSpPr>
          <p:spPr>
            <a:xfrm>
              <a:off x="7590784" y="2271022"/>
              <a:ext cx="155187" cy="212360"/>
            </a:xfrm>
            <a:custGeom>
              <a:avLst/>
              <a:gdLst/>
              <a:ahLst/>
              <a:cxnLst/>
              <a:rect l="l" t="t" r="r" b="b"/>
              <a:pathLst>
                <a:path w="12030" h="16462" extrusionOk="0">
                  <a:moveTo>
                    <a:pt x="11276" y="5790"/>
                  </a:moveTo>
                  <a:cubicBezTo>
                    <a:pt x="11276" y="5796"/>
                    <a:pt x="11278" y="5804"/>
                    <a:pt x="11280" y="5812"/>
                  </a:cubicBezTo>
                  <a:lnTo>
                    <a:pt x="11280" y="5812"/>
                  </a:lnTo>
                  <a:cubicBezTo>
                    <a:pt x="11279" y="5805"/>
                    <a:pt x="11278" y="5797"/>
                    <a:pt x="11276" y="5790"/>
                  </a:cubicBezTo>
                  <a:close/>
                  <a:moveTo>
                    <a:pt x="6095" y="723"/>
                  </a:moveTo>
                  <a:cubicBezTo>
                    <a:pt x="6323" y="723"/>
                    <a:pt x="6574" y="723"/>
                    <a:pt x="6802" y="746"/>
                  </a:cubicBezTo>
                  <a:cubicBezTo>
                    <a:pt x="7054" y="769"/>
                    <a:pt x="7282" y="814"/>
                    <a:pt x="7510" y="883"/>
                  </a:cubicBezTo>
                  <a:cubicBezTo>
                    <a:pt x="7989" y="1020"/>
                    <a:pt x="8423" y="1248"/>
                    <a:pt x="8834" y="1545"/>
                  </a:cubicBezTo>
                  <a:cubicBezTo>
                    <a:pt x="9245" y="1864"/>
                    <a:pt x="9633" y="2252"/>
                    <a:pt x="9952" y="2686"/>
                  </a:cubicBezTo>
                  <a:cubicBezTo>
                    <a:pt x="10272" y="3120"/>
                    <a:pt x="10546" y="3599"/>
                    <a:pt x="10774" y="4147"/>
                  </a:cubicBezTo>
                  <a:cubicBezTo>
                    <a:pt x="10999" y="4665"/>
                    <a:pt x="11180" y="5250"/>
                    <a:pt x="11295" y="5858"/>
                  </a:cubicBezTo>
                  <a:lnTo>
                    <a:pt x="11295" y="5858"/>
                  </a:lnTo>
                  <a:cubicBezTo>
                    <a:pt x="11290" y="5843"/>
                    <a:pt x="11284" y="5826"/>
                    <a:pt x="11280" y="5812"/>
                  </a:cubicBezTo>
                  <a:lnTo>
                    <a:pt x="11280" y="5812"/>
                  </a:lnTo>
                  <a:cubicBezTo>
                    <a:pt x="11392" y="6444"/>
                    <a:pt x="11459" y="7076"/>
                    <a:pt x="11459" y="7753"/>
                  </a:cubicBezTo>
                  <a:cubicBezTo>
                    <a:pt x="11459" y="8438"/>
                    <a:pt x="11390" y="9145"/>
                    <a:pt x="11253" y="9830"/>
                  </a:cubicBezTo>
                  <a:cubicBezTo>
                    <a:pt x="11094" y="10469"/>
                    <a:pt x="10911" y="11108"/>
                    <a:pt x="10660" y="11702"/>
                  </a:cubicBezTo>
                  <a:cubicBezTo>
                    <a:pt x="10409" y="12272"/>
                    <a:pt x="10112" y="12797"/>
                    <a:pt x="9770" y="13300"/>
                  </a:cubicBezTo>
                  <a:cubicBezTo>
                    <a:pt x="9427" y="13756"/>
                    <a:pt x="9062" y="14167"/>
                    <a:pt x="8651" y="14532"/>
                  </a:cubicBezTo>
                  <a:cubicBezTo>
                    <a:pt x="8240" y="14875"/>
                    <a:pt x="7807" y="15171"/>
                    <a:pt x="7350" y="15377"/>
                  </a:cubicBezTo>
                  <a:cubicBezTo>
                    <a:pt x="6871" y="15582"/>
                    <a:pt x="6414" y="15696"/>
                    <a:pt x="5935" y="15742"/>
                  </a:cubicBezTo>
                  <a:cubicBezTo>
                    <a:pt x="5854" y="15746"/>
                    <a:pt x="5773" y="15748"/>
                    <a:pt x="5692" y="15748"/>
                  </a:cubicBezTo>
                  <a:cubicBezTo>
                    <a:pt x="5278" y="15748"/>
                    <a:pt x="4880" y="15697"/>
                    <a:pt x="4497" y="15582"/>
                  </a:cubicBezTo>
                  <a:cubicBezTo>
                    <a:pt x="4041" y="15445"/>
                    <a:pt x="3584" y="15217"/>
                    <a:pt x="3173" y="14920"/>
                  </a:cubicBezTo>
                  <a:cubicBezTo>
                    <a:pt x="3105" y="14875"/>
                    <a:pt x="3059" y="14829"/>
                    <a:pt x="3013" y="14783"/>
                  </a:cubicBezTo>
                  <a:lnTo>
                    <a:pt x="2991" y="14783"/>
                  </a:lnTo>
                  <a:cubicBezTo>
                    <a:pt x="2991" y="14783"/>
                    <a:pt x="2968" y="14760"/>
                    <a:pt x="2968" y="14760"/>
                  </a:cubicBezTo>
                  <a:cubicBezTo>
                    <a:pt x="2968" y="14760"/>
                    <a:pt x="2945" y="14738"/>
                    <a:pt x="2945" y="14738"/>
                  </a:cubicBezTo>
                  <a:cubicBezTo>
                    <a:pt x="2625" y="14464"/>
                    <a:pt x="2352" y="14167"/>
                    <a:pt x="2078" y="13825"/>
                  </a:cubicBezTo>
                  <a:cubicBezTo>
                    <a:pt x="1895" y="13574"/>
                    <a:pt x="1735" y="13322"/>
                    <a:pt x="1576" y="13049"/>
                  </a:cubicBezTo>
                  <a:cubicBezTo>
                    <a:pt x="1576" y="13049"/>
                    <a:pt x="1576" y="13049"/>
                    <a:pt x="1576" y="13026"/>
                  </a:cubicBezTo>
                  <a:cubicBezTo>
                    <a:pt x="1576" y="13026"/>
                    <a:pt x="1553" y="13026"/>
                    <a:pt x="1553" y="13003"/>
                  </a:cubicBezTo>
                  <a:cubicBezTo>
                    <a:pt x="1553" y="13003"/>
                    <a:pt x="1553" y="12980"/>
                    <a:pt x="1530" y="12957"/>
                  </a:cubicBezTo>
                  <a:cubicBezTo>
                    <a:pt x="1439" y="12775"/>
                    <a:pt x="1324" y="12569"/>
                    <a:pt x="1256" y="12364"/>
                  </a:cubicBezTo>
                  <a:cubicBezTo>
                    <a:pt x="1028" y="11816"/>
                    <a:pt x="845" y="11223"/>
                    <a:pt x="708" y="10629"/>
                  </a:cubicBezTo>
                  <a:lnTo>
                    <a:pt x="708" y="10583"/>
                  </a:lnTo>
                  <a:cubicBezTo>
                    <a:pt x="708" y="10583"/>
                    <a:pt x="708" y="10583"/>
                    <a:pt x="708" y="10561"/>
                  </a:cubicBezTo>
                  <a:lnTo>
                    <a:pt x="708" y="10538"/>
                  </a:lnTo>
                  <a:cubicBezTo>
                    <a:pt x="708" y="10515"/>
                    <a:pt x="708" y="10515"/>
                    <a:pt x="708" y="10492"/>
                  </a:cubicBezTo>
                  <a:cubicBezTo>
                    <a:pt x="685" y="10492"/>
                    <a:pt x="685" y="10469"/>
                    <a:pt x="685" y="10469"/>
                  </a:cubicBezTo>
                  <a:cubicBezTo>
                    <a:pt x="685" y="10446"/>
                    <a:pt x="685" y="10446"/>
                    <a:pt x="685" y="10424"/>
                  </a:cubicBezTo>
                  <a:lnTo>
                    <a:pt x="685" y="10401"/>
                  </a:lnTo>
                  <a:cubicBezTo>
                    <a:pt x="685" y="10401"/>
                    <a:pt x="685" y="10378"/>
                    <a:pt x="685" y="10355"/>
                  </a:cubicBezTo>
                  <a:lnTo>
                    <a:pt x="662" y="10355"/>
                  </a:lnTo>
                  <a:cubicBezTo>
                    <a:pt x="662" y="10332"/>
                    <a:pt x="662" y="10310"/>
                    <a:pt x="662" y="10287"/>
                  </a:cubicBezTo>
                  <a:cubicBezTo>
                    <a:pt x="594" y="9830"/>
                    <a:pt x="548" y="9328"/>
                    <a:pt x="548" y="8849"/>
                  </a:cubicBezTo>
                  <a:cubicBezTo>
                    <a:pt x="548" y="8780"/>
                    <a:pt x="548" y="8712"/>
                    <a:pt x="548" y="8666"/>
                  </a:cubicBezTo>
                  <a:cubicBezTo>
                    <a:pt x="548" y="8598"/>
                    <a:pt x="548" y="8552"/>
                    <a:pt x="548" y="8483"/>
                  </a:cubicBezTo>
                  <a:cubicBezTo>
                    <a:pt x="548" y="8483"/>
                    <a:pt x="548" y="8483"/>
                    <a:pt x="548" y="8461"/>
                  </a:cubicBezTo>
                  <a:cubicBezTo>
                    <a:pt x="548" y="8461"/>
                    <a:pt x="548" y="8438"/>
                    <a:pt x="548" y="8415"/>
                  </a:cubicBezTo>
                  <a:cubicBezTo>
                    <a:pt x="548" y="8392"/>
                    <a:pt x="548" y="8392"/>
                    <a:pt x="548" y="8369"/>
                  </a:cubicBezTo>
                  <a:cubicBezTo>
                    <a:pt x="594" y="7776"/>
                    <a:pt x="662" y="7205"/>
                    <a:pt x="777" y="6635"/>
                  </a:cubicBezTo>
                  <a:cubicBezTo>
                    <a:pt x="914" y="5996"/>
                    <a:pt x="1096" y="5379"/>
                    <a:pt x="1347" y="4809"/>
                  </a:cubicBezTo>
                  <a:cubicBezTo>
                    <a:pt x="1598" y="4215"/>
                    <a:pt x="1895" y="3690"/>
                    <a:pt x="2215" y="3211"/>
                  </a:cubicBezTo>
                  <a:cubicBezTo>
                    <a:pt x="2557" y="2732"/>
                    <a:pt x="2922" y="2321"/>
                    <a:pt x="3333" y="1955"/>
                  </a:cubicBezTo>
                  <a:cubicBezTo>
                    <a:pt x="3744" y="1613"/>
                    <a:pt x="4178" y="1316"/>
                    <a:pt x="4634" y="1111"/>
                  </a:cubicBezTo>
                  <a:cubicBezTo>
                    <a:pt x="5113" y="905"/>
                    <a:pt x="5593" y="769"/>
                    <a:pt x="6095" y="723"/>
                  </a:cubicBezTo>
                  <a:close/>
                  <a:moveTo>
                    <a:pt x="6464" y="0"/>
                  </a:moveTo>
                  <a:cubicBezTo>
                    <a:pt x="6268" y="0"/>
                    <a:pt x="6067" y="11"/>
                    <a:pt x="5867" y="38"/>
                  </a:cubicBezTo>
                  <a:cubicBezTo>
                    <a:pt x="5091" y="129"/>
                    <a:pt x="4337" y="449"/>
                    <a:pt x="3630" y="928"/>
                  </a:cubicBezTo>
                  <a:cubicBezTo>
                    <a:pt x="3333" y="1134"/>
                    <a:pt x="3059" y="1362"/>
                    <a:pt x="2785" y="1636"/>
                  </a:cubicBezTo>
                  <a:cubicBezTo>
                    <a:pt x="2740" y="1682"/>
                    <a:pt x="2694" y="1727"/>
                    <a:pt x="2625" y="1773"/>
                  </a:cubicBezTo>
                  <a:cubicBezTo>
                    <a:pt x="2237" y="2207"/>
                    <a:pt x="1872" y="2686"/>
                    <a:pt x="1530" y="3211"/>
                  </a:cubicBezTo>
                  <a:cubicBezTo>
                    <a:pt x="1028" y="4055"/>
                    <a:pt x="617" y="5060"/>
                    <a:pt x="366" y="6087"/>
                  </a:cubicBezTo>
                  <a:cubicBezTo>
                    <a:pt x="274" y="6452"/>
                    <a:pt x="206" y="6840"/>
                    <a:pt x="138" y="7205"/>
                  </a:cubicBezTo>
                  <a:cubicBezTo>
                    <a:pt x="138" y="7319"/>
                    <a:pt x="115" y="7434"/>
                    <a:pt x="92" y="7525"/>
                  </a:cubicBezTo>
                  <a:cubicBezTo>
                    <a:pt x="23" y="8164"/>
                    <a:pt x="1" y="8780"/>
                    <a:pt x="46" y="9419"/>
                  </a:cubicBezTo>
                  <a:cubicBezTo>
                    <a:pt x="46" y="9442"/>
                    <a:pt x="46" y="9488"/>
                    <a:pt x="46" y="9533"/>
                  </a:cubicBezTo>
                  <a:cubicBezTo>
                    <a:pt x="92" y="10378"/>
                    <a:pt x="252" y="11200"/>
                    <a:pt x="503" y="11953"/>
                  </a:cubicBezTo>
                  <a:cubicBezTo>
                    <a:pt x="548" y="12136"/>
                    <a:pt x="617" y="12295"/>
                    <a:pt x="662" y="12455"/>
                  </a:cubicBezTo>
                  <a:cubicBezTo>
                    <a:pt x="891" y="13049"/>
                    <a:pt x="1187" y="13596"/>
                    <a:pt x="1507" y="14076"/>
                  </a:cubicBezTo>
                  <a:lnTo>
                    <a:pt x="1530" y="14098"/>
                  </a:lnTo>
                  <a:cubicBezTo>
                    <a:pt x="1530" y="14121"/>
                    <a:pt x="1553" y="14121"/>
                    <a:pt x="1553" y="14144"/>
                  </a:cubicBezTo>
                  <a:cubicBezTo>
                    <a:pt x="1553" y="14144"/>
                    <a:pt x="1576" y="14167"/>
                    <a:pt x="1576" y="14167"/>
                  </a:cubicBezTo>
                  <a:cubicBezTo>
                    <a:pt x="1598" y="14213"/>
                    <a:pt x="1621" y="14258"/>
                    <a:pt x="1667" y="14304"/>
                  </a:cubicBezTo>
                  <a:cubicBezTo>
                    <a:pt x="1690" y="14327"/>
                    <a:pt x="1712" y="14372"/>
                    <a:pt x="1735" y="14395"/>
                  </a:cubicBezTo>
                  <a:cubicBezTo>
                    <a:pt x="1758" y="14418"/>
                    <a:pt x="1781" y="14464"/>
                    <a:pt x="1827" y="14509"/>
                  </a:cubicBezTo>
                  <a:cubicBezTo>
                    <a:pt x="1941" y="14646"/>
                    <a:pt x="2078" y="14806"/>
                    <a:pt x="2215" y="14943"/>
                  </a:cubicBezTo>
                  <a:cubicBezTo>
                    <a:pt x="2831" y="15582"/>
                    <a:pt x="3538" y="16039"/>
                    <a:pt x="4315" y="16267"/>
                  </a:cubicBezTo>
                  <a:cubicBezTo>
                    <a:pt x="4722" y="16399"/>
                    <a:pt x="5142" y="16461"/>
                    <a:pt x="5568" y="16461"/>
                  </a:cubicBezTo>
                  <a:cubicBezTo>
                    <a:pt x="5953" y="16461"/>
                    <a:pt x="6344" y="16410"/>
                    <a:pt x="6734" y="16313"/>
                  </a:cubicBezTo>
                  <a:cubicBezTo>
                    <a:pt x="7510" y="16107"/>
                    <a:pt x="8263" y="15696"/>
                    <a:pt x="8925" y="15103"/>
                  </a:cubicBezTo>
                  <a:cubicBezTo>
                    <a:pt x="9610" y="14532"/>
                    <a:pt x="10203" y="13779"/>
                    <a:pt x="10683" y="12889"/>
                  </a:cubicBezTo>
                  <a:cubicBezTo>
                    <a:pt x="10934" y="12432"/>
                    <a:pt x="11139" y="11953"/>
                    <a:pt x="11322" y="11451"/>
                  </a:cubicBezTo>
                  <a:cubicBezTo>
                    <a:pt x="11527" y="10926"/>
                    <a:pt x="11664" y="10378"/>
                    <a:pt x="11778" y="9830"/>
                  </a:cubicBezTo>
                  <a:cubicBezTo>
                    <a:pt x="11984" y="8712"/>
                    <a:pt x="12029" y="7548"/>
                    <a:pt x="11915" y="6452"/>
                  </a:cubicBezTo>
                  <a:cubicBezTo>
                    <a:pt x="11801" y="5379"/>
                    <a:pt x="11505" y="4352"/>
                    <a:pt x="11094" y="3462"/>
                  </a:cubicBezTo>
                  <a:cubicBezTo>
                    <a:pt x="10683" y="2549"/>
                    <a:pt x="10112" y="1750"/>
                    <a:pt x="9427" y="1179"/>
                  </a:cubicBezTo>
                  <a:cubicBezTo>
                    <a:pt x="9085" y="883"/>
                    <a:pt x="8720" y="632"/>
                    <a:pt x="8309" y="449"/>
                  </a:cubicBezTo>
                  <a:cubicBezTo>
                    <a:pt x="8309" y="426"/>
                    <a:pt x="8309" y="426"/>
                    <a:pt x="8286" y="426"/>
                  </a:cubicBezTo>
                  <a:cubicBezTo>
                    <a:pt x="8012" y="289"/>
                    <a:pt x="7716" y="198"/>
                    <a:pt x="7419" y="129"/>
                  </a:cubicBezTo>
                  <a:cubicBezTo>
                    <a:pt x="7373" y="107"/>
                    <a:pt x="7305" y="107"/>
                    <a:pt x="7259" y="84"/>
                  </a:cubicBezTo>
                  <a:cubicBezTo>
                    <a:pt x="7122" y="61"/>
                    <a:pt x="7008" y="38"/>
                    <a:pt x="6871" y="15"/>
                  </a:cubicBezTo>
                  <a:cubicBezTo>
                    <a:pt x="6739" y="6"/>
                    <a:pt x="6602" y="0"/>
                    <a:pt x="64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7747;p70">
              <a:extLst>
                <a:ext uri="{FF2B5EF4-FFF2-40B4-BE49-F238E27FC236}">
                  <a16:creationId xmlns:a16="http://schemas.microsoft.com/office/drawing/2014/main" id="{D3F8D9F6-321B-4B3A-A057-C52DA1DDFC87}"/>
                </a:ext>
              </a:extLst>
            </p:cNvPr>
            <p:cNvSpPr/>
            <p:nvPr/>
          </p:nvSpPr>
          <p:spPr>
            <a:xfrm>
              <a:off x="7749781" y="2460525"/>
              <a:ext cx="58308" cy="53019"/>
            </a:xfrm>
            <a:custGeom>
              <a:avLst/>
              <a:gdLst/>
              <a:ahLst/>
              <a:cxnLst/>
              <a:rect l="l" t="t" r="r" b="b"/>
              <a:pathLst>
                <a:path w="4520" h="4110" extrusionOk="0">
                  <a:moveTo>
                    <a:pt x="4360" y="1"/>
                  </a:moveTo>
                  <a:cubicBezTo>
                    <a:pt x="4291" y="1"/>
                    <a:pt x="4269" y="69"/>
                    <a:pt x="4269" y="138"/>
                  </a:cubicBezTo>
                  <a:lnTo>
                    <a:pt x="4269" y="206"/>
                  </a:lnTo>
                  <a:cubicBezTo>
                    <a:pt x="4269" y="709"/>
                    <a:pt x="4177" y="1234"/>
                    <a:pt x="4040" y="1781"/>
                  </a:cubicBezTo>
                  <a:cubicBezTo>
                    <a:pt x="3926" y="2169"/>
                    <a:pt x="3789" y="2512"/>
                    <a:pt x="3607" y="2854"/>
                  </a:cubicBezTo>
                  <a:cubicBezTo>
                    <a:pt x="3492" y="3037"/>
                    <a:pt x="3378" y="3196"/>
                    <a:pt x="3241" y="3311"/>
                  </a:cubicBezTo>
                  <a:cubicBezTo>
                    <a:pt x="3127" y="3425"/>
                    <a:pt x="3036" y="3493"/>
                    <a:pt x="2922" y="3562"/>
                  </a:cubicBezTo>
                  <a:cubicBezTo>
                    <a:pt x="2831" y="3607"/>
                    <a:pt x="2739" y="3653"/>
                    <a:pt x="2625" y="3676"/>
                  </a:cubicBezTo>
                  <a:cubicBezTo>
                    <a:pt x="2557" y="3699"/>
                    <a:pt x="2511" y="3699"/>
                    <a:pt x="2443" y="3721"/>
                  </a:cubicBezTo>
                  <a:lnTo>
                    <a:pt x="2328" y="3721"/>
                  </a:lnTo>
                  <a:cubicBezTo>
                    <a:pt x="2237" y="3721"/>
                    <a:pt x="2146" y="3699"/>
                    <a:pt x="2054" y="3699"/>
                  </a:cubicBezTo>
                  <a:cubicBezTo>
                    <a:pt x="1940" y="3653"/>
                    <a:pt x="1849" y="3607"/>
                    <a:pt x="1735" y="3562"/>
                  </a:cubicBezTo>
                  <a:cubicBezTo>
                    <a:pt x="1621" y="3470"/>
                    <a:pt x="1530" y="3402"/>
                    <a:pt x="1415" y="3288"/>
                  </a:cubicBezTo>
                  <a:cubicBezTo>
                    <a:pt x="1233" y="3105"/>
                    <a:pt x="1073" y="2900"/>
                    <a:pt x="913" y="2626"/>
                  </a:cubicBezTo>
                  <a:cubicBezTo>
                    <a:pt x="708" y="2238"/>
                    <a:pt x="525" y="1827"/>
                    <a:pt x="411" y="1393"/>
                  </a:cubicBezTo>
                  <a:cubicBezTo>
                    <a:pt x="388" y="1348"/>
                    <a:pt x="388" y="1279"/>
                    <a:pt x="365" y="1211"/>
                  </a:cubicBezTo>
                  <a:cubicBezTo>
                    <a:pt x="346" y="1111"/>
                    <a:pt x="291" y="1047"/>
                    <a:pt x="202" y="1047"/>
                  </a:cubicBezTo>
                  <a:cubicBezTo>
                    <a:pt x="189" y="1047"/>
                    <a:pt x="175" y="1048"/>
                    <a:pt x="160" y="1051"/>
                  </a:cubicBezTo>
                  <a:cubicBezTo>
                    <a:pt x="114" y="1051"/>
                    <a:pt x="69" y="1074"/>
                    <a:pt x="46" y="1119"/>
                  </a:cubicBezTo>
                  <a:cubicBezTo>
                    <a:pt x="0" y="1165"/>
                    <a:pt x="0" y="1211"/>
                    <a:pt x="0" y="1256"/>
                  </a:cubicBezTo>
                  <a:lnTo>
                    <a:pt x="0" y="1279"/>
                  </a:lnTo>
                  <a:cubicBezTo>
                    <a:pt x="23" y="1393"/>
                    <a:pt x="46" y="1507"/>
                    <a:pt x="69" y="1622"/>
                  </a:cubicBezTo>
                  <a:cubicBezTo>
                    <a:pt x="160" y="2010"/>
                    <a:pt x="297" y="2329"/>
                    <a:pt x="434" y="2649"/>
                  </a:cubicBezTo>
                  <a:cubicBezTo>
                    <a:pt x="639" y="3014"/>
                    <a:pt x="845" y="3311"/>
                    <a:pt x="1096" y="3562"/>
                  </a:cubicBezTo>
                  <a:cubicBezTo>
                    <a:pt x="1347" y="3836"/>
                    <a:pt x="1666" y="4018"/>
                    <a:pt x="1963" y="4064"/>
                  </a:cubicBezTo>
                  <a:cubicBezTo>
                    <a:pt x="2123" y="4109"/>
                    <a:pt x="2283" y="4109"/>
                    <a:pt x="2420" y="4109"/>
                  </a:cubicBezTo>
                  <a:cubicBezTo>
                    <a:pt x="2443" y="4109"/>
                    <a:pt x="2488" y="4109"/>
                    <a:pt x="2511" y="4087"/>
                  </a:cubicBezTo>
                  <a:cubicBezTo>
                    <a:pt x="2694" y="4064"/>
                    <a:pt x="2853" y="4018"/>
                    <a:pt x="2968" y="3950"/>
                  </a:cubicBezTo>
                  <a:cubicBezTo>
                    <a:pt x="3127" y="3858"/>
                    <a:pt x="3287" y="3744"/>
                    <a:pt x="3401" y="3630"/>
                  </a:cubicBezTo>
                  <a:cubicBezTo>
                    <a:pt x="3515" y="3516"/>
                    <a:pt x="3629" y="3379"/>
                    <a:pt x="3721" y="3242"/>
                  </a:cubicBezTo>
                  <a:cubicBezTo>
                    <a:pt x="3926" y="2923"/>
                    <a:pt x="4086" y="2580"/>
                    <a:pt x="4200" y="2215"/>
                  </a:cubicBezTo>
                  <a:cubicBezTo>
                    <a:pt x="4406" y="1507"/>
                    <a:pt x="4520" y="800"/>
                    <a:pt x="4497" y="92"/>
                  </a:cubicBezTo>
                  <a:cubicBezTo>
                    <a:pt x="4497" y="69"/>
                    <a:pt x="4497" y="47"/>
                    <a:pt x="4474" y="24"/>
                  </a:cubicBezTo>
                  <a:cubicBezTo>
                    <a:pt x="4451" y="1"/>
                    <a:pt x="4406" y="1"/>
                    <a:pt x="4360" y="1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7748;p70">
              <a:extLst>
                <a:ext uri="{FF2B5EF4-FFF2-40B4-BE49-F238E27FC236}">
                  <a16:creationId xmlns:a16="http://schemas.microsoft.com/office/drawing/2014/main" id="{6454618B-C9EC-4458-9A67-FF164A16B773}"/>
                </a:ext>
              </a:extLst>
            </p:cNvPr>
            <p:cNvSpPr/>
            <p:nvPr/>
          </p:nvSpPr>
          <p:spPr>
            <a:xfrm>
              <a:off x="7925843" y="2256781"/>
              <a:ext cx="75981" cy="53019"/>
            </a:xfrm>
            <a:custGeom>
              <a:avLst/>
              <a:gdLst/>
              <a:ahLst/>
              <a:cxnLst/>
              <a:rect l="l" t="t" r="r" b="b"/>
              <a:pathLst>
                <a:path w="5890" h="4110" extrusionOk="0">
                  <a:moveTo>
                    <a:pt x="1119" y="1"/>
                  </a:moveTo>
                  <a:cubicBezTo>
                    <a:pt x="663" y="47"/>
                    <a:pt x="343" y="229"/>
                    <a:pt x="206" y="503"/>
                  </a:cubicBezTo>
                  <a:cubicBezTo>
                    <a:pt x="1" y="868"/>
                    <a:pt x="92" y="1370"/>
                    <a:pt x="457" y="1918"/>
                  </a:cubicBezTo>
                  <a:cubicBezTo>
                    <a:pt x="822" y="2466"/>
                    <a:pt x="1439" y="2991"/>
                    <a:pt x="2169" y="3402"/>
                  </a:cubicBezTo>
                  <a:cubicBezTo>
                    <a:pt x="2945" y="3858"/>
                    <a:pt x="3813" y="4109"/>
                    <a:pt x="4497" y="4109"/>
                  </a:cubicBezTo>
                  <a:lnTo>
                    <a:pt x="4748" y="4109"/>
                  </a:lnTo>
                  <a:cubicBezTo>
                    <a:pt x="5205" y="4041"/>
                    <a:pt x="5524" y="3881"/>
                    <a:pt x="5661" y="3607"/>
                  </a:cubicBezTo>
                  <a:cubicBezTo>
                    <a:pt x="5890" y="3242"/>
                    <a:pt x="5776" y="2740"/>
                    <a:pt x="5410" y="2192"/>
                  </a:cubicBezTo>
                  <a:cubicBezTo>
                    <a:pt x="5045" y="1644"/>
                    <a:pt x="4429" y="1096"/>
                    <a:pt x="3698" y="686"/>
                  </a:cubicBezTo>
                  <a:cubicBezTo>
                    <a:pt x="2922" y="252"/>
                    <a:pt x="2055" y="1"/>
                    <a:pt x="1370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7749;p70">
              <a:extLst>
                <a:ext uri="{FF2B5EF4-FFF2-40B4-BE49-F238E27FC236}">
                  <a16:creationId xmlns:a16="http://schemas.microsoft.com/office/drawing/2014/main" id="{286E20C2-DC2C-47FC-B361-BF3F31D6AB8F}"/>
                </a:ext>
              </a:extLst>
            </p:cNvPr>
            <p:cNvSpPr/>
            <p:nvPr/>
          </p:nvSpPr>
          <p:spPr>
            <a:xfrm>
              <a:off x="7729761" y="2383981"/>
              <a:ext cx="45356" cy="66551"/>
            </a:xfrm>
            <a:custGeom>
              <a:avLst/>
              <a:gdLst/>
              <a:ahLst/>
              <a:cxnLst/>
              <a:rect l="l" t="t" r="r" b="b"/>
              <a:pathLst>
                <a:path w="3516" h="5159" extrusionOk="0">
                  <a:moveTo>
                    <a:pt x="3333" y="0"/>
                  </a:moveTo>
                  <a:cubicBezTo>
                    <a:pt x="3264" y="23"/>
                    <a:pt x="3196" y="69"/>
                    <a:pt x="3196" y="137"/>
                  </a:cubicBezTo>
                  <a:cubicBezTo>
                    <a:pt x="3173" y="617"/>
                    <a:pt x="3127" y="1073"/>
                    <a:pt x="3036" y="1484"/>
                  </a:cubicBezTo>
                  <a:lnTo>
                    <a:pt x="3013" y="1598"/>
                  </a:lnTo>
                  <a:cubicBezTo>
                    <a:pt x="2967" y="1530"/>
                    <a:pt x="2876" y="1438"/>
                    <a:pt x="2785" y="1370"/>
                  </a:cubicBezTo>
                  <a:cubicBezTo>
                    <a:pt x="2648" y="1233"/>
                    <a:pt x="2465" y="1142"/>
                    <a:pt x="2305" y="1073"/>
                  </a:cubicBezTo>
                  <a:cubicBezTo>
                    <a:pt x="2169" y="1028"/>
                    <a:pt x="2009" y="1005"/>
                    <a:pt x="1872" y="1005"/>
                  </a:cubicBezTo>
                  <a:cubicBezTo>
                    <a:pt x="1826" y="1005"/>
                    <a:pt x="1780" y="1005"/>
                    <a:pt x="1735" y="1028"/>
                  </a:cubicBezTo>
                  <a:cubicBezTo>
                    <a:pt x="890" y="1119"/>
                    <a:pt x="251" y="1918"/>
                    <a:pt x="91" y="2648"/>
                  </a:cubicBezTo>
                  <a:cubicBezTo>
                    <a:pt x="23" y="2945"/>
                    <a:pt x="0" y="3242"/>
                    <a:pt x="46" y="3493"/>
                  </a:cubicBezTo>
                  <a:cubicBezTo>
                    <a:pt x="91" y="3789"/>
                    <a:pt x="206" y="4063"/>
                    <a:pt x="388" y="4292"/>
                  </a:cubicBezTo>
                  <a:cubicBezTo>
                    <a:pt x="890" y="4953"/>
                    <a:pt x="1758" y="5136"/>
                    <a:pt x="2237" y="5159"/>
                  </a:cubicBezTo>
                  <a:lnTo>
                    <a:pt x="2283" y="5159"/>
                  </a:lnTo>
                  <a:cubicBezTo>
                    <a:pt x="2420" y="5136"/>
                    <a:pt x="2534" y="5045"/>
                    <a:pt x="2534" y="4908"/>
                  </a:cubicBezTo>
                  <a:cubicBezTo>
                    <a:pt x="2557" y="4817"/>
                    <a:pt x="2534" y="4748"/>
                    <a:pt x="2465" y="4680"/>
                  </a:cubicBezTo>
                  <a:cubicBezTo>
                    <a:pt x="2420" y="4634"/>
                    <a:pt x="2351" y="4611"/>
                    <a:pt x="2283" y="4588"/>
                  </a:cubicBezTo>
                  <a:lnTo>
                    <a:pt x="2237" y="4588"/>
                  </a:lnTo>
                  <a:cubicBezTo>
                    <a:pt x="1940" y="4497"/>
                    <a:pt x="1689" y="4428"/>
                    <a:pt x="1484" y="4337"/>
                  </a:cubicBezTo>
                  <a:cubicBezTo>
                    <a:pt x="1347" y="4246"/>
                    <a:pt x="1233" y="4177"/>
                    <a:pt x="1119" y="4063"/>
                  </a:cubicBezTo>
                  <a:cubicBezTo>
                    <a:pt x="1050" y="3995"/>
                    <a:pt x="982" y="3926"/>
                    <a:pt x="890" y="3812"/>
                  </a:cubicBezTo>
                  <a:cubicBezTo>
                    <a:pt x="845" y="3721"/>
                    <a:pt x="799" y="3630"/>
                    <a:pt x="776" y="3538"/>
                  </a:cubicBezTo>
                  <a:cubicBezTo>
                    <a:pt x="731" y="3424"/>
                    <a:pt x="708" y="3310"/>
                    <a:pt x="708" y="3196"/>
                  </a:cubicBezTo>
                  <a:cubicBezTo>
                    <a:pt x="708" y="3059"/>
                    <a:pt x="708" y="2922"/>
                    <a:pt x="753" y="2762"/>
                  </a:cubicBezTo>
                  <a:cubicBezTo>
                    <a:pt x="776" y="2580"/>
                    <a:pt x="845" y="2443"/>
                    <a:pt x="913" y="2283"/>
                  </a:cubicBezTo>
                  <a:cubicBezTo>
                    <a:pt x="1004" y="2146"/>
                    <a:pt x="1073" y="2032"/>
                    <a:pt x="1164" y="1918"/>
                  </a:cubicBezTo>
                  <a:cubicBezTo>
                    <a:pt x="1233" y="1826"/>
                    <a:pt x="1324" y="1758"/>
                    <a:pt x="1438" y="1689"/>
                  </a:cubicBezTo>
                  <a:cubicBezTo>
                    <a:pt x="1529" y="1621"/>
                    <a:pt x="1598" y="1598"/>
                    <a:pt x="1689" y="1553"/>
                  </a:cubicBezTo>
                  <a:cubicBezTo>
                    <a:pt x="1758" y="1530"/>
                    <a:pt x="1826" y="1530"/>
                    <a:pt x="1917" y="1507"/>
                  </a:cubicBezTo>
                  <a:cubicBezTo>
                    <a:pt x="2009" y="1507"/>
                    <a:pt x="2077" y="1530"/>
                    <a:pt x="2169" y="1530"/>
                  </a:cubicBezTo>
                  <a:cubicBezTo>
                    <a:pt x="2237" y="1553"/>
                    <a:pt x="2328" y="1575"/>
                    <a:pt x="2397" y="1621"/>
                  </a:cubicBezTo>
                  <a:cubicBezTo>
                    <a:pt x="2511" y="1689"/>
                    <a:pt x="2602" y="1758"/>
                    <a:pt x="2716" y="1849"/>
                  </a:cubicBezTo>
                  <a:cubicBezTo>
                    <a:pt x="2762" y="1895"/>
                    <a:pt x="2808" y="1941"/>
                    <a:pt x="2853" y="2009"/>
                  </a:cubicBezTo>
                  <a:lnTo>
                    <a:pt x="2899" y="2055"/>
                  </a:lnTo>
                  <a:lnTo>
                    <a:pt x="2945" y="2100"/>
                  </a:lnTo>
                  <a:cubicBezTo>
                    <a:pt x="2990" y="2146"/>
                    <a:pt x="3036" y="2169"/>
                    <a:pt x="3082" y="2169"/>
                  </a:cubicBezTo>
                  <a:cubicBezTo>
                    <a:pt x="3127" y="2146"/>
                    <a:pt x="3150" y="2146"/>
                    <a:pt x="3150" y="2146"/>
                  </a:cubicBezTo>
                  <a:cubicBezTo>
                    <a:pt x="3218" y="2123"/>
                    <a:pt x="3241" y="2077"/>
                    <a:pt x="3264" y="2009"/>
                  </a:cubicBezTo>
                  <a:lnTo>
                    <a:pt x="3264" y="1941"/>
                  </a:lnTo>
                  <a:lnTo>
                    <a:pt x="3287" y="1895"/>
                  </a:lnTo>
                  <a:lnTo>
                    <a:pt x="3287" y="1849"/>
                  </a:lnTo>
                  <a:lnTo>
                    <a:pt x="3310" y="1804"/>
                  </a:lnTo>
                  <a:cubicBezTo>
                    <a:pt x="3355" y="1575"/>
                    <a:pt x="3401" y="1324"/>
                    <a:pt x="3424" y="1096"/>
                  </a:cubicBezTo>
                  <a:cubicBezTo>
                    <a:pt x="3470" y="754"/>
                    <a:pt x="3492" y="457"/>
                    <a:pt x="3515" y="160"/>
                  </a:cubicBezTo>
                  <a:cubicBezTo>
                    <a:pt x="3515" y="69"/>
                    <a:pt x="3447" y="0"/>
                    <a:pt x="3333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7750;p70">
              <a:extLst>
                <a:ext uri="{FF2B5EF4-FFF2-40B4-BE49-F238E27FC236}">
                  <a16:creationId xmlns:a16="http://schemas.microsoft.com/office/drawing/2014/main" id="{7FEE599D-23E3-4676-9764-48C9C5FEC3DF}"/>
                </a:ext>
              </a:extLst>
            </p:cNvPr>
            <p:cNvSpPr/>
            <p:nvPr/>
          </p:nvSpPr>
          <p:spPr>
            <a:xfrm>
              <a:off x="7668515" y="2228815"/>
              <a:ext cx="77452" cy="40351"/>
            </a:xfrm>
            <a:custGeom>
              <a:avLst/>
              <a:gdLst/>
              <a:ahLst/>
              <a:cxnLst/>
              <a:rect l="l" t="t" r="r" b="b"/>
              <a:pathLst>
                <a:path w="6004" h="3128" extrusionOk="0">
                  <a:moveTo>
                    <a:pt x="3812" y="0"/>
                  </a:moveTo>
                  <a:cubicBezTo>
                    <a:pt x="3607" y="0"/>
                    <a:pt x="3424" y="0"/>
                    <a:pt x="3219" y="23"/>
                  </a:cubicBezTo>
                  <a:cubicBezTo>
                    <a:pt x="3059" y="46"/>
                    <a:pt x="2899" y="69"/>
                    <a:pt x="2739" y="92"/>
                  </a:cubicBezTo>
                  <a:cubicBezTo>
                    <a:pt x="1963" y="252"/>
                    <a:pt x="1256" y="548"/>
                    <a:pt x="731" y="913"/>
                  </a:cubicBezTo>
                  <a:cubicBezTo>
                    <a:pt x="229" y="1302"/>
                    <a:pt x="0" y="1712"/>
                    <a:pt x="69" y="2100"/>
                  </a:cubicBezTo>
                  <a:cubicBezTo>
                    <a:pt x="183" y="2717"/>
                    <a:pt x="1028" y="3128"/>
                    <a:pt x="2214" y="3128"/>
                  </a:cubicBezTo>
                  <a:cubicBezTo>
                    <a:pt x="2397" y="3128"/>
                    <a:pt x="2603" y="3105"/>
                    <a:pt x="2808" y="3082"/>
                  </a:cubicBezTo>
                  <a:cubicBezTo>
                    <a:pt x="2968" y="3059"/>
                    <a:pt x="3128" y="3036"/>
                    <a:pt x="3287" y="3013"/>
                  </a:cubicBezTo>
                  <a:cubicBezTo>
                    <a:pt x="4429" y="2808"/>
                    <a:pt x="5364" y="2306"/>
                    <a:pt x="5775" y="1712"/>
                  </a:cubicBezTo>
                  <a:cubicBezTo>
                    <a:pt x="5935" y="1461"/>
                    <a:pt x="6003" y="1233"/>
                    <a:pt x="5958" y="1005"/>
                  </a:cubicBezTo>
                  <a:cubicBezTo>
                    <a:pt x="5844" y="389"/>
                    <a:pt x="4999" y="0"/>
                    <a:pt x="3812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7751;p70">
              <a:extLst>
                <a:ext uri="{FF2B5EF4-FFF2-40B4-BE49-F238E27FC236}">
                  <a16:creationId xmlns:a16="http://schemas.microsoft.com/office/drawing/2014/main" id="{6C6F36FC-DC89-4E86-BDF5-E1C1319E90BD}"/>
                </a:ext>
              </a:extLst>
            </p:cNvPr>
            <p:cNvSpPr/>
            <p:nvPr/>
          </p:nvSpPr>
          <p:spPr>
            <a:xfrm>
              <a:off x="7890809" y="2394287"/>
              <a:ext cx="54490" cy="56812"/>
            </a:xfrm>
            <a:custGeom>
              <a:avLst/>
              <a:gdLst/>
              <a:ahLst/>
              <a:cxnLst/>
              <a:rect l="l" t="t" r="r" b="b"/>
              <a:pathLst>
                <a:path w="4224" h="4404" extrusionOk="0">
                  <a:moveTo>
                    <a:pt x="297" y="0"/>
                  </a:moveTo>
                  <a:cubicBezTo>
                    <a:pt x="206" y="0"/>
                    <a:pt x="160" y="69"/>
                    <a:pt x="160" y="137"/>
                  </a:cubicBezTo>
                  <a:cubicBezTo>
                    <a:pt x="115" y="731"/>
                    <a:pt x="23" y="1324"/>
                    <a:pt x="23" y="1918"/>
                  </a:cubicBezTo>
                  <a:cubicBezTo>
                    <a:pt x="1" y="2237"/>
                    <a:pt x="23" y="2557"/>
                    <a:pt x="69" y="2876"/>
                  </a:cubicBezTo>
                  <a:cubicBezTo>
                    <a:pt x="115" y="3173"/>
                    <a:pt x="206" y="3447"/>
                    <a:pt x="366" y="3698"/>
                  </a:cubicBezTo>
                  <a:cubicBezTo>
                    <a:pt x="503" y="3926"/>
                    <a:pt x="708" y="4132"/>
                    <a:pt x="959" y="4246"/>
                  </a:cubicBezTo>
                  <a:cubicBezTo>
                    <a:pt x="1186" y="4359"/>
                    <a:pt x="1435" y="4403"/>
                    <a:pt x="1683" y="4403"/>
                  </a:cubicBezTo>
                  <a:cubicBezTo>
                    <a:pt x="1785" y="4403"/>
                    <a:pt x="1887" y="4396"/>
                    <a:pt x="1986" y="4383"/>
                  </a:cubicBezTo>
                  <a:cubicBezTo>
                    <a:pt x="2717" y="4269"/>
                    <a:pt x="3219" y="3652"/>
                    <a:pt x="3561" y="3036"/>
                  </a:cubicBezTo>
                  <a:cubicBezTo>
                    <a:pt x="3744" y="2671"/>
                    <a:pt x="3881" y="2260"/>
                    <a:pt x="3995" y="1872"/>
                  </a:cubicBezTo>
                  <a:cubicBezTo>
                    <a:pt x="4041" y="1689"/>
                    <a:pt x="4086" y="1530"/>
                    <a:pt x="4109" y="1347"/>
                  </a:cubicBezTo>
                  <a:cubicBezTo>
                    <a:pt x="4155" y="1187"/>
                    <a:pt x="4178" y="1005"/>
                    <a:pt x="4200" y="845"/>
                  </a:cubicBezTo>
                  <a:cubicBezTo>
                    <a:pt x="4223" y="776"/>
                    <a:pt x="4223" y="685"/>
                    <a:pt x="4178" y="617"/>
                  </a:cubicBezTo>
                  <a:cubicBezTo>
                    <a:pt x="4132" y="548"/>
                    <a:pt x="4063" y="502"/>
                    <a:pt x="3995" y="480"/>
                  </a:cubicBezTo>
                  <a:cubicBezTo>
                    <a:pt x="3967" y="472"/>
                    <a:pt x="3939" y="468"/>
                    <a:pt x="3910" y="468"/>
                  </a:cubicBezTo>
                  <a:cubicBezTo>
                    <a:pt x="3776" y="468"/>
                    <a:pt x="3649" y="553"/>
                    <a:pt x="3630" y="685"/>
                  </a:cubicBezTo>
                  <a:cubicBezTo>
                    <a:pt x="3607" y="822"/>
                    <a:pt x="3561" y="936"/>
                    <a:pt x="3538" y="1073"/>
                  </a:cubicBezTo>
                  <a:cubicBezTo>
                    <a:pt x="3493" y="1210"/>
                    <a:pt x="3447" y="1370"/>
                    <a:pt x="3402" y="1530"/>
                  </a:cubicBezTo>
                  <a:cubicBezTo>
                    <a:pt x="3310" y="1849"/>
                    <a:pt x="3219" y="2169"/>
                    <a:pt x="3082" y="2488"/>
                  </a:cubicBezTo>
                  <a:cubicBezTo>
                    <a:pt x="2968" y="2785"/>
                    <a:pt x="2808" y="3059"/>
                    <a:pt x="2625" y="3310"/>
                  </a:cubicBezTo>
                  <a:cubicBezTo>
                    <a:pt x="2534" y="3447"/>
                    <a:pt x="2420" y="3538"/>
                    <a:pt x="2306" y="3652"/>
                  </a:cubicBezTo>
                  <a:cubicBezTo>
                    <a:pt x="2215" y="3721"/>
                    <a:pt x="2123" y="3766"/>
                    <a:pt x="2032" y="3812"/>
                  </a:cubicBezTo>
                  <a:cubicBezTo>
                    <a:pt x="1941" y="3858"/>
                    <a:pt x="1849" y="3881"/>
                    <a:pt x="1735" y="3881"/>
                  </a:cubicBezTo>
                  <a:cubicBezTo>
                    <a:pt x="1621" y="3903"/>
                    <a:pt x="1484" y="3903"/>
                    <a:pt x="1370" y="3903"/>
                  </a:cubicBezTo>
                  <a:cubicBezTo>
                    <a:pt x="1279" y="3881"/>
                    <a:pt x="1187" y="3858"/>
                    <a:pt x="1096" y="3835"/>
                  </a:cubicBezTo>
                  <a:cubicBezTo>
                    <a:pt x="1028" y="3789"/>
                    <a:pt x="959" y="3744"/>
                    <a:pt x="891" y="3698"/>
                  </a:cubicBezTo>
                  <a:cubicBezTo>
                    <a:pt x="822" y="3652"/>
                    <a:pt x="777" y="3584"/>
                    <a:pt x="708" y="3515"/>
                  </a:cubicBezTo>
                  <a:cubicBezTo>
                    <a:pt x="640" y="3424"/>
                    <a:pt x="571" y="3310"/>
                    <a:pt x="526" y="3196"/>
                  </a:cubicBezTo>
                  <a:cubicBezTo>
                    <a:pt x="434" y="2968"/>
                    <a:pt x="389" y="2716"/>
                    <a:pt x="343" y="2465"/>
                  </a:cubicBezTo>
                  <a:cubicBezTo>
                    <a:pt x="252" y="1689"/>
                    <a:pt x="343" y="913"/>
                    <a:pt x="411" y="137"/>
                  </a:cubicBezTo>
                  <a:cubicBezTo>
                    <a:pt x="411" y="69"/>
                    <a:pt x="343" y="0"/>
                    <a:pt x="297" y="0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7752;p70">
              <a:extLst>
                <a:ext uri="{FF2B5EF4-FFF2-40B4-BE49-F238E27FC236}">
                  <a16:creationId xmlns:a16="http://schemas.microsoft.com/office/drawing/2014/main" id="{7A332882-55D2-4DD9-976B-45AF82E60D7B}"/>
                </a:ext>
              </a:extLst>
            </p:cNvPr>
            <p:cNvSpPr/>
            <p:nvPr/>
          </p:nvSpPr>
          <p:spPr>
            <a:xfrm>
              <a:off x="7669392" y="2351294"/>
              <a:ext cx="50374" cy="54786"/>
            </a:xfrm>
            <a:custGeom>
              <a:avLst/>
              <a:gdLst/>
              <a:ahLst/>
              <a:cxnLst/>
              <a:rect l="l" t="t" r="r" b="b"/>
              <a:pathLst>
                <a:path w="3905" h="4247" extrusionOk="0">
                  <a:moveTo>
                    <a:pt x="526" y="1"/>
                  </a:moveTo>
                  <a:cubicBezTo>
                    <a:pt x="435" y="1"/>
                    <a:pt x="366" y="24"/>
                    <a:pt x="320" y="46"/>
                  </a:cubicBezTo>
                  <a:cubicBezTo>
                    <a:pt x="252" y="115"/>
                    <a:pt x="229" y="161"/>
                    <a:pt x="206" y="252"/>
                  </a:cubicBezTo>
                  <a:cubicBezTo>
                    <a:pt x="184" y="389"/>
                    <a:pt x="138" y="549"/>
                    <a:pt x="115" y="686"/>
                  </a:cubicBezTo>
                  <a:cubicBezTo>
                    <a:pt x="92" y="868"/>
                    <a:pt x="69" y="1028"/>
                    <a:pt x="47" y="1188"/>
                  </a:cubicBezTo>
                  <a:cubicBezTo>
                    <a:pt x="1" y="1553"/>
                    <a:pt x="1" y="1941"/>
                    <a:pt x="24" y="2329"/>
                  </a:cubicBezTo>
                  <a:cubicBezTo>
                    <a:pt x="92" y="2968"/>
                    <a:pt x="320" y="3653"/>
                    <a:pt x="914" y="3995"/>
                  </a:cubicBezTo>
                  <a:cubicBezTo>
                    <a:pt x="1188" y="4155"/>
                    <a:pt x="1507" y="4246"/>
                    <a:pt x="1827" y="4246"/>
                  </a:cubicBezTo>
                  <a:cubicBezTo>
                    <a:pt x="2078" y="4223"/>
                    <a:pt x="2329" y="4132"/>
                    <a:pt x="2535" y="3972"/>
                  </a:cubicBezTo>
                  <a:cubicBezTo>
                    <a:pt x="2740" y="3813"/>
                    <a:pt x="2900" y="3584"/>
                    <a:pt x="3037" y="3356"/>
                  </a:cubicBezTo>
                  <a:cubicBezTo>
                    <a:pt x="3196" y="3105"/>
                    <a:pt x="3311" y="2831"/>
                    <a:pt x="3425" y="2557"/>
                  </a:cubicBezTo>
                  <a:cubicBezTo>
                    <a:pt x="3607" y="2055"/>
                    <a:pt x="3744" y="1530"/>
                    <a:pt x="3904" y="1005"/>
                  </a:cubicBezTo>
                  <a:cubicBezTo>
                    <a:pt x="3904" y="937"/>
                    <a:pt x="3881" y="868"/>
                    <a:pt x="3836" y="845"/>
                  </a:cubicBezTo>
                  <a:cubicBezTo>
                    <a:pt x="3818" y="840"/>
                    <a:pt x="3801" y="837"/>
                    <a:pt x="3785" y="837"/>
                  </a:cubicBezTo>
                  <a:cubicBezTo>
                    <a:pt x="3736" y="837"/>
                    <a:pt x="3693" y="862"/>
                    <a:pt x="3676" y="914"/>
                  </a:cubicBezTo>
                  <a:cubicBezTo>
                    <a:pt x="3470" y="1599"/>
                    <a:pt x="3288" y="2306"/>
                    <a:pt x="2945" y="2922"/>
                  </a:cubicBezTo>
                  <a:cubicBezTo>
                    <a:pt x="2831" y="3128"/>
                    <a:pt x="2717" y="3310"/>
                    <a:pt x="2557" y="3493"/>
                  </a:cubicBezTo>
                  <a:cubicBezTo>
                    <a:pt x="2466" y="3562"/>
                    <a:pt x="2375" y="3630"/>
                    <a:pt x="2283" y="3698"/>
                  </a:cubicBezTo>
                  <a:cubicBezTo>
                    <a:pt x="2215" y="3744"/>
                    <a:pt x="2146" y="3767"/>
                    <a:pt x="2055" y="3790"/>
                  </a:cubicBezTo>
                  <a:cubicBezTo>
                    <a:pt x="1987" y="3813"/>
                    <a:pt x="1918" y="3813"/>
                    <a:pt x="1850" y="3813"/>
                  </a:cubicBezTo>
                  <a:cubicBezTo>
                    <a:pt x="1758" y="3813"/>
                    <a:pt x="1690" y="3813"/>
                    <a:pt x="1599" y="3790"/>
                  </a:cubicBezTo>
                  <a:cubicBezTo>
                    <a:pt x="1485" y="3767"/>
                    <a:pt x="1393" y="3721"/>
                    <a:pt x="1279" y="3676"/>
                  </a:cubicBezTo>
                  <a:cubicBezTo>
                    <a:pt x="1211" y="3607"/>
                    <a:pt x="1119" y="3562"/>
                    <a:pt x="1051" y="3493"/>
                  </a:cubicBezTo>
                  <a:cubicBezTo>
                    <a:pt x="1005" y="3425"/>
                    <a:pt x="937" y="3356"/>
                    <a:pt x="891" y="3265"/>
                  </a:cubicBezTo>
                  <a:cubicBezTo>
                    <a:pt x="823" y="3151"/>
                    <a:pt x="754" y="3014"/>
                    <a:pt x="708" y="2877"/>
                  </a:cubicBezTo>
                  <a:cubicBezTo>
                    <a:pt x="640" y="2603"/>
                    <a:pt x="617" y="2306"/>
                    <a:pt x="617" y="2009"/>
                  </a:cubicBezTo>
                  <a:cubicBezTo>
                    <a:pt x="617" y="1713"/>
                    <a:pt x="617" y="1393"/>
                    <a:pt x="663" y="1096"/>
                  </a:cubicBezTo>
                  <a:cubicBezTo>
                    <a:pt x="663" y="937"/>
                    <a:pt x="686" y="800"/>
                    <a:pt x="708" y="663"/>
                  </a:cubicBezTo>
                  <a:cubicBezTo>
                    <a:pt x="731" y="549"/>
                    <a:pt x="731" y="412"/>
                    <a:pt x="754" y="298"/>
                  </a:cubicBezTo>
                  <a:cubicBezTo>
                    <a:pt x="777" y="161"/>
                    <a:pt x="663" y="24"/>
                    <a:pt x="526" y="1"/>
                  </a:cubicBezTo>
                  <a:close/>
                </a:path>
              </a:pathLst>
            </a:custGeom>
            <a:solidFill>
              <a:srgbClr val="5A35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7753;p70">
              <a:extLst>
                <a:ext uri="{FF2B5EF4-FFF2-40B4-BE49-F238E27FC236}">
                  <a16:creationId xmlns:a16="http://schemas.microsoft.com/office/drawing/2014/main" id="{1F7AFCD5-BEF8-41DF-9732-21E490CD0952}"/>
                </a:ext>
              </a:extLst>
            </p:cNvPr>
            <p:cNvSpPr/>
            <p:nvPr/>
          </p:nvSpPr>
          <p:spPr>
            <a:xfrm>
              <a:off x="7807196" y="2305953"/>
              <a:ext cx="225853" cy="224860"/>
            </a:xfrm>
            <a:custGeom>
              <a:avLst/>
              <a:gdLst/>
              <a:ahLst/>
              <a:cxnLst/>
              <a:rect l="l" t="t" r="r" b="b"/>
              <a:pathLst>
                <a:path w="17508" h="17431" extrusionOk="0">
                  <a:moveTo>
                    <a:pt x="8697" y="777"/>
                  </a:moveTo>
                  <a:cubicBezTo>
                    <a:pt x="9062" y="777"/>
                    <a:pt x="9404" y="800"/>
                    <a:pt x="9769" y="845"/>
                  </a:cubicBezTo>
                  <a:cubicBezTo>
                    <a:pt x="10454" y="937"/>
                    <a:pt x="11139" y="1119"/>
                    <a:pt x="11801" y="1393"/>
                  </a:cubicBezTo>
                  <a:cubicBezTo>
                    <a:pt x="12440" y="1667"/>
                    <a:pt x="13056" y="2032"/>
                    <a:pt x="13604" y="2443"/>
                  </a:cubicBezTo>
                  <a:cubicBezTo>
                    <a:pt x="14129" y="2877"/>
                    <a:pt x="14608" y="3356"/>
                    <a:pt x="15019" y="3881"/>
                  </a:cubicBezTo>
                  <a:cubicBezTo>
                    <a:pt x="15430" y="4429"/>
                    <a:pt x="15772" y="5022"/>
                    <a:pt x="16046" y="5661"/>
                  </a:cubicBezTo>
                  <a:cubicBezTo>
                    <a:pt x="16046" y="5616"/>
                    <a:pt x="16024" y="5593"/>
                    <a:pt x="16024" y="5570"/>
                  </a:cubicBezTo>
                  <a:lnTo>
                    <a:pt x="16024" y="5570"/>
                  </a:lnTo>
                  <a:cubicBezTo>
                    <a:pt x="16297" y="6209"/>
                    <a:pt x="16480" y="6894"/>
                    <a:pt x="16594" y="7579"/>
                  </a:cubicBezTo>
                  <a:cubicBezTo>
                    <a:pt x="16685" y="8332"/>
                    <a:pt x="16685" y="9062"/>
                    <a:pt x="16594" y="9793"/>
                  </a:cubicBezTo>
                  <a:cubicBezTo>
                    <a:pt x="16480" y="10500"/>
                    <a:pt x="16297" y="11185"/>
                    <a:pt x="16024" y="11824"/>
                  </a:cubicBezTo>
                  <a:cubicBezTo>
                    <a:pt x="15750" y="12463"/>
                    <a:pt x="15407" y="13057"/>
                    <a:pt x="14996" y="13605"/>
                  </a:cubicBezTo>
                  <a:cubicBezTo>
                    <a:pt x="14563" y="14130"/>
                    <a:pt x="14083" y="14609"/>
                    <a:pt x="13558" y="15043"/>
                  </a:cubicBezTo>
                  <a:cubicBezTo>
                    <a:pt x="13011" y="15453"/>
                    <a:pt x="12417" y="15796"/>
                    <a:pt x="11778" y="16047"/>
                  </a:cubicBezTo>
                  <a:cubicBezTo>
                    <a:pt x="11139" y="16321"/>
                    <a:pt x="10454" y="16503"/>
                    <a:pt x="9769" y="16595"/>
                  </a:cubicBezTo>
                  <a:cubicBezTo>
                    <a:pt x="9390" y="16644"/>
                    <a:pt x="9011" y="16666"/>
                    <a:pt x="8635" y="16666"/>
                  </a:cubicBezTo>
                  <a:cubicBezTo>
                    <a:pt x="8310" y="16666"/>
                    <a:pt x="7987" y="16649"/>
                    <a:pt x="7669" y="16617"/>
                  </a:cubicBezTo>
                  <a:cubicBezTo>
                    <a:pt x="6962" y="16503"/>
                    <a:pt x="6277" y="16321"/>
                    <a:pt x="5638" y="16047"/>
                  </a:cubicBezTo>
                  <a:cubicBezTo>
                    <a:pt x="5547" y="16024"/>
                    <a:pt x="5455" y="15978"/>
                    <a:pt x="5364" y="15933"/>
                  </a:cubicBezTo>
                  <a:lnTo>
                    <a:pt x="5341" y="15933"/>
                  </a:lnTo>
                  <a:cubicBezTo>
                    <a:pt x="5341" y="15933"/>
                    <a:pt x="5318" y="15910"/>
                    <a:pt x="5318" y="15910"/>
                  </a:cubicBezTo>
                  <a:cubicBezTo>
                    <a:pt x="5296" y="15910"/>
                    <a:pt x="5273" y="15887"/>
                    <a:pt x="5273" y="15887"/>
                  </a:cubicBezTo>
                  <a:lnTo>
                    <a:pt x="5250" y="15887"/>
                  </a:lnTo>
                  <a:cubicBezTo>
                    <a:pt x="4771" y="15636"/>
                    <a:pt x="4314" y="15362"/>
                    <a:pt x="3858" y="15020"/>
                  </a:cubicBezTo>
                  <a:cubicBezTo>
                    <a:pt x="3561" y="14791"/>
                    <a:pt x="3287" y="14540"/>
                    <a:pt x="3013" y="14266"/>
                  </a:cubicBezTo>
                  <a:cubicBezTo>
                    <a:pt x="2990" y="14244"/>
                    <a:pt x="2990" y="14244"/>
                    <a:pt x="2967" y="14221"/>
                  </a:cubicBezTo>
                  <a:cubicBezTo>
                    <a:pt x="2967" y="14221"/>
                    <a:pt x="2945" y="14198"/>
                    <a:pt x="2945" y="14198"/>
                  </a:cubicBezTo>
                  <a:lnTo>
                    <a:pt x="2945" y="14175"/>
                  </a:lnTo>
                  <a:cubicBezTo>
                    <a:pt x="2762" y="13993"/>
                    <a:pt x="2579" y="13787"/>
                    <a:pt x="2420" y="13582"/>
                  </a:cubicBezTo>
                  <a:cubicBezTo>
                    <a:pt x="2009" y="13034"/>
                    <a:pt x="1666" y="12440"/>
                    <a:pt x="1392" y="11824"/>
                  </a:cubicBezTo>
                  <a:cubicBezTo>
                    <a:pt x="1370" y="11801"/>
                    <a:pt x="1370" y="11801"/>
                    <a:pt x="1370" y="11779"/>
                  </a:cubicBezTo>
                  <a:cubicBezTo>
                    <a:pt x="1370" y="11779"/>
                    <a:pt x="1370" y="11779"/>
                    <a:pt x="1370" y="11756"/>
                  </a:cubicBezTo>
                  <a:cubicBezTo>
                    <a:pt x="1347" y="11756"/>
                    <a:pt x="1347" y="11733"/>
                    <a:pt x="1347" y="11733"/>
                  </a:cubicBezTo>
                  <a:cubicBezTo>
                    <a:pt x="1347" y="11710"/>
                    <a:pt x="1347" y="11710"/>
                    <a:pt x="1324" y="11687"/>
                  </a:cubicBezTo>
                  <a:cubicBezTo>
                    <a:pt x="1324" y="11687"/>
                    <a:pt x="1324" y="11664"/>
                    <a:pt x="1324" y="11664"/>
                  </a:cubicBezTo>
                  <a:cubicBezTo>
                    <a:pt x="1324" y="11642"/>
                    <a:pt x="1301" y="11642"/>
                    <a:pt x="1301" y="11619"/>
                  </a:cubicBezTo>
                  <a:lnTo>
                    <a:pt x="1301" y="11596"/>
                  </a:lnTo>
                  <a:cubicBezTo>
                    <a:pt x="1301" y="11596"/>
                    <a:pt x="1278" y="11573"/>
                    <a:pt x="1278" y="11550"/>
                  </a:cubicBezTo>
                  <a:cubicBezTo>
                    <a:pt x="1278" y="11527"/>
                    <a:pt x="1256" y="11505"/>
                    <a:pt x="1256" y="11482"/>
                  </a:cubicBezTo>
                  <a:cubicBezTo>
                    <a:pt x="1073" y="11002"/>
                    <a:pt x="936" y="10500"/>
                    <a:pt x="868" y="9975"/>
                  </a:cubicBezTo>
                  <a:cubicBezTo>
                    <a:pt x="845" y="9907"/>
                    <a:pt x="845" y="9838"/>
                    <a:pt x="822" y="9770"/>
                  </a:cubicBezTo>
                  <a:cubicBezTo>
                    <a:pt x="822" y="9724"/>
                    <a:pt x="822" y="9656"/>
                    <a:pt x="799" y="9587"/>
                  </a:cubicBezTo>
                  <a:cubicBezTo>
                    <a:pt x="799" y="9564"/>
                    <a:pt x="799" y="9542"/>
                    <a:pt x="799" y="9519"/>
                  </a:cubicBezTo>
                  <a:cubicBezTo>
                    <a:pt x="799" y="9519"/>
                    <a:pt x="799" y="9496"/>
                    <a:pt x="799" y="9473"/>
                  </a:cubicBezTo>
                  <a:cubicBezTo>
                    <a:pt x="731" y="8857"/>
                    <a:pt x="753" y="8241"/>
                    <a:pt x="822" y="7624"/>
                  </a:cubicBezTo>
                  <a:cubicBezTo>
                    <a:pt x="936" y="6962"/>
                    <a:pt x="1119" y="6278"/>
                    <a:pt x="1370" y="5639"/>
                  </a:cubicBezTo>
                  <a:cubicBezTo>
                    <a:pt x="1644" y="5022"/>
                    <a:pt x="1986" y="4406"/>
                    <a:pt x="2420" y="3858"/>
                  </a:cubicBezTo>
                  <a:cubicBezTo>
                    <a:pt x="2830" y="3333"/>
                    <a:pt x="3310" y="2854"/>
                    <a:pt x="3835" y="2443"/>
                  </a:cubicBezTo>
                  <a:cubicBezTo>
                    <a:pt x="4383" y="2032"/>
                    <a:pt x="4976" y="1667"/>
                    <a:pt x="5592" y="1393"/>
                  </a:cubicBezTo>
                  <a:cubicBezTo>
                    <a:pt x="6254" y="1119"/>
                    <a:pt x="6962" y="937"/>
                    <a:pt x="7669" y="845"/>
                  </a:cubicBezTo>
                  <a:cubicBezTo>
                    <a:pt x="8012" y="800"/>
                    <a:pt x="8354" y="777"/>
                    <a:pt x="8697" y="777"/>
                  </a:cubicBezTo>
                  <a:close/>
                  <a:moveTo>
                    <a:pt x="8697" y="1"/>
                  </a:moveTo>
                  <a:cubicBezTo>
                    <a:pt x="8194" y="1"/>
                    <a:pt x="7715" y="46"/>
                    <a:pt x="7213" y="138"/>
                  </a:cubicBezTo>
                  <a:cubicBezTo>
                    <a:pt x="6117" y="320"/>
                    <a:pt x="5045" y="731"/>
                    <a:pt x="4109" y="1325"/>
                  </a:cubicBezTo>
                  <a:cubicBezTo>
                    <a:pt x="3721" y="1576"/>
                    <a:pt x="3355" y="1850"/>
                    <a:pt x="2990" y="2146"/>
                  </a:cubicBezTo>
                  <a:cubicBezTo>
                    <a:pt x="2922" y="2215"/>
                    <a:pt x="2853" y="2260"/>
                    <a:pt x="2785" y="2329"/>
                  </a:cubicBezTo>
                  <a:cubicBezTo>
                    <a:pt x="2260" y="2808"/>
                    <a:pt x="1803" y="3356"/>
                    <a:pt x="1415" y="3949"/>
                  </a:cubicBezTo>
                  <a:cubicBezTo>
                    <a:pt x="799" y="4908"/>
                    <a:pt x="365" y="5981"/>
                    <a:pt x="160" y="7099"/>
                  </a:cubicBezTo>
                  <a:cubicBezTo>
                    <a:pt x="69" y="7487"/>
                    <a:pt x="23" y="7898"/>
                    <a:pt x="0" y="8309"/>
                  </a:cubicBezTo>
                  <a:cubicBezTo>
                    <a:pt x="0" y="8423"/>
                    <a:pt x="0" y="8537"/>
                    <a:pt x="0" y="8651"/>
                  </a:cubicBezTo>
                  <a:cubicBezTo>
                    <a:pt x="0" y="9313"/>
                    <a:pt x="69" y="9975"/>
                    <a:pt x="206" y="10637"/>
                  </a:cubicBezTo>
                  <a:cubicBezTo>
                    <a:pt x="228" y="10660"/>
                    <a:pt x="228" y="10706"/>
                    <a:pt x="228" y="10751"/>
                  </a:cubicBezTo>
                  <a:cubicBezTo>
                    <a:pt x="434" y="11642"/>
                    <a:pt x="799" y="12486"/>
                    <a:pt x="1278" y="13239"/>
                  </a:cubicBezTo>
                  <a:cubicBezTo>
                    <a:pt x="1370" y="13422"/>
                    <a:pt x="1484" y="13582"/>
                    <a:pt x="1598" y="13764"/>
                  </a:cubicBezTo>
                  <a:cubicBezTo>
                    <a:pt x="2032" y="14358"/>
                    <a:pt x="2534" y="14883"/>
                    <a:pt x="3082" y="15362"/>
                  </a:cubicBezTo>
                  <a:cubicBezTo>
                    <a:pt x="3082" y="15362"/>
                    <a:pt x="3082" y="15362"/>
                    <a:pt x="3082" y="15385"/>
                  </a:cubicBezTo>
                  <a:cubicBezTo>
                    <a:pt x="3104" y="15385"/>
                    <a:pt x="3127" y="15408"/>
                    <a:pt x="3150" y="15431"/>
                  </a:cubicBezTo>
                  <a:cubicBezTo>
                    <a:pt x="3173" y="15431"/>
                    <a:pt x="3173" y="15431"/>
                    <a:pt x="3173" y="15453"/>
                  </a:cubicBezTo>
                  <a:cubicBezTo>
                    <a:pt x="3219" y="15476"/>
                    <a:pt x="3287" y="15522"/>
                    <a:pt x="3333" y="15568"/>
                  </a:cubicBezTo>
                  <a:cubicBezTo>
                    <a:pt x="3378" y="15613"/>
                    <a:pt x="3424" y="15636"/>
                    <a:pt x="3447" y="15659"/>
                  </a:cubicBezTo>
                  <a:cubicBezTo>
                    <a:pt x="3492" y="15704"/>
                    <a:pt x="3538" y="15727"/>
                    <a:pt x="3584" y="15773"/>
                  </a:cubicBezTo>
                  <a:cubicBezTo>
                    <a:pt x="3789" y="15910"/>
                    <a:pt x="4017" y="16070"/>
                    <a:pt x="4223" y="16184"/>
                  </a:cubicBezTo>
                  <a:cubicBezTo>
                    <a:pt x="5227" y="16800"/>
                    <a:pt x="6346" y="17188"/>
                    <a:pt x="7510" y="17348"/>
                  </a:cubicBezTo>
                  <a:cubicBezTo>
                    <a:pt x="7918" y="17403"/>
                    <a:pt x="8326" y="17431"/>
                    <a:pt x="8733" y="17431"/>
                  </a:cubicBezTo>
                  <a:cubicBezTo>
                    <a:pt x="9508" y="17431"/>
                    <a:pt x="10276" y="17329"/>
                    <a:pt x="11025" y="17120"/>
                  </a:cubicBezTo>
                  <a:cubicBezTo>
                    <a:pt x="12120" y="16823"/>
                    <a:pt x="13148" y="16298"/>
                    <a:pt x="14061" y="15590"/>
                  </a:cubicBezTo>
                  <a:cubicBezTo>
                    <a:pt x="14928" y="14906"/>
                    <a:pt x="15681" y="14061"/>
                    <a:pt x="16252" y="13080"/>
                  </a:cubicBezTo>
                  <a:cubicBezTo>
                    <a:pt x="16549" y="12577"/>
                    <a:pt x="16777" y="12030"/>
                    <a:pt x="16982" y="11482"/>
                  </a:cubicBezTo>
                  <a:cubicBezTo>
                    <a:pt x="17165" y="10911"/>
                    <a:pt x="17279" y="10318"/>
                    <a:pt x="17370" y="9724"/>
                  </a:cubicBezTo>
                  <a:cubicBezTo>
                    <a:pt x="17507" y="8560"/>
                    <a:pt x="17393" y="7328"/>
                    <a:pt x="17051" y="6186"/>
                  </a:cubicBezTo>
                  <a:cubicBezTo>
                    <a:pt x="16708" y="5068"/>
                    <a:pt x="16138" y="4041"/>
                    <a:pt x="15384" y="3128"/>
                  </a:cubicBezTo>
                  <a:cubicBezTo>
                    <a:pt x="14631" y="2215"/>
                    <a:pt x="13673" y="1462"/>
                    <a:pt x="12600" y="937"/>
                  </a:cubicBezTo>
                  <a:cubicBezTo>
                    <a:pt x="12052" y="640"/>
                    <a:pt x="11458" y="434"/>
                    <a:pt x="10865" y="275"/>
                  </a:cubicBezTo>
                  <a:lnTo>
                    <a:pt x="10819" y="275"/>
                  </a:lnTo>
                  <a:cubicBezTo>
                    <a:pt x="10386" y="160"/>
                    <a:pt x="9952" y="92"/>
                    <a:pt x="9518" y="46"/>
                  </a:cubicBezTo>
                  <a:cubicBezTo>
                    <a:pt x="9427" y="46"/>
                    <a:pt x="9336" y="24"/>
                    <a:pt x="9267" y="24"/>
                  </a:cubicBezTo>
                  <a:cubicBezTo>
                    <a:pt x="9062" y="24"/>
                    <a:pt x="8879" y="1"/>
                    <a:pt x="86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7754;p70">
              <a:extLst>
                <a:ext uri="{FF2B5EF4-FFF2-40B4-BE49-F238E27FC236}">
                  <a16:creationId xmlns:a16="http://schemas.microsoft.com/office/drawing/2014/main" id="{62034272-0A78-41DC-BDD3-555450D7CA89}"/>
                </a:ext>
              </a:extLst>
            </p:cNvPr>
            <p:cNvSpPr/>
            <p:nvPr/>
          </p:nvSpPr>
          <p:spPr>
            <a:xfrm>
              <a:off x="7737410" y="2377802"/>
              <a:ext cx="79812" cy="21504"/>
            </a:xfrm>
            <a:custGeom>
              <a:avLst/>
              <a:gdLst/>
              <a:ahLst/>
              <a:cxnLst/>
              <a:rect l="l" t="t" r="r" b="b"/>
              <a:pathLst>
                <a:path w="6187" h="1667" extrusionOk="0">
                  <a:moveTo>
                    <a:pt x="2215" y="0"/>
                  </a:moveTo>
                  <a:cubicBezTo>
                    <a:pt x="1576" y="0"/>
                    <a:pt x="914" y="91"/>
                    <a:pt x="297" y="251"/>
                  </a:cubicBezTo>
                  <a:cubicBezTo>
                    <a:pt x="92" y="320"/>
                    <a:pt x="1" y="571"/>
                    <a:pt x="69" y="753"/>
                  </a:cubicBezTo>
                  <a:cubicBezTo>
                    <a:pt x="92" y="845"/>
                    <a:pt x="183" y="913"/>
                    <a:pt x="274" y="959"/>
                  </a:cubicBezTo>
                  <a:cubicBezTo>
                    <a:pt x="320" y="982"/>
                    <a:pt x="366" y="993"/>
                    <a:pt x="411" y="993"/>
                  </a:cubicBezTo>
                  <a:cubicBezTo>
                    <a:pt x="457" y="993"/>
                    <a:pt x="503" y="982"/>
                    <a:pt x="548" y="959"/>
                  </a:cubicBezTo>
                  <a:cubicBezTo>
                    <a:pt x="617" y="959"/>
                    <a:pt x="708" y="936"/>
                    <a:pt x="777" y="913"/>
                  </a:cubicBezTo>
                  <a:cubicBezTo>
                    <a:pt x="1234" y="814"/>
                    <a:pt x="1708" y="749"/>
                    <a:pt x="2170" y="749"/>
                  </a:cubicBezTo>
                  <a:cubicBezTo>
                    <a:pt x="2238" y="749"/>
                    <a:pt x="2307" y="750"/>
                    <a:pt x="2374" y="753"/>
                  </a:cubicBezTo>
                  <a:lnTo>
                    <a:pt x="2397" y="753"/>
                  </a:lnTo>
                  <a:cubicBezTo>
                    <a:pt x="2991" y="776"/>
                    <a:pt x="3584" y="867"/>
                    <a:pt x="4178" y="1050"/>
                  </a:cubicBezTo>
                  <a:cubicBezTo>
                    <a:pt x="4657" y="1210"/>
                    <a:pt x="5136" y="1392"/>
                    <a:pt x="5593" y="1621"/>
                  </a:cubicBezTo>
                  <a:cubicBezTo>
                    <a:pt x="5643" y="1652"/>
                    <a:pt x="5697" y="1666"/>
                    <a:pt x="5751" y="1666"/>
                  </a:cubicBezTo>
                  <a:cubicBezTo>
                    <a:pt x="5891" y="1666"/>
                    <a:pt x="6029" y="1570"/>
                    <a:pt x="6095" y="1438"/>
                  </a:cubicBezTo>
                  <a:cubicBezTo>
                    <a:pt x="6186" y="1233"/>
                    <a:pt x="6072" y="1027"/>
                    <a:pt x="5889" y="936"/>
                  </a:cubicBezTo>
                  <a:cubicBezTo>
                    <a:pt x="5045" y="479"/>
                    <a:pt x="4109" y="183"/>
                    <a:pt x="3173" y="46"/>
                  </a:cubicBezTo>
                  <a:cubicBezTo>
                    <a:pt x="2854" y="23"/>
                    <a:pt x="2534" y="0"/>
                    <a:pt x="2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7755;p70">
              <a:extLst>
                <a:ext uri="{FF2B5EF4-FFF2-40B4-BE49-F238E27FC236}">
                  <a16:creationId xmlns:a16="http://schemas.microsoft.com/office/drawing/2014/main" id="{738E6AD7-ED02-4B5B-B3E3-9E94E54530EA}"/>
                </a:ext>
              </a:extLst>
            </p:cNvPr>
            <p:cNvSpPr/>
            <p:nvPr/>
          </p:nvSpPr>
          <p:spPr>
            <a:xfrm>
              <a:off x="8023594" y="2406941"/>
              <a:ext cx="183748" cy="75388"/>
            </a:xfrm>
            <a:custGeom>
              <a:avLst/>
              <a:gdLst/>
              <a:ahLst/>
              <a:cxnLst/>
              <a:rect l="l" t="t" r="r" b="b"/>
              <a:pathLst>
                <a:path w="14244" h="5844" extrusionOk="0">
                  <a:moveTo>
                    <a:pt x="8975" y="2116"/>
                  </a:moveTo>
                  <a:lnTo>
                    <a:pt x="8975" y="2116"/>
                  </a:lnTo>
                  <a:cubicBezTo>
                    <a:pt x="8980" y="2120"/>
                    <a:pt x="8985" y="2124"/>
                    <a:pt x="8994" y="2124"/>
                  </a:cubicBezTo>
                  <a:cubicBezTo>
                    <a:pt x="8988" y="2121"/>
                    <a:pt x="8982" y="2119"/>
                    <a:pt x="8975" y="2116"/>
                  </a:cubicBezTo>
                  <a:close/>
                  <a:moveTo>
                    <a:pt x="412" y="1"/>
                  </a:moveTo>
                  <a:cubicBezTo>
                    <a:pt x="343" y="1"/>
                    <a:pt x="252" y="24"/>
                    <a:pt x="183" y="69"/>
                  </a:cubicBezTo>
                  <a:cubicBezTo>
                    <a:pt x="115" y="138"/>
                    <a:pt x="46" y="229"/>
                    <a:pt x="24" y="320"/>
                  </a:cubicBezTo>
                  <a:cubicBezTo>
                    <a:pt x="1" y="503"/>
                    <a:pt x="138" y="754"/>
                    <a:pt x="343" y="754"/>
                  </a:cubicBezTo>
                  <a:cubicBezTo>
                    <a:pt x="1599" y="891"/>
                    <a:pt x="2877" y="982"/>
                    <a:pt x="4155" y="1142"/>
                  </a:cubicBezTo>
                  <a:cubicBezTo>
                    <a:pt x="5661" y="1325"/>
                    <a:pt x="7145" y="1576"/>
                    <a:pt x="8606" y="1987"/>
                  </a:cubicBezTo>
                  <a:cubicBezTo>
                    <a:pt x="8735" y="2030"/>
                    <a:pt x="8865" y="2073"/>
                    <a:pt x="8975" y="2116"/>
                  </a:cubicBezTo>
                  <a:lnTo>
                    <a:pt x="8975" y="2116"/>
                  </a:lnTo>
                  <a:cubicBezTo>
                    <a:pt x="8972" y="2113"/>
                    <a:pt x="8968" y="2109"/>
                    <a:pt x="8965" y="2106"/>
                  </a:cubicBezTo>
                  <a:lnTo>
                    <a:pt x="8965" y="2106"/>
                  </a:lnTo>
                  <a:cubicBezTo>
                    <a:pt x="9849" y="2402"/>
                    <a:pt x="10711" y="2766"/>
                    <a:pt x="11505" y="3265"/>
                  </a:cubicBezTo>
                  <a:cubicBezTo>
                    <a:pt x="11938" y="3561"/>
                    <a:pt x="12349" y="3881"/>
                    <a:pt x="12692" y="4269"/>
                  </a:cubicBezTo>
                  <a:cubicBezTo>
                    <a:pt x="12920" y="4543"/>
                    <a:pt x="13125" y="4863"/>
                    <a:pt x="13285" y="5182"/>
                  </a:cubicBezTo>
                  <a:cubicBezTo>
                    <a:pt x="13354" y="5319"/>
                    <a:pt x="13399" y="5456"/>
                    <a:pt x="13445" y="5593"/>
                  </a:cubicBezTo>
                  <a:cubicBezTo>
                    <a:pt x="13498" y="5753"/>
                    <a:pt x="13648" y="5844"/>
                    <a:pt x="13798" y="5844"/>
                  </a:cubicBezTo>
                  <a:cubicBezTo>
                    <a:pt x="13841" y="5844"/>
                    <a:pt x="13884" y="5836"/>
                    <a:pt x="13924" y="5821"/>
                  </a:cubicBezTo>
                  <a:cubicBezTo>
                    <a:pt x="14130" y="5753"/>
                    <a:pt x="14244" y="5547"/>
                    <a:pt x="14175" y="5342"/>
                  </a:cubicBezTo>
                  <a:cubicBezTo>
                    <a:pt x="14061" y="5045"/>
                    <a:pt x="13924" y="4726"/>
                    <a:pt x="13742" y="4452"/>
                  </a:cubicBezTo>
                  <a:cubicBezTo>
                    <a:pt x="13582" y="4155"/>
                    <a:pt x="13376" y="3904"/>
                    <a:pt x="13148" y="3653"/>
                  </a:cubicBezTo>
                  <a:cubicBezTo>
                    <a:pt x="12692" y="3151"/>
                    <a:pt x="12144" y="2763"/>
                    <a:pt x="11573" y="2420"/>
                  </a:cubicBezTo>
                  <a:cubicBezTo>
                    <a:pt x="10957" y="2055"/>
                    <a:pt x="10318" y="1781"/>
                    <a:pt x="9656" y="1530"/>
                  </a:cubicBezTo>
                  <a:cubicBezTo>
                    <a:pt x="8925" y="1279"/>
                    <a:pt x="8172" y="1074"/>
                    <a:pt x="7419" y="914"/>
                  </a:cubicBezTo>
                  <a:cubicBezTo>
                    <a:pt x="6186" y="617"/>
                    <a:pt x="4908" y="457"/>
                    <a:pt x="3653" y="297"/>
                  </a:cubicBezTo>
                  <a:cubicBezTo>
                    <a:pt x="2580" y="183"/>
                    <a:pt x="1530" y="115"/>
                    <a:pt x="480" y="24"/>
                  </a:cubicBezTo>
                  <a:cubicBezTo>
                    <a:pt x="457" y="24"/>
                    <a:pt x="434" y="1"/>
                    <a:pt x="4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7756;p70">
              <a:extLst>
                <a:ext uri="{FF2B5EF4-FFF2-40B4-BE49-F238E27FC236}">
                  <a16:creationId xmlns:a16="http://schemas.microsoft.com/office/drawing/2014/main" id="{60545B29-C5F3-4C15-97EB-5A31AE1B3D1E}"/>
                </a:ext>
              </a:extLst>
            </p:cNvPr>
            <p:cNvSpPr/>
            <p:nvPr/>
          </p:nvSpPr>
          <p:spPr>
            <a:xfrm>
              <a:off x="8078365" y="1737418"/>
              <a:ext cx="149292" cy="160773"/>
            </a:xfrm>
            <a:custGeom>
              <a:avLst/>
              <a:gdLst/>
              <a:ahLst/>
              <a:cxnLst/>
              <a:rect l="l" t="t" r="r" b="b"/>
              <a:pathLst>
                <a:path w="11573" h="12463" extrusionOk="0">
                  <a:moveTo>
                    <a:pt x="731" y="0"/>
                  </a:moveTo>
                  <a:cubicBezTo>
                    <a:pt x="708" y="23"/>
                    <a:pt x="708" y="23"/>
                    <a:pt x="685" y="46"/>
                  </a:cubicBezTo>
                  <a:cubicBezTo>
                    <a:pt x="411" y="616"/>
                    <a:pt x="206" y="1233"/>
                    <a:pt x="114" y="1917"/>
                  </a:cubicBezTo>
                  <a:cubicBezTo>
                    <a:pt x="23" y="2557"/>
                    <a:pt x="0" y="3241"/>
                    <a:pt x="92" y="4017"/>
                  </a:cubicBezTo>
                  <a:cubicBezTo>
                    <a:pt x="160" y="4702"/>
                    <a:pt x="320" y="5433"/>
                    <a:pt x="548" y="6163"/>
                  </a:cubicBezTo>
                  <a:cubicBezTo>
                    <a:pt x="799" y="6916"/>
                    <a:pt x="1096" y="7601"/>
                    <a:pt x="1461" y="8263"/>
                  </a:cubicBezTo>
                  <a:cubicBezTo>
                    <a:pt x="2214" y="9632"/>
                    <a:pt x="3219" y="10751"/>
                    <a:pt x="4360" y="11504"/>
                  </a:cubicBezTo>
                  <a:cubicBezTo>
                    <a:pt x="5273" y="12120"/>
                    <a:pt x="6346" y="12463"/>
                    <a:pt x="7373" y="12463"/>
                  </a:cubicBezTo>
                  <a:cubicBezTo>
                    <a:pt x="7738" y="12463"/>
                    <a:pt x="8103" y="12417"/>
                    <a:pt x="8446" y="12326"/>
                  </a:cubicBezTo>
                  <a:cubicBezTo>
                    <a:pt x="8879" y="12212"/>
                    <a:pt x="9290" y="12029"/>
                    <a:pt x="9678" y="11778"/>
                  </a:cubicBezTo>
                  <a:cubicBezTo>
                    <a:pt x="9861" y="11664"/>
                    <a:pt x="10043" y="11527"/>
                    <a:pt x="10203" y="11367"/>
                  </a:cubicBezTo>
                  <a:cubicBezTo>
                    <a:pt x="10340" y="11253"/>
                    <a:pt x="10500" y="11093"/>
                    <a:pt x="10683" y="10865"/>
                  </a:cubicBezTo>
                  <a:cubicBezTo>
                    <a:pt x="10956" y="10545"/>
                    <a:pt x="11162" y="10157"/>
                    <a:pt x="11344" y="9701"/>
                  </a:cubicBezTo>
                  <a:cubicBezTo>
                    <a:pt x="11481" y="9290"/>
                    <a:pt x="11573" y="8833"/>
                    <a:pt x="11573" y="8377"/>
                  </a:cubicBezTo>
                  <a:cubicBezTo>
                    <a:pt x="11573" y="7943"/>
                    <a:pt x="11481" y="7464"/>
                    <a:pt x="11299" y="6962"/>
                  </a:cubicBezTo>
                  <a:cubicBezTo>
                    <a:pt x="11162" y="6551"/>
                    <a:pt x="10934" y="6140"/>
                    <a:pt x="10614" y="5706"/>
                  </a:cubicBezTo>
                  <a:cubicBezTo>
                    <a:pt x="10363" y="5387"/>
                    <a:pt x="10043" y="5067"/>
                    <a:pt x="9610" y="4725"/>
                  </a:cubicBezTo>
                  <a:cubicBezTo>
                    <a:pt x="9267" y="4451"/>
                    <a:pt x="8879" y="4200"/>
                    <a:pt x="8423" y="3972"/>
                  </a:cubicBezTo>
                  <a:cubicBezTo>
                    <a:pt x="7989" y="3766"/>
                    <a:pt x="7510" y="3584"/>
                    <a:pt x="6962" y="3447"/>
                  </a:cubicBezTo>
                  <a:cubicBezTo>
                    <a:pt x="6665" y="3355"/>
                    <a:pt x="6323" y="3287"/>
                    <a:pt x="6026" y="3218"/>
                  </a:cubicBezTo>
                  <a:lnTo>
                    <a:pt x="5935" y="3196"/>
                  </a:lnTo>
                  <a:lnTo>
                    <a:pt x="5684" y="3150"/>
                  </a:lnTo>
                  <a:cubicBezTo>
                    <a:pt x="4794" y="2967"/>
                    <a:pt x="3881" y="2762"/>
                    <a:pt x="3036" y="2351"/>
                  </a:cubicBezTo>
                  <a:cubicBezTo>
                    <a:pt x="2945" y="2328"/>
                    <a:pt x="2853" y="2283"/>
                    <a:pt x="2785" y="2237"/>
                  </a:cubicBezTo>
                  <a:cubicBezTo>
                    <a:pt x="2762" y="2237"/>
                    <a:pt x="2762" y="2214"/>
                    <a:pt x="2739" y="2214"/>
                  </a:cubicBezTo>
                  <a:cubicBezTo>
                    <a:pt x="2580" y="2123"/>
                    <a:pt x="2465" y="2054"/>
                    <a:pt x="2328" y="1986"/>
                  </a:cubicBezTo>
                  <a:cubicBezTo>
                    <a:pt x="2237" y="1895"/>
                    <a:pt x="2123" y="1803"/>
                    <a:pt x="2009" y="1735"/>
                  </a:cubicBezTo>
                  <a:cubicBezTo>
                    <a:pt x="1781" y="1529"/>
                    <a:pt x="1575" y="1324"/>
                    <a:pt x="1393" y="1096"/>
                  </a:cubicBezTo>
                  <a:cubicBezTo>
                    <a:pt x="1210" y="867"/>
                    <a:pt x="1050" y="616"/>
                    <a:pt x="913" y="365"/>
                  </a:cubicBezTo>
                  <a:cubicBezTo>
                    <a:pt x="845" y="251"/>
                    <a:pt x="776" y="137"/>
                    <a:pt x="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7757;p70">
              <a:extLst>
                <a:ext uri="{FF2B5EF4-FFF2-40B4-BE49-F238E27FC236}">
                  <a16:creationId xmlns:a16="http://schemas.microsoft.com/office/drawing/2014/main" id="{8C9FA17B-4F00-40AC-8E9D-44E4CCFFB550}"/>
                </a:ext>
              </a:extLst>
            </p:cNvPr>
            <p:cNvSpPr/>
            <p:nvPr/>
          </p:nvSpPr>
          <p:spPr>
            <a:xfrm>
              <a:off x="8078365" y="1737418"/>
              <a:ext cx="141939" cy="160773"/>
            </a:xfrm>
            <a:custGeom>
              <a:avLst/>
              <a:gdLst/>
              <a:ahLst/>
              <a:cxnLst/>
              <a:rect l="l" t="t" r="r" b="b"/>
              <a:pathLst>
                <a:path w="11003" h="12463" extrusionOk="0">
                  <a:moveTo>
                    <a:pt x="731" y="0"/>
                  </a:moveTo>
                  <a:cubicBezTo>
                    <a:pt x="708" y="0"/>
                    <a:pt x="685" y="23"/>
                    <a:pt x="685" y="46"/>
                  </a:cubicBezTo>
                  <a:cubicBezTo>
                    <a:pt x="388" y="616"/>
                    <a:pt x="206" y="1255"/>
                    <a:pt x="92" y="1917"/>
                  </a:cubicBezTo>
                  <a:cubicBezTo>
                    <a:pt x="0" y="2557"/>
                    <a:pt x="0" y="3241"/>
                    <a:pt x="69" y="4017"/>
                  </a:cubicBezTo>
                  <a:cubicBezTo>
                    <a:pt x="160" y="4725"/>
                    <a:pt x="320" y="5455"/>
                    <a:pt x="548" y="6186"/>
                  </a:cubicBezTo>
                  <a:cubicBezTo>
                    <a:pt x="799" y="6916"/>
                    <a:pt x="1096" y="7624"/>
                    <a:pt x="1461" y="8263"/>
                  </a:cubicBezTo>
                  <a:cubicBezTo>
                    <a:pt x="2214" y="9632"/>
                    <a:pt x="3219" y="10751"/>
                    <a:pt x="4337" y="11504"/>
                  </a:cubicBezTo>
                  <a:cubicBezTo>
                    <a:pt x="5273" y="12120"/>
                    <a:pt x="6346" y="12463"/>
                    <a:pt x="7373" y="12463"/>
                  </a:cubicBezTo>
                  <a:cubicBezTo>
                    <a:pt x="7738" y="12463"/>
                    <a:pt x="8103" y="12417"/>
                    <a:pt x="8446" y="12326"/>
                  </a:cubicBezTo>
                  <a:cubicBezTo>
                    <a:pt x="8879" y="12212"/>
                    <a:pt x="9290" y="12029"/>
                    <a:pt x="9678" y="11778"/>
                  </a:cubicBezTo>
                  <a:cubicBezTo>
                    <a:pt x="9861" y="11664"/>
                    <a:pt x="10043" y="11527"/>
                    <a:pt x="10203" y="11390"/>
                  </a:cubicBezTo>
                  <a:cubicBezTo>
                    <a:pt x="10340" y="11253"/>
                    <a:pt x="10500" y="11093"/>
                    <a:pt x="10683" y="10865"/>
                  </a:cubicBezTo>
                  <a:cubicBezTo>
                    <a:pt x="10819" y="10728"/>
                    <a:pt x="10911" y="10568"/>
                    <a:pt x="11002" y="10408"/>
                  </a:cubicBezTo>
                  <a:cubicBezTo>
                    <a:pt x="10568" y="10135"/>
                    <a:pt x="10089" y="9883"/>
                    <a:pt x="9610" y="9655"/>
                  </a:cubicBezTo>
                  <a:lnTo>
                    <a:pt x="9633" y="9655"/>
                  </a:lnTo>
                  <a:cubicBezTo>
                    <a:pt x="9085" y="9404"/>
                    <a:pt x="8537" y="9153"/>
                    <a:pt x="8012" y="8902"/>
                  </a:cubicBezTo>
                  <a:cubicBezTo>
                    <a:pt x="7487" y="8651"/>
                    <a:pt x="6985" y="8423"/>
                    <a:pt x="6483" y="8149"/>
                  </a:cubicBezTo>
                  <a:cubicBezTo>
                    <a:pt x="6140" y="7966"/>
                    <a:pt x="5821" y="7761"/>
                    <a:pt x="5478" y="7532"/>
                  </a:cubicBezTo>
                  <a:cubicBezTo>
                    <a:pt x="5113" y="7281"/>
                    <a:pt x="4748" y="7007"/>
                    <a:pt x="4406" y="6711"/>
                  </a:cubicBezTo>
                  <a:cubicBezTo>
                    <a:pt x="3698" y="6049"/>
                    <a:pt x="3059" y="5318"/>
                    <a:pt x="2534" y="4520"/>
                  </a:cubicBezTo>
                  <a:cubicBezTo>
                    <a:pt x="2009" y="3698"/>
                    <a:pt x="1598" y="2830"/>
                    <a:pt x="1278" y="1940"/>
                  </a:cubicBezTo>
                  <a:cubicBezTo>
                    <a:pt x="1119" y="1484"/>
                    <a:pt x="982" y="1004"/>
                    <a:pt x="868" y="525"/>
                  </a:cubicBezTo>
                  <a:cubicBezTo>
                    <a:pt x="845" y="388"/>
                    <a:pt x="822" y="251"/>
                    <a:pt x="799" y="114"/>
                  </a:cubicBezTo>
                  <a:cubicBezTo>
                    <a:pt x="776" y="91"/>
                    <a:pt x="753" y="46"/>
                    <a:pt x="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7758;p70">
              <a:extLst>
                <a:ext uri="{FF2B5EF4-FFF2-40B4-BE49-F238E27FC236}">
                  <a16:creationId xmlns:a16="http://schemas.microsoft.com/office/drawing/2014/main" id="{189C1D86-6D59-4029-A5BC-44B3E70E3B15}"/>
                </a:ext>
              </a:extLst>
            </p:cNvPr>
            <p:cNvSpPr/>
            <p:nvPr/>
          </p:nvSpPr>
          <p:spPr>
            <a:xfrm>
              <a:off x="8089252" y="1748898"/>
              <a:ext cx="160786" cy="143409"/>
            </a:xfrm>
            <a:custGeom>
              <a:avLst/>
              <a:gdLst/>
              <a:ahLst/>
              <a:cxnLst/>
              <a:rect l="l" t="t" r="r" b="b"/>
              <a:pathLst>
                <a:path w="12464" h="11117" extrusionOk="0">
                  <a:moveTo>
                    <a:pt x="4612" y="6209"/>
                  </a:moveTo>
                  <a:cubicBezTo>
                    <a:pt x="4619" y="6213"/>
                    <a:pt x="4625" y="6218"/>
                    <a:pt x="4632" y="6222"/>
                  </a:cubicBezTo>
                  <a:lnTo>
                    <a:pt x="4632" y="6222"/>
                  </a:lnTo>
                  <a:cubicBezTo>
                    <a:pt x="4630" y="6216"/>
                    <a:pt x="4624" y="6209"/>
                    <a:pt x="4612" y="6209"/>
                  </a:cubicBezTo>
                  <a:close/>
                  <a:moveTo>
                    <a:pt x="92" y="0"/>
                  </a:moveTo>
                  <a:cubicBezTo>
                    <a:pt x="46" y="23"/>
                    <a:pt x="1" y="92"/>
                    <a:pt x="24" y="137"/>
                  </a:cubicBezTo>
                  <a:cubicBezTo>
                    <a:pt x="434" y="1073"/>
                    <a:pt x="777" y="2055"/>
                    <a:pt x="1233" y="2990"/>
                  </a:cubicBezTo>
                  <a:cubicBezTo>
                    <a:pt x="1439" y="3447"/>
                    <a:pt x="1713" y="3903"/>
                    <a:pt x="2009" y="4314"/>
                  </a:cubicBezTo>
                  <a:cubicBezTo>
                    <a:pt x="2306" y="4771"/>
                    <a:pt x="2649" y="5182"/>
                    <a:pt x="3037" y="5547"/>
                  </a:cubicBezTo>
                  <a:cubicBezTo>
                    <a:pt x="3402" y="5912"/>
                    <a:pt x="3813" y="6277"/>
                    <a:pt x="4223" y="6597"/>
                  </a:cubicBezTo>
                  <a:cubicBezTo>
                    <a:pt x="4657" y="6916"/>
                    <a:pt x="5091" y="7213"/>
                    <a:pt x="5547" y="7487"/>
                  </a:cubicBezTo>
                  <a:cubicBezTo>
                    <a:pt x="6460" y="8058"/>
                    <a:pt x="7396" y="8560"/>
                    <a:pt x="8332" y="9062"/>
                  </a:cubicBezTo>
                  <a:cubicBezTo>
                    <a:pt x="8903" y="9381"/>
                    <a:pt x="9473" y="9701"/>
                    <a:pt x="10067" y="9998"/>
                  </a:cubicBezTo>
                  <a:cubicBezTo>
                    <a:pt x="10363" y="10180"/>
                    <a:pt x="10660" y="10340"/>
                    <a:pt x="10957" y="10523"/>
                  </a:cubicBezTo>
                  <a:cubicBezTo>
                    <a:pt x="11254" y="10683"/>
                    <a:pt x="11550" y="10888"/>
                    <a:pt x="11824" y="11071"/>
                  </a:cubicBezTo>
                  <a:cubicBezTo>
                    <a:pt x="11893" y="11093"/>
                    <a:pt x="11961" y="11116"/>
                    <a:pt x="12053" y="11116"/>
                  </a:cubicBezTo>
                  <a:cubicBezTo>
                    <a:pt x="12167" y="11093"/>
                    <a:pt x="12281" y="11048"/>
                    <a:pt x="12349" y="10956"/>
                  </a:cubicBezTo>
                  <a:cubicBezTo>
                    <a:pt x="12418" y="10888"/>
                    <a:pt x="12463" y="10774"/>
                    <a:pt x="12463" y="10660"/>
                  </a:cubicBezTo>
                  <a:cubicBezTo>
                    <a:pt x="12441" y="10546"/>
                    <a:pt x="12395" y="10409"/>
                    <a:pt x="12304" y="10340"/>
                  </a:cubicBezTo>
                  <a:cubicBezTo>
                    <a:pt x="11687" y="9884"/>
                    <a:pt x="11003" y="9518"/>
                    <a:pt x="10295" y="9199"/>
                  </a:cubicBezTo>
                  <a:cubicBezTo>
                    <a:pt x="9975" y="9039"/>
                    <a:pt x="9633" y="8902"/>
                    <a:pt x="9314" y="8742"/>
                  </a:cubicBezTo>
                  <a:cubicBezTo>
                    <a:pt x="8971" y="8583"/>
                    <a:pt x="8652" y="8400"/>
                    <a:pt x="8309" y="8240"/>
                  </a:cubicBezTo>
                  <a:cubicBezTo>
                    <a:pt x="7693" y="7921"/>
                    <a:pt x="7054" y="7624"/>
                    <a:pt x="6438" y="7282"/>
                  </a:cubicBezTo>
                  <a:cubicBezTo>
                    <a:pt x="5829" y="6966"/>
                    <a:pt x="5219" y="6605"/>
                    <a:pt x="4632" y="6222"/>
                  </a:cubicBezTo>
                  <a:lnTo>
                    <a:pt x="4632" y="6222"/>
                  </a:lnTo>
                  <a:cubicBezTo>
                    <a:pt x="4634" y="6227"/>
                    <a:pt x="4634" y="6232"/>
                    <a:pt x="4634" y="6232"/>
                  </a:cubicBezTo>
                  <a:cubicBezTo>
                    <a:pt x="4246" y="5958"/>
                    <a:pt x="3881" y="5684"/>
                    <a:pt x="3516" y="5387"/>
                  </a:cubicBezTo>
                  <a:cubicBezTo>
                    <a:pt x="3151" y="5090"/>
                    <a:pt x="2808" y="4748"/>
                    <a:pt x="2512" y="4383"/>
                  </a:cubicBezTo>
                  <a:lnTo>
                    <a:pt x="2512" y="4383"/>
                  </a:lnTo>
                  <a:cubicBezTo>
                    <a:pt x="2512" y="4406"/>
                    <a:pt x="2534" y="4406"/>
                    <a:pt x="2534" y="4428"/>
                  </a:cubicBezTo>
                  <a:cubicBezTo>
                    <a:pt x="1964" y="3721"/>
                    <a:pt x="1484" y="2945"/>
                    <a:pt x="1096" y="2123"/>
                  </a:cubicBezTo>
                  <a:cubicBezTo>
                    <a:pt x="777" y="1461"/>
                    <a:pt x="503" y="754"/>
                    <a:pt x="206" y="69"/>
                  </a:cubicBezTo>
                  <a:cubicBezTo>
                    <a:pt x="183" y="23"/>
                    <a:pt x="161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7759;p70">
              <a:extLst>
                <a:ext uri="{FF2B5EF4-FFF2-40B4-BE49-F238E27FC236}">
                  <a16:creationId xmlns:a16="http://schemas.microsoft.com/office/drawing/2014/main" id="{1B523D07-F7ED-4B0C-8A44-DF62F0A4F37C}"/>
                </a:ext>
              </a:extLst>
            </p:cNvPr>
            <p:cNvSpPr/>
            <p:nvPr/>
          </p:nvSpPr>
          <p:spPr>
            <a:xfrm>
              <a:off x="8098088" y="1820437"/>
              <a:ext cx="45356" cy="12797"/>
            </a:xfrm>
            <a:custGeom>
              <a:avLst/>
              <a:gdLst/>
              <a:ahLst/>
              <a:cxnLst/>
              <a:rect l="l" t="t" r="r" b="b"/>
              <a:pathLst>
                <a:path w="3516" h="992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92"/>
                    <a:pt x="1" y="161"/>
                    <a:pt x="46" y="161"/>
                  </a:cubicBezTo>
                  <a:cubicBezTo>
                    <a:pt x="571" y="366"/>
                    <a:pt x="1096" y="549"/>
                    <a:pt x="1621" y="708"/>
                  </a:cubicBezTo>
                  <a:cubicBezTo>
                    <a:pt x="1895" y="777"/>
                    <a:pt x="2169" y="845"/>
                    <a:pt x="2443" y="914"/>
                  </a:cubicBezTo>
                  <a:cubicBezTo>
                    <a:pt x="2580" y="937"/>
                    <a:pt x="2717" y="959"/>
                    <a:pt x="2877" y="959"/>
                  </a:cubicBezTo>
                  <a:cubicBezTo>
                    <a:pt x="2990" y="976"/>
                    <a:pt x="3091" y="992"/>
                    <a:pt x="3197" y="992"/>
                  </a:cubicBezTo>
                  <a:cubicBezTo>
                    <a:pt x="3241" y="992"/>
                    <a:pt x="3286" y="989"/>
                    <a:pt x="3333" y="982"/>
                  </a:cubicBezTo>
                  <a:cubicBezTo>
                    <a:pt x="3424" y="982"/>
                    <a:pt x="3516" y="891"/>
                    <a:pt x="3493" y="800"/>
                  </a:cubicBezTo>
                  <a:cubicBezTo>
                    <a:pt x="3493" y="754"/>
                    <a:pt x="3470" y="708"/>
                    <a:pt x="3447" y="686"/>
                  </a:cubicBezTo>
                  <a:cubicBezTo>
                    <a:pt x="3402" y="663"/>
                    <a:pt x="3356" y="640"/>
                    <a:pt x="3310" y="640"/>
                  </a:cubicBezTo>
                  <a:lnTo>
                    <a:pt x="2625" y="640"/>
                  </a:lnTo>
                  <a:cubicBezTo>
                    <a:pt x="2466" y="617"/>
                    <a:pt x="2306" y="594"/>
                    <a:pt x="2146" y="571"/>
                  </a:cubicBezTo>
                  <a:cubicBezTo>
                    <a:pt x="1964" y="549"/>
                    <a:pt x="1781" y="503"/>
                    <a:pt x="1598" y="457"/>
                  </a:cubicBezTo>
                  <a:cubicBezTo>
                    <a:pt x="1256" y="389"/>
                    <a:pt x="936" y="275"/>
                    <a:pt x="594" y="161"/>
                  </a:cubicBezTo>
                  <a:lnTo>
                    <a:pt x="617" y="161"/>
                  </a:lnTo>
                  <a:cubicBezTo>
                    <a:pt x="457" y="115"/>
                    <a:pt x="297" y="46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7760;p70">
              <a:extLst>
                <a:ext uri="{FF2B5EF4-FFF2-40B4-BE49-F238E27FC236}">
                  <a16:creationId xmlns:a16="http://schemas.microsoft.com/office/drawing/2014/main" id="{1EAC039B-9731-40F8-B330-FF0CAE2670C5}"/>
                </a:ext>
              </a:extLst>
            </p:cNvPr>
            <p:cNvSpPr/>
            <p:nvPr/>
          </p:nvSpPr>
          <p:spPr>
            <a:xfrm>
              <a:off x="8134593" y="1858129"/>
              <a:ext cx="64203" cy="12087"/>
            </a:xfrm>
            <a:custGeom>
              <a:avLst/>
              <a:gdLst/>
              <a:ahLst/>
              <a:cxnLst/>
              <a:rect l="l" t="t" r="r" b="b"/>
              <a:pathLst>
                <a:path w="4977" h="937" extrusionOk="0">
                  <a:moveTo>
                    <a:pt x="4726" y="0"/>
                  </a:moveTo>
                  <a:cubicBezTo>
                    <a:pt x="4703" y="0"/>
                    <a:pt x="4680" y="23"/>
                    <a:pt x="4657" y="23"/>
                  </a:cubicBezTo>
                  <a:cubicBezTo>
                    <a:pt x="4406" y="137"/>
                    <a:pt x="4155" y="252"/>
                    <a:pt x="3904" y="343"/>
                  </a:cubicBezTo>
                  <a:cubicBezTo>
                    <a:pt x="3630" y="434"/>
                    <a:pt x="3356" y="503"/>
                    <a:pt x="3059" y="571"/>
                  </a:cubicBezTo>
                  <a:lnTo>
                    <a:pt x="3105" y="548"/>
                  </a:lnTo>
                  <a:lnTo>
                    <a:pt x="3105" y="548"/>
                  </a:lnTo>
                  <a:cubicBezTo>
                    <a:pt x="2627" y="637"/>
                    <a:pt x="2150" y="670"/>
                    <a:pt x="1661" y="670"/>
                  </a:cubicBezTo>
                  <a:cubicBezTo>
                    <a:pt x="1520" y="670"/>
                    <a:pt x="1377" y="668"/>
                    <a:pt x="1233" y="662"/>
                  </a:cubicBezTo>
                  <a:lnTo>
                    <a:pt x="1256" y="662"/>
                  </a:lnTo>
                  <a:cubicBezTo>
                    <a:pt x="891" y="617"/>
                    <a:pt x="503" y="594"/>
                    <a:pt x="138" y="525"/>
                  </a:cubicBezTo>
                  <a:cubicBezTo>
                    <a:pt x="69" y="525"/>
                    <a:pt x="24" y="548"/>
                    <a:pt x="24" y="594"/>
                  </a:cubicBezTo>
                  <a:cubicBezTo>
                    <a:pt x="1" y="640"/>
                    <a:pt x="47" y="708"/>
                    <a:pt x="92" y="708"/>
                  </a:cubicBezTo>
                  <a:cubicBezTo>
                    <a:pt x="480" y="777"/>
                    <a:pt x="891" y="845"/>
                    <a:pt x="1279" y="891"/>
                  </a:cubicBezTo>
                  <a:cubicBezTo>
                    <a:pt x="1667" y="913"/>
                    <a:pt x="2078" y="936"/>
                    <a:pt x="2466" y="936"/>
                  </a:cubicBezTo>
                  <a:cubicBezTo>
                    <a:pt x="2854" y="913"/>
                    <a:pt x="3265" y="868"/>
                    <a:pt x="3653" y="799"/>
                  </a:cubicBezTo>
                  <a:cubicBezTo>
                    <a:pt x="4041" y="731"/>
                    <a:pt x="4429" y="640"/>
                    <a:pt x="4794" y="480"/>
                  </a:cubicBezTo>
                  <a:cubicBezTo>
                    <a:pt x="4817" y="457"/>
                    <a:pt x="4840" y="457"/>
                    <a:pt x="4863" y="457"/>
                  </a:cubicBezTo>
                  <a:cubicBezTo>
                    <a:pt x="4886" y="434"/>
                    <a:pt x="4908" y="388"/>
                    <a:pt x="4931" y="343"/>
                  </a:cubicBezTo>
                  <a:cubicBezTo>
                    <a:pt x="4954" y="297"/>
                    <a:pt x="4977" y="229"/>
                    <a:pt x="4954" y="183"/>
                  </a:cubicBezTo>
                  <a:cubicBezTo>
                    <a:pt x="4931" y="115"/>
                    <a:pt x="4886" y="69"/>
                    <a:pt x="4817" y="46"/>
                  </a:cubicBezTo>
                  <a:cubicBezTo>
                    <a:pt x="4794" y="23"/>
                    <a:pt x="4749" y="0"/>
                    <a:pt x="4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7761;p70">
              <a:extLst>
                <a:ext uri="{FF2B5EF4-FFF2-40B4-BE49-F238E27FC236}">
                  <a16:creationId xmlns:a16="http://schemas.microsoft.com/office/drawing/2014/main" id="{4B5E6887-9D7F-466D-8EF6-9312D5496430}"/>
                </a:ext>
              </a:extLst>
            </p:cNvPr>
            <p:cNvSpPr/>
            <p:nvPr/>
          </p:nvSpPr>
          <p:spPr>
            <a:xfrm>
              <a:off x="8129588" y="1793065"/>
              <a:ext cx="15622" cy="35926"/>
            </a:xfrm>
            <a:custGeom>
              <a:avLst/>
              <a:gdLst/>
              <a:ahLst/>
              <a:cxnLst/>
              <a:rect l="l" t="t" r="r" b="b"/>
              <a:pathLst>
                <a:path w="1211" h="2785" extrusionOk="0">
                  <a:moveTo>
                    <a:pt x="823" y="2123"/>
                  </a:moveTo>
                  <a:cubicBezTo>
                    <a:pt x="823" y="2138"/>
                    <a:pt x="823" y="2143"/>
                    <a:pt x="830" y="2152"/>
                  </a:cubicBezTo>
                  <a:lnTo>
                    <a:pt x="830" y="2152"/>
                  </a:lnTo>
                  <a:cubicBezTo>
                    <a:pt x="827" y="2142"/>
                    <a:pt x="825" y="2133"/>
                    <a:pt x="823" y="2123"/>
                  </a:cubicBezTo>
                  <a:close/>
                  <a:moveTo>
                    <a:pt x="92" y="0"/>
                  </a:moveTo>
                  <a:cubicBezTo>
                    <a:pt x="92" y="0"/>
                    <a:pt x="69" y="0"/>
                    <a:pt x="47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138" y="342"/>
                    <a:pt x="229" y="525"/>
                    <a:pt x="320" y="708"/>
                  </a:cubicBezTo>
                  <a:cubicBezTo>
                    <a:pt x="320" y="708"/>
                    <a:pt x="343" y="730"/>
                    <a:pt x="343" y="730"/>
                  </a:cubicBezTo>
                  <a:cubicBezTo>
                    <a:pt x="435" y="936"/>
                    <a:pt x="526" y="1164"/>
                    <a:pt x="617" y="1392"/>
                  </a:cubicBezTo>
                  <a:cubicBezTo>
                    <a:pt x="708" y="1644"/>
                    <a:pt x="777" y="1895"/>
                    <a:pt x="845" y="2168"/>
                  </a:cubicBezTo>
                  <a:cubicBezTo>
                    <a:pt x="838" y="2161"/>
                    <a:pt x="833" y="2156"/>
                    <a:pt x="830" y="2152"/>
                  </a:cubicBezTo>
                  <a:lnTo>
                    <a:pt x="830" y="2152"/>
                  </a:lnTo>
                  <a:cubicBezTo>
                    <a:pt x="871" y="2323"/>
                    <a:pt x="891" y="2475"/>
                    <a:pt x="891" y="2648"/>
                  </a:cubicBezTo>
                  <a:cubicBezTo>
                    <a:pt x="914" y="2716"/>
                    <a:pt x="982" y="2785"/>
                    <a:pt x="1051" y="2785"/>
                  </a:cubicBezTo>
                  <a:cubicBezTo>
                    <a:pt x="1142" y="2785"/>
                    <a:pt x="1211" y="2716"/>
                    <a:pt x="1211" y="2625"/>
                  </a:cubicBezTo>
                  <a:cubicBezTo>
                    <a:pt x="1165" y="2168"/>
                    <a:pt x="1028" y="1735"/>
                    <a:pt x="845" y="1301"/>
                  </a:cubicBezTo>
                  <a:cubicBezTo>
                    <a:pt x="686" y="867"/>
                    <a:pt x="435" y="457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7762;p70">
              <a:extLst>
                <a:ext uri="{FF2B5EF4-FFF2-40B4-BE49-F238E27FC236}">
                  <a16:creationId xmlns:a16="http://schemas.microsoft.com/office/drawing/2014/main" id="{652B075C-3BEE-4A27-A545-2A6592CB1909}"/>
                </a:ext>
              </a:extLst>
            </p:cNvPr>
            <p:cNvSpPr/>
            <p:nvPr/>
          </p:nvSpPr>
          <p:spPr>
            <a:xfrm>
              <a:off x="8168157" y="1806609"/>
              <a:ext cx="31528" cy="53187"/>
            </a:xfrm>
            <a:custGeom>
              <a:avLst/>
              <a:gdLst/>
              <a:ahLst/>
              <a:cxnLst/>
              <a:rect l="l" t="t" r="r" b="b"/>
              <a:pathLst>
                <a:path w="2444" h="4123" extrusionOk="0">
                  <a:moveTo>
                    <a:pt x="161" y="0"/>
                  </a:moveTo>
                  <a:cubicBezTo>
                    <a:pt x="115" y="0"/>
                    <a:pt x="69" y="23"/>
                    <a:pt x="47" y="46"/>
                  </a:cubicBezTo>
                  <a:cubicBezTo>
                    <a:pt x="24" y="69"/>
                    <a:pt x="1" y="114"/>
                    <a:pt x="24" y="137"/>
                  </a:cubicBezTo>
                  <a:cubicBezTo>
                    <a:pt x="24" y="183"/>
                    <a:pt x="24" y="205"/>
                    <a:pt x="47" y="228"/>
                  </a:cubicBezTo>
                  <a:cubicBezTo>
                    <a:pt x="55" y="236"/>
                    <a:pt x="62" y="244"/>
                    <a:pt x="69" y="251"/>
                  </a:cubicBezTo>
                  <a:lnTo>
                    <a:pt x="69" y="251"/>
                  </a:lnTo>
                  <a:cubicBezTo>
                    <a:pt x="594" y="867"/>
                    <a:pt x="1005" y="1552"/>
                    <a:pt x="1348" y="2283"/>
                  </a:cubicBezTo>
                  <a:cubicBezTo>
                    <a:pt x="1348" y="2283"/>
                    <a:pt x="1348" y="2283"/>
                    <a:pt x="1371" y="2305"/>
                  </a:cubicBezTo>
                  <a:cubicBezTo>
                    <a:pt x="1485" y="2556"/>
                    <a:pt x="1599" y="2830"/>
                    <a:pt x="1713" y="3127"/>
                  </a:cubicBezTo>
                  <a:cubicBezTo>
                    <a:pt x="1827" y="3401"/>
                    <a:pt x="1918" y="3698"/>
                    <a:pt x="2010" y="3972"/>
                  </a:cubicBezTo>
                  <a:cubicBezTo>
                    <a:pt x="2046" y="4061"/>
                    <a:pt x="2124" y="4123"/>
                    <a:pt x="2200" y="4123"/>
                  </a:cubicBezTo>
                  <a:cubicBezTo>
                    <a:pt x="2221" y="4123"/>
                    <a:pt x="2241" y="4118"/>
                    <a:pt x="2261" y="4109"/>
                  </a:cubicBezTo>
                  <a:cubicBezTo>
                    <a:pt x="2375" y="4086"/>
                    <a:pt x="2443" y="3949"/>
                    <a:pt x="2398" y="3858"/>
                  </a:cubicBezTo>
                  <a:cubicBezTo>
                    <a:pt x="2306" y="3492"/>
                    <a:pt x="2169" y="3150"/>
                    <a:pt x="2010" y="2808"/>
                  </a:cubicBezTo>
                  <a:cubicBezTo>
                    <a:pt x="1873" y="2465"/>
                    <a:pt x="1713" y="2146"/>
                    <a:pt x="1530" y="1826"/>
                  </a:cubicBezTo>
                  <a:cubicBezTo>
                    <a:pt x="1165" y="1187"/>
                    <a:pt x="731" y="594"/>
                    <a:pt x="229" y="46"/>
                  </a:cubicBezTo>
                  <a:cubicBezTo>
                    <a:pt x="206" y="23"/>
                    <a:pt x="184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7763;p70">
              <a:extLst>
                <a:ext uri="{FF2B5EF4-FFF2-40B4-BE49-F238E27FC236}">
                  <a16:creationId xmlns:a16="http://schemas.microsoft.com/office/drawing/2014/main" id="{3031AE36-2682-4803-9829-98D8ED1A8238}"/>
                </a:ext>
              </a:extLst>
            </p:cNvPr>
            <p:cNvSpPr/>
            <p:nvPr/>
          </p:nvSpPr>
          <p:spPr>
            <a:xfrm>
              <a:off x="8195542" y="3111809"/>
              <a:ext cx="111314" cy="236457"/>
            </a:xfrm>
            <a:custGeom>
              <a:avLst/>
              <a:gdLst/>
              <a:ahLst/>
              <a:cxnLst/>
              <a:rect l="l" t="t" r="r" b="b"/>
              <a:pathLst>
                <a:path w="8629" h="18330" extrusionOk="0">
                  <a:moveTo>
                    <a:pt x="1323" y="16269"/>
                  </a:moveTo>
                  <a:cubicBezTo>
                    <a:pt x="1316" y="16301"/>
                    <a:pt x="1309" y="16334"/>
                    <a:pt x="1302" y="16366"/>
                  </a:cubicBezTo>
                  <a:cubicBezTo>
                    <a:pt x="1315" y="16328"/>
                    <a:pt x="1320" y="16297"/>
                    <a:pt x="1323" y="16269"/>
                  </a:cubicBezTo>
                  <a:close/>
                  <a:moveTo>
                    <a:pt x="8469" y="0"/>
                  </a:moveTo>
                  <a:cubicBezTo>
                    <a:pt x="8423" y="0"/>
                    <a:pt x="8378" y="0"/>
                    <a:pt x="8378" y="46"/>
                  </a:cubicBezTo>
                  <a:cubicBezTo>
                    <a:pt x="7853" y="982"/>
                    <a:pt x="7282" y="1872"/>
                    <a:pt x="6734" y="2785"/>
                  </a:cubicBezTo>
                  <a:cubicBezTo>
                    <a:pt x="6164" y="3698"/>
                    <a:pt x="5593" y="4634"/>
                    <a:pt x="5045" y="5547"/>
                  </a:cubicBezTo>
                  <a:cubicBezTo>
                    <a:pt x="4748" y="6003"/>
                    <a:pt x="4452" y="6483"/>
                    <a:pt x="4178" y="6939"/>
                  </a:cubicBezTo>
                  <a:cubicBezTo>
                    <a:pt x="3904" y="7419"/>
                    <a:pt x="3630" y="7875"/>
                    <a:pt x="3379" y="8354"/>
                  </a:cubicBezTo>
                  <a:cubicBezTo>
                    <a:pt x="2831" y="9313"/>
                    <a:pt x="2329" y="10295"/>
                    <a:pt x="1872" y="11299"/>
                  </a:cubicBezTo>
                  <a:cubicBezTo>
                    <a:pt x="1416" y="12326"/>
                    <a:pt x="1028" y="13376"/>
                    <a:pt x="708" y="14449"/>
                  </a:cubicBezTo>
                  <a:cubicBezTo>
                    <a:pt x="549" y="14974"/>
                    <a:pt x="412" y="15522"/>
                    <a:pt x="297" y="16069"/>
                  </a:cubicBezTo>
                  <a:cubicBezTo>
                    <a:pt x="161" y="16640"/>
                    <a:pt x="69" y="17211"/>
                    <a:pt x="24" y="17804"/>
                  </a:cubicBezTo>
                  <a:cubicBezTo>
                    <a:pt x="1" y="18078"/>
                    <a:pt x="229" y="18306"/>
                    <a:pt x="503" y="18329"/>
                  </a:cubicBezTo>
                  <a:cubicBezTo>
                    <a:pt x="617" y="18329"/>
                    <a:pt x="754" y="18283"/>
                    <a:pt x="845" y="18215"/>
                  </a:cubicBezTo>
                  <a:cubicBezTo>
                    <a:pt x="891" y="18169"/>
                    <a:pt x="914" y="18147"/>
                    <a:pt x="937" y="18124"/>
                  </a:cubicBezTo>
                  <a:cubicBezTo>
                    <a:pt x="982" y="18032"/>
                    <a:pt x="1028" y="17964"/>
                    <a:pt x="1028" y="17873"/>
                  </a:cubicBezTo>
                  <a:cubicBezTo>
                    <a:pt x="1119" y="17325"/>
                    <a:pt x="1210" y="16754"/>
                    <a:pt x="1325" y="16206"/>
                  </a:cubicBezTo>
                  <a:lnTo>
                    <a:pt x="1325" y="16206"/>
                  </a:lnTo>
                  <a:cubicBezTo>
                    <a:pt x="1325" y="16227"/>
                    <a:pt x="1325" y="16247"/>
                    <a:pt x="1323" y="16269"/>
                  </a:cubicBezTo>
                  <a:lnTo>
                    <a:pt x="1323" y="16269"/>
                  </a:lnTo>
                  <a:cubicBezTo>
                    <a:pt x="1641" y="14797"/>
                    <a:pt x="2090" y="13368"/>
                    <a:pt x="2626" y="11984"/>
                  </a:cubicBezTo>
                  <a:cubicBezTo>
                    <a:pt x="2900" y="11253"/>
                    <a:pt x="3196" y="10546"/>
                    <a:pt x="3539" y="9838"/>
                  </a:cubicBezTo>
                  <a:cubicBezTo>
                    <a:pt x="3858" y="9131"/>
                    <a:pt x="4178" y="8400"/>
                    <a:pt x="4543" y="7715"/>
                  </a:cubicBezTo>
                  <a:lnTo>
                    <a:pt x="4543" y="7715"/>
                  </a:lnTo>
                  <a:cubicBezTo>
                    <a:pt x="4520" y="7738"/>
                    <a:pt x="4520" y="7761"/>
                    <a:pt x="4497" y="7784"/>
                  </a:cubicBezTo>
                  <a:cubicBezTo>
                    <a:pt x="4695" y="7410"/>
                    <a:pt x="4893" y="7037"/>
                    <a:pt x="5091" y="6642"/>
                  </a:cubicBezTo>
                  <a:lnTo>
                    <a:pt x="5091" y="6642"/>
                  </a:lnTo>
                  <a:cubicBezTo>
                    <a:pt x="5091" y="6643"/>
                    <a:pt x="5091" y="6643"/>
                    <a:pt x="5091" y="6643"/>
                  </a:cubicBezTo>
                  <a:cubicBezTo>
                    <a:pt x="5639" y="5547"/>
                    <a:pt x="6255" y="4474"/>
                    <a:pt x="6848" y="3401"/>
                  </a:cubicBezTo>
                  <a:cubicBezTo>
                    <a:pt x="7145" y="2876"/>
                    <a:pt x="7419" y="2351"/>
                    <a:pt x="7716" y="1826"/>
                  </a:cubicBezTo>
                  <a:cubicBezTo>
                    <a:pt x="8012" y="1279"/>
                    <a:pt x="8286" y="731"/>
                    <a:pt x="8583" y="206"/>
                  </a:cubicBezTo>
                  <a:cubicBezTo>
                    <a:pt x="8629" y="137"/>
                    <a:pt x="8629" y="69"/>
                    <a:pt x="8560" y="23"/>
                  </a:cubicBezTo>
                  <a:cubicBezTo>
                    <a:pt x="8537" y="0"/>
                    <a:pt x="8515" y="0"/>
                    <a:pt x="8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7764;p70">
              <a:extLst>
                <a:ext uri="{FF2B5EF4-FFF2-40B4-BE49-F238E27FC236}">
                  <a16:creationId xmlns:a16="http://schemas.microsoft.com/office/drawing/2014/main" id="{59E5CDB8-D126-4EA5-B017-605056799235}"/>
                </a:ext>
              </a:extLst>
            </p:cNvPr>
            <p:cNvSpPr/>
            <p:nvPr/>
          </p:nvSpPr>
          <p:spPr>
            <a:xfrm>
              <a:off x="8204675" y="3155680"/>
              <a:ext cx="30921" cy="84843"/>
            </a:xfrm>
            <a:custGeom>
              <a:avLst/>
              <a:gdLst/>
              <a:ahLst/>
              <a:cxnLst/>
              <a:rect l="l" t="t" r="r" b="b"/>
              <a:pathLst>
                <a:path w="2397" h="6577" extrusionOk="0">
                  <a:moveTo>
                    <a:pt x="92" y="0"/>
                  </a:moveTo>
                  <a:cubicBezTo>
                    <a:pt x="46" y="0"/>
                    <a:pt x="0" y="46"/>
                    <a:pt x="0" y="115"/>
                  </a:cubicBezTo>
                  <a:cubicBezTo>
                    <a:pt x="69" y="640"/>
                    <a:pt x="137" y="1164"/>
                    <a:pt x="251" y="1667"/>
                  </a:cubicBezTo>
                  <a:cubicBezTo>
                    <a:pt x="366" y="2237"/>
                    <a:pt x="502" y="2785"/>
                    <a:pt x="639" y="3333"/>
                  </a:cubicBezTo>
                  <a:cubicBezTo>
                    <a:pt x="799" y="3858"/>
                    <a:pt x="982" y="4406"/>
                    <a:pt x="1187" y="4931"/>
                  </a:cubicBezTo>
                  <a:cubicBezTo>
                    <a:pt x="1393" y="5456"/>
                    <a:pt x="1598" y="5981"/>
                    <a:pt x="1895" y="6460"/>
                  </a:cubicBezTo>
                  <a:cubicBezTo>
                    <a:pt x="1938" y="6532"/>
                    <a:pt x="2027" y="6577"/>
                    <a:pt x="2116" y="6577"/>
                  </a:cubicBezTo>
                  <a:cubicBezTo>
                    <a:pt x="2167" y="6577"/>
                    <a:pt x="2218" y="6562"/>
                    <a:pt x="2260" y="6528"/>
                  </a:cubicBezTo>
                  <a:cubicBezTo>
                    <a:pt x="2329" y="6506"/>
                    <a:pt x="2374" y="6437"/>
                    <a:pt x="2374" y="6369"/>
                  </a:cubicBezTo>
                  <a:cubicBezTo>
                    <a:pt x="2397" y="6277"/>
                    <a:pt x="2374" y="6232"/>
                    <a:pt x="2351" y="6163"/>
                  </a:cubicBezTo>
                  <a:cubicBezTo>
                    <a:pt x="2214" y="5912"/>
                    <a:pt x="2077" y="5684"/>
                    <a:pt x="1940" y="5456"/>
                  </a:cubicBezTo>
                  <a:cubicBezTo>
                    <a:pt x="1804" y="5205"/>
                    <a:pt x="1667" y="4953"/>
                    <a:pt x="1552" y="4702"/>
                  </a:cubicBezTo>
                  <a:cubicBezTo>
                    <a:pt x="1415" y="4428"/>
                    <a:pt x="1279" y="4155"/>
                    <a:pt x="1164" y="3858"/>
                  </a:cubicBezTo>
                  <a:cubicBezTo>
                    <a:pt x="1050" y="3561"/>
                    <a:pt x="936" y="3264"/>
                    <a:pt x="845" y="2968"/>
                  </a:cubicBezTo>
                  <a:cubicBezTo>
                    <a:pt x="639" y="2351"/>
                    <a:pt x="480" y="1712"/>
                    <a:pt x="366" y="1073"/>
                  </a:cubicBezTo>
                  <a:cubicBezTo>
                    <a:pt x="366" y="1073"/>
                    <a:pt x="366" y="1096"/>
                    <a:pt x="366" y="1096"/>
                  </a:cubicBezTo>
                  <a:cubicBezTo>
                    <a:pt x="297" y="776"/>
                    <a:pt x="251" y="434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7765;p70">
              <a:extLst>
                <a:ext uri="{FF2B5EF4-FFF2-40B4-BE49-F238E27FC236}">
                  <a16:creationId xmlns:a16="http://schemas.microsoft.com/office/drawing/2014/main" id="{A9B59AB9-2F75-4257-AFB1-CA330EC77D44}"/>
                </a:ext>
              </a:extLst>
            </p:cNvPr>
            <p:cNvSpPr/>
            <p:nvPr/>
          </p:nvSpPr>
          <p:spPr>
            <a:xfrm>
              <a:off x="8176696" y="3237229"/>
              <a:ext cx="38597" cy="51845"/>
            </a:xfrm>
            <a:custGeom>
              <a:avLst/>
              <a:gdLst/>
              <a:ahLst/>
              <a:cxnLst/>
              <a:rect l="l" t="t" r="r" b="b"/>
              <a:pathLst>
                <a:path w="2992" h="4019" extrusionOk="0">
                  <a:moveTo>
                    <a:pt x="115" y="1"/>
                  </a:moveTo>
                  <a:cubicBezTo>
                    <a:pt x="47" y="24"/>
                    <a:pt x="1" y="92"/>
                    <a:pt x="24" y="161"/>
                  </a:cubicBezTo>
                  <a:cubicBezTo>
                    <a:pt x="343" y="868"/>
                    <a:pt x="663" y="1553"/>
                    <a:pt x="1074" y="2192"/>
                  </a:cubicBezTo>
                  <a:cubicBezTo>
                    <a:pt x="1256" y="2512"/>
                    <a:pt x="1485" y="2808"/>
                    <a:pt x="1713" y="3105"/>
                  </a:cubicBezTo>
                  <a:cubicBezTo>
                    <a:pt x="1964" y="3402"/>
                    <a:pt x="2238" y="3699"/>
                    <a:pt x="2535" y="3950"/>
                  </a:cubicBezTo>
                  <a:cubicBezTo>
                    <a:pt x="2603" y="3995"/>
                    <a:pt x="2649" y="4018"/>
                    <a:pt x="2740" y="4018"/>
                  </a:cubicBezTo>
                  <a:cubicBezTo>
                    <a:pt x="2808" y="3995"/>
                    <a:pt x="2854" y="3973"/>
                    <a:pt x="2923" y="3927"/>
                  </a:cubicBezTo>
                  <a:cubicBezTo>
                    <a:pt x="2968" y="3881"/>
                    <a:pt x="2991" y="3790"/>
                    <a:pt x="2991" y="3722"/>
                  </a:cubicBezTo>
                  <a:cubicBezTo>
                    <a:pt x="2968" y="3676"/>
                    <a:pt x="2945" y="3585"/>
                    <a:pt x="2900" y="3539"/>
                  </a:cubicBezTo>
                  <a:cubicBezTo>
                    <a:pt x="2694" y="3402"/>
                    <a:pt x="2489" y="3242"/>
                    <a:pt x="2306" y="3082"/>
                  </a:cubicBezTo>
                  <a:cubicBezTo>
                    <a:pt x="2215" y="2991"/>
                    <a:pt x="2124" y="2900"/>
                    <a:pt x="2032" y="2831"/>
                  </a:cubicBezTo>
                  <a:cubicBezTo>
                    <a:pt x="1941" y="2740"/>
                    <a:pt x="1873" y="2626"/>
                    <a:pt x="1781" y="2535"/>
                  </a:cubicBezTo>
                  <a:cubicBezTo>
                    <a:pt x="1211" y="1873"/>
                    <a:pt x="777" y="1119"/>
                    <a:pt x="389" y="321"/>
                  </a:cubicBezTo>
                  <a:lnTo>
                    <a:pt x="389" y="321"/>
                  </a:lnTo>
                  <a:cubicBezTo>
                    <a:pt x="397" y="336"/>
                    <a:pt x="404" y="351"/>
                    <a:pt x="412" y="366"/>
                  </a:cubicBezTo>
                  <a:cubicBezTo>
                    <a:pt x="412" y="343"/>
                    <a:pt x="412" y="343"/>
                    <a:pt x="389" y="321"/>
                  </a:cubicBezTo>
                  <a:lnTo>
                    <a:pt x="389" y="321"/>
                  </a:lnTo>
                  <a:cubicBezTo>
                    <a:pt x="351" y="244"/>
                    <a:pt x="313" y="168"/>
                    <a:pt x="275" y="92"/>
                  </a:cubicBezTo>
                  <a:cubicBezTo>
                    <a:pt x="252" y="24"/>
                    <a:pt x="206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7766;p70">
              <a:extLst>
                <a:ext uri="{FF2B5EF4-FFF2-40B4-BE49-F238E27FC236}">
                  <a16:creationId xmlns:a16="http://schemas.microsoft.com/office/drawing/2014/main" id="{E78F6185-D7F5-499E-BE99-632B52D3CC36}"/>
                </a:ext>
              </a:extLst>
            </p:cNvPr>
            <p:cNvSpPr/>
            <p:nvPr/>
          </p:nvSpPr>
          <p:spPr>
            <a:xfrm>
              <a:off x="8265624" y="3124760"/>
              <a:ext cx="9727" cy="42892"/>
            </a:xfrm>
            <a:custGeom>
              <a:avLst/>
              <a:gdLst/>
              <a:ahLst/>
              <a:cxnLst/>
              <a:rect l="l" t="t" r="r" b="b"/>
              <a:pathLst>
                <a:path w="754" h="3325" extrusionOk="0">
                  <a:moveTo>
                    <a:pt x="91" y="1"/>
                  </a:moveTo>
                  <a:cubicBezTo>
                    <a:pt x="46" y="1"/>
                    <a:pt x="0" y="46"/>
                    <a:pt x="0" y="115"/>
                  </a:cubicBezTo>
                  <a:cubicBezTo>
                    <a:pt x="23" y="640"/>
                    <a:pt x="46" y="1165"/>
                    <a:pt x="91" y="1690"/>
                  </a:cubicBezTo>
                  <a:cubicBezTo>
                    <a:pt x="137" y="2192"/>
                    <a:pt x="228" y="2717"/>
                    <a:pt x="411" y="3196"/>
                  </a:cubicBezTo>
                  <a:cubicBezTo>
                    <a:pt x="429" y="3268"/>
                    <a:pt x="488" y="3325"/>
                    <a:pt x="557" y="3325"/>
                  </a:cubicBezTo>
                  <a:cubicBezTo>
                    <a:pt x="576" y="3325"/>
                    <a:pt x="596" y="3320"/>
                    <a:pt x="616" y="3310"/>
                  </a:cubicBezTo>
                  <a:cubicBezTo>
                    <a:pt x="662" y="3310"/>
                    <a:pt x="708" y="3265"/>
                    <a:pt x="731" y="3219"/>
                  </a:cubicBezTo>
                  <a:cubicBezTo>
                    <a:pt x="753" y="3196"/>
                    <a:pt x="753" y="3128"/>
                    <a:pt x="731" y="3082"/>
                  </a:cubicBezTo>
                  <a:cubicBezTo>
                    <a:pt x="639" y="2900"/>
                    <a:pt x="571" y="2717"/>
                    <a:pt x="502" y="2512"/>
                  </a:cubicBezTo>
                  <a:cubicBezTo>
                    <a:pt x="434" y="2329"/>
                    <a:pt x="388" y="2123"/>
                    <a:pt x="365" y="1918"/>
                  </a:cubicBezTo>
                  <a:cubicBezTo>
                    <a:pt x="251" y="1325"/>
                    <a:pt x="228" y="708"/>
                    <a:pt x="206" y="92"/>
                  </a:cubicBezTo>
                  <a:cubicBezTo>
                    <a:pt x="183" y="46"/>
                    <a:pt x="160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7767;p70">
              <a:extLst>
                <a:ext uri="{FF2B5EF4-FFF2-40B4-BE49-F238E27FC236}">
                  <a16:creationId xmlns:a16="http://schemas.microsoft.com/office/drawing/2014/main" id="{9A6869AF-3966-4C22-9D4B-0D9F672402D2}"/>
                </a:ext>
              </a:extLst>
            </p:cNvPr>
            <p:cNvSpPr/>
            <p:nvPr/>
          </p:nvSpPr>
          <p:spPr>
            <a:xfrm>
              <a:off x="8272977" y="3146547"/>
              <a:ext cx="34172" cy="22394"/>
            </a:xfrm>
            <a:custGeom>
              <a:avLst/>
              <a:gdLst/>
              <a:ahLst/>
              <a:cxnLst/>
              <a:rect l="l" t="t" r="r" b="b"/>
              <a:pathLst>
                <a:path w="2649" h="1736" extrusionOk="0">
                  <a:moveTo>
                    <a:pt x="2534" y="1"/>
                  </a:moveTo>
                  <a:cubicBezTo>
                    <a:pt x="2512" y="1"/>
                    <a:pt x="2489" y="1"/>
                    <a:pt x="2489" y="24"/>
                  </a:cubicBezTo>
                  <a:cubicBezTo>
                    <a:pt x="1872" y="503"/>
                    <a:pt x="1211" y="914"/>
                    <a:pt x="526" y="1256"/>
                  </a:cubicBezTo>
                  <a:cubicBezTo>
                    <a:pt x="526" y="1256"/>
                    <a:pt x="526" y="1256"/>
                    <a:pt x="526" y="1256"/>
                  </a:cubicBezTo>
                  <a:lnTo>
                    <a:pt x="526" y="1256"/>
                  </a:lnTo>
                  <a:cubicBezTo>
                    <a:pt x="526" y="1256"/>
                    <a:pt x="513" y="1256"/>
                    <a:pt x="507" y="1266"/>
                  </a:cubicBezTo>
                  <a:lnTo>
                    <a:pt x="507" y="1266"/>
                  </a:lnTo>
                  <a:cubicBezTo>
                    <a:pt x="376" y="1331"/>
                    <a:pt x="245" y="1396"/>
                    <a:pt x="115" y="1462"/>
                  </a:cubicBezTo>
                  <a:cubicBezTo>
                    <a:pt x="69" y="1462"/>
                    <a:pt x="46" y="1484"/>
                    <a:pt x="24" y="1530"/>
                  </a:cubicBezTo>
                  <a:cubicBezTo>
                    <a:pt x="1" y="1553"/>
                    <a:pt x="1" y="1599"/>
                    <a:pt x="24" y="1621"/>
                  </a:cubicBezTo>
                  <a:cubicBezTo>
                    <a:pt x="24" y="1667"/>
                    <a:pt x="46" y="1690"/>
                    <a:pt x="92" y="1713"/>
                  </a:cubicBezTo>
                  <a:cubicBezTo>
                    <a:pt x="115" y="1713"/>
                    <a:pt x="138" y="1736"/>
                    <a:pt x="161" y="1736"/>
                  </a:cubicBezTo>
                  <a:cubicBezTo>
                    <a:pt x="183" y="1713"/>
                    <a:pt x="206" y="1713"/>
                    <a:pt x="229" y="1690"/>
                  </a:cubicBezTo>
                  <a:cubicBezTo>
                    <a:pt x="434" y="1599"/>
                    <a:pt x="617" y="1484"/>
                    <a:pt x="823" y="1393"/>
                  </a:cubicBezTo>
                  <a:cubicBezTo>
                    <a:pt x="1028" y="1279"/>
                    <a:pt x="1211" y="1142"/>
                    <a:pt x="1416" y="1028"/>
                  </a:cubicBezTo>
                  <a:cubicBezTo>
                    <a:pt x="1827" y="754"/>
                    <a:pt x="2215" y="480"/>
                    <a:pt x="2580" y="183"/>
                  </a:cubicBezTo>
                  <a:cubicBezTo>
                    <a:pt x="2626" y="138"/>
                    <a:pt x="2649" y="92"/>
                    <a:pt x="2603" y="46"/>
                  </a:cubicBezTo>
                  <a:cubicBezTo>
                    <a:pt x="2603" y="24"/>
                    <a:pt x="2557" y="1"/>
                    <a:pt x="2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7768;p70">
              <a:extLst>
                <a:ext uri="{FF2B5EF4-FFF2-40B4-BE49-F238E27FC236}">
                  <a16:creationId xmlns:a16="http://schemas.microsoft.com/office/drawing/2014/main" id="{98AB8A7B-01C4-4FC8-B36B-97D79B52BC6A}"/>
                </a:ext>
              </a:extLst>
            </p:cNvPr>
            <p:cNvSpPr/>
            <p:nvPr/>
          </p:nvSpPr>
          <p:spPr>
            <a:xfrm>
              <a:off x="8235878" y="3201614"/>
              <a:ext cx="82173" cy="38287"/>
            </a:xfrm>
            <a:custGeom>
              <a:avLst/>
              <a:gdLst/>
              <a:ahLst/>
              <a:cxnLst/>
              <a:rect l="l" t="t" r="r" b="b"/>
              <a:pathLst>
                <a:path w="6370" h="2968" extrusionOk="0">
                  <a:moveTo>
                    <a:pt x="6255" y="0"/>
                  </a:moveTo>
                  <a:cubicBezTo>
                    <a:pt x="6232" y="0"/>
                    <a:pt x="6209" y="0"/>
                    <a:pt x="6209" y="23"/>
                  </a:cubicBezTo>
                  <a:cubicBezTo>
                    <a:pt x="5502" y="479"/>
                    <a:pt x="4771" y="913"/>
                    <a:pt x="4018" y="1278"/>
                  </a:cubicBezTo>
                  <a:lnTo>
                    <a:pt x="4041" y="1278"/>
                  </a:lnTo>
                  <a:cubicBezTo>
                    <a:pt x="3516" y="1529"/>
                    <a:pt x="2968" y="1758"/>
                    <a:pt x="2420" y="1963"/>
                  </a:cubicBezTo>
                  <a:cubicBezTo>
                    <a:pt x="1872" y="2146"/>
                    <a:pt x="1347" y="2305"/>
                    <a:pt x="800" y="2420"/>
                  </a:cubicBezTo>
                  <a:lnTo>
                    <a:pt x="777" y="2420"/>
                  </a:lnTo>
                  <a:cubicBezTo>
                    <a:pt x="777" y="2420"/>
                    <a:pt x="754" y="2420"/>
                    <a:pt x="731" y="2442"/>
                  </a:cubicBezTo>
                  <a:cubicBezTo>
                    <a:pt x="754" y="2420"/>
                    <a:pt x="754" y="2420"/>
                    <a:pt x="754" y="2420"/>
                  </a:cubicBezTo>
                  <a:lnTo>
                    <a:pt x="754" y="2420"/>
                  </a:lnTo>
                  <a:cubicBezTo>
                    <a:pt x="571" y="2465"/>
                    <a:pt x="412" y="2488"/>
                    <a:pt x="229" y="2511"/>
                  </a:cubicBezTo>
                  <a:cubicBezTo>
                    <a:pt x="161" y="2511"/>
                    <a:pt x="115" y="2534"/>
                    <a:pt x="69" y="2579"/>
                  </a:cubicBezTo>
                  <a:cubicBezTo>
                    <a:pt x="24" y="2648"/>
                    <a:pt x="1" y="2694"/>
                    <a:pt x="1" y="2762"/>
                  </a:cubicBezTo>
                  <a:cubicBezTo>
                    <a:pt x="24" y="2808"/>
                    <a:pt x="46" y="2876"/>
                    <a:pt x="92" y="2899"/>
                  </a:cubicBezTo>
                  <a:cubicBezTo>
                    <a:pt x="115" y="2945"/>
                    <a:pt x="161" y="2945"/>
                    <a:pt x="183" y="2967"/>
                  </a:cubicBezTo>
                  <a:cubicBezTo>
                    <a:pt x="229" y="2967"/>
                    <a:pt x="275" y="2967"/>
                    <a:pt x="298" y="2945"/>
                  </a:cubicBezTo>
                  <a:cubicBezTo>
                    <a:pt x="571" y="2899"/>
                    <a:pt x="823" y="2830"/>
                    <a:pt x="1051" y="2762"/>
                  </a:cubicBezTo>
                  <a:cubicBezTo>
                    <a:pt x="1347" y="2694"/>
                    <a:pt x="1621" y="2602"/>
                    <a:pt x="1895" y="2511"/>
                  </a:cubicBezTo>
                  <a:cubicBezTo>
                    <a:pt x="2420" y="2328"/>
                    <a:pt x="2922" y="2100"/>
                    <a:pt x="3425" y="1872"/>
                  </a:cubicBezTo>
                  <a:cubicBezTo>
                    <a:pt x="3927" y="1621"/>
                    <a:pt x="4429" y="1347"/>
                    <a:pt x="4931" y="1050"/>
                  </a:cubicBezTo>
                  <a:cubicBezTo>
                    <a:pt x="5388" y="776"/>
                    <a:pt x="5844" y="479"/>
                    <a:pt x="6301" y="183"/>
                  </a:cubicBezTo>
                  <a:cubicBezTo>
                    <a:pt x="6346" y="160"/>
                    <a:pt x="6369" y="91"/>
                    <a:pt x="6323" y="46"/>
                  </a:cubicBezTo>
                  <a:cubicBezTo>
                    <a:pt x="6323" y="23"/>
                    <a:pt x="6278" y="0"/>
                    <a:pt x="6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7769;p70">
              <a:extLst>
                <a:ext uri="{FF2B5EF4-FFF2-40B4-BE49-F238E27FC236}">
                  <a16:creationId xmlns:a16="http://schemas.microsoft.com/office/drawing/2014/main" id="{64B67966-01F7-41F0-AB17-685B76A6FB0B}"/>
                </a:ext>
              </a:extLst>
            </p:cNvPr>
            <p:cNvSpPr/>
            <p:nvPr/>
          </p:nvSpPr>
          <p:spPr>
            <a:xfrm>
              <a:off x="8214388" y="3269916"/>
              <a:ext cx="68318" cy="19157"/>
            </a:xfrm>
            <a:custGeom>
              <a:avLst/>
              <a:gdLst/>
              <a:ahLst/>
              <a:cxnLst/>
              <a:rect l="l" t="t" r="r" b="b"/>
              <a:pathLst>
                <a:path w="5296" h="1485" extrusionOk="0">
                  <a:moveTo>
                    <a:pt x="5091" y="1"/>
                  </a:moveTo>
                  <a:cubicBezTo>
                    <a:pt x="4703" y="160"/>
                    <a:pt x="4315" y="320"/>
                    <a:pt x="3904" y="457"/>
                  </a:cubicBezTo>
                  <a:cubicBezTo>
                    <a:pt x="3516" y="571"/>
                    <a:pt x="3128" y="685"/>
                    <a:pt x="2717" y="777"/>
                  </a:cubicBezTo>
                  <a:cubicBezTo>
                    <a:pt x="2306" y="845"/>
                    <a:pt x="1895" y="914"/>
                    <a:pt x="1484" y="959"/>
                  </a:cubicBezTo>
                  <a:cubicBezTo>
                    <a:pt x="1051" y="1005"/>
                    <a:pt x="640" y="1005"/>
                    <a:pt x="229" y="1005"/>
                  </a:cubicBezTo>
                  <a:cubicBezTo>
                    <a:pt x="92" y="1005"/>
                    <a:pt x="1" y="1142"/>
                    <a:pt x="1" y="1256"/>
                  </a:cubicBezTo>
                  <a:cubicBezTo>
                    <a:pt x="1" y="1324"/>
                    <a:pt x="46" y="1393"/>
                    <a:pt x="92" y="1416"/>
                  </a:cubicBezTo>
                  <a:cubicBezTo>
                    <a:pt x="138" y="1461"/>
                    <a:pt x="183" y="1484"/>
                    <a:pt x="252" y="1484"/>
                  </a:cubicBezTo>
                  <a:cubicBezTo>
                    <a:pt x="685" y="1484"/>
                    <a:pt x="1096" y="1461"/>
                    <a:pt x="1507" y="1393"/>
                  </a:cubicBezTo>
                  <a:cubicBezTo>
                    <a:pt x="1918" y="1324"/>
                    <a:pt x="2329" y="1256"/>
                    <a:pt x="2740" y="1142"/>
                  </a:cubicBezTo>
                  <a:cubicBezTo>
                    <a:pt x="3150" y="1028"/>
                    <a:pt x="3561" y="914"/>
                    <a:pt x="3949" y="777"/>
                  </a:cubicBezTo>
                  <a:cubicBezTo>
                    <a:pt x="4360" y="617"/>
                    <a:pt x="4771" y="457"/>
                    <a:pt x="5182" y="274"/>
                  </a:cubicBezTo>
                  <a:cubicBezTo>
                    <a:pt x="5250" y="229"/>
                    <a:pt x="5296" y="160"/>
                    <a:pt x="5273" y="92"/>
                  </a:cubicBezTo>
                  <a:cubicBezTo>
                    <a:pt x="5250" y="23"/>
                    <a:pt x="5205" y="1"/>
                    <a:pt x="5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7770;p70">
              <a:extLst>
                <a:ext uri="{FF2B5EF4-FFF2-40B4-BE49-F238E27FC236}">
                  <a16:creationId xmlns:a16="http://schemas.microsoft.com/office/drawing/2014/main" id="{968EAF84-197B-48A5-98FC-6CDF2F1CD342}"/>
                </a:ext>
              </a:extLst>
            </p:cNvPr>
            <p:cNvSpPr/>
            <p:nvPr/>
          </p:nvSpPr>
          <p:spPr>
            <a:xfrm>
              <a:off x="8296827" y="2473786"/>
              <a:ext cx="151356" cy="147821"/>
            </a:xfrm>
            <a:custGeom>
              <a:avLst/>
              <a:gdLst/>
              <a:ahLst/>
              <a:cxnLst/>
              <a:rect l="l" t="t" r="r" b="b"/>
              <a:pathLst>
                <a:path w="11733" h="11459" extrusionOk="0">
                  <a:moveTo>
                    <a:pt x="8309" y="0"/>
                  </a:moveTo>
                  <a:cubicBezTo>
                    <a:pt x="8081" y="0"/>
                    <a:pt x="7853" y="46"/>
                    <a:pt x="7579" y="160"/>
                  </a:cubicBezTo>
                  <a:cubicBezTo>
                    <a:pt x="7350" y="251"/>
                    <a:pt x="7122" y="365"/>
                    <a:pt x="6871" y="548"/>
                  </a:cubicBezTo>
                  <a:cubicBezTo>
                    <a:pt x="6643" y="708"/>
                    <a:pt x="6392" y="890"/>
                    <a:pt x="6141" y="1096"/>
                  </a:cubicBezTo>
                  <a:cubicBezTo>
                    <a:pt x="5935" y="1255"/>
                    <a:pt x="5753" y="1438"/>
                    <a:pt x="5547" y="1598"/>
                  </a:cubicBezTo>
                  <a:lnTo>
                    <a:pt x="5502" y="1644"/>
                  </a:lnTo>
                  <a:lnTo>
                    <a:pt x="5365" y="1780"/>
                  </a:lnTo>
                  <a:lnTo>
                    <a:pt x="5205" y="1895"/>
                  </a:lnTo>
                  <a:cubicBezTo>
                    <a:pt x="5182" y="1872"/>
                    <a:pt x="5159" y="1849"/>
                    <a:pt x="5136" y="1849"/>
                  </a:cubicBezTo>
                  <a:cubicBezTo>
                    <a:pt x="4954" y="1780"/>
                    <a:pt x="4771" y="1735"/>
                    <a:pt x="4589" y="1666"/>
                  </a:cubicBezTo>
                  <a:lnTo>
                    <a:pt x="4406" y="1598"/>
                  </a:lnTo>
                  <a:cubicBezTo>
                    <a:pt x="4155" y="1507"/>
                    <a:pt x="3835" y="1392"/>
                    <a:pt x="3493" y="1301"/>
                  </a:cubicBezTo>
                  <a:cubicBezTo>
                    <a:pt x="3219" y="1233"/>
                    <a:pt x="2922" y="1141"/>
                    <a:pt x="2603" y="1096"/>
                  </a:cubicBezTo>
                  <a:cubicBezTo>
                    <a:pt x="2534" y="1096"/>
                    <a:pt x="2489" y="1096"/>
                    <a:pt x="2443" y="1073"/>
                  </a:cubicBezTo>
                  <a:lnTo>
                    <a:pt x="2146" y="1073"/>
                  </a:lnTo>
                  <a:cubicBezTo>
                    <a:pt x="2009" y="1073"/>
                    <a:pt x="1895" y="1073"/>
                    <a:pt x="1804" y="1096"/>
                  </a:cubicBezTo>
                  <a:cubicBezTo>
                    <a:pt x="1690" y="1119"/>
                    <a:pt x="1553" y="1141"/>
                    <a:pt x="1439" y="1210"/>
                  </a:cubicBezTo>
                  <a:cubicBezTo>
                    <a:pt x="1302" y="1278"/>
                    <a:pt x="1210" y="1370"/>
                    <a:pt x="1096" y="1461"/>
                  </a:cubicBezTo>
                  <a:cubicBezTo>
                    <a:pt x="914" y="1666"/>
                    <a:pt x="800" y="1917"/>
                    <a:pt x="800" y="2168"/>
                  </a:cubicBezTo>
                  <a:cubicBezTo>
                    <a:pt x="777" y="2420"/>
                    <a:pt x="822" y="2671"/>
                    <a:pt x="936" y="2945"/>
                  </a:cubicBezTo>
                  <a:cubicBezTo>
                    <a:pt x="1028" y="3173"/>
                    <a:pt x="1142" y="3424"/>
                    <a:pt x="1325" y="3698"/>
                  </a:cubicBezTo>
                  <a:cubicBezTo>
                    <a:pt x="1461" y="3880"/>
                    <a:pt x="1598" y="4086"/>
                    <a:pt x="1804" y="4337"/>
                  </a:cubicBezTo>
                  <a:lnTo>
                    <a:pt x="1918" y="4474"/>
                  </a:lnTo>
                  <a:cubicBezTo>
                    <a:pt x="1986" y="4542"/>
                    <a:pt x="2032" y="4634"/>
                    <a:pt x="2101" y="4725"/>
                  </a:cubicBezTo>
                  <a:cubicBezTo>
                    <a:pt x="1781" y="4953"/>
                    <a:pt x="1507" y="5136"/>
                    <a:pt x="1279" y="5341"/>
                  </a:cubicBezTo>
                  <a:cubicBezTo>
                    <a:pt x="1051" y="5547"/>
                    <a:pt x="868" y="5706"/>
                    <a:pt x="708" y="5889"/>
                  </a:cubicBezTo>
                  <a:cubicBezTo>
                    <a:pt x="548" y="6049"/>
                    <a:pt x="389" y="6254"/>
                    <a:pt x="252" y="6505"/>
                  </a:cubicBezTo>
                  <a:cubicBezTo>
                    <a:pt x="92" y="6779"/>
                    <a:pt x="1" y="7030"/>
                    <a:pt x="1" y="7259"/>
                  </a:cubicBezTo>
                  <a:cubicBezTo>
                    <a:pt x="1" y="7510"/>
                    <a:pt x="69" y="7761"/>
                    <a:pt x="206" y="7966"/>
                  </a:cubicBezTo>
                  <a:cubicBezTo>
                    <a:pt x="343" y="8172"/>
                    <a:pt x="548" y="8331"/>
                    <a:pt x="800" y="8423"/>
                  </a:cubicBezTo>
                  <a:cubicBezTo>
                    <a:pt x="959" y="8468"/>
                    <a:pt x="1119" y="8514"/>
                    <a:pt x="1325" y="8537"/>
                  </a:cubicBezTo>
                  <a:lnTo>
                    <a:pt x="1530" y="8537"/>
                  </a:lnTo>
                  <a:cubicBezTo>
                    <a:pt x="2123" y="8537"/>
                    <a:pt x="2694" y="8400"/>
                    <a:pt x="3173" y="8263"/>
                  </a:cubicBezTo>
                  <a:cubicBezTo>
                    <a:pt x="3379" y="8217"/>
                    <a:pt x="3584" y="8149"/>
                    <a:pt x="3790" y="8103"/>
                  </a:cubicBezTo>
                  <a:lnTo>
                    <a:pt x="3927" y="8057"/>
                  </a:lnTo>
                  <a:lnTo>
                    <a:pt x="4064" y="8012"/>
                  </a:lnTo>
                  <a:lnTo>
                    <a:pt x="4246" y="7966"/>
                  </a:lnTo>
                  <a:lnTo>
                    <a:pt x="4246" y="8149"/>
                  </a:lnTo>
                  <a:lnTo>
                    <a:pt x="4246" y="8194"/>
                  </a:lnTo>
                  <a:cubicBezTo>
                    <a:pt x="4269" y="8468"/>
                    <a:pt x="4292" y="8719"/>
                    <a:pt x="4315" y="8993"/>
                  </a:cubicBezTo>
                  <a:cubicBezTo>
                    <a:pt x="4360" y="9518"/>
                    <a:pt x="4452" y="10089"/>
                    <a:pt x="4657" y="10591"/>
                  </a:cubicBezTo>
                  <a:cubicBezTo>
                    <a:pt x="4771" y="10819"/>
                    <a:pt x="4885" y="11002"/>
                    <a:pt x="5022" y="11139"/>
                  </a:cubicBezTo>
                  <a:cubicBezTo>
                    <a:pt x="5114" y="11230"/>
                    <a:pt x="5205" y="11299"/>
                    <a:pt x="5319" y="11344"/>
                  </a:cubicBezTo>
                  <a:cubicBezTo>
                    <a:pt x="5365" y="11367"/>
                    <a:pt x="5433" y="11413"/>
                    <a:pt x="5479" y="11413"/>
                  </a:cubicBezTo>
                  <a:cubicBezTo>
                    <a:pt x="5547" y="11436"/>
                    <a:pt x="5616" y="11458"/>
                    <a:pt x="5661" y="11458"/>
                  </a:cubicBezTo>
                  <a:lnTo>
                    <a:pt x="5798" y="11458"/>
                  </a:lnTo>
                  <a:cubicBezTo>
                    <a:pt x="6278" y="11458"/>
                    <a:pt x="6666" y="11070"/>
                    <a:pt x="6803" y="10911"/>
                  </a:cubicBezTo>
                  <a:cubicBezTo>
                    <a:pt x="7328" y="10317"/>
                    <a:pt x="7647" y="9564"/>
                    <a:pt x="7944" y="8856"/>
                  </a:cubicBezTo>
                  <a:lnTo>
                    <a:pt x="8012" y="8651"/>
                  </a:lnTo>
                  <a:lnTo>
                    <a:pt x="8400" y="8651"/>
                  </a:lnTo>
                  <a:cubicBezTo>
                    <a:pt x="8880" y="8651"/>
                    <a:pt x="9519" y="8628"/>
                    <a:pt x="10158" y="8491"/>
                  </a:cubicBezTo>
                  <a:cubicBezTo>
                    <a:pt x="10569" y="8400"/>
                    <a:pt x="11025" y="8240"/>
                    <a:pt x="11368" y="7898"/>
                  </a:cubicBezTo>
                  <a:cubicBezTo>
                    <a:pt x="11527" y="7761"/>
                    <a:pt x="11619" y="7578"/>
                    <a:pt x="11664" y="7350"/>
                  </a:cubicBezTo>
                  <a:cubicBezTo>
                    <a:pt x="11733" y="7076"/>
                    <a:pt x="11687" y="6825"/>
                    <a:pt x="11619" y="6642"/>
                  </a:cubicBezTo>
                  <a:cubicBezTo>
                    <a:pt x="11550" y="6414"/>
                    <a:pt x="11390" y="6163"/>
                    <a:pt x="11185" y="5935"/>
                  </a:cubicBezTo>
                  <a:cubicBezTo>
                    <a:pt x="10980" y="5729"/>
                    <a:pt x="10729" y="5524"/>
                    <a:pt x="10477" y="5341"/>
                  </a:cubicBezTo>
                  <a:cubicBezTo>
                    <a:pt x="10089" y="5067"/>
                    <a:pt x="9679" y="4839"/>
                    <a:pt x="9313" y="4634"/>
                  </a:cubicBezTo>
                  <a:lnTo>
                    <a:pt x="9108" y="4519"/>
                  </a:lnTo>
                  <a:cubicBezTo>
                    <a:pt x="9222" y="4131"/>
                    <a:pt x="9313" y="3721"/>
                    <a:pt x="9382" y="3333"/>
                  </a:cubicBezTo>
                  <a:cubicBezTo>
                    <a:pt x="9450" y="2945"/>
                    <a:pt x="9496" y="2625"/>
                    <a:pt x="9519" y="2328"/>
                  </a:cubicBezTo>
                  <a:cubicBezTo>
                    <a:pt x="9564" y="1963"/>
                    <a:pt x="9564" y="1689"/>
                    <a:pt x="9542" y="1415"/>
                  </a:cubicBezTo>
                  <a:cubicBezTo>
                    <a:pt x="9496" y="1141"/>
                    <a:pt x="9450" y="913"/>
                    <a:pt x="9382" y="708"/>
                  </a:cubicBezTo>
                  <a:cubicBezTo>
                    <a:pt x="9291" y="502"/>
                    <a:pt x="9154" y="342"/>
                    <a:pt x="8994" y="206"/>
                  </a:cubicBezTo>
                  <a:cubicBezTo>
                    <a:pt x="8834" y="91"/>
                    <a:pt x="8629" y="23"/>
                    <a:pt x="84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4" name="Google Shape;7771;p70">
            <a:extLst>
              <a:ext uri="{FF2B5EF4-FFF2-40B4-BE49-F238E27FC236}">
                <a16:creationId xmlns:a16="http://schemas.microsoft.com/office/drawing/2014/main" id="{91437B15-F123-4D6E-8A94-5750EA162B52}"/>
              </a:ext>
            </a:extLst>
          </p:cNvPr>
          <p:cNvGrpSpPr/>
          <p:nvPr/>
        </p:nvGrpSpPr>
        <p:grpSpPr>
          <a:xfrm>
            <a:off x="42018" y="1431215"/>
            <a:ext cx="1286700" cy="2713268"/>
            <a:chOff x="4917278" y="1718275"/>
            <a:chExt cx="965025" cy="2034951"/>
          </a:xfrm>
        </p:grpSpPr>
        <p:grpSp>
          <p:nvGrpSpPr>
            <p:cNvPr id="655" name="Google Shape;7772;p70">
              <a:extLst>
                <a:ext uri="{FF2B5EF4-FFF2-40B4-BE49-F238E27FC236}">
                  <a16:creationId xmlns:a16="http://schemas.microsoft.com/office/drawing/2014/main" id="{BAF2A542-54BE-4366-A86A-2A7E7A83C928}"/>
                </a:ext>
              </a:extLst>
            </p:cNvPr>
            <p:cNvGrpSpPr/>
            <p:nvPr/>
          </p:nvGrpSpPr>
          <p:grpSpPr>
            <a:xfrm>
              <a:off x="5160053" y="1978682"/>
              <a:ext cx="722250" cy="1774544"/>
              <a:chOff x="5128462" y="1918485"/>
              <a:chExt cx="722250" cy="1774544"/>
            </a:xfrm>
          </p:grpSpPr>
          <p:sp>
            <p:nvSpPr>
              <p:cNvPr id="823" name="Google Shape;7773;p70">
                <a:extLst>
                  <a:ext uri="{FF2B5EF4-FFF2-40B4-BE49-F238E27FC236}">
                    <a16:creationId xmlns:a16="http://schemas.microsoft.com/office/drawing/2014/main" id="{7DB11D9E-9BDB-441B-96F6-0541259F0E14}"/>
                  </a:ext>
                </a:extLst>
              </p:cNvPr>
              <p:cNvSpPr/>
              <p:nvPr/>
            </p:nvSpPr>
            <p:spPr>
              <a:xfrm>
                <a:off x="5128462" y="2476727"/>
                <a:ext cx="641904" cy="658687"/>
              </a:xfrm>
              <a:custGeom>
                <a:avLst/>
                <a:gdLst/>
                <a:ahLst/>
                <a:cxnLst/>
                <a:rect l="l" t="t" r="r" b="b"/>
                <a:pathLst>
                  <a:path w="49760" h="51061" extrusionOk="0">
                    <a:moveTo>
                      <a:pt x="30107" y="0"/>
                    </a:moveTo>
                    <a:cubicBezTo>
                      <a:pt x="29377" y="0"/>
                      <a:pt x="28601" y="23"/>
                      <a:pt x="27825" y="69"/>
                    </a:cubicBezTo>
                    <a:cubicBezTo>
                      <a:pt x="25428" y="183"/>
                      <a:pt x="23077" y="594"/>
                      <a:pt x="20794" y="1324"/>
                    </a:cubicBezTo>
                    <a:cubicBezTo>
                      <a:pt x="18626" y="2032"/>
                      <a:pt x="16526" y="3013"/>
                      <a:pt x="14540" y="4269"/>
                    </a:cubicBezTo>
                    <a:cubicBezTo>
                      <a:pt x="12669" y="5456"/>
                      <a:pt x="10888" y="6894"/>
                      <a:pt x="9245" y="8560"/>
                    </a:cubicBezTo>
                    <a:cubicBezTo>
                      <a:pt x="6118" y="11801"/>
                      <a:pt x="3630" y="15818"/>
                      <a:pt x="2100" y="20246"/>
                    </a:cubicBezTo>
                    <a:cubicBezTo>
                      <a:pt x="548" y="24697"/>
                      <a:pt x="1" y="29513"/>
                      <a:pt x="525" y="34147"/>
                    </a:cubicBezTo>
                    <a:cubicBezTo>
                      <a:pt x="662" y="35402"/>
                      <a:pt x="868" y="36635"/>
                      <a:pt x="1165" y="37776"/>
                    </a:cubicBezTo>
                    <a:cubicBezTo>
                      <a:pt x="1439" y="38940"/>
                      <a:pt x="1827" y="40104"/>
                      <a:pt x="2283" y="41200"/>
                    </a:cubicBezTo>
                    <a:cubicBezTo>
                      <a:pt x="3150" y="43231"/>
                      <a:pt x="4337" y="45012"/>
                      <a:pt x="5821" y="46473"/>
                    </a:cubicBezTo>
                    <a:cubicBezTo>
                      <a:pt x="6506" y="47135"/>
                      <a:pt x="7305" y="47774"/>
                      <a:pt x="8149" y="48321"/>
                    </a:cubicBezTo>
                    <a:cubicBezTo>
                      <a:pt x="8948" y="48846"/>
                      <a:pt x="9815" y="49303"/>
                      <a:pt x="10797" y="49714"/>
                    </a:cubicBezTo>
                    <a:cubicBezTo>
                      <a:pt x="12600" y="50444"/>
                      <a:pt x="14654" y="50878"/>
                      <a:pt x="16891" y="51015"/>
                    </a:cubicBezTo>
                    <a:cubicBezTo>
                      <a:pt x="17393" y="51060"/>
                      <a:pt x="17896" y="51060"/>
                      <a:pt x="18398" y="51060"/>
                    </a:cubicBezTo>
                    <a:cubicBezTo>
                      <a:pt x="19744" y="51060"/>
                      <a:pt x="21182" y="50946"/>
                      <a:pt x="22643" y="50741"/>
                    </a:cubicBezTo>
                    <a:cubicBezTo>
                      <a:pt x="24971" y="50604"/>
                      <a:pt x="27414" y="50307"/>
                      <a:pt x="29879" y="49805"/>
                    </a:cubicBezTo>
                    <a:cubicBezTo>
                      <a:pt x="31431" y="49508"/>
                      <a:pt x="33074" y="49097"/>
                      <a:pt x="34718" y="48618"/>
                    </a:cubicBezTo>
                    <a:cubicBezTo>
                      <a:pt x="35471" y="48413"/>
                      <a:pt x="36247" y="48162"/>
                      <a:pt x="37069" y="47888"/>
                    </a:cubicBezTo>
                    <a:cubicBezTo>
                      <a:pt x="37685" y="47705"/>
                      <a:pt x="38393" y="47454"/>
                      <a:pt x="39100" y="47180"/>
                    </a:cubicBezTo>
                    <a:cubicBezTo>
                      <a:pt x="40264" y="46724"/>
                      <a:pt x="41269" y="46221"/>
                      <a:pt x="42227" y="45651"/>
                    </a:cubicBezTo>
                    <a:cubicBezTo>
                      <a:pt x="43140" y="45080"/>
                      <a:pt x="43985" y="44441"/>
                      <a:pt x="44715" y="43711"/>
                    </a:cubicBezTo>
                    <a:cubicBezTo>
                      <a:pt x="45446" y="43003"/>
                      <a:pt x="46085" y="42204"/>
                      <a:pt x="46655" y="41314"/>
                    </a:cubicBezTo>
                    <a:cubicBezTo>
                      <a:pt x="47180" y="40470"/>
                      <a:pt x="47637" y="39488"/>
                      <a:pt x="48002" y="38415"/>
                    </a:cubicBezTo>
                    <a:cubicBezTo>
                      <a:pt x="48367" y="37388"/>
                      <a:pt x="48618" y="36247"/>
                      <a:pt x="48824" y="34969"/>
                    </a:cubicBezTo>
                    <a:cubicBezTo>
                      <a:pt x="48915" y="34307"/>
                      <a:pt x="49006" y="33622"/>
                      <a:pt x="49075" y="32937"/>
                    </a:cubicBezTo>
                    <a:cubicBezTo>
                      <a:pt x="49166" y="32230"/>
                      <a:pt x="49235" y="31522"/>
                      <a:pt x="49303" y="30814"/>
                    </a:cubicBezTo>
                    <a:cubicBezTo>
                      <a:pt x="49646" y="27596"/>
                      <a:pt x="49760" y="24697"/>
                      <a:pt x="49668" y="21958"/>
                    </a:cubicBezTo>
                    <a:cubicBezTo>
                      <a:pt x="49554" y="18717"/>
                      <a:pt x="49166" y="15864"/>
                      <a:pt x="48481" y="13285"/>
                    </a:cubicBezTo>
                    <a:cubicBezTo>
                      <a:pt x="48116" y="11961"/>
                      <a:pt x="47660" y="10683"/>
                      <a:pt x="47089" y="9450"/>
                    </a:cubicBezTo>
                    <a:cubicBezTo>
                      <a:pt x="46587" y="8354"/>
                      <a:pt x="45994" y="7327"/>
                      <a:pt x="45309" y="6391"/>
                    </a:cubicBezTo>
                    <a:cubicBezTo>
                      <a:pt x="44670" y="5524"/>
                      <a:pt x="43962" y="4702"/>
                      <a:pt x="43186" y="4018"/>
                    </a:cubicBezTo>
                    <a:cubicBezTo>
                      <a:pt x="42433" y="3356"/>
                      <a:pt x="41588" y="2762"/>
                      <a:pt x="40698" y="2260"/>
                    </a:cubicBezTo>
                    <a:cubicBezTo>
                      <a:pt x="39055" y="1324"/>
                      <a:pt x="37069" y="685"/>
                      <a:pt x="34809" y="343"/>
                    </a:cubicBezTo>
                    <a:cubicBezTo>
                      <a:pt x="33371" y="114"/>
                      <a:pt x="31819" y="0"/>
                      <a:pt x="301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4" name="Google Shape;7774;p70">
                <a:extLst>
                  <a:ext uri="{FF2B5EF4-FFF2-40B4-BE49-F238E27FC236}">
                    <a16:creationId xmlns:a16="http://schemas.microsoft.com/office/drawing/2014/main" id="{22EC1B5D-CBFA-4585-A5F1-46817531642D}"/>
                  </a:ext>
                </a:extLst>
              </p:cNvPr>
              <p:cNvSpPr/>
              <p:nvPr/>
            </p:nvSpPr>
            <p:spPr>
              <a:xfrm>
                <a:off x="5133170" y="2887156"/>
                <a:ext cx="137527" cy="207006"/>
              </a:xfrm>
              <a:custGeom>
                <a:avLst/>
                <a:gdLst/>
                <a:ahLst/>
                <a:cxnLst/>
                <a:rect l="l" t="t" r="r" b="b"/>
                <a:pathLst>
                  <a:path w="10661" h="16047" extrusionOk="0">
                    <a:moveTo>
                      <a:pt x="7054" y="1"/>
                    </a:moveTo>
                    <a:cubicBezTo>
                      <a:pt x="6392" y="252"/>
                      <a:pt x="5707" y="434"/>
                      <a:pt x="5022" y="549"/>
                    </a:cubicBezTo>
                    <a:cubicBezTo>
                      <a:pt x="4338" y="663"/>
                      <a:pt x="3630" y="708"/>
                      <a:pt x="2922" y="708"/>
                    </a:cubicBezTo>
                    <a:cubicBezTo>
                      <a:pt x="1941" y="686"/>
                      <a:pt x="959" y="594"/>
                      <a:pt x="1" y="412"/>
                    </a:cubicBezTo>
                    <a:lnTo>
                      <a:pt x="1" y="412"/>
                    </a:lnTo>
                    <a:cubicBezTo>
                      <a:pt x="24" y="1051"/>
                      <a:pt x="69" y="1690"/>
                      <a:pt x="160" y="2329"/>
                    </a:cubicBezTo>
                    <a:cubicBezTo>
                      <a:pt x="297" y="3584"/>
                      <a:pt x="503" y="4817"/>
                      <a:pt x="777" y="5958"/>
                    </a:cubicBezTo>
                    <a:cubicBezTo>
                      <a:pt x="1051" y="7122"/>
                      <a:pt x="1439" y="8286"/>
                      <a:pt x="1918" y="9382"/>
                    </a:cubicBezTo>
                    <a:cubicBezTo>
                      <a:pt x="2785" y="11413"/>
                      <a:pt x="3972" y="13194"/>
                      <a:pt x="5456" y="14655"/>
                    </a:cubicBezTo>
                    <a:cubicBezTo>
                      <a:pt x="5958" y="15134"/>
                      <a:pt x="6506" y="15613"/>
                      <a:pt x="7077" y="16047"/>
                    </a:cubicBezTo>
                    <a:cubicBezTo>
                      <a:pt x="7214" y="16024"/>
                      <a:pt x="7350" y="16024"/>
                      <a:pt x="7465" y="16001"/>
                    </a:cubicBezTo>
                    <a:lnTo>
                      <a:pt x="7487" y="16001"/>
                    </a:lnTo>
                    <a:cubicBezTo>
                      <a:pt x="7846" y="15956"/>
                      <a:pt x="8205" y="15868"/>
                      <a:pt x="8542" y="15713"/>
                    </a:cubicBezTo>
                    <a:lnTo>
                      <a:pt x="8542" y="15713"/>
                    </a:lnTo>
                    <a:cubicBezTo>
                      <a:pt x="8539" y="15716"/>
                      <a:pt x="8537" y="15721"/>
                      <a:pt x="8537" y="15727"/>
                    </a:cubicBezTo>
                    <a:cubicBezTo>
                      <a:pt x="8811" y="15613"/>
                      <a:pt x="9062" y="15453"/>
                      <a:pt x="9291" y="15271"/>
                    </a:cubicBezTo>
                    <a:cubicBezTo>
                      <a:pt x="9496" y="15134"/>
                      <a:pt x="9679" y="14951"/>
                      <a:pt x="9838" y="14746"/>
                    </a:cubicBezTo>
                    <a:cubicBezTo>
                      <a:pt x="9838" y="14723"/>
                      <a:pt x="9838" y="14723"/>
                      <a:pt x="9838" y="14723"/>
                    </a:cubicBezTo>
                    <a:cubicBezTo>
                      <a:pt x="10021" y="14495"/>
                      <a:pt x="10158" y="14244"/>
                      <a:pt x="10272" y="13993"/>
                    </a:cubicBezTo>
                    <a:lnTo>
                      <a:pt x="10272" y="13993"/>
                    </a:lnTo>
                    <a:lnTo>
                      <a:pt x="10249" y="14015"/>
                    </a:lnTo>
                    <a:cubicBezTo>
                      <a:pt x="10409" y="13627"/>
                      <a:pt x="10500" y="13217"/>
                      <a:pt x="10569" y="12829"/>
                    </a:cubicBezTo>
                    <a:cubicBezTo>
                      <a:pt x="10660" y="12052"/>
                      <a:pt x="10614" y="11254"/>
                      <a:pt x="10523" y="10478"/>
                    </a:cubicBezTo>
                    <a:cubicBezTo>
                      <a:pt x="10363" y="9313"/>
                      <a:pt x="10067" y="8172"/>
                      <a:pt x="9724" y="7054"/>
                    </a:cubicBezTo>
                    <a:cubicBezTo>
                      <a:pt x="9291" y="5730"/>
                      <a:pt x="8788" y="4406"/>
                      <a:pt x="8286" y="3128"/>
                    </a:cubicBezTo>
                    <a:cubicBezTo>
                      <a:pt x="8058" y="2557"/>
                      <a:pt x="7830" y="2009"/>
                      <a:pt x="7602" y="1462"/>
                    </a:cubicBezTo>
                    <a:cubicBezTo>
                      <a:pt x="7442" y="1028"/>
                      <a:pt x="7259" y="594"/>
                      <a:pt x="7099" y="138"/>
                    </a:cubicBezTo>
                    <a:cubicBezTo>
                      <a:pt x="7099" y="138"/>
                      <a:pt x="7077" y="115"/>
                      <a:pt x="7077" y="92"/>
                    </a:cubicBezTo>
                    <a:cubicBezTo>
                      <a:pt x="7077" y="69"/>
                      <a:pt x="7077" y="46"/>
                      <a:pt x="70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7775;p70">
                <a:extLst>
                  <a:ext uri="{FF2B5EF4-FFF2-40B4-BE49-F238E27FC236}">
                    <a16:creationId xmlns:a16="http://schemas.microsoft.com/office/drawing/2014/main" id="{BFEFE418-1416-42F5-8668-0D46ACD77DD5}"/>
                  </a:ext>
                </a:extLst>
              </p:cNvPr>
              <p:cNvSpPr/>
              <p:nvPr/>
            </p:nvSpPr>
            <p:spPr>
              <a:xfrm>
                <a:off x="5260073" y="3077072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7776;p70">
                <a:extLst>
                  <a:ext uri="{FF2B5EF4-FFF2-40B4-BE49-F238E27FC236}">
                    <a16:creationId xmlns:a16="http://schemas.microsoft.com/office/drawing/2014/main" id="{8C1B8089-8947-4F72-988B-C1400C9B21BE}"/>
                  </a:ext>
                </a:extLst>
              </p:cNvPr>
              <p:cNvSpPr/>
              <p:nvPr/>
            </p:nvSpPr>
            <p:spPr>
              <a:xfrm>
                <a:off x="5260073" y="307735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7777;p70">
                <a:extLst>
                  <a:ext uri="{FF2B5EF4-FFF2-40B4-BE49-F238E27FC236}">
                    <a16:creationId xmlns:a16="http://schemas.microsoft.com/office/drawing/2014/main" id="{C4825A00-78CE-47EF-BEA6-7CBA872BE1DC}"/>
                  </a:ext>
                </a:extLst>
              </p:cNvPr>
              <p:cNvSpPr/>
              <p:nvPr/>
            </p:nvSpPr>
            <p:spPr>
              <a:xfrm>
                <a:off x="5229450" y="3093557"/>
                <a:ext cx="31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1" y="0"/>
                      <a:pt x="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7778;p70">
                <a:extLst>
                  <a:ext uri="{FF2B5EF4-FFF2-40B4-BE49-F238E27FC236}">
                    <a16:creationId xmlns:a16="http://schemas.microsoft.com/office/drawing/2014/main" id="{D4FC4C7C-1BA1-4F66-93AF-B06E92E274AB}"/>
                  </a:ext>
                </a:extLst>
              </p:cNvPr>
              <p:cNvSpPr/>
              <p:nvPr/>
            </p:nvSpPr>
            <p:spPr>
              <a:xfrm>
                <a:off x="5151719" y="2476727"/>
                <a:ext cx="400751" cy="282162"/>
              </a:xfrm>
              <a:custGeom>
                <a:avLst/>
                <a:gdLst/>
                <a:ahLst/>
                <a:cxnLst/>
                <a:rect l="l" t="t" r="r" b="b"/>
                <a:pathLst>
                  <a:path w="31066" h="21873" extrusionOk="0">
                    <a:moveTo>
                      <a:pt x="28304" y="0"/>
                    </a:moveTo>
                    <a:cubicBezTo>
                      <a:pt x="27619" y="0"/>
                      <a:pt x="26866" y="0"/>
                      <a:pt x="26022" y="46"/>
                    </a:cubicBezTo>
                    <a:cubicBezTo>
                      <a:pt x="23648" y="160"/>
                      <a:pt x="21274" y="594"/>
                      <a:pt x="18991" y="1324"/>
                    </a:cubicBezTo>
                    <a:cubicBezTo>
                      <a:pt x="16823" y="2009"/>
                      <a:pt x="14723" y="3013"/>
                      <a:pt x="12737" y="4246"/>
                    </a:cubicBezTo>
                    <a:cubicBezTo>
                      <a:pt x="10843" y="5456"/>
                      <a:pt x="9062" y="6894"/>
                      <a:pt x="7442" y="8560"/>
                    </a:cubicBezTo>
                    <a:cubicBezTo>
                      <a:pt x="4292" y="11778"/>
                      <a:pt x="1827" y="15818"/>
                      <a:pt x="275" y="20224"/>
                    </a:cubicBezTo>
                    <a:cubicBezTo>
                      <a:pt x="183" y="20520"/>
                      <a:pt x="92" y="20794"/>
                      <a:pt x="1" y="21068"/>
                    </a:cubicBezTo>
                    <a:cubicBezTo>
                      <a:pt x="92" y="21182"/>
                      <a:pt x="206" y="21273"/>
                      <a:pt x="320" y="21342"/>
                    </a:cubicBezTo>
                    <a:cubicBezTo>
                      <a:pt x="526" y="21479"/>
                      <a:pt x="777" y="21593"/>
                      <a:pt x="1005" y="21662"/>
                    </a:cubicBezTo>
                    <a:cubicBezTo>
                      <a:pt x="1416" y="21798"/>
                      <a:pt x="1827" y="21844"/>
                      <a:pt x="2238" y="21867"/>
                    </a:cubicBezTo>
                    <a:cubicBezTo>
                      <a:pt x="2333" y="21871"/>
                      <a:pt x="2428" y="21873"/>
                      <a:pt x="2524" y="21873"/>
                    </a:cubicBezTo>
                    <a:cubicBezTo>
                      <a:pt x="3005" y="21873"/>
                      <a:pt x="3493" y="21825"/>
                      <a:pt x="3949" y="21730"/>
                    </a:cubicBezTo>
                    <a:cubicBezTo>
                      <a:pt x="4383" y="21639"/>
                      <a:pt x="4817" y="21502"/>
                      <a:pt x="5205" y="21296"/>
                    </a:cubicBezTo>
                    <a:lnTo>
                      <a:pt x="5182" y="21296"/>
                    </a:lnTo>
                    <a:cubicBezTo>
                      <a:pt x="5410" y="21182"/>
                      <a:pt x="5639" y="21045"/>
                      <a:pt x="5844" y="20885"/>
                    </a:cubicBezTo>
                    <a:cubicBezTo>
                      <a:pt x="6095" y="20726"/>
                      <a:pt x="6323" y="20520"/>
                      <a:pt x="6552" y="20338"/>
                    </a:cubicBezTo>
                    <a:cubicBezTo>
                      <a:pt x="7191" y="19767"/>
                      <a:pt x="7761" y="19128"/>
                      <a:pt x="8286" y="18443"/>
                    </a:cubicBezTo>
                    <a:cubicBezTo>
                      <a:pt x="8834" y="17758"/>
                      <a:pt x="9336" y="17028"/>
                      <a:pt x="9816" y="16298"/>
                    </a:cubicBezTo>
                    <a:lnTo>
                      <a:pt x="9816" y="16298"/>
                    </a:lnTo>
                    <a:lnTo>
                      <a:pt x="9793" y="16320"/>
                    </a:lnTo>
                    <a:cubicBezTo>
                      <a:pt x="10295" y="15567"/>
                      <a:pt x="10774" y="14791"/>
                      <a:pt x="11276" y="14015"/>
                    </a:cubicBezTo>
                    <a:cubicBezTo>
                      <a:pt x="11710" y="13285"/>
                      <a:pt x="12167" y="12577"/>
                      <a:pt x="12669" y="11892"/>
                    </a:cubicBezTo>
                    <a:cubicBezTo>
                      <a:pt x="12829" y="11641"/>
                      <a:pt x="13011" y="11390"/>
                      <a:pt x="13194" y="11139"/>
                    </a:cubicBezTo>
                    <a:cubicBezTo>
                      <a:pt x="13376" y="10934"/>
                      <a:pt x="13536" y="10705"/>
                      <a:pt x="13719" y="10500"/>
                    </a:cubicBezTo>
                    <a:cubicBezTo>
                      <a:pt x="14084" y="10066"/>
                      <a:pt x="14472" y="9633"/>
                      <a:pt x="14883" y="9199"/>
                    </a:cubicBezTo>
                    <a:cubicBezTo>
                      <a:pt x="15682" y="8377"/>
                      <a:pt x="16549" y="7578"/>
                      <a:pt x="17462" y="6848"/>
                    </a:cubicBezTo>
                    <a:cubicBezTo>
                      <a:pt x="19334" y="5341"/>
                      <a:pt x="21388" y="4040"/>
                      <a:pt x="23534" y="2968"/>
                    </a:cubicBezTo>
                    <a:cubicBezTo>
                      <a:pt x="25770" y="1849"/>
                      <a:pt x="28121" y="936"/>
                      <a:pt x="30541" y="251"/>
                    </a:cubicBezTo>
                    <a:cubicBezTo>
                      <a:pt x="30701" y="206"/>
                      <a:pt x="30883" y="137"/>
                      <a:pt x="31066" y="92"/>
                    </a:cubicBezTo>
                    <a:cubicBezTo>
                      <a:pt x="30176" y="23"/>
                      <a:pt x="29263" y="0"/>
                      <a:pt x="28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7779;p70">
                <a:extLst>
                  <a:ext uri="{FF2B5EF4-FFF2-40B4-BE49-F238E27FC236}">
                    <a16:creationId xmlns:a16="http://schemas.microsoft.com/office/drawing/2014/main" id="{4C292B65-58BE-4D90-AD4A-8C6D1466C9CD}"/>
                  </a:ext>
                </a:extLst>
              </p:cNvPr>
              <p:cNvSpPr/>
              <p:nvPr/>
            </p:nvSpPr>
            <p:spPr>
              <a:xfrm>
                <a:off x="5260073" y="307735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7780;p70">
                <a:extLst>
                  <a:ext uri="{FF2B5EF4-FFF2-40B4-BE49-F238E27FC236}">
                    <a16:creationId xmlns:a16="http://schemas.microsoft.com/office/drawing/2014/main" id="{53BB4F37-F67F-4A82-AF0D-6676C793AC13}"/>
                  </a:ext>
                </a:extLst>
              </p:cNvPr>
              <p:cNvSpPr/>
              <p:nvPr/>
            </p:nvSpPr>
            <p:spPr>
              <a:xfrm>
                <a:off x="5296578" y="2562997"/>
                <a:ext cx="473778" cy="561511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43528" extrusionOk="0">
                    <a:moveTo>
                      <a:pt x="21867" y="0"/>
                    </a:moveTo>
                    <a:cubicBezTo>
                      <a:pt x="21228" y="23"/>
                      <a:pt x="20566" y="69"/>
                      <a:pt x="19927" y="137"/>
                    </a:cubicBezTo>
                    <a:cubicBezTo>
                      <a:pt x="19060" y="274"/>
                      <a:pt x="18170" y="457"/>
                      <a:pt x="17302" y="708"/>
                    </a:cubicBezTo>
                    <a:cubicBezTo>
                      <a:pt x="16435" y="936"/>
                      <a:pt x="15590" y="1256"/>
                      <a:pt x="14769" y="1598"/>
                    </a:cubicBezTo>
                    <a:lnTo>
                      <a:pt x="14792" y="1598"/>
                    </a:lnTo>
                    <a:cubicBezTo>
                      <a:pt x="12669" y="2488"/>
                      <a:pt x="10683" y="3698"/>
                      <a:pt x="8857" y="5090"/>
                    </a:cubicBezTo>
                    <a:cubicBezTo>
                      <a:pt x="7099" y="6460"/>
                      <a:pt x="5479" y="8012"/>
                      <a:pt x="4109" y="9769"/>
                    </a:cubicBezTo>
                    <a:cubicBezTo>
                      <a:pt x="3630" y="10408"/>
                      <a:pt x="3173" y="11070"/>
                      <a:pt x="2763" y="11755"/>
                    </a:cubicBezTo>
                    <a:cubicBezTo>
                      <a:pt x="2580" y="12098"/>
                      <a:pt x="2375" y="12417"/>
                      <a:pt x="2215" y="12782"/>
                    </a:cubicBezTo>
                    <a:cubicBezTo>
                      <a:pt x="2032" y="13125"/>
                      <a:pt x="1872" y="13467"/>
                      <a:pt x="1735" y="13832"/>
                    </a:cubicBezTo>
                    <a:lnTo>
                      <a:pt x="1735" y="13809"/>
                    </a:lnTo>
                    <a:cubicBezTo>
                      <a:pt x="1347" y="14722"/>
                      <a:pt x="1028" y="15658"/>
                      <a:pt x="777" y="16617"/>
                    </a:cubicBezTo>
                    <a:cubicBezTo>
                      <a:pt x="526" y="17553"/>
                      <a:pt x="343" y="18511"/>
                      <a:pt x="206" y="19470"/>
                    </a:cubicBezTo>
                    <a:cubicBezTo>
                      <a:pt x="206" y="19470"/>
                      <a:pt x="206" y="19447"/>
                      <a:pt x="206" y="19447"/>
                    </a:cubicBezTo>
                    <a:cubicBezTo>
                      <a:pt x="69" y="20497"/>
                      <a:pt x="1" y="21547"/>
                      <a:pt x="1" y="22620"/>
                    </a:cubicBezTo>
                    <a:cubicBezTo>
                      <a:pt x="1" y="23145"/>
                      <a:pt x="24" y="23670"/>
                      <a:pt x="46" y="24195"/>
                    </a:cubicBezTo>
                    <a:cubicBezTo>
                      <a:pt x="92" y="24697"/>
                      <a:pt x="138" y="25199"/>
                      <a:pt x="206" y="25701"/>
                    </a:cubicBezTo>
                    <a:cubicBezTo>
                      <a:pt x="206" y="25701"/>
                      <a:pt x="206" y="25701"/>
                      <a:pt x="206" y="25679"/>
                    </a:cubicBezTo>
                    <a:cubicBezTo>
                      <a:pt x="320" y="26660"/>
                      <a:pt x="526" y="27619"/>
                      <a:pt x="777" y="28555"/>
                    </a:cubicBezTo>
                    <a:cubicBezTo>
                      <a:pt x="914" y="29057"/>
                      <a:pt x="1051" y="29536"/>
                      <a:pt x="1211" y="29993"/>
                    </a:cubicBezTo>
                    <a:cubicBezTo>
                      <a:pt x="1370" y="30449"/>
                      <a:pt x="1530" y="30883"/>
                      <a:pt x="1713" y="31316"/>
                    </a:cubicBezTo>
                    <a:lnTo>
                      <a:pt x="1713" y="31294"/>
                    </a:lnTo>
                    <a:cubicBezTo>
                      <a:pt x="2032" y="32047"/>
                      <a:pt x="2375" y="32777"/>
                      <a:pt x="2785" y="33485"/>
                    </a:cubicBezTo>
                    <a:cubicBezTo>
                      <a:pt x="3196" y="34170"/>
                      <a:pt x="3630" y="34831"/>
                      <a:pt x="4132" y="35471"/>
                    </a:cubicBezTo>
                    <a:cubicBezTo>
                      <a:pt x="4132" y="35493"/>
                      <a:pt x="4132" y="35493"/>
                      <a:pt x="4132" y="35493"/>
                    </a:cubicBezTo>
                    <a:cubicBezTo>
                      <a:pt x="4566" y="36041"/>
                      <a:pt x="5022" y="36566"/>
                      <a:pt x="5502" y="37068"/>
                    </a:cubicBezTo>
                    <a:cubicBezTo>
                      <a:pt x="5821" y="37388"/>
                      <a:pt x="6118" y="37662"/>
                      <a:pt x="6460" y="37959"/>
                    </a:cubicBezTo>
                    <a:cubicBezTo>
                      <a:pt x="6780" y="38232"/>
                      <a:pt x="7099" y="38506"/>
                      <a:pt x="7442" y="38757"/>
                    </a:cubicBezTo>
                    <a:lnTo>
                      <a:pt x="7419" y="38757"/>
                    </a:lnTo>
                    <a:cubicBezTo>
                      <a:pt x="8400" y="39488"/>
                      <a:pt x="9428" y="40173"/>
                      <a:pt x="10455" y="40812"/>
                    </a:cubicBezTo>
                    <a:cubicBezTo>
                      <a:pt x="11482" y="41451"/>
                      <a:pt x="12509" y="42067"/>
                      <a:pt x="13513" y="42729"/>
                    </a:cubicBezTo>
                    <a:cubicBezTo>
                      <a:pt x="13901" y="42980"/>
                      <a:pt x="14289" y="43254"/>
                      <a:pt x="14655" y="43528"/>
                    </a:cubicBezTo>
                    <a:cubicBezTo>
                      <a:pt x="15385" y="43414"/>
                      <a:pt x="16115" y="43277"/>
                      <a:pt x="16846" y="43140"/>
                    </a:cubicBezTo>
                    <a:cubicBezTo>
                      <a:pt x="18398" y="42820"/>
                      <a:pt x="20041" y="42409"/>
                      <a:pt x="21685" y="41953"/>
                    </a:cubicBezTo>
                    <a:cubicBezTo>
                      <a:pt x="22438" y="41725"/>
                      <a:pt x="23214" y="41496"/>
                      <a:pt x="24036" y="41223"/>
                    </a:cubicBezTo>
                    <a:cubicBezTo>
                      <a:pt x="24698" y="40994"/>
                      <a:pt x="25383" y="40766"/>
                      <a:pt x="26067" y="40492"/>
                    </a:cubicBezTo>
                    <a:cubicBezTo>
                      <a:pt x="27231" y="40036"/>
                      <a:pt x="28258" y="39533"/>
                      <a:pt x="29194" y="38963"/>
                    </a:cubicBezTo>
                    <a:cubicBezTo>
                      <a:pt x="30107" y="38392"/>
                      <a:pt x="30952" y="37753"/>
                      <a:pt x="31705" y="37023"/>
                    </a:cubicBezTo>
                    <a:cubicBezTo>
                      <a:pt x="32436" y="36315"/>
                      <a:pt x="33075" y="35516"/>
                      <a:pt x="33622" y="34626"/>
                    </a:cubicBezTo>
                    <a:cubicBezTo>
                      <a:pt x="34147" y="33782"/>
                      <a:pt x="34604" y="32800"/>
                      <a:pt x="34969" y="31727"/>
                    </a:cubicBezTo>
                    <a:cubicBezTo>
                      <a:pt x="35334" y="30700"/>
                      <a:pt x="35608" y="29559"/>
                      <a:pt x="35791" y="28281"/>
                    </a:cubicBezTo>
                    <a:cubicBezTo>
                      <a:pt x="35882" y="27619"/>
                      <a:pt x="35973" y="26957"/>
                      <a:pt x="36042" y="26318"/>
                    </a:cubicBezTo>
                    <a:lnTo>
                      <a:pt x="36065" y="26249"/>
                    </a:lnTo>
                    <a:cubicBezTo>
                      <a:pt x="36133" y="25542"/>
                      <a:pt x="36225" y="24834"/>
                      <a:pt x="36293" y="24126"/>
                    </a:cubicBezTo>
                    <a:cubicBezTo>
                      <a:pt x="36613" y="20908"/>
                      <a:pt x="36727" y="18009"/>
                      <a:pt x="36635" y="15270"/>
                    </a:cubicBezTo>
                    <a:cubicBezTo>
                      <a:pt x="36567" y="12896"/>
                      <a:pt x="36339" y="10728"/>
                      <a:pt x="35951" y="8742"/>
                    </a:cubicBezTo>
                    <a:cubicBezTo>
                      <a:pt x="35905" y="8651"/>
                      <a:pt x="35859" y="8560"/>
                      <a:pt x="35791" y="8468"/>
                    </a:cubicBezTo>
                    <a:cubicBezTo>
                      <a:pt x="35540" y="8035"/>
                      <a:pt x="35289" y="7601"/>
                      <a:pt x="35015" y="7190"/>
                    </a:cubicBezTo>
                    <a:cubicBezTo>
                      <a:pt x="34741" y="6756"/>
                      <a:pt x="34444" y="6368"/>
                      <a:pt x="34147" y="5958"/>
                    </a:cubicBezTo>
                    <a:cubicBezTo>
                      <a:pt x="33782" y="5501"/>
                      <a:pt x="33394" y="5045"/>
                      <a:pt x="32983" y="4611"/>
                    </a:cubicBezTo>
                    <a:cubicBezTo>
                      <a:pt x="32778" y="4405"/>
                      <a:pt x="32572" y="4200"/>
                      <a:pt x="32344" y="4017"/>
                    </a:cubicBezTo>
                    <a:cubicBezTo>
                      <a:pt x="32145" y="3841"/>
                      <a:pt x="31925" y="3664"/>
                      <a:pt x="31704" y="3487"/>
                    </a:cubicBezTo>
                    <a:lnTo>
                      <a:pt x="31704" y="3487"/>
                    </a:lnTo>
                    <a:cubicBezTo>
                      <a:pt x="31705" y="3490"/>
                      <a:pt x="31705" y="3492"/>
                      <a:pt x="31705" y="3492"/>
                    </a:cubicBezTo>
                    <a:cubicBezTo>
                      <a:pt x="31705" y="3492"/>
                      <a:pt x="31682" y="3470"/>
                      <a:pt x="31682" y="3470"/>
                    </a:cubicBezTo>
                    <a:lnTo>
                      <a:pt x="31682" y="3470"/>
                    </a:lnTo>
                    <a:cubicBezTo>
                      <a:pt x="31690" y="3475"/>
                      <a:pt x="31697" y="3481"/>
                      <a:pt x="31704" y="3487"/>
                    </a:cubicBezTo>
                    <a:lnTo>
                      <a:pt x="31704" y="3487"/>
                    </a:lnTo>
                    <a:cubicBezTo>
                      <a:pt x="31703" y="3481"/>
                      <a:pt x="31698" y="3470"/>
                      <a:pt x="31682" y="3470"/>
                    </a:cubicBezTo>
                    <a:cubicBezTo>
                      <a:pt x="31134" y="3036"/>
                      <a:pt x="30541" y="2648"/>
                      <a:pt x="29925" y="2305"/>
                    </a:cubicBezTo>
                    <a:cubicBezTo>
                      <a:pt x="29308" y="1963"/>
                      <a:pt x="28669" y="1666"/>
                      <a:pt x="28007" y="1392"/>
                    </a:cubicBezTo>
                    <a:cubicBezTo>
                      <a:pt x="27642" y="1233"/>
                      <a:pt x="27277" y="1073"/>
                      <a:pt x="26889" y="936"/>
                    </a:cubicBezTo>
                    <a:cubicBezTo>
                      <a:pt x="26706" y="868"/>
                      <a:pt x="26501" y="799"/>
                      <a:pt x="26296" y="731"/>
                    </a:cubicBezTo>
                    <a:cubicBezTo>
                      <a:pt x="26136" y="662"/>
                      <a:pt x="25953" y="616"/>
                      <a:pt x="25793" y="548"/>
                    </a:cubicBezTo>
                    <a:cubicBezTo>
                      <a:pt x="25451" y="457"/>
                      <a:pt x="25131" y="365"/>
                      <a:pt x="24789" y="297"/>
                    </a:cubicBezTo>
                    <a:cubicBezTo>
                      <a:pt x="24447" y="228"/>
                      <a:pt x="24104" y="160"/>
                      <a:pt x="23762" y="114"/>
                    </a:cubicBezTo>
                    <a:lnTo>
                      <a:pt x="23785" y="114"/>
                    </a:lnTo>
                    <a:cubicBezTo>
                      <a:pt x="23214" y="46"/>
                      <a:pt x="22621" y="0"/>
                      <a:pt x="220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7781;p70">
                <a:extLst>
                  <a:ext uri="{FF2B5EF4-FFF2-40B4-BE49-F238E27FC236}">
                    <a16:creationId xmlns:a16="http://schemas.microsoft.com/office/drawing/2014/main" id="{BC08A69A-FFD3-4C8F-A128-380AAD826B93}"/>
                  </a:ext>
                </a:extLst>
              </p:cNvPr>
              <p:cNvSpPr/>
              <p:nvPr/>
            </p:nvSpPr>
            <p:spPr>
              <a:xfrm>
                <a:off x="5130822" y="2748772"/>
                <a:ext cx="47124" cy="147537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1437" extrusionOk="0">
                    <a:moveTo>
                      <a:pt x="1621" y="1"/>
                    </a:moveTo>
                    <a:cubicBezTo>
                      <a:pt x="479" y="3562"/>
                      <a:pt x="0" y="7419"/>
                      <a:pt x="183" y="11140"/>
                    </a:cubicBezTo>
                    <a:lnTo>
                      <a:pt x="342" y="11162"/>
                    </a:lnTo>
                    <a:cubicBezTo>
                      <a:pt x="1233" y="11322"/>
                      <a:pt x="2032" y="11414"/>
                      <a:pt x="2808" y="11436"/>
                    </a:cubicBezTo>
                    <a:cubicBezTo>
                      <a:pt x="2716" y="10637"/>
                      <a:pt x="2671" y="9816"/>
                      <a:pt x="2648" y="9017"/>
                    </a:cubicBezTo>
                    <a:cubicBezTo>
                      <a:pt x="2602" y="7351"/>
                      <a:pt x="2716" y="5662"/>
                      <a:pt x="2967" y="4018"/>
                    </a:cubicBezTo>
                    <a:cubicBezTo>
                      <a:pt x="3082" y="3196"/>
                      <a:pt x="3264" y="2375"/>
                      <a:pt x="3447" y="1553"/>
                    </a:cubicBezTo>
                    <a:cubicBezTo>
                      <a:pt x="3515" y="1279"/>
                      <a:pt x="3584" y="1028"/>
                      <a:pt x="3652" y="777"/>
                    </a:cubicBezTo>
                    <a:cubicBezTo>
                      <a:pt x="3287" y="731"/>
                      <a:pt x="2945" y="686"/>
                      <a:pt x="2625" y="572"/>
                    </a:cubicBezTo>
                    <a:cubicBezTo>
                      <a:pt x="2511" y="526"/>
                      <a:pt x="2397" y="480"/>
                      <a:pt x="2283" y="435"/>
                    </a:cubicBezTo>
                    <a:cubicBezTo>
                      <a:pt x="2146" y="389"/>
                      <a:pt x="2054" y="320"/>
                      <a:pt x="1940" y="252"/>
                    </a:cubicBezTo>
                    <a:cubicBezTo>
                      <a:pt x="1849" y="183"/>
                      <a:pt x="1735" y="115"/>
                      <a:pt x="16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7782;p70">
                <a:extLst>
                  <a:ext uri="{FF2B5EF4-FFF2-40B4-BE49-F238E27FC236}">
                    <a16:creationId xmlns:a16="http://schemas.microsoft.com/office/drawing/2014/main" id="{3EEB146F-FC48-4815-A36B-DB62ED81E2E2}"/>
                  </a:ext>
                </a:extLst>
              </p:cNvPr>
              <p:cNvSpPr/>
              <p:nvPr/>
            </p:nvSpPr>
            <p:spPr>
              <a:xfrm>
                <a:off x="5225039" y="3075305"/>
                <a:ext cx="214075" cy="60372"/>
              </a:xfrm>
              <a:custGeom>
                <a:avLst/>
                <a:gdLst/>
                <a:ahLst/>
                <a:cxnLst/>
                <a:rect l="l" t="t" r="r" b="b"/>
                <a:pathLst>
                  <a:path w="16595" h="4680" extrusionOk="0">
                    <a:moveTo>
                      <a:pt x="2808" y="0"/>
                    </a:moveTo>
                    <a:cubicBezTo>
                      <a:pt x="2785" y="46"/>
                      <a:pt x="2762" y="91"/>
                      <a:pt x="2716" y="137"/>
                    </a:cubicBezTo>
                    <a:cubicBezTo>
                      <a:pt x="2557" y="365"/>
                      <a:pt x="2374" y="548"/>
                      <a:pt x="2169" y="685"/>
                    </a:cubicBezTo>
                    <a:cubicBezTo>
                      <a:pt x="1940" y="867"/>
                      <a:pt x="1689" y="1027"/>
                      <a:pt x="1415" y="1141"/>
                    </a:cubicBezTo>
                    <a:cubicBezTo>
                      <a:pt x="1073" y="1278"/>
                      <a:pt x="708" y="1370"/>
                      <a:pt x="365" y="1415"/>
                    </a:cubicBezTo>
                    <a:cubicBezTo>
                      <a:pt x="228" y="1438"/>
                      <a:pt x="114" y="1438"/>
                      <a:pt x="0" y="1461"/>
                    </a:cubicBezTo>
                    <a:cubicBezTo>
                      <a:pt x="206" y="1621"/>
                      <a:pt x="411" y="1780"/>
                      <a:pt x="662" y="1940"/>
                    </a:cubicBezTo>
                    <a:cubicBezTo>
                      <a:pt x="1461" y="2465"/>
                      <a:pt x="2328" y="2899"/>
                      <a:pt x="3310" y="3310"/>
                    </a:cubicBezTo>
                    <a:cubicBezTo>
                      <a:pt x="5113" y="4040"/>
                      <a:pt x="7167" y="4497"/>
                      <a:pt x="9404" y="4634"/>
                    </a:cubicBezTo>
                    <a:cubicBezTo>
                      <a:pt x="9929" y="4656"/>
                      <a:pt x="10431" y="4679"/>
                      <a:pt x="10911" y="4679"/>
                    </a:cubicBezTo>
                    <a:cubicBezTo>
                      <a:pt x="12257" y="4679"/>
                      <a:pt x="13673" y="4565"/>
                      <a:pt x="15156" y="4337"/>
                    </a:cubicBezTo>
                    <a:cubicBezTo>
                      <a:pt x="15636" y="4314"/>
                      <a:pt x="16115" y="4291"/>
                      <a:pt x="16594" y="4246"/>
                    </a:cubicBezTo>
                    <a:cubicBezTo>
                      <a:pt x="16549" y="4246"/>
                      <a:pt x="16503" y="4223"/>
                      <a:pt x="16480" y="4223"/>
                    </a:cubicBezTo>
                    <a:cubicBezTo>
                      <a:pt x="14700" y="3995"/>
                      <a:pt x="12919" y="3721"/>
                      <a:pt x="11185" y="3355"/>
                    </a:cubicBezTo>
                    <a:cubicBezTo>
                      <a:pt x="10454" y="3196"/>
                      <a:pt x="9701" y="3036"/>
                      <a:pt x="8993" y="2830"/>
                    </a:cubicBezTo>
                    <a:cubicBezTo>
                      <a:pt x="8331" y="2648"/>
                      <a:pt x="7692" y="2442"/>
                      <a:pt x="7053" y="2191"/>
                    </a:cubicBezTo>
                    <a:cubicBezTo>
                      <a:pt x="5821" y="1735"/>
                      <a:pt x="4611" y="1164"/>
                      <a:pt x="3492" y="457"/>
                    </a:cubicBezTo>
                    <a:cubicBezTo>
                      <a:pt x="3264" y="297"/>
                      <a:pt x="3036" y="160"/>
                      <a:pt x="28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7783;p70">
                <a:extLst>
                  <a:ext uri="{FF2B5EF4-FFF2-40B4-BE49-F238E27FC236}">
                    <a16:creationId xmlns:a16="http://schemas.microsoft.com/office/drawing/2014/main" id="{A04E7682-F03D-468B-BAA0-9E6A10AC73D7}"/>
                  </a:ext>
                </a:extLst>
              </p:cNvPr>
              <p:cNvSpPr/>
              <p:nvPr/>
            </p:nvSpPr>
            <p:spPr>
              <a:xfrm>
                <a:off x="5133170" y="2892457"/>
                <a:ext cx="128097" cy="201704"/>
              </a:xfrm>
              <a:custGeom>
                <a:avLst/>
                <a:gdLst/>
                <a:ahLst/>
                <a:cxnLst/>
                <a:rect l="l" t="t" r="r" b="b"/>
                <a:pathLst>
                  <a:path w="9930" h="15636" extrusionOk="0">
                    <a:moveTo>
                      <a:pt x="1" y="1"/>
                    </a:moveTo>
                    <a:cubicBezTo>
                      <a:pt x="24" y="617"/>
                      <a:pt x="69" y="1256"/>
                      <a:pt x="138" y="1918"/>
                    </a:cubicBezTo>
                    <a:cubicBezTo>
                      <a:pt x="275" y="3196"/>
                      <a:pt x="503" y="4406"/>
                      <a:pt x="777" y="5547"/>
                    </a:cubicBezTo>
                    <a:cubicBezTo>
                      <a:pt x="1051" y="6711"/>
                      <a:pt x="1439" y="7875"/>
                      <a:pt x="1918" y="8971"/>
                    </a:cubicBezTo>
                    <a:cubicBezTo>
                      <a:pt x="2763" y="11002"/>
                      <a:pt x="3972" y="12783"/>
                      <a:pt x="5433" y="14244"/>
                    </a:cubicBezTo>
                    <a:cubicBezTo>
                      <a:pt x="5935" y="14746"/>
                      <a:pt x="6483" y="15202"/>
                      <a:pt x="7077" y="15636"/>
                    </a:cubicBezTo>
                    <a:cubicBezTo>
                      <a:pt x="7236" y="15613"/>
                      <a:pt x="7350" y="15613"/>
                      <a:pt x="7487" y="15590"/>
                    </a:cubicBezTo>
                    <a:cubicBezTo>
                      <a:pt x="7830" y="15545"/>
                      <a:pt x="8195" y="15453"/>
                      <a:pt x="8537" y="15316"/>
                    </a:cubicBezTo>
                    <a:cubicBezTo>
                      <a:pt x="8811" y="15179"/>
                      <a:pt x="9062" y="15042"/>
                      <a:pt x="9291" y="14860"/>
                    </a:cubicBezTo>
                    <a:cubicBezTo>
                      <a:pt x="9496" y="14723"/>
                      <a:pt x="9679" y="14540"/>
                      <a:pt x="9838" y="14312"/>
                    </a:cubicBezTo>
                    <a:cubicBezTo>
                      <a:pt x="9884" y="14266"/>
                      <a:pt x="9907" y="14221"/>
                      <a:pt x="9930" y="14175"/>
                    </a:cubicBezTo>
                    <a:cubicBezTo>
                      <a:pt x="9565" y="13901"/>
                      <a:pt x="9199" y="13627"/>
                      <a:pt x="8857" y="13331"/>
                    </a:cubicBezTo>
                    <a:cubicBezTo>
                      <a:pt x="8263" y="12828"/>
                      <a:pt x="7716" y="12303"/>
                      <a:pt x="7236" y="11710"/>
                    </a:cubicBezTo>
                    <a:cubicBezTo>
                      <a:pt x="6734" y="11117"/>
                      <a:pt x="6255" y="10500"/>
                      <a:pt x="5844" y="9838"/>
                    </a:cubicBezTo>
                    <a:cubicBezTo>
                      <a:pt x="5410" y="9131"/>
                      <a:pt x="4999" y="8377"/>
                      <a:pt x="4634" y="7601"/>
                    </a:cubicBezTo>
                    <a:cubicBezTo>
                      <a:pt x="3950" y="6095"/>
                      <a:pt x="3402" y="4497"/>
                      <a:pt x="3059" y="2877"/>
                    </a:cubicBezTo>
                    <a:cubicBezTo>
                      <a:pt x="2877" y="2032"/>
                      <a:pt x="2717" y="1165"/>
                      <a:pt x="2626" y="297"/>
                    </a:cubicBezTo>
                    <a:cubicBezTo>
                      <a:pt x="1850" y="275"/>
                      <a:pt x="1051" y="183"/>
                      <a:pt x="160" y="2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7784;p70">
                <a:extLst>
                  <a:ext uri="{FF2B5EF4-FFF2-40B4-BE49-F238E27FC236}">
                    <a16:creationId xmlns:a16="http://schemas.microsoft.com/office/drawing/2014/main" id="{5F6DFBC0-7A76-47CE-8492-F8E81F927687}"/>
                  </a:ext>
                </a:extLst>
              </p:cNvPr>
              <p:cNvSpPr/>
              <p:nvPr/>
            </p:nvSpPr>
            <p:spPr>
              <a:xfrm>
                <a:off x="5151719" y="2538553"/>
                <a:ext cx="153716" cy="220255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17074" extrusionOk="0">
                    <a:moveTo>
                      <a:pt x="11916" y="1"/>
                    </a:moveTo>
                    <a:lnTo>
                      <a:pt x="11916" y="1"/>
                    </a:lnTo>
                    <a:cubicBezTo>
                      <a:pt x="10341" y="1073"/>
                      <a:pt x="8834" y="2352"/>
                      <a:pt x="7442" y="3767"/>
                    </a:cubicBezTo>
                    <a:cubicBezTo>
                      <a:pt x="4292" y="6985"/>
                      <a:pt x="1827" y="11025"/>
                      <a:pt x="275" y="15431"/>
                    </a:cubicBezTo>
                    <a:cubicBezTo>
                      <a:pt x="183" y="15727"/>
                      <a:pt x="92" y="16001"/>
                      <a:pt x="1" y="16275"/>
                    </a:cubicBezTo>
                    <a:cubicBezTo>
                      <a:pt x="115" y="16389"/>
                      <a:pt x="229" y="16480"/>
                      <a:pt x="320" y="16549"/>
                    </a:cubicBezTo>
                    <a:cubicBezTo>
                      <a:pt x="412" y="16617"/>
                      <a:pt x="526" y="16686"/>
                      <a:pt x="663" y="16732"/>
                    </a:cubicBezTo>
                    <a:cubicBezTo>
                      <a:pt x="777" y="16777"/>
                      <a:pt x="891" y="16823"/>
                      <a:pt x="1005" y="16869"/>
                    </a:cubicBezTo>
                    <a:cubicBezTo>
                      <a:pt x="1325" y="16983"/>
                      <a:pt x="1667" y="17028"/>
                      <a:pt x="2032" y="17074"/>
                    </a:cubicBezTo>
                    <a:cubicBezTo>
                      <a:pt x="2192" y="16458"/>
                      <a:pt x="2375" y="15864"/>
                      <a:pt x="2557" y="15294"/>
                    </a:cubicBezTo>
                    <a:cubicBezTo>
                      <a:pt x="3082" y="13627"/>
                      <a:pt x="3721" y="11984"/>
                      <a:pt x="4474" y="10386"/>
                    </a:cubicBezTo>
                    <a:cubicBezTo>
                      <a:pt x="5228" y="8788"/>
                      <a:pt x="6095" y="7236"/>
                      <a:pt x="7099" y="5775"/>
                    </a:cubicBezTo>
                    <a:cubicBezTo>
                      <a:pt x="7579" y="5045"/>
                      <a:pt x="8081" y="4360"/>
                      <a:pt x="8606" y="3676"/>
                    </a:cubicBezTo>
                    <a:cubicBezTo>
                      <a:pt x="9062" y="3105"/>
                      <a:pt x="9519" y="2557"/>
                      <a:pt x="9998" y="2032"/>
                    </a:cubicBezTo>
                    <a:cubicBezTo>
                      <a:pt x="10614" y="1325"/>
                      <a:pt x="11254" y="640"/>
                      <a:pt x="11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7785;p70">
                <a:extLst>
                  <a:ext uri="{FF2B5EF4-FFF2-40B4-BE49-F238E27FC236}">
                    <a16:creationId xmlns:a16="http://schemas.microsoft.com/office/drawing/2014/main" id="{7206CC36-DF16-486A-A2D6-52620AB88326}"/>
                  </a:ext>
                </a:extLst>
              </p:cNvPr>
              <p:cNvSpPr/>
              <p:nvPr/>
            </p:nvSpPr>
            <p:spPr>
              <a:xfrm>
                <a:off x="5152906" y="2758782"/>
                <a:ext cx="32689" cy="129361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0028" extrusionOk="0">
                    <a:moveTo>
                      <a:pt x="1712" y="1"/>
                    </a:moveTo>
                    <a:cubicBezTo>
                      <a:pt x="1392" y="1"/>
                      <a:pt x="1050" y="229"/>
                      <a:pt x="982" y="572"/>
                    </a:cubicBezTo>
                    <a:cubicBezTo>
                      <a:pt x="639" y="2010"/>
                      <a:pt x="342" y="3448"/>
                      <a:pt x="160" y="4931"/>
                    </a:cubicBezTo>
                    <a:cubicBezTo>
                      <a:pt x="0" y="6438"/>
                      <a:pt x="23" y="7967"/>
                      <a:pt x="297" y="9473"/>
                    </a:cubicBezTo>
                    <a:cubicBezTo>
                      <a:pt x="372" y="9813"/>
                      <a:pt x="713" y="10028"/>
                      <a:pt x="1035" y="10028"/>
                    </a:cubicBezTo>
                    <a:cubicBezTo>
                      <a:pt x="1102" y="10028"/>
                      <a:pt x="1169" y="10018"/>
                      <a:pt x="1233" y="9998"/>
                    </a:cubicBezTo>
                    <a:cubicBezTo>
                      <a:pt x="1438" y="9953"/>
                      <a:pt x="1598" y="9816"/>
                      <a:pt x="1689" y="9656"/>
                    </a:cubicBezTo>
                    <a:cubicBezTo>
                      <a:pt x="1803" y="9473"/>
                      <a:pt x="1803" y="9268"/>
                      <a:pt x="1780" y="9063"/>
                    </a:cubicBezTo>
                    <a:cubicBezTo>
                      <a:pt x="1735" y="8880"/>
                      <a:pt x="1712" y="8675"/>
                      <a:pt x="1666" y="8492"/>
                    </a:cubicBezTo>
                    <a:cubicBezTo>
                      <a:pt x="1529" y="7191"/>
                      <a:pt x="1575" y="5890"/>
                      <a:pt x="1735" y="4589"/>
                    </a:cubicBezTo>
                    <a:cubicBezTo>
                      <a:pt x="1895" y="3356"/>
                      <a:pt x="2168" y="2169"/>
                      <a:pt x="2442" y="960"/>
                    </a:cubicBezTo>
                    <a:cubicBezTo>
                      <a:pt x="2534" y="572"/>
                      <a:pt x="2328" y="138"/>
                      <a:pt x="1917" y="24"/>
                    </a:cubicBezTo>
                    <a:cubicBezTo>
                      <a:pt x="1849" y="24"/>
                      <a:pt x="1780" y="1"/>
                      <a:pt x="1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7786;p70">
                <a:extLst>
                  <a:ext uri="{FF2B5EF4-FFF2-40B4-BE49-F238E27FC236}">
                    <a16:creationId xmlns:a16="http://schemas.microsoft.com/office/drawing/2014/main" id="{4764A239-6273-4BC9-8E9F-83CFF9B7FBCA}"/>
                  </a:ext>
                </a:extLst>
              </p:cNvPr>
              <p:cNvSpPr/>
              <p:nvPr/>
            </p:nvSpPr>
            <p:spPr>
              <a:xfrm>
                <a:off x="5260667" y="3072351"/>
                <a:ext cx="110721" cy="52155"/>
              </a:xfrm>
              <a:custGeom>
                <a:avLst/>
                <a:gdLst/>
                <a:ahLst/>
                <a:cxnLst/>
                <a:rect l="l" t="t" r="r" b="b"/>
                <a:pathLst>
                  <a:path w="8583" h="4043" extrusionOk="0">
                    <a:moveTo>
                      <a:pt x="776" y="1"/>
                    </a:moveTo>
                    <a:cubicBezTo>
                      <a:pt x="730" y="1"/>
                      <a:pt x="708" y="24"/>
                      <a:pt x="685" y="24"/>
                    </a:cubicBezTo>
                    <a:cubicBezTo>
                      <a:pt x="479" y="46"/>
                      <a:pt x="297" y="138"/>
                      <a:pt x="160" y="298"/>
                    </a:cubicBezTo>
                    <a:cubicBezTo>
                      <a:pt x="46" y="457"/>
                      <a:pt x="0" y="663"/>
                      <a:pt x="23" y="868"/>
                    </a:cubicBezTo>
                    <a:cubicBezTo>
                      <a:pt x="46" y="1051"/>
                      <a:pt x="137" y="1256"/>
                      <a:pt x="297" y="1370"/>
                    </a:cubicBezTo>
                    <a:cubicBezTo>
                      <a:pt x="2511" y="2808"/>
                      <a:pt x="5022" y="3813"/>
                      <a:pt x="7669" y="4041"/>
                    </a:cubicBezTo>
                    <a:cubicBezTo>
                      <a:pt x="7687" y="4042"/>
                      <a:pt x="7704" y="4042"/>
                      <a:pt x="7721" y="4042"/>
                    </a:cubicBezTo>
                    <a:cubicBezTo>
                      <a:pt x="8112" y="4042"/>
                      <a:pt x="8470" y="3794"/>
                      <a:pt x="8514" y="3379"/>
                    </a:cubicBezTo>
                    <a:cubicBezTo>
                      <a:pt x="8582" y="2991"/>
                      <a:pt x="8286" y="2557"/>
                      <a:pt x="7875" y="2534"/>
                    </a:cubicBezTo>
                    <a:cubicBezTo>
                      <a:pt x="7099" y="2466"/>
                      <a:pt x="6323" y="2329"/>
                      <a:pt x="5569" y="2124"/>
                    </a:cubicBezTo>
                    <a:cubicBezTo>
                      <a:pt x="4246" y="1758"/>
                      <a:pt x="2990" y="1211"/>
                      <a:pt x="1803" y="526"/>
                    </a:cubicBezTo>
                    <a:cubicBezTo>
                      <a:pt x="1598" y="412"/>
                      <a:pt x="1415" y="298"/>
                      <a:pt x="1233" y="183"/>
                    </a:cubicBezTo>
                    <a:cubicBezTo>
                      <a:pt x="1096" y="69"/>
                      <a:pt x="936" y="1"/>
                      <a:pt x="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7787;p70">
                <a:extLst>
                  <a:ext uri="{FF2B5EF4-FFF2-40B4-BE49-F238E27FC236}">
                    <a16:creationId xmlns:a16="http://schemas.microsoft.com/office/drawing/2014/main" id="{1E8F8D16-4687-4721-8BBF-78B5D8CBFA16}"/>
                  </a:ext>
                </a:extLst>
              </p:cNvPr>
              <p:cNvSpPr/>
              <p:nvPr/>
            </p:nvSpPr>
            <p:spPr>
              <a:xfrm>
                <a:off x="5161149" y="2735525"/>
                <a:ext cx="12074" cy="8166"/>
              </a:xfrm>
              <a:custGeom>
                <a:avLst/>
                <a:gdLst/>
                <a:ahLst/>
                <a:cxnLst/>
                <a:rect l="l" t="t" r="r" b="b"/>
                <a:pathLst>
                  <a:path w="936" h="633" extrusionOk="0">
                    <a:moveTo>
                      <a:pt x="274" y="1"/>
                    </a:moveTo>
                    <a:cubicBezTo>
                      <a:pt x="228" y="1"/>
                      <a:pt x="160" y="46"/>
                      <a:pt x="114" y="69"/>
                    </a:cubicBezTo>
                    <a:cubicBezTo>
                      <a:pt x="46" y="138"/>
                      <a:pt x="23" y="206"/>
                      <a:pt x="23" y="275"/>
                    </a:cubicBezTo>
                    <a:cubicBezTo>
                      <a:pt x="0" y="366"/>
                      <a:pt x="46" y="434"/>
                      <a:pt x="91" y="480"/>
                    </a:cubicBezTo>
                    <a:cubicBezTo>
                      <a:pt x="137" y="549"/>
                      <a:pt x="206" y="571"/>
                      <a:pt x="297" y="571"/>
                    </a:cubicBezTo>
                    <a:cubicBezTo>
                      <a:pt x="320" y="571"/>
                      <a:pt x="343" y="594"/>
                      <a:pt x="388" y="594"/>
                    </a:cubicBezTo>
                    <a:cubicBezTo>
                      <a:pt x="434" y="594"/>
                      <a:pt x="479" y="617"/>
                      <a:pt x="525" y="617"/>
                    </a:cubicBezTo>
                    <a:cubicBezTo>
                      <a:pt x="563" y="626"/>
                      <a:pt x="597" y="632"/>
                      <a:pt x="628" y="632"/>
                    </a:cubicBezTo>
                    <a:cubicBezTo>
                      <a:pt x="673" y="632"/>
                      <a:pt x="713" y="621"/>
                      <a:pt x="753" y="594"/>
                    </a:cubicBezTo>
                    <a:cubicBezTo>
                      <a:pt x="822" y="571"/>
                      <a:pt x="867" y="503"/>
                      <a:pt x="890" y="434"/>
                    </a:cubicBezTo>
                    <a:cubicBezTo>
                      <a:pt x="936" y="297"/>
                      <a:pt x="845" y="115"/>
                      <a:pt x="708" y="69"/>
                    </a:cubicBezTo>
                    <a:cubicBezTo>
                      <a:pt x="571" y="46"/>
                      <a:pt x="434" y="24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7788;p70">
                <a:extLst>
                  <a:ext uri="{FF2B5EF4-FFF2-40B4-BE49-F238E27FC236}">
                    <a16:creationId xmlns:a16="http://schemas.microsoft.com/office/drawing/2014/main" id="{7E78991D-DAB0-4295-8437-BA100B168E6A}"/>
                  </a:ext>
                </a:extLst>
              </p:cNvPr>
              <p:cNvSpPr/>
              <p:nvPr/>
            </p:nvSpPr>
            <p:spPr>
              <a:xfrm>
                <a:off x="5184109" y="2738466"/>
                <a:ext cx="15325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742" extrusionOk="0">
                    <a:moveTo>
                      <a:pt x="891" y="1"/>
                    </a:moveTo>
                    <a:cubicBezTo>
                      <a:pt x="868" y="1"/>
                      <a:pt x="845" y="1"/>
                      <a:pt x="822" y="24"/>
                    </a:cubicBezTo>
                    <a:cubicBezTo>
                      <a:pt x="617" y="69"/>
                      <a:pt x="434" y="115"/>
                      <a:pt x="252" y="161"/>
                    </a:cubicBezTo>
                    <a:cubicBezTo>
                      <a:pt x="92" y="206"/>
                      <a:pt x="1" y="343"/>
                      <a:pt x="23" y="503"/>
                    </a:cubicBezTo>
                    <a:cubicBezTo>
                      <a:pt x="62" y="639"/>
                      <a:pt x="167" y="742"/>
                      <a:pt x="295" y="742"/>
                    </a:cubicBezTo>
                    <a:cubicBezTo>
                      <a:pt x="318" y="742"/>
                      <a:pt x="342" y="738"/>
                      <a:pt x="366" y="731"/>
                    </a:cubicBezTo>
                    <a:cubicBezTo>
                      <a:pt x="548" y="686"/>
                      <a:pt x="754" y="617"/>
                      <a:pt x="936" y="572"/>
                    </a:cubicBezTo>
                    <a:cubicBezTo>
                      <a:pt x="1096" y="526"/>
                      <a:pt x="1187" y="389"/>
                      <a:pt x="1165" y="229"/>
                    </a:cubicBezTo>
                    <a:cubicBezTo>
                      <a:pt x="1142" y="115"/>
                      <a:pt x="1005" y="1"/>
                      <a:pt x="8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7789;p70">
                <a:extLst>
                  <a:ext uri="{FF2B5EF4-FFF2-40B4-BE49-F238E27FC236}">
                    <a16:creationId xmlns:a16="http://schemas.microsoft.com/office/drawing/2014/main" id="{AA854FB1-0B55-444A-8E61-6D255B3BDDEC}"/>
                  </a:ext>
                </a:extLst>
              </p:cNvPr>
              <p:cNvSpPr/>
              <p:nvPr/>
            </p:nvSpPr>
            <p:spPr>
              <a:xfrm>
                <a:off x="5212965" y="2727579"/>
                <a:ext cx="14138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31" extrusionOk="0">
                    <a:moveTo>
                      <a:pt x="776" y="0"/>
                    </a:moveTo>
                    <a:cubicBezTo>
                      <a:pt x="708" y="0"/>
                      <a:pt x="639" y="23"/>
                      <a:pt x="594" y="69"/>
                    </a:cubicBezTo>
                    <a:cubicBezTo>
                      <a:pt x="457" y="183"/>
                      <a:pt x="320" y="274"/>
                      <a:pt x="183" y="366"/>
                    </a:cubicBezTo>
                    <a:cubicBezTo>
                      <a:pt x="183" y="388"/>
                      <a:pt x="160" y="388"/>
                      <a:pt x="160" y="388"/>
                    </a:cubicBezTo>
                    <a:cubicBezTo>
                      <a:pt x="92" y="434"/>
                      <a:pt x="46" y="480"/>
                      <a:pt x="23" y="571"/>
                    </a:cubicBezTo>
                    <a:cubicBezTo>
                      <a:pt x="0" y="640"/>
                      <a:pt x="0" y="708"/>
                      <a:pt x="46" y="777"/>
                    </a:cubicBezTo>
                    <a:cubicBezTo>
                      <a:pt x="69" y="845"/>
                      <a:pt x="137" y="891"/>
                      <a:pt x="206" y="913"/>
                    </a:cubicBezTo>
                    <a:cubicBezTo>
                      <a:pt x="240" y="925"/>
                      <a:pt x="280" y="931"/>
                      <a:pt x="317" y="931"/>
                    </a:cubicBezTo>
                    <a:cubicBezTo>
                      <a:pt x="354" y="931"/>
                      <a:pt x="388" y="925"/>
                      <a:pt x="411" y="913"/>
                    </a:cubicBezTo>
                    <a:cubicBezTo>
                      <a:pt x="617" y="777"/>
                      <a:pt x="799" y="640"/>
                      <a:pt x="959" y="503"/>
                    </a:cubicBezTo>
                    <a:cubicBezTo>
                      <a:pt x="1096" y="411"/>
                      <a:pt x="1096" y="206"/>
                      <a:pt x="982" y="92"/>
                    </a:cubicBezTo>
                    <a:cubicBezTo>
                      <a:pt x="936" y="46"/>
                      <a:pt x="868" y="0"/>
                      <a:pt x="7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7790;p70">
                <a:extLst>
                  <a:ext uri="{FF2B5EF4-FFF2-40B4-BE49-F238E27FC236}">
                    <a16:creationId xmlns:a16="http://schemas.microsoft.com/office/drawing/2014/main" id="{149A070E-B1A8-4F04-AE4B-2D844484F3DB}"/>
                  </a:ext>
                </a:extLst>
              </p:cNvPr>
              <p:cNvSpPr/>
              <p:nvPr/>
            </p:nvSpPr>
            <p:spPr>
              <a:xfrm>
                <a:off x="5235049" y="2702554"/>
                <a:ext cx="13558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144" extrusionOk="0">
                    <a:moveTo>
                      <a:pt x="708" y="0"/>
                    </a:moveTo>
                    <a:cubicBezTo>
                      <a:pt x="617" y="0"/>
                      <a:pt x="525" y="46"/>
                      <a:pt x="480" y="137"/>
                    </a:cubicBezTo>
                    <a:cubicBezTo>
                      <a:pt x="343" y="320"/>
                      <a:pt x="206" y="502"/>
                      <a:pt x="92" y="708"/>
                    </a:cubicBezTo>
                    <a:cubicBezTo>
                      <a:pt x="0" y="845"/>
                      <a:pt x="46" y="1005"/>
                      <a:pt x="160" y="1096"/>
                    </a:cubicBezTo>
                    <a:cubicBezTo>
                      <a:pt x="209" y="1128"/>
                      <a:pt x="263" y="1143"/>
                      <a:pt x="317" y="1143"/>
                    </a:cubicBezTo>
                    <a:cubicBezTo>
                      <a:pt x="415" y="1143"/>
                      <a:pt x="512" y="1093"/>
                      <a:pt x="571" y="1005"/>
                    </a:cubicBezTo>
                    <a:cubicBezTo>
                      <a:pt x="685" y="822"/>
                      <a:pt x="822" y="639"/>
                      <a:pt x="959" y="434"/>
                    </a:cubicBezTo>
                    <a:cubicBezTo>
                      <a:pt x="1050" y="320"/>
                      <a:pt x="982" y="137"/>
                      <a:pt x="868" y="46"/>
                    </a:cubicBezTo>
                    <a:cubicBezTo>
                      <a:pt x="822" y="23"/>
                      <a:pt x="776" y="0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7791;p70">
                <a:extLst>
                  <a:ext uri="{FF2B5EF4-FFF2-40B4-BE49-F238E27FC236}">
                    <a16:creationId xmlns:a16="http://schemas.microsoft.com/office/drawing/2014/main" id="{7E44F78F-DA7F-4DC8-93B4-3D156D760FC0}"/>
                  </a:ext>
                </a:extLst>
              </p:cNvPr>
              <p:cNvSpPr/>
              <p:nvPr/>
            </p:nvSpPr>
            <p:spPr>
              <a:xfrm>
                <a:off x="5257429" y="2672808"/>
                <a:ext cx="13842" cy="16989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317" extrusionOk="0">
                    <a:moveTo>
                      <a:pt x="753" y="1"/>
                    </a:moveTo>
                    <a:cubicBezTo>
                      <a:pt x="662" y="1"/>
                      <a:pt x="571" y="47"/>
                      <a:pt x="525" y="138"/>
                    </a:cubicBezTo>
                    <a:cubicBezTo>
                      <a:pt x="365" y="389"/>
                      <a:pt x="205" y="617"/>
                      <a:pt x="68" y="868"/>
                    </a:cubicBezTo>
                    <a:cubicBezTo>
                      <a:pt x="0" y="1005"/>
                      <a:pt x="23" y="1188"/>
                      <a:pt x="160" y="1279"/>
                    </a:cubicBezTo>
                    <a:cubicBezTo>
                      <a:pt x="201" y="1304"/>
                      <a:pt x="253" y="1317"/>
                      <a:pt x="307" y="1317"/>
                    </a:cubicBezTo>
                    <a:cubicBezTo>
                      <a:pt x="404" y="1317"/>
                      <a:pt x="504" y="1276"/>
                      <a:pt x="548" y="1188"/>
                    </a:cubicBezTo>
                    <a:cubicBezTo>
                      <a:pt x="685" y="937"/>
                      <a:pt x="845" y="686"/>
                      <a:pt x="1004" y="457"/>
                    </a:cubicBezTo>
                    <a:cubicBezTo>
                      <a:pt x="1073" y="321"/>
                      <a:pt x="1050" y="138"/>
                      <a:pt x="913" y="47"/>
                    </a:cubicBezTo>
                    <a:cubicBezTo>
                      <a:pt x="867" y="24"/>
                      <a:pt x="822" y="1"/>
                      <a:pt x="7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7792;p70">
                <a:extLst>
                  <a:ext uri="{FF2B5EF4-FFF2-40B4-BE49-F238E27FC236}">
                    <a16:creationId xmlns:a16="http://schemas.microsoft.com/office/drawing/2014/main" id="{C87A880D-55AE-45AF-B49B-9E008DFB4F7B}"/>
                  </a:ext>
                </a:extLst>
              </p:cNvPr>
              <p:cNvSpPr/>
              <p:nvPr/>
            </p:nvSpPr>
            <p:spPr>
              <a:xfrm>
                <a:off x="5279216" y="2637774"/>
                <a:ext cx="14435" cy="17996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395" extrusionOk="0">
                    <a:moveTo>
                      <a:pt x="799" y="1"/>
                    </a:moveTo>
                    <a:cubicBezTo>
                      <a:pt x="708" y="1"/>
                      <a:pt x="616" y="46"/>
                      <a:pt x="548" y="138"/>
                    </a:cubicBezTo>
                    <a:cubicBezTo>
                      <a:pt x="388" y="412"/>
                      <a:pt x="228" y="686"/>
                      <a:pt x="69" y="959"/>
                    </a:cubicBezTo>
                    <a:cubicBezTo>
                      <a:pt x="0" y="1096"/>
                      <a:pt x="23" y="1256"/>
                      <a:pt x="160" y="1347"/>
                    </a:cubicBezTo>
                    <a:cubicBezTo>
                      <a:pt x="200" y="1380"/>
                      <a:pt x="252" y="1395"/>
                      <a:pt x="305" y="1395"/>
                    </a:cubicBezTo>
                    <a:cubicBezTo>
                      <a:pt x="402" y="1395"/>
                      <a:pt x="504" y="1345"/>
                      <a:pt x="548" y="1256"/>
                    </a:cubicBezTo>
                    <a:cubicBezTo>
                      <a:pt x="708" y="982"/>
                      <a:pt x="867" y="708"/>
                      <a:pt x="1027" y="457"/>
                    </a:cubicBezTo>
                    <a:cubicBezTo>
                      <a:pt x="1119" y="320"/>
                      <a:pt x="1073" y="138"/>
                      <a:pt x="959" y="46"/>
                    </a:cubicBezTo>
                    <a:cubicBezTo>
                      <a:pt x="913" y="24"/>
                      <a:pt x="845" y="1"/>
                      <a:pt x="7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7793;p70">
                <a:extLst>
                  <a:ext uri="{FF2B5EF4-FFF2-40B4-BE49-F238E27FC236}">
                    <a16:creationId xmlns:a16="http://schemas.microsoft.com/office/drawing/2014/main" id="{220EF075-4427-42AD-A6B1-3F80328356BE}"/>
                  </a:ext>
                </a:extLst>
              </p:cNvPr>
              <p:cNvSpPr/>
              <p:nvPr/>
            </p:nvSpPr>
            <p:spPr>
              <a:xfrm>
                <a:off x="5302177" y="2602740"/>
                <a:ext cx="16202" cy="18602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442" extrusionOk="0">
                    <a:moveTo>
                      <a:pt x="891" y="1"/>
                    </a:moveTo>
                    <a:cubicBezTo>
                      <a:pt x="799" y="23"/>
                      <a:pt x="754" y="69"/>
                      <a:pt x="708" y="138"/>
                    </a:cubicBezTo>
                    <a:cubicBezTo>
                      <a:pt x="480" y="411"/>
                      <a:pt x="274" y="708"/>
                      <a:pt x="92" y="1005"/>
                    </a:cubicBezTo>
                    <a:cubicBezTo>
                      <a:pt x="0" y="1142"/>
                      <a:pt x="46" y="1324"/>
                      <a:pt x="183" y="1393"/>
                    </a:cubicBezTo>
                    <a:cubicBezTo>
                      <a:pt x="225" y="1426"/>
                      <a:pt x="279" y="1441"/>
                      <a:pt x="334" y="1441"/>
                    </a:cubicBezTo>
                    <a:cubicBezTo>
                      <a:pt x="430" y="1441"/>
                      <a:pt x="528" y="1397"/>
                      <a:pt x="571" y="1324"/>
                    </a:cubicBezTo>
                    <a:cubicBezTo>
                      <a:pt x="754" y="1005"/>
                      <a:pt x="959" y="708"/>
                      <a:pt x="1187" y="434"/>
                    </a:cubicBezTo>
                    <a:cubicBezTo>
                      <a:pt x="1233" y="389"/>
                      <a:pt x="1256" y="274"/>
                      <a:pt x="1233" y="229"/>
                    </a:cubicBezTo>
                    <a:cubicBezTo>
                      <a:pt x="1210" y="138"/>
                      <a:pt x="1165" y="69"/>
                      <a:pt x="1096" y="46"/>
                    </a:cubicBezTo>
                    <a:cubicBezTo>
                      <a:pt x="1050" y="1"/>
                      <a:pt x="1005" y="1"/>
                      <a:pt x="9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7794;p70">
                <a:extLst>
                  <a:ext uri="{FF2B5EF4-FFF2-40B4-BE49-F238E27FC236}">
                    <a16:creationId xmlns:a16="http://schemas.microsoft.com/office/drawing/2014/main" id="{7AA4EBD0-01A5-452E-BC18-A84CA537B03E}"/>
                  </a:ext>
                </a:extLst>
              </p:cNvPr>
              <p:cNvSpPr/>
              <p:nvPr/>
            </p:nvSpPr>
            <p:spPr>
              <a:xfrm>
                <a:off x="5328672" y="2573007"/>
                <a:ext cx="15325" cy="1560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210" extrusionOk="0">
                    <a:moveTo>
                      <a:pt x="868" y="0"/>
                    </a:moveTo>
                    <a:cubicBezTo>
                      <a:pt x="800" y="0"/>
                      <a:pt x="731" y="23"/>
                      <a:pt x="685" y="69"/>
                    </a:cubicBezTo>
                    <a:cubicBezTo>
                      <a:pt x="457" y="297"/>
                      <a:pt x="252" y="525"/>
                      <a:pt x="46" y="776"/>
                    </a:cubicBezTo>
                    <a:cubicBezTo>
                      <a:pt x="1" y="822"/>
                      <a:pt x="1" y="913"/>
                      <a:pt x="24" y="982"/>
                    </a:cubicBezTo>
                    <a:cubicBezTo>
                      <a:pt x="24" y="1050"/>
                      <a:pt x="69" y="1119"/>
                      <a:pt x="138" y="1164"/>
                    </a:cubicBezTo>
                    <a:cubicBezTo>
                      <a:pt x="206" y="1210"/>
                      <a:pt x="275" y="1210"/>
                      <a:pt x="366" y="1210"/>
                    </a:cubicBezTo>
                    <a:cubicBezTo>
                      <a:pt x="434" y="1187"/>
                      <a:pt x="480" y="1141"/>
                      <a:pt x="526" y="1073"/>
                    </a:cubicBezTo>
                    <a:cubicBezTo>
                      <a:pt x="571" y="1027"/>
                      <a:pt x="617" y="982"/>
                      <a:pt x="663" y="913"/>
                    </a:cubicBezTo>
                    <a:lnTo>
                      <a:pt x="663" y="913"/>
                    </a:lnTo>
                    <a:cubicBezTo>
                      <a:pt x="640" y="936"/>
                      <a:pt x="640" y="959"/>
                      <a:pt x="617" y="959"/>
                    </a:cubicBezTo>
                    <a:cubicBezTo>
                      <a:pt x="754" y="799"/>
                      <a:pt x="914" y="639"/>
                      <a:pt x="1051" y="502"/>
                    </a:cubicBezTo>
                    <a:cubicBezTo>
                      <a:pt x="1165" y="388"/>
                      <a:pt x="1188" y="206"/>
                      <a:pt x="1074" y="92"/>
                    </a:cubicBezTo>
                    <a:cubicBezTo>
                      <a:pt x="1028" y="46"/>
                      <a:pt x="937" y="0"/>
                      <a:pt x="8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7795;p70">
                <a:extLst>
                  <a:ext uri="{FF2B5EF4-FFF2-40B4-BE49-F238E27FC236}">
                    <a16:creationId xmlns:a16="http://schemas.microsoft.com/office/drawing/2014/main" id="{3ACC6099-8CD3-48CE-B311-595B2D237B2E}"/>
                  </a:ext>
                </a:extLst>
              </p:cNvPr>
              <p:cNvSpPr/>
              <p:nvPr/>
            </p:nvSpPr>
            <p:spPr>
              <a:xfrm>
                <a:off x="5359295" y="2550330"/>
                <a:ext cx="15029" cy="1345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43" extrusionOk="0">
                    <a:moveTo>
                      <a:pt x="868" y="1"/>
                    </a:moveTo>
                    <a:cubicBezTo>
                      <a:pt x="799" y="1"/>
                      <a:pt x="731" y="23"/>
                      <a:pt x="662" y="69"/>
                    </a:cubicBezTo>
                    <a:cubicBezTo>
                      <a:pt x="480" y="229"/>
                      <a:pt x="297" y="389"/>
                      <a:pt x="115" y="548"/>
                    </a:cubicBezTo>
                    <a:cubicBezTo>
                      <a:pt x="1" y="640"/>
                      <a:pt x="1" y="822"/>
                      <a:pt x="92" y="936"/>
                    </a:cubicBezTo>
                    <a:cubicBezTo>
                      <a:pt x="152" y="1008"/>
                      <a:pt x="230" y="1042"/>
                      <a:pt x="307" y="1042"/>
                    </a:cubicBezTo>
                    <a:cubicBezTo>
                      <a:pt x="378" y="1042"/>
                      <a:pt x="448" y="1014"/>
                      <a:pt x="503" y="959"/>
                    </a:cubicBezTo>
                    <a:cubicBezTo>
                      <a:pt x="685" y="800"/>
                      <a:pt x="868" y="663"/>
                      <a:pt x="1051" y="503"/>
                    </a:cubicBezTo>
                    <a:cubicBezTo>
                      <a:pt x="1165" y="389"/>
                      <a:pt x="1165" y="206"/>
                      <a:pt x="1073" y="92"/>
                    </a:cubicBezTo>
                    <a:cubicBezTo>
                      <a:pt x="1005" y="23"/>
                      <a:pt x="936" y="1"/>
                      <a:pt x="8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7796;p70">
                <a:extLst>
                  <a:ext uri="{FF2B5EF4-FFF2-40B4-BE49-F238E27FC236}">
                    <a16:creationId xmlns:a16="http://schemas.microsoft.com/office/drawing/2014/main" id="{37D62D71-D642-422C-81C6-5D2B9906503E}"/>
                  </a:ext>
                </a:extLst>
              </p:cNvPr>
              <p:cNvSpPr/>
              <p:nvPr/>
            </p:nvSpPr>
            <p:spPr>
              <a:xfrm>
                <a:off x="5388744" y="2532077"/>
                <a:ext cx="12074" cy="10617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23" extrusionOk="0">
                    <a:moveTo>
                      <a:pt x="639" y="0"/>
                    </a:moveTo>
                    <a:cubicBezTo>
                      <a:pt x="594" y="0"/>
                      <a:pt x="548" y="0"/>
                      <a:pt x="525" y="23"/>
                    </a:cubicBezTo>
                    <a:cubicBezTo>
                      <a:pt x="388" y="115"/>
                      <a:pt x="251" y="229"/>
                      <a:pt x="114" y="320"/>
                    </a:cubicBezTo>
                    <a:cubicBezTo>
                      <a:pt x="0" y="411"/>
                      <a:pt x="0" y="617"/>
                      <a:pt x="91" y="731"/>
                    </a:cubicBezTo>
                    <a:cubicBezTo>
                      <a:pt x="137" y="777"/>
                      <a:pt x="228" y="822"/>
                      <a:pt x="297" y="822"/>
                    </a:cubicBezTo>
                    <a:cubicBezTo>
                      <a:pt x="365" y="822"/>
                      <a:pt x="434" y="799"/>
                      <a:pt x="502" y="754"/>
                    </a:cubicBezTo>
                    <a:cubicBezTo>
                      <a:pt x="561" y="695"/>
                      <a:pt x="620" y="653"/>
                      <a:pt x="679" y="613"/>
                    </a:cubicBezTo>
                    <a:lnTo>
                      <a:pt x="679" y="613"/>
                    </a:lnTo>
                    <a:cubicBezTo>
                      <a:pt x="695" y="607"/>
                      <a:pt x="708" y="594"/>
                      <a:pt x="708" y="594"/>
                    </a:cubicBezTo>
                    <a:lnTo>
                      <a:pt x="708" y="594"/>
                    </a:lnTo>
                    <a:cubicBezTo>
                      <a:pt x="708" y="594"/>
                      <a:pt x="708" y="594"/>
                      <a:pt x="708" y="594"/>
                    </a:cubicBezTo>
                    <a:cubicBezTo>
                      <a:pt x="708" y="571"/>
                      <a:pt x="730" y="571"/>
                      <a:pt x="730" y="571"/>
                    </a:cubicBezTo>
                    <a:lnTo>
                      <a:pt x="708" y="571"/>
                    </a:lnTo>
                    <a:cubicBezTo>
                      <a:pt x="730" y="571"/>
                      <a:pt x="753" y="548"/>
                      <a:pt x="776" y="548"/>
                    </a:cubicBezTo>
                    <a:cubicBezTo>
                      <a:pt x="845" y="503"/>
                      <a:pt x="890" y="457"/>
                      <a:pt x="913" y="366"/>
                    </a:cubicBezTo>
                    <a:cubicBezTo>
                      <a:pt x="936" y="297"/>
                      <a:pt x="936" y="229"/>
                      <a:pt x="913" y="160"/>
                    </a:cubicBezTo>
                    <a:cubicBezTo>
                      <a:pt x="867" y="92"/>
                      <a:pt x="799" y="46"/>
                      <a:pt x="730" y="23"/>
                    </a:cubicBezTo>
                    <a:cubicBezTo>
                      <a:pt x="708" y="0"/>
                      <a:pt x="685" y="0"/>
                      <a:pt x="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7797;p70">
                <a:extLst>
                  <a:ext uri="{FF2B5EF4-FFF2-40B4-BE49-F238E27FC236}">
                    <a16:creationId xmlns:a16="http://schemas.microsoft.com/office/drawing/2014/main" id="{B6E6A3A3-731D-45AE-81D6-2427313E98C4}"/>
                  </a:ext>
                </a:extLst>
              </p:cNvPr>
              <p:cNvSpPr/>
              <p:nvPr/>
            </p:nvSpPr>
            <p:spPr>
              <a:xfrm>
                <a:off x="5212668" y="2902170"/>
                <a:ext cx="12384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1188" extrusionOk="0">
                    <a:moveTo>
                      <a:pt x="320" y="1"/>
                    </a:moveTo>
                    <a:cubicBezTo>
                      <a:pt x="252" y="1"/>
                      <a:pt x="206" y="24"/>
                      <a:pt x="160" y="46"/>
                    </a:cubicBezTo>
                    <a:cubicBezTo>
                      <a:pt x="23" y="138"/>
                      <a:pt x="1" y="320"/>
                      <a:pt x="92" y="457"/>
                    </a:cubicBezTo>
                    <a:cubicBezTo>
                      <a:pt x="206" y="640"/>
                      <a:pt x="320" y="845"/>
                      <a:pt x="434" y="1074"/>
                    </a:cubicBezTo>
                    <a:cubicBezTo>
                      <a:pt x="480" y="1119"/>
                      <a:pt x="571" y="1165"/>
                      <a:pt x="617" y="1188"/>
                    </a:cubicBezTo>
                    <a:cubicBezTo>
                      <a:pt x="708" y="1188"/>
                      <a:pt x="777" y="1165"/>
                      <a:pt x="845" y="1119"/>
                    </a:cubicBezTo>
                    <a:cubicBezTo>
                      <a:pt x="914" y="1096"/>
                      <a:pt x="936" y="1028"/>
                      <a:pt x="959" y="937"/>
                    </a:cubicBezTo>
                    <a:cubicBezTo>
                      <a:pt x="959" y="868"/>
                      <a:pt x="936" y="800"/>
                      <a:pt x="914" y="731"/>
                    </a:cubicBezTo>
                    <a:cubicBezTo>
                      <a:pt x="799" y="526"/>
                      <a:pt x="685" y="320"/>
                      <a:pt x="548" y="115"/>
                    </a:cubicBezTo>
                    <a:cubicBezTo>
                      <a:pt x="503" y="46"/>
                      <a:pt x="411" y="1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7798;p70">
                <a:extLst>
                  <a:ext uri="{FF2B5EF4-FFF2-40B4-BE49-F238E27FC236}">
                    <a16:creationId xmlns:a16="http://schemas.microsoft.com/office/drawing/2014/main" id="{A557F497-1712-48C1-8985-A843AEE289A0}"/>
                  </a:ext>
                </a:extLst>
              </p:cNvPr>
              <p:cNvSpPr/>
              <p:nvPr/>
            </p:nvSpPr>
            <p:spPr>
              <a:xfrm>
                <a:off x="5225039" y="2931619"/>
                <a:ext cx="11197" cy="1668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1293" extrusionOk="0">
                    <a:moveTo>
                      <a:pt x="206" y="0"/>
                    </a:moveTo>
                    <a:cubicBezTo>
                      <a:pt x="69" y="69"/>
                      <a:pt x="0" y="229"/>
                      <a:pt x="46" y="388"/>
                    </a:cubicBezTo>
                    <a:cubicBezTo>
                      <a:pt x="137" y="617"/>
                      <a:pt x="206" y="868"/>
                      <a:pt x="297" y="1096"/>
                    </a:cubicBezTo>
                    <a:cubicBezTo>
                      <a:pt x="333" y="1223"/>
                      <a:pt x="456" y="1292"/>
                      <a:pt x="574" y="1292"/>
                    </a:cubicBezTo>
                    <a:cubicBezTo>
                      <a:pt x="604" y="1292"/>
                      <a:pt x="634" y="1288"/>
                      <a:pt x="662" y="1279"/>
                    </a:cubicBezTo>
                    <a:cubicBezTo>
                      <a:pt x="799" y="1210"/>
                      <a:pt x="868" y="1050"/>
                      <a:pt x="822" y="913"/>
                    </a:cubicBezTo>
                    <a:cubicBezTo>
                      <a:pt x="731" y="662"/>
                      <a:pt x="662" y="411"/>
                      <a:pt x="571" y="183"/>
                    </a:cubicBezTo>
                    <a:cubicBezTo>
                      <a:pt x="548" y="69"/>
                      <a:pt x="434" y="0"/>
                      <a:pt x="3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7799;p70">
                <a:extLst>
                  <a:ext uri="{FF2B5EF4-FFF2-40B4-BE49-F238E27FC236}">
                    <a16:creationId xmlns:a16="http://schemas.microsoft.com/office/drawing/2014/main" id="{2328E2BC-8854-407C-B89C-FB9B92C97E80}"/>
                  </a:ext>
                </a:extLst>
              </p:cNvPr>
              <p:cNvSpPr/>
              <p:nvPr/>
            </p:nvSpPr>
            <p:spPr>
              <a:xfrm>
                <a:off x="5236816" y="2967828"/>
                <a:ext cx="11791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25" extrusionOk="0">
                    <a:moveTo>
                      <a:pt x="320" y="1"/>
                    </a:moveTo>
                    <a:cubicBezTo>
                      <a:pt x="297" y="1"/>
                      <a:pt x="251" y="1"/>
                      <a:pt x="228" y="24"/>
                    </a:cubicBezTo>
                    <a:cubicBezTo>
                      <a:pt x="92" y="69"/>
                      <a:pt x="0" y="252"/>
                      <a:pt x="69" y="389"/>
                    </a:cubicBezTo>
                    <a:cubicBezTo>
                      <a:pt x="160" y="594"/>
                      <a:pt x="228" y="823"/>
                      <a:pt x="320" y="1051"/>
                    </a:cubicBezTo>
                    <a:cubicBezTo>
                      <a:pt x="356" y="1159"/>
                      <a:pt x="478" y="1225"/>
                      <a:pt x="595" y="1225"/>
                    </a:cubicBezTo>
                    <a:cubicBezTo>
                      <a:pt x="626" y="1225"/>
                      <a:pt x="656" y="1220"/>
                      <a:pt x="685" y="1211"/>
                    </a:cubicBezTo>
                    <a:cubicBezTo>
                      <a:pt x="845" y="1165"/>
                      <a:pt x="913" y="982"/>
                      <a:pt x="845" y="845"/>
                    </a:cubicBezTo>
                    <a:cubicBezTo>
                      <a:pt x="776" y="617"/>
                      <a:pt x="685" y="412"/>
                      <a:pt x="594" y="183"/>
                    </a:cubicBezTo>
                    <a:cubicBezTo>
                      <a:pt x="548" y="69"/>
                      <a:pt x="434" y="1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7800;p70">
                <a:extLst>
                  <a:ext uri="{FF2B5EF4-FFF2-40B4-BE49-F238E27FC236}">
                    <a16:creationId xmlns:a16="http://schemas.microsoft.com/office/drawing/2014/main" id="{567FDBA8-0A91-4DC4-817E-AA66ADB91097}"/>
                  </a:ext>
                </a:extLst>
              </p:cNvPr>
              <p:cNvSpPr/>
              <p:nvPr/>
            </p:nvSpPr>
            <p:spPr>
              <a:xfrm>
                <a:off x="5246826" y="2999921"/>
                <a:ext cx="10320" cy="1787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386" extrusionOk="0">
                    <a:moveTo>
                      <a:pt x="297" y="1"/>
                    </a:moveTo>
                    <a:cubicBezTo>
                      <a:pt x="251" y="1"/>
                      <a:pt x="229" y="1"/>
                      <a:pt x="183" y="24"/>
                    </a:cubicBezTo>
                    <a:cubicBezTo>
                      <a:pt x="114" y="46"/>
                      <a:pt x="69" y="92"/>
                      <a:pt x="23" y="161"/>
                    </a:cubicBezTo>
                    <a:cubicBezTo>
                      <a:pt x="0" y="229"/>
                      <a:pt x="0" y="298"/>
                      <a:pt x="23" y="389"/>
                    </a:cubicBezTo>
                    <a:cubicBezTo>
                      <a:pt x="92" y="663"/>
                      <a:pt x="160" y="937"/>
                      <a:pt x="229" y="1188"/>
                    </a:cubicBezTo>
                    <a:cubicBezTo>
                      <a:pt x="251" y="1256"/>
                      <a:pt x="320" y="1325"/>
                      <a:pt x="388" y="1348"/>
                    </a:cubicBezTo>
                    <a:cubicBezTo>
                      <a:pt x="428" y="1374"/>
                      <a:pt x="469" y="1385"/>
                      <a:pt x="509" y="1385"/>
                    </a:cubicBezTo>
                    <a:cubicBezTo>
                      <a:pt x="537" y="1385"/>
                      <a:pt x="565" y="1380"/>
                      <a:pt x="594" y="1370"/>
                    </a:cubicBezTo>
                    <a:cubicBezTo>
                      <a:pt x="662" y="1348"/>
                      <a:pt x="731" y="1279"/>
                      <a:pt x="754" y="1211"/>
                    </a:cubicBezTo>
                    <a:cubicBezTo>
                      <a:pt x="799" y="1142"/>
                      <a:pt x="799" y="1074"/>
                      <a:pt x="776" y="1005"/>
                    </a:cubicBezTo>
                    <a:cubicBezTo>
                      <a:pt x="685" y="731"/>
                      <a:pt x="617" y="457"/>
                      <a:pt x="548" y="183"/>
                    </a:cubicBezTo>
                    <a:cubicBezTo>
                      <a:pt x="525" y="115"/>
                      <a:pt x="480" y="46"/>
                      <a:pt x="411" y="24"/>
                    </a:cubicBezTo>
                    <a:cubicBezTo>
                      <a:pt x="365" y="1"/>
                      <a:pt x="320" y="1"/>
                      <a:pt x="2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7801;p70">
                <a:extLst>
                  <a:ext uri="{FF2B5EF4-FFF2-40B4-BE49-F238E27FC236}">
                    <a16:creationId xmlns:a16="http://schemas.microsoft.com/office/drawing/2014/main" id="{B0BC7953-8EBE-4F60-97A3-0DC06D9D6028}"/>
                  </a:ext>
                </a:extLst>
              </p:cNvPr>
              <p:cNvSpPr/>
              <p:nvPr/>
            </p:nvSpPr>
            <p:spPr>
              <a:xfrm>
                <a:off x="5252127" y="3028196"/>
                <a:ext cx="7959" cy="1741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50" extrusionOk="0">
                    <a:moveTo>
                      <a:pt x="251" y="0"/>
                    </a:moveTo>
                    <a:cubicBezTo>
                      <a:pt x="91" y="23"/>
                      <a:pt x="0" y="160"/>
                      <a:pt x="0" y="320"/>
                    </a:cubicBezTo>
                    <a:cubicBezTo>
                      <a:pt x="23" y="571"/>
                      <a:pt x="46" y="845"/>
                      <a:pt x="46" y="1096"/>
                    </a:cubicBezTo>
                    <a:cubicBezTo>
                      <a:pt x="67" y="1242"/>
                      <a:pt x="183" y="1350"/>
                      <a:pt x="325" y="1350"/>
                    </a:cubicBezTo>
                    <a:cubicBezTo>
                      <a:pt x="338" y="1350"/>
                      <a:pt x="352" y="1349"/>
                      <a:pt x="365" y="1347"/>
                    </a:cubicBezTo>
                    <a:cubicBezTo>
                      <a:pt x="525" y="1324"/>
                      <a:pt x="616" y="1187"/>
                      <a:pt x="616" y="1027"/>
                    </a:cubicBezTo>
                    <a:cubicBezTo>
                      <a:pt x="594" y="776"/>
                      <a:pt x="594" y="525"/>
                      <a:pt x="571" y="251"/>
                    </a:cubicBezTo>
                    <a:cubicBezTo>
                      <a:pt x="571" y="114"/>
                      <a:pt x="434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7802;p70">
                <a:extLst>
                  <a:ext uri="{FF2B5EF4-FFF2-40B4-BE49-F238E27FC236}">
                    <a16:creationId xmlns:a16="http://schemas.microsoft.com/office/drawing/2014/main" id="{4BB06E1C-BA93-4FE7-A640-73EC6DEB6723}"/>
                  </a:ext>
                </a:extLst>
              </p:cNvPr>
              <p:cNvSpPr/>
              <p:nvPr/>
            </p:nvSpPr>
            <p:spPr>
              <a:xfrm>
                <a:off x="5245059" y="3056459"/>
                <a:ext cx="11791" cy="16718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96" extrusionOk="0">
                    <a:moveTo>
                      <a:pt x="594" y="0"/>
                    </a:moveTo>
                    <a:cubicBezTo>
                      <a:pt x="457" y="0"/>
                      <a:pt x="343" y="114"/>
                      <a:pt x="320" y="251"/>
                    </a:cubicBezTo>
                    <a:cubicBezTo>
                      <a:pt x="297" y="320"/>
                      <a:pt x="274" y="388"/>
                      <a:pt x="251" y="457"/>
                    </a:cubicBezTo>
                    <a:cubicBezTo>
                      <a:pt x="206" y="617"/>
                      <a:pt x="160" y="754"/>
                      <a:pt x="92" y="890"/>
                    </a:cubicBezTo>
                    <a:cubicBezTo>
                      <a:pt x="0" y="1027"/>
                      <a:pt x="92" y="1210"/>
                      <a:pt x="229" y="1278"/>
                    </a:cubicBezTo>
                    <a:cubicBezTo>
                      <a:pt x="262" y="1290"/>
                      <a:pt x="296" y="1295"/>
                      <a:pt x="331" y="1295"/>
                    </a:cubicBezTo>
                    <a:cubicBezTo>
                      <a:pt x="438" y="1295"/>
                      <a:pt x="542" y="1240"/>
                      <a:pt x="594" y="1119"/>
                    </a:cubicBezTo>
                    <a:cubicBezTo>
                      <a:pt x="731" y="890"/>
                      <a:pt x="822" y="617"/>
                      <a:pt x="868" y="343"/>
                    </a:cubicBezTo>
                    <a:cubicBezTo>
                      <a:pt x="913" y="183"/>
                      <a:pt x="799" y="46"/>
                      <a:pt x="639" y="23"/>
                    </a:cubicBezTo>
                    <a:cubicBezTo>
                      <a:pt x="617" y="23"/>
                      <a:pt x="617" y="0"/>
                      <a:pt x="5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7803;p70">
                <a:extLst>
                  <a:ext uri="{FF2B5EF4-FFF2-40B4-BE49-F238E27FC236}">
                    <a16:creationId xmlns:a16="http://schemas.microsoft.com/office/drawing/2014/main" id="{4C40C873-F1A2-4517-9EC4-BA3695FAEA47}"/>
                  </a:ext>
                </a:extLst>
              </p:cNvPr>
              <p:cNvSpPr/>
              <p:nvPr/>
            </p:nvSpPr>
            <p:spPr>
              <a:xfrm>
                <a:off x="5227683" y="3075305"/>
                <a:ext cx="12087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08" extrusionOk="0">
                    <a:moveTo>
                      <a:pt x="640" y="0"/>
                    </a:moveTo>
                    <a:cubicBezTo>
                      <a:pt x="594" y="0"/>
                      <a:pt x="526" y="0"/>
                      <a:pt x="480" y="46"/>
                    </a:cubicBezTo>
                    <a:cubicBezTo>
                      <a:pt x="389" y="137"/>
                      <a:pt x="275" y="228"/>
                      <a:pt x="160" y="274"/>
                    </a:cubicBezTo>
                    <a:cubicBezTo>
                      <a:pt x="23" y="365"/>
                      <a:pt x="1" y="571"/>
                      <a:pt x="92" y="685"/>
                    </a:cubicBezTo>
                    <a:cubicBezTo>
                      <a:pt x="138" y="753"/>
                      <a:pt x="206" y="776"/>
                      <a:pt x="275" y="799"/>
                    </a:cubicBezTo>
                    <a:cubicBezTo>
                      <a:pt x="299" y="805"/>
                      <a:pt x="320" y="808"/>
                      <a:pt x="339" y="808"/>
                    </a:cubicBezTo>
                    <a:cubicBezTo>
                      <a:pt x="392" y="808"/>
                      <a:pt x="430" y="787"/>
                      <a:pt x="480" y="753"/>
                    </a:cubicBezTo>
                    <a:cubicBezTo>
                      <a:pt x="617" y="685"/>
                      <a:pt x="708" y="616"/>
                      <a:pt x="822" y="502"/>
                    </a:cubicBezTo>
                    <a:cubicBezTo>
                      <a:pt x="868" y="457"/>
                      <a:pt x="914" y="411"/>
                      <a:pt x="936" y="320"/>
                    </a:cubicBezTo>
                    <a:cubicBezTo>
                      <a:pt x="936" y="251"/>
                      <a:pt x="914" y="183"/>
                      <a:pt x="891" y="114"/>
                    </a:cubicBezTo>
                    <a:cubicBezTo>
                      <a:pt x="845" y="46"/>
                      <a:pt x="777" y="23"/>
                      <a:pt x="6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7804;p70">
                <a:extLst>
                  <a:ext uri="{FF2B5EF4-FFF2-40B4-BE49-F238E27FC236}">
                    <a16:creationId xmlns:a16="http://schemas.microsoft.com/office/drawing/2014/main" id="{5543A0BC-D645-4D15-9FDF-4DED524187A9}"/>
                  </a:ext>
                </a:extLst>
              </p:cNvPr>
              <p:cNvSpPr/>
              <p:nvPr/>
            </p:nvSpPr>
            <p:spPr>
              <a:xfrm>
                <a:off x="5174693" y="1918485"/>
                <a:ext cx="652495" cy="606274"/>
              </a:xfrm>
              <a:custGeom>
                <a:avLst/>
                <a:gdLst/>
                <a:ahLst/>
                <a:cxnLst/>
                <a:rect l="l" t="t" r="r" b="b"/>
                <a:pathLst>
                  <a:path w="50581" h="46998" extrusionOk="0">
                    <a:moveTo>
                      <a:pt x="28189" y="1"/>
                    </a:moveTo>
                    <a:cubicBezTo>
                      <a:pt x="26455" y="1"/>
                      <a:pt x="24720" y="138"/>
                      <a:pt x="23054" y="411"/>
                    </a:cubicBezTo>
                    <a:cubicBezTo>
                      <a:pt x="20748" y="777"/>
                      <a:pt x="18557" y="1393"/>
                      <a:pt x="16548" y="2260"/>
                    </a:cubicBezTo>
                    <a:cubicBezTo>
                      <a:pt x="15567" y="2694"/>
                      <a:pt x="14563" y="3219"/>
                      <a:pt x="13604" y="3812"/>
                    </a:cubicBezTo>
                    <a:cubicBezTo>
                      <a:pt x="12782" y="4315"/>
                      <a:pt x="11938" y="4908"/>
                      <a:pt x="11116" y="5593"/>
                    </a:cubicBezTo>
                    <a:cubicBezTo>
                      <a:pt x="10408" y="6163"/>
                      <a:pt x="9746" y="6803"/>
                      <a:pt x="9107" y="7465"/>
                    </a:cubicBezTo>
                    <a:cubicBezTo>
                      <a:pt x="8423" y="8172"/>
                      <a:pt x="7829" y="8902"/>
                      <a:pt x="7350" y="9633"/>
                    </a:cubicBezTo>
                    <a:cubicBezTo>
                      <a:pt x="6460" y="10957"/>
                      <a:pt x="5912" y="12258"/>
                      <a:pt x="5706" y="13536"/>
                    </a:cubicBezTo>
                    <a:cubicBezTo>
                      <a:pt x="5569" y="13194"/>
                      <a:pt x="5387" y="12874"/>
                      <a:pt x="5181" y="12555"/>
                    </a:cubicBezTo>
                    <a:cubicBezTo>
                      <a:pt x="4953" y="12212"/>
                      <a:pt x="4702" y="11915"/>
                      <a:pt x="4405" y="11642"/>
                    </a:cubicBezTo>
                    <a:cubicBezTo>
                      <a:pt x="4131" y="11368"/>
                      <a:pt x="3835" y="11162"/>
                      <a:pt x="3515" y="11025"/>
                    </a:cubicBezTo>
                    <a:cubicBezTo>
                      <a:pt x="3264" y="10911"/>
                      <a:pt x="3013" y="10843"/>
                      <a:pt x="2762" y="10843"/>
                    </a:cubicBezTo>
                    <a:cubicBezTo>
                      <a:pt x="2648" y="10843"/>
                      <a:pt x="2557" y="10865"/>
                      <a:pt x="2465" y="10888"/>
                    </a:cubicBezTo>
                    <a:cubicBezTo>
                      <a:pt x="2305" y="10911"/>
                      <a:pt x="2146" y="10957"/>
                      <a:pt x="1963" y="11048"/>
                    </a:cubicBezTo>
                    <a:cubicBezTo>
                      <a:pt x="1780" y="11117"/>
                      <a:pt x="1644" y="11208"/>
                      <a:pt x="1529" y="11322"/>
                    </a:cubicBezTo>
                    <a:cubicBezTo>
                      <a:pt x="1301" y="11527"/>
                      <a:pt x="1164" y="11778"/>
                      <a:pt x="1141" y="12075"/>
                    </a:cubicBezTo>
                    <a:cubicBezTo>
                      <a:pt x="1119" y="12326"/>
                      <a:pt x="1187" y="12600"/>
                      <a:pt x="1347" y="12874"/>
                    </a:cubicBezTo>
                    <a:cubicBezTo>
                      <a:pt x="1461" y="13148"/>
                      <a:pt x="1644" y="13399"/>
                      <a:pt x="1895" y="13673"/>
                    </a:cubicBezTo>
                    <a:cubicBezTo>
                      <a:pt x="2100" y="13924"/>
                      <a:pt x="2351" y="14152"/>
                      <a:pt x="2625" y="14426"/>
                    </a:cubicBezTo>
                    <a:cubicBezTo>
                      <a:pt x="2876" y="14632"/>
                      <a:pt x="3104" y="14837"/>
                      <a:pt x="3355" y="15020"/>
                    </a:cubicBezTo>
                    <a:lnTo>
                      <a:pt x="3036" y="14997"/>
                    </a:lnTo>
                    <a:cubicBezTo>
                      <a:pt x="2648" y="15020"/>
                      <a:pt x="2214" y="15042"/>
                      <a:pt x="1803" y="15157"/>
                    </a:cubicBezTo>
                    <a:cubicBezTo>
                      <a:pt x="1347" y="15248"/>
                      <a:pt x="1004" y="15408"/>
                      <a:pt x="731" y="15659"/>
                    </a:cubicBezTo>
                    <a:cubicBezTo>
                      <a:pt x="594" y="15796"/>
                      <a:pt x="479" y="15933"/>
                      <a:pt x="365" y="16138"/>
                    </a:cubicBezTo>
                    <a:cubicBezTo>
                      <a:pt x="297" y="16207"/>
                      <a:pt x="251" y="16298"/>
                      <a:pt x="228" y="16389"/>
                    </a:cubicBezTo>
                    <a:cubicBezTo>
                      <a:pt x="183" y="16480"/>
                      <a:pt x="160" y="16549"/>
                      <a:pt x="114" y="16663"/>
                    </a:cubicBezTo>
                    <a:cubicBezTo>
                      <a:pt x="91" y="16800"/>
                      <a:pt x="91" y="16960"/>
                      <a:pt x="91" y="17097"/>
                    </a:cubicBezTo>
                    <a:cubicBezTo>
                      <a:pt x="114" y="17234"/>
                      <a:pt x="183" y="17393"/>
                      <a:pt x="274" y="17530"/>
                    </a:cubicBezTo>
                    <a:cubicBezTo>
                      <a:pt x="320" y="17645"/>
                      <a:pt x="411" y="17736"/>
                      <a:pt x="548" y="17827"/>
                    </a:cubicBezTo>
                    <a:cubicBezTo>
                      <a:pt x="639" y="17918"/>
                      <a:pt x="776" y="18010"/>
                      <a:pt x="936" y="18078"/>
                    </a:cubicBezTo>
                    <a:cubicBezTo>
                      <a:pt x="1210" y="18192"/>
                      <a:pt x="1529" y="18284"/>
                      <a:pt x="1895" y="18307"/>
                    </a:cubicBezTo>
                    <a:cubicBezTo>
                      <a:pt x="1986" y="18329"/>
                      <a:pt x="2100" y="18329"/>
                      <a:pt x="2214" y="18329"/>
                    </a:cubicBezTo>
                    <a:cubicBezTo>
                      <a:pt x="2328" y="18329"/>
                      <a:pt x="2442" y="18329"/>
                      <a:pt x="2557" y="18307"/>
                    </a:cubicBezTo>
                    <a:lnTo>
                      <a:pt x="2557" y="18307"/>
                    </a:lnTo>
                    <a:cubicBezTo>
                      <a:pt x="2054" y="18900"/>
                      <a:pt x="1644" y="19585"/>
                      <a:pt x="1278" y="20315"/>
                    </a:cubicBezTo>
                    <a:cubicBezTo>
                      <a:pt x="822" y="21228"/>
                      <a:pt x="479" y="22255"/>
                      <a:pt x="251" y="23374"/>
                    </a:cubicBezTo>
                    <a:cubicBezTo>
                      <a:pt x="69" y="24355"/>
                      <a:pt x="0" y="25451"/>
                      <a:pt x="46" y="26615"/>
                    </a:cubicBezTo>
                    <a:cubicBezTo>
                      <a:pt x="91" y="27665"/>
                      <a:pt x="228" y="28760"/>
                      <a:pt x="502" y="29902"/>
                    </a:cubicBezTo>
                    <a:cubicBezTo>
                      <a:pt x="1004" y="32002"/>
                      <a:pt x="1872" y="34124"/>
                      <a:pt x="3104" y="36179"/>
                    </a:cubicBezTo>
                    <a:cubicBezTo>
                      <a:pt x="4246" y="38096"/>
                      <a:pt x="5638" y="39808"/>
                      <a:pt x="7213" y="41246"/>
                    </a:cubicBezTo>
                    <a:cubicBezTo>
                      <a:pt x="8628" y="42547"/>
                      <a:pt x="10317" y="43665"/>
                      <a:pt x="12189" y="44578"/>
                    </a:cubicBezTo>
                    <a:cubicBezTo>
                      <a:pt x="13901" y="45423"/>
                      <a:pt x="15795" y="46062"/>
                      <a:pt x="17804" y="46473"/>
                    </a:cubicBezTo>
                    <a:cubicBezTo>
                      <a:pt x="19470" y="46815"/>
                      <a:pt x="21205" y="46998"/>
                      <a:pt x="22985" y="46998"/>
                    </a:cubicBezTo>
                    <a:cubicBezTo>
                      <a:pt x="23236" y="46998"/>
                      <a:pt x="23487" y="46998"/>
                      <a:pt x="23738" y="46975"/>
                    </a:cubicBezTo>
                    <a:cubicBezTo>
                      <a:pt x="25701" y="46929"/>
                      <a:pt x="27687" y="46655"/>
                      <a:pt x="29627" y="46153"/>
                    </a:cubicBezTo>
                    <a:cubicBezTo>
                      <a:pt x="33576" y="45149"/>
                      <a:pt x="37183" y="43255"/>
                      <a:pt x="40013" y="40675"/>
                    </a:cubicBezTo>
                    <a:cubicBezTo>
                      <a:pt x="41382" y="39443"/>
                      <a:pt x="42569" y="38050"/>
                      <a:pt x="43551" y="36567"/>
                    </a:cubicBezTo>
                    <a:cubicBezTo>
                      <a:pt x="44053" y="35813"/>
                      <a:pt x="44509" y="34992"/>
                      <a:pt x="44897" y="34147"/>
                    </a:cubicBezTo>
                    <a:cubicBezTo>
                      <a:pt x="45400" y="33143"/>
                      <a:pt x="45993" y="31773"/>
                      <a:pt x="46153" y="30290"/>
                    </a:cubicBezTo>
                    <a:cubicBezTo>
                      <a:pt x="46176" y="30244"/>
                      <a:pt x="46176" y="30221"/>
                      <a:pt x="46153" y="30176"/>
                    </a:cubicBezTo>
                    <a:cubicBezTo>
                      <a:pt x="46997" y="28920"/>
                      <a:pt x="47682" y="27551"/>
                      <a:pt x="48207" y="26067"/>
                    </a:cubicBezTo>
                    <a:cubicBezTo>
                      <a:pt x="48527" y="25200"/>
                      <a:pt x="48778" y="24310"/>
                      <a:pt x="48960" y="23419"/>
                    </a:cubicBezTo>
                    <a:cubicBezTo>
                      <a:pt x="49120" y="22529"/>
                      <a:pt x="49211" y="21616"/>
                      <a:pt x="49234" y="20703"/>
                    </a:cubicBezTo>
                    <a:cubicBezTo>
                      <a:pt x="49234" y="19539"/>
                      <a:pt x="49074" y="18421"/>
                      <a:pt x="48732" y="17348"/>
                    </a:cubicBezTo>
                    <a:cubicBezTo>
                      <a:pt x="48435" y="16344"/>
                      <a:pt x="47933" y="15408"/>
                      <a:pt x="47271" y="14586"/>
                    </a:cubicBezTo>
                    <a:cubicBezTo>
                      <a:pt x="47591" y="14540"/>
                      <a:pt x="47933" y="14449"/>
                      <a:pt x="48253" y="14312"/>
                    </a:cubicBezTo>
                    <a:cubicBezTo>
                      <a:pt x="48686" y="14129"/>
                      <a:pt x="49074" y="13856"/>
                      <a:pt x="49440" y="13490"/>
                    </a:cubicBezTo>
                    <a:cubicBezTo>
                      <a:pt x="50079" y="12806"/>
                      <a:pt x="50467" y="11870"/>
                      <a:pt x="50535" y="10865"/>
                    </a:cubicBezTo>
                    <a:cubicBezTo>
                      <a:pt x="50581" y="9952"/>
                      <a:pt x="50353" y="9017"/>
                      <a:pt x="49851" y="8172"/>
                    </a:cubicBezTo>
                    <a:cubicBezTo>
                      <a:pt x="49417" y="7419"/>
                      <a:pt x="48801" y="6711"/>
                      <a:pt x="47979" y="6004"/>
                    </a:cubicBezTo>
                    <a:cubicBezTo>
                      <a:pt x="47294" y="5433"/>
                      <a:pt x="46518" y="4908"/>
                      <a:pt x="45514" y="4360"/>
                    </a:cubicBezTo>
                    <a:cubicBezTo>
                      <a:pt x="44783" y="3949"/>
                      <a:pt x="43962" y="3561"/>
                      <a:pt x="43049" y="3151"/>
                    </a:cubicBezTo>
                    <a:cubicBezTo>
                      <a:pt x="41108" y="2283"/>
                      <a:pt x="38986" y="1553"/>
                      <a:pt x="36749" y="1028"/>
                    </a:cubicBezTo>
                    <a:cubicBezTo>
                      <a:pt x="34512" y="503"/>
                      <a:pt x="32229" y="160"/>
                      <a:pt x="29924" y="46"/>
                    </a:cubicBezTo>
                    <a:cubicBezTo>
                      <a:pt x="29353" y="23"/>
                      <a:pt x="28760" y="1"/>
                      <a:pt x="28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7805;p70">
                <a:extLst>
                  <a:ext uri="{FF2B5EF4-FFF2-40B4-BE49-F238E27FC236}">
                    <a16:creationId xmlns:a16="http://schemas.microsoft.com/office/drawing/2014/main" id="{0D0254FF-6343-489A-8497-2653A302C615}"/>
                  </a:ext>
                </a:extLst>
              </p:cNvPr>
              <p:cNvSpPr/>
              <p:nvPr/>
            </p:nvSpPr>
            <p:spPr>
              <a:xfrm>
                <a:off x="5202065" y="206157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7806;p70">
                <a:extLst>
                  <a:ext uri="{FF2B5EF4-FFF2-40B4-BE49-F238E27FC236}">
                    <a16:creationId xmlns:a16="http://schemas.microsoft.com/office/drawing/2014/main" id="{338302DB-436D-404D-9BA8-B0BBAC48FAAD}"/>
                  </a:ext>
                </a:extLst>
              </p:cNvPr>
              <p:cNvSpPr/>
              <p:nvPr/>
            </p:nvSpPr>
            <p:spPr>
              <a:xfrm>
                <a:off x="5202065" y="20674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7807;p70">
                <a:extLst>
                  <a:ext uri="{FF2B5EF4-FFF2-40B4-BE49-F238E27FC236}">
                    <a16:creationId xmlns:a16="http://schemas.microsoft.com/office/drawing/2014/main" id="{12ED16F0-C995-4A35-87EE-C16585997813}"/>
                  </a:ext>
                </a:extLst>
              </p:cNvPr>
              <p:cNvSpPr/>
              <p:nvPr/>
            </p:nvSpPr>
            <p:spPr>
              <a:xfrm>
                <a:off x="5714090" y="2085724"/>
                <a:ext cx="75684" cy="217610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16869" extrusionOk="0">
                    <a:moveTo>
                      <a:pt x="1507" y="0"/>
                    </a:moveTo>
                    <a:cubicBezTo>
                      <a:pt x="1392" y="23"/>
                      <a:pt x="1301" y="46"/>
                      <a:pt x="1210" y="92"/>
                    </a:cubicBezTo>
                    <a:cubicBezTo>
                      <a:pt x="1118" y="137"/>
                      <a:pt x="1050" y="183"/>
                      <a:pt x="959" y="229"/>
                    </a:cubicBezTo>
                    <a:cubicBezTo>
                      <a:pt x="867" y="320"/>
                      <a:pt x="776" y="411"/>
                      <a:pt x="685" y="503"/>
                    </a:cubicBezTo>
                    <a:cubicBezTo>
                      <a:pt x="548" y="685"/>
                      <a:pt x="457" y="868"/>
                      <a:pt x="365" y="1096"/>
                    </a:cubicBezTo>
                    <a:cubicBezTo>
                      <a:pt x="228" y="1416"/>
                      <a:pt x="137" y="1804"/>
                      <a:pt x="69" y="2214"/>
                    </a:cubicBezTo>
                    <a:cubicBezTo>
                      <a:pt x="46" y="2443"/>
                      <a:pt x="23" y="2694"/>
                      <a:pt x="23" y="2991"/>
                    </a:cubicBezTo>
                    <a:cubicBezTo>
                      <a:pt x="0" y="3264"/>
                      <a:pt x="0" y="3561"/>
                      <a:pt x="23" y="3835"/>
                    </a:cubicBezTo>
                    <a:cubicBezTo>
                      <a:pt x="46" y="4406"/>
                      <a:pt x="91" y="4999"/>
                      <a:pt x="160" y="5570"/>
                    </a:cubicBezTo>
                    <a:cubicBezTo>
                      <a:pt x="434" y="7487"/>
                      <a:pt x="1004" y="9473"/>
                      <a:pt x="1917" y="11664"/>
                    </a:cubicBezTo>
                    <a:cubicBezTo>
                      <a:pt x="2625" y="13330"/>
                      <a:pt x="3492" y="15019"/>
                      <a:pt x="4565" y="16868"/>
                    </a:cubicBezTo>
                    <a:cubicBezTo>
                      <a:pt x="5022" y="16184"/>
                      <a:pt x="5410" y="15453"/>
                      <a:pt x="5752" y="14700"/>
                    </a:cubicBezTo>
                    <a:cubicBezTo>
                      <a:pt x="5729" y="14198"/>
                      <a:pt x="5729" y="13696"/>
                      <a:pt x="5729" y="13171"/>
                    </a:cubicBezTo>
                    <a:cubicBezTo>
                      <a:pt x="5729" y="12668"/>
                      <a:pt x="5729" y="12166"/>
                      <a:pt x="5752" y="11641"/>
                    </a:cubicBezTo>
                    <a:lnTo>
                      <a:pt x="5775" y="11093"/>
                    </a:lnTo>
                    <a:cubicBezTo>
                      <a:pt x="5798" y="10660"/>
                      <a:pt x="5821" y="10226"/>
                      <a:pt x="5843" y="9815"/>
                    </a:cubicBezTo>
                    <a:cubicBezTo>
                      <a:pt x="5843" y="9267"/>
                      <a:pt x="5866" y="8628"/>
                      <a:pt x="5843" y="7966"/>
                    </a:cubicBezTo>
                    <a:cubicBezTo>
                      <a:pt x="5821" y="7327"/>
                      <a:pt x="5775" y="6734"/>
                      <a:pt x="5706" y="6163"/>
                    </a:cubicBezTo>
                    <a:cubicBezTo>
                      <a:pt x="5615" y="5570"/>
                      <a:pt x="5524" y="5022"/>
                      <a:pt x="5364" y="4543"/>
                    </a:cubicBezTo>
                    <a:cubicBezTo>
                      <a:pt x="5250" y="4063"/>
                      <a:pt x="5067" y="3607"/>
                      <a:pt x="4885" y="3173"/>
                    </a:cubicBezTo>
                    <a:cubicBezTo>
                      <a:pt x="4588" y="2466"/>
                      <a:pt x="4268" y="1872"/>
                      <a:pt x="3880" y="1370"/>
                    </a:cubicBezTo>
                    <a:cubicBezTo>
                      <a:pt x="3629" y="1050"/>
                      <a:pt x="3401" y="822"/>
                      <a:pt x="3150" y="617"/>
                    </a:cubicBezTo>
                    <a:cubicBezTo>
                      <a:pt x="2876" y="411"/>
                      <a:pt x="2625" y="274"/>
                      <a:pt x="2351" y="160"/>
                    </a:cubicBezTo>
                    <a:cubicBezTo>
                      <a:pt x="2283" y="115"/>
                      <a:pt x="2168" y="92"/>
                      <a:pt x="2077" y="46"/>
                    </a:cubicBezTo>
                    <a:cubicBezTo>
                      <a:pt x="2009" y="46"/>
                      <a:pt x="1940" y="23"/>
                      <a:pt x="18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7808;p70">
                <a:extLst>
                  <a:ext uri="{FF2B5EF4-FFF2-40B4-BE49-F238E27FC236}">
                    <a16:creationId xmlns:a16="http://schemas.microsoft.com/office/drawing/2014/main" id="{9D6124AD-2EC8-4D9F-A1FF-39B96CA0740F}"/>
                  </a:ext>
                </a:extLst>
              </p:cNvPr>
              <p:cNvSpPr/>
              <p:nvPr/>
            </p:nvSpPr>
            <p:spPr>
              <a:xfrm>
                <a:off x="5174396" y="2060996"/>
                <a:ext cx="240275" cy="459047"/>
              </a:xfrm>
              <a:custGeom>
                <a:avLst/>
                <a:gdLst/>
                <a:ahLst/>
                <a:cxnLst/>
                <a:rect l="l" t="t" r="r" b="b"/>
                <a:pathLst>
                  <a:path w="18626" h="35585" extrusionOk="0">
                    <a:moveTo>
                      <a:pt x="1940" y="0"/>
                    </a:moveTo>
                    <a:cubicBezTo>
                      <a:pt x="1781" y="69"/>
                      <a:pt x="1644" y="160"/>
                      <a:pt x="1530" y="274"/>
                    </a:cubicBezTo>
                    <a:cubicBezTo>
                      <a:pt x="1301" y="479"/>
                      <a:pt x="1187" y="730"/>
                      <a:pt x="1164" y="1027"/>
                    </a:cubicBezTo>
                    <a:cubicBezTo>
                      <a:pt x="1142" y="1278"/>
                      <a:pt x="1210" y="1552"/>
                      <a:pt x="1347" y="1826"/>
                    </a:cubicBezTo>
                    <a:cubicBezTo>
                      <a:pt x="1484" y="2100"/>
                      <a:pt x="1644" y="2351"/>
                      <a:pt x="1895" y="2648"/>
                    </a:cubicBezTo>
                    <a:cubicBezTo>
                      <a:pt x="2100" y="2876"/>
                      <a:pt x="2351" y="3127"/>
                      <a:pt x="2648" y="3378"/>
                    </a:cubicBezTo>
                    <a:cubicBezTo>
                      <a:pt x="2876" y="3584"/>
                      <a:pt x="3127" y="3789"/>
                      <a:pt x="3378" y="3972"/>
                    </a:cubicBezTo>
                    <a:lnTo>
                      <a:pt x="3059" y="3949"/>
                    </a:lnTo>
                    <a:cubicBezTo>
                      <a:pt x="2671" y="3949"/>
                      <a:pt x="2237" y="3994"/>
                      <a:pt x="1826" y="4086"/>
                    </a:cubicBezTo>
                    <a:cubicBezTo>
                      <a:pt x="1370" y="4177"/>
                      <a:pt x="1005" y="4360"/>
                      <a:pt x="754" y="4611"/>
                    </a:cubicBezTo>
                    <a:cubicBezTo>
                      <a:pt x="594" y="4725"/>
                      <a:pt x="480" y="4885"/>
                      <a:pt x="365" y="5067"/>
                    </a:cubicBezTo>
                    <a:cubicBezTo>
                      <a:pt x="320" y="5159"/>
                      <a:pt x="274" y="5250"/>
                      <a:pt x="229" y="5318"/>
                    </a:cubicBezTo>
                    <a:cubicBezTo>
                      <a:pt x="183" y="5410"/>
                      <a:pt x="160" y="5501"/>
                      <a:pt x="137" y="5615"/>
                    </a:cubicBezTo>
                    <a:cubicBezTo>
                      <a:pt x="92" y="5752"/>
                      <a:pt x="92" y="5912"/>
                      <a:pt x="114" y="6049"/>
                    </a:cubicBezTo>
                    <a:cubicBezTo>
                      <a:pt x="137" y="6209"/>
                      <a:pt x="183" y="6345"/>
                      <a:pt x="274" y="6505"/>
                    </a:cubicBezTo>
                    <a:cubicBezTo>
                      <a:pt x="343" y="6597"/>
                      <a:pt x="411" y="6688"/>
                      <a:pt x="548" y="6802"/>
                    </a:cubicBezTo>
                    <a:cubicBezTo>
                      <a:pt x="662" y="6893"/>
                      <a:pt x="799" y="6962"/>
                      <a:pt x="959" y="7053"/>
                    </a:cubicBezTo>
                    <a:cubicBezTo>
                      <a:pt x="1210" y="7167"/>
                      <a:pt x="1530" y="7236"/>
                      <a:pt x="1918" y="7281"/>
                    </a:cubicBezTo>
                    <a:cubicBezTo>
                      <a:pt x="2009" y="7281"/>
                      <a:pt x="2123" y="7304"/>
                      <a:pt x="2237" y="7304"/>
                    </a:cubicBezTo>
                    <a:cubicBezTo>
                      <a:pt x="2351" y="7304"/>
                      <a:pt x="2465" y="7281"/>
                      <a:pt x="2580" y="7281"/>
                    </a:cubicBezTo>
                    <a:cubicBezTo>
                      <a:pt x="2100" y="7806"/>
                      <a:pt x="1667" y="8491"/>
                      <a:pt x="1278" y="9267"/>
                    </a:cubicBezTo>
                    <a:cubicBezTo>
                      <a:pt x="822" y="10180"/>
                      <a:pt x="480" y="11207"/>
                      <a:pt x="251" y="12326"/>
                    </a:cubicBezTo>
                    <a:cubicBezTo>
                      <a:pt x="69" y="13307"/>
                      <a:pt x="0" y="14403"/>
                      <a:pt x="46" y="15567"/>
                    </a:cubicBezTo>
                    <a:cubicBezTo>
                      <a:pt x="92" y="16617"/>
                      <a:pt x="251" y="17735"/>
                      <a:pt x="525" y="18854"/>
                    </a:cubicBezTo>
                    <a:cubicBezTo>
                      <a:pt x="1005" y="20954"/>
                      <a:pt x="1895" y="23076"/>
                      <a:pt x="3105" y="25131"/>
                    </a:cubicBezTo>
                    <a:cubicBezTo>
                      <a:pt x="4269" y="27048"/>
                      <a:pt x="5638" y="28760"/>
                      <a:pt x="7236" y="30221"/>
                    </a:cubicBezTo>
                    <a:cubicBezTo>
                      <a:pt x="8651" y="31522"/>
                      <a:pt x="10340" y="32640"/>
                      <a:pt x="12212" y="33553"/>
                    </a:cubicBezTo>
                    <a:cubicBezTo>
                      <a:pt x="13924" y="34398"/>
                      <a:pt x="15818" y="35037"/>
                      <a:pt x="17827" y="35448"/>
                    </a:cubicBezTo>
                    <a:cubicBezTo>
                      <a:pt x="18078" y="35493"/>
                      <a:pt x="18352" y="35539"/>
                      <a:pt x="18626" y="35585"/>
                    </a:cubicBezTo>
                    <a:cubicBezTo>
                      <a:pt x="18078" y="35105"/>
                      <a:pt x="17462" y="34603"/>
                      <a:pt x="16708" y="34010"/>
                    </a:cubicBezTo>
                    <a:cubicBezTo>
                      <a:pt x="15339" y="32960"/>
                      <a:pt x="13901" y="31933"/>
                      <a:pt x="12509" y="30951"/>
                    </a:cubicBezTo>
                    <a:lnTo>
                      <a:pt x="12463" y="30905"/>
                    </a:lnTo>
                    <a:lnTo>
                      <a:pt x="12280" y="30769"/>
                    </a:lnTo>
                    <a:cubicBezTo>
                      <a:pt x="11824" y="30449"/>
                      <a:pt x="11367" y="30129"/>
                      <a:pt x="10911" y="29810"/>
                    </a:cubicBezTo>
                    <a:cubicBezTo>
                      <a:pt x="10363" y="29399"/>
                      <a:pt x="9884" y="29034"/>
                      <a:pt x="9473" y="28691"/>
                    </a:cubicBezTo>
                    <a:cubicBezTo>
                      <a:pt x="8491" y="27870"/>
                      <a:pt x="7624" y="27002"/>
                      <a:pt x="6871" y="26135"/>
                    </a:cubicBezTo>
                    <a:cubicBezTo>
                      <a:pt x="6072" y="25222"/>
                      <a:pt x="5387" y="24240"/>
                      <a:pt x="4816" y="23282"/>
                    </a:cubicBezTo>
                    <a:cubicBezTo>
                      <a:pt x="4200" y="22232"/>
                      <a:pt x="3698" y="21159"/>
                      <a:pt x="3287" y="20041"/>
                    </a:cubicBezTo>
                    <a:cubicBezTo>
                      <a:pt x="3082" y="19402"/>
                      <a:pt x="2899" y="18831"/>
                      <a:pt x="2739" y="18260"/>
                    </a:cubicBezTo>
                    <a:cubicBezTo>
                      <a:pt x="2671" y="17964"/>
                      <a:pt x="2580" y="17621"/>
                      <a:pt x="2511" y="17302"/>
                    </a:cubicBezTo>
                    <a:cubicBezTo>
                      <a:pt x="2465" y="17028"/>
                      <a:pt x="2420" y="16731"/>
                      <a:pt x="2374" y="16434"/>
                    </a:cubicBezTo>
                    <a:cubicBezTo>
                      <a:pt x="2214" y="15225"/>
                      <a:pt x="2214" y="14015"/>
                      <a:pt x="2374" y="12782"/>
                    </a:cubicBezTo>
                    <a:cubicBezTo>
                      <a:pt x="2534" y="11572"/>
                      <a:pt x="2853" y="10408"/>
                      <a:pt x="3333" y="9336"/>
                    </a:cubicBezTo>
                    <a:cubicBezTo>
                      <a:pt x="3607" y="8742"/>
                      <a:pt x="3903" y="8194"/>
                      <a:pt x="4223" y="7715"/>
                    </a:cubicBezTo>
                    <a:cubicBezTo>
                      <a:pt x="4428" y="7441"/>
                      <a:pt x="4588" y="7190"/>
                      <a:pt x="4771" y="6985"/>
                    </a:cubicBezTo>
                    <a:cubicBezTo>
                      <a:pt x="4931" y="6802"/>
                      <a:pt x="5090" y="6597"/>
                      <a:pt x="5250" y="6414"/>
                    </a:cubicBezTo>
                    <a:cubicBezTo>
                      <a:pt x="5022" y="6323"/>
                      <a:pt x="4862" y="6231"/>
                      <a:pt x="4702" y="6163"/>
                    </a:cubicBezTo>
                    <a:cubicBezTo>
                      <a:pt x="4611" y="6094"/>
                      <a:pt x="4520" y="6049"/>
                      <a:pt x="4428" y="5980"/>
                    </a:cubicBezTo>
                    <a:cubicBezTo>
                      <a:pt x="4383" y="5935"/>
                      <a:pt x="4337" y="5889"/>
                      <a:pt x="4291" y="5843"/>
                    </a:cubicBezTo>
                    <a:cubicBezTo>
                      <a:pt x="4223" y="5798"/>
                      <a:pt x="4177" y="5752"/>
                      <a:pt x="4132" y="5684"/>
                    </a:cubicBezTo>
                    <a:cubicBezTo>
                      <a:pt x="4086" y="5638"/>
                      <a:pt x="4040" y="5569"/>
                      <a:pt x="4018" y="5501"/>
                    </a:cubicBezTo>
                    <a:cubicBezTo>
                      <a:pt x="3972" y="5432"/>
                      <a:pt x="3972" y="5387"/>
                      <a:pt x="3949" y="5318"/>
                    </a:cubicBezTo>
                    <a:cubicBezTo>
                      <a:pt x="3949" y="5250"/>
                      <a:pt x="3949" y="5227"/>
                      <a:pt x="3949" y="5181"/>
                    </a:cubicBezTo>
                    <a:cubicBezTo>
                      <a:pt x="3949" y="5044"/>
                      <a:pt x="3972" y="4930"/>
                      <a:pt x="4018" y="4816"/>
                    </a:cubicBezTo>
                    <a:cubicBezTo>
                      <a:pt x="4086" y="4679"/>
                      <a:pt x="4154" y="4565"/>
                      <a:pt x="4269" y="4451"/>
                    </a:cubicBezTo>
                    <a:cubicBezTo>
                      <a:pt x="4474" y="4223"/>
                      <a:pt x="4725" y="4017"/>
                      <a:pt x="5067" y="3812"/>
                    </a:cubicBezTo>
                    <a:cubicBezTo>
                      <a:pt x="4611" y="3538"/>
                      <a:pt x="4269" y="3310"/>
                      <a:pt x="3949" y="3081"/>
                    </a:cubicBezTo>
                    <a:cubicBezTo>
                      <a:pt x="3766" y="2945"/>
                      <a:pt x="3538" y="2785"/>
                      <a:pt x="3333" y="2579"/>
                    </a:cubicBezTo>
                    <a:cubicBezTo>
                      <a:pt x="3082" y="2374"/>
                      <a:pt x="2899" y="2191"/>
                      <a:pt x="2739" y="2009"/>
                    </a:cubicBezTo>
                    <a:cubicBezTo>
                      <a:pt x="2580" y="1849"/>
                      <a:pt x="2420" y="1643"/>
                      <a:pt x="2283" y="1415"/>
                    </a:cubicBezTo>
                    <a:cubicBezTo>
                      <a:pt x="2146" y="1164"/>
                      <a:pt x="2055" y="959"/>
                      <a:pt x="2009" y="753"/>
                    </a:cubicBezTo>
                    <a:cubicBezTo>
                      <a:pt x="1940" y="502"/>
                      <a:pt x="1918" y="274"/>
                      <a:pt x="1940" y="91"/>
                    </a:cubicBezTo>
                    <a:lnTo>
                      <a:pt x="1963" y="46"/>
                    </a:lnTo>
                    <a:lnTo>
                      <a:pt x="19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7809;p70">
                <a:extLst>
                  <a:ext uri="{FF2B5EF4-FFF2-40B4-BE49-F238E27FC236}">
                    <a16:creationId xmlns:a16="http://schemas.microsoft.com/office/drawing/2014/main" id="{12619BFE-FDCE-416D-A85F-AC5935760B6B}"/>
                  </a:ext>
                </a:extLst>
              </p:cNvPr>
              <p:cNvSpPr/>
              <p:nvPr/>
            </p:nvSpPr>
            <p:spPr>
              <a:xfrm>
                <a:off x="5525064" y="2530904"/>
                <a:ext cx="136921" cy="137514"/>
              </a:xfrm>
              <a:custGeom>
                <a:avLst/>
                <a:gdLst/>
                <a:ahLst/>
                <a:cxnLst/>
                <a:rect l="l" t="t" r="r" b="b"/>
                <a:pathLst>
                  <a:path w="10614" h="10660" extrusionOk="0">
                    <a:moveTo>
                      <a:pt x="5615" y="0"/>
                    </a:moveTo>
                    <a:cubicBezTo>
                      <a:pt x="5341" y="0"/>
                      <a:pt x="5090" y="23"/>
                      <a:pt x="4816" y="46"/>
                    </a:cubicBezTo>
                    <a:cubicBezTo>
                      <a:pt x="4109" y="114"/>
                      <a:pt x="3378" y="320"/>
                      <a:pt x="2671" y="616"/>
                    </a:cubicBezTo>
                    <a:cubicBezTo>
                      <a:pt x="2123" y="845"/>
                      <a:pt x="1621" y="1141"/>
                      <a:pt x="1187" y="1484"/>
                    </a:cubicBezTo>
                    <a:cubicBezTo>
                      <a:pt x="1164" y="1370"/>
                      <a:pt x="1119" y="1256"/>
                      <a:pt x="1050" y="1164"/>
                    </a:cubicBezTo>
                    <a:cubicBezTo>
                      <a:pt x="1027" y="1073"/>
                      <a:pt x="913" y="1027"/>
                      <a:pt x="822" y="1027"/>
                    </a:cubicBezTo>
                    <a:cubicBezTo>
                      <a:pt x="753" y="1027"/>
                      <a:pt x="708" y="1027"/>
                      <a:pt x="662" y="1050"/>
                    </a:cubicBezTo>
                    <a:cubicBezTo>
                      <a:pt x="594" y="1096"/>
                      <a:pt x="548" y="1164"/>
                      <a:pt x="525" y="1233"/>
                    </a:cubicBezTo>
                    <a:cubicBezTo>
                      <a:pt x="502" y="1324"/>
                      <a:pt x="525" y="1393"/>
                      <a:pt x="548" y="1461"/>
                    </a:cubicBezTo>
                    <a:lnTo>
                      <a:pt x="594" y="1507"/>
                    </a:lnTo>
                    <a:lnTo>
                      <a:pt x="616" y="1575"/>
                    </a:lnTo>
                    <a:cubicBezTo>
                      <a:pt x="753" y="1918"/>
                      <a:pt x="868" y="2283"/>
                      <a:pt x="913" y="2671"/>
                    </a:cubicBezTo>
                    <a:cubicBezTo>
                      <a:pt x="959" y="3127"/>
                      <a:pt x="959" y="3607"/>
                      <a:pt x="913" y="4086"/>
                    </a:cubicBezTo>
                    <a:cubicBezTo>
                      <a:pt x="913" y="4086"/>
                      <a:pt x="913" y="4109"/>
                      <a:pt x="913" y="4109"/>
                    </a:cubicBezTo>
                    <a:cubicBezTo>
                      <a:pt x="913" y="4109"/>
                      <a:pt x="913" y="4132"/>
                      <a:pt x="913" y="4132"/>
                    </a:cubicBezTo>
                    <a:cubicBezTo>
                      <a:pt x="822" y="4679"/>
                      <a:pt x="662" y="5250"/>
                      <a:pt x="434" y="5821"/>
                    </a:cubicBezTo>
                    <a:lnTo>
                      <a:pt x="411" y="5889"/>
                    </a:lnTo>
                    <a:cubicBezTo>
                      <a:pt x="320" y="6095"/>
                      <a:pt x="206" y="6323"/>
                      <a:pt x="69" y="6551"/>
                    </a:cubicBezTo>
                    <a:cubicBezTo>
                      <a:pt x="0" y="6688"/>
                      <a:pt x="46" y="6871"/>
                      <a:pt x="183" y="6939"/>
                    </a:cubicBezTo>
                    <a:cubicBezTo>
                      <a:pt x="206" y="6962"/>
                      <a:pt x="206" y="6962"/>
                      <a:pt x="228" y="6962"/>
                    </a:cubicBezTo>
                    <a:cubicBezTo>
                      <a:pt x="1027" y="7669"/>
                      <a:pt x="1735" y="8240"/>
                      <a:pt x="2420" y="8719"/>
                    </a:cubicBezTo>
                    <a:cubicBezTo>
                      <a:pt x="3310" y="9336"/>
                      <a:pt x="4154" y="9815"/>
                      <a:pt x="4999" y="10157"/>
                    </a:cubicBezTo>
                    <a:cubicBezTo>
                      <a:pt x="5455" y="10340"/>
                      <a:pt x="5912" y="10477"/>
                      <a:pt x="6391" y="10568"/>
                    </a:cubicBezTo>
                    <a:cubicBezTo>
                      <a:pt x="6711" y="10637"/>
                      <a:pt x="7053" y="10660"/>
                      <a:pt x="7418" y="10660"/>
                    </a:cubicBezTo>
                    <a:lnTo>
                      <a:pt x="7761" y="10660"/>
                    </a:lnTo>
                    <a:cubicBezTo>
                      <a:pt x="8217" y="10637"/>
                      <a:pt x="8697" y="10523"/>
                      <a:pt x="9108" y="10340"/>
                    </a:cubicBezTo>
                    <a:cubicBezTo>
                      <a:pt x="9496" y="10180"/>
                      <a:pt x="9838" y="9952"/>
                      <a:pt x="10112" y="9655"/>
                    </a:cubicBezTo>
                    <a:cubicBezTo>
                      <a:pt x="10294" y="9427"/>
                      <a:pt x="10431" y="9130"/>
                      <a:pt x="10523" y="8834"/>
                    </a:cubicBezTo>
                    <a:cubicBezTo>
                      <a:pt x="10591" y="8537"/>
                      <a:pt x="10614" y="8217"/>
                      <a:pt x="10591" y="7852"/>
                    </a:cubicBezTo>
                    <a:cubicBezTo>
                      <a:pt x="10568" y="7555"/>
                      <a:pt x="10477" y="7236"/>
                      <a:pt x="10340" y="6871"/>
                    </a:cubicBezTo>
                    <a:cubicBezTo>
                      <a:pt x="10226" y="6574"/>
                      <a:pt x="10066" y="6254"/>
                      <a:pt x="9838" y="5912"/>
                    </a:cubicBezTo>
                    <a:cubicBezTo>
                      <a:pt x="9815" y="5866"/>
                      <a:pt x="9769" y="5843"/>
                      <a:pt x="9747" y="5821"/>
                    </a:cubicBezTo>
                    <a:cubicBezTo>
                      <a:pt x="9541" y="5296"/>
                      <a:pt x="9381" y="4725"/>
                      <a:pt x="9290" y="4109"/>
                    </a:cubicBezTo>
                    <a:cubicBezTo>
                      <a:pt x="9176" y="3219"/>
                      <a:pt x="9176" y="2260"/>
                      <a:pt x="9313" y="1256"/>
                    </a:cubicBezTo>
                    <a:lnTo>
                      <a:pt x="9313" y="1324"/>
                    </a:lnTo>
                    <a:cubicBezTo>
                      <a:pt x="9359" y="1050"/>
                      <a:pt x="9404" y="753"/>
                      <a:pt x="9450" y="457"/>
                    </a:cubicBezTo>
                    <a:cubicBezTo>
                      <a:pt x="9496" y="274"/>
                      <a:pt x="9404" y="137"/>
                      <a:pt x="9267" y="91"/>
                    </a:cubicBezTo>
                    <a:cubicBezTo>
                      <a:pt x="9244" y="91"/>
                      <a:pt x="9222" y="69"/>
                      <a:pt x="9176" y="69"/>
                    </a:cubicBezTo>
                    <a:cubicBezTo>
                      <a:pt x="9062" y="69"/>
                      <a:pt x="8925" y="160"/>
                      <a:pt x="8902" y="297"/>
                    </a:cubicBezTo>
                    <a:cubicBezTo>
                      <a:pt x="8856" y="525"/>
                      <a:pt x="8811" y="753"/>
                      <a:pt x="8788" y="1004"/>
                    </a:cubicBezTo>
                    <a:cubicBezTo>
                      <a:pt x="8286" y="594"/>
                      <a:pt x="7692" y="320"/>
                      <a:pt x="7008" y="160"/>
                    </a:cubicBezTo>
                    <a:cubicBezTo>
                      <a:pt x="6574" y="46"/>
                      <a:pt x="6095" y="0"/>
                      <a:pt x="5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7810;p70">
                <a:extLst>
                  <a:ext uri="{FF2B5EF4-FFF2-40B4-BE49-F238E27FC236}">
                    <a16:creationId xmlns:a16="http://schemas.microsoft.com/office/drawing/2014/main" id="{68E9E197-2402-4284-A90A-695A9BF4355C}"/>
                  </a:ext>
                </a:extLst>
              </p:cNvPr>
              <p:cNvSpPr/>
              <p:nvPr/>
            </p:nvSpPr>
            <p:spPr>
              <a:xfrm>
                <a:off x="5531539" y="2530904"/>
                <a:ext cx="116023" cy="63739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4941" extrusionOk="0">
                    <a:moveTo>
                      <a:pt x="5113" y="0"/>
                    </a:moveTo>
                    <a:cubicBezTo>
                      <a:pt x="4839" y="0"/>
                      <a:pt x="4565" y="0"/>
                      <a:pt x="4314" y="46"/>
                    </a:cubicBezTo>
                    <a:cubicBezTo>
                      <a:pt x="3607" y="114"/>
                      <a:pt x="2876" y="297"/>
                      <a:pt x="2169" y="616"/>
                    </a:cubicBezTo>
                    <a:cubicBezTo>
                      <a:pt x="1621" y="845"/>
                      <a:pt x="1119" y="1119"/>
                      <a:pt x="685" y="1484"/>
                    </a:cubicBezTo>
                    <a:cubicBezTo>
                      <a:pt x="662" y="1370"/>
                      <a:pt x="617" y="1256"/>
                      <a:pt x="571" y="1164"/>
                    </a:cubicBezTo>
                    <a:cubicBezTo>
                      <a:pt x="525" y="1073"/>
                      <a:pt x="434" y="1004"/>
                      <a:pt x="297" y="1004"/>
                    </a:cubicBezTo>
                    <a:cubicBezTo>
                      <a:pt x="251" y="1004"/>
                      <a:pt x="206" y="1027"/>
                      <a:pt x="160" y="1050"/>
                    </a:cubicBezTo>
                    <a:cubicBezTo>
                      <a:pt x="92" y="1096"/>
                      <a:pt x="46" y="1141"/>
                      <a:pt x="23" y="1233"/>
                    </a:cubicBezTo>
                    <a:cubicBezTo>
                      <a:pt x="0" y="1324"/>
                      <a:pt x="23" y="1393"/>
                      <a:pt x="46" y="1461"/>
                    </a:cubicBezTo>
                    <a:lnTo>
                      <a:pt x="69" y="1507"/>
                    </a:lnTo>
                    <a:lnTo>
                      <a:pt x="114" y="1575"/>
                    </a:lnTo>
                    <a:cubicBezTo>
                      <a:pt x="251" y="1918"/>
                      <a:pt x="343" y="2283"/>
                      <a:pt x="411" y="2671"/>
                    </a:cubicBezTo>
                    <a:cubicBezTo>
                      <a:pt x="411" y="2808"/>
                      <a:pt x="434" y="2945"/>
                      <a:pt x="434" y="3082"/>
                    </a:cubicBezTo>
                    <a:cubicBezTo>
                      <a:pt x="571" y="3173"/>
                      <a:pt x="685" y="3241"/>
                      <a:pt x="822" y="3310"/>
                    </a:cubicBezTo>
                    <a:cubicBezTo>
                      <a:pt x="1918" y="3903"/>
                      <a:pt x="3082" y="4337"/>
                      <a:pt x="4292" y="4634"/>
                    </a:cubicBezTo>
                    <a:cubicBezTo>
                      <a:pt x="5149" y="4829"/>
                      <a:pt x="6007" y="4940"/>
                      <a:pt x="6865" y="4940"/>
                    </a:cubicBezTo>
                    <a:cubicBezTo>
                      <a:pt x="7011" y="4940"/>
                      <a:pt x="7158" y="4937"/>
                      <a:pt x="7304" y="4930"/>
                    </a:cubicBezTo>
                    <a:lnTo>
                      <a:pt x="7282" y="4930"/>
                    </a:lnTo>
                    <a:cubicBezTo>
                      <a:pt x="7624" y="4930"/>
                      <a:pt x="7966" y="4908"/>
                      <a:pt x="8309" y="4839"/>
                    </a:cubicBezTo>
                    <a:cubicBezTo>
                      <a:pt x="8514" y="4816"/>
                      <a:pt x="8720" y="4771"/>
                      <a:pt x="8902" y="4725"/>
                    </a:cubicBezTo>
                    <a:cubicBezTo>
                      <a:pt x="8857" y="4520"/>
                      <a:pt x="8834" y="4314"/>
                      <a:pt x="8788" y="4109"/>
                    </a:cubicBezTo>
                    <a:cubicBezTo>
                      <a:pt x="8674" y="3219"/>
                      <a:pt x="8697" y="2260"/>
                      <a:pt x="8834" y="1256"/>
                    </a:cubicBezTo>
                    <a:lnTo>
                      <a:pt x="8834" y="1256"/>
                    </a:lnTo>
                    <a:lnTo>
                      <a:pt x="8788" y="1324"/>
                    </a:lnTo>
                    <a:lnTo>
                      <a:pt x="8857" y="982"/>
                    </a:lnTo>
                    <a:cubicBezTo>
                      <a:pt x="8902" y="799"/>
                      <a:pt x="8925" y="616"/>
                      <a:pt x="8971" y="457"/>
                    </a:cubicBezTo>
                    <a:cubicBezTo>
                      <a:pt x="8994" y="274"/>
                      <a:pt x="8902" y="114"/>
                      <a:pt x="8765" y="91"/>
                    </a:cubicBezTo>
                    <a:cubicBezTo>
                      <a:pt x="8742" y="69"/>
                      <a:pt x="8720" y="69"/>
                      <a:pt x="8674" y="69"/>
                    </a:cubicBezTo>
                    <a:cubicBezTo>
                      <a:pt x="8560" y="69"/>
                      <a:pt x="8423" y="160"/>
                      <a:pt x="8400" y="297"/>
                    </a:cubicBezTo>
                    <a:cubicBezTo>
                      <a:pt x="8354" y="525"/>
                      <a:pt x="8309" y="753"/>
                      <a:pt x="8263" y="1004"/>
                    </a:cubicBezTo>
                    <a:cubicBezTo>
                      <a:pt x="7784" y="594"/>
                      <a:pt x="7190" y="320"/>
                      <a:pt x="6506" y="160"/>
                    </a:cubicBezTo>
                    <a:cubicBezTo>
                      <a:pt x="6072" y="46"/>
                      <a:pt x="5593" y="0"/>
                      <a:pt x="51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7811;p70">
                <a:extLst>
                  <a:ext uri="{FF2B5EF4-FFF2-40B4-BE49-F238E27FC236}">
                    <a16:creationId xmlns:a16="http://schemas.microsoft.com/office/drawing/2014/main" id="{EB975D93-5E8D-4C6F-86A9-8D8FE50CD409}"/>
                  </a:ext>
                </a:extLst>
              </p:cNvPr>
              <p:cNvSpPr/>
              <p:nvPr/>
            </p:nvSpPr>
            <p:spPr>
              <a:xfrm>
                <a:off x="5745887" y="2229989"/>
                <a:ext cx="95408" cy="135463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10501" extrusionOk="0">
                    <a:moveTo>
                      <a:pt x="3447" y="1"/>
                    </a:moveTo>
                    <a:cubicBezTo>
                      <a:pt x="2808" y="1"/>
                      <a:pt x="2191" y="161"/>
                      <a:pt x="1621" y="480"/>
                    </a:cubicBezTo>
                    <a:cubicBezTo>
                      <a:pt x="959" y="822"/>
                      <a:pt x="434" y="1393"/>
                      <a:pt x="69" y="2078"/>
                    </a:cubicBezTo>
                    <a:cubicBezTo>
                      <a:pt x="23" y="2169"/>
                      <a:pt x="0" y="2215"/>
                      <a:pt x="23" y="2306"/>
                    </a:cubicBezTo>
                    <a:cubicBezTo>
                      <a:pt x="46" y="2375"/>
                      <a:pt x="91" y="2443"/>
                      <a:pt x="137" y="2489"/>
                    </a:cubicBezTo>
                    <a:cubicBezTo>
                      <a:pt x="183" y="2512"/>
                      <a:pt x="251" y="2534"/>
                      <a:pt x="320" y="2534"/>
                    </a:cubicBezTo>
                    <a:lnTo>
                      <a:pt x="365" y="2534"/>
                    </a:lnTo>
                    <a:cubicBezTo>
                      <a:pt x="434" y="2512"/>
                      <a:pt x="502" y="2466"/>
                      <a:pt x="548" y="2420"/>
                    </a:cubicBezTo>
                    <a:cubicBezTo>
                      <a:pt x="685" y="2124"/>
                      <a:pt x="868" y="1872"/>
                      <a:pt x="1073" y="1644"/>
                    </a:cubicBezTo>
                    <a:cubicBezTo>
                      <a:pt x="1141" y="1576"/>
                      <a:pt x="1210" y="1484"/>
                      <a:pt x="1301" y="1416"/>
                    </a:cubicBezTo>
                    <a:lnTo>
                      <a:pt x="1301" y="1416"/>
                    </a:lnTo>
                    <a:cubicBezTo>
                      <a:pt x="1256" y="1484"/>
                      <a:pt x="1233" y="1576"/>
                      <a:pt x="1210" y="1667"/>
                    </a:cubicBezTo>
                    <a:cubicBezTo>
                      <a:pt x="1119" y="2032"/>
                      <a:pt x="1073" y="2420"/>
                      <a:pt x="1050" y="2854"/>
                    </a:cubicBezTo>
                    <a:cubicBezTo>
                      <a:pt x="1004" y="3630"/>
                      <a:pt x="1119" y="4475"/>
                      <a:pt x="1370" y="5342"/>
                    </a:cubicBezTo>
                    <a:cubicBezTo>
                      <a:pt x="1621" y="6141"/>
                      <a:pt x="1986" y="6894"/>
                      <a:pt x="2442" y="7602"/>
                    </a:cubicBezTo>
                    <a:cubicBezTo>
                      <a:pt x="2899" y="8332"/>
                      <a:pt x="3447" y="8948"/>
                      <a:pt x="4063" y="9450"/>
                    </a:cubicBezTo>
                    <a:lnTo>
                      <a:pt x="4040" y="9496"/>
                    </a:lnTo>
                    <a:lnTo>
                      <a:pt x="4040" y="9473"/>
                    </a:lnTo>
                    <a:cubicBezTo>
                      <a:pt x="3744" y="9656"/>
                      <a:pt x="3447" y="9816"/>
                      <a:pt x="3150" y="9930"/>
                    </a:cubicBezTo>
                    <a:cubicBezTo>
                      <a:pt x="2990" y="9930"/>
                      <a:pt x="2876" y="10044"/>
                      <a:pt x="2853" y="10204"/>
                    </a:cubicBezTo>
                    <a:cubicBezTo>
                      <a:pt x="2853" y="10272"/>
                      <a:pt x="2876" y="10363"/>
                      <a:pt x="2922" y="10409"/>
                    </a:cubicBezTo>
                    <a:cubicBezTo>
                      <a:pt x="2990" y="10478"/>
                      <a:pt x="3059" y="10500"/>
                      <a:pt x="3127" y="10500"/>
                    </a:cubicBezTo>
                    <a:lnTo>
                      <a:pt x="3287" y="10500"/>
                    </a:lnTo>
                    <a:cubicBezTo>
                      <a:pt x="3310" y="10478"/>
                      <a:pt x="3356" y="10478"/>
                      <a:pt x="3401" y="10455"/>
                    </a:cubicBezTo>
                    <a:lnTo>
                      <a:pt x="3424" y="10432"/>
                    </a:lnTo>
                    <a:cubicBezTo>
                      <a:pt x="3515" y="10409"/>
                      <a:pt x="3607" y="10363"/>
                      <a:pt x="3698" y="10318"/>
                    </a:cubicBezTo>
                    <a:cubicBezTo>
                      <a:pt x="3880" y="10249"/>
                      <a:pt x="4063" y="10158"/>
                      <a:pt x="4246" y="10021"/>
                    </a:cubicBezTo>
                    <a:cubicBezTo>
                      <a:pt x="4588" y="9816"/>
                      <a:pt x="4930" y="9542"/>
                      <a:pt x="5227" y="9268"/>
                    </a:cubicBezTo>
                    <a:cubicBezTo>
                      <a:pt x="5821" y="8697"/>
                      <a:pt x="6323" y="7990"/>
                      <a:pt x="6711" y="7191"/>
                    </a:cubicBezTo>
                    <a:cubicBezTo>
                      <a:pt x="7076" y="6415"/>
                      <a:pt x="7281" y="5570"/>
                      <a:pt x="7350" y="4748"/>
                    </a:cubicBezTo>
                    <a:cubicBezTo>
                      <a:pt x="7396" y="3904"/>
                      <a:pt x="7259" y="3059"/>
                      <a:pt x="6939" y="2306"/>
                    </a:cubicBezTo>
                    <a:cubicBezTo>
                      <a:pt x="6642" y="1621"/>
                      <a:pt x="6163" y="1051"/>
                      <a:pt x="5547" y="640"/>
                    </a:cubicBezTo>
                    <a:cubicBezTo>
                      <a:pt x="4976" y="252"/>
                      <a:pt x="4314" y="46"/>
                      <a:pt x="36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7812;p70">
                <a:extLst>
                  <a:ext uri="{FF2B5EF4-FFF2-40B4-BE49-F238E27FC236}">
                    <a16:creationId xmlns:a16="http://schemas.microsoft.com/office/drawing/2014/main" id="{96077386-9FF8-419C-A49F-E3B3A7910166}"/>
                  </a:ext>
                </a:extLst>
              </p:cNvPr>
              <p:cNvSpPr/>
              <p:nvPr/>
            </p:nvSpPr>
            <p:spPr>
              <a:xfrm>
                <a:off x="5767970" y="2251492"/>
                <a:ext cx="44170" cy="43731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3390" extrusionOk="0">
                    <a:moveTo>
                      <a:pt x="3150" y="0"/>
                    </a:moveTo>
                    <a:cubicBezTo>
                      <a:pt x="3127" y="0"/>
                      <a:pt x="3104" y="0"/>
                      <a:pt x="3081" y="23"/>
                    </a:cubicBezTo>
                    <a:cubicBezTo>
                      <a:pt x="2716" y="91"/>
                      <a:pt x="2374" y="228"/>
                      <a:pt x="2054" y="411"/>
                    </a:cubicBezTo>
                    <a:cubicBezTo>
                      <a:pt x="1735" y="571"/>
                      <a:pt x="1438" y="822"/>
                      <a:pt x="1164" y="1073"/>
                    </a:cubicBezTo>
                    <a:cubicBezTo>
                      <a:pt x="639" y="1621"/>
                      <a:pt x="251" y="2283"/>
                      <a:pt x="46" y="3013"/>
                    </a:cubicBezTo>
                    <a:cubicBezTo>
                      <a:pt x="0" y="3150"/>
                      <a:pt x="91" y="3333"/>
                      <a:pt x="251" y="3378"/>
                    </a:cubicBezTo>
                    <a:cubicBezTo>
                      <a:pt x="279" y="3386"/>
                      <a:pt x="307" y="3390"/>
                      <a:pt x="334" y="3390"/>
                    </a:cubicBezTo>
                    <a:cubicBezTo>
                      <a:pt x="463" y="3390"/>
                      <a:pt x="579" y="3305"/>
                      <a:pt x="616" y="3173"/>
                    </a:cubicBezTo>
                    <a:cubicBezTo>
                      <a:pt x="662" y="3036"/>
                      <a:pt x="708" y="2922"/>
                      <a:pt x="753" y="2785"/>
                    </a:cubicBezTo>
                    <a:cubicBezTo>
                      <a:pt x="936" y="2397"/>
                      <a:pt x="1141" y="2031"/>
                      <a:pt x="1415" y="1689"/>
                    </a:cubicBezTo>
                    <a:cubicBezTo>
                      <a:pt x="1575" y="1461"/>
                      <a:pt x="1780" y="1278"/>
                      <a:pt x="1986" y="1096"/>
                    </a:cubicBezTo>
                    <a:cubicBezTo>
                      <a:pt x="2214" y="936"/>
                      <a:pt x="2442" y="776"/>
                      <a:pt x="2693" y="662"/>
                    </a:cubicBezTo>
                    <a:cubicBezTo>
                      <a:pt x="2876" y="616"/>
                      <a:pt x="3036" y="548"/>
                      <a:pt x="3218" y="502"/>
                    </a:cubicBezTo>
                    <a:cubicBezTo>
                      <a:pt x="3355" y="479"/>
                      <a:pt x="3424" y="320"/>
                      <a:pt x="3401" y="183"/>
                    </a:cubicBezTo>
                    <a:cubicBezTo>
                      <a:pt x="3355" y="68"/>
                      <a:pt x="3264" y="0"/>
                      <a:pt x="31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7813;p70">
                <a:extLst>
                  <a:ext uri="{FF2B5EF4-FFF2-40B4-BE49-F238E27FC236}">
                    <a16:creationId xmlns:a16="http://schemas.microsoft.com/office/drawing/2014/main" id="{5EB8322A-72BC-40E7-ACD5-0D140504A18A}"/>
                  </a:ext>
                </a:extLst>
              </p:cNvPr>
              <p:cNvSpPr/>
              <p:nvPr/>
            </p:nvSpPr>
            <p:spPr>
              <a:xfrm>
                <a:off x="5248593" y="2038022"/>
                <a:ext cx="565936" cy="525017"/>
              </a:xfrm>
              <a:custGeom>
                <a:avLst/>
                <a:gdLst/>
                <a:ahLst/>
                <a:cxnLst/>
                <a:rect l="l" t="t" r="r" b="b"/>
                <a:pathLst>
                  <a:path w="43871" h="40699" extrusionOk="0">
                    <a:moveTo>
                      <a:pt x="29331" y="1"/>
                    </a:moveTo>
                    <a:cubicBezTo>
                      <a:pt x="28349" y="1"/>
                      <a:pt x="27299" y="46"/>
                      <a:pt x="26021" y="115"/>
                    </a:cubicBezTo>
                    <a:cubicBezTo>
                      <a:pt x="25428" y="138"/>
                      <a:pt x="24811" y="206"/>
                      <a:pt x="24127" y="275"/>
                    </a:cubicBezTo>
                    <a:cubicBezTo>
                      <a:pt x="22780" y="434"/>
                      <a:pt x="21342" y="708"/>
                      <a:pt x="19881" y="1051"/>
                    </a:cubicBezTo>
                    <a:cubicBezTo>
                      <a:pt x="18375" y="1416"/>
                      <a:pt x="16868" y="1850"/>
                      <a:pt x="15407" y="2397"/>
                    </a:cubicBezTo>
                    <a:cubicBezTo>
                      <a:pt x="13878" y="2945"/>
                      <a:pt x="12417" y="3584"/>
                      <a:pt x="11025" y="4315"/>
                    </a:cubicBezTo>
                    <a:cubicBezTo>
                      <a:pt x="9587" y="5045"/>
                      <a:pt x="8263" y="5890"/>
                      <a:pt x="7099" y="6780"/>
                    </a:cubicBezTo>
                    <a:cubicBezTo>
                      <a:pt x="4474" y="8766"/>
                      <a:pt x="2716" y="11002"/>
                      <a:pt x="1849" y="13399"/>
                    </a:cubicBezTo>
                    <a:cubicBezTo>
                      <a:pt x="1598" y="14084"/>
                      <a:pt x="1415" y="14769"/>
                      <a:pt x="1324" y="15431"/>
                    </a:cubicBezTo>
                    <a:cubicBezTo>
                      <a:pt x="1210" y="16207"/>
                      <a:pt x="1164" y="17051"/>
                      <a:pt x="1210" y="17987"/>
                    </a:cubicBezTo>
                    <a:cubicBezTo>
                      <a:pt x="1256" y="18854"/>
                      <a:pt x="1370" y="19790"/>
                      <a:pt x="1575" y="20840"/>
                    </a:cubicBezTo>
                    <a:cubicBezTo>
                      <a:pt x="1735" y="21776"/>
                      <a:pt x="2009" y="22757"/>
                      <a:pt x="2328" y="23716"/>
                    </a:cubicBezTo>
                    <a:cubicBezTo>
                      <a:pt x="2625" y="24629"/>
                      <a:pt x="3013" y="25542"/>
                      <a:pt x="3447" y="26432"/>
                    </a:cubicBezTo>
                    <a:cubicBezTo>
                      <a:pt x="3766" y="27094"/>
                      <a:pt x="4109" y="27688"/>
                      <a:pt x="4474" y="28258"/>
                    </a:cubicBezTo>
                    <a:cubicBezTo>
                      <a:pt x="4177" y="28190"/>
                      <a:pt x="3926" y="28167"/>
                      <a:pt x="3675" y="28167"/>
                    </a:cubicBezTo>
                    <a:cubicBezTo>
                      <a:pt x="3401" y="28167"/>
                      <a:pt x="3150" y="28190"/>
                      <a:pt x="2899" y="28236"/>
                    </a:cubicBezTo>
                    <a:cubicBezTo>
                      <a:pt x="2534" y="28304"/>
                      <a:pt x="2169" y="28441"/>
                      <a:pt x="1803" y="28646"/>
                    </a:cubicBezTo>
                    <a:cubicBezTo>
                      <a:pt x="1530" y="28806"/>
                      <a:pt x="1256" y="29012"/>
                      <a:pt x="1005" y="29263"/>
                    </a:cubicBezTo>
                    <a:cubicBezTo>
                      <a:pt x="594" y="29696"/>
                      <a:pt x="297" y="30267"/>
                      <a:pt x="137" y="30929"/>
                    </a:cubicBezTo>
                    <a:cubicBezTo>
                      <a:pt x="0" y="31522"/>
                      <a:pt x="0" y="32184"/>
                      <a:pt x="137" y="32915"/>
                    </a:cubicBezTo>
                    <a:cubicBezTo>
                      <a:pt x="251" y="33554"/>
                      <a:pt x="480" y="34216"/>
                      <a:pt x="799" y="34878"/>
                    </a:cubicBezTo>
                    <a:cubicBezTo>
                      <a:pt x="1119" y="35494"/>
                      <a:pt x="1507" y="36019"/>
                      <a:pt x="1963" y="36498"/>
                    </a:cubicBezTo>
                    <a:cubicBezTo>
                      <a:pt x="2237" y="36749"/>
                      <a:pt x="2534" y="37000"/>
                      <a:pt x="2945" y="37252"/>
                    </a:cubicBezTo>
                    <a:cubicBezTo>
                      <a:pt x="3287" y="37480"/>
                      <a:pt x="3698" y="37708"/>
                      <a:pt x="4132" y="37891"/>
                    </a:cubicBezTo>
                    <a:cubicBezTo>
                      <a:pt x="4953" y="38233"/>
                      <a:pt x="5866" y="38416"/>
                      <a:pt x="6802" y="38461"/>
                    </a:cubicBezTo>
                    <a:lnTo>
                      <a:pt x="7076" y="38461"/>
                    </a:lnTo>
                    <a:cubicBezTo>
                      <a:pt x="7829" y="38461"/>
                      <a:pt x="8560" y="38347"/>
                      <a:pt x="9267" y="38119"/>
                    </a:cubicBezTo>
                    <a:cubicBezTo>
                      <a:pt x="9633" y="38005"/>
                      <a:pt x="10021" y="37822"/>
                      <a:pt x="10409" y="37617"/>
                    </a:cubicBezTo>
                    <a:cubicBezTo>
                      <a:pt x="10705" y="37457"/>
                      <a:pt x="10979" y="37274"/>
                      <a:pt x="11276" y="37023"/>
                    </a:cubicBezTo>
                    <a:cubicBezTo>
                      <a:pt x="11869" y="37594"/>
                      <a:pt x="12554" y="38096"/>
                      <a:pt x="13307" y="38553"/>
                    </a:cubicBezTo>
                    <a:cubicBezTo>
                      <a:pt x="14106" y="38986"/>
                      <a:pt x="14974" y="39374"/>
                      <a:pt x="16001" y="39694"/>
                    </a:cubicBezTo>
                    <a:cubicBezTo>
                      <a:pt x="16868" y="39968"/>
                      <a:pt x="17804" y="40173"/>
                      <a:pt x="18877" y="40356"/>
                    </a:cubicBezTo>
                    <a:cubicBezTo>
                      <a:pt x="19790" y="40493"/>
                      <a:pt x="20748" y="40584"/>
                      <a:pt x="21798" y="40652"/>
                    </a:cubicBezTo>
                    <a:cubicBezTo>
                      <a:pt x="22415" y="40675"/>
                      <a:pt x="23031" y="40698"/>
                      <a:pt x="23624" y="40698"/>
                    </a:cubicBezTo>
                    <a:cubicBezTo>
                      <a:pt x="26911" y="40698"/>
                      <a:pt x="29970" y="40219"/>
                      <a:pt x="32755" y="39306"/>
                    </a:cubicBezTo>
                    <a:cubicBezTo>
                      <a:pt x="34581" y="38690"/>
                      <a:pt x="36270" y="37891"/>
                      <a:pt x="37730" y="36909"/>
                    </a:cubicBezTo>
                    <a:cubicBezTo>
                      <a:pt x="38484" y="36407"/>
                      <a:pt x="39214" y="35836"/>
                      <a:pt x="39876" y="35220"/>
                    </a:cubicBezTo>
                    <a:cubicBezTo>
                      <a:pt x="40515" y="34604"/>
                      <a:pt x="41131" y="33896"/>
                      <a:pt x="41702" y="33143"/>
                    </a:cubicBezTo>
                    <a:cubicBezTo>
                      <a:pt x="41976" y="32778"/>
                      <a:pt x="42227" y="32390"/>
                      <a:pt x="42478" y="31979"/>
                    </a:cubicBezTo>
                    <a:cubicBezTo>
                      <a:pt x="42752" y="31500"/>
                      <a:pt x="42980" y="31043"/>
                      <a:pt x="43186" y="30609"/>
                    </a:cubicBezTo>
                    <a:cubicBezTo>
                      <a:pt x="43391" y="30107"/>
                      <a:pt x="43551" y="29605"/>
                      <a:pt x="43665" y="29103"/>
                    </a:cubicBezTo>
                    <a:cubicBezTo>
                      <a:pt x="43756" y="28624"/>
                      <a:pt x="43825" y="28121"/>
                      <a:pt x="43848" y="27596"/>
                    </a:cubicBezTo>
                    <a:cubicBezTo>
                      <a:pt x="43870" y="26729"/>
                      <a:pt x="43756" y="25770"/>
                      <a:pt x="43505" y="24698"/>
                    </a:cubicBezTo>
                    <a:cubicBezTo>
                      <a:pt x="43300" y="23785"/>
                      <a:pt x="43003" y="22894"/>
                      <a:pt x="42615" y="21844"/>
                    </a:cubicBezTo>
                    <a:lnTo>
                      <a:pt x="42364" y="21137"/>
                    </a:lnTo>
                    <a:cubicBezTo>
                      <a:pt x="41771" y="19539"/>
                      <a:pt x="41154" y="17873"/>
                      <a:pt x="40926" y="16161"/>
                    </a:cubicBezTo>
                    <a:cubicBezTo>
                      <a:pt x="40858" y="15682"/>
                      <a:pt x="40835" y="15202"/>
                      <a:pt x="40812" y="14746"/>
                    </a:cubicBezTo>
                    <a:lnTo>
                      <a:pt x="40789" y="14632"/>
                    </a:lnTo>
                    <a:cubicBezTo>
                      <a:pt x="40766" y="14107"/>
                      <a:pt x="40721" y="13605"/>
                      <a:pt x="40698" y="13080"/>
                    </a:cubicBezTo>
                    <a:cubicBezTo>
                      <a:pt x="40606" y="11915"/>
                      <a:pt x="40492" y="10911"/>
                      <a:pt x="40355" y="9975"/>
                    </a:cubicBezTo>
                    <a:cubicBezTo>
                      <a:pt x="40196" y="8903"/>
                      <a:pt x="39990" y="7944"/>
                      <a:pt x="39739" y="7008"/>
                    </a:cubicBezTo>
                    <a:cubicBezTo>
                      <a:pt x="39465" y="6027"/>
                      <a:pt x="39123" y="5091"/>
                      <a:pt x="38689" y="4201"/>
                    </a:cubicBezTo>
                    <a:cubicBezTo>
                      <a:pt x="37982" y="2717"/>
                      <a:pt x="37000" y="1370"/>
                      <a:pt x="35790" y="206"/>
                    </a:cubicBezTo>
                    <a:cubicBezTo>
                      <a:pt x="35722" y="138"/>
                      <a:pt x="35653" y="115"/>
                      <a:pt x="35585" y="115"/>
                    </a:cubicBezTo>
                    <a:cubicBezTo>
                      <a:pt x="35494" y="115"/>
                      <a:pt x="35425" y="138"/>
                      <a:pt x="35379" y="206"/>
                    </a:cubicBezTo>
                    <a:cubicBezTo>
                      <a:pt x="35311" y="252"/>
                      <a:pt x="35288" y="320"/>
                      <a:pt x="35288" y="412"/>
                    </a:cubicBezTo>
                    <a:cubicBezTo>
                      <a:pt x="35288" y="480"/>
                      <a:pt x="35334" y="549"/>
                      <a:pt x="35379" y="594"/>
                    </a:cubicBezTo>
                    <a:lnTo>
                      <a:pt x="35425" y="640"/>
                    </a:lnTo>
                    <a:cubicBezTo>
                      <a:pt x="33759" y="206"/>
                      <a:pt x="31887" y="1"/>
                      <a:pt x="295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7814;p70">
                <a:extLst>
                  <a:ext uri="{FF2B5EF4-FFF2-40B4-BE49-F238E27FC236}">
                    <a16:creationId xmlns:a16="http://schemas.microsoft.com/office/drawing/2014/main" id="{E8ED85EE-8E66-43B2-91D6-50262805B2DF}"/>
                  </a:ext>
                </a:extLst>
              </p:cNvPr>
              <p:cNvSpPr/>
              <p:nvPr/>
            </p:nvSpPr>
            <p:spPr>
              <a:xfrm>
                <a:off x="5263608" y="2038022"/>
                <a:ext cx="494096" cy="349526"/>
              </a:xfrm>
              <a:custGeom>
                <a:avLst/>
                <a:gdLst/>
                <a:ahLst/>
                <a:cxnLst/>
                <a:rect l="l" t="t" r="r" b="b"/>
                <a:pathLst>
                  <a:path w="38302" h="27095" extrusionOk="0">
                    <a:moveTo>
                      <a:pt x="14038" y="13627"/>
                    </a:moveTo>
                    <a:cubicBezTo>
                      <a:pt x="14030" y="13627"/>
                      <a:pt x="14023" y="13627"/>
                      <a:pt x="14015" y="13627"/>
                    </a:cubicBezTo>
                    <a:lnTo>
                      <a:pt x="14038" y="13627"/>
                    </a:lnTo>
                    <a:cubicBezTo>
                      <a:pt x="14038" y="13627"/>
                      <a:pt x="14038" y="13627"/>
                      <a:pt x="14038" y="13627"/>
                    </a:cubicBezTo>
                    <a:close/>
                    <a:moveTo>
                      <a:pt x="8514" y="25360"/>
                    </a:moveTo>
                    <a:lnTo>
                      <a:pt x="8514" y="25360"/>
                    </a:lnTo>
                    <a:cubicBezTo>
                      <a:pt x="8509" y="25367"/>
                      <a:pt x="8503" y="25374"/>
                      <a:pt x="8498" y="25381"/>
                    </a:cubicBezTo>
                    <a:lnTo>
                      <a:pt x="8498" y="25381"/>
                    </a:lnTo>
                    <a:cubicBezTo>
                      <a:pt x="8504" y="25380"/>
                      <a:pt x="8514" y="25374"/>
                      <a:pt x="8514" y="25360"/>
                    </a:cubicBezTo>
                    <a:close/>
                    <a:moveTo>
                      <a:pt x="7623" y="26279"/>
                    </a:moveTo>
                    <a:cubicBezTo>
                      <a:pt x="7616" y="26284"/>
                      <a:pt x="7609" y="26290"/>
                      <a:pt x="7601" y="26295"/>
                    </a:cubicBezTo>
                    <a:cubicBezTo>
                      <a:pt x="7601" y="26295"/>
                      <a:pt x="7620" y="26295"/>
                      <a:pt x="7623" y="26279"/>
                    </a:cubicBezTo>
                    <a:close/>
                    <a:moveTo>
                      <a:pt x="28167" y="1"/>
                    </a:moveTo>
                    <a:cubicBezTo>
                      <a:pt x="27208" y="1"/>
                      <a:pt x="26158" y="46"/>
                      <a:pt x="24857" y="92"/>
                    </a:cubicBezTo>
                    <a:cubicBezTo>
                      <a:pt x="24264" y="138"/>
                      <a:pt x="23647" y="183"/>
                      <a:pt x="22963" y="275"/>
                    </a:cubicBezTo>
                    <a:cubicBezTo>
                      <a:pt x="21616" y="434"/>
                      <a:pt x="20178" y="685"/>
                      <a:pt x="18717" y="1051"/>
                    </a:cubicBezTo>
                    <a:cubicBezTo>
                      <a:pt x="17211" y="1393"/>
                      <a:pt x="15704" y="1850"/>
                      <a:pt x="14243" y="2375"/>
                    </a:cubicBezTo>
                    <a:cubicBezTo>
                      <a:pt x="12714" y="2945"/>
                      <a:pt x="11230" y="3584"/>
                      <a:pt x="9861" y="4292"/>
                    </a:cubicBezTo>
                    <a:cubicBezTo>
                      <a:pt x="8423" y="5045"/>
                      <a:pt x="7099" y="5867"/>
                      <a:pt x="5935" y="6757"/>
                    </a:cubicBezTo>
                    <a:cubicBezTo>
                      <a:pt x="3310" y="8766"/>
                      <a:pt x="1552" y="11002"/>
                      <a:pt x="662" y="13399"/>
                    </a:cubicBezTo>
                    <a:cubicBezTo>
                      <a:pt x="434" y="14084"/>
                      <a:pt x="251" y="14746"/>
                      <a:pt x="160" y="15431"/>
                    </a:cubicBezTo>
                    <a:cubicBezTo>
                      <a:pt x="23" y="16207"/>
                      <a:pt x="0" y="17051"/>
                      <a:pt x="23" y="17987"/>
                    </a:cubicBezTo>
                    <a:cubicBezTo>
                      <a:pt x="69" y="18854"/>
                      <a:pt x="183" y="19790"/>
                      <a:pt x="388" y="20840"/>
                    </a:cubicBezTo>
                    <a:cubicBezTo>
                      <a:pt x="571" y="21799"/>
                      <a:pt x="845" y="22757"/>
                      <a:pt x="1164" y="23716"/>
                    </a:cubicBezTo>
                    <a:cubicBezTo>
                      <a:pt x="1324" y="24195"/>
                      <a:pt x="1507" y="24675"/>
                      <a:pt x="1689" y="25154"/>
                    </a:cubicBezTo>
                    <a:cubicBezTo>
                      <a:pt x="1872" y="25337"/>
                      <a:pt x="2032" y="25519"/>
                      <a:pt x="2214" y="25679"/>
                    </a:cubicBezTo>
                    <a:cubicBezTo>
                      <a:pt x="2397" y="25839"/>
                      <a:pt x="2580" y="25999"/>
                      <a:pt x="2762" y="26136"/>
                    </a:cubicBezTo>
                    <a:cubicBezTo>
                      <a:pt x="2945" y="26273"/>
                      <a:pt x="3150" y="26410"/>
                      <a:pt x="3356" y="26524"/>
                    </a:cubicBezTo>
                    <a:cubicBezTo>
                      <a:pt x="3538" y="26638"/>
                      <a:pt x="3744" y="26729"/>
                      <a:pt x="3949" y="26820"/>
                    </a:cubicBezTo>
                    <a:cubicBezTo>
                      <a:pt x="4109" y="26889"/>
                      <a:pt x="4269" y="26935"/>
                      <a:pt x="4428" y="26980"/>
                    </a:cubicBezTo>
                    <a:cubicBezTo>
                      <a:pt x="4588" y="27026"/>
                      <a:pt x="4771" y="27049"/>
                      <a:pt x="4931" y="27071"/>
                    </a:cubicBezTo>
                    <a:cubicBezTo>
                      <a:pt x="5090" y="27094"/>
                      <a:pt x="5250" y="27094"/>
                      <a:pt x="5410" y="27094"/>
                    </a:cubicBezTo>
                    <a:cubicBezTo>
                      <a:pt x="5570" y="27094"/>
                      <a:pt x="5729" y="27071"/>
                      <a:pt x="5889" y="27049"/>
                    </a:cubicBezTo>
                    <a:lnTo>
                      <a:pt x="5866" y="27049"/>
                    </a:lnTo>
                    <a:cubicBezTo>
                      <a:pt x="6026" y="27026"/>
                      <a:pt x="6186" y="27003"/>
                      <a:pt x="6346" y="26957"/>
                    </a:cubicBezTo>
                    <a:cubicBezTo>
                      <a:pt x="6483" y="26912"/>
                      <a:pt x="6620" y="26866"/>
                      <a:pt x="6757" y="26798"/>
                    </a:cubicBezTo>
                    <a:lnTo>
                      <a:pt x="6757" y="26798"/>
                    </a:lnTo>
                    <a:lnTo>
                      <a:pt x="6734" y="26820"/>
                    </a:lnTo>
                    <a:cubicBezTo>
                      <a:pt x="6894" y="26752"/>
                      <a:pt x="7053" y="26661"/>
                      <a:pt x="7213" y="26569"/>
                    </a:cubicBezTo>
                    <a:cubicBezTo>
                      <a:pt x="7350" y="26478"/>
                      <a:pt x="7487" y="26387"/>
                      <a:pt x="7624" y="26273"/>
                    </a:cubicBezTo>
                    <a:lnTo>
                      <a:pt x="7624" y="26273"/>
                    </a:lnTo>
                    <a:cubicBezTo>
                      <a:pt x="7624" y="26275"/>
                      <a:pt x="7624" y="26277"/>
                      <a:pt x="7623" y="26279"/>
                    </a:cubicBezTo>
                    <a:lnTo>
                      <a:pt x="7623" y="26279"/>
                    </a:lnTo>
                    <a:cubicBezTo>
                      <a:pt x="7797" y="26147"/>
                      <a:pt x="7950" y="26015"/>
                      <a:pt x="8103" y="25862"/>
                    </a:cubicBezTo>
                    <a:cubicBezTo>
                      <a:pt x="8235" y="25708"/>
                      <a:pt x="8366" y="25555"/>
                      <a:pt x="8498" y="25381"/>
                    </a:cubicBezTo>
                    <a:lnTo>
                      <a:pt x="8498" y="25381"/>
                    </a:lnTo>
                    <a:cubicBezTo>
                      <a:pt x="8494" y="25382"/>
                      <a:pt x="8491" y="25382"/>
                      <a:pt x="8491" y="25382"/>
                    </a:cubicBezTo>
                    <a:cubicBezTo>
                      <a:pt x="8674" y="25177"/>
                      <a:pt x="8811" y="24949"/>
                      <a:pt x="8948" y="24698"/>
                    </a:cubicBezTo>
                    <a:cubicBezTo>
                      <a:pt x="9085" y="24447"/>
                      <a:pt x="9222" y="24173"/>
                      <a:pt x="9313" y="23922"/>
                    </a:cubicBezTo>
                    <a:cubicBezTo>
                      <a:pt x="9450" y="23579"/>
                      <a:pt x="9564" y="23214"/>
                      <a:pt x="9678" y="22849"/>
                    </a:cubicBezTo>
                    <a:cubicBezTo>
                      <a:pt x="9770" y="22506"/>
                      <a:pt x="9861" y="22141"/>
                      <a:pt x="9952" y="21799"/>
                    </a:cubicBezTo>
                    <a:cubicBezTo>
                      <a:pt x="10112" y="21023"/>
                      <a:pt x="10249" y="20270"/>
                      <a:pt x="10340" y="19493"/>
                    </a:cubicBezTo>
                    <a:cubicBezTo>
                      <a:pt x="10340" y="19493"/>
                      <a:pt x="10340" y="19493"/>
                      <a:pt x="10340" y="19471"/>
                    </a:cubicBezTo>
                    <a:cubicBezTo>
                      <a:pt x="10431" y="18695"/>
                      <a:pt x="10477" y="17919"/>
                      <a:pt x="10477" y="17120"/>
                    </a:cubicBezTo>
                    <a:cubicBezTo>
                      <a:pt x="10477" y="16366"/>
                      <a:pt x="10431" y="15590"/>
                      <a:pt x="10317" y="14837"/>
                    </a:cubicBezTo>
                    <a:cubicBezTo>
                      <a:pt x="10226" y="14221"/>
                      <a:pt x="10112" y="13627"/>
                      <a:pt x="9907" y="13057"/>
                    </a:cubicBezTo>
                    <a:cubicBezTo>
                      <a:pt x="9884" y="13011"/>
                      <a:pt x="9907" y="12965"/>
                      <a:pt x="9929" y="12943"/>
                    </a:cubicBezTo>
                    <a:cubicBezTo>
                      <a:pt x="9929" y="12920"/>
                      <a:pt x="9929" y="12897"/>
                      <a:pt x="9929" y="12851"/>
                    </a:cubicBezTo>
                    <a:cubicBezTo>
                      <a:pt x="9946" y="12818"/>
                      <a:pt x="9987" y="12797"/>
                      <a:pt x="10026" y="12797"/>
                    </a:cubicBezTo>
                    <a:cubicBezTo>
                      <a:pt x="10040" y="12797"/>
                      <a:pt x="10054" y="12800"/>
                      <a:pt x="10066" y="12806"/>
                    </a:cubicBezTo>
                    <a:cubicBezTo>
                      <a:pt x="10431" y="12965"/>
                      <a:pt x="10797" y="13080"/>
                      <a:pt x="11162" y="13194"/>
                    </a:cubicBezTo>
                    <a:lnTo>
                      <a:pt x="11139" y="13194"/>
                    </a:lnTo>
                    <a:cubicBezTo>
                      <a:pt x="11618" y="13331"/>
                      <a:pt x="12098" y="13422"/>
                      <a:pt x="12577" y="13490"/>
                    </a:cubicBezTo>
                    <a:cubicBezTo>
                      <a:pt x="13056" y="13559"/>
                      <a:pt x="13558" y="13605"/>
                      <a:pt x="14038" y="13627"/>
                    </a:cubicBezTo>
                    <a:lnTo>
                      <a:pt x="14038" y="13627"/>
                    </a:lnTo>
                    <a:cubicBezTo>
                      <a:pt x="14691" y="13626"/>
                      <a:pt x="15324" y="13581"/>
                      <a:pt x="15978" y="13513"/>
                    </a:cubicBezTo>
                    <a:cubicBezTo>
                      <a:pt x="16594" y="13422"/>
                      <a:pt x="17233" y="13308"/>
                      <a:pt x="17827" y="13171"/>
                    </a:cubicBezTo>
                    <a:cubicBezTo>
                      <a:pt x="17850" y="13148"/>
                      <a:pt x="17850" y="13148"/>
                      <a:pt x="17850" y="13148"/>
                    </a:cubicBezTo>
                    <a:lnTo>
                      <a:pt x="17850" y="13148"/>
                    </a:lnTo>
                    <a:cubicBezTo>
                      <a:pt x="17850" y="13148"/>
                      <a:pt x="17850" y="13148"/>
                      <a:pt x="17850" y="13148"/>
                    </a:cubicBezTo>
                    <a:cubicBezTo>
                      <a:pt x="19493" y="12737"/>
                      <a:pt x="21091" y="12075"/>
                      <a:pt x="22575" y="11254"/>
                    </a:cubicBezTo>
                    <a:lnTo>
                      <a:pt x="22552" y="11254"/>
                    </a:lnTo>
                    <a:cubicBezTo>
                      <a:pt x="23465" y="10751"/>
                      <a:pt x="24332" y="10181"/>
                      <a:pt x="25131" y="9519"/>
                    </a:cubicBezTo>
                    <a:cubicBezTo>
                      <a:pt x="25154" y="9519"/>
                      <a:pt x="25177" y="9496"/>
                      <a:pt x="25199" y="9496"/>
                    </a:cubicBezTo>
                    <a:cubicBezTo>
                      <a:pt x="25222" y="9496"/>
                      <a:pt x="25245" y="9519"/>
                      <a:pt x="25268" y="9542"/>
                    </a:cubicBezTo>
                    <a:cubicBezTo>
                      <a:pt x="25291" y="9564"/>
                      <a:pt x="25291" y="9587"/>
                      <a:pt x="25291" y="9610"/>
                    </a:cubicBezTo>
                    <a:cubicBezTo>
                      <a:pt x="25291" y="9587"/>
                      <a:pt x="25314" y="9587"/>
                      <a:pt x="25336" y="9587"/>
                    </a:cubicBezTo>
                    <a:cubicBezTo>
                      <a:pt x="25344" y="9580"/>
                      <a:pt x="25352" y="9577"/>
                      <a:pt x="25359" y="9577"/>
                    </a:cubicBezTo>
                    <a:cubicBezTo>
                      <a:pt x="25374" y="9577"/>
                      <a:pt x="25390" y="9587"/>
                      <a:pt x="25405" y="9587"/>
                    </a:cubicBezTo>
                    <a:cubicBezTo>
                      <a:pt x="25473" y="9610"/>
                      <a:pt x="25542" y="9633"/>
                      <a:pt x="25610" y="9679"/>
                    </a:cubicBezTo>
                    <a:lnTo>
                      <a:pt x="25588" y="9656"/>
                    </a:lnTo>
                    <a:lnTo>
                      <a:pt x="25588" y="9656"/>
                    </a:lnTo>
                    <a:cubicBezTo>
                      <a:pt x="26021" y="9838"/>
                      <a:pt x="26478" y="9975"/>
                      <a:pt x="26934" y="10089"/>
                    </a:cubicBezTo>
                    <a:cubicBezTo>
                      <a:pt x="27391" y="10204"/>
                      <a:pt x="27824" y="10272"/>
                      <a:pt x="28258" y="10318"/>
                    </a:cubicBezTo>
                    <a:lnTo>
                      <a:pt x="28235" y="10318"/>
                    </a:lnTo>
                    <a:cubicBezTo>
                      <a:pt x="28595" y="10369"/>
                      <a:pt x="28954" y="10395"/>
                      <a:pt x="29314" y="10395"/>
                    </a:cubicBezTo>
                    <a:cubicBezTo>
                      <a:pt x="29434" y="10395"/>
                      <a:pt x="29553" y="10392"/>
                      <a:pt x="29673" y="10386"/>
                    </a:cubicBezTo>
                    <a:cubicBezTo>
                      <a:pt x="30153" y="10386"/>
                      <a:pt x="30609" y="10363"/>
                      <a:pt x="31088" y="10295"/>
                    </a:cubicBezTo>
                    <a:cubicBezTo>
                      <a:pt x="31591" y="10226"/>
                      <a:pt x="32093" y="10112"/>
                      <a:pt x="32572" y="9975"/>
                    </a:cubicBezTo>
                    <a:cubicBezTo>
                      <a:pt x="33051" y="9838"/>
                      <a:pt x="33508" y="9679"/>
                      <a:pt x="33942" y="9473"/>
                    </a:cubicBezTo>
                    <a:cubicBezTo>
                      <a:pt x="34398" y="9291"/>
                      <a:pt x="34832" y="9062"/>
                      <a:pt x="35265" y="8811"/>
                    </a:cubicBezTo>
                    <a:cubicBezTo>
                      <a:pt x="35676" y="8537"/>
                      <a:pt x="36087" y="8263"/>
                      <a:pt x="36475" y="7944"/>
                    </a:cubicBezTo>
                    <a:cubicBezTo>
                      <a:pt x="36840" y="7647"/>
                      <a:pt x="37206" y="7328"/>
                      <a:pt x="37525" y="6985"/>
                    </a:cubicBezTo>
                    <a:cubicBezTo>
                      <a:pt x="37799" y="6711"/>
                      <a:pt x="38073" y="6392"/>
                      <a:pt x="38301" y="6072"/>
                    </a:cubicBezTo>
                    <a:cubicBezTo>
                      <a:pt x="38073" y="5433"/>
                      <a:pt x="37822" y="4794"/>
                      <a:pt x="37525" y="4201"/>
                    </a:cubicBezTo>
                    <a:cubicBezTo>
                      <a:pt x="36818" y="2717"/>
                      <a:pt x="35836" y="1370"/>
                      <a:pt x="34626" y="183"/>
                    </a:cubicBezTo>
                    <a:cubicBezTo>
                      <a:pt x="34558" y="138"/>
                      <a:pt x="34489" y="115"/>
                      <a:pt x="34421" y="115"/>
                    </a:cubicBezTo>
                    <a:cubicBezTo>
                      <a:pt x="34330" y="115"/>
                      <a:pt x="34261" y="138"/>
                      <a:pt x="34215" y="183"/>
                    </a:cubicBezTo>
                    <a:cubicBezTo>
                      <a:pt x="34147" y="252"/>
                      <a:pt x="34124" y="320"/>
                      <a:pt x="34124" y="412"/>
                    </a:cubicBezTo>
                    <a:cubicBezTo>
                      <a:pt x="34124" y="480"/>
                      <a:pt x="34147" y="549"/>
                      <a:pt x="34215" y="617"/>
                    </a:cubicBezTo>
                    <a:lnTo>
                      <a:pt x="34261" y="663"/>
                    </a:lnTo>
                    <a:cubicBezTo>
                      <a:pt x="32618" y="206"/>
                      <a:pt x="30746" y="1"/>
                      <a:pt x="283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7815;p70">
                <a:extLst>
                  <a:ext uri="{FF2B5EF4-FFF2-40B4-BE49-F238E27FC236}">
                    <a16:creationId xmlns:a16="http://schemas.microsoft.com/office/drawing/2014/main" id="{1F0A2BB4-08DE-4F7F-A96D-7FF28D7C9544}"/>
                  </a:ext>
                </a:extLst>
              </p:cNvPr>
              <p:cNvSpPr/>
              <p:nvPr/>
            </p:nvSpPr>
            <p:spPr>
              <a:xfrm>
                <a:off x="5396987" y="22891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7816;p70">
                <a:extLst>
                  <a:ext uri="{FF2B5EF4-FFF2-40B4-BE49-F238E27FC236}">
                    <a16:creationId xmlns:a16="http://schemas.microsoft.com/office/drawing/2014/main" id="{6FD0D714-B6BA-4F2E-A31B-C54D40B575CF}"/>
                  </a:ext>
                </a:extLst>
              </p:cNvPr>
              <p:cNvSpPr/>
              <p:nvPr/>
            </p:nvSpPr>
            <p:spPr>
              <a:xfrm>
                <a:off x="5396987" y="228946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7817;p70">
                <a:extLst>
                  <a:ext uri="{FF2B5EF4-FFF2-40B4-BE49-F238E27FC236}">
                    <a16:creationId xmlns:a16="http://schemas.microsoft.com/office/drawing/2014/main" id="{30CBAD7E-FAA6-4D4D-991C-9B0FB3E86FF8}"/>
                  </a:ext>
                </a:extLst>
              </p:cNvPr>
              <p:cNvSpPr/>
              <p:nvPr/>
            </p:nvSpPr>
            <p:spPr>
              <a:xfrm>
                <a:off x="5396987" y="228946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7818;p70">
                <a:extLst>
                  <a:ext uri="{FF2B5EF4-FFF2-40B4-BE49-F238E27FC236}">
                    <a16:creationId xmlns:a16="http://schemas.microsoft.com/office/drawing/2014/main" id="{1FF77F59-1ED5-4F68-B3E7-4224A16AC636}"/>
                  </a:ext>
                </a:extLst>
              </p:cNvPr>
              <p:cNvSpPr/>
              <p:nvPr/>
            </p:nvSpPr>
            <p:spPr>
              <a:xfrm>
                <a:off x="5734110" y="214048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7819;p70">
                <a:extLst>
                  <a:ext uri="{FF2B5EF4-FFF2-40B4-BE49-F238E27FC236}">
                    <a16:creationId xmlns:a16="http://schemas.microsoft.com/office/drawing/2014/main" id="{D193E254-136D-4871-A4FD-4A64BE46CF61}"/>
                  </a:ext>
                </a:extLst>
              </p:cNvPr>
              <p:cNvSpPr/>
              <p:nvPr/>
            </p:nvSpPr>
            <p:spPr>
              <a:xfrm>
                <a:off x="5701423" y="2160217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7820;p70">
                <a:extLst>
                  <a:ext uri="{FF2B5EF4-FFF2-40B4-BE49-F238E27FC236}">
                    <a16:creationId xmlns:a16="http://schemas.microsoft.com/office/drawing/2014/main" id="{BB503B1E-5803-44C2-A400-5617989787D8}"/>
                  </a:ext>
                </a:extLst>
              </p:cNvPr>
              <p:cNvSpPr/>
              <p:nvPr/>
            </p:nvSpPr>
            <p:spPr>
              <a:xfrm>
                <a:off x="5701720" y="2160217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7821;p70">
                <a:extLst>
                  <a:ext uri="{FF2B5EF4-FFF2-40B4-BE49-F238E27FC236}">
                    <a16:creationId xmlns:a16="http://schemas.microsoft.com/office/drawing/2014/main" id="{8913B2CD-4376-4C9A-8799-9DF2CEDB520E}"/>
                  </a:ext>
                </a:extLst>
              </p:cNvPr>
              <p:cNvSpPr/>
              <p:nvPr/>
            </p:nvSpPr>
            <p:spPr>
              <a:xfrm>
                <a:off x="5304241" y="2431966"/>
                <a:ext cx="49768" cy="65829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5103" extrusionOk="0">
                    <a:moveTo>
                      <a:pt x="1735" y="3242"/>
                    </a:moveTo>
                    <a:cubicBezTo>
                      <a:pt x="1735" y="3242"/>
                      <a:pt x="1758" y="3265"/>
                      <a:pt x="1758" y="3265"/>
                    </a:cubicBezTo>
                    <a:cubicBezTo>
                      <a:pt x="1758" y="3265"/>
                      <a:pt x="1758" y="3242"/>
                      <a:pt x="1735" y="3242"/>
                    </a:cubicBezTo>
                    <a:close/>
                    <a:moveTo>
                      <a:pt x="365" y="1"/>
                    </a:moveTo>
                    <a:cubicBezTo>
                      <a:pt x="183" y="1"/>
                      <a:pt x="0" y="161"/>
                      <a:pt x="23" y="366"/>
                    </a:cubicBezTo>
                    <a:cubicBezTo>
                      <a:pt x="69" y="1416"/>
                      <a:pt x="411" y="2443"/>
                      <a:pt x="1050" y="3311"/>
                    </a:cubicBezTo>
                    <a:cubicBezTo>
                      <a:pt x="1187" y="3516"/>
                      <a:pt x="1370" y="3699"/>
                      <a:pt x="1552" y="3881"/>
                    </a:cubicBezTo>
                    <a:cubicBezTo>
                      <a:pt x="1735" y="4064"/>
                      <a:pt x="1918" y="4224"/>
                      <a:pt x="2123" y="4383"/>
                    </a:cubicBezTo>
                    <a:cubicBezTo>
                      <a:pt x="2557" y="4703"/>
                      <a:pt x="3036" y="4931"/>
                      <a:pt x="3538" y="5091"/>
                    </a:cubicBezTo>
                    <a:cubicBezTo>
                      <a:pt x="3559" y="5099"/>
                      <a:pt x="3580" y="5103"/>
                      <a:pt x="3601" y="5103"/>
                    </a:cubicBezTo>
                    <a:cubicBezTo>
                      <a:pt x="3699" y="5103"/>
                      <a:pt x="3797" y="5025"/>
                      <a:pt x="3835" y="4931"/>
                    </a:cubicBezTo>
                    <a:cubicBezTo>
                      <a:pt x="3858" y="4794"/>
                      <a:pt x="3789" y="4680"/>
                      <a:pt x="3652" y="4634"/>
                    </a:cubicBezTo>
                    <a:cubicBezTo>
                      <a:pt x="3561" y="4612"/>
                      <a:pt x="3447" y="4566"/>
                      <a:pt x="3356" y="4520"/>
                    </a:cubicBezTo>
                    <a:cubicBezTo>
                      <a:pt x="3059" y="4383"/>
                      <a:pt x="2762" y="4224"/>
                      <a:pt x="2511" y="4018"/>
                    </a:cubicBezTo>
                    <a:cubicBezTo>
                      <a:pt x="2237" y="3813"/>
                      <a:pt x="1986" y="3562"/>
                      <a:pt x="1758" y="3288"/>
                    </a:cubicBezTo>
                    <a:cubicBezTo>
                      <a:pt x="1507" y="2945"/>
                      <a:pt x="1301" y="2580"/>
                      <a:pt x="1141" y="2215"/>
                    </a:cubicBezTo>
                    <a:cubicBezTo>
                      <a:pt x="959" y="1781"/>
                      <a:pt x="845" y="1325"/>
                      <a:pt x="776" y="868"/>
                    </a:cubicBezTo>
                    <a:cubicBezTo>
                      <a:pt x="753" y="708"/>
                      <a:pt x="753" y="526"/>
                      <a:pt x="731" y="366"/>
                    </a:cubicBezTo>
                    <a:cubicBezTo>
                      <a:pt x="731" y="184"/>
                      <a:pt x="571" y="1"/>
                      <a:pt x="3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7822;p70">
                <a:extLst>
                  <a:ext uri="{FF2B5EF4-FFF2-40B4-BE49-F238E27FC236}">
                    <a16:creationId xmlns:a16="http://schemas.microsoft.com/office/drawing/2014/main" id="{BE89927E-5A35-4A1C-B5C4-5AF157F64C32}"/>
                  </a:ext>
                </a:extLst>
              </p:cNvPr>
              <p:cNvSpPr/>
              <p:nvPr/>
            </p:nvSpPr>
            <p:spPr>
              <a:xfrm>
                <a:off x="5264485" y="2429322"/>
                <a:ext cx="48594" cy="24329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886" extrusionOk="0">
                    <a:moveTo>
                      <a:pt x="2717" y="0"/>
                    </a:moveTo>
                    <a:cubicBezTo>
                      <a:pt x="2649" y="0"/>
                      <a:pt x="2557" y="23"/>
                      <a:pt x="2489" y="23"/>
                    </a:cubicBezTo>
                    <a:cubicBezTo>
                      <a:pt x="2124" y="46"/>
                      <a:pt x="1758" y="160"/>
                      <a:pt x="1416" y="320"/>
                    </a:cubicBezTo>
                    <a:cubicBezTo>
                      <a:pt x="1096" y="457"/>
                      <a:pt x="823" y="662"/>
                      <a:pt x="571" y="891"/>
                    </a:cubicBezTo>
                    <a:cubicBezTo>
                      <a:pt x="320" y="1142"/>
                      <a:pt x="115" y="1416"/>
                      <a:pt x="24" y="1758"/>
                    </a:cubicBezTo>
                    <a:cubicBezTo>
                      <a:pt x="1" y="1804"/>
                      <a:pt x="24" y="1849"/>
                      <a:pt x="69" y="1872"/>
                    </a:cubicBezTo>
                    <a:cubicBezTo>
                      <a:pt x="86" y="1880"/>
                      <a:pt x="106" y="1886"/>
                      <a:pt x="125" y="1886"/>
                    </a:cubicBezTo>
                    <a:cubicBezTo>
                      <a:pt x="159" y="1886"/>
                      <a:pt x="192" y="1870"/>
                      <a:pt x="206" y="1826"/>
                    </a:cubicBezTo>
                    <a:cubicBezTo>
                      <a:pt x="252" y="1712"/>
                      <a:pt x="298" y="1598"/>
                      <a:pt x="366" y="1484"/>
                    </a:cubicBezTo>
                    <a:cubicBezTo>
                      <a:pt x="434" y="1370"/>
                      <a:pt x="526" y="1233"/>
                      <a:pt x="640" y="1142"/>
                    </a:cubicBezTo>
                    <a:lnTo>
                      <a:pt x="640" y="1142"/>
                    </a:lnTo>
                    <a:lnTo>
                      <a:pt x="617" y="1165"/>
                    </a:lnTo>
                    <a:cubicBezTo>
                      <a:pt x="754" y="1028"/>
                      <a:pt x="891" y="936"/>
                      <a:pt x="1051" y="845"/>
                    </a:cubicBezTo>
                    <a:cubicBezTo>
                      <a:pt x="1233" y="731"/>
                      <a:pt x="1439" y="662"/>
                      <a:pt x="1667" y="594"/>
                    </a:cubicBezTo>
                    <a:cubicBezTo>
                      <a:pt x="1872" y="548"/>
                      <a:pt x="2101" y="525"/>
                      <a:pt x="2306" y="525"/>
                    </a:cubicBezTo>
                    <a:cubicBezTo>
                      <a:pt x="2489" y="525"/>
                      <a:pt x="2671" y="548"/>
                      <a:pt x="2831" y="594"/>
                    </a:cubicBezTo>
                    <a:cubicBezTo>
                      <a:pt x="2922" y="617"/>
                      <a:pt x="3037" y="662"/>
                      <a:pt x="3128" y="708"/>
                    </a:cubicBezTo>
                    <a:cubicBezTo>
                      <a:pt x="3128" y="731"/>
                      <a:pt x="3151" y="731"/>
                      <a:pt x="3174" y="754"/>
                    </a:cubicBezTo>
                    <a:cubicBezTo>
                      <a:pt x="3243" y="803"/>
                      <a:pt x="3320" y="827"/>
                      <a:pt x="3397" y="827"/>
                    </a:cubicBezTo>
                    <a:cubicBezTo>
                      <a:pt x="3498" y="827"/>
                      <a:pt x="3598" y="786"/>
                      <a:pt x="3676" y="708"/>
                    </a:cubicBezTo>
                    <a:cubicBezTo>
                      <a:pt x="3721" y="640"/>
                      <a:pt x="3767" y="525"/>
                      <a:pt x="3744" y="434"/>
                    </a:cubicBezTo>
                    <a:cubicBezTo>
                      <a:pt x="3744" y="389"/>
                      <a:pt x="3721" y="320"/>
                      <a:pt x="3676" y="274"/>
                    </a:cubicBezTo>
                    <a:cubicBezTo>
                      <a:pt x="3653" y="229"/>
                      <a:pt x="3607" y="183"/>
                      <a:pt x="3539" y="160"/>
                    </a:cubicBezTo>
                    <a:cubicBezTo>
                      <a:pt x="3379" y="115"/>
                      <a:pt x="3219" y="69"/>
                      <a:pt x="3059" y="23"/>
                    </a:cubicBezTo>
                    <a:cubicBezTo>
                      <a:pt x="2945" y="23"/>
                      <a:pt x="2831" y="0"/>
                      <a:pt x="27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7823;p70">
                <a:extLst>
                  <a:ext uri="{FF2B5EF4-FFF2-40B4-BE49-F238E27FC236}">
                    <a16:creationId xmlns:a16="http://schemas.microsoft.com/office/drawing/2014/main" id="{8A3E645B-ADCB-4E97-9FD3-79AAB810D209}"/>
                  </a:ext>
                </a:extLst>
              </p:cNvPr>
              <p:cNvSpPr/>
              <p:nvPr/>
            </p:nvSpPr>
            <p:spPr>
              <a:xfrm>
                <a:off x="5588064" y="3538440"/>
                <a:ext cx="240585" cy="154297"/>
              </a:xfrm>
              <a:custGeom>
                <a:avLst/>
                <a:gdLst/>
                <a:ahLst/>
                <a:cxnLst/>
                <a:rect l="l" t="t" r="r" b="b"/>
                <a:pathLst>
                  <a:path w="18650" h="11961" extrusionOk="0">
                    <a:moveTo>
                      <a:pt x="7054" y="0"/>
                    </a:moveTo>
                    <a:cubicBezTo>
                      <a:pt x="5798" y="0"/>
                      <a:pt x="4475" y="114"/>
                      <a:pt x="2877" y="365"/>
                    </a:cubicBezTo>
                    <a:cubicBezTo>
                      <a:pt x="2146" y="480"/>
                      <a:pt x="1416" y="639"/>
                      <a:pt x="686" y="799"/>
                    </a:cubicBezTo>
                    <a:cubicBezTo>
                      <a:pt x="686" y="776"/>
                      <a:pt x="663" y="776"/>
                      <a:pt x="663" y="776"/>
                    </a:cubicBezTo>
                    <a:lnTo>
                      <a:pt x="571" y="776"/>
                    </a:lnTo>
                    <a:cubicBezTo>
                      <a:pt x="526" y="776"/>
                      <a:pt x="480" y="776"/>
                      <a:pt x="435" y="799"/>
                    </a:cubicBezTo>
                    <a:cubicBezTo>
                      <a:pt x="389" y="845"/>
                      <a:pt x="320" y="913"/>
                      <a:pt x="298" y="982"/>
                    </a:cubicBezTo>
                    <a:cubicBezTo>
                      <a:pt x="69" y="2579"/>
                      <a:pt x="1" y="3926"/>
                      <a:pt x="69" y="5159"/>
                    </a:cubicBezTo>
                    <a:cubicBezTo>
                      <a:pt x="138" y="6574"/>
                      <a:pt x="389" y="7875"/>
                      <a:pt x="845" y="9062"/>
                    </a:cubicBezTo>
                    <a:cubicBezTo>
                      <a:pt x="868" y="9108"/>
                      <a:pt x="891" y="9153"/>
                      <a:pt x="914" y="9199"/>
                    </a:cubicBezTo>
                    <a:cubicBezTo>
                      <a:pt x="982" y="9290"/>
                      <a:pt x="1028" y="9359"/>
                      <a:pt x="1096" y="9450"/>
                    </a:cubicBezTo>
                    <a:cubicBezTo>
                      <a:pt x="1142" y="9496"/>
                      <a:pt x="1188" y="9541"/>
                      <a:pt x="1233" y="9587"/>
                    </a:cubicBezTo>
                    <a:cubicBezTo>
                      <a:pt x="1302" y="9632"/>
                      <a:pt x="1348" y="9678"/>
                      <a:pt x="1416" y="9724"/>
                    </a:cubicBezTo>
                    <a:cubicBezTo>
                      <a:pt x="1462" y="9769"/>
                      <a:pt x="1484" y="9792"/>
                      <a:pt x="1530" y="9838"/>
                    </a:cubicBezTo>
                    <a:cubicBezTo>
                      <a:pt x="2671" y="10546"/>
                      <a:pt x="4018" y="11070"/>
                      <a:pt x="5639" y="11459"/>
                    </a:cubicBezTo>
                    <a:cubicBezTo>
                      <a:pt x="7031" y="11801"/>
                      <a:pt x="8515" y="11961"/>
                      <a:pt x="10044" y="11961"/>
                    </a:cubicBezTo>
                    <a:cubicBezTo>
                      <a:pt x="10386" y="11961"/>
                      <a:pt x="10729" y="11961"/>
                      <a:pt x="11048" y="11938"/>
                    </a:cubicBezTo>
                    <a:cubicBezTo>
                      <a:pt x="12190" y="11869"/>
                      <a:pt x="13285" y="11710"/>
                      <a:pt x="14335" y="11436"/>
                    </a:cubicBezTo>
                    <a:cubicBezTo>
                      <a:pt x="15294" y="11185"/>
                      <a:pt x="16161" y="10865"/>
                      <a:pt x="16914" y="10431"/>
                    </a:cubicBezTo>
                    <a:cubicBezTo>
                      <a:pt x="16937" y="10409"/>
                      <a:pt x="16983" y="10386"/>
                      <a:pt x="17006" y="10363"/>
                    </a:cubicBezTo>
                    <a:cubicBezTo>
                      <a:pt x="17097" y="10317"/>
                      <a:pt x="17188" y="10249"/>
                      <a:pt x="17257" y="10180"/>
                    </a:cubicBezTo>
                    <a:cubicBezTo>
                      <a:pt x="17325" y="10135"/>
                      <a:pt x="17371" y="10089"/>
                      <a:pt x="17417" y="10043"/>
                    </a:cubicBezTo>
                    <a:cubicBezTo>
                      <a:pt x="17576" y="9884"/>
                      <a:pt x="17690" y="9724"/>
                      <a:pt x="17805" y="9564"/>
                    </a:cubicBezTo>
                    <a:cubicBezTo>
                      <a:pt x="17919" y="9381"/>
                      <a:pt x="18033" y="9176"/>
                      <a:pt x="18170" y="8902"/>
                    </a:cubicBezTo>
                    <a:cubicBezTo>
                      <a:pt x="18330" y="8514"/>
                      <a:pt x="18466" y="8058"/>
                      <a:pt x="18558" y="7533"/>
                    </a:cubicBezTo>
                    <a:cubicBezTo>
                      <a:pt x="18626" y="7076"/>
                      <a:pt x="18649" y="6597"/>
                      <a:pt x="18603" y="6095"/>
                    </a:cubicBezTo>
                    <a:cubicBezTo>
                      <a:pt x="18581" y="5638"/>
                      <a:pt x="18512" y="5227"/>
                      <a:pt x="18398" y="4862"/>
                    </a:cubicBezTo>
                    <a:cubicBezTo>
                      <a:pt x="18284" y="4542"/>
                      <a:pt x="18124" y="4269"/>
                      <a:pt x="17942" y="4017"/>
                    </a:cubicBezTo>
                    <a:cubicBezTo>
                      <a:pt x="17782" y="3789"/>
                      <a:pt x="17553" y="3607"/>
                      <a:pt x="17302" y="3447"/>
                    </a:cubicBezTo>
                    <a:cubicBezTo>
                      <a:pt x="16823" y="3127"/>
                      <a:pt x="16230" y="2990"/>
                      <a:pt x="15682" y="2899"/>
                    </a:cubicBezTo>
                    <a:cubicBezTo>
                      <a:pt x="15499" y="2853"/>
                      <a:pt x="15339" y="2831"/>
                      <a:pt x="15157" y="2785"/>
                    </a:cubicBezTo>
                    <a:cubicBezTo>
                      <a:pt x="14929" y="2762"/>
                      <a:pt x="14700" y="2716"/>
                      <a:pt x="14472" y="2671"/>
                    </a:cubicBezTo>
                    <a:lnTo>
                      <a:pt x="14472" y="2671"/>
                    </a:lnTo>
                    <a:lnTo>
                      <a:pt x="14518" y="2694"/>
                    </a:lnTo>
                    <a:cubicBezTo>
                      <a:pt x="14084" y="2579"/>
                      <a:pt x="13719" y="2465"/>
                      <a:pt x="13422" y="2328"/>
                    </a:cubicBezTo>
                    <a:cubicBezTo>
                      <a:pt x="13217" y="2214"/>
                      <a:pt x="13057" y="2100"/>
                      <a:pt x="12920" y="1986"/>
                    </a:cubicBezTo>
                    <a:cubicBezTo>
                      <a:pt x="12783" y="1849"/>
                      <a:pt x="12646" y="1689"/>
                      <a:pt x="12532" y="1530"/>
                    </a:cubicBezTo>
                    <a:cubicBezTo>
                      <a:pt x="12463" y="1415"/>
                      <a:pt x="12418" y="1301"/>
                      <a:pt x="12349" y="1164"/>
                    </a:cubicBezTo>
                    <a:cubicBezTo>
                      <a:pt x="12304" y="1073"/>
                      <a:pt x="12212" y="1005"/>
                      <a:pt x="12098" y="1005"/>
                    </a:cubicBezTo>
                    <a:cubicBezTo>
                      <a:pt x="12053" y="1005"/>
                      <a:pt x="12007" y="1005"/>
                      <a:pt x="11961" y="1027"/>
                    </a:cubicBezTo>
                    <a:cubicBezTo>
                      <a:pt x="11916" y="1050"/>
                      <a:pt x="11893" y="1096"/>
                      <a:pt x="11847" y="1119"/>
                    </a:cubicBezTo>
                    <a:cubicBezTo>
                      <a:pt x="11413" y="799"/>
                      <a:pt x="10866" y="548"/>
                      <a:pt x="10181" y="343"/>
                    </a:cubicBezTo>
                    <a:cubicBezTo>
                      <a:pt x="9519" y="160"/>
                      <a:pt x="8766" y="46"/>
                      <a:pt x="7853" y="23"/>
                    </a:cubicBezTo>
                    <a:cubicBezTo>
                      <a:pt x="7579" y="0"/>
                      <a:pt x="7328" y="0"/>
                      <a:pt x="70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7824;p70">
                <a:extLst>
                  <a:ext uri="{FF2B5EF4-FFF2-40B4-BE49-F238E27FC236}">
                    <a16:creationId xmlns:a16="http://schemas.microsoft.com/office/drawing/2014/main" id="{A8D2AF8F-F3CF-4A72-9C70-EA0230CC5992}"/>
                  </a:ext>
                </a:extLst>
              </p:cNvPr>
              <p:cNvSpPr/>
              <p:nvPr/>
            </p:nvSpPr>
            <p:spPr>
              <a:xfrm>
                <a:off x="5591302" y="3574068"/>
                <a:ext cx="237347" cy="118667"/>
              </a:xfrm>
              <a:custGeom>
                <a:avLst/>
                <a:gdLst/>
                <a:ahLst/>
                <a:cxnLst/>
                <a:rect l="l" t="t" r="r" b="b"/>
                <a:pathLst>
                  <a:path w="18399" h="9199" extrusionOk="0">
                    <a:moveTo>
                      <a:pt x="13513" y="890"/>
                    </a:moveTo>
                    <a:cubicBezTo>
                      <a:pt x="13491" y="890"/>
                      <a:pt x="13491" y="890"/>
                      <a:pt x="13491" y="911"/>
                    </a:cubicBezTo>
                    <a:lnTo>
                      <a:pt x="13491" y="911"/>
                    </a:lnTo>
                    <a:cubicBezTo>
                      <a:pt x="13498" y="904"/>
                      <a:pt x="13506" y="897"/>
                      <a:pt x="13513" y="890"/>
                    </a:cubicBezTo>
                    <a:close/>
                    <a:moveTo>
                      <a:pt x="11505" y="6254"/>
                    </a:moveTo>
                    <a:cubicBezTo>
                      <a:pt x="11505" y="6254"/>
                      <a:pt x="11505" y="6254"/>
                      <a:pt x="11505" y="6277"/>
                    </a:cubicBezTo>
                    <a:cubicBezTo>
                      <a:pt x="11505" y="6276"/>
                      <a:pt x="11505" y="6275"/>
                      <a:pt x="11505" y="6274"/>
                    </a:cubicBezTo>
                    <a:lnTo>
                      <a:pt x="11505" y="6274"/>
                    </a:lnTo>
                    <a:cubicBezTo>
                      <a:pt x="11505" y="6267"/>
                      <a:pt x="11505" y="6261"/>
                      <a:pt x="11505" y="6254"/>
                    </a:cubicBezTo>
                    <a:close/>
                    <a:moveTo>
                      <a:pt x="14723" y="0"/>
                    </a:moveTo>
                    <a:cubicBezTo>
                      <a:pt x="14655" y="23"/>
                      <a:pt x="14586" y="69"/>
                      <a:pt x="14518" y="114"/>
                    </a:cubicBezTo>
                    <a:cubicBezTo>
                      <a:pt x="14335" y="206"/>
                      <a:pt x="14153" y="342"/>
                      <a:pt x="13970" y="479"/>
                    </a:cubicBezTo>
                    <a:cubicBezTo>
                      <a:pt x="13810" y="616"/>
                      <a:pt x="13650" y="753"/>
                      <a:pt x="13491" y="913"/>
                    </a:cubicBezTo>
                    <a:cubicBezTo>
                      <a:pt x="13491" y="912"/>
                      <a:pt x="13491" y="912"/>
                      <a:pt x="13491" y="911"/>
                    </a:cubicBezTo>
                    <a:lnTo>
                      <a:pt x="13491" y="911"/>
                    </a:lnTo>
                    <a:cubicBezTo>
                      <a:pt x="13296" y="1088"/>
                      <a:pt x="13142" y="1286"/>
                      <a:pt x="12988" y="1484"/>
                    </a:cubicBezTo>
                    <a:cubicBezTo>
                      <a:pt x="12806" y="1712"/>
                      <a:pt x="12669" y="1940"/>
                      <a:pt x="12532" y="2168"/>
                    </a:cubicBezTo>
                    <a:lnTo>
                      <a:pt x="12555" y="2146"/>
                    </a:lnTo>
                    <a:lnTo>
                      <a:pt x="12555" y="2146"/>
                    </a:lnTo>
                    <a:cubicBezTo>
                      <a:pt x="12372" y="2442"/>
                      <a:pt x="12235" y="2739"/>
                      <a:pt x="12098" y="3059"/>
                    </a:cubicBezTo>
                    <a:cubicBezTo>
                      <a:pt x="11961" y="3378"/>
                      <a:pt x="11870" y="3698"/>
                      <a:pt x="11779" y="4040"/>
                    </a:cubicBezTo>
                    <a:cubicBezTo>
                      <a:pt x="11779" y="4017"/>
                      <a:pt x="11779" y="4017"/>
                      <a:pt x="11779" y="4017"/>
                    </a:cubicBezTo>
                    <a:cubicBezTo>
                      <a:pt x="11596" y="4747"/>
                      <a:pt x="11505" y="5499"/>
                      <a:pt x="11505" y="6274"/>
                    </a:cubicBezTo>
                    <a:lnTo>
                      <a:pt x="11505" y="6274"/>
                    </a:lnTo>
                    <a:cubicBezTo>
                      <a:pt x="11505" y="6494"/>
                      <a:pt x="11506" y="6694"/>
                      <a:pt x="11528" y="6916"/>
                    </a:cubicBezTo>
                    <a:cubicBezTo>
                      <a:pt x="11551" y="6962"/>
                      <a:pt x="11551" y="7007"/>
                      <a:pt x="11551" y="7053"/>
                    </a:cubicBezTo>
                    <a:cubicBezTo>
                      <a:pt x="11573" y="7076"/>
                      <a:pt x="11573" y="7099"/>
                      <a:pt x="11573" y="7122"/>
                    </a:cubicBezTo>
                    <a:cubicBezTo>
                      <a:pt x="11573" y="7144"/>
                      <a:pt x="11573" y="7167"/>
                      <a:pt x="11551" y="7190"/>
                    </a:cubicBezTo>
                    <a:cubicBezTo>
                      <a:pt x="11528" y="7190"/>
                      <a:pt x="11505" y="7213"/>
                      <a:pt x="11482" y="7213"/>
                    </a:cubicBezTo>
                    <a:cubicBezTo>
                      <a:pt x="11140" y="7281"/>
                      <a:pt x="10774" y="7327"/>
                      <a:pt x="10409" y="7350"/>
                    </a:cubicBezTo>
                    <a:cubicBezTo>
                      <a:pt x="10050" y="7376"/>
                      <a:pt x="9687" y="7388"/>
                      <a:pt x="9324" y="7388"/>
                    </a:cubicBezTo>
                    <a:cubicBezTo>
                      <a:pt x="8718" y="7388"/>
                      <a:pt x="8110" y="7353"/>
                      <a:pt x="7510" y="7281"/>
                    </a:cubicBezTo>
                    <a:cubicBezTo>
                      <a:pt x="6506" y="7144"/>
                      <a:pt x="5547" y="6916"/>
                      <a:pt x="4589" y="6597"/>
                    </a:cubicBezTo>
                    <a:cubicBezTo>
                      <a:pt x="3653" y="6300"/>
                      <a:pt x="2740" y="5912"/>
                      <a:pt x="1895" y="5433"/>
                    </a:cubicBezTo>
                    <a:cubicBezTo>
                      <a:pt x="1233" y="5067"/>
                      <a:pt x="594" y="4634"/>
                      <a:pt x="1" y="4177"/>
                    </a:cubicBezTo>
                    <a:lnTo>
                      <a:pt x="1" y="4177"/>
                    </a:lnTo>
                    <a:cubicBezTo>
                      <a:pt x="138" y="4908"/>
                      <a:pt x="343" y="5638"/>
                      <a:pt x="594" y="6300"/>
                    </a:cubicBezTo>
                    <a:lnTo>
                      <a:pt x="617" y="6368"/>
                    </a:lnTo>
                    <a:lnTo>
                      <a:pt x="663" y="6437"/>
                    </a:lnTo>
                    <a:cubicBezTo>
                      <a:pt x="708" y="6528"/>
                      <a:pt x="777" y="6597"/>
                      <a:pt x="845" y="6688"/>
                    </a:cubicBezTo>
                    <a:cubicBezTo>
                      <a:pt x="891" y="6734"/>
                      <a:pt x="937" y="6779"/>
                      <a:pt x="982" y="6825"/>
                    </a:cubicBezTo>
                    <a:lnTo>
                      <a:pt x="1097" y="6916"/>
                    </a:lnTo>
                    <a:lnTo>
                      <a:pt x="1142" y="6985"/>
                    </a:lnTo>
                    <a:lnTo>
                      <a:pt x="1279" y="7076"/>
                    </a:lnTo>
                    <a:cubicBezTo>
                      <a:pt x="2420" y="7784"/>
                      <a:pt x="3744" y="8308"/>
                      <a:pt x="5365" y="8697"/>
                    </a:cubicBezTo>
                    <a:cubicBezTo>
                      <a:pt x="6780" y="9039"/>
                      <a:pt x="8264" y="9199"/>
                      <a:pt x="9793" y="9199"/>
                    </a:cubicBezTo>
                    <a:cubicBezTo>
                      <a:pt x="10135" y="9199"/>
                      <a:pt x="10478" y="9199"/>
                      <a:pt x="10797" y="9176"/>
                    </a:cubicBezTo>
                    <a:cubicBezTo>
                      <a:pt x="11961" y="9130"/>
                      <a:pt x="13057" y="8948"/>
                      <a:pt x="14107" y="8697"/>
                    </a:cubicBezTo>
                    <a:cubicBezTo>
                      <a:pt x="15043" y="8445"/>
                      <a:pt x="15910" y="8103"/>
                      <a:pt x="16663" y="7669"/>
                    </a:cubicBezTo>
                    <a:lnTo>
                      <a:pt x="16732" y="7624"/>
                    </a:lnTo>
                    <a:lnTo>
                      <a:pt x="16755" y="7601"/>
                    </a:lnTo>
                    <a:cubicBezTo>
                      <a:pt x="16846" y="7555"/>
                      <a:pt x="16937" y="7487"/>
                      <a:pt x="17029" y="7418"/>
                    </a:cubicBezTo>
                    <a:cubicBezTo>
                      <a:pt x="17074" y="7373"/>
                      <a:pt x="17120" y="7327"/>
                      <a:pt x="17188" y="7281"/>
                    </a:cubicBezTo>
                    <a:cubicBezTo>
                      <a:pt x="17325" y="7122"/>
                      <a:pt x="17439" y="6962"/>
                      <a:pt x="17554" y="6802"/>
                    </a:cubicBezTo>
                    <a:cubicBezTo>
                      <a:pt x="17691" y="6619"/>
                      <a:pt x="17805" y="6414"/>
                      <a:pt x="17919" y="6140"/>
                    </a:cubicBezTo>
                    <a:cubicBezTo>
                      <a:pt x="18101" y="5775"/>
                      <a:pt x="18215" y="5318"/>
                      <a:pt x="18307" y="4771"/>
                    </a:cubicBezTo>
                    <a:cubicBezTo>
                      <a:pt x="18375" y="4314"/>
                      <a:pt x="18398" y="3835"/>
                      <a:pt x="18375" y="3333"/>
                    </a:cubicBezTo>
                    <a:cubicBezTo>
                      <a:pt x="18352" y="2876"/>
                      <a:pt x="18261" y="2465"/>
                      <a:pt x="18147" y="2100"/>
                    </a:cubicBezTo>
                    <a:cubicBezTo>
                      <a:pt x="18033" y="1780"/>
                      <a:pt x="17896" y="1507"/>
                      <a:pt x="17691" y="1233"/>
                    </a:cubicBezTo>
                    <a:cubicBezTo>
                      <a:pt x="17531" y="1027"/>
                      <a:pt x="17325" y="845"/>
                      <a:pt x="17051" y="662"/>
                    </a:cubicBezTo>
                    <a:cubicBezTo>
                      <a:pt x="16572" y="365"/>
                      <a:pt x="16001" y="228"/>
                      <a:pt x="15431" y="114"/>
                    </a:cubicBezTo>
                    <a:cubicBezTo>
                      <a:pt x="15248" y="91"/>
                      <a:pt x="15088" y="46"/>
                      <a:pt x="14906" y="23"/>
                    </a:cubicBezTo>
                    <a:lnTo>
                      <a:pt x="148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7825;p70">
                <a:extLst>
                  <a:ext uri="{FF2B5EF4-FFF2-40B4-BE49-F238E27FC236}">
                    <a16:creationId xmlns:a16="http://schemas.microsoft.com/office/drawing/2014/main" id="{D7888837-42B5-4BD9-AD80-E587C4369A18}"/>
                  </a:ext>
                </a:extLst>
              </p:cNvPr>
              <p:cNvSpPr/>
              <p:nvPr/>
            </p:nvSpPr>
            <p:spPr>
              <a:xfrm>
                <a:off x="5729105" y="3559337"/>
                <a:ext cx="31515" cy="2887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2238" extrusionOk="0">
                    <a:moveTo>
                      <a:pt x="2146" y="1"/>
                    </a:moveTo>
                    <a:cubicBezTo>
                      <a:pt x="2100" y="1"/>
                      <a:pt x="2054" y="24"/>
                      <a:pt x="2009" y="46"/>
                    </a:cubicBezTo>
                    <a:cubicBezTo>
                      <a:pt x="1164" y="366"/>
                      <a:pt x="411" y="959"/>
                      <a:pt x="46" y="1804"/>
                    </a:cubicBezTo>
                    <a:cubicBezTo>
                      <a:pt x="23" y="1872"/>
                      <a:pt x="0" y="1941"/>
                      <a:pt x="23" y="2009"/>
                    </a:cubicBezTo>
                    <a:cubicBezTo>
                      <a:pt x="46" y="2078"/>
                      <a:pt x="91" y="2146"/>
                      <a:pt x="160" y="2192"/>
                    </a:cubicBezTo>
                    <a:cubicBezTo>
                      <a:pt x="206" y="2238"/>
                      <a:pt x="297" y="2238"/>
                      <a:pt x="365" y="2238"/>
                    </a:cubicBezTo>
                    <a:cubicBezTo>
                      <a:pt x="434" y="2215"/>
                      <a:pt x="502" y="2169"/>
                      <a:pt x="548" y="2101"/>
                    </a:cubicBezTo>
                    <a:cubicBezTo>
                      <a:pt x="639" y="1872"/>
                      <a:pt x="753" y="1690"/>
                      <a:pt x="890" y="1507"/>
                    </a:cubicBezTo>
                    <a:cubicBezTo>
                      <a:pt x="1050" y="1302"/>
                      <a:pt x="1233" y="1142"/>
                      <a:pt x="1438" y="982"/>
                    </a:cubicBezTo>
                    <a:cubicBezTo>
                      <a:pt x="1712" y="800"/>
                      <a:pt x="1986" y="663"/>
                      <a:pt x="2283" y="549"/>
                    </a:cubicBezTo>
                    <a:cubicBezTo>
                      <a:pt x="2351" y="526"/>
                      <a:pt x="2397" y="435"/>
                      <a:pt x="2420" y="366"/>
                    </a:cubicBezTo>
                    <a:cubicBezTo>
                      <a:pt x="2442" y="298"/>
                      <a:pt x="2442" y="229"/>
                      <a:pt x="2397" y="161"/>
                    </a:cubicBezTo>
                    <a:cubicBezTo>
                      <a:pt x="2351" y="92"/>
                      <a:pt x="2305" y="46"/>
                      <a:pt x="2214" y="24"/>
                    </a:cubicBezTo>
                    <a:cubicBezTo>
                      <a:pt x="2191" y="1"/>
                      <a:pt x="2169" y="1"/>
                      <a:pt x="2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7826;p70">
                <a:extLst>
                  <a:ext uri="{FF2B5EF4-FFF2-40B4-BE49-F238E27FC236}">
                    <a16:creationId xmlns:a16="http://schemas.microsoft.com/office/drawing/2014/main" id="{134186D7-02FA-4A7E-A9D6-882AABA8591E}"/>
                  </a:ext>
                </a:extLst>
              </p:cNvPr>
              <p:cNvSpPr/>
              <p:nvPr/>
            </p:nvSpPr>
            <p:spPr>
              <a:xfrm>
                <a:off x="5741759" y="3564058"/>
                <a:ext cx="32405" cy="32585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2526" extrusionOk="0">
                    <a:moveTo>
                      <a:pt x="2192" y="0"/>
                    </a:moveTo>
                    <a:cubicBezTo>
                      <a:pt x="2146" y="0"/>
                      <a:pt x="2101" y="0"/>
                      <a:pt x="2055" y="23"/>
                    </a:cubicBezTo>
                    <a:cubicBezTo>
                      <a:pt x="1233" y="525"/>
                      <a:pt x="480" y="1210"/>
                      <a:pt x="46" y="2100"/>
                    </a:cubicBezTo>
                    <a:cubicBezTo>
                      <a:pt x="1" y="2168"/>
                      <a:pt x="1" y="2237"/>
                      <a:pt x="1" y="2305"/>
                    </a:cubicBezTo>
                    <a:cubicBezTo>
                      <a:pt x="23" y="2397"/>
                      <a:pt x="69" y="2442"/>
                      <a:pt x="138" y="2488"/>
                    </a:cubicBezTo>
                    <a:cubicBezTo>
                      <a:pt x="187" y="2513"/>
                      <a:pt x="242" y="2525"/>
                      <a:pt x="295" y="2525"/>
                    </a:cubicBezTo>
                    <a:cubicBezTo>
                      <a:pt x="391" y="2525"/>
                      <a:pt x="482" y="2484"/>
                      <a:pt x="526" y="2397"/>
                    </a:cubicBezTo>
                    <a:cubicBezTo>
                      <a:pt x="663" y="2146"/>
                      <a:pt x="800" y="1895"/>
                      <a:pt x="982" y="1666"/>
                    </a:cubicBezTo>
                    <a:cubicBezTo>
                      <a:pt x="1256" y="1347"/>
                      <a:pt x="1576" y="1050"/>
                      <a:pt x="1941" y="799"/>
                    </a:cubicBezTo>
                    <a:cubicBezTo>
                      <a:pt x="2055" y="708"/>
                      <a:pt x="2192" y="616"/>
                      <a:pt x="2329" y="525"/>
                    </a:cubicBezTo>
                    <a:cubicBezTo>
                      <a:pt x="2466" y="457"/>
                      <a:pt x="2511" y="297"/>
                      <a:pt x="2443" y="137"/>
                    </a:cubicBezTo>
                    <a:cubicBezTo>
                      <a:pt x="2397" y="46"/>
                      <a:pt x="2283" y="0"/>
                      <a:pt x="21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7827;p70">
                <a:extLst>
                  <a:ext uri="{FF2B5EF4-FFF2-40B4-BE49-F238E27FC236}">
                    <a16:creationId xmlns:a16="http://schemas.microsoft.com/office/drawing/2014/main" id="{254AD9AF-6228-4AE4-9E8E-A617FE7331AF}"/>
                  </a:ext>
                </a:extLst>
              </p:cNvPr>
              <p:cNvSpPr/>
              <p:nvPr/>
            </p:nvSpPr>
            <p:spPr>
              <a:xfrm>
                <a:off x="5606316" y="3580543"/>
                <a:ext cx="58321" cy="58321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521" extrusionOk="0">
                    <a:moveTo>
                      <a:pt x="2318" y="577"/>
                    </a:moveTo>
                    <a:cubicBezTo>
                      <a:pt x="2392" y="577"/>
                      <a:pt x="2466" y="582"/>
                      <a:pt x="2535" y="594"/>
                    </a:cubicBezTo>
                    <a:cubicBezTo>
                      <a:pt x="2694" y="639"/>
                      <a:pt x="2854" y="685"/>
                      <a:pt x="2991" y="753"/>
                    </a:cubicBezTo>
                    <a:cubicBezTo>
                      <a:pt x="3128" y="822"/>
                      <a:pt x="3242" y="890"/>
                      <a:pt x="3356" y="982"/>
                    </a:cubicBezTo>
                    <a:cubicBezTo>
                      <a:pt x="3448" y="1073"/>
                      <a:pt x="3562" y="1187"/>
                      <a:pt x="3630" y="1301"/>
                    </a:cubicBezTo>
                    <a:cubicBezTo>
                      <a:pt x="3722" y="1415"/>
                      <a:pt x="3790" y="1552"/>
                      <a:pt x="3836" y="1689"/>
                    </a:cubicBezTo>
                    <a:cubicBezTo>
                      <a:pt x="3881" y="1826"/>
                      <a:pt x="3904" y="1963"/>
                      <a:pt x="3927" y="2123"/>
                    </a:cubicBezTo>
                    <a:cubicBezTo>
                      <a:pt x="3950" y="2260"/>
                      <a:pt x="3927" y="2420"/>
                      <a:pt x="3904" y="2557"/>
                    </a:cubicBezTo>
                    <a:cubicBezTo>
                      <a:pt x="3881" y="2716"/>
                      <a:pt x="3836" y="2853"/>
                      <a:pt x="3767" y="2990"/>
                    </a:cubicBezTo>
                    <a:cubicBezTo>
                      <a:pt x="3699" y="3127"/>
                      <a:pt x="3630" y="3241"/>
                      <a:pt x="3539" y="3356"/>
                    </a:cubicBezTo>
                    <a:cubicBezTo>
                      <a:pt x="3448" y="3470"/>
                      <a:pt x="3333" y="3561"/>
                      <a:pt x="3219" y="3652"/>
                    </a:cubicBezTo>
                    <a:cubicBezTo>
                      <a:pt x="3082" y="3721"/>
                      <a:pt x="2968" y="3789"/>
                      <a:pt x="2809" y="3858"/>
                    </a:cubicBezTo>
                    <a:cubicBezTo>
                      <a:pt x="2672" y="3881"/>
                      <a:pt x="2535" y="3926"/>
                      <a:pt x="2398" y="3949"/>
                    </a:cubicBezTo>
                    <a:cubicBezTo>
                      <a:pt x="2261" y="3949"/>
                      <a:pt x="2101" y="3949"/>
                      <a:pt x="1964" y="3926"/>
                    </a:cubicBezTo>
                    <a:cubicBezTo>
                      <a:pt x="1804" y="3881"/>
                      <a:pt x="1667" y="3835"/>
                      <a:pt x="1507" y="3766"/>
                    </a:cubicBezTo>
                    <a:cubicBezTo>
                      <a:pt x="1393" y="3721"/>
                      <a:pt x="1279" y="3629"/>
                      <a:pt x="1165" y="3538"/>
                    </a:cubicBezTo>
                    <a:cubicBezTo>
                      <a:pt x="1051" y="3447"/>
                      <a:pt x="960" y="3356"/>
                      <a:pt x="868" y="3241"/>
                    </a:cubicBezTo>
                    <a:cubicBezTo>
                      <a:pt x="800" y="3104"/>
                      <a:pt x="731" y="2990"/>
                      <a:pt x="686" y="2853"/>
                    </a:cubicBezTo>
                    <a:cubicBezTo>
                      <a:pt x="617" y="2694"/>
                      <a:pt x="594" y="2557"/>
                      <a:pt x="572" y="2397"/>
                    </a:cubicBezTo>
                    <a:cubicBezTo>
                      <a:pt x="572" y="2260"/>
                      <a:pt x="572" y="2123"/>
                      <a:pt x="594" y="1986"/>
                    </a:cubicBezTo>
                    <a:cubicBezTo>
                      <a:pt x="594" y="1963"/>
                      <a:pt x="594" y="1940"/>
                      <a:pt x="594" y="1940"/>
                    </a:cubicBezTo>
                    <a:cubicBezTo>
                      <a:pt x="594" y="1918"/>
                      <a:pt x="617" y="1918"/>
                      <a:pt x="617" y="1895"/>
                    </a:cubicBezTo>
                    <a:cubicBezTo>
                      <a:pt x="617" y="1895"/>
                      <a:pt x="617" y="1872"/>
                      <a:pt x="617" y="1872"/>
                    </a:cubicBezTo>
                    <a:cubicBezTo>
                      <a:pt x="617" y="1849"/>
                      <a:pt x="617" y="1849"/>
                      <a:pt x="617" y="1849"/>
                    </a:cubicBezTo>
                    <a:cubicBezTo>
                      <a:pt x="663" y="1735"/>
                      <a:pt x="686" y="1644"/>
                      <a:pt x="731" y="1530"/>
                    </a:cubicBezTo>
                    <a:cubicBezTo>
                      <a:pt x="777" y="1461"/>
                      <a:pt x="823" y="1393"/>
                      <a:pt x="868" y="1324"/>
                    </a:cubicBezTo>
                    <a:cubicBezTo>
                      <a:pt x="891" y="1278"/>
                      <a:pt x="937" y="1233"/>
                      <a:pt x="960" y="1187"/>
                    </a:cubicBezTo>
                    <a:cubicBezTo>
                      <a:pt x="1074" y="1073"/>
                      <a:pt x="1165" y="959"/>
                      <a:pt x="1302" y="868"/>
                    </a:cubicBezTo>
                    <a:cubicBezTo>
                      <a:pt x="1348" y="845"/>
                      <a:pt x="1393" y="822"/>
                      <a:pt x="1462" y="776"/>
                    </a:cubicBezTo>
                    <a:cubicBezTo>
                      <a:pt x="1530" y="753"/>
                      <a:pt x="1576" y="708"/>
                      <a:pt x="1644" y="685"/>
                    </a:cubicBezTo>
                    <a:cubicBezTo>
                      <a:pt x="1804" y="639"/>
                      <a:pt x="1941" y="594"/>
                      <a:pt x="2101" y="594"/>
                    </a:cubicBezTo>
                    <a:cubicBezTo>
                      <a:pt x="2169" y="582"/>
                      <a:pt x="2244" y="577"/>
                      <a:pt x="2318" y="577"/>
                    </a:cubicBezTo>
                    <a:close/>
                    <a:moveTo>
                      <a:pt x="2169" y="0"/>
                    </a:moveTo>
                    <a:cubicBezTo>
                      <a:pt x="1781" y="23"/>
                      <a:pt x="1393" y="137"/>
                      <a:pt x="1074" y="343"/>
                    </a:cubicBezTo>
                    <a:cubicBezTo>
                      <a:pt x="891" y="457"/>
                      <a:pt x="731" y="571"/>
                      <a:pt x="594" y="731"/>
                    </a:cubicBezTo>
                    <a:cubicBezTo>
                      <a:pt x="594" y="731"/>
                      <a:pt x="594" y="731"/>
                      <a:pt x="594" y="753"/>
                    </a:cubicBezTo>
                    <a:lnTo>
                      <a:pt x="572" y="753"/>
                    </a:lnTo>
                    <a:cubicBezTo>
                      <a:pt x="526" y="799"/>
                      <a:pt x="503" y="845"/>
                      <a:pt x="457" y="890"/>
                    </a:cubicBezTo>
                    <a:cubicBezTo>
                      <a:pt x="457" y="890"/>
                      <a:pt x="457" y="890"/>
                      <a:pt x="457" y="913"/>
                    </a:cubicBezTo>
                    <a:cubicBezTo>
                      <a:pt x="457" y="913"/>
                      <a:pt x="435" y="913"/>
                      <a:pt x="435" y="936"/>
                    </a:cubicBezTo>
                    <a:cubicBezTo>
                      <a:pt x="389" y="1005"/>
                      <a:pt x="321" y="1096"/>
                      <a:pt x="275" y="1164"/>
                    </a:cubicBezTo>
                    <a:cubicBezTo>
                      <a:pt x="92" y="1507"/>
                      <a:pt x="1" y="1872"/>
                      <a:pt x="1" y="2260"/>
                    </a:cubicBezTo>
                    <a:lnTo>
                      <a:pt x="1" y="2283"/>
                    </a:lnTo>
                    <a:lnTo>
                      <a:pt x="1" y="2306"/>
                    </a:lnTo>
                    <a:cubicBezTo>
                      <a:pt x="1" y="2853"/>
                      <a:pt x="229" y="3378"/>
                      <a:pt x="594" y="3789"/>
                    </a:cubicBezTo>
                    <a:cubicBezTo>
                      <a:pt x="754" y="3972"/>
                      <a:pt x="960" y="4132"/>
                      <a:pt x="1188" y="4246"/>
                    </a:cubicBezTo>
                    <a:cubicBezTo>
                      <a:pt x="1439" y="4383"/>
                      <a:pt x="1690" y="4451"/>
                      <a:pt x="1964" y="4497"/>
                    </a:cubicBezTo>
                    <a:cubicBezTo>
                      <a:pt x="2061" y="4513"/>
                      <a:pt x="2158" y="4521"/>
                      <a:pt x="2255" y="4521"/>
                    </a:cubicBezTo>
                    <a:cubicBezTo>
                      <a:pt x="2432" y="4521"/>
                      <a:pt x="2609" y="4495"/>
                      <a:pt x="2786" y="4451"/>
                    </a:cubicBezTo>
                    <a:cubicBezTo>
                      <a:pt x="3037" y="4383"/>
                      <a:pt x="3311" y="4269"/>
                      <a:pt x="3516" y="4109"/>
                    </a:cubicBezTo>
                    <a:cubicBezTo>
                      <a:pt x="3950" y="3812"/>
                      <a:pt x="4269" y="3378"/>
                      <a:pt x="4429" y="2876"/>
                    </a:cubicBezTo>
                    <a:cubicBezTo>
                      <a:pt x="4498" y="2602"/>
                      <a:pt x="4520" y="2328"/>
                      <a:pt x="4498" y="2055"/>
                    </a:cubicBezTo>
                    <a:cubicBezTo>
                      <a:pt x="4475" y="1781"/>
                      <a:pt x="4406" y="1552"/>
                      <a:pt x="4292" y="1301"/>
                    </a:cubicBezTo>
                    <a:cubicBezTo>
                      <a:pt x="4201" y="1096"/>
                      <a:pt x="4041" y="890"/>
                      <a:pt x="3881" y="708"/>
                    </a:cubicBezTo>
                    <a:cubicBezTo>
                      <a:pt x="3699" y="502"/>
                      <a:pt x="3448" y="343"/>
                      <a:pt x="3197" y="228"/>
                    </a:cubicBezTo>
                    <a:cubicBezTo>
                      <a:pt x="2900" y="69"/>
                      <a:pt x="2580" y="0"/>
                      <a:pt x="22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7828;p70">
                <a:extLst>
                  <a:ext uri="{FF2B5EF4-FFF2-40B4-BE49-F238E27FC236}">
                    <a16:creationId xmlns:a16="http://schemas.microsoft.com/office/drawing/2014/main" id="{CC17C8AA-87E8-412E-B852-2E85889E6588}"/>
                  </a:ext>
                </a:extLst>
              </p:cNvPr>
              <p:cNvSpPr/>
              <p:nvPr/>
            </p:nvSpPr>
            <p:spPr>
              <a:xfrm>
                <a:off x="5588064" y="3543742"/>
                <a:ext cx="830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9405" extrusionOk="0">
                    <a:moveTo>
                      <a:pt x="2534" y="0"/>
                    </a:moveTo>
                    <a:lnTo>
                      <a:pt x="2534" y="0"/>
                    </a:lnTo>
                    <a:cubicBezTo>
                      <a:pt x="1918" y="114"/>
                      <a:pt x="1302" y="228"/>
                      <a:pt x="686" y="365"/>
                    </a:cubicBezTo>
                    <a:cubicBezTo>
                      <a:pt x="640" y="342"/>
                      <a:pt x="594" y="342"/>
                      <a:pt x="571" y="342"/>
                    </a:cubicBezTo>
                    <a:cubicBezTo>
                      <a:pt x="526" y="342"/>
                      <a:pt x="480" y="365"/>
                      <a:pt x="435" y="388"/>
                    </a:cubicBezTo>
                    <a:cubicBezTo>
                      <a:pt x="366" y="434"/>
                      <a:pt x="298" y="502"/>
                      <a:pt x="298" y="571"/>
                    </a:cubicBezTo>
                    <a:cubicBezTo>
                      <a:pt x="69" y="2168"/>
                      <a:pt x="1" y="3515"/>
                      <a:pt x="69" y="4748"/>
                    </a:cubicBezTo>
                    <a:cubicBezTo>
                      <a:pt x="92" y="5364"/>
                      <a:pt x="161" y="5980"/>
                      <a:pt x="252" y="6528"/>
                    </a:cubicBezTo>
                    <a:cubicBezTo>
                      <a:pt x="275" y="6528"/>
                      <a:pt x="275" y="6528"/>
                      <a:pt x="275" y="6551"/>
                    </a:cubicBezTo>
                    <a:cubicBezTo>
                      <a:pt x="275" y="6528"/>
                      <a:pt x="275" y="6528"/>
                      <a:pt x="275" y="6528"/>
                    </a:cubicBezTo>
                    <a:cubicBezTo>
                      <a:pt x="845" y="6985"/>
                      <a:pt x="1484" y="7418"/>
                      <a:pt x="2146" y="7784"/>
                    </a:cubicBezTo>
                    <a:cubicBezTo>
                      <a:pt x="2945" y="8240"/>
                      <a:pt x="3858" y="8628"/>
                      <a:pt x="4840" y="8948"/>
                    </a:cubicBezTo>
                    <a:cubicBezTo>
                      <a:pt x="5365" y="9130"/>
                      <a:pt x="5890" y="9290"/>
                      <a:pt x="6438" y="9404"/>
                    </a:cubicBezTo>
                    <a:cubicBezTo>
                      <a:pt x="6369" y="9358"/>
                      <a:pt x="6323" y="9313"/>
                      <a:pt x="6255" y="9290"/>
                    </a:cubicBezTo>
                    <a:cubicBezTo>
                      <a:pt x="5593" y="8879"/>
                      <a:pt x="4977" y="8377"/>
                      <a:pt x="4452" y="7806"/>
                    </a:cubicBezTo>
                    <a:cubicBezTo>
                      <a:pt x="4315" y="7647"/>
                      <a:pt x="4201" y="7487"/>
                      <a:pt x="4064" y="7327"/>
                    </a:cubicBezTo>
                    <a:cubicBezTo>
                      <a:pt x="3927" y="7350"/>
                      <a:pt x="3790" y="7373"/>
                      <a:pt x="3653" y="7373"/>
                    </a:cubicBezTo>
                    <a:cubicBezTo>
                      <a:pt x="3562" y="7373"/>
                      <a:pt x="3470" y="7373"/>
                      <a:pt x="3379" y="7350"/>
                    </a:cubicBezTo>
                    <a:cubicBezTo>
                      <a:pt x="3082" y="7304"/>
                      <a:pt x="2831" y="7213"/>
                      <a:pt x="2603" y="7099"/>
                    </a:cubicBezTo>
                    <a:cubicBezTo>
                      <a:pt x="2375" y="6985"/>
                      <a:pt x="2169" y="6802"/>
                      <a:pt x="2009" y="6642"/>
                    </a:cubicBezTo>
                    <a:cubicBezTo>
                      <a:pt x="1621" y="6209"/>
                      <a:pt x="1416" y="5684"/>
                      <a:pt x="1416" y="5136"/>
                    </a:cubicBezTo>
                    <a:cubicBezTo>
                      <a:pt x="1416" y="4725"/>
                      <a:pt x="1507" y="4360"/>
                      <a:pt x="1690" y="4017"/>
                    </a:cubicBezTo>
                    <a:cubicBezTo>
                      <a:pt x="1736" y="3926"/>
                      <a:pt x="1804" y="3858"/>
                      <a:pt x="1850" y="3789"/>
                    </a:cubicBezTo>
                    <a:cubicBezTo>
                      <a:pt x="1918" y="3698"/>
                      <a:pt x="1941" y="3652"/>
                      <a:pt x="1987" y="3606"/>
                    </a:cubicBezTo>
                    <a:lnTo>
                      <a:pt x="2009" y="3584"/>
                    </a:lnTo>
                    <a:cubicBezTo>
                      <a:pt x="2146" y="3447"/>
                      <a:pt x="2283" y="3310"/>
                      <a:pt x="2443" y="3218"/>
                    </a:cubicBezTo>
                    <a:cubicBezTo>
                      <a:pt x="2420" y="3081"/>
                      <a:pt x="2420" y="2922"/>
                      <a:pt x="2397" y="2785"/>
                    </a:cubicBezTo>
                    <a:cubicBezTo>
                      <a:pt x="2329" y="1872"/>
                      <a:pt x="2375" y="936"/>
                      <a:pt x="25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7829;p70">
                <a:extLst>
                  <a:ext uri="{FF2B5EF4-FFF2-40B4-BE49-F238E27FC236}">
                    <a16:creationId xmlns:a16="http://schemas.microsoft.com/office/drawing/2014/main" id="{158368EF-5FCF-409B-BE12-F672223CAF3B}"/>
                  </a:ext>
                </a:extLst>
              </p:cNvPr>
              <p:cNvSpPr/>
              <p:nvPr/>
            </p:nvSpPr>
            <p:spPr>
              <a:xfrm>
                <a:off x="5613682" y="3593494"/>
                <a:ext cx="22098" cy="3799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2945" extrusionOk="0">
                    <a:moveTo>
                      <a:pt x="548" y="1"/>
                    </a:moveTo>
                    <a:cubicBezTo>
                      <a:pt x="503" y="69"/>
                      <a:pt x="434" y="115"/>
                      <a:pt x="389" y="183"/>
                    </a:cubicBezTo>
                    <a:cubicBezTo>
                      <a:pt x="343" y="229"/>
                      <a:pt x="320" y="274"/>
                      <a:pt x="275" y="320"/>
                    </a:cubicBezTo>
                    <a:cubicBezTo>
                      <a:pt x="252" y="389"/>
                      <a:pt x="206" y="457"/>
                      <a:pt x="160" y="526"/>
                    </a:cubicBezTo>
                    <a:lnTo>
                      <a:pt x="138" y="571"/>
                    </a:lnTo>
                    <a:cubicBezTo>
                      <a:pt x="115" y="662"/>
                      <a:pt x="69" y="754"/>
                      <a:pt x="46" y="845"/>
                    </a:cubicBezTo>
                    <a:lnTo>
                      <a:pt x="46" y="891"/>
                    </a:lnTo>
                    <a:cubicBezTo>
                      <a:pt x="23" y="959"/>
                      <a:pt x="23" y="959"/>
                      <a:pt x="23" y="982"/>
                    </a:cubicBezTo>
                    <a:cubicBezTo>
                      <a:pt x="1" y="1119"/>
                      <a:pt x="1" y="1256"/>
                      <a:pt x="1" y="1393"/>
                    </a:cubicBezTo>
                    <a:cubicBezTo>
                      <a:pt x="23" y="1530"/>
                      <a:pt x="46" y="1690"/>
                      <a:pt x="115" y="1849"/>
                    </a:cubicBezTo>
                    <a:cubicBezTo>
                      <a:pt x="160" y="1986"/>
                      <a:pt x="229" y="2100"/>
                      <a:pt x="297" y="2215"/>
                    </a:cubicBezTo>
                    <a:cubicBezTo>
                      <a:pt x="389" y="2352"/>
                      <a:pt x="503" y="2443"/>
                      <a:pt x="594" y="2534"/>
                    </a:cubicBezTo>
                    <a:cubicBezTo>
                      <a:pt x="708" y="2625"/>
                      <a:pt x="822" y="2694"/>
                      <a:pt x="936" y="2762"/>
                    </a:cubicBezTo>
                    <a:cubicBezTo>
                      <a:pt x="1096" y="2831"/>
                      <a:pt x="1233" y="2877"/>
                      <a:pt x="1393" y="2922"/>
                    </a:cubicBezTo>
                    <a:cubicBezTo>
                      <a:pt x="1507" y="2922"/>
                      <a:pt x="1598" y="2945"/>
                      <a:pt x="1690" y="2945"/>
                    </a:cubicBezTo>
                    <a:lnTo>
                      <a:pt x="1713" y="2945"/>
                    </a:lnTo>
                    <a:cubicBezTo>
                      <a:pt x="1461" y="2557"/>
                      <a:pt x="1233" y="2146"/>
                      <a:pt x="1073" y="1712"/>
                    </a:cubicBezTo>
                    <a:cubicBezTo>
                      <a:pt x="845" y="1165"/>
                      <a:pt x="663" y="594"/>
                      <a:pt x="5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7830;p70">
                <a:extLst>
                  <a:ext uri="{FF2B5EF4-FFF2-40B4-BE49-F238E27FC236}">
                    <a16:creationId xmlns:a16="http://schemas.microsoft.com/office/drawing/2014/main" id="{98EA7B36-4191-471B-B333-A9CDB21C1851}"/>
                  </a:ext>
                </a:extLst>
              </p:cNvPr>
              <p:cNvSpPr/>
              <p:nvPr/>
            </p:nvSpPr>
            <p:spPr>
              <a:xfrm>
                <a:off x="5591598" y="3627948"/>
                <a:ext cx="201124" cy="65081"/>
              </a:xfrm>
              <a:custGeom>
                <a:avLst/>
                <a:gdLst/>
                <a:ahLst/>
                <a:cxnLst/>
                <a:rect l="l" t="t" r="r" b="b"/>
                <a:pathLst>
                  <a:path w="15591" h="50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5" y="731"/>
                      <a:pt x="297" y="1438"/>
                      <a:pt x="549" y="2123"/>
                    </a:cubicBezTo>
                    <a:lnTo>
                      <a:pt x="594" y="2191"/>
                    </a:lnTo>
                    <a:lnTo>
                      <a:pt x="617" y="2260"/>
                    </a:lnTo>
                    <a:cubicBezTo>
                      <a:pt x="685" y="2351"/>
                      <a:pt x="754" y="2442"/>
                      <a:pt x="800" y="2511"/>
                    </a:cubicBezTo>
                    <a:cubicBezTo>
                      <a:pt x="868" y="2557"/>
                      <a:pt x="914" y="2602"/>
                      <a:pt x="959" y="2648"/>
                    </a:cubicBezTo>
                    <a:lnTo>
                      <a:pt x="1074" y="2762"/>
                    </a:lnTo>
                    <a:lnTo>
                      <a:pt x="1119" y="2808"/>
                    </a:lnTo>
                    <a:lnTo>
                      <a:pt x="1256" y="2899"/>
                    </a:lnTo>
                    <a:cubicBezTo>
                      <a:pt x="2397" y="3607"/>
                      <a:pt x="3721" y="4154"/>
                      <a:pt x="5342" y="4520"/>
                    </a:cubicBezTo>
                    <a:cubicBezTo>
                      <a:pt x="6757" y="4862"/>
                      <a:pt x="8241" y="5044"/>
                      <a:pt x="9770" y="5044"/>
                    </a:cubicBezTo>
                    <a:cubicBezTo>
                      <a:pt x="10112" y="5044"/>
                      <a:pt x="10455" y="5022"/>
                      <a:pt x="10774" y="5022"/>
                    </a:cubicBezTo>
                    <a:cubicBezTo>
                      <a:pt x="11938" y="4953"/>
                      <a:pt x="13034" y="4793"/>
                      <a:pt x="14084" y="4520"/>
                    </a:cubicBezTo>
                    <a:cubicBezTo>
                      <a:pt x="14609" y="4383"/>
                      <a:pt x="15111" y="4223"/>
                      <a:pt x="15590" y="4017"/>
                    </a:cubicBezTo>
                    <a:cubicBezTo>
                      <a:pt x="15522" y="4017"/>
                      <a:pt x="15431" y="4040"/>
                      <a:pt x="15362" y="4040"/>
                    </a:cubicBezTo>
                    <a:cubicBezTo>
                      <a:pt x="14563" y="4177"/>
                      <a:pt x="13742" y="4268"/>
                      <a:pt x="12920" y="4291"/>
                    </a:cubicBezTo>
                    <a:cubicBezTo>
                      <a:pt x="12726" y="4297"/>
                      <a:pt x="12531" y="4299"/>
                      <a:pt x="12335" y="4299"/>
                    </a:cubicBezTo>
                    <a:cubicBezTo>
                      <a:pt x="11702" y="4299"/>
                      <a:pt x="11065" y="4270"/>
                      <a:pt x="10455" y="4200"/>
                    </a:cubicBezTo>
                    <a:cubicBezTo>
                      <a:pt x="9656" y="4109"/>
                      <a:pt x="8857" y="3949"/>
                      <a:pt x="8104" y="3721"/>
                    </a:cubicBezTo>
                    <a:cubicBezTo>
                      <a:pt x="7442" y="3492"/>
                      <a:pt x="6780" y="3218"/>
                      <a:pt x="6164" y="2876"/>
                    </a:cubicBezTo>
                    <a:cubicBezTo>
                      <a:pt x="5616" y="2762"/>
                      <a:pt x="5091" y="2602"/>
                      <a:pt x="4566" y="2442"/>
                    </a:cubicBezTo>
                    <a:cubicBezTo>
                      <a:pt x="3584" y="2100"/>
                      <a:pt x="2694" y="1712"/>
                      <a:pt x="1872" y="1256"/>
                    </a:cubicBezTo>
                    <a:cubicBezTo>
                      <a:pt x="1210" y="890"/>
                      <a:pt x="571" y="45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7831;p70">
                <a:extLst>
                  <a:ext uri="{FF2B5EF4-FFF2-40B4-BE49-F238E27FC236}">
                    <a16:creationId xmlns:a16="http://schemas.microsoft.com/office/drawing/2014/main" id="{E60B2EA1-0C86-4FAE-8E1C-A1CF4722EABE}"/>
                  </a:ext>
                </a:extLst>
              </p:cNvPr>
              <p:cNvSpPr/>
              <p:nvPr/>
            </p:nvSpPr>
            <p:spPr>
              <a:xfrm>
                <a:off x="5606316" y="3585252"/>
                <a:ext cx="34172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4155" extrusionOk="0">
                    <a:moveTo>
                      <a:pt x="1028" y="0"/>
                    </a:moveTo>
                    <a:cubicBezTo>
                      <a:pt x="868" y="92"/>
                      <a:pt x="731" y="229"/>
                      <a:pt x="594" y="366"/>
                    </a:cubicBezTo>
                    <a:lnTo>
                      <a:pt x="572" y="388"/>
                    </a:lnTo>
                    <a:cubicBezTo>
                      <a:pt x="526" y="434"/>
                      <a:pt x="503" y="480"/>
                      <a:pt x="435" y="571"/>
                    </a:cubicBezTo>
                    <a:cubicBezTo>
                      <a:pt x="389" y="640"/>
                      <a:pt x="321" y="708"/>
                      <a:pt x="275" y="799"/>
                    </a:cubicBezTo>
                    <a:cubicBezTo>
                      <a:pt x="92" y="1142"/>
                      <a:pt x="1" y="1507"/>
                      <a:pt x="1" y="1918"/>
                    </a:cubicBezTo>
                    <a:cubicBezTo>
                      <a:pt x="1" y="2466"/>
                      <a:pt x="206" y="2991"/>
                      <a:pt x="594" y="3424"/>
                    </a:cubicBezTo>
                    <a:cubicBezTo>
                      <a:pt x="754" y="3584"/>
                      <a:pt x="960" y="3744"/>
                      <a:pt x="1188" y="3881"/>
                    </a:cubicBezTo>
                    <a:cubicBezTo>
                      <a:pt x="1416" y="3995"/>
                      <a:pt x="1667" y="4086"/>
                      <a:pt x="1964" y="4132"/>
                    </a:cubicBezTo>
                    <a:cubicBezTo>
                      <a:pt x="2055" y="4155"/>
                      <a:pt x="2147" y="4155"/>
                      <a:pt x="2238" y="4155"/>
                    </a:cubicBezTo>
                    <a:cubicBezTo>
                      <a:pt x="2375" y="4155"/>
                      <a:pt x="2512" y="4132"/>
                      <a:pt x="2649" y="4109"/>
                    </a:cubicBezTo>
                    <a:cubicBezTo>
                      <a:pt x="2535" y="3949"/>
                      <a:pt x="2398" y="3767"/>
                      <a:pt x="2284" y="3607"/>
                    </a:cubicBezTo>
                    <a:cubicBezTo>
                      <a:pt x="2284" y="3584"/>
                      <a:pt x="2284" y="3584"/>
                      <a:pt x="2284" y="3584"/>
                    </a:cubicBezTo>
                    <a:lnTo>
                      <a:pt x="2261" y="3584"/>
                    </a:lnTo>
                    <a:cubicBezTo>
                      <a:pt x="2169" y="3584"/>
                      <a:pt x="2078" y="3561"/>
                      <a:pt x="1964" y="3561"/>
                    </a:cubicBezTo>
                    <a:cubicBezTo>
                      <a:pt x="1804" y="3516"/>
                      <a:pt x="1667" y="3470"/>
                      <a:pt x="1507" y="3401"/>
                    </a:cubicBezTo>
                    <a:cubicBezTo>
                      <a:pt x="1393" y="3356"/>
                      <a:pt x="1279" y="3264"/>
                      <a:pt x="1165" y="3173"/>
                    </a:cubicBezTo>
                    <a:cubicBezTo>
                      <a:pt x="1074" y="3082"/>
                      <a:pt x="960" y="2991"/>
                      <a:pt x="868" y="2854"/>
                    </a:cubicBezTo>
                    <a:cubicBezTo>
                      <a:pt x="800" y="2739"/>
                      <a:pt x="731" y="2625"/>
                      <a:pt x="686" y="2488"/>
                    </a:cubicBezTo>
                    <a:cubicBezTo>
                      <a:pt x="617" y="2329"/>
                      <a:pt x="594" y="2169"/>
                      <a:pt x="572" y="2032"/>
                    </a:cubicBezTo>
                    <a:cubicBezTo>
                      <a:pt x="572" y="1895"/>
                      <a:pt x="572" y="1758"/>
                      <a:pt x="594" y="1621"/>
                    </a:cubicBezTo>
                    <a:cubicBezTo>
                      <a:pt x="594" y="1598"/>
                      <a:pt x="594" y="1598"/>
                      <a:pt x="617" y="1530"/>
                    </a:cubicBezTo>
                    <a:lnTo>
                      <a:pt x="617" y="1484"/>
                    </a:lnTo>
                    <a:cubicBezTo>
                      <a:pt x="640" y="1393"/>
                      <a:pt x="686" y="1301"/>
                      <a:pt x="709" y="1210"/>
                    </a:cubicBezTo>
                    <a:lnTo>
                      <a:pt x="731" y="1165"/>
                    </a:lnTo>
                    <a:cubicBezTo>
                      <a:pt x="777" y="1096"/>
                      <a:pt x="823" y="1028"/>
                      <a:pt x="846" y="959"/>
                    </a:cubicBezTo>
                    <a:cubicBezTo>
                      <a:pt x="891" y="913"/>
                      <a:pt x="914" y="868"/>
                      <a:pt x="960" y="822"/>
                    </a:cubicBezTo>
                    <a:cubicBezTo>
                      <a:pt x="1005" y="754"/>
                      <a:pt x="1074" y="708"/>
                      <a:pt x="1119" y="640"/>
                    </a:cubicBezTo>
                    <a:cubicBezTo>
                      <a:pt x="1097" y="434"/>
                      <a:pt x="1051" y="229"/>
                      <a:pt x="10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7832;p70">
                <a:extLst>
                  <a:ext uri="{FF2B5EF4-FFF2-40B4-BE49-F238E27FC236}">
                    <a16:creationId xmlns:a16="http://schemas.microsoft.com/office/drawing/2014/main" id="{A48FA8E1-1934-424B-841C-BF134566D43D}"/>
                  </a:ext>
                </a:extLst>
              </p:cNvPr>
              <p:cNvSpPr/>
              <p:nvPr/>
            </p:nvSpPr>
            <p:spPr>
              <a:xfrm>
                <a:off x="5135234" y="3416348"/>
                <a:ext cx="193758" cy="245190"/>
              </a:xfrm>
              <a:custGeom>
                <a:avLst/>
                <a:gdLst/>
                <a:ahLst/>
                <a:cxnLst/>
                <a:rect l="l" t="t" r="r" b="b"/>
                <a:pathLst>
                  <a:path w="15020" h="19007" extrusionOk="0">
                    <a:moveTo>
                      <a:pt x="6195" y="1"/>
                    </a:moveTo>
                    <a:cubicBezTo>
                      <a:pt x="6149" y="1"/>
                      <a:pt x="6099" y="12"/>
                      <a:pt x="6072" y="38"/>
                    </a:cubicBezTo>
                    <a:cubicBezTo>
                      <a:pt x="4680" y="883"/>
                      <a:pt x="3607" y="1682"/>
                      <a:pt x="2694" y="2526"/>
                    </a:cubicBezTo>
                    <a:cubicBezTo>
                      <a:pt x="1644" y="3462"/>
                      <a:pt x="799" y="4489"/>
                      <a:pt x="183" y="5585"/>
                    </a:cubicBezTo>
                    <a:cubicBezTo>
                      <a:pt x="160" y="5631"/>
                      <a:pt x="137" y="5676"/>
                      <a:pt x="115" y="5722"/>
                    </a:cubicBezTo>
                    <a:cubicBezTo>
                      <a:pt x="92" y="5836"/>
                      <a:pt x="69" y="5927"/>
                      <a:pt x="46" y="6019"/>
                    </a:cubicBezTo>
                    <a:cubicBezTo>
                      <a:pt x="23" y="6087"/>
                      <a:pt x="23" y="6156"/>
                      <a:pt x="23" y="6224"/>
                    </a:cubicBezTo>
                    <a:cubicBezTo>
                      <a:pt x="23" y="6293"/>
                      <a:pt x="23" y="6384"/>
                      <a:pt x="0" y="6452"/>
                    </a:cubicBezTo>
                    <a:cubicBezTo>
                      <a:pt x="23" y="6498"/>
                      <a:pt x="23" y="6566"/>
                      <a:pt x="23" y="6612"/>
                    </a:cubicBezTo>
                    <a:cubicBezTo>
                      <a:pt x="183" y="7936"/>
                      <a:pt x="640" y="9305"/>
                      <a:pt x="1370" y="10812"/>
                    </a:cubicBezTo>
                    <a:cubicBezTo>
                      <a:pt x="2009" y="12113"/>
                      <a:pt x="2808" y="13346"/>
                      <a:pt x="3790" y="14532"/>
                    </a:cubicBezTo>
                    <a:cubicBezTo>
                      <a:pt x="3995" y="14784"/>
                      <a:pt x="4223" y="15057"/>
                      <a:pt x="4451" y="15308"/>
                    </a:cubicBezTo>
                    <a:cubicBezTo>
                      <a:pt x="5205" y="16130"/>
                      <a:pt x="6049" y="16883"/>
                      <a:pt x="6917" y="17523"/>
                    </a:cubicBezTo>
                    <a:cubicBezTo>
                      <a:pt x="7715" y="18093"/>
                      <a:pt x="8537" y="18550"/>
                      <a:pt x="9336" y="18869"/>
                    </a:cubicBezTo>
                    <a:cubicBezTo>
                      <a:pt x="9382" y="18869"/>
                      <a:pt x="9405" y="18892"/>
                      <a:pt x="9450" y="18892"/>
                    </a:cubicBezTo>
                    <a:cubicBezTo>
                      <a:pt x="9541" y="18915"/>
                      <a:pt x="9656" y="18938"/>
                      <a:pt x="9747" y="18983"/>
                    </a:cubicBezTo>
                    <a:cubicBezTo>
                      <a:pt x="9815" y="18983"/>
                      <a:pt x="9884" y="19006"/>
                      <a:pt x="9952" y="19006"/>
                    </a:cubicBezTo>
                    <a:lnTo>
                      <a:pt x="10569" y="19006"/>
                    </a:lnTo>
                    <a:cubicBezTo>
                      <a:pt x="10797" y="18983"/>
                      <a:pt x="11025" y="18938"/>
                      <a:pt x="11299" y="18869"/>
                    </a:cubicBezTo>
                    <a:cubicBezTo>
                      <a:pt x="11710" y="18755"/>
                      <a:pt x="12144" y="18550"/>
                      <a:pt x="12623" y="18276"/>
                    </a:cubicBezTo>
                    <a:cubicBezTo>
                      <a:pt x="13011" y="18048"/>
                      <a:pt x="13399" y="17774"/>
                      <a:pt x="13764" y="17408"/>
                    </a:cubicBezTo>
                    <a:cubicBezTo>
                      <a:pt x="14107" y="17112"/>
                      <a:pt x="14358" y="16792"/>
                      <a:pt x="14563" y="16473"/>
                    </a:cubicBezTo>
                    <a:cubicBezTo>
                      <a:pt x="14746" y="16176"/>
                      <a:pt x="14860" y="15879"/>
                      <a:pt x="14951" y="15560"/>
                    </a:cubicBezTo>
                    <a:cubicBezTo>
                      <a:pt x="14997" y="15308"/>
                      <a:pt x="15020" y="15012"/>
                      <a:pt x="14974" y="14715"/>
                    </a:cubicBezTo>
                    <a:cubicBezTo>
                      <a:pt x="14905" y="14144"/>
                      <a:pt x="14654" y="13619"/>
                      <a:pt x="14380" y="13117"/>
                    </a:cubicBezTo>
                    <a:cubicBezTo>
                      <a:pt x="14289" y="12957"/>
                      <a:pt x="14198" y="12798"/>
                      <a:pt x="14107" y="12638"/>
                    </a:cubicBezTo>
                    <a:cubicBezTo>
                      <a:pt x="13993" y="12456"/>
                      <a:pt x="13879" y="12251"/>
                      <a:pt x="13765" y="12047"/>
                    </a:cubicBezTo>
                    <a:lnTo>
                      <a:pt x="13765" y="12047"/>
                    </a:lnTo>
                    <a:cubicBezTo>
                      <a:pt x="13572" y="11655"/>
                      <a:pt x="13442" y="11325"/>
                      <a:pt x="13376" y="10995"/>
                    </a:cubicBezTo>
                    <a:cubicBezTo>
                      <a:pt x="13330" y="10789"/>
                      <a:pt x="13308" y="10584"/>
                      <a:pt x="13308" y="10401"/>
                    </a:cubicBezTo>
                    <a:cubicBezTo>
                      <a:pt x="13330" y="10218"/>
                      <a:pt x="13376" y="10013"/>
                      <a:pt x="13422" y="9830"/>
                    </a:cubicBezTo>
                    <a:cubicBezTo>
                      <a:pt x="13467" y="9693"/>
                      <a:pt x="13513" y="9579"/>
                      <a:pt x="13582" y="9442"/>
                    </a:cubicBezTo>
                    <a:cubicBezTo>
                      <a:pt x="13627" y="9351"/>
                      <a:pt x="13627" y="9237"/>
                      <a:pt x="13536" y="9146"/>
                    </a:cubicBezTo>
                    <a:cubicBezTo>
                      <a:pt x="13513" y="9100"/>
                      <a:pt x="13490" y="9077"/>
                      <a:pt x="13445" y="9077"/>
                    </a:cubicBezTo>
                    <a:cubicBezTo>
                      <a:pt x="13399" y="9054"/>
                      <a:pt x="13353" y="9032"/>
                      <a:pt x="13308" y="9032"/>
                    </a:cubicBezTo>
                    <a:cubicBezTo>
                      <a:pt x="13285" y="8484"/>
                      <a:pt x="13125" y="7913"/>
                      <a:pt x="12828" y="7251"/>
                    </a:cubicBezTo>
                    <a:cubicBezTo>
                      <a:pt x="12554" y="6612"/>
                      <a:pt x="12166" y="5973"/>
                      <a:pt x="11619" y="5243"/>
                    </a:cubicBezTo>
                    <a:cubicBezTo>
                      <a:pt x="11459" y="5037"/>
                      <a:pt x="11299" y="4832"/>
                      <a:pt x="11116" y="4626"/>
                    </a:cubicBezTo>
                    <a:cubicBezTo>
                      <a:pt x="10318" y="3668"/>
                      <a:pt x="9382" y="2709"/>
                      <a:pt x="8172" y="1636"/>
                    </a:cubicBezTo>
                    <a:cubicBezTo>
                      <a:pt x="7624" y="1157"/>
                      <a:pt x="7054" y="678"/>
                      <a:pt x="6460" y="221"/>
                    </a:cubicBezTo>
                    <a:cubicBezTo>
                      <a:pt x="6460" y="198"/>
                      <a:pt x="6460" y="198"/>
                      <a:pt x="6437" y="175"/>
                    </a:cubicBezTo>
                    <a:cubicBezTo>
                      <a:pt x="6437" y="153"/>
                      <a:pt x="6414" y="130"/>
                      <a:pt x="6414" y="107"/>
                    </a:cubicBezTo>
                    <a:cubicBezTo>
                      <a:pt x="6369" y="61"/>
                      <a:pt x="6323" y="38"/>
                      <a:pt x="6277" y="16"/>
                    </a:cubicBezTo>
                    <a:cubicBezTo>
                      <a:pt x="6259" y="6"/>
                      <a:pt x="6228" y="1"/>
                      <a:pt x="61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7833;p70">
                <a:extLst>
                  <a:ext uri="{FF2B5EF4-FFF2-40B4-BE49-F238E27FC236}">
                    <a16:creationId xmlns:a16="http://schemas.microsoft.com/office/drawing/2014/main" id="{19BC1AA5-E6AB-486C-ACDF-DDA345521F06}"/>
                  </a:ext>
                </a:extLst>
              </p:cNvPr>
              <p:cNvSpPr/>
              <p:nvPr/>
            </p:nvSpPr>
            <p:spPr>
              <a:xfrm>
                <a:off x="5135234" y="3465121"/>
                <a:ext cx="193758" cy="196635"/>
              </a:xfrm>
              <a:custGeom>
                <a:avLst/>
                <a:gdLst/>
                <a:ahLst/>
                <a:cxnLst/>
                <a:rect l="l" t="t" r="r" b="b"/>
                <a:pathLst>
                  <a:path w="15020" h="15243" extrusionOk="0">
                    <a:moveTo>
                      <a:pt x="1438" y="1"/>
                    </a:moveTo>
                    <a:cubicBezTo>
                      <a:pt x="959" y="571"/>
                      <a:pt x="525" y="1188"/>
                      <a:pt x="160" y="1804"/>
                    </a:cubicBezTo>
                    <a:lnTo>
                      <a:pt x="137" y="1872"/>
                    </a:lnTo>
                    <a:lnTo>
                      <a:pt x="115" y="1941"/>
                    </a:lnTo>
                    <a:cubicBezTo>
                      <a:pt x="69" y="2055"/>
                      <a:pt x="46" y="2146"/>
                      <a:pt x="23" y="2238"/>
                    </a:cubicBezTo>
                    <a:cubicBezTo>
                      <a:pt x="23" y="2306"/>
                      <a:pt x="23" y="2375"/>
                      <a:pt x="23" y="2443"/>
                    </a:cubicBezTo>
                    <a:lnTo>
                      <a:pt x="0" y="2603"/>
                    </a:lnTo>
                    <a:lnTo>
                      <a:pt x="0" y="2671"/>
                    </a:lnTo>
                    <a:lnTo>
                      <a:pt x="23" y="2831"/>
                    </a:lnTo>
                    <a:cubicBezTo>
                      <a:pt x="183" y="4155"/>
                      <a:pt x="617" y="5524"/>
                      <a:pt x="1370" y="7031"/>
                    </a:cubicBezTo>
                    <a:cubicBezTo>
                      <a:pt x="2009" y="8332"/>
                      <a:pt x="2808" y="9587"/>
                      <a:pt x="3767" y="10751"/>
                    </a:cubicBezTo>
                    <a:cubicBezTo>
                      <a:pt x="3995" y="11025"/>
                      <a:pt x="4223" y="11276"/>
                      <a:pt x="4451" y="11527"/>
                    </a:cubicBezTo>
                    <a:cubicBezTo>
                      <a:pt x="5205" y="12372"/>
                      <a:pt x="6049" y="13125"/>
                      <a:pt x="6917" y="13742"/>
                    </a:cubicBezTo>
                    <a:cubicBezTo>
                      <a:pt x="7715" y="14335"/>
                      <a:pt x="8514" y="14769"/>
                      <a:pt x="9336" y="15088"/>
                    </a:cubicBezTo>
                    <a:lnTo>
                      <a:pt x="9405" y="15111"/>
                    </a:lnTo>
                    <a:lnTo>
                      <a:pt x="9450" y="15111"/>
                    </a:lnTo>
                    <a:cubicBezTo>
                      <a:pt x="9541" y="15157"/>
                      <a:pt x="9656" y="15180"/>
                      <a:pt x="9747" y="15202"/>
                    </a:cubicBezTo>
                    <a:cubicBezTo>
                      <a:pt x="9815" y="15202"/>
                      <a:pt x="9884" y="15225"/>
                      <a:pt x="9952" y="15225"/>
                    </a:cubicBezTo>
                    <a:cubicBezTo>
                      <a:pt x="10066" y="15237"/>
                      <a:pt x="10169" y="15242"/>
                      <a:pt x="10269" y="15242"/>
                    </a:cubicBezTo>
                    <a:cubicBezTo>
                      <a:pt x="10369" y="15242"/>
                      <a:pt x="10466" y="15237"/>
                      <a:pt x="10569" y="15225"/>
                    </a:cubicBezTo>
                    <a:cubicBezTo>
                      <a:pt x="10797" y="15202"/>
                      <a:pt x="11025" y="15157"/>
                      <a:pt x="11299" y="15088"/>
                    </a:cubicBezTo>
                    <a:cubicBezTo>
                      <a:pt x="11710" y="14974"/>
                      <a:pt x="12144" y="14792"/>
                      <a:pt x="12623" y="14518"/>
                    </a:cubicBezTo>
                    <a:cubicBezTo>
                      <a:pt x="13011" y="14289"/>
                      <a:pt x="13399" y="13993"/>
                      <a:pt x="13764" y="13650"/>
                    </a:cubicBezTo>
                    <a:cubicBezTo>
                      <a:pt x="14107" y="13331"/>
                      <a:pt x="14358" y="13011"/>
                      <a:pt x="14563" y="12692"/>
                    </a:cubicBezTo>
                    <a:cubicBezTo>
                      <a:pt x="14746" y="12395"/>
                      <a:pt x="14883" y="12098"/>
                      <a:pt x="14951" y="11779"/>
                    </a:cubicBezTo>
                    <a:cubicBezTo>
                      <a:pt x="15020" y="11527"/>
                      <a:pt x="15020" y="11254"/>
                      <a:pt x="14974" y="10934"/>
                    </a:cubicBezTo>
                    <a:cubicBezTo>
                      <a:pt x="14905" y="10363"/>
                      <a:pt x="14654" y="9838"/>
                      <a:pt x="14380" y="9336"/>
                    </a:cubicBezTo>
                    <a:cubicBezTo>
                      <a:pt x="14289" y="9176"/>
                      <a:pt x="14198" y="9017"/>
                      <a:pt x="14107" y="8857"/>
                    </a:cubicBezTo>
                    <a:lnTo>
                      <a:pt x="14084" y="8788"/>
                    </a:lnTo>
                    <a:lnTo>
                      <a:pt x="14038" y="8743"/>
                    </a:lnTo>
                    <a:cubicBezTo>
                      <a:pt x="14038" y="8720"/>
                      <a:pt x="14038" y="8720"/>
                      <a:pt x="14015" y="8697"/>
                    </a:cubicBezTo>
                    <a:cubicBezTo>
                      <a:pt x="13947" y="8674"/>
                      <a:pt x="13878" y="8652"/>
                      <a:pt x="13810" y="8606"/>
                    </a:cubicBezTo>
                    <a:cubicBezTo>
                      <a:pt x="13604" y="8537"/>
                      <a:pt x="13399" y="8469"/>
                      <a:pt x="13194" y="8423"/>
                    </a:cubicBezTo>
                    <a:cubicBezTo>
                      <a:pt x="12965" y="8378"/>
                      <a:pt x="12760" y="8355"/>
                      <a:pt x="12532" y="8332"/>
                    </a:cubicBezTo>
                    <a:lnTo>
                      <a:pt x="12554" y="8332"/>
                    </a:lnTo>
                    <a:cubicBezTo>
                      <a:pt x="12377" y="8316"/>
                      <a:pt x="12188" y="8300"/>
                      <a:pt x="11996" y="8300"/>
                    </a:cubicBezTo>
                    <a:cubicBezTo>
                      <a:pt x="11916" y="8300"/>
                      <a:pt x="11836" y="8302"/>
                      <a:pt x="11756" y="8309"/>
                    </a:cubicBezTo>
                    <a:cubicBezTo>
                      <a:pt x="11482" y="8332"/>
                      <a:pt x="11231" y="8355"/>
                      <a:pt x="10957" y="8400"/>
                    </a:cubicBezTo>
                    <a:lnTo>
                      <a:pt x="10979" y="8400"/>
                    </a:lnTo>
                    <a:cubicBezTo>
                      <a:pt x="10637" y="8446"/>
                      <a:pt x="10318" y="8515"/>
                      <a:pt x="9998" y="8629"/>
                    </a:cubicBezTo>
                    <a:cubicBezTo>
                      <a:pt x="9656" y="8743"/>
                      <a:pt x="9336" y="8857"/>
                      <a:pt x="9039" y="8994"/>
                    </a:cubicBezTo>
                    <a:lnTo>
                      <a:pt x="9062" y="8994"/>
                    </a:lnTo>
                    <a:cubicBezTo>
                      <a:pt x="8364" y="9309"/>
                      <a:pt x="7732" y="9714"/>
                      <a:pt x="7145" y="10185"/>
                    </a:cubicBezTo>
                    <a:lnTo>
                      <a:pt x="7145" y="10185"/>
                    </a:lnTo>
                    <a:cubicBezTo>
                      <a:pt x="7145" y="10184"/>
                      <a:pt x="7145" y="10182"/>
                      <a:pt x="7145" y="10181"/>
                    </a:cubicBezTo>
                    <a:lnTo>
                      <a:pt x="7145" y="10181"/>
                    </a:lnTo>
                    <a:cubicBezTo>
                      <a:pt x="6985" y="10341"/>
                      <a:pt x="6802" y="10500"/>
                      <a:pt x="6643" y="10660"/>
                    </a:cubicBezTo>
                    <a:cubicBezTo>
                      <a:pt x="6620" y="10683"/>
                      <a:pt x="6597" y="10729"/>
                      <a:pt x="6574" y="10751"/>
                    </a:cubicBezTo>
                    <a:lnTo>
                      <a:pt x="6551" y="10751"/>
                    </a:lnTo>
                    <a:cubicBezTo>
                      <a:pt x="6551" y="10774"/>
                      <a:pt x="6551" y="10797"/>
                      <a:pt x="6529" y="10797"/>
                    </a:cubicBezTo>
                    <a:cubicBezTo>
                      <a:pt x="6506" y="10820"/>
                      <a:pt x="6483" y="10820"/>
                      <a:pt x="6460" y="10820"/>
                    </a:cubicBezTo>
                    <a:cubicBezTo>
                      <a:pt x="6437" y="10820"/>
                      <a:pt x="6414" y="10820"/>
                      <a:pt x="6392" y="10797"/>
                    </a:cubicBezTo>
                    <a:cubicBezTo>
                      <a:pt x="6118" y="10569"/>
                      <a:pt x="5867" y="10318"/>
                      <a:pt x="5593" y="10044"/>
                    </a:cubicBezTo>
                    <a:cubicBezTo>
                      <a:pt x="4931" y="9359"/>
                      <a:pt x="4337" y="8583"/>
                      <a:pt x="3812" y="7761"/>
                    </a:cubicBezTo>
                    <a:cubicBezTo>
                      <a:pt x="3287" y="6917"/>
                      <a:pt x="2831" y="6027"/>
                      <a:pt x="2466" y="5091"/>
                    </a:cubicBezTo>
                    <a:cubicBezTo>
                      <a:pt x="2123" y="4178"/>
                      <a:pt x="1849" y="3219"/>
                      <a:pt x="1667" y="2260"/>
                    </a:cubicBezTo>
                    <a:cubicBezTo>
                      <a:pt x="1530" y="1507"/>
                      <a:pt x="1461" y="754"/>
                      <a:pt x="1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7834;p70">
                <a:extLst>
                  <a:ext uri="{FF2B5EF4-FFF2-40B4-BE49-F238E27FC236}">
                    <a16:creationId xmlns:a16="http://schemas.microsoft.com/office/drawing/2014/main" id="{DD9D0502-1657-42E8-89BB-91236C7759AF}"/>
                  </a:ext>
                </a:extLst>
              </p:cNvPr>
              <p:cNvSpPr/>
              <p:nvPr/>
            </p:nvSpPr>
            <p:spPr>
              <a:xfrm>
                <a:off x="5273618" y="3541742"/>
                <a:ext cx="39177" cy="1353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049" extrusionOk="0">
                    <a:moveTo>
                      <a:pt x="1041" y="1"/>
                    </a:moveTo>
                    <a:cubicBezTo>
                      <a:pt x="775" y="1"/>
                      <a:pt x="509" y="35"/>
                      <a:pt x="251" y="109"/>
                    </a:cubicBezTo>
                    <a:cubicBezTo>
                      <a:pt x="183" y="132"/>
                      <a:pt x="115" y="155"/>
                      <a:pt x="69" y="224"/>
                    </a:cubicBezTo>
                    <a:cubicBezTo>
                      <a:pt x="23" y="269"/>
                      <a:pt x="0" y="361"/>
                      <a:pt x="0" y="429"/>
                    </a:cubicBezTo>
                    <a:cubicBezTo>
                      <a:pt x="23" y="497"/>
                      <a:pt x="69" y="566"/>
                      <a:pt x="115" y="612"/>
                    </a:cubicBezTo>
                    <a:cubicBezTo>
                      <a:pt x="170" y="649"/>
                      <a:pt x="242" y="686"/>
                      <a:pt x="303" y="686"/>
                    </a:cubicBezTo>
                    <a:cubicBezTo>
                      <a:pt x="317" y="686"/>
                      <a:pt x="330" y="684"/>
                      <a:pt x="343" y="680"/>
                    </a:cubicBezTo>
                    <a:cubicBezTo>
                      <a:pt x="548" y="612"/>
                      <a:pt x="776" y="566"/>
                      <a:pt x="1005" y="566"/>
                    </a:cubicBezTo>
                    <a:cubicBezTo>
                      <a:pt x="1256" y="566"/>
                      <a:pt x="1507" y="612"/>
                      <a:pt x="1758" y="657"/>
                    </a:cubicBezTo>
                    <a:cubicBezTo>
                      <a:pt x="2077" y="749"/>
                      <a:pt x="2351" y="863"/>
                      <a:pt x="2625" y="1022"/>
                    </a:cubicBezTo>
                    <a:cubicBezTo>
                      <a:pt x="2654" y="1042"/>
                      <a:pt x="2687" y="1049"/>
                      <a:pt x="2721" y="1049"/>
                    </a:cubicBezTo>
                    <a:cubicBezTo>
                      <a:pt x="2767" y="1049"/>
                      <a:pt x="2814" y="1036"/>
                      <a:pt x="2854" y="1022"/>
                    </a:cubicBezTo>
                    <a:cubicBezTo>
                      <a:pt x="2922" y="1000"/>
                      <a:pt x="2991" y="931"/>
                      <a:pt x="3013" y="863"/>
                    </a:cubicBezTo>
                    <a:cubicBezTo>
                      <a:pt x="3036" y="794"/>
                      <a:pt x="3036" y="726"/>
                      <a:pt x="3013" y="657"/>
                    </a:cubicBezTo>
                    <a:cubicBezTo>
                      <a:pt x="2991" y="634"/>
                      <a:pt x="2991" y="612"/>
                      <a:pt x="2968" y="589"/>
                    </a:cubicBezTo>
                    <a:cubicBezTo>
                      <a:pt x="2945" y="543"/>
                      <a:pt x="2899" y="520"/>
                      <a:pt x="2854" y="497"/>
                    </a:cubicBezTo>
                    <a:cubicBezTo>
                      <a:pt x="2308" y="193"/>
                      <a:pt x="1672" y="1"/>
                      <a:pt x="10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7835;p70">
                <a:extLst>
                  <a:ext uri="{FF2B5EF4-FFF2-40B4-BE49-F238E27FC236}">
                    <a16:creationId xmlns:a16="http://schemas.microsoft.com/office/drawing/2014/main" id="{24ECA71D-1C1E-41BD-835D-D655186DCCA7}"/>
                  </a:ext>
                </a:extLst>
              </p:cNvPr>
              <p:cNvSpPr/>
              <p:nvPr/>
            </p:nvSpPr>
            <p:spPr>
              <a:xfrm>
                <a:off x="5274791" y="3556783"/>
                <a:ext cx="43009" cy="11623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901" extrusionOk="0">
                    <a:moveTo>
                      <a:pt x="1207" y="0"/>
                    </a:moveTo>
                    <a:cubicBezTo>
                      <a:pt x="890" y="0"/>
                      <a:pt x="571" y="33"/>
                      <a:pt x="252" y="108"/>
                    </a:cubicBezTo>
                    <a:cubicBezTo>
                      <a:pt x="183" y="130"/>
                      <a:pt x="115" y="153"/>
                      <a:pt x="69" y="222"/>
                    </a:cubicBezTo>
                    <a:cubicBezTo>
                      <a:pt x="24" y="290"/>
                      <a:pt x="1" y="359"/>
                      <a:pt x="24" y="450"/>
                    </a:cubicBezTo>
                    <a:cubicBezTo>
                      <a:pt x="43" y="569"/>
                      <a:pt x="166" y="687"/>
                      <a:pt x="287" y="687"/>
                    </a:cubicBezTo>
                    <a:cubicBezTo>
                      <a:pt x="306" y="687"/>
                      <a:pt x="325" y="684"/>
                      <a:pt x="343" y="678"/>
                    </a:cubicBezTo>
                    <a:cubicBezTo>
                      <a:pt x="617" y="610"/>
                      <a:pt x="914" y="587"/>
                      <a:pt x="1188" y="564"/>
                    </a:cubicBezTo>
                    <a:cubicBezTo>
                      <a:pt x="1621" y="564"/>
                      <a:pt x="2055" y="633"/>
                      <a:pt x="2466" y="747"/>
                    </a:cubicBezTo>
                    <a:cubicBezTo>
                      <a:pt x="2626" y="792"/>
                      <a:pt x="2785" y="838"/>
                      <a:pt x="2922" y="884"/>
                    </a:cubicBezTo>
                    <a:cubicBezTo>
                      <a:pt x="2956" y="895"/>
                      <a:pt x="2991" y="900"/>
                      <a:pt x="3027" y="900"/>
                    </a:cubicBezTo>
                    <a:cubicBezTo>
                      <a:pt x="3140" y="900"/>
                      <a:pt x="3253" y="845"/>
                      <a:pt x="3288" y="724"/>
                    </a:cubicBezTo>
                    <a:cubicBezTo>
                      <a:pt x="3333" y="633"/>
                      <a:pt x="3310" y="518"/>
                      <a:pt x="3242" y="427"/>
                    </a:cubicBezTo>
                    <a:cubicBezTo>
                      <a:pt x="3219" y="404"/>
                      <a:pt x="3173" y="359"/>
                      <a:pt x="3128" y="359"/>
                    </a:cubicBezTo>
                    <a:cubicBezTo>
                      <a:pt x="2512" y="143"/>
                      <a:pt x="1864" y="0"/>
                      <a:pt x="12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7836;p70">
                <a:extLst>
                  <a:ext uri="{FF2B5EF4-FFF2-40B4-BE49-F238E27FC236}">
                    <a16:creationId xmlns:a16="http://schemas.microsoft.com/office/drawing/2014/main" id="{19FD06A8-796A-4657-817E-E914D6B426E8}"/>
                  </a:ext>
                </a:extLst>
              </p:cNvPr>
              <p:cNvSpPr/>
              <p:nvPr/>
            </p:nvSpPr>
            <p:spPr>
              <a:xfrm>
                <a:off x="5166437" y="3458426"/>
                <a:ext cx="58618" cy="58179"/>
              </a:xfrm>
              <a:custGeom>
                <a:avLst/>
                <a:gdLst/>
                <a:ahLst/>
                <a:cxnLst/>
                <a:rect l="l" t="t" r="r" b="b"/>
                <a:pathLst>
                  <a:path w="4544" h="4510" extrusionOk="0">
                    <a:moveTo>
                      <a:pt x="3441" y="3487"/>
                    </a:moveTo>
                    <a:cubicBezTo>
                      <a:pt x="3428" y="3487"/>
                      <a:pt x="3425" y="3489"/>
                      <a:pt x="3425" y="3500"/>
                    </a:cubicBezTo>
                    <a:lnTo>
                      <a:pt x="3425" y="3500"/>
                    </a:lnTo>
                    <a:cubicBezTo>
                      <a:pt x="3430" y="3496"/>
                      <a:pt x="3436" y="3491"/>
                      <a:pt x="3441" y="3487"/>
                    </a:cubicBezTo>
                    <a:close/>
                    <a:moveTo>
                      <a:pt x="2306" y="565"/>
                    </a:moveTo>
                    <a:cubicBezTo>
                      <a:pt x="2443" y="588"/>
                      <a:pt x="2580" y="611"/>
                      <a:pt x="2740" y="634"/>
                    </a:cubicBezTo>
                    <a:cubicBezTo>
                      <a:pt x="2786" y="657"/>
                      <a:pt x="2854" y="680"/>
                      <a:pt x="2923" y="702"/>
                    </a:cubicBezTo>
                    <a:cubicBezTo>
                      <a:pt x="2991" y="725"/>
                      <a:pt x="3037" y="771"/>
                      <a:pt x="3105" y="794"/>
                    </a:cubicBezTo>
                    <a:cubicBezTo>
                      <a:pt x="3242" y="885"/>
                      <a:pt x="3356" y="976"/>
                      <a:pt x="3470" y="1068"/>
                    </a:cubicBezTo>
                    <a:cubicBezTo>
                      <a:pt x="3585" y="1182"/>
                      <a:pt x="3676" y="1296"/>
                      <a:pt x="3744" y="1433"/>
                    </a:cubicBezTo>
                    <a:cubicBezTo>
                      <a:pt x="3813" y="1570"/>
                      <a:pt x="3881" y="1707"/>
                      <a:pt x="3927" y="1866"/>
                    </a:cubicBezTo>
                    <a:cubicBezTo>
                      <a:pt x="3950" y="2003"/>
                      <a:pt x="3973" y="2140"/>
                      <a:pt x="3973" y="2300"/>
                    </a:cubicBezTo>
                    <a:cubicBezTo>
                      <a:pt x="3950" y="2437"/>
                      <a:pt x="3927" y="2574"/>
                      <a:pt x="3904" y="2711"/>
                    </a:cubicBezTo>
                    <a:cubicBezTo>
                      <a:pt x="3858" y="2848"/>
                      <a:pt x="3790" y="2985"/>
                      <a:pt x="3722" y="3122"/>
                    </a:cubicBezTo>
                    <a:cubicBezTo>
                      <a:pt x="3653" y="3236"/>
                      <a:pt x="3562" y="3350"/>
                      <a:pt x="3470" y="3464"/>
                    </a:cubicBezTo>
                    <a:cubicBezTo>
                      <a:pt x="3461" y="3472"/>
                      <a:pt x="3451" y="3479"/>
                      <a:pt x="3441" y="3487"/>
                    </a:cubicBezTo>
                    <a:lnTo>
                      <a:pt x="3441" y="3487"/>
                    </a:lnTo>
                    <a:cubicBezTo>
                      <a:pt x="3443" y="3487"/>
                      <a:pt x="3445" y="3487"/>
                      <a:pt x="3448" y="3487"/>
                    </a:cubicBezTo>
                    <a:lnTo>
                      <a:pt x="3425" y="3510"/>
                    </a:lnTo>
                    <a:cubicBezTo>
                      <a:pt x="3425" y="3506"/>
                      <a:pt x="3425" y="3503"/>
                      <a:pt x="3425" y="3500"/>
                    </a:cubicBezTo>
                    <a:lnTo>
                      <a:pt x="3425" y="3500"/>
                    </a:lnTo>
                    <a:cubicBezTo>
                      <a:pt x="3321" y="3579"/>
                      <a:pt x="3205" y="3659"/>
                      <a:pt x="3105" y="3738"/>
                    </a:cubicBezTo>
                    <a:cubicBezTo>
                      <a:pt x="2968" y="3807"/>
                      <a:pt x="2831" y="3852"/>
                      <a:pt x="2672" y="3898"/>
                    </a:cubicBezTo>
                    <a:cubicBezTo>
                      <a:pt x="2535" y="3921"/>
                      <a:pt x="2398" y="3944"/>
                      <a:pt x="2261" y="3944"/>
                    </a:cubicBezTo>
                    <a:cubicBezTo>
                      <a:pt x="2101" y="3944"/>
                      <a:pt x="1964" y="3921"/>
                      <a:pt x="1827" y="3875"/>
                    </a:cubicBezTo>
                    <a:cubicBezTo>
                      <a:pt x="1690" y="3829"/>
                      <a:pt x="1553" y="3784"/>
                      <a:pt x="1416" y="3692"/>
                    </a:cubicBezTo>
                    <a:cubicBezTo>
                      <a:pt x="1302" y="3624"/>
                      <a:pt x="1188" y="3533"/>
                      <a:pt x="1074" y="3441"/>
                    </a:cubicBezTo>
                    <a:cubicBezTo>
                      <a:pt x="982" y="3327"/>
                      <a:pt x="891" y="3213"/>
                      <a:pt x="823" y="3099"/>
                    </a:cubicBezTo>
                    <a:cubicBezTo>
                      <a:pt x="731" y="2962"/>
                      <a:pt x="686" y="2802"/>
                      <a:pt x="640" y="2665"/>
                    </a:cubicBezTo>
                    <a:cubicBezTo>
                      <a:pt x="617" y="2506"/>
                      <a:pt x="594" y="2369"/>
                      <a:pt x="594" y="2232"/>
                    </a:cubicBezTo>
                    <a:cubicBezTo>
                      <a:pt x="594" y="2095"/>
                      <a:pt x="617" y="1958"/>
                      <a:pt x="663" y="1821"/>
                    </a:cubicBezTo>
                    <a:cubicBezTo>
                      <a:pt x="709" y="1661"/>
                      <a:pt x="754" y="1547"/>
                      <a:pt x="823" y="1410"/>
                    </a:cubicBezTo>
                    <a:cubicBezTo>
                      <a:pt x="914" y="1273"/>
                      <a:pt x="1005" y="1159"/>
                      <a:pt x="1119" y="1045"/>
                    </a:cubicBezTo>
                    <a:cubicBezTo>
                      <a:pt x="1211" y="953"/>
                      <a:pt x="1325" y="862"/>
                      <a:pt x="1439" y="794"/>
                    </a:cubicBezTo>
                    <a:cubicBezTo>
                      <a:pt x="1462" y="794"/>
                      <a:pt x="1462" y="771"/>
                      <a:pt x="1485" y="771"/>
                    </a:cubicBezTo>
                    <a:lnTo>
                      <a:pt x="1507" y="771"/>
                    </a:lnTo>
                    <a:cubicBezTo>
                      <a:pt x="1507" y="771"/>
                      <a:pt x="1507" y="748"/>
                      <a:pt x="1507" y="748"/>
                    </a:cubicBezTo>
                    <a:lnTo>
                      <a:pt x="1553" y="748"/>
                    </a:lnTo>
                    <a:cubicBezTo>
                      <a:pt x="1553" y="748"/>
                      <a:pt x="1553" y="748"/>
                      <a:pt x="1553" y="725"/>
                    </a:cubicBezTo>
                    <a:cubicBezTo>
                      <a:pt x="1667" y="680"/>
                      <a:pt x="1759" y="657"/>
                      <a:pt x="1873" y="611"/>
                    </a:cubicBezTo>
                    <a:cubicBezTo>
                      <a:pt x="1964" y="611"/>
                      <a:pt x="2032" y="588"/>
                      <a:pt x="2124" y="588"/>
                    </a:cubicBezTo>
                    <a:cubicBezTo>
                      <a:pt x="2169" y="588"/>
                      <a:pt x="2238" y="565"/>
                      <a:pt x="2306" y="565"/>
                    </a:cubicBezTo>
                    <a:close/>
                    <a:moveTo>
                      <a:pt x="2284" y="0"/>
                    </a:moveTo>
                    <a:cubicBezTo>
                      <a:pt x="2255" y="0"/>
                      <a:pt x="2226" y="6"/>
                      <a:pt x="2192" y="18"/>
                    </a:cubicBezTo>
                    <a:lnTo>
                      <a:pt x="2147" y="18"/>
                    </a:lnTo>
                    <a:cubicBezTo>
                      <a:pt x="2055" y="18"/>
                      <a:pt x="1964" y="18"/>
                      <a:pt x="1873" y="40"/>
                    </a:cubicBezTo>
                    <a:cubicBezTo>
                      <a:pt x="1485" y="109"/>
                      <a:pt x="1142" y="269"/>
                      <a:pt x="846" y="520"/>
                    </a:cubicBezTo>
                    <a:cubicBezTo>
                      <a:pt x="846" y="520"/>
                      <a:pt x="823" y="543"/>
                      <a:pt x="823" y="543"/>
                    </a:cubicBezTo>
                    <a:cubicBezTo>
                      <a:pt x="389" y="885"/>
                      <a:pt x="138" y="1387"/>
                      <a:pt x="47" y="1935"/>
                    </a:cubicBezTo>
                    <a:cubicBezTo>
                      <a:pt x="1" y="2186"/>
                      <a:pt x="24" y="2460"/>
                      <a:pt x="69" y="2711"/>
                    </a:cubicBezTo>
                    <a:cubicBezTo>
                      <a:pt x="115" y="2985"/>
                      <a:pt x="229" y="3236"/>
                      <a:pt x="366" y="3464"/>
                    </a:cubicBezTo>
                    <a:cubicBezTo>
                      <a:pt x="503" y="3692"/>
                      <a:pt x="709" y="3898"/>
                      <a:pt x="914" y="4058"/>
                    </a:cubicBezTo>
                    <a:cubicBezTo>
                      <a:pt x="1142" y="4217"/>
                      <a:pt x="1393" y="4354"/>
                      <a:pt x="1667" y="4423"/>
                    </a:cubicBezTo>
                    <a:cubicBezTo>
                      <a:pt x="1876" y="4480"/>
                      <a:pt x="2089" y="4509"/>
                      <a:pt x="2301" y="4509"/>
                    </a:cubicBezTo>
                    <a:cubicBezTo>
                      <a:pt x="2598" y="4509"/>
                      <a:pt x="2894" y="4451"/>
                      <a:pt x="3174" y="4332"/>
                    </a:cubicBezTo>
                    <a:cubicBezTo>
                      <a:pt x="3448" y="4217"/>
                      <a:pt x="3676" y="4035"/>
                      <a:pt x="3881" y="3852"/>
                    </a:cubicBezTo>
                    <a:cubicBezTo>
                      <a:pt x="4064" y="3670"/>
                      <a:pt x="4201" y="3464"/>
                      <a:pt x="4315" y="3236"/>
                    </a:cubicBezTo>
                    <a:cubicBezTo>
                      <a:pt x="4429" y="3008"/>
                      <a:pt x="4475" y="2779"/>
                      <a:pt x="4520" y="2528"/>
                    </a:cubicBezTo>
                    <a:cubicBezTo>
                      <a:pt x="4543" y="2254"/>
                      <a:pt x="4520" y="1958"/>
                      <a:pt x="4452" y="1684"/>
                    </a:cubicBezTo>
                    <a:cubicBezTo>
                      <a:pt x="4383" y="1364"/>
                      <a:pt x="4224" y="1068"/>
                      <a:pt x="4018" y="816"/>
                    </a:cubicBezTo>
                    <a:cubicBezTo>
                      <a:pt x="3995" y="794"/>
                      <a:pt x="3973" y="771"/>
                      <a:pt x="3950" y="748"/>
                    </a:cubicBezTo>
                    <a:cubicBezTo>
                      <a:pt x="3699" y="474"/>
                      <a:pt x="3356" y="246"/>
                      <a:pt x="3014" y="132"/>
                    </a:cubicBezTo>
                    <a:cubicBezTo>
                      <a:pt x="2808" y="63"/>
                      <a:pt x="2626" y="18"/>
                      <a:pt x="2420" y="18"/>
                    </a:cubicBezTo>
                    <a:lnTo>
                      <a:pt x="2375" y="18"/>
                    </a:lnTo>
                    <a:cubicBezTo>
                      <a:pt x="2341" y="6"/>
                      <a:pt x="2312" y="0"/>
                      <a:pt x="22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7837;p70">
                <a:extLst>
                  <a:ext uri="{FF2B5EF4-FFF2-40B4-BE49-F238E27FC236}">
                    <a16:creationId xmlns:a16="http://schemas.microsoft.com/office/drawing/2014/main" id="{6512025D-B01D-4694-A8A7-A2A863A87656}"/>
                  </a:ext>
                </a:extLst>
              </p:cNvPr>
              <p:cNvSpPr/>
              <p:nvPr/>
            </p:nvSpPr>
            <p:spPr>
              <a:xfrm>
                <a:off x="5153783" y="3416323"/>
                <a:ext cx="83631" cy="133915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10381" extrusionOk="0">
                    <a:moveTo>
                      <a:pt x="4734" y="0"/>
                    </a:moveTo>
                    <a:cubicBezTo>
                      <a:pt x="4691" y="0"/>
                      <a:pt x="4645" y="6"/>
                      <a:pt x="4611" y="18"/>
                    </a:cubicBezTo>
                    <a:cubicBezTo>
                      <a:pt x="3242" y="885"/>
                      <a:pt x="2169" y="1661"/>
                      <a:pt x="1233" y="2506"/>
                    </a:cubicBezTo>
                    <a:cubicBezTo>
                      <a:pt x="777" y="2916"/>
                      <a:pt x="366" y="3350"/>
                      <a:pt x="0" y="3807"/>
                    </a:cubicBezTo>
                    <a:cubicBezTo>
                      <a:pt x="23" y="4537"/>
                      <a:pt x="92" y="5290"/>
                      <a:pt x="229" y="6043"/>
                    </a:cubicBezTo>
                    <a:cubicBezTo>
                      <a:pt x="389" y="6956"/>
                      <a:pt x="662" y="7915"/>
                      <a:pt x="1028" y="8874"/>
                    </a:cubicBezTo>
                    <a:cubicBezTo>
                      <a:pt x="1233" y="9376"/>
                      <a:pt x="1461" y="9878"/>
                      <a:pt x="1712" y="10380"/>
                    </a:cubicBezTo>
                    <a:cubicBezTo>
                      <a:pt x="1712" y="10312"/>
                      <a:pt x="1690" y="10243"/>
                      <a:pt x="1690" y="10175"/>
                    </a:cubicBezTo>
                    <a:cubicBezTo>
                      <a:pt x="1575" y="9399"/>
                      <a:pt x="1575" y="8600"/>
                      <a:pt x="1690" y="7824"/>
                    </a:cubicBezTo>
                    <a:cubicBezTo>
                      <a:pt x="1712" y="7641"/>
                      <a:pt x="1758" y="7436"/>
                      <a:pt x="1804" y="7230"/>
                    </a:cubicBezTo>
                    <a:cubicBezTo>
                      <a:pt x="1690" y="7139"/>
                      <a:pt x="1598" y="7048"/>
                      <a:pt x="1507" y="6956"/>
                    </a:cubicBezTo>
                    <a:cubicBezTo>
                      <a:pt x="1461" y="6888"/>
                      <a:pt x="1393" y="6797"/>
                      <a:pt x="1347" y="6728"/>
                    </a:cubicBezTo>
                    <a:cubicBezTo>
                      <a:pt x="1210" y="6454"/>
                      <a:pt x="1096" y="6226"/>
                      <a:pt x="1050" y="5975"/>
                    </a:cubicBezTo>
                    <a:cubicBezTo>
                      <a:pt x="1005" y="5701"/>
                      <a:pt x="982" y="5427"/>
                      <a:pt x="1028" y="5199"/>
                    </a:cubicBezTo>
                    <a:cubicBezTo>
                      <a:pt x="1119" y="4628"/>
                      <a:pt x="1393" y="4149"/>
                      <a:pt x="1804" y="3807"/>
                    </a:cubicBezTo>
                    <a:cubicBezTo>
                      <a:pt x="2123" y="3533"/>
                      <a:pt x="2488" y="3373"/>
                      <a:pt x="2854" y="3304"/>
                    </a:cubicBezTo>
                    <a:cubicBezTo>
                      <a:pt x="2945" y="3282"/>
                      <a:pt x="3036" y="3282"/>
                      <a:pt x="3128" y="3282"/>
                    </a:cubicBezTo>
                    <a:cubicBezTo>
                      <a:pt x="3242" y="3259"/>
                      <a:pt x="3287" y="3259"/>
                      <a:pt x="3356" y="3259"/>
                    </a:cubicBezTo>
                    <a:lnTo>
                      <a:pt x="3401" y="3282"/>
                    </a:lnTo>
                    <a:cubicBezTo>
                      <a:pt x="3584" y="3282"/>
                      <a:pt x="3767" y="3304"/>
                      <a:pt x="3949" y="3373"/>
                    </a:cubicBezTo>
                    <a:cubicBezTo>
                      <a:pt x="4041" y="3259"/>
                      <a:pt x="4155" y="3167"/>
                      <a:pt x="4246" y="3053"/>
                    </a:cubicBezTo>
                    <a:cubicBezTo>
                      <a:pt x="4908" y="2414"/>
                      <a:pt x="5661" y="1866"/>
                      <a:pt x="6483" y="1410"/>
                    </a:cubicBezTo>
                    <a:cubicBezTo>
                      <a:pt x="6004" y="999"/>
                      <a:pt x="5524" y="588"/>
                      <a:pt x="5022" y="200"/>
                    </a:cubicBezTo>
                    <a:cubicBezTo>
                      <a:pt x="4999" y="155"/>
                      <a:pt x="4999" y="132"/>
                      <a:pt x="4976" y="109"/>
                    </a:cubicBezTo>
                    <a:cubicBezTo>
                      <a:pt x="4931" y="63"/>
                      <a:pt x="4908" y="40"/>
                      <a:pt x="4839" y="18"/>
                    </a:cubicBezTo>
                    <a:cubicBezTo>
                      <a:pt x="4817" y="6"/>
                      <a:pt x="4777" y="0"/>
                      <a:pt x="47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8" name="Google Shape;7838;p70">
                <a:extLst>
                  <a:ext uri="{FF2B5EF4-FFF2-40B4-BE49-F238E27FC236}">
                    <a16:creationId xmlns:a16="http://schemas.microsoft.com/office/drawing/2014/main" id="{F516842E-4E9E-47CF-B357-67BEA5C99C0C}"/>
                  </a:ext>
                </a:extLst>
              </p:cNvPr>
              <p:cNvSpPr/>
              <p:nvPr/>
            </p:nvSpPr>
            <p:spPr>
              <a:xfrm>
                <a:off x="5174099" y="3465714"/>
                <a:ext cx="25039" cy="35939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2786" extrusionOk="0">
                    <a:moveTo>
                      <a:pt x="1712" y="0"/>
                    </a:moveTo>
                    <a:cubicBezTo>
                      <a:pt x="1644" y="0"/>
                      <a:pt x="1575" y="0"/>
                      <a:pt x="1530" y="23"/>
                    </a:cubicBezTo>
                    <a:cubicBezTo>
                      <a:pt x="1438" y="23"/>
                      <a:pt x="1370" y="46"/>
                      <a:pt x="1279" y="46"/>
                    </a:cubicBezTo>
                    <a:lnTo>
                      <a:pt x="1233" y="69"/>
                    </a:lnTo>
                    <a:cubicBezTo>
                      <a:pt x="1142" y="92"/>
                      <a:pt x="1050" y="137"/>
                      <a:pt x="959" y="160"/>
                    </a:cubicBezTo>
                    <a:lnTo>
                      <a:pt x="913" y="206"/>
                    </a:lnTo>
                    <a:cubicBezTo>
                      <a:pt x="868" y="206"/>
                      <a:pt x="868" y="229"/>
                      <a:pt x="845" y="229"/>
                    </a:cubicBezTo>
                    <a:cubicBezTo>
                      <a:pt x="731" y="297"/>
                      <a:pt x="617" y="388"/>
                      <a:pt x="525" y="480"/>
                    </a:cubicBezTo>
                    <a:cubicBezTo>
                      <a:pt x="411" y="594"/>
                      <a:pt x="320" y="708"/>
                      <a:pt x="229" y="845"/>
                    </a:cubicBezTo>
                    <a:cubicBezTo>
                      <a:pt x="160" y="982"/>
                      <a:pt x="92" y="1119"/>
                      <a:pt x="69" y="1233"/>
                    </a:cubicBezTo>
                    <a:cubicBezTo>
                      <a:pt x="23" y="1393"/>
                      <a:pt x="0" y="1530"/>
                      <a:pt x="0" y="1667"/>
                    </a:cubicBezTo>
                    <a:cubicBezTo>
                      <a:pt x="0" y="1804"/>
                      <a:pt x="23" y="1941"/>
                      <a:pt x="46" y="2077"/>
                    </a:cubicBezTo>
                    <a:cubicBezTo>
                      <a:pt x="92" y="2237"/>
                      <a:pt x="137" y="2374"/>
                      <a:pt x="229" y="2534"/>
                    </a:cubicBezTo>
                    <a:cubicBezTo>
                      <a:pt x="274" y="2625"/>
                      <a:pt x="343" y="2694"/>
                      <a:pt x="388" y="2762"/>
                    </a:cubicBezTo>
                    <a:cubicBezTo>
                      <a:pt x="388" y="2785"/>
                      <a:pt x="411" y="2785"/>
                      <a:pt x="411" y="2785"/>
                    </a:cubicBezTo>
                    <a:cubicBezTo>
                      <a:pt x="548" y="2351"/>
                      <a:pt x="731" y="1918"/>
                      <a:pt x="936" y="1507"/>
                    </a:cubicBezTo>
                    <a:cubicBezTo>
                      <a:pt x="1210" y="982"/>
                      <a:pt x="1553" y="480"/>
                      <a:pt x="1941" y="23"/>
                    </a:cubicBezTo>
                    <a:cubicBezTo>
                      <a:pt x="1849" y="23"/>
                      <a:pt x="1781" y="0"/>
                      <a:pt x="17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9" name="Google Shape;7839;p70">
                <a:extLst>
                  <a:ext uri="{FF2B5EF4-FFF2-40B4-BE49-F238E27FC236}">
                    <a16:creationId xmlns:a16="http://schemas.microsoft.com/office/drawing/2014/main" id="{41F871B4-66E9-42D8-AD98-D60E7A3D1E11}"/>
                  </a:ext>
                </a:extLst>
              </p:cNvPr>
              <p:cNvSpPr/>
              <p:nvPr/>
            </p:nvSpPr>
            <p:spPr>
              <a:xfrm>
                <a:off x="5135234" y="3465417"/>
                <a:ext cx="106606" cy="188159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14586" extrusionOk="0">
                    <a:moveTo>
                      <a:pt x="1438" y="1"/>
                    </a:moveTo>
                    <a:cubicBezTo>
                      <a:pt x="959" y="548"/>
                      <a:pt x="525" y="1142"/>
                      <a:pt x="160" y="1781"/>
                    </a:cubicBezTo>
                    <a:lnTo>
                      <a:pt x="137" y="1849"/>
                    </a:lnTo>
                    <a:lnTo>
                      <a:pt x="92" y="1918"/>
                    </a:lnTo>
                    <a:cubicBezTo>
                      <a:pt x="69" y="2009"/>
                      <a:pt x="46" y="2123"/>
                      <a:pt x="23" y="2215"/>
                    </a:cubicBezTo>
                    <a:cubicBezTo>
                      <a:pt x="23" y="2283"/>
                      <a:pt x="0" y="2352"/>
                      <a:pt x="0" y="2420"/>
                    </a:cubicBezTo>
                    <a:lnTo>
                      <a:pt x="0" y="2580"/>
                    </a:lnTo>
                    <a:lnTo>
                      <a:pt x="0" y="2648"/>
                    </a:lnTo>
                    <a:lnTo>
                      <a:pt x="0" y="2808"/>
                    </a:lnTo>
                    <a:cubicBezTo>
                      <a:pt x="183" y="4132"/>
                      <a:pt x="617" y="5501"/>
                      <a:pt x="1347" y="7008"/>
                    </a:cubicBezTo>
                    <a:cubicBezTo>
                      <a:pt x="1986" y="8309"/>
                      <a:pt x="2808" y="9564"/>
                      <a:pt x="3767" y="10728"/>
                    </a:cubicBezTo>
                    <a:cubicBezTo>
                      <a:pt x="3995" y="11002"/>
                      <a:pt x="4200" y="11253"/>
                      <a:pt x="4429" y="11504"/>
                    </a:cubicBezTo>
                    <a:cubicBezTo>
                      <a:pt x="5205" y="12349"/>
                      <a:pt x="6049" y="13102"/>
                      <a:pt x="6917" y="13741"/>
                    </a:cubicBezTo>
                    <a:cubicBezTo>
                      <a:pt x="7350" y="14061"/>
                      <a:pt x="7807" y="14335"/>
                      <a:pt x="8263" y="14586"/>
                    </a:cubicBezTo>
                    <a:cubicBezTo>
                      <a:pt x="8218" y="14540"/>
                      <a:pt x="8149" y="14472"/>
                      <a:pt x="8103" y="14426"/>
                    </a:cubicBezTo>
                    <a:cubicBezTo>
                      <a:pt x="7487" y="13878"/>
                      <a:pt x="6894" y="13308"/>
                      <a:pt x="6346" y="12691"/>
                    </a:cubicBezTo>
                    <a:cubicBezTo>
                      <a:pt x="5798" y="12075"/>
                      <a:pt x="5296" y="11413"/>
                      <a:pt x="4839" y="10728"/>
                    </a:cubicBezTo>
                    <a:cubicBezTo>
                      <a:pt x="4429" y="10044"/>
                      <a:pt x="4041" y="9359"/>
                      <a:pt x="3744" y="8606"/>
                    </a:cubicBezTo>
                    <a:cubicBezTo>
                      <a:pt x="3470" y="7944"/>
                      <a:pt x="3265" y="7282"/>
                      <a:pt x="3150" y="6574"/>
                    </a:cubicBezTo>
                    <a:cubicBezTo>
                      <a:pt x="2899" y="6095"/>
                      <a:pt x="2671" y="5570"/>
                      <a:pt x="2466" y="5068"/>
                    </a:cubicBezTo>
                    <a:cubicBezTo>
                      <a:pt x="2100" y="4109"/>
                      <a:pt x="1827" y="3150"/>
                      <a:pt x="1667" y="2237"/>
                    </a:cubicBezTo>
                    <a:cubicBezTo>
                      <a:pt x="1530" y="1484"/>
                      <a:pt x="1461" y="731"/>
                      <a:pt x="1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0" name="Google Shape;7840;p70">
                <a:extLst>
                  <a:ext uri="{FF2B5EF4-FFF2-40B4-BE49-F238E27FC236}">
                    <a16:creationId xmlns:a16="http://schemas.microsoft.com/office/drawing/2014/main" id="{F2B0B19C-D938-4DB0-A638-AAD5E03D1759}"/>
                  </a:ext>
                </a:extLst>
              </p:cNvPr>
              <p:cNvSpPr/>
              <p:nvPr/>
            </p:nvSpPr>
            <p:spPr>
              <a:xfrm>
                <a:off x="5166437" y="3458426"/>
                <a:ext cx="38300" cy="51174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3967" extrusionOk="0">
                    <a:moveTo>
                      <a:pt x="2278" y="0"/>
                    </a:moveTo>
                    <a:cubicBezTo>
                      <a:pt x="2244" y="0"/>
                      <a:pt x="2204" y="6"/>
                      <a:pt x="2147" y="18"/>
                    </a:cubicBezTo>
                    <a:cubicBezTo>
                      <a:pt x="2055" y="18"/>
                      <a:pt x="1964" y="18"/>
                      <a:pt x="1873" y="40"/>
                    </a:cubicBezTo>
                    <a:cubicBezTo>
                      <a:pt x="1507" y="109"/>
                      <a:pt x="1142" y="269"/>
                      <a:pt x="823" y="543"/>
                    </a:cubicBezTo>
                    <a:cubicBezTo>
                      <a:pt x="412" y="885"/>
                      <a:pt x="138" y="1364"/>
                      <a:pt x="47" y="1935"/>
                    </a:cubicBezTo>
                    <a:cubicBezTo>
                      <a:pt x="1" y="2163"/>
                      <a:pt x="24" y="2437"/>
                      <a:pt x="69" y="2711"/>
                    </a:cubicBezTo>
                    <a:cubicBezTo>
                      <a:pt x="115" y="2962"/>
                      <a:pt x="229" y="3213"/>
                      <a:pt x="366" y="3464"/>
                    </a:cubicBezTo>
                    <a:cubicBezTo>
                      <a:pt x="412" y="3533"/>
                      <a:pt x="480" y="3624"/>
                      <a:pt x="526" y="3692"/>
                    </a:cubicBezTo>
                    <a:cubicBezTo>
                      <a:pt x="617" y="3784"/>
                      <a:pt x="709" y="3875"/>
                      <a:pt x="823" y="3966"/>
                    </a:cubicBezTo>
                    <a:cubicBezTo>
                      <a:pt x="868" y="3761"/>
                      <a:pt x="914" y="3578"/>
                      <a:pt x="982" y="3373"/>
                    </a:cubicBezTo>
                    <a:cubicBezTo>
                      <a:pt x="982" y="3350"/>
                      <a:pt x="982" y="3350"/>
                      <a:pt x="1005" y="3350"/>
                    </a:cubicBezTo>
                    <a:lnTo>
                      <a:pt x="982" y="3350"/>
                    </a:lnTo>
                    <a:cubicBezTo>
                      <a:pt x="937" y="3259"/>
                      <a:pt x="868" y="3190"/>
                      <a:pt x="823" y="3099"/>
                    </a:cubicBezTo>
                    <a:cubicBezTo>
                      <a:pt x="731" y="2939"/>
                      <a:pt x="686" y="2802"/>
                      <a:pt x="640" y="2642"/>
                    </a:cubicBezTo>
                    <a:cubicBezTo>
                      <a:pt x="617" y="2506"/>
                      <a:pt x="594" y="2369"/>
                      <a:pt x="594" y="2232"/>
                    </a:cubicBezTo>
                    <a:cubicBezTo>
                      <a:pt x="594" y="2095"/>
                      <a:pt x="617" y="1958"/>
                      <a:pt x="663" y="1821"/>
                    </a:cubicBezTo>
                    <a:cubicBezTo>
                      <a:pt x="686" y="1684"/>
                      <a:pt x="754" y="1547"/>
                      <a:pt x="823" y="1410"/>
                    </a:cubicBezTo>
                    <a:cubicBezTo>
                      <a:pt x="914" y="1273"/>
                      <a:pt x="1005" y="1159"/>
                      <a:pt x="1119" y="1045"/>
                    </a:cubicBezTo>
                    <a:cubicBezTo>
                      <a:pt x="1211" y="953"/>
                      <a:pt x="1325" y="862"/>
                      <a:pt x="1439" y="794"/>
                    </a:cubicBezTo>
                    <a:cubicBezTo>
                      <a:pt x="1462" y="794"/>
                      <a:pt x="1462" y="794"/>
                      <a:pt x="1507" y="771"/>
                    </a:cubicBezTo>
                    <a:lnTo>
                      <a:pt x="1553" y="748"/>
                    </a:lnTo>
                    <a:cubicBezTo>
                      <a:pt x="1644" y="702"/>
                      <a:pt x="1736" y="657"/>
                      <a:pt x="1827" y="634"/>
                    </a:cubicBezTo>
                    <a:lnTo>
                      <a:pt x="1873" y="611"/>
                    </a:lnTo>
                    <a:cubicBezTo>
                      <a:pt x="1964" y="611"/>
                      <a:pt x="2032" y="588"/>
                      <a:pt x="2124" y="588"/>
                    </a:cubicBezTo>
                    <a:cubicBezTo>
                      <a:pt x="2169" y="588"/>
                      <a:pt x="2238" y="565"/>
                      <a:pt x="2306" y="565"/>
                    </a:cubicBezTo>
                    <a:cubicBezTo>
                      <a:pt x="2375" y="565"/>
                      <a:pt x="2443" y="588"/>
                      <a:pt x="2535" y="588"/>
                    </a:cubicBezTo>
                    <a:cubicBezTo>
                      <a:pt x="2672" y="428"/>
                      <a:pt x="2808" y="269"/>
                      <a:pt x="2968" y="109"/>
                    </a:cubicBezTo>
                    <a:cubicBezTo>
                      <a:pt x="2786" y="40"/>
                      <a:pt x="2603" y="18"/>
                      <a:pt x="2420" y="18"/>
                    </a:cubicBezTo>
                    <a:lnTo>
                      <a:pt x="2375" y="18"/>
                    </a:lnTo>
                    <a:cubicBezTo>
                      <a:pt x="2341" y="6"/>
                      <a:pt x="2312" y="0"/>
                      <a:pt x="2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1" name="Google Shape;7841;p70">
                <a:extLst>
                  <a:ext uri="{FF2B5EF4-FFF2-40B4-BE49-F238E27FC236}">
                    <a16:creationId xmlns:a16="http://schemas.microsoft.com/office/drawing/2014/main" id="{785D1237-B95F-4007-A015-C65A54DA1BE8}"/>
                  </a:ext>
                </a:extLst>
              </p:cNvPr>
              <p:cNvSpPr/>
              <p:nvPr/>
            </p:nvSpPr>
            <p:spPr>
              <a:xfrm>
                <a:off x="5565697" y="3010524"/>
                <a:ext cx="229968" cy="569470"/>
              </a:xfrm>
              <a:custGeom>
                <a:avLst/>
                <a:gdLst/>
                <a:ahLst/>
                <a:cxnLst/>
                <a:rect l="l" t="t" r="r" b="b"/>
                <a:pathLst>
                  <a:path w="17827" h="44145" extrusionOk="0">
                    <a:moveTo>
                      <a:pt x="594" y="9952"/>
                    </a:moveTo>
                    <a:cubicBezTo>
                      <a:pt x="616" y="12166"/>
                      <a:pt x="662" y="14426"/>
                      <a:pt x="685" y="16617"/>
                    </a:cubicBezTo>
                    <a:lnTo>
                      <a:pt x="685" y="17097"/>
                    </a:lnTo>
                    <a:cubicBezTo>
                      <a:pt x="662" y="16754"/>
                      <a:pt x="639" y="16389"/>
                      <a:pt x="639" y="16024"/>
                    </a:cubicBezTo>
                    <a:lnTo>
                      <a:pt x="639" y="16047"/>
                    </a:lnTo>
                    <a:cubicBezTo>
                      <a:pt x="594" y="15111"/>
                      <a:pt x="571" y="14244"/>
                      <a:pt x="594" y="13376"/>
                    </a:cubicBezTo>
                    <a:lnTo>
                      <a:pt x="594" y="13057"/>
                    </a:lnTo>
                    <a:cubicBezTo>
                      <a:pt x="594" y="12783"/>
                      <a:pt x="594" y="12509"/>
                      <a:pt x="594" y="12235"/>
                    </a:cubicBezTo>
                    <a:cubicBezTo>
                      <a:pt x="594" y="11961"/>
                      <a:pt x="594" y="11687"/>
                      <a:pt x="594" y="11413"/>
                    </a:cubicBezTo>
                    <a:lnTo>
                      <a:pt x="594" y="11025"/>
                    </a:lnTo>
                    <a:cubicBezTo>
                      <a:pt x="594" y="10660"/>
                      <a:pt x="594" y="10318"/>
                      <a:pt x="594" y="9952"/>
                    </a:cubicBezTo>
                    <a:close/>
                    <a:moveTo>
                      <a:pt x="9427" y="1"/>
                    </a:moveTo>
                    <a:cubicBezTo>
                      <a:pt x="8582" y="1"/>
                      <a:pt x="7738" y="92"/>
                      <a:pt x="6916" y="252"/>
                    </a:cubicBezTo>
                    <a:cubicBezTo>
                      <a:pt x="5159" y="617"/>
                      <a:pt x="3629" y="1347"/>
                      <a:pt x="2511" y="2374"/>
                    </a:cubicBezTo>
                    <a:cubicBezTo>
                      <a:pt x="2214" y="2648"/>
                      <a:pt x="1940" y="2945"/>
                      <a:pt x="1666" y="3287"/>
                    </a:cubicBezTo>
                    <a:cubicBezTo>
                      <a:pt x="1438" y="3584"/>
                      <a:pt x="1233" y="3926"/>
                      <a:pt x="1027" y="4337"/>
                    </a:cubicBezTo>
                    <a:cubicBezTo>
                      <a:pt x="616" y="5136"/>
                      <a:pt x="342" y="6072"/>
                      <a:pt x="183" y="7282"/>
                    </a:cubicBezTo>
                    <a:cubicBezTo>
                      <a:pt x="23" y="8309"/>
                      <a:pt x="0" y="9359"/>
                      <a:pt x="0" y="10318"/>
                    </a:cubicBezTo>
                    <a:cubicBezTo>
                      <a:pt x="0" y="10751"/>
                      <a:pt x="0" y="11185"/>
                      <a:pt x="23" y="11619"/>
                    </a:cubicBezTo>
                    <a:lnTo>
                      <a:pt x="23" y="11870"/>
                    </a:lnTo>
                    <a:cubicBezTo>
                      <a:pt x="23" y="12303"/>
                      <a:pt x="23" y="12737"/>
                      <a:pt x="0" y="13194"/>
                    </a:cubicBezTo>
                    <a:lnTo>
                      <a:pt x="0" y="13399"/>
                    </a:lnTo>
                    <a:cubicBezTo>
                      <a:pt x="0" y="15636"/>
                      <a:pt x="137" y="17941"/>
                      <a:pt x="411" y="20452"/>
                    </a:cubicBezTo>
                    <a:cubicBezTo>
                      <a:pt x="434" y="20589"/>
                      <a:pt x="571" y="20680"/>
                      <a:pt x="708" y="20680"/>
                    </a:cubicBezTo>
                    <a:cubicBezTo>
                      <a:pt x="731" y="20794"/>
                      <a:pt x="731" y="20931"/>
                      <a:pt x="731" y="21045"/>
                    </a:cubicBezTo>
                    <a:cubicBezTo>
                      <a:pt x="799" y="25565"/>
                      <a:pt x="936" y="30883"/>
                      <a:pt x="1301" y="36133"/>
                    </a:cubicBezTo>
                    <a:cubicBezTo>
                      <a:pt x="1461" y="38164"/>
                      <a:pt x="1644" y="40150"/>
                      <a:pt x="1872" y="42067"/>
                    </a:cubicBezTo>
                    <a:cubicBezTo>
                      <a:pt x="1872" y="42159"/>
                      <a:pt x="1895" y="42204"/>
                      <a:pt x="1940" y="42250"/>
                    </a:cubicBezTo>
                    <a:cubicBezTo>
                      <a:pt x="1963" y="42341"/>
                      <a:pt x="2009" y="42387"/>
                      <a:pt x="2054" y="42433"/>
                    </a:cubicBezTo>
                    <a:cubicBezTo>
                      <a:pt x="2534" y="42844"/>
                      <a:pt x="3127" y="43186"/>
                      <a:pt x="3858" y="43460"/>
                    </a:cubicBezTo>
                    <a:cubicBezTo>
                      <a:pt x="4542" y="43711"/>
                      <a:pt x="5296" y="43894"/>
                      <a:pt x="6186" y="44030"/>
                    </a:cubicBezTo>
                    <a:cubicBezTo>
                      <a:pt x="6779" y="44122"/>
                      <a:pt x="7418" y="44145"/>
                      <a:pt x="8057" y="44145"/>
                    </a:cubicBezTo>
                    <a:lnTo>
                      <a:pt x="8697" y="44145"/>
                    </a:lnTo>
                    <a:cubicBezTo>
                      <a:pt x="9564" y="44099"/>
                      <a:pt x="10408" y="44008"/>
                      <a:pt x="11184" y="43825"/>
                    </a:cubicBezTo>
                    <a:cubicBezTo>
                      <a:pt x="12463" y="43528"/>
                      <a:pt x="13467" y="43117"/>
                      <a:pt x="14266" y="42524"/>
                    </a:cubicBezTo>
                    <a:cubicBezTo>
                      <a:pt x="14312" y="42478"/>
                      <a:pt x="14357" y="42433"/>
                      <a:pt x="14380" y="42364"/>
                    </a:cubicBezTo>
                    <a:cubicBezTo>
                      <a:pt x="14403" y="42319"/>
                      <a:pt x="14403" y="42273"/>
                      <a:pt x="14426" y="42204"/>
                    </a:cubicBezTo>
                    <a:cubicBezTo>
                      <a:pt x="14677" y="39351"/>
                      <a:pt x="14905" y="36818"/>
                      <a:pt x="15133" y="34444"/>
                    </a:cubicBezTo>
                    <a:cubicBezTo>
                      <a:pt x="15316" y="32709"/>
                      <a:pt x="15498" y="30952"/>
                      <a:pt x="15658" y="29217"/>
                    </a:cubicBezTo>
                    <a:lnTo>
                      <a:pt x="15932" y="26638"/>
                    </a:lnTo>
                    <a:cubicBezTo>
                      <a:pt x="16389" y="21936"/>
                      <a:pt x="16936" y="16435"/>
                      <a:pt x="17325" y="11002"/>
                    </a:cubicBezTo>
                    <a:cubicBezTo>
                      <a:pt x="17553" y="7944"/>
                      <a:pt x="17713" y="5136"/>
                      <a:pt x="17827" y="2443"/>
                    </a:cubicBezTo>
                    <a:cubicBezTo>
                      <a:pt x="17827" y="2374"/>
                      <a:pt x="17804" y="2306"/>
                      <a:pt x="17735" y="2237"/>
                    </a:cubicBezTo>
                    <a:cubicBezTo>
                      <a:pt x="17690" y="2192"/>
                      <a:pt x="17598" y="2146"/>
                      <a:pt x="17530" y="2146"/>
                    </a:cubicBezTo>
                    <a:cubicBezTo>
                      <a:pt x="17370" y="2146"/>
                      <a:pt x="17256" y="2283"/>
                      <a:pt x="17233" y="2443"/>
                    </a:cubicBezTo>
                    <a:cubicBezTo>
                      <a:pt x="17233" y="2671"/>
                      <a:pt x="17210" y="2899"/>
                      <a:pt x="17210" y="3128"/>
                    </a:cubicBezTo>
                    <a:cubicBezTo>
                      <a:pt x="16389" y="2443"/>
                      <a:pt x="15635" y="1872"/>
                      <a:pt x="14882" y="1439"/>
                    </a:cubicBezTo>
                    <a:cubicBezTo>
                      <a:pt x="13924" y="868"/>
                      <a:pt x="12942" y="480"/>
                      <a:pt x="11961" y="252"/>
                    </a:cubicBezTo>
                    <a:cubicBezTo>
                      <a:pt x="11207" y="92"/>
                      <a:pt x="10363" y="1"/>
                      <a:pt x="94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2" name="Google Shape;7842;p70">
                <a:extLst>
                  <a:ext uri="{FF2B5EF4-FFF2-40B4-BE49-F238E27FC236}">
                    <a16:creationId xmlns:a16="http://schemas.microsoft.com/office/drawing/2014/main" id="{A77D0A0E-9C5C-4B9C-B2DE-02B9B59CBB2A}"/>
                  </a:ext>
                </a:extLst>
              </p:cNvPr>
              <p:cNvSpPr/>
              <p:nvPr/>
            </p:nvSpPr>
            <p:spPr>
              <a:xfrm>
                <a:off x="5206490" y="3028480"/>
                <a:ext cx="416064" cy="514117"/>
              </a:xfrm>
              <a:custGeom>
                <a:avLst/>
                <a:gdLst/>
                <a:ahLst/>
                <a:cxnLst/>
                <a:rect l="l" t="t" r="r" b="b"/>
                <a:pathLst>
                  <a:path w="32253" h="39854" extrusionOk="0">
                    <a:moveTo>
                      <a:pt x="20840" y="1"/>
                    </a:moveTo>
                    <a:cubicBezTo>
                      <a:pt x="20155" y="1"/>
                      <a:pt x="19425" y="47"/>
                      <a:pt x="18694" y="115"/>
                    </a:cubicBezTo>
                    <a:cubicBezTo>
                      <a:pt x="17028" y="275"/>
                      <a:pt x="15407" y="617"/>
                      <a:pt x="13855" y="1119"/>
                    </a:cubicBezTo>
                    <a:cubicBezTo>
                      <a:pt x="13855" y="1005"/>
                      <a:pt x="13855" y="914"/>
                      <a:pt x="13855" y="800"/>
                    </a:cubicBezTo>
                    <a:cubicBezTo>
                      <a:pt x="13832" y="686"/>
                      <a:pt x="13787" y="617"/>
                      <a:pt x="13695" y="572"/>
                    </a:cubicBezTo>
                    <a:cubicBezTo>
                      <a:pt x="13650" y="2489"/>
                      <a:pt x="13650" y="4406"/>
                      <a:pt x="13604" y="6323"/>
                    </a:cubicBezTo>
                    <a:cubicBezTo>
                      <a:pt x="13581" y="7510"/>
                      <a:pt x="13558" y="8697"/>
                      <a:pt x="13490" y="9884"/>
                    </a:cubicBezTo>
                    <a:cubicBezTo>
                      <a:pt x="13422" y="11025"/>
                      <a:pt x="13307" y="12144"/>
                      <a:pt x="13170" y="13285"/>
                    </a:cubicBezTo>
                    <a:cubicBezTo>
                      <a:pt x="13102" y="13787"/>
                      <a:pt x="13011" y="14312"/>
                      <a:pt x="12897" y="14814"/>
                    </a:cubicBezTo>
                    <a:cubicBezTo>
                      <a:pt x="12782" y="15294"/>
                      <a:pt x="12623" y="15750"/>
                      <a:pt x="12463" y="16184"/>
                    </a:cubicBezTo>
                    <a:cubicBezTo>
                      <a:pt x="12143" y="17051"/>
                      <a:pt x="11710" y="17896"/>
                      <a:pt x="11207" y="18695"/>
                    </a:cubicBezTo>
                    <a:cubicBezTo>
                      <a:pt x="10180" y="20293"/>
                      <a:pt x="8902" y="21731"/>
                      <a:pt x="7555" y="23077"/>
                    </a:cubicBezTo>
                    <a:cubicBezTo>
                      <a:pt x="6871" y="23762"/>
                      <a:pt x="6163" y="24424"/>
                      <a:pt x="5478" y="25086"/>
                    </a:cubicBezTo>
                    <a:cubicBezTo>
                      <a:pt x="5136" y="25405"/>
                      <a:pt x="4794" y="25725"/>
                      <a:pt x="4451" y="26067"/>
                    </a:cubicBezTo>
                    <a:cubicBezTo>
                      <a:pt x="4086" y="26433"/>
                      <a:pt x="3698" y="26798"/>
                      <a:pt x="3310" y="27163"/>
                    </a:cubicBezTo>
                    <a:cubicBezTo>
                      <a:pt x="2534" y="27916"/>
                      <a:pt x="1712" y="28669"/>
                      <a:pt x="868" y="29354"/>
                    </a:cubicBezTo>
                    <a:cubicBezTo>
                      <a:pt x="594" y="29582"/>
                      <a:pt x="297" y="29788"/>
                      <a:pt x="0" y="29993"/>
                    </a:cubicBezTo>
                    <a:cubicBezTo>
                      <a:pt x="183" y="31477"/>
                      <a:pt x="799" y="32983"/>
                      <a:pt x="1781" y="34490"/>
                    </a:cubicBezTo>
                    <a:cubicBezTo>
                      <a:pt x="2876" y="36133"/>
                      <a:pt x="4291" y="37594"/>
                      <a:pt x="5912" y="38713"/>
                    </a:cubicBezTo>
                    <a:cubicBezTo>
                      <a:pt x="6597" y="39192"/>
                      <a:pt x="7304" y="39580"/>
                      <a:pt x="7966" y="39854"/>
                    </a:cubicBezTo>
                    <a:lnTo>
                      <a:pt x="8058" y="39854"/>
                    </a:lnTo>
                    <a:cubicBezTo>
                      <a:pt x="8103" y="39854"/>
                      <a:pt x="8126" y="39854"/>
                      <a:pt x="8172" y="39831"/>
                    </a:cubicBezTo>
                    <a:cubicBezTo>
                      <a:pt x="8195" y="39831"/>
                      <a:pt x="8240" y="39831"/>
                      <a:pt x="8263" y="39808"/>
                    </a:cubicBezTo>
                    <a:cubicBezTo>
                      <a:pt x="10043" y="38713"/>
                      <a:pt x="11915" y="37457"/>
                      <a:pt x="14289" y="35722"/>
                    </a:cubicBezTo>
                    <a:cubicBezTo>
                      <a:pt x="14905" y="35289"/>
                      <a:pt x="15499" y="34855"/>
                      <a:pt x="16092" y="34421"/>
                    </a:cubicBezTo>
                    <a:lnTo>
                      <a:pt x="17119" y="33645"/>
                    </a:lnTo>
                    <a:cubicBezTo>
                      <a:pt x="17462" y="33417"/>
                      <a:pt x="17781" y="33166"/>
                      <a:pt x="18124" y="32915"/>
                    </a:cubicBezTo>
                    <a:cubicBezTo>
                      <a:pt x="18580" y="32595"/>
                      <a:pt x="19037" y="32253"/>
                      <a:pt x="19516" y="31911"/>
                    </a:cubicBezTo>
                    <a:cubicBezTo>
                      <a:pt x="20908" y="30861"/>
                      <a:pt x="22574" y="29605"/>
                      <a:pt x="24058" y="28213"/>
                    </a:cubicBezTo>
                    <a:cubicBezTo>
                      <a:pt x="25565" y="26798"/>
                      <a:pt x="26820" y="25314"/>
                      <a:pt x="27756" y="23808"/>
                    </a:cubicBezTo>
                    <a:cubicBezTo>
                      <a:pt x="28281" y="22963"/>
                      <a:pt x="28737" y="22073"/>
                      <a:pt x="29102" y="21137"/>
                    </a:cubicBezTo>
                    <a:cubicBezTo>
                      <a:pt x="29468" y="20201"/>
                      <a:pt x="29810" y="19220"/>
                      <a:pt x="30152" y="18124"/>
                    </a:cubicBezTo>
                    <a:cubicBezTo>
                      <a:pt x="30814" y="16001"/>
                      <a:pt x="31339" y="13810"/>
                      <a:pt x="31682" y="11596"/>
                    </a:cubicBezTo>
                    <a:cubicBezTo>
                      <a:pt x="32093" y="9040"/>
                      <a:pt x="32252" y="6689"/>
                      <a:pt x="32184" y="4452"/>
                    </a:cubicBezTo>
                    <a:cubicBezTo>
                      <a:pt x="32184" y="4292"/>
                      <a:pt x="32047" y="4155"/>
                      <a:pt x="31887" y="4155"/>
                    </a:cubicBezTo>
                    <a:cubicBezTo>
                      <a:pt x="31819" y="4155"/>
                      <a:pt x="31727" y="4201"/>
                      <a:pt x="31682" y="4269"/>
                    </a:cubicBezTo>
                    <a:cubicBezTo>
                      <a:pt x="31636" y="4315"/>
                      <a:pt x="31590" y="4383"/>
                      <a:pt x="31613" y="4452"/>
                    </a:cubicBezTo>
                    <a:cubicBezTo>
                      <a:pt x="31613" y="4566"/>
                      <a:pt x="31613" y="4680"/>
                      <a:pt x="31613" y="4794"/>
                    </a:cubicBezTo>
                    <a:cubicBezTo>
                      <a:pt x="31499" y="4566"/>
                      <a:pt x="31362" y="4338"/>
                      <a:pt x="31202" y="4109"/>
                    </a:cubicBezTo>
                    <a:cubicBezTo>
                      <a:pt x="30700" y="3425"/>
                      <a:pt x="30038" y="2808"/>
                      <a:pt x="29148" y="2215"/>
                    </a:cubicBezTo>
                    <a:cubicBezTo>
                      <a:pt x="27756" y="1279"/>
                      <a:pt x="26044" y="617"/>
                      <a:pt x="24012" y="275"/>
                    </a:cubicBezTo>
                    <a:cubicBezTo>
                      <a:pt x="23008" y="92"/>
                      <a:pt x="21958" y="1"/>
                      <a:pt x="208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3" name="Google Shape;7843;p70">
                <a:extLst>
                  <a:ext uri="{FF2B5EF4-FFF2-40B4-BE49-F238E27FC236}">
                    <a16:creationId xmlns:a16="http://schemas.microsoft.com/office/drawing/2014/main" id="{7D5CC44A-47B2-476A-B26D-93D92A663379}"/>
                  </a:ext>
                </a:extLst>
              </p:cNvPr>
              <p:cNvSpPr/>
              <p:nvPr/>
            </p:nvSpPr>
            <p:spPr>
              <a:xfrm>
                <a:off x="5206490" y="3028480"/>
                <a:ext cx="281207" cy="436381"/>
              </a:xfrm>
              <a:custGeom>
                <a:avLst/>
                <a:gdLst/>
                <a:ahLst/>
                <a:cxnLst/>
                <a:rect l="l" t="t" r="r" b="b"/>
                <a:pathLst>
                  <a:path w="21799" h="33828" extrusionOk="0">
                    <a:moveTo>
                      <a:pt x="7510" y="29634"/>
                    </a:moveTo>
                    <a:cubicBezTo>
                      <a:pt x="7502" y="29640"/>
                      <a:pt x="7495" y="29645"/>
                      <a:pt x="7487" y="29651"/>
                    </a:cubicBezTo>
                    <a:cubicBezTo>
                      <a:pt x="7508" y="29651"/>
                      <a:pt x="7510" y="29651"/>
                      <a:pt x="7510" y="29634"/>
                    </a:cubicBezTo>
                    <a:close/>
                    <a:moveTo>
                      <a:pt x="20840" y="1"/>
                    </a:moveTo>
                    <a:cubicBezTo>
                      <a:pt x="20178" y="1"/>
                      <a:pt x="19447" y="47"/>
                      <a:pt x="18694" y="115"/>
                    </a:cubicBezTo>
                    <a:cubicBezTo>
                      <a:pt x="17028" y="252"/>
                      <a:pt x="15384" y="594"/>
                      <a:pt x="13855" y="1119"/>
                    </a:cubicBezTo>
                    <a:cubicBezTo>
                      <a:pt x="13878" y="1005"/>
                      <a:pt x="13855" y="914"/>
                      <a:pt x="13855" y="800"/>
                    </a:cubicBezTo>
                    <a:cubicBezTo>
                      <a:pt x="13855" y="686"/>
                      <a:pt x="13787" y="594"/>
                      <a:pt x="13695" y="549"/>
                    </a:cubicBezTo>
                    <a:cubicBezTo>
                      <a:pt x="13650" y="2466"/>
                      <a:pt x="13650" y="4406"/>
                      <a:pt x="13604" y="6323"/>
                    </a:cubicBezTo>
                    <a:cubicBezTo>
                      <a:pt x="13581" y="7510"/>
                      <a:pt x="13558" y="8697"/>
                      <a:pt x="13490" y="9884"/>
                    </a:cubicBezTo>
                    <a:cubicBezTo>
                      <a:pt x="13422" y="11025"/>
                      <a:pt x="13307" y="12144"/>
                      <a:pt x="13170" y="13262"/>
                    </a:cubicBezTo>
                    <a:cubicBezTo>
                      <a:pt x="13102" y="13787"/>
                      <a:pt x="13011" y="14312"/>
                      <a:pt x="12897" y="14814"/>
                    </a:cubicBezTo>
                    <a:cubicBezTo>
                      <a:pt x="12782" y="15294"/>
                      <a:pt x="12645" y="15750"/>
                      <a:pt x="12463" y="16184"/>
                    </a:cubicBezTo>
                    <a:cubicBezTo>
                      <a:pt x="12143" y="17051"/>
                      <a:pt x="11710" y="17896"/>
                      <a:pt x="11207" y="18695"/>
                    </a:cubicBezTo>
                    <a:cubicBezTo>
                      <a:pt x="10180" y="20293"/>
                      <a:pt x="8902" y="21731"/>
                      <a:pt x="7555" y="23077"/>
                    </a:cubicBezTo>
                    <a:cubicBezTo>
                      <a:pt x="6871" y="23762"/>
                      <a:pt x="6163" y="24424"/>
                      <a:pt x="5478" y="25086"/>
                    </a:cubicBezTo>
                    <a:cubicBezTo>
                      <a:pt x="5136" y="25405"/>
                      <a:pt x="4794" y="25725"/>
                      <a:pt x="4451" y="26067"/>
                    </a:cubicBezTo>
                    <a:cubicBezTo>
                      <a:pt x="4086" y="26433"/>
                      <a:pt x="3698" y="26798"/>
                      <a:pt x="3310" y="27163"/>
                    </a:cubicBezTo>
                    <a:cubicBezTo>
                      <a:pt x="2534" y="27916"/>
                      <a:pt x="1712" y="28669"/>
                      <a:pt x="868" y="29354"/>
                    </a:cubicBezTo>
                    <a:cubicBezTo>
                      <a:pt x="571" y="29582"/>
                      <a:pt x="297" y="29788"/>
                      <a:pt x="0" y="29993"/>
                    </a:cubicBezTo>
                    <a:cubicBezTo>
                      <a:pt x="160" y="31249"/>
                      <a:pt x="617" y="32527"/>
                      <a:pt x="1370" y="33828"/>
                    </a:cubicBezTo>
                    <a:cubicBezTo>
                      <a:pt x="1781" y="33554"/>
                      <a:pt x="2191" y="33280"/>
                      <a:pt x="2602" y="33029"/>
                    </a:cubicBezTo>
                    <a:cubicBezTo>
                      <a:pt x="4269" y="31933"/>
                      <a:pt x="5912" y="30815"/>
                      <a:pt x="7510" y="29628"/>
                    </a:cubicBezTo>
                    <a:lnTo>
                      <a:pt x="7510" y="29628"/>
                    </a:lnTo>
                    <a:cubicBezTo>
                      <a:pt x="7510" y="29630"/>
                      <a:pt x="7510" y="29632"/>
                      <a:pt x="7510" y="29634"/>
                    </a:cubicBezTo>
                    <a:lnTo>
                      <a:pt x="7510" y="29634"/>
                    </a:lnTo>
                    <a:cubicBezTo>
                      <a:pt x="8985" y="28544"/>
                      <a:pt x="10393" y="27408"/>
                      <a:pt x="11732" y="26159"/>
                    </a:cubicBezTo>
                    <a:cubicBezTo>
                      <a:pt x="13033" y="24972"/>
                      <a:pt x="14266" y="23716"/>
                      <a:pt x="15362" y="22324"/>
                    </a:cubicBezTo>
                    <a:cubicBezTo>
                      <a:pt x="15362" y="22324"/>
                      <a:pt x="15362" y="22347"/>
                      <a:pt x="15362" y="22347"/>
                    </a:cubicBezTo>
                    <a:cubicBezTo>
                      <a:pt x="15978" y="21548"/>
                      <a:pt x="16571" y="20726"/>
                      <a:pt x="17074" y="19882"/>
                    </a:cubicBezTo>
                    <a:cubicBezTo>
                      <a:pt x="17599" y="19014"/>
                      <a:pt x="18055" y="18124"/>
                      <a:pt x="18443" y="17211"/>
                    </a:cubicBezTo>
                    <a:cubicBezTo>
                      <a:pt x="18443" y="17188"/>
                      <a:pt x="18443" y="17188"/>
                      <a:pt x="18443" y="17188"/>
                    </a:cubicBezTo>
                    <a:cubicBezTo>
                      <a:pt x="19151" y="15568"/>
                      <a:pt x="19676" y="13879"/>
                      <a:pt x="20109" y="12144"/>
                    </a:cubicBezTo>
                    <a:cubicBezTo>
                      <a:pt x="20543" y="10386"/>
                      <a:pt x="20863" y="8583"/>
                      <a:pt x="21114" y="6780"/>
                    </a:cubicBezTo>
                    <a:cubicBezTo>
                      <a:pt x="21410" y="4680"/>
                      <a:pt x="21593" y="2580"/>
                      <a:pt x="21776" y="457"/>
                    </a:cubicBezTo>
                    <a:cubicBezTo>
                      <a:pt x="21776" y="320"/>
                      <a:pt x="21798" y="161"/>
                      <a:pt x="21798" y="24"/>
                    </a:cubicBezTo>
                    <a:cubicBezTo>
                      <a:pt x="21479" y="1"/>
                      <a:pt x="21159" y="1"/>
                      <a:pt x="208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4" name="Google Shape;7844;p70">
                <a:extLst>
                  <a:ext uri="{FF2B5EF4-FFF2-40B4-BE49-F238E27FC236}">
                    <a16:creationId xmlns:a16="http://schemas.microsoft.com/office/drawing/2014/main" id="{D741D066-7138-41F2-891C-FE6F688E32CA}"/>
                  </a:ext>
                </a:extLst>
              </p:cNvPr>
              <p:cNvSpPr/>
              <p:nvPr/>
            </p:nvSpPr>
            <p:spPr>
              <a:xfrm>
                <a:off x="5444391" y="3250193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5" name="Google Shape;7845;p70">
                <a:extLst>
                  <a:ext uri="{FF2B5EF4-FFF2-40B4-BE49-F238E27FC236}">
                    <a16:creationId xmlns:a16="http://schemas.microsoft.com/office/drawing/2014/main" id="{4EA01815-CFA0-44FE-B42C-31C05592DE7A}"/>
                  </a:ext>
                </a:extLst>
              </p:cNvPr>
              <p:cNvSpPr/>
              <p:nvPr/>
            </p:nvSpPr>
            <p:spPr>
              <a:xfrm>
                <a:off x="5471183" y="3099439"/>
                <a:ext cx="10320" cy="2449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899" extrusionOk="0">
                    <a:moveTo>
                      <a:pt x="502" y="1"/>
                    </a:moveTo>
                    <a:cubicBezTo>
                      <a:pt x="365" y="1"/>
                      <a:pt x="251" y="115"/>
                      <a:pt x="228" y="252"/>
                    </a:cubicBezTo>
                    <a:cubicBezTo>
                      <a:pt x="183" y="708"/>
                      <a:pt x="114" y="1142"/>
                      <a:pt x="23" y="1576"/>
                    </a:cubicBezTo>
                    <a:cubicBezTo>
                      <a:pt x="0" y="1735"/>
                      <a:pt x="114" y="1872"/>
                      <a:pt x="274" y="1895"/>
                    </a:cubicBezTo>
                    <a:cubicBezTo>
                      <a:pt x="290" y="1898"/>
                      <a:pt x="306" y="1899"/>
                      <a:pt x="322" y="1899"/>
                    </a:cubicBezTo>
                    <a:cubicBezTo>
                      <a:pt x="461" y="1899"/>
                      <a:pt x="573" y="1810"/>
                      <a:pt x="594" y="1667"/>
                    </a:cubicBezTo>
                    <a:cubicBezTo>
                      <a:pt x="685" y="1233"/>
                      <a:pt x="753" y="777"/>
                      <a:pt x="799" y="343"/>
                    </a:cubicBezTo>
                    <a:cubicBezTo>
                      <a:pt x="799" y="183"/>
                      <a:pt x="708" y="46"/>
                      <a:pt x="548" y="24"/>
                    </a:cubicBezTo>
                    <a:cubicBezTo>
                      <a:pt x="548" y="1"/>
                      <a:pt x="525" y="1"/>
                      <a:pt x="5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6" name="Google Shape;7846;p70">
                <a:extLst>
                  <a:ext uri="{FF2B5EF4-FFF2-40B4-BE49-F238E27FC236}">
                    <a16:creationId xmlns:a16="http://schemas.microsoft.com/office/drawing/2014/main" id="{3DC11716-6A08-459C-A705-A8846EC42032}"/>
                  </a:ext>
                </a:extLst>
              </p:cNvPr>
              <p:cNvSpPr/>
              <p:nvPr/>
            </p:nvSpPr>
            <p:spPr>
              <a:xfrm>
                <a:off x="5459987" y="3154506"/>
                <a:ext cx="12681" cy="2545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973" extrusionOk="0">
                    <a:moveTo>
                      <a:pt x="663" y="0"/>
                    </a:moveTo>
                    <a:cubicBezTo>
                      <a:pt x="617" y="0"/>
                      <a:pt x="549" y="23"/>
                      <a:pt x="503" y="46"/>
                    </a:cubicBezTo>
                    <a:cubicBezTo>
                      <a:pt x="434" y="114"/>
                      <a:pt x="412" y="160"/>
                      <a:pt x="389" y="251"/>
                    </a:cubicBezTo>
                    <a:cubicBezTo>
                      <a:pt x="275" y="708"/>
                      <a:pt x="138" y="1187"/>
                      <a:pt x="24" y="1644"/>
                    </a:cubicBezTo>
                    <a:cubicBezTo>
                      <a:pt x="1" y="1712"/>
                      <a:pt x="46" y="1803"/>
                      <a:pt x="69" y="1849"/>
                    </a:cubicBezTo>
                    <a:cubicBezTo>
                      <a:pt x="115" y="1917"/>
                      <a:pt x="183" y="1963"/>
                      <a:pt x="275" y="1963"/>
                    </a:cubicBezTo>
                    <a:cubicBezTo>
                      <a:pt x="293" y="1969"/>
                      <a:pt x="311" y="1972"/>
                      <a:pt x="330" y="1972"/>
                    </a:cubicBezTo>
                    <a:cubicBezTo>
                      <a:pt x="380" y="1972"/>
                      <a:pt x="430" y="1951"/>
                      <a:pt x="480" y="1917"/>
                    </a:cubicBezTo>
                    <a:cubicBezTo>
                      <a:pt x="549" y="1872"/>
                      <a:pt x="571" y="1803"/>
                      <a:pt x="594" y="1735"/>
                    </a:cubicBezTo>
                    <a:cubicBezTo>
                      <a:pt x="708" y="1255"/>
                      <a:pt x="845" y="799"/>
                      <a:pt x="959" y="342"/>
                    </a:cubicBezTo>
                    <a:cubicBezTo>
                      <a:pt x="982" y="274"/>
                      <a:pt x="937" y="183"/>
                      <a:pt x="914" y="114"/>
                    </a:cubicBezTo>
                    <a:cubicBezTo>
                      <a:pt x="868" y="69"/>
                      <a:pt x="800" y="23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7847;p70">
                <a:extLst>
                  <a:ext uri="{FF2B5EF4-FFF2-40B4-BE49-F238E27FC236}">
                    <a16:creationId xmlns:a16="http://schemas.microsoft.com/office/drawing/2014/main" id="{FC37E89A-B2E9-4853-A4BB-BE68EBB04417}"/>
                  </a:ext>
                </a:extLst>
              </p:cNvPr>
              <p:cNvSpPr/>
              <p:nvPr/>
            </p:nvSpPr>
            <p:spPr>
              <a:xfrm>
                <a:off x="5444095" y="3212205"/>
                <a:ext cx="14435" cy="23917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854" extrusionOk="0">
                    <a:moveTo>
                      <a:pt x="822" y="1"/>
                    </a:moveTo>
                    <a:cubicBezTo>
                      <a:pt x="708" y="1"/>
                      <a:pt x="594" y="69"/>
                      <a:pt x="548" y="183"/>
                    </a:cubicBezTo>
                    <a:cubicBezTo>
                      <a:pt x="411" y="617"/>
                      <a:pt x="251" y="1028"/>
                      <a:pt x="69" y="1462"/>
                    </a:cubicBezTo>
                    <a:cubicBezTo>
                      <a:pt x="0" y="1599"/>
                      <a:pt x="69" y="1758"/>
                      <a:pt x="206" y="1827"/>
                    </a:cubicBezTo>
                    <a:cubicBezTo>
                      <a:pt x="242" y="1845"/>
                      <a:pt x="282" y="1854"/>
                      <a:pt x="322" y="1854"/>
                    </a:cubicBezTo>
                    <a:cubicBezTo>
                      <a:pt x="431" y="1854"/>
                      <a:pt x="537" y="1790"/>
                      <a:pt x="571" y="1690"/>
                    </a:cubicBezTo>
                    <a:cubicBezTo>
                      <a:pt x="753" y="1279"/>
                      <a:pt x="936" y="845"/>
                      <a:pt x="1073" y="412"/>
                    </a:cubicBezTo>
                    <a:cubicBezTo>
                      <a:pt x="1096" y="343"/>
                      <a:pt x="1119" y="275"/>
                      <a:pt x="1073" y="183"/>
                    </a:cubicBezTo>
                    <a:cubicBezTo>
                      <a:pt x="1050" y="115"/>
                      <a:pt x="1005" y="69"/>
                      <a:pt x="936" y="24"/>
                    </a:cubicBezTo>
                    <a:cubicBezTo>
                      <a:pt x="890" y="24"/>
                      <a:pt x="868" y="1"/>
                      <a:pt x="8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7848;p70">
                <a:extLst>
                  <a:ext uri="{FF2B5EF4-FFF2-40B4-BE49-F238E27FC236}">
                    <a16:creationId xmlns:a16="http://schemas.microsoft.com/office/drawing/2014/main" id="{CB2D1EAD-02FA-4FC0-B95E-03592BC83A26}"/>
                  </a:ext>
                </a:extLst>
              </p:cNvPr>
              <p:cNvSpPr/>
              <p:nvPr/>
            </p:nvSpPr>
            <p:spPr>
              <a:xfrm>
                <a:off x="5427893" y="3258732"/>
                <a:ext cx="14448" cy="1945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08" extrusionOk="0">
                    <a:moveTo>
                      <a:pt x="800" y="0"/>
                    </a:moveTo>
                    <a:cubicBezTo>
                      <a:pt x="686" y="0"/>
                      <a:pt x="571" y="69"/>
                      <a:pt x="526" y="160"/>
                    </a:cubicBezTo>
                    <a:cubicBezTo>
                      <a:pt x="389" y="480"/>
                      <a:pt x="229" y="799"/>
                      <a:pt x="69" y="1096"/>
                    </a:cubicBezTo>
                    <a:cubicBezTo>
                      <a:pt x="1" y="1233"/>
                      <a:pt x="69" y="1415"/>
                      <a:pt x="206" y="1484"/>
                    </a:cubicBezTo>
                    <a:cubicBezTo>
                      <a:pt x="244" y="1500"/>
                      <a:pt x="280" y="1507"/>
                      <a:pt x="314" y="1507"/>
                    </a:cubicBezTo>
                    <a:cubicBezTo>
                      <a:pt x="428" y="1507"/>
                      <a:pt x="524" y="1429"/>
                      <a:pt x="594" y="1324"/>
                    </a:cubicBezTo>
                    <a:cubicBezTo>
                      <a:pt x="754" y="1027"/>
                      <a:pt x="891" y="708"/>
                      <a:pt x="1051" y="411"/>
                    </a:cubicBezTo>
                    <a:cubicBezTo>
                      <a:pt x="1119" y="251"/>
                      <a:pt x="1051" y="92"/>
                      <a:pt x="914" y="23"/>
                    </a:cubicBezTo>
                    <a:cubicBezTo>
                      <a:pt x="868" y="0"/>
                      <a:pt x="823" y="0"/>
                      <a:pt x="8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7849;p70">
                <a:extLst>
                  <a:ext uri="{FF2B5EF4-FFF2-40B4-BE49-F238E27FC236}">
                    <a16:creationId xmlns:a16="http://schemas.microsoft.com/office/drawing/2014/main" id="{28FA165D-ED08-4D7B-A83E-86F85C92ABD8}"/>
                  </a:ext>
                </a:extLst>
              </p:cNvPr>
              <p:cNvSpPr/>
              <p:nvPr/>
            </p:nvSpPr>
            <p:spPr>
              <a:xfrm>
                <a:off x="5400224" y="3301713"/>
                <a:ext cx="15325" cy="1897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471" extrusionOk="0">
                    <a:moveTo>
                      <a:pt x="890" y="1"/>
                    </a:moveTo>
                    <a:cubicBezTo>
                      <a:pt x="822" y="1"/>
                      <a:pt x="731" y="24"/>
                      <a:pt x="685" y="92"/>
                    </a:cubicBezTo>
                    <a:cubicBezTo>
                      <a:pt x="480" y="389"/>
                      <a:pt x="274" y="708"/>
                      <a:pt x="69" y="1005"/>
                    </a:cubicBezTo>
                    <a:cubicBezTo>
                      <a:pt x="23" y="1074"/>
                      <a:pt x="0" y="1142"/>
                      <a:pt x="0" y="1210"/>
                    </a:cubicBezTo>
                    <a:cubicBezTo>
                      <a:pt x="23" y="1279"/>
                      <a:pt x="46" y="1347"/>
                      <a:pt x="114" y="1416"/>
                    </a:cubicBezTo>
                    <a:cubicBezTo>
                      <a:pt x="148" y="1449"/>
                      <a:pt x="206" y="1470"/>
                      <a:pt x="261" y="1470"/>
                    </a:cubicBezTo>
                    <a:cubicBezTo>
                      <a:pt x="281" y="1470"/>
                      <a:pt x="301" y="1468"/>
                      <a:pt x="320" y="1462"/>
                    </a:cubicBezTo>
                    <a:cubicBezTo>
                      <a:pt x="388" y="1462"/>
                      <a:pt x="480" y="1416"/>
                      <a:pt x="502" y="1370"/>
                    </a:cubicBezTo>
                    <a:cubicBezTo>
                      <a:pt x="708" y="1051"/>
                      <a:pt x="913" y="754"/>
                      <a:pt x="1119" y="457"/>
                    </a:cubicBezTo>
                    <a:cubicBezTo>
                      <a:pt x="1164" y="389"/>
                      <a:pt x="1187" y="343"/>
                      <a:pt x="1187" y="252"/>
                    </a:cubicBezTo>
                    <a:cubicBezTo>
                      <a:pt x="1187" y="183"/>
                      <a:pt x="1142" y="115"/>
                      <a:pt x="1096" y="69"/>
                    </a:cubicBezTo>
                    <a:cubicBezTo>
                      <a:pt x="1027" y="24"/>
                      <a:pt x="959" y="1"/>
                      <a:pt x="8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7850;p70">
                <a:extLst>
                  <a:ext uri="{FF2B5EF4-FFF2-40B4-BE49-F238E27FC236}">
                    <a16:creationId xmlns:a16="http://schemas.microsoft.com/office/drawing/2014/main" id="{02BB1AFB-E0D4-4101-9727-FF5039A0C4E4}"/>
                  </a:ext>
                </a:extLst>
              </p:cNvPr>
              <p:cNvSpPr/>
              <p:nvPr/>
            </p:nvSpPr>
            <p:spPr>
              <a:xfrm>
                <a:off x="5368427" y="3339998"/>
                <a:ext cx="15906" cy="16318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265" extrusionOk="0">
                    <a:moveTo>
                      <a:pt x="913" y="0"/>
                    </a:moveTo>
                    <a:cubicBezTo>
                      <a:pt x="845" y="0"/>
                      <a:pt x="753" y="46"/>
                      <a:pt x="708" y="114"/>
                    </a:cubicBezTo>
                    <a:cubicBezTo>
                      <a:pt x="502" y="365"/>
                      <a:pt x="297" y="593"/>
                      <a:pt x="69" y="799"/>
                    </a:cubicBezTo>
                    <a:cubicBezTo>
                      <a:pt x="23" y="845"/>
                      <a:pt x="0" y="936"/>
                      <a:pt x="0" y="1004"/>
                    </a:cubicBezTo>
                    <a:cubicBezTo>
                      <a:pt x="23" y="1073"/>
                      <a:pt x="46" y="1141"/>
                      <a:pt x="114" y="1210"/>
                    </a:cubicBezTo>
                    <a:cubicBezTo>
                      <a:pt x="148" y="1243"/>
                      <a:pt x="206" y="1264"/>
                      <a:pt x="261" y="1264"/>
                    </a:cubicBezTo>
                    <a:cubicBezTo>
                      <a:pt x="281" y="1264"/>
                      <a:pt x="301" y="1262"/>
                      <a:pt x="320" y="1255"/>
                    </a:cubicBezTo>
                    <a:cubicBezTo>
                      <a:pt x="411" y="1255"/>
                      <a:pt x="457" y="1210"/>
                      <a:pt x="502" y="1164"/>
                    </a:cubicBezTo>
                    <a:cubicBezTo>
                      <a:pt x="731" y="936"/>
                      <a:pt x="936" y="708"/>
                      <a:pt x="1141" y="479"/>
                    </a:cubicBezTo>
                    <a:cubicBezTo>
                      <a:pt x="1233" y="342"/>
                      <a:pt x="1210" y="160"/>
                      <a:pt x="1096" y="68"/>
                    </a:cubicBezTo>
                    <a:cubicBezTo>
                      <a:pt x="1050" y="23"/>
                      <a:pt x="982" y="0"/>
                      <a:pt x="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7851;p70">
                <a:extLst>
                  <a:ext uri="{FF2B5EF4-FFF2-40B4-BE49-F238E27FC236}">
                    <a16:creationId xmlns:a16="http://schemas.microsoft.com/office/drawing/2014/main" id="{69211CD9-B555-4EAF-AC3E-495B8C73DC13}"/>
                  </a:ext>
                </a:extLst>
              </p:cNvPr>
              <p:cNvSpPr/>
              <p:nvPr/>
            </p:nvSpPr>
            <p:spPr>
              <a:xfrm>
                <a:off x="5333096" y="3370904"/>
                <a:ext cx="17970" cy="16538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82" extrusionOk="0">
                    <a:moveTo>
                      <a:pt x="1073" y="1"/>
                    </a:moveTo>
                    <a:cubicBezTo>
                      <a:pt x="1004" y="1"/>
                      <a:pt x="913" y="46"/>
                      <a:pt x="845" y="115"/>
                    </a:cubicBezTo>
                    <a:cubicBezTo>
                      <a:pt x="731" y="229"/>
                      <a:pt x="616" y="343"/>
                      <a:pt x="502" y="480"/>
                    </a:cubicBezTo>
                    <a:cubicBezTo>
                      <a:pt x="388" y="571"/>
                      <a:pt x="274" y="663"/>
                      <a:pt x="160" y="777"/>
                    </a:cubicBezTo>
                    <a:cubicBezTo>
                      <a:pt x="46" y="868"/>
                      <a:pt x="0" y="1028"/>
                      <a:pt x="91" y="1165"/>
                    </a:cubicBezTo>
                    <a:cubicBezTo>
                      <a:pt x="149" y="1237"/>
                      <a:pt x="244" y="1282"/>
                      <a:pt x="334" y="1282"/>
                    </a:cubicBezTo>
                    <a:cubicBezTo>
                      <a:pt x="386" y="1282"/>
                      <a:pt x="438" y="1267"/>
                      <a:pt x="479" y="1233"/>
                    </a:cubicBezTo>
                    <a:cubicBezTo>
                      <a:pt x="776" y="1005"/>
                      <a:pt x="1050" y="754"/>
                      <a:pt x="1301" y="480"/>
                    </a:cubicBezTo>
                    <a:cubicBezTo>
                      <a:pt x="1392" y="366"/>
                      <a:pt x="1370" y="160"/>
                      <a:pt x="1255" y="69"/>
                    </a:cubicBezTo>
                    <a:cubicBezTo>
                      <a:pt x="1210" y="23"/>
                      <a:pt x="1141" y="1"/>
                      <a:pt x="10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7852;p70">
                <a:extLst>
                  <a:ext uri="{FF2B5EF4-FFF2-40B4-BE49-F238E27FC236}">
                    <a16:creationId xmlns:a16="http://schemas.microsoft.com/office/drawing/2014/main" id="{5DA63E88-5E36-4819-B10B-DBD16070401F}"/>
                  </a:ext>
                </a:extLst>
              </p:cNvPr>
              <p:cNvSpPr/>
              <p:nvPr/>
            </p:nvSpPr>
            <p:spPr>
              <a:xfrm>
                <a:off x="5293044" y="3403591"/>
                <a:ext cx="19453" cy="16538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282" extrusionOk="0">
                    <a:moveTo>
                      <a:pt x="1188" y="0"/>
                    </a:moveTo>
                    <a:cubicBezTo>
                      <a:pt x="1142" y="0"/>
                      <a:pt x="1074" y="0"/>
                      <a:pt x="1028" y="46"/>
                    </a:cubicBezTo>
                    <a:cubicBezTo>
                      <a:pt x="708" y="274"/>
                      <a:pt x="412" y="502"/>
                      <a:pt x="138" y="753"/>
                    </a:cubicBezTo>
                    <a:cubicBezTo>
                      <a:pt x="69" y="822"/>
                      <a:pt x="24" y="868"/>
                      <a:pt x="24" y="959"/>
                    </a:cubicBezTo>
                    <a:cubicBezTo>
                      <a:pt x="1" y="1027"/>
                      <a:pt x="24" y="1096"/>
                      <a:pt x="69" y="1164"/>
                    </a:cubicBezTo>
                    <a:cubicBezTo>
                      <a:pt x="113" y="1237"/>
                      <a:pt x="211" y="1281"/>
                      <a:pt x="306" y="1281"/>
                    </a:cubicBezTo>
                    <a:cubicBezTo>
                      <a:pt x="361" y="1281"/>
                      <a:pt x="415" y="1266"/>
                      <a:pt x="457" y="1233"/>
                    </a:cubicBezTo>
                    <a:cubicBezTo>
                      <a:pt x="754" y="982"/>
                      <a:pt x="1051" y="731"/>
                      <a:pt x="1348" y="502"/>
                    </a:cubicBezTo>
                    <a:cubicBezTo>
                      <a:pt x="1485" y="411"/>
                      <a:pt x="1507" y="251"/>
                      <a:pt x="1416" y="114"/>
                    </a:cubicBezTo>
                    <a:cubicBezTo>
                      <a:pt x="1370" y="46"/>
                      <a:pt x="1279" y="0"/>
                      <a:pt x="11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7853;p70">
                <a:extLst>
                  <a:ext uri="{FF2B5EF4-FFF2-40B4-BE49-F238E27FC236}">
                    <a16:creationId xmlns:a16="http://schemas.microsoft.com/office/drawing/2014/main" id="{45272F0A-2B89-4B12-BCDE-7F2524D6226F}"/>
                  </a:ext>
                </a:extLst>
              </p:cNvPr>
              <p:cNvSpPr/>
              <p:nvPr/>
            </p:nvSpPr>
            <p:spPr>
              <a:xfrm>
                <a:off x="5261247" y="3429493"/>
                <a:ext cx="14732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884" extrusionOk="0">
                    <a:moveTo>
                      <a:pt x="822" y="1"/>
                    </a:moveTo>
                    <a:cubicBezTo>
                      <a:pt x="777" y="1"/>
                      <a:pt x="708" y="24"/>
                      <a:pt x="663" y="47"/>
                    </a:cubicBezTo>
                    <a:cubicBezTo>
                      <a:pt x="503" y="161"/>
                      <a:pt x="320" y="252"/>
                      <a:pt x="161" y="366"/>
                    </a:cubicBezTo>
                    <a:cubicBezTo>
                      <a:pt x="46" y="457"/>
                      <a:pt x="1" y="640"/>
                      <a:pt x="92" y="777"/>
                    </a:cubicBezTo>
                    <a:cubicBezTo>
                      <a:pt x="149" y="848"/>
                      <a:pt x="242" y="884"/>
                      <a:pt x="337" y="884"/>
                    </a:cubicBezTo>
                    <a:cubicBezTo>
                      <a:pt x="394" y="884"/>
                      <a:pt x="452" y="871"/>
                      <a:pt x="503" y="845"/>
                    </a:cubicBezTo>
                    <a:cubicBezTo>
                      <a:pt x="663" y="731"/>
                      <a:pt x="822" y="617"/>
                      <a:pt x="982" y="526"/>
                    </a:cubicBezTo>
                    <a:cubicBezTo>
                      <a:pt x="1119" y="435"/>
                      <a:pt x="1142" y="229"/>
                      <a:pt x="1051" y="115"/>
                    </a:cubicBezTo>
                    <a:cubicBezTo>
                      <a:pt x="1005" y="47"/>
                      <a:pt x="914" y="1"/>
                      <a:pt x="8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7854;p70">
                <a:extLst>
                  <a:ext uri="{FF2B5EF4-FFF2-40B4-BE49-F238E27FC236}">
                    <a16:creationId xmlns:a16="http://schemas.microsoft.com/office/drawing/2014/main" id="{814E13FA-CBB0-4145-9BCD-A6C7423616F3}"/>
                  </a:ext>
                </a:extLst>
              </p:cNvPr>
              <p:cNvSpPr/>
              <p:nvPr/>
            </p:nvSpPr>
            <p:spPr>
              <a:xfrm>
                <a:off x="5230044" y="3449809"/>
                <a:ext cx="15906" cy="13222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25" extrusionOk="0">
                    <a:moveTo>
                      <a:pt x="913" y="1"/>
                    </a:moveTo>
                    <a:cubicBezTo>
                      <a:pt x="845" y="1"/>
                      <a:pt x="799" y="1"/>
                      <a:pt x="753" y="46"/>
                    </a:cubicBezTo>
                    <a:cubicBezTo>
                      <a:pt x="548" y="183"/>
                      <a:pt x="343" y="343"/>
                      <a:pt x="160" y="503"/>
                    </a:cubicBezTo>
                    <a:cubicBezTo>
                      <a:pt x="46" y="594"/>
                      <a:pt x="0" y="777"/>
                      <a:pt x="92" y="891"/>
                    </a:cubicBezTo>
                    <a:cubicBezTo>
                      <a:pt x="147" y="975"/>
                      <a:pt x="237" y="1024"/>
                      <a:pt x="324" y="1024"/>
                    </a:cubicBezTo>
                    <a:cubicBezTo>
                      <a:pt x="380" y="1024"/>
                      <a:pt x="435" y="1004"/>
                      <a:pt x="480" y="959"/>
                    </a:cubicBezTo>
                    <a:cubicBezTo>
                      <a:pt x="685" y="823"/>
                      <a:pt x="868" y="663"/>
                      <a:pt x="1073" y="503"/>
                    </a:cubicBezTo>
                    <a:cubicBezTo>
                      <a:pt x="1210" y="412"/>
                      <a:pt x="1233" y="252"/>
                      <a:pt x="1142" y="115"/>
                    </a:cubicBezTo>
                    <a:cubicBezTo>
                      <a:pt x="1096" y="24"/>
                      <a:pt x="1005" y="1"/>
                      <a:pt x="9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7855;p70">
                <a:extLst>
                  <a:ext uri="{FF2B5EF4-FFF2-40B4-BE49-F238E27FC236}">
                    <a16:creationId xmlns:a16="http://schemas.microsoft.com/office/drawing/2014/main" id="{E4EF2237-3719-4745-B1BE-09E15940B4EF}"/>
                  </a:ext>
                </a:extLst>
              </p:cNvPr>
              <p:cNvSpPr/>
              <p:nvPr/>
            </p:nvSpPr>
            <p:spPr>
              <a:xfrm>
                <a:off x="5656675" y="3111809"/>
                <a:ext cx="8256" cy="22098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713" extrusionOk="0">
                    <a:moveTo>
                      <a:pt x="342" y="0"/>
                    </a:moveTo>
                    <a:cubicBezTo>
                      <a:pt x="183" y="0"/>
                      <a:pt x="69" y="137"/>
                      <a:pt x="69" y="274"/>
                    </a:cubicBezTo>
                    <a:cubicBezTo>
                      <a:pt x="46" y="662"/>
                      <a:pt x="23" y="1050"/>
                      <a:pt x="0" y="1416"/>
                    </a:cubicBezTo>
                    <a:cubicBezTo>
                      <a:pt x="0" y="1575"/>
                      <a:pt x="137" y="1712"/>
                      <a:pt x="297" y="1712"/>
                    </a:cubicBezTo>
                    <a:cubicBezTo>
                      <a:pt x="457" y="1712"/>
                      <a:pt x="571" y="1575"/>
                      <a:pt x="571" y="1416"/>
                    </a:cubicBezTo>
                    <a:cubicBezTo>
                      <a:pt x="594" y="1050"/>
                      <a:pt x="616" y="662"/>
                      <a:pt x="639" y="274"/>
                    </a:cubicBezTo>
                    <a:cubicBezTo>
                      <a:pt x="639" y="137"/>
                      <a:pt x="502" y="0"/>
                      <a:pt x="3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7856;p70">
                <a:extLst>
                  <a:ext uri="{FF2B5EF4-FFF2-40B4-BE49-F238E27FC236}">
                    <a16:creationId xmlns:a16="http://schemas.microsoft.com/office/drawing/2014/main" id="{82F29626-B7FC-4019-AA15-7E819EE6FA97}"/>
                  </a:ext>
                </a:extLst>
              </p:cNvPr>
              <p:cNvSpPr/>
              <p:nvPr/>
            </p:nvSpPr>
            <p:spPr>
              <a:xfrm>
                <a:off x="5654908" y="3153616"/>
                <a:ext cx="8256" cy="2033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576" extrusionOk="0">
                    <a:moveTo>
                      <a:pt x="320" y="1"/>
                    </a:moveTo>
                    <a:cubicBezTo>
                      <a:pt x="183" y="1"/>
                      <a:pt x="46" y="138"/>
                      <a:pt x="46" y="275"/>
                    </a:cubicBezTo>
                    <a:cubicBezTo>
                      <a:pt x="69" y="617"/>
                      <a:pt x="46" y="959"/>
                      <a:pt x="23" y="1302"/>
                    </a:cubicBezTo>
                    <a:cubicBezTo>
                      <a:pt x="0" y="1461"/>
                      <a:pt x="160" y="1576"/>
                      <a:pt x="297" y="1576"/>
                    </a:cubicBezTo>
                    <a:cubicBezTo>
                      <a:pt x="388" y="1576"/>
                      <a:pt x="457" y="1553"/>
                      <a:pt x="502" y="1507"/>
                    </a:cubicBezTo>
                    <a:cubicBezTo>
                      <a:pt x="571" y="1439"/>
                      <a:pt x="594" y="1370"/>
                      <a:pt x="594" y="1302"/>
                    </a:cubicBezTo>
                    <a:cubicBezTo>
                      <a:pt x="616" y="959"/>
                      <a:pt x="639" y="617"/>
                      <a:pt x="616" y="275"/>
                    </a:cubicBezTo>
                    <a:cubicBezTo>
                      <a:pt x="616" y="138"/>
                      <a:pt x="479" y="1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7857;p70">
                <a:extLst>
                  <a:ext uri="{FF2B5EF4-FFF2-40B4-BE49-F238E27FC236}">
                    <a16:creationId xmlns:a16="http://schemas.microsoft.com/office/drawing/2014/main" id="{4D588319-836C-43A2-B71F-1931C354A336}"/>
                  </a:ext>
                </a:extLst>
              </p:cNvPr>
              <p:cNvSpPr/>
              <p:nvPr/>
            </p:nvSpPr>
            <p:spPr>
              <a:xfrm>
                <a:off x="5654908" y="3202195"/>
                <a:ext cx="7959" cy="2062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599" extrusionOk="0">
                    <a:moveTo>
                      <a:pt x="320" y="1"/>
                    </a:moveTo>
                    <a:cubicBezTo>
                      <a:pt x="160" y="1"/>
                      <a:pt x="46" y="115"/>
                      <a:pt x="46" y="275"/>
                    </a:cubicBezTo>
                    <a:cubicBezTo>
                      <a:pt x="23" y="617"/>
                      <a:pt x="0" y="959"/>
                      <a:pt x="0" y="1302"/>
                    </a:cubicBezTo>
                    <a:cubicBezTo>
                      <a:pt x="0" y="1462"/>
                      <a:pt x="137" y="1599"/>
                      <a:pt x="297" y="1599"/>
                    </a:cubicBezTo>
                    <a:cubicBezTo>
                      <a:pt x="457" y="1599"/>
                      <a:pt x="571" y="1462"/>
                      <a:pt x="571" y="1302"/>
                    </a:cubicBezTo>
                    <a:cubicBezTo>
                      <a:pt x="571" y="959"/>
                      <a:pt x="594" y="617"/>
                      <a:pt x="616" y="275"/>
                    </a:cubicBezTo>
                    <a:cubicBezTo>
                      <a:pt x="616" y="115"/>
                      <a:pt x="479" y="1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7858;p70">
                <a:extLst>
                  <a:ext uri="{FF2B5EF4-FFF2-40B4-BE49-F238E27FC236}">
                    <a16:creationId xmlns:a16="http://schemas.microsoft.com/office/drawing/2014/main" id="{1220429E-8ECE-4AA2-8A52-5CA75AA94235}"/>
                  </a:ext>
                </a:extLst>
              </p:cNvPr>
              <p:cNvSpPr/>
              <p:nvPr/>
            </p:nvSpPr>
            <p:spPr>
              <a:xfrm>
                <a:off x="5653438" y="3251367"/>
                <a:ext cx="8256" cy="23568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827" extrusionOk="0">
                    <a:moveTo>
                      <a:pt x="342" y="1"/>
                    </a:moveTo>
                    <a:cubicBezTo>
                      <a:pt x="183" y="1"/>
                      <a:pt x="69" y="138"/>
                      <a:pt x="69" y="297"/>
                    </a:cubicBezTo>
                    <a:cubicBezTo>
                      <a:pt x="46" y="708"/>
                      <a:pt x="46" y="1119"/>
                      <a:pt x="0" y="1553"/>
                    </a:cubicBezTo>
                    <a:cubicBezTo>
                      <a:pt x="0" y="1690"/>
                      <a:pt x="137" y="1827"/>
                      <a:pt x="297" y="1827"/>
                    </a:cubicBezTo>
                    <a:cubicBezTo>
                      <a:pt x="365" y="1827"/>
                      <a:pt x="434" y="1804"/>
                      <a:pt x="479" y="1735"/>
                    </a:cubicBezTo>
                    <a:cubicBezTo>
                      <a:pt x="548" y="1690"/>
                      <a:pt x="571" y="1621"/>
                      <a:pt x="571" y="1553"/>
                    </a:cubicBezTo>
                    <a:cubicBezTo>
                      <a:pt x="616" y="1119"/>
                      <a:pt x="616" y="708"/>
                      <a:pt x="639" y="297"/>
                    </a:cubicBezTo>
                    <a:cubicBezTo>
                      <a:pt x="639" y="138"/>
                      <a:pt x="502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7859;p70">
                <a:extLst>
                  <a:ext uri="{FF2B5EF4-FFF2-40B4-BE49-F238E27FC236}">
                    <a16:creationId xmlns:a16="http://schemas.microsoft.com/office/drawing/2014/main" id="{E91EBFB0-C20C-410A-9650-FD0337EDE138}"/>
                  </a:ext>
                </a:extLst>
              </p:cNvPr>
              <p:cNvSpPr/>
              <p:nvPr/>
            </p:nvSpPr>
            <p:spPr>
              <a:xfrm>
                <a:off x="5653141" y="3304654"/>
                <a:ext cx="7663" cy="2328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805" extrusionOk="0">
                    <a:moveTo>
                      <a:pt x="297" y="1"/>
                    </a:moveTo>
                    <a:cubicBezTo>
                      <a:pt x="137" y="1"/>
                      <a:pt x="23" y="115"/>
                      <a:pt x="23" y="275"/>
                    </a:cubicBezTo>
                    <a:cubicBezTo>
                      <a:pt x="0" y="686"/>
                      <a:pt x="0" y="1119"/>
                      <a:pt x="0" y="1530"/>
                    </a:cubicBezTo>
                    <a:cubicBezTo>
                      <a:pt x="0" y="1690"/>
                      <a:pt x="137" y="1804"/>
                      <a:pt x="274" y="1804"/>
                    </a:cubicBezTo>
                    <a:cubicBezTo>
                      <a:pt x="434" y="1804"/>
                      <a:pt x="571" y="1690"/>
                      <a:pt x="571" y="1530"/>
                    </a:cubicBezTo>
                    <a:cubicBezTo>
                      <a:pt x="571" y="1119"/>
                      <a:pt x="571" y="686"/>
                      <a:pt x="594" y="275"/>
                    </a:cubicBezTo>
                    <a:cubicBezTo>
                      <a:pt x="594" y="115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7860;p70">
                <a:extLst>
                  <a:ext uri="{FF2B5EF4-FFF2-40B4-BE49-F238E27FC236}">
                    <a16:creationId xmlns:a16="http://schemas.microsoft.com/office/drawing/2014/main" id="{14DF6DCD-66B6-4263-A800-8E7EB07A6461}"/>
                  </a:ext>
                </a:extLst>
              </p:cNvPr>
              <p:cNvSpPr/>
              <p:nvPr/>
            </p:nvSpPr>
            <p:spPr>
              <a:xfrm>
                <a:off x="5653141" y="3353826"/>
                <a:ext cx="7959" cy="2033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576" extrusionOk="0">
                    <a:moveTo>
                      <a:pt x="320" y="1"/>
                    </a:moveTo>
                    <a:cubicBezTo>
                      <a:pt x="160" y="1"/>
                      <a:pt x="46" y="115"/>
                      <a:pt x="23" y="275"/>
                    </a:cubicBezTo>
                    <a:cubicBezTo>
                      <a:pt x="23" y="617"/>
                      <a:pt x="0" y="959"/>
                      <a:pt x="0" y="1302"/>
                    </a:cubicBezTo>
                    <a:cubicBezTo>
                      <a:pt x="0" y="1462"/>
                      <a:pt x="137" y="1576"/>
                      <a:pt x="274" y="1576"/>
                    </a:cubicBezTo>
                    <a:cubicBezTo>
                      <a:pt x="434" y="1576"/>
                      <a:pt x="571" y="1462"/>
                      <a:pt x="571" y="1302"/>
                    </a:cubicBezTo>
                    <a:cubicBezTo>
                      <a:pt x="571" y="959"/>
                      <a:pt x="594" y="617"/>
                      <a:pt x="594" y="275"/>
                    </a:cubicBezTo>
                    <a:cubicBezTo>
                      <a:pt x="616" y="115"/>
                      <a:pt x="457" y="1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7861;p70">
                <a:extLst>
                  <a:ext uri="{FF2B5EF4-FFF2-40B4-BE49-F238E27FC236}">
                    <a16:creationId xmlns:a16="http://schemas.microsoft.com/office/drawing/2014/main" id="{7C8F384A-9AFC-43E2-856F-E1B848DD46A9}"/>
                  </a:ext>
                </a:extLst>
              </p:cNvPr>
              <p:cNvSpPr/>
              <p:nvPr/>
            </p:nvSpPr>
            <p:spPr>
              <a:xfrm>
                <a:off x="5652251" y="3407409"/>
                <a:ext cx="8256" cy="2858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2216" extrusionOk="0">
                    <a:moveTo>
                      <a:pt x="343" y="1"/>
                    </a:moveTo>
                    <a:cubicBezTo>
                      <a:pt x="275" y="1"/>
                      <a:pt x="206" y="24"/>
                      <a:pt x="138" y="92"/>
                    </a:cubicBezTo>
                    <a:cubicBezTo>
                      <a:pt x="92" y="138"/>
                      <a:pt x="69" y="206"/>
                      <a:pt x="69" y="275"/>
                    </a:cubicBezTo>
                    <a:cubicBezTo>
                      <a:pt x="24" y="823"/>
                      <a:pt x="1" y="1371"/>
                      <a:pt x="1" y="1918"/>
                    </a:cubicBezTo>
                    <a:cubicBezTo>
                      <a:pt x="1" y="2078"/>
                      <a:pt x="138" y="2215"/>
                      <a:pt x="297" y="2215"/>
                    </a:cubicBezTo>
                    <a:cubicBezTo>
                      <a:pt x="434" y="2215"/>
                      <a:pt x="571" y="2078"/>
                      <a:pt x="571" y="1918"/>
                    </a:cubicBezTo>
                    <a:cubicBezTo>
                      <a:pt x="571" y="1371"/>
                      <a:pt x="594" y="823"/>
                      <a:pt x="640" y="275"/>
                    </a:cubicBezTo>
                    <a:cubicBezTo>
                      <a:pt x="640" y="138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7862;p70">
                <a:extLst>
                  <a:ext uri="{FF2B5EF4-FFF2-40B4-BE49-F238E27FC236}">
                    <a16:creationId xmlns:a16="http://schemas.microsoft.com/office/drawing/2014/main" id="{B2E6A5D1-4B25-4992-B13C-1DAE74AF2F65}"/>
                  </a:ext>
                </a:extLst>
              </p:cNvPr>
              <p:cNvSpPr/>
              <p:nvPr/>
            </p:nvSpPr>
            <p:spPr>
              <a:xfrm>
                <a:off x="5653141" y="3468952"/>
                <a:ext cx="9430" cy="25336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964" extrusionOk="0">
                    <a:moveTo>
                      <a:pt x="434" y="0"/>
                    </a:moveTo>
                    <a:cubicBezTo>
                      <a:pt x="297" y="0"/>
                      <a:pt x="183" y="92"/>
                      <a:pt x="160" y="206"/>
                    </a:cubicBezTo>
                    <a:cubicBezTo>
                      <a:pt x="46" y="685"/>
                      <a:pt x="0" y="1187"/>
                      <a:pt x="46" y="1667"/>
                    </a:cubicBezTo>
                    <a:cubicBezTo>
                      <a:pt x="46" y="1826"/>
                      <a:pt x="160" y="1963"/>
                      <a:pt x="320" y="1963"/>
                    </a:cubicBezTo>
                    <a:cubicBezTo>
                      <a:pt x="480" y="1963"/>
                      <a:pt x="616" y="1826"/>
                      <a:pt x="616" y="1667"/>
                    </a:cubicBezTo>
                    <a:cubicBezTo>
                      <a:pt x="594" y="1347"/>
                      <a:pt x="594" y="1028"/>
                      <a:pt x="639" y="685"/>
                    </a:cubicBezTo>
                    <a:cubicBezTo>
                      <a:pt x="662" y="571"/>
                      <a:pt x="685" y="480"/>
                      <a:pt x="708" y="366"/>
                    </a:cubicBezTo>
                    <a:cubicBezTo>
                      <a:pt x="731" y="206"/>
                      <a:pt x="662" y="46"/>
                      <a:pt x="5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7863;p70">
                <a:extLst>
                  <a:ext uri="{FF2B5EF4-FFF2-40B4-BE49-F238E27FC236}">
                    <a16:creationId xmlns:a16="http://schemas.microsoft.com/office/drawing/2014/main" id="{38943488-FC67-4CED-8CB1-9C124E8D13F4}"/>
                  </a:ext>
                </a:extLst>
              </p:cNvPr>
              <p:cNvSpPr/>
              <p:nvPr/>
            </p:nvSpPr>
            <p:spPr>
              <a:xfrm>
                <a:off x="5654315" y="3513699"/>
                <a:ext cx="7959" cy="2180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690" extrusionOk="0">
                    <a:moveTo>
                      <a:pt x="343" y="1"/>
                    </a:moveTo>
                    <a:cubicBezTo>
                      <a:pt x="183" y="1"/>
                      <a:pt x="46" y="138"/>
                      <a:pt x="46" y="298"/>
                    </a:cubicBezTo>
                    <a:cubicBezTo>
                      <a:pt x="46" y="663"/>
                      <a:pt x="23" y="1028"/>
                      <a:pt x="1" y="1393"/>
                    </a:cubicBezTo>
                    <a:cubicBezTo>
                      <a:pt x="1" y="1553"/>
                      <a:pt x="137" y="1690"/>
                      <a:pt x="297" y="1690"/>
                    </a:cubicBezTo>
                    <a:cubicBezTo>
                      <a:pt x="366" y="1690"/>
                      <a:pt x="434" y="1644"/>
                      <a:pt x="480" y="1599"/>
                    </a:cubicBezTo>
                    <a:cubicBezTo>
                      <a:pt x="548" y="1530"/>
                      <a:pt x="571" y="1462"/>
                      <a:pt x="571" y="1393"/>
                    </a:cubicBezTo>
                    <a:cubicBezTo>
                      <a:pt x="594" y="1028"/>
                      <a:pt x="617" y="663"/>
                      <a:pt x="617" y="298"/>
                    </a:cubicBezTo>
                    <a:cubicBezTo>
                      <a:pt x="617" y="138"/>
                      <a:pt x="480" y="1"/>
                      <a:pt x="3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7864;p70">
                <a:extLst>
                  <a:ext uri="{FF2B5EF4-FFF2-40B4-BE49-F238E27FC236}">
                    <a16:creationId xmlns:a16="http://schemas.microsoft.com/office/drawing/2014/main" id="{5ACC9828-E844-43AB-8003-A4FE775C4112}"/>
                  </a:ext>
                </a:extLst>
              </p:cNvPr>
              <p:cNvSpPr/>
              <p:nvPr/>
            </p:nvSpPr>
            <p:spPr>
              <a:xfrm>
                <a:off x="5654018" y="3553455"/>
                <a:ext cx="8553" cy="1562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211" extrusionOk="0">
                    <a:moveTo>
                      <a:pt x="366" y="0"/>
                    </a:moveTo>
                    <a:cubicBezTo>
                      <a:pt x="275" y="0"/>
                      <a:pt x="206" y="23"/>
                      <a:pt x="160" y="69"/>
                    </a:cubicBezTo>
                    <a:cubicBezTo>
                      <a:pt x="92" y="137"/>
                      <a:pt x="92" y="206"/>
                      <a:pt x="69" y="274"/>
                    </a:cubicBezTo>
                    <a:cubicBezTo>
                      <a:pt x="46" y="502"/>
                      <a:pt x="24" y="708"/>
                      <a:pt x="24" y="936"/>
                    </a:cubicBezTo>
                    <a:cubicBezTo>
                      <a:pt x="1" y="1073"/>
                      <a:pt x="160" y="1210"/>
                      <a:pt x="297" y="1210"/>
                    </a:cubicBezTo>
                    <a:cubicBezTo>
                      <a:pt x="457" y="1210"/>
                      <a:pt x="571" y="1073"/>
                      <a:pt x="594" y="936"/>
                    </a:cubicBezTo>
                    <a:cubicBezTo>
                      <a:pt x="594" y="708"/>
                      <a:pt x="617" y="502"/>
                      <a:pt x="640" y="274"/>
                    </a:cubicBezTo>
                    <a:cubicBezTo>
                      <a:pt x="663" y="206"/>
                      <a:pt x="617" y="114"/>
                      <a:pt x="571" y="69"/>
                    </a:cubicBezTo>
                    <a:cubicBezTo>
                      <a:pt x="503" y="23"/>
                      <a:pt x="434" y="0"/>
                      <a:pt x="3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7865;p70">
                <a:extLst>
                  <a:ext uri="{FF2B5EF4-FFF2-40B4-BE49-F238E27FC236}">
                    <a16:creationId xmlns:a16="http://schemas.microsoft.com/office/drawing/2014/main" id="{04D14E08-2744-40CC-8C37-4A0F3D1ADA69}"/>
                  </a:ext>
                </a:extLst>
              </p:cNvPr>
              <p:cNvSpPr/>
              <p:nvPr/>
            </p:nvSpPr>
            <p:spPr>
              <a:xfrm>
                <a:off x="5651954" y="2602443"/>
                <a:ext cx="107496" cy="84147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6523" extrusionOk="0">
                    <a:moveTo>
                      <a:pt x="5000" y="3932"/>
                    </a:moveTo>
                    <a:cubicBezTo>
                      <a:pt x="5003" y="3949"/>
                      <a:pt x="5022" y="3949"/>
                      <a:pt x="5022" y="3949"/>
                    </a:cubicBezTo>
                    <a:cubicBezTo>
                      <a:pt x="5015" y="3944"/>
                      <a:pt x="5008" y="3938"/>
                      <a:pt x="5000" y="3932"/>
                    </a:cubicBezTo>
                    <a:close/>
                    <a:moveTo>
                      <a:pt x="526" y="1"/>
                    </a:moveTo>
                    <a:cubicBezTo>
                      <a:pt x="389" y="24"/>
                      <a:pt x="229" y="46"/>
                      <a:pt x="69" y="69"/>
                    </a:cubicBezTo>
                    <a:cubicBezTo>
                      <a:pt x="24" y="92"/>
                      <a:pt x="1" y="161"/>
                      <a:pt x="1" y="229"/>
                    </a:cubicBezTo>
                    <a:cubicBezTo>
                      <a:pt x="1" y="366"/>
                      <a:pt x="115" y="480"/>
                      <a:pt x="252" y="480"/>
                    </a:cubicBezTo>
                    <a:cubicBezTo>
                      <a:pt x="503" y="503"/>
                      <a:pt x="754" y="526"/>
                      <a:pt x="1005" y="571"/>
                    </a:cubicBezTo>
                    <a:lnTo>
                      <a:pt x="1028" y="571"/>
                    </a:lnTo>
                    <a:cubicBezTo>
                      <a:pt x="1439" y="640"/>
                      <a:pt x="1827" y="754"/>
                      <a:pt x="2215" y="914"/>
                    </a:cubicBezTo>
                    <a:cubicBezTo>
                      <a:pt x="2055" y="937"/>
                      <a:pt x="1895" y="1028"/>
                      <a:pt x="1804" y="1165"/>
                    </a:cubicBezTo>
                    <a:cubicBezTo>
                      <a:pt x="1713" y="1302"/>
                      <a:pt x="1690" y="1462"/>
                      <a:pt x="1736" y="1621"/>
                    </a:cubicBezTo>
                    <a:cubicBezTo>
                      <a:pt x="1758" y="1758"/>
                      <a:pt x="1850" y="1941"/>
                      <a:pt x="1987" y="2009"/>
                    </a:cubicBezTo>
                    <a:cubicBezTo>
                      <a:pt x="2261" y="2146"/>
                      <a:pt x="2535" y="2260"/>
                      <a:pt x="2786" y="2420"/>
                    </a:cubicBezTo>
                    <a:cubicBezTo>
                      <a:pt x="3060" y="2557"/>
                      <a:pt x="3333" y="2740"/>
                      <a:pt x="3607" y="2900"/>
                    </a:cubicBezTo>
                    <a:cubicBezTo>
                      <a:pt x="4101" y="3214"/>
                      <a:pt x="4551" y="3572"/>
                      <a:pt x="5000" y="3932"/>
                    </a:cubicBezTo>
                    <a:lnTo>
                      <a:pt x="5000" y="3932"/>
                    </a:lnTo>
                    <a:cubicBezTo>
                      <a:pt x="5000" y="3930"/>
                      <a:pt x="5000" y="3928"/>
                      <a:pt x="5000" y="3927"/>
                    </a:cubicBezTo>
                    <a:lnTo>
                      <a:pt x="5000" y="3927"/>
                    </a:lnTo>
                    <a:cubicBezTo>
                      <a:pt x="5022" y="3949"/>
                      <a:pt x="5022" y="3949"/>
                      <a:pt x="5045" y="3972"/>
                    </a:cubicBezTo>
                    <a:cubicBezTo>
                      <a:pt x="5045" y="3972"/>
                      <a:pt x="5068" y="3995"/>
                      <a:pt x="5068" y="3995"/>
                    </a:cubicBezTo>
                    <a:cubicBezTo>
                      <a:pt x="5068" y="3995"/>
                      <a:pt x="5091" y="4018"/>
                      <a:pt x="5091" y="4018"/>
                    </a:cubicBezTo>
                    <a:cubicBezTo>
                      <a:pt x="5913" y="4726"/>
                      <a:pt x="6620" y="5524"/>
                      <a:pt x="7328" y="6346"/>
                    </a:cubicBezTo>
                    <a:cubicBezTo>
                      <a:pt x="7429" y="6462"/>
                      <a:pt x="7576" y="6522"/>
                      <a:pt x="7728" y="6522"/>
                    </a:cubicBezTo>
                    <a:cubicBezTo>
                      <a:pt x="7816" y="6522"/>
                      <a:pt x="7906" y="6502"/>
                      <a:pt x="7990" y="6460"/>
                    </a:cubicBezTo>
                    <a:cubicBezTo>
                      <a:pt x="8195" y="6346"/>
                      <a:pt x="8332" y="6095"/>
                      <a:pt x="8264" y="5844"/>
                    </a:cubicBezTo>
                    <a:cubicBezTo>
                      <a:pt x="8081" y="4999"/>
                      <a:pt x="7647" y="4223"/>
                      <a:pt x="7100" y="3539"/>
                    </a:cubicBezTo>
                    <a:cubicBezTo>
                      <a:pt x="6529" y="2831"/>
                      <a:pt x="5844" y="2215"/>
                      <a:pt x="5091" y="1713"/>
                    </a:cubicBezTo>
                    <a:cubicBezTo>
                      <a:pt x="4361" y="1188"/>
                      <a:pt x="3539" y="754"/>
                      <a:pt x="2694" y="457"/>
                    </a:cubicBezTo>
                    <a:cubicBezTo>
                      <a:pt x="2010" y="206"/>
                      <a:pt x="1279" y="46"/>
                      <a:pt x="5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7866;p70">
                <a:extLst>
                  <a:ext uri="{FF2B5EF4-FFF2-40B4-BE49-F238E27FC236}">
                    <a16:creationId xmlns:a16="http://schemas.microsoft.com/office/drawing/2014/main" id="{A7AF3D4B-0B2E-43EE-AEEE-14DDA2BC166B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7867;p70">
                <a:extLst>
                  <a:ext uri="{FF2B5EF4-FFF2-40B4-BE49-F238E27FC236}">
                    <a16:creationId xmlns:a16="http://schemas.microsoft.com/office/drawing/2014/main" id="{98A4BFF4-CFB4-4837-8317-CA3FFA78E16F}"/>
                  </a:ext>
                </a:extLst>
              </p:cNvPr>
              <p:cNvSpPr/>
              <p:nvPr/>
            </p:nvSpPr>
            <p:spPr>
              <a:xfrm>
                <a:off x="5717328" y="2653976"/>
                <a:ext cx="297" cy="297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cubicBezTo>
                      <a:pt x="23" y="23"/>
                      <a:pt x="0" y="0"/>
                      <a:pt x="0" y="0"/>
                    </a:cubicBez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7868;p70">
                <a:extLst>
                  <a:ext uri="{FF2B5EF4-FFF2-40B4-BE49-F238E27FC236}">
                    <a16:creationId xmlns:a16="http://schemas.microsoft.com/office/drawing/2014/main" id="{C0299489-4A21-4BD4-8462-84826B43AC2F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7869;p70">
                <a:extLst>
                  <a:ext uri="{FF2B5EF4-FFF2-40B4-BE49-F238E27FC236}">
                    <a16:creationId xmlns:a16="http://schemas.microsoft.com/office/drawing/2014/main" id="{D961AE6B-31BC-4A44-ACB4-705091994450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7870;p70">
                <a:extLst>
                  <a:ext uri="{FF2B5EF4-FFF2-40B4-BE49-F238E27FC236}">
                    <a16:creationId xmlns:a16="http://schemas.microsoft.com/office/drawing/2014/main" id="{DE5C71BC-EF3D-40B8-A9AC-06CAAF6CF26A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7871;p70">
                <a:extLst>
                  <a:ext uri="{FF2B5EF4-FFF2-40B4-BE49-F238E27FC236}">
                    <a16:creationId xmlns:a16="http://schemas.microsoft.com/office/drawing/2014/main" id="{0E1A6D10-7DF0-44D2-9E2E-11CF2C864A0E}"/>
                  </a:ext>
                </a:extLst>
              </p:cNvPr>
              <p:cNvSpPr/>
              <p:nvPr/>
            </p:nvSpPr>
            <p:spPr>
              <a:xfrm>
                <a:off x="5716734" y="2653382"/>
                <a:ext cx="310" cy="31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1"/>
                      <a:pt x="0" y="23"/>
                      <a:pt x="23" y="23"/>
                    </a:cubicBezTo>
                    <a:cubicBezTo>
                      <a:pt x="18" y="18"/>
                      <a:pt x="12" y="12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7872;p70">
                <a:extLst>
                  <a:ext uri="{FF2B5EF4-FFF2-40B4-BE49-F238E27FC236}">
                    <a16:creationId xmlns:a16="http://schemas.microsoft.com/office/drawing/2014/main" id="{89819CDA-BF71-452B-B7C6-B6F8A5F8885A}"/>
                  </a:ext>
                </a:extLst>
              </p:cNvPr>
              <p:cNvSpPr/>
              <p:nvPr/>
            </p:nvSpPr>
            <p:spPr>
              <a:xfrm>
                <a:off x="5668736" y="2611576"/>
                <a:ext cx="20047" cy="7598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589" extrusionOk="0">
                    <a:moveTo>
                      <a:pt x="138" y="0"/>
                    </a:moveTo>
                    <a:cubicBezTo>
                      <a:pt x="92" y="0"/>
                      <a:pt x="47" y="23"/>
                      <a:pt x="24" y="69"/>
                    </a:cubicBezTo>
                    <a:cubicBezTo>
                      <a:pt x="1" y="114"/>
                      <a:pt x="1" y="206"/>
                      <a:pt x="69" y="251"/>
                    </a:cubicBezTo>
                    <a:cubicBezTo>
                      <a:pt x="252" y="320"/>
                      <a:pt x="457" y="388"/>
                      <a:pt x="640" y="434"/>
                    </a:cubicBezTo>
                    <a:cubicBezTo>
                      <a:pt x="777" y="480"/>
                      <a:pt x="914" y="502"/>
                      <a:pt x="1074" y="525"/>
                    </a:cubicBezTo>
                    <a:cubicBezTo>
                      <a:pt x="1097" y="548"/>
                      <a:pt x="1119" y="548"/>
                      <a:pt x="1142" y="548"/>
                    </a:cubicBezTo>
                    <a:cubicBezTo>
                      <a:pt x="1211" y="548"/>
                      <a:pt x="1279" y="571"/>
                      <a:pt x="1348" y="571"/>
                    </a:cubicBezTo>
                    <a:cubicBezTo>
                      <a:pt x="1370" y="582"/>
                      <a:pt x="1393" y="588"/>
                      <a:pt x="1416" y="588"/>
                    </a:cubicBezTo>
                    <a:cubicBezTo>
                      <a:pt x="1439" y="588"/>
                      <a:pt x="1462" y="582"/>
                      <a:pt x="1485" y="571"/>
                    </a:cubicBezTo>
                    <a:cubicBezTo>
                      <a:pt x="1507" y="548"/>
                      <a:pt x="1530" y="502"/>
                      <a:pt x="1553" y="457"/>
                    </a:cubicBezTo>
                    <a:cubicBezTo>
                      <a:pt x="1553" y="411"/>
                      <a:pt x="1553" y="366"/>
                      <a:pt x="1530" y="343"/>
                    </a:cubicBezTo>
                    <a:cubicBezTo>
                      <a:pt x="1507" y="297"/>
                      <a:pt x="1485" y="251"/>
                      <a:pt x="1439" y="251"/>
                    </a:cubicBezTo>
                    <a:cubicBezTo>
                      <a:pt x="1211" y="229"/>
                      <a:pt x="1005" y="183"/>
                      <a:pt x="800" y="160"/>
                    </a:cubicBezTo>
                    <a:cubicBezTo>
                      <a:pt x="777" y="137"/>
                      <a:pt x="754" y="137"/>
                      <a:pt x="731" y="137"/>
                    </a:cubicBezTo>
                    <a:cubicBezTo>
                      <a:pt x="549" y="69"/>
                      <a:pt x="366" y="23"/>
                      <a:pt x="1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7873;p70">
                <a:extLst>
                  <a:ext uri="{FF2B5EF4-FFF2-40B4-BE49-F238E27FC236}">
                    <a16:creationId xmlns:a16="http://schemas.microsoft.com/office/drawing/2014/main" id="{DE6038FB-81DB-4867-85E3-E4006178A673}"/>
                  </a:ext>
                </a:extLst>
              </p:cNvPr>
              <p:cNvSpPr/>
              <p:nvPr/>
            </p:nvSpPr>
            <p:spPr>
              <a:xfrm>
                <a:off x="5671097" y="2608041"/>
                <a:ext cx="36236" cy="13855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1074" extrusionOk="0">
                    <a:moveTo>
                      <a:pt x="115" y="0"/>
                    </a:moveTo>
                    <a:cubicBezTo>
                      <a:pt x="69" y="0"/>
                      <a:pt x="23" y="46"/>
                      <a:pt x="1" y="92"/>
                    </a:cubicBezTo>
                    <a:cubicBezTo>
                      <a:pt x="1" y="137"/>
                      <a:pt x="23" y="183"/>
                      <a:pt x="92" y="206"/>
                    </a:cubicBezTo>
                    <a:cubicBezTo>
                      <a:pt x="526" y="320"/>
                      <a:pt x="959" y="457"/>
                      <a:pt x="1393" y="594"/>
                    </a:cubicBezTo>
                    <a:cubicBezTo>
                      <a:pt x="1827" y="731"/>
                      <a:pt x="2260" y="891"/>
                      <a:pt x="2694" y="1073"/>
                    </a:cubicBezTo>
                    <a:cubicBezTo>
                      <a:pt x="2717" y="1073"/>
                      <a:pt x="2740" y="1073"/>
                      <a:pt x="2762" y="1050"/>
                    </a:cubicBezTo>
                    <a:cubicBezTo>
                      <a:pt x="2785" y="1050"/>
                      <a:pt x="2808" y="1028"/>
                      <a:pt x="2808" y="1005"/>
                    </a:cubicBezTo>
                    <a:cubicBezTo>
                      <a:pt x="2808" y="959"/>
                      <a:pt x="2808" y="936"/>
                      <a:pt x="2808" y="913"/>
                    </a:cubicBezTo>
                    <a:cubicBezTo>
                      <a:pt x="2785" y="891"/>
                      <a:pt x="2762" y="891"/>
                      <a:pt x="2740" y="868"/>
                    </a:cubicBezTo>
                    <a:cubicBezTo>
                      <a:pt x="1895" y="525"/>
                      <a:pt x="1005" y="251"/>
                      <a:pt x="1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7874;p70">
                <a:extLst>
                  <a:ext uri="{FF2B5EF4-FFF2-40B4-BE49-F238E27FC236}">
                    <a16:creationId xmlns:a16="http://schemas.microsoft.com/office/drawing/2014/main" id="{630D9B80-F767-4BCA-81EB-9BC6D3AD7D26}"/>
                  </a:ext>
                </a:extLst>
              </p:cNvPr>
              <p:cNvSpPr/>
              <p:nvPr/>
            </p:nvSpPr>
            <p:spPr>
              <a:xfrm>
                <a:off x="5659913" y="2605681"/>
                <a:ext cx="32392" cy="974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755" extrusionOk="0">
                    <a:moveTo>
                      <a:pt x="91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8"/>
                      <a:pt x="23" y="161"/>
                      <a:pt x="46" y="183"/>
                    </a:cubicBezTo>
                    <a:cubicBezTo>
                      <a:pt x="46" y="183"/>
                      <a:pt x="69" y="206"/>
                      <a:pt x="114" y="206"/>
                    </a:cubicBezTo>
                    <a:cubicBezTo>
                      <a:pt x="228" y="206"/>
                      <a:pt x="343" y="229"/>
                      <a:pt x="457" y="252"/>
                    </a:cubicBezTo>
                    <a:lnTo>
                      <a:pt x="434" y="252"/>
                    </a:lnTo>
                    <a:cubicBezTo>
                      <a:pt x="753" y="298"/>
                      <a:pt x="1073" y="343"/>
                      <a:pt x="1393" y="434"/>
                    </a:cubicBezTo>
                    <a:cubicBezTo>
                      <a:pt x="1735" y="503"/>
                      <a:pt x="2054" y="617"/>
                      <a:pt x="2397" y="754"/>
                    </a:cubicBezTo>
                    <a:lnTo>
                      <a:pt x="2465" y="754"/>
                    </a:lnTo>
                    <a:cubicBezTo>
                      <a:pt x="2488" y="731"/>
                      <a:pt x="2488" y="708"/>
                      <a:pt x="2511" y="686"/>
                    </a:cubicBezTo>
                    <a:cubicBezTo>
                      <a:pt x="2511" y="663"/>
                      <a:pt x="2511" y="640"/>
                      <a:pt x="2488" y="617"/>
                    </a:cubicBezTo>
                    <a:cubicBezTo>
                      <a:pt x="2488" y="594"/>
                      <a:pt x="2465" y="571"/>
                      <a:pt x="2443" y="571"/>
                    </a:cubicBezTo>
                    <a:cubicBezTo>
                      <a:pt x="2260" y="503"/>
                      <a:pt x="2077" y="434"/>
                      <a:pt x="1918" y="366"/>
                    </a:cubicBezTo>
                    <a:cubicBezTo>
                      <a:pt x="1712" y="298"/>
                      <a:pt x="1507" y="252"/>
                      <a:pt x="1301" y="206"/>
                    </a:cubicBezTo>
                    <a:cubicBezTo>
                      <a:pt x="913" y="115"/>
                      <a:pt x="502" y="46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7875;p70">
                <a:extLst>
                  <a:ext uri="{FF2B5EF4-FFF2-40B4-BE49-F238E27FC236}">
                    <a16:creationId xmlns:a16="http://schemas.microsoft.com/office/drawing/2014/main" id="{07F714DB-B436-44F3-8D97-B9000E48EEAC}"/>
                  </a:ext>
                </a:extLst>
              </p:cNvPr>
              <p:cNvSpPr/>
              <p:nvPr/>
            </p:nvSpPr>
            <p:spPr>
              <a:xfrm>
                <a:off x="5656959" y="2604803"/>
                <a:ext cx="20330" cy="5018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389" extrusionOk="0">
                    <a:moveTo>
                      <a:pt x="115" y="0"/>
                    </a:moveTo>
                    <a:cubicBezTo>
                      <a:pt x="92" y="0"/>
                      <a:pt x="69" y="0"/>
                      <a:pt x="47" y="23"/>
                    </a:cubicBezTo>
                    <a:cubicBezTo>
                      <a:pt x="24" y="46"/>
                      <a:pt x="1" y="92"/>
                      <a:pt x="1" y="114"/>
                    </a:cubicBezTo>
                    <a:cubicBezTo>
                      <a:pt x="1" y="137"/>
                      <a:pt x="24" y="183"/>
                      <a:pt x="47" y="206"/>
                    </a:cubicBezTo>
                    <a:cubicBezTo>
                      <a:pt x="69" y="229"/>
                      <a:pt x="92" y="229"/>
                      <a:pt x="115" y="229"/>
                    </a:cubicBezTo>
                    <a:cubicBezTo>
                      <a:pt x="503" y="251"/>
                      <a:pt x="891" y="297"/>
                      <a:pt x="1279" y="366"/>
                    </a:cubicBezTo>
                    <a:cubicBezTo>
                      <a:pt x="1256" y="343"/>
                      <a:pt x="1256" y="343"/>
                      <a:pt x="1256" y="343"/>
                    </a:cubicBezTo>
                    <a:lnTo>
                      <a:pt x="1256" y="343"/>
                    </a:lnTo>
                    <a:cubicBezTo>
                      <a:pt x="1325" y="366"/>
                      <a:pt x="1393" y="366"/>
                      <a:pt x="1462" y="388"/>
                    </a:cubicBezTo>
                    <a:cubicBezTo>
                      <a:pt x="1485" y="388"/>
                      <a:pt x="1507" y="388"/>
                      <a:pt x="1530" y="366"/>
                    </a:cubicBezTo>
                    <a:cubicBezTo>
                      <a:pt x="1553" y="366"/>
                      <a:pt x="1576" y="343"/>
                      <a:pt x="1576" y="320"/>
                    </a:cubicBezTo>
                    <a:cubicBezTo>
                      <a:pt x="1576" y="297"/>
                      <a:pt x="1576" y="274"/>
                      <a:pt x="1576" y="251"/>
                    </a:cubicBezTo>
                    <a:cubicBezTo>
                      <a:pt x="1553" y="229"/>
                      <a:pt x="1530" y="206"/>
                      <a:pt x="1507" y="206"/>
                    </a:cubicBezTo>
                    <a:cubicBezTo>
                      <a:pt x="1051" y="137"/>
                      <a:pt x="594" y="46"/>
                      <a:pt x="1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7876;p70">
                <a:extLst>
                  <a:ext uri="{FF2B5EF4-FFF2-40B4-BE49-F238E27FC236}">
                    <a16:creationId xmlns:a16="http://schemas.microsoft.com/office/drawing/2014/main" id="{28A7C543-6721-480A-846B-0BE259227D67}"/>
                  </a:ext>
                </a:extLst>
              </p:cNvPr>
              <p:cNvSpPr/>
              <p:nvPr/>
            </p:nvSpPr>
            <p:spPr>
              <a:xfrm>
                <a:off x="5654908" y="2603630"/>
                <a:ext cx="16796" cy="5599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434" extrusionOk="0">
                    <a:moveTo>
                      <a:pt x="160" y="0"/>
                    </a:moveTo>
                    <a:cubicBezTo>
                      <a:pt x="69" y="0"/>
                      <a:pt x="0" y="91"/>
                      <a:pt x="0" y="160"/>
                    </a:cubicBezTo>
                    <a:cubicBezTo>
                      <a:pt x="0" y="205"/>
                      <a:pt x="23" y="251"/>
                      <a:pt x="46" y="274"/>
                    </a:cubicBezTo>
                    <a:cubicBezTo>
                      <a:pt x="69" y="320"/>
                      <a:pt x="114" y="320"/>
                      <a:pt x="160" y="320"/>
                    </a:cubicBezTo>
                    <a:cubicBezTo>
                      <a:pt x="434" y="365"/>
                      <a:pt x="708" y="365"/>
                      <a:pt x="982" y="411"/>
                    </a:cubicBezTo>
                    <a:cubicBezTo>
                      <a:pt x="1004" y="411"/>
                      <a:pt x="1050" y="411"/>
                      <a:pt x="1073" y="434"/>
                    </a:cubicBezTo>
                    <a:cubicBezTo>
                      <a:pt x="1119" y="434"/>
                      <a:pt x="1164" y="434"/>
                      <a:pt x="1187" y="411"/>
                    </a:cubicBezTo>
                    <a:cubicBezTo>
                      <a:pt x="1233" y="388"/>
                      <a:pt x="1256" y="342"/>
                      <a:pt x="1278" y="320"/>
                    </a:cubicBezTo>
                    <a:cubicBezTo>
                      <a:pt x="1301" y="228"/>
                      <a:pt x="1256" y="137"/>
                      <a:pt x="1164" y="114"/>
                    </a:cubicBezTo>
                    <a:cubicBezTo>
                      <a:pt x="822" y="69"/>
                      <a:pt x="502" y="23"/>
                      <a:pt x="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7877;p70">
                <a:extLst>
                  <a:ext uri="{FF2B5EF4-FFF2-40B4-BE49-F238E27FC236}">
                    <a16:creationId xmlns:a16="http://schemas.microsoft.com/office/drawing/2014/main" id="{4363092A-0A9E-4382-8B15-662EBFF534DA}"/>
                  </a:ext>
                </a:extLst>
              </p:cNvPr>
              <p:cNvSpPr/>
              <p:nvPr/>
            </p:nvSpPr>
            <p:spPr>
              <a:xfrm>
                <a:off x="5652548" y="2603913"/>
                <a:ext cx="14435" cy="390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303" extrusionOk="0">
                    <a:moveTo>
                      <a:pt x="138" y="1"/>
                    </a:moveTo>
                    <a:cubicBezTo>
                      <a:pt x="46" y="1"/>
                      <a:pt x="1" y="69"/>
                      <a:pt x="1" y="138"/>
                    </a:cubicBezTo>
                    <a:cubicBezTo>
                      <a:pt x="1" y="206"/>
                      <a:pt x="46" y="275"/>
                      <a:pt x="138" y="275"/>
                    </a:cubicBezTo>
                    <a:cubicBezTo>
                      <a:pt x="411" y="298"/>
                      <a:pt x="708" y="298"/>
                      <a:pt x="1005" y="298"/>
                    </a:cubicBezTo>
                    <a:cubicBezTo>
                      <a:pt x="1014" y="301"/>
                      <a:pt x="1023" y="302"/>
                      <a:pt x="1031" y="302"/>
                    </a:cubicBezTo>
                    <a:cubicBezTo>
                      <a:pt x="1085" y="302"/>
                      <a:pt x="1119" y="243"/>
                      <a:pt x="1119" y="183"/>
                    </a:cubicBezTo>
                    <a:cubicBezTo>
                      <a:pt x="1119" y="138"/>
                      <a:pt x="1119" y="115"/>
                      <a:pt x="1096" y="92"/>
                    </a:cubicBezTo>
                    <a:cubicBezTo>
                      <a:pt x="1073" y="69"/>
                      <a:pt x="1028" y="47"/>
                      <a:pt x="1005" y="47"/>
                    </a:cubicBezTo>
                    <a:cubicBezTo>
                      <a:pt x="731" y="24"/>
                      <a:pt x="480" y="1"/>
                      <a:pt x="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7878;p70">
                <a:extLst>
                  <a:ext uri="{FF2B5EF4-FFF2-40B4-BE49-F238E27FC236}">
                    <a16:creationId xmlns:a16="http://schemas.microsoft.com/office/drawing/2014/main" id="{6F4D7BEC-710B-4543-AA86-6A9E6B4899CB}"/>
                  </a:ext>
                </a:extLst>
              </p:cNvPr>
              <p:cNvSpPr/>
              <p:nvPr/>
            </p:nvSpPr>
            <p:spPr>
              <a:xfrm>
                <a:off x="5649903" y="2603333"/>
                <a:ext cx="14732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343" extrusionOk="0">
                    <a:moveTo>
                      <a:pt x="160" y="0"/>
                    </a:moveTo>
                    <a:lnTo>
                      <a:pt x="0" y="23"/>
                    </a:lnTo>
                    <a:cubicBezTo>
                      <a:pt x="0" y="69"/>
                      <a:pt x="23" y="92"/>
                      <a:pt x="23" y="114"/>
                    </a:cubicBezTo>
                    <a:cubicBezTo>
                      <a:pt x="46" y="160"/>
                      <a:pt x="46" y="206"/>
                      <a:pt x="69" y="228"/>
                    </a:cubicBezTo>
                    <a:cubicBezTo>
                      <a:pt x="69" y="251"/>
                      <a:pt x="69" y="251"/>
                      <a:pt x="69" y="274"/>
                    </a:cubicBezTo>
                    <a:cubicBezTo>
                      <a:pt x="388" y="297"/>
                      <a:pt x="708" y="320"/>
                      <a:pt x="1004" y="343"/>
                    </a:cubicBezTo>
                    <a:cubicBezTo>
                      <a:pt x="1073" y="343"/>
                      <a:pt x="1141" y="274"/>
                      <a:pt x="1141" y="206"/>
                    </a:cubicBezTo>
                    <a:cubicBezTo>
                      <a:pt x="1141" y="183"/>
                      <a:pt x="1119" y="137"/>
                      <a:pt x="1096" y="114"/>
                    </a:cubicBezTo>
                    <a:cubicBezTo>
                      <a:pt x="1073" y="92"/>
                      <a:pt x="1050" y="92"/>
                      <a:pt x="1004" y="92"/>
                    </a:cubicBezTo>
                    <a:cubicBezTo>
                      <a:pt x="731" y="69"/>
                      <a:pt x="434" y="23"/>
                      <a:pt x="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7879;p70">
                <a:extLst>
                  <a:ext uri="{FF2B5EF4-FFF2-40B4-BE49-F238E27FC236}">
                    <a16:creationId xmlns:a16="http://schemas.microsoft.com/office/drawing/2014/main" id="{83F4EEB6-B566-4F50-A27C-0FE9EE0AE78C}"/>
                  </a:ext>
                </a:extLst>
              </p:cNvPr>
              <p:cNvSpPr/>
              <p:nvPr/>
            </p:nvSpPr>
            <p:spPr>
              <a:xfrm>
                <a:off x="5649903" y="2603333"/>
                <a:ext cx="14138" cy="4128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320" extrusionOk="0">
                    <a:moveTo>
                      <a:pt x="137" y="0"/>
                    </a:moveTo>
                    <a:cubicBezTo>
                      <a:pt x="91" y="23"/>
                      <a:pt x="46" y="23"/>
                      <a:pt x="0" y="23"/>
                    </a:cubicBezTo>
                    <a:cubicBezTo>
                      <a:pt x="0" y="69"/>
                      <a:pt x="23" y="92"/>
                      <a:pt x="23" y="114"/>
                    </a:cubicBezTo>
                    <a:cubicBezTo>
                      <a:pt x="46" y="160"/>
                      <a:pt x="46" y="206"/>
                      <a:pt x="69" y="228"/>
                    </a:cubicBezTo>
                    <a:cubicBezTo>
                      <a:pt x="69" y="251"/>
                      <a:pt x="69" y="251"/>
                      <a:pt x="69" y="251"/>
                    </a:cubicBezTo>
                    <a:cubicBezTo>
                      <a:pt x="365" y="274"/>
                      <a:pt x="662" y="274"/>
                      <a:pt x="982" y="320"/>
                    </a:cubicBezTo>
                    <a:cubicBezTo>
                      <a:pt x="1027" y="320"/>
                      <a:pt x="1096" y="251"/>
                      <a:pt x="1096" y="183"/>
                    </a:cubicBezTo>
                    <a:cubicBezTo>
                      <a:pt x="1096" y="160"/>
                      <a:pt x="1073" y="137"/>
                      <a:pt x="1050" y="114"/>
                    </a:cubicBezTo>
                    <a:cubicBezTo>
                      <a:pt x="1027" y="92"/>
                      <a:pt x="1004" y="92"/>
                      <a:pt x="982" y="69"/>
                    </a:cubicBezTo>
                    <a:cubicBezTo>
                      <a:pt x="685" y="46"/>
                      <a:pt x="411" y="23"/>
                      <a:pt x="1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7880;p70">
                <a:extLst>
                  <a:ext uri="{FF2B5EF4-FFF2-40B4-BE49-F238E27FC236}">
                    <a16:creationId xmlns:a16="http://schemas.microsoft.com/office/drawing/2014/main" id="{75C5C6ED-F67D-4A43-BA60-FCB921211F23}"/>
                  </a:ext>
                </a:extLst>
              </p:cNvPr>
              <p:cNvSpPr/>
              <p:nvPr/>
            </p:nvSpPr>
            <p:spPr>
              <a:xfrm>
                <a:off x="5649903" y="2602740"/>
                <a:ext cx="15325" cy="4657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361" extrusionOk="0">
                    <a:moveTo>
                      <a:pt x="502" y="1"/>
                    </a:moveTo>
                    <a:cubicBezTo>
                      <a:pt x="343" y="23"/>
                      <a:pt x="160" y="46"/>
                      <a:pt x="0" y="69"/>
                    </a:cubicBezTo>
                    <a:cubicBezTo>
                      <a:pt x="0" y="69"/>
                      <a:pt x="0" y="92"/>
                      <a:pt x="0" y="92"/>
                    </a:cubicBezTo>
                    <a:cubicBezTo>
                      <a:pt x="23" y="115"/>
                      <a:pt x="23" y="138"/>
                      <a:pt x="23" y="160"/>
                    </a:cubicBezTo>
                    <a:cubicBezTo>
                      <a:pt x="23" y="183"/>
                      <a:pt x="46" y="183"/>
                      <a:pt x="46" y="206"/>
                    </a:cubicBezTo>
                    <a:cubicBezTo>
                      <a:pt x="69" y="229"/>
                      <a:pt x="114" y="252"/>
                      <a:pt x="137" y="252"/>
                    </a:cubicBezTo>
                    <a:cubicBezTo>
                      <a:pt x="320" y="252"/>
                      <a:pt x="502" y="274"/>
                      <a:pt x="685" y="297"/>
                    </a:cubicBezTo>
                    <a:lnTo>
                      <a:pt x="662" y="297"/>
                    </a:lnTo>
                    <a:cubicBezTo>
                      <a:pt x="776" y="320"/>
                      <a:pt x="890" y="343"/>
                      <a:pt x="1004" y="343"/>
                    </a:cubicBezTo>
                    <a:cubicBezTo>
                      <a:pt x="1016" y="354"/>
                      <a:pt x="1033" y="360"/>
                      <a:pt x="1050" y="360"/>
                    </a:cubicBezTo>
                    <a:cubicBezTo>
                      <a:pt x="1067" y="360"/>
                      <a:pt x="1084" y="354"/>
                      <a:pt x="1096" y="343"/>
                    </a:cubicBezTo>
                    <a:cubicBezTo>
                      <a:pt x="1141" y="320"/>
                      <a:pt x="1164" y="297"/>
                      <a:pt x="1164" y="252"/>
                    </a:cubicBezTo>
                    <a:cubicBezTo>
                      <a:pt x="1187" y="183"/>
                      <a:pt x="1141" y="92"/>
                      <a:pt x="1073" y="92"/>
                    </a:cubicBezTo>
                    <a:cubicBezTo>
                      <a:pt x="890" y="46"/>
                      <a:pt x="685" y="23"/>
                      <a:pt x="5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7881;p70">
                <a:extLst>
                  <a:ext uri="{FF2B5EF4-FFF2-40B4-BE49-F238E27FC236}">
                    <a16:creationId xmlns:a16="http://schemas.microsoft.com/office/drawing/2014/main" id="{9AFF6BA4-143C-4053-939F-3963FD19227B}"/>
                  </a:ext>
                </a:extLst>
              </p:cNvPr>
              <p:cNvSpPr/>
              <p:nvPr/>
            </p:nvSpPr>
            <p:spPr>
              <a:xfrm>
                <a:off x="5658726" y="26065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7882;p70">
                <a:extLst>
                  <a:ext uri="{FF2B5EF4-FFF2-40B4-BE49-F238E27FC236}">
                    <a16:creationId xmlns:a16="http://schemas.microsoft.com/office/drawing/2014/main" id="{BE8BCDBF-CC29-4825-87A3-73D557829239}"/>
                  </a:ext>
                </a:extLst>
              </p:cNvPr>
              <p:cNvSpPr/>
              <p:nvPr/>
            </p:nvSpPr>
            <p:spPr>
              <a:xfrm>
                <a:off x="5650187" y="2602740"/>
                <a:ext cx="14151" cy="4063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315" extrusionOk="0">
                    <a:moveTo>
                      <a:pt x="526" y="1"/>
                    </a:moveTo>
                    <a:cubicBezTo>
                      <a:pt x="343" y="23"/>
                      <a:pt x="184" y="46"/>
                      <a:pt x="24" y="69"/>
                    </a:cubicBezTo>
                    <a:cubicBezTo>
                      <a:pt x="24" y="69"/>
                      <a:pt x="1" y="92"/>
                      <a:pt x="1" y="92"/>
                    </a:cubicBezTo>
                    <a:cubicBezTo>
                      <a:pt x="1" y="183"/>
                      <a:pt x="69" y="229"/>
                      <a:pt x="138" y="229"/>
                    </a:cubicBezTo>
                    <a:cubicBezTo>
                      <a:pt x="343" y="229"/>
                      <a:pt x="526" y="252"/>
                      <a:pt x="709" y="274"/>
                    </a:cubicBezTo>
                    <a:cubicBezTo>
                      <a:pt x="777" y="274"/>
                      <a:pt x="845" y="297"/>
                      <a:pt x="914" y="297"/>
                    </a:cubicBezTo>
                    <a:cubicBezTo>
                      <a:pt x="937" y="309"/>
                      <a:pt x="954" y="314"/>
                      <a:pt x="968" y="314"/>
                    </a:cubicBezTo>
                    <a:cubicBezTo>
                      <a:pt x="982" y="314"/>
                      <a:pt x="994" y="309"/>
                      <a:pt x="1005" y="297"/>
                    </a:cubicBezTo>
                    <a:cubicBezTo>
                      <a:pt x="1051" y="274"/>
                      <a:pt x="1074" y="252"/>
                      <a:pt x="1074" y="206"/>
                    </a:cubicBezTo>
                    <a:cubicBezTo>
                      <a:pt x="1097" y="160"/>
                      <a:pt x="1051" y="69"/>
                      <a:pt x="982" y="46"/>
                    </a:cubicBezTo>
                    <a:cubicBezTo>
                      <a:pt x="823" y="23"/>
                      <a:pt x="686" y="1"/>
                      <a:pt x="5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7883;p70">
                <a:extLst>
                  <a:ext uri="{FF2B5EF4-FFF2-40B4-BE49-F238E27FC236}">
                    <a16:creationId xmlns:a16="http://schemas.microsoft.com/office/drawing/2014/main" id="{D4CDDE60-AD16-41C3-A01C-DD1B87C580E5}"/>
                  </a:ext>
                </a:extLst>
              </p:cNvPr>
              <p:cNvSpPr/>
              <p:nvPr/>
            </p:nvSpPr>
            <p:spPr>
              <a:xfrm>
                <a:off x="5649606" y="2603036"/>
                <a:ext cx="11791" cy="265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206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46"/>
                    </a:cubicBezTo>
                    <a:cubicBezTo>
                      <a:pt x="23" y="92"/>
                      <a:pt x="46" y="137"/>
                      <a:pt x="69" y="183"/>
                    </a:cubicBezTo>
                    <a:cubicBezTo>
                      <a:pt x="320" y="183"/>
                      <a:pt x="571" y="206"/>
                      <a:pt x="845" y="206"/>
                    </a:cubicBezTo>
                    <a:cubicBezTo>
                      <a:pt x="868" y="206"/>
                      <a:pt x="890" y="206"/>
                      <a:pt x="890" y="183"/>
                    </a:cubicBezTo>
                    <a:cubicBezTo>
                      <a:pt x="913" y="160"/>
                      <a:pt x="913" y="137"/>
                      <a:pt x="913" y="115"/>
                    </a:cubicBezTo>
                    <a:cubicBezTo>
                      <a:pt x="913" y="92"/>
                      <a:pt x="913" y="69"/>
                      <a:pt x="890" y="46"/>
                    </a:cubicBezTo>
                    <a:cubicBezTo>
                      <a:pt x="868" y="23"/>
                      <a:pt x="845" y="23"/>
                      <a:pt x="822" y="23"/>
                    </a:cubicBezTo>
                    <a:cubicBezTo>
                      <a:pt x="548" y="23"/>
                      <a:pt x="274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7884;p70">
                <a:extLst>
                  <a:ext uri="{FF2B5EF4-FFF2-40B4-BE49-F238E27FC236}">
                    <a16:creationId xmlns:a16="http://schemas.microsoft.com/office/drawing/2014/main" id="{61399DD7-B348-4E64-8620-0ABF493DA5F2}"/>
                  </a:ext>
                </a:extLst>
              </p:cNvPr>
              <p:cNvSpPr/>
              <p:nvPr/>
            </p:nvSpPr>
            <p:spPr>
              <a:xfrm>
                <a:off x="5649310" y="2602146"/>
                <a:ext cx="11197" cy="2967"/>
              </a:xfrm>
              <a:custGeom>
                <a:avLst/>
                <a:gdLst/>
                <a:ahLst/>
                <a:cxnLst/>
                <a:rect l="l" t="t" r="r" b="b"/>
                <a:pathLst>
                  <a:path w="868" h="230" extrusionOk="0">
                    <a:moveTo>
                      <a:pt x="297" y="1"/>
                    </a:moveTo>
                    <a:cubicBezTo>
                      <a:pt x="206" y="1"/>
                      <a:pt x="115" y="24"/>
                      <a:pt x="0" y="24"/>
                    </a:cubicBezTo>
                    <a:cubicBezTo>
                      <a:pt x="23" y="47"/>
                      <a:pt x="23" y="92"/>
                      <a:pt x="46" y="115"/>
                    </a:cubicBezTo>
                    <a:cubicBezTo>
                      <a:pt x="46" y="161"/>
                      <a:pt x="69" y="184"/>
                      <a:pt x="69" y="206"/>
                    </a:cubicBezTo>
                    <a:cubicBezTo>
                      <a:pt x="297" y="206"/>
                      <a:pt x="548" y="206"/>
                      <a:pt x="777" y="229"/>
                    </a:cubicBezTo>
                    <a:cubicBezTo>
                      <a:pt x="799" y="229"/>
                      <a:pt x="822" y="206"/>
                      <a:pt x="845" y="184"/>
                    </a:cubicBezTo>
                    <a:cubicBezTo>
                      <a:pt x="868" y="161"/>
                      <a:pt x="868" y="138"/>
                      <a:pt x="868" y="115"/>
                    </a:cubicBezTo>
                    <a:cubicBezTo>
                      <a:pt x="868" y="92"/>
                      <a:pt x="845" y="69"/>
                      <a:pt x="822" y="47"/>
                    </a:cubicBezTo>
                    <a:cubicBezTo>
                      <a:pt x="822" y="24"/>
                      <a:pt x="777" y="24"/>
                      <a:pt x="754" y="24"/>
                    </a:cubicBezTo>
                    <a:cubicBezTo>
                      <a:pt x="594" y="24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7885;p70">
                <a:extLst>
                  <a:ext uri="{FF2B5EF4-FFF2-40B4-BE49-F238E27FC236}">
                    <a16:creationId xmlns:a16="http://schemas.microsoft.com/office/drawing/2014/main" id="{BD2CD1F9-0425-49B5-B833-96CE90D80105}"/>
                  </a:ext>
                </a:extLst>
              </p:cNvPr>
              <p:cNvSpPr/>
              <p:nvPr/>
            </p:nvSpPr>
            <p:spPr>
              <a:xfrm>
                <a:off x="5649310" y="2601862"/>
                <a:ext cx="13558" cy="3251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52" extrusionOk="0">
                    <a:moveTo>
                      <a:pt x="434" y="0"/>
                    </a:moveTo>
                    <a:cubicBezTo>
                      <a:pt x="434" y="0"/>
                      <a:pt x="411" y="0"/>
                      <a:pt x="411" y="23"/>
                    </a:cubicBezTo>
                    <a:lnTo>
                      <a:pt x="0" y="23"/>
                    </a:lnTo>
                    <a:cubicBezTo>
                      <a:pt x="23" y="46"/>
                      <a:pt x="23" y="91"/>
                      <a:pt x="46" y="137"/>
                    </a:cubicBezTo>
                    <a:cubicBezTo>
                      <a:pt x="46" y="160"/>
                      <a:pt x="46" y="183"/>
                      <a:pt x="69" y="206"/>
                    </a:cubicBezTo>
                    <a:cubicBezTo>
                      <a:pt x="206" y="206"/>
                      <a:pt x="366" y="206"/>
                      <a:pt x="525" y="228"/>
                    </a:cubicBezTo>
                    <a:lnTo>
                      <a:pt x="503" y="228"/>
                    </a:lnTo>
                    <a:cubicBezTo>
                      <a:pt x="640" y="228"/>
                      <a:pt x="777" y="228"/>
                      <a:pt x="913" y="251"/>
                    </a:cubicBezTo>
                    <a:cubicBezTo>
                      <a:pt x="936" y="251"/>
                      <a:pt x="959" y="251"/>
                      <a:pt x="982" y="228"/>
                    </a:cubicBezTo>
                    <a:cubicBezTo>
                      <a:pt x="1005" y="228"/>
                      <a:pt x="1028" y="206"/>
                      <a:pt x="1028" y="160"/>
                    </a:cubicBezTo>
                    <a:cubicBezTo>
                      <a:pt x="1050" y="114"/>
                      <a:pt x="1005" y="46"/>
                      <a:pt x="959" y="46"/>
                    </a:cubicBezTo>
                    <a:cubicBezTo>
                      <a:pt x="777" y="23"/>
                      <a:pt x="617" y="23"/>
                      <a:pt x="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7886;p70">
                <a:extLst>
                  <a:ext uri="{FF2B5EF4-FFF2-40B4-BE49-F238E27FC236}">
                    <a16:creationId xmlns:a16="http://schemas.microsoft.com/office/drawing/2014/main" id="{A228CB9F-CEE0-47FD-B72B-86072D727EA8}"/>
                  </a:ext>
                </a:extLst>
              </p:cNvPr>
              <p:cNvSpPr/>
              <p:nvPr/>
            </p:nvSpPr>
            <p:spPr>
              <a:xfrm>
                <a:off x="5649903" y="2602146"/>
                <a:ext cx="12964" cy="3341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259" extrusionOk="0">
                    <a:moveTo>
                      <a:pt x="46" y="1"/>
                    </a:moveTo>
                    <a:cubicBezTo>
                      <a:pt x="23" y="1"/>
                      <a:pt x="23" y="24"/>
                      <a:pt x="0" y="47"/>
                    </a:cubicBezTo>
                    <a:cubicBezTo>
                      <a:pt x="0" y="69"/>
                      <a:pt x="23" y="92"/>
                      <a:pt x="23" y="115"/>
                    </a:cubicBezTo>
                    <a:cubicBezTo>
                      <a:pt x="46" y="138"/>
                      <a:pt x="69" y="161"/>
                      <a:pt x="91" y="161"/>
                    </a:cubicBezTo>
                    <a:cubicBezTo>
                      <a:pt x="343" y="184"/>
                      <a:pt x="616" y="206"/>
                      <a:pt x="890" y="252"/>
                    </a:cubicBezTo>
                    <a:cubicBezTo>
                      <a:pt x="899" y="256"/>
                      <a:pt x="907" y="258"/>
                      <a:pt x="915" y="258"/>
                    </a:cubicBezTo>
                    <a:cubicBezTo>
                      <a:pt x="951" y="258"/>
                      <a:pt x="982" y="221"/>
                      <a:pt x="982" y="184"/>
                    </a:cubicBezTo>
                    <a:cubicBezTo>
                      <a:pt x="1004" y="138"/>
                      <a:pt x="959" y="69"/>
                      <a:pt x="913" y="69"/>
                    </a:cubicBezTo>
                    <a:cubicBezTo>
                      <a:pt x="731" y="47"/>
                      <a:pt x="548" y="1"/>
                      <a:pt x="3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7887;p70">
                <a:extLst>
                  <a:ext uri="{FF2B5EF4-FFF2-40B4-BE49-F238E27FC236}">
                    <a16:creationId xmlns:a16="http://schemas.microsoft.com/office/drawing/2014/main" id="{FD0B84FB-ADBA-42CF-9B26-2B3C7FB12C85}"/>
                  </a:ext>
                </a:extLst>
              </p:cNvPr>
              <p:cNvSpPr/>
              <p:nvPr/>
            </p:nvSpPr>
            <p:spPr>
              <a:xfrm>
                <a:off x="5649310" y="2602146"/>
                <a:ext cx="23865" cy="561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435" extrusionOk="0">
                    <a:moveTo>
                      <a:pt x="0" y="1"/>
                    </a:moveTo>
                    <a:cubicBezTo>
                      <a:pt x="23" y="47"/>
                      <a:pt x="23" y="92"/>
                      <a:pt x="46" y="115"/>
                    </a:cubicBezTo>
                    <a:cubicBezTo>
                      <a:pt x="46" y="161"/>
                      <a:pt x="69" y="184"/>
                      <a:pt x="69" y="206"/>
                    </a:cubicBezTo>
                    <a:cubicBezTo>
                      <a:pt x="137" y="206"/>
                      <a:pt x="183" y="206"/>
                      <a:pt x="252" y="229"/>
                    </a:cubicBezTo>
                    <a:lnTo>
                      <a:pt x="274" y="229"/>
                    </a:lnTo>
                    <a:cubicBezTo>
                      <a:pt x="754" y="252"/>
                      <a:pt x="1233" y="366"/>
                      <a:pt x="1712" y="435"/>
                    </a:cubicBezTo>
                    <a:cubicBezTo>
                      <a:pt x="1781" y="435"/>
                      <a:pt x="1827" y="389"/>
                      <a:pt x="1849" y="343"/>
                    </a:cubicBezTo>
                    <a:cubicBezTo>
                      <a:pt x="1849" y="298"/>
                      <a:pt x="1804" y="229"/>
                      <a:pt x="1758" y="229"/>
                    </a:cubicBezTo>
                    <a:cubicBezTo>
                      <a:pt x="1484" y="184"/>
                      <a:pt x="1187" y="138"/>
                      <a:pt x="913" y="92"/>
                    </a:cubicBezTo>
                    <a:cubicBezTo>
                      <a:pt x="640" y="47"/>
                      <a:pt x="343" y="1"/>
                      <a:pt x="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7888;p70">
                <a:extLst>
                  <a:ext uri="{FF2B5EF4-FFF2-40B4-BE49-F238E27FC236}">
                    <a16:creationId xmlns:a16="http://schemas.microsoft.com/office/drawing/2014/main" id="{712C1C19-1A44-4182-A1CD-2D038BD26B3C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7889;p70">
                <a:extLst>
                  <a:ext uri="{FF2B5EF4-FFF2-40B4-BE49-F238E27FC236}">
                    <a16:creationId xmlns:a16="http://schemas.microsoft.com/office/drawing/2014/main" id="{0E5F30AF-784A-4F46-8F18-AD4AC157A9C2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7890;p70">
                <a:extLst>
                  <a:ext uri="{FF2B5EF4-FFF2-40B4-BE49-F238E27FC236}">
                    <a16:creationId xmlns:a16="http://schemas.microsoft.com/office/drawing/2014/main" id="{E19FB56C-779A-49AB-9860-5A9CB1C4CC9C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7891;p70">
                <a:extLst>
                  <a:ext uri="{FF2B5EF4-FFF2-40B4-BE49-F238E27FC236}">
                    <a16:creationId xmlns:a16="http://schemas.microsoft.com/office/drawing/2014/main" id="{CA5BB7B0-AD97-4B70-891E-7DFF32DCF31B}"/>
                  </a:ext>
                </a:extLst>
              </p:cNvPr>
              <p:cNvSpPr/>
              <p:nvPr/>
            </p:nvSpPr>
            <p:spPr>
              <a:xfrm>
                <a:off x="5651077" y="2602740"/>
                <a:ext cx="22678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343" extrusionOk="0">
                    <a:moveTo>
                      <a:pt x="92" y="1"/>
                    </a:moveTo>
                    <a:cubicBezTo>
                      <a:pt x="46" y="1"/>
                      <a:pt x="0" y="46"/>
                      <a:pt x="0" y="92"/>
                    </a:cubicBezTo>
                    <a:cubicBezTo>
                      <a:pt x="23" y="160"/>
                      <a:pt x="69" y="183"/>
                      <a:pt x="115" y="183"/>
                    </a:cubicBezTo>
                    <a:lnTo>
                      <a:pt x="548" y="183"/>
                    </a:lnTo>
                    <a:cubicBezTo>
                      <a:pt x="913" y="229"/>
                      <a:pt x="1279" y="274"/>
                      <a:pt x="1621" y="343"/>
                    </a:cubicBezTo>
                    <a:cubicBezTo>
                      <a:pt x="1690" y="343"/>
                      <a:pt x="1735" y="320"/>
                      <a:pt x="1735" y="274"/>
                    </a:cubicBezTo>
                    <a:cubicBezTo>
                      <a:pt x="1758" y="206"/>
                      <a:pt x="1712" y="160"/>
                      <a:pt x="1667" y="160"/>
                    </a:cubicBezTo>
                    <a:cubicBezTo>
                      <a:pt x="1393" y="115"/>
                      <a:pt x="1142" y="69"/>
                      <a:pt x="868" y="23"/>
                    </a:cubicBezTo>
                    <a:cubicBezTo>
                      <a:pt x="640" y="1"/>
                      <a:pt x="411" y="1"/>
                      <a:pt x="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7892;p70">
                <a:extLst>
                  <a:ext uri="{FF2B5EF4-FFF2-40B4-BE49-F238E27FC236}">
                    <a16:creationId xmlns:a16="http://schemas.microsoft.com/office/drawing/2014/main" id="{9DEA4BD4-40AA-44F4-9061-30CBF87D5B26}"/>
                  </a:ext>
                </a:extLst>
              </p:cNvPr>
              <p:cNvSpPr/>
              <p:nvPr/>
            </p:nvSpPr>
            <p:spPr>
              <a:xfrm>
                <a:off x="5531539" y="2567705"/>
                <a:ext cx="278266" cy="433440"/>
              </a:xfrm>
              <a:custGeom>
                <a:avLst/>
                <a:gdLst/>
                <a:ahLst/>
                <a:cxnLst/>
                <a:rect l="l" t="t" r="r" b="b"/>
                <a:pathLst>
                  <a:path w="21571" h="33600" extrusionOk="0">
                    <a:moveTo>
                      <a:pt x="10432" y="0"/>
                    </a:moveTo>
                    <a:cubicBezTo>
                      <a:pt x="10203" y="0"/>
                      <a:pt x="9975" y="23"/>
                      <a:pt x="9792" y="92"/>
                    </a:cubicBezTo>
                    <a:cubicBezTo>
                      <a:pt x="9633" y="137"/>
                      <a:pt x="9541" y="274"/>
                      <a:pt x="9564" y="434"/>
                    </a:cubicBezTo>
                    <a:cubicBezTo>
                      <a:pt x="9587" y="480"/>
                      <a:pt x="9587" y="525"/>
                      <a:pt x="9610" y="571"/>
                    </a:cubicBezTo>
                    <a:cubicBezTo>
                      <a:pt x="9655" y="639"/>
                      <a:pt x="9724" y="662"/>
                      <a:pt x="9792" y="685"/>
                    </a:cubicBezTo>
                    <a:lnTo>
                      <a:pt x="9884" y="731"/>
                    </a:lnTo>
                    <a:cubicBezTo>
                      <a:pt x="10295" y="913"/>
                      <a:pt x="10705" y="1164"/>
                      <a:pt x="11116" y="1461"/>
                    </a:cubicBezTo>
                    <a:cubicBezTo>
                      <a:pt x="11755" y="1963"/>
                      <a:pt x="12395" y="2625"/>
                      <a:pt x="13034" y="3447"/>
                    </a:cubicBezTo>
                    <a:cubicBezTo>
                      <a:pt x="13604" y="4200"/>
                      <a:pt x="14129" y="5022"/>
                      <a:pt x="14677" y="5981"/>
                    </a:cubicBezTo>
                    <a:cubicBezTo>
                      <a:pt x="15088" y="6757"/>
                      <a:pt x="15499" y="7578"/>
                      <a:pt x="15864" y="8423"/>
                    </a:cubicBezTo>
                    <a:cubicBezTo>
                      <a:pt x="16161" y="9108"/>
                      <a:pt x="16389" y="9770"/>
                      <a:pt x="16572" y="10409"/>
                    </a:cubicBezTo>
                    <a:cubicBezTo>
                      <a:pt x="16777" y="11139"/>
                      <a:pt x="16937" y="11915"/>
                      <a:pt x="17051" y="12691"/>
                    </a:cubicBezTo>
                    <a:cubicBezTo>
                      <a:pt x="17256" y="14152"/>
                      <a:pt x="17256" y="15613"/>
                      <a:pt x="17051" y="17028"/>
                    </a:cubicBezTo>
                    <a:cubicBezTo>
                      <a:pt x="16960" y="17690"/>
                      <a:pt x="16823" y="18352"/>
                      <a:pt x="16663" y="18991"/>
                    </a:cubicBezTo>
                    <a:cubicBezTo>
                      <a:pt x="16503" y="19539"/>
                      <a:pt x="16298" y="20109"/>
                      <a:pt x="16047" y="20726"/>
                    </a:cubicBezTo>
                    <a:cubicBezTo>
                      <a:pt x="15499" y="22050"/>
                      <a:pt x="14746" y="23305"/>
                      <a:pt x="13855" y="24492"/>
                    </a:cubicBezTo>
                    <a:cubicBezTo>
                      <a:pt x="12874" y="25747"/>
                      <a:pt x="11687" y="26911"/>
                      <a:pt x="10340" y="27961"/>
                    </a:cubicBezTo>
                    <a:cubicBezTo>
                      <a:pt x="8788" y="29148"/>
                      <a:pt x="7031" y="30175"/>
                      <a:pt x="5090" y="30997"/>
                    </a:cubicBezTo>
                    <a:cubicBezTo>
                      <a:pt x="3538" y="31659"/>
                      <a:pt x="1895" y="32184"/>
                      <a:pt x="229" y="32549"/>
                    </a:cubicBezTo>
                    <a:cubicBezTo>
                      <a:pt x="160" y="32549"/>
                      <a:pt x="92" y="32595"/>
                      <a:pt x="46" y="32663"/>
                    </a:cubicBezTo>
                    <a:cubicBezTo>
                      <a:pt x="23" y="32732"/>
                      <a:pt x="0" y="32823"/>
                      <a:pt x="23" y="32892"/>
                    </a:cubicBezTo>
                    <a:cubicBezTo>
                      <a:pt x="23" y="32914"/>
                      <a:pt x="23" y="32937"/>
                      <a:pt x="46" y="32937"/>
                    </a:cubicBezTo>
                    <a:cubicBezTo>
                      <a:pt x="46" y="33006"/>
                      <a:pt x="69" y="33051"/>
                      <a:pt x="114" y="33097"/>
                    </a:cubicBezTo>
                    <a:cubicBezTo>
                      <a:pt x="297" y="33280"/>
                      <a:pt x="480" y="33439"/>
                      <a:pt x="708" y="33553"/>
                    </a:cubicBezTo>
                    <a:cubicBezTo>
                      <a:pt x="754" y="33576"/>
                      <a:pt x="799" y="33599"/>
                      <a:pt x="868" y="33599"/>
                    </a:cubicBezTo>
                    <a:lnTo>
                      <a:pt x="1119" y="33599"/>
                    </a:lnTo>
                    <a:cubicBezTo>
                      <a:pt x="3242" y="33211"/>
                      <a:pt x="5341" y="32618"/>
                      <a:pt x="7350" y="31864"/>
                    </a:cubicBezTo>
                    <a:cubicBezTo>
                      <a:pt x="9382" y="31111"/>
                      <a:pt x="11299" y="30153"/>
                      <a:pt x="12988" y="29057"/>
                    </a:cubicBezTo>
                    <a:cubicBezTo>
                      <a:pt x="13878" y="28509"/>
                      <a:pt x="14723" y="27893"/>
                      <a:pt x="15476" y="27254"/>
                    </a:cubicBezTo>
                    <a:cubicBezTo>
                      <a:pt x="16229" y="26615"/>
                      <a:pt x="16960" y="25907"/>
                      <a:pt x="17621" y="25154"/>
                    </a:cubicBezTo>
                    <a:cubicBezTo>
                      <a:pt x="19014" y="23579"/>
                      <a:pt x="20064" y="21890"/>
                      <a:pt x="20726" y="20064"/>
                    </a:cubicBezTo>
                    <a:cubicBezTo>
                      <a:pt x="21091" y="19082"/>
                      <a:pt x="21342" y="17987"/>
                      <a:pt x="21456" y="16823"/>
                    </a:cubicBezTo>
                    <a:cubicBezTo>
                      <a:pt x="21570" y="15727"/>
                      <a:pt x="21570" y="14609"/>
                      <a:pt x="21410" y="13490"/>
                    </a:cubicBezTo>
                    <a:cubicBezTo>
                      <a:pt x="21274" y="12394"/>
                      <a:pt x="21000" y="11299"/>
                      <a:pt x="20589" y="10249"/>
                    </a:cubicBezTo>
                    <a:cubicBezTo>
                      <a:pt x="20338" y="9518"/>
                      <a:pt x="19973" y="8742"/>
                      <a:pt x="19448" y="7807"/>
                    </a:cubicBezTo>
                    <a:cubicBezTo>
                      <a:pt x="18557" y="6186"/>
                      <a:pt x="17553" y="4748"/>
                      <a:pt x="16457" y="3538"/>
                    </a:cubicBezTo>
                    <a:cubicBezTo>
                      <a:pt x="15818" y="2831"/>
                      <a:pt x="15179" y="2260"/>
                      <a:pt x="14540" y="1781"/>
                    </a:cubicBezTo>
                    <a:cubicBezTo>
                      <a:pt x="14380" y="1667"/>
                      <a:pt x="14221" y="1575"/>
                      <a:pt x="14084" y="1461"/>
                    </a:cubicBezTo>
                    <a:cubicBezTo>
                      <a:pt x="14061" y="1461"/>
                      <a:pt x="14038" y="1438"/>
                      <a:pt x="14038" y="1438"/>
                    </a:cubicBezTo>
                    <a:cubicBezTo>
                      <a:pt x="13513" y="1096"/>
                      <a:pt x="13034" y="845"/>
                      <a:pt x="12554" y="639"/>
                    </a:cubicBezTo>
                    <a:cubicBezTo>
                      <a:pt x="12098" y="388"/>
                      <a:pt x="11641" y="206"/>
                      <a:pt x="11208" y="92"/>
                    </a:cubicBezTo>
                    <a:cubicBezTo>
                      <a:pt x="10934" y="23"/>
                      <a:pt x="10660" y="0"/>
                      <a:pt x="104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7893;p70">
                <a:extLst>
                  <a:ext uri="{FF2B5EF4-FFF2-40B4-BE49-F238E27FC236}">
                    <a16:creationId xmlns:a16="http://schemas.microsoft.com/office/drawing/2014/main" id="{E440D8F5-E95A-468F-AB8A-AE9B937632A3}"/>
                  </a:ext>
                </a:extLst>
              </p:cNvPr>
              <p:cNvSpPr/>
              <p:nvPr/>
            </p:nvSpPr>
            <p:spPr>
              <a:xfrm>
                <a:off x="5645775" y="2555038"/>
                <a:ext cx="57431" cy="28999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248" extrusionOk="0">
                    <a:moveTo>
                      <a:pt x="3630" y="1"/>
                    </a:moveTo>
                    <a:cubicBezTo>
                      <a:pt x="2511" y="1"/>
                      <a:pt x="1416" y="229"/>
                      <a:pt x="457" y="777"/>
                    </a:cubicBezTo>
                    <a:cubicBezTo>
                      <a:pt x="274" y="891"/>
                      <a:pt x="138" y="1028"/>
                      <a:pt x="46" y="1233"/>
                    </a:cubicBezTo>
                    <a:cubicBezTo>
                      <a:pt x="1" y="1416"/>
                      <a:pt x="1" y="1621"/>
                      <a:pt x="92" y="1804"/>
                    </a:cubicBezTo>
                    <a:cubicBezTo>
                      <a:pt x="210" y="2057"/>
                      <a:pt x="502" y="2247"/>
                      <a:pt x="793" y="2247"/>
                    </a:cubicBezTo>
                    <a:cubicBezTo>
                      <a:pt x="897" y="2247"/>
                      <a:pt x="1000" y="2223"/>
                      <a:pt x="1096" y="2169"/>
                    </a:cubicBezTo>
                    <a:cubicBezTo>
                      <a:pt x="1393" y="1987"/>
                      <a:pt x="1712" y="1850"/>
                      <a:pt x="2055" y="1736"/>
                    </a:cubicBezTo>
                    <a:cubicBezTo>
                      <a:pt x="2466" y="1621"/>
                      <a:pt x="2877" y="1553"/>
                      <a:pt x="3287" y="1530"/>
                    </a:cubicBezTo>
                    <a:lnTo>
                      <a:pt x="3584" y="1530"/>
                    </a:lnTo>
                    <a:cubicBezTo>
                      <a:pt x="3790" y="1530"/>
                      <a:pt x="3972" y="1485"/>
                      <a:pt x="4155" y="1348"/>
                    </a:cubicBezTo>
                    <a:cubicBezTo>
                      <a:pt x="4292" y="1211"/>
                      <a:pt x="4383" y="1028"/>
                      <a:pt x="4406" y="823"/>
                    </a:cubicBezTo>
                    <a:cubicBezTo>
                      <a:pt x="4452" y="435"/>
                      <a:pt x="4132" y="1"/>
                      <a:pt x="37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7894;p70">
                <a:extLst>
                  <a:ext uri="{FF2B5EF4-FFF2-40B4-BE49-F238E27FC236}">
                    <a16:creationId xmlns:a16="http://schemas.microsoft.com/office/drawing/2014/main" id="{028374FB-20AA-406D-B78C-4E829494EE82}"/>
                  </a:ext>
                </a:extLst>
              </p:cNvPr>
              <p:cNvSpPr/>
              <p:nvPr/>
            </p:nvSpPr>
            <p:spPr>
              <a:xfrm>
                <a:off x="5760012" y="2755261"/>
                <a:ext cx="90700" cy="138107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10706" extrusionOk="0">
                    <a:moveTo>
                      <a:pt x="6164" y="0"/>
                    </a:moveTo>
                    <a:cubicBezTo>
                      <a:pt x="6141" y="0"/>
                      <a:pt x="6141" y="23"/>
                      <a:pt x="6118" y="23"/>
                    </a:cubicBezTo>
                    <a:cubicBezTo>
                      <a:pt x="6072" y="23"/>
                      <a:pt x="6027" y="69"/>
                      <a:pt x="6004" y="114"/>
                    </a:cubicBezTo>
                    <a:lnTo>
                      <a:pt x="5958" y="114"/>
                    </a:lnTo>
                    <a:cubicBezTo>
                      <a:pt x="5913" y="114"/>
                      <a:pt x="5867" y="114"/>
                      <a:pt x="5821" y="137"/>
                    </a:cubicBezTo>
                    <a:cubicBezTo>
                      <a:pt x="4885" y="457"/>
                      <a:pt x="4064" y="890"/>
                      <a:pt x="3333" y="1438"/>
                    </a:cubicBezTo>
                    <a:cubicBezTo>
                      <a:pt x="2922" y="1758"/>
                      <a:pt x="2580" y="2054"/>
                      <a:pt x="2261" y="2397"/>
                    </a:cubicBezTo>
                    <a:cubicBezTo>
                      <a:pt x="1964" y="2716"/>
                      <a:pt x="1644" y="3081"/>
                      <a:pt x="1370" y="3515"/>
                    </a:cubicBezTo>
                    <a:cubicBezTo>
                      <a:pt x="1119" y="3880"/>
                      <a:pt x="891" y="4268"/>
                      <a:pt x="708" y="4702"/>
                    </a:cubicBezTo>
                    <a:cubicBezTo>
                      <a:pt x="503" y="5159"/>
                      <a:pt x="343" y="5615"/>
                      <a:pt x="229" y="6072"/>
                    </a:cubicBezTo>
                    <a:cubicBezTo>
                      <a:pt x="115" y="6551"/>
                      <a:pt x="46" y="7053"/>
                      <a:pt x="24" y="7532"/>
                    </a:cubicBezTo>
                    <a:cubicBezTo>
                      <a:pt x="1" y="7966"/>
                      <a:pt x="46" y="8377"/>
                      <a:pt x="138" y="8788"/>
                    </a:cubicBezTo>
                    <a:cubicBezTo>
                      <a:pt x="183" y="8970"/>
                      <a:pt x="252" y="9153"/>
                      <a:pt x="320" y="9313"/>
                    </a:cubicBezTo>
                    <a:cubicBezTo>
                      <a:pt x="389" y="9450"/>
                      <a:pt x="457" y="9587"/>
                      <a:pt x="549" y="9701"/>
                    </a:cubicBezTo>
                    <a:cubicBezTo>
                      <a:pt x="731" y="9998"/>
                      <a:pt x="982" y="10226"/>
                      <a:pt x="1256" y="10408"/>
                    </a:cubicBezTo>
                    <a:cubicBezTo>
                      <a:pt x="1576" y="10591"/>
                      <a:pt x="1987" y="10705"/>
                      <a:pt x="2420" y="10705"/>
                    </a:cubicBezTo>
                    <a:cubicBezTo>
                      <a:pt x="2649" y="10705"/>
                      <a:pt x="2854" y="10682"/>
                      <a:pt x="3082" y="10637"/>
                    </a:cubicBezTo>
                    <a:cubicBezTo>
                      <a:pt x="3356" y="10568"/>
                      <a:pt x="3676" y="10431"/>
                      <a:pt x="3995" y="10249"/>
                    </a:cubicBezTo>
                    <a:cubicBezTo>
                      <a:pt x="4269" y="10089"/>
                      <a:pt x="4543" y="9861"/>
                      <a:pt x="4840" y="9564"/>
                    </a:cubicBezTo>
                    <a:cubicBezTo>
                      <a:pt x="5136" y="9313"/>
                      <a:pt x="5388" y="8993"/>
                      <a:pt x="5639" y="8628"/>
                    </a:cubicBezTo>
                    <a:cubicBezTo>
                      <a:pt x="5890" y="8217"/>
                      <a:pt x="6118" y="7783"/>
                      <a:pt x="6323" y="7327"/>
                    </a:cubicBezTo>
                    <a:cubicBezTo>
                      <a:pt x="6438" y="7053"/>
                      <a:pt x="6529" y="6779"/>
                      <a:pt x="6620" y="6528"/>
                    </a:cubicBezTo>
                    <a:cubicBezTo>
                      <a:pt x="6711" y="6209"/>
                      <a:pt x="6780" y="5889"/>
                      <a:pt x="6826" y="5615"/>
                    </a:cubicBezTo>
                    <a:cubicBezTo>
                      <a:pt x="6963" y="4999"/>
                      <a:pt x="7008" y="4382"/>
                      <a:pt x="7008" y="3743"/>
                    </a:cubicBezTo>
                    <a:cubicBezTo>
                      <a:pt x="7031" y="2762"/>
                      <a:pt x="6871" y="1803"/>
                      <a:pt x="6597" y="890"/>
                    </a:cubicBezTo>
                    <a:cubicBezTo>
                      <a:pt x="6552" y="799"/>
                      <a:pt x="6529" y="730"/>
                      <a:pt x="6483" y="662"/>
                    </a:cubicBezTo>
                    <a:cubicBezTo>
                      <a:pt x="6392" y="434"/>
                      <a:pt x="6278" y="228"/>
                      <a:pt x="61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7895;p70">
                <a:extLst>
                  <a:ext uri="{FF2B5EF4-FFF2-40B4-BE49-F238E27FC236}">
                    <a16:creationId xmlns:a16="http://schemas.microsoft.com/office/drawing/2014/main" id="{EB51281B-A2CA-4604-838E-83910B8C621B}"/>
                  </a:ext>
                </a:extLst>
              </p:cNvPr>
              <p:cNvSpPr/>
              <p:nvPr/>
            </p:nvSpPr>
            <p:spPr>
              <a:xfrm>
                <a:off x="5754130" y="2677813"/>
                <a:ext cx="90700" cy="146634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11367" extrusionOk="0">
                    <a:moveTo>
                      <a:pt x="3287" y="1"/>
                    </a:moveTo>
                    <a:cubicBezTo>
                      <a:pt x="3219" y="1"/>
                      <a:pt x="3150" y="24"/>
                      <a:pt x="3059" y="47"/>
                    </a:cubicBezTo>
                    <a:cubicBezTo>
                      <a:pt x="2945" y="69"/>
                      <a:pt x="2853" y="138"/>
                      <a:pt x="2762" y="206"/>
                    </a:cubicBezTo>
                    <a:cubicBezTo>
                      <a:pt x="2602" y="389"/>
                      <a:pt x="2465" y="617"/>
                      <a:pt x="2443" y="891"/>
                    </a:cubicBezTo>
                    <a:cubicBezTo>
                      <a:pt x="2443" y="960"/>
                      <a:pt x="2443" y="1028"/>
                      <a:pt x="2443" y="1097"/>
                    </a:cubicBezTo>
                    <a:cubicBezTo>
                      <a:pt x="2328" y="982"/>
                      <a:pt x="2192" y="868"/>
                      <a:pt x="2077" y="754"/>
                    </a:cubicBezTo>
                    <a:cubicBezTo>
                      <a:pt x="1986" y="686"/>
                      <a:pt x="1872" y="594"/>
                      <a:pt x="1735" y="549"/>
                    </a:cubicBezTo>
                    <a:cubicBezTo>
                      <a:pt x="1575" y="457"/>
                      <a:pt x="1438" y="435"/>
                      <a:pt x="1301" y="435"/>
                    </a:cubicBezTo>
                    <a:cubicBezTo>
                      <a:pt x="1281" y="428"/>
                      <a:pt x="1259" y="425"/>
                      <a:pt x="1236" y="425"/>
                    </a:cubicBezTo>
                    <a:cubicBezTo>
                      <a:pt x="1179" y="425"/>
                      <a:pt x="1115" y="441"/>
                      <a:pt x="1050" y="457"/>
                    </a:cubicBezTo>
                    <a:cubicBezTo>
                      <a:pt x="1027" y="457"/>
                      <a:pt x="982" y="480"/>
                      <a:pt x="959" y="503"/>
                    </a:cubicBezTo>
                    <a:cubicBezTo>
                      <a:pt x="799" y="572"/>
                      <a:pt x="662" y="663"/>
                      <a:pt x="571" y="800"/>
                    </a:cubicBezTo>
                    <a:cubicBezTo>
                      <a:pt x="480" y="937"/>
                      <a:pt x="388" y="1051"/>
                      <a:pt x="365" y="1165"/>
                    </a:cubicBezTo>
                    <a:cubicBezTo>
                      <a:pt x="297" y="1348"/>
                      <a:pt x="274" y="1485"/>
                      <a:pt x="274" y="1667"/>
                    </a:cubicBezTo>
                    <a:cubicBezTo>
                      <a:pt x="274" y="1804"/>
                      <a:pt x="297" y="1941"/>
                      <a:pt x="320" y="2101"/>
                    </a:cubicBezTo>
                    <a:cubicBezTo>
                      <a:pt x="388" y="2398"/>
                      <a:pt x="502" y="2694"/>
                      <a:pt x="685" y="3014"/>
                    </a:cubicBezTo>
                    <a:cubicBezTo>
                      <a:pt x="754" y="3128"/>
                      <a:pt x="822" y="3265"/>
                      <a:pt x="890" y="3356"/>
                    </a:cubicBezTo>
                    <a:cubicBezTo>
                      <a:pt x="799" y="3356"/>
                      <a:pt x="685" y="3356"/>
                      <a:pt x="594" y="3379"/>
                    </a:cubicBezTo>
                    <a:cubicBezTo>
                      <a:pt x="548" y="3402"/>
                      <a:pt x="480" y="3425"/>
                      <a:pt x="434" y="3448"/>
                    </a:cubicBezTo>
                    <a:cubicBezTo>
                      <a:pt x="297" y="3539"/>
                      <a:pt x="160" y="3722"/>
                      <a:pt x="92" y="3904"/>
                    </a:cubicBezTo>
                    <a:cubicBezTo>
                      <a:pt x="23" y="4132"/>
                      <a:pt x="23" y="4383"/>
                      <a:pt x="46" y="4635"/>
                    </a:cubicBezTo>
                    <a:cubicBezTo>
                      <a:pt x="69" y="4771"/>
                      <a:pt x="92" y="4931"/>
                      <a:pt x="137" y="5091"/>
                    </a:cubicBezTo>
                    <a:cubicBezTo>
                      <a:pt x="183" y="5228"/>
                      <a:pt x="229" y="5388"/>
                      <a:pt x="297" y="5525"/>
                    </a:cubicBezTo>
                    <a:cubicBezTo>
                      <a:pt x="411" y="5776"/>
                      <a:pt x="548" y="6027"/>
                      <a:pt x="662" y="6255"/>
                    </a:cubicBezTo>
                    <a:cubicBezTo>
                      <a:pt x="617" y="6255"/>
                      <a:pt x="594" y="6278"/>
                      <a:pt x="571" y="6278"/>
                    </a:cubicBezTo>
                    <a:cubicBezTo>
                      <a:pt x="137" y="6506"/>
                      <a:pt x="0" y="7100"/>
                      <a:pt x="46" y="7602"/>
                    </a:cubicBezTo>
                    <a:cubicBezTo>
                      <a:pt x="69" y="8241"/>
                      <a:pt x="297" y="8903"/>
                      <a:pt x="708" y="9428"/>
                    </a:cubicBezTo>
                    <a:cubicBezTo>
                      <a:pt x="868" y="9679"/>
                      <a:pt x="1096" y="9907"/>
                      <a:pt x="1415" y="10158"/>
                    </a:cubicBezTo>
                    <a:cubicBezTo>
                      <a:pt x="1712" y="10386"/>
                      <a:pt x="1986" y="10592"/>
                      <a:pt x="2260" y="10752"/>
                    </a:cubicBezTo>
                    <a:cubicBezTo>
                      <a:pt x="2648" y="10980"/>
                      <a:pt x="3036" y="11140"/>
                      <a:pt x="3401" y="11231"/>
                    </a:cubicBezTo>
                    <a:cubicBezTo>
                      <a:pt x="3704" y="11327"/>
                      <a:pt x="3984" y="11367"/>
                      <a:pt x="4242" y="11367"/>
                    </a:cubicBezTo>
                    <a:cubicBezTo>
                      <a:pt x="4354" y="11367"/>
                      <a:pt x="4462" y="11359"/>
                      <a:pt x="4565" y="11345"/>
                    </a:cubicBezTo>
                    <a:cubicBezTo>
                      <a:pt x="4725" y="11345"/>
                      <a:pt x="4862" y="11299"/>
                      <a:pt x="4999" y="11254"/>
                    </a:cubicBezTo>
                    <a:cubicBezTo>
                      <a:pt x="5250" y="11185"/>
                      <a:pt x="5456" y="11094"/>
                      <a:pt x="5661" y="10957"/>
                    </a:cubicBezTo>
                    <a:cubicBezTo>
                      <a:pt x="6003" y="10706"/>
                      <a:pt x="6300" y="10364"/>
                      <a:pt x="6528" y="9953"/>
                    </a:cubicBezTo>
                    <a:cubicBezTo>
                      <a:pt x="6871" y="9291"/>
                      <a:pt x="7030" y="8424"/>
                      <a:pt x="6962" y="7465"/>
                    </a:cubicBezTo>
                    <a:cubicBezTo>
                      <a:pt x="6916" y="7008"/>
                      <a:pt x="6848" y="6529"/>
                      <a:pt x="6734" y="5981"/>
                    </a:cubicBezTo>
                    <a:cubicBezTo>
                      <a:pt x="6551" y="5365"/>
                      <a:pt x="6346" y="4771"/>
                      <a:pt x="6163" y="4178"/>
                    </a:cubicBezTo>
                    <a:cubicBezTo>
                      <a:pt x="6095" y="4064"/>
                      <a:pt x="6049" y="3927"/>
                      <a:pt x="5981" y="3790"/>
                    </a:cubicBezTo>
                    <a:cubicBezTo>
                      <a:pt x="5889" y="3562"/>
                      <a:pt x="5821" y="3333"/>
                      <a:pt x="5729" y="3082"/>
                    </a:cubicBezTo>
                    <a:cubicBezTo>
                      <a:pt x="5661" y="2900"/>
                      <a:pt x="5615" y="2740"/>
                      <a:pt x="5547" y="2557"/>
                    </a:cubicBezTo>
                    <a:cubicBezTo>
                      <a:pt x="5387" y="2124"/>
                      <a:pt x="5204" y="1690"/>
                      <a:pt x="4953" y="1302"/>
                    </a:cubicBezTo>
                    <a:cubicBezTo>
                      <a:pt x="4702" y="891"/>
                      <a:pt x="4428" y="572"/>
                      <a:pt x="4132" y="343"/>
                    </a:cubicBezTo>
                    <a:cubicBezTo>
                      <a:pt x="3881" y="138"/>
                      <a:pt x="3607" y="24"/>
                      <a:pt x="3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6" name="Google Shape;7896;p70">
                <a:extLst>
                  <a:ext uri="{FF2B5EF4-FFF2-40B4-BE49-F238E27FC236}">
                    <a16:creationId xmlns:a16="http://schemas.microsoft.com/office/drawing/2014/main" id="{A5B8578A-62AC-40EE-B7F3-4832FFEAD8CF}"/>
                  </a:ext>
                </a:extLst>
              </p:cNvPr>
              <p:cNvSpPr/>
              <p:nvPr/>
            </p:nvSpPr>
            <p:spPr>
              <a:xfrm>
                <a:off x="5764436" y="2721103"/>
                <a:ext cx="8836" cy="11907"/>
              </a:xfrm>
              <a:custGeom>
                <a:avLst/>
                <a:gdLst/>
                <a:ahLst/>
                <a:cxnLst/>
                <a:rect l="l" t="t" r="r" b="b"/>
                <a:pathLst>
                  <a:path w="685" h="923" extrusionOk="0">
                    <a:moveTo>
                      <a:pt x="91" y="0"/>
                    </a:moveTo>
                    <a:cubicBezTo>
                      <a:pt x="91" y="0"/>
                      <a:pt x="69" y="23"/>
                      <a:pt x="46" y="23"/>
                    </a:cubicBezTo>
                    <a:cubicBezTo>
                      <a:pt x="23" y="46"/>
                      <a:pt x="23" y="92"/>
                      <a:pt x="23" y="114"/>
                    </a:cubicBezTo>
                    <a:cubicBezTo>
                      <a:pt x="0" y="160"/>
                      <a:pt x="23" y="183"/>
                      <a:pt x="46" y="206"/>
                    </a:cubicBezTo>
                    <a:cubicBezTo>
                      <a:pt x="91" y="343"/>
                      <a:pt x="183" y="480"/>
                      <a:pt x="251" y="594"/>
                    </a:cubicBezTo>
                    <a:cubicBezTo>
                      <a:pt x="343" y="685"/>
                      <a:pt x="411" y="799"/>
                      <a:pt x="502" y="890"/>
                    </a:cubicBezTo>
                    <a:cubicBezTo>
                      <a:pt x="518" y="907"/>
                      <a:pt x="546" y="923"/>
                      <a:pt x="569" y="923"/>
                    </a:cubicBezTo>
                    <a:cubicBezTo>
                      <a:pt x="578" y="923"/>
                      <a:pt x="587" y="920"/>
                      <a:pt x="594" y="913"/>
                    </a:cubicBezTo>
                    <a:cubicBezTo>
                      <a:pt x="616" y="913"/>
                      <a:pt x="639" y="890"/>
                      <a:pt x="662" y="868"/>
                    </a:cubicBezTo>
                    <a:cubicBezTo>
                      <a:pt x="685" y="845"/>
                      <a:pt x="685" y="799"/>
                      <a:pt x="685" y="776"/>
                    </a:cubicBezTo>
                    <a:cubicBezTo>
                      <a:pt x="685" y="731"/>
                      <a:pt x="662" y="708"/>
                      <a:pt x="639" y="685"/>
                    </a:cubicBezTo>
                    <a:cubicBezTo>
                      <a:pt x="616" y="662"/>
                      <a:pt x="594" y="639"/>
                      <a:pt x="594" y="617"/>
                    </a:cubicBezTo>
                    <a:cubicBezTo>
                      <a:pt x="502" y="525"/>
                      <a:pt x="434" y="434"/>
                      <a:pt x="365" y="320"/>
                    </a:cubicBezTo>
                    <a:cubicBezTo>
                      <a:pt x="320" y="229"/>
                      <a:pt x="274" y="137"/>
                      <a:pt x="206" y="46"/>
                    </a:cubicBezTo>
                    <a:cubicBezTo>
                      <a:pt x="183" y="0"/>
                      <a:pt x="137" y="0"/>
                      <a:pt x="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7" name="Google Shape;7897;p70">
                <a:extLst>
                  <a:ext uri="{FF2B5EF4-FFF2-40B4-BE49-F238E27FC236}">
                    <a16:creationId xmlns:a16="http://schemas.microsoft.com/office/drawing/2014/main" id="{7CFA805B-742A-4AC4-B62F-2B8B3382FFC9}"/>
                  </a:ext>
                </a:extLst>
              </p:cNvPr>
              <p:cNvSpPr/>
              <p:nvPr/>
            </p:nvSpPr>
            <p:spPr>
              <a:xfrm>
                <a:off x="5762372" y="2757196"/>
                <a:ext cx="8256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19" extrusionOk="0">
                    <a:moveTo>
                      <a:pt x="155" y="1"/>
                    </a:moveTo>
                    <a:cubicBezTo>
                      <a:pt x="141" y="1"/>
                      <a:pt x="127" y="4"/>
                      <a:pt x="115" y="10"/>
                    </a:cubicBezTo>
                    <a:cubicBezTo>
                      <a:pt x="115" y="10"/>
                      <a:pt x="92" y="33"/>
                      <a:pt x="69" y="33"/>
                    </a:cubicBezTo>
                    <a:cubicBezTo>
                      <a:pt x="23" y="78"/>
                      <a:pt x="0" y="170"/>
                      <a:pt x="46" y="238"/>
                    </a:cubicBezTo>
                    <a:cubicBezTo>
                      <a:pt x="160" y="421"/>
                      <a:pt x="274" y="603"/>
                      <a:pt x="411" y="763"/>
                    </a:cubicBezTo>
                    <a:cubicBezTo>
                      <a:pt x="434" y="786"/>
                      <a:pt x="457" y="809"/>
                      <a:pt x="480" y="809"/>
                    </a:cubicBezTo>
                    <a:cubicBezTo>
                      <a:pt x="493" y="815"/>
                      <a:pt x="506" y="818"/>
                      <a:pt x="519" y="818"/>
                    </a:cubicBezTo>
                    <a:cubicBezTo>
                      <a:pt x="550" y="818"/>
                      <a:pt x="578" y="802"/>
                      <a:pt x="594" y="786"/>
                    </a:cubicBezTo>
                    <a:cubicBezTo>
                      <a:pt x="617" y="763"/>
                      <a:pt x="640" y="717"/>
                      <a:pt x="640" y="695"/>
                    </a:cubicBezTo>
                    <a:cubicBezTo>
                      <a:pt x="640" y="649"/>
                      <a:pt x="640" y="603"/>
                      <a:pt x="617" y="558"/>
                    </a:cubicBezTo>
                    <a:cubicBezTo>
                      <a:pt x="480" y="398"/>
                      <a:pt x="366" y="238"/>
                      <a:pt x="251" y="55"/>
                    </a:cubicBezTo>
                    <a:cubicBezTo>
                      <a:pt x="235" y="22"/>
                      <a:pt x="194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7898;p70">
                <a:extLst>
                  <a:ext uri="{FF2B5EF4-FFF2-40B4-BE49-F238E27FC236}">
                    <a16:creationId xmlns:a16="http://schemas.microsoft.com/office/drawing/2014/main" id="{7CAA159F-F5DE-4B21-8C2E-EF56C3D418A0}"/>
                  </a:ext>
                </a:extLst>
              </p:cNvPr>
              <p:cNvSpPr/>
              <p:nvPr/>
            </p:nvSpPr>
            <p:spPr>
              <a:xfrm>
                <a:off x="5785036" y="2693009"/>
                <a:ext cx="30057" cy="33914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2629" extrusionOk="0">
                    <a:moveTo>
                      <a:pt x="104" y="0"/>
                    </a:moveTo>
                    <a:cubicBezTo>
                      <a:pt x="94" y="0"/>
                      <a:pt x="83" y="3"/>
                      <a:pt x="69" y="10"/>
                    </a:cubicBezTo>
                    <a:lnTo>
                      <a:pt x="47" y="10"/>
                    </a:lnTo>
                    <a:cubicBezTo>
                      <a:pt x="24" y="56"/>
                      <a:pt x="1" y="101"/>
                      <a:pt x="24" y="147"/>
                    </a:cubicBezTo>
                    <a:cubicBezTo>
                      <a:pt x="343" y="603"/>
                      <a:pt x="663" y="1037"/>
                      <a:pt x="1028" y="1471"/>
                    </a:cubicBezTo>
                    <a:cubicBezTo>
                      <a:pt x="1348" y="1859"/>
                      <a:pt x="1690" y="2224"/>
                      <a:pt x="2055" y="2589"/>
                    </a:cubicBezTo>
                    <a:cubicBezTo>
                      <a:pt x="2082" y="2616"/>
                      <a:pt x="2116" y="2629"/>
                      <a:pt x="2151" y="2629"/>
                    </a:cubicBezTo>
                    <a:cubicBezTo>
                      <a:pt x="2203" y="2629"/>
                      <a:pt x="2256" y="2599"/>
                      <a:pt x="2283" y="2544"/>
                    </a:cubicBezTo>
                    <a:cubicBezTo>
                      <a:pt x="2329" y="2475"/>
                      <a:pt x="2329" y="2338"/>
                      <a:pt x="2261" y="2270"/>
                    </a:cubicBezTo>
                    <a:cubicBezTo>
                      <a:pt x="1690" y="1790"/>
                      <a:pt x="1165" y="1265"/>
                      <a:pt x="663" y="695"/>
                    </a:cubicBezTo>
                    <a:cubicBezTo>
                      <a:pt x="480" y="489"/>
                      <a:pt x="321" y="261"/>
                      <a:pt x="161" y="33"/>
                    </a:cubicBezTo>
                    <a:cubicBezTo>
                      <a:pt x="145" y="17"/>
                      <a:pt x="128" y="0"/>
                      <a:pt x="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7899;p70">
                <a:extLst>
                  <a:ext uri="{FF2B5EF4-FFF2-40B4-BE49-F238E27FC236}">
                    <a16:creationId xmlns:a16="http://schemas.microsoft.com/office/drawing/2014/main" id="{3FC4B65B-A71D-4ADC-85CE-810A12D27A64}"/>
                  </a:ext>
                </a:extLst>
              </p:cNvPr>
              <p:cNvSpPr/>
              <p:nvPr/>
            </p:nvSpPr>
            <p:spPr>
              <a:xfrm>
                <a:off x="5366364" y="2599502"/>
                <a:ext cx="443154" cy="521186"/>
              </a:xfrm>
              <a:custGeom>
                <a:avLst/>
                <a:gdLst/>
                <a:ahLst/>
                <a:cxnLst/>
                <a:rect l="l" t="t" r="r" b="b"/>
                <a:pathLst>
                  <a:path w="34353" h="40402" extrusionOk="0">
                    <a:moveTo>
                      <a:pt x="12417" y="0"/>
                    </a:moveTo>
                    <a:cubicBezTo>
                      <a:pt x="12395" y="0"/>
                      <a:pt x="12372" y="23"/>
                      <a:pt x="12349" y="23"/>
                    </a:cubicBezTo>
                    <a:cubicBezTo>
                      <a:pt x="10705" y="1165"/>
                      <a:pt x="9245" y="2443"/>
                      <a:pt x="8012" y="3835"/>
                    </a:cubicBezTo>
                    <a:cubicBezTo>
                      <a:pt x="6871" y="5136"/>
                      <a:pt x="5866" y="6620"/>
                      <a:pt x="5022" y="8218"/>
                    </a:cubicBezTo>
                    <a:cubicBezTo>
                      <a:pt x="3607" y="10934"/>
                      <a:pt x="2602" y="14129"/>
                      <a:pt x="1895" y="18261"/>
                    </a:cubicBezTo>
                    <a:cubicBezTo>
                      <a:pt x="1552" y="20201"/>
                      <a:pt x="1324" y="22209"/>
                      <a:pt x="1142" y="23739"/>
                    </a:cubicBezTo>
                    <a:cubicBezTo>
                      <a:pt x="1028" y="24697"/>
                      <a:pt x="936" y="25633"/>
                      <a:pt x="822" y="26592"/>
                    </a:cubicBezTo>
                    <a:lnTo>
                      <a:pt x="799" y="26934"/>
                    </a:lnTo>
                    <a:cubicBezTo>
                      <a:pt x="685" y="27961"/>
                      <a:pt x="571" y="29011"/>
                      <a:pt x="457" y="30039"/>
                    </a:cubicBezTo>
                    <a:lnTo>
                      <a:pt x="320" y="31134"/>
                    </a:lnTo>
                    <a:lnTo>
                      <a:pt x="251" y="31728"/>
                    </a:lnTo>
                    <a:lnTo>
                      <a:pt x="160" y="32435"/>
                    </a:lnTo>
                    <a:cubicBezTo>
                      <a:pt x="114" y="32892"/>
                      <a:pt x="69" y="33325"/>
                      <a:pt x="23" y="33782"/>
                    </a:cubicBezTo>
                    <a:cubicBezTo>
                      <a:pt x="0" y="33828"/>
                      <a:pt x="23" y="33873"/>
                      <a:pt x="69" y="33919"/>
                    </a:cubicBezTo>
                    <a:cubicBezTo>
                      <a:pt x="69" y="33987"/>
                      <a:pt x="92" y="34033"/>
                      <a:pt x="160" y="34101"/>
                    </a:cubicBezTo>
                    <a:cubicBezTo>
                      <a:pt x="2214" y="36452"/>
                      <a:pt x="5250" y="38210"/>
                      <a:pt x="9153" y="39283"/>
                    </a:cubicBezTo>
                    <a:cubicBezTo>
                      <a:pt x="10797" y="39739"/>
                      <a:pt x="12600" y="40059"/>
                      <a:pt x="14517" y="40241"/>
                    </a:cubicBezTo>
                    <a:cubicBezTo>
                      <a:pt x="15613" y="40333"/>
                      <a:pt x="16708" y="40401"/>
                      <a:pt x="17781" y="40401"/>
                    </a:cubicBezTo>
                    <a:cubicBezTo>
                      <a:pt x="18398" y="40401"/>
                      <a:pt x="19059" y="40378"/>
                      <a:pt x="19721" y="40333"/>
                    </a:cubicBezTo>
                    <a:cubicBezTo>
                      <a:pt x="21844" y="40219"/>
                      <a:pt x="23830" y="39899"/>
                      <a:pt x="25656" y="39374"/>
                    </a:cubicBezTo>
                    <a:cubicBezTo>
                      <a:pt x="27756" y="38781"/>
                      <a:pt x="29673" y="37913"/>
                      <a:pt x="31408" y="36772"/>
                    </a:cubicBezTo>
                    <a:cubicBezTo>
                      <a:pt x="32184" y="36247"/>
                      <a:pt x="32937" y="35699"/>
                      <a:pt x="33599" y="35083"/>
                    </a:cubicBezTo>
                    <a:cubicBezTo>
                      <a:pt x="33622" y="35060"/>
                      <a:pt x="33645" y="35037"/>
                      <a:pt x="33645" y="34992"/>
                    </a:cubicBezTo>
                    <a:cubicBezTo>
                      <a:pt x="33691" y="34946"/>
                      <a:pt x="33713" y="34855"/>
                      <a:pt x="33713" y="34809"/>
                    </a:cubicBezTo>
                    <a:cubicBezTo>
                      <a:pt x="34284" y="29605"/>
                      <a:pt x="34352" y="24903"/>
                      <a:pt x="33919" y="20429"/>
                    </a:cubicBezTo>
                    <a:cubicBezTo>
                      <a:pt x="33691" y="17964"/>
                      <a:pt x="33302" y="15590"/>
                      <a:pt x="32755" y="13330"/>
                    </a:cubicBezTo>
                    <a:cubicBezTo>
                      <a:pt x="32298" y="11459"/>
                      <a:pt x="31636" y="9678"/>
                      <a:pt x="30746" y="8035"/>
                    </a:cubicBezTo>
                    <a:cubicBezTo>
                      <a:pt x="29810" y="6323"/>
                      <a:pt x="28692" y="4817"/>
                      <a:pt x="27368" y="3516"/>
                    </a:cubicBezTo>
                    <a:cubicBezTo>
                      <a:pt x="25976" y="2146"/>
                      <a:pt x="24423" y="1096"/>
                      <a:pt x="22712" y="343"/>
                    </a:cubicBezTo>
                    <a:cubicBezTo>
                      <a:pt x="22620" y="320"/>
                      <a:pt x="22529" y="274"/>
                      <a:pt x="22438" y="229"/>
                    </a:cubicBezTo>
                    <a:cubicBezTo>
                      <a:pt x="22415" y="229"/>
                      <a:pt x="22392" y="206"/>
                      <a:pt x="22369" y="206"/>
                    </a:cubicBezTo>
                    <a:cubicBezTo>
                      <a:pt x="22301" y="206"/>
                      <a:pt x="22255" y="229"/>
                      <a:pt x="22209" y="252"/>
                    </a:cubicBezTo>
                    <a:cubicBezTo>
                      <a:pt x="22141" y="297"/>
                      <a:pt x="22095" y="366"/>
                      <a:pt x="22072" y="434"/>
                    </a:cubicBezTo>
                    <a:cubicBezTo>
                      <a:pt x="22050" y="503"/>
                      <a:pt x="22050" y="571"/>
                      <a:pt x="22095" y="640"/>
                    </a:cubicBezTo>
                    <a:lnTo>
                      <a:pt x="22095" y="685"/>
                    </a:lnTo>
                    <a:lnTo>
                      <a:pt x="22118" y="754"/>
                    </a:lnTo>
                    <a:cubicBezTo>
                      <a:pt x="22141" y="891"/>
                      <a:pt x="22164" y="1028"/>
                      <a:pt x="22164" y="1165"/>
                    </a:cubicBezTo>
                    <a:cubicBezTo>
                      <a:pt x="22164" y="1347"/>
                      <a:pt x="22118" y="1553"/>
                      <a:pt x="22072" y="1781"/>
                    </a:cubicBezTo>
                    <a:cubicBezTo>
                      <a:pt x="21935" y="2215"/>
                      <a:pt x="21821" y="2534"/>
                      <a:pt x="21662" y="2831"/>
                    </a:cubicBezTo>
                    <a:cubicBezTo>
                      <a:pt x="21525" y="3036"/>
                      <a:pt x="21388" y="3196"/>
                      <a:pt x="21251" y="3356"/>
                    </a:cubicBezTo>
                    <a:cubicBezTo>
                      <a:pt x="21114" y="3493"/>
                      <a:pt x="20977" y="3584"/>
                      <a:pt x="20817" y="3675"/>
                    </a:cubicBezTo>
                    <a:cubicBezTo>
                      <a:pt x="20657" y="3767"/>
                      <a:pt x="20475" y="3835"/>
                      <a:pt x="20292" y="3881"/>
                    </a:cubicBezTo>
                    <a:cubicBezTo>
                      <a:pt x="20064" y="3926"/>
                      <a:pt x="19836" y="3949"/>
                      <a:pt x="19562" y="3949"/>
                    </a:cubicBezTo>
                    <a:cubicBezTo>
                      <a:pt x="19174" y="3949"/>
                      <a:pt x="18808" y="3881"/>
                      <a:pt x="18398" y="3767"/>
                    </a:cubicBezTo>
                    <a:cubicBezTo>
                      <a:pt x="17667" y="3561"/>
                      <a:pt x="16914" y="3242"/>
                      <a:pt x="16115" y="2762"/>
                    </a:cubicBezTo>
                    <a:cubicBezTo>
                      <a:pt x="15567" y="2443"/>
                      <a:pt x="15019" y="2078"/>
                      <a:pt x="14494" y="1667"/>
                    </a:cubicBezTo>
                    <a:cubicBezTo>
                      <a:pt x="14015" y="1279"/>
                      <a:pt x="13581" y="913"/>
                      <a:pt x="13216" y="525"/>
                    </a:cubicBezTo>
                    <a:cubicBezTo>
                      <a:pt x="13079" y="389"/>
                      <a:pt x="12965" y="252"/>
                      <a:pt x="12851" y="115"/>
                    </a:cubicBezTo>
                    <a:cubicBezTo>
                      <a:pt x="12828" y="92"/>
                      <a:pt x="12805" y="69"/>
                      <a:pt x="12760" y="46"/>
                    </a:cubicBezTo>
                    <a:cubicBezTo>
                      <a:pt x="12646" y="23"/>
                      <a:pt x="12531" y="23"/>
                      <a:pt x="12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7900;p70">
                <a:extLst>
                  <a:ext uri="{FF2B5EF4-FFF2-40B4-BE49-F238E27FC236}">
                    <a16:creationId xmlns:a16="http://schemas.microsoft.com/office/drawing/2014/main" id="{F48A70C1-D51B-49A5-8734-1D99629FD942}"/>
                  </a:ext>
                </a:extLst>
              </p:cNvPr>
              <p:cNvSpPr/>
              <p:nvPr/>
            </p:nvSpPr>
            <p:spPr>
              <a:xfrm>
                <a:off x="5366364" y="2607745"/>
                <a:ext cx="292108" cy="513226"/>
              </a:xfrm>
              <a:custGeom>
                <a:avLst/>
                <a:gdLst/>
                <a:ahLst/>
                <a:cxnLst/>
                <a:rect l="l" t="t" r="r" b="b"/>
                <a:pathLst>
                  <a:path w="22644" h="39785" extrusionOk="0">
                    <a:moveTo>
                      <a:pt x="11481" y="1"/>
                    </a:moveTo>
                    <a:cubicBezTo>
                      <a:pt x="10180" y="959"/>
                      <a:pt x="9016" y="2032"/>
                      <a:pt x="8012" y="3173"/>
                    </a:cubicBezTo>
                    <a:cubicBezTo>
                      <a:pt x="6848" y="4497"/>
                      <a:pt x="5844" y="5958"/>
                      <a:pt x="5022" y="7556"/>
                    </a:cubicBezTo>
                    <a:cubicBezTo>
                      <a:pt x="3584" y="10295"/>
                      <a:pt x="2602" y="13490"/>
                      <a:pt x="1872" y="17622"/>
                    </a:cubicBezTo>
                    <a:cubicBezTo>
                      <a:pt x="1552" y="19539"/>
                      <a:pt x="1324" y="21456"/>
                      <a:pt x="1119" y="23100"/>
                    </a:cubicBezTo>
                    <a:cubicBezTo>
                      <a:pt x="1028" y="24058"/>
                      <a:pt x="913" y="24994"/>
                      <a:pt x="822" y="25953"/>
                    </a:cubicBezTo>
                    <a:lnTo>
                      <a:pt x="776" y="26295"/>
                    </a:lnTo>
                    <a:lnTo>
                      <a:pt x="731" y="26638"/>
                    </a:lnTo>
                    <a:cubicBezTo>
                      <a:pt x="639" y="27551"/>
                      <a:pt x="548" y="28487"/>
                      <a:pt x="434" y="29400"/>
                    </a:cubicBezTo>
                    <a:lnTo>
                      <a:pt x="297" y="30495"/>
                    </a:lnTo>
                    <a:lnTo>
                      <a:pt x="229" y="31089"/>
                    </a:lnTo>
                    <a:lnTo>
                      <a:pt x="160" y="31796"/>
                    </a:lnTo>
                    <a:lnTo>
                      <a:pt x="114" y="32116"/>
                    </a:lnTo>
                    <a:lnTo>
                      <a:pt x="0" y="33143"/>
                    </a:lnTo>
                    <a:cubicBezTo>
                      <a:pt x="0" y="33189"/>
                      <a:pt x="0" y="33257"/>
                      <a:pt x="46" y="33303"/>
                    </a:cubicBezTo>
                    <a:cubicBezTo>
                      <a:pt x="46" y="33348"/>
                      <a:pt x="92" y="33417"/>
                      <a:pt x="137" y="33485"/>
                    </a:cubicBezTo>
                    <a:cubicBezTo>
                      <a:pt x="2192" y="35836"/>
                      <a:pt x="5227" y="37571"/>
                      <a:pt x="9153" y="38667"/>
                    </a:cubicBezTo>
                    <a:cubicBezTo>
                      <a:pt x="10797" y="39123"/>
                      <a:pt x="12600" y="39443"/>
                      <a:pt x="14517" y="39625"/>
                    </a:cubicBezTo>
                    <a:cubicBezTo>
                      <a:pt x="15636" y="39717"/>
                      <a:pt x="16731" y="39785"/>
                      <a:pt x="17781" y="39785"/>
                    </a:cubicBezTo>
                    <a:cubicBezTo>
                      <a:pt x="18352" y="39785"/>
                      <a:pt x="18991" y="39762"/>
                      <a:pt x="19721" y="39717"/>
                    </a:cubicBezTo>
                    <a:cubicBezTo>
                      <a:pt x="20726" y="39671"/>
                      <a:pt x="21707" y="39557"/>
                      <a:pt x="22643" y="39420"/>
                    </a:cubicBezTo>
                    <a:lnTo>
                      <a:pt x="22301" y="39397"/>
                    </a:lnTo>
                    <a:cubicBezTo>
                      <a:pt x="22118" y="39397"/>
                      <a:pt x="21935" y="39420"/>
                      <a:pt x="21776" y="39420"/>
                    </a:cubicBezTo>
                    <a:cubicBezTo>
                      <a:pt x="20612" y="39420"/>
                      <a:pt x="19516" y="39329"/>
                      <a:pt x="18489" y="39169"/>
                    </a:cubicBezTo>
                    <a:cubicBezTo>
                      <a:pt x="16800" y="38918"/>
                      <a:pt x="15270" y="38438"/>
                      <a:pt x="13947" y="37776"/>
                    </a:cubicBezTo>
                    <a:cubicBezTo>
                      <a:pt x="13239" y="37434"/>
                      <a:pt x="12577" y="37023"/>
                      <a:pt x="11984" y="36544"/>
                    </a:cubicBezTo>
                    <a:cubicBezTo>
                      <a:pt x="11345" y="36042"/>
                      <a:pt x="10774" y="35494"/>
                      <a:pt x="10272" y="34900"/>
                    </a:cubicBezTo>
                    <a:cubicBezTo>
                      <a:pt x="9724" y="34261"/>
                      <a:pt x="9245" y="33554"/>
                      <a:pt x="8857" y="32823"/>
                    </a:cubicBezTo>
                    <a:cubicBezTo>
                      <a:pt x="8606" y="32367"/>
                      <a:pt x="8400" y="31910"/>
                      <a:pt x="8217" y="31477"/>
                    </a:cubicBezTo>
                    <a:cubicBezTo>
                      <a:pt x="7989" y="30883"/>
                      <a:pt x="7807" y="30290"/>
                      <a:pt x="7647" y="29696"/>
                    </a:cubicBezTo>
                    <a:cubicBezTo>
                      <a:pt x="7373" y="28532"/>
                      <a:pt x="7236" y="27300"/>
                      <a:pt x="7259" y="26021"/>
                    </a:cubicBezTo>
                    <a:cubicBezTo>
                      <a:pt x="7259" y="24834"/>
                      <a:pt x="7350" y="23602"/>
                      <a:pt x="7578" y="22255"/>
                    </a:cubicBezTo>
                    <a:cubicBezTo>
                      <a:pt x="7989" y="19653"/>
                      <a:pt x="8720" y="17142"/>
                      <a:pt x="9496" y="14586"/>
                    </a:cubicBezTo>
                    <a:lnTo>
                      <a:pt x="9655" y="14015"/>
                    </a:lnTo>
                    <a:cubicBezTo>
                      <a:pt x="9952" y="13011"/>
                      <a:pt x="10272" y="11984"/>
                      <a:pt x="10546" y="10957"/>
                    </a:cubicBezTo>
                    <a:cubicBezTo>
                      <a:pt x="10728" y="10363"/>
                      <a:pt x="10911" y="9701"/>
                      <a:pt x="11048" y="9039"/>
                    </a:cubicBezTo>
                    <a:cubicBezTo>
                      <a:pt x="11208" y="8309"/>
                      <a:pt x="11345" y="7556"/>
                      <a:pt x="11459" y="6803"/>
                    </a:cubicBezTo>
                    <a:cubicBezTo>
                      <a:pt x="11618" y="5593"/>
                      <a:pt x="11687" y="4337"/>
                      <a:pt x="11687" y="3105"/>
                    </a:cubicBezTo>
                    <a:cubicBezTo>
                      <a:pt x="11687" y="2466"/>
                      <a:pt x="11641" y="1827"/>
                      <a:pt x="11596" y="1233"/>
                    </a:cubicBezTo>
                    <a:cubicBezTo>
                      <a:pt x="11573" y="822"/>
                      <a:pt x="11550" y="411"/>
                      <a:pt x="11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1" name="Google Shape;7901;p70">
                <a:extLst>
                  <a:ext uri="{FF2B5EF4-FFF2-40B4-BE49-F238E27FC236}">
                    <a16:creationId xmlns:a16="http://schemas.microsoft.com/office/drawing/2014/main" id="{D5530C76-FEAC-4742-8E68-E79FFBD0D18A}"/>
                  </a:ext>
                </a:extLst>
              </p:cNvPr>
              <p:cNvSpPr/>
              <p:nvPr/>
            </p:nvSpPr>
            <p:spPr>
              <a:xfrm>
                <a:off x="5265375" y="2599205"/>
                <a:ext cx="267662" cy="346571"/>
              </a:xfrm>
              <a:custGeom>
                <a:avLst/>
                <a:gdLst/>
                <a:ahLst/>
                <a:cxnLst/>
                <a:rect l="l" t="t" r="r" b="b"/>
                <a:pathLst>
                  <a:path w="20749" h="26866" extrusionOk="0">
                    <a:moveTo>
                      <a:pt x="20178" y="1"/>
                    </a:moveTo>
                    <a:cubicBezTo>
                      <a:pt x="20064" y="1"/>
                      <a:pt x="19950" y="23"/>
                      <a:pt x="19835" y="23"/>
                    </a:cubicBezTo>
                    <a:cubicBezTo>
                      <a:pt x="18991" y="115"/>
                      <a:pt x="18146" y="297"/>
                      <a:pt x="17325" y="548"/>
                    </a:cubicBezTo>
                    <a:cubicBezTo>
                      <a:pt x="16389" y="822"/>
                      <a:pt x="15430" y="1210"/>
                      <a:pt x="14472" y="1667"/>
                    </a:cubicBezTo>
                    <a:cubicBezTo>
                      <a:pt x="12737" y="2511"/>
                      <a:pt x="11002" y="3698"/>
                      <a:pt x="9267" y="5159"/>
                    </a:cubicBezTo>
                    <a:cubicBezTo>
                      <a:pt x="7807" y="6415"/>
                      <a:pt x="6369" y="7898"/>
                      <a:pt x="5022" y="9564"/>
                    </a:cubicBezTo>
                    <a:cubicBezTo>
                      <a:pt x="4360" y="10386"/>
                      <a:pt x="3744" y="11231"/>
                      <a:pt x="3150" y="12098"/>
                    </a:cubicBezTo>
                    <a:cubicBezTo>
                      <a:pt x="2488" y="13080"/>
                      <a:pt x="1940" y="13993"/>
                      <a:pt x="1484" y="14906"/>
                    </a:cubicBezTo>
                    <a:cubicBezTo>
                      <a:pt x="982" y="15933"/>
                      <a:pt x="594" y="16937"/>
                      <a:pt x="343" y="17941"/>
                    </a:cubicBezTo>
                    <a:cubicBezTo>
                      <a:pt x="114" y="18877"/>
                      <a:pt x="0" y="19790"/>
                      <a:pt x="0" y="20658"/>
                    </a:cubicBezTo>
                    <a:cubicBezTo>
                      <a:pt x="0" y="21274"/>
                      <a:pt x="46" y="21913"/>
                      <a:pt x="160" y="22529"/>
                    </a:cubicBezTo>
                    <a:cubicBezTo>
                      <a:pt x="480" y="23465"/>
                      <a:pt x="822" y="24355"/>
                      <a:pt x="1324" y="25200"/>
                    </a:cubicBezTo>
                    <a:cubicBezTo>
                      <a:pt x="1438" y="25382"/>
                      <a:pt x="1552" y="25565"/>
                      <a:pt x="1689" y="25725"/>
                    </a:cubicBezTo>
                    <a:cubicBezTo>
                      <a:pt x="1689" y="25748"/>
                      <a:pt x="1712" y="25748"/>
                      <a:pt x="1712" y="25770"/>
                    </a:cubicBezTo>
                    <a:cubicBezTo>
                      <a:pt x="1918" y="25999"/>
                      <a:pt x="2146" y="26204"/>
                      <a:pt x="2351" y="26432"/>
                    </a:cubicBezTo>
                    <a:lnTo>
                      <a:pt x="2351" y="26409"/>
                    </a:lnTo>
                    <a:cubicBezTo>
                      <a:pt x="2397" y="26455"/>
                      <a:pt x="2443" y="26501"/>
                      <a:pt x="2488" y="26546"/>
                    </a:cubicBezTo>
                    <a:cubicBezTo>
                      <a:pt x="2671" y="26638"/>
                      <a:pt x="2876" y="26706"/>
                      <a:pt x="3082" y="26775"/>
                    </a:cubicBezTo>
                    <a:cubicBezTo>
                      <a:pt x="3241" y="26820"/>
                      <a:pt x="3401" y="26843"/>
                      <a:pt x="3630" y="26866"/>
                    </a:cubicBezTo>
                    <a:lnTo>
                      <a:pt x="3789" y="26866"/>
                    </a:lnTo>
                    <a:cubicBezTo>
                      <a:pt x="3926" y="26866"/>
                      <a:pt x="4063" y="26843"/>
                      <a:pt x="4200" y="26843"/>
                    </a:cubicBezTo>
                    <a:cubicBezTo>
                      <a:pt x="4634" y="26775"/>
                      <a:pt x="5068" y="26615"/>
                      <a:pt x="5341" y="26478"/>
                    </a:cubicBezTo>
                    <a:cubicBezTo>
                      <a:pt x="5684" y="26341"/>
                      <a:pt x="6026" y="26136"/>
                      <a:pt x="6460" y="25839"/>
                    </a:cubicBezTo>
                    <a:cubicBezTo>
                      <a:pt x="7213" y="25314"/>
                      <a:pt x="7898" y="24720"/>
                      <a:pt x="8583" y="24104"/>
                    </a:cubicBezTo>
                    <a:cubicBezTo>
                      <a:pt x="8879" y="23830"/>
                      <a:pt x="9176" y="23556"/>
                      <a:pt x="9496" y="23282"/>
                    </a:cubicBezTo>
                    <a:cubicBezTo>
                      <a:pt x="9747" y="23077"/>
                      <a:pt x="9998" y="22872"/>
                      <a:pt x="10272" y="22666"/>
                    </a:cubicBezTo>
                    <a:lnTo>
                      <a:pt x="10500" y="22461"/>
                    </a:lnTo>
                    <a:cubicBezTo>
                      <a:pt x="11253" y="21867"/>
                      <a:pt x="12075" y="21228"/>
                      <a:pt x="12851" y="20543"/>
                    </a:cubicBezTo>
                    <a:cubicBezTo>
                      <a:pt x="14654" y="18946"/>
                      <a:pt x="15887" y="17485"/>
                      <a:pt x="16754" y="15933"/>
                    </a:cubicBezTo>
                    <a:cubicBezTo>
                      <a:pt x="17005" y="15499"/>
                      <a:pt x="17211" y="15042"/>
                      <a:pt x="17462" y="14472"/>
                    </a:cubicBezTo>
                    <a:cubicBezTo>
                      <a:pt x="17667" y="13947"/>
                      <a:pt x="17872" y="13399"/>
                      <a:pt x="18078" y="12783"/>
                    </a:cubicBezTo>
                    <a:cubicBezTo>
                      <a:pt x="18397" y="11778"/>
                      <a:pt x="18671" y="10706"/>
                      <a:pt x="18968" y="9359"/>
                    </a:cubicBezTo>
                    <a:cubicBezTo>
                      <a:pt x="19196" y="8218"/>
                      <a:pt x="19402" y="7054"/>
                      <a:pt x="19607" y="5935"/>
                    </a:cubicBezTo>
                    <a:cubicBezTo>
                      <a:pt x="19813" y="4771"/>
                      <a:pt x="20041" y="3584"/>
                      <a:pt x="20292" y="2397"/>
                    </a:cubicBezTo>
                    <a:lnTo>
                      <a:pt x="20383" y="1941"/>
                    </a:lnTo>
                    <a:lnTo>
                      <a:pt x="20475" y="1484"/>
                    </a:lnTo>
                    <a:cubicBezTo>
                      <a:pt x="20543" y="1188"/>
                      <a:pt x="20612" y="845"/>
                      <a:pt x="20726" y="526"/>
                    </a:cubicBezTo>
                    <a:cubicBezTo>
                      <a:pt x="20748" y="412"/>
                      <a:pt x="20703" y="252"/>
                      <a:pt x="20566" y="206"/>
                    </a:cubicBezTo>
                    <a:cubicBezTo>
                      <a:pt x="20566" y="138"/>
                      <a:pt x="20543" y="92"/>
                      <a:pt x="20497" y="69"/>
                    </a:cubicBezTo>
                    <a:cubicBezTo>
                      <a:pt x="20383" y="46"/>
                      <a:pt x="20292" y="23"/>
                      <a:pt x="201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2" name="Google Shape;7902;p70">
                <a:extLst>
                  <a:ext uri="{FF2B5EF4-FFF2-40B4-BE49-F238E27FC236}">
                    <a16:creationId xmlns:a16="http://schemas.microsoft.com/office/drawing/2014/main" id="{917FF013-4D15-4F00-9EDF-37C52E2EF11A}"/>
                  </a:ext>
                </a:extLst>
              </p:cNvPr>
              <p:cNvSpPr/>
              <p:nvPr/>
            </p:nvSpPr>
            <p:spPr>
              <a:xfrm>
                <a:off x="5265078" y="2609512"/>
                <a:ext cx="212902" cy="294455"/>
              </a:xfrm>
              <a:custGeom>
                <a:avLst/>
                <a:gdLst/>
                <a:ahLst/>
                <a:cxnLst/>
                <a:rect l="l" t="t" r="r" b="b"/>
                <a:pathLst>
                  <a:path w="16504" h="22826" extrusionOk="0">
                    <a:moveTo>
                      <a:pt x="16503" y="1"/>
                    </a:moveTo>
                    <a:lnTo>
                      <a:pt x="16503" y="1"/>
                    </a:lnTo>
                    <a:cubicBezTo>
                      <a:pt x="15841" y="252"/>
                      <a:pt x="15156" y="526"/>
                      <a:pt x="14495" y="868"/>
                    </a:cubicBezTo>
                    <a:cubicBezTo>
                      <a:pt x="12760" y="1712"/>
                      <a:pt x="11002" y="2877"/>
                      <a:pt x="9290" y="4360"/>
                    </a:cubicBezTo>
                    <a:cubicBezTo>
                      <a:pt x="7807" y="5616"/>
                      <a:pt x="6392" y="7099"/>
                      <a:pt x="5045" y="8765"/>
                    </a:cubicBezTo>
                    <a:cubicBezTo>
                      <a:pt x="4360" y="9587"/>
                      <a:pt x="3744" y="10432"/>
                      <a:pt x="3150" y="11299"/>
                    </a:cubicBezTo>
                    <a:cubicBezTo>
                      <a:pt x="2511" y="12258"/>
                      <a:pt x="1963" y="13171"/>
                      <a:pt x="1507" y="14107"/>
                    </a:cubicBezTo>
                    <a:cubicBezTo>
                      <a:pt x="1005" y="15134"/>
                      <a:pt x="617" y="16138"/>
                      <a:pt x="366" y="17119"/>
                    </a:cubicBezTo>
                    <a:cubicBezTo>
                      <a:pt x="137" y="18078"/>
                      <a:pt x="0" y="18991"/>
                      <a:pt x="0" y="19859"/>
                    </a:cubicBezTo>
                    <a:cubicBezTo>
                      <a:pt x="0" y="20475"/>
                      <a:pt x="69" y="21114"/>
                      <a:pt x="160" y="21730"/>
                    </a:cubicBezTo>
                    <a:cubicBezTo>
                      <a:pt x="297" y="22095"/>
                      <a:pt x="411" y="22461"/>
                      <a:pt x="571" y="22826"/>
                    </a:cubicBezTo>
                    <a:cubicBezTo>
                      <a:pt x="571" y="22734"/>
                      <a:pt x="571" y="22666"/>
                      <a:pt x="571" y="22575"/>
                    </a:cubicBezTo>
                    <a:cubicBezTo>
                      <a:pt x="571" y="21662"/>
                      <a:pt x="617" y="20772"/>
                      <a:pt x="754" y="19904"/>
                    </a:cubicBezTo>
                    <a:cubicBezTo>
                      <a:pt x="891" y="19014"/>
                      <a:pt x="1073" y="18169"/>
                      <a:pt x="1324" y="17325"/>
                    </a:cubicBezTo>
                    <a:cubicBezTo>
                      <a:pt x="1849" y="15590"/>
                      <a:pt x="2603" y="13947"/>
                      <a:pt x="3516" y="12417"/>
                    </a:cubicBezTo>
                    <a:cubicBezTo>
                      <a:pt x="4451" y="10843"/>
                      <a:pt x="5547" y="9382"/>
                      <a:pt x="6757" y="8012"/>
                    </a:cubicBezTo>
                    <a:cubicBezTo>
                      <a:pt x="7989" y="6620"/>
                      <a:pt x="9336" y="5342"/>
                      <a:pt x="10751" y="4132"/>
                    </a:cubicBezTo>
                    <a:cubicBezTo>
                      <a:pt x="12166" y="2968"/>
                      <a:pt x="13650" y="1849"/>
                      <a:pt x="15179" y="845"/>
                    </a:cubicBezTo>
                    <a:cubicBezTo>
                      <a:pt x="15613" y="571"/>
                      <a:pt x="16047" y="274"/>
                      <a:pt x="165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3" name="Google Shape;7903;p70">
                <a:extLst>
                  <a:ext uri="{FF2B5EF4-FFF2-40B4-BE49-F238E27FC236}">
                    <a16:creationId xmlns:a16="http://schemas.microsoft.com/office/drawing/2014/main" id="{EF3643EC-F2C9-4156-8DEA-5ED829381FB9}"/>
                  </a:ext>
                </a:extLst>
              </p:cNvPr>
              <p:cNvSpPr/>
              <p:nvPr/>
            </p:nvSpPr>
            <p:spPr>
              <a:xfrm>
                <a:off x="5319552" y="2575651"/>
                <a:ext cx="278550" cy="433737"/>
              </a:xfrm>
              <a:custGeom>
                <a:avLst/>
                <a:gdLst/>
                <a:ahLst/>
                <a:cxnLst/>
                <a:rect l="l" t="t" r="r" b="b"/>
                <a:pathLst>
                  <a:path w="21593" h="33623" extrusionOk="0">
                    <a:moveTo>
                      <a:pt x="10454" y="1"/>
                    </a:moveTo>
                    <a:cubicBezTo>
                      <a:pt x="10203" y="1"/>
                      <a:pt x="9998" y="46"/>
                      <a:pt x="9792" y="115"/>
                    </a:cubicBezTo>
                    <a:cubicBezTo>
                      <a:pt x="9632" y="160"/>
                      <a:pt x="9541" y="297"/>
                      <a:pt x="9587" y="457"/>
                    </a:cubicBezTo>
                    <a:cubicBezTo>
                      <a:pt x="9587" y="503"/>
                      <a:pt x="9610" y="548"/>
                      <a:pt x="9632" y="571"/>
                    </a:cubicBezTo>
                    <a:cubicBezTo>
                      <a:pt x="9678" y="640"/>
                      <a:pt x="9724" y="685"/>
                      <a:pt x="9792" y="708"/>
                    </a:cubicBezTo>
                    <a:lnTo>
                      <a:pt x="9906" y="754"/>
                    </a:lnTo>
                    <a:cubicBezTo>
                      <a:pt x="10317" y="936"/>
                      <a:pt x="10728" y="1165"/>
                      <a:pt x="11116" y="1484"/>
                    </a:cubicBezTo>
                    <a:cubicBezTo>
                      <a:pt x="11755" y="1986"/>
                      <a:pt x="12394" y="2626"/>
                      <a:pt x="13033" y="3447"/>
                    </a:cubicBezTo>
                    <a:cubicBezTo>
                      <a:pt x="13604" y="4200"/>
                      <a:pt x="14152" y="5045"/>
                      <a:pt x="14677" y="6004"/>
                    </a:cubicBezTo>
                    <a:cubicBezTo>
                      <a:pt x="15110" y="6757"/>
                      <a:pt x="15521" y="7579"/>
                      <a:pt x="15887" y="8446"/>
                    </a:cubicBezTo>
                    <a:cubicBezTo>
                      <a:pt x="16160" y="9131"/>
                      <a:pt x="16389" y="9770"/>
                      <a:pt x="16594" y="10409"/>
                    </a:cubicBezTo>
                    <a:cubicBezTo>
                      <a:pt x="16800" y="11162"/>
                      <a:pt x="16959" y="11915"/>
                      <a:pt x="17073" y="12691"/>
                    </a:cubicBezTo>
                    <a:cubicBezTo>
                      <a:pt x="17256" y="14152"/>
                      <a:pt x="17256" y="15613"/>
                      <a:pt x="17073" y="17051"/>
                    </a:cubicBezTo>
                    <a:cubicBezTo>
                      <a:pt x="16982" y="17713"/>
                      <a:pt x="16845" y="18352"/>
                      <a:pt x="16663" y="18991"/>
                    </a:cubicBezTo>
                    <a:cubicBezTo>
                      <a:pt x="16503" y="19562"/>
                      <a:pt x="16320" y="20133"/>
                      <a:pt x="16069" y="20749"/>
                    </a:cubicBezTo>
                    <a:cubicBezTo>
                      <a:pt x="15499" y="22073"/>
                      <a:pt x="14768" y="23328"/>
                      <a:pt x="13855" y="24515"/>
                    </a:cubicBezTo>
                    <a:cubicBezTo>
                      <a:pt x="12874" y="25770"/>
                      <a:pt x="11710" y="26934"/>
                      <a:pt x="10363" y="27984"/>
                    </a:cubicBezTo>
                    <a:cubicBezTo>
                      <a:pt x="8811" y="29171"/>
                      <a:pt x="7030" y="30198"/>
                      <a:pt x="5113" y="31020"/>
                    </a:cubicBezTo>
                    <a:cubicBezTo>
                      <a:pt x="3538" y="31682"/>
                      <a:pt x="1895" y="32184"/>
                      <a:pt x="228" y="32549"/>
                    </a:cubicBezTo>
                    <a:cubicBezTo>
                      <a:pt x="160" y="32572"/>
                      <a:pt x="114" y="32618"/>
                      <a:pt x="69" y="32686"/>
                    </a:cubicBezTo>
                    <a:cubicBezTo>
                      <a:pt x="23" y="32755"/>
                      <a:pt x="0" y="32846"/>
                      <a:pt x="23" y="32915"/>
                    </a:cubicBezTo>
                    <a:cubicBezTo>
                      <a:pt x="23" y="32937"/>
                      <a:pt x="46" y="32937"/>
                      <a:pt x="46" y="32960"/>
                    </a:cubicBezTo>
                    <a:cubicBezTo>
                      <a:pt x="46" y="33006"/>
                      <a:pt x="69" y="33074"/>
                      <a:pt x="114" y="33097"/>
                    </a:cubicBezTo>
                    <a:cubicBezTo>
                      <a:pt x="297" y="33303"/>
                      <a:pt x="502" y="33462"/>
                      <a:pt x="708" y="33554"/>
                    </a:cubicBezTo>
                    <a:cubicBezTo>
                      <a:pt x="776" y="33599"/>
                      <a:pt x="822" y="33599"/>
                      <a:pt x="868" y="33599"/>
                    </a:cubicBezTo>
                    <a:lnTo>
                      <a:pt x="936" y="33599"/>
                    </a:lnTo>
                    <a:cubicBezTo>
                      <a:pt x="959" y="33622"/>
                      <a:pt x="1004" y="33622"/>
                      <a:pt x="1050" y="33622"/>
                    </a:cubicBezTo>
                    <a:cubicBezTo>
                      <a:pt x="1073" y="33622"/>
                      <a:pt x="1096" y="33622"/>
                      <a:pt x="1119" y="33599"/>
                    </a:cubicBezTo>
                    <a:cubicBezTo>
                      <a:pt x="3264" y="33211"/>
                      <a:pt x="5364" y="32641"/>
                      <a:pt x="7350" y="31888"/>
                    </a:cubicBezTo>
                    <a:cubicBezTo>
                      <a:pt x="9404" y="31111"/>
                      <a:pt x="11299" y="30176"/>
                      <a:pt x="13011" y="29080"/>
                    </a:cubicBezTo>
                    <a:cubicBezTo>
                      <a:pt x="13878" y="28509"/>
                      <a:pt x="14722" y="27893"/>
                      <a:pt x="15499" y="27254"/>
                    </a:cubicBezTo>
                    <a:cubicBezTo>
                      <a:pt x="16252" y="26638"/>
                      <a:pt x="16959" y="25930"/>
                      <a:pt x="17644" y="25154"/>
                    </a:cubicBezTo>
                    <a:cubicBezTo>
                      <a:pt x="19014" y="23602"/>
                      <a:pt x="20064" y="21890"/>
                      <a:pt x="20726" y="20087"/>
                    </a:cubicBezTo>
                    <a:cubicBezTo>
                      <a:pt x="21091" y="19083"/>
                      <a:pt x="21342" y="17987"/>
                      <a:pt x="21479" y="16823"/>
                    </a:cubicBezTo>
                    <a:cubicBezTo>
                      <a:pt x="21593" y="15750"/>
                      <a:pt x="21570" y="14632"/>
                      <a:pt x="21410" y="13513"/>
                    </a:cubicBezTo>
                    <a:cubicBezTo>
                      <a:pt x="21273" y="12395"/>
                      <a:pt x="20999" y="11299"/>
                      <a:pt x="20611" y="10249"/>
                    </a:cubicBezTo>
                    <a:cubicBezTo>
                      <a:pt x="20337" y="9542"/>
                      <a:pt x="19972" y="8766"/>
                      <a:pt x="19447" y="7807"/>
                    </a:cubicBezTo>
                    <a:cubicBezTo>
                      <a:pt x="18580" y="6209"/>
                      <a:pt x="17576" y="4771"/>
                      <a:pt x="16457" y="3561"/>
                    </a:cubicBezTo>
                    <a:cubicBezTo>
                      <a:pt x="15818" y="2854"/>
                      <a:pt x="15179" y="2260"/>
                      <a:pt x="14540" y="1804"/>
                    </a:cubicBezTo>
                    <a:cubicBezTo>
                      <a:pt x="14403" y="1690"/>
                      <a:pt x="14243" y="1576"/>
                      <a:pt x="14083" y="1484"/>
                    </a:cubicBezTo>
                    <a:cubicBezTo>
                      <a:pt x="14061" y="1461"/>
                      <a:pt x="14061" y="1461"/>
                      <a:pt x="14038" y="1439"/>
                    </a:cubicBezTo>
                    <a:cubicBezTo>
                      <a:pt x="13536" y="1119"/>
                      <a:pt x="13056" y="845"/>
                      <a:pt x="12554" y="663"/>
                    </a:cubicBezTo>
                    <a:cubicBezTo>
                      <a:pt x="12098" y="389"/>
                      <a:pt x="11641" y="206"/>
                      <a:pt x="11207" y="115"/>
                    </a:cubicBezTo>
                    <a:cubicBezTo>
                      <a:pt x="10933" y="46"/>
                      <a:pt x="10682" y="1"/>
                      <a:pt x="10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7904;p70">
                <a:extLst>
                  <a:ext uri="{FF2B5EF4-FFF2-40B4-BE49-F238E27FC236}">
                    <a16:creationId xmlns:a16="http://schemas.microsoft.com/office/drawing/2014/main" id="{91B15C14-9928-40E0-99D4-ADB82DF7789A}"/>
                  </a:ext>
                </a:extLst>
              </p:cNvPr>
              <p:cNvSpPr/>
              <p:nvPr/>
            </p:nvSpPr>
            <p:spPr>
              <a:xfrm>
                <a:off x="5417883" y="2564467"/>
                <a:ext cx="73040" cy="48091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3728" extrusionOk="0">
                    <a:moveTo>
                      <a:pt x="4863" y="0"/>
                    </a:moveTo>
                    <a:cubicBezTo>
                      <a:pt x="4429" y="46"/>
                      <a:pt x="4018" y="137"/>
                      <a:pt x="3607" y="251"/>
                    </a:cubicBezTo>
                    <a:cubicBezTo>
                      <a:pt x="3151" y="388"/>
                      <a:pt x="2717" y="594"/>
                      <a:pt x="2283" y="822"/>
                    </a:cubicBezTo>
                    <a:cubicBezTo>
                      <a:pt x="1530" y="1233"/>
                      <a:pt x="823" y="1803"/>
                      <a:pt x="252" y="2465"/>
                    </a:cubicBezTo>
                    <a:cubicBezTo>
                      <a:pt x="1" y="2785"/>
                      <a:pt x="1" y="3264"/>
                      <a:pt x="320" y="3538"/>
                    </a:cubicBezTo>
                    <a:cubicBezTo>
                      <a:pt x="468" y="3665"/>
                      <a:pt x="654" y="3728"/>
                      <a:pt x="837" y="3728"/>
                    </a:cubicBezTo>
                    <a:cubicBezTo>
                      <a:pt x="1050" y="3728"/>
                      <a:pt x="1258" y="3642"/>
                      <a:pt x="1393" y="3470"/>
                    </a:cubicBezTo>
                    <a:cubicBezTo>
                      <a:pt x="1576" y="3241"/>
                      <a:pt x="1781" y="3036"/>
                      <a:pt x="1987" y="2853"/>
                    </a:cubicBezTo>
                    <a:cubicBezTo>
                      <a:pt x="2397" y="2534"/>
                      <a:pt x="2831" y="2237"/>
                      <a:pt x="3288" y="2009"/>
                    </a:cubicBezTo>
                    <a:cubicBezTo>
                      <a:pt x="3744" y="1803"/>
                      <a:pt x="4201" y="1667"/>
                      <a:pt x="4680" y="1552"/>
                    </a:cubicBezTo>
                    <a:cubicBezTo>
                      <a:pt x="4771" y="1530"/>
                      <a:pt x="4840" y="1530"/>
                      <a:pt x="4931" y="1507"/>
                    </a:cubicBezTo>
                    <a:cubicBezTo>
                      <a:pt x="5136" y="1484"/>
                      <a:pt x="5319" y="1415"/>
                      <a:pt x="5456" y="1256"/>
                    </a:cubicBezTo>
                    <a:cubicBezTo>
                      <a:pt x="5593" y="1119"/>
                      <a:pt x="5661" y="913"/>
                      <a:pt x="5639" y="731"/>
                    </a:cubicBezTo>
                    <a:cubicBezTo>
                      <a:pt x="5639" y="365"/>
                      <a:pt x="5319" y="0"/>
                      <a:pt x="4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7905;p70">
                <a:extLst>
                  <a:ext uri="{FF2B5EF4-FFF2-40B4-BE49-F238E27FC236}">
                    <a16:creationId xmlns:a16="http://schemas.microsoft.com/office/drawing/2014/main" id="{C692ADD0-0C42-4FD5-B8BA-F8AB63964BBD}"/>
                  </a:ext>
                </a:extLst>
              </p:cNvPr>
              <p:cNvSpPr/>
              <p:nvPr/>
            </p:nvSpPr>
            <p:spPr>
              <a:xfrm>
                <a:off x="5303647" y="2976070"/>
                <a:ext cx="56257" cy="49317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3823" extrusionOk="0">
                    <a:moveTo>
                      <a:pt x="845" y="1"/>
                    </a:moveTo>
                    <a:cubicBezTo>
                      <a:pt x="731" y="1"/>
                      <a:pt x="594" y="24"/>
                      <a:pt x="480" y="92"/>
                    </a:cubicBezTo>
                    <a:cubicBezTo>
                      <a:pt x="115" y="321"/>
                      <a:pt x="1" y="777"/>
                      <a:pt x="206" y="1142"/>
                    </a:cubicBezTo>
                    <a:cubicBezTo>
                      <a:pt x="526" y="1736"/>
                      <a:pt x="936" y="2261"/>
                      <a:pt x="1461" y="2694"/>
                    </a:cubicBezTo>
                    <a:cubicBezTo>
                      <a:pt x="2032" y="3174"/>
                      <a:pt x="2671" y="3516"/>
                      <a:pt x="3379" y="3790"/>
                    </a:cubicBezTo>
                    <a:cubicBezTo>
                      <a:pt x="3437" y="3812"/>
                      <a:pt x="3500" y="3822"/>
                      <a:pt x="3565" y="3822"/>
                    </a:cubicBezTo>
                    <a:cubicBezTo>
                      <a:pt x="3701" y="3822"/>
                      <a:pt x="3841" y="3776"/>
                      <a:pt x="3949" y="3699"/>
                    </a:cubicBezTo>
                    <a:cubicBezTo>
                      <a:pt x="4132" y="3607"/>
                      <a:pt x="4246" y="3448"/>
                      <a:pt x="4315" y="3242"/>
                    </a:cubicBezTo>
                    <a:cubicBezTo>
                      <a:pt x="4360" y="3060"/>
                      <a:pt x="4337" y="2854"/>
                      <a:pt x="4223" y="2672"/>
                    </a:cubicBezTo>
                    <a:cubicBezTo>
                      <a:pt x="4132" y="2489"/>
                      <a:pt x="3972" y="2398"/>
                      <a:pt x="3767" y="2306"/>
                    </a:cubicBezTo>
                    <a:cubicBezTo>
                      <a:pt x="3721" y="2284"/>
                      <a:pt x="3653" y="2261"/>
                      <a:pt x="3584" y="2238"/>
                    </a:cubicBezTo>
                    <a:cubicBezTo>
                      <a:pt x="3219" y="2078"/>
                      <a:pt x="2899" y="1873"/>
                      <a:pt x="2580" y="1644"/>
                    </a:cubicBezTo>
                    <a:cubicBezTo>
                      <a:pt x="2329" y="1439"/>
                      <a:pt x="2078" y="1211"/>
                      <a:pt x="1872" y="960"/>
                    </a:cubicBezTo>
                    <a:cubicBezTo>
                      <a:pt x="1735" y="777"/>
                      <a:pt x="1621" y="572"/>
                      <a:pt x="1507" y="366"/>
                    </a:cubicBezTo>
                    <a:cubicBezTo>
                      <a:pt x="1393" y="138"/>
                      <a:pt x="1119" y="1"/>
                      <a:pt x="8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7906;p70">
                <a:extLst>
                  <a:ext uri="{FF2B5EF4-FFF2-40B4-BE49-F238E27FC236}">
                    <a16:creationId xmlns:a16="http://schemas.microsoft.com/office/drawing/2014/main" id="{209E7FFB-A334-4F70-9937-75ECECAD4988}"/>
                  </a:ext>
                </a:extLst>
              </p:cNvPr>
              <p:cNvSpPr/>
              <p:nvPr/>
            </p:nvSpPr>
            <p:spPr>
              <a:xfrm>
                <a:off x="5527115" y="2676059"/>
                <a:ext cx="109843" cy="149588"/>
              </a:xfrm>
              <a:custGeom>
                <a:avLst/>
                <a:gdLst/>
                <a:ahLst/>
                <a:cxnLst/>
                <a:rect l="l" t="t" r="r" b="b"/>
                <a:pathLst>
                  <a:path w="8515" h="11596" extrusionOk="0">
                    <a:moveTo>
                      <a:pt x="5502" y="0"/>
                    </a:moveTo>
                    <a:cubicBezTo>
                      <a:pt x="5388" y="0"/>
                      <a:pt x="5296" y="0"/>
                      <a:pt x="5182" y="46"/>
                    </a:cubicBezTo>
                    <a:cubicBezTo>
                      <a:pt x="5045" y="91"/>
                      <a:pt x="4908" y="160"/>
                      <a:pt x="4726" y="274"/>
                    </a:cubicBezTo>
                    <a:cubicBezTo>
                      <a:pt x="4612" y="365"/>
                      <a:pt x="4498" y="479"/>
                      <a:pt x="4406" y="571"/>
                    </a:cubicBezTo>
                    <a:cubicBezTo>
                      <a:pt x="4292" y="708"/>
                      <a:pt x="4178" y="867"/>
                      <a:pt x="4064" y="1004"/>
                    </a:cubicBezTo>
                    <a:cubicBezTo>
                      <a:pt x="4064" y="936"/>
                      <a:pt x="4041" y="867"/>
                      <a:pt x="4018" y="799"/>
                    </a:cubicBezTo>
                    <a:cubicBezTo>
                      <a:pt x="3927" y="571"/>
                      <a:pt x="3722" y="365"/>
                      <a:pt x="3470" y="251"/>
                    </a:cubicBezTo>
                    <a:cubicBezTo>
                      <a:pt x="3356" y="183"/>
                      <a:pt x="3242" y="160"/>
                      <a:pt x="3105" y="160"/>
                    </a:cubicBezTo>
                    <a:cubicBezTo>
                      <a:pt x="2991" y="160"/>
                      <a:pt x="2877" y="183"/>
                      <a:pt x="2763" y="228"/>
                    </a:cubicBezTo>
                    <a:cubicBezTo>
                      <a:pt x="2466" y="320"/>
                      <a:pt x="2215" y="502"/>
                      <a:pt x="1964" y="776"/>
                    </a:cubicBezTo>
                    <a:cubicBezTo>
                      <a:pt x="1690" y="1073"/>
                      <a:pt x="1462" y="1461"/>
                      <a:pt x="1256" y="1917"/>
                    </a:cubicBezTo>
                    <a:cubicBezTo>
                      <a:pt x="1074" y="2374"/>
                      <a:pt x="982" y="2853"/>
                      <a:pt x="891" y="3310"/>
                    </a:cubicBezTo>
                    <a:cubicBezTo>
                      <a:pt x="868" y="3492"/>
                      <a:pt x="823" y="3698"/>
                      <a:pt x="800" y="3880"/>
                    </a:cubicBezTo>
                    <a:cubicBezTo>
                      <a:pt x="777" y="4131"/>
                      <a:pt x="731" y="4382"/>
                      <a:pt x="686" y="4634"/>
                    </a:cubicBezTo>
                    <a:cubicBezTo>
                      <a:pt x="594" y="5113"/>
                      <a:pt x="480" y="5501"/>
                      <a:pt x="298" y="5866"/>
                    </a:cubicBezTo>
                    <a:cubicBezTo>
                      <a:pt x="229" y="6003"/>
                      <a:pt x="161" y="6140"/>
                      <a:pt x="69" y="6277"/>
                    </a:cubicBezTo>
                    <a:cubicBezTo>
                      <a:pt x="24" y="6345"/>
                      <a:pt x="1" y="6414"/>
                      <a:pt x="24" y="6505"/>
                    </a:cubicBezTo>
                    <a:cubicBezTo>
                      <a:pt x="47" y="6574"/>
                      <a:pt x="92" y="6642"/>
                      <a:pt x="138" y="6688"/>
                    </a:cubicBezTo>
                    <a:cubicBezTo>
                      <a:pt x="206" y="6711"/>
                      <a:pt x="252" y="6733"/>
                      <a:pt x="298" y="6733"/>
                    </a:cubicBezTo>
                    <a:cubicBezTo>
                      <a:pt x="321" y="6733"/>
                      <a:pt x="343" y="6733"/>
                      <a:pt x="366" y="6711"/>
                    </a:cubicBezTo>
                    <a:cubicBezTo>
                      <a:pt x="366" y="7418"/>
                      <a:pt x="389" y="7966"/>
                      <a:pt x="480" y="8468"/>
                    </a:cubicBezTo>
                    <a:cubicBezTo>
                      <a:pt x="617" y="9427"/>
                      <a:pt x="1005" y="10226"/>
                      <a:pt x="1576" y="10751"/>
                    </a:cubicBezTo>
                    <a:cubicBezTo>
                      <a:pt x="1918" y="11093"/>
                      <a:pt x="2352" y="11344"/>
                      <a:pt x="2786" y="11481"/>
                    </a:cubicBezTo>
                    <a:cubicBezTo>
                      <a:pt x="3060" y="11572"/>
                      <a:pt x="3333" y="11595"/>
                      <a:pt x="3630" y="11595"/>
                    </a:cubicBezTo>
                    <a:cubicBezTo>
                      <a:pt x="3790" y="11595"/>
                      <a:pt x="3973" y="11595"/>
                      <a:pt x="4132" y="11572"/>
                    </a:cubicBezTo>
                    <a:cubicBezTo>
                      <a:pt x="4543" y="11504"/>
                      <a:pt x="4977" y="11367"/>
                      <a:pt x="5433" y="11116"/>
                    </a:cubicBezTo>
                    <a:cubicBezTo>
                      <a:pt x="5821" y="10933"/>
                      <a:pt x="6209" y="10659"/>
                      <a:pt x="6620" y="10317"/>
                    </a:cubicBezTo>
                    <a:cubicBezTo>
                      <a:pt x="6894" y="10089"/>
                      <a:pt x="7145" y="9838"/>
                      <a:pt x="7442" y="9518"/>
                    </a:cubicBezTo>
                    <a:cubicBezTo>
                      <a:pt x="7716" y="9176"/>
                      <a:pt x="7921" y="8879"/>
                      <a:pt x="8081" y="8605"/>
                    </a:cubicBezTo>
                    <a:cubicBezTo>
                      <a:pt x="8401" y="7966"/>
                      <a:pt x="8515" y="7281"/>
                      <a:pt x="8378" y="6619"/>
                    </a:cubicBezTo>
                    <a:cubicBezTo>
                      <a:pt x="8287" y="6140"/>
                      <a:pt x="8013" y="5592"/>
                      <a:pt x="7465" y="5501"/>
                    </a:cubicBezTo>
                    <a:lnTo>
                      <a:pt x="7351" y="5501"/>
                    </a:lnTo>
                    <a:cubicBezTo>
                      <a:pt x="7442" y="5250"/>
                      <a:pt x="7511" y="4976"/>
                      <a:pt x="7579" y="4702"/>
                    </a:cubicBezTo>
                    <a:cubicBezTo>
                      <a:pt x="7625" y="4542"/>
                      <a:pt x="7647" y="4382"/>
                      <a:pt x="7647" y="4223"/>
                    </a:cubicBezTo>
                    <a:cubicBezTo>
                      <a:pt x="7670" y="4063"/>
                      <a:pt x="7647" y="3903"/>
                      <a:pt x="7647" y="3766"/>
                    </a:cubicBezTo>
                    <a:cubicBezTo>
                      <a:pt x="7625" y="3515"/>
                      <a:pt x="7556" y="3287"/>
                      <a:pt x="7419" y="3081"/>
                    </a:cubicBezTo>
                    <a:cubicBezTo>
                      <a:pt x="7305" y="2899"/>
                      <a:pt x="7122" y="2762"/>
                      <a:pt x="6917" y="2739"/>
                    </a:cubicBezTo>
                    <a:cubicBezTo>
                      <a:pt x="6871" y="2716"/>
                      <a:pt x="6803" y="2716"/>
                      <a:pt x="6734" y="2716"/>
                    </a:cubicBezTo>
                    <a:cubicBezTo>
                      <a:pt x="6620" y="2716"/>
                      <a:pt x="6506" y="2739"/>
                      <a:pt x="6369" y="2762"/>
                    </a:cubicBezTo>
                    <a:cubicBezTo>
                      <a:pt x="6438" y="2648"/>
                      <a:pt x="6483" y="2511"/>
                      <a:pt x="6529" y="2374"/>
                    </a:cubicBezTo>
                    <a:cubicBezTo>
                      <a:pt x="6666" y="2009"/>
                      <a:pt x="6712" y="1689"/>
                      <a:pt x="6712" y="1370"/>
                    </a:cubicBezTo>
                    <a:cubicBezTo>
                      <a:pt x="6734" y="1233"/>
                      <a:pt x="6712" y="1073"/>
                      <a:pt x="6666" y="936"/>
                    </a:cubicBezTo>
                    <a:cubicBezTo>
                      <a:pt x="6620" y="776"/>
                      <a:pt x="6575" y="639"/>
                      <a:pt x="6461" y="502"/>
                    </a:cubicBezTo>
                    <a:cubicBezTo>
                      <a:pt x="6392" y="388"/>
                      <a:pt x="6278" y="297"/>
                      <a:pt x="6118" y="183"/>
                    </a:cubicBezTo>
                    <a:cubicBezTo>
                      <a:pt x="5981" y="91"/>
                      <a:pt x="5821" y="23"/>
                      <a:pt x="56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7907;p70">
                <a:extLst>
                  <a:ext uri="{FF2B5EF4-FFF2-40B4-BE49-F238E27FC236}">
                    <a16:creationId xmlns:a16="http://schemas.microsoft.com/office/drawing/2014/main" id="{925EADA0-CF77-4C02-B228-BDD9FDF24C34}"/>
                  </a:ext>
                </a:extLst>
              </p:cNvPr>
              <p:cNvSpPr/>
              <p:nvPr/>
            </p:nvSpPr>
            <p:spPr>
              <a:xfrm>
                <a:off x="5603079" y="2711674"/>
                <a:ext cx="7972" cy="13390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038" extrusionOk="0">
                    <a:moveTo>
                      <a:pt x="480" y="1"/>
                    </a:moveTo>
                    <a:cubicBezTo>
                      <a:pt x="435" y="1"/>
                      <a:pt x="389" y="47"/>
                      <a:pt x="366" y="92"/>
                    </a:cubicBezTo>
                    <a:cubicBezTo>
                      <a:pt x="343" y="183"/>
                      <a:pt x="298" y="298"/>
                      <a:pt x="252" y="389"/>
                    </a:cubicBezTo>
                    <a:cubicBezTo>
                      <a:pt x="206" y="503"/>
                      <a:pt x="138" y="617"/>
                      <a:pt x="69" y="731"/>
                    </a:cubicBezTo>
                    <a:lnTo>
                      <a:pt x="92" y="731"/>
                    </a:lnTo>
                    <a:cubicBezTo>
                      <a:pt x="69" y="754"/>
                      <a:pt x="47" y="800"/>
                      <a:pt x="24" y="823"/>
                    </a:cubicBezTo>
                    <a:cubicBezTo>
                      <a:pt x="1" y="845"/>
                      <a:pt x="1" y="891"/>
                      <a:pt x="1" y="914"/>
                    </a:cubicBezTo>
                    <a:cubicBezTo>
                      <a:pt x="1" y="960"/>
                      <a:pt x="24" y="982"/>
                      <a:pt x="47" y="1005"/>
                    </a:cubicBezTo>
                    <a:cubicBezTo>
                      <a:pt x="63" y="1021"/>
                      <a:pt x="90" y="1037"/>
                      <a:pt x="121" y="1037"/>
                    </a:cubicBezTo>
                    <a:cubicBezTo>
                      <a:pt x="134" y="1037"/>
                      <a:pt x="147" y="1035"/>
                      <a:pt x="161" y="1028"/>
                    </a:cubicBezTo>
                    <a:cubicBezTo>
                      <a:pt x="184" y="1028"/>
                      <a:pt x="229" y="1005"/>
                      <a:pt x="252" y="982"/>
                    </a:cubicBezTo>
                    <a:cubicBezTo>
                      <a:pt x="320" y="868"/>
                      <a:pt x="389" y="754"/>
                      <a:pt x="457" y="617"/>
                    </a:cubicBezTo>
                    <a:cubicBezTo>
                      <a:pt x="503" y="480"/>
                      <a:pt x="572" y="343"/>
                      <a:pt x="617" y="183"/>
                    </a:cubicBezTo>
                    <a:cubicBezTo>
                      <a:pt x="617" y="161"/>
                      <a:pt x="617" y="115"/>
                      <a:pt x="617" y="92"/>
                    </a:cubicBezTo>
                    <a:cubicBezTo>
                      <a:pt x="594" y="47"/>
                      <a:pt x="572" y="24"/>
                      <a:pt x="549" y="24"/>
                    </a:cubicBezTo>
                    <a:cubicBezTo>
                      <a:pt x="526" y="1"/>
                      <a:pt x="503" y="1"/>
                      <a:pt x="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8" name="Google Shape;7908;p70">
                <a:extLst>
                  <a:ext uri="{FF2B5EF4-FFF2-40B4-BE49-F238E27FC236}">
                    <a16:creationId xmlns:a16="http://schemas.microsoft.com/office/drawing/2014/main" id="{A9775905-D4FF-4A8B-834C-5D3D55793E4D}"/>
                  </a:ext>
                </a:extLst>
              </p:cNvPr>
              <p:cNvSpPr/>
              <p:nvPr/>
            </p:nvSpPr>
            <p:spPr>
              <a:xfrm>
                <a:off x="5614275" y="2746425"/>
                <a:ext cx="7959" cy="1149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891" extrusionOk="0">
                    <a:moveTo>
                      <a:pt x="457" y="0"/>
                    </a:moveTo>
                    <a:cubicBezTo>
                      <a:pt x="388" y="0"/>
                      <a:pt x="343" y="23"/>
                      <a:pt x="320" y="92"/>
                    </a:cubicBezTo>
                    <a:cubicBezTo>
                      <a:pt x="229" y="297"/>
                      <a:pt x="137" y="480"/>
                      <a:pt x="23" y="685"/>
                    </a:cubicBezTo>
                    <a:cubicBezTo>
                      <a:pt x="0" y="708"/>
                      <a:pt x="23" y="754"/>
                      <a:pt x="23" y="799"/>
                    </a:cubicBezTo>
                    <a:cubicBezTo>
                      <a:pt x="46" y="845"/>
                      <a:pt x="69" y="868"/>
                      <a:pt x="114" y="890"/>
                    </a:cubicBezTo>
                    <a:lnTo>
                      <a:pt x="229" y="890"/>
                    </a:lnTo>
                    <a:cubicBezTo>
                      <a:pt x="274" y="868"/>
                      <a:pt x="297" y="845"/>
                      <a:pt x="320" y="799"/>
                    </a:cubicBezTo>
                    <a:cubicBezTo>
                      <a:pt x="434" y="617"/>
                      <a:pt x="525" y="411"/>
                      <a:pt x="594" y="206"/>
                    </a:cubicBezTo>
                    <a:cubicBezTo>
                      <a:pt x="617" y="137"/>
                      <a:pt x="594" y="46"/>
                      <a:pt x="5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9" name="Google Shape;7909;p70">
                <a:extLst>
                  <a:ext uri="{FF2B5EF4-FFF2-40B4-BE49-F238E27FC236}">
                    <a16:creationId xmlns:a16="http://schemas.microsoft.com/office/drawing/2014/main" id="{50ACA5D1-238F-4B2B-B9E8-AADFFF9F10F8}"/>
                  </a:ext>
                </a:extLst>
              </p:cNvPr>
              <p:cNvSpPr/>
              <p:nvPr/>
            </p:nvSpPr>
            <p:spPr>
              <a:xfrm>
                <a:off x="5553623" y="2690184"/>
                <a:ext cx="27103" cy="40596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3147" extrusionOk="0">
                    <a:moveTo>
                      <a:pt x="2009" y="1"/>
                    </a:moveTo>
                    <a:cubicBezTo>
                      <a:pt x="1963" y="1"/>
                      <a:pt x="1918" y="23"/>
                      <a:pt x="1918" y="69"/>
                    </a:cubicBezTo>
                    <a:cubicBezTo>
                      <a:pt x="1781" y="320"/>
                      <a:pt x="1644" y="594"/>
                      <a:pt x="1507" y="845"/>
                    </a:cubicBezTo>
                    <a:cubicBezTo>
                      <a:pt x="1073" y="1553"/>
                      <a:pt x="571" y="2192"/>
                      <a:pt x="69" y="2831"/>
                    </a:cubicBezTo>
                    <a:cubicBezTo>
                      <a:pt x="0" y="2922"/>
                      <a:pt x="23" y="3036"/>
                      <a:pt x="114" y="3105"/>
                    </a:cubicBezTo>
                    <a:cubicBezTo>
                      <a:pt x="143" y="3134"/>
                      <a:pt x="180" y="3146"/>
                      <a:pt x="218" y="3146"/>
                    </a:cubicBezTo>
                    <a:cubicBezTo>
                      <a:pt x="270" y="3146"/>
                      <a:pt x="326" y="3122"/>
                      <a:pt x="365" y="3082"/>
                    </a:cubicBezTo>
                    <a:cubicBezTo>
                      <a:pt x="685" y="2626"/>
                      <a:pt x="1005" y="2169"/>
                      <a:pt x="1278" y="1690"/>
                    </a:cubicBezTo>
                    <a:cubicBezTo>
                      <a:pt x="1575" y="1188"/>
                      <a:pt x="1849" y="663"/>
                      <a:pt x="2077" y="138"/>
                    </a:cubicBezTo>
                    <a:cubicBezTo>
                      <a:pt x="2100" y="92"/>
                      <a:pt x="2077" y="23"/>
                      <a:pt x="2032" y="23"/>
                    </a:cubicBezTo>
                    <a:cubicBezTo>
                      <a:pt x="2032" y="1"/>
                      <a:pt x="2009" y="1"/>
                      <a:pt x="20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7910;p70">
                <a:extLst>
                  <a:ext uri="{FF2B5EF4-FFF2-40B4-BE49-F238E27FC236}">
                    <a16:creationId xmlns:a16="http://schemas.microsoft.com/office/drawing/2014/main" id="{9FACE81D-216D-4AB1-9F79-1915771EB868}"/>
                  </a:ext>
                </a:extLst>
              </p:cNvPr>
              <p:cNvSpPr/>
              <p:nvPr/>
            </p:nvSpPr>
            <p:spPr>
              <a:xfrm>
                <a:off x="5272728" y="2745535"/>
                <a:ext cx="310658" cy="217030"/>
              </a:xfrm>
              <a:custGeom>
                <a:avLst/>
                <a:gdLst/>
                <a:ahLst/>
                <a:cxnLst/>
                <a:rect l="l" t="t" r="r" b="b"/>
                <a:pathLst>
                  <a:path w="24082" h="16824" extrusionOk="0">
                    <a:moveTo>
                      <a:pt x="19790" y="1"/>
                    </a:moveTo>
                    <a:cubicBezTo>
                      <a:pt x="19745" y="1"/>
                      <a:pt x="19722" y="1"/>
                      <a:pt x="19676" y="24"/>
                    </a:cubicBezTo>
                    <a:cubicBezTo>
                      <a:pt x="18170" y="708"/>
                      <a:pt x="16618" y="1211"/>
                      <a:pt x="14723" y="1758"/>
                    </a:cubicBezTo>
                    <a:cubicBezTo>
                      <a:pt x="14198" y="1918"/>
                      <a:pt x="13650" y="2055"/>
                      <a:pt x="13125" y="2215"/>
                    </a:cubicBezTo>
                    <a:cubicBezTo>
                      <a:pt x="11893" y="2534"/>
                      <a:pt x="10638" y="2900"/>
                      <a:pt x="9428" y="3288"/>
                    </a:cubicBezTo>
                    <a:cubicBezTo>
                      <a:pt x="7419" y="3927"/>
                      <a:pt x="5844" y="4612"/>
                      <a:pt x="4498" y="5433"/>
                    </a:cubicBezTo>
                    <a:cubicBezTo>
                      <a:pt x="3744" y="5890"/>
                      <a:pt x="3037" y="6415"/>
                      <a:pt x="2420" y="6985"/>
                    </a:cubicBezTo>
                    <a:cubicBezTo>
                      <a:pt x="2055" y="7328"/>
                      <a:pt x="1736" y="7670"/>
                      <a:pt x="1439" y="8012"/>
                    </a:cubicBezTo>
                    <a:cubicBezTo>
                      <a:pt x="1119" y="8401"/>
                      <a:pt x="823" y="8834"/>
                      <a:pt x="594" y="9291"/>
                    </a:cubicBezTo>
                    <a:cubicBezTo>
                      <a:pt x="184" y="10090"/>
                      <a:pt x="1" y="10934"/>
                      <a:pt x="47" y="11779"/>
                    </a:cubicBezTo>
                    <a:cubicBezTo>
                      <a:pt x="92" y="12509"/>
                      <a:pt x="343" y="13262"/>
                      <a:pt x="800" y="13970"/>
                    </a:cubicBezTo>
                    <a:cubicBezTo>
                      <a:pt x="1005" y="14267"/>
                      <a:pt x="1256" y="14563"/>
                      <a:pt x="1576" y="14883"/>
                    </a:cubicBezTo>
                    <a:cubicBezTo>
                      <a:pt x="1850" y="15134"/>
                      <a:pt x="2169" y="15408"/>
                      <a:pt x="2535" y="15636"/>
                    </a:cubicBezTo>
                    <a:cubicBezTo>
                      <a:pt x="3265" y="16093"/>
                      <a:pt x="4064" y="16435"/>
                      <a:pt x="4954" y="16618"/>
                    </a:cubicBezTo>
                    <a:cubicBezTo>
                      <a:pt x="5525" y="16755"/>
                      <a:pt x="6095" y="16823"/>
                      <a:pt x="6689" y="16823"/>
                    </a:cubicBezTo>
                    <a:cubicBezTo>
                      <a:pt x="7031" y="16823"/>
                      <a:pt x="7373" y="16800"/>
                      <a:pt x="7716" y="16755"/>
                    </a:cubicBezTo>
                    <a:cubicBezTo>
                      <a:pt x="8697" y="16640"/>
                      <a:pt x="9724" y="16412"/>
                      <a:pt x="10729" y="16115"/>
                    </a:cubicBezTo>
                    <a:cubicBezTo>
                      <a:pt x="12486" y="15613"/>
                      <a:pt x="14267" y="14769"/>
                      <a:pt x="16047" y="13650"/>
                    </a:cubicBezTo>
                    <a:cubicBezTo>
                      <a:pt x="19129" y="11665"/>
                      <a:pt x="21845" y="8948"/>
                      <a:pt x="24013" y="6757"/>
                    </a:cubicBezTo>
                    <a:cubicBezTo>
                      <a:pt x="24059" y="6689"/>
                      <a:pt x="24082" y="6597"/>
                      <a:pt x="24082" y="6529"/>
                    </a:cubicBezTo>
                    <a:cubicBezTo>
                      <a:pt x="24059" y="6506"/>
                      <a:pt x="24059" y="6483"/>
                      <a:pt x="24059" y="6460"/>
                    </a:cubicBezTo>
                    <a:cubicBezTo>
                      <a:pt x="24036" y="6072"/>
                      <a:pt x="23967" y="5661"/>
                      <a:pt x="23853" y="5251"/>
                    </a:cubicBezTo>
                    <a:cubicBezTo>
                      <a:pt x="23739" y="4908"/>
                      <a:pt x="23602" y="4566"/>
                      <a:pt x="23374" y="4109"/>
                    </a:cubicBezTo>
                    <a:cubicBezTo>
                      <a:pt x="23260" y="3881"/>
                      <a:pt x="23123" y="3653"/>
                      <a:pt x="22986" y="3425"/>
                    </a:cubicBezTo>
                    <a:lnTo>
                      <a:pt x="22895" y="3265"/>
                    </a:lnTo>
                    <a:cubicBezTo>
                      <a:pt x="22758" y="3014"/>
                      <a:pt x="22621" y="2763"/>
                      <a:pt x="22461" y="2534"/>
                    </a:cubicBezTo>
                    <a:cubicBezTo>
                      <a:pt x="22073" y="1872"/>
                      <a:pt x="21685" y="1370"/>
                      <a:pt x="21320" y="959"/>
                    </a:cubicBezTo>
                    <a:cubicBezTo>
                      <a:pt x="21114" y="754"/>
                      <a:pt x="20863" y="549"/>
                      <a:pt x="20635" y="389"/>
                    </a:cubicBezTo>
                    <a:cubicBezTo>
                      <a:pt x="20430" y="252"/>
                      <a:pt x="20224" y="138"/>
                      <a:pt x="19996" y="92"/>
                    </a:cubicBezTo>
                    <a:cubicBezTo>
                      <a:pt x="19950" y="24"/>
                      <a:pt x="19859" y="1"/>
                      <a:pt x="197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7911;p70">
                <a:extLst>
                  <a:ext uri="{FF2B5EF4-FFF2-40B4-BE49-F238E27FC236}">
                    <a16:creationId xmlns:a16="http://schemas.microsoft.com/office/drawing/2014/main" id="{169A72FC-332A-4363-993E-5278CDBE05E9}"/>
                  </a:ext>
                </a:extLst>
              </p:cNvPr>
              <p:cNvSpPr/>
              <p:nvPr/>
            </p:nvSpPr>
            <p:spPr>
              <a:xfrm>
                <a:off x="5293044" y="2745238"/>
                <a:ext cx="246764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19129" h="7876" extrusionOk="0">
                    <a:moveTo>
                      <a:pt x="18215" y="1"/>
                    </a:moveTo>
                    <a:cubicBezTo>
                      <a:pt x="18170" y="1"/>
                      <a:pt x="18147" y="24"/>
                      <a:pt x="18101" y="47"/>
                    </a:cubicBezTo>
                    <a:cubicBezTo>
                      <a:pt x="16595" y="731"/>
                      <a:pt x="15020" y="1234"/>
                      <a:pt x="13148" y="1781"/>
                    </a:cubicBezTo>
                    <a:cubicBezTo>
                      <a:pt x="12623" y="1918"/>
                      <a:pt x="12075" y="2078"/>
                      <a:pt x="11550" y="2215"/>
                    </a:cubicBezTo>
                    <a:lnTo>
                      <a:pt x="11505" y="2238"/>
                    </a:lnTo>
                    <a:cubicBezTo>
                      <a:pt x="10295" y="2557"/>
                      <a:pt x="9063" y="2900"/>
                      <a:pt x="7853" y="3311"/>
                    </a:cubicBezTo>
                    <a:cubicBezTo>
                      <a:pt x="5844" y="3950"/>
                      <a:pt x="4269" y="4635"/>
                      <a:pt x="2923" y="5456"/>
                    </a:cubicBezTo>
                    <a:cubicBezTo>
                      <a:pt x="2169" y="5913"/>
                      <a:pt x="1462" y="6438"/>
                      <a:pt x="845" y="7008"/>
                    </a:cubicBezTo>
                    <a:cubicBezTo>
                      <a:pt x="549" y="7282"/>
                      <a:pt x="252" y="7579"/>
                      <a:pt x="1" y="7876"/>
                    </a:cubicBezTo>
                    <a:cubicBezTo>
                      <a:pt x="115" y="7762"/>
                      <a:pt x="229" y="7647"/>
                      <a:pt x="366" y="7556"/>
                    </a:cubicBezTo>
                    <a:cubicBezTo>
                      <a:pt x="868" y="7145"/>
                      <a:pt x="1439" y="6757"/>
                      <a:pt x="2009" y="6438"/>
                    </a:cubicBezTo>
                    <a:cubicBezTo>
                      <a:pt x="2626" y="6118"/>
                      <a:pt x="3265" y="5821"/>
                      <a:pt x="3904" y="5548"/>
                    </a:cubicBezTo>
                    <a:cubicBezTo>
                      <a:pt x="4475" y="5319"/>
                      <a:pt x="5068" y="5091"/>
                      <a:pt x="5662" y="4886"/>
                    </a:cubicBezTo>
                    <a:cubicBezTo>
                      <a:pt x="7373" y="4292"/>
                      <a:pt x="9108" y="3836"/>
                      <a:pt x="10866" y="3356"/>
                    </a:cubicBezTo>
                    <a:cubicBezTo>
                      <a:pt x="12646" y="2877"/>
                      <a:pt x="14426" y="2375"/>
                      <a:pt x="16161" y="1759"/>
                    </a:cubicBezTo>
                    <a:cubicBezTo>
                      <a:pt x="17029" y="1439"/>
                      <a:pt x="17873" y="1074"/>
                      <a:pt x="18695" y="686"/>
                    </a:cubicBezTo>
                    <a:cubicBezTo>
                      <a:pt x="18832" y="594"/>
                      <a:pt x="18992" y="526"/>
                      <a:pt x="19128" y="457"/>
                    </a:cubicBezTo>
                    <a:cubicBezTo>
                      <a:pt x="19106" y="435"/>
                      <a:pt x="19083" y="412"/>
                      <a:pt x="19060" y="389"/>
                    </a:cubicBezTo>
                    <a:cubicBezTo>
                      <a:pt x="18855" y="252"/>
                      <a:pt x="18649" y="161"/>
                      <a:pt x="18421" y="115"/>
                    </a:cubicBezTo>
                    <a:cubicBezTo>
                      <a:pt x="18375" y="47"/>
                      <a:pt x="18284" y="1"/>
                      <a:pt x="18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2" name="Google Shape;7912;p70">
                <a:extLst>
                  <a:ext uri="{FF2B5EF4-FFF2-40B4-BE49-F238E27FC236}">
                    <a16:creationId xmlns:a16="http://schemas.microsoft.com/office/drawing/2014/main" id="{2B4CEF30-606E-4127-96F5-7A020FEFFD80}"/>
                  </a:ext>
                </a:extLst>
              </p:cNvPr>
              <p:cNvSpPr/>
              <p:nvPr/>
            </p:nvSpPr>
            <p:spPr>
              <a:xfrm>
                <a:off x="5501510" y="2767915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3" name="Google Shape;7913;p70">
                <a:extLst>
                  <a:ext uri="{FF2B5EF4-FFF2-40B4-BE49-F238E27FC236}">
                    <a16:creationId xmlns:a16="http://schemas.microsoft.com/office/drawing/2014/main" id="{BDA74B3A-22C0-4A6F-BB57-C1472B65F87F}"/>
                  </a:ext>
                </a:extLst>
              </p:cNvPr>
              <p:cNvSpPr/>
              <p:nvPr/>
            </p:nvSpPr>
            <p:spPr>
              <a:xfrm>
                <a:off x="5290103" y="2806780"/>
                <a:ext cx="293282" cy="155780"/>
              </a:xfrm>
              <a:custGeom>
                <a:avLst/>
                <a:gdLst/>
                <a:ahLst/>
                <a:cxnLst/>
                <a:rect l="l" t="t" r="r" b="b"/>
                <a:pathLst>
                  <a:path w="22735" h="12076" extrusionOk="0">
                    <a:moveTo>
                      <a:pt x="22324" y="0"/>
                    </a:moveTo>
                    <a:cubicBezTo>
                      <a:pt x="21365" y="1142"/>
                      <a:pt x="20338" y="2237"/>
                      <a:pt x="19265" y="3287"/>
                    </a:cubicBezTo>
                    <a:cubicBezTo>
                      <a:pt x="17873" y="4611"/>
                      <a:pt x="16389" y="5867"/>
                      <a:pt x="14814" y="6962"/>
                    </a:cubicBezTo>
                    <a:cubicBezTo>
                      <a:pt x="14038" y="7510"/>
                      <a:pt x="13239" y="8012"/>
                      <a:pt x="12440" y="8469"/>
                    </a:cubicBezTo>
                    <a:cubicBezTo>
                      <a:pt x="11642" y="8902"/>
                      <a:pt x="10820" y="9290"/>
                      <a:pt x="9998" y="9633"/>
                    </a:cubicBezTo>
                    <a:cubicBezTo>
                      <a:pt x="9199" y="9952"/>
                      <a:pt x="8377" y="10226"/>
                      <a:pt x="7533" y="10432"/>
                    </a:cubicBezTo>
                    <a:cubicBezTo>
                      <a:pt x="6803" y="10591"/>
                      <a:pt x="6049" y="10728"/>
                      <a:pt x="5296" y="10774"/>
                    </a:cubicBezTo>
                    <a:cubicBezTo>
                      <a:pt x="5053" y="10789"/>
                      <a:pt x="4809" y="10797"/>
                      <a:pt x="4567" y="10797"/>
                    </a:cubicBezTo>
                    <a:cubicBezTo>
                      <a:pt x="4081" y="10797"/>
                      <a:pt x="3599" y="10766"/>
                      <a:pt x="3128" y="10706"/>
                    </a:cubicBezTo>
                    <a:cubicBezTo>
                      <a:pt x="2352" y="10614"/>
                      <a:pt x="1576" y="10477"/>
                      <a:pt x="845" y="10226"/>
                    </a:cubicBezTo>
                    <a:cubicBezTo>
                      <a:pt x="548" y="10135"/>
                      <a:pt x="275" y="10021"/>
                      <a:pt x="1" y="9907"/>
                    </a:cubicBezTo>
                    <a:lnTo>
                      <a:pt x="1" y="9907"/>
                    </a:lnTo>
                    <a:cubicBezTo>
                      <a:pt x="69" y="9975"/>
                      <a:pt x="138" y="10066"/>
                      <a:pt x="229" y="10135"/>
                    </a:cubicBezTo>
                    <a:cubicBezTo>
                      <a:pt x="503" y="10409"/>
                      <a:pt x="822" y="10660"/>
                      <a:pt x="1188" y="10888"/>
                    </a:cubicBezTo>
                    <a:cubicBezTo>
                      <a:pt x="1895" y="11345"/>
                      <a:pt x="2717" y="11687"/>
                      <a:pt x="3607" y="11892"/>
                    </a:cubicBezTo>
                    <a:cubicBezTo>
                      <a:pt x="4178" y="12007"/>
                      <a:pt x="4748" y="12075"/>
                      <a:pt x="5342" y="12075"/>
                    </a:cubicBezTo>
                    <a:cubicBezTo>
                      <a:pt x="5684" y="12075"/>
                      <a:pt x="6026" y="12052"/>
                      <a:pt x="6369" y="12007"/>
                    </a:cubicBezTo>
                    <a:cubicBezTo>
                      <a:pt x="7373" y="11892"/>
                      <a:pt x="8377" y="11687"/>
                      <a:pt x="9382" y="11390"/>
                    </a:cubicBezTo>
                    <a:cubicBezTo>
                      <a:pt x="11139" y="10865"/>
                      <a:pt x="12920" y="10021"/>
                      <a:pt x="14700" y="8902"/>
                    </a:cubicBezTo>
                    <a:cubicBezTo>
                      <a:pt x="17804" y="6917"/>
                      <a:pt x="20498" y="4200"/>
                      <a:pt x="22666" y="2009"/>
                    </a:cubicBezTo>
                    <a:cubicBezTo>
                      <a:pt x="22712" y="1963"/>
                      <a:pt x="22735" y="1872"/>
                      <a:pt x="22735" y="1804"/>
                    </a:cubicBezTo>
                    <a:cubicBezTo>
                      <a:pt x="22735" y="1758"/>
                      <a:pt x="22712" y="1735"/>
                      <a:pt x="22712" y="1712"/>
                    </a:cubicBezTo>
                    <a:cubicBezTo>
                      <a:pt x="22689" y="1301"/>
                      <a:pt x="22620" y="891"/>
                      <a:pt x="22506" y="503"/>
                    </a:cubicBezTo>
                    <a:cubicBezTo>
                      <a:pt x="22461" y="343"/>
                      <a:pt x="22392" y="160"/>
                      <a:pt x="223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4" name="Google Shape;7914;p70">
                <a:extLst>
                  <a:ext uri="{FF2B5EF4-FFF2-40B4-BE49-F238E27FC236}">
                    <a16:creationId xmlns:a16="http://schemas.microsoft.com/office/drawing/2014/main" id="{0B473414-AE19-4297-8959-1D4CF3EAC6F2}"/>
                  </a:ext>
                </a:extLst>
              </p:cNvPr>
              <p:cNvSpPr/>
              <p:nvPr/>
            </p:nvSpPr>
            <p:spPr>
              <a:xfrm>
                <a:off x="5295998" y="2743484"/>
                <a:ext cx="232910" cy="99137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7685" extrusionOk="0">
                    <a:moveTo>
                      <a:pt x="17735" y="0"/>
                    </a:moveTo>
                    <a:cubicBezTo>
                      <a:pt x="17268" y="222"/>
                      <a:pt x="16801" y="402"/>
                      <a:pt x="16334" y="579"/>
                    </a:cubicBezTo>
                    <a:lnTo>
                      <a:pt x="16334" y="579"/>
                    </a:lnTo>
                    <a:cubicBezTo>
                      <a:pt x="16337" y="577"/>
                      <a:pt x="16340" y="574"/>
                      <a:pt x="16343" y="571"/>
                    </a:cubicBezTo>
                    <a:lnTo>
                      <a:pt x="16343" y="571"/>
                    </a:lnTo>
                    <a:cubicBezTo>
                      <a:pt x="15795" y="776"/>
                      <a:pt x="15247" y="959"/>
                      <a:pt x="14677" y="1141"/>
                    </a:cubicBezTo>
                    <a:cubicBezTo>
                      <a:pt x="14175" y="1301"/>
                      <a:pt x="13695" y="1461"/>
                      <a:pt x="13193" y="1598"/>
                    </a:cubicBezTo>
                    <a:cubicBezTo>
                      <a:pt x="12349" y="1849"/>
                      <a:pt x="11527" y="2077"/>
                      <a:pt x="10682" y="2283"/>
                    </a:cubicBezTo>
                    <a:cubicBezTo>
                      <a:pt x="8925" y="2762"/>
                      <a:pt x="7167" y="3218"/>
                      <a:pt x="5478" y="3880"/>
                    </a:cubicBezTo>
                    <a:cubicBezTo>
                      <a:pt x="4428" y="4291"/>
                      <a:pt x="3401" y="4771"/>
                      <a:pt x="2465" y="5387"/>
                    </a:cubicBezTo>
                    <a:cubicBezTo>
                      <a:pt x="1552" y="5980"/>
                      <a:pt x="731" y="6688"/>
                      <a:pt x="23" y="7532"/>
                    </a:cubicBezTo>
                    <a:cubicBezTo>
                      <a:pt x="0" y="7578"/>
                      <a:pt x="23" y="7646"/>
                      <a:pt x="69" y="7669"/>
                    </a:cubicBezTo>
                    <a:cubicBezTo>
                      <a:pt x="88" y="7679"/>
                      <a:pt x="106" y="7684"/>
                      <a:pt x="125" y="7684"/>
                    </a:cubicBezTo>
                    <a:cubicBezTo>
                      <a:pt x="152" y="7684"/>
                      <a:pt x="179" y="7673"/>
                      <a:pt x="206" y="7646"/>
                    </a:cubicBezTo>
                    <a:cubicBezTo>
                      <a:pt x="206" y="7624"/>
                      <a:pt x="206" y="7624"/>
                      <a:pt x="206" y="7624"/>
                    </a:cubicBezTo>
                    <a:cubicBezTo>
                      <a:pt x="457" y="7327"/>
                      <a:pt x="708" y="7053"/>
                      <a:pt x="1004" y="6802"/>
                    </a:cubicBezTo>
                    <a:cubicBezTo>
                      <a:pt x="1278" y="6528"/>
                      <a:pt x="1598" y="6277"/>
                      <a:pt x="1917" y="6049"/>
                    </a:cubicBezTo>
                    <a:lnTo>
                      <a:pt x="1895" y="6049"/>
                    </a:lnTo>
                    <a:cubicBezTo>
                      <a:pt x="3036" y="5250"/>
                      <a:pt x="4291" y="4656"/>
                      <a:pt x="5569" y="4177"/>
                    </a:cubicBezTo>
                    <a:cubicBezTo>
                      <a:pt x="7259" y="3561"/>
                      <a:pt x="9016" y="3104"/>
                      <a:pt x="10774" y="2648"/>
                    </a:cubicBezTo>
                    <a:cubicBezTo>
                      <a:pt x="11595" y="2420"/>
                      <a:pt x="12440" y="2214"/>
                      <a:pt x="13262" y="1963"/>
                    </a:cubicBezTo>
                    <a:cubicBezTo>
                      <a:pt x="13467" y="1895"/>
                      <a:pt x="13672" y="1826"/>
                      <a:pt x="13878" y="1758"/>
                    </a:cubicBezTo>
                    <a:cubicBezTo>
                      <a:pt x="14175" y="1666"/>
                      <a:pt x="14471" y="1575"/>
                      <a:pt x="14768" y="1506"/>
                    </a:cubicBezTo>
                    <a:cubicBezTo>
                      <a:pt x="15316" y="1324"/>
                      <a:pt x="15887" y="1141"/>
                      <a:pt x="16434" y="959"/>
                    </a:cubicBezTo>
                    <a:cubicBezTo>
                      <a:pt x="16685" y="867"/>
                      <a:pt x="16914" y="776"/>
                      <a:pt x="17142" y="685"/>
                    </a:cubicBezTo>
                    <a:cubicBezTo>
                      <a:pt x="17416" y="593"/>
                      <a:pt x="17667" y="479"/>
                      <a:pt x="17918" y="342"/>
                    </a:cubicBezTo>
                    <a:cubicBezTo>
                      <a:pt x="18009" y="297"/>
                      <a:pt x="18055" y="183"/>
                      <a:pt x="17986" y="91"/>
                    </a:cubicBezTo>
                    <a:cubicBezTo>
                      <a:pt x="17964" y="46"/>
                      <a:pt x="17941" y="23"/>
                      <a:pt x="178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5" name="Google Shape;7915;p70">
                <a:extLst>
                  <a:ext uri="{FF2B5EF4-FFF2-40B4-BE49-F238E27FC236}">
                    <a16:creationId xmlns:a16="http://schemas.microsoft.com/office/drawing/2014/main" id="{56BEB1E2-9224-4467-A3CD-F0B6A6B6896C}"/>
                  </a:ext>
                </a:extLst>
              </p:cNvPr>
              <p:cNvSpPr/>
              <p:nvPr/>
            </p:nvSpPr>
            <p:spPr>
              <a:xfrm>
                <a:off x="5248890" y="1985612"/>
                <a:ext cx="504390" cy="433440"/>
              </a:xfrm>
              <a:custGeom>
                <a:avLst/>
                <a:gdLst/>
                <a:ahLst/>
                <a:cxnLst/>
                <a:rect l="l" t="t" r="r" b="b"/>
                <a:pathLst>
                  <a:path w="39100" h="33600" extrusionOk="0">
                    <a:moveTo>
                      <a:pt x="26797" y="1"/>
                    </a:moveTo>
                    <a:cubicBezTo>
                      <a:pt x="26158" y="1"/>
                      <a:pt x="25496" y="24"/>
                      <a:pt x="24811" y="46"/>
                    </a:cubicBezTo>
                    <a:cubicBezTo>
                      <a:pt x="23693" y="115"/>
                      <a:pt x="22574" y="206"/>
                      <a:pt x="21502" y="366"/>
                    </a:cubicBezTo>
                    <a:cubicBezTo>
                      <a:pt x="20132" y="571"/>
                      <a:pt x="18717" y="868"/>
                      <a:pt x="17210" y="1325"/>
                    </a:cubicBezTo>
                    <a:cubicBezTo>
                      <a:pt x="15430" y="1850"/>
                      <a:pt x="13718" y="2534"/>
                      <a:pt x="12075" y="3356"/>
                    </a:cubicBezTo>
                    <a:cubicBezTo>
                      <a:pt x="10454" y="4178"/>
                      <a:pt x="8902" y="5159"/>
                      <a:pt x="7487" y="6278"/>
                    </a:cubicBezTo>
                    <a:cubicBezTo>
                      <a:pt x="6072" y="7396"/>
                      <a:pt x="4793" y="8652"/>
                      <a:pt x="3721" y="10067"/>
                    </a:cubicBezTo>
                    <a:cubicBezTo>
                      <a:pt x="2648" y="11459"/>
                      <a:pt x="1780" y="13011"/>
                      <a:pt x="1141" y="14677"/>
                    </a:cubicBezTo>
                    <a:cubicBezTo>
                      <a:pt x="479" y="16367"/>
                      <a:pt x="114" y="18193"/>
                      <a:pt x="23" y="20087"/>
                    </a:cubicBezTo>
                    <a:cubicBezTo>
                      <a:pt x="0" y="20795"/>
                      <a:pt x="0" y="21548"/>
                      <a:pt x="23" y="22438"/>
                    </a:cubicBezTo>
                    <a:cubicBezTo>
                      <a:pt x="46" y="23260"/>
                      <a:pt x="114" y="24104"/>
                      <a:pt x="228" y="24926"/>
                    </a:cubicBezTo>
                    <a:cubicBezTo>
                      <a:pt x="342" y="25748"/>
                      <a:pt x="502" y="26569"/>
                      <a:pt x="685" y="27345"/>
                    </a:cubicBezTo>
                    <a:cubicBezTo>
                      <a:pt x="845" y="28030"/>
                      <a:pt x="1073" y="28738"/>
                      <a:pt x="1301" y="29423"/>
                    </a:cubicBezTo>
                    <a:cubicBezTo>
                      <a:pt x="1233" y="29514"/>
                      <a:pt x="1210" y="29651"/>
                      <a:pt x="1278" y="29765"/>
                    </a:cubicBezTo>
                    <a:cubicBezTo>
                      <a:pt x="1689" y="30564"/>
                      <a:pt x="2146" y="31249"/>
                      <a:pt x="2625" y="31888"/>
                    </a:cubicBezTo>
                    <a:cubicBezTo>
                      <a:pt x="3287" y="32709"/>
                      <a:pt x="3903" y="33212"/>
                      <a:pt x="4588" y="33463"/>
                    </a:cubicBezTo>
                    <a:cubicBezTo>
                      <a:pt x="4748" y="33508"/>
                      <a:pt x="4908" y="33554"/>
                      <a:pt x="5136" y="33577"/>
                    </a:cubicBezTo>
                    <a:cubicBezTo>
                      <a:pt x="5204" y="33577"/>
                      <a:pt x="5250" y="33600"/>
                      <a:pt x="5318" y="33600"/>
                    </a:cubicBezTo>
                    <a:cubicBezTo>
                      <a:pt x="5410" y="33600"/>
                      <a:pt x="5547" y="33577"/>
                      <a:pt x="5684" y="33554"/>
                    </a:cubicBezTo>
                    <a:cubicBezTo>
                      <a:pt x="5980" y="33508"/>
                      <a:pt x="6300" y="33394"/>
                      <a:pt x="6597" y="33189"/>
                    </a:cubicBezTo>
                    <a:cubicBezTo>
                      <a:pt x="7122" y="32869"/>
                      <a:pt x="7555" y="32344"/>
                      <a:pt x="7966" y="31568"/>
                    </a:cubicBezTo>
                    <a:cubicBezTo>
                      <a:pt x="8286" y="30998"/>
                      <a:pt x="8560" y="30358"/>
                      <a:pt x="8811" y="29514"/>
                    </a:cubicBezTo>
                    <a:cubicBezTo>
                      <a:pt x="9039" y="28806"/>
                      <a:pt x="9221" y="28076"/>
                      <a:pt x="9358" y="27345"/>
                    </a:cubicBezTo>
                    <a:cubicBezTo>
                      <a:pt x="9701" y="25519"/>
                      <a:pt x="9815" y="23556"/>
                      <a:pt x="9701" y="21479"/>
                    </a:cubicBezTo>
                    <a:cubicBezTo>
                      <a:pt x="9610" y="19996"/>
                      <a:pt x="9381" y="18535"/>
                      <a:pt x="9039" y="17143"/>
                    </a:cubicBezTo>
                    <a:cubicBezTo>
                      <a:pt x="8765" y="16001"/>
                      <a:pt x="8400" y="14929"/>
                      <a:pt x="7943" y="13947"/>
                    </a:cubicBezTo>
                    <a:lnTo>
                      <a:pt x="7943" y="13947"/>
                    </a:lnTo>
                    <a:cubicBezTo>
                      <a:pt x="9176" y="14540"/>
                      <a:pt x="10568" y="14974"/>
                      <a:pt x="12075" y="15248"/>
                    </a:cubicBezTo>
                    <a:cubicBezTo>
                      <a:pt x="13079" y="15408"/>
                      <a:pt x="14083" y="15499"/>
                      <a:pt x="15088" y="15499"/>
                    </a:cubicBezTo>
                    <a:cubicBezTo>
                      <a:pt x="15841" y="15499"/>
                      <a:pt x="16617" y="15454"/>
                      <a:pt x="17370" y="15362"/>
                    </a:cubicBezTo>
                    <a:cubicBezTo>
                      <a:pt x="19082" y="15134"/>
                      <a:pt x="20703" y="14677"/>
                      <a:pt x="22186" y="13970"/>
                    </a:cubicBezTo>
                    <a:cubicBezTo>
                      <a:pt x="22940" y="13605"/>
                      <a:pt x="23647" y="13171"/>
                      <a:pt x="24332" y="12692"/>
                    </a:cubicBezTo>
                    <a:cubicBezTo>
                      <a:pt x="24948" y="12235"/>
                      <a:pt x="25542" y="11710"/>
                      <a:pt x="26067" y="11140"/>
                    </a:cubicBezTo>
                    <a:cubicBezTo>
                      <a:pt x="26637" y="11482"/>
                      <a:pt x="27276" y="11779"/>
                      <a:pt x="27938" y="11984"/>
                    </a:cubicBezTo>
                    <a:cubicBezTo>
                      <a:pt x="28669" y="12212"/>
                      <a:pt x="29445" y="12349"/>
                      <a:pt x="30266" y="12395"/>
                    </a:cubicBezTo>
                    <a:cubicBezTo>
                      <a:pt x="30472" y="12418"/>
                      <a:pt x="30654" y="12418"/>
                      <a:pt x="30860" y="12418"/>
                    </a:cubicBezTo>
                    <a:cubicBezTo>
                      <a:pt x="32252" y="12418"/>
                      <a:pt x="33622" y="12144"/>
                      <a:pt x="34854" y="11596"/>
                    </a:cubicBezTo>
                    <a:cubicBezTo>
                      <a:pt x="35767" y="11185"/>
                      <a:pt x="36612" y="10637"/>
                      <a:pt x="37297" y="9975"/>
                    </a:cubicBezTo>
                    <a:cubicBezTo>
                      <a:pt x="38004" y="9291"/>
                      <a:pt x="38575" y="8492"/>
                      <a:pt x="38986" y="7602"/>
                    </a:cubicBezTo>
                    <a:cubicBezTo>
                      <a:pt x="38986" y="7579"/>
                      <a:pt x="39009" y="7556"/>
                      <a:pt x="39009" y="7533"/>
                    </a:cubicBezTo>
                    <a:cubicBezTo>
                      <a:pt x="39009" y="7533"/>
                      <a:pt x="39009" y="7510"/>
                      <a:pt x="39031" y="7510"/>
                    </a:cubicBezTo>
                    <a:cubicBezTo>
                      <a:pt x="39054" y="7442"/>
                      <a:pt x="39054" y="7396"/>
                      <a:pt x="39031" y="7328"/>
                    </a:cubicBezTo>
                    <a:cubicBezTo>
                      <a:pt x="39100" y="6734"/>
                      <a:pt x="39077" y="6164"/>
                      <a:pt x="38986" y="5616"/>
                    </a:cubicBezTo>
                    <a:cubicBezTo>
                      <a:pt x="38894" y="5068"/>
                      <a:pt x="38712" y="4566"/>
                      <a:pt x="38438" y="4064"/>
                    </a:cubicBezTo>
                    <a:cubicBezTo>
                      <a:pt x="37959" y="3196"/>
                      <a:pt x="37182" y="2443"/>
                      <a:pt x="36133" y="1827"/>
                    </a:cubicBezTo>
                    <a:cubicBezTo>
                      <a:pt x="35653" y="1576"/>
                      <a:pt x="35105" y="1325"/>
                      <a:pt x="34489" y="1096"/>
                    </a:cubicBezTo>
                    <a:cubicBezTo>
                      <a:pt x="33964" y="891"/>
                      <a:pt x="33371" y="731"/>
                      <a:pt x="32686" y="571"/>
                    </a:cubicBezTo>
                    <a:cubicBezTo>
                      <a:pt x="31499" y="320"/>
                      <a:pt x="30198" y="138"/>
                      <a:pt x="28714" y="46"/>
                    </a:cubicBezTo>
                    <a:cubicBezTo>
                      <a:pt x="28075" y="24"/>
                      <a:pt x="27436" y="1"/>
                      <a:pt x="26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6" name="Google Shape;7916;p70">
                <a:extLst>
                  <a:ext uri="{FF2B5EF4-FFF2-40B4-BE49-F238E27FC236}">
                    <a16:creationId xmlns:a16="http://schemas.microsoft.com/office/drawing/2014/main" id="{46F08E2C-0C11-4B75-94E0-7B4AF7AF59CD}"/>
                  </a:ext>
                </a:extLst>
              </p:cNvPr>
              <p:cNvSpPr/>
              <p:nvPr/>
            </p:nvSpPr>
            <p:spPr>
              <a:xfrm>
                <a:off x="5295108" y="2106040"/>
                <a:ext cx="252350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9562" h="3955" extrusionOk="0">
                    <a:moveTo>
                      <a:pt x="18147" y="525"/>
                    </a:moveTo>
                    <a:cubicBezTo>
                      <a:pt x="18147" y="525"/>
                      <a:pt x="18127" y="525"/>
                      <a:pt x="18124" y="544"/>
                    </a:cubicBezTo>
                    <a:lnTo>
                      <a:pt x="18124" y="544"/>
                    </a:lnTo>
                    <a:cubicBezTo>
                      <a:pt x="18132" y="538"/>
                      <a:pt x="18139" y="532"/>
                      <a:pt x="18147" y="525"/>
                    </a:cubicBezTo>
                    <a:close/>
                    <a:moveTo>
                      <a:pt x="2717" y="1781"/>
                    </a:moveTo>
                    <a:cubicBezTo>
                      <a:pt x="2723" y="1783"/>
                      <a:pt x="2729" y="1785"/>
                      <a:pt x="2735" y="1787"/>
                    </a:cubicBezTo>
                    <a:lnTo>
                      <a:pt x="2735" y="1787"/>
                    </a:lnTo>
                    <a:cubicBezTo>
                      <a:pt x="2730" y="1784"/>
                      <a:pt x="2725" y="1781"/>
                      <a:pt x="2717" y="1781"/>
                    </a:cubicBezTo>
                    <a:close/>
                    <a:moveTo>
                      <a:pt x="18923" y="0"/>
                    </a:moveTo>
                    <a:cubicBezTo>
                      <a:pt x="18786" y="0"/>
                      <a:pt x="18672" y="69"/>
                      <a:pt x="18558" y="160"/>
                    </a:cubicBezTo>
                    <a:cubicBezTo>
                      <a:pt x="18421" y="297"/>
                      <a:pt x="18284" y="411"/>
                      <a:pt x="18124" y="548"/>
                    </a:cubicBezTo>
                    <a:cubicBezTo>
                      <a:pt x="18124" y="547"/>
                      <a:pt x="18124" y="545"/>
                      <a:pt x="18124" y="544"/>
                    </a:cubicBezTo>
                    <a:lnTo>
                      <a:pt x="18124" y="544"/>
                    </a:lnTo>
                    <a:cubicBezTo>
                      <a:pt x="17469" y="1083"/>
                      <a:pt x="16768" y="1534"/>
                      <a:pt x="16001" y="1895"/>
                    </a:cubicBezTo>
                    <a:cubicBezTo>
                      <a:pt x="15020" y="2329"/>
                      <a:pt x="13970" y="2625"/>
                      <a:pt x="12920" y="2831"/>
                    </a:cubicBezTo>
                    <a:cubicBezTo>
                      <a:pt x="12121" y="2968"/>
                      <a:pt x="11299" y="3059"/>
                      <a:pt x="10477" y="3082"/>
                    </a:cubicBezTo>
                    <a:cubicBezTo>
                      <a:pt x="10272" y="3087"/>
                      <a:pt x="10065" y="3090"/>
                      <a:pt x="9858" y="3090"/>
                    </a:cubicBezTo>
                    <a:cubicBezTo>
                      <a:pt x="9235" y="3090"/>
                      <a:pt x="8606" y="3065"/>
                      <a:pt x="7989" y="3013"/>
                    </a:cubicBezTo>
                    <a:lnTo>
                      <a:pt x="8012" y="3013"/>
                    </a:lnTo>
                    <a:cubicBezTo>
                      <a:pt x="6193" y="2854"/>
                      <a:pt x="4441" y="2423"/>
                      <a:pt x="2735" y="1787"/>
                    </a:cubicBezTo>
                    <a:lnTo>
                      <a:pt x="2735" y="1787"/>
                    </a:lnTo>
                    <a:cubicBezTo>
                      <a:pt x="2738" y="1790"/>
                      <a:pt x="2741" y="1794"/>
                      <a:pt x="2745" y="1797"/>
                    </a:cubicBezTo>
                    <a:lnTo>
                      <a:pt x="2745" y="1797"/>
                    </a:lnTo>
                    <a:cubicBezTo>
                      <a:pt x="1884" y="1478"/>
                      <a:pt x="1045" y="1070"/>
                      <a:pt x="252" y="594"/>
                    </a:cubicBezTo>
                    <a:cubicBezTo>
                      <a:pt x="229" y="588"/>
                      <a:pt x="206" y="585"/>
                      <a:pt x="184" y="585"/>
                    </a:cubicBezTo>
                    <a:cubicBezTo>
                      <a:pt x="119" y="585"/>
                      <a:pt x="63" y="611"/>
                      <a:pt x="46" y="662"/>
                    </a:cubicBezTo>
                    <a:cubicBezTo>
                      <a:pt x="1" y="731"/>
                      <a:pt x="23" y="822"/>
                      <a:pt x="92" y="868"/>
                    </a:cubicBezTo>
                    <a:cubicBezTo>
                      <a:pt x="777" y="1279"/>
                      <a:pt x="1461" y="1644"/>
                      <a:pt x="2169" y="1963"/>
                    </a:cubicBezTo>
                    <a:cubicBezTo>
                      <a:pt x="2945" y="2329"/>
                      <a:pt x="3721" y="2625"/>
                      <a:pt x="4520" y="2876"/>
                    </a:cubicBezTo>
                    <a:cubicBezTo>
                      <a:pt x="5342" y="3150"/>
                      <a:pt x="6186" y="3356"/>
                      <a:pt x="7031" y="3538"/>
                    </a:cubicBezTo>
                    <a:cubicBezTo>
                      <a:pt x="7898" y="3721"/>
                      <a:pt x="8788" y="3835"/>
                      <a:pt x="9679" y="3903"/>
                    </a:cubicBezTo>
                    <a:cubicBezTo>
                      <a:pt x="10104" y="3937"/>
                      <a:pt x="10530" y="3954"/>
                      <a:pt x="10956" y="3954"/>
                    </a:cubicBezTo>
                    <a:cubicBezTo>
                      <a:pt x="12269" y="3954"/>
                      <a:pt x="13579" y="3792"/>
                      <a:pt x="14837" y="3447"/>
                    </a:cubicBezTo>
                    <a:cubicBezTo>
                      <a:pt x="15659" y="3219"/>
                      <a:pt x="16458" y="2899"/>
                      <a:pt x="17211" y="2488"/>
                    </a:cubicBezTo>
                    <a:cubicBezTo>
                      <a:pt x="17553" y="2306"/>
                      <a:pt x="17896" y="2077"/>
                      <a:pt x="18238" y="1849"/>
                    </a:cubicBezTo>
                    <a:cubicBezTo>
                      <a:pt x="18603" y="1598"/>
                      <a:pt x="18946" y="1324"/>
                      <a:pt x="19242" y="1005"/>
                    </a:cubicBezTo>
                    <a:cubicBezTo>
                      <a:pt x="19288" y="982"/>
                      <a:pt x="19311" y="936"/>
                      <a:pt x="19357" y="913"/>
                    </a:cubicBezTo>
                    <a:cubicBezTo>
                      <a:pt x="19562" y="708"/>
                      <a:pt x="19539" y="343"/>
                      <a:pt x="19311" y="137"/>
                    </a:cubicBezTo>
                    <a:cubicBezTo>
                      <a:pt x="19220" y="46"/>
                      <a:pt x="19083" y="0"/>
                      <a:pt x="189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7" name="Google Shape;7917;p70">
                <a:extLst>
                  <a:ext uri="{FF2B5EF4-FFF2-40B4-BE49-F238E27FC236}">
                    <a16:creationId xmlns:a16="http://schemas.microsoft.com/office/drawing/2014/main" id="{FEF6BED9-C6AB-405A-AB2F-F78FFD350CC4}"/>
                  </a:ext>
                </a:extLst>
              </p:cNvPr>
              <p:cNvSpPr/>
              <p:nvPr/>
            </p:nvSpPr>
            <p:spPr>
              <a:xfrm>
                <a:off x="5447036" y="2029483"/>
                <a:ext cx="123685" cy="81476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6316" extrusionOk="0">
                    <a:moveTo>
                      <a:pt x="9085" y="1"/>
                    </a:moveTo>
                    <a:cubicBezTo>
                      <a:pt x="9039" y="1"/>
                      <a:pt x="8971" y="1"/>
                      <a:pt x="8925" y="24"/>
                    </a:cubicBezTo>
                    <a:cubicBezTo>
                      <a:pt x="8857" y="46"/>
                      <a:pt x="8765" y="92"/>
                      <a:pt x="8720" y="161"/>
                    </a:cubicBezTo>
                    <a:cubicBezTo>
                      <a:pt x="8651" y="229"/>
                      <a:pt x="8606" y="297"/>
                      <a:pt x="8583" y="389"/>
                    </a:cubicBezTo>
                    <a:cubicBezTo>
                      <a:pt x="8583" y="389"/>
                      <a:pt x="8583" y="389"/>
                      <a:pt x="8583" y="412"/>
                    </a:cubicBezTo>
                    <a:cubicBezTo>
                      <a:pt x="8469" y="731"/>
                      <a:pt x="8309" y="1051"/>
                      <a:pt x="8149" y="1370"/>
                    </a:cubicBezTo>
                    <a:cubicBezTo>
                      <a:pt x="7989" y="1690"/>
                      <a:pt x="7784" y="1987"/>
                      <a:pt x="7579" y="2283"/>
                    </a:cubicBezTo>
                    <a:cubicBezTo>
                      <a:pt x="7168" y="2877"/>
                      <a:pt x="6643" y="3379"/>
                      <a:pt x="6095" y="3858"/>
                    </a:cubicBezTo>
                    <a:cubicBezTo>
                      <a:pt x="6118" y="3835"/>
                      <a:pt x="6141" y="3813"/>
                      <a:pt x="6163" y="3790"/>
                    </a:cubicBezTo>
                    <a:lnTo>
                      <a:pt x="6163" y="3790"/>
                    </a:lnTo>
                    <a:cubicBezTo>
                      <a:pt x="5524" y="4315"/>
                      <a:pt x="4839" y="4771"/>
                      <a:pt x="4086" y="5136"/>
                    </a:cubicBezTo>
                    <a:cubicBezTo>
                      <a:pt x="3356" y="5479"/>
                      <a:pt x="2603" y="5730"/>
                      <a:pt x="1804" y="5867"/>
                    </a:cubicBezTo>
                    <a:cubicBezTo>
                      <a:pt x="1328" y="5946"/>
                      <a:pt x="852" y="6008"/>
                      <a:pt x="361" y="6008"/>
                    </a:cubicBezTo>
                    <a:cubicBezTo>
                      <a:pt x="287" y="6008"/>
                      <a:pt x="212" y="6007"/>
                      <a:pt x="137" y="6004"/>
                    </a:cubicBezTo>
                    <a:cubicBezTo>
                      <a:pt x="69" y="6004"/>
                      <a:pt x="0" y="6072"/>
                      <a:pt x="0" y="6164"/>
                    </a:cubicBezTo>
                    <a:cubicBezTo>
                      <a:pt x="0" y="6255"/>
                      <a:pt x="69" y="6301"/>
                      <a:pt x="160" y="6301"/>
                    </a:cubicBezTo>
                    <a:cubicBezTo>
                      <a:pt x="340" y="6310"/>
                      <a:pt x="523" y="6316"/>
                      <a:pt x="708" y="6316"/>
                    </a:cubicBezTo>
                    <a:cubicBezTo>
                      <a:pt x="968" y="6316"/>
                      <a:pt x="1230" y="6304"/>
                      <a:pt x="1484" y="6278"/>
                    </a:cubicBezTo>
                    <a:cubicBezTo>
                      <a:pt x="1918" y="6255"/>
                      <a:pt x="2352" y="6164"/>
                      <a:pt x="2785" y="6072"/>
                    </a:cubicBezTo>
                    <a:cubicBezTo>
                      <a:pt x="3698" y="5844"/>
                      <a:pt x="4543" y="5502"/>
                      <a:pt x="5342" y="5068"/>
                    </a:cubicBezTo>
                    <a:cubicBezTo>
                      <a:pt x="6163" y="4657"/>
                      <a:pt x="6917" y="4086"/>
                      <a:pt x="7579" y="3447"/>
                    </a:cubicBezTo>
                    <a:cubicBezTo>
                      <a:pt x="7898" y="3151"/>
                      <a:pt x="8218" y="2808"/>
                      <a:pt x="8492" y="2466"/>
                    </a:cubicBezTo>
                    <a:cubicBezTo>
                      <a:pt x="8765" y="2101"/>
                      <a:pt x="9039" y="1713"/>
                      <a:pt x="9245" y="1302"/>
                    </a:cubicBezTo>
                    <a:cubicBezTo>
                      <a:pt x="9359" y="1119"/>
                      <a:pt x="9450" y="937"/>
                      <a:pt x="9519" y="731"/>
                    </a:cubicBezTo>
                    <a:cubicBezTo>
                      <a:pt x="9541" y="686"/>
                      <a:pt x="9564" y="663"/>
                      <a:pt x="9564" y="617"/>
                    </a:cubicBezTo>
                    <a:cubicBezTo>
                      <a:pt x="9587" y="526"/>
                      <a:pt x="9587" y="434"/>
                      <a:pt x="9564" y="343"/>
                    </a:cubicBezTo>
                    <a:cubicBezTo>
                      <a:pt x="9519" y="229"/>
                      <a:pt x="9427" y="115"/>
                      <a:pt x="9313" y="46"/>
                    </a:cubicBezTo>
                    <a:cubicBezTo>
                      <a:pt x="9245" y="24"/>
                      <a:pt x="9153" y="1"/>
                      <a:pt x="90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8" name="Google Shape;7918;p70">
                <a:extLst>
                  <a:ext uri="{FF2B5EF4-FFF2-40B4-BE49-F238E27FC236}">
                    <a16:creationId xmlns:a16="http://schemas.microsoft.com/office/drawing/2014/main" id="{B6ED37AA-0165-4657-AFD3-C7B24E865A73}"/>
                  </a:ext>
                </a:extLst>
              </p:cNvPr>
              <p:cNvSpPr/>
              <p:nvPr/>
            </p:nvSpPr>
            <p:spPr>
              <a:xfrm>
                <a:off x="5581292" y="2054224"/>
                <a:ext cx="186986" cy="90881"/>
              </a:xfrm>
              <a:custGeom>
                <a:avLst/>
                <a:gdLst/>
                <a:ahLst/>
                <a:cxnLst/>
                <a:rect l="l" t="t" r="r" b="b"/>
                <a:pathLst>
                  <a:path w="14495" h="7045" extrusionOk="0">
                    <a:moveTo>
                      <a:pt x="6620" y="6209"/>
                    </a:moveTo>
                    <a:cubicBezTo>
                      <a:pt x="6602" y="6209"/>
                      <a:pt x="6587" y="6212"/>
                      <a:pt x="6573" y="6217"/>
                    </a:cubicBezTo>
                    <a:lnTo>
                      <a:pt x="6573" y="6217"/>
                    </a:lnTo>
                    <a:cubicBezTo>
                      <a:pt x="6589" y="6214"/>
                      <a:pt x="6605" y="6211"/>
                      <a:pt x="6620" y="6209"/>
                    </a:cubicBezTo>
                    <a:close/>
                    <a:moveTo>
                      <a:pt x="13901" y="0"/>
                    </a:moveTo>
                    <a:cubicBezTo>
                      <a:pt x="13787" y="0"/>
                      <a:pt x="13696" y="23"/>
                      <a:pt x="13605" y="69"/>
                    </a:cubicBezTo>
                    <a:cubicBezTo>
                      <a:pt x="13491" y="160"/>
                      <a:pt x="13422" y="274"/>
                      <a:pt x="13376" y="411"/>
                    </a:cubicBezTo>
                    <a:cubicBezTo>
                      <a:pt x="13331" y="571"/>
                      <a:pt x="13262" y="731"/>
                      <a:pt x="13217" y="890"/>
                    </a:cubicBezTo>
                    <a:cubicBezTo>
                      <a:pt x="12943" y="1621"/>
                      <a:pt x="12578" y="2305"/>
                      <a:pt x="12144" y="2945"/>
                    </a:cubicBezTo>
                    <a:cubicBezTo>
                      <a:pt x="11733" y="3492"/>
                      <a:pt x="11277" y="3972"/>
                      <a:pt x="10774" y="4405"/>
                    </a:cubicBezTo>
                    <a:cubicBezTo>
                      <a:pt x="10249" y="4839"/>
                      <a:pt x="9656" y="5181"/>
                      <a:pt x="9040" y="5478"/>
                    </a:cubicBezTo>
                    <a:cubicBezTo>
                      <a:pt x="8257" y="5836"/>
                      <a:pt x="7408" y="6063"/>
                      <a:pt x="6558" y="6222"/>
                    </a:cubicBezTo>
                    <a:lnTo>
                      <a:pt x="6558" y="6222"/>
                    </a:lnTo>
                    <a:cubicBezTo>
                      <a:pt x="6563" y="6220"/>
                      <a:pt x="6568" y="6218"/>
                      <a:pt x="6573" y="6217"/>
                    </a:cubicBezTo>
                    <a:lnTo>
                      <a:pt x="6573" y="6217"/>
                    </a:lnTo>
                    <a:cubicBezTo>
                      <a:pt x="5989" y="6316"/>
                      <a:pt x="5395" y="6369"/>
                      <a:pt x="4804" y="6369"/>
                    </a:cubicBezTo>
                    <a:cubicBezTo>
                      <a:pt x="4488" y="6369"/>
                      <a:pt x="4172" y="6354"/>
                      <a:pt x="3858" y="6323"/>
                    </a:cubicBezTo>
                    <a:lnTo>
                      <a:pt x="3858" y="6323"/>
                    </a:lnTo>
                    <a:cubicBezTo>
                      <a:pt x="3858" y="6328"/>
                      <a:pt x="3858" y="6331"/>
                      <a:pt x="3859" y="6334"/>
                    </a:cubicBezTo>
                    <a:lnTo>
                      <a:pt x="3859" y="6334"/>
                    </a:lnTo>
                    <a:cubicBezTo>
                      <a:pt x="3853" y="6329"/>
                      <a:pt x="3847" y="6323"/>
                      <a:pt x="3835" y="6323"/>
                    </a:cubicBezTo>
                    <a:lnTo>
                      <a:pt x="3813" y="6323"/>
                    </a:lnTo>
                    <a:cubicBezTo>
                      <a:pt x="2763" y="6231"/>
                      <a:pt x="1713" y="6003"/>
                      <a:pt x="731" y="5615"/>
                    </a:cubicBezTo>
                    <a:cubicBezTo>
                      <a:pt x="617" y="5592"/>
                      <a:pt x="526" y="5547"/>
                      <a:pt x="412" y="5501"/>
                    </a:cubicBezTo>
                    <a:cubicBezTo>
                      <a:pt x="370" y="5487"/>
                      <a:pt x="329" y="5480"/>
                      <a:pt x="289" y="5480"/>
                    </a:cubicBezTo>
                    <a:cubicBezTo>
                      <a:pt x="196" y="5480"/>
                      <a:pt x="110" y="5520"/>
                      <a:pt x="46" y="5615"/>
                    </a:cubicBezTo>
                    <a:cubicBezTo>
                      <a:pt x="1" y="5729"/>
                      <a:pt x="24" y="5912"/>
                      <a:pt x="161" y="5957"/>
                    </a:cubicBezTo>
                    <a:cubicBezTo>
                      <a:pt x="937" y="6277"/>
                      <a:pt x="1758" y="6551"/>
                      <a:pt x="2580" y="6734"/>
                    </a:cubicBezTo>
                    <a:cubicBezTo>
                      <a:pt x="3379" y="6916"/>
                      <a:pt x="4224" y="7007"/>
                      <a:pt x="5045" y="7030"/>
                    </a:cubicBezTo>
                    <a:cubicBezTo>
                      <a:pt x="5217" y="7040"/>
                      <a:pt x="5388" y="7044"/>
                      <a:pt x="5560" y="7044"/>
                    </a:cubicBezTo>
                    <a:cubicBezTo>
                      <a:pt x="6210" y="7044"/>
                      <a:pt x="6860" y="6979"/>
                      <a:pt x="7510" y="6870"/>
                    </a:cubicBezTo>
                    <a:cubicBezTo>
                      <a:pt x="8309" y="6711"/>
                      <a:pt x="9062" y="6460"/>
                      <a:pt x="9793" y="6117"/>
                    </a:cubicBezTo>
                    <a:cubicBezTo>
                      <a:pt x="10843" y="5615"/>
                      <a:pt x="11802" y="4930"/>
                      <a:pt x="12555" y="4063"/>
                    </a:cubicBezTo>
                    <a:cubicBezTo>
                      <a:pt x="13422" y="3082"/>
                      <a:pt x="14061" y="1895"/>
                      <a:pt x="14404" y="639"/>
                    </a:cubicBezTo>
                    <a:cubicBezTo>
                      <a:pt x="14495" y="365"/>
                      <a:pt x="14289" y="69"/>
                      <a:pt x="14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9" name="Google Shape;7919;p70">
                <a:extLst>
                  <a:ext uri="{FF2B5EF4-FFF2-40B4-BE49-F238E27FC236}">
                    <a16:creationId xmlns:a16="http://schemas.microsoft.com/office/drawing/2014/main" id="{07330696-06E5-4322-8F71-50765AA6A99F}"/>
                  </a:ext>
                </a:extLst>
              </p:cNvPr>
              <p:cNvSpPr/>
              <p:nvPr/>
            </p:nvSpPr>
            <p:spPr>
              <a:xfrm>
                <a:off x="5317488" y="2186415"/>
                <a:ext cx="27683" cy="168255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3043" extrusionOk="0">
                    <a:moveTo>
                      <a:pt x="366" y="1"/>
                    </a:moveTo>
                    <a:cubicBezTo>
                      <a:pt x="297" y="1"/>
                      <a:pt x="251" y="69"/>
                      <a:pt x="274" y="138"/>
                    </a:cubicBezTo>
                    <a:cubicBezTo>
                      <a:pt x="434" y="434"/>
                      <a:pt x="571" y="731"/>
                      <a:pt x="685" y="1051"/>
                    </a:cubicBezTo>
                    <a:cubicBezTo>
                      <a:pt x="799" y="1324"/>
                      <a:pt x="891" y="1598"/>
                      <a:pt x="982" y="1872"/>
                    </a:cubicBezTo>
                    <a:cubicBezTo>
                      <a:pt x="1073" y="2146"/>
                      <a:pt x="1142" y="2420"/>
                      <a:pt x="1210" y="2717"/>
                    </a:cubicBezTo>
                    <a:cubicBezTo>
                      <a:pt x="1324" y="3287"/>
                      <a:pt x="1416" y="3881"/>
                      <a:pt x="1484" y="4474"/>
                    </a:cubicBezTo>
                    <a:cubicBezTo>
                      <a:pt x="1552" y="5159"/>
                      <a:pt x="1552" y="5844"/>
                      <a:pt x="1552" y="6529"/>
                    </a:cubicBezTo>
                    <a:cubicBezTo>
                      <a:pt x="1530" y="7213"/>
                      <a:pt x="1461" y="7875"/>
                      <a:pt x="1347" y="8537"/>
                    </a:cubicBezTo>
                    <a:cubicBezTo>
                      <a:pt x="1164" y="9633"/>
                      <a:pt x="868" y="10729"/>
                      <a:pt x="411" y="11756"/>
                    </a:cubicBezTo>
                    <a:cubicBezTo>
                      <a:pt x="297" y="11961"/>
                      <a:pt x="206" y="12166"/>
                      <a:pt x="92" y="12372"/>
                    </a:cubicBezTo>
                    <a:cubicBezTo>
                      <a:pt x="23" y="12486"/>
                      <a:pt x="0" y="12600"/>
                      <a:pt x="23" y="12714"/>
                    </a:cubicBezTo>
                    <a:cubicBezTo>
                      <a:pt x="46" y="12806"/>
                      <a:pt x="114" y="12920"/>
                      <a:pt x="229" y="12965"/>
                    </a:cubicBezTo>
                    <a:cubicBezTo>
                      <a:pt x="297" y="13017"/>
                      <a:pt x="378" y="13042"/>
                      <a:pt x="463" y="13042"/>
                    </a:cubicBezTo>
                    <a:cubicBezTo>
                      <a:pt x="491" y="13042"/>
                      <a:pt x="520" y="13040"/>
                      <a:pt x="548" y="13034"/>
                    </a:cubicBezTo>
                    <a:cubicBezTo>
                      <a:pt x="639" y="13011"/>
                      <a:pt x="754" y="12943"/>
                      <a:pt x="822" y="12828"/>
                    </a:cubicBezTo>
                    <a:cubicBezTo>
                      <a:pt x="1233" y="11961"/>
                      <a:pt x="1575" y="11048"/>
                      <a:pt x="1781" y="10089"/>
                    </a:cubicBezTo>
                    <a:cubicBezTo>
                      <a:pt x="2009" y="9108"/>
                      <a:pt x="2123" y="8104"/>
                      <a:pt x="2146" y="7099"/>
                    </a:cubicBezTo>
                    <a:cubicBezTo>
                      <a:pt x="2146" y="6095"/>
                      <a:pt x="2055" y="5091"/>
                      <a:pt x="1872" y="4086"/>
                    </a:cubicBezTo>
                    <a:cubicBezTo>
                      <a:pt x="1689" y="3128"/>
                      <a:pt x="1393" y="2192"/>
                      <a:pt x="1028" y="1279"/>
                    </a:cubicBezTo>
                    <a:cubicBezTo>
                      <a:pt x="868" y="868"/>
                      <a:pt x="662" y="457"/>
                      <a:pt x="457" y="46"/>
                    </a:cubicBezTo>
                    <a:cubicBezTo>
                      <a:pt x="434" y="1"/>
                      <a:pt x="388" y="1"/>
                      <a:pt x="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0" name="Google Shape;7920;p70">
                <a:extLst>
                  <a:ext uri="{FF2B5EF4-FFF2-40B4-BE49-F238E27FC236}">
                    <a16:creationId xmlns:a16="http://schemas.microsoft.com/office/drawing/2014/main" id="{BE252DBF-3CBD-459B-B676-C4EF5DFC1A2F}"/>
                  </a:ext>
                </a:extLst>
              </p:cNvPr>
              <p:cNvSpPr/>
              <p:nvPr/>
            </p:nvSpPr>
            <p:spPr>
              <a:xfrm>
                <a:off x="5291870" y="2241470"/>
                <a:ext cx="14151" cy="7967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6176" extrusionOk="0">
                    <a:moveTo>
                      <a:pt x="343" y="1"/>
                    </a:moveTo>
                    <a:cubicBezTo>
                      <a:pt x="252" y="24"/>
                      <a:pt x="160" y="138"/>
                      <a:pt x="206" y="229"/>
                    </a:cubicBezTo>
                    <a:cubicBezTo>
                      <a:pt x="297" y="526"/>
                      <a:pt x="366" y="800"/>
                      <a:pt x="434" y="1097"/>
                    </a:cubicBezTo>
                    <a:cubicBezTo>
                      <a:pt x="503" y="1370"/>
                      <a:pt x="526" y="1644"/>
                      <a:pt x="571" y="1918"/>
                    </a:cubicBezTo>
                    <a:cubicBezTo>
                      <a:pt x="571" y="1941"/>
                      <a:pt x="571" y="1964"/>
                      <a:pt x="571" y="1964"/>
                    </a:cubicBezTo>
                    <a:cubicBezTo>
                      <a:pt x="640" y="2717"/>
                      <a:pt x="594" y="3493"/>
                      <a:pt x="480" y="4246"/>
                    </a:cubicBezTo>
                    <a:cubicBezTo>
                      <a:pt x="389" y="4771"/>
                      <a:pt x="252" y="5274"/>
                      <a:pt x="69" y="5776"/>
                    </a:cubicBezTo>
                    <a:cubicBezTo>
                      <a:pt x="1" y="5936"/>
                      <a:pt x="115" y="6118"/>
                      <a:pt x="274" y="6164"/>
                    </a:cubicBezTo>
                    <a:cubicBezTo>
                      <a:pt x="298" y="6172"/>
                      <a:pt x="324" y="6176"/>
                      <a:pt x="351" y="6176"/>
                    </a:cubicBezTo>
                    <a:cubicBezTo>
                      <a:pt x="478" y="6176"/>
                      <a:pt x="625" y="6090"/>
                      <a:pt x="662" y="5958"/>
                    </a:cubicBezTo>
                    <a:cubicBezTo>
                      <a:pt x="914" y="5000"/>
                      <a:pt x="1073" y="4018"/>
                      <a:pt x="1096" y="3037"/>
                    </a:cubicBezTo>
                    <a:cubicBezTo>
                      <a:pt x="1096" y="2557"/>
                      <a:pt x="1051" y="2078"/>
                      <a:pt x="959" y="1599"/>
                    </a:cubicBezTo>
                    <a:cubicBezTo>
                      <a:pt x="936" y="1348"/>
                      <a:pt x="868" y="1119"/>
                      <a:pt x="799" y="868"/>
                    </a:cubicBezTo>
                    <a:cubicBezTo>
                      <a:pt x="731" y="617"/>
                      <a:pt x="662" y="389"/>
                      <a:pt x="571" y="138"/>
                    </a:cubicBezTo>
                    <a:cubicBezTo>
                      <a:pt x="571" y="92"/>
                      <a:pt x="548" y="47"/>
                      <a:pt x="503" y="24"/>
                    </a:cubicBezTo>
                    <a:cubicBezTo>
                      <a:pt x="457" y="1"/>
                      <a:pt x="434" y="1"/>
                      <a:pt x="3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1" name="Google Shape;7921;p70">
                <a:extLst>
                  <a:ext uri="{FF2B5EF4-FFF2-40B4-BE49-F238E27FC236}">
                    <a16:creationId xmlns:a16="http://schemas.microsoft.com/office/drawing/2014/main" id="{0950566E-35EC-4D22-A0B0-3B0648C73C6F}"/>
                  </a:ext>
                </a:extLst>
              </p:cNvPr>
              <p:cNvSpPr/>
              <p:nvPr/>
            </p:nvSpPr>
            <p:spPr>
              <a:xfrm>
                <a:off x="5274495" y="1947340"/>
                <a:ext cx="310954" cy="141062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10935" extrusionOk="0">
                    <a:moveTo>
                      <a:pt x="20247" y="1"/>
                    </a:moveTo>
                    <a:cubicBezTo>
                      <a:pt x="19676" y="1"/>
                      <a:pt x="19106" y="23"/>
                      <a:pt x="18535" y="69"/>
                    </a:cubicBezTo>
                    <a:cubicBezTo>
                      <a:pt x="16732" y="183"/>
                      <a:pt x="14951" y="548"/>
                      <a:pt x="13194" y="1050"/>
                    </a:cubicBezTo>
                    <a:cubicBezTo>
                      <a:pt x="11436" y="1575"/>
                      <a:pt x="9747" y="2283"/>
                      <a:pt x="8127" y="3150"/>
                    </a:cubicBezTo>
                    <a:cubicBezTo>
                      <a:pt x="6529" y="3995"/>
                      <a:pt x="5000" y="5022"/>
                      <a:pt x="3653" y="6209"/>
                    </a:cubicBezTo>
                    <a:cubicBezTo>
                      <a:pt x="2923" y="6848"/>
                      <a:pt x="2261" y="7533"/>
                      <a:pt x="1644" y="8263"/>
                    </a:cubicBezTo>
                    <a:cubicBezTo>
                      <a:pt x="1051" y="8971"/>
                      <a:pt x="526" y="9747"/>
                      <a:pt x="47" y="10569"/>
                    </a:cubicBezTo>
                    <a:cubicBezTo>
                      <a:pt x="1" y="10683"/>
                      <a:pt x="1" y="10820"/>
                      <a:pt x="115" y="10888"/>
                    </a:cubicBezTo>
                    <a:cubicBezTo>
                      <a:pt x="155" y="10918"/>
                      <a:pt x="208" y="10935"/>
                      <a:pt x="260" y="10935"/>
                    </a:cubicBezTo>
                    <a:cubicBezTo>
                      <a:pt x="328" y="10935"/>
                      <a:pt x="396" y="10907"/>
                      <a:pt x="435" y="10843"/>
                    </a:cubicBezTo>
                    <a:cubicBezTo>
                      <a:pt x="982" y="9907"/>
                      <a:pt x="1644" y="9039"/>
                      <a:pt x="2398" y="8240"/>
                    </a:cubicBezTo>
                    <a:lnTo>
                      <a:pt x="2398" y="8240"/>
                    </a:lnTo>
                    <a:cubicBezTo>
                      <a:pt x="2393" y="8245"/>
                      <a:pt x="2388" y="8249"/>
                      <a:pt x="2384" y="8252"/>
                    </a:cubicBezTo>
                    <a:lnTo>
                      <a:pt x="2384" y="8252"/>
                    </a:lnTo>
                    <a:cubicBezTo>
                      <a:pt x="3632" y="6920"/>
                      <a:pt x="5081" y="5790"/>
                      <a:pt x="6620" y="4839"/>
                    </a:cubicBezTo>
                    <a:cubicBezTo>
                      <a:pt x="8606" y="3630"/>
                      <a:pt x="10752" y="2717"/>
                      <a:pt x="12988" y="2055"/>
                    </a:cubicBezTo>
                    <a:cubicBezTo>
                      <a:pt x="12943" y="2055"/>
                      <a:pt x="12920" y="2078"/>
                      <a:pt x="12874" y="2078"/>
                    </a:cubicBezTo>
                    <a:cubicBezTo>
                      <a:pt x="14951" y="1484"/>
                      <a:pt x="17120" y="1096"/>
                      <a:pt x="19288" y="1050"/>
                    </a:cubicBezTo>
                    <a:cubicBezTo>
                      <a:pt x="19465" y="1045"/>
                      <a:pt x="19642" y="1042"/>
                      <a:pt x="19819" y="1042"/>
                    </a:cubicBezTo>
                    <a:cubicBezTo>
                      <a:pt x="20350" y="1042"/>
                      <a:pt x="20880" y="1068"/>
                      <a:pt x="21411" y="1119"/>
                    </a:cubicBezTo>
                    <a:cubicBezTo>
                      <a:pt x="22119" y="1187"/>
                      <a:pt x="22803" y="1302"/>
                      <a:pt x="23488" y="1439"/>
                    </a:cubicBezTo>
                    <a:cubicBezTo>
                      <a:pt x="23506" y="1442"/>
                      <a:pt x="23525" y="1443"/>
                      <a:pt x="23543" y="1443"/>
                    </a:cubicBezTo>
                    <a:cubicBezTo>
                      <a:pt x="23666" y="1443"/>
                      <a:pt x="23800" y="1381"/>
                      <a:pt x="23899" y="1302"/>
                    </a:cubicBezTo>
                    <a:cubicBezTo>
                      <a:pt x="24013" y="1210"/>
                      <a:pt x="24082" y="1073"/>
                      <a:pt x="24104" y="936"/>
                    </a:cubicBezTo>
                    <a:cubicBezTo>
                      <a:pt x="24104" y="799"/>
                      <a:pt x="24059" y="640"/>
                      <a:pt x="23967" y="526"/>
                    </a:cubicBezTo>
                    <a:cubicBezTo>
                      <a:pt x="23876" y="411"/>
                      <a:pt x="23762" y="343"/>
                      <a:pt x="23602" y="320"/>
                    </a:cubicBezTo>
                    <a:cubicBezTo>
                      <a:pt x="22507" y="92"/>
                      <a:pt x="21365" y="1"/>
                      <a:pt x="202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2" name="Google Shape;7922;p70">
                <a:extLst>
                  <a:ext uri="{FF2B5EF4-FFF2-40B4-BE49-F238E27FC236}">
                    <a16:creationId xmlns:a16="http://schemas.microsoft.com/office/drawing/2014/main" id="{838F93BD-8E22-45D0-8D61-7E4F3B22F507}"/>
                  </a:ext>
                </a:extLst>
              </p:cNvPr>
              <p:cNvSpPr/>
              <p:nvPr/>
            </p:nvSpPr>
            <p:spPr>
              <a:xfrm>
                <a:off x="5426126" y="2203494"/>
                <a:ext cx="71866" cy="57431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452" extrusionOk="0">
                    <a:moveTo>
                      <a:pt x="4383" y="0"/>
                    </a:moveTo>
                    <a:cubicBezTo>
                      <a:pt x="3653" y="0"/>
                      <a:pt x="2717" y="366"/>
                      <a:pt x="1895" y="959"/>
                    </a:cubicBezTo>
                    <a:cubicBezTo>
                      <a:pt x="1211" y="1461"/>
                      <a:pt x="663" y="2032"/>
                      <a:pt x="343" y="2625"/>
                    </a:cubicBezTo>
                    <a:cubicBezTo>
                      <a:pt x="24" y="3219"/>
                      <a:pt x="1" y="3721"/>
                      <a:pt x="229" y="4063"/>
                    </a:cubicBezTo>
                    <a:cubicBezTo>
                      <a:pt x="412" y="4314"/>
                      <a:pt x="754" y="4451"/>
                      <a:pt x="1188" y="4451"/>
                    </a:cubicBezTo>
                    <a:cubicBezTo>
                      <a:pt x="1918" y="4451"/>
                      <a:pt x="2854" y="4086"/>
                      <a:pt x="3699" y="3493"/>
                    </a:cubicBezTo>
                    <a:cubicBezTo>
                      <a:pt x="4383" y="2991"/>
                      <a:pt x="4908" y="2420"/>
                      <a:pt x="5228" y="1827"/>
                    </a:cubicBezTo>
                    <a:cubicBezTo>
                      <a:pt x="5547" y="1233"/>
                      <a:pt x="5570" y="731"/>
                      <a:pt x="5342" y="389"/>
                    </a:cubicBezTo>
                    <a:cubicBezTo>
                      <a:pt x="5159" y="137"/>
                      <a:pt x="4817" y="0"/>
                      <a:pt x="43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3" name="Google Shape;7923;p70">
                <a:extLst>
                  <a:ext uri="{FF2B5EF4-FFF2-40B4-BE49-F238E27FC236}">
                    <a16:creationId xmlns:a16="http://schemas.microsoft.com/office/drawing/2014/main" id="{937930AD-AE0C-4438-AA5E-AC0C04A82FD8}"/>
                  </a:ext>
                </a:extLst>
              </p:cNvPr>
              <p:cNvSpPr/>
              <p:nvPr/>
            </p:nvSpPr>
            <p:spPr>
              <a:xfrm>
                <a:off x="5674334" y="2162268"/>
                <a:ext cx="77452" cy="3859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2992" extrusionOk="0">
                    <a:moveTo>
                      <a:pt x="2648" y="1"/>
                    </a:moveTo>
                    <a:cubicBezTo>
                      <a:pt x="1188" y="1"/>
                      <a:pt x="69" y="526"/>
                      <a:pt x="23" y="1256"/>
                    </a:cubicBezTo>
                    <a:cubicBezTo>
                      <a:pt x="1" y="1485"/>
                      <a:pt x="92" y="1713"/>
                      <a:pt x="275" y="1918"/>
                    </a:cubicBezTo>
                    <a:cubicBezTo>
                      <a:pt x="731" y="2466"/>
                      <a:pt x="1735" y="2877"/>
                      <a:pt x="2877" y="2968"/>
                    </a:cubicBezTo>
                    <a:cubicBezTo>
                      <a:pt x="3036" y="2968"/>
                      <a:pt x="3219" y="2991"/>
                      <a:pt x="3356" y="2991"/>
                    </a:cubicBezTo>
                    <a:cubicBezTo>
                      <a:pt x="4817" y="2991"/>
                      <a:pt x="5912" y="2443"/>
                      <a:pt x="5981" y="1736"/>
                    </a:cubicBezTo>
                    <a:cubicBezTo>
                      <a:pt x="6004" y="1325"/>
                      <a:pt x="5730" y="937"/>
                      <a:pt x="5182" y="617"/>
                    </a:cubicBezTo>
                    <a:cubicBezTo>
                      <a:pt x="4657" y="298"/>
                      <a:pt x="3904" y="92"/>
                      <a:pt x="3128" y="24"/>
                    </a:cubicBezTo>
                    <a:cubicBezTo>
                      <a:pt x="2945" y="1"/>
                      <a:pt x="2785" y="1"/>
                      <a:pt x="26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4" name="Google Shape;7924;p70">
                <a:extLst>
                  <a:ext uri="{FF2B5EF4-FFF2-40B4-BE49-F238E27FC236}">
                    <a16:creationId xmlns:a16="http://schemas.microsoft.com/office/drawing/2014/main" id="{61A33A5C-4240-4780-BC01-0BBCEBFAEEEB}"/>
                  </a:ext>
                </a:extLst>
              </p:cNvPr>
              <p:cNvSpPr/>
              <p:nvPr/>
            </p:nvSpPr>
            <p:spPr>
              <a:xfrm>
                <a:off x="5660493" y="2312145"/>
                <a:ext cx="49188" cy="64784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5022" extrusionOk="0">
                    <a:moveTo>
                      <a:pt x="161" y="0"/>
                    </a:moveTo>
                    <a:cubicBezTo>
                      <a:pt x="46" y="23"/>
                      <a:pt x="1" y="91"/>
                      <a:pt x="24" y="183"/>
                    </a:cubicBezTo>
                    <a:cubicBezTo>
                      <a:pt x="69" y="479"/>
                      <a:pt x="115" y="776"/>
                      <a:pt x="206" y="1096"/>
                    </a:cubicBezTo>
                    <a:cubicBezTo>
                      <a:pt x="252" y="1347"/>
                      <a:pt x="343" y="1621"/>
                      <a:pt x="412" y="1872"/>
                    </a:cubicBezTo>
                    <a:lnTo>
                      <a:pt x="435" y="1917"/>
                    </a:lnTo>
                    <a:lnTo>
                      <a:pt x="457" y="1986"/>
                    </a:lnTo>
                    <a:cubicBezTo>
                      <a:pt x="480" y="2054"/>
                      <a:pt x="526" y="2077"/>
                      <a:pt x="571" y="2100"/>
                    </a:cubicBezTo>
                    <a:lnTo>
                      <a:pt x="617" y="2100"/>
                    </a:lnTo>
                    <a:cubicBezTo>
                      <a:pt x="686" y="2100"/>
                      <a:pt x="731" y="2077"/>
                      <a:pt x="777" y="2031"/>
                    </a:cubicBezTo>
                    <a:lnTo>
                      <a:pt x="800" y="1986"/>
                    </a:lnTo>
                    <a:lnTo>
                      <a:pt x="845" y="1940"/>
                    </a:lnTo>
                    <a:cubicBezTo>
                      <a:pt x="891" y="1872"/>
                      <a:pt x="937" y="1826"/>
                      <a:pt x="982" y="1758"/>
                    </a:cubicBezTo>
                    <a:cubicBezTo>
                      <a:pt x="1074" y="1643"/>
                      <a:pt x="1165" y="1575"/>
                      <a:pt x="1256" y="1506"/>
                    </a:cubicBezTo>
                    <a:cubicBezTo>
                      <a:pt x="1325" y="1461"/>
                      <a:pt x="1416" y="1415"/>
                      <a:pt x="1507" y="1392"/>
                    </a:cubicBezTo>
                    <a:cubicBezTo>
                      <a:pt x="1576" y="1370"/>
                      <a:pt x="1644" y="1347"/>
                      <a:pt x="1736" y="1347"/>
                    </a:cubicBezTo>
                    <a:cubicBezTo>
                      <a:pt x="1827" y="1347"/>
                      <a:pt x="1895" y="1347"/>
                      <a:pt x="1964" y="1370"/>
                    </a:cubicBezTo>
                    <a:cubicBezTo>
                      <a:pt x="2055" y="1392"/>
                      <a:pt x="2146" y="1415"/>
                      <a:pt x="2238" y="1461"/>
                    </a:cubicBezTo>
                    <a:cubicBezTo>
                      <a:pt x="2352" y="1529"/>
                      <a:pt x="2443" y="1598"/>
                      <a:pt x="2534" y="1666"/>
                    </a:cubicBezTo>
                    <a:cubicBezTo>
                      <a:pt x="2626" y="1758"/>
                      <a:pt x="2717" y="1872"/>
                      <a:pt x="2808" y="2009"/>
                    </a:cubicBezTo>
                    <a:cubicBezTo>
                      <a:pt x="2900" y="2146"/>
                      <a:pt x="2991" y="2305"/>
                      <a:pt x="3037" y="2465"/>
                    </a:cubicBezTo>
                    <a:cubicBezTo>
                      <a:pt x="3082" y="2625"/>
                      <a:pt x="3105" y="2762"/>
                      <a:pt x="3128" y="2876"/>
                    </a:cubicBezTo>
                    <a:cubicBezTo>
                      <a:pt x="3128" y="3013"/>
                      <a:pt x="3128" y="3127"/>
                      <a:pt x="3105" y="3241"/>
                    </a:cubicBezTo>
                    <a:cubicBezTo>
                      <a:pt x="3082" y="3333"/>
                      <a:pt x="3037" y="3447"/>
                      <a:pt x="2991" y="3538"/>
                    </a:cubicBezTo>
                    <a:cubicBezTo>
                      <a:pt x="2945" y="3652"/>
                      <a:pt x="2877" y="3743"/>
                      <a:pt x="2808" y="3812"/>
                    </a:cubicBezTo>
                    <a:cubicBezTo>
                      <a:pt x="2694" y="3926"/>
                      <a:pt x="2603" y="4017"/>
                      <a:pt x="2466" y="4109"/>
                    </a:cubicBezTo>
                    <a:cubicBezTo>
                      <a:pt x="2261" y="4223"/>
                      <a:pt x="2032" y="4337"/>
                      <a:pt x="1758" y="4428"/>
                    </a:cubicBezTo>
                    <a:lnTo>
                      <a:pt x="1713" y="4451"/>
                    </a:lnTo>
                    <a:cubicBezTo>
                      <a:pt x="1621" y="4474"/>
                      <a:pt x="1576" y="4519"/>
                      <a:pt x="1530" y="4565"/>
                    </a:cubicBezTo>
                    <a:cubicBezTo>
                      <a:pt x="1484" y="4634"/>
                      <a:pt x="1462" y="4702"/>
                      <a:pt x="1484" y="4793"/>
                    </a:cubicBezTo>
                    <a:cubicBezTo>
                      <a:pt x="1507" y="4907"/>
                      <a:pt x="1621" y="5022"/>
                      <a:pt x="1758" y="5022"/>
                    </a:cubicBezTo>
                    <a:cubicBezTo>
                      <a:pt x="1781" y="5022"/>
                      <a:pt x="1804" y="4999"/>
                      <a:pt x="1804" y="4999"/>
                    </a:cubicBezTo>
                    <a:cubicBezTo>
                      <a:pt x="2283" y="4930"/>
                      <a:pt x="3128" y="4679"/>
                      <a:pt x="3539" y="3949"/>
                    </a:cubicBezTo>
                    <a:cubicBezTo>
                      <a:pt x="3699" y="3698"/>
                      <a:pt x="3767" y="3424"/>
                      <a:pt x="3790" y="3127"/>
                    </a:cubicBezTo>
                    <a:cubicBezTo>
                      <a:pt x="3813" y="2853"/>
                      <a:pt x="3767" y="2579"/>
                      <a:pt x="3676" y="2283"/>
                    </a:cubicBezTo>
                    <a:cubicBezTo>
                      <a:pt x="3425" y="1598"/>
                      <a:pt x="2717" y="845"/>
                      <a:pt x="1873" y="845"/>
                    </a:cubicBezTo>
                    <a:cubicBezTo>
                      <a:pt x="1667" y="845"/>
                      <a:pt x="1484" y="890"/>
                      <a:pt x="1302" y="959"/>
                    </a:cubicBezTo>
                    <a:cubicBezTo>
                      <a:pt x="1142" y="1050"/>
                      <a:pt x="982" y="1164"/>
                      <a:pt x="845" y="1301"/>
                    </a:cubicBezTo>
                    <a:cubicBezTo>
                      <a:pt x="777" y="1392"/>
                      <a:pt x="708" y="1461"/>
                      <a:pt x="640" y="1552"/>
                    </a:cubicBezTo>
                    <a:lnTo>
                      <a:pt x="617" y="1438"/>
                    </a:lnTo>
                    <a:cubicBezTo>
                      <a:pt x="480" y="1050"/>
                      <a:pt x="389" y="616"/>
                      <a:pt x="298" y="114"/>
                    </a:cubicBezTo>
                    <a:cubicBezTo>
                      <a:pt x="298" y="68"/>
                      <a:pt x="229" y="0"/>
                      <a:pt x="1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5" name="Google Shape;7925;p70">
                <a:extLst>
                  <a:ext uri="{FF2B5EF4-FFF2-40B4-BE49-F238E27FC236}">
                    <a16:creationId xmlns:a16="http://schemas.microsoft.com/office/drawing/2014/main" id="{E0B76DD4-5232-4091-9901-82CA66D14F9E}"/>
                  </a:ext>
                </a:extLst>
              </p:cNvPr>
              <p:cNvSpPr/>
              <p:nvPr/>
            </p:nvSpPr>
            <p:spPr>
              <a:xfrm>
                <a:off x="5508565" y="2335105"/>
                <a:ext cx="38003" cy="6066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4703" extrusionOk="0">
                    <a:moveTo>
                      <a:pt x="1005" y="0"/>
                    </a:moveTo>
                    <a:cubicBezTo>
                      <a:pt x="937" y="0"/>
                      <a:pt x="868" y="23"/>
                      <a:pt x="823" y="46"/>
                    </a:cubicBezTo>
                    <a:cubicBezTo>
                      <a:pt x="184" y="229"/>
                      <a:pt x="1" y="1438"/>
                      <a:pt x="389" y="2717"/>
                    </a:cubicBezTo>
                    <a:cubicBezTo>
                      <a:pt x="754" y="3858"/>
                      <a:pt x="1485" y="4702"/>
                      <a:pt x="2078" y="4702"/>
                    </a:cubicBezTo>
                    <a:cubicBezTo>
                      <a:pt x="2147" y="4702"/>
                      <a:pt x="2215" y="4702"/>
                      <a:pt x="2261" y="4680"/>
                    </a:cubicBezTo>
                    <a:cubicBezTo>
                      <a:pt x="2580" y="4588"/>
                      <a:pt x="2786" y="4246"/>
                      <a:pt x="2877" y="3744"/>
                    </a:cubicBezTo>
                    <a:cubicBezTo>
                      <a:pt x="2945" y="3242"/>
                      <a:pt x="2877" y="2625"/>
                      <a:pt x="2694" y="2009"/>
                    </a:cubicBezTo>
                    <a:cubicBezTo>
                      <a:pt x="2329" y="868"/>
                      <a:pt x="1599" y="0"/>
                      <a:pt x="10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6" name="Google Shape;7926;p70">
                <a:extLst>
                  <a:ext uri="{FF2B5EF4-FFF2-40B4-BE49-F238E27FC236}">
                    <a16:creationId xmlns:a16="http://schemas.microsoft.com/office/drawing/2014/main" id="{CBBCA4EB-AC24-475A-82CB-1DC16ECDD9FF}"/>
                  </a:ext>
                </a:extLst>
              </p:cNvPr>
              <p:cNvSpPr/>
              <p:nvPr/>
            </p:nvSpPr>
            <p:spPr>
              <a:xfrm>
                <a:off x="5712903" y="2269745"/>
                <a:ext cx="40054" cy="60669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4703" extrusionOk="0">
                    <a:moveTo>
                      <a:pt x="1005" y="0"/>
                    </a:moveTo>
                    <a:cubicBezTo>
                      <a:pt x="959" y="0"/>
                      <a:pt x="891" y="0"/>
                      <a:pt x="822" y="23"/>
                    </a:cubicBezTo>
                    <a:cubicBezTo>
                      <a:pt x="206" y="228"/>
                      <a:pt x="1" y="1438"/>
                      <a:pt x="412" y="2716"/>
                    </a:cubicBezTo>
                    <a:cubicBezTo>
                      <a:pt x="754" y="3835"/>
                      <a:pt x="1484" y="4702"/>
                      <a:pt x="2101" y="4702"/>
                    </a:cubicBezTo>
                    <a:cubicBezTo>
                      <a:pt x="2169" y="4702"/>
                      <a:pt x="2215" y="4702"/>
                      <a:pt x="2283" y="4679"/>
                    </a:cubicBezTo>
                    <a:cubicBezTo>
                      <a:pt x="2922" y="4474"/>
                      <a:pt x="3105" y="3264"/>
                      <a:pt x="2694" y="1986"/>
                    </a:cubicBezTo>
                    <a:cubicBezTo>
                      <a:pt x="2352" y="845"/>
                      <a:pt x="1621" y="0"/>
                      <a:pt x="10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7" name="Google Shape;7927;p70">
                <a:extLst>
                  <a:ext uri="{FF2B5EF4-FFF2-40B4-BE49-F238E27FC236}">
                    <a16:creationId xmlns:a16="http://schemas.microsoft.com/office/drawing/2014/main" id="{D864B4FE-72BB-4B59-85E9-35325D414C75}"/>
                  </a:ext>
                </a:extLst>
              </p:cNvPr>
              <p:cNvSpPr/>
              <p:nvPr/>
            </p:nvSpPr>
            <p:spPr>
              <a:xfrm>
                <a:off x="5636062" y="2391630"/>
                <a:ext cx="59198" cy="50078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3882" extrusionOk="0">
                    <a:moveTo>
                      <a:pt x="114" y="1"/>
                    </a:moveTo>
                    <a:cubicBezTo>
                      <a:pt x="92" y="1"/>
                      <a:pt x="46" y="24"/>
                      <a:pt x="23" y="46"/>
                    </a:cubicBezTo>
                    <a:cubicBezTo>
                      <a:pt x="0" y="69"/>
                      <a:pt x="0" y="92"/>
                      <a:pt x="0" y="138"/>
                    </a:cubicBezTo>
                    <a:cubicBezTo>
                      <a:pt x="69" y="823"/>
                      <a:pt x="251" y="1507"/>
                      <a:pt x="525" y="2192"/>
                    </a:cubicBezTo>
                    <a:cubicBezTo>
                      <a:pt x="685" y="2557"/>
                      <a:pt x="868" y="2877"/>
                      <a:pt x="1119" y="3151"/>
                    </a:cubicBezTo>
                    <a:cubicBezTo>
                      <a:pt x="1210" y="3288"/>
                      <a:pt x="1324" y="3402"/>
                      <a:pt x="1461" y="3516"/>
                    </a:cubicBezTo>
                    <a:cubicBezTo>
                      <a:pt x="1598" y="3630"/>
                      <a:pt x="1758" y="3699"/>
                      <a:pt x="1918" y="3790"/>
                    </a:cubicBezTo>
                    <a:cubicBezTo>
                      <a:pt x="2055" y="3835"/>
                      <a:pt x="2214" y="3881"/>
                      <a:pt x="2397" y="3881"/>
                    </a:cubicBezTo>
                    <a:lnTo>
                      <a:pt x="2488" y="3881"/>
                    </a:lnTo>
                    <a:cubicBezTo>
                      <a:pt x="2625" y="3881"/>
                      <a:pt x="2785" y="3858"/>
                      <a:pt x="2945" y="3813"/>
                    </a:cubicBezTo>
                    <a:cubicBezTo>
                      <a:pt x="3242" y="3699"/>
                      <a:pt x="3515" y="3493"/>
                      <a:pt x="3767" y="3196"/>
                    </a:cubicBezTo>
                    <a:cubicBezTo>
                      <a:pt x="3972" y="2945"/>
                      <a:pt x="4155" y="2603"/>
                      <a:pt x="4314" y="2215"/>
                    </a:cubicBezTo>
                    <a:cubicBezTo>
                      <a:pt x="4428" y="1895"/>
                      <a:pt x="4497" y="1553"/>
                      <a:pt x="4565" y="1165"/>
                    </a:cubicBezTo>
                    <a:cubicBezTo>
                      <a:pt x="4565" y="1051"/>
                      <a:pt x="4588" y="937"/>
                      <a:pt x="4588" y="823"/>
                    </a:cubicBezTo>
                    <a:lnTo>
                      <a:pt x="4588" y="800"/>
                    </a:lnTo>
                    <a:cubicBezTo>
                      <a:pt x="4588" y="754"/>
                      <a:pt x="4565" y="708"/>
                      <a:pt x="4543" y="663"/>
                    </a:cubicBezTo>
                    <a:cubicBezTo>
                      <a:pt x="4497" y="617"/>
                      <a:pt x="4451" y="594"/>
                      <a:pt x="4406" y="594"/>
                    </a:cubicBezTo>
                    <a:cubicBezTo>
                      <a:pt x="4314" y="594"/>
                      <a:pt x="4223" y="686"/>
                      <a:pt x="4223" y="777"/>
                    </a:cubicBezTo>
                    <a:cubicBezTo>
                      <a:pt x="4223" y="845"/>
                      <a:pt x="4200" y="914"/>
                      <a:pt x="4200" y="982"/>
                    </a:cubicBezTo>
                    <a:cubicBezTo>
                      <a:pt x="4132" y="1416"/>
                      <a:pt x="3995" y="1850"/>
                      <a:pt x="3835" y="2261"/>
                    </a:cubicBezTo>
                    <a:cubicBezTo>
                      <a:pt x="3698" y="2557"/>
                      <a:pt x="3561" y="2786"/>
                      <a:pt x="3401" y="2968"/>
                    </a:cubicBezTo>
                    <a:cubicBezTo>
                      <a:pt x="3310" y="3082"/>
                      <a:pt x="3219" y="3174"/>
                      <a:pt x="3105" y="3265"/>
                    </a:cubicBezTo>
                    <a:cubicBezTo>
                      <a:pt x="3013" y="3333"/>
                      <a:pt x="2922" y="3379"/>
                      <a:pt x="2808" y="3425"/>
                    </a:cubicBezTo>
                    <a:cubicBezTo>
                      <a:pt x="2717" y="3470"/>
                      <a:pt x="2625" y="3470"/>
                      <a:pt x="2557" y="3493"/>
                    </a:cubicBezTo>
                    <a:lnTo>
                      <a:pt x="2237" y="3493"/>
                    </a:lnTo>
                    <a:cubicBezTo>
                      <a:pt x="2123" y="3470"/>
                      <a:pt x="2032" y="3425"/>
                      <a:pt x="1940" y="3402"/>
                    </a:cubicBezTo>
                    <a:cubicBezTo>
                      <a:pt x="1826" y="3333"/>
                      <a:pt x="1712" y="3265"/>
                      <a:pt x="1598" y="3196"/>
                    </a:cubicBezTo>
                    <a:cubicBezTo>
                      <a:pt x="1461" y="3082"/>
                      <a:pt x="1324" y="2922"/>
                      <a:pt x="1187" y="2763"/>
                    </a:cubicBezTo>
                    <a:cubicBezTo>
                      <a:pt x="959" y="2443"/>
                      <a:pt x="799" y="2124"/>
                      <a:pt x="639" y="1736"/>
                    </a:cubicBezTo>
                    <a:cubicBezTo>
                      <a:pt x="434" y="1233"/>
                      <a:pt x="297" y="708"/>
                      <a:pt x="251" y="206"/>
                    </a:cubicBezTo>
                    <a:lnTo>
                      <a:pt x="229" y="138"/>
                    </a:lnTo>
                    <a:cubicBezTo>
                      <a:pt x="229" y="69"/>
                      <a:pt x="206" y="24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8" name="Google Shape;7928;p70">
                <a:extLst>
                  <a:ext uri="{FF2B5EF4-FFF2-40B4-BE49-F238E27FC236}">
                    <a16:creationId xmlns:a16="http://schemas.microsoft.com/office/drawing/2014/main" id="{EC06FB20-0B00-4171-9C16-6DF54F09CFAF}"/>
                  </a:ext>
                </a:extLst>
              </p:cNvPr>
              <p:cNvSpPr/>
              <p:nvPr/>
            </p:nvSpPr>
            <p:spPr>
              <a:xfrm>
                <a:off x="5506811" y="2333480"/>
                <a:ext cx="42402" cy="64423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994" extrusionOk="0">
                    <a:moveTo>
                      <a:pt x="1058" y="1"/>
                    </a:moveTo>
                    <a:cubicBezTo>
                      <a:pt x="985" y="1"/>
                      <a:pt x="914" y="12"/>
                      <a:pt x="845" y="35"/>
                    </a:cubicBezTo>
                    <a:cubicBezTo>
                      <a:pt x="183" y="241"/>
                      <a:pt x="0" y="1519"/>
                      <a:pt x="434" y="2888"/>
                    </a:cubicBezTo>
                    <a:cubicBezTo>
                      <a:pt x="827" y="4110"/>
                      <a:pt x="1596" y="4994"/>
                      <a:pt x="2230" y="4994"/>
                    </a:cubicBezTo>
                    <a:cubicBezTo>
                      <a:pt x="2295" y="4994"/>
                      <a:pt x="2358" y="4984"/>
                      <a:pt x="2420" y="4965"/>
                    </a:cubicBezTo>
                    <a:cubicBezTo>
                      <a:pt x="3104" y="4737"/>
                      <a:pt x="3287" y="3459"/>
                      <a:pt x="2853" y="2112"/>
                    </a:cubicBezTo>
                    <a:cubicBezTo>
                      <a:pt x="2463" y="881"/>
                      <a:pt x="1705" y="1"/>
                      <a:pt x="10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56" name="Google Shape;7929;p70">
              <a:extLst>
                <a:ext uri="{FF2B5EF4-FFF2-40B4-BE49-F238E27FC236}">
                  <a16:creationId xmlns:a16="http://schemas.microsoft.com/office/drawing/2014/main" id="{4D9FE6E9-F8A7-4E04-8984-110E1C5BA2AA}"/>
                </a:ext>
              </a:extLst>
            </p:cNvPr>
            <p:cNvGrpSpPr/>
            <p:nvPr/>
          </p:nvGrpSpPr>
          <p:grpSpPr>
            <a:xfrm>
              <a:off x="5059567" y="1718275"/>
              <a:ext cx="791145" cy="1974754"/>
              <a:chOff x="5059567" y="1718275"/>
              <a:chExt cx="791145" cy="1974754"/>
            </a:xfrm>
          </p:grpSpPr>
          <p:sp>
            <p:nvSpPr>
              <p:cNvPr id="666" name="Google Shape;7930;p70">
                <a:extLst>
                  <a:ext uri="{FF2B5EF4-FFF2-40B4-BE49-F238E27FC236}">
                    <a16:creationId xmlns:a16="http://schemas.microsoft.com/office/drawing/2014/main" id="{807ECC4F-12E6-4E5B-8672-7566BDEECAA2}"/>
                  </a:ext>
                </a:extLst>
              </p:cNvPr>
              <p:cNvSpPr/>
              <p:nvPr/>
            </p:nvSpPr>
            <p:spPr>
              <a:xfrm>
                <a:off x="5128462" y="2476727"/>
                <a:ext cx="641904" cy="658687"/>
              </a:xfrm>
              <a:custGeom>
                <a:avLst/>
                <a:gdLst/>
                <a:ahLst/>
                <a:cxnLst/>
                <a:rect l="l" t="t" r="r" b="b"/>
                <a:pathLst>
                  <a:path w="49760" h="51061" extrusionOk="0">
                    <a:moveTo>
                      <a:pt x="30107" y="0"/>
                    </a:moveTo>
                    <a:cubicBezTo>
                      <a:pt x="29377" y="0"/>
                      <a:pt x="28601" y="23"/>
                      <a:pt x="27825" y="69"/>
                    </a:cubicBezTo>
                    <a:cubicBezTo>
                      <a:pt x="25428" y="183"/>
                      <a:pt x="23077" y="594"/>
                      <a:pt x="20794" y="1324"/>
                    </a:cubicBezTo>
                    <a:cubicBezTo>
                      <a:pt x="18626" y="2032"/>
                      <a:pt x="16526" y="3013"/>
                      <a:pt x="14540" y="4269"/>
                    </a:cubicBezTo>
                    <a:cubicBezTo>
                      <a:pt x="12669" y="5456"/>
                      <a:pt x="10888" y="6894"/>
                      <a:pt x="9245" y="8560"/>
                    </a:cubicBezTo>
                    <a:cubicBezTo>
                      <a:pt x="6118" y="11801"/>
                      <a:pt x="3630" y="15818"/>
                      <a:pt x="2100" y="20246"/>
                    </a:cubicBezTo>
                    <a:cubicBezTo>
                      <a:pt x="548" y="24697"/>
                      <a:pt x="1" y="29513"/>
                      <a:pt x="525" y="34147"/>
                    </a:cubicBezTo>
                    <a:cubicBezTo>
                      <a:pt x="662" y="35402"/>
                      <a:pt x="868" y="36635"/>
                      <a:pt x="1165" y="37776"/>
                    </a:cubicBezTo>
                    <a:cubicBezTo>
                      <a:pt x="1439" y="38940"/>
                      <a:pt x="1827" y="40104"/>
                      <a:pt x="2283" y="41200"/>
                    </a:cubicBezTo>
                    <a:cubicBezTo>
                      <a:pt x="3150" y="43231"/>
                      <a:pt x="4337" y="45012"/>
                      <a:pt x="5821" y="46473"/>
                    </a:cubicBezTo>
                    <a:cubicBezTo>
                      <a:pt x="6506" y="47135"/>
                      <a:pt x="7305" y="47774"/>
                      <a:pt x="8149" y="48321"/>
                    </a:cubicBezTo>
                    <a:cubicBezTo>
                      <a:pt x="8948" y="48846"/>
                      <a:pt x="9815" y="49303"/>
                      <a:pt x="10797" y="49714"/>
                    </a:cubicBezTo>
                    <a:cubicBezTo>
                      <a:pt x="12600" y="50444"/>
                      <a:pt x="14654" y="50878"/>
                      <a:pt x="16891" y="51015"/>
                    </a:cubicBezTo>
                    <a:cubicBezTo>
                      <a:pt x="17393" y="51060"/>
                      <a:pt x="17896" y="51060"/>
                      <a:pt x="18398" y="51060"/>
                    </a:cubicBezTo>
                    <a:cubicBezTo>
                      <a:pt x="19744" y="51060"/>
                      <a:pt x="21182" y="50946"/>
                      <a:pt x="22643" y="50741"/>
                    </a:cubicBezTo>
                    <a:cubicBezTo>
                      <a:pt x="24971" y="50604"/>
                      <a:pt x="27414" y="50307"/>
                      <a:pt x="29879" y="49805"/>
                    </a:cubicBezTo>
                    <a:cubicBezTo>
                      <a:pt x="31431" y="49508"/>
                      <a:pt x="33074" y="49097"/>
                      <a:pt x="34718" y="48618"/>
                    </a:cubicBezTo>
                    <a:cubicBezTo>
                      <a:pt x="35471" y="48413"/>
                      <a:pt x="36247" y="48162"/>
                      <a:pt x="37069" y="47888"/>
                    </a:cubicBezTo>
                    <a:cubicBezTo>
                      <a:pt x="37685" y="47705"/>
                      <a:pt x="38393" y="47454"/>
                      <a:pt x="39100" y="47180"/>
                    </a:cubicBezTo>
                    <a:cubicBezTo>
                      <a:pt x="40264" y="46724"/>
                      <a:pt x="41269" y="46221"/>
                      <a:pt x="42227" y="45651"/>
                    </a:cubicBezTo>
                    <a:cubicBezTo>
                      <a:pt x="43140" y="45080"/>
                      <a:pt x="43985" y="44441"/>
                      <a:pt x="44715" y="43711"/>
                    </a:cubicBezTo>
                    <a:cubicBezTo>
                      <a:pt x="45446" y="43003"/>
                      <a:pt x="46085" y="42204"/>
                      <a:pt x="46655" y="41314"/>
                    </a:cubicBezTo>
                    <a:cubicBezTo>
                      <a:pt x="47180" y="40470"/>
                      <a:pt x="47637" y="39488"/>
                      <a:pt x="48002" y="38415"/>
                    </a:cubicBezTo>
                    <a:cubicBezTo>
                      <a:pt x="48367" y="37388"/>
                      <a:pt x="48618" y="36247"/>
                      <a:pt x="48824" y="34969"/>
                    </a:cubicBezTo>
                    <a:cubicBezTo>
                      <a:pt x="48915" y="34307"/>
                      <a:pt x="49006" y="33622"/>
                      <a:pt x="49075" y="32937"/>
                    </a:cubicBezTo>
                    <a:cubicBezTo>
                      <a:pt x="49166" y="32230"/>
                      <a:pt x="49235" y="31522"/>
                      <a:pt x="49303" y="30814"/>
                    </a:cubicBezTo>
                    <a:cubicBezTo>
                      <a:pt x="49646" y="27596"/>
                      <a:pt x="49760" y="24697"/>
                      <a:pt x="49668" y="21958"/>
                    </a:cubicBezTo>
                    <a:cubicBezTo>
                      <a:pt x="49554" y="18717"/>
                      <a:pt x="49166" y="15864"/>
                      <a:pt x="48481" y="13285"/>
                    </a:cubicBezTo>
                    <a:cubicBezTo>
                      <a:pt x="48116" y="11961"/>
                      <a:pt x="47660" y="10683"/>
                      <a:pt x="47089" y="9450"/>
                    </a:cubicBezTo>
                    <a:cubicBezTo>
                      <a:pt x="46587" y="8354"/>
                      <a:pt x="45994" y="7327"/>
                      <a:pt x="45309" y="6391"/>
                    </a:cubicBezTo>
                    <a:cubicBezTo>
                      <a:pt x="44670" y="5524"/>
                      <a:pt x="43962" y="4702"/>
                      <a:pt x="43186" y="4018"/>
                    </a:cubicBezTo>
                    <a:cubicBezTo>
                      <a:pt x="42433" y="3356"/>
                      <a:pt x="41588" y="2762"/>
                      <a:pt x="40698" y="2260"/>
                    </a:cubicBezTo>
                    <a:cubicBezTo>
                      <a:pt x="39055" y="1324"/>
                      <a:pt x="37069" y="685"/>
                      <a:pt x="34809" y="343"/>
                    </a:cubicBezTo>
                    <a:cubicBezTo>
                      <a:pt x="33371" y="114"/>
                      <a:pt x="31819" y="0"/>
                      <a:pt x="30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" name="Google Shape;7931;p70">
                <a:extLst>
                  <a:ext uri="{FF2B5EF4-FFF2-40B4-BE49-F238E27FC236}">
                    <a16:creationId xmlns:a16="http://schemas.microsoft.com/office/drawing/2014/main" id="{11CC769B-0E40-499D-8ADA-F8FDAA8F6CFE}"/>
                  </a:ext>
                </a:extLst>
              </p:cNvPr>
              <p:cNvSpPr/>
              <p:nvPr/>
            </p:nvSpPr>
            <p:spPr>
              <a:xfrm>
                <a:off x="5133170" y="2887156"/>
                <a:ext cx="137527" cy="207006"/>
              </a:xfrm>
              <a:custGeom>
                <a:avLst/>
                <a:gdLst/>
                <a:ahLst/>
                <a:cxnLst/>
                <a:rect l="l" t="t" r="r" b="b"/>
                <a:pathLst>
                  <a:path w="10661" h="16047" extrusionOk="0">
                    <a:moveTo>
                      <a:pt x="7054" y="1"/>
                    </a:moveTo>
                    <a:cubicBezTo>
                      <a:pt x="6392" y="252"/>
                      <a:pt x="5707" y="434"/>
                      <a:pt x="5022" y="549"/>
                    </a:cubicBezTo>
                    <a:cubicBezTo>
                      <a:pt x="4338" y="663"/>
                      <a:pt x="3630" y="708"/>
                      <a:pt x="2922" y="708"/>
                    </a:cubicBezTo>
                    <a:cubicBezTo>
                      <a:pt x="1941" y="686"/>
                      <a:pt x="959" y="594"/>
                      <a:pt x="1" y="412"/>
                    </a:cubicBezTo>
                    <a:lnTo>
                      <a:pt x="1" y="412"/>
                    </a:lnTo>
                    <a:cubicBezTo>
                      <a:pt x="24" y="1051"/>
                      <a:pt x="69" y="1690"/>
                      <a:pt x="160" y="2329"/>
                    </a:cubicBezTo>
                    <a:cubicBezTo>
                      <a:pt x="297" y="3584"/>
                      <a:pt x="503" y="4817"/>
                      <a:pt x="777" y="5958"/>
                    </a:cubicBezTo>
                    <a:cubicBezTo>
                      <a:pt x="1051" y="7122"/>
                      <a:pt x="1439" y="8286"/>
                      <a:pt x="1918" y="9382"/>
                    </a:cubicBezTo>
                    <a:cubicBezTo>
                      <a:pt x="2785" y="11413"/>
                      <a:pt x="3972" y="13194"/>
                      <a:pt x="5456" y="14655"/>
                    </a:cubicBezTo>
                    <a:cubicBezTo>
                      <a:pt x="5958" y="15134"/>
                      <a:pt x="6506" y="15613"/>
                      <a:pt x="7077" y="16047"/>
                    </a:cubicBezTo>
                    <a:cubicBezTo>
                      <a:pt x="7214" y="16024"/>
                      <a:pt x="7350" y="16024"/>
                      <a:pt x="7465" y="16001"/>
                    </a:cubicBezTo>
                    <a:lnTo>
                      <a:pt x="7487" y="16001"/>
                    </a:lnTo>
                    <a:cubicBezTo>
                      <a:pt x="7846" y="15956"/>
                      <a:pt x="8205" y="15868"/>
                      <a:pt x="8542" y="15713"/>
                    </a:cubicBezTo>
                    <a:lnTo>
                      <a:pt x="8542" y="15713"/>
                    </a:lnTo>
                    <a:cubicBezTo>
                      <a:pt x="8539" y="15716"/>
                      <a:pt x="8537" y="15721"/>
                      <a:pt x="8537" y="15727"/>
                    </a:cubicBezTo>
                    <a:cubicBezTo>
                      <a:pt x="8811" y="15613"/>
                      <a:pt x="9062" y="15453"/>
                      <a:pt x="9291" y="15271"/>
                    </a:cubicBezTo>
                    <a:cubicBezTo>
                      <a:pt x="9496" y="15134"/>
                      <a:pt x="9679" y="14951"/>
                      <a:pt x="9838" y="14746"/>
                    </a:cubicBezTo>
                    <a:cubicBezTo>
                      <a:pt x="9838" y="14723"/>
                      <a:pt x="9838" y="14723"/>
                      <a:pt x="9838" y="14723"/>
                    </a:cubicBezTo>
                    <a:cubicBezTo>
                      <a:pt x="10021" y="14495"/>
                      <a:pt x="10158" y="14244"/>
                      <a:pt x="10272" y="13993"/>
                    </a:cubicBezTo>
                    <a:lnTo>
                      <a:pt x="10272" y="13993"/>
                    </a:lnTo>
                    <a:lnTo>
                      <a:pt x="10249" y="14015"/>
                    </a:lnTo>
                    <a:cubicBezTo>
                      <a:pt x="10409" y="13627"/>
                      <a:pt x="10500" y="13217"/>
                      <a:pt x="10569" y="12829"/>
                    </a:cubicBezTo>
                    <a:cubicBezTo>
                      <a:pt x="10660" y="12052"/>
                      <a:pt x="10614" y="11254"/>
                      <a:pt x="10523" y="10478"/>
                    </a:cubicBezTo>
                    <a:cubicBezTo>
                      <a:pt x="10363" y="9313"/>
                      <a:pt x="10067" y="8172"/>
                      <a:pt x="9724" y="7054"/>
                    </a:cubicBezTo>
                    <a:cubicBezTo>
                      <a:pt x="9291" y="5730"/>
                      <a:pt x="8788" y="4406"/>
                      <a:pt x="8286" y="3128"/>
                    </a:cubicBezTo>
                    <a:cubicBezTo>
                      <a:pt x="8058" y="2557"/>
                      <a:pt x="7830" y="2009"/>
                      <a:pt x="7602" y="1462"/>
                    </a:cubicBezTo>
                    <a:cubicBezTo>
                      <a:pt x="7442" y="1028"/>
                      <a:pt x="7259" y="594"/>
                      <a:pt x="7099" y="138"/>
                    </a:cubicBezTo>
                    <a:cubicBezTo>
                      <a:pt x="7099" y="138"/>
                      <a:pt x="7077" y="115"/>
                      <a:pt x="7077" y="92"/>
                    </a:cubicBezTo>
                    <a:cubicBezTo>
                      <a:pt x="7077" y="69"/>
                      <a:pt x="7077" y="46"/>
                      <a:pt x="7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" name="Google Shape;7932;p70">
                <a:extLst>
                  <a:ext uri="{FF2B5EF4-FFF2-40B4-BE49-F238E27FC236}">
                    <a16:creationId xmlns:a16="http://schemas.microsoft.com/office/drawing/2014/main" id="{CE78DBBC-2A24-4864-B65B-E075E6EB8282}"/>
                  </a:ext>
                </a:extLst>
              </p:cNvPr>
              <p:cNvSpPr/>
              <p:nvPr/>
            </p:nvSpPr>
            <p:spPr>
              <a:xfrm>
                <a:off x="5260073" y="3077072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A0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" name="Google Shape;7933;p70">
                <a:extLst>
                  <a:ext uri="{FF2B5EF4-FFF2-40B4-BE49-F238E27FC236}">
                    <a16:creationId xmlns:a16="http://schemas.microsoft.com/office/drawing/2014/main" id="{3A9785FD-585A-4430-AC47-F3E7F97B7119}"/>
                  </a:ext>
                </a:extLst>
              </p:cNvPr>
              <p:cNvSpPr/>
              <p:nvPr/>
            </p:nvSpPr>
            <p:spPr>
              <a:xfrm>
                <a:off x="5260073" y="307735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00A0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0" name="Google Shape;7934;p70">
                <a:extLst>
                  <a:ext uri="{FF2B5EF4-FFF2-40B4-BE49-F238E27FC236}">
                    <a16:creationId xmlns:a16="http://schemas.microsoft.com/office/drawing/2014/main" id="{9D23E27D-EAFE-43CF-803A-74073DA0E31C}"/>
                  </a:ext>
                </a:extLst>
              </p:cNvPr>
              <p:cNvSpPr/>
              <p:nvPr/>
            </p:nvSpPr>
            <p:spPr>
              <a:xfrm>
                <a:off x="5229450" y="3093557"/>
                <a:ext cx="31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1" y="0"/>
                      <a:pt x="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00A0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1" name="Google Shape;7935;p70">
                <a:extLst>
                  <a:ext uri="{FF2B5EF4-FFF2-40B4-BE49-F238E27FC236}">
                    <a16:creationId xmlns:a16="http://schemas.microsoft.com/office/drawing/2014/main" id="{7A338A3F-C2FF-472A-87F3-1F01BF81D9E4}"/>
                  </a:ext>
                </a:extLst>
              </p:cNvPr>
              <p:cNvSpPr/>
              <p:nvPr/>
            </p:nvSpPr>
            <p:spPr>
              <a:xfrm>
                <a:off x="5151719" y="2476727"/>
                <a:ext cx="400751" cy="282162"/>
              </a:xfrm>
              <a:custGeom>
                <a:avLst/>
                <a:gdLst/>
                <a:ahLst/>
                <a:cxnLst/>
                <a:rect l="l" t="t" r="r" b="b"/>
                <a:pathLst>
                  <a:path w="31066" h="21873" extrusionOk="0">
                    <a:moveTo>
                      <a:pt x="28304" y="0"/>
                    </a:moveTo>
                    <a:cubicBezTo>
                      <a:pt x="27619" y="0"/>
                      <a:pt x="26866" y="0"/>
                      <a:pt x="26022" y="46"/>
                    </a:cubicBezTo>
                    <a:cubicBezTo>
                      <a:pt x="23648" y="160"/>
                      <a:pt x="21274" y="594"/>
                      <a:pt x="18991" y="1324"/>
                    </a:cubicBezTo>
                    <a:cubicBezTo>
                      <a:pt x="16823" y="2009"/>
                      <a:pt x="14723" y="3013"/>
                      <a:pt x="12737" y="4246"/>
                    </a:cubicBezTo>
                    <a:cubicBezTo>
                      <a:pt x="10843" y="5456"/>
                      <a:pt x="9062" y="6894"/>
                      <a:pt x="7442" y="8560"/>
                    </a:cubicBezTo>
                    <a:cubicBezTo>
                      <a:pt x="4292" y="11778"/>
                      <a:pt x="1827" y="15818"/>
                      <a:pt x="275" y="20224"/>
                    </a:cubicBezTo>
                    <a:cubicBezTo>
                      <a:pt x="183" y="20520"/>
                      <a:pt x="92" y="20794"/>
                      <a:pt x="1" y="21068"/>
                    </a:cubicBezTo>
                    <a:cubicBezTo>
                      <a:pt x="92" y="21182"/>
                      <a:pt x="206" y="21273"/>
                      <a:pt x="320" y="21342"/>
                    </a:cubicBezTo>
                    <a:cubicBezTo>
                      <a:pt x="526" y="21479"/>
                      <a:pt x="777" y="21593"/>
                      <a:pt x="1005" y="21662"/>
                    </a:cubicBezTo>
                    <a:cubicBezTo>
                      <a:pt x="1416" y="21798"/>
                      <a:pt x="1827" y="21844"/>
                      <a:pt x="2238" y="21867"/>
                    </a:cubicBezTo>
                    <a:cubicBezTo>
                      <a:pt x="2333" y="21871"/>
                      <a:pt x="2428" y="21873"/>
                      <a:pt x="2524" y="21873"/>
                    </a:cubicBezTo>
                    <a:cubicBezTo>
                      <a:pt x="3005" y="21873"/>
                      <a:pt x="3493" y="21825"/>
                      <a:pt x="3949" y="21730"/>
                    </a:cubicBezTo>
                    <a:cubicBezTo>
                      <a:pt x="4383" y="21639"/>
                      <a:pt x="4817" y="21502"/>
                      <a:pt x="5205" y="21296"/>
                    </a:cubicBezTo>
                    <a:lnTo>
                      <a:pt x="5182" y="21296"/>
                    </a:lnTo>
                    <a:cubicBezTo>
                      <a:pt x="5410" y="21182"/>
                      <a:pt x="5639" y="21045"/>
                      <a:pt x="5844" y="20885"/>
                    </a:cubicBezTo>
                    <a:cubicBezTo>
                      <a:pt x="6095" y="20726"/>
                      <a:pt x="6323" y="20520"/>
                      <a:pt x="6552" y="20338"/>
                    </a:cubicBezTo>
                    <a:cubicBezTo>
                      <a:pt x="7191" y="19767"/>
                      <a:pt x="7761" y="19128"/>
                      <a:pt x="8286" y="18443"/>
                    </a:cubicBezTo>
                    <a:cubicBezTo>
                      <a:pt x="8834" y="17758"/>
                      <a:pt x="9336" y="17028"/>
                      <a:pt x="9816" y="16298"/>
                    </a:cubicBezTo>
                    <a:lnTo>
                      <a:pt x="9816" y="16298"/>
                    </a:lnTo>
                    <a:lnTo>
                      <a:pt x="9793" y="16320"/>
                    </a:lnTo>
                    <a:cubicBezTo>
                      <a:pt x="10295" y="15567"/>
                      <a:pt x="10774" y="14791"/>
                      <a:pt x="11276" y="14015"/>
                    </a:cubicBezTo>
                    <a:cubicBezTo>
                      <a:pt x="11710" y="13285"/>
                      <a:pt x="12167" y="12577"/>
                      <a:pt x="12669" y="11892"/>
                    </a:cubicBezTo>
                    <a:cubicBezTo>
                      <a:pt x="12829" y="11641"/>
                      <a:pt x="13011" y="11390"/>
                      <a:pt x="13194" y="11139"/>
                    </a:cubicBezTo>
                    <a:cubicBezTo>
                      <a:pt x="13376" y="10934"/>
                      <a:pt x="13536" y="10705"/>
                      <a:pt x="13719" y="10500"/>
                    </a:cubicBezTo>
                    <a:cubicBezTo>
                      <a:pt x="14084" y="10066"/>
                      <a:pt x="14472" y="9633"/>
                      <a:pt x="14883" y="9199"/>
                    </a:cubicBezTo>
                    <a:cubicBezTo>
                      <a:pt x="15682" y="8377"/>
                      <a:pt x="16549" y="7578"/>
                      <a:pt x="17462" y="6848"/>
                    </a:cubicBezTo>
                    <a:cubicBezTo>
                      <a:pt x="19334" y="5341"/>
                      <a:pt x="21388" y="4040"/>
                      <a:pt x="23534" y="2968"/>
                    </a:cubicBezTo>
                    <a:cubicBezTo>
                      <a:pt x="25770" y="1849"/>
                      <a:pt x="28121" y="936"/>
                      <a:pt x="30541" y="251"/>
                    </a:cubicBezTo>
                    <a:cubicBezTo>
                      <a:pt x="30701" y="206"/>
                      <a:pt x="30883" y="137"/>
                      <a:pt x="31066" y="92"/>
                    </a:cubicBezTo>
                    <a:cubicBezTo>
                      <a:pt x="30176" y="23"/>
                      <a:pt x="29263" y="0"/>
                      <a:pt x="283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2" name="Google Shape;7936;p70">
                <a:extLst>
                  <a:ext uri="{FF2B5EF4-FFF2-40B4-BE49-F238E27FC236}">
                    <a16:creationId xmlns:a16="http://schemas.microsoft.com/office/drawing/2014/main" id="{CC6E4465-3200-40CF-9C8F-EBC3F13BA14F}"/>
                  </a:ext>
                </a:extLst>
              </p:cNvPr>
              <p:cNvSpPr/>
              <p:nvPr/>
            </p:nvSpPr>
            <p:spPr>
              <a:xfrm>
                <a:off x="5260073" y="307735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00A0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3" name="Google Shape;7937;p70">
                <a:extLst>
                  <a:ext uri="{FF2B5EF4-FFF2-40B4-BE49-F238E27FC236}">
                    <a16:creationId xmlns:a16="http://schemas.microsoft.com/office/drawing/2014/main" id="{75FCA16A-11A5-44E1-8A65-0A360CF70731}"/>
                  </a:ext>
                </a:extLst>
              </p:cNvPr>
              <p:cNvSpPr/>
              <p:nvPr/>
            </p:nvSpPr>
            <p:spPr>
              <a:xfrm>
                <a:off x="5296578" y="2562997"/>
                <a:ext cx="473778" cy="561511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43528" extrusionOk="0">
                    <a:moveTo>
                      <a:pt x="21867" y="0"/>
                    </a:moveTo>
                    <a:cubicBezTo>
                      <a:pt x="21228" y="23"/>
                      <a:pt x="20566" y="69"/>
                      <a:pt x="19927" y="137"/>
                    </a:cubicBezTo>
                    <a:cubicBezTo>
                      <a:pt x="19060" y="274"/>
                      <a:pt x="18170" y="457"/>
                      <a:pt x="17302" y="708"/>
                    </a:cubicBezTo>
                    <a:cubicBezTo>
                      <a:pt x="16435" y="936"/>
                      <a:pt x="15590" y="1256"/>
                      <a:pt x="14769" y="1598"/>
                    </a:cubicBezTo>
                    <a:lnTo>
                      <a:pt x="14792" y="1598"/>
                    </a:lnTo>
                    <a:cubicBezTo>
                      <a:pt x="12669" y="2488"/>
                      <a:pt x="10683" y="3698"/>
                      <a:pt x="8857" y="5090"/>
                    </a:cubicBezTo>
                    <a:cubicBezTo>
                      <a:pt x="7099" y="6460"/>
                      <a:pt x="5479" y="8012"/>
                      <a:pt x="4109" y="9769"/>
                    </a:cubicBezTo>
                    <a:cubicBezTo>
                      <a:pt x="3630" y="10408"/>
                      <a:pt x="3173" y="11070"/>
                      <a:pt x="2763" y="11755"/>
                    </a:cubicBezTo>
                    <a:cubicBezTo>
                      <a:pt x="2580" y="12098"/>
                      <a:pt x="2375" y="12417"/>
                      <a:pt x="2215" y="12782"/>
                    </a:cubicBezTo>
                    <a:cubicBezTo>
                      <a:pt x="2032" y="13125"/>
                      <a:pt x="1872" y="13467"/>
                      <a:pt x="1735" y="13832"/>
                    </a:cubicBezTo>
                    <a:lnTo>
                      <a:pt x="1735" y="13809"/>
                    </a:lnTo>
                    <a:cubicBezTo>
                      <a:pt x="1347" y="14722"/>
                      <a:pt x="1028" y="15658"/>
                      <a:pt x="777" y="16617"/>
                    </a:cubicBezTo>
                    <a:cubicBezTo>
                      <a:pt x="526" y="17553"/>
                      <a:pt x="343" y="18511"/>
                      <a:pt x="206" y="19470"/>
                    </a:cubicBezTo>
                    <a:cubicBezTo>
                      <a:pt x="206" y="19470"/>
                      <a:pt x="206" y="19447"/>
                      <a:pt x="206" y="19447"/>
                    </a:cubicBezTo>
                    <a:cubicBezTo>
                      <a:pt x="69" y="20497"/>
                      <a:pt x="1" y="21547"/>
                      <a:pt x="1" y="22620"/>
                    </a:cubicBezTo>
                    <a:cubicBezTo>
                      <a:pt x="1" y="23145"/>
                      <a:pt x="24" y="23670"/>
                      <a:pt x="46" y="24195"/>
                    </a:cubicBezTo>
                    <a:cubicBezTo>
                      <a:pt x="92" y="24697"/>
                      <a:pt x="138" y="25199"/>
                      <a:pt x="206" y="25701"/>
                    </a:cubicBezTo>
                    <a:cubicBezTo>
                      <a:pt x="206" y="25701"/>
                      <a:pt x="206" y="25701"/>
                      <a:pt x="206" y="25679"/>
                    </a:cubicBezTo>
                    <a:cubicBezTo>
                      <a:pt x="320" y="26660"/>
                      <a:pt x="526" y="27619"/>
                      <a:pt x="777" y="28555"/>
                    </a:cubicBezTo>
                    <a:cubicBezTo>
                      <a:pt x="914" y="29057"/>
                      <a:pt x="1051" y="29536"/>
                      <a:pt x="1211" y="29993"/>
                    </a:cubicBezTo>
                    <a:cubicBezTo>
                      <a:pt x="1370" y="30449"/>
                      <a:pt x="1530" y="30883"/>
                      <a:pt x="1713" y="31316"/>
                    </a:cubicBezTo>
                    <a:lnTo>
                      <a:pt x="1713" y="31294"/>
                    </a:lnTo>
                    <a:cubicBezTo>
                      <a:pt x="2032" y="32047"/>
                      <a:pt x="2375" y="32777"/>
                      <a:pt x="2785" y="33485"/>
                    </a:cubicBezTo>
                    <a:cubicBezTo>
                      <a:pt x="3196" y="34170"/>
                      <a:pt x="3630" y="34831"/>
                      <a:pt x="4132" y="35471"/>
                    </a:cubicBezTo>
                    <a:cubicBezTo>
                      <a:pt x="4132" y="35493"/>
                      <a:pt x="4132" y="35493"/>
                      <a:pt x="4132" y="35493"/>
                    </a:cubicBezTo>
                    <a:cubicBezTo>
                      <a:pt x="4566" y="36041"/>
                      <a:pt x="5022" y="36566"/>
                      <a:pt x="5502" y="37068"/>
                    </a:cubicBezTo>
                    <a:cubicBezTo>
                      <a:pt x="5821" y="37388"/>
                      <a:pt x="6118" y="37662"/>
                      <a:pt x="6460" y="37959"/>
                    </a:cubicBezTo>
                    <a:cubicBezTo>
                      <a:pt x="6780" y="38232"/>
                      <a:pt x="7099" y="38506"/>
                      <a:pt x="7442" y="38757"/>
                    </a:cubicBezTo>
                    <a:lnTo>
                      <a:pt x="7419" y="38757"/>
                    </a:lnTo>
                    <a:cubicBezTo>
                      <a:pt x="8400" y="39488"/>
                      <a:pt x="9428" y="40173"/>
                      <a:pt x="10455" y="40812"/>
                    </a:cubicBezTo>
                    <a:cubicBezTo>
                      <a:pt x="11482" y="41451"/>
                      <a:pt x="12509" y="42067"/>
                      <a:pt x="13513" y="42729"/>
                    </a:cubicBezTo>
                    <a:cubicBezTo>
                      <a:pt x="13901" y="42980"/>
                      <a:pt x="14289" y="43254"/>
                      <a:pt x="14655" y="43528"/>
                    </a:cubicBezTo>
                    <a:cubicBezTo>
                      <a:pt x="15385" y="43414"/>
                      <a:pt x="16115" y="43277"/>
                      <a:pt x="16846" y="43140"/>
                    </a:cubicBezTo>
                    <a:cubicBezTo>
                      <a:pt x="18398" y="42820"/>
                      <a:pt x="20041" y="42409"/>
                      <a:pt x="21685" y="41953"/>
                    </a:cubicBezTo>
                    <a:cubicBezTo>
                      <a:pt x="22438" y="41725"/>
                      <a:pt x="23214" y="41496"/>
                      <a:pt x="24036" y="41223"/>
                    </a:cubicBezTo>
                    <a:cubicBezTo>
                      <a:pt x="24698" y="40994"/>
                      <a:pt x="25383" y="40766"/>
                      <a:pt x="26067" y="40492"/>
                    </a:cubicBezTo>
                    <a:cubicBezTo>
                      <a:pt x="27231" y="40036"/>
                      <a:pt x="28258" y="39533"/>
                      <a:pt x="29194" y="38963"/>
                    </a:cubicBezTo>
                    <a:cubicBezTo>
                      <a:pt x="30107" y="38392"/>
                      <a:pt x="30952" y="37753"/>
                      <a:pt x="31705" y="37023"/>
                    </a:cubicBezTo>
                    <a:cubicBezTo>
                      <a:pt x="32436" y="36315"/>
                      <a:pt x="33075" y="35516"/>
                      <a:pt x="33622" y="34626"/>
                    </a:cubicBezTo>
                    <a:cubicBezTo>
                      <a:pt x="34147" y="33782"/>
                      <a:pt x="34604" y="32800"/>
                      <a:pt x="34969" y="31727"/>
                    </a:cubicBezTo>
                    <a:cubicBezTo>
                      <a:pt x="35334" y="30700"/>
                      <a:pt x="35608" y="29559"/>
                      <a:pt x="35791" y="28281"/>
                    </a:cubicBezTo>
                    <a:cubicBezTo>
                      <a:pt x="35882" y="27619"/>
                      <a:pt x="35973" y="26957"/>
                      <a:pt x="36042" y="26318"/>
                    </a:cubicBezTo>
                    <a:lnTo>
                      <a:pt x="36065" y="26249"/>
                    </a:lnTo>
                    <a:cubicBezTo>
                      <a:pt x="36133" y="25542"/>
                      <a:pt x="36225" y="24834"/>
                      <a:pt x="36293" y="24126"/>
                    </a:cubicBezTo>
                    <a:cubicBezTo>
                      <a:pt x="36613" y="20908"/>
                      <a:pt x="36727" y="18009"/>
                      <a:pt x="36635" y="15270"/>
                    </a:cubicBezTo>
                    <a:cubicBezTo>
                      <a:pt x="36567" y="12896"/>
                      <a:pt x="36339" y="10728"/>
                      <a:pt x="35951" y="8742"/>
                    </a:cubicBezTo>
                    <a:cubicBezTo>
                      <a:pt x="35905" y="8651"/>
                      <a:pt x="35859" y="8560"/>
                      <a:pt x="35791" y="8468"/>
                    </a:cubicBezTo>
                    <a:cubicBezTo>
                      <a:pt x="35540" y="8035"/>
                      <a:pt x="35289" y="7601"/>
                      <a:pt x="35015" y="7190"/>
                    </a:cubicBezTo>
                    <a:cubicBezTo>
                      <a:pt x="34741" y="6756"/>
                      <a:pt x="34444" y="6368"/>
                      <a:pt x="34147" y="5958"/>
                    </a:cubicBezTo>
                    <a:cubicBezTo>
                      <a:pt x="33782" y="5501"/>
                      <a:pt x="33394" y="5045"/>
                      <a:pt x="32983" y="4611"/>
                    </a:cubicBezTo>
                    <a:cubicBezTo>
                      <a:pt x="32778" y="4405"/>
                      <a:pt x="32572" y="4200"/>
                      <a:pt x="32344" y="4017"/>
                    </a:cubicBezTo>
                    <a:cubicBezTo>
                      <a:pt x="32145" y="3841"/>
                      <a:pt x="31925" y="3664"/>
                      <a:pt x="31704" y="3487"/>
                    </a:cubicBezTo>
                    <a:lnTo>
                      <a:pt x="31704" y="3487"/>
                    </a:lnTo>
                    <a:cubicBezTo>
                      <a:pt x="31705" y="3490"/>
                      <a:pt x="31705" y="3492"/>
                      <a:pt x="31705" y="3492"/>
                    </a:cubicBezTo>
                    <a:cubicBezTo>
                      <a:pt x="31705" y="3492"/>
                      <a:pt x="31682" y="3470"/>
                      <a:pt x="31682" y="3470"/>
                    </a:cubicBezTo>
                    <a:lnTo>
                      <a:pt x="31682" y="3470"/>
                    </a:lnTo>
                    <a:cubicBezTo>
                      <a:pt x="31690" y="3475"/>
                      <a:pt x="31697" y="3481"/>
                      <a:pt x="31704" y="3487"/>
                    </a:cubicBezTo>
                    <a:lnTo>
                      <a:pt x="31704" y="3487"/>
                    </a:lnTo>
                    <a:cubicBezTo>
                      <a:pt x="31703" y="3481"/>
                      <a:pt x="31698" y="3470"/>
                      <a:pt x="31682" y="3470"/>
                    </a:cubicBezTo>
                    <a:cubicBezTo>
                      <a:pt x="31134" y="3036"/>
                      <a:pt x="30541" y="2648"/>
                      <a:pt x="29925" y="2305"/>
                    </a:cubicBezTo>
                    <a:cubicBezTo>
                      <a:pt x="29308" y="1963"/>
                      <a:pt x="28669" y="1666"/>
                      <a:pt x="28007" y="1392"/>
                    </a:cubicBezTo>
                    <a:cubicBezTo>
                      <a:pt x="27642" y="1233"/>
                      <a:pt x="27277" y="1073"/>
                      <a:pt x="26889" y="936"/>
                    </a:cubicBezTo>
                    <a:cubicBezTo>
                      <a:pt x="26706" y="868"/>
                      <a:pt x="26501" y="799"/>
                      <a:pt x="26296" y="731"/>
                    </a:cubicBezTo>
                    <a:cubicBezTo>
                      <a:pt x="26136" y="662"/>
                      <a:pt x="25953" y="616"/>
                      <a:pt x="25793" y="548"/>
                    </a:cubicBezTo>
                    <a:cubicBezTo>
                      <a:pt x="25451" y="457"/>
                      <a:pt x="25131" y="365"/>
                      <a:pt x="24789" y="297"/>
                    </a:cubicBezTo>
                    <a:cubicBezTo>
                      <a:pt x="24447" y="228"/>
                      <a:pt x="24104" y="160"/>
                      <a:pt x="23762" y="114"/>
                    </a:cubicBezTo>
                    <a:lnTo>
                      <a:pt x="23785" y="114"/>
                    </a:lnTo>
                    <a:cubicBezTo>
                      <a:pt x="23214" y="46"/>
                      <a:pt x="22621" y="0"/>
                      <a:pt x="22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4" name="Google Shape;7938;p70">
                <a:extLst>
                  <a:ext uri="{FF2B5EF4-FFF2-40B4-BE49-F238E27FC236}">
                    <a16:creationId xmlns:a16="http://schemas.microsoft.com/office/drawing/2014/main" id="{8DCC1C20-1E59-49C4-99DC-766F6C0741B2}"/>
                  </a:ext>
                </a:extLst>
              </p:cNvPr>
              <p:cNvSpPr/>
              <p:nvPr/>
            </p:nvSpPr>
            <p:spPr>
              <a:xfrm>
                <a:off x="5130822" y="2748772"/>
                <a:ext cx="47124" cy="147537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1437" extrusionOk="0">
                    <a:moveTo>
                      <a:pt x="1621" y="1"/>
                    </a:moveTo>
                    <a:cubicBezTo>
                      <a:pt x="479" y="3562"/>
                      <a:pt x="0" y="7419"/>
                      <a:pt x="183" y="11140"/>
                    </a:cubicBezTo>
                    <a:lnTo>
                      <a:pt x="342" y="11162"/>
                    </a:lnTo>
                    <a:cubicBezTo>
                      <a:pt x="1233" y="11322"/>
                      <a:pt x="2032" y="11414"/>
                      <a:pt x="2808" y="11436"/>
                    </a:cubicBezTo>
                    <a:cubicBezTo>
                      <a:pt x="2716" y="10637"/>
                      <a:pt x="2671" y="9816"/>
                      <a:pt x="2648" y="9017"/>
                    </a:cubicBezTo>
                    <a:cubicBezTo>
                      <a:pt x="2602" y="7351"/>
                      <a:pt x="2716" y="5662"/>
                      <a:pt x="2967" y="4018"/>
                    </a:cubicBezTo>
                    <a:cubicBezTo>
                      <a:pt x="3082" y="3196"/>
                      <a:pt x="3264" y="2375"/>
                      <a:pt x="3447" y="1553"/>
                    </a:cubicBezTo>
                    <a:cubicBezTo>
                      <a:pt x="3515" y="1279"/>
                      <a:pt x="3584" y="1028"/>
                      <a:pt x="3652" y="777"/>
                    </a:cubicBezTo>
                    <a:cubicBezTo>
                      <a:pt x="3287" y="731"/>
                      <a:pt x="2945" y="686"/>
                      <a:pt x="2625" y="572"/>
                    </a:cubicBezTo>
                    <a:cubicBezTo>
                      <a:pt x="2511" y="526"/>
                      <a:pt x="2397" y="480"/>
                      <a:pt x="2283" y="435"/>
                    </a:cubicBezTo>
                    <a:cubicBezTo>
                      <a:pt x="2146" y="389"/>
                      <a:pt x="2054" y="320"/>
                      <a:pt x="1940" y="252"/>
                    </a:cubicBezTo>
                    <a:cubicBezTo>
                      <a:pt x="1849" y="183"/>
                      <a:pt x="1735" y="115"/>
                      <a:pt x="1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5" name="Google Shape;7939;p70">
                <a:extLst>
                  <a:ext uri="{FF2B5EF4-FFF2-40B4-BE49-F238E27FC236}">
                    <a16:creationId xmlns:a16="http://schemas.microsoft.com/office/drawing/2014/main" id="{79869F16-384C-429E-9C5A-5E34941ABB6A}"/>
                  </a:ext>
                </a:extLst>
              </p:cNvPr>
              <p:cNvSpPr/>
              <p:nvPr/>
            </p:nvSpPr>
            <p:spPr>
              <a:xfrm>
                <a:off x="5225039" y="3075305"/>
                <a:ext cx="214075" cy="60372"/>
              </a:xfrm>
              <a:custGeom>
                <a:avLst/>
                <a:gdLst/>
                <a:ahLst/>
                <a:cxnLst/>
                <a:rect l="l" t="t" r="r" b="b"/>
                <a:pathLst>
                  <a:path w="16595" h="4680" extrusionOk="0">
                    <a:moveTo>
                      <a:pt x="2808" y="0"/>
                    </a:moveTo>
                    <a:cubicBezTo>
                      <a:pt x="2785" y="46"/>
                      <a:pt x="2762" y="91"/>
                      <a:pt x="2716" y="137"/>
                    </a:cubicBezTo>
                    <a:cubicBezTo>
                      <a:pt x="2557" y="365"/>
                      <a:pt x="2374" y="548"/>
                      <a:pt x="2169" y="685"/>
                    </a:cubicBezTo>
                    <a:cubicBezTo>
                      <a:pt x="1940" y="867"/>
                      <a:pt x="1689" y="1027"/>
                      <a:pt x="1415" y="1141"/>
                    </a:cubicBezTo>
                    <a:cubicBezTo>
                      <a:pt x="1073" y="1278"/>
                      <a:pt x="708" y="1370"/>
                      <a:pt x="365" y="1415"/>
                    </a:cubicBezTo>
                    <a:cubicBezTo>
                      <a:pt x="228" y="1438"/>
                      <a:pt x="114" y="1438"/>
                      <a:pt x="0" y="1461"/>
                    </a:cubicBezTo>
                    <a:cubicBezTo>
                      <a:pt x="206" y="1621"/>
                      <a:pt x="411" y="1780"/>
                      <a:pt x="662" y="1940"/>
                    </a:cubicBezTo>
                    <a:cubicBezTo>
                      <a:pt x="1461" y="2465"/>
                      <a:pt x="2328" y="2899"/>
                      <a:pt x="3310" y="3310"/>
                    </a:cubicBezTo>
                    <a:cubicBezTo>
                      <a:pt x="5113" y="4040"/>
                      <a:pt x="7167" y="4497"/>
                      <a:pt x="9404" y="4634"/>
                    </a:cubicBezTo>
                    <a:cubicBezTo>
                      <a:pt x="9929" y="4656"/>
                      <a:pt x="10431" y="4679"/>
                      <a:pt x="10911" y="4679"/>
                    </a:cubicBezTo>
                    <a:cubicBezTo>
                      <a:pt x="12257" y="4679"/>
                      <a:pt x="13673" y="4565"/>
                      <a:pt x="15156" y="4337"/>
                    </a:cubicBezTo>
                    <a:cubicBezTo>
                      <a:pt x="15636" y="4314"/>
                      <a:pt x="16115" y="4291"/>
                      <a:pt x="16594" y="4246"/>
                    </a:cubicBezTo>
                    <a:cubicBezTo>
                      <a:pt x="16549" y="4246"/>
                      <a:pt x="16503" y="4223"/>
                      <a:pt x="16480" y="4223"/>
                    </a:cubicBezTo>
                    <a:cubicBezTo>
                      <a:pt x="14700" y="3995"/>
                      <a:pt x="12919" y="3721"/>
                      <a:pt x="11185" y="3355"/>
                    </a:cubicBezTo>
                    <a:cubicBezTo>
                      <a:pt x="10454" y="3196"/>
                      <a:pt x="9701" y="3036"/>
                      <a:pt x="8993" y="2830"/>
                    </a:cubicBezTo>
                    <a:cubicBezTo>
                      <a:pt x="8331" y="2648"/>
                      <a:pt x="7692" y="2442"/>
                      <a:pt x="7053" y="2191"/>
                    </a:cubicBezTo>
                    <a:cubicBezTo>
                      <a:pt x="5821" y="1735"/>
                      <a:pt x="4611" y="1164"/>
                      <a:pt x="3492" y="457"/>
                    </a:cubicBezTo>
                    <a:cubicBezTo>
                      <a:pt x="3264" y="297"/>
                      <a:pt x="3036" y="16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6" name="Google Shape;7940;p70">
                <a:extLst>
                  <a:ext uri="{FF2B5EF4-FFF2-40B4-BE49-F238E27FC236}">
                    <a16:creationId xmlns:a16="http://schemas.microsoft.com/office/drawing/2014/main" id="{4F1FBBE9-D119-4027-9C9B-2DB63809965B}"/>
                  </a:ext>
                </a:extLst>
              </p:cNvPr>
              <p:cNvSpPr/>
              <p:nvPr/>
            </p:nvSpPr>
            <p:spPr>
              <a:xfrm>
                <a:off x="5133170" y="2892457"/>
                <a:ext cx="128097" cy="201704"/>
              </a:xfrm>
              <a:custGeom>
                <a:avLst/>
                <a:gdLst/>
                <a:ahLst/>
                <a:cxnLst/>
                <a:rect l="l" t="t" r="r" b="b"/>
                <a:pathLst>
                  <a:path w="9930" h="15636" extrusionOk="0">
                    <a:moveTo>
                      <a:pt x="1" y="1"/>
                    </a:moveTo>
                    <a:cubicBezTo>
                      <a:pt x="24" y="617"/>
                      <a:pt x="69" y="1256"/>
                      <a:pt x="138" y="1918"/>
                    </a:cubicBezTo>
                    <a:cubicBezTo>
                      <a:pt x="275" y="3196"/>
                      <a:pt x="503" y="4406"/>
                      <a:pt x="777" y="5547"/>
                    </a:cubicBezTo>
                    <a:cubicBezTo>
                      <a:pt x="1051" y="6711"/>
                      <a:pt x="1439" y="7875"/>
                      <a:pt x="1918" y="8971"/>
                    </a:cubicBezTo>
                    <a:cubicBezTo>
                      <a:pt x="2763" y="11002"/>
                      <a:pt x="3972" y="12783"/>
                      <a:pt x="5433" y="14244"/>
                    </a:cubicBezTo>
                    <a:cubicBezTo>
                      <a:pt x="5935" y="14746"/>
                      <a:pt x="6483" y="15202"/>
                      <a:pt x="7077" y="15636"/>
                    </a:cubicBezTo>
                    <a:cubicBezTo>
                      <a:pt x="7236" y="15613"/>
                      <a:pt x="7350" y="15613"/>
                      <a:pt x="7487" y="15590"/>
                    </a:cubicBezTo>
                    <a:cubicBezTo>
                      <a:pt x="7830" y="15545"/>
                      <a:pt x="8195" y="15453"/>
                      <a:pt x="8537" y="15316"/>
                    </a:cubicBezTo>
                    <a:cubicBezTo>
                      <a:pt x="8811" y="15179"/>
                      <a:pt x="9062" y="15042"/>
                      <a:pt x="9291" y="14860"/>
                    </a:cubicBezTo>
                    <a:cubicBezTo>
                      <a:pt x="9496" y="14723"/>
                      <a:pt x="9679" y="14540"/>
                      <a:pt x="9838" y="14312"/>
                    </a:cubicBezTo>
                    <a:cubicBezTo>
                      <a:pt x="9884" y="14266"/>
                      <a:pt x="9907" y="14221"/>
                      <a:pt x="9930" y="14175"/>
                    </a:cubicBezTo>
                    <a:cubicBezTo>
                      <a:pt x="9565" y="13901"/>
                      <a:pt x="9199" y="13627"/>
                      <a:pt x="8857" y="13331"/>
                    </a:cubicBezTo>
                    <a:cubicBezTo>
                      <a:pt x="8263" y="12828"/>
                      <a:pt x="7716" y="12303"/>
                      <a:pt x="7236" y="11710"/>
                    </a:cubicBezTo>
                    <a:cubicBezTo>
                      <a:pt x="6734" y="11117"/>
                      <a:pt x="6255" y="10500"/>
                      <a:pt x="5844" y="9838"/>
                    </a:cubicBezTo>
                    <a:cubicBezTo>
                      <a:pt x="5410" y="9131"/>
                      <a:pt x="4999" y="8377"/>
                      <a:pt x="4634" y="7601"/>
                    </a:cubicBezTo>
                    <a:cubicBezTo>
                      <a:pt x="3950" y="6095"/>
                      <a:pt x="3402" y="4497"/>
                      <a:pt x="3059" y="2877"/>
                    </a:cubicBezTo>
                    <a:cubicBezTo>
                      <a:pt x="2877" y="2032"/>
                      <a:pt x="2717" y="1165"/>
                      <a:pt x="2626" y="297"/>
                    </a:cubicBezTo>
                    <a:cubicBezTo>
                      <a:pt x="1850" y="275"/>
                      <a:pt x="1051" y="183"/>
                      <a:pt x="160" y="2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7" name="Google Shape;7941;p70">
                <a:extLst>
                  <a:ext uri="{FF2B5EF4-FFF2-40B4-BE49-F238E27FC236}">
                    <a16:creationId xmlns:a16="http://schemas.microsoft.com/office/drawing/2014/main" id="{BF4E9BBE-F9C0-4137-BA29-149744BF9B1C}"/>
                  </a:ext>
                </a:extLst>
              </p:cNvPr>
              <p:cNvSpPr/>
              <p:nvPr/>
            </p:nvSpPr>
            <p:spPr>
              <a:xfrm>
                <a:off x="5151719" y="2538553"/>
                <a:ext cx="153716" cy="220255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17074" extrusionOk="0">
                    <a:moveTo>
                      <a:pt x="11916" y="1"/>
                    </a:moveTo>
                    <a:lnTo>
                      <a:pt x="11916" y="1"/>
                    </a:lnTo>
                    <a:cubicBezTo>
                      <a:pt x="10341" y="1073"/>
                      <a:pt x="8834" y="2352"/>
                      <a:pt x="7442" y="3767"/>
                    </a:cubicBezTo>
                    <a:cubicBezTo>
                      <a:pt x="4292" y="6985"/>
                      <a:pt x="1827" y="11025"/>
                      <a:pt x="275" y="15431"/>
                    </a:cubicBezTo>
                    <a:cubicBezTo>
                      <a:pt x="183" y="15727"/>
                      <a:pt x="92" y="16001"/>
                      <a:pt x="1" y="16275"/>
                    </a:cubicBezTo>
                    <a:cubicBezTo>
                      <a:pt x="115" y="16389"/>
                      <a:pt x="229" y="16480"/>
                      <a:pt x="320" y="16549"/>
                    </a:cubicBezTo>
                    <a:cubicBezTo>
                      <a:pt x="412" y="16617"/>
                      <a:pt x="526" y="16686"/>
                      <a:pt x="663" y="16732"/>
                    </a:cubicBezTo>
                    <a:cubicBezTo>
                      <a:pt x="777" y="16777"/>
                      <a:pt x="891" y="16823"/>
                      <a:pt x="1005" y="16869"/>
                    </a:cubicBezTo>
                    <a:cubicBezTo>
                      <a:pt x="1325" y="16983"/>
                      <a:pt x="1667" y="17028"/>
                      <a:pt x="2032" y="17074"/>
                    </a:cubicBezTo>
                    <a:cubicBezTo>
                      <a:pt x="2192" y="16458"/>
                      <a:pt x="2375" y="15864"/>
                      <a:pt x="2557" y="15294"/>
                    </a:cubicBezTo>
                    <a:cubicBezTo>
                      <a:pt x="3082" y="13627"/>
                      <a:pt x="3721" y="11984"/>
                      <a:pt x="4474" y="10386"/>
                    </a:cubicBezTo>
                    <a:cubicBezTo>
                      <a:pt x="5228" y="8788"/>
                      <a:pt x="6095" y="7236"/>
                      <a:pt x="7099" y="5775"/>
                    </a:cubicBezTo>
                    <a:cubicBezTo>
                      <a:pt x="7579" y="5045"/>
                      <a:pt x="8081" y="4360"/>
                      <a:pt x="8606" y="3676"/>
                    </a:cubicBezTo>
                    <a:cubicBezTo>
                      <a:pt x="9062" y="3105"/>
                      <a:pt x="9519" y="2557"/>
                      <a:pt x="9998" y="2032"/>
                    </a:cubicBezTo>
                    <a:cubicBezTo>
                      <a:pt x="10614" y="1325"/>
                      <a:pt x="11254" y="640"/>
                      <a:pt x="11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8" name="Google Shape;7942;p70">
                <a:extLst>
                  <a:ext uri="{FF2B5EF4-FFF2-40B4-BE49-F238E27FC236}">
                    <a16:creationId xmlns:a16="http://schemas.microsoft.com/office/drawing/2014/main" id="{76125E2C-2B55-4A76-BB1B-8D7E8648947E}"/>
                  </a:ext>
                </a:extLst>
              </p:cNvPr>
              <p:cNvSpPr/>
              <p:nvPr/>
            </p:nvSpPr>
            <p:spPr>
              <a:xfrm>
                <a:off x="5152906" y="2758782"/>
                <a:ext cx="32689" cy="129361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0028" extrusionOk="0">
                    <a:moveTo>
                      <a:pt x="1712" y="1"/>
                    </a:moveTo>
                    <a:cubicBezTo>
                      <a:pt x="1392" y="1"/>
                      <a:pt x="1050" y="229"/>
                      <a:pt x="982" y="572"/>
                    </a:cubicBezTo>
                    <a:cubicBezTo>
                      <a:pt x="639" y="2010"/>
                      <a:pt x="342" y="3448"/>
                      <a:pt x="160" y="4931"/>
                    </a:cubicBezTo>
                    <a:cubicBezTo>
                      <a:pt x="0" y="6438"/>
                      <a:pt x="23" y="7967"/>
                      <a:pt x="297" y="9473"/>
                    </a:cubicBezTo>
                    <a:cubicBezTo>
                      <a:pt x="372" y="9813"/>
                      <a:pt x="713" y="10028"/>
                      <a:pt x="1035" y="10028"/>
                    </a:cubicBezTo>
                    <a:cubicBezTo>
                      <a:pt x="1102" y="10028"/>
                      <a:pt x="1169" y="10018"/>
                      <a:pt x="1233" y="9998"/>
                    </a:cubicBezTo>
                    <a:cubicBezTo>
                      <a:pt x="1438" y="9953"/>
                      <a:pt x="1598" y="9816"/>
                      <a:pt x="1689" y="9656"/>
                    </a:cubicBezTo>
                    <a:cubicBezTo>
                      <a:pt x="1803" y="9473"/>
                      <a:pt x="1803" y="9268"/>
                      <a:pt x="1780" y="9063"/>
                    </a:cubicBezTo>
                    <a:cubicBezTo>
                      <a:pt x="1735" y="8880"/>
                      <a:pt x="1712" y="8675"/>
                      <a:pt x="1666" y="8492"/>
                    </a:cubicBezTo>
                    <a:cubicBezTo>
                      <a:pt x="1529" y="7191"/>
                      <a:pt x="1575" y="5890"/>
                      <a:pt x="1735" y="4589"/>
                    </a:cubicBezTo>
                    <a:cubicBezTo>
                      <a:pt x="1895" y="3356"/>
                      <a:pt x="2168" y="2169"/>
                      <a:pt x="2442" y="960"/>
                    </a:cubicBezTo>
                    <a:cubicBezTo>
                      <a:pt x="2534" y="572"/>
                      <a:pt x="2328" y="138"/>
                      <a:pt x="1917" y="24"/>
                    </a:cubicBezTo>
                    <a:cubicBezTo>
                      <a:pt x="1849" y="24"/>
                      <a:pt x="1780" y="1"/>
                      <a:pt x="17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9" name="Google Shape;7943;p70">
                <a:extLst>
                  <a:ext uri="{FF2B5EF4-FFF2-40B4-BE49-F238E27FC236}">
                    <a16:creationId xmlns:a16="http://schemas.microsoft.com/office/drawing/2014/main" id="{C3B79547-BA8C-43B3-AE4D-2B977D702751}"/>
                  </a:ext>
                </a:extLst>
              </p:cNvPr>
              <p:cNvSpPr/>
              <p:nvPr/>
            </p:nvSpPr>
            <p:spPr>
              <a:xfrm>
                <a:off x="5260667" y="3072351"/>
                <a:ext cx="110721" cy="52155"/>
              </a:xfrm>
              <a:custGeom>
                <a:avLst/>
                <a:gdLst/>
                <a:ahLst/>
                <a:cxnLst/>
                <a:rect l="l" t="t" r="r" b="b"/>
                <a:pathLst>
                  <a:path w="8583" h="4043" extrusionOk="0">
                    <a:moveTo>
                      <a:pt x="776" y="1"/>
                    </a:moveTo>
                    <a:cubicBezTo>
                      <a:pt x="730" y="1"/>
                      <a:pt x="708" y="24"/>
                      <a:pt x="685" y="24"/>
                    </a:cubicBezTo>
                    <a:cubicBezTo>
                      <a:pt x="479" y="46"/>
                      <a:pt x="297" y="138"/>
                      <a:pt x="160" y="298"/>
                    </a:cubicBezTo>
                    <a:cubicBezTo>
                      <a:pt x="46" y="457"/>
                      <a:pt x="0" y="663"/>
                      <a:pt x="23" y="868"/>
                    </a:cubicBezTo>
                    <a:cubicBezTo>
                      <a:pt x="46" y="1051"/>
                      <a:pt x="137" y="1256"/>
                      <a:pt x="297" y="1370"/>
                    </a:cubicBezTo>
                    <a:cubicBezTo>
                      <a:pt x="2511" y="2808"/>
                      <a:pt x="5022" y="3813"/>
                      <a:pt x="7669" y="4041"/>
                    </a:cubicBezTo>
                    <a:cubicBezTo>
                      <a:pt x="7687" y="4042"/>
                      <a:pt x="7704" y="4042"/>
                      <a:pt x="7721" y="4042"/>
                    </a:cubicBezTo>
                    <a:cubicBezTo>
                      <a:pt x="8112" y="4042"/>
                      <a:pt x="8470" y="3794"/>
                      <a:pt x="8514" y="3379"/>
                    </a:cubicBezTo>
                    <a:cubicBezTo>
                      <a:pt x="8582" y="2991"/>
                      <a:pt x="8286" y="2557"/>
                      <a:pt x="7875" y="2534"/>
                    </a:cubicBezTo>
                    <a:cubicBezTo>
                      <a:pt x="7099" y="2466"/>
                      <a:pt x="6323" y="2329"/>
                      <a:pt x="5569" y="2124"/>
                    </a:cubicBezTo>
                    <a:cubicBezTo>
                      <a:pt x="4246" y="1758"/>
                      <a:pt x="2990" y="1211"/>
                      <a:pt x="1803" y="526"/>
                    </a:cubicBezTo>
                    <a:cubicBezTo>
                      <a:pt x="1598" y="412"/>
                      <a:pt x="1415" y="298"/>
                      <a:pt x="1233" y="183"/>
                    </a:cubicBezTo>
                    <a:cubicBezTo>
                      <a:pt x="1096" y="69"/>
                      <a:pt x="936" y="1"/>
                      <a:pt x="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0" name="Google Shape;7944;p70">
                <a:extLst>
                  <a:ext uri="{FF2B5EF4-FFF2-40B4-BE49-F238E27FC236}">
                    <a16:creationId xmlns:a16="http://schemas.microsoft.com/office/drawing/2014/main" id="{177EF833-9253-4749-89E9-15ADDCF4A0E4}"/>
                  </a:ext>
                </a:extLst>
              </p:cNvPr>
              <p:cNvSpPr/>
              <p:nvPr/>
            </p:nvSpPr>
            <p:spPr>
              <a:xfrm>
                <a:off x="5161149" y="2735525"/>
                <a:ext cx="12074" cy="8166"/>
              </a:xfrm>
              <a:custGeom>
                <a:avLst/>
                <a:gdLst/>
                <a:ahLst/>
                <a:cxnLst/>
                <a:rect l="l" t="t" r="r" b="b"/>
                <a:pathLst>
                  <a:path w="936" h="633" extrusionOk="0">
                    <a:moveTo>
                      <a:pt x="274" y="1"/>
                    </a:moveTo>
                    <a:cubicBezTo>
                      <a:pt x="228" y="1"/>
                      <a:pt x="160" y="46"/>
                      <a:pt x="114" y="69"/>
                    </a:cubicBezTo>
                    <a:cubicBezTo>
                      <a:pt x="46" y="138"/>
                      <a:pt x="23" y="206"/>
                      <a:pt x="23" y="275"/>
                    </a:cubicBezTo>
                    <a:cubicBezTo>
                      <a:pt x="0" y="366"/>
                      <a:pt x="46" y="434"/>
                      <a:pt x="91" y="480"/>
                    </a:cubicBezTo>
                    <a:cubicBezTo>
                      <a:pt x="137" y="549"/>
                      <a:pt x="206" y="571"/>
                      <a:pt x="297" y="571"/>
                    </a:cubicBezTo>
                    <a:cubicBezTo>
                      <a:pt x="320" y="571"/>
                      <a:pt x="343" y="594"/>
                      <a:pt x="388" y="594"/>
                    </a:cubicBezTo>
                    <a:cubicBezTo>
                      <a:pt x="434" y="594"/>
                      <a:pt x="479" y="617"/>
                      <a:pt x="525" y="617"/>
                    </a:cubicBezTo>
                    <a:cubicBezTo>
                      <a:pt x="563" y="626"/>
                      <a:pt x="597" y="632"/>
                      <a:pt x="628" y="632"/>
                    </a:cubicBezTo>
                    <a:cubicBezTo>
                      <a:pt x="673" y="632"/>
                      <a:pt x="713" y="621"/>
                      <a:pt x="753" y="594"/>
                    </a:cubicBezTo>
                    <a:cubicBezTo>
                      <a:pt x="822" y="571"/>
                      <a:pt x="867" y="503"/>
                      <a:pt x="890" y="434"/>
                    </a:cubicBezTo>
                    <a:cubicBezTo>
                      <a:pt x="936" y="297"/>
                      <a:pt x="845" y="115"/>
                      <a:pt x="708" y="69"/>
                    </a:cubicBezTo>
                    <a:cubicBezTo>
                      <a:pt x="571" y="46"/>
                      <a:pt x="434" y="24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1" name="Google Shape;7945;p70">
                <a:extLst>
                  <a:ext uri="{FF2B5EF4-FFF2-40B4-BE49-F238E27FC236}">
                    <a16:creationId xmlns:a16="http://schemas.microsoft.com/office/drawing/2014/main" id="{73BD6635-CA4D-489E-AFEC-C3B1BCF3C50E}"/>
                  </a:ext>
                </a:extLst>
              </p:cNvPr>
              <p:cNvSpPr/>
              <p:nvPr/>
            </p:nvSpPr>
            <p:spPr>
              <a:xfrm>
                <a:off x="5184109" y="2738466"/>
                <a:ext cx="15325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742" extrusionOk="0">
                    <a:moveTo>
                      <a:pt x="891" y="1"/>
                    </a:moveTo>
                    <a:cubicBezTo>
                      <a:pt x="868" y="1"/>
                      <a:pt x="845" y="1"/>
                      <a:pt x="822" y="24"/>
                    </a:cubicBezTo>
                    <a:cubicBezTo>
                      <a:pt x="617" y="69"/>
                      <a:pt x="434" y="115"/>
                      <a:pt x="252" y="161"/>
                    </a:cubicBezTo>
                    <a:cubicBezTo>
                      <a:pt x="92" y="206"/>
                      <a:pt x="1" y="343"/>
                      <a:pt x="23" y="503"/>
                    </a:cubicBezTo>
                    <a:cubicBezTo>
                      <a:pt x="62" y="639"/>
                      <a:pt x="167" y="742"/>
                      <a:pt x="295" y="742"/>
                    </a:cubicBezTo>
                    <a:cubicBezTo>
                      <a:pt x="318" y="742"/>
                      <a:pt x="342" y="738"/>
                      <a:pt x="366" y="731"/>
                    </a:cubicBezTo>
                    <a:cubicBezTo>
                      <a:pt x="548" y="686"/>
                      <a:pt x="754" y="617"/>
                      <a:pt x="936" y="572"/>
                    </a:cubicBezTo>
                    <a:cubicBezTo>
                      <a:pt x="1096" y="526"/>
                      <a:pt x="1187" y="389"/>
                      <a:pt x="1165" y="229"/>
                    </a:cubicBezTo>
                    <a:cubicBezTo>
                      <a:pt x="1142" y="115"/>
                      <a:pt x="1005" y="1"/>
                      <a:pt x="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" name="Google Shape;7946;p70">
                <a:extLst>
                  <a:ext uri="{FF2B5EF4-FFF2-40B4-BE49-F238E27FC236}">
                    <a16:creationId xmlns:a16="http://schemas.microsoft.com/office/drawing/2014/main" id="{A91C7599-BCAB-455E-9AFB-CC7B82669407}"/>
                  </a:ext>
                </a:extLst>
              </p:cNvPr>
              <p:cNvSpPr/>
              <p:nvPr/>
            </p:nvSpPr>
            <p:spPr>
              <a:xfrm>
                <a:off x="5212965" y="2727579"/>
                <a:ext cx="14138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31" extrusionOk="0">
                    <a:moveTo>
                      <a:pt x="776" y="0"/>
                    </a:moveTo>
                    <a:cubicBezTo>
                      <a:pt x="708" y="0"/>
                      <a:pt x="639" y="23"/>
                      <a:pt x="594" y="69"/>
                    </a:cubicBezTo>
                    <a:cubicBezTo>
                      <a:pt x="457" y="183"/>
                      <a:pt x="320" y="274"/>
                      <a:pt x="183" y="366"/>
                    </a:cubicBezTo>
                    <a:cubicBezTo>
                      <a:pt x="183" y="388"/>
                      <a:pt x="160" y="388"/>
                      <a:pt x="160" y="388"/>
                    </a:cubicBezTo>
                    <a:cubicBezTo>
                      <a:pt x="92" y="434"/>
                      <a:pt x="46" y="480"/>
                      <a:pt x="23" y="571"/>
                    </a:cubicBezTo>
                    <a:cubicBezTo>
                      <a:pt x="0" y="640"/>
                      <a:pt x="0" y="708"/>
                      <a:pt x="46" y="777"/>
                    </a:cubicBezTo>
                    <a:cubicBezTo>
                      <a:pt x="69" y="845"/>
                      <a:pt x="137" y="891"/>
                      <a:pt x="206" y="913"/>
                    </a:cubicBezTo>
                    <a:cubicBezTo>
                      <a:pt x="240" y="925"/>
                      <a:pt x="280" y="931"/>
                      <a:pt x="317" y="931"/>
                    </a:cubicBezTo>
                    <a:cubicBezTo>
                      <a:pt x="354" y="931"/>
                      <a:pt x="388" y="925"/>
                      <a:pt x="411" y="913"/>
                    </a:cubicBezTo>
                    <a:cubicBezTo>
                      <a:pt x="617" y="777"/>
                      <a:pt x="799" y="640"/>
                      <a:pt x="959" y="503"/>
                    </a:cubicBezTo>
                    <a:cubicBezTo>
                      <a:pt x="1096" y="411"/>
                      <a:pt x="1096" y="206"/>
                      <a:pt x="982" y="92"/>
                    </a:cubicBezTo>
                    <a:cubicBezTo>
                      <a:pt x="936" y="46"/>
                      <a:pt x="868" y="0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3" name="Google Shape;7947;p70">
                <a:extLst>
                  <a:ext uri="{FF2B5EF4-FFF2-40B4-BE49-F238E27FC236}">
                    <a16:creationId xmlns:a16="http://schemas.microsoft.com/office/drawing/2014/main" id="{98B2F8AD-8997-43C2-9246-4471A3991B14}"/>
                  </a:ext>
                </a:extLst>
              </p:cNvPr>
              <p:cNvSpPr/>
              <p:nvPr/>
            </p:nvSpPr>
            <p:spPr>
              <a:xfrm>
                <a:off x="5235049" y="2702554"/>
                <a:ext cx="13558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144" extrusionOk="0">
                    <a:moveTo>
                      <a:pt x="708" y="0"/>
                    </a:moveTo>
                    <a:cubicBezTo>
                      <a:pt x="617" y="0"/>
                      <a:pt x="525" y="46"/>
                      <a:pt x="480" y="137"/>
                    </a:cubicBezTo>
                    <a:cubicBezTo>
                      <a:pt x="343" y="320"/>
                      <a:pt x="206" y="502"/>
                      <a:pt x="92" y="708"/>
                    </a:cubicBezTo>
                    <a:cubicBezTo>
                      <a:pt x="0" y="845"/>
                      <a:pt x="46" y="1005"/>
                      <a:pt x="160" y="1096"/>
                    </a:cubicBezTo>
                    <a:cubicBezTo>
                      <a:pt x="209" y="1128"/>
                      <a:pt x="263" y="1143"/>
                      <a:pt x="317" y="1143"/>
                    </a:cubicBezTo>
                    <a:cubicBezTo>
                      <a:pt x="415" y="1143"/>
                      <a:pt x="512" y="1093"/>
                      <a:pt x="571" y="1005"/>
                    </a:cubicBezTo>
                    <a:cubicBezTo>
                      <a:pt x="685" y="822"/>
                      <a:pt x="822" y="639"/>
                      <a:pt x="959" y="434"/>
                    </a:cubicBezTo>
                    <a:cubicBezTo>
                      <a:pt x="1050" y="320"/>
                      <a:pt x="982" y="137"/>
                      <a:pt x="868" y="46"/>
                    </a:cubicBezTo>
                    <a:cubicBezTo>
                      <a:pt x="822" y="23"/>
                      <a:pt x="776" y="0"/>
                      <a:pt x="7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4" name="Google Shape;7948;p70">
                <a:extLst>
                  <a:ext uri="{FF2B5EF4-FFF2-40B4-BE49-F238E27FC236}">
                    <a16:creationId xmlns:a16="http://schemas.microsoft.com/office/drawing/2014/main" id="{72509C56-46BA-478F-A189-85BBB999B86C}"/>
                  </a:ext>
                </a:extLst>
              </p:cNvPr>
              <p:cNvSpPr/>
              <p:nvPr/>
            </p:nvSpPr>
            <p:spPr>
              <a:xfrm>
                <a:off x="5257429" y="2672808"/>
                <a:ext cx="13842" cy="16989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317" extrusionOk="0">
                    <a:moveTo>
                      <a:pt x="753" y="1"/>
                    </a:moveTo>
                    <a:cubicBezTo>
                      <a:pt x="662" y="1"/>
                      <a:pt x="571" y="47"/>
                      <a:pt x="525" y="138"/>
                    </a:cubicBezTo>
                    <a:cubicBezTo>
                      <a:pt x="365" y="389"/>
                      <a:pt x="205" y="617"/>
                      <a:pt x="68" y="868"/>
                    </a:cubicBezTo>
                    <a:cubicBezTo>
                      <a:pt x="0" y="1005"/>
                      <a:pt x="23" y="1188"/>
                      <a:pt x="160" y="1279"/>
                    </a:cubicBezTo>
                    <a:cubicBezTo>
                      <a:pt x="201" y="1304"/>
                      <a:pt x="253" y="1317"/>
                      <a:pt x="307" y="1317"/>
                    </a:cubicBezTo>
                    <a:cubicBezTo>
                      <a:pt x="404" y="1317"/>
                      <a:pt x="504" y="1276"/>
                      <a:pt x="548" y="1188"/>
                    </a:cubicBezTo>
                    <a:cubicBezTo>
                      <a:pt x="685" y="937"/>
                      <a:pt x="845" y="686"/>
                      <a:pt x="1004" y="457"/>
                    </a:cubicBezTo>
                    <a:cubicBezTo>
                      <a:pt x="1073" y="321"/>
                      <a:pt x="1050" y="138"/>
                      <a:pt x="913" y="47"/>
                    </a:cubicBezTo>
                    <a:cubicBezTo>
                      <a:pt x="867" y="24"/>
                      <a:pt x="822" y="1"/>
                      <a:pt x="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" name="Google Shape;7949;p70">
                <a:extLst>
                  <a:ext uri="{FF2B5EF4-FFF2-40B4-BE49-F238E27FC236}">
                    <a16:creationId xmlns:a16="http://schemas.microsoft.com/office/drawing/2014/main" id="{BE501C66-E3DA-4E46-A1F9-206B9B0A8FCF}"/>
                  </a:ext>
                </a:extLst>
              </p:cNvPr>
              <p:cNvSpPr/>
              <p:nvPr/>
            </p:nvSpPr>
            <p:spPr>
              <a:xfrm>
                <a:off x="5279216" y="2637774"/>
                <a:ext cx="14435" cy="17996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395" extrusionOk="0">
                    <a:moveTo>
                      <a:pt x="799" y="1"/>
                    </a:moveTo>
                    <a:cubicBezTo>
                      <a:pt x="708" y="1"/>
                      <a:pt x="616" y="46"/>
                      <a:pt x="548" y="138"/>
                    </a:cubicBezTo>
                    <a:cubicBezTo>
                      <a:pt x="388" y="412"/>
                      <a:pt x="228" y="686"/>
                      <a:pt x="69" y="959"/>
                    </a:cubicBezTo>
                    <a:cubicBezTo>
                      <a:pt x="0" y="1096"/>
                      <a:pt x="23" y="1256"/>
                      <a:pt x="160" y="1347"/>
                    </a:cubicBezTo>
                    <a:cubicBezTo>
                      <a:pt x="200" y="1380"/>
                      <a:pt x="252" y="1395"/>
                      <a:pt x="305" y="1395"/>
                    </a:cubicBezTo>
                    <a:cubicBezTo>
                      <a:pt x="402" y="1395"/>
                      <a:pt x="504" y="1345"/>
                      <a:pt x="548" y="1256"/>
                    </a:cubicBezTo>
                    <a:cubicBezTo>
                      <a:pt x="708" y="982"/>
                      <a:pt x="867" y="708"/>
                      <a:pt x="1027" y="457"/>
                    </a:cubicBezTo>
                    <a:cubicBezTo>
                      <a:pt x="1119" y="320"/>
                      <a:pt x="1073" y="138"/>
                      <a:pt x="959" y="46"/>
                    </a:cubicBezTo>
                    <a:cubicBezTo>
                      <a:pt x="913" y="24"/>
                      <a:pt x="845" y="1"/>
                      <a:pt x="7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" name="Google Shape;7950;p70">
                <a:extLst>
                  <a:ext uri="{FF2B5EF4-FFF2-40B4-BE49-F238E27FC236}">
                    <a16:creationId xmlns:a16="http://schemas.microsoft.com/office/drawing/2014/main" id="{2F124BE4-B916-4E92-A63F-58EB79478DE7}"/>
                  </a:ext>
                </a:extLst>
              </p:cNvPr>
              <p:cNvSpPr/>
              <p:nvPr/>
            </p:nvSpPr>
            <p:spPr>
              <a:xfrm>
                <a:off x="5302177" y="2602740"/>
                <a:ext cx="16202" cy="18602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442" extrusionOk="0">
                    <a:moveTo>
                      <a:pt x="891" y="1"/>
                    </a:moveTo>
                    <a:cubicBezTo>
                      <a:pt x="799" y="23"/>
                      <a:pt x="754" y="69"/>
                      <a:pt x="708" y="138"/>
                    </a:cubicBezTo>
                    <a:cubicBezTo>
                      <a:pt x="480" y="411"/>
                      <a:pt x="274" y="708"/>
                      <a:pt x="92" y="1005"/>
                    </a:cubicBezTo>
                    <a:cubicBezTo>
                      <a:pt x="0" y="1142"/>
                      <a:pt x="46" y="1324"/>
                      <a:pt x="183" y="1393"/>
                    </a:cubicBezTo>
                    <a:cubicBezTo>
                      <a:pt x="225" y="1426"/>
                      <a:pt x="279" y="1441"/>
                      <a:pt x="334" y="1441"/>
                    </a:cubicBezTo>
                    <a:cubicBezTo>
                      <a:pt x="430" y="1441"/>
                      <a:pt x="528" y="1397"/>
                      <a:pt x="571" y="1324"/>
                    </a:cubicBezTo>
                    <a:cubicBezTo>
                      <a:pt x="754" y="1005"/>
                      <a:pt x="959" y="708"/>
                      <a:pt x="1187" y="434"/>
                    </a:cubicBezTo>
                    <a:cubicBezTo>
                      <a:pt x="1233" y="389"/>
                      <a:pt x="1256" y="274"/>
                      <a:pt x="1233" y="229"/>
                    </a:cubicBezTo>
                    <a:cubicBezTo>
                      <a:pt x="1210" y="138"/>
                      <a:pt x="1165" y="69"/>
                      <a:pt x="1096" y="46"/>
                    </a:cubicBezTo>
                    <a:cubicBezTo>
                      <a:pt x="1050" y="1"/>
                      <a:pt x="1005" y="1"/>
                      <a:pt x="9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" name="Google Shape;7951;p70">
                <a:extLst>
                  <a:ext uri="{FF2B5EF4-FFF2-40B4-BE49-F238E27FC236}">
                    <a16:creationId xmlns:a16="http://schemas.microsoft.com/office/drawing/2014/main" id="{C3EE9402-96A4-4602-BE38-351FF7C78E26}"/>
                  </a:ext>
                </a:extLst>
              </p:cNvPr>
              <p:cNvSpPr/>
              <p:nvPr/>
            </p:nvSpPr>
            <p:spPr>
              <a:xfrm>
                <a:off x="5328672" y="2573007"/>
                <a:ext cx="15325" cy="1560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210" extrusionOk="0">
                    <a:moveTo>
                      <a:pt x="868" y="0"/>
                    </a:moveTo>
                    <a:cubicBezTo>
                      <a:pt x="800" y="0"/>
                      <a:pt x="731" y="23"/>
                      <a:pt x="685" y="69"/>
                    </a:cubicBezTo>
                    <a:cubicBezTo>
                      <a:pt x="457" y="297"/>
                      <a:pt x="252" y="525"/>
                      <a:pt x="46" y="776"/>
                    </a:cubicBezTo>
                    <a:cubicBezTo>
                      <a:pt x="1" y="822"/>
                      <a:pt x="1" y="913"/>
                      <a:pt x="24" y="982"/>
                    </a:cubicBezTo>
                    <a:cubicBezTo>
                      <a:pt x="24" y="1050"/>
                      <a:pt x="69" y="1119"/>
                      <a:pt x="138" y="1164"/>
                    </a:cubicBezTo>
                    <a:cubicBezTo>
                      <a:pt x="206" y="1210"/>
                      <a:pt x="275" y="1210"/>
                      <a:pt x="366" y="1210"/>
                    </a:cubicBezTo>
                    <a:cubicBezTo>
                      <a:pt x="434" y="1187"/>
                      <a:pt x="480" y="1141"/>
                      <a:pt x="526" y="1073"/>
                    </a:cubicBezTo>
                    <a:cubicBezTo>
                      <a:pt x="571" y="1027"/>
                      <a:pt x="617" y="982"/>
                      <a:pt x="663" y="913"/>
                    </a:cubicBezTo>
                    <a:lnTo>
                      <a:pt x="663" y="913"/>
                    </a:lnTo>
                    <a:cubicBezTo>
                      <a:pt x="640" y="936"/>
                      <a:pt x="640" y="959"/>
                      <a:pt x="617" y="959"/>
                    </a:cubicBezTo>
                    <a:cubicBezTo>
                      <a:pt x="754" y="799"/>
                      <a:pt x="914" y="639"/>
                      <a:pt x="1051" y="502"/>
                    </a:cubicBezTo>
                    <a:cubicBezTo>
                      <a:pt x="1165" y="388"/>
                      <a:pt x="1188" y="206"/>
                      <a:pt x="1074" y="92"/>
                    </a:cubicBezTo>
                    <a:cubicBezTo>
                      <a:pt x="1028" y="46"/>
                      <a:pt x="937" y="0"/>
                      <a:pt x="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8" name="Google Shape;7952;p70">
                <a:extLst>
                  <a:ext uri="{FF2B5EF4-FFF2-40B4-BE49-F238E27FC236}">
                    <a16:creationId xmlns:a16="http://schemas.microsoft.com/office/drawing/2014/main" id="{7055F523-EF23-4F50-84FE-98761EF4B388}"/>
                  </a:ext>
                </a:extLst>
              </p:cNvPr>
              <p:cNvSpPr/>
              <p:nvPr/>
            </p:nvSpPr>
            <p:spPr>
              <a:xfrm>
                <a:off x="5359295" y="2550330"/>
                <a:ext cx="15029" cy="1345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43" extrusionOk="0">
                    <a:moveTo>
                      <a:pt x="868" y="1"/>
                    </a:moveTo>
                    <a:cubicBezTo>
                      <a:pt x="799" y="1"/>
                      <a:pt x="731" y="23"/>
                      <a:pt x="662" y="69"/>
                    </a:cubicBezTo>
                    <a:cubicBezTo>
                      <a:pt x="480" y="229"/>
                      <a:pt x="297" y="389"/>
                      <a:pt x="115" y="548"/>
                    </a:cubicBezTo>
                    <a:cubicBezTo>
                      <a:pt x="1" y="640"/>
                      <a:pt x="1" y="822"/>
                      <a:pt x="92" y="936"/>
                    </a:cubicBezTo>
                    <a:cubicBezTo>
                      <a:pt x="152" y="1008"/>
                      <a:pt x="230" y="1042"/>
                      <a:pt x="307" y="1042"/>
                    </a:cubicBezTo>
                    <a:cubicBezTo>
                      <a:pt x="378" y="1042"/>
                      <a:pt x="448" y="1014"/>
                      <a:pt x="503" y="959"/>
                    </a:cubicBezTo>
                    <a:cubicBezTo>
                      <a:pt x="685" y="800"/>
                      <a:pt x="868" y="663"/>
                      <a:pt x="1051" y="503"/>
                    </a:cubicBezTo>
                    <a:cubicBezTo>
                      <a:pt x="1165" y="389"/>
                      <a:pt x="1165" y="206"/>
                      <a:pt x="1073" y="92"/>
                    </a:cubicBezTo>
                    <a:cubicBezTo>
                      <a:pt x="1005" y="23"/>
                      <a:pt x="936" y="1"/>
                      <a:pt x="8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9" name="Google Shape;7953;p70">
                <a:extLst>
                  <a:ext uri="{FF2B5EF4-FFF2-40B4-BE49-F238E27FC236}">
                    <a16:creationId xmlns:a16="http://schemas.microsoft.com/office/drawing/2014/main" id="{743A9004-FBBA-423F-9DE6-93CD45F72B9C}"/>
                  </a:ext>
                </a:extLst>
              </p:cNvPr>
              <p:cNvSpPr/>
              <p:nvPr/>
            </p:nvSpPr>
            <p:spPr>
              <a:xfrm>
                <a:off x="5388744" y="2532077"/>
                <a:ext cx="12074" cy="10617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23" extrusionOk="0">
                    <a:moveTo>
                      <a:pt x="639" y="0"/>
                    </a:moveTo>
                    <a:cubicBezTo>
                      <a:pt x="594" y="0"/>
                      <a:pt x="548" y="0"/>
                      <a:pt x="525" y="23"/>
                    </a:cubicBezTo>
                    <a:cubicBezTo>
                      <a:pt x="388" y="115"/>
                      <a:pt x="251" y="229"/>
                      <a:pt x="114" y="320"/>
                    </a:cubicBezTo>
                    <a:cubicBezTo>
                      <a:pt x="0" y="411"/>
                      <a:pt x="0" y="617"/>
                      <a:pt x="91" y="731"/>
                    </a:cubicBezTo>
                    <a:cubicBezTo>
                      <a:pt x="137" y="777"/>
                      <a:pt x="228" y="822"/>
                      <a:pt x="297" y="822"/>
                    </a:cubicBezTo>
                    <a:cubicBezTo>
                      <a:pt x="365" y="822"/>
                      <a:pt x="434" y="799"/>
                      <a:pt x="502" y="754"/>
                    </a:cubicBezTo>
                    <a:cubicBezTo>
                      <a:pt x="561" y="695"/>
                      <a:pt x="620" y="653"/>
                      <a:pt x="679" y="613"/>
                    </a:cubicBezTo>
                    <a:lnTo>
                      <a:pt x="679" y="613"/>
                    </a:lnTo>
                    <a:cubicBezTo>
                      <a:pt x="695" y="607"/>
                      <a:pt x="708" y="594"/>
                      <a:pt x="708" y="594"/>
                    </a:cubicBezTo>
                    <a:lnTo>
                      <a:pt x="708" y="594"/>
                    </a:lnTo>
                    <a:cubicBezTo>
                      <a:pt x="708" y="594"/>
                      <a:pt x="708" y="594"/>
                      <a:pt x="708" y="594"/>
                    </a:cubicBezTo>
                    <a:cubicBezTo>
                      <a:pt x="708" y="571"/>
                      <a:pt x="730" y="571"/>
                      <a:pt x="730" y="571"/>
                    </a:cubicBezTo>
                    <a:lnTo>
                      <a:pt x="708" y="571"/>
                    </a:lnTo>
                    <a:cubicBezTo>
                      <a:pt x="730" y="571"/>
                      <a:pt x="753" y="548"/>
                      <a:pt x="776" y="548"/>
                    </a:cubicBezTo>
                    <a:cubicBezTo>
                      <a:pt x="845" y="503"/>
                      <a:pt x="890" y="457"/>
                      <a:pt x="913" y="366"/>
                    </a:cubicBezTo>
                    <a:cubicBezTo>
                      <a:pt x="936" y="297"/>
                      <a:pt x="936" y="229"/>
                      <a:pt x="913" y="160"/>
                    </a:cubicBezTo>
                    <a:cubicBezTo>
                      <a:pt x="867" y="92"/>
                      <a:pt x="799" y="46"/>
                      <a:pt x="730" y="23"/>
                    </a:cubicBezTo>
                    <a:cubicBezTo>
                      <a:pt x="708" y="0"/>
                      <a:pt x="685" y="0"/>
                      <a:pt x="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0" name="Google Shape;7954;p70">
                <a:extLst>
                  <a:ext uri="{FF2B5EF4-FFF2-40B4-BE49-F238E27FC236}">
                    <a16:creationId xmlns:a16="http://schemas.microsoft.com/office/drawing/2014/main" id="{106F46E8-0171-4D46-BBCF-589F01C05B08}"/>
                  </a:ext>
                </a:extLst>
              </p:cNvPr>
              <p:cNvSpPr/>
              <p:nvPr/>
            </p:nvSpPr>
            <p:spPr>
              <a:xfrm>
                <a:off x="5212668" y="2902170"/>
                <a:ext cx="12384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1188" extrusionOk="0">
                    <a:moveTo>
                      <a:pt x="320" y="1"/>
                    </a:moveTo>
                    <a:cubicBezTo>
                      <a:pt x="252" y="1"/>
                      <a:pt x="206" y="24"/>
                      <a:pt x="160" y="46"/>
                    </a:cubicBezTo>
                    <a:cubicBezTo>
                      <a:pt x="23" y="138"/>
                      <a:pt x="1" y="320"/>
                      <a:pt x="92" y="457"/>
                    </a:cubicBezTo>
                    <a:cubicBezTo>
                      <a:pt x="206" y="640"/>
                      <a:pt x="320" y="845"/>
                      <a:pt x="434" y="1074"/>
                    </a:cubicBezTo>
                    <a:cubicBezTo>
                      <a:pt x="480" y="1119"/>
                      <a:pt x="571" y="1165"/>
                      <a:pt x="617" y="1188"/>
                    </a:cubicBezTo>
                    <a:cubicBezTo>
                      <a:pt x="708" y="1188"/>
                      <a:pt x="777" y="1165"/>
                      <a:pt x="845" y="1119"/>
                    </a:cubicBezTo>
                    <a:cubicBezTo>
                      <a:pt x="914" y="1096"/>
                      <a:pt x="936" y="1028"/>
                      <a:pt x="959" y="937"/>
                    </a:cubicBezTo>
                    <a:cubicBezTo>
                      <a:pt x="959" y="868"/>
                      <a:pt x="936" y="800"/>
                      <a:pt x="914" y="731"/>
                    </a:cubicBezTo>
                    <a:cubicBezTo>
                      <a:pt x="799" y="526"/>
                      <a:pt x="685" y="320"/>
                      <a:pt x="548" y="115"/>
                    </a:cubicBezTo>
                    <a:cubicBezTo>
                      <a:pt x="503" y="46"/>
                      <a:pt x="411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1" name="Google Shape;7955;p70">
                <a:extLst>
                  <a:ext uri="{FF2B5EF4-FFF2-40B4-BE49-F238E27FC236}">
                    <a16:creationId xmlns:a16="http://schemas.microsoft.com/office/drawing/2014/main" id="{7A3AF625-A4B0-42E6-AAF7-8BC1933C6CB9}"/>
                  </a:ext>
                </a:extLst>
              </p:cNvPr>
              <p:cNvSpPr/>
              <p:nvPr/>
            </p:nvSpPr>
            <p:spPr>
              <a:xfrm>
                <a:off x="5225039" y="2931619"/>
                <a:ext cx="11197" cy="1668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1293" extrusionOk="0">
                    <a:moveTo>
                      <a:pt x="206" y="0"/>
                    </a:moveTo>
                    <a:cubicBezTo>
                      <a:pt x="69" y="69"/>
                      <a:pt x="0" y="229"/>
                      <a:pt x="46" y="388"/>
                    </a:cubicBezTo>
                    <a:cubicBezTo>
                      <a:pt x="137" y="617"/>
                      <a:pt x="206" y="868"/>
                      <a:pt x="297" y="1096"/>
                    </a:cubicBezTo>
                    <a:cubicBezTo>
                      <a:pt x="333" y="1223"/>
                      <a:pt x="456" y="1292"/>
                      <a:pt x="574" y="1292"/>
                    </a:cubicBezTo>
                    <a:cubicBezTo>
                      <a:pt x="604" y="1292"/>
                      <a:pt x="634" y="1288"/>
                      <a:pt x="662" y="1279"/>
                    </a:cubicBezTo>
                    <a:cubicBezTo>
                      <a:pt x="799" y="1210"/>
                      <a:pt x="868" y="1050"/>
                      <a:pt x="822" y="913"/>
                    </a:cubicBezTo>
                    <a:cubicBezTo>
                      <a:pt x="731" y="662"/>
                      <a:pt x="662" y="411"/>
                      <a:pt x="571" y="183"/>
                    </a:cubicBezTo>
                    <a:cubicBezTo>
                      <a:pt x="548" y="69"/>
                      <a:pt x="434" y="0"/>
                      <a:pt x="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2" name="Google Shape;7956;p70">
                <a:extLst>
                  <a:ext uri="{FF2B5EF4-FFF2-40B4-BE49-F238E27FC236}">
                    <a16:creationId xmlns:a16="http://schemas.microsoft.com/office/drawing/2014/main" id="{372B35CD-B60D-4E5C-BFD2-FCB8BDF7C72B}"/>
                  </a:ext>
                </a:extLst>
              </p:cNvPr>
              <p:cNvSpPr/>
              <p:nvPr/>
            </p:nvSpPr>
            <p:spPr>
              <a:xfrm>
                <a:off x="5236816" y="2967828"/>
                <a:ext cx="11791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25" extrusionOk="0">
                    <a:moveTo>
                      <a:pt x="320" y="1"/>
                    </a:moveTo>
                    <a:cubicBezTo>
                      <a:pt x="297" y="1"/>
                      <a:pt x="251" y="1"/>
                      <a:pt x="228" y="24"/>
                    </a:cubicBezTo>
                    <a:cubicBezTo>
                      <a:pt x="92" y="69"/>
                      <a:pt x="0" y="252"/>
                      <a:pt x="69" y="389"/>
                    </a:cubicBezTo>
                    <a:cubicBezTo>
                      <a:pt x="160" y="594"/>
                      <a:pt x="228" y="823"/>
                      <a:pt x="320" y="1051"/>
                    </a:cubicBezTo>
                    <a:cubicBezTo>
                      <a:pt x="356" y="1159"/>
                      <a:pt x="478" y="1225"/>
                      <a:pt x="595" y="1225"/>
                    </a:cubicBezTo>
                    <a:cubicBezTo>
                      <a:pt x="626" y="1225"/>
                      <a:pt x="656" y="1220"/>
                      <a:pt x="685" y="1211"/>
                    </a:cubicBezTo>
                    <a:cubicBezTo>
                      <a:pt x="845" y="1165"/>
                      <a:pt x="913" y="982"/>
                      <a:pt x="845" y="845"/>
                    </a:cubicBezTo>
                    <a:cubicBezTo>
                      <a:pt x="776" y="617"/>
                      <a:pt x="685" y="412"/>
                      <a:pt x="594" y="183"/>
                    </a:cubicBezTo>
                    <a:cubicBezTo>
                      <a:pt x="548" y="69"/>
                      <a:pt x="434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3" name="Google Shape;7957;p70">
                <a:extLst>
                  <a:ext uri="{FF2B5EF4-FFF2-40B4-BE49-F238E27FC236}">
                    <a16:creationId xmlns:a16="http://schemas.microsoft.com/office/drawing/2014/main" id="{8DA89306-32DE-420A-B131-CDE04E88C8DD}"/>
                  </a:ext>
                </a:extLst>
              </p:cNvPr>
              <p:cNvSpPr/>
              <p:nvPr/>
            </p:nvSpPr>
            <p:spPr>
              <a:xfrm>
                <a:off x="5246826" y="2999921"/>
                <a:ext cx="10320" cy="1787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386" extrusionOk="0">
                    <a:moveTo>
                      <a:pt x="297" y="1"/>
                    </a:moveTo>
                    <a:cubicBezTo>
                      <a:pt x="251" y="1"/>
                      <a:pt x="229" y="1"/>
                      <a:pt x="183" y="24"/>
                    </a:cubicBezTo>
                    <a:cubicBezTo>
                      <a:pt x="114" y="46"/>
                      <a:pt x="69" y="92"/>
                      <a:pt x="23" y="161"/>
                    </a:cubicBezTo>
                    <a:cubicBezTo>
                      <a:pt x="0" y="229"/>
                      <a:pt x="0" y="298"/>
                      <a:pt x="23" y="389"/>
                    </a:cubicBezTo>
                    <a:cubicBezTo>
                      <a:pt x="92" y="663"/>
                      <a:pt x="160" y="937"/>
                      <a:pt x="229" y="1188"/>
                    </a:cubicBezTo>
                    <a:cubicBezTo>
                      <a:pt x="251" y="1256"/>
                      <a:pt x="320" y="1325"/>
                      <a:pt x="388" y="1348"/>
                    </a:cubicBezTo>
                    <a:cubicBezTo>
                      <a:pt x="428" y="1374"/>
                      <a:pt x="469" y="1385"/>
                      <a:pt x="509" y="1385"/>
                    </a:cubicBezTo>
                    <a:cubicBezTo>
                      <a:pt x="537" y="1385"/>
                      <a:pt x="565" y="1380"/>
                      <a:pt x="594" y="1370"/>
                    </a:cubicBezTo>
                    <a:cubicBezTo>
                      <a:pt x="662" y="1348"/>
                      <a:pt x="731" y="1279"/>
                      <a:pt x="754" y="1211"/>
                    </a:cubicBezTo>
                    <a:cubicBezTo>
                      <a:pt x="799" y="1142"/>
                      <a:pt x="799" y="1074"/>
                      <a:pt x="776" y="1005"/>
                    </a:cubicBezTo>
                    <a:cubicBezTo>
                      <a:pt x="685" y="731"/>
                      <a:pt x="617" y="457"/>
                      <a:pt x="548" y="183"/>
                    </a:cubicBezTo>
                    <a:cubicBezTo>
                      <a:pt x="525" y="115"/>
                      <a:pt x="480" y="46"/>
                      <a:pt x="411" y="24"/>
                    </a:cubicBezTo>
                    <a:cubicBezTo>
                      <a:pt x="365" y="1"/>
                      <a:pt x="320" y="1"/>
                      <a:pt x="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4" name="Google Shape;7958;p70">
                <a:extLst>
                  <a:ext uri="{FF2B5EF4-FFF2-40B4-BE49-F238E27FC236}">
                    <a16:creationId xmlns:a16="http://schemas.microsoft.com/office/drawing/2014/main" id="{F7EE6C9F-1500-421F-BF0F-BF8689AE4264}"/>
                  </a:ext>
                </a:extLst>
              </p:cNvPr>
              <p:cNvSpPr/>
              <p:nvPr/>
            </p:nvSpPr>
            <p:spPr>
              <a:xfrm>
                <a:off x="5252127" y="3028196"/>
                <a:ext cx="7959" cy="1741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50" extrusionOk="0">
                    <a:moveTo>
                      <a:pt x="251" y="0"/>
                    </a:moveTo>
                    <a:cubicBezTo>
                      <a:pt x="91" y="23"/>
                      <a:pt x="0" y="160"/>
                      <a:pt x="0" y="320"/>
                    </a:cubicBezTo>
                    <a:cubicBezTo>
                      <a:pt x="23" y="571"/>
                      <a:pt x="46" y="845"/>
                      <a:pt x="46" y="1096"/>
                    </a:cubicBezTo>
                    <a:cubicBezTo>
                      <a:pt x="67" y="1242"/>
                      <a:pt x="183" y="1350"/>
                      <a:pt x="325" y="1350"/>
                    </a:cubicBezTo>
                    <a:cubicBezTo>
                      <a:pt x="338" y="1350"/>
                      <a:pt x="352" y="1349"/>
                      <a:pt x="365" y="1347"/>
                    </a:cubicBezTo>
                    <a:cubicBezTo>
                      <a:pt x="525" y="1324"/>
                      <a:pt x="616" y="1187"/>
                      <a:pt x="616" y="1027"/>
                    </a:cubicBezTo>
                    <a:cubicBezTo>
                      <a:pt x="594" y="776"/>
                      <a:pt x="594" y="525"/>
                      <a:pt x="571" y="251"/>
                    </a:cubicBezTo>
                    <a:cubicBezTo>
                      <a:pt x="571" y="114"/>
                      <a:pt x="434" y="0"/>
                      <a:pt x="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5" name="Google Shape;7959;p70">
                <a:extLst>
                  <a:ext uri="{FF2B5EF4-FFF2-40B4-BE49-F238E27FC236}">
                    <a16:creationId xmlns:a16="http://schemas.microsoft.com/office/drawing/2014/main" id="{969FE625-AF2B-4FAF-BA5C-F2512CAE5BE0}"/>
                  </a:ext>
                </a:extLst>
              </p:cNvPr>
              <p:cNvSpPr/>
              <p:nvPr/>
            </p:nvSpPr>
            <p:spPr>
              <a:xfrm>
                <a:off x="5245059" y="3056459"/>
                <a:ext cx="11791" cy="16718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96" extrusionOk="0">
                    <a:moveTo>
                      <a:pt x="594" y="0"/>
                    </a:moveTo>
                    <a:cubicBezTo>
                      <a:pt x="457" y="0"/>
                      <a:pt x="343" y="114"/>
                      <a:pt x="320" y="251"/>
                    </a:cubicBezTo>
                    <a:cubicBezTo>
                      <a:pt x="297" y="320"/>
                      <a:pt x="274" y="388"/>
                      <a:pt x="251" y="457"/>
                    </a:cubicBezTo>
                    <a:cubicBezTo>
                      <a:pt x="206" y="617"/>
                      <a:pt x="160" y="754"/>
                      <a:pt x="92" y="890"/>
                    </a:cubicBezTo>
                    <a:cubicBezTo>
                      <a:pt x="0" y="1027"/>
                      <a:pt x="92" y="1210"/>
                      <a:pt x="229" y="1278"/>
                    </a:cubicBezTo>
                    <a:cubicBezTo>
                      <a:pt x="262" y="1290"/>
                      <a:pt x="296" y="1295"/>
                      <a:pt x="331" y="1295"/>
                    </a:cubicBezTo>
                    <a:cubicBezTo>
                      <a:pt x="438" y="1295"/>
                      <a:pt x="542" y="1240"/>
                      <a:pt x="594" y="1119"/>
                    </a:cubicBezTo>
                    <a:cubicBezTo>
                      <a:pt x="731" y="890"/>
                      <a:pt x="822" y="617"/>
                      <a:pt x="868" y="343"/>
                    </a:cubicBezTo>
                    <a:cubicBezTo>
                      <a:pt x="913" y="183"/>
                      <a:pt x="799" y="46"/>
                      <a:pt x="639" y="23"/>
                    </a:cubicBezTo>
                    <a:cubicBezTo>
                      <a:pt x="617" y="23"/>
                      <a:pt x="617" y="0"/>
                      <a:pt x="5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6" name="Google Shape;7960;p70">
                <a:extLst>
                  <a:ext uri="{FF2B5EF4-FFF2-40B4-BE49-F238E27FC236}">
                    <a16:creationId xmlns:a16="http://schemas.microsoft.com/office/drawing/2014/main" id="{069C49B4-D22A-447A-B0F2-B7E3D8986082}"/>
                  </a:ext>
                </a:extLst>
              </p:cNvPr>
              <p:cNvSpPr/>
              <p:nvPr/>
            </p:nvSpPr>
            <p:spPr>
              <a:xfrm>
                <a:off x="5227683" y="3075305"/>
                <a:ext cx="12087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08" extrusionOk="0">
                    <a:moveTo>
                      <a:pt x="640" y="0"/>
                    </a:moveTo>
                    <a:cubicBezTo>
                      <a:pt x="594" y="0"/>
                      <a:pt x="526" y="0"/>
                      <a:pt x="480" y="46"/>
                    </a:cubicBezTo>
                    <a:cubicBezTo>
                      <a:pt x="389" y="137"/>
                      <a:pt x="275" y="228"/>
                      <a:pt x="160" y="274"/>
                    </a:cubicBezTo>
                    <a:cubicBezTo>
                      <a:pt x="23" y="365"/>
                      <a:pt x="1" y="571"/>
                      <a:pt x="92" y="685"/>
                    </a:cubicBezTo>
                    <a:cubicBezTo>
                      <a:pt x="138" y="753"/>
                      <a:pt x="206" y="776"/>
                      <a:pt x="275" y="799"/>
                    </a:cubicBezTo>
                    <a:cubicBezTo>
                      <a:pt x="299" y="805"/>
                      <a:pt x="320" y="808"/>
                      <a:pt x="339" y="808"/>
                    </a:cubicBezTo>
                    <a:cubicBezTo>
                      <a:pt x="392" y="808"/>
                      <a:pt x="430" y="787"/>
                      <a:pt x="480" y="753"/>
                    </a:cubicBezTo>
                    <a:cubicBezTo>
                      <a:pt x="617" y="685"/>
                      <a:pt x="708" y="616"/>
                      <a:pt x="822" y="502"/>
                    </a:cubicBezTo>
                    <a:cubicBezTo>
                      <a:pt x="868" y="457"/>
                      <a:pt x="914" y="411"/>
                      <a:pt x="936" y="320"/>
                    </a:cubicBezTo>
                    <a:cubicBezTo>
                      <a:pt x="936" y="251"/>
                      <a:pt x="914" y="183"/>
                      <a:pt x="891" y="114"/>
                    </a:cubicBezTo>
                    <a:cubicBezTo>
                      <a:pt x="845" y="46"/>
                      <a:pt x="777" y="23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7" name="Google Shape;7961;p70">
                <a:extLst>
                  <a:ext uri="{FF2B5EF4-FFF2-40B4-BE49-F238E27FC236}">
                    <a16:creationId xmlns:a16="http://schemas.microsoft.com/office/drawing/2014/main" id="{9CC7D49C-0B97-445C-9A21-4FE9FB704730}"/>
                  </a:ext>
                </a:extLst>
              </p:cNvPr>
              <p:cNvSpPr/>
              <p:nvPr/>
            </p:nvSpPr>
            <p:spPr>
              <a:xfrm>
                <a:off x="5174693" y="1918485"/>
                <a:ext cx="652495" cy="606274"/>
              </a:xfrm>
              <a:custGeom>
                <a:avLst/>
                <a:gdLst/>
                <a:ahLst/>
                <a:cxnLst/>
                <a:rect l="l" t="t" r="r" b="b"/>
                <a:pathLst>
                  <a:path w="50581" h="46998" extrusionOk="0">
                    <a:moveTo>
                      <a:pt x="28189" y="1"/>
                    </a:moveTo>
                    <a:cubicBezTo>
                      <a:pt x="26455" y="1"/>
                      <a:pt x="24720" y="138"/>
                      <a:pt x="23054" y="411"/>
                    </a:cubicBezTo>
                    <a:cubicBezTo>
                      <a:pt x="20748" y="777"/>
                      <a:pt x="18557" y="1393"/>
                      <a:pt x="16548" y="2260"/>
                    </a:cubicBezTo>
                    <a:cubicBezTo>
                      <a:pt x="15567" y="2694"/>
                      <a:pt x="14563" y="3219"/>
                      <a:pt x="13604" y="3812"/>
                    </a:cubicBezTo>
                    <a:cubicBezTo>
                      <a:pt x="12782" y="4315"/>
                      <a:pt x="11938" y="4908"/>
                      <a:pt x="11116" y="5593"/>
                    </a:cubicBezTo>
                    <a:cubicBezTo>
                      <a:pt x="10408" y="6163"/>
                      <a:pt x="9746" y="6803"/>
                      <a:pt x="9107" y="7465"/>
                    </a:cubicBezTo>
                    <a:cubicBezTo>
                      <a:pt x="8423" y="8172"/>
                      <a:pt x="7829" y="8902"/>
                      <a:pt x="7350" y="9633"/>
                    </a:cubicBezTo>
                    <a:cubicBezTo>
                      <a:pt x="6460" y="10957"/>
                      <a:pt x="5912" y="12258"/>
                      <a:pt x="5706" y="13536"/>
                    </a:cubicBezTo>
                    <a:cubicBezTo>
                      <a:pt x="5569" y="13194"/>
                      <a:pt x="5387" y="12874"/>
                      <a:pt x="5181" y="12555"/>
                    </a:cubicBezTo>
                    <a:cubicBezTo>
                      <a:pt x="4953" y="12212"/>
                      <a:pt x="4702" y="11915"/>
                      <a:pt x="4405" y="11642"/>
                    </a:cubicBezTo>
                    <a:cubicBezTo>
                      <a:pt x="4131" y="11368"/>
                      <a:pt x="3835" y="11162"/>
                      <a:pt x="3515" y="11025"/>
                    </a:cubicBezTo>
                    <a:cubicBezTo>
                      <a:pt x="3264" y="10911"/>
                      <a:pt x="3013" y="10843"/>
                      <a:pt x="2762" y="10843"/>
                    </a:cubicBezTo>
                    <a:cubicBezTo>
                      <a:pt x="2648" y="10843"/>
                      <a:pt x="2557" y="10865"/>
                      <a:pt x="2465" y="10888"/>
                    </a:cubicBezTo>
                    <a:cubicBezTo>
                      <a:pt x="2305" y="10911"/>
                      <a:pt x="2146" y="10957"/>
                      <a:pt x="1963" y="11048"/>
                    </a:cubicBezTo>
                    <a:cubicBezTo>
                      <a:pt x="1780" y="11117"/>
                      <a:pt x="1644" y="11208"/>
                      <a:pt x="1529" y="11322"/>
                    </a:cubicBezTo>
                    <a:cubicBezTo>
                      <a:pt x="1301" y="11527"/>
                      <a:pt x="1164" y="11778"/>
                      <a:pt x="1141" y="12075"/>
                    </a:cubicBezTo>
                    <a:cubicBezTo>
                      <a:pt x="1119" y="12326"/>
                      <a:pt x="1187" y="12600"/>
                      <a:pt x="1347" y="12874"/>
                    </a:cubicBezTo>
                    <a:cubicBezTo>
                      <a:pt x="1461" y="13148"/>
                      <a:pt x="1644" y="13399"/>
                      <a:pt x="1895" y="13673"/>
                    </a:cubicBezTo>
                    <a:cubicBezTo>
                      <a:pt x="2100" y="13924"/>
                      <a:pt x="2351" y="14152"/>
                      <a:pt x="2625" y="14426"/>
                    </a:cubicBezTo>
                    <a:cubicBezTo>
                      <a:pt x="2876" y="14632"/>
                      <a:pt x="3104" y="14837"/>
                      <a:pt x="3355" y="15020"/>
                    </a:cubicBezTo>
                    <a:lnTo>
                      <a:pt x="3036" y="14997"/>
                    </a:lnTo>
                    <a:cubicBezTo>
                      <a:pt x="2648" y="15020"/>
                      <a:pt x="2214" y="15042"/>
                      <a:pt x="1803" y="15157"/>
                    </a:cubicBezTo>
                    <a:cubicBezTo>
                      <a:pt x="1347" y="15248"/>
                      <a:pt x="1004" y="15408"/>
                      <a:pt x="731" y="15659"/>
                    </a:cubicBezTo>
                    <a:cubicBezTo>
                      <a:pt x="594" y="15796"/>
                      <a:pt x="479" y="15933"/>
                      <a:pt x="365" y="16138"/>
                    </a:cubicBezTo>
                    <a:cubicBezTo>
                      <a:pt x="297" y="16207"/>
                      <a:pt x="251" y="16298"/>
                      <a:pt x="228" y="16389"/>
                    </a:cubicBezTo>
                    <a:cubicBezTo>
                      <a:pt x="183" y="16480"/>
                      <a:pt x="160" y="16549"/>
                      <a:pt x="114" y="16663"/>
                    </a:cubicBezTo>
                    <a:cubicBezTo>
                      <a:pt x="91" y="16800"/>
                      <a:pt x="91" y="16960"/>
                      <a:pt x="91" y="17097"/>
                    </a:cubicBezTo>
                    <a:cubicBezTo>
                      <a:pt x="114" y="17234"/>
                      <a:pt x="183" y="17393"/>
                      <a:pt x="274" y="17530"/>
                    </a:cubicBezTo>
                    <a:cubicBezTo>
                      <a:pt x="320" y="17645"/>
                      <a:pt x="411" y="17736"/>
                      <a:pt x="548" y="17827"/>
                    </a:cubicBezTo>
                    <a:cubicBezTo>
                      <a:pt x="639" y="17918"/>
                      <a:pt x="776" y="18010"/>
                      <a:pt x="936" y="18078"/>
                    </a:cubicBezTo>
                    <a:cubicBezTo>
                      <a:pt x="1210" y="18192"/>
                      <a:pt x="1529" y="18284"/>
                      <a:pt x="1895" y="18307"/>
                    </a:cubicBezTo>
                    <a:cubicBezTo>
                      <a:pt x="1986" y="18329"/>
                      <a:pt x="2100" y="18329"/>
                      <a:pt x="2214" y="18329"/>
                    </a:cubicBezTo>
                    <a:cubicBezTo>
                      <a:pt x="2328" y="18329"/>
                      <a:pt x="2442" y="18329"/>
                      <a:pt x="2557" y="18307"/>
                    </a:cubicBezTo>
                    <a:lnTo>
                      <a:pt x="2557" y="18307"/>
                    </a:lnTo>
                    <a:cubicBezTo>
                      <a:pt x="2054" y="18900"/>
                      <a:pt x="1644" y="19585"/>
                      <a:pt x="1278" y="20315"/>
                    </a:cubicBezTo>
                    <a:cubicBezTo>
                      <a:pt x="822" y="21228"/>
                      <a:pt x="479" y="22255"/>
                      <a:pt x="251" y="23374"/>
                    </a:cubicBezTo>
                    <a:cubicBezTo>
                      <a:pt x="69" y="24355"/>
                      <a:pt x="0" y="25451"/>
                      <a:pt x="46" y="26615"/>
                    </a:cubicBezTo>
                    <a:cubicBezTo>
                      <a:pt x="91" y="27665"/>
                      <a:pt x="228" y="28760"/>
                      <a:pt x="502" y="29902"/>
                    </a:cubicBezTo>
                    <a:cubicBezTo>
                      <a:pt x="1004" y="32002"/>
                      <a:pt x="1872" y="34124"/>
                      <a:pt x="3104" y="36179"/>
                    </a:cubicBezTo>
                    <a:cubicBezTo>
                      <a:pt x="4246" y="38096"/>
                      <a:pt x="5638" y="39808"/>
                      <a:pt x="7213" y="41246"/>
                    </a:cubicBezTo>
                    <a:cubicBezTo>
                      <a:pt x="8628" y="42547"/>
                      <a:pt x="10317" y="43665"/>
                      <a:pt x="12189" y="44578"/>
                    </a:cubicBezTo>
                    <a:cubicBezTo>
                      <a:pt x="13901" y="45423"/>
                      <a:pt x="15795" y="46062"/>
                      <a:pt x="17804" y="46473"/>
                    </a:cubicBezTo>
                    <a:cubicBezTo>
                      <a:pt x="19470" y="46815"/>
                      <a:pt x="21205" y="46998"/>
                      <a:pt x="22985" y="46998"/>
                    </a:cubicBezTo>
                    <a:cubicBezTo>
                      <a:pt x="23236" y="46998"/>
                      <a:pt x="23487" y="46998"/>
                      <a:pt x="23738" y="46975"/>
                    </a:cubicBezTo>
                    <a:cubicBezTo>
                      <a:pt x="25701" y="46929"/>
                      <a:pt x="27687" y="46655"/>
                      <a:pt x="29627" y="46153"/>
                    </a:cubicBezTo>
                    <a:cubicBezTo>
                      <a:pt x="33576" y="45149"/>
                      <a:pt x="37183" y="43255"/>
                      <a:pt x="40013" y="40675"/>
                    </a:cubicBezTo>
                    <a:cubicBezTo>
                      <a:pt x="41382" y="39443"/>
                      <a:pt x="42569" y="38050"/>
                      <a:pt x="43551" y="36567"/>
                    </a:cubicBezTo>
                    <a:cubicBezTo>
                      <a:pt x="44053" y="35813"/>
                      <a:pt x="44509" y="34992"/>
                      <a:pt x="44897" y="34147"/>
                    </a:cubicBezTo>
                    <a:cubicBezTo>
                      <a:pt x="45400" y="33143"/>
                      <a:pt x="45993" y="31773"/>
                      <a:pt x="46153" y="30290"/>
                    </a:cubicBezTo>
                    <a:cubicBezTo>
                      <a:pt x="46176" y="30244"/>
                      <a:pt x="46176" y="30221"/>
                      <a:pt x="46153" y="30176"/>
                    </a:cubicBezTo>
                    <a:cubicBezTo>
                      <a:pt x="46997" y="28920"/>
                      <a:pt x="47682" y="27551"/>
                      <a:pt x="48207" y="26067"/>
                    </a:cubicBezTo>
                    <a:cubicBezTo>
                      <a:pt x="48527" y="25200"/>
                      <a:pt x="48778" y="24310"/>
                      <a:pt x="48960" y="23419"/>
                    </a:cubicBezTo>
                    <a:cubicBezTo>
                      <a:pt x="49120" y="22529"/>
                      <a:pt x="49211" y="21616"/>
                      <a:pt x="49234" y="20703"/>
                    </a:cubicBezTo>
                    <a:cubicBezTo>
                      <a:pt x="49234" y="19539"/>
                      <a:pt x="49074" y="18421"/>
                      <a:pt x="48732" y="17348"/>
                    </a:cubicBezTo>
                    <a:cubicBezTo>
                      <a:pt x="48435" y="16344"/>
                      <a:pt x="47933" y="15408"/>
                      <a:pt x="47271" y="14586"/>
                    </a:cubicBezTo>
                    <a:cubicBezTo>
                      <a:pt x="47591" y="14540"/>
                      <a:pt x="47933" y="14449"/>
                      <a:pt x="48253" y="14312"/>
                    </a:cubicBezTo>
                    <a:cubicBezTo>
                      <a:pt x="48686" y="14129"/>
                      <a:pt x="49074" y="13856"/>
                      <a:pt x="49440" y="13490"/>
                    </a:cubicBezTo>
                    <a:cubicBezTo>
                      <a:pt x="50079" y="12806"/>
                      <a:pt x="50467" y="11870"/>
                      <a:pt x="50535" y="10865"/>
                    </a:cubicBezTo>
                    <a:cubicBezTo>
                      <a:pt x="50581" y="9952"/>
                      <a:pt x="50353" y="9017"/>
                      <a:pt x="49851" y="8172"/>
                    </a:cubicBezTo>
                    <a:cubicBezTo>
                      <a:pt x="49417" y="7419"/>
                      <a:pt x="48801" y="6711"/>
                      <a:pt x="47979" y="6004"/>
                    </a:cubicBezTo>
                    <a:cubicBezTo>
                      <a:pt x="47294" y="5433"/>
                      <a:pt x="46518" y="4908"/>
                      <a:pt x="45514" y="4360"/>
                    </a:cubicBezTo>
                    <a:cubicBezTo>
                      <a:pt x="44783" y="3949"/>
                      <a:pt x="43962" y="3561"/>
                      <a:pt x="43049" y="3151"/>
                    </a:cubicBezTo>
                    <a:cubicBezTo>
                      <a:pt x="41108" y="2283"/>
                      <a:pt x="38986" y="1553"/>
                      <a:pt x="36749" y="1028"/>
                    </a:cubicBezTo>
                    <a:cubicBezTo>
                      <a:pt x="34512" y="503"/>
                      <a:pt x="32229" y="160"/>
                      <a:pt x="29924" y="46"/>
                    </a:cubicBezTo>
                    <a:cubicBezTo>
                      <a:pt x="29353" y="23"/>
                      <a:pt x="28760" y="1"/>
                      <a:pt x="281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8" name="Google Shape;7962;p70">
                <a:extLst>
                  <a:ext uri="{FF2B5EF4-FFF2-40B4-BE49-F238E27FC236}">
                    <a16:creationId xmlns:a16="http://schemas.microsoft.com/office/drawing/2014/main" id="{722D538F-7878-4340-90BB-58EA880B3B6A}"/>
                  </a:ext>
                </a:extLst>
              </p:cNvPr>
              <p:cNvSpPr/>
              <p:nvPr/>
            </p:nvSpPr>
            <p:spPr>
              <a:xfrm>
                <a:off x="5202065" y="206157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AC2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9" name="Google Shape;7963;p70">
                <a:extLst>
                  <a:ext uri="{FF2B5EF4-FFF2-40B4-BE49-F238E27FC236}">
                    <a16:creationId xmlns:a16="http://schemas.microsoft.com/office/drawing/2014/main" id="{18E77F87-4F6C-4619-AC82-7BB5942D4965}"/>
                  </a:ext>
                </a:extLst>
              </p:cNvPr>
              <p:cNvSpPr/>
              <p:nvPr/>
            </p:nvSpPr>
            <p:spPr>
              <a:xfrm>
                <a:off x="5202065" y="20674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AC2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0" name="Google Shape;7964;p70">
                <a:extLst>
                  <a:ext uri="{FF2B5EF4-FFF2-40B4-BE49-F238E27FC236}">
                    <a16:creationId xmlns:a16="http://schemas.microsoft.com/office/drawing/2014/main" id="{A6AD86AD-D515-4414-90CC-FF22951745E0}"/>
                  </a:ext>
                </a:extLst>
              </p:cNvPr>
              <p:cNvSpPr/>
              <p:nvPr/>
            </p:nvSpPr>
            <p:spPr>
              <a:xfrm>
                <a:off x="5714090" y="2085724"/>
                <a:ext cx="75684" cy="217610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16869" extrusionOk="0">
                    <a:moveTo>
                      <a:pt x="1507" y="0"/>
                    </a:moveTo>
                    <a:cubicBezTo>
                      <a:pt x="1392" y="23"/>
                      <a:pt x="1301" y="46"/>
                      <a:pt x="1210" y="92"/>
                    </a:cubicBezTo>
                    <a:cubicBezTo>
                      <a:pt x="1118" y="137"/>
                      <a:pt x="1050" y="183"/>
                      <a:pt x="959" y="229"/>
                    </a:cubicBezTo>
                    <a:cubicBezTo>
                      <a:pt x="867" y="320"/>
                      <a:pt x="776" y="411"/>
                      <a:pt x="685" y="503"/>
                    </a:cubicBezTo>
                    <a:cubicBezTo>
                      <a:pt x="548" y="685"/>
                      <a:pt x="457" y="868"/>
                      <a:pt x="365" y="1096"/>
                    </a:cubicBezTo>
                    <a:cubicBezTo>
                      <a:pt x="228" y="1416"/>
                      <a:pt x="137" y="1804"/>
                      <a:pt x="69" y="2214"/>
                    </a:cubicBezTo>
                    <a:cubicBezTo>
                      <a:pt x="46" y="2443"/>
                      <a:pt x="23" y="2694"/>
                      <a:pt x="23" y="2991"/>
                    </a:cubicBezTo>
                    <a:cubicBezTo>
                      <a:pt x="0" y="3264"/>
                      <a:pt x="0" y="3561"/>
                      <a:pt x="23" y="3835"/>
                    </a:cubicBezTo>
                    <a:cubicBezTo>
                      <a:pt x="46" y="4406"/>
                      <a:pt x="91" y="4999"/>
                      <a:pt x="160" y="5570"/>
                    </a:cubicBezTo>
                    <a:cubicBezTo>
                      <a:pt x="434" y="7487"/>
                      <a:pt x="1004" y="9473"/>
                      <a:pt x="1917" y="11664"/>
                    </a:cubicBezTo>
                    <a:cubicBezTo>
                      <a:pt x="2625" y="13330"/>
                      <a:pt x="3492" y="15019"/>
                      <a:pt x="4565" y="16868"/>
                    </a:cubicBezTo>
                    <a:cubicBezTo>
                      <a:pt x="5022" y="16184"/>
                      <a:pt x="5410" y="15453"/>
                      <a:pt x="5752" y="14700"/>
                    </a:cubicBezTo>
                    <a:cubicBezTo>
                      <a:pt x="5729" y="14198"/>
                      <a:pt x="5729" y="13696"/>
                      <a:pt x="5729" y="13171"/>
                    </a:cubicBezTo>
                    <a:cubicBezTo>
                      <a:pt x="5729" y="12668"/>
                      <a:pt x="5729" y="12166"/>
                      <a:pt x="5752" y="11641"/>
                    </a:cubicBezTo>
                    <a:lnTo>
                      <a:pt x="5775" y="11093"/>
                    </a:lnTo>
                    <a:cubicBezTo>
                      <a:pt x="5798" y="10660"/>
                      <a:pt x="5821" y="10226"/>
                      <a:pt x="5843" y="9815"/>
                    </a:cubicBezTo>
                    <a:cubicBezTo>
                      <a:pt x="5843" y="9267"/>
                      <a:pt x="5866" y="8628"/>
                      <a:pt x="5843" y="7966"/>
                    </a:cubicBezTo>
                    <a:cubicBezTo>
                      <a:pt x="5821" y="7327"/>
                      <a:pt x="5775" y="6734"/>
                      <a:pt x="5706" y="6163"/>
                    </a:cubicBezTo>
                    <a:cubicBezTo>
                      <a:pt x="5615" y="5570"/>
                      <a:pt x="5524" y="5022"/>
                      <a:pt x="5364" y="4543"/>
                    </a:cubicBezTo>
                    <a:cubicBezTo>
                      <a:pt x="5250" y="4063"/>
                      <a:pt x="5067" y="3607"/>
                      <a:pt x="4885" y="3173"/>
                    </a:cubicBezTo>
                    <a:cubicBezTo>
                      <a:pt x="4588" y="2466"/>
                      <a:pt x="4268" y="1872"/>
                      <a:pt x="3880" y="1370"/>
                    </a:cubicBezTo>
                    <a:cubicBezTo>
                      <a:pt x="3629" y="1050"/>
                      <a:pt x="3401" y="822"/>
                      <a:pt x="3150" y="617"/>
                    </a:cubicBezTo>
                    <a:cubicBezTo>
                      <a:pt x="2876" y="411"/>
                      <a:pt x="2625" y="274"/>
                      <a:pt x="2351" y="160"/>
                    </a:cubicBezTo>
                    <a:cubicBezTo>
                      <a:pt x="2283" y="115"/>
                      <a:pt x="2168" y="92"/>
                      <a:pt x="2077" y="46"/>
                    </a:cubicBezTo>
                    <a:cubicBezTo>
                      <a:pt x="2009" y="46"/>
                      <a:pt x="1940" y="23"/>
                      <a:pt x="1849" y="0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1" name="Google Shape;7965;p70">
                <a:extLst>
                  <a:ext uri="{FF2B5EF4-FFF2-40B4-BE49-F238E27FC236}">
                    <a16:creationId xmlns:a16="http://schemas.microsoft.com/office/drawing/2014/main" id="{A38D5AC9-1690-410D-A9B2-4DBFE5D69753}"/>
                  </a:ext>
                </a:extLst>
              </p:cNvPr>
              <p:cNvSpPr/>
              <p:nvPr/>
            </p:nvSpPr>
            <p:spPr>
              <a:xfrm>
                <a:off x="5174396" y="2060996"/>
                <a:ext cx="240275" cy="459047"/>
              </a:xfrm>
              <a:custGeom>
                <a:avLst/>
                <a:gdLst/>
                <a:ahLst/>
                <a:cxnLst/>
                <a:rect l="l" t="t" r="r" b="b"/>
                <a:pathLst>
                  <a:path w="18626" h="35585" extrusionOk="0">
                    <a:moveTo>
                      <a:pt x="1940" y="0"/>
                    </a:moveTo>
                    <a:cubicBezTo>
                      <a:pt x="1781" y="69"/>
                      <a:pt x="1644" y="160"/>
                      <a:pt x="1530" y="274"/>
                    </a:cubicBezTo>
                    <a:cubicBezTo>
                      <a:pt x="1301" y="479"/>
                      <a:pt x="1187" y="730"/>
                      <a:pt x="1164" y="1027"/>
                    </a:cubicBezTo>
                    <a:cubicBezTo>
                      <a:pt x="1142" y="1278"/>
                      <a:pt x="1210" y="1552"/>
                      <a:pt x="1347" y="1826"/>
                    </a:cubicBezTo>
                    <a:cubicBezTo>
                      <a:pt x="1484" y="2100"/>
                      <a:pt x="1644" y="2351"/>
                      <a:pt x="1895" y="2648"/>
                    </a:cubicBezTo>
                    <a:cubicBezTo>
                      <a:pt x="2100" y="2876"/>
                      <a:pt x="2351" y="3127"/>
                      <a:pt x="2648" y="3378"/>
                    </a:cubicBezTo>
                    <a:cubicBezTo>
                      <a:pt x="2876" y="3584"/>
                      <a:pt x="3127" y="3789"/>
                      <a:pt x="3378" y="3972"/>
                    </a:cubicBezTo>
                    <a:lnTo>
                      <a:pt x="3059" y="3949"/>
                    </a:lnTo>
                    <a:cubicBezTo>
                      <a:pt x="2671" y="3949"/>
                      <a:pt x="2237" y="3994"/>
                      <a:pt x="1826" y="4086"/>
                    </a:cubicBezTo>
                    <a:cubicBezTo>
                      <a:pt x="1370" y="4177"/>
                      <a:pt x="1005" y="4360"/>
                      <a:pt x="754" y="4611"/>
                    </a:cubicBezTo>
                    <a:cubicBezTo>
                      <a:pt x="594" y="4725"/>
                      <a:pt x="480" y="4885"/>
                      <a:pt x="365" y="5067"/>
                    </a:cubicBezTo>
                    <a:cubicBezTo>
                      <a:pt x="320" y="5159"/>
                      <a:pt x="274" y="5250"/>
                      <a:pt x="229" y="5318"/>
                    </a:cubicBezTo>
                    <a:cubicBezTo>
                      <a:pt x="183" y="5410"/>
                      <a:pt x="160" y="5501"/>
                      <a:pt x="137" y="5615"/>
                    </a:cubicBezTo>
                    <a:cubicBezTo>
                      <a:pt x="92" y="5752"/>
                      <a:pt x="92" y="5912"/>
                      <a:pt x="114" y="6049"/>
                    </a:cubicBezTo>
                    <a:cubicBezTo>
                      <a:pt x="137" y="6209"/>
                      <a:pt x="183" y="6345"/>
                      <a:pt x="274" y="6505"/>
                    </a:cubicBezTo>
                    <a:cubicBezTo>
                      <a:pt x="343" y="6597"/>
                      <a:pt x="411" y="6688"/>
                      <a:pt x="548" y="6802"/>
                    </a:cubicBezTo>
                    <a:cubicBezTo>
                      <a:pt x="662" y="6893"/>
                      <a:pt x="799" y="6962"/>
                      <a:pt x="959" y="7053"/>
                    </a:cubicBezTo>
                    <a:cubicBezTo>
                      <a:pt x="1210" y="7167"/>
                      <a:pt x="1530" y="7236"/>
                      <a:pt x="1918" y="7281"/>
                    </a:cubicBezTo>
                    <a:cubicBezTo>
                      <a:pt x="2009" y="7281"/>
                      <a:pt x="2123" y="7304"/>
                      <a:pt x="2237" y="7304"/>
                    </a:cubicBezTo>
                    <a:cubicBezTo>
                      <a:pt x="2351" y="7304"/>
                      <a:pt x="2465" y="7281"/>
                      <a:pt x="2580" y="7281"/>
                    </a:cubicBezTo>
                    <a:cubicBezTo>
                      <a:pt x="2100" y="7806"/>
                      <a:pt x="1667" y="8491"/>
                      <a:pt x="1278" y="9267"/>
                    </a:cubicBezTo>
                    <a:cubicBezTo>
                      <a:pt x="822" y="10180"/>
                      <a:pt x="480" y="11207"/>
                      <a:pt x="251" y="12326"/>
                    </a:cubicBezTo>
                    <a:cubicBezTo>
                      <a:pt x="69" y="13307"/>
                      <a:pt x="0" y="14403"/>
                      <a:pt x="46" y="15567"/>
                    </a:cubicBezTo>
                    <a:cubicBezTo>
                      <a:pt x="92" y="16617"/>
                      <a:pt x="251" y="17735"/>
                      <a:pt x="525" y="18854"/>
                    </a:cubicBezTo>
                    <a:cubicBezTo>
                      <a:pt x="1005" y="20954"/>
                      <a:pt x="1895" y="23076"/>
                      <a:pt x="3105" y="25131"/>
                    </a:cubicBezTo>
                    <a:cubicBezTo>
                      <a:pt x="4269" y="27048"/>
                      <a:pt x="5638" y="28760"/>
                      <a:pt x="7236" y="30221"/>
                    </a:cubicBezTo>
                    <a:cubicBezTo>
                      <a:pt x="8651" y="31522"/>
                      <a:pt x="10340" y="32640"/>
                      <a:pt x="12212" y="33553"/>
                    </a:cubicBezTo>
                    <a:cubicBezTo>
                      <a:pt x="13924" y="34398"/>
                      <a:pt x="15818" y="35037"/>
                      <a:pt x="17827" y="35448"/>
                    </a:cubicBezTo>
                    <a:cubicBezTo>
                      <a:pt x="18078" y="35493"/>
                      <a:pt x="18352" y="35539"/>
                      <a:pt x="18626" y="35585"/>
                    </a:cubicBezTo>
                    <a:cubicBezTo>
                      <a:pt x="18078" y="35105"/>
                      <a:pt x="17462" y="34603"/>
                      <a:pt x="16708" y="34010"/>
                    </a:cubicBezTo>
                    <a:cubicBezTo>
                      <a:pt x="15339" y="32960"/>
                      <a:pt x="13901" y="31933"/>
                      <a:pt x="12509" y="30951"/>
                    </a:cubicBezTo>
                    <a:lnTo>
                      <a:pt x="12463" y="30905"/>
                    </a:lnTo>
                    <a:lnTo>
                      <a:pt x="12280" y="30769"/>
                    </a:lnTo>
                    <a:cubicBezTo>
                      <a:pt x="11824" y="30449"/>
                      <a:pt x="11367" y="30129"/>
                      <a:pt x="10911" y="29810"/>
                    </a:cubicBezTo>
                    <a:cubicBezTo>
                      <a:pt x="10363" y="29399"/>
                      <a:pt x="9884" y="29034"/>
                      <a:pt x="9473" y="28691"/>
                    </a:cubicBezTo>
                    <a:cubicBezTo>
                      <a:pt x="8491" y="27870"/>
                      <a:pt x="7624" y="27002"/>
                      <a:pt x="6871" y="26135"/>
                    </a:cubicBezTo>
                    <a:cubicBezTo>
                      <a:pt x="6072" y="25222"/>
                      <a:pt x="5387" y="24240"/>
                      <a:pt x="4816" y="23282"/>
                    </a:cubicBezTo>
                    <a:cubicBezTo>
                      <a:pt x="4200" y="22232"/>
                      <a:pt x="3698" y="21159"/>
                      <a:pt x="3287" y="20041"/>
                    </a:cubicBezTo>
                    <a:cubicBezTo>
                      <a:pt x="3082" y="19402"/>
                      <a:pt x="2899" y="18831"/>
                      <a:pt x="2739" y="18260"/>
                    </a:cubicBezTo>
                    <a:cubicBezTo>
                      <a:pt x="2671" y="17964"/>
                      <a:pt x="2580" y="17621"/>
                      <a:pt x="2511" y="17302"/>
                    </a:cubicBezTo>
                    <a:cubicBezTo>
                      <a:pt x="2465" y="17028"/>
                      <a:pt x="2420" y="16731"/>
                      <a:pt x="2374" y="16434"/>
                    </a:cubicBezTo>
                    <a:cubicBezTo>
                      <a:pt x="2214" y="15225"/>
                      <a:pt x="2214" y="14015"/>
                      <a:pt x="2374" y="12782"/>
                    </a:cubicBezTo>
                    <a:cubicBezTo>
                      <a:pt x="2534" y="11572"/>
                      <a:pt x="2853" y="10408"/>
                      <a:pt x="3333" y="9336"/>
                    </a:cubicBezTo>
                    <a:cubicBezTo>
                      <a:pt x="3607" y="8742"/>
                      <a:pt x="3903" y="8194"/>
                      <a:pt x="4223" y="7715"/>
                    </a:cubicBezTo>
                    <a:cubicBezTo>
                      <a:pt x="4428" y="7441"/>
                      <a:pt x="4588" y="7190"/>
                      <a:pt x="4771" y="6985"/>
                    </a:cubicBezTo>
                    <a:cubicBezTo>
                      <a:pt x="4931" y="6802"/>
                      <a:pt x="5090" y="6597"/>
                      <a:pt x="5250" y="6414"/>
                    </a:cubicBezTo>
                    <a:cubicBezTo>
                      <a:pt x="5022" y="6323"/>
                      <a:pt x="4862" y="6231"/>
                      <a:pt x="4702" y="6163"/>
                    </a:cubicBezTo>
                    <a:cubicBezTo>
                      <a:pt x="4611" y="6094"/>
                      <a:pt x="4520" y="6049"/>
                      <a:pt x="4428" y="5980"/>
                    </a:cubicBezTo>
                    <a:cubicBezTo>
                      <a:pt x="4383" y="5935"/>
                      <a:pt x="4337" y="5889"/>
                      <a:pt x="4291" y="5843"/>
                    </a:cubicBezTo>
                    <a:cubicBezTo>
                      <a:pt x="4223" y="5798"/>
                      <a:pt x="4177" y="5752"/>
                      <a:pt x="4132" y="5684"/>
                    </a:cubicBezTo>
                    <a:cubicBezTo>
                      <a:pt x="4086" y="5638"/>
                      <a:pt x="4040" y="5569"/>
                      <a:pt x="4018" y="5501"/>
                    </a:cubicBezTo>
                    <a:cubicBezTo>
                      <a:pt x="3972" y="5432"/>
                      <a:pt x="3972" y="5387"/>
                      <a:pt x="3949" y="5318"/>
                    </a:cubicBezTo>
                    <a:cubicBezTo>
                      <a:pt x="3949" y="5250"/>
                      <a:pt x="3949" y="5227"/>
                      <a:pt x="3949" y="5181"/>
                    </a:cubicBezTo>
                    <a:cubicBezTo>
                      <a:pt x="3949" y="5044"/>
                      <a:pt x="3972" y="4930"/>
                      <a:pt x="4018" y="4816"/>
                    </a:cubicBezTo>
                    <a:cubicBezTo>
                      <a:pt x="4086" y="4679"/>
                      <a:pt x="4154" y="4565"/>
                      <a:pt x="4269" y="4451"/>
                    </a:cubicBezTo>
                    <a:cubicBezTo>
                      <a:pt x="4474" y="4223"/>
                      <a:pt x="4725" y="4017"/>
                      <a:pt x="5067" y="3812"/>
                    </a:cubicBezTo>
                    <a:cubicBezTo>
                      <a:pt x="4611" y="3538"/>
                      <a:pt x="4269" y="3310"/>
                      <a:pt x="3949" y="3081"/>
                    </a:cubicBezTo>
                    <a:cubicBezTo>
                      <a:pt x="3766" y="2945"/>
                      <a:pt x="3538" y="2785"/>
                      <a:pt x="3333" y="2579"/>
                    </a:cubicBezTo>
                    <a:cubicBezTo>
                      <a:pt x="3082" y="2374"/>
                      <a:pt x="2899" y="2191"/>
                      <a:pt x="2739" y="2009"/>
                    </a:cubicBezTo>
                    <a:cubicBezTo>
                      <a:pt x="2580" y="1849"/>
                      <a:pt x="2420" y="1643"/>
                      <a:pt x="2283" y="1415"/>
                    </a:cubicBezTo>
                    <a:cubicBezTo>
                      <a:pt x="2146" y="1164"/>
                      <a:pt x="2055" y="959"/>
                      <a:pt x="2009" y="753"/>
                    </a:cubicBezTo>
                    <a:cubicBezTo>
                      <a:pt x="1940" y="502"/>
                      <a:pt x="1918" y="274"/>
                      <a:pt x="1940" y="91"/>
                    </a:cubicBezTo>
                    <a:lnTo>
                      <a:pt x="1963" y="46"/>
                    </a:lnTo>
                    <a:lnTo>
                      <a:pt x="196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2" name="Google Shape;7966;p70">
                <a:extLst>
                  <a:ext uri="{FF2B5EF4-FFF2-40B4-BE49-F238E27FC236}">
                    <a16:creationId xmlns:a16="http://schemas.microsoft.com/office/drawing/2014/main" id="{75A92150-C526-4D76-8824-FCDD9650EB2C}"/>
                  </a:ext>
                </a:extLst>
              </p:cNvPr>
              <p:cNvSpPr/>
              <p:nvPr/>
            </p:nvSpPr>
            <p:spPr>
              <a:xfrm>
                <a:off x="5525064" y="2530904"/>
                <a:ext cx="136921" cy="137514"/>
              </a:xfrm>
              <a:custGeom>
                <a:avLst/>
                <a:gdLst/>
                <a:ahLst/>
                <a:cxnLst/>
                <a:rect l="l" t="t" r="r" b="b"/>
                <a:pathLst>
                  <a:path w="10614" h="10660" extrusionOk="0">
                    <a:moveTo>
                      <a:pt x="5615" y="0"/>
                    </a:moveTo>
                    <a:cubicBezTo>
                      <a:pt x="5341" y="0"/>
                      <a:pt x="5090" y="23"/>
                      <a:pt x="4816" y="46"/>
                    </a:cubicBezTo>
                    <a:cubicBezTo>
                      <a:pt x="4109" y="114"/>
                      <a:pt x="3378" y="320"/>
                      <a:pt x="2671" y="616"/>
                    </a:cubicBezTo>
                    <a:cubicBezTo>
                      <a:pt x="2123" y="845"/>
                      <a:pt x="1621" y="1141"/>
                      <a:pt x="1187" y="1484"/>
                    </a:cubicBezTo>
                    <a:cubicBezTo>
                      <a:pt x="1164" y="1370"/>
                      <a:pt x="1119" y="1256"/>
                      <a:pt x="1050" y="1164"/>
                    </a:cubicBezTo>
                    <a:cubicBezTo>
                      <a:pt x="1027" y="1073"/>
                      <a:pt x="913" y="1027"/>
                      <a:pt x="822" y="1027"/>
                    </a:cubicBezTo>
                    <a:cubicBezTo>
                      <a:pt x="753" y="1027"/>
                      <a:pt x="708" y="1027"/>
                      <a:pt x="662" y="1050"/>
                    </a:cubicBezTo>
                    <a:cubicBezTo>
                      <a:pt x="594" y="1096"/>
                      <a:pt x="548" y="1164"/>
                      <a:pt x="525" y="1233"/>
                    </a:cubicBezTo>
                    <a:cubicBezTo>
                      <a:pt x="502" y="1324"/>
                      <a:pt x="525" y="1393"/>
                      <a:pt x="548" y="1461"/>
                    </a:cubicBezTo>
                    <a:lnTo>
                      <a:pt x="594" y="1507"/>
                    </a:lnTo>
                    <a:lnTo>
                      <a:pt x="616" y="1575"/>
                    </a:lnTo>
                    <a:cubicBezTo>
                      <a:pt x="753" y="1918"/>
                      <a:pt x="868" y="2283"/>
                      <a:pt x="913" y="2671"/>
                    </a:cubicBezTo>
                    <a:cubicBezTo>
                      <a:pt x="959" y="3127"/>
                      <a:pt x="959" y="3607"/>
                      <a:pt x="913" y="4086"/>
                    </a:cubicBezTo>
                    <a:cubicBezTo>
                      <a:pt x="913" y="4086"/>
                      <a:pt x="913" y="4109"/>
                      <a:pt x="913" y="4109"/>
                    </a:cubicBezTo>
                    <a:cubicBezTo>
                      <a:pt x="913" y="4109"/>
                      <a:pt x="913" y="4132"/>
                      <a:pt x="913" y="4132"/>
                    </a:cubicBezTo>
                    <a:cubicBezTo>
                      <a:pt x="822" y="4679"/>
                      <a:pt x="662" y="5250"/>
                      <a:pt x="434" y="5821"/>
                    </a:cubicBezTo>
                    <a:lnTo>
                      <a:pt x="411" y="5889"/>
                    </a:lnTo>
                    <a:cubicBezTo>
                      <a:pt x="320" y="6095"/>
                      <a:pt x="206" y="6323"/>
                      <a:pt x="69" y="6551"/>
                    </a:cubicBezTo>
                    <a:cubicBezTo>
                      <a:pt x="0" y="6688"/>
                      <a:pt x="46" y="6871"/>
                      <a:pt x="183" y="6939"/>
                    </a:cubicBezTo>
                    <a:cubicBezTo>
                      <a:pt x="206" y="6962"/>
                      <a:pt x="206" y="6962"/>
                      <a:pt x="228" y="6962"/>
                    </a:cubicBezTo>
                    <a:cubicBezTo>
                      <a:pt x="1027" y="7669"/>
                      <a:pt x="1735" y="8240"/>
                      <a:pt x="2420" y="8719"/>
                    </a:cubicBezTo>
                    <a:cubicBezTo>
                      <a:pt x="3310" y="9336"/>
                      <a:pt x="4154" y="9815"/>
                      <a:pt x="4999" y="10157"/>
                    </a:cubicBezTo>
                    <a:cubicBezTo>
                      <a:pt x="5455" y="10340"/>
                      <a:pt x="5912" y="10477"/>
                      <a:pt x="6391" y="10568"/>
                    </a:cubicBezTo>
                    <a:cubicBezTo>
                      <a:pt x="6711" y="10637"/>
                      <a:pt x="7053" y="10660"/>
                      <a:pt x="7418" y="10660"/>
                    </a:cubicBezTo>
                    <a:lnTo>
                      <a:pt x="7761" y="10660"/>
                    </a:lnTo>
                    <a:cubicBezTo>
                      <a:pt x="8217" y="10637"/>
                      <a:pt x="8697" y="10523"/>
                      <a:pt x="9108" y="10340"/>
                    </a:cubicBezTo>
                    <a:cubicBezTo>
                      <a:pt x="9496" y="10180"/>
                      <a:pt x="9838" y="9952"/>
                      <a:pt x="10112" y="9655"/>
                    </a:cubicBezTo>
                    <a:cubicBezTo>
                      <a:pt x="10294" y="9427"/>
                      <a:pt x="10431" y="9130"/>
                      <a:pt x="10523" y="8834"/>
                    </a:cubicBezTo>
                    <a:cubicBezTo>
                      <a:pt x="10591" y="8537"/>
                      <a:pt x="10614" y="8217"/>
                      <a:pt x="10591" y="7852"/>
                    </a:cubicBezTo>
                    <a:cubicBezTo>
                      <a:pt x="10568" y="7555"/>
                      <a:pt x="10477" y="7236"/>
                      <a:pt x="10340" y="6871"/>
                    </a:cubicBezTo>
                    <a:cubicBezTo>
                      <a:pt x="10226" y="6574"/>
                      <a:pt x="10066" y="6254"/>
                      <a:pt x="9838" y="5912"/>
                    </a:cubicBezTo>
                    <a:cubicBezTo>
                      <a:pt x="9815" y="5866"/>
                      <a:pt x="9769" y="5843"/>
                      <a:pt x="9747" y="5821"/>
                    </a:cubicBezTo>
                    <a:cubicBezTo>
                      <a:pt x="9541" y="5296"/>
                      <a:pt x="9381" y="4725"/>
                      <a:pt x="9290" y="4109"/>
                    </a:cubicBezTo>
                    <a:cubicBezTo>
                      <a:pt x="9176" y="3219"/>
                      <a:pt x="9176" y="2260"/>
                      <a:pt x="9313" y="1256"/>
                    </a:cubicBezTo>
                    <a:lnTo>
                      <a:pt x="9313" y="1324"/>
                    </a:lnTo>
                    <a:cubicBezTo>
                      <a:pt x="9359" y="1050"/>
                      <a:pt x="9404" y="753"/>
                      <a:pt x="9450" y="457"/>
                    </a:cubicBezTo>
                    <a:cubicBezTo>
                      <a:pt x="9496" y="274"/>
                      <a:pt x="9404" y="137"/>
                      <a:pt x="9267" y="91"/>
                    </a:cubicBezTo>
                    <a:cubicBezTo>
                      <a:pt x="9244" y="91"/>
                      <a:pt x="9222" y="69"/>
                      <a:pt x="9176" y="69"/>
                    </a:cubicBezTo>
                    <a:cubicBezTo>
                      <a:pt x="9062" y="69"/>
                      <a:pt x="8925" y="160"/>
                      <a:pt x="8902" y="297"/>
                    </a:cubicBezTo>
                    <a:cubicBezTo>
                      <a:pt x="8856" y="525"/>
                      <a:pt x="8811" y="753"/>
                      <a:pt x="8788" y="1004"/>
                    </a:cubicBezTo>
                    <a:cubicBezTo>
                      <a:pt x="8286" y="594"/>
                      <a:pt x="7692" y="320"/>
                      <a:pt x="7008" y="160"/>
                    </a:cubicBezTo>
                    <a:cubicBezTo>
                      <a:pt x="6574" y="46"/>
                      <a:pt x="6095" y="0"/>
                      <a:pt x="5615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3" name="Google Shape;7967;p70">
                <a:extLst>
                  <a:ext uri="{FF2B5EF4-FFF2-40B4-BE49-F238E27FC236}">
                    <a16:creationId xmlns:a16="http://schemas.microsoft.com/office/drawing/2014/main" id="{B10A19BE-1A2E-448A-A8C7-95B67194F25E}"/>
                  </a:ext>
                </a:extLst>
              </p:cNvPr>
              <p:cNvSpPr/>
              <p:nvPr/>
            </p:nvSpPr>
            <p:spPr>
              <a:xfrm>
                <a:off x="5531539" y="2530904"/>
                <a:ext cx="116023" cy="63739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4941" extrusionOk="0">
                    <a:moveTo>
                      <a:pt x="5113" y="0"/>
                    </a:moveTo>
                    <a:cubicBezTo>
                      <a:pt x="4839" y="0"/>
                      <a:pt x="4565" y="0"/>
                      <a:pt x="4314" y="46"/>
                    </a:cubicBezTo>
                    <a:cubicBezTo>
                      <a:pt x="3607" y="114"/>
                      <a:pt x="2876" y="297"/>
                      <a:pt x="2169" y="616"/>
                    </a:cubicBezTo>
                    <a:cubicBezTo>
                      <a:pt x="1621" y="845"/>
                      <a:pt x="1119" y="1119"/>
                      <a:pt x="685" y="1484"/>
                    </a:cubicBezTo>
                    <a:cubicBezTo>
                      <a:pt x="662" y="1370"/>
                      <a:pt x="617" y="1256"/>
                      <a:pt x="571" y="1164"/>
                    </a:cubicBezTo>
                    <a:cubicBezTo>
                      <a:pt x="525" y="1073"/>
                      <a:pt x="434" y="1004"/>
                      <a:pt x="297" y="1004"/>
                    </a:cubicBezTo>
                    <a:cubicBezTo>
                      <a:pt x="251" y="1004"/>
                      <a:pt x="206" y="1027"/>
                      <a:pt x="160" y="1050"/>
                    </a:cubicBezTo>
                    <a:cubicBezTo>
                      <a:pt x="92" y="1096"/>
                      <a:pt x="46" y="1141"/>
                      <a:pt x="23" y="1233"/>
                    </a:cubicBezTo>
                    <a:cubicBezTo>
                      <a:pt x="0" y="1324"/>
                      <a:pt x="23" y="1393"/>
                      <a:pt x="46" y="1461"/>
                    </a:cubicBezTo>
                    <a:lnTo>
                      <a:pt x="69" y="1507"/>
                    </a:lnTo>
                    <a:lnTo>
                      <a:pt x="114" y="1575"/>
                    </a:lnTo>
                    <a:cubicBezTo>
                      <a:pt x="251" y="1918"/>
                      <a:pt x="343" y="2283"/>
                      <a:pt x="411" y="2671"/>
                    </a:cubicBezTo>
                    <a:cubicBezTo>
                      <a:pt x="411" y="2808"/>
                      <a:pt x="434" y="2945"/>
                      <a:pt x="434" y="3082"/>
                    </a:cubicBezTo>
                    <a:cubicBezTo>
                      <a:pt x="571" y="3173"/>
                      <a:pt x="685" y="3241"/>
                      <a:pt x="822" y="3310"/>
                    </a:cubicBezTo>
                    <a:cubicBezTo>
                      <a:pt x="1918" y="3903"/>
                      <a:pt x="3082" y="4337"/>
                      <a:pt x="4292" y="4634"/>
                    </a:cubicBezTo>
                    <a:cubicBezTo>
                      <a:pt x="5149" y="4829"/>
                      <a:pt x="6007" y="4940"/>
                      <a:pt x="6865" y="4940"/>
                    </a:cubicBezTo>
                    <a:cubicBezTo>
                      <a:pt x="7011" y="4940"/>
                      <a:pt x="7158" y="4937"/>
                      <a:pt x="7304" y="4930"/>
                    </a:cubicBezTo>
                    <a:lnTo>
                      <a:pt x="7282" y="4930"/>
                    </a:lnTo>
                    <a:cubicBezTo>
                      <a:pt x="7624" y="4930"/>
                      <a:pt x="7966" y="4908"/>
                      <a:pt x="8309" y="4839"/>
                    </a:cubicBezTo>
                    <a:cubicBezTo>
                      <a:pt x="8514" y="4816"/>
                      <a:pt x="8720" y="4771"/>
                      <a:pt x="8902" y="4725"/>
                    </a:cubicBezTo>
                    <a:cubicBezTo>
                      <a:pt x="8857" y="4520"/>
                      <a:pt x="8834" y="4314"/>
                      <a:pt x="8788" y="4109"/>
                    </a:cubicBezTo>
                    <a:cubicBezTo>
                      <a:pt x="8674" y="3219"/>
                      <a:pt x="8697" y="2260"/>
                      <a:pt x="8834" y="1256"/>
                    </a:cubicBezTo>
                    <a:lnTo>
                      <a:pt x="8834" y="1256"/>
                    </a:lnTo>
                    <a:lnTo>
                      <a:pt x="8788" y="1324"/>
                    </a:lnTo>
                    <a:lnTo>
                      <a:pt x="8857" y="982"/>
                    </a:lnTo>
                    <a:cubicBezTo>
                      <a:pt x="8902" y="799"/>
                      <a:pt x="8925" y="616"/>
                      <a:pt x="8971" y="457"/>
                    </a:cubicBezTo>
                    <a:cubicBezTo>
                      <a:pt x="8994" y="274"/>
                      <a:pt x="8902" y="114"/>
                      <a:pt x="8765" y="91"/>
                    </a:cubicBezTo>
                    <a:cubicBezTo>
                      <a:pt x="8742" y="69"/>
                      <a:pt x="8720" y="69"/>
                      <a:pt x="8674" y="69"/>
                    </a:cubicBezTo>
                    <a:cubicBezTo>
                      <a:pt x="8560" y="69"/>
                      <a:pt x="8423" y="160"/>
                      <a:pt x="8400" y="297"/>
                    </a:cubicBezTo>
                    <a:cubicBezTo>
                      <a:pt x="8354" y="525"/>
                      <a:pt x="8309" y="753"/>
                      <a:pt x="8263" y="1004"/>
                    </a:cubicBezTo>
                    <a:cubicBezTo>
                      <a:pt x="7784" y="594"/>
                      <a:pt x="7190" y="320"/>
                      <a:pt x="6506" y="160"/>
                    </a:cubicBezTo>
                    <a:cubicBezTo>
                      <a:pt x="6072" y="46"/>
                      <a:pt x="5593" y="0"/>
                      <a:pt x="5113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4" name="Google Shape;7968;p70">
                <a:extLst>
                  <a:ext uri="{FF2B5EF4-FFF2-40B4-BE49-F238E27FC236}">
                    <a16:creationId xmlns:a16="http://schemas.microsoft.com/office/drawing/2014/main" id="{F4423BEF-2547-4F9E-9440-3626921D89BA}"/>
                  </a:ext>
                </a:extLst>
              </p:cNvPr>
              <p:cNvSpPr/>
              <p:nvPr/>
            </p:nvSpPr>
            <p:spPr>
              <a:xfrm>
                <a:off x="5745887" y="2229989"/>
                <a:ext cx="95408" cy="135463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10501" extrusionOk="0">
                    <a:moveTo>
                      <a:pt x="3447" y="1"/>
                    </a:moveTo>
                    <a:cubicBezTo>
                      <a:pt x="2808" y="1"/>
                      <a:pt x="2191" y="161"/>
                      <a:pt x="1621" y="480"/>
                    </a:cubicBezTo>
                    <a:cubicBezTo>
                      <a:pt x="959" y="822"/>
                      <a:pt x="434" y="1393"/>
                      <a:pt x="69" y="2078"/>
                    </a:cubicBezTo>
                    <a:cubicBezTo>
                      <a:pt x="23" y="2169"/>
                      <a:pt x="0" y="2215"/>
                      <a:pt x="23" y="2306"/>
                    </a:cubicBezTo>
                    <a:cubicBezTo>
                      <a:pt x="46" y="2375"/>
                      <a:pt x="91" y="2443"/>
                      <a:pt x="137" y="2489"/>
                    </a:cubicBezTo>
                    <a:cubicBezTo>
                      <a:pt x="183" y="2512"/>
                      <a:pt x="251" y="2534"/>
                      <a:pt x="320" y="2534"/>
                    </a:cubicBezTo>
                    <a:lnTo>
                      <a:pt x="365" y="2534"/>
                    </a:lnTo>
                    <a:cubicBezTo>
                      <a:pt x="434" y="2512"/>
                      <a:pt x="502" y="2466"/>
                      <a:pt x="548" y="2420"/>
                    </a:cubicBezTo>
                    <a:cubicBezTo>
                      <a:pt x="685" y="2124"/>
                      <a:pt x="868" y="1872"/>
                      <a:pt x="1073" y="1644"/>
                    </a:cubicBezTo>
                    <a:cubicBezTo>
                      <a:pt x="1141" y="1576"/>
                      <a:pt x="1210" y="1484"/>
                      <a:pt x="1301" y="1416"/>
                    </a:cubicBezTo>
                    <a:lnTo>
                      <a:pt x="1301" y="1416"/>
                    </a:lnTo>
                    <a:cubicBezTo>
                      <a:pt x="1256" y="1484"/>
                      <a:pt x="1233" y="1576"/>
                      <a:pt x="1210" y="1667"/>
                    </a:cubicBezTo>
                    <a:cubicBezTo>
                      <a:pt x="1119" y="2032"/>
                      <a:pt x="1073" y="2420"/>
                      <a:pt x="1050" y="2854"/>
                    </a:cubicBezTo>
                    <a:cubicBezTo>
                      <a:pt x="1004" y="3630"/>
                      <a:pt x="1119" y="4475"/>
                      <a:pt x="1370" y="5342"/>
                    </a:cubicBezTo>
                    <a:cubicBezTo>
                      <a:pt x="1621" y="6141"/>
                      <a:pt x="1986" y="6894"/>
                      <a:pt x="2442" y="7602"/>
                    </a:cubicBezTo>
                    <a:cubicBezTo>
                      <a:pt x="2899" y="8332"/>
                      <a:pt x="3447" y="8948"/>
                      <a:pt x="4063" y="9450"/>
                    </a:cubicBezTo>
                    <a:lnTo>
                      <a:pt x="4040" y="9496"/>
                    </a:lnTo>
                    <a:lnTo>
                      <a:pt x="4040" y="9473"/>
                    </a:lnTo>
                    <a:cubicBezTo>
                      <a:pt x="3744" y="9656"/>
                      <a:pt x="3447" y="9816"/>
                      <a:pt x="3150" y="9930"/>
                    </a:cubicBezTo>
                    <a:cubicBezTo>
                      <a:pt x="2990" y="9930"/>
                      <a:pt x="2876" y="10044"/>
                      <a:pt x="2853" y="10204"/>
                    </a:cubicBezTo>
                    <a:cubicBezTo>
                      <a:pt x="2853" y="10272"/>
                      <a:pt x="2876" y="10363"/>
                      <a:pt x="2922" y="10409"/>
                    </a:cubicBezTo>
                    <a:cubicBezTo>
                      <a:pt x="2990" y="10478"/>
                      <a:pt x="3059" y="10500"/>
                      <a:pt x="3127" y="10500"/>
                    </a:cubicBezTo>
                    <a:lnTo>
                      <a:pt x="3287" y="10500"/>
                    </a:lnTo>
                    <a:cubicBezTo>
                      <a:pt x="3310" y="10478"/>
                      <a:pt x="3356" y="10478"/>
                      <a:pt x="3401" y="10455"/>
                    </a:cubicBezTo>
                    <a:lnTo>
                      <a:pt x="3424" y="10432"/>
                    </a:lnTo>
                    <a:cubicBezTo>
                      <a:pt x="3515" y="10409"/>
                      <a:pt x="3607" y="10363"/>
                      <a:pt x="3698" y="10318"/>
                    </a:cubicBezTo>
                    <a:cubicBezTo>
                      <a:pt x="3880" y="10249"/>
                      <a:pt x="4063" y="10158"/>
                      <a:pt x="4246" y="10021"/>
                    </a:cubicBezTo>
                    <a:cubicBezTo>
                      <a:pt x="4588" y="9816"/>
                      <a:pt x="4930" y="9542"/>
                      <a:pt x="5227" y="9268"/>
                    </a:cubicBezTo>
                    <a:cubicBezTo>
                      <a:pt x="5821" y="8697"/>
                      <a:pt x="6323" y="7990"/>
                      <a:pt x="6711" y="7191"/>
                    </a:cubicBezTo>
                    <a:cubicBezTo>
                      <a:pt x="7076" y="6415"/>
                      <a:pt x="7281" y="5570"/>
                      <a:pt x="7350" y="4748"/>
                    </a:cubicBezTo>
                    <a:cubicBezTo>
                      <a:pt x="7396" y="3904"/>
                      <a:pt x="7259" y="3059"/>
                      <a:pt x="6939" y="2306"/>
                    </a:cubicBezTo>
                    <a:cubicBezTo>
                      <a:pt x="6642" y="1621"/>
                      <a:pt x="6163" y="1051"/>
                      <a:pt x="5547" y="640"/>
                    </a:cubicBezTo>
                    <a:cubicBezTo>
                      <a:pt x="4976" y="252"/>
                      <a:pt x="4314" y="46"/>
                      <a:pt x="3607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5" name="Google Shape;7969;p70">
                <a:extLst>
                  <a:ext uri="{FF2B5EF4-FFF2-40B4-BE49-F238E27FC236}">
                    <a16:creationId xmlns:a16="http://schemas.microsoft.com/office/drawing/2014/main" id="{CC9998D4-EB00-4777-B638-7EFCB9B5EA7C}"/>
                  </a:ext>
                </a:extLst>
              </p:cNvPr>
              <p:cNvSpPr/>
              <p:nvPr/>
            </p:nvSpPr>
            <p:spPr>
              <a:xfrm>
                <a:off x="5767970" y="2251492"/>
                <a:ext cx="44170" cy="43731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3390" extrusionOk="0">
                    <a:moveTo>
                      <a:pt x="3150" y="0"/>
                    </a:moveTo>
                    <a:cubicBezTo>
                      <a:pt x="3127" y="0"/>
                      <a:pt x="3104" y="0"/>
                      <a:pt x="3081" y="23"/>
                    </a:cubicBezTo>
                    <a:cubicBezTo>
                      <a:pt x="2716" y="91"/>
                      <a:pt x="2374" y="228"/>
                      <a:pt x="2054" y="411"/>
                    </a:cubicBezTo>
                    <a:cubicBezTo>
                      <a:pt x="1735" y="571"/>
                      <a:pt x="1438" y="822"/>
                      <a:pt x="1164" y="1073"/>
                    </a:cubicBezTo>
                    <a:cubicBezTo>
                      <a:pt x="639" y="1621"/>
                      <a:pt x="251" y="2283"/>
                      <a:pt x="46" y="3013"/>
                    </a:cubicBezTo>
                    <a:cubicBezTo>
                      <a:pt x="0" y="3150"/>
                      <a:pt x="91" y="3333"/>
                      <a:pt x="251" y="3378"/>
                    </a:cubicBezTo>
                    <a:cubicBezTo>
                      <a:pt x="279" y="3386"/>
                      <a:pt x="307" y="3390"/>
                      <a:pt x="334" y="3390"/>
                    </a:cubicBezTo>
                    <a:cubicBezTo>
                      <a:pt x="463" y="3390"/>
                      <a:pt x="579" y="3305"/>
                      <a:pt x="616" y="3173"/>
                    </a:cubicBezTo>
                    <a:cubicBezTo>
                      <a:pt x="662" y="3036"/>
                      <a:pt x="708" y="2922"/>
                      <a:pt x="753" y="2785"/>
                    </a:cubicBezTo>
                    <a:cubicBezTo>
                      <a:pt x="936" y="2397"/>
                      <a:pt x="1141" y="2031"/>
                      <a:pt x="1415" y="1689"/>
                    </a:cubicBezTo>
                    <a:cubicBezTo>
                      <a:pt x="1575" y="1461"/>
                      <a:pt x="1780" y="1278"/>
                      <a:pt x="1986" y="1096"/>
                    </a:cubicBezTo>
                    <a:cubicBezTo>
                      <a:pt x="2214" y="936"/>
                      <a:pt x="2442" y="776"/>
                      <a:pt x="2693" y="662"/>
                    </a:cubicBezTo>
                    <a:cubicBezTo>
                      <a:pt x="2876" y="616"/>
                      <a:pt x="3036" y="548"/>
                      <a:pt x="3218" y="502"/>
                    </a:cubicBezTo>
                    <a:cubicBezTo>
                      <a:pt x="3355" y="479"/>
                      <a:pt x="3424" y="320"/>
                      <a:pt x="3401" y="183"/>
                    </a:cubicBezTo>
                    <a:cubicBezTo>
                      <a:pt x="3355" y="68"/>
                      <a:pt x="3264" y="0"/>
                      <a:pt x="3150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6" name="Google Shape;7970;p70">
                <a:extLst>
                  <a:ext uri="{FF2B5EF4-FFF2-40B4-BE49-F238E27FC236}">
                    <a16:creationId xmlns:a16="http://schemas.microsoft.com/office/drawing/2014/main" id="{F0E96322-A7E6-4098-B545-7F4958A936A3}"/>
                  </a:ext>
                </a:extLst>
              </p:cNvPr>
              <p:cNvSpPr/>
              <p:nvPr/>
            </p:nvSpPr>
            <p:spPr>
              <a:xfrm>
                <a:off x="5248593" y="2038022"/>
                <a:ext cx="565936" cy="525017"/>
              </a:xfrm>
              <a:custGeom>
                <a:avLst/>
                <a:gdLst/>
                <a:ahLst/>
                <a:cxnLst/>
                <a:rect l="l" t="t" r="r" b="b"/>
                <a:pathLst>
                  <a:path w="43871" h="40699" extrusionOk="0">
                    <a:moveTo>
                      <a:pt x="29331" y="1"/>
                    </a:moveTo>
                    <a:cubicBezTo>
                      <a:pt x="28349" y="1"/>
                      <a:pt x="27299" y="46"/>
                      <a:pt x="26021" y="115"/>
                    </a:cubicBezTo>
                    <a:cubicBezTo>
                      <a:pt x="25428" y="138"/>
                      <a:pt x="24811" y="206"/>
                      <a:pt x="24127" y="275"/>
                    </a:cubicBezTo>
                    <a:cubicBezTo>
                      <a:pt x="22780" y="434"/>
                      <a:pt x="21342" y="708"/>
                      <a:pt x="19881" y="1051"/>
                    </a:cubicBezTo>
                    <a:cubicBezTo>
                      <a:pt x="18375" y="1416"/>
                      <a:pt x="16868" y="1850"/>
                      <a:pt x="15407" y="2397"/>
                    </a:cubicBezTo>
                    <a:cubicBezTo>
                      <a:pt x="13878" y="2945"/>
                      <a:pt x="12417" y="3584"/>
                      <a:pt x="11025" y="4315"/>
                    </a:cubicBezTo>
                    <a:cubicBezTo>
                      <a:pt x="9587" y="5045"/>
                      <a:pt x="8263" y="5890"/>
                      <a:pt x="7099" y="6780"/>
                    </a:cubicBezTo>
                    <a:cubicBezTo>
                      <a:pt x="4474" y="8766"/>
                      <a:pt x="2716" y="11002"/>
                      <a:pt x="1849" y="13399"/>
                    </a:cubicBezTo>
                    <a:cubicBezTo>
                      <a:pt x="1598" y="14084"/>
                      <a:pt x="1415" y="14769"/>
                      <a:pt x="1324" y="15431"/>
                    </a:cubicBezTo>
                    <a:cubicBezTo>
                      <a:pt x="1210" y="16207"/>
                      <a:pt x="1164" y="17051"/>
                      <a:pt x="1210" y="17987"/>
                    </a:cubicBezTo>
                    <a:cubicBezTo>
                      <a:pt x="1256" y="18854"/>
                      <a:pt x="1370" y="19790"/>
                      <a:pt x="1575" y="20840"/>
                    </a:cubicBezTo>
                    <a:cubicBezTo>
                      <a:pt x="1735" y="21776"/>
                      <a:pt x="2009" y="22757"/>
                      <a:pt x="2328" y="23716"/>
                    </a:cubicBezTo>
                    <a:cubicBezTo>
                      <a:pt x="2625" y="24629"/>
                      <a:pt x="3013" y="25542"/>
                      <a:pt x="3447" y="26432"/>
                    </a:cubicBezTo>
                    <a:cubicBezTo>
                      <a:pt x="3766" y="27094"/>
                      <a:pt x="4109" y="27688"/>
                      <a:pt x="4474" y="28258"/>
                    </a:cubicBezTo>
                    <a:cubicBezTo>
                      <a:pt x="4177" y="28190"/>
                      <a:pt x="3926" y="28167"/>
                      <a:pt x="3675" y="28167"/>
                    </a:cubicBezTo>
                    <a:cubicBezTo>
                      <a:pt x="3401" y="28167"/>
                      <a:pt x="3150" y="28190"/>
                      <a:pt x="2899" y="28236"/>
                    </a:cubicBezTo>
                    <a:cubicBezTo>
                      <a:pt x="2534" y="28304"/>
                      <a:pt x="2169" y="28441"/>
                      <a:pt x="1803" y="28646"/>
                    </a:cubicBezTo>
                    <a:cubicBezTo>
                      <a:pt x="1530" y="28806"/>
                      <a:pt x="1256" y="29012"/>
                      <a:pt x="1005" y="29263"/>
                    </a:cubicBezTo>
                    <a:cubicBezTo>
                      <a:pt x="594" y="29696"/>
                      <a:pt x="297" y="30267"/>
                      <a:pt x="137" y="30929"/>
                    </a:cubicBezTo>
                    <a:cubicBezTo>
                      <a:pt x="0" y="31522"/>
                      <a:pt x="0" y="32184"/>
                      <a:pt x="137" y="32915"/>
                    </a:cubicBezTo>
                    <a:cubicBezTo>
                      <a:pt x="251" y="33554"/>
                      <a:pt x="480" y="34216"/>
                      <a:pt x="799" y="34878"/>
                    </a:cubicBezTo>
                    <a:cubicBezTo>
                      <a:pt x="1119" y="35494"/>
                      <a:pt x="1507" y="36019"/>
                      <a:pt x="1963" y="36498"/>
                    </a:cubicBezTo>
                    <a:cubicBezTo>
                      <a:pt x="2237" y="36749"/>
                      <a:pt x="2534" y="37000"/>
                      <a:pt x="2945" y="37252"/>
                    </a:cubicBezTo>
                    <a:cubicBezTo>
                      <a:pt x="3287" y="37480"/>
                      <a:pt x="3698" y="37708"/>
                      <a:pt x="4132" y="37891"/>
                    </a:cubicBezTo>
                    <a:cubicBezTo>
                      <a:pt x="4953" y="38233"/>
                      <a:pt x="5866" y="38416"/>
                      <a:pt x="6802" y="38461"/>
                    </a:cubicBezTo>
                    <a:lnTo>
                      <a:pt x="7076" y="38461"/>
                    </a:lnTo>
                    <a:cubicBezTo>
                      <a:pt x="7829" y="38461"/>
                      <a:pt x="8560" y="38347"/>
                      <a:pt x="9267" y="38119"/>
                    </a:cubicBezTo>
                    <a:cubicBezTo>
                      <a:pt x="9633" y="38005"/>
                      <a:pt x="10021" y="37822"/>
                      <a:pt x="10409" y="37617"/>
                    </a:cubicBezTo>
                    <a:cubicBezTo>
                      <a:pt x="10705" y="37457"/>
                      <a:pt x="10979" y="37274"/>
                      <a:pt x="11276" y="37023"/>
                    </a:cubicBezTo>
                    <a:cubicBezTo>
                      <a:pt x="11869" y="37594"/>
                      <a:pt x="12554" y="38096"/>
                      <a:pt x="13307" y="38553"/>
                    </a:cubicBezTo>
                    <a:cubicBezTo>
                      <a:pt x="14106" y="38986"/>
                      <a:pt x="14974" y="39374"/>
                      <a:pt x="16001" y="39694"/>
                    </a:cubicBezTo>
                    <a:cubicBezTo>
                      <a:pt x="16868" y="39968"/>
                      <a:pt x="17804" y="40173"/>
                      <a:pt x="18877" y="40356"/>
                    </a:cubicBezTo>
                    <a:cubicBezTo>
                      <a:pt x="19790" y="40493"/>
                      <a:pt x="20748" y="40584"/>
                      <a:pt x="21798" y="40652"/>
                    </a:cubicBezTo>
                    <a:cubicBezTo>
                      <a:pt x="22415" y="40675"/>
                      <a:pt x="23031" y="40698"/>
                      <a:pt x="23624" y="40698"/>
                    </a:cubicBezTo>
                    <a:cubicBezTo>
                      <a:pt x="26911" y="40698"/>
                      <a:pt x="29970" y="40219"/>
                      <a:pt x="32755" y="39306"/>
                    </a:cubicBezTo>
                    <a:cubicBezTo>
                      <a:pt x="34581" y="38690"/>
                      <a:pt x="36270" y="37891"/>
                      <a:pt x="37730" y="36909"/>
                    </a:cubicBezTo>
                    <a:cubicBezTo>
                      <a:pt x="38484" y="36407"/>
                      <a:pt x="39214" y="35836"/>
                      <a:pt x="39876" y="35220"/>
                    </a:cubicBezTo>
                    <a:cubicBezTo>
                      <a:pt x="40515" y="34604"/>
                      <a:pt x="41131" y="33896"/>
                      <a:pt x="41702" y="33143"/>
                    </a:cubicBezTo>
                    <a:cubicBezTo>
                      <a:pt x="41976" y="32778"/>
                      <a:pt x="42227" y="32390"/>
                      <a:pt x="42478" y="31979"/>
                    </a:cubicBezTo>
                    <a:cubicBezTo>
                      <a:pt x="42752" y="31500"/>
                      <a:pt x="42980" y="31043"/>
                      <a:pt x="43186" y="30609"/>
                    </a:cubicBezTo>
                    <a:cubicBezTo>
                      <a:pt x="43391" y="30107"/>
                      <a:pt x="43551" y="29605"/>
                      <a:pt x="43665" y="29103"/>
                    </a:cubicBezTo>
                    <a:cubicBezTo>
                      <a:pt x="43756" y="28624"/>
                      <a:pt x="43825" y="28121"/>
                      <a:pt x="43848" y="27596"/>
                    </a:cubicBezTo>
                    <a:cubicBezTo>
                      <a:pt x="43870" y="26729"/>
                      <a:pt x="43756" y="25770"/>
                      <a:pt x="43505" y="24698"/>
                    </a:cubicBezTo>
                    <a:cubicBezTo>
                      <a:pt x="43300" y="23785"/>
                      <a:pt x="43003" y="22894"/>
                      <a:pt x="42615" y="21844"/>
                    </a:cubicBezTo>
                    <a:lnTo>
                      <a:pt x="42364" y="21137"/>
                    </a:lnTo>
                    <a:cubicBezTo>
                      <a:pt x="41771" y="19539"/>
                      <a:pt x="41154" y="17873"/>
                      <a:pt x="40926" y="16161"/>
                    </a:cubicBezTo>
                    <a:cubicBezTo>
                      <a:pt x="40858" y="15682"/>
                      <a:pt x="40835" y="15202"/>
                      <a:pt x="40812" y="14746"/>
                    </a:cubicBezTo>
                    <a:lnTo>
                      <a:pt x="40789" y="14632"/>
                    </a:lnTo>
                    <a:cubicBezTo>
                      <a:pt x="40766" y="14107"/>
                      <a:pt x="40721" y="13605"/>
                      <a:pt x="40698" y="13080"/>
                    </a:cubicBezTo>
                    <a:cubicBezTo>
                      <a:pt x="40606" y="11915"/>
                      <a:pt x="40492" y="10911"/>
                      <a:pt x="40355" y="9975"/>
                    </a:cubicBezTo>
                    <a:cubicBezTo>
                      <a:pt x="40196" y="8903"/>
                      <a:pt x="39990" y="7944"/>
                      <a:pt x="39739" y="7008"/>
                    </a:cubicBezTo>
                    <a:cubicBezTo>
                      <a:pt x="39465" y="6027"/>
                      <a:pt x="39123" y="5091"/>
                      <a:pt x="38689" y="4201"/>
                    </a:cubicBezTo>
                    <a:cubicBezTo>
                      <a:pt x="37982" y="2717"/>
                      <a:pt x="37000" y="1370"/>
                      <a:pt x="35790" y="206"/>
                    </a:cubicBezTo>
                    <a:cubicBezTo>
                      <a:pt x="35722" y="138"/>
                      <a:pt x="35653" y="115"/>
                      <a:pt x="35585" y="115"/>
                    </a:cubicBezTo>
                    <a:cubicBezTo>
                      <a:pt x="35494" y="115"/>
                      <a:pt x="35425" y="138"/>
                      <a:pt x="35379" y="206"/>
                    </a:cubicBezTo>
                    <a:cubicBezTo>
                      <a:pt x="35311" y="252"/>
                      <a:pt x="35288" y="320"/>
                      <a:pt x="35288" y="412"/>
                    </a:cubicBezTo>
                    <a:cubicBezTo>
                      <a:pt x="35288" y="480"/>
                      <a:pt x="35334" y="549"/>
                      <a:pt x="35379" y="594"/>
                    </a:cubicBezTo>
                    <a:lnTo>
                      <a:pt x="35425" y="640"/>
                    </a:lnTo>
                    <a:cubicBezTo>
                      <a:pt x="33759" y="206"/>
                      <a:pt x="31887" y="1"/>
                      <a:pt x="29536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7" name="Google Shape;7971;p70">
                <a:extLst>
                  <a:ext uri="{FF2B5EF4-FFF2-40B4-BE49-F238E27FC236}">
                    <a16:creationId xmlns:a16="http://schemas.microsoft.com/office/drawing/2014/main" id="{5DDC8E69-03F4-49F9-BF8F-19A8D93E9E86}"/>
                  </a:ext>
                </a:extLst>
              </p:cNvPr>
              <p:cNvSpPr/>
              <p:nvPr/>
            </p:nvSpPr>
            <p:spPr>
              <a:xfrm>
                <a:off x="5263608" y="2038022"/>
                <a:ext cx="494096" cy="349526"/>
              </a:xfrm>
              <a:custGeom>
                <a:avLst/>
                <a:gdLst/>
                <a:ahLst/>
                <a:cxnLst/>
                <a:rect l="l" t="t" r="r" b="b"/>
                <a:pathLst>
                  <a:path w="38302" h="27095" extrusionOk="0">
                    <a:moveTo>
                      <a:pt x="14038" y="13627"/>
                    </a:moveTo>
                    <a:cubicBezTo>
                      <a:pt x="14030" y="13627"/>
                      <a:pt x="14023" y="13627"/>
                      <a:pt x="14015" y="13627"/>
                    </a:cubicBezTo>
                    <a:lnTo>
                      <a:pt x="14038" y="13627"/>
                    </a:lnTo>
                    <a:cubicBezTo>
                      <a:pt x="14038" y="13627"/>
                      <a:pt x="14038" y="13627"/>
                      <a:pt x="14038" y="13627"/>
                    </a:cubicBezTo>
                    <a:close/>
                    <a:moveTo>
                      <a:pt x="8514" y="25360"/>
                    </a:moveTo>
                    <a:lnTo>
                      <a:pt x="8514" y="25360"/>
                    </a:lnTo>
                    <a:cubicBezTo>
                      <a:pt x="8509" y="25367"/>
                      <a:pt x="8503" y="25374"/>
                      <a:pt x="8498" y="25381"/>
                    </a:cubicBezTo>
                    <a:lnTo>
                      <a:pt x="8498" y="25381"/>
                    </a:lnTo>
                    <a:cubicBezTo>
                      <a:pt x="8504" y="25380"/>
                      <a:pt x="8514" y="25374"/>
                      <a:pt x="8514" y="25360"/>
                    </a:cubicBezTo>
                    <a:close/>
                    <a:moveTo>
                      <a:pt x="7623" y="26279"/>
                    </a:moveTo>
                    <a:cubicBezTo>
                      <a:pt x="7616" y="26284"/>
                      <a:pt x="7609" y="26290"/>
                      <a:pt x="7601" y="26295"/>
                    </a:cubicBezTo>
                    <a:cubicBezTo>
                      <a:pt x="7601" y="26295"/>
                      <a:pt x="7620" y="26295"/>
                      <a:pt x="7623" y="26279"/>
                    </a:cubicBezTo>
                    <a:close/>
                    <a:moveTo>
                      <a:pt x="28167" y="1"/>
                    </a:moveTo>
                    <a:cubicBezTo>
                      <a:pt x="27208" y="1"/>
                      <a:pt x="26158" y="46"/>
                      <a:pt x="24857" y="92"/>
                    </a:cubicBezTo>
                    <a:cubicBezTo>
                      <a:pt x="24264" y="138"/>
                      <a:pt x="23647" y="183"/>
                      <a:pt x="22963" y="275"/>
                    </a:cubicBezTo>
                    <a:cubicBezTo>
                      <a:pt x="21616" y="434"/>
                      <a:pt x="20178" y="685"/>
                      <a:pt x="18717" y="1051"/>
                    </a:cubicBezTo>
                    <a:cubicBezTo>
                      <a:pt x="17211" y="1393"/>
                      <a:pt x="15704" y="1850"/>
                      <a:pt x="14243" y="2375"/>
                    </a:cubicBezTo>
                    <a:cubicBezTo>
                      <a:pt x="12714" y="2945"/>
                      <a:pt x="11230" y="3584"/>
                      <a:pt x="9861" y="4292"/>
                    </a:cubicBezTo>
                    <a:cubicBezTo>
                      <a:pt x="8423" y="5045"/>
                      <a:pt x="7099" y="5867"/>
                      <a:pt x="5935" y="6757"/>
                    </a:cubicBezTo>
                    <a:cubicBezTo>
                      <a:pt x="3310" y="8766"/>
                      <a:pt x="1552" y="11002"/>
                      <a:pt x="662" y="13399"/>
                    </a:cubicBezTo>
                    <a:cubicBezTo>
                      <a:pt x="434" y="14084"/>
                      <a:pt x="251" y="14746"/>
                      <a:pt x="160" y="15431"/>
                    </a:cubicBezTo>
                    <a:cubicBezTo>
                      <a:pt x="23" y="16207"/>
                      <a:pt x="0" y="17051"/>
                      <a:pt x="23" y="17987"/>
                    </a:cubicBezTo>
                    <a:cubicBezTo>
                      <a:pt x="69" y="18854"/>
                      <a:pt x="183" y="19790"/>
                      <a:pt x="388" y="20840"/>
                    </a:cubicBezTo>
                    <a:cubicBezTo>
                      <a:pt x="571" y="21799"/>
                      <a:pt x="845" y="22757"/>
                      <a:pt x="1164" y="23716"/>
                    </a:cubicBezTo>
                    <a:cubicBezTo>
                      <a:pt x="1324" y="24195"/>
                      <a:pt x="1507" y="24675"/>
                      <a:pt x="1689" y="25154"/>
                    </a:cubicBezTo>
                    <a:cubicBezTo>
                      <a:pt x="1872" y="25337"/>
                      <a:pt x="2032" y="25519"/>
                      <a:pt x="2214" y="25679"/>
                    </a:cubicBezTo>
                    <a:cubicBezTo>
                      <a:pt x="2397" y="25839"/>
                      <a:pt x="2580" y="25999"/>
                      <a:pt x="2762" y="26136"/>
                    </a:cubicBezTo>
                    <a:cubicBezTo>
                      <a:pt x="2945" y="26273"/>
                      <a:pt x="3150" y="26410"/>
                      <a:pt x="3356" y="26524"/>
                    </a:cubicBezTo>
                    <a:cubicBezTo>
                      <a:pt x="3538" y="26638"/>
                      <a:pt x="3744" y="26729"/>
                      <a:pt x="3949" y="26820"/>
                    </a:cubicBezTo>
                    <a:cubicBezTo>
                      <a:pt x="4109" y="26889"/>
                      <a:pt x="4269" y="26935"/>
                      <a:pt x="4428" y="26980"/>
                    </a:cubicBezTo>
                    <a:cubicBezTo>
                      <a:pt x="4588" y="27026"/>
                      <a:pt x="4771" y="27049"/>
                      <a:pt x="4931" y="27071"/>
                    </a:cubicBezTo>
                    <a:cubicBezTo>
                      <a:pt x="5090" y="27094"/>
                      <a:pt x="5250" y="27094"/>
                      <a:pt x="5410" y="27094"/>
                    </a:cubicBezTo>
                    <a:cubicBezTo>
                      <a:pt x="5570" y="27094"/>
                      <a:pt x="5729" y="27071"/>
                      <a:pt x="5889" y="27049"/>
                    </a:cubicBezTo>
                    <a:lnTo>
                      <a:pt x="5866" y="27049"/>
                    </a:lnTo>
                    <a:cubicBezTo>
                      <a:pt x="6026" y="27026"/>
                      <a:pt x="6186" y="27003"/>
                      <a:pt x="6346" y="26957"/>
                    </a:cubicBezTo>
                    <a:cubicBezTo>
                      <a:pt x="6483" y="26912"/>
                      <a:pt x="6620" y="26866"/>
                      <a:pt x="6757" y="26798"/>
                    </a:cubicBezTo>
                    <a:lnTo>
                      <a:pt x="6757" y="26798"/>
                    </a:lnTo>
                    <a:lnTo>
                      <a:pt x="6734" y="26820"/>
                    </a:lnTo>
                    <a:cubicBezTo>
                      <a:pt x="6894" y="26752"/>
                      <a:pt x="7053" y="26661"/>
                      <a:pt x="7213" y="26569"/>
                    </a:cubicBezTo>
                    <a:cubicBezTo>
                      <a:pt x="7350" y="26478"/>
                      <a:pt x="7487" y="26387"/>
                      <a:pt x="7624" y="26273"/>
                    </a:cubicBezTo>
                    <a:lnTo>
                      <a:pt x="7624" y="26273"/>
                    </a:lnTo>
                    <a:cubicBezTo>
                      <a:pt x="7624" y="26275"/>
                      <a:pt x="7624" y="26277"/>
                      <a:pt x="7623" y="26279"/>
                    </a:cubicBezTo>
                    <a:lnTo>
                      <a:pt x="7623" y="26279"/>
                    </a:lnTo>
                    <a:cubicBezTo>
                      <a:pt x="7797" y="26147"/>
                      <a:pt x="7950" y="26015"/>
                      <a:pt x="8103" y="25862"/>
                    </a:cubicBezTo>
                    <a:cubicBezTo>
                      <a:pt x="8235" y="25708"/>
                      <a:pt x="8366" y="25555"/>
                      <a:pt x="8498" y="25381"/>
                    </a:cubicBezTo>
                    <a:lnTo>
                      <a:pt x="8498" y="25381"/>
                    </a:lnTo>
                    <a:cubicBezTo>
                      <a:pt x="8494" y="25382"/>
                      <a:pt x="8491" y="25382"/>
                      <a:pt x="8491" y="25382"/>
                    </a:cubicBezTo>
                    <a:cubicBezTo>
                      <a:pt x="8674" y="25177"/>
                      <a:pt x="8811" y="24949"/>
                      <a:pt x="8948" y="24698"/>
                    </a:cubicBezTo>
                    <a:cubicBezTo>
                      <a:pt x="9085" y="24447"/>
                      <a:pt x="9222" y="24173"/>
                      <a:pt x="9313" y="23922"/>
                    </a:cubicBezTo>
                    <a:cubicBezTo>
                      <a:pt x="9450" y="23579"/>
                      <a:pt x="9564" y="23214"/>
                      <a:pt x="9678" y="22849"/>
                    </a:cubicBezTo>
                    <a:cubicBezTo>
                      <a:pt x="9770" y="22506"/>
                      <a:pt x="9861" y="22141"/>
                      <a:pt x="9952" y="21799"/>
                    </a:cubicBezTo>
                    <a:cubicBezTo>
                      <a:pt x="10112" y="21023"/>
                      <a:pt x="10249" y="20270"/>
                      <a:pt x="10340" y="19493"/>
                    </a:cubicBezTo>
                    <a:cubicBezTo>
                      <a:pt x="10340" y="19493"/>
                      <a:pt x="10340" y="19493"/>
                      <a:pt x="10340" y="19471"/>
                    </a:cubicBezTo>
                    <a:cubicBezTo>
                      <a:pt x="10431" y="18695"/>
                      <a:pt x="10477" y="17919"/>
                      <a:pt x="10477" y="17120"/>
                    </a:cubicBezTo>
                    <a:cubicBezTo>
                      <a:pt x="10477" y="16366"/>
                      <a:pt x="10431" y="15590"/>
                      <a:pt x="10317" y="14837"/>
                    </a:cubicBezTo>
                    <a:cubicBezTo>
                      <a:pt x="10226" y="14221"/>
                      <a:pt x="10112" y="13627"/>
                      <a:pt x="9907" y="13057"/>
                    </a:cubicBezTo>
                    <a:cubicBezTo>
                      <a:pt x="9884" y="13011"/>
                      <a:pt x="9907" y="12965"/>
                      <a:pt x="9929" y="12943"/>
                    </a:cubicBezTo>
                    <a:cubicBezTo>
                      <a:pt x="9929" y="12920"/>
                      <a:pt x="9929" y="12897"/>
                      <a:pt x="9929" y="12851"/>
                    </a:cubicBezTo>
                    <a:cubicBezTo>
                      <a:pt x="9946" y="12818"/>
                      <a:pt x="9987" y="12797"/>
                      <a:pt x="10026" y="12797"/>
                    </a:cubicBezTo>
                    <a:cubicBezTo>
                      <a:pt x="10040" y="12797"/>
                      <a:pt x="10054" y="12800"/>
                      <a:pt x="10066" y="12806"/>
                    </a:cubicBezTo>
                    <a:cubicBezTo>
                      <a:pt x="10431" y="12965"/>
                      <a:pt x="10797" y="13080"/>
                      <a:pt x="11162" y="13194"/>
                    </a:cubicBezTo>
                    <a:lnTo>
                      <a:pt x="11139" y="13194"/>
                    </a:lnTo>
                    <a:cubicBezTo>
                      <a:pt x="11618" y="13331"/>
                      <a:pt x="12098" y="13422"/>
                      <a:pt x="12577" y="13490"/>
                    </a:cubicBezTo>
                    <a:cubicBezTo>
                      <a:pt x="13056" y="13559"/>
                      <a:pt x="13558" y="13605"/>
                      <a:pt x="14038" y="13627"/>
                    </a:cubicBezTo>
                    <a:lnTo>
                      <a:pt x="14038" y="13627"/>
                    </a:lnTo>
                    <a:cubicBezTo>
                      <a:pt x="14691" y="13626"/>
                      <a:pt x="15324" y="13581"/>
                      <a:pt x="15978" y="13513"/>
                    </a:cubicBezTo>
                    <a:cubicBezTo>
                      <a:pt x="16594" y="13422"/>
                      <a:pt x="17233" y="13308"/>
                      <a:pt x="17827" y="13171"/>
                    </a:cubicBezTo>
                    <a:cubicBezTo>
                      <a:pt x="17850" y="13148"/>
                      <a:pt x="17850" y="13148"/>
                      <a:pt x="17850" y="13148"/>
                    </a:cubicBezTo>
                    <a:lnTo>
                      <a:pt x="17850" y="13148"/>
                    </a:lnTo>
                    <a:cubicBezTo>
                      <a:pt x="17850" y="13148"/>
                      <a:pt x="17850" y="13148"/>
                      <a:pt x="17850" y="13148"/>
                    </a:cubicBezTo>
                    <a:cubicBezTo>
                      <a:pt x="19493" y="12737"/>
                      <a:pt x="21091" y="12075"/>
                      <a:pt x="22575" y="11254"/>
                    </a:cubicBezTo>
                    <a:lnTo>
                      <a:pt x="22552" y="11254"/>
                    </a:lnTo>
                    <a:cubicBezTo>
                      <a:pt x="23465" y="10751"/>
                      <a:pt x="24332" y="10181"/>
                      <a:pt x="25131" y="9519"/>
                    </a:cubicBezTo>
                    <a:cubicBezTo>
                      <a:pt x="25154" y="9519"/>
                      <a:pt x="25177" y="9496"/>
                      <a:pt x="25199" y="9496"/>
                    </a:cubicBezTo>
                    <a:cubicBezTo>
                      <a:pt x="25222" y="9496"/>
                      <a:pt x="25245" y="9519"/>
                      <a:pt x="25268" y="9542"/>
                    </a:cubicBezTo>
                    <a:cubicBezTo>
                      <a:pt x="25291" y="9564"/>
                      <a:pt x="25291" y="9587"/>
                      <a:pt x="25291" y="9610"/>
                    </a:cubicBezTo>
                    <a:cubicBezTo>
                      <a:pt x="25291" y="9587"/>
                      <a:pt x="25314" y="9587"/>
                      <a:pt x="25336" y="9587"/>
                    </a:cubicBezTo>
                    <a:cubicBezTo>
                      <a:pt x="25344" y="9580"/>
                      <a:pt x="25352" y="9577"/>
                      <a:pt x="25359" y="9577"/>
                    </a:cubicBezTo>
                    <a:cubicBezTo>
                      <a:pt x="25374" y="9577"/>
                      <a:pt x="25390" y="9587"/>
                      <a:pt x="25405" y="9587"/>
                    </a:cubicBezTo>
                    <a:cubicBezTo>
                      <a:pt x="25473" y="9610"/>
                      <a:pt x="25542" y="9633"/>
                      <a:pt x="25610" y="9679"/>
                    </a:cubicBezTo>
                    <a:lnTo>
                      <a:pt x="25588" y="9656"/>
                    </a:lnTo>
                    <a:lnTo>
                      <a:pt x="25588" y="9656"/>
                    </a:lnTo>
                    <a:cubicBezTo>
                      <a:pt x="26021" y="9838"/>
                      <a:pt x="26478" y="9975"/>
                      <a:pt x="26934" y="10089"/>
                    </a:cubicBezTo>
                    <a:cubicBezTo>
                      <a:pt x="27391" y="10204"/>
                      <a:pt x="27824" y="10272"/>
                      <a:pt x="28258" y="10318"/>
                    </a:cubicBezTo>
                    <a:lnTo>
                      <a:pt x="28235" y="10318"/>
                    </a:lnTo>
                    <a:cubicBezTo>
                      <a:pt x="28595" y="10369"/>
                      <a:pt x="28954" y="10395"/>
                      <a:pt x="29314" y="10395"/>
                    </a:cubicBezTo>
                    <a:cubicBezTo>
                      <a:pt x="29434" y="10395"/>
                      <a:pt x="29553" y="10392"/>
                      <a:pt x="29673" y="10386"/>
                    </a:cubicBezTo>
                    <a:cubicBezTo>
                      <a:pt x="30153" y="10386"/>
                      <a:pt x="30609" y="10363"/>
                      <a:pt x="31088" y="10295"/>
                    </a:cubicBezTo>
                    <a:cubicBezTo>
                      <a:pt x="31591" y="10226"/>
                      <a:pt x="32093" y="10112"/>
                      <a:pt x="32572" y="9975"/>
                    </a:cubicBezTo>
                    <a:cubicBezTo>
                      <a:pt x="33051" y="9838"/>
                      <a:pt x="33508" y="9679"/>
                      <a:pt x="33942" y="9473"/>
                    </a:cubicBezTo>
                    <a:cubicBezTo>
                      <a:pt x="34398" y="9291"/>
                      <a:pt x="34832" y="9062"/>
                      <a:pt x="35265" y="8811"/>
                    </a:cubicBezTo>
                    <a:cubicBezTo>
                      <a:pt x="35676" y="8537"/>
                      <a:pt x="36087" y="8263"/>
                      <a:pt x="36475" y="7944"/>
                    </a:cubicBezTo>
                    <a:cubicBezTo>
                      <a:pt x="36840" y="7647"/>
                      <a:pt x="37206" y="7328"/>
                      <a:pt x="37525" y="6985"/>
                    </a:cubicBezTo>
                    <a:cubicBezTo>
                      <a:pt x="37799" y="6711"/>
                      <a:pt x="38073" y="6392"/>
                      <a:pt x="38301" y="6072"/>
                    </a:cubicBezTo>
                    <a:cubicBezTo>
                      <a:pt x="38073" y="5433"/>
                      <a:pt x="37822" y="4794"/>
                      <a:pt x="37525" y="4201"/>
                    </a:cubicBezTo>
                    <a:cubicBezTo>
                      <a:pt x="36818" y="2717"/>
                      <a:pt x="35836" y="1370"/>
                      <a:pt x="34626" y="183"/>
                    </a:cubicBezTo>
                    <a:cubicBezTo>
                      <a:pt x="34558" y="138"/>
                      <a:pt x="34489" y="115"/>
                      <a:pt x="34421" y="115"/>
                    </a:cubicBezTo>
                    <a:cubicBezTo>
                      <a:pt x="34330" y="115"/>
                      <a:pt x="34261" y="138"/>
                      <a:pt x="34215" y="183"/>
                    </a:cubicBezTo>
                    <a:cubicBezTo>
                      <a:pt x="34147" y="252"/>
                      <a:pt x="34124" y="320"/>
                      <a:pt x="34124" y="412"/>
                    </a:cubicBezTo>
                    <a:cubicBezTo>
                      <a:pt x="34124" y="480"/>
                      <a:pt x="34147" y="549"/>
                      <a:pt x="34215" y="617"/>
                    </a:cubicBezTo>
                    <a:lnTo>
                      <a:pt x="34261" y="663"/>
                    </a:lnTo>
                    <a:cubicBezTo>
                      <a:pt x="32618" y="206"/>
                      <a:pt x="30746" y="1"/>
                      <a:pt x="28372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8" name="Google Shape;7972;p70">
                <a:extLst>
                  <a:ext uri="{FF2B5EF4-FFF2-40B4-BE49-F238E27FC236}">
                    <a16:creationId xmlns:a16="http://schemas.microsoft.com/office/drawing/2014/main" id="{568F7D1E-691B-4757-819D-D2FA3C2301BF}"/>
                  </a:ext>
                </a:extLst>
              </p:cNvPr>
              <p:cNvSpPr/>
              <p:nvPr/>
            </p:nvSpPr>
            <p:spPr>
              <a:xfrm>
                <a:off x="5396987" y="22891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9" name="Google Shape;7973;p70">
                <a:extLst>
                  <a:ext uri="{FF2B5EF4-FFF2-40B4-BE49-F238E27FC236}">
                    <a16:creationId xmlns:a16="http://schemas.microsoft.com/office/drawing/2014/main" id="{882BCA58-CB0F-470A-B87B-D39EA9C78ACF}"/>
                  </a:ext>
                </a:extLst>
              </p:cNvPr>
              <p:cNvSpPr/>
              <p:nvPr/>
            </p:nvSpPr>
            <p:spPr>
              <a:xfrm>
                <a:off x="5396987" y="228946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0" name="Google Shape;7974;p70">
                <a:extLst>
                  <a:ext uri="{FF2B5EF4-FFF2-40B4-BE49-F238E27FC236}">
                    <a16:creationId xmlns:a16="http://schemas.microsoft.com/office/drawing/2014/main" id="{E45E7B35-A62B-4BE1-A4F7-89EB97AE8F1B}"/>
                  </a:ext>
                </a:extLst>
              </p:cNvPr>
              <p:cNvSpPr/>
              <p:nvPr/>
            </p:nvSpPr>
            <p:spPr>
              <a:xfrm>
                <a:off x="5396987" y="228946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1" name="Google Shape;7975;p70">
                <a:extLst>
                  <a:ext uri="{FF2B5EF4-FFF2-40B4-BE49-F238E27FC236}">
                    <a16:creationId xmlns:a16="http://schemas.microsoft.com/office/drawing/2014/main" id="{F86F19D8-A9F1-474F-A3F0-C8C581411EA9}"/>
                  </a:ext>
                </a:extLst>
              </p:cNvPr>
              <p:cNvSpPr/>
              <p:nvPr/>
            </p:nvSpPr>
            <p:spPr>
              <a:xfrm>
                <a:off x="5734110" y="214048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2" name="Google Shape;7976;p70">
                <a:extLst>
                  <a:ext uri="{FF2B5EF4-FFF2-40B4-BE49-F238E27FC236}">
                    <a16:creationId xmlns:a16="http://schemas.microsoft.com/office/drawing/2014/main" id="{6D964E5C-4BB8-4739-AD9C-BED130CBB074}"/>
                  </a:ext>
                </a:extLst>
              </p:cNvPr>
              <p:cNvSpPr/>
              <p:nvPr/>
            </p:nvSpPr>
            <p:spPr>
              <a:xfrm>
                <a:off x="5701423" y="2160217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3" name="Google Shape;7977;p70">
                <a:extLst>
                  <a:ext uri="{FF2B5EF4-FFF2-40B4-BE49-F238E27FC236}">
                    <a16:creationId xmlns:a16="http://schemas.microsoft.com/office/drawing/2014/main" id="{5AEA81B4-4180-4F62-917D-5FCAFA18FB7E}"/>
                  </a:ext>
                </a:extLst>
              </p:cNvPr>
              <p:cNvSpPr/>
              <p:nvPr/>
            </p:nvSpPr>
            <p:spPr>
              <a:xfrm>
                <a:off x="5701720" y="2160217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79B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4" name="Google Shape;7978;p70">
                <a:extLst>
                  <a:ext uri="{FF2B5EF4-FFF2-40B4-BE49-F238E27FC236}">
                    <a16:creationId xmlns:a16="http://schemas.microsoft.com/office/drawing/2014/main" id="{79D5E09A-863F-439C-B3DE-E742D38DD947}"/>
                  </a:ext>
                </a:extLst>
              </p:cNvPr>
              <p:cNvSpPr/>
              <p:nvPr/>
            </p:nvSpPr>
            <p:spPr>
              <a:xfrm>
                <a:off x="5304241" y="2431966"/>
                <a:ext cx="49768" cy="65829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5103" extrusionOk="0">
                    <a:moveTo>
                      <a:pt x="1735" y="3242"/>
                    </a:moveTo>
                    <a:cubicBezTo>
                      <a:pt x="1735" y="3242"/>
                      <a:pt x="1758" y="3265"/>
                      <a:pt x="1758" y="3265"/>
                    </a:cubicBezTo>
                    <a:cubicBezTo>
                      <a:pt x="1758" y="3265"/>
                      <a:pt x="1758" y="3242"/>
                      <a:pt x="1735" y="3242"/>
                    </a:cubicBezTo>
                    <a:close/>
                    <a:moveTo>
                      <a:pt x="365" y="1"/>
                    </a:moveTo>
                    <a:cubicBezTo>
                      <a:pt x="183" y="1"/>
                      <a:pt x="0" y="161"/>
                      <a:pt x="23" y="366"/>
                    </a:cubicBezTo>
                    <a:cubicBezTo>
                      <a:pt x="69" y="1416"/>
                      <a:pt x="411" y="2443"/>
                      <a:pt x="1050" y="3311"/>
                    </a:cubicBezTo>
                    <a:cubicBezTo>
                      <a:pt x="1187" y="3516"/>
                      <a:pt x="1370" y="3699"/>
                      <a:pt x="1552" y="3881"/>
                    </a:cubicBezTo>
                    <a:cubicBezTo>
                      <a:pt x="1735" y="4064"/>
                      <a:pt x="1918" y="4224"/>
                      <a:pt x="2123" y="4383"/>
                    </a:cubicBezTo>
                    <a:cubicBezTo>
                      <a:pt x="2557" y="4703"/>
                      <a:pt x="3036" y="4931"/>
                      <a:pt x="3538" y="5091"/>
                    </a:cubicBezTo>
                    <a:cubicBezTo>
                      <a:pt x="3559" y="5099"/>
                      <a:pt x="3580" y="5103"/>
                      <a:pt x="3601" y="5103"/>
                    </a:cubicBezTo>
                    <a:cubicBezTo>
                      <a:pt x="3699" y="5103"/>
                      <a:pt x="3797" y="5025"/>
                      <a:pt x="3835" y="4931"/>
                    </a:cubicBezTo>
                    <a:cubicBezTo>
                      <a:pt x="3858" y="4794"/>
                      <a:pt x="3789" y="4680"/>
                      <a:pt x="3652" y="4634"/>
                    </a:cubicBezTo>
                    <a:cubicBezTo>
                      <a:pt x="3561" y="4612"/>
                      <a:pt x="3447" y="4566"/>
                      <a:pt x="3356" y="4520"/>
                    </a:cubicBezTo>
                    <a:cubicBezTo>
                      <a:pt x="3059" y="4383"/>
                      <a:pt x="2762" y="4224"/>
                      <a:pt x="2511" y="4018"/>
                    </a:cubicBezTo>
                    <a:cubicBezTo>
                      <a:pt x="2237" y="3813"/>
                      <a:pt x="1986" y="3562"/>
                      <a:pt x="1758" y="3288"/>
                    </a:cubicBezTo>
                    <a:cubicBezTo>
                      <a:pt x="1507" y="2945"/>
                      <a:pt x="1301" y="2580"/>
                      <a:pt x="1141" y="2215"/>
                    </a:cubicBezTo>
                    <a:cubicBezTo>
                      <a:pt x="959" y="1781"/>
                      <a:pt x="845" y="1325"/>
                      <a:pt x="776" y="868"/>
                    </a:cubicBezTo>
                    <a:cubicBezTo>
                      <a:pt x="753" y="708"/>
                      <a:pt x="753" y="526"/>
                      <a:pt x="731" y="366"/>
                    </a:cubicBezTo>
                    <a:cubicBezTo>
                      <a:pt x="731" y="184"/>
                      <a:pt x="571" y="1"/>
                      <a:pt x="365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5" name="Google Shape;7979;p70">
                <a:extLst>
                  <a:ext uri="{FF2B5EF4-FFF2-40B4-BE49-F238E27FC236}">
                    <a16:creationId xmlns:a16="http://schemas.microsoft.com/office/drawing/2014/main" id="{E21CADF4-5774-486C-AECA-E2DCEA96D7E3}"/>
                  </a:ext>
                </a:extLst>
              </p:cNvPr>
              <p:cNvSpPr/>
              <p:nvPr/>
            </p:nvSpPr>
            <p:spPr>
              <a:xfrm>
                <a:off x="5264485" y="2429322"/>
                <a:ext cx="48594" cy="24329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886" extrusionOk="0">
                    <a:moveTo>
                      <a:pt x="2717" y="0"/>
                    </a:moveTo>
                    <a:cubicBezTo>
                      <a:pt x="2649" y="0"/>
                      <a:pt x="2557" y="23"/>
                      <a:pt x="2489" y="23"/>
                    </a:cubicBezTo>
                    <a:cubicBezTo>
                      <a:pt x="2124" y="46"/>
                      <a:pt x="1758" y="160"/>
                      <a:pt x="1416" y="320"/>
                    </a:cubicBezTo>
                    <a:cubicBezTo>
                      <a:pt x="1096" y="457"/>
                      <a:pt x="823" y="662"/>
                      <a:pt x="571" y="891"/>
                    </a:cubicBezTo>
                    <a:cubicBezTo>
                      <a:pt x="320" y="1142"/>
                      <a:pt x="115" y="1416"/>
                      <a:pt x="24" y="1758"/>
                    </a:cubicBezTo>
                    <a:cubicBezTo>
                      <a:pt x="1" y="1804"/>
                      <a:pt x="24" y="1849"/>
                      <a:pt x="69" y="1872"/>
                    </a:cubicBezTo>
                    <a:cubicBezTo>
                      <a:pt x="86" y="1880"/>
                      <a:pt x="106" y="1886"/>
                      <a:pt x="125" y="1886"/>
                    </a:cubicBezTo>
                    <a:cubicBezTo>
                      <a:pt x="159" y="1886"/>
                      <a:pt x="192" y="1870"/>
                      <a:pt x="206" y="1826"/>
                    </a:cubicBezTo>
                    <a:cubicBezTo>
                      <a:pt x="252" y="1712"/>
                      <a:pt x="298" y="1598"/>
                      <a:pt x="366" y="1484"/>
                    </a:cubicBezTo>
                    <a:cubicBezTo>
                      <a:pt x="434" y="1370"/>
                      <a:pt x="526" y="1233"/>
                      <a:pt x="640" y="1142"/>
                    </a:cubicBezTo>
                    <a:lnTo>
                      <a:pt x="640" y="1142"/>
                    </a:lnTo>
                    <a:lnTo>
                      <a:pt x="617" y="1165"/>
                    </a:lnTo>
                    <a:cubicBezTo>
                      <a:pt x="754" y="1028"/>
                      <a:pt x="891" y="936"/>
                      <a:pt x="1051" y="845"/>
                    </a:cubicBezTo>
                    <a:cubicBezTo>
                      <a:pt x="1233" y="731"/>
                      <a:pt x="1439" y="662"/>
                      <a:pt x="1667" y="594"/>
                    </a:cubicBezTo>
                    <a:cubicBezTo>
                      <a:pt x="1872" y="548"/>
                      <a:pt x="2101" y="525"/>
                      <a:pt x="2306" y="525"/>
                    </a:cubicBezTo>
                    <a:cubicBezTo>
                      <a:pt x="2489" y="525"/>
                      <a:pt x="2671" y="548"/>
                      <a:pt x="2831" y="594"/>
                    </a:cubicBezTo>
                    <a:cubicBezTo>
                      <a:pt x="2922" y="617"/>
                      <a:pt x="3037" y="662"/>
                      <a:pt x="3128" y="708"/>
                    </a:cubicBezTo>
                    <a:cubicBezTo>
                      <a:pt x="3128" y="731"/>
                      <a:pt x="3151" y="731"/>
                      <a:pt x="3174" y="754"/>
                    </a:cubicBezTo>
                    <a:cubicBezTo>
                      <a:pt x="3243" y="803"/>
                      <a:pt x="3320" y="827"/>
                      <a:pt x="3397" y="827"/>
                    </a:cubicBezTo>
                    <a:cubicBezTo>
                      <a:pt x="3498" y="827"/>
                      <a:pt x="3598" y="786"/>
                      <a:pt x="3676" y="708"/>
                    </a:cubicBezTo>
                    <a:cubicBezTo>
                      <a:pt x="3721" y="640"/>
                      <a:pt x="3767" y="525"/>
                      <a:pt x="3744" y="434"/>
                    </a:cubicBezTo>
                    <a:cubicBezTo>
                      <a:pt x="3744" y="389"/>
                      <a:pt x="3721" y="320"/>
                      <a:pt x="3676" y="274"/>
                    </a:cubicBezTo>
                    <a:cubicBezTo>
                      <a:pt x="3653" y="229"/>
                      <a:pt x="3607" y="183"/>
                      <a:pt x="3539" y="160"/>
                    </a:cubicBezTo>
                    <a:cubicBezTo>
                      <a:pt x="3379" y="115"/>
                      <a:pt x="3219" y="69"/>
                      <a:pt x="3059" y="23"/>
                    </a:cubicBezTo>
                    <a:cubicBezTo>
                      <a:pt x="2945" y="23"/>
                      <a:pt x="2831" y="0"/>
                      <a:pt x="2717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6" name="Google Shape;7980;p70">
                <a:extLst>
                  <a:ext uri="{FF2B5EF4-FFF2-40B4-BE49-F238E27FC236}">
                    <a16:creationId xmlns:a16="http://schemas.microsoft.com/office/drawing/2014/main" id="{8AD0B848-DA1C-4EFE-84CD-4F2FB306B933}"/>
                  </a:ext>
                </a:extLst>
              </p:cNvPr>
              <p:cNvSpPr/>
              <p:nvPr/>
            </p:nvSpPr>
            <p:spPr>
              <a:xfrm>
                <a:off x="5588064" y="3538440"/>
                <a:ext cx="240585" cy="154297"/>
              </a:xfrm>
              <a:custGeom>
                <a:avLst/>
                <a:gdLst/>
                <a:ahLst/>
                <a:cxnLst/>
                <a:rect l="l" t="t" r="r" b="b"/>
                <a:pathLst>
                  <a:path w="18650" h="11961" extrusionOk="0">
                    <a:moveTo>
                      <a:pt x="7054" y="0"/>
                    </a:moveTo>
                    <a:cubicBezTo>
                      <a:pt x="5798" y="0"/>
                      <a:pt x="4475" y="114"/>
                      <a:pt x="2877" y="365"/>
                    </a:cubicBezTo>
                    <a:cubicBezTo>
                      <a:pt x="2146" y="480"/>
                      <a:pt x="1416" y="639"/>
                      <a:pt x="686" y="799"/>
                    </a:cubicBezTo>
                    <a:cubicBezTo>
                      <a:pt x="686" y="776"/>
                      <a:pt x="663" y="776"/>
                      <a:pt x="663" y="776"/>
                    </a:cubicBezTo>
                    <a:lnTo>
                      <a:pt x="571" y="776"/>
                    </a:lnTo>
                    <a:cubicBezTo>
                      <a:pt x="526" y="776"/>
                      <a:pt x="480" y="776"/>
                      <a:pt x="435" y="799"/>
                    </a:cubicBezTo>
                    <a:cubicBezTo>
                      <a:pt x="389" y="845"/>
                      <a:pt x="320" y="913"/>
                      <a:pt x="298" y="982"/>
                    </a:cubicBezTo>
                    <a:cubicBezTo>
                      <a:pt x="69" y="2579"/>
                      <a:pt x="1" y="3926"/>
                      <a:pt x="69" y="5159"/>
                    </a:cubicBezTo>
                    <a:cubicBezTo>
                      <a:pt x="138" y="6574"/>
                      <a:pt x="389" y="7875"/>
                      <a:pt x="845" y="9062"/>
                    </a:cubicBezTo>
                    <a:cubicBezTo>
                      <a:pt x="868" y="9108"/>
                      <a:pt x="891" y="9153"/>
                      <a:pt x="914" y="9199"/>
                    </a:cubicBezTo>
                    <a:cubicBezTo>
                      <a:pt x="982" y="9290"/>
                      <a:pt x="1028" y="9359"/>
                      <a:pt x="1096" y="9450"/>
                    </a:cubicBezTo>
                    <a:cubicBezTo>
                      <a:pt x="1142" y="9496"/>
                      <a:pt x="1188" y="9541"/>
                      <a:pt x="1233" y="9587"/>
                    </a:cubicBezTo>
                    <a:cubicBezTo>
                      <a:pt x="1302" y="9632"/>
                      <a:pt x="1348" y="9678"/>
                      <a:pt x="1416" y="9724"/>
                    </a:cubicBezTo>
                    <a:cubicBezTo>
                      <a:pt x="1462" y="9769"/>
                      <a:pt x="1484" y="9792"/>
                      <a:pt x="1530" y="9838"/>
                    </a:cubicBezTo>
                    <a:cubicBezTo>
                      <a:pt x="2671" y="10546"/>
                      <a:pt x="4018" y="11070"/>
                      <a:pt x="5639" y="11459"/>
                    </a:cubicBezTo>
                    <a:cubicBezTo>
                      <a:pt x="7031" y="11801"/>
                      <a:pt x="8515" y="11961"/>
                      <a:pt x="10044" y="11961"/>
                    </a:cubicBezTo>
                    <a:cubicBezTo>
                      <a:pt x="10386" y="11961"/>
                      <a:pt x="10729" y="11961"/>
                      <a:pt x="11048" y="11938"/>
                    </a:cubicBezTo>
                    <a:cubicBezTo>
                      <a:pt x="12190" y="11869"/>
                      <a:pt x="13285" y="11710"/>
                      <a:pt x="14335" y="11436"/>
                    </a:cubicBezTo>
                    <a:cubicBezTo>
                      <a:pt x="15294" y="11185"/>
                      <a:pt x="16161" y="10865"/>
                      <a:pt x="16914" y="10431"/>
                    </a:cubicBezTo>
                    <a:cubicBezTo>
                      <a:pt x="16937" y="10409"/>
                      <a:pt x="16983" y="10386"/>
                      <a:pt x="17006" y="10363"/>
                    </a:cubicBezTo>
                    <a:cubicBezTo>
                      <a:pt x="17097" y="10317"/>
                      <a:pt x="17188" y="10249"/>
                      <a:pt x="17257" y="10180"/>
                    </a:cubicBezTo>
                    <a:cubicBezTo>
                      <a:pt x="17325" y="10135"/>
                      <a:pt x="17371" y="10089"/>
                      <a:pt x="17417" y="10043"/>
                    </a:cubicBezTo>
                    <a:cubicBezTo>
                      <a:pt x="17576" y="9884"/>
                      <a:pt x="17690" y="9724"/>
                      <a:pt x="17805" y="9564"/>
                    </a:cubicBezTo>
                    <a:cubicBezTo>
                      <a:pt x="17919" y="9381"/>
                      <a:pt x="18033" y="9176"/>
                      <a:pt x="18170" y="8902"/>
                    </a:cubicBezTo>
                    <a:cubicBezTo>
                      <a:pt x="18330" y="8514"/>
                      <a:pt x="18466" y="8058"/>
                      <a:pt x="18558" y="7533"/>
                    </a:cubicBezTo>
                    <a:cubicBezTo>
                      <a:pt x="18626" y="7076"/>
                      <a:pt x="18649" y="6597"/>
                      <a:pt x="18603" y="6095"/>
                    </a:cubicBezTo>
                    <a:cubicBezTo>
                      <a:pt x="18581" y="5638"/>
                      <a:pt x="18512" y="5227"/>
                      <a:pt x="18398" y="4862"/>
                    </a:cubicBezTo>
                    <a:cubicBezTo>
                      <a:pt x="18284" y="4542"/>
                      <a:pt x="18124" y="4269"/>
                      <a:pt x="17942" y="4017"/>
                    </a:cubicBezTo>
                    <a:cubicBezTo>
                      <a:pt x="17782" y="3789"/>
                      <a:pt x="17553" y="3607"/>
                      <a:pt x="17302" y="3447"/>
                    </a:cubicBezTo>
                    <a:cubicBezTo>
                      <a:pt x="16823" y="3127"/>
                      <a:pt x="16230" y="2990"/>
                      <a:pt x="15682" y="2899"/>
                    </a:cubicBezTo>
                    <a:cubicBezTo>
                      <a:pt x="15499" y="2853"/>
                      <a:pt x="15339" y="2831"/>
                      <a:pt x="15157" y="2785"/>
                    </a:cubicBezTo>
                    <a:cubicBezTo>
                      <a:pt x="14929" y="2762"/>
                      <a:pt x="14700" y="2716"/>
                      <a:pt x="14472" y="2671"/>
                    </a:cubicBezTo>
                    <a:lnTo>
                      <a:pt x="14472" y="2671"/>
                    </a:lnTo>
                    <a:lnTo>
                      <a:pt x="14518" y="2694"/>
                    </a:lnTo>
                    <a:cubicBezTo>
                      <a:pt x="14084" y="2579"/>
                      <a:pt x="13719" y="2465"/>
                      <a:pt x="13422" y="2328"/>
                    </a:cubicBezTo>
                    <a:cubicBezTo>
                      <a:pt x="13217" y="2214"/>
                      <a:pt x="13057" y="2100"/>
                      <a:pt x="12920" y="1986"/>
                    </a:cubicBezTo>
                    <a:cubicBezTo>
                      <a:pt x="12783" y="1849"/>
                      <a:pt x="12646" y="1689"/>
                      <a:pt x="12532" y="1530"/>
                    </a:cubicBezTo>
                    <a:cubicBezTo>
                      <a:pt x="12463" y="1415"/>
                      <a:pt x="12418" y="1301"/>
                      <a:pt x="12349" y="1164"/>
                    </a:cubicBezTo>
                    <a:cubicBezTo>
                      <a:pt x="12304" y="1073"/>
                      <a:pt x="12212" y="1005"/>
                      <a:pt x="12098" y="1005"/>
                    </a:cubicBezTo>
                    <a:cubicBezTo>
                      <a:pt x="12053" y="1005"/>
                      <a:pt x="12007" y="1005"/>
                      <a:pt x="11961" y="1027"/>
                    </a:cubicBezTo>
                    <a:cubicBezTo>
                      <a:pt x="11916" y="1050"/>
                      <a:pt x="11893" y="1096"/>
                      <a:pt x="11847" y="1119"/>
                    </a:cubicBezTo>
                    <a:cubicBezTo>
                      <a:pt x="11413" y="799"/>
                      <a:pt x="10866" y="548"/>
                      <a:pt x="10181" y="343"/>
                    </a:cubicBezTo>
                    <a:cubicBezTo>
                      <a:pt x="9519" y="160"/>
                      <a:pt x="8766" y="46"/>
                      <a:pt x="7853" y="23"/>
                    </a:cubicBezTo>
                    <a:cubicBezTo>
                      <a:pt x="7579" y="0"/>
                      <a:pt x="7328" y="0"/>
                      <a:pt x="70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7" name="Google Shape;7981;p70">
                <a:extLst>
                  <a:ext uri="{FF2B5EF4-FFF2-40B4-BE49-F238E27FC236}">
                    <a16:creationId xmlns:a16="http://schemas.microsoft.com/office/drawing/2014/main" id="{5083687E-101C-40A9-8AE7-163EFEEFA1F4}"/>
                  </a:ext>
                </a:extLst>
              </p:cNvPr>
              <p:cNvSpPr/>
              <p:nvPr/>
            </p:nvSpPr>
            <p:spPr>
              <a:xfrm>
                <a:off x="5591302" y="3574068"/>
                <a:ext cx="237347" cy="118667"/>
              </a:xfrm>
              <a:custGeom>
                <a:avLst/>
                <a:gdLst/>
                <a:ahLst/>
                <a:cxnLst/>
                <a:rect l="l" t="t" r="r" b="b"/>
                <a:pathLst>
                  <a:path w="18399" h="9199" extrusionOk="0">
                    <a:moveTo>
                      <a:pt x="13513" y="890"/>
                    </a:moveTo>
                    <a:cubicBezTo>
                      <a:pt x="13491" y="890"/>
                      <a:pt x="13491" y="890"/>
                      <a:pt x="13491" y="911"/>
                    </a:cubicBezTo>
                    <a:lnTo>
                      <a:pt x="13491" y="911"/>
                    </a:lnTo>
                    <a:cubicBezTo>
                      <a:pt x="13498" y="904"/>
                      <a:pt x="13506" y="897"/>
                      <a:pt x="13513" y="890"/>
                    </a:cubicBezTo>
                    <a:close/>
                    <a:moveTo>
                      <a:pt x="11505" y="6254"/>
                    </a:moveTo>
                    <a:cubicBezTo>
                      <a:pt x="11505" y="6254"/>
                      <a:pt x="11505" y="6254"/>
                      <a:pt x="11505" y="6277"/>
                    </a:cubicBezTo>
                    <a:cubicBezTo>
                      <a:pt x="11505" y="6276"/>
                      <a:pt x="11505" y="6275"/>
                      <a:pt x="11505" y="6274"/>
                    </a:cubicBezTo>
                    <a:lnTo>
                      <a:pt x="11505" y="6274"/>
                    </a:lnTo>
                    <a:cubicBezTo>
                      <a:pt x="11505" y="6267"/>
                      <a:pt x="11505" y="6261"/>
                      <a:pt x="11505" y="6254"/>
                    </a:cubicBezTo>
                    <a:close/>
                    <a:moveTo>
                      <a:pt x="14723" y="0"/>
                    </a:moveTo>
                    <a:cubicBezTo>
                      <a:pt x="14655" y="23"/>
                      <a:pt x="14586" y="69"/>
                      <a:pt x="14518" y="114"/>
                    </a:cubicBezTo>
                    <a:cubicBezTo>
                      <a:pt x="14335" y="206"/>
                      <a:pt x="14153" y="342"/>
                      <a:pt x="13970" y="479"/>
                    </a:cubicBezTo>
                    <a:cubicBezTo>
                      <a:pt x="13810" y="616"/>
                      <a:pt x="13650" y="753"/>
                      <a:pt x="13491" y="913"/>
                    </a:cubicBezTo>
                    <a:cubicBezTo>
                      <a:pt x="13491" y="912"/>
                      <a:pt x="13491" y="912"/>
                      <a:pt x="13491" y="911"/>
                    </a:cubicBezTo>
                    <a:lnTo>
                      <a:pt x="13491" y="911"/>
                    </a:lnTo>
                    <a:cubicBezTo>
                      <a:pt x="13296" y="1088"/>
                      <a:pt x="13142" y="1286"/>
                      <a:pt x="12988" y="1484"/>
                    </a:cubicBezTo>
                    <a:cubicBezTo>
                      <a:pt x="12806" y="1712"/>
                      <a:pt x="12669" y="1940"/>
                      <a:pt x="12532" y="2168"/>
                    </a:cubicBezTo>
                    <a:lnTo>
                      <a:pt x="12555" y="2146"/>
                    </a:lnTo>
                    <a:lnTo>
                      <a:pt x="12555" y="2146"/>
                    </a:lnTo>
                    <a:cubicBezTo>
                      <a:pt x="12372" y="2442"/>
                      <a:pt x="12235" y="2739"/>
                      <a:pt x="12098" y="3059"/>
                    </a:cubicBezTo>
                    <a:cubicBezTo>
                      <a:pt x="11961" y="3378"/>
                      <a:pt x="11870" y="3698"/>
                      <a:pt x="11779" y="4040"/>
                    </a:cubicBezTo>
                    <a:cubicBezTo>
                      <a:pt x="11779" y="4017"/>
                      <a:pt x="11779" y="4017"/>
                      <a:pt x="11779" y="4017"/>
                    </a:cubicBezTo>
                    <a:cubicBezTo>
                      <a:pt x="11596" y="4747"/>
                      <a:pt x="11505" y="5499"/>
                      <a:pt x="11505" y="6274"/>
                    </a:cubicBezTo>
                    <a:lnTo>
                      <a:pt x="11505" y="6274"/>
                    </a:lnTo>
                    <a:cubicBezTo>
                      <a:pt x="11505" y="6494"/>
                      <a:pt x="11506" y="6694"/>
                      <a:pt x="11528" y="6916"/>
                    </a:cubicBezTo>
                    <a:cubicBezTo>
                      <a:pt x="11551" y="6962"/>
                      <a:pt x="11551" y="7007"/>
                      <a:pt x="11551" y="7053"/>
                    </a:cubicBezTo>
                    <a:cubicBezTo>
                      <a:pt x="11573" y="7076"/>
                      <a:pt x="11573" y="7099"/>
                      <a:pt x="11573" y="7122"/>
                    </a:cubicBezTo>
                    <a:cubicBezTo>
                      <a:pt x="11573" y="7144"/>
                      <a:pt x="11573" y="7167"/>
                      <a:pt x="11551" y="7190"/>
                    </a:cubicBezTo>
                    <a:cubicBezTo>
                      <a:pt x="11528" y="7190"/>
                      <a:pt x="11505" y="7213"/>
                      <a:pt x="11482" y="7213"/>
                    </a:cubicBezTo>
                    <a:cubicBezTo>
                      <a:pt x="11140" y="7281"/>
                      <a:pt x="10774" y="7327"/>
                      <a:pt x="10409" y="7350"/>
                    </a:cubicBezTo>
                    <a:cubicBezTo>
                      <a:pt x="10050" y="7376"/>
                      <a:pt x="9687" y="7388"/>
                      <a:pt x="9324" y="7388"/>
                    </a:cubicBezTo>
                    <a:cubicBezTo>
                      <a:pt x="8718" y="7388"/>
                      <a:pt x="8110" y="7353"/>
                      <a:pt x="7510" y="7281"/>
                    </a:cubicBezTo>
                    <a:cubicBezTo>
                      <a:pt x="6506" y="7144"/>
                      <a:pt x="5547" y="6916"/>
                      <a:pt x="4589" y="6597"/>
                    </a:cubicBezTo>
                    <a:cubicBezTo>
                      <a:pt x="3653" y="6300"/>
                      <a:pt x="2740" y="5912"/>
                      <a:pt x="1895" y="5433"/>
                    </a:cubicBezTo>
                    <a:cubicBezTo>
                      <a:pt x="1233" y="5067"/>
                      <a:pt x="594" y="4634"/>
                      <a:pt x="1" y="4177"/>
                    </a:cubicBezTo>
                    <a:lnTo>
                      <a:pt x="1" y="4177"/>
                    </a:lnTo>
                    <a:cubicBezTo>
                      <a:pt x="138" y="4908"/>
                      <a:pt x="343" y="5638"/>
                      <a:pt x="594" y="6300"/>
                    </a:cubicBezTo>
                    <a:lnTo>
                      <a:pt x="617" y="6368"/>
                    </a:lnTo>
                    <a:lnTo>
                      <a:pt x="663" y="6437"/>
                    </a:lnTo>
                    <a:cubicBezTo>
                      <a:pt x="708" y="6528"/>
                      <a:pt x="777" y="6597"/>
                      <a:pt x="845" y="6688"/>
                    </a:cubicBezTo>
                    <a:cubicBezTo>
                      <a:pt x="891" y="6734"/>
                      <a:pt x="937" y="6779"/>
                      <a:pt x="982" y="6825"/>
                    </a:cubicBezTo>
                    <a:lnTo>
                      <a:pt x="1097" y="6916"/>
                    </a:lnTo>
                    <a:lnTo>
                      <a:pt x="1142" y="6985"/>
                    </a:lnTo>
                    <a:lnTo>
                      <a:pt x="1279" y="7076"/>
                    </a:lnTo>
                    <a:cubicBezTo>
                      <a:pt x="2420" y="7784"/>
                      <a:pt x="3744" y="8308"/>
                      <a:pt x="5365" y="8697"/>
                    </a:cubicBezTo>
                    <a:cubicBezTo>
                      <a:pt x="6780" y="9039"/>
                      <a:pt x="8264" y="9199"/>
                      <a:pt x="9793" y="9199"/>
                    </a:cubicBezTo>
                    <a:cubicBezTo>
                      <a:pt x="10135" y="9199"/>
                      <a:pt x="10478" y="9199"/>
                      <a:pt x="10797" y="9176"/>
                    </a:cubicBezTo>
                    <a:cubicBezTo>
                      <a:pt x="11961" y="9130"/>
                      <a:pt x="13057" y="8948"/>
                      <a:pt x="14107" y="8697"/>
                    </a:cubicBezTo>
                    <a:cubicBezTo>
                      <a:pt x="15043" y="8445"/>
                      <a:pt x="15910" y="8103"/>
                      <a:pt x="16663" y="7669"/>
                    </a:cubicBezTo>
                    <a:lnTo>
                      <a:pt x="16732" y="7624"/>
                    </a:lnTo>
                    <a:lnTo>
                      <a:pt x="16755" y="7601"/>
                    </a:lnTo>
                    <a:cubicBezTo>
                      <a:pt x="16846" y="7555"/>
                      <a:pt x="16937" y="7487"/>
                      <a:pt x="17029" y="7418"/>
                    </a:cubicBezTo>
                    <a:cubicBezTo>
                      <a:pt x="17074" y="7373"/>
                      <a:pt x="17120" y="7327"/>
                      <a:pt x="17188" y="7281"/>
                    </a:cubicBezTo>
                    <a:cubicBezTo>
                      <a:pt x="17325" y="7122"/>
                      <a:pt x="17439" y="6962"/>
                      <a:pt x="17554" y="6802"/>
                    </a:cubicBezTo>
                    <a:cubicBezTo>
                      <a:pt x="17691" y="6619"/>
                      <a:pt x="17805" y="6414"/>
                      <a:pt x="17919" y="6140"/>
                    </a:cubicBezTo>
                    <a:cubicBezTo>
                      <a:pt x="18101" y="5775"/>
                      <a:pt x="18215" y="5318"/>
                      <a:pt x="18307" y="4771"/>
                    </a:cubicBezTo>
                    <a:cubicBezTo>
                      <a:pt x="18375" y="4314"/>
                      <a:pt x="18398" y="3835"/>
                      <a:pt x="18375" y="3333"/>
                    </a:cubicBezTo>
                    <a:cubicBezTo>
                      <a:pt x="18352" y="2876"/>
                      <a:pt x="18261" y="2465"/>
                      <a:pt x="18147" y="2100"/>
                    </a:cubicBezTo>
                    <a:cubicBezTo>
                      <a:pt x="18033" y="1780"/>
                      <a:pt x="17896" y="1507"/>
                      <a:pt x="17691" y="1233"/>
                    </a:cubicBezTo>
                    <a:cubicBezTo>
                      <a:pt x="17531" y="1027"/>
                      <a:pt x="17325" y="845"/>
                      <a:pt x="17051" y="662"/>
                    </a:cubicBezTo>
                    <a:cubicBezTo>
                      <a:pt x="16572" y="365"/>
                      <a:pt x="16001" y="228"/>
                      <a:pt x="15431" y="114"/>
                    </a:cubicBezTo>
                    <a:cubicBezTo>
                      <a:pt x="15248" y="91"/>
                      <a:pt x="15088" y="46"/>
                      <a:pt x="14906" y="23"/>
                    </a:cubicBezTo>
                    <a:lnTo>
                      <a:pt x="1481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8" name="Google Shape;7982;p70">
                <a:extLst>
                  <a:ext uri="{FF2B5EF4-FFF2-40B4-BE49-F238E27FC236}">
                    <a16:creationId xmlns:a16="http://schemas.microsoft.com/office/drawing/2014/main" id="{FB3B6782-C25D-45D3-A5EA-22BEE33E91B7}"/>
                  </a:ext>
                </a:extLst>
              </p:cNvPr>
              <p:cNvSpPr/>
              <p:nvPr/>
            </p:nvSpPr>
            <p:spPr>
              <a:xfrm>
                <a:off x="5729105" y="3559337"/>
                <a:ext cx="31515" cy="2887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2238" extrusionOk="0">
                    <a:moveTo>
                      <a:pt x="2146" y="1"/>
                    </a:moveTo>
                    <a:cubicBezTo>
                      <a:pt x="2100" y="1"/>
                      <a:pt x="2054" y="24"/>
                      <a:pt x="2009" y="46"/>
                    </a:cubicBezTo>
                    <a:cubicBezTo>
                      <a:pt x="1164" y="366"/>
                      <a:pt x="411" y="959"/>
                      <a:pt x="46" y="1804"/>
                    </a:cubicBezTo>
                    <a:cubicBezTo>
                      <a:pt x="23" y="1872"/>
                      <a:pt x="0" y="1941"/>
                      <a:pt x="23" y="2009"/>
                    </a:cubicBezTo>
                    <a:cubicBezTo>
                      <a:pt x="46" y="2078"/>
                      <a:pt x="91" y="2146"/>
                      <a:pt x="160" y="2192"/>
                    </a:cubicBezTo>
                    <a:cubicBezTo>
                      <a:pt x="206" y="2238"/>
                      <a:pt x="297" y="2238"/>
                      <a:pt x="365" y="2238"/>
                    </a:cubicBezTo>
                    <a:cubicBezTo>
                      <a:pt x="434" y="2215"/>
                      <a:pt x="502" y="2169"/>
                      <a:pt x="548" y="2101"/>
                    </a:cubicBezTo>
                    <a:cubicBezTo>
                      <a:pt x="639" y="1872"/>
                      <a:pt x="753" y="1690"/>
                      <a:pt x="890" y="1507"/>
                    </a:cubicBezTo>
                    <a:cubicBezTo>
                      <a:pt x="1050" y="1302"/>
                      <a:pt x="1233" y="1142"/>
                      <a:pt x="1438" y="982"/>
                    </a:cubicBezTo>
                    <a:cubicBezTo>
                      <a:pt x="1712" y="800"/>
                      <a:pt x="1986" y="663"/>
                      <a:pt x="2283" y="549"/>
                    </a:cubicBezTo>
                    <a:cubicBezTo>
                      <a:pt x="2351" y="526"/>
                      <a:pt x="2397" y="435"/>
                      <a:pt x="2420" y="366"/>
                    </a:cubicBezTo>
                    <a:cubicBezTo>
                      <a:pt x="2442" y="298"/>
                      <a:pt x="2442" y="229"/>
                      <a:pt x="2397" y="161"/>
                    </a:cubicBezTo>
                    <a:cubicBezTo>
                      <a:pt x="2351" y="92"/>
                      <a:pt x="2305" y="46"/>
                      <a:pt x="2214" y="24"/>
                    </a:cubicBezTo>
                    <a:cubicBezTo>
                      <a:pt x="2191" y="1"/>
                      <a:pt x="2169" y="1"/>
                      <a:pt x="21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9" name="Google Shape;7983;p70">
                <a:extLst>
                  <a:ext uri="{FF2B5EF4-FFF2-40B4-BE49-F238E27FC236}">
                    <a16:creationId xmlns:a16="http://schemas.microsoft.com/office/drawing/2014/main" id="{0ED76B35-68D3-4A65-97F9-7AC343710EA7}"/>
                  </a:ext>
                </a:extLst>
              </p:cNvPr>
              <p:cNvSpPr/>
              <p:nvPr/>
            </p:nvSpPr>
            <p:spPr>
              <a:xfrm>
                <a:off x="5741759" y="3564058"/>
                <a:ext cx="32405" cy="32585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2526" extrusionOk="0">
                    <a:moveTo>
                      <a:pt x="2192" y="0"/>
                    </a:moveTo>
                    <a:cubicBezTo>
                      <a:pt x="2146" y="0"/>
                      <a:pt x="2101" y="0"/>
                      <a:pt x="2055" y="23"/>
                    </a:cubicBezTo>
                    <a:cubicBezTo>
                      <a:pt x="1233" y="525"/>
                      <a:pt x="480" y="1210"/>
                      <a:pt x="46" y="2100"/>
                    </a:cubicBezTo>
                    <a:cubicBezTo>
                      <a:pt x="1" y="2168"/>
                      <a:pt x="1" y="2237"/>
                      <a:pt x="1" y="2305"/>
                    </a:cubicBezTo>
                    <a:cubicBezTo>
                      <a:pt x="23" y="2397"/>
                      <a:pt x="69" y="2442"/>
                      <a:pt x="138" y="2488"/>
                    </a:cubicBezTo>
                    <a:cubicBezTo>
                      <a:pt x="187" y="2513"/>
                      <a:pt x="242" y="2525"/>
                      <a:pt x="295" y="2525"/>
                    </a:cubicBezTo>
                    <a:cubicBezTo>
                      <a:pt x="391" y="2525"/>
                      <a:pt x="482" y="2484"/>
                      <a:pt x="526" y="2397"/>
                    </a:cubicBezTo>
                    <a:cubicBezTo>
                      <a:pt x="663" y="2146"/>
                      <a:pt x="800" y="1895"/>
                      <a:pt x="982" y="1666"/>
                    </a:cubicBezTo>
                    <a:cubicBezTo>
                      <a:pt x="1256" y="1347"/>
                      <a:pt x="1576" y="1050"/>
                      <a:pt x="1941" y="799"/>
                    </a:cubicBezTo>
                    <a:cubicBezTo>
                      <a:pt x="2055" y="708"/>
                      <a:pt x="2192" y="616"/>
                      <a:pt x="2329" y="525"/>
                    </a:cubicBezTo>
                    <a:cubicBezTo>
                      <a:pt x="2466" y="457"/>
                      <a:pt x="2511" y="297"/>
                      <a:pt x="2443" y="137"/>
                    </a:cubicBezTo>
                    <a:cubicBezTo>
                      <a:pt x="2397" y="46"/>
                      <a:pt x="2283" y="0"/>
                      <a:pt x="21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0" name="Google Shape;7984;p70">
                <a:extLst>
                  <a:ext uri="{FF2B5EF4-FFF2-40B4-BE49-F238E27FC236}">
                    <a16:creationId xmlns:a16="http://schemas.microsoft.com/office/drawing/2014/main" id="{FF5A990B-DFBA-4875-9FB1-1272552301C0}"/>
                  </a:ext>
                </a:extLst>
              </p:cNvPr>
              <p:cNvSpPr/>
              <p:nvPr/>
            </p:nvSpPr>
            <p:spPr>
              <a:xfrm>
                <a:off x="5606316" y="3580543"/>
                <a:ext cx="58321" cy="58321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521" extrusionOk="0">
                    <a:moveTo>
                      <a:pt x="2318" y="577"/>
                    </a:moveTo>
                    <a:cubicBezTo>
                      <a:pt x="2392" y="577"/>
                      <a:pt x="2466" y="582"/>
                      <a:pt x="2535" y="594"/>
                    </a:cubicBezTo>
                    <a:cubicBezTo>
                      <a:pt x="2694" y="639"/>
                      <a:pt x="2854" y="685"/>
                      <a:pt x="2991" y="753"/>
                    </a:cubicBezTo>
                    <a:cubicBezTo>
                      <a:pt x="3128" y="822"/>
                      <a:pt x="3242" y="890"/>
                      <a:pt x="3356" y="982"/>
                    </a:cubicBezTo>
                    <a:cubicBezTo>
                      <a:pt x="3448" y="1073"/>
                      <a:pt x="3562" y="1187"/>
                      <a:pt x="3630" y="1301"/>
                    </a:cubicBezTo>
                    <a:cubicBezTo>
                      <a:pt x="3722" y="1415"/>
                      <a:pt x="3790" y="1552"/>
                      <a:pt x="3836" y="1689"/>
                    </a:cubicBezTo>
                    <a:cubicBezTo>
                      <a:pt x="3881" y="1826"/>
                      <a:pt x="3904" y="1963"/>
                      <a:pt x="3927" y="2123"/>
                    </a:cubicBezTo>
                    <a:cubicBezTo>
                      <a:pt x="3950" y="2260"/>
                      <a:pt x="3927" y="2420"/>
                      <a:pt x="3904" y="2557"/>
                    </a:cubicBezTo>
                    <a:cubicBezTo>
                      <a:pt x="3881" y="2716"/>
                      <a:pt x="3836" y="2853"/>
                      <a:pt x="3767" y="2990"/>
                    </a:cubicBezTo>
                    <a:cubicBezTo>
                      <a:pt x="3699" y="3127"/>
                      <a:pt x="3630" y="3241"/>
                      <a:pt x="3539" y="3356"/>
                    </a:cubicBezTo>
                    <a:cubicBezTo>
                      <a:pt x="3448" y="3470"/>
                      <a:pt x="3333" y="3561"/>
                      <a:pt x="3219" y="3652"/>
                    </a:cubicBezTo>
                    <a:cubicBezTo>
                      <a:pt x="3082" y="3721"/>
                      <a:pt x="2968" y="3789"/>
                      <a:pt x="2809" y="3858"/>
                    </a:cubicBezTo>
                    <a:cubicBezTo>
                      <a:pt x="2672" y="3881"/>
                      <a:pt x="2535" y="3926"/>
                      <a:pt x="2398" y="3949"/>
                    </a:cubicBezTo>
                    <a:cubicBezTo>
                      <a:pt x="2261" y="3949"/>
                      <a:pt x="2101" y="3949"/>
                      <a:pt x="1964" y="3926"/>
                    </a:cubicBezTo>
                    <a:cubicBezTo>
                      <a:pt x="1804" y="3881"/>
                      <a:pt x="1667" y="3835"/>
                      <a:pt x="1507" y="3766"/>
                    </a:cubicBezTo>
                    <a:cubicBezTo>
                      <a:pt x="1393" y="3721"/>
                      <a:pt x="1279" y="3629"/>
                      <a:pt x="1165" y="3538"/>
                    </a:cubicBezTo>
                    <a:cubicBezTo>
                      <a:pt x="1051" y="3447"/>
                      <a:pt x="960" y="3356"/>
                      <a:pt x="868" y="3241"/>
                    </a:cubicBezTo>
                    <a:cubicBezTo>
                      <a:pt x="800" y="3104"/>
                      <a:pt x="731" y="2990"/>
                      <a:pt x="686" y="2853"/>
                    </a:cubicBezTo>
                    <a:cubicBezTo>
                      <a:pt x="617" y="2694"/>
                      <a:pt x="594" y="2557"/>
                      <a:pt x="572" y="2397"/>
                    </a:cubicBezTo>
                    <a:cubicBezTo>
                      <a:pt x="572" y="2260"/>
                      <a:pt x="572" y="2123"/>
                      <a:pt x="594" y="1986"/>
                    </a:cubicBezTo>
                    <a:cubicBezTo>
                      <a:pt x="594" y="1963"/>
                      <a:pt x="594" y="1940"/>
                      <a:pt x="594" y="1940"/>
                    </a:cubicBezTo>
                    <a:cubicBezTo>
                      <a:pt x="594" y="1918"/>
                      <a:pt x="617" y="1918"/>
                      <a:pt x="617" y="1895"/>
                    </a:cubicBezTo>
                    <a:cubicBezTo>
                      <a:pt x="617" y="1895"/>
                      <a:pt x="617" y="1872"/>
                      <a:pt x="617" y="1872"/>
                    </a:cubicBezTo>
                    <a:cubicBezTo>
                      <a:pt x="617" y="1849"/>
                      <a:pt x="617" y="1849"/>
                      <a:pt x="617" y="1849"/>
                    </a:cubicBezTo>
                    <a:cubicBezTo>
                      <a:pt x="663" y="1735"/>
                      <a:pt x="686" y="1644"/>
                      <a:pt x="731" y="1530"/>
                    </a:cubicBezTo>
                    <a:cubicBezTo>
                      <a:pt x="777" y="1461"/>
                      <a:pt x="823" y="1393"/>
                      <a:pt x="868" y="1324"/>
                    </a:cubicBezTo>
                    <a:cubicBezTo>
                      <a:pt x="891" y="1278"/>
                      <a:pt x="937" y="1233"/>
                      <a:pt x="960" y="1187"/>
                    </a:cubicBezTo>
                    <a:cubicBezTo>
                      <a:pt x="1074" y="1073"/>
                      <a:pt x="1165" y="959"/>
                      <a:pt x="1302" y="868"/>
                    </a:cubicBezTo>
                    <a:cubicBezTo>
                      <a:pt x="1348" y="845"/>
                      <a:pt x="1393" y="822"/>
                      <a:pt x="1462" y="776"/>
                    </a:cubicBezTo>
                    <a:cubicBezTo>
                      <a:pt x="1530" y="753"/>
                      <a:pt x="1576" y="708"/>
                      <a:pt x="1644" y="685"/>
                    </a:cubicBezTo>
                    <a:cubicBezTo>
                      <a:pt x="1804" y="639"/>
                      <a:pt x="1941" y="594"/>
                      <a:pt x="2101" y="594"/>
                    </a:cubicBezTo>
                    <a:cubicBezTo>
                      <a:pt x="2169" y="582"/>
                      <a:pt x="2244" y="577"/>
                      <a:pt x="2318" y="577"/>
                    </a:cubicBezTo>
                    <a:close/>
                    <a:moveTo>
                      <a:pt x="2169" y="0"/>
                    </a:moveTo>
                    <a:cubicBezTo>
                      <a:pt x="1781" y="23"/>
                      <a:pt x="1393" y="137"/>
                      <a:pt x="1074" y="343"/>
                    </a:cubicBezTo>
                    <a:cubicBezTo>
                      <a:pt x="891" y="457"/>
                      <a:pt x="731" y="571"/>
                      <a:pt x="594" y="731"/>
                    </a:cubicBezTo>
                    <a:cubicBezTo>
                      <a:pt x="594" y="731"/>
                      <a:pt x="594" y="731"/>
                      <a:pt x="594" y="753"/>
                    </a:cubicBezTo>
                    <a:lnTo>
                      <a:pt x="572" y="753"/>
                    </a:lnTo>
                    <a:cubicBezTo>
                      <a:pt x="526" y="799"/>
                      <a:pt x="503" y="845"/>
                      <a:pt x="457" y="890"/>
                    </a:cubicBezTo>
                    <a:cubicBezTo>
                      <a:pt x="457" y="890"/>
                      <a:pt x="457" y="890"/>
                      <a:pt x="457" y="913"/>
                    </a:cubicBezTo>
                    <a:cubicBezTo>
                      <a:pt x="457" y="913"/>
                      <a:pt x="435" y="913"/>
                      <a:pt x="435" y="936"/>
                    </a:cubicBezTo>
                    <a:cubicBezTo>
                      <a:pt x="389" y="1005"/>
                      <a:pt x="321" y="1096"/>
                      <a:pt x="275" y="1164"/>
                    </a:cubicBezTo>
                    <a:cubicBezTo>
                      <a:pt x="92" y="1507"/>
                      <a:pt x="1" y="1872"/>
                      <a:pt x="1" y="2260"/>
                    </a:cubicBezTo>
                    <a:lnTo>
                      <a:pt x="1" y="2283"/>
                    </a:lnTo>
                    <a:lnTo>
                      <a:pt x="1" y="2306"/>
                    </a:lnTo>
                    <a:cubicBezTo>
                      <a:pt x="1" y="2853"/>
                      <a:pt x="229" y="3378"/>
                      <a:pt x="594" y="3789"/>
                    </a:cubicBezTo>
                    <a:cubicBezTo>
                      <a:pt x="754" y="3972"/>
                      <a:pt x="960" y="4132"/>
                      <a:pt x="1188" y="4246"/>
                    </a:cubicBezTo>
                    <a:cubicBezTo>
                      <a:pt x="1439" y="4383"/>
                      <a:pt x="1690" y="4451"/>
                      <a:pt x="1964" y="4497"/>
                    </a:cubicBezTo>
                    <a:cubicBezTo>
                      <a:pt x="2061" y="4513"/>
                      <a:pt x="2158" y="4521"/>
                      <a:pt x="2255" y="4521"/>
                    </a:cubicBezTo>
                    <a:cubicBezTo>
                      <a:pt x="2432" y="4521"/>
                      <a:pt x="2609" y="4495"/>
                      <a:pt x="2786" y="4451"/>
                    </a:cubicBezTo>
                    <a:cubicBezTo>
                      <a:pt x="3037" y="4383"/>
                      <a:pt x="3311" y="4269"/>
                      <a:pt x="3516" y="4109"/>
                    </a:cubicBezTo>
                    <a:cubicBezTo>
                      <a:pt x="3950" y="3812"/>
                      <a:pt x="4269" y="3378"/>
                      <a:pt x="4429" y="2876"/>
                    </a:cubicBezTo>
                    <a:cubicBezTo>
                      <a:pt x="4498" y="2602"/>
                      <a:pt x="4520" y="2328"/>
                      <a:pt x="4498" y="2055"/>
                    </a:cubicBezTo>
                    <a:cubicBezTo>
                      <a:pt x="4475" y="1781"/>
                      <a:pt x="4406" y="1552"/>
                      <a:pt x="4292" y="1301"/>
                    </a:cubicBezTo>
                    <a:cubicBezTo>
                      <a:pt x="4201" y="1096"/>
                      <a:pt x="4041" y="890"/>
                      <a:pt x="3881" y="708"/>
                    </a:cubicBezTo>
                    <a:cubicBezTo>
                      <a:pt x="3699" y="502"/>
                      <a:pt x="3448" y="343"/>
                      <a:pt x="3197" y="228"/>
                    </a:cubicBezTo>
                    <a:cubicBezTo>
                      <a:pt x="2900" y="69"/>
                      <a:pt x="2580" y="0"/>
                      <a:pt x="2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1" name="Google Shape;7985;p70">
                <a:extLst>
                  <a:ext uri="{FF2B5EF4-FFF2-40B4-BE49-F238E27FC236}">
                    <a16:creationId xmlns:a16="http://schemas.microsoft.com/office/drawing/2014/main" id="{F7A1BF7A-780F-4DD2-BD20-8E591DA9D332}"/>
                  </a:ext>
                </a:extLst>
              </p:cNvPr>
              <p:cNvSpPr/>
              <p:nvPr/>
            </p:nvSpPr>
            <p:spPr>
              <a:xfrm>
                <a:off x="5588064" y="3543742"/>
                <a:ext cx="830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9405" extrusionOk="0">
                    <a:moveTo>
                      <a:pt x="2534" y="0"/>
                    </a:moveTo>
                    <a:lnTo>
                      <a:pt x="2534" y="0"/>
                    </a:lnTo>
                    <a:cubicBezTo>
                      <a:pt x="1918" y="114"/>
                      <a:pt x="1302" y="228"/>
                      <a:pt x="686" y="365"/>
                    </a:cubicBezTo>
                    <a:cubicBezTo>
                      <a:pt x="640" y="342"/>
                      <a:pt x="594" y="342"/>
                      <a:pt x="571" y="342"/>
                    </a:cubicBezTo>
                    <a:cubicBezTo>
                      <a:pt x="526" y="342"/>
                      <a:pt x="480" y="365"/>
                      <a:pt x="435" y="388"/>
                    </a:cubicBezTo>
                    <a:cubicBezTo>
                      <a:pt x="366" y="434"/>
                      <a:pt x="298" y="502"/>
                      <a:pt x="298" y="571"/>
                    </a:cubicBezTo>
                    <a:cubicBezTo>
                      <a:pt x="69" y="2168"/>
                      <a:pt x="1" y="3515"/>
                      <a:pt x="69" y="4748"/>
                    </a:cubicBezTo>
                    <a:cubicBezTo>
                      <a:pt x="92" y="5364"/>
                      <a:pt x="161" y="5980"/>
                      <a:pt x="252" y="6528"/>
                    </a:cubicBezTo>
                    <a:cubicBezTo>
                      <a:pt x="275" y="6528"/>
                      <a:pt x="275" y="6528"/>
                      <a:pt x="275" y="6551"/>
                    </a:cubicBezTo>
                    <a:cubicBezTo>
                      <a:pt x="275" y="6528"/>
                      <a:pt x="275" y="6528"/>
                      <a:pt x="275" y="6528"/>
                    </a:cubicBezTo>
                    <a:cubicBezTo>
                      <a:pt x="845" y="6985"/>
                      <a:pt x="1484" y="7418"/>
                      <a:pt x="2146" y="7784"/>
                    </a:cubicBezTo>
                    <a:cubicBezTo>
                      <a:pt x="2945" y="8240"/>
                      <a:pt x="3858" y="8628"/>
                      <a:pt x="4840" y="8948"/>
                    </a:cubicBezTo>
                    <a:cubicBezTo>
                      <a:pt x="5365" y="9130"/>
                      <a:pt x="5890" y="9290"/>
                      <a:pt x="6438" y="9404"/>
                    </a:cubicBezTo>
                    <a:cubicBezTo>
                      <a:pt x="6369" y="9358"/>
                      <a:pt x="6323" y="9313"/>
                      <a:pt x="6255" y="9290"/>
                    </a:cubicBezTo>
                    <a:cubicBezTo>
                      <a:pt x="5593" y="8879"/>
                      <a:pt x="4977" y="8377"/>
                      <a:pt x="4452" y="7806"/>
                    </a:cubicBezTo>
                    <a:cubicBezTo>
                      <a:pt x="4315" y="7647"/>
                      <a:pt x="4201" y="7487"/>
                      <a:pt x="4064" y="7327"/>
                    </a:cubicBezTo>
                    <a:cubicBezTo>
                      <a:pt x="3927" y="7350"/>
                      <a:pt x="3790" y="7373"/>
                      <a:pt x="3653" y="7373"/>
                    </a:cubicBezTo>
                    <a:cubicBezTo>
                      <a:pt x="3562" y="7373"/>
                      <a:pt x="3470" y="7373"/>
                      <a:pt x="3379" y="7350"/>
                    </a:cubicBezTo>
                    <a:cubicBezTo>
                      <a:pt x="3082" y="7304"/>
                      <a:pt x="2831" y="7213"/>
                      <a:pt x="2603" y="7099"/>
                    </a:cubicBezTo>
                    <a:cubicBezTo>
                      <a:pt x="2375" y="6985"/>
                      <a:pt x="2169" y="6802"/>
                      <a:pt x="2009" y="6642"/>
                    </a:cubicBezTo>
                    <a:cubicBezTo>
                      <a:pt x="1621" y="6209"/>
                      <a:pt x="1416" y="5684"/>
                      <a:pt x="1416" y="5136"/>
                    </a:cubicBezTo>
                    <a:cubicBezTo>
                      <a:pt x="1416" y="4725"/>
                      <a:pt x="1507" y="4360"/>
                      <a:pt x="1690" y="4017"/>
                    </a:cubicBezTo>
                    <a:cubicBezTo>
                      <a:pt x="1736" y="3926"/>
                      <a:pt x="1804" y="3858"/>
                      <a:pt x="1850" y="3789"/>
                    </a:cubicBezTo>
                    <a:cubicBezTo>
                      <a:pt x="1918" y="3698"/>
                      <a:pt x="1941" y="3652"/>
                      <a:pt x="1987" y="3606"/>
                    </a:cubicBezTo>
                    <a:lnTo>
                      <a:pt x="2009" y="3584"/>
                    </a:lnTo>
                    <a:cubicBezTo>
                      <a:pt x="2146" y="3447"/>
                      <a:pt x="2283" y="3310"/>
                      <a:pt x="2443" y="3218"/>
                    </a:cubicBezTo>
                    <a:cubicBezTo>
                      <a:pt x="2420" y="3081"/>
                      <a:pt x="2420" y="2922"/>
                      <a:pt x="2397" y="2785"/>
                    </a:cubicBezTo>
                    <a:cubicBezTo>
                      <a:pt x="2329" y="1872"/>
                      <a:pt x="2375" y="936"/>
                      <a:pt x="25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2" name="Google Shape;7986;p70">
                <a:extLst>
                  <a:ext uri="{FF2B5EF4-FFF2-40B4-BE49-F238E27FC236}">
                    <a16:creationId xmlns:a16="http://schemas.microsoft.com/office/drawing/2014/main" id="{E9D6BBBD-89E5-4F3C-BA7E-FD79CD6C081A}"/>
                  </a:ext>
                </a:extLst>
              </p:cNvPr>
              <p:cNvSpPr/>
              <p:nvPr/>
            </p:nvSpPr>
            <p:spPr>
              <a:xfrm>
                <a:off x="5613682" y="3593494"/>
                <a:ext cx="22098" cy="3799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2945" extrusionOk="0">
                    <a:moveTo>
                      <a:pt x="548" y="1"/>
                    </a:moveTo>
                    <a:cubicBezTo>
                      <a:pt x="503" y="69"/>
                      <a:pt x="434" y="115"/>
                      <a:pt x="389" y="183"/>
                    </a:cubicBezTo>
                    <a:cubicBezTo>
                      <a:pt x="343" y="229"/>
                      <a:pt x="320" y="274"/>
                      <a:pt x="275" y="320"/>
                    </a:cubicBezTo>
                    <a:cubicBezTo>
                      <a:pt x="252" y="389"/>
                      <a:pt x="206" y="457"/>
                      <a:pt x="160" y="526"/>
                    </a:cubicBezTo>
                    <a:lnTo>
                      <a:pt x="138" y="571"/>
                    </a:lnTo>
                    <a:cubicBezTo>
                      <a:pt x="115" y="662"/>
                      <a:pt x="69" y="754"/>
                      <a:pt x="46" y="845"/>
                    </a:cubicBezTo>
                    <a:lnTo>
                      <a:pt x="46" y="891"/>
                    </a:lnTo>
                    <a:cubicBezTo>
                      <a:pt x="23" y="959"/>
                      <a:pt x="23" y="959"/>
                      <a:pt x="23" y="982"/>
                    </a:cubicBezTo>
                    <a:cubicBezTo>
                      <a:pt x="1" y="1119"/>
                      <a:pt x="1" y="1256"/>
                      <a:pt x="1" y="1393"/>
                    </a:cubicBezTo>
                    <a:cubicBezTo>
                      <a:pt x="23" y="1530"/>
                      <a:pt x="46" y="1690"/>
                      <a:pt x="115" y="1849"/>
                    </a:cubicBezTo>
                    <a:cubicBezTo>
                      <a:pt x="160" y="1986"/>
                      <a:pt x="229" y="2100"/>
                      <a:pt x="297" y="2215"/>
                    </a:cubicBezTo>
                    <a:cubicBezTo>
                      <a:pt x="389" y="2352"/>
                      <a:pt x="503" y="2443"/>
                      <a:pt x="594" y="2534"/>
                    </a:cubicBezTo>
                    <a:cubicBezTo>
                      <a:pt x="708" y="2625"/>
                      <a:pt x="822" y="2694"/>
                      <a:pt x="936" y="2762"/>
                    </a:cubicBezTo>
                    <a:cubicBezTo>
                      <a:pt x="1096" y="2831"/>
                      <a:pt x="1233" y="2877"/>
                      <a:pt x="1393" y="2922"/>
                    </a:cubicBezTo>
                    <a:cubicBezTo>
                      <a:pt x="1507" y="2922"/>
                      <a:pt x="1598" y="2945"/>
                      <a:pt x="1690" y="2945"/>
                    </a:cubicBezTo>
                    <a:lnTo>
                      <a:pt x="1713" y="2945"/>
                    </a:lnTo>
                    <a:cubicBezTo>
                      <a:pt x="1461" y="2557"/>
                      <a:pt x="1233" y="2146"/>
                      <a:pt x="1073" y="1712"/>
                    </a:cubicBezTo>
                    <a:cubicBezTo>
                      <a:pt x="845" y="1165"/>
                      <a:pt x="663" y="594"/>
                      <a:pt x="5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3" name="Google Shape;7987;p70">
                <a:extLst>
                  <a:ext uri="{FF2B5EF4-FFF2-40B4-BE49-F238E27FC236}">
                    <a16:creationId xmlns:a16="http://schemas.microsoft.com/office/drawing/2014/main" id="{E4EC3224-0609-4CB9-B3D5-5F6BF54D4168}"/>
                  </a:ext>
                </a:extLst>
              </p:cNvPr>
              <p:cNvSpPr/>
              <p:nvPr/>
            </p:nvSpPr>
            <p:spPr>
              <a:xfrm>
                <a:off x="5591598" y="3627948"/>
                <a:ext cx="201124" cy="65081"/>
              </a:xfrm>
              <a:custGeom>
                <a:avLst/>
                <a:gdLst/>
                <a:ahLst/>
                <a:cxnLst/>
                <a:rect l="l" t="t" r="r" b="b"/>
                <a:pathLst>
                  <a:path w="15591" h="50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5" y="731"/>
                      <a:pt x="297" y="1438"/>
                      <a:pt x="549" y="2123"/>
                    </a:cubicBezTo>
                    <a:lnTo>
                      <a:pt x="594" y="2191"/>
                    </a:lnTo>
                    <a:lnTo>
                      <a:pt x="617" y="2260"/>
                    </a:lnTo>
                    <a:cubicBezTo>
                      <a:pt x="685" y="2351"/>
                      <a:pt x="754" y="2442"/>
                      <a:pt x="800" y="2511"/>
                    </a:cubicBezTo>
                    <a:cubicBezTo>
                      <a:pt x="868" y="2557"/>
                      <a:pt x="914" y="2602"/>
                      <a:pt x="959" y="2648"/>
                    </a:cubicBezTo>
                    <a:lnTo>
                      <a:pt x="1074" y="2762"/>
                    </a:lnTo>
                    <a:lnTo>
                      <a:pt x="1119" y="2808"/>
                    </a:lnTo>
                    <a:lnTo>
                      <a:pt x="1256" y="2899"/>
                    </a:lnTo>
                    <a:cubicBezTo>
                      <a:pt x="2397" y="3607"/>
                      <a:pt x="3721" y="4154"/>
                      <a:pt x="5342" y="4520"/>
                    </a:cubicBezTo>
                    <a:cubicBezTo>
                      <a:pt x="6757" y="4862"/>
                      <a:pt x="8241" y="5044"/>
                      <a:pt x="9770" y="5044"/>
                    </a:cubicBezTo>
                    <a:cubicBezTo>
                      <a:pt x="10112" y="5044"/>
                      <a:pt x="10455" y="5022"/>
                      <a:pt x="10774" y="5022"/>
                    </a:cubicBezTo>
                    <a:cubicBezTo>
                      <a:pt x="11938" y="4953"/>
                      <a:pt x="13034" y="4793"/>
                      <a:pt x="14084" y="4520"/>
                    </a:cubicBezTo>
                    <a:cubicBezTo>
                      <a:pt x="14609" y="4383"/>
                      <a:pt x="15111" y="4223"/>
                      <a:pt x="15590" y="4017"/>
                    </a:cubicBezTo>
                    <a:cubicBezTo>
                      <a:pt x="15522" y="4017"/>
                      <a:pt x="15431" y="4040"/>
                      <a:pt x="15362" y="4040"/>
                    </a:cubicBezTo>
                    <a:cubicBezTo>
                      <a:pt x="14563" y="4177"/>
                      <a:pt x="13742" y="4268"/>
                      <a:pt x="12920" y="4291"/>
                    </a:cubicBezTo>
                    <a:cubicBezTo>
                      <a:pt x="12726" y="4297"/>
                      <a:pt x="12531" y="4299"/>
                      <a:pt x="12335" y="4299"/>
                    </a:cubicBezTo>
                    <a:cubicBezTo>
                      <a:pt x="11702" y="4299"/>
                      <a:pt x="11065" y="4270"/>
                      <a:pt x="10455" y="4200"/>
                    </a:cubicBezTo>
                    <a:cubicBezTo>
                      <a:pt x="9656" y="4109"/>
                      <a:pt x="8857" y="3949"/>
                      <a:pt x="8104" y="3721"/>
                    </a:cubicBezTo>
                    <a:cubicBezTo>
                      <a:pt x="7442" y="3492"/>
                      <a:pt x="6780" y="3218"/>
                      <a:pt x="6164" y="2876"/>
                    </a:cubicBezTo>
                    <a:cubicBezTo>
                      <a:pt x="5616" y="2762"/>
                      <a:pt x="5091" y="2602"/>
                      <a:pt x="4566" y="2442"/>
                    </a:cubicBezTo>
                    <a:cubicBezTo>
                      <a:pt x="3584" y="2100"/>
                      <a:pt x="2694" y="1712"/>
                      <a:pt x="1872" y="1256"/>
                    </a:cubicBezTo>
                    <a:cubicBezTo>
                      <a:pt x="1210" y="890"/>
                      <a:pt x="571" y="457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4" name="Google Shape;7988;p70">
                <a:extLst>
                  <a:ext uri="{FF2B5EF4-FFF2-40B4-BE49-F238E27FC236}">
                    <a16:creationId xmlns:a16="http://schemas.microsoft.com/office/drawing/2014/main" id="{234C331F-633F-4A15-8AA9-7CAEF312E0C5}"/>
                  </a:ext>
                </a:extLst>
              </p:cNvPr>
              <p:cNvSpPr/>
              <p:nvPr/>
            </p:nvSpPr>
            <p:spPr>
              <a:xfrm>
                <a:off x="5606316" y="3585252"/>
                <a:ext cx="34172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4155" extrusionOk="0">
                    <a:moveTo>
                      <a:pt x="1028" y="0"/>
                    </a:moveTo>
                    <a:cubicBezTo>
                      <a:pt x="868" y="92"/>
                      <a:pt x="731" y="229"/>
                      <a:pt x="594" y="366"/>
                    </a:cubicBezTo>
                    <a:lnTo>
                      <a:pt x="572" y="388"/>
                    </a:lnTo>
                    <a:cubicBezTo>
                      <a:pt x="526" y="434"/>
                      <a:pt x="503" y="480"/>
                      <a:pt x="435" y="571"/>
                    </a:cubicBezTo>
                    <a:cubicBezTo>
                      <a:pt x="389" y="640"/>
                      <a:pt x="321" y="708"/>
                      <a:pt x="275" y="799"/>
                    </a:cubicBezTo>
                    <a:cubicBezTo>
                      <a:pt x="92" y="1142"/>
                      <a:pt x="1" y="1507"/>
                      <a:pt x="1" y="1918"/>
                    </a:cubicBezTo>
                    <a:cubicBezTo>
                      <a:pt x="1" y="2466"/>
                      <a:pt x="206" y="2991"/>
                      <a:pt x="594" y="3424"/>
                    </a:cubicBezTo>
                    <a:cubicBezTo>
                      <a:pt x="754" y="3584"/>
                      <a:pt x="960" y="3744"/>
                      <a:pt x="1188" y="3881"/>
                    </a:cubicBezTo>
                    <a:cubicBezTo>
                      <a:pt x="1416" y="3995"/>
                      <a:pt x="1667" y="4086"/>
                      <a:pt x="1964" y="4132"/>
                    </a:cubicBezTo>
                    <a:cubicBezTo>
                      <a:pt x="2055" y="4155"/>
                      <a:pt x="2147" y="4155"/>
                      <a:pt x="2238" y="4155"/>
                    </a:cubicBezTo>
                    <a:cubicBezTo>
                      <a:pt x="2375" y="4155"/>
                      <a:pt x="2512" y="4132"/>
                      <a:pt x="2649" y="4109"/>
                    </a:cubicBezTo>
                    <a:cubicBezTo>
                      <a:pt x="2535" y="3949"/>
                      <a:pt x="2398" y="3767"/>
                      <a:pt x="2284" y="3607"/>
                    </a:cubicBezTo>
                    <a:cubicBezTo>
                      <a:pt x="2284" y="3584"/>
                      <a:pt x="2284" y="3584"/>
                      <a:pt x="2284" y="3584"/>
                    </a:cubicBezTo>
                    <a:lnTo>
                      <a:pt x="2261" y="3584"/>
                    </a:lnTo>
                    <a:cubicBezTo>
                      <a:pt x="2169" y="3584"/>
                      <a:pt x="2078" y="3561"/>
                      <a:pt x="1964" y="3561"/>
                    </a:cubicBezTo>
                    <a:cubicBezTo>
                      <a:pt x="1804" y="3516"/>
                      <a:pt x="1667" y="3470"/>
                      <a:pt x="1507" y="3401"/>
                    </a:cubicBezTo>
                    <a:cubicBezTo>
                      <a:pt x="1393" y="3356"/>
                      <a:pt x="1279" y="3264"/>
                      <a:pt x="1165" y="3173"/>
                    </a:cubicBezTo>
                    <a:cubicBezTo>
                      <a:pt x="1074" y="3082"/>
                      <a:pt x="960" y="2991"/>
                      <a:pt x="868" y="2854"/>
                    </a:cubicBezTo>
                    <a:cubicBezTo>
                      <a:pt x="800" y="2739"/>
                      <a:pt x="731" y="2625"/>
                      <a:pt x="686" y="2488"/>
                    </a:cubicBezTo>
                    <a:cubicBezTo>
                      <a:pt x="617" y="2329"/>
                      <a:pt x="594" y="2169"/>
                      <a:pt x="572" y="2032"/>
                    </a:cubicBezTo>
                    <a:cubicBezTo>
                      <a:pt x="572" y="1895"/>
                      <a:pt x="572" y="1758"/>
                      <a:pt x="594" y="1621"/>
                    </a:cubicBezTo>
                    <a:cubicBezTo>
                      <a:pt x="594" y="1598"/>
                      <a:pt x="594" y="1598"/>
                      <a:pt x="617" y="1530"/>
                    </a:cubicBezTo>
                    <a:lnTo>
                      <a:pt x="617" y="1484"/>
                    </a:lnTo>
                    <a:cubicBezTo>
                      <a:pt x="640" y="1393"/>
                      <a:pt x="686" y="1301"/>
                      <a:pt x="709" y="1210"/>
                    </a:cubicBezTo>
                    <a:lnTo>
                      <a:pt x="731" y="1165"/>
                    </a:lnTo>
                    <a:cubicBezTo>
                      <a:pt x="777" y="1096"/>
                      <a:pt x="823" y="1028"/>
                      <a:pt x="846" y="959"/>
                    </a:cubicBezTo>
                    <a:cubicBezTo>
                      <a:pt x="891" y="913"/>
                      <a:pt x="914" y="868"/>
                      <a:pt x="960" y="822"/>
                    </a:cubicBezTo>
                    <a:cubicBezTo>
                      <a:pt x="1005" y="754"/>
                      <a:pt x="1074" y="708"/>
                      <a:pt x="1119" y="640"/>
                    </a:cubicBezTo>
                    <a:cubicBezTo>
                      <a:pt x="1097" y="434"/>
                      <a:pt x="1051" y="229"/>
                      <a:pt x="10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989;p70">
                <a:extLst>
                  <a:ext uri="{FF2B5EF4-FFF2-40B4-BE49-F238E27FC236}">
                    <a16:creationId xmlns:a16="http://schemas.microsoft.com/office/drawing/2014/main" id="{330F6218-F81F-4296-8C8A-B596026A60AC}"/>
                  </a:ext>
                </a:extLst>
              </p:cNvPr>
              <p:cNvSpPr/>
              <p:nvPr/>
            </p:nvSpPr>
            <p:spPr>
              <a:xfrm>
                <a:off x="5135234" y="3416348"/>
                <a:ext cx="193758" cy="245190"/>
              </a:xfrm>
              <a:custGeom>
                <a:avLst/>
                <a:gdLst/>
                <a:ahLst/>
                <a:cxnLst/>
                <a:rect l="l" t="t" r="r" b="b"/>
                <a:pathLst>
                  <a:path w="15020" h="19007" extrusionOk="0">
                    <a:moveTo>
                      <a:pt x="6195" y="1"/>
                    </a:moveTo>
                    <a:cubicBezTo>
                      <a:pt x="6149" y="1"/>
                      <a:pt x="6099" y="12"/>
                      <a:pt x="6072" y="38"/>
                    </a:cubicBezTo>
                    <a:cubicBezTo>
                      <a:pt x="4680" y="883"/>
                      <a:pt x="3607" y="1682"/>
                      <a:pt x="2694" y="2526"/>
                    </a:cubicBezTo>
                    <a:cubicBezTo>
                      <a:pt x="1644" y="3462"/>
                      <a:pt x="799" y="4489"/>
                      <a:pt x="183" y="5585"/>
                    </a:cubicBezTo>
                    <a:cubicBezTo>
                      <a:pt x="160" y="5631"/>
                      <a:pt x="137" y="5676"/>
                      <a:pt x="115" y="5722"/>
                    </a:cubicBezTo>
                    <a:cubicBezTo>
                      <a:pt x="92" y="5836"/>
                      <a:pt x="69" y="5927"/>
                      <a:pt x="46" y="6019"/>
                    </a:cubicBezTo>
                    <a:cubicBezTo>
                      <a:pt x="23" y="6087"/>
                      <a:pt x="23" y="6156"/>
                      <a:pt x="23" y="6224"/>
                    </a:cubicBezTo>
                    <a:cubicBezTo>
                      <a:pt x="23" y="6293"/>
                      <a:pt x="23" y="6384"/>
                      <a:pt x="0" y="6452"/>
                    </a:cubicBezTo>
                    <a:cubicBezTo>
                      <a:pt x="23" y="6498"/>
                      <a:pt x="23" y="6566"/>
                      <a:pt x="23" y="6612"/>
                    </a:cubicBezTo>
                    <a:cubicBezTo>
                      <a:pt x="183" y="7936"/>
                      <a:pt x="640" y="9305"/>
                      <a:pt x="1370" y="10812"/>
                    </a:cubicBezTo>
                    <a:cubicBezTo>
                      <a:pt x="2009" y="12113"/>
                      <a:pt x="2808" y="13346"/>
                      <a:pt x="3790" y="14532"/>
                    </a:cubicBezTo>
                    <a:cubicBezTo>
                      <a:pt x="3995" y="14784"/>
                      <a:pt x="4223" y="15057"/>
                      <a:pt x="4451" y="15308"/>
                    </a:cubicBezTo>
                    <a:cubicBezTo>
                      <a:pt x="5205" y="16130"/>
                      <a:pt x="6049" y="16883"/>
                      <a:pt x="6917" y="17523"/>
                    </a:cubicBezTo>
                    <a:cubicBezTo>
                      <a:pt x="7715" y="18093"/>
                      <a:pt x="8537" y="18550"/>
                      <a:pt x="9336" y="18869"/>
                    </a:cubicBezTo>
                    <a:cubicBezTo>
                      <a:pt x="9382" y="18869"/>
                      <a:pt x="9405" y="18892"/>
                      <a:pt x="9450" y="18892"/>
                    </a:cubicBezTo>
                    <a:cubicBezTo>
                      <a:pt x="9541" y="18915"/>
                      <a:pt x="9656" y="18938"/>
                      <a:pt x="9747" y="18983"/>
                    </a:cubicBezTo>
                    <a:cubicBezTo>
                      <a:pt x="9815" y="18983"/>
                      <a:pt x="9884" y="19006"/>
                      <a:pt x="9952" y="19006"/>
                    </a:cubicBezTo>
                    <a:lnTo>
                      <a:pt x="10569" y="19006"/>
                    </a:lnTo>
                    <a:cubicBezTo>
                      <a:pt x="10797" y="18983"/>
                      <a:pt x="11025" y="18938"/>
                      <a:pt x="11299" y="18869"/>
                    </a:cubicBezTo>
                    <a:cubicBezTo>
                      <a:pt x="11710" y="18755"/>
                      <a:pt x="12144" y="18550"/>
                      <a:pt x="12623" y="18276"/>
                    </a:cubicBezTo>
                    <a:cubicBezTo>
                      <a:pt x="13011" y="18048"/>
                      <a:pt x="13399" y="17774"/>
                      <a:pt x="13764" y="17408"/>
                    </a:cubicBezTo>
                    <a:cubicBezTo>
                      <a:pt x="14107" y="17112"/>
                      <a:pt x="14358" y="16792"/>
                      <a:pt x="14563" y="16473"/>
                    </a:cubicBezTo>
                    <a:cubicBezTo>
                      <a:pt x="14746" y="16176"/>
                      <a:pt x="14860" y="15879"/>
                      <a:pt x="14951" y="15560"/>
                    </a:cubicBezTo>
                    <a:cubicBezTo>
                      <a:pt x="14997" y="15308"/>
                      <a:pt x="15020" y="15012"/>
                      <a:pt x="14974" y="14715"/>
                    </a:cubicBezTo>
                    <a:cubicBezTo>
                      <a:pt x="14905" y="14144"/>
                      <a:pt x="14654" y="13619"/>
                      <a:pt x="14380" y="13117"/>
                    </a:cubicBezTo>
                    <a:cubicBezTo>
                      <a:pt x="14289" y="12957"/>
                      <a:pt x="14198" y="12798"/>
                      <a:pt x="14107" y="12638"/>
                    </a:cubicBezTo>
                    <a:cubicBezTo>
                      <a:pt x="13993" y="12456"/>
                      <a:pt x="13879" y="12251"/>
                      <a:pt x="13765" y="12047"/>
                    </a:cubicBezTo>
                    <a:lnTo>
                      <a:pt x="13765" y="12047"/>
                    </a:lnTo>
                    <a:cubicBezTo>
                      <a:pt x="13572" y="11655"/>
                      <a:pt x="13442" y="11325"/>
                      <a:pt x="13376" y="10995"/>
                    </a:cubicBezTo>
                    <a:cubicBezTo>
                      <a:pt x="13330" y="10789"/>
                      <a:pt x="13308" y="10584"/>
                      <a:pt x="13308" y="10401"/>
                    </a:cubicBezTo>
                    <a:cubicBezTo>
                      <a:pt x="13330" y="10218"/>
                      <a:pt x="13376" y="10013"/>
                      <a:pt x="13422" y="9830"/>
                    </a:cubicBezTo>
                    <a:cubicBezTo>
                      <a:pt x="13467" y="9693"/>
                      <a:pt x="13513" y="9579"/>
                      <a:pt x="13582" y="9442"/>
                    </a:cubicBezTo>
                    <a:cubicBezTo>
                      <a:pt x="13627" y="9351"/>
                      <a:pt x="13627" y="9237"/>
                      <a:pt x="13536" y="9146"/>
                    </a:cubicBezTo>
                    <a:cubicBezTo>
                      <a:pt x="13513" y="9100"/>
                      <a:pt x="13490" y="9077"/>
                      <a:pt x="13445" y="9077"/>
                    </a:cubicBezTo>
                    <a:cubicBezTo>
                      <a:pt x="13399" y="9054"/>
                      <a:pt x="13353" y="9032"/>
                      <a:pt x="13308" y="9032"/>
                    </a:cubicBezTo>
                    <a:cubicBezTo>
                      <a:pt x="13285" y="8484"/>
                      <a:pt x="13125" y="7913"/>
                      <a:pt x="12828" y="7251"/>
                    </a:cubicBezTo>
                    <a:cubicBezTo>
                      <a:pt x="12554" y="6612"/>
                      <a:pt x="12166" y="5973"/>
                      <a:pt x="11619" y="5243"/>
                    </a:cubicBezTo>
                    <a:cubicBezTo>
                      <a:pt x="11459" y="5037"/>
                      <a:pt x="11299" y="4832"/>
                      <a:pt x="11116" y="4626"/>
                    </a:cubicBezTo>
                    <a:cubicBezTo>
                      <a:pt x="10318" y="3668"/>
                      <a:pt x="9382" y="2709"/>
                      <a:pt x="8172" y="1636"/>
                    </a:cubicBezTo>
                    <a:cubicBezTo>
                      <a:pt x="7624" y="1157"/>
                      <a:pt x="7054" y="678"/>
                      <a:pt x="6460" y="221"/>
                    </a:cubicBezTo>
                    <a:cubicBezTo>
                      <a:pt x="6460" y="198"/>
                      <a:pt x="6460" y="198"/>
                      <a:pt x="6437" y="175"/>
                    </a:cubicBezTo>
                    <a:cubicBezTo>
                      <a:pt x="6437" y="153"/>
                      <a:pt x="6414" y="130"/>
                      <a:pt x="6414" y="107"/>
                    </a:cubicBezTo>
                    <a:cubicBezTo>
                      <a:pt x="6369" y="61"/>
                      <a:pt x="6323" y="38"/>
                      <a:pt x="6277" y="16"/>
                    </a:cubicBezTo>
                    <a:cubicBezTo>
                      <a:pt x="6259" y="6"/>
                      <a:pt x="6228" y="1"/>
                      <a:pt x="61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990;p70">
                <a:extLst>
                  <a:ext uri="{FF2B5EF4-FFF2-40B4-BE49-F238E27FC236}">
                    <a16:creationId xmlns:a16="http://schemas.microsoft.com/office/drawing/2014/main" id="{EFBEFA62-D757-4978-93D6-1F888A2A12C0}"/>
                  </a:ext>
                </a:extLst>
              </p:cNvPr>
              <p:cNvSpPr/>
              <p:nvPr/>
            </p:nvSpPr>
            <p:spPr>
              <a:xfrm>
                <a:off x="5135234" y="3465121"/>
                <a:ext cx="193758" cy="196635"/>
              </a:xfrm>
              <a:custGeom>
                <a:avLst/>
                <a:gdLst/>
                <a:ahLst/>
                <a:cxnLst/>
                <a:rect l="l" t="t" r="r" b="b"/>
                <a:pathLst>
                  <a:path w="15020" h="15243" extrusionOk="0">
                    <a:moveTo>
                      <a:pt x="1438" y="1"/>
                    </a:moveTo>
                    <a:cubicBezTo>
                      <a:pt x="959" y="571"/>
                      <a:pt x="525" y="1188"/>
                      <a:pt x="160" y="1804"/>
                    </a:cubicBezTo>
                    <a:lnTo>
                      <a:pt x="137" y="1872"/>
                    </a:lnTo>
                    <a:lnTo>
                      <a:pt x="115" y="1941"/>
                    </a:lnTo>
                    <a:cubicBezTo>
                      <a:pt x="69" y="2055"/>
                      <a:pt x="46" y="2146"/>
                      <a:pt x="23" y="2238"/>
                    </a:cubicBezTo>
                    <a:cubicBezTo>
                      <a:pt x="23" y="2306"/>
                      <a:pt x="23" y="2375"/>
                      <a:pt x="23" y="2443"/>
                    </a:cubicBezTo>
                    <a:lnTo>
                      <a:pt x="0" y="2603"/>
                    </a:lnTo>
                    <a:lnTo>
                      <a:pt x="0" y="2671"/>
                    </a:lnTo>
                    <a:lnTo>
                      <a:pt x="23" y="2831"/>
                    </a:lnTo>
                    <a:cubicBezTo>
                      <a:pt x="183" y="4155"/>
                      <a:pt x="617" y="5524"/>
                      <a:pt x="1370" y="7031"/>
                    </a:cubicBezTo>
                    <a:cubicBezTo>
                      <a:pt x="2009" y="8332"/>
                      <a:pt x="2808" y="9587"/>
                      <a:pt x="3767" y="10751"/>
                    </a:cubicBezTo>
                    <a:cubicBezTo>
                      <a:pt x="3995" y="11025"/>
                      <a:pt x="4223" y="11276"/>
                      <a:pt x="4451" y="11527"/>
                    </a:cubicBezTo>
                    <a:cubicBezTo>
                      <a:pt x="5205" y="12372"/>
                      <a:pt x="6049" y="13125"/>
                      <a:pt x="6917" y="13742"/>
                    </a:cubicBezTo>
                    <a:cubicBezTo>
                      <a:pt x="7715" y="14335"/>
                      <a:pt x="8514" y="14769"/>
                      <a:pt x="9336" y="15088"/>
                    </a:cubicBezTo>
                    <a:lnTo>
                      <a:pt x="9405" y="15111"/>
                    </a:lnTo>
                    <a:lnTo>
                      <a:pt x="9450" y="15111"/>
                    </a:lnTo>
                    <a:cubicBezTo>
                      <a:pt x="9541" y="15157"/>
                      <a:pt x="9656" y="15180"/>
                      <a:pt x="9747" y="15202"/>
                    </a:cubicBezTo>
                    <a:cubicBezTo>
                      <a:pt x="9815" y="15202"/>
                      <a:pt x="9884" y="15225"/>
                      <a:pt x="9952" y="15225"/>
                    </a:cubicBezTo>
                    <a:cubicBezTo>
                      <a:pt x="10066" y="15237"/>
                      <a:pt x="10169" y="15242"/>
                      <a:pt x="10269" y="15242"/>
                    </a:cubicBezTo>
                    <a:cubicBezTo>
                      <a:pt x="10369" y="15242"/>
                      <a:pt x="10466" y="15237"/>
                      <a:pt x="10569" y="15225"/>
                    </a:cubicBezTo>
                    <a:cubicBezTo>
                      <a:pt x="10797" y="15202"/>
                      <a:pt x="11025" y="15157"/>
                      <a:pt x="11299" y="15088"/>
                    </a:cubicBezTo>
                    <a:cubicBezTo>
                      <a:pt x="11710" y="14974"/>
                      <a:pt x="12144" y="14792"/>
                      <a:pt x="12623" y="14518"/>
                    </a:cubicBezTo>
                    <a:cubicBezTo>
                      <a:pt x="13011" y="14289"/>
                      <a:pt x="13399" y="13993"/>
                      <a:pt x="13764" y="13650"/>
                    </a:cubicBezTo>
                    <a:cubicBezTo>
                      <a:pt x="14107" y="13331"/>
                      <a:pt x="14358" y="13011"/>
                      <a:pt x="14563" y="12692"/>
                    </a:cubicBezTo>
                    <a:cubicBezTo>
                      <a:pt x="14746" y="12395"/>
                      <a:pt x="14883" y="12098"/>
                      <a:pt x="14951" y="11779"/>
                    </a:cubicBezTo>
                    <a:cubicBezTo>
                      <a:pt x="15020" y="11527"/>
                      <a:pt x="15020" y="11254"/>
                      <a:pt x="14974" y="10934"/>
                    </a:cubicBezTo>
                    <a:cubicBezTo>
                      <a:pt x="14905" y="10363"/>
                      <a:pt x="14654" y="9838"/>
                      <a:pt x="14380" y="9336"/>
                    </a:cubicBezTo>
                    <a:cubicBezTo>
                      <a:pt x="14289" y="9176"/>
                      <a:pt x="14198" y="9017"/>
                      <a:pt x="14107" y="8857"/>
                    </a:cubicBezTo>
                    <a:lnTo>
                      <a:pt x="14084" y="8788"/>
                    </a:lnTo>
                    <a:lnTo>
                      <a:pt x="14038" y="8743"/>
                    </a:lnTo>
                    <a:cubicBezTo>
                      <a:pt x="14038" y="8720"/>
                      <a:pt x="14038" y="8720"/>
                      <a:pt x="14015" y="8697"/>
                    </a:cubicBezTo>
                    <a:cubicBezTo>
                      <a:pt x="13947" y="8674"/>
                      <a:pt x="13878" y="8652"/>
                      <a:pt x="13810" y="8606"/>
                    </a:cubicBezTo>
                    <a:cubicBezTo>
                      <a:pt x="13604" y="8537"/>
                      <a:pt x="13399" y="8469"/>
                      <a:pt x="13194" y="8423"/>
                    </a:cubicBezTo>
                    <a:cubicBezTo>
                      <a:pt x="12965" y="8378"/>
                      <a:pt x="12760" y="8355"/>
                      <a:pt x="12532" y="8332"/>
                    </a:cubicBezTo>
                    <a:lnTo>
                      <a:pt x="12554" y="8332"/>
                    </a:lnTo>
                    <a:cubicBezTo>
                      <a:pt x="12377" y="8316"/>
                      <a:pt x="12188" y="8300"/>
                      <a:pt x="11996" y="8300"/>
                    </a:cubicBezTo>
                    <a:cubicBezTo>
                      <a:pt x="11916" y="8300"/>
                      <a:pt x="11836" y="8302"/>
                      <a:pt x="11756" y="8309"/>
                    </a:cubicBezTo>
                    <a:cubicBezTo>
                      <a:pt x="11482" y="8332"/>
                      <a:pt x="11231" y="8355"/>
                      <a:pt x="10957" y="8400"/>
                    </a:cubicBezTo>
                    <a:lnTo>
                      <a:pt x="10979" y="8400"/>
                    </a:lnTo>
                    <a:cubicBezTo>
                      <a:pt x="10637" y="8446"/>
                      <a:pt x="10318" y="8515"/>
                      <a:pt x="9998" y="8629"/>
                    </a:cubicBezTo>
                    <a:cubicBezTo>
                      <a:pt x="9656" y="8743"/>
                      <a:pt x="9336" y="8857"/>
                      <a:pt x="9039" y="8994"/>
                    </a:cubicBezTo>
                    <a:lnTo>
                      <a:pt x="9062" y="8994"/>
                    </a:lnTo>
                    <a:cubicBezTo>
                      <a:pt x="8364" y="9309"/>
                      <a:pt x="7732" y="9714"/>
                      <a:pt x="7145" y="10185"/>
                    </a:cubicBezTo>
                    <a:lnTo>
                      <a:pt x="7145" y="10185"/>
                    </a:lnTo>
                    <a:cubicBezTo>
                      <a:pt x="7145" y="10184"/>
                      <a:pt x="7145" y="10182"/>
                      <a:pt x="7145" y="10181"/>
                    </a:cubicBezTo>
                    <a:lnTo>
                      <a:pt x="7145" y="10181"/>
                    </a:lnTo>
                    <a:cubicBezTo>
                      <a:pt x="6985" y="10341"/>
                      <a:pt x="6802" y="10500"/>
                      <a:pt x="6643" y="10660"/>
                    </a:cubicBezTo>
                    <a:cubicBezTo>
                      <a:pt x="6620" y="10683"/>
                      <a:pt x="6597" y="10729"/>
                      <a:pt x="6574" y="10751"/>
                    </a:cubicBezTo>
                    <a:lnTo>
                      <a:pt x="6551" y="10751"/>
                    </a:lnTo>
                    <a:cubicBezTo>
                      <a:pt x="6551" y="10774"/>
                      <a:pt x="6551" y="10797"/>
                      <a:pt x="6529" y="10797"/>
                    </a:cubicBezTo>
                    <a:cubicBezTo>
                      <a:pt x="6506" y="10820"/>
                      <a:pt x="6483" y="10820"/>
                      <a:pt x="6460" y="10820"/>
                    </a:cubicBezTo>
                    <a:cubicBezTo>
                      <a:pt x="6437" y="10820"/>
                      <a:pt x="6414" y="10820"/>
                      <a:pt x="6392" y="10797"/>
                    </a:cubicBezTo>
                    <a:cubicBezTo>
                      <a:pt x="6118" y="10569"/>
                      <a:pt x="5867" y="10318"/>
                      <a:pt x="5593" y="10044"/>
                    </a:cubicBezTo>
                    <a:cubicBezTo>
                      <a:pt x="4931" y="9359"/>
                      <a:pt x="4337" y="8583"/>
                      <a:pt x="3812" y="7761"/>
                    </a:cubicBezTo>
                    <a:cubicBezTo>
                      <a:pt x="3287" y="6917"/>
                      <a:pt x="2831" y="6027"/>
                      <a:pt x="2466" y="5091"/>
                    </a:cubicBezTo>
                    <a:cubicBezTo>
                      <a:pt x="2123" y="4178"/>
                      <a:pt x="1849" y="3219"/>
                      <a:pt x="1667" y="2260"/>
                    </a:cubicBezTo>
                    <a:cubicBezTo>
                      <a:pt x="1530" y="1507"/>
                      <a:pt x="1461" y="754"/>
                      <a:pt x="1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991;p70">
                <a:extLst>
                  <a:ext uri="{FF2B5EF4-FFF2-40B4-BE49-F238E27FC236}">
                    <a16:creationId xmlns:a16="http://schemas.microsoft.com/office/drawing/2014/main" id="{E0DCA3FA-C1CA-4136-BFC3-34A4B1572239}"/>
                  </a:ext>
                </a:extLst>
              </p:cNvPr>
              <p:cNvSpPr/>
              <p:nvPr/>
            </p:nvSpPr>
            <p:spPr>
              <a:xfrm>
                <a:off x="5273618" y="3541742"/>
                <a:ext cx="39177" cy="1353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049" extrusionOk="0">
                    <a:moveTo>
                      <a:pt x="1041" y="1"/>
                    </a:moveTo>
                    <a:cubicBezTo>
                      <a:pt x="775" y="1"/>
                      <a:pt x="509" y="35"/>
                      <a:pt x="251" y="109"/>
                    </a:cubicBezTo>
                    <a:cubicBezTo>
                      <a:pt x="183" y="132"/>
                      <a:pt x="115" y="155"/>
                      <a:pt x="69" y="224"/>
                    </a:cubicBezTo>
                    <a:cubicBezTo>
                      <a:pt x="23" y="269"/>
                      <a:pt x="0" y="361"/>
                      <a:pt x="0" y="429"/>
                    </a:cubicBezTo>
                    <a:cubicBezTo>
                      <a:pt x="23" y="497"/>
                      <a:pt x="69" y="566"/>
                      <a:pt x="115" y="612"/>
                    </a:cubicBezTo>
                    <a:cubicBezTo>
                      <a:pt x="170" y="649"/>
                      <a:pt x="242" y="686"/>
                      <a:pt x="303" y="686"/>
                    </a:cubicBezTo>
                    <a:cubicBezTo>
                      <a:pt x="317" y="686"/>
                      <a:pt x="330" y="684"/>
                      <a:pt x="343" y="680"/>
                    </a:cubicBezTo>
                    <a:cubicBezTo>
                      <a:pt x="548" y="612"/>
                      <a:pt x="776" y="566"/>
                      <a:pt x="1005" y="566"/>
                    </a:cubicBezTo>
                    <a:cubicBezTo>
                      <a:pt x="1256" y="566"/>
                      <a:pt x="1507" y="612"/>
                      <a:pt x="1758" y="657"/>
                    </a:cubicBezTo>
                    <a:cubicBezTo>
                      <a:pt x="2077" y="749"/>
                      <a:pt x="2351" y="863"/>
                      <a:pt x="2625" y="1022"/>
                    </a:cubicBezTo>
                    <a:cubicBezTo>
                      <a:pt x="2654" y="1042"/>
                      <a:pt x="2687" y="1049"/>
                      <a:pt x="2721" y="1049"/>
                    </a:cubicBezTo>
                    <a:cubicBezTo>
                      <a:pt x="2767" y="1049"/>
                      <a:pt x="2814" y="1036"/>
                      <a:pt x="2854" y="1022"/>
                    </a:cubicBezTo>
                    <a:cubicBezTo>
                      <a:pt x="2922" y="1000"/>
                      <a:pt x="2991" y="931"/>
                      <a:pt x="3013" y="863"/>
                    </a:cubicBezTo>
                    <a:cubicBezTo>
                      <a:pt x="3036" y="794"/>
                      <a:pt x="3036" y="726"/>
                      <a:pt x="3013" y="657"/>
                    </a:cubicBezTo>
                    <a:cubicBezTo>
                      <a:pt x="2991" y="634"/>
                      <a:pt x="2991" y="612"/>
                      <a:pt x="2968" y="589"/>
                    </a:cubicBezTo>
                    <a:cubicBezTo>
                      <a:pt x="2945" y="543"/>
                      <a:pt x="2899" y="520"/>
                      <a:pt x="2854" y="497"/>
                    </a:cubicBezTo>
                    <a:cubicBezTo>
                      <a:pt x="2308" y="193"/>
                      <a:pt x="1672" y="1"/>
                      <a:pt x="10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8" name="Google Shape;7992;p70">
                <a:extLst>
                  <a:ext uri="{FF2B5EF4-FFF2-40B4-BE49-F238E27FC236}">
                    <a16:creationId xmlns:a16="http://schemas.microsoft.com/office/drawing/2014/main" id="{2FF0D394-6AB6-492B-A3DC-2D385FEAFB4F}"/>
                  </a:ext>
                </a:extLst>
              </p:cNvPr>
              <p:cNvSpPr/>
              <p:nvPr/>
            </p:nvSpPr>
            <p:spPr>
              <a:xfrm>
                <a:off x="5274791" y="3556783"/>
                <a:ext cx="43009" cy="11623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901" extrusionOk="0">
                    <a:moveTo>
                      <a:pt x="1207" y="0"/>
                    </a:moveTo>
                    <a:cubicBezTo>
                      <a:pt x="890" y="0"/>
                      <a:pt x="571" y="33"/>
                      <a:pt x="252" y="108"/>
                    </a:cubicBezTo>
                    <a:cubicBezTo>
                      <a:pt x="183" y="130"/>
                      <a:pt x="115" y="153"/>
                      <a:pt x="69" y="222"/>
                    </a:cubicBezTo>
                    <a:cubicBezTo>
                      <a:pt x="24" y="290"/>
                      <a:pt x="1" y="359"/>
                      <a:pt x="24" y="450"/>
                    </a:cubicBezTo>
                    <a:cubicBezTo>
                      <a:pt x="43" y="569"/>
                      <a:pt x="166" y="687"/>
                      <a:pt x="287" y="687"/>
                    </a:cubicBezTo>
                    <a:cubicBezTo>
                      <a:pt x="306" y="687"/>
                      <a:pt x="325" y="684"/>
                      <a:pt x="343" y="678"/>
                    </a:cubicBezTo>
                    <a:cubicBezTo>
                      <a:pt x="617" y="610"/>
                      <a:pt x="914" y="587"/>
                      <a:pt x="1188" y="564"/>
                    </a:cubicBezTo>
                    <a:cubicBezTo>
                      <a:pt x="1621" y="564"/>
                      <a:pt x="2055" y="633"/>
                      <a:pt x="2466" y="747"/>
                    </a:cubicBezTo>
                    <a:cubicBezTo>
                      <a:pt x="2626" y="792"/>
                      <a:pt x="2785" y="838"/>
                      <a:pt x="2922" y="884"/>
                    </a:cubicBezTo>
                    <a:cubicBezTo>
                      <a:pt x="2956" y="895"/>
                      <a:pt x="2991" y="900"/>
                      <a:pt x="3027" y="900"/>
                    </a:cubicBezTo>
                    <a:cubicBezTo>
                      <a:pt x="3140" y="900"/>
                      <a:pt x="3253" y="845"/>
                      <a:pt x="3288" y="724"/>
                    </a:cubicBezTo>
                    <a:cubicBezTo>
                      <a:pt x="3333" y="633"/>
                      <a:pt x="3310" y="518"/>
                      <a:pt x="3242" y="427"/>
                    </a:cubicBezTo>
                    <a:cubicBezTo>
                      <a:pt x="3219" y="404"/>
                      <a:pt x="3173" y="359"/>
                      <a:pt x="3128" y="359"/>
                    </a:cubicBezTo>
                    <a:cubicBezTo>
                      <a:pt x="2512" y="143"/>
                      <a:pt x="1864" y="0"/>
                      <a:pt x="12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9" name="Google Shape;7993;p70">
                <a:extLst>
                  <a:ext uri="{FF2B5EF4-FFF2-40B4-BE49-F238E27FC236}">
                    <a16:creationId xmlns:a16="http://schemas.microsoft.com/office/drawing/2014/main" id="{894FDD0A-E631-4145-8254-7C5680C4D98F}"/>
                  </a:ext>
                </a:extLst>
              </p:cNvPr>
              <p:cNvSpPr/>
              <p:nvPr/>
            </p:nvSpPr>
            <p:spPr>
              <a:xfrm>
                <a:off x="5166437" y="3458426"/>
                <a:ext cx="58618" cy="58179"/>
              </a:xfrm>
              <a:custGeom>
                <a:avLst/>
                <a:gdLst/>
                <a:ahLst/>
                <a:cxnLst/>
                <a:rect l="l" t="t" r="r" b="b"/>
                <a:pathLst>
                  <a:path w="4544" h="4510" extrusionOk="0">
                    <a:moveTo>
                      <a:pt x="3441" y="3487"/>
                    </a:moveTo>
                    <a:cubicBezTo>
                      <a:pt x="3428" y="3487"/>
                      <a:pt x="3425" y="3489"/>
                      <a:pt x="3425" y="3500"/>
                    </a:cubicBezTo>
                    <a:lnTo>
                      <a:pt x="3425" y="3500"/>
                    </a:lnTo>
                    <a:cubicBezTo>
                      <a:pt x="3430" y="3496"/>
                      <a:pt x="3436" y="3491"/>
                      <a:pt x="3441" y="3487"/>
                    </a:cubicBezTo>
                    <a:close/>
                    <a:moveTo>
                      <a:pt x="2306" y="565"/>
                    </a:moveTo>
                    <a:cubicBezTo>
                      <a:pt x="2443" y="588"/>
                      <a:pt x="2580" y="611"/>
                      <a:pt x="2740" y="634"/>
                    </a:cubicBezTo>
                    <a:cubicBezTo>
                      <a:pt x="2786" y="657"/>
                      <a:pt x="2854" y="680"/>
                      <a:pt x="2923" y="702"/>
                    </a:cubicBezTo>
                    <a:cubicBezTo>
                      <a:pt x="2991" y="725"/>
                      <a:pt x="3037" y="771"/>
                      <a:pt x="3105" y="794"/>
                    </a:cubicBezTo>
                    <a:cubicBezTo>
                      <a:pt x="3242" y="885"/>
                      <a:pt x="3356" y="976"/>
                      <a:pt x="3470" y="1068"/>
                    </a:cubicBezTo>
                    <a:cubicBezTo>
                      <a:pt x="3585" y="1182"/>
                      <a:pt x="3676" y="1296"/>
                      <a:pt x="3744" y="1433"/>
                    </a:cubicBezTo>
                    <a:cubicBezTo>
                      <a:pt x="3813" y="1570"/>
                      <a:pt x="3881" y="1707"/>
                      <a:pt x="3927" y="1866"/>
                    </a:cubicBezTo>
                    <a:cubicBezTo>
                      <a:pt x="3950" y="2003"/>
                      <a:pt x="3973" y="2140"/>
                      <a:pt x="3973" y="2300"/>
                    </a:cubicBezTo>
                    <a:cubicBezTo>
                      <a:pt x="3950" y="2437"/>
                      <a:pt x="3927" y="2574"/>
                      <a:pt x="3904" y="2711"/>
                    </a:cubicBezTo>
                    <a:cubicBezTo>
                      <a:pt x="3858" y="2848"/>
                      <a:pt x="3790" y="2985"/>
                      <a:pt x="3722" y="3122"/>
                    </a:cubicBezTo>
                    <a:cubicBezTo>
                      <a:pt x="3653" y="3236"/>
                      <a:pt x="3562" y="3350"/>
                      <a:pt x="3470" y="3464"/>
                    </a:cubicBezTo>
                    <a:cubicBezTo>
                      <a:pt x="3461" y="3472"/>
                      <a:pt x="3451" y="3479"/>
                      <a:pt x="3441" y="3487"/>
                    </a:cubicBezTo>
                    <a:lnTo>
                      <a:pt x="3441" y="3487"/>
                    </a:lnTo>
                    <a:cubicBezTo>
                      <a:pt x="3443" y="3487"/>
                      <a:pt x="3445" y="3487"/>
                      <a:pt x="3448" y="3487"/>
                    </a:cubicBezTo>
                    <a:lnTo>
                      <a:pt x="3425" y="3510"/>
                    </a:lnTo>
                    <a:cubicBezTo>
                      <a:pt x="3425" y="3506"/>
                      <a:pt x="3425" y="3503"/>
                      <a:pt x="3425" y="3500"/>
                    </a:cubicBezTo>
                    <a:lnTo>
                      <a:pt x="3425" y="3500"/>
                    </a:lnTo>
                    <a:cubicBezTo>
                      <a:pt x="3321" y="3579"/>
                      <a:pt x="3205" y="3659"/>
                      <a:pt x="3105" y="3738"/>
                    </a:cubicBezTo>
                    <a:cubicBezTo>
                      <a:pt x="2968" y="3807"/>
                      <a:pt x="2831" y="3852"/>
                      <a:pt x="2672" y="3898"/>
                    </a:cubicBezTo>
                    <a:cubicBezTo>
                      <a:pt x="2535" y="3921"/>
                      <a:pt x="2398" y="3944"/>
                      <a:pt x="2261" y="3944"/>
                    </a:cubicBezTo>
                    <a:cubicBezTo>
                      <a:pt x="2101" y="3944"/>
                      <a:pt x="1964" y="3921"/>
                      <a:pt x="1827" y="3875"/>
                    </a:cubicBezTo>
                    <a:cubicBezTo>
                      <a:pt x="1690" y="3829"/>
                      <a:pt x="1553" y="3784"/>
                      <a:pt x="1416" y="3692"/>
                    </a:cubicBezTo>
                    <a:cubicBezTo>
                      <a:pt x="1302" y="3624"/>
                      <a:pt x="1188" y="3533"/>
                      <a:pt x="1074" y="3441"/>
                    </a:cubicBezTo>
                    <a:cubicBezTo>
                      <a:pt x="982" y="3327"/>
                      <a:pt x="891" y="3213"/>
                      <a:pt x="823" y="3099"/>
                    </a:cubicBezTo>
                    <a:cubicBezTo>
                      <a:pt x="731" y="2962"/>
                      <a:pt x="686" y="2802"/>
                      <a:pt x="640" y="2665"/>
                    </a:cubicBezTo>
                    <a:cubicBezTo>
                      <a:pt x="617" y="2506"/>
                      <a:pt x="594" y="2369"/>
                      <a:pt x="594" y="2232"/>
                    </a:cubicBezTo>
                    <a:cubicBezTo>
                      <a:pt x="594" y="2095"/>
                      <a:pt x="617" y="1958"/>
                      <a:pt x="663" y="1821"/>
                    </a:cubicBezTo>
                    <a:cubicBezTo>
                      <a:pt x="709" y="1661"/>
                      <a:pt x="754" y="1547"/>
                      <a:pt x="823" y="1410"/>
                    </a:cubicBezTo>
                    <a:cubicBezTo>
                      <a:pt x="914" y="1273"/>
                      <a:pt x="1005" y="1159"/>
                      <a:pt x="1119" y="1045"/>
                    </a:cubicBezTo>
                    <a:cubicBezTo>
                      <a:pt x="1211" y="953"/>
                      <a:pt x="1325" y="862"/>
                      <a:pt x="1439" y="794"/>
                    </a:cubicBezTo>
                    <a:cubicBezTo>
                      <a:pt x="1462" y="794"/>
                      <a:pt x="1462" y="771"/>
                      <a:pt x="1485" y="771"/>
                    </a:cubicBezTo>
                    <a:lnTo>
                      <a:pt x="1507" y="771"/>
                    </a:lnTo>
                    <a:cubicBezTo>
                      <a:pt x="1507" y="771"/>
                      <a:pt x="1507" y="748"/>
                      <a:pt x="1507" y="748"/>
                    </a:cubicBezTo>
                    <a:lnTo>
                      <a:pt x="1553" y="748"/>
                    </a:lnTo>
                    <a:cubicBezTo>
                      <a:pt x="1553" y="748"/>
                      <a:pt x="1553" y="748"/>
                      <a:pt x="1553" y="725"/>
                    </a:cubicBezTo>
                    <a:cubicBezTo>
                      <a:pt x="1667" y="680"/>
                      <a:pt x="1759" y="657"/>
                      <a:pt x="1873" y="611"/>
                    </a:cubicBezTo>
                    <a:cubicBezTo>
                      <a:pt x="1964" y="611"/>
                      <a:pt x="2032" y="588"/>
                      <a:pt x="2124" y="588"/>
                    </a:cubicBezTo>
                    <a:cubicBezTo>
                      <a:pt x="2169" y="588"/>
                      <a:pt x="2238" y="565"/>
                      <a:pt x="2306" y="565"/>
                    </a:cubicBezTo>
                    <a:close/>
                    <a:moveTo>
                      <a:pt x="2284" y="0"/>
                    </a:moveTo>
                    <a:cubicBezTo>
                      <a:pt x="2255" y="0"/>
                      <a:pt x="2226" y="6"/>
                      <a:pt x="2192" y="18"/>
                    </a:cubicBezTo>
                    <a:lnTo>
                      <a:pt x="2147" y="18"/>
                    </a:lnTo>
                    <a:cubicBezTo>
                      <a:pt x="2055" y="18"/>
                      <a:pt x="1964" y="18"/>
                      <a:pt x="1873" y="40"/>
                    </a:cubicBezTo>
                    <a:cubicBezTo>
                      <a:pt x="1485" y="109"/>
                      <a:pt x="1142" y="269"/>
                      <a:pt x="846" y="520"/>
                    </a:cubicBezTo>
                    <a:cubicBezTo>
                      <a:pt x="846" y="520"/>
                      <a:pt x="823" y="543"/>
                      <a:pt x="823" y="543"/>
                    </a:cubicBezTo>
                    <a:cubicBezTo>
                      <a:pt x="389" y="885"/>
                      <a:pt x="138" y="1387"/>
                      <a:pt x="47" y="1935"/>
                    </a:cubicBezTo>
                    <a:cubicBezTo>
                      <a:pt x="1" y="2186"/>
                      <a:pt x="24" y="2460"/>
                      <a:pt x="69" y="2711"/>
                    </a:cubicBezTo>
                    <a:cubicBezTo>
                      <a:pt x="115" y="2985"/>
                      <a:pt x="229" y="3236"/>
                      <a:pt x="366" y="3464"/>
                    </a:cubicBezTo>
                    <a:cubicBezTo>
                      <a:pt x="503" y="3692"/>
                      <a:pt x="709" y="3898"/>
                      <a:pt x="914" y="4058"/>
                    </a:cubicBezTo>
                    <a:cubicBezTo>
                      <a:pt x="1142" y="4217"/>
                      <a:pt x="1393" y="4354"/>
                      <a:pt x="1667" y="4423"/>
                    </a:cubicBezTo>
                    <a:cubicBezTo>
                      <a:pt x="1876" y="4480"/>
                      <a:pt x="2089" y="4509"/>
                      <a:pt x="2301" y="4509"/>
                    </a:cubicBezTo>
                    <a:cubicBezTo>
                      <a:pt x="2598" y="4509"/>
                      <a:pt x="2894" y="4451"/>
                      <a:pt x="3174" y="4332"/>
                    </a:cubicBezTo>
                    <a:cubicBezTo>
                      <a:pt x="3448" y="4217"/>
                      <a:pt x="3676" y="4035"/>
                      <a:pt x="3881" y="3852"/>
                    </a:cubicBezTo>
                    <a:cubicBezTo>
                      <a:pt x="4064" y="3670"/>
                      <a:pt x="4201" y="3464"/>
                      <a:pt x="4315" y="3236"/>
                    </a:cubicBezTo>
                    <a:cubicBezTo>
                      <a:pt x="4429" y="3008"/>
                      <a:pt x="4475" y="2779"/>
                      <a:pt x="4520" y="2528"/>
                    </a:cubicBezTo>
                    <a:cubicBezTo>
                      <a:pt x="4543" y="2254"/>
                      <a:pt x="4520" y="1958"/>
                      <a:pt x="4452" y="1684"/>
                    </a:cubicBezTo>
                    <a:cubicBezTo>
                      <a:pt x="4383" y="1364"/>
                      <a:pt x="4224" y="1068"/>
                      <a:pt x="4018" y="816"/>
                    </a:cubicBezTo>
                    <a:cubicBezTo>
                      <a:pt x="3995" y="794"/>
                      <a:pt x="3973" y="771"/>
                      <a:pt x="3950" y="748"/>
                    </a:cubicBezTo>
                    <a:cubicBezTo>
                      <a:pt x="3699" y="474"/>
                      <a:pt x="3356" y="246"/>
                      <a:pt x="3014" y="132"/>
                    </a:cubicBezTo>
                    <a:cubicBezTo>
                      <a:pt x="2808" y="63"/>
                      <a:pt x="2626" y="18"/>
                      <a:pt x="2420" y="18"/>
                    </a:cubicBezTo>
                    <a:lnTo>
                      <a:pt x="2375" y="18"/>
                    </a:lnTo>
                    <a:cubicBezTo>
                      <a:pt x="2341" y="6"/>
                      <a:pt x="2312" y="0"/>
                      <a:pt x="2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0" name="Google Shape;7994;p70">
                <a:extLst>
                  <a:ext uri="{FF2B5EF4-FFF2-40B4-BE49-F238E27FC236}">
                    <a16:creationId xmlns:a16="http://schemas.microsoft.com/office/drawing/2014/main" id="{944BC8A5-5D7E-41DE-9F2F-AF1806AD02FE}"/>
                  </a:ext>
                </a:extLst>
              </p:cNvPr>
              <p:cNvSpPr/>
              <p:nvPr/>
            </p:nvSpPr>
            <p:spPr>
              <a:xfrm>
                <a:off x="5153783" y="3416323"/>
                <a:ext cx="83631" cy="133915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10381" extrusionOk="0">
                    <a:moveTo>
                      <a:pt x="4734" y="0"/>
                    </a:moveTo>
                    <a:cubicBezTo>
                      <a:pt x="4691" y="0"/>
                      <a:pt x="4645" y="6"/>
                      <a:pt x="4611" y="18"/>
                    </a:cubicBezTo>
                    <a:cubicBezTo>
                      <a:pt x="3242" y="885"/>
                      <a:pt x="2169" y="1661"/>
                      <a:pt x="1233" y="2506"/>
                    </a:cubicBezTo>
                    <a:cubicBezTo>
                      <a:pt x="777" y="2916"/>
                      <a:pt x="366" y="3350"/>
                      <a:pt x="0" y="3807"/>
                    </a:cubicBezTo>
                    <a:cubicBezTo>
                      <a:pt x="23" y="4537"/>
                      <a:pt x="92" y="5290"/>
                      <a:pt x="229" y="6043"/>
                    </a:cubicBezTo>
                    <a:cubicBezTo>
                      <a:pt x="389" y="6956"/>
                      <a:pt x="662" y="7915"/>
                      <a:pt x="1028" y="8874"/>
                    </a:cubicBezTo>
                    <a:cubicBezTo>
                      <a:pt x="1233" y="9376"/>
                      <a:pt x="1461" y="9878"/>
                      <a:pt x="1712" y="10380"/>
                    </a:cubicBezTo>
                    <a:cubicBezTo>
                      <a:pt x="1712" y="10312"/>
                      <a:pt x="1690" y="10243"/>
                      <a:pt x="1690" y="10175"/>
                    </a:cubicBezTo>
                    <a:cubicBezTo>
                      <a:pt x="1575" y="9399"/>
                      <a:pt x="1575" y="8600"/>
                      <a:pt x="1690" y="7824"/>
                    </a:cubicBezTo>
                    <a:cubicBezTo>
                      <a:pt x="1712" y="7641"/>
                      <a:pt x="1758" y="7436"/>
                      <a:pt x="1804" y="7230"/>
                    </a:cubicBezTo>
                    <a:cubicBezTo>
                      <a:pt x="1690" y="7139"/>
                      <a:pt x="1598" y="7048"/>
                      <a:pt x="1507" y="6956"/>
                    </a:cubicBezTo>
                    <a:cubicBezTo>
                      <a:pt x="1461" y="6888"/>
                      <a:pt x="1393" y="6797"/>
                      <a:pt x="1347" y="6728"/>
                    </a:cubicBezTo>
                    <a:cubicBezTo>
                      <a:pt x="1210" y="6454"/>
                      <a:pt x="1096" y="6226"/>
                      <a:pt x="1050" y="5975"/>
                    </a:cubicBezTo>
                    <a:cubicBezTo>
                      <a:pt x="1005" y="5701"/>
                      <a:pt x="982" y="5427"/>
                      <a:pt x="1028" y="5199"/>
                    </a:cubicBezTo>
                    <a:cubicBezTo>
                      <a:pt x="1119" y="4628"/>
                      <a:pt x="1393" y="4149"/>
                      <a:pt x="1804" y="3807"/>
                    </a:cubicBezTo>
                    <a:cubicBezTo>
                      <a:pt x="2123" y="3533"/>
                      <a:pt x="2488" y="3373"/>
                      <a:pt x="2854" y="3304"/>
                    </a:cubicBezTo>
                    <a:cubicBezTo>
                      <a:pt x="2945" y="3282"/>
                      <a:pt x="3036" y="3282"/>
                      <a:pt x="3128" y="3282"/>
                    </a:cubicBezTo>
                    <a:cubicBezTo>
                      <a:pt x="3242" y="3259"/>
                      <a:pt x="3287" y="3259"/>
                      <a:pt x="3356" y="3259"/>
                    </a:cubicBezTo>
                    <a:lnTo>
                      <a:pt x="3401" y="3282"/>
                    </a:lnTo>
                    <a:cubicBezTo>
                      <a:pt x="3584" y="3282"/>
                      <a:pt x="3767" y="3304"/>
                      <a:pt x="3949" y="3373"/>
                    </a:cubicBezTo>
                    <a:cubicBezTo>
                      <a:pt x="4041" y="3259"/>
                      <a:pt x="4155" y="3167"/>
                      <a:pt x="4246" y="3053"/>
                    </a:cubicBezTo>
                    <a:cubicBezTo>
                      <a:pt x="4908" y="2414"/>
                      <a:pt x="5661" y="1866"/>
                      <a:pt x="6483" y="1410"/>
                    </a:cubicBezTo>
                    <a:cubicBezTo>
                      <a:pt x="6004" y="999"/>
                      <a:pt x="5524" y="588"/>
                      <a:pt x="5022" y="200"/>
                    </a:cubicBezTo>
                    <a:cubicBezTo>
                      <a:pt x="4999" y="155"/>
                      <a:pt x="4999" y="132"/>
                      <a:pt x="4976" y="109"/>
                    </a:cubicBezTo>
                    <a:cubicBezTo>
                      <a:pt x="4931" y="63"/>
                      <a:pt x="4908" y="40"/>
                      <a:pt x="4839" y="18"/>
                    </a:cubicBezTo>
                    <a:cubicBezTo>
                      <a:pt x="4817" y="6"/>
                      <a:pt x="4777" y="0"/>
                      <a:pt x="47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1" name="Google Shape;7995;p70">
                <a:extLst>
                  <a:ext uri="{FF2B5EF4-FFF2-40B4-BE49-F238E27FC236}">
                    <a16:creationId xmlns:a16="http://schemas.microsoft.com/office/drawing/2014/main" id="{D4F95532-38B2-47F1-A1F8-16DB46F577CE}"/>
                  </a:ext>
                </a:extLst>
              </p:cNvPr>
              <p:cNvSpPr/>
              <p:nvPr/>
            </p:nvSpPr>
            <p:spPr>
              <a:xfrm>
                <a:off x="5174099" y="3465714"/>
                <a:ext cx="25039" cy="35939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2786" extrusionOk="0">
                    <a:moveTo>
                      <a:pt x="1712" y="0"/>
                    </a:moveTo>
                    <a:cubicBezTo>
                      <a:pt x="1644" y="0"/>
                      <a:pt x="1575" y="0"/>
                      <a:pt x="1530" y="23"/>
                    </a:cubicBezTo>
                    <a:cubicBezTo>
                      <a:pt x="1438" y="23"/>
                      <a:pt x="1370" y="46"/>
                      <a:pt x="1279" y="46"/>
                    </a:cubicBezTo>
                    <a:lnTo>
                      <a:pt x="1233" y="69"/>
                    </a:lnTo>
                    <a:cubicBezTo>
                      <a:pt x="1142" y="92"/>
                      <a:pt x="1050" y="137"/>
                      <a:pt x="959" y="160"/>
                    </a:cubicBezTo>
                    <a:lnTo>
                      <a:pt x="913" y="206"/>
                    </a:lnTo>
                    <a:cubicBezTo>
                      <a:pt x="868" y="206"/>
                      <a:pt x="868" y="229"/>
                      <a:pt x="845" y="229"/>
                    </a:cubicBezTo>
                    <a:cubicBezTo>
                      <a:pt x="731" y="297"/>
                      <a:pt x="617" y="388"/>
                      <a:pt x="525" y="480"/>
                    </a:cubicBezTo>
                    <a:cubicBezTo>
                      <a:pt x="411" y="594"/>
                      <a:pt x="320" y="708"/>
                      <a:pt x="229" y="845"/>
                    </a:cubicBezTo>
                    <a:cubicBezTo>
                      <a:pt x="160" y="982"/>
                      <a:pt x="92" y="1119"/>
                      <a:pt x="69" y="1233"/>
                    </a:cubicBezTo>
                    <a:cubicBezTo>
                      <a:pt x="23" y="1393"/>
                      <a:pt x="0" y="1530"/>
                      <a:pt x="0" y="1667"/>
                    </a:cubicBezTo>
                    <a:cubicBezTo>
                      <a:pt x="0" y="1804"/>
                      <a:pt x="23" y="1941"/>
                      <a:pt x="46" y="2077"/>
                    </a:cubicBezTo>
                    <a:cubicBezTo>
                      <a:pt x="92" y="2237"/>
                      <a:pt x="137" y="2374"/>
                      <a:pt x="229" y="2534"/>
                    </a:cubicBezTo>
                    <a:cubicBezTo>
                      <a:pt x="274" y="2625"/>
                      <a:pt x="343" y="2694"/>
                      <a:pt x="388" y="2762"/>
                    </a:cubicBezTo>
                    <a:cubicBezTo>
                      <a:pt x="388" y="2785"/>
                      <a:pt x="411" y="2785"/>
                      <a:pt x="411" y="2785"/>
                    </a:cubicBezTo>
                    <a:cubicBezTo>
                      <a:pt x="548" y="2351"/>
                      <a:pt x="731" y="1918"/>
                      <a:pt x="936" y="1507"/>
                    </a:cubicBezTo>
                    <a:cubicBezTo>
                      <a:pt x="1210" y="982"/>
                      <a:pt x="1553" y="480"/>
                      <a:pt x="1941" y="23"/>
                    </a:cubicBezTo>
                    <a:cubicBezTo>
                      <a:pt x="1849" y="23"/>
                      <a:pt x="1781" y="0"/>
                      <a:pt x="17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2" name="Google Shape;7996;p70">
                <a:extLst>
                  <a:ext uri="{FF2B5EF4-FFF2-40B4-BE49-F238E27FC236}">
                    <a16:creationId xmlns:a16="http://schemas.microsoft.com/office/drawing/2014/main" id="{7F6675BC-89B4-4045-B041-D6750D8E86B7}"/>
                  </a:ext>
                </a:extLst>
              </p:cNvPr>
              <p:cNvSpPr/>
              <p:nvPr/>
            </p:nvSpPr>
            <p:spPr>
              <a:xfrm>
                <a:off x="5135234" y="3465417"/>
                <a:ext cx="106606" cy="188159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14586" extrusionOk="0">
                    <a:moveTo>
                      <a:pt x="1438" y="1"/>
                    </a:moveTo>
                    <a:cubicBezTo>
                      <a:pt x="959" y="548"/>
                      <a:pt x="525" y="1142"/>
                      <a:pt x="160" y="1781"/>
                    </a:cubicBezTo>
                    <a:lnTo>
                      <a:pt x="137" y="1849"/>
                    </a:lnTo>
                    <a:lnTo>
                      <a:pt x="92" y="1918"/>
                    </a:lnTo>
                    <a:cubicBezTo>
                      <a:pt x="69" y="2009"/>
                      <a:pt x="46" y="2123"/>
                      <a:pt x="23" y="2215"/>
                    </a:cubicBezTo>
                    <a:cubicBezTo>
                      <a:pt x="23" y="2283"/>
                      <a:pt x="0" y="2352"/>
                      <a:pt x="0" y="2420"/>
                    </a:cubicBezTo>
                    <a:lnTo>
                      <a:pt x="0" y="2580"/>
                    </a:lnTo>
                    <a:lnTo>
                      <a:pt x="0" y="2648"/>
                    </a:lnTo>
                    <a:lnTo>
                      <a:pt x="0" y="2808"/>
                    </a:lnTo>
                    <a:cubicBezTo>
                      <a:pt x="183" y="4132"/>
                      <a:pt x="617" y="5501"/>
                      <a:pt x="1347" y="7008"/>
                    </a:cubicBezTo>
                    <a:cubicBezTo>
                      <a:pt x="1986" y="8309"/>
                      <a:pt x="2808" y="9564"/>
                      <a:pt x="3767" y="10728"/>
                    </a:cubicBezTo>
                    <a:cubicBezTo>
                      <a:pt x="3995" y="11002"/>
                      <a:pt x="4200" y="11253"/>
                      <a:pt x="4429" y="11504"/>
                    </a:cubicBezTo>
                    <a:cubicBezTo>
                      <a:pt x="5205" y="12349"/>
                      <a:pt x="6049" y="13102"/>
                      <a:pt x="6917" y="13741"/>
                    </a:cubicBezTo>
                    <a:cubicBezTo>
                      <a:pt x="7350" y="14061"/>
                      <a:pt x="7807" y="14335"/>
                      <a:pt x="8263" y="14586"/>
                    </a:cubicBezTo>
                    <a:cubicBezTo>
                      <a:pt x="8218" y="14540"/>
                      <a:pt x="8149" y="14472"/>
                      <a:pt x="8103" y="14426"/>
                    </a:cubicBezTo>
                    <a:cubicBezTo>
                      <a:pt x="7487" y="13878"/>
                      <a:pt x="6894" y="13308"/>
                      <a:pt x="6346" y="12691"/>
                    </a:cubicBezTo>
                    <a:cubicBezTo>
                      <a:pt x="5798" y="12075"/>
                      <a:pt x="5296" y="11413"/>
                      <a:pt x="4839" y="10728"/>
                    </a:cubicBezTo>
                    <a:cubicBezTo>
                      <a:pt x="4429" y="10044"/>
                      <a:pt x="4041" y="9359"/>
                      <a:pt x="3744" y="8606"/>
                    </a:cubicBezTo>
                    <a:cubicBezTo>
                      <a:pt x="3470" y="7944"/>
                      <a:pt x="3265" y="7282"/>
                      <a:pt x="3150" y="6574"/>
                    </a:cubicBezTo>
                    <a:cubicBezTo>
                      <a:pt x="2899" y="6095"/>
                      <a:pt x="2671" y="5570"/>
                      <a:pt x="2466" y="5068"/>
                    </a:cubicBezTo>
                    <a:cubicBezTo>
                      <a:pt x="2100" y="4109"/>
                      <a:pt x="1827" y="3150"/>
                      <a:pt x="1667" y="2237"/>
                    </a:cubicBezTo>
                    <a:cubicBezTo>
                      <a:pt x="1530" y="1484"/>
                      <a:pt x="1461" y="731"/>
                      <a:pt x="1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3" name="Google Shape;7997;p70">
                <a:extLst>
                  <a:ext uri="{FF2B5EF4-FFF2-40B4-BE49-F238E27FC236}">
                    <a16:creationId xmlns:a16="http://schemas.microsoft.com/office/drawing/2014/main" id="{D4A7FD6B-3513-4751-AD89-D9A30C9E6A87}"/>
                  </a:ext>
                </a:extLst>
              </p:cNvPr>
              <p:cNvSpPr/>
              <p:nvPr/>
            </p:nvSpPr>
            <p:spPr>
              <a:xfrm>
                <a:off x="5166437" y="3458426"/>
                <a:ext cx="38300" cy="51174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3967" extrusionOk="0">
                    <a:moveTo>
                      <a:pt x="2278" y="0"/>
                    </a:moveTo>
                    <a:cubicBezTo>
                      <a:pt x="2244" y="0"/>
                      <a:pt x="2204" y="6"/>
                      <a:pt x="2147" y="18"/>
                    </a:cubicBezTo>
                    <a:cubicBezTo>
                      <a:pt x="2055" y="18"/>
                      <a:pt x="1964" y="18"/>
                      <a:pt x="1873" y="40"/>
                    </a:cubicBezTo>
                    <a:cubicBezTo>
                      <a:pt x="1507" y="109"/>
                      <a:pt x="1142" y="269"/>
                      <a:pt x="823" y="543"/>
                    </a:cubicBezTo>
                    <a:cubicBezTo>
                      <a:pt x="412" y="885"/>
                      <a:pt x="138" y="1364"/>
                      <a:pt x="47" y="1935"/>
                    </a:cubicBezTo>
                    <a:cubicBezTo>
                      <a:pt x="1" y="2163"/>
                      <a:pt x="24" y="2437"/>
                      <a:pt x="69" y="2711"/>
                    </a:cubicBezTo>
                    <a:cubicBezTo>
                      <a:pt x="115" y="2962"/>
                      <a:pt x="229" y="3213"/>
                      <a:pt x="366" y="3464"/>
                    </a:cubicBezTo>
                    <a:cubicBezTo>
                      <a:pt x="412" y="3533"/>
                      <a:pt x="480" y="3624"/>
                      <a:pt x="526" y="3692"/>
                    </a:cubicBezTo>
                    <a:cubicBezTo>
                      <a:pt x="617" y="3784"/>
                      <a:pt x="709" y="3875"/>
                      <a:pt x="823" y="3966"/>
                    </a:cubicBezTo>
                    <a:cubicBezTo>
                      <a:pt x="868" y="3761"/>
                      <a:pt x="914" y="3578"/>
                      <a:pt x="982" y="3373"/>
                    </a:cubicBezTo>
                    <a:cubicBezTo>
                      <a:pt x="982" y="3350"/>
                      <a:pt x="982" y="3350"/>
                      <a:pt x="1005" y="3350"/>
                    </a:cubicBezTo>
                    <a:lnTo>
                      <a:pt x="982" y="3350"/>
                    </a:lnTo>
                    <a:cubicBezTo>
                      <a:pt x="937" y="3259"/>
                      <a:pt x="868" y="3190"/>
                      <a:pt x="823" y="3099"/>
                    </a:cubicBezTo>
                    <a:cubicBezTo>
                      <a:pt x="731" y="2939"/>
                      <a:pt x="686" y="2802"/>
                      <a:pt x="640" y="2642"/>
                    </a:cubicBezTo>
                    <a:cubicBezTo>
                      <a:pt x="617" y="2506"/>
                      <a:pt x="594" y="2369"/>
                      <a:pt x="594" y="2232"/>
                    </a:cubicBezTo>
                    <a:cubicBezTo>
                      <a:pt x="594" y="2095"/>
                      <a:pt x="617" y="1958"/>
                      <a:pt x="663" y="1821"/>
                    </a:cubicBezTo>
                    <a:cubicBezTo>
                      <a:pt x="686" y="1684"/>
                      <a:pt x="754" y="1547"/>
                      <a:pt x="823" y="1410"/>
                    </a:cubicBezTo>
                    <a:cubicBezTo>
                      <a:pt x="914" y="1273"/>
                      <a:pt x="1005" y="1159"/>
                      <a:pt x="1119" y="1045"/>
                    </a:cubicBezTo>
                    <a:cubicBezTo>
                      <a:pt x="1211" y="953"/>
                      <a:pt x="1325" y="862"/>
                      <a:pt x="1439" y="794"/>
                    </a:cubicBezTo>
                    <a:cubicBezTo>
                      <a:pt x="1462" y="794"/>
                      <a:pt x="1462" y="794"/>
                      <a:pt x="1507" y="771"/>
                    </a:cubicBezTo>
                    <a:lnTo>
                      <a:pt x="1553" y="748"/>
                    </a:lnTo>
                    <a:cubicBezTo>
                      <a:pt x="1644" y="702"/>
                      <a:pt x="1736" y="657"/>
                      <a:pt x="1827" y="634"/>
                    </a:cubicBezTo>
                    <a:lnTo>
                      <a:pt x="1873" y="611"/>
                    </a:lnTo>
                    <a:cubicBezTo>
                      <a:pt x="1964" y="611"/>
                      <a:pt x="2032" y="588"/>
                      <a:pt x="2124" y="588"/>
                    </a:cubicBezTo>
                    <a:cubicBezTo>
                      <a:pt x="2169" y="588"/>
                      <a:pt x="2238" y="565"/>
                      <a:pt x="2306" y="565"/>
                    </a:cubicBezTo>
                    <a:cubicBezTo>
                      <a:pt x="2375" y="565"/>
                      <a:pt x="2443" y="588"/>
                      <a:pt x="2535" y="588"/>
                    </a:cubicBezTo>
                    <a:cubicBezTo>
                      <a:pt x="2672" y="428"/>
                      <a:pt x="2808" y="269"/>
                      <a:pt x="2968" y="109"/>
                    </a:cubicBezTo>
                    <a:cubicBezTo>
                      <a:pt x="2786" y="40"/>
                      <a:pt x="2603" y="18"/>
                      <a:pt x="2420" y="18"/>
                    </a:cubicBezTo>
                    <a:lnTo>
                      <a:pt x="2375" y="18"/>
                    </a:lnTo>
                    <a:cubicBezTo>
                      <a:pt x="2341" y="6"/>
                      <a:pt x="2312" y="0"/>
                      <a:pt x="2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4" name="Google Shape;7998;p70">
                <a:extLst>
                  <a:ext uri="{FF2B5EF4-FFF2-40B4-BE49-F238E27FC236}">
                    <a16:creationId xmlns:a16="http://schemas.microsoft.com/office/drawing/2014/main" id="{15D723D0-ACCD-4FA7-9082-0804C4BD68F8}"/>
                  </a:ext>
                </a:extLst>
              </p:cNvPr>
              <p:cNvSpPr/>
              <p:nvPr/>
            </p:nvSpPr>
            <p:spPr>
              <a:xfrm>
                <a:off x="5565697" y="3010524"/>
                <a:ext cx="229968" cy="569470"/>
              </a:xfrm>
              <a:custGeom>
                <a:avLst/>
                <a:gdLst/>
                <a:ahLst/>
                <a:cxnLst/>
                <a:rect l="l" t="t" r="r" b="b"/>
                <a:pathLst>
                  <a:path w="17827" h="44145" extrusionOk="0">
                    <a:moveTo>
                      <a:pt x="594" y="9952"/>
                    </a:moveTo>
                    <a:cubicBezTo>
                      <a:pt x="616" y="12166"/>
                      <a:pt x="662" y="14426"/>
                      <a:pt x="685" y="16617"/>
                    </a:cubicBezTo>
                    <a:lnTo>
                      <a:pt x="685" y="17097"/>
                    </a:lnTo>
                    <a:cubicBezTo>
                      <a:pt x="662" y="16754"/>
                      <a:pt x="639" y="16389"/>
                      <a:pt x="639" y="16024"/>
                    </a:cubicBezTo>
                    <a:lnTo>
                      <a:pt x="639" y="16047"/>
                    </a:lnTo>
                    <a:cubicBezTo>
                      <a:pt x="594" y="15111"/>
                      <a:pt x="571" y="14244"/>
                      <a:pt x="594" y="13376"/>
                    </a:cubicBezTo>
                    <a:lnTo>
                      <a:pt x="594" y="13057"/>
                    </a:lnTo>
                    <a:cubicBezTo>
                      <a:pt x="594" y="12783"/>
                      <a:pt x="594" y="12509"/>
                      <a:pt x="594" y="12235"/>
                    </a:cubicBezTo>
                    <a:cubicBezTo>
                      <a:pt x="594" y="11961"/>
                      <a:pt x="594" y="11687"/>
                      <a:pt x="594" y="11413"/>
                    </a:cubicBezTo>
                    <a:lnTo>
                      <a:pt x="594" y="11025"/>
                    </a:lnTo>
                    <a:cubicBezTo>
                      <a:pt x="594" y="10660"/>
                      <a:pt x="594" y="10318"/>
                      <a:pt x="594" y="9952"/>
                    </a:cubicBezTo>
                    <a:close/>
                    <a:moveTo>
                      <a:pt x="9427" y="1"/>
                    </a:moveTo>
                    <a:cubicBezTo>
                      <a:pt x="8582" y="1"/>
                      <a:pt x="7738" y="92"/>
                      <a:pt x="6916" y="252"/>
                    </a:cubicBezTo>
                    <a:cubicBezTo>
                      <a:pt x="5159" y="617"/>
                      <a:pt x="3629" y="1347"/>
                      <a:pt x="2511" y="2374"/>
                    </a:cubicBezTo>
                    <a:cubicBezTo>
                      <a:pt x="2214" y="2648"/>
                      <a:pt x="1940" y="2945"/>
                      <a:pt x="1666" y="3287"/>
                    </a:cubicBezTo>
                    <a:cubicBezTo>
                      <a:pt x="1438" y="3584"/>
                      <a:pt x="1233" y="3926"/>
                      <a:pt x="1027" y="4337"/>
                    </a:cubicBezTo>
                    <a:cubicBezTo>
                      <a:pt x="616" y="5136"/>
                      <a:pt x="342" y="6072"/>
                      <a:pt x="183" y="7282"/>
                    </a:cubicBezTo>
                    <a:cubicBezTo>
                      <a:pt x="23" y="8309"/>
                      <a:pt x="0" y="9359"/>
                      <a:pt x="0" y="10318"/>
                    </a:cubicBezTo>
                    <a:cubicBezTo>
                      <a:pt x="0" y="10751"/>
                      <a:pt x="0" y="11185"/>
                      <a:pt x="23" y="11619"/>
                    </a:cubicBezTo>
                    <a:lnTo>
                      <a:pt x="23" y="11870"/>
                    </a:lnTo>
                    <a:cubicBezTo>
                      <a:pt x="23" y="12303"/>
                      <a:pt x="23" y="12737"/>
                      <a:pt x="0" y="13194"/>
                    </a:cubicBezTo>
                    <a:lnTo>
                      <a:pt x="0" y="13399"/>
                    </a:lnTo>
                    <a:cubicBezTo>
                      <a:pt x="0" y="15636"/>
                      <a:pt x="137" y="17941"/>
                      <a:pt x="411" y="20452"/>
                    </a:cubicBezTo>
                    <a:cubicBezTo>
                      <a:pt x="434" y="20589"/>
                      <a:pt x="571" y="20680"/>
                      <a:pt x="708" y="20680"/>
                    </a:cubicBezTo>
                    <a:cubicBezTo>
                      <a:pt x="731" y="20794"/>
                      <a:pt x="731" y="20931"/>
                      <a:pt x="731" y="21045"/>
                    </a:cubicBezTo>
                    <a:cubicBezTo>
                      <a:pt x="799" y="25565"/>
                      <a:pt x="936" y="30883"/>
                      <a:pt x="1301" y="36133"/>
                    </a:cubicBezTo>
                    <a:cubicBezTo>
                      <a:pt x="1461" y="38164"/>
                      <a:pt x="1644" y="40150"/>
                      <a:pt x="1872" y="42067"/>
                    </a:cubicBezTo>
                    <a:cubicBezTo>
                      <a:pt x="1872" y="42159"/>
                      <a:pt x="1895" y="42204"/>
                      <a:pt x="1940" y="42250"/>
                    </a:cubicBezTo>
                    <a:cubicBezTo>
                      <a:pt x="1963" y="42341"/>
                      <a:pt x="2009" y="42387"/>
                      <a:pt x="2054" y="42433"/>
                    </a:cubicBezTo>
                    <a:cubicBezTo>
                      <a:pt x="2534" y="42844"/>
                      <a:pt x="3127" y="43186"/>
                      <a:pt x="3858" y="43460"/>
                    </a:cubicBezTo>
                    <a:cubicBezTo>
                      <a:pt x="4542" y="43711"/>
                      <a:pt x="5296" y="43894"/>
                      <a:pt x="6186" y="44030"/>
                    </a:cubicBezTo>
                    <a:cubicBezTo>
                      <a:pt x="6779" y="44122"/>
                      <a:pt x="7418" y="44145"/>
                      <a:pt x="8057" y="44145"/>
                    </a:cubicBezTo>
                    <a:lnTo>
                      <a:pt x="8697" y="44145"/>
                    </a:lnTo>
                    <a:cubicBezTo>
                      <a:pt x="9564" y="44099"/>
                      <a:pt x="10408" y="44008"/>
                      <a:pt x="11184" y="43825"/>
                    </a:cubicBezTo>
                    <a:cubicBezTo>
                      <a:pt x="12463" y="43528"/>
                      <a:pt x="13467" y="43117"/>
                      <a:pt x="14266" y="42524"/>
                    </a:cubicBezTo>
                    <a:cubicBezTo>
                      <a:pt x="14312" y="42478"/>
                      <a:pt x="14357" y="42433"/>
                      <a:pt x="14380" y="42364"/>
                    </a:cubicBezTo>
                    <a:cubicBezTo>
                      <a:pt x="14403" y="42319"/>
                      <a:pt x="14403" y="42273"/>
                      <a:pt x="14426" y="42204"/>
                    </a:cubicBezTo>
                    <a:cubicBezTo>
                      <a:pt x="14677" y="39351"/>
                      <a:pt x="14905" y="36818"/>
                      <a:pt x="15133" y="34444"/>
                    </a:cubicBezTo>
                    <a:cubicBezTo>
                      <a:pt x="15316" y="32709"/>
                      <a:pt x="15498" y="30952"/>
                      <a:pt x="15658" y="29217"/>
                    </a:cubicBezTo>
                    <a:lnTo>
                      <a:pt x="15932" y="26638"/>
                    </a:lnTo>
                    <a:cubicBezTo>
                      <a:pt x="16389" y="21936"/>
                      <a:pt x="16936" y="16435"/>
                      <a:pt x="17325" y="11002"/>
                    </a:cubicBezTo>
                    <a:cubicBezTo>
                      <a:pt x="17553" y="7944"/>
                      <a:pt x="17713" y="5136"/>
                      <a:pt x="17827" y="2443"/>
                    </a:cubicBezTo>
                    <a:cubicBezTo>
                      <a:pt x="17827" y="2374"/>
                      <a:pt x="17804" y="2306"/>
                      <a:pt x="17735" y="2237"/>
                    </a:cubicBezTo>
                    <a:cubicBezTo>
                      <a:pt x="17690" y="2192"/>
                      <a:pt x="17598" y="2146"/>
                      <a:pt x="17530" y="2146"/>
                    </a:cubicBezTo>
                    <a:cubicBezTo>
                      <a:pt x="17370" y="2146"/>
                      <a:pt x="17256" y="2283"/>
                      <a:pt x="17233" y="2443"/>
                    </a:cubicBezTo>
                    <a:cubicBezTo>
                      <a:pt x="17233" y="2671"/>
                      <a:pt x="17210" y="2899"/>
                      <a:pt x="17210" y="3128"/>
                    </a:cubicBezTo>
                    <a:cubicBezTo>
                      <a:pt x="16389" y="2443"/>
                      <a:pt x="15635" y="1872"/>
                      <a:pt x="14882" y="1439"/>
                    </a:cubicBezTo>
                    <a:cubicBezTo>
                      <a:pt x="13924" y="868"/>
                      <a:pt x="12942" y="480"/>
                      <a:pt x="11961" y="252"/>
                    </a:cubicBezTo>
                    <a:cubicBezTo>
                      <a:pt x="11207" y="92"/>
                      <a:pt x="10363" y="1"/>
                      <a:pt x="94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5" name="Google Shape;7999;p70">
                <a:extLst>
                  <a:ext uri="{FF2B5EF4-FFF2-40B4-BE49-F238E27FC236}">
                    <a16:creationId xmlns:a16="http://schemas.microsoft.com/office/drawing/2014/main" id="{84505605-88BF-4E3B-BE5B-09E74B9EDDA5}"/>
                  </a:ext>
                </a:extLst>
              </p:cNvPr>
              <p:cNvSpPr/>
              <p:nvPr/>
            </p:nvSpPr>
            <p:spPr>
              <a:xfrm>
                <a:off x="5206490" y="3028480"/>
                <a:ext cx="416064" cy="514117"/>
              </a:xfrm>
              <a:custGeom>
                <a:avLst/>
                <a:gdLst/>
                <a:ahLst/>
                <a:cxnLst/>
                <a:rect l="l" t="t" r="r" b="b"/>
                <a:pathLst>
                  <a:path w="32253" h="39854" extrusionOk="0">
                    <a:moveTo>
                      <a:pt x="20840" y="1"/>
                    </a:moveTo>
                    <a:cubicBezTo>
                      <a:pt x="20155" y="1"/>
                      <a:pt x="19425" y="47"/>
                      <a:pt x="18694" y="115"/>
                    </a:cubicBezTo>
                    <a:cubicBezTo>
                      <a:pt x="17028" y="275"/>
                      <a:pt x="15407" y="617"/>
                      <a:pt x="13855" y="1119"/>
                    </a:cubicBezTo>
                    <a:cubicBezTo>
                      <a:pt x="13855" y="1005"/>
                      <a:pt x="13855" y="914"/>
                      <a:pt x="13855" y="800"/>
                    </a:cubicBezTo>
                    <a:cubicBezTo>
                      <a:pt x="13832" y="686"/>
                      <a:pt x="13787" y="617"/>
                      <a:pt x="13695" y="572"/>
                    </a:cubicBezTo>
                    <a:cubicBezTo>
                      <a:pt x="13650" y="2489"/>
                      <a:pt x="13650" y="4406"/>
                      <a:pt x="13604" y="6323"/>
                    </a:cubicBezTo>
                    <a:cubicBezTo>
                      <a:pt x="13581" y="7510"/>
                      <a:pt x="13558" y="8697"/>
                      <a:pt x="13490" y="9884"/>
                    </a:cubicBezTo>
                    <a:cubicBezTo>
                      <a:pt x="13422" y="11025"/>
                      <a:pt x="13307" y="12144"/>
                      <a:pt x="13170" y="13285"/>
                    </a:cubicBezTo>
                    <a:cubicBezTo>
                      <a:pt x="13102" y="13787"/>
                      <a:pt x="13011" y="14312"/>
                      <a:pt x="12897" y="14814"/>
                    </a:cubicBezTo>
                    <a:cubicBezTo>
                      <a:pt x="12782" y="15294"/>
                      <a:pt x="12623" y="15750"/>
                      <a:pt x="12463" y="16184"/>
                    </a:cubicBezTo>
                    <a:cubicBezTo>
                      <a:pt x="12143" y="17051"/>
                      <a:pt x="11710" y="17896"/>
                      <a:pt x="11207" y="18695"/>
                    </a:cubicBezTo>
                    <a:cubicBezTo>
                      <a:pt x="10180" y="20293"/>
                      <a:pt x="8902" y="21731"/>
                      <a:pt x="7555" y="23077"/>
                    </a:cubicBezTo>
                    <a:cubicBezTo>
                      <a:pt x="6871" y="23762"/>
                      <a:pt x="6163" y="24424"/>
                      <a:pt x="5478" y="25086"/>
                    </a:cubicBezTo>
                    <a:cubicBezTo>
                      <a:pt x="5136" y="25405"/>
                      <a:pt x="4794" y="25725"/>
                      <a:pt x="4451" y="26067"/>
                    </a:cubicBezTo>
                    <a:cubicBezTo>
                      <a:pt x="4086" y="26433"/>
                      <a:pt x="3698" y="26798"/>
                      <a:pt x="3310" y="27163"/>
                    </a:cubicBezTo>
                    <a:cubicBezTo>
                      <a:pt x="2534" y="27916"/>
                      <a:pt x="1712" y="28669"/>
                      <a:pt x="868" y="29354"/>
                    </a:cubicBezTo>
                    <a:cubicBezTo>
                      <a:pt x="594" y="29582"/>
                      <a:pt x="297" y="29788"/>
                      <a:pt x="0" y="29993"/>
                    </a:cubicBezTo>
                    <a:cubicBezTo>
                      <a:pt x="183" y="31477"/>
                      <a:pt x="799" y="32983"/>
                      <a:pt x="1781" y="34490"/>
                    </a:cubicBezTo>
                    <a:cubicBezTo>
                      <a:pt x="2876" y="36133"/>
                      <a:pt x="4291" y="37594"/>
                      <a:pt x="5912" y="38713"/>
                    </a:cubicBezTo>
                    <a:cubicBezTo>
                      <a:pt x="6597" y="39192"/>
                      <a:pt x="7304" y="39580"/>
                      <a:pt x="7966" y="39854"/>
                    </a:cubicBezTo>
                    <a:lnTo>
                      <a:pt x="8058" y="39854"/>
                    </a:lnTo>
                    <a:cubicBezTo>
                      <a:pt x="8103" y="39854"/>
                      <a:pt x="8126" y="39854"/>
                      <a:pt x="8172" y="39831"/>
                    </a:cubicBezTo>
                    <a:cubicBezTo>
                      <a:pt x="8195" y="39831"/>
                      <a:pt x="8240" y="39831"/>
                      <a:pt x="8263" y="39808"/>
                    </a:cubicBezTo>
                    <a:cubicBezTo>
                      <a:pt x="10043" y="38713"/>
                      <a:pt x="11915" y="37457"/>
                      <a:pt x="14289" y="35722"/>
                    </a:cubicBezTo>
                    <a:cubicBezTo>
                      <a:pt x="14905" y="35289"/>
                      <a:pt x="15499" y="34855"/>
                      <a:pt x="16092" y="34421"/>
                    </a:cubicBezTo>
                    <a:lnTo>
                      <a:pt x="17119" y="33645"/>
                    </a:lnTo>
                    <a:cubicBezTo>
                      <a:pt x="17462" y="33417"/>
                      <a:pt x="17781" y="33166"/>
                      <a:pt x="18124" y="32915"/>
                    </a:cubicBezTo>
                    <a:cubicBezTo>
                      <a:pt x="18580" y="32595"/>
                      <a:pt x="19037" y="32253"/>
                      <a:pt x="19516" y="31911"/>
                    </a:cubicBezTo>
                    <a:cubicBezTo>
                      <a:pt x="20908" y="30861"/>
                      <a:pt x="22574" y="29605"/>
                      <a:pt x="24058" y="28213"/>
                    </a:cubicBezTo>
                    <a:cubicBezTo>
                      <a:pt x="25565" y="26798"/>
                      <a:pt x="26820" y="25314"/>
                      <a:pt x="27756" y="23808"/>
                    </a:cubicBezTo>
                    <a:cubicBezTo>
                      <a:pt x="28281" y="22963"/>
                      <a:pt x="28737" y="22073"/>
                      <a:pt x="29102" y="21137"/>
                    </a:cubicBezTo>
                    <a:cubicBezTo>
                      <a:pt x="29468" y="20201"/>
                      <a:pt x="29810" y="19220"/>
                      <a:pt x="30152" y="18124"/>
                    </a:cubicBezTo>
                    <a:cubicBezTo>
                      <a:pt x="30814" y="16001"/>
                      <a:pt x="31339" y="13810"/>
                      <a:pt x="31682" y="11596"/>
                    </a:cubicBezTo>
                    <a:cubicBezTo>
                      <a:pt x="32093" y="9040"/>
                      <a:pt x="32252" y="6689"/>
                      <a:pt x="32184" y="4452"/>
                    </a:cubicBezTo>
                    <a:cubicBezTo>
                      <a:pt x="32184" y="4292"/>
                      <a:pt x="32047" y="4155"/>
                      <a:pt x="31887" y="4155"/>
                    </a:cubicBezTo>
                    <a:cubicBezTo>
                      <a:pt x="31819" y="4155"/>
                      <a:pt x="31727" y="4201"/>
                      <a:pt x="31682" y="4269"/>
                    </a:cubicBezTo>
                    <a:cubicBezTo>
                      <a:pt x="31636" y="4315"/>
                      <a:pt x="31590" y="4383"/>
                      <a:pt x="31613" y="4452"/>
                    </a:cubicBezTo>
                    <a:cubicBezTo>
                      <a:pt x="31613" y="4566"/>
                      <a:pt x="31613" y="4680"/>
                      <a:pt x="31613" y="4794"/>
                    </a:cubicBezTo>
                    <a:cubicBezTo>
                      <a:pt x="31499" y="4566"/>
                      <a:pt x="31362" y="4338"/>
                      <a:pt x="31202" y="4109"/>
                    </a:cubicBezTo>
                    <a:cubicBezTo>
                      <a:pt x="30700" y="3425"/>
                      <a:pt x="30038" y="2808"/>
                      <a:pt x="29148" y="2215"/>
                    </a:cubicBezTo>
                    <a:cubicBezTo>
                      <a:pt x="27756" y="1279"/>
                      <a:pt x="26044" y="617"/>
                      <a:pt x="24012" y="275"/>
                    </a:cubicBezTo>
                    <a:cubicBezTo>
                      <a:pt x="23008" y="92"/>
                      <a:pt x="21958" y="1"/>
                      <a:pt x="20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6" name="Google Shape;8000;p70">
                <a:extLst>
                  <a:ext uri="{FF2B5EF4-FFF2-40B4-BE49-F238E27FC236}">
                    <a16:creationId xmlns:a16="http://schemas.microsoft.com/office/drawing/2014/main" id="{47011AC4-08A0-47E9-BEFE-5415F72101DC}"/>
                  </a:ext>
                </a:extLst>
              </p:cNvPr>
              <p:cNvSpPr/>
              <p:nvPr/>
            </p:nvSpPr>
            <p:spPr>
              <a:xfrm>
                <a:off x="5206490" y="3028480"/>
                <a:ext cx="281207" cy="436381"/>
              </a:xfrm>
              <a:custGeom>
                <a:avLst/>
                <a:gdLst/>
                <a:ahLst/>
                <a:cxnLst/>
                <a:rect l="l" t="t" r="r" b="b"/>
                <a:pathLst>
                  <a:path w="21799" h="33828" extrusionOk="0">
                    <a:moveTo>
                      <a:pt x="7510" y="29634"/>
                    </a:moveTo>
                    <a:cubicBezTo>
                      <a:pt x="7502" y="29640"/>
                      <a:pt x="7495" y="29645"/>
                      <a:pt x="7487" y="29651"/>
                    </a:cubicBezTo>
                    <a:cubicBezTo>
                      <a:pt x="7508" y="29651"/>
                      <a:pt x="7510" y="29651"/>
                      <a:pt x="7510" y="29634"/>
                    </a:cubicBezTo>
                    <a:close/>
                    <a:moveTo>
                      <a:pt x="20840" y="1"/>
                    </a:moveTo>
                    <a:cubicBezTo>
                      <a:pt x="20178" y="1"/>
                      <a:pt x="19447" y="47"/>
                      <a:pt x="18694" y="115"/>
                    </a:cubicBezTo>
                    <a:cubicBezTo>
                      <a:pt x="17028" y="252"/>
                      <a:pt x="15384" y="594"/>
                      <a:pt x="13855" y="1119"/>
                    </a:cubicBezTo>
                    <a:cubicBezTo>
                      <a:pt x="13878" y="1005"/>
                      <a:pt x="13855" y="914"/>
                      <a:pt x="13855" y="800"/>
                    </a:cubicBezTo>
                    <a:cubicBezTo>
                      <a:pt x="13855" y="686"/>
                      <a:pt x="13787" y="594"/>
                      <a:pt x="13695" y="549"/>
                    </a:cubicBezTo>
                    <a:cubicBezTo>
                      <a:pt x="13650" y="2466"/>
                      <a:pt x="13650" y="4406"/>
                      <a:pt x="13604" y="6323"/>
                    </a:cubicBezTo>
                    <a:cubicBezTo>
                      <a:pt x="13581" y="7510"/>
                      <a:pt x="13558" y="8697"/>
                      <a:pt x="13490" y="9884"/>
                    </a:cubicBezTo>
                    <a:cubicBezTo>
                      <a:pt x="13422" y="11025"/>
                      <a:pt x="13307" y="12144"/>
                      <a:pt x="13170" y="13262"/>
                    </a:cubicBezTo>
                    <a:cubicBezTo>
                      <a:pt x="13102" y="13787"/>
                      <a:pt x="13011" y="14312"/>
                      <a:pt x="12897" y="14814"/>
                    </a:cubicBezTo>
                    <a:cubicBezTo>
                      <a:pt x="12782" y="15294"/>
                      <a:pt x="12645" y="15750"/>
                      <a:pt x="12463" y="16184"/>
                    </a:cubicBezTo>
                    <a:cubicBezTo>
                      <a:pt x="12143" y="17051"/>
                      <a:pt x="11710" y="17896"/>
                      <a:pt x="11207" y="18695"/>
                    </a:cubicBezTo>
                    <a:cubicBezTo>
                      <a:pt x="10180" y="20293"/>
                      <a:pt x="8902" y="21731"/>
                      <a:pt x="7555" y="23077"/>
                    </a:cubicBezTo>
                    <a:cubicBezTo>
                      <a:pt x="6871" y="23762"/>
                      <a:pt x="6163" y="24424"/>
                      <a:pt x="5478" y="25086"/>
                    </a:cubicBezTo>
                    <a:cubicBezTo>
                      <a:pt x="5136" y="25405"/>
                      <a:pt x="4794" y="25725"/>
                      <a:pt x="4451" y="26067"/>
                    </a:cubicBezTo>
                    <a:cubicBezTo>
                      <a:pt x="4086" y="26433"/>
                      <a:pt x="3698" y="26798"/>
                      <a:pt x="3310" y="27163"/>
                    </a:cubicBezTo>
                    <a:cubicBezTo>
                      <a:pt x="2534" y="27916"/>
                      <a:pt x="1712" y="28669"/>
                      <a:pt x="868" y="29354"/>
                    </a:cubicBezTo>
                    <a:cubicBezTo>
                      <a:pt x="571" y="29582"/>
                      <a:pt x="297" y="29788"/>
                      <a:pt x="0" y="29993"/>
                    </a:cubicBezTo>
                    <a:cubicBezTo>
                      <a:pt x="160" y="31249"/>
                      <a:pt x="617" y="32527"/>
                      <a:pt x="1370" y="33828"/>
                    </a:cubicBezTo>
                    <a:cubicBezTo>
                      <a:pt x="1781" y="33554"/>
                      <a:pt x="2191" y="33280"/>
                      <a:pt x="2602" y="33029"/>
                    </a:cubicBezTo>
                    <a:cubicBezTo>
                      <a:pt x="4269" y="31933"/>
                      <a:pt x="5912" y="30815"/>
                      <a:pt x="7510" y="29628"/>
                    </a:cubicBezTo>
                    <a:lnTo>
                      <a:pt x="7510" y="29628"/>
                    </a:lnTo>
                    <a:cubicBezTo>
                      <a:pt x="7510" y="29630"/>
                      <a:pt x="7510" y="29632"/>
                      <a:pt x="7510" y="29634"/>
                    </a:cubicBezTo>
                    <a:lnTo>
                      <a:pt x="7510" y="29634"/>
                    </a:lnTo>
                    <a:cubicBezTo>
                      <a:pt x="8985" y="28544"/>
                      <a:pt x="10393" y="27408"/>
                      <a:pt x="11732" y="26159"/>
                    </a:cubicBezTo>
                    <a:cubicBezTo>
                      <a:pt x="13033" y="24972"/>
                      <a:pt x="14266" y="23716"/>
                      <a:pt x="15362" y="22324"/>
                    </a:cubicBezTo>
                    <a:cubicBezTo>
                      <a:pt x="15362" y="22324"/>
                      <a:pt x="15362" y="22347"/>
                      <a:pt x="15362" y="22347"/>
                    </a:cubicBezTo>
                    <a:cubicBezTo>
                      <a:pt x="15978" y="21548"/>
                      <a:pt x="16571" y="20726"/>
                      <a:pt x="17074" y="19882"/>
                    </a:cubicBezTo>
                    <a:cubicBezTo>
                      <a:pt x="17599" y="19014"/>
                      <a:pt x="18055" y="18124"/>
                      <a:pt x="18443" y="17211"/>
                    </a:cubicBezTo>
                    <a:cubicBezTo>
                      <a:pt x="18443" y="17188"/>
                      <a:pt x="18443" y="17188"/>
                      <a:pt x="18443" y="17188"/>
                    </a:cubicBezTo>
                    <a:cubicBezTo>
                      <a:pt x="19151" y="15568"/>
                      <a:pt x="19676" y="13879"/>
                      <a:pt x="20109" y="12144"/>
                    </a:cubicBezTo>
                    <a:cubicBezTo>
                      <a:pt x="20543" y="10386"/>
                      <a:pt x="20863" y="8583"/>
                      <a:pt x="21114" y="6780"/>
                    </a:cubicBezTo>
                    <a:cubicBezTo>
                      <a:pt x="21410" y="4680"/>
                      <a:pt x="21593" y="2580"/>
                      <a:pt x="21776" y="457"/>
                    </a:cubicBezTo>
                    <a:cubicBezTo>
                      <a:pt x="21776" y="320"/>
                      <a:pt x="21798" y="161"/>
                      <a:pt x="21798" y="24"/>
                    </a:cubicBezTo>
                    <a:cubicBezTo>
                      <a:pt x="21479" y="1"/>
                      <a:pt x="21159" y="1"/>
                      <a:pt x="20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7" name="Google Shape;8001;p70">
                <a:extLst>
                  <a:ext uri="{FF2B5EF4-FFF2-40B4-BE49-F238E27FC236}">
                    <a16:creationId xmlns:a16="http://schemas.microsoft.com/office/drawing/2014/main" id="{E46136B3-D734-4B6B-8C4A-E8E6CC5F865D}"/>
                  </a:ext>
                </a:extLst>
              </p:cNvPr>
              <p:cNvSpPr/>
              <p:nvPr/>
            </p:nvSpPr>
            <p:spPr>
              <a:xfrm>
                <a:off x="5444391" y="3250193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94A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8" name="Google Shape;8002;p70">
                <a:extLst>
                  <a:ext uri="{FF2B5EF4-FFF2-40B4-BE49-F238E27FC236}">
                    <a16:creationId xmlns:a16="http://schemas.microsoft.com/office/drawing/2014/main" id="{42B6F6C7-E4DE-433F-B46A-DA5419D9974F}"/>
                  </a:ext>
                </a:extLst>
              </p:cNvPr>
              <p:cNvSpPr/>
              <p:nvPr/>
            </p:nvSpPr>
            <p:spPr>
              <a:xfrm>
                <a:off x="5471183" y="3099439"/>
                <a:ext cx="10320" cy="2449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899" extrusionOk="0">
                    <a:moveTo>
                      <a:pt x="502" y="1"/>
                    </a:moveTo>
                    <a:cubicBezTo>
                      <a:pt x="365" y="1"/>
                      <a:pt x="251" y="115"/>
                      <a:pt x="228" y="252"/>
                    </a:cubicBezTo>
                    <a:cubicBezTo>
                      <a:pt x="183" y="708"/>
                      <a:pt x="114" y="1142"/>
                      <a:pt x="23" y="1576"/>
                    </a:cubicBezTo>
                    <a:cubicBezTo>
                      <a:pt x="0" y="1735"/>
                      <a:pt x="114" y="1872"/>
                      <a:pt x="274" y="1895"/>
                    </a:cubicBezTo>
                    <a:cubicBezTo>
                      <a:pt x="290" y="1898"/>
                      <a:pt x="306" y="1899"/>
                      <a:pt x="322" y="1899"/>
                    </a:cubicBezTo>
                    <a:cubicBezTo>
                      <a:pt x="461" y="1899"/>
                      <a:pt x="573" y="1810"/>
                      <a:pt x="594" y="1667"/>
                    </a:cubicBezTo>
                    <a:cubicBezTo>
                      <a:pt x="685" y="1233"/>
                      <a:pt x="753" y="777"/>
                      <a:pt x="799" y="343"/>
                    </a:cubicBezTo>
                    <a:cubicBezTo>
                      <a:pt x="799" y="183"/>
                      <a:pt x="708" y="46"/>
                      <a:pt x="548" y="24"/>
                    </a:cubicBezTo>
                    <a:cubicBezTo>
                      <a:pt x="548" y="1"/>
                      <a:pt x="525" y="1"/>
                      <a:pt x="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9" name="Google Shape;8003;p70">
                <a:extLst>
                  <a:ext uri="{FF2B5EF4-FFF2-40B4-BE49-F238E27FC236}">
                    <a16:creationId xmlns:a16="http://schemas.microsoft.com/office/drawing/2014/main" id="{137F8A28-B4EF-47C1-8F9E-A79D9FCE9028}"/>
                  </a:ext>
                </a:extLst>
              </p:cNvPr>
              <p:cNvSpPr/>
              <p:nvPr/>
            </p:nvSpPr>
            <p:spPr>
              <a:xfrm>
                <a:off x="5459987" y="3154506"/>
                <a:ext cx="12681" cy="2545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973" extrusionOk="0">
                    <a:moveTo>
                      <a:pt x="663" y="0"/>
                    </a:moveTo>
                    <a:cubicBezTo>
                      <a:pt x="617" y="0"/>
                      <a:pt x="549" y="23"/>
                      <a:pt x="503" y="46"/>
                    </a:cubicBezTo>
                    <a:cubicBezTo>
                      <a:pt x="434" y="114"/>
                      <a:pt x="412" y="160"/>
                      <a:pt x="389" y="251"/>
                    </a:cubicBezTo>
                    <a:cubicBezTo>
                      <a:pt x="275" y="708"/>
                      <a:pt x="138" y="1187"/>
                      <a:pt x="24" y="1644"/>
                    </a:cubicBezTo>
                    <a:cubicBezTo>
                      <a:pt x="1" y="1712"/>
                      <a:pt x="46" y="1803"/>
                      <a:pt x="69" y="1849"/>
                    </a:cubicBezTo>
                    <a:cubicBezTo>
                      <a:pt x="115" y="1917"/>
                      <a:pt x="183" y="1963"/>
                      <a:pt x="275" y="1963"/>
                    </a:cubicBezTo>
                    <a:cubicBezTo>
                      <a:pt x="293" y="1969"/>
                      <a:pt x="311" y="1972"/>
                      <a:pt x="330" y="1972"/>
                    </a:cubicBezTo>
                    <a:cubicBezTo>
                      <a:pt x="380" y="1972"/>
                      <a:pt x="430" y="1951"/>
                      <a:pt x="480" y="1917"/>
                    </a:cubicBezTo>
                    <a:cubicBezTo>
                      <a:pt x="549" y="1872"/>
                      <a:pt x="571" y="1803"/>
                      <a:pt x="594" y="1735"/>
                    </a:cubicBezTo>
                    <a:cubicBezTo>
                      <a:pt x="708" y="1255"/>
                      <a:pt x="845" y="799"/>
                      <a:pt x="959" y="342"/>
                    </a:cubicBezTo>
                    <a:cubicBezTo>
                      <a:pt x="982" y="274"/>
                      <a:pt x="937" y="183"/>
                      <a:pt x="914" y="114"/>
                    </a:cubicBezTo>
                    <a:cubicBezTo>
                      <a:pt x="868" y="69"/>
                      <a:pt x="800" y="23"/>
                      <a:pt x="7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0" name="Google Shape;8004;p70">
                <a:extLst>
                  <a:ext uri="{FF2B5EF4-FFF2-40B4-BE49-F238E27FC236}">
                    <a16:creationId xmlns:a16="http://schemas.microsoft.com/office/drawing/2014/main" id="{757550A5-5B14-4AE8-A6FE-EE12D4696EEF}"/>
                  </a:ext>
                </a:extLst>
              </p:cNvPr>
              <p:cNvSpPr/>
              <p:nvPr/>
            </p:nvSpPr>
            <p:spPr>
              <a:xfrm>
                <a:off x="5444095" y="3212205"/>
                <a:ext cx="14435" cy="23917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854" extrusionOk="0">
                    <a:moveTo>
                      <a:pt x="822" y="1"/>
                    </a:moveTo>
                    <a:cubicBezTo>
                      <a:pt x="708" y="1"/>
                      <a:pt x="594" y="69"/>
                      <a:pt x="548" y="183"/>
                    </a:cubicBezTo>
                    <a:cubicBezTo>
                      <a:pt x="411" y="617"/>
                      <a:pt x="251" y="1028"/>
                      <a:pt x="69" y="1462"/>
                    </a:cubicBezTo>
                    <a:cubicBezTo>
                      <a:pt x="0" y="1599"/>
                      <a:pt x="69" y="1758"/>
                      <a:pt x="206" y="1827"/>
                    </a:cubicBezTo>
                    <a:cubicBezTo>
                      <a:pt x="242" y="1845"/>
                      <a:pt x="282" y="1854"/>
                      <a:pt x="322" y="1854"/>
                    </a:cubicBezTo>
                    <a:cubicBezTo>
                      <a:pt x="431" y="1854"/>
                      <a:pt x="537" y="1790"/>
                      <a:pt x="571" y="1690"/>
                    </a:cubicBezTo>
                    <a:cubicBezTo>
                      <a:pt x="753" y="1279"/>
                      <a:pt x="936" y="845"/>
                      <a:pt x="1073" y="412"/>
                    </a:cubicBezTo>
                    <a:cubicBezTo>
                      <a:pt x="1096" y="343"/>
                      <a:pt x="1119" y="275"/>
                      <a:pt x="1073" y="183"/>
                    </a:cubicBezTo>
                    <a:cubicBezTo>
                      <a:pt x="1050" y="115"/>
                      <a:pt x="1005" y="69"/>
                      <a:pt x="936" y="24"/>
                    </a:cubicBezTo>
                    <a:cubicBezTo>
                      <a:pt x="890" y="24"/>
                      <a:pt x="868" y="1"/>
                      <a:pt x="8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1" name="Google Shape;8005;p70">
                <a:extLst>
                  <a:ext uri="{FF2B5EF4-FFF2-40B4-BE49-F238E27FC236}">
                    <a16:creationId xmlns:a16="http://schemas.microsoft.com/office/drawing/2014/main" id="{AF7AC36C-A3B7-45CF-83C9-31586AB526C0}"/>
                  </a:ext>
                </a:extLst>
              </p:cNvPr>
              <p:cNvSpPr/>
              <p:nvPr/>
            </p:nvSpPr>
            <p:spPr>
              <a:xfrm>
                <a:off x="5427893" y="3258732"/>
                <a:ext cx="14448" cy="1945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08" extrusionOk="0">
                    <a:moveTo>
                      <a:pt x="800" y="0"/>
                    </a:moveTo>
                    <a:cubicBezTo>
                      <a:pt x="686" y="0"/>
                      <a:pt x="571" y="69"/>
                      <a:pt x="526" y="160"/>
                    </a:cubicBezTo>
                    <a:cubicBezTo>
                      <a:pt x="389" y="480"/>
                      <a:pt x="229" y="799"/>
                      <a:pt x="69" y="1096"/>
                    </a:cubicBezTo>
                    <a:cubicBezTo>
                      <a:pt x="1" y="1233"/>
                      <a:pt x="69" y="1415"/>
                      <a:pt x="206" y="1484"/>
                    </a:cubicBezTo>
                    <a:cubicBezTo>
                      <a:pt x="244" y="1500"/>
                      <a:pt x="280" y="1507"/>
                      <a:pt x="314" y="1507"/>
                    </a:cubicBezTo>
                    <a:cubicBezTo>
                      <a:pt x="428" y="1507"/>
                      <a:pt x="524" y="1429"/>
                      <a:pt x="594" y="1324"/>
                    </a:cubicBezTo>
                    <a:cubicBezTo>
                      <a:pt x="754" y="1027"/>
                      <a:pt x="891" y="708"/>
                      <a:pt x="1051" y="411"/>
                    </a:cubicBezTo>
                    <a:cubicBezTo>
                      <a:pt x="1119" y="251"/>
                      <a:pt x="1051" y="92"/>
                      <a:pt x="914" y="23"/>
                    </a:cubicBezTo>
                    <a:cubicBezTo>
                      <a:pt x="868" y="0"/>
                      <a:pt x="823" y="0"/>
                      <a:pt x="8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2" name="Google Shape;8006;p70">
                <a:extLst>
                  <a:ext uri="{FF2B5EF4-FFF2-40B4-BE49-F238E27FC236}">
                    <a16:creationId xmlns:a16="http://schemas.microsoft.com/office/drawing/2014/main" id="{6120D20C-7C82-4BC8-9D80-6D79E1227DA4}"/>
                  </a:ext>
                </a:extLst>
              </p:cNvPr>
              <p:cNvSpPr/>
              <p:nvPr/>
            </p:nvSpPr>
            <p:spPr>
              <a:xfrm>
                <a:off x="5400224" y="3301713"/>
                <a:ext cx="15325" cy="1897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471" extrusionOk="0">
                    <a:moveTo>
                      <a:pt x="890" y="1"/>
                    </a:moveTo>
                    <a:cubicBezTo>
                      <a:pt x="822" y="1"/>
                      <a:pt x="731" y="24"/>
                      <a:pt x="685" y="92"/>
                    </a:cubicBezTo>
                    <a:cubicBezTo>
                      <a:pt x="480" y="389"/>
                      <a:pt x="274" y="708"/>
                      <a:pt x="69" y="1005"/>
                    </a:cubicBezTo>
                    <a:cubicBezTo>
                      <a:pt x="23" y="1074"/>
                      <a:pt x="0" y="1142"/>
                      <a:pt x="0" y="1210"/>
                    </a:cubicBezTo>
                    <a:cubicBezTo>
                      <a:pt x="23" y="1279"/>
                      <a:pt x="46" y="1347"/>
                      <a:pt x="114" y="1416"/>
                    </a:cubicBezTo>
                    <a:cubicBezTo>
                      <a:pt x="148" y="1449"/>
                      <a:pt x="206" y="1470"/>
                      <a:pt x="261" y="1470"/>
                    </a:cubicBezTo>
                    <a:cubicBezTo>
                      <a:pt x="281" y="1470"/>
                      <a:pt x="301" y="1468"/>
                      <a:pt x="320" y="1462"/>
                    </a:cubicBezTo>
                    <a:cubicBezTo>
                      <a:pt x="388" y="1462"/>
                      <a:pt x="480" y="1416"/>
                      <a:pt x="502" y="1370"/>
                    </a:cubicBezTo>
                    <a:cubicBezTo>
                      <a:pt x="708" y="1051"/>
                      <a:pt x="913" y="754"/>
                      <a:pt x="1119" y="457"/>
                    </a:cubicBezTo>
                    <a:cubicBezTo>
                      <a:pt x="1164" y="389"/>
                      <a:pt x="1187" y="343"/>
                      <a:pt x="1187" y="252"/>
                    </a:cubicBezTo>
                    <a:cubicBezTo>
                      <a:pt x="1187" y="183"/>
                      <a:pt x="1142" y="115"/>
                      <a:pt x="1096" y="69"/>
                    </a:cubicBezTo>
                    <a:cubicBezTo>
                      <a:pt x="1027" y="24"/>
                      <a:pt x="959" y="1"/>
                      <a:pt x="8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3" name="Google Shape;8007;p70">
                <a:extLst>
                  <a:ext uri="{FF2B5EF4-FFF2-40B4-BE49-F238E27FC236}">
                    <a16:creationId xmlns:a16="http://schemas.microsoft.com/office/drawing/2014/main" id="{D2033115-EFEC-4ECA-AE37-EB3E9A2C4304}"/>
                  </a:ext>
                </a:extLst>
              </p:cNvPr>
              <p:cNvSpPr/>
              <p:nvPr/>
            </p:nvSpPr>
            <p:spPr>
              <a:xfrm>
                <a:off x="5368427" y="3339998"/>
                <a:ext cx="15906" cy="16318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265" extrusionOk="0">
                    <a:moveTo>
                      <a:pt x="913" y="0"/>
                    </a:moveTo>
                    <a:cubicBezTo>
                      <a:pt x="845" y="0"/>
                      <a:pt x="753" y="46"/>
                      <a:pt x="708" y="114"/>
                    </a:cubicBezTo>
                    <a:cubicBezTo>
                      <a:pt x="502" y="365"/>
                      <a:pt x="297" y="593"/>
                      <a:pt x="69" y="799"/>
                    </a:cubicBezTo>
                    <a:cubicBezTo>
                      <a:pt x="23" y="845"/>
                      <a:pt x="0" y="936"/>
                      <a:pt x="0" y="1004"/>
                    </a:cubicBezTo>
                    <a:cubicBezTo>
                      <a:pt x="23" y="1073"/>
                      <a:pt x="46" y="1141"/>
                      <a:pt x="114" y="1210"/>
                    </a:cubicBezTo>
                    <a:cubicBezTo>
                      <a:pt x="148" y="1243"/>
                      <a:pt x="206" y="1264"/>
                      <a:pt x="261" y="1264"/>
                    </a:cubicBezTo>
                    <a:cubicBezTo>
                      <a:pt x="281" y="1264"/>
                      <a:pt x="301" y="1262"/>
                      <a:pt x="320" y="1255"/>
                    </a:cubicBezTo>
                    <a:cubicBezTo>
                      <a:pt x="411" y="1255"/>
                      <a:pt x="457" y="1210"/>
                      <a:pt x="502" y="1164"/>
                    </a:cubicBezTo>
                    <a:cubicBezTo>
                      <a:pt x="731" y="936"/>
                      <a:pt x="936" y="708"/>
                      <a:pt x="1141" y="479"/>
                    </a:cubicBezTo>
                    <a:cubicBezTo>
                      <a:pt x="1233" y="342"/>
                      <a:pt x="1210" y="160"/>
                      <a:pt x="1096" y="68"/>
                    </a:cubicBezTo>
                    <a:cubicBezTo>
                      <a:pt x="1050" y="23"/>
                      <a:pt x="982" y="0"/>
                      <a:pt x="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4" name="Google Shape;8008;p70">
                <a:extLst>
                  <a:ext uri="{FF2B5EF4-FFF2-40B4-BE49-F238E27FC236}">
                    <a16:creationId xmlns:a16="http://schemas.microsoft.com/office/drawing/2014/main" id="{5A7C837E-B720-4051-BEA8-A7BE6BC023BB}"/>
                  </a:ext>
                </a:extLst>
              </p:cNvPr>
              <p:cNvSpPr/>
              <p:nvPr/>
            </p:nvSpPr>
            <p:spPr>
              <a:xfrm>
                <a:off x="5333096" y="3370904"/>
                <a:ext cx="17970" cy="16538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82" extrusionOk="0">
                    <a:moveTo>
                      <a:pt x="1073" y="1"/>
                    </a:moveTo>
                    <a:cubicBezTo>
                      <a:pt x="1004" y="1"/>
                      <a:pt x="913" y="46"/>
                      <a:pt x="845" y="115"/>
                    </a:cubicBezTo>
                    <a:cubicBezTo>
                      <a:pt x="731" y="229"/>
                      <a:pt x="616" y="343"/>
                      <a:pt x="502" y="480"/>
                    </a:cubicBezTo>
                    <a:cubicBezTo>
                      <a:pt x="388" y="571"/>
                      <a:pt x="274" y="663"/>
                      <a:pt x="160" y="777"/>
                    </a:cubicBezTo>
                    <a:cubicBezTo>
                      <a:pt x="46" y="868"/>
                      <a:pt x="0" y="1028"/>
                      <a:pt x="91" y="1165"/>
                    </a:cubicBezTo>
                    <a:cubicBezTo>
                      <a:pt x="149" y="1237"/>
                      <a:pt x="244" y="1282"/>
                      <a:pt x="334" y="1282"/>
                    </a:cubicBezTo>
                    <a:cubicBezTo>
                      <a:pt x="386" y="1282"/>
                      <a:pt x="438" y="1267"/>
                      <a:pt x="479" y="1233"/>
                    </a:cubicBezTo>
                    <a:cubicBezTo>
                      <a:pt x="776" y="1005"/>
                      <a:pt x="1050" y="754"/>
                      <a:pt x="1301" y="480"/>
                    </a:cubicBezTo>
                    <a:cubicBezTo>
                      <a:pt x="1392" y="366"/>
                      <a:pt x="1370" y="160"/>
                      <a:pt x="1255" y="69"/>
                    </a:cubicBezTo>
                    <a:cubicBezTo>
                      <a:pt x="1210" y="23"/>
                      <a:pt x="1141" y="1"/>
                      <a:pt x="1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5" name="Google Shape;8009;p70">
                <a:extLst>
                  <a:ext uri="{FF2B5EF4-FFF2-40B4-BE49-F238E27FC236}">
                    <a16:creationId xmlns:a16="http://schemas.microsoft.com/office/drawing/2014/main" id="{DCE96721-55FD-4824-951A-6FD04FEA438A}"/>
                  </a:ext>
                </a:extLst>
              </p:cNvPr>
              <p:cNvSpPr/>
              <p:nvPr/>
            </p:nvSpPr>
            <p:spPr>
              <a:xfrm>
                <a:off x="5293044" y="3403591"/>
                <a:ext cx="19453" cy="16538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282" extrusionOk="0">
                    <a:moveTo>
                      <a:pt x="1188" y="0"/>
                    </a:moveTo>
                    <a:cubicBezTo>
                      <a:pt x="1142" y="0"/>
                      <a:pt x="1074" y="0"/>
                      <a:pt x="1028" y="46"/>
                    </a:cubicBezTo>
                    <a:cubicBezTo>
                      <a:pt x="708" y="274"/>
                      <a:pt x="412" y="502"/>
                      <a:pt x="138" y="753"/>
                    </a:cubicBezTo>
                    <a:cubicBezTo>
                      <a:pt x="69" y="822"/>
                      <a:pt x="24" y="868"/>
                      <a:pt x="24" y="959"/>
                    </a:cubicBezTo>
                    <a:cubicBezTo>
                      <a:pt x="1" y="1027"/>
                      <a:pt x="24" y="1096"/>
                      <a:pt x="69" y="1164"/>
                    </a:cubicBezTo>
                    <a:cubicBezTo>
                      <a:pt x="113" y="1237"/>
                      <a:pt x="211" y="1281"/>
                      <a:pt x="306" y="1281"/>
                    </a:cubicBezTo>
                    <a:cubicBezTo>
                      <a:pt x="361" y="1281"/>
                      <a:pt x="415" y="1266"/>
                      <a:pt x="457" y="1233"/>
                    </a:cubicBezTo>
                    <a:cubicBezTo>
                      <a:pt x="754" y="982"/>
                      <a:pt x="1051" y="731"/>
                      <a:pt x="1348" y="502"/>
                    </a:cubicBezTo>
                    <a:cubicBezTo>
                      <a:pt x="1485" y="411"/>
                      <a:pt x="1507" y="251"/>
                      <a:pt x="1416" y="114"/>
                    </a:cubicBezTo>
                    <a:cubicBezTo>
                      <a:pt x="1370" y="46"/>
                      <a:pt x="1279" y="0"/>
                      <a:pt x="11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6" name="Google Shape;8010;p70">
                <a:extLst>
                  <a:ext uri="{FF2B5EF4-FFF2-40B4-BE49-F238E27FC236}">
                    <a16:creationId xmlns:a16="http://schemas.microsoft.com/office/drawing/2014/main" id="{38C7C3F1-CB34-4510-87AF-D74610AFD34F}"/>
                  </a:ext>
                </a:extLst>
              </p:cNvPr>
              <p:cNvSpPr/>
              <p:nvPr/>
            </p:nvSpPr>
            <p:spPr>
              <a:xfrm>
                <a:off x="5261247" y="3429493"/>
                <a:ext cx="14732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884" extrusionOk="0">
                    <a:moveTo>
                      <a:pt x="822" y="1"/>
                    </a:moveTo>
                    <a:cubicBezTo>
                      <a:pt x="777" y="1"/>
                      <a:pt x="708" y="24"/>
                      <a:pt x="663" y="47"/>
                    </a:cubicBezTo>
                    <a:cubicBezTo>
                      <a:pt x="503" y="161"/>
                      <a:pt x="320" y="252"/>
                      <a:pt x="161" y="366"/>
                    </a:cubicBezTo>
                    <a:cubicBezTo>
                      <a:pt x="46" y="457"/>
                      <a:pt x="1" y="640"/>
                      <a:pt x="92" y="777"/>
                    </a:cubicBezTo>
                    <a:cubicBezTo>
                      <a:pt x="149" y="848"/>
                      <a:pt x="242" y="884"/>
                      <a:pt x="337" y="884"/>
                    </a:cubicBezTo>
                    <a:cubicBezTo>
                      <a:pt x="394" y="884"/>
                      <a:pt x="452" y="871"/>
                      <a:pt x="503" y="845"/>
                    </a:cubicBezTo>
                    <a:cubicBezTo>
                      <a:pt x="663" y="731"/>
                      <a:pt x="822" y="617"/>
                      <a:pt x="982" y="526"/>
                    </a:cubicBezTo>
                    <a:cubicBezTo>
                      <a:pt x="1119" y="435"/>
                      <a:pt x="1142" y="229"/>
                      <a:pt x="1051" y="115"/>
                    </a:cubicBezTo>
                    <a:cubicBezTo>
                      <a:pt x="1005" y="47"/>
                      <a:pt x="914" y="1"/>
                      <a:pt x="8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7" name="Google Shape;8011;p70">
                <a:extLst>
                  <a:ext uri="{FF2B5EF4-FFF2-40B4-BE49-F238E27FC236}">
                    <a16:creationId xmlns:a16="http://schemas.microsoft.com/office/drawing/2014/main" id="{7F687FCF-D541-41C4-A3DE-C1574C761E45}"/>
                  </a:ext>
                </a:extLst>
              </p:cNvPr>
              <p:cNvSpPr/>
              <p:nvPr/>
            </p:nvSpPr>
            <p:spPr>
              <a:xfrm>
                <a:off x="5230044" y="3449809"/>
                <a:ext cx="15906" cy="13222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25" extrusionOk="0">
                    <a:moveTo>
                      <a:pt x="913" y="1"/>
                    </a:moveTo>
                    <a:cubicBezTo>
                      <a:pt x="845" y="1"/>
                      <a:pt x="799" y="1"/>
                      <a:pt x="753" y="46"/>
                    </a:cubicBezTo>
                    <a:cubicBezTo>
                      <a:pt x="548" y="183"/>
                      <a:pt x="343" y="343"/>
                      <a:pt x="160" y="503"/>
                    </a:cubicBezTo>
                    <a:cubicBezTo>
                      <a:pt x="46" y="594"/>
                      <a:pt x="0" y="777"/>
                      <a:pt x="92" y="891"/>
                    </a:cubicBezTo>
                    <a:cubicBezTo>
                      <a:pt x="147" y="975"/>
                      <a:pt x="237" y="1024"/>
                      <a:pt x="324" y="1024"/>
                    </a:cubicBezTo>
                    <a:cubicBezTo>
                      <a:pt x="380" y="1024"/>
                      <a:pt x="435" y="1004"/>
                      <a:pt x="480" y="959"/>
                    </a:cubicBezTo>
                    <a:cubicBezTo>
                      <a:pt x="685" y="823"/>
                      <a:pt x="868" y="663"/>
                      <a:pt x="1073" y="503"/>
                    </a:cubicBezTo>
                    <a:cubicBezTo>
                      <a:pt x="1210" y="412"/>
                      <a:pt x="1233" y="252"/>
                      <a:pt x="1142" y="115"/>
                    </a:cubicBezTo>
                    <a:cubicBezTo>
                      <a:pt x="1096" y="24"/>
                      <a:pt x="1005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8" name="Google Shape;8012;p70">
                <a:extLst>
                  <a:ext uri="{FF2B5EF4-FFF2-40B4-BE49-F238E27FC236}">
                    <a16:creationId xmlns:a16="http://schemas.microsoft.com/office/drawing/2014/main" id="{5EDADED0-5B1F-4489-B5CB-29574B1DD19A}"/>
                  </a:ext>
                </a:extLst>
              </p:cNvPr>
              <p:cNvSpPr/>
              <p:nvPr/>
            </p:nvSpPr>
            <p:spPr>
              <a:xfrm>
                <a:off x="5656675" y="3111809"/>
                <a:ext cx="8256" cy="22098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713" extrusionOk="0">
                    <a:moveTo>
                      <a:pt x="342" y="0"/>
                    </a:moveTo>
                    <a:cubicBezTo>
                      <a:pt x="183" y="0"/>
                      <a:pt x="69" y="137"/>
                      <a:pt x="69" y="274"/>
                    </a:cubicBezTo>
                    <a:cubicBezTo>
                      <a:pt x="46" y="662"/>
                      <a:pt x="23" y="1050"/>
                      <a:pt x="0" y="1416"/>
                    </a:cubicBezTo>
                    <a:cubicBezTo>
                      <a:pt x="0" y="1575"/>
                      <a:pt x="137" y="1712"/>
                      <a:pt x="297" y="1712"/>
                    </a:cubicBezTo>
                    <a:cubicBezTo>
                      <a:pt x="457" y="1712"/>
                      <a:pt x="571" y="1575"/>
                      <a:pt x="571" y="1416"/>
                    </a:cubicBezTo>
                    <a:cubicBezTo>
                      <a:pt x="594" y="1050"/>
                      <a:pt x="616" y="662"/>
                      <a:pt x="639" y="274"/>
                    </a:cubicBezTo>
                    <a:cubicBezTo>
                      <a:pt x="639" y="137"/>
                      <a:pt x="502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9" name="Google Shape;8013;p70">
                <a:extLst>
                  <a:ext uri="{FF2B5EF4-FFF2-40B4-BE49-F238E27FC236}">
                    <a16:creationId xmlns:a16="http://schemas.microsoft.com/office/drawing/2014/main" id="{169728E0-49AD-46C4-8382-66E518758CDE}"/>
                  </a:ext>
                </a:extLst>
              </p:cNvPr>
              <p:cNvSpPr/>
              <p:nvPr/>
            </p:nvSpPr>
            <p:spPr>
              <a:xfrm>
                <a:off x="5654908" y="3153616"/>
                <a:ext cx="8256" cy="2033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576" extrusionOk="0">
                    <a:moveTo>
                      <a:pt x="320" y="1"/>
                    </a:moveTo>
                    <a:cubicBezTo>
                      <a:pt x="183" y="1"/>
                      <a:pt x="46" y="138"/>
                      <a:pt x="46" y="275"/>
                    </a:cubicBezTo>
                    <a:cubicBezTo>
                      <a:pt x="69" y="617"/>
                      <a:pt x="46" y="959"/>
                      <a:pt x="23" y="1302"/>
                    </a:cubicBezTo>
                    <a:cubicBezTo>
                      <a:pt x="0" y="1461"/>
                      <a:pt x="160" y="1576"/>
                      <a:pt x="297" y="1576"/>
                    </a:cubicBezTo>
                    <a:cubicBezTo>
                      <a:pt x="388" y="1576"/>
                      <a:pt x="457" y="1553"/>
                      <a:pt x="502" y="1507"/>
                    </a:cubicBezTo>
                    <a:cubicBezTo>
                      <a:pt x="571" y="1439"/>
                      <a:pt x="594" y="1370"/>
                      <a:pt x="594" y="1302"/>
                    </a:cubicBezTo>
                    <a:cubicBezTo>
                      <a:pt x="616" y="959"/>
                      <a:pt x="639" y="617"/>
                      <a:pt x="616" y="275"/>
                    </a:cubicBezTo>
                    <a:cubicBezTo>
                      <a:pt x="616" y="138"/>
                      <a:pt x="479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0" name="Google Shape;8014;p70">
                <a:extLst>
                  <a:ext uri="{FF2B5EF4-FFF2-40B4-BE49-F238E27FC236}">
                    <a16:creationId xmlns:a16="http://schemas.microsoft.com/office/drawing/2014/main" id="{8BDF23F5-A766-4041-B6CF-BFB40278B08A}"/>
                  </a:ext>
                </a:extLst>
              </p:cNvPr>
              <p:cNvSpPr/>
              <p:nvPr/>
            </p:nvSpPr>
            <p:spPr>
              <a:xfrm>
                <a:off x="5654908" y="3202195"/>
                <a:ext cx="7959" cy="2062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599" extrusionOk="0">
                    <a:moveTo>
                      <a:pt x="320" y="1"/>
                    </a:moveTo>
                    <a:cubicBezTo>
                      <a:pt x="160" y="1"/>
                      <a:pt x="46" y="115"/>
                      <a:pt x="46" y="275"/>
                    </a:cubicBezTo>
                    <a:cubicBezTo>
                      <a:pt x="23" y="617"/>
                      <a:pt x="0" y="959"/>
                      <a:pt x="0" y="1302"/>
                    </a:cubicBezTo>
                    <a:cubicBezTo>
                      <a:pt x="0" y="1462"/>
                      <a:pt x="137" y="1599"/>
                      <a:pt x="297" y="1599"/>
                    </a:cubicBezTo>
                    <a:cubicBezTo>
                      <a:pt x="457" y="1599"/>
                      <a:pt x="571" y="1462"/>
                      <a:pt x="571" y="1302"/>
                    </a:cubicBezTo>
                    <a:cubicBezTo>
                      <a:pt x="571" y="959"/>
                      <a:pt x="594" y="617"/>
                      <a:pt x="616" y="275"/>
                    </a:cubicBezTo>
                    <a:cubicBezTo>
                      <a:pt x="616" y="115"/>
                      <a:pt x="479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1" name="Google Shape;8015;p70">
                <a:extLst>
                  <a:ext uri="{FF2B5EF4-FFF2-40B4-BE49-F238E27FC236}">
                    <a16:creationId xmlns:a16="http://schemas.microsoft.com/office/drawing/2014/main" id="{B4339009-9E4B-43C5-976C-D58185C0A53F}"/>
                  </a:ext>
                </a:extLst>
              </p:cNvPr>
              <p:cNvSpPr/>
              <p:nvPr/>
            </p:nvSpPr>
            <p:spPr>
              <a:xfrm>
                <a:off x="5653438" y="3251367"/>
                <a:ext cx="8256" cy="23568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827" extrusionOk="0">
                    <a:moveTo>
                      <a:pt x="342" y="1"/>
                    </a:moveTo>
                    <a:cubicBezTo>
                      <a:pt x="183" y="1"/>
                      <a:pt x="69" y="138"/>
                      <a:pt x="69" y="297"/>
                    </a:cubicBezTo>
                    <a:cubicBezTo>
                      <a:pt x="46" y="708"/>
                      <a:pt x="46" y="1119"/>
                      <a:pt x="0" y="1553"/>
                    </a:cubicBezTo>
                    <a:cubicBezTo>
                      <a:pt x="0" y="1690"/>
                      <a:pt x="137" y="1827"/>
                      <a:pt x="297" y="1827"/>
                    </a:cubicBezTo>
                    <a:cubicBezTo>
                      <a:pt x="365" y="1827"/>
                      <a:pt x="434" y="1804"/>
                      <a:pt x="479" y="1735"/>
                    </a:cubicBezTo>
                    <a:cubicBezTo>
                      <a:pt x="548" y="1690"/>
                      <a:pt x="571" y="1621"/>
                      <a:pt x="571" y="1553"/>
                    </a:cubicBezTo>
                    <a:cubicBezTo>
                      <a:pt x="616" y="1119"/>
                      <a:pt x="616" y="708"/>
                      <a:pt x="639" y="297"/>
                    </a:cubicBezTo>
                    <a:cubicBezTo>
                      <a:pt x="639" y="138"/>
                      <a:pt x="502" y="1"/>
                      <a:pt x="3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2" name="Google Shape;8016;p70">
                <a:extLst>
                  <a:ext uri="{FF2B5EF4-FFF2-40B4-BE49-F238E27FC236}">
                    <a16:creationId xmlns:a16="http://schemas.microsoft.com/office/drawing/2014/main" id="{3D5AAD93-2EE0-4D24-9D85-E8BE085E65C0}"/>
                  </a:ext>
                </a:extLst>
              </p:cNvPr>
              <p:cNvSpPr/>
              <p:nvPr/>
            </p:nvSpPr>
            <p:spPr>
              <a:xfrm>
                <a:off x="5653141" y="3304654"/>
                <a:ext cx="7663" cy="2328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805" extrusionOk="0">
                    <a:moveTo>
                      <a:pt x="297" y="1"/>
                    </a:moveTo>
                    <a:cubicBezTo>
                      <a:pt x="137" y="1"/>
                      <a:pt x="23" y="115"/>
                      <a:pt x="23" y="275"/>
                    </a:cubicBezTo>
                    <a:cubicBezTo>
                      <a:pt x="0" y="686"/>
                      <a:pt x="0" y="1119"/>
                      <a:pt x="0" y="1530"/>
                    </a:cubicBezTo>
                    <a:cubicBezTo>
                      <a:pt x="0" y="1690"/>
                      <a:pt x="137" y="1804"/>
                      <a:pt x="274" y="1804"/>
                    </a:cubicBezTo>
                    <a:cubicBezTo>
                      <a:pt x="434" y="1804"/>
                      <a:pt x="571" y="1690"/>
                      <a:pt x="571" y="1530"/>
                    </a:cubicBezTo>
                    <a:cubicBezTo>
                      <a:pt x="571" y="1119"/>
                      <a:pt x="571" y="686"/>
                      <a:pt x="594" y="275"/>
                    </a:cubicBezTo>
                    <a:cubicBezTo>
                      <a:pt x="594" y="115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3" name="Google Shape;8017;p70">
                <a:extLst>
                  <a:ext uri="{FF2B5EF4-FFF2-40B4-BE49-F238E27FC236}">
                    <a16:creationId xmlns:a16="http://schemas.microsoft.com/office/drawing/2014/main" id="{FFF66FBD-1922-4B7B-8EC1-0F590DDB6AFD}"/>
                  </a:ext>
                </a:extLst>
              </p:cNvPr>
              <p:cNvSpPr/>
              <p:nvPr/>
            </p:nvSpPr>
            <p:spPr>
              <a:xfrm>
                <a:off x="5653141" y="3353826"/>
                <a:ext cx="7959" cy="2033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576" extrusionOk="0">
                    <a:moveTo>
                      <a:pt x="320" y="1"/>
                    </a:moveTo>
                    <a:cubicBezTo>
                      <a:pt x="160" y="1"/>
                      <a:pt x="46" y="115"/>
                      <a:pt x="23" y="275"/>
                    </a:cubicBezTo>
                    <a:cubicBezTo>
                      <a:pt x="23" y="617"/>
                      <a:pt x="0" y="959"/>
                      <a:pt x="0" y="1302"/>
                    </a:cubicBezTo>
                    <a:cubicBezTo>
                      <a:pt x="0" y="1462"/>
                      <a:pt x="137" y="1576"/>
                      <a:pt x="274" y="1576"/>
                    </a:cubicBezTo>
                    <a:cubicBezTo>
                      <a:pt x="434" y="1576"/>
                      <a:pt x="571" y="1462"/>
                      <a:pt x="571" y="1302"/>
                    </a:cubicBezTo>
                    <a:cubicBezTo>
                      <a:pt x="571" y="959"/>
                      <a:pt x="594" y="617"/>
                      <a:pt x="594" y="275"/>
                    </a:cubicBezTo>
                    <a:cubicBezTo>
                      <a:pt x="616" y="115"/>
                      <a:pt x="457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4" name="Google Shape;8018;p70">
                <a:extLst>
                  <a:ext uri="{FF2B5EF4-FFF2-40B4-BE49-F238E27FC236}">
                    <a16:creationId xmlns:a16="http://schemas.microsoft.com/office/drawing/2014/main" id="{3D860ACD-4822-4D8A-8657-AAABE8118E44}"/>
                  </a:ext>
                </a:extLst>
              </p:cNvPr>
              <p:cNvSpPr/>
              <p:nvPr/>
            </p:nvSpPr>
            <p:spPr>
              <a:xfrm>
                <a:off x="5652251" y="3407409"/>
                <a:ext cx="8256" cy="2858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2216" extrusionOk="0">
                    <a:moveTo>
                      <a:pt x="343" y="1"/>
                    </a:moveTo>
                    <a:cubicBezTo>
                      <a:pt x="275" y="1"/>
                      <a:pt x="206" y="24"/>
                      <a:pt x="138" y="92"/>
                    </a:cubicBezTo>
                    <a:cubicBezTo>
                      <a:pt x="92" y="138"/>
                      <a:pt x="69" y="206"/>
                      <a:pt x="69" y="275"/>
                    </a:cubicBezTo>
                    <a:cubicBezTo>
                      <a:pt x="24" y="823"/>
                      <a:pt x="1" y="1371"/>
                      <a:pt x="1" y="1918"/>
                    </a:cubicBezTo>
                    <a:cubicBezTo>
                      <a:pt x="1" y="2078"/>
                      <a:pt x="138" y="2215"/>
                      <a:pt x="297" y="2215"/>
                    </a:cubicBezTo>
                    <a:cubicBezTo>
                      <a:pt x="434" y="2215"/>
                      <a:pt x="571" y="2078"/>
                      <a:pt x="571" y="1918"/>
                    </a:cubicBezTo>
                    <a:cubicBezTo>
                      <a:pt x="571" y="1371"/>
                      <a:pt x="594" y="823"/>
                      <a:pt x="640" y="275"/>
                    </a:cubicBezTo>
                    <a:cubicBezTo>
                      <a:pt x="640" y="138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5" name="Google Shape;8019;p70">
                <a:extLst>
                  <a:ext uri="{FF2B5EF4-FFF2-40B4-BE49-F238E27FC236}">
                    <a16:creationId xmlns:a16="http://schemas.microsoft.com/office/drawing/2014/main" id="{EF229D4D-7C8D-4BDD-A69F-5C4D9F62D373}"/>
                  </a:ext>
                </a:extLst>
              </p:cNvPr>
              <p:cNvSpPr/>
              <p:nvPr/>
            </p:nvSpPr>
            <p:spPr>
              <a:xfrm>
                <a:off x="5653141" y="3468952"/>
                <a:ext cx="9430" cy="25336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964" extrusionOk="0">
                    <a:moveTo>
                      <a:pt x="434" y="0"/>
                    </a:moveTo>
                    <a:cubicBezTo>
                      <a:pt x="297" y="0"/>
                      <a:pt x="183" y="92"/>
                      <a:pt x="160" y="206"/>
                    </a:cubicBezTo>
                    <a:cubicBezTo>
                      <a:pt x="46" y="685"/>
                      <a:pt x="0" y="1187"/>
                      <a:pt x="46" y="1667"/>
                    </a:cubicBezTo>
                    <a:cubicBezTo>
                      <a:pt x="46" y="1826"/>
                      <a:pt x="160" y="1963"/>
                      <a:pt x="320" y="1963"/>
                    </a:cubicBezTo>
                    <a:cubicBezTo>
                      <a:pt x="480" y="1963"/>
                      <a:pt x="616" y="1826"/>
                      <a:pt x="616" y="1667"/>
                    </a:cubicBezTo>
                    <a:cubicBezTo>
                      <a:pt x="594" y="1347"/>
                      <a:pt x="594" y="1028"/>
                      <a:pt x="639" y="685"/>
                    </a:cubicBezTo>
                    <a:cubicBezTo>
                      <a:pt x="662" y="571"/>
                      <a:pt x="685" y="480"/>
                      <a:pt x="708" y="366"/>
                    </a:cubicBezTo>
                    <a:cubicBezTo>
                      <a:pt x="731" y="206"/>
                      <a:pt x="662" y="46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6" name="Google Shape;8020;p70">
                <a:extLst>
                  <a:ext uri="{FF2B5EF4-FFF2-40B4-BE49-F238E27FC236}">
                    <a16:creationId xmlns:a16="http://schemas.microsoft.com/office/drawing/2014/main" id="{83E3C4B0-612B-44C2-BF77-B7EAE1A2EABD}"/>
                  </a:ext>
                </a:extLst>
              </p:cNvPr>
              <p:cNvSpPr/>
              <p:nvPr/>
            </p:nvSpPr>
            <p:spPr>
              <a:xfrm>
                <a:off x="5654315" y="3513699"/>
                <a:ext cx="7959" cy="2180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690" extrusionOk="0">
                    <a:moveTo>
                      <a:pt x="343" y="1"/>
                    </a:moveTo>
                    <a:cubicBezTo>
                      <a:pt x="183" y="1"/>
                      <a:pt x="46" y="138"/>
                      <a:pt x="46" y="298"/>
                    </a:cubicBezTo>
                    <a:cubicBezTo>
                      <a:pt x="46" y="663"/>
                      <a:pt x="23" y="1028"/>
                      <a:pt x="1" y="1393"/>
                    </a:cubicBezTo>
                    <a:cubicBezTo>
                      <a:pt x="1" y="1553"/>
                      <a:pt x="137" y="1690"/>
                      <a:pt x="297" y="1690"/>
                    </a:cubicBezTo>
                    <a:cubicBezTo>
                      <a:pt x="366" y="1690"/>
                      <a:pt x="434" y="1644"/>
                      <a:pt x="480" y="1599"/>
                    </a:cubicBezTo>
                    <a:cubicBezTo>
                      <a:pt x="548" y="1530"/>
                      <a:pt x="571" y="1462"/>
                      <a:pt x="571" y="1393"/>
                    </a:cubicBezTo>
                    <a:cubicBezTo>
                      <a:pt x="594" y="1028"/>
                      <a:pt x="617" y="663"/>
                      <a:pt x="617" y="298"/>
                    </a:cubicBezTo>
                    <a:cubicBezTo>
                      <a:pt x="617" y="138"/>
                      <a:pt x="480" y="1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7" name="Google Shape;8021;p70">
                <a:extLst>
                  <a:ext uri="{FF2B5EF4-FFF2-40B4-BE49-F238E27FC236}">
                    <a16:creationId xmlns:a16="http://schemas.microsoft.com/office/drawing/2014/main" id="{A057D163-E2FE-4060-BFD5-5F1B726622EA}"/>
                  </a:ext>
                </a:extLst>
              </p:cNvPr>
              <p:cNvSpPr/>
              <p:nvPr/>
            </p:nvSpPr>
            <p:spPr>
              <a:xfrm>
                <a:off x="5654018" y="3553455"/>
                <a:ext cx="8553" cy="1562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211" extrusionOk="0">
                    <a:moveTo>
                      <a:pt x="366" y="0"/>
                    </a:moveTo>
                    <a:cubicBezTo>
                      <a:pt x="275" y="0"/>
                      <a:pt x="206" y="23"/>
                      <a:pt x="160" y="69"/>
                    </a:cubicBezTo>
                    <a:cubicBezTo>
                      <a:pt x="92" y="137"/>
                      <a:pt x="92" y="206"/>
                      <a:pt x="69" y="274"/>
                    </a:cubicBezTo>
                    <a:cubicBezTo>
                      <a:pt x="46" y="502"/>
                      <a:pt x="24" y="708"/>
                      <a:pt x="24" y="936"/>
                    </a:cubicBezTo>
                    <a:cubicBezTo>
                      <a:pt x="1" y="1073"/>
                      <a:pt x="160" y="1210"/>
                      <a:pt x="297" y="1210"/>
                    </a:cubicBezTo>
                    <a:cubicBezTo>
                      <a:pt x="457" y="1210"/>
                      <a:pt x="571" y="1073"/>
                      <a:pt x="594" y="936"/>
                    </a:cubicBezTo>
                    <a:cubicBezTo>
                      <a:pt x="594" y="708"/>
                      <a:pt x="617" y="502"/>
                      <a:pt x="640" y="274"/>
                    </a:cubicBezTo>
                    <a:cubicBezTo>
                      <a:pt x="663" y="206"/>
                      <a:pt x="617" y="114"/>
                      <a:pt x="571" y="69"/>
                    </a:cubicBezTo>
                    <a:cubicBezTo>
                      <a:pt x="503" y="23"/>
                      <a:pt x="434" y="0"/>
                      <a:pt x="3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8" name="Google Shape;8022;p70">
                <a:extLst>
                  <a:ext uri="{FF2B5EF4-FFF2-40B4-BE49-F238E27FC236}">
                    <a16:creationId xmlns:a16="http://schemas.microsoft.com/office/drawing/2014/main" id="{4B52A54E-488A-4C7E-8D3A-1F58A05AB35C}"/>
                  </a:ext>
                </a:extLst>
              </p:cNvPr>
              <p:cNvSpPr/>
              <p:nvPr/>
            </p:nvSpPr>
            <p:spPr>
              <a:xfrm>
                <a:off x="5651954" y="2602443"/>
                <a:ext cx="107496" cy="84147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6523" extrusionOk="0">
                    <a:moveTo>
                      <a:pt x="5000" y="3932"/>
                    </a:moveTo>
                    <a:cubicBezTo>
                      <a:pt x="5003" y="3949"/>
                      <a:pt x="5022" y="3949"/>
                      <a:pt x="5022" y="3949"/>
                    </a:cubicBezTo>
                    <a:cubicBezTo>
                      <a:pt x="5015" y="3944"/>
                      <a:pt x="5008" y="3938"/>
                      <a:pt x="5000" y="3932"/>
                    </a:cubicBezTo>
                    <a:close/>
                    <a:moveTo>
                      <a:pt x="526" y="1"/>
                    </a:moveTo>
                    <a:cubicBezTo>
                      <a:pt x="389" y="24"/>
                      <a:pt x="229" y="46"/>
                      <a:pt x="69" y="69"/>
                    </a:cubicBezTo>
                    <a:cubicBezTo>
                      <a:pt x="24" y="92"/>
                      <a:pt x="1" y="161"/>
                      <a:pt x="1" y="229"/>
                    </a:cubicBezTo>
                    <a:cubicBezTo>
                      <a:pt x="1" y="366"/>
                      <a:pt x="115" y="480"/>
                      <a:pt x="252" y="480"/>
                    </a:cubicBezTo>
                    <a:cubicBezTo>
                      <a:pt x="503" y="503"/>
                      <a:pt x="754" y="526"/>
                      <a:pt x="1005" y="571"/>
                    </a:cubicBezTo>
                    <a:lnTo>
                      <a:pt x="1028" y="571"/>
                    </a:lnTo>
                    <a:cubicBezTo>
                      <a:pt x="1439" y="640"/>
                      <a:pt x="1827" y="754"/>
                      <a:pt x="2215" y="914"/>
                    </a:cubicBezTo>
                    <a:cubicBezTo>
                      <a:pt x="2055" y="937"/>
                      <a:pt x="1895" y="1028"/>
                      <a:pt x="1804" y="1165"/>
                    </a:cubicBezTo>
                    <a:cubicBezTo>
                      <a:pt x="1713" y="1302"/>
                      <a:pt x="1690" y="1462"/>
                      <a:pt x="1736" y="1621"/>
                    </a:cubicBezTo>
                    <a:cubicBezTo>
                      <a:pt x="1758" y="1758"/>
                      <a:pt x="1850" y="1941"/>
                      <a:pt x="1987" y="2009"/>
                    </a:cubicBezTo>
                    <a:cubicBezTo>
                      <a:pt x="2261" y="2146"/>
                      <a:pt x="2535" y="2260"/>
                      <a:pt x="2786" y="2420"/>
                    </a:cubicBezTo>
                    <a:cubicBezTo>
                      <a:pt x="3060" y="2557"/>
                      <a:pt x="3333" y="2740"/>
                      <a:pt x="3607" y="2900"/>
                    </a:cubicBezTo>
                    <a:cubicBezTo>
                      <a:pt x="4101" y="3214"/>
                      <a:pt x="4551" y="3572"/>
                      <a:pt x="5000" y="3932"/>
                    </a:cubicBezTo>
                    <a:lnTo>
                      <a:pt x="5000" y="3932"/>
                    </a:lnTo>
                    <a:cubicBezTo>
                      <a:pt x="5000" y="3930"/>
                      <a:pt x="5000" y="3928"/>
                      <a:pt x="5000" y="3927"/>
                    </a:cubicBezTo>
                    <a:lnTo>
                      <a:pt x="5000" y="3927"/>
                    </a:lnTo>
                    <a:cubicBezTo>
                      <a:pt x="5022" y="3949"/>
                      <a:pt x="5022" y="3949"/>
                      <a:pt x="5045" y="3972"/>
                    </a:cubicBezTo>
                    <a:cubicBezTo>
                      <a:pt x="5045" y="3972"/>
                      <a:pt x="5068" y="3995"/>
                      <a:pt x="5068" y="3995"/>
                    </a:cubicBezTo>
                    <a:cubicBezTo>
                      <a:pt x="5068" y="3995"/>
                      <a:pt x="5091" y="4018"/>
                      <a:pt x="5091" y="4018"/>
                    </a:cubicBezTo>
                    <a:cubicBezTo>
                      <a:pt x="5913" y="4726"/>
                      <a:pt x="6620" y="5524"/>
                      <a:pt x="7328" y="6346"/>
                    </a:cubicBezTo>
                    <a:cubicBezTo>
                      <a:pt x="7429" y="6462"/>
                      <a:pt x="7576" y="6522"/>
                      <a:pt x="7728" y="6522"/>
                    </a:cubicBezTo>
                    <a:cubicBezTo>
                      <a:pt x="7816" y="6522"/>
                      <a:pt x="7906" y="6502"/>
                      <a:pt x="7990" y="6460"/>
                    </a:cubicBezTo>
                    <a:cubicBezTo>
                      <a:pt x="8195" y="6346"/>
                      <a:pt x="8332" y="6095"/>
                      <a:pt x="8264" y="5844"/>
                    </a:cubicBezTo>
                    <a:cubicBezTo>
                      <a:pt x="8081" y="4999"/>
                      <a:pt x="7647" y="4223"/>
                      <a:pt x="7100" y="3539"/>
                    </a:cubicBezTo>
                    <a:cubicBezTo>
                      <a:pt x="6529" y="2831"/>
                      <a:pt x="5844" y="2215"/>
                      <a:pt x="5091" y="1713"/>
                    </a:cubicBezTo>
                    <a:cubicBezTo>
                      <a:pt x="4361" y="1188"/>
                      <a:pt x="3539" y="754"/>
                      <a:pt x="2694" y="457"/>
                    </a:cubicBezTo>
                    <a:cubicBezTo>
                      <a:pt x="2010" y="206"/>
                      <a:pt x="1279" y="46"/>
                      <a:pt x="526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9" name="Google Shape;8023;p70">
                <a:extLst>
                  <a:ext uri="{FF2B5EF4-FFF2-40B4-BE49-F238E27FC236}">
                    <a16:creationId xmlns:a16="http://schemas.microsoft.com/office/drawing/2014/main" id="{44E13816-5A69-46D3-908F-C448FABDE45E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0" name="Google Shape;8024;p70">
                <a:extLst>
                  <a:ext uri="{FF2B5EF4-FFF2-40B4-BE49-F238E27FC236}">
                    <a16:creationId xmlns:a16="http://schemas.microsoft.com/office/drawing/2014/main" id="{2C9790FF-F5BF-4364-8421-852C619ECCD5}"/>
                  </a:ext>
                </a:extLst>
              </p:cNvPr>
              <p:cNvSpPr/>
              <p:nvPr/>
            </p:nvSpPr>
            <p:spPr>
              <a:xfrm>
                <a:off x="5717328" y="2653976"/>
                <a:ext cx="297" cy="297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cubicBezTo>
                      <a:pt x="23" y="23"/>
                      <a:pt x="0" y="0"/>
                      <a:pt x="0" y="0"/>
                    </a:cubicBez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1" name="Google Shape;8025;p70">
                <a:extLst>
                  <a:ext uri="{FF2B5EF4-FFF2-40B4-BE49-F238E27FC236}">
                    <a16:creationId xmlns:a16="http://schemas.microsoft.com/office/drawing/2014/main" id="{C0A58A8F-E815-4148-AF69-0DB8D29F3BF6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2" name="Google Shape;8026;p70">
                <a:extLst>
                  <a:ext uri="{FF2B5EF4-FFF2-40B4-BE49-F238E27FC236}">
                    <a16:creationId xmlns:a16="http://schemas.microsoft.com/office/drawing/2014/main" id="{4BDA12E5-242B-4F96-BD34-169B9A0B0F1C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3" name="Google Shape;8027;p70">
                <a:extLst>
                  <a:ext uri="{FF2B5EF4-FFF2-40B4-BE49-F238E27FC236}">
                    <a16:creationId xmlns:a16="http://schemas.microsoft.com/office/drawing/2014/main" id="{0E8B8BB9-D00C-4DFC-9485-51B4F44FAD9C}"/>
                  </a:ext>
                </a:extLst>
              </p:cNvPr>
              <p:cNvSpPr/>
              <p:nvPr/>
            </p:nvSpPr>
            <p:spPr>
              <a:xfrm>
                <a:off x="5665215" y="26098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4" name="Google Shape;8028;p70">
                <a:extLst>
                  <a:ext uri="{FF2B5EF4-FFF2-40B4-BE49-F238E27FC236}">
                    <a16:creationId xmlns:a16="http://schemas.microsoft.com/office/drawing/2014/main" id="{96E56498-D2CE-484B-943F-628850ECADFF}"/>
                  </a:ext>
                </a:extLst>
              </p:cNvPr>
              <p:cNvSpPr/>
              <p:nvPr/>
            </p:nvSpPr>
            <p:spPr>
              <a:xfrm>
                <a:off x="5716734" y="2653382"/>
                <a:ext cx="310" cy="31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1"/>
                      <a:pt x="0" y="23"/>
                      <a:pt x="23" y="23"/>
                    </a:cubicBezTo>
                    <a:cubicBezTo>
                      <a:pt x="18" y="18"/>
                      <a:pt x="12" y="12"/>
                      <a:pt x="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5" name="Google Shape;8029;p70">
                <a:extLst>
                  <a:ext uri="{FF2B5EF4-FFF2-40B4-BE49-F238E27FC236}">
                    <a16:creationId xmlns:a16="http://schemas.microsoft.com/office/drawing/2014/main" id="{3E0B290E-171C-4590-A92B-239AF6A3A94E}"/>
                  </a:ext>
                </a:extLst>
              </p:cNvPr>
              <p:cNvSpPr/>
              <p:nvPr/>
            </p:nvSpPr>
            <p:spPr>
              <a:xfrm>
                <a:off x="5668736" y="2611576"/>
                <a:ext cx="20047" cy="7598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589" extrusionOk="0">
                    <a:moveTo>
                      <a:pt x="138" y="0"/>
                    </a:moveTo>
                    <a:cubicBezTo>
                      <a:pt x="92" y="0"/>
                      <a:pt x="47" y="23"/>
                      <a:pt x="24" y="69"/>
                    </a:cubicBezTo>
                    <a:cubicBezTo>
                      <a:pt x="1" y="114"/>
                      <a:pt x="1" y="206"/>
                      <a:pt x="69" y="251"/>
                    </a:cubicBezTo>
                    <a:cubicBezTo>
                      <a:pt x="252" y="320"/>
                      <a:pt x="457" y="388"/>
                      <a:pt x="640" y="434"/>
                    </a:cubicBezTo>
                    <a:cubicBezTo>
                      <a:pt x="777" y="480"/>
                      <a:pt x="914" y="502"/>
                      <a:pt x="1074" y="525"/>
                    </a:cubicBezTo>
                    <a:cubicBezTo>
                      <a:pt x="1097" y="548"/>
                      <a:pt x="1119" y="548"/>
                      <a:pt x="1142" y="548"/>
                    </a:cubicBezTo>
                    <a:cubicBezTo>
                      <a:pt x="1211" y="548"/>
                      <a:pt x="1279" y="571"/>
                      <a:pt x="1348" y="571"/>
                    </a:cubicBezTo>
                    <a:cubicBezTo>
                      <a:pt x="1370" y="582"/>
                      <a:pt x="1393" y="588"/>
                      <a:pt x="1416" y="588"/>
                    </a:cubicBezTo>
                    <a:cubicBezTo>
                      <a:pt x="1439" y="588"/>
                      <a:pt x="1462" y="582"/>
                      <a:pt x="1485" y="571"/>
                    </a:cubicBezTo>
                    <a:cubicBezTo>
                      <a:pt x="1507" y="548"/>
                      <a:pt x="1530" y="502"/>
                      <a:pt x="1553" y="457"/>
                    </a:cubicBezTo>
                    <a:cubicBezTo>
                      <a:pt x="1553" y="411"/>
                      <a:pt x="1553" y="366"/>
                      <a:pt x="1530" y="343"/>
                    </a:cubicBezTo>
                    <a:cubicBezTo>
                      <a:pt x="1507" y="297"/>
                      <a:pt x="1485" y="251"/>
                      <a:pt x="1439" y="251"/>
                    </a:cubicBezTo>
                    <a:cubicBezTo>
                      <a:pt x="1211" y="229"/>
                      <a:pt x="1005" y="183"/>
                      <a:pt x="800" y="160"/>
                    </a:cubicBezTo>
                    <a:cubicBezTo>
                      <a:pt x="777" y="137"/>
                      <a:pt x="754" y="137"/>
                      <a:pt x="731" y="137"/>
                    </a:cubicBezTo>
                    <a:cubicBezTo>
                      <a:pt x="549" y="69"/>
                      <a:pt x="366" y="23"/>
                      <a:pt x="184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6" name="Google Shape;8030;p70">
                <a:extLst>
                  <a:ext uri="{FF2B5EF4-FFF2-40B4-BE49-F238E27FC236}">
                    <a16:creationId xmlns:a16="http://schemas.microsoft.com/office/drawing/2014/main" id="{839F4A35-DACE-4358-99B7-021C70CB60D4}"/>
                  </a:ext>
                </a:extLst>
              </p:cNvPr>
              <p:cNvSpPr/>
              <p:nvPr/>
            </p:nvSpPr>
            <p:spPr>
              <a:xfrm>
                <a:off x="5671097" y="2608041"/>
                <a:ext cx="36236" cy="13855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1074" extrusionOk="0">
                    <a:moveTo>
                      <a:pt x="115" y="0"/>
                    </a:moveTo>
                    <a:cubicBezTo>
                      <a:pt x="69" y="0"/>
                      <a:pt x="23" y="46"/>
                      <a:pt x="1" y="92"/>
                    </a:cubicBezTo>
                    <a:cubicBezTo>
                      <a:pt x="1" y="137"/>
                      <a:pt x="23" y="183"/>
                      <a:pt x="92" y="206"/>
                    </a:cubicBezTo>
                    <a:cubicBezTo>
                      <a:pt x="526" y="320"/>
                      <a:pt x="959" y="457"/>
                      <a:pt x="1393" y="594"/>
                    </a:cubicBezTo>
                    <a:cubicBezTo>
                      <a:pt x="1827" y="731"/>
                      <a:pt x="2260" y="891"/>
                      <a:pt x="2694" y="1073"/>
                    </a:cubicBezTo>
                    <a:cubicBezTo>
                      <a:pt x="2717" y="1073"/>
                      <a:pt x="2740" y="1073"/>
                      <a:pt x="2762" y="1050"/>
                    </a:cubicBezTo>
                    <a:cubicBezTo>
                      <a:pt x="2785" y="1050"/>
                      <a:pt x="2808" y="1028"/>
                      <a:pt x="2808" y="1005"/>
                    </a:cubicBezTo>
                    <a:cubicBezTo>
                      <a:pt x="2808" y="959"/>
                      <a:pt x="2808" y="936"/>
                      <a:pt x="2808" y="913"/>
                    </a:cubicBezTo>
                    <a:cubicBezTo>
                      <a:pt x="2785" y="891"/>
                      <a:pt x="2762" y="891"/>
                      <a:pt x="2740" y="868"/>
                    </a:cubicBezTo>
                    <a:cubicBezTo>
                      <a:pt x="1895" y="525"/>
                      <a:pt x="1005" y="251"/>
                      <a:pt x="138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7" name="Google Shape;8031;p70">
                <a:extLst>
                  <a:ext uri="{FF2B5EF4-FFF2-40B4-BE49-F238E27FC236}">
                    <a16:creationId xmlns:a16="http://schemas.microsoft.com/office/drawing/2014/main" id="{A45AD717-F53C-4E32-B2D3-91F5DB020953}"/>
                  </a:ext>
                </a:extLst>
              </p:cNvPr>
              <p:cNvSpPr/>
              <p:nvPr/>
            </p:nvSpPr>
            <p:spPr>
              <a:xfrm>
                <a:off x="5659913" y="2605681"/>
                <a:ext cx="32392" cy="974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755" extrusionOk="0">
                    <a:moveTo>
                      <a:pt x="91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8"/>
                      <a:pt x="23" y="161"/>
                      <a:pt x="46" y="183"/>
                    </a:cubicBezTo>
                    <a:cubicBezTo>
                      <a:pt x="46" y="183"/>
                      <a:pt x="69" y="206"/>
                      <a:pt x="114" y="206"/>
                    </a:cubicBezTo>
                    <a:cubicBezTo>
                      <a:pt x="228" y="206"/>
                      <a:pt x="343" y="229"/>
                      <a:pt x="457" y="252"/>
                    </a:cubicBezTo>
                    <a:lnTo>
                      <a:pt x="434" y="252"/>
                    </a:lnTo>
                    <a:cubicBezTo>
                      <a:pt x="753" y="298"/>
                      <a:pt x="1073" y="343"/>
                      <a:pt x="1393" y="434"/>
                    </a:cubicBezTo>
                    <a:cubicBezTo>
                      <a:pt x="1735" y="503"/>
                      <a:pt x="2054" y="617"/>
                      <a:pt x="2397" y="754"/>
                    </a:cubicBezTo>
                    <a:lnTo>
                      <a:pt x="2465" y="754"/>
                    </a:lnTo>
                    <a:cubicBezTo>
                      <a:pt x="2488" y="731"/>
                      <a:pt x="2488" y="708"/>
                      <a:pt x="2511" y="686"/>
                    </a:cubicBezTo>
                    <a:cubicBezTo>
                      <a:pt x="2511" y="663"/>
                      <a:pt x="2511" y="640"/>
                      <a:pt x="2488" y="617"/>
                    </a:cubicBezTo>
                    <a:cubicBezTo>
                      <a:pt x="2488" y="594"/>
                      <a:pt x="2465" y="571"/>
                      <a:pt x="2443" y="571"/>
                    </a:cubicBezTo>
                    <a:cubicBezTo>
                      <a:pt x="2260" y="503"/>
                      <a:pt x="2077" y="434"/>
                      <a:pt x="1918" y="366"/>
                    </a:cubicBezTo>
                    <a:cubicBezTo>
                      <a:pt x="1712" y="298"/>
                      <a:pt x="1507" y="252"/>
                      <a:pt x="1301" y="206"/>
                    </a:cubicBezTo>
                    <a:cubicBezTo>
                      <a:pt x="913" y="115"/>
                      <a:pt x="502" y="46"/>
                      <a:pt x="114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8" name="Google Shape;8032;p70">
                <a:extLst>
                  <a:ext uri="{FF2B5EF4-FFF2-40B4-BE49-F238E27FC236}">
                    <a16:creationId xmlns:a16="http://schemas.microsoft.com/office/drawing/2014/main" id="{B5807F05-FCCE-41B1-8A0B-2944AD6ECCA4}"/>
                  </a:ext>
                </a:extLst>
              </p:cNvPr>
              <p:cNvSpPr/>
              <p:nvPr/>
            </p:nvSpPr>
            <p:spPr>
              <a:xfrm>
                <a:off x="5656959" y="2604803"/>
                <a:ext cx="20330" cy="5018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389" extrusionOk="0">
                    <a:moveTo>
                      <a:pt x="115" y="0"/>
                    </a:moveTo>
                    <a:cubicBezTo>
                      <a:pt x="92" y="0"/>
                      <a:pt x="69" y="0"/>
                      <a:pt x="47" y="23"/>
                    </a:cubicBezTo>
                    <a:cubicBezTo>
                      <a:pt x="24" y="46"/>
                      <a:pt x="1" y="92"/>
                      <a:pt x="1" y="114"/>
                    </a:cubicBezTo>
                    <a:cubicBezTo>
                      <a:pt x="1" y="137"/>
                      <a:pt x="24" y="183"/>
                      <a:pt x="47" y="206"/>
                    </a:cubicBezTo>
                    <a:cubicBezTo>
                      <a:pt x="69" y="229"/>
                      <a:pt x="92" y="229"/>
                      <a:pt x="115" y="229"/>
                    </a:cubicBezTo>
                    <a:cubicBezTo>
                      <a:pt x="503" y="251"/>
                      <a:pt x="891" y="297"/>
                      <a:pt x="1279" y="366"/>
                    </a:cubicBezTo>
                    <a:cubicBezTo>
                      <a:pt x="1256" y="343"/>
                      <a:pt x="1256" y="343"/>
                      <a:pt x="1256" y="343"/>
                    </a:cubicBezTo>
                    <a:lnTo>
                      <a:pt x="1256" y="343"/>
                    </a:lnTo>
                    <a:cubicBezTo>
                      <a:pt x="1325" y="366"/>
                      <a:pt x="1393" y="366"/>
                      <a:pt x="1462" y="388"/>
                    </a:cubicBezTo>
                    <a:cubicBezTo>
                      <a:pt x="1485" y="388"/>
                      <a:pt x="1507" y="388"/>
                      <a:pt x="1530" y="366"/>
                    </a:cubicBezTo>
                    <a:cubicBezTo>
                      <a:pt x="1553" y="366"/>
                      <a:pt x="1576" y="343"/>
                      <a:pt x="1576" y="320"/>
                    </a:cubicBezTo>
                    <a:cubicBezTo>
                      <a:pt x="1576" y="297"/>
                      <a:pt x="1576" y="274"/>
                      <a:pt x="1576" y="251"/>
                    </a:cubicBezTo>
                    <a:cubicBezTo>
                      <a:pt x="1553" y="229"/>
                      <a:pt x="1530" y="206"/>
                      <a:pt x="1507" y="206"/>
                    </a:cubicBezTo>
                    <a:cubicBezTo>
                      <a:pt x="1051" y="137"/>
                      <a:pt x="594" y="46"/>
                      <a:pt x="115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8033;p70">
                <a:extLst>
                  <a:ext uri="{FF2B5EF4-FFF2-40B4-BE49-F238E27FC236}">
                    <a16:creationId xmlns:a16="http://schemas.microsoft.com/office/drawing/2014/main" id="{9763AE8D-4408-43D9-AA6F-BE93FA9CC0F6}"/>
                  </a:ext>
                </a:extLst>
              </p:cNvPr>
              <p:cNvSpPr/>
              <p:nvPr/>
            </p:nvSpPr>
            <p:spPr>
              <a:xfrm>
                <a:off x="5654908" y="2603630"/>
                <a:ext cx="16796" cy="5599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434" extrusionOk="0">
                    <a:moveTo>
                      <a:pt x="160" y="0"/>
                    </a:moveTo>
                    <a:cubicBezTo>
                      <a:pt x="69" y="0"/>
                      <a:pt x="0" y="91"/>
                      <a:pt x="0" y="160"/>
                    </a:cubicBezTo>
                    <a:cubicBezTo>
                      <a:pt x="0" y="205"/>
                      <a:pt x="23" y="251"/>
                      <a:pt x="46" y="274"/>
                    </a:cubicBezTo>
                    <a:cubicBezTo>
                      <a:pt x="69" y="320"/>
                      <a:pt x="114" y="320"/>
                      <a:pt x="160" y="320"/>
                    </a:cubicBezTo>
                    <a:cubicBezTo>
                      <a:pt x="434" y="365"/>
                      <a:pt x="708" y="365"/>
                      <a:pt x="982" y="411"/>
                    </a:cubicBezTo>
                    <a:cubicBezTo>
                      <a:pt x="1004" y="411"/>
                      <a:pt x="1050" y="411"/>
                      <a:pt x="1073" y="434"/>
                    </a:cubicBezTo>
                    <a:cubicBezTo>
                      <a:pt x="1119" y="434"/>
                      <a:pt x="1164" y="434"/>
                      <a:pt x="1187" y="411"/>
                    </a:cubicBezTo>
                    <a:cubicBezTo>
                      <a:pt x="1233" y="388"/>
                      <a:pt x="1256" y="342"/>
                      <a:pt x="1278" y="320"/>
                    </a:cubicBezTo>
                    <a:cubicBezTo>
                      <a:pt x="1301" y="228"/>
                      <a:pt x="1256" y="137"/>
                      <a:pt x="1164" y="114"/>
                    </a:cubicBezTo>
                    <a:cubicBezTo>
                      <a:pt x="822" y="69"/>
                      <a:pt x="502" y="23"/>
                      <a:pt x="16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8034;p70">
                <a:extLst>
                  <a:ext uri="{FF2B5EF4-FFF2-40B4-BE49-F238E27FC236}">
                    <a16:creationId xmlns:a16="http://schemas.microsoft.com/office/drawing/2014/main" id="{79034FAB-CA64-4128-A9E6-8E6DFBFE16EC}"/>
                  </a:ext>
                </a:extLst>
              </p:cNvPr>
              <p:cNvSpPr/>
              <p:nvPr/>
            </p:nvSpPr>
            <p:spPr>
              <a:xfrm>
                <a:off x="5652548" y="2603913"/>
                <a:ext cx="14435" cy="390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303" extrusionOk="0">
                    <a:moveTo>
                      <a:pt x="138" y="1"/>
                    </a:moveTo>
                    <a:cubicBezTo>
                      <a:pt x="46" y="1"/>
                      <a:pt x="1" y="69"/>
                      <a:pt x="1" y="138"/>
                    </a:cubicBezTo>
                    <a:cubicBezTo>
                      <a:pt x="1" y="206"/>
                      <a:pt x="46" y="275"/>
                      <a:pt x="138" y="275"/>
                    </a:cubicBezTo>
                    <a:cubicBezTo>
                      <a:pt x="411" y="298"/>
                      <a:pt x="708" y="298"/>
                      <a:pt x="1005" y="298"/>
                    </a:cubicBezTo>
                    <a:cubicBezTo>
                      <a:pt x="1014" y="301"/>
                      <a:pt x="1023" y="302"/>
                      <a:pt x="1031" y="302"/>
                    </a:cubicBezTo>
                    <a:cubicBezTo>
                      <a:pt x="1085" y="302"/>
                      <a:pt x="1119" y="243"/>
                      <a:pt x="1119" y="183"/>
                    </a:cubicBezTo>
                    <a:cubicBezTo>
                      <a:pt x="1119" y="138"/>
                      <a:pt x="1119" y="115"/>
                      <a:pt x="1096" y="92"/>
                    </a:cubicBezTo>
                    <a:cubicBezTo>
                      <a:pt x="1073" y="69"/>
                      <a:pt x="1028" y="47"/>
                      <a:pt x="1005" y="47"/>
                    </a:cubicBezTo>
                    <a:cubicBezTo>
                      <a:pt x="731" y="24"/>
                      <a:pt x="480" y="1"/>
                      <a:pt x="206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8035;p70">
                <a:extLst>
                  <a:ext uri="{FF2B5EF4-FFF2-40B4-BE49-F238E27FC236}">
                    <a16:creationId xmlns:a16="http://schemas.microsoft.com/office/drawing/2014/main" id="{C95CFE27-7870-41B1-A1E9-1A42202CA334}"/>
                  </a:ext>
                </a:extLst>
              </p:cNvPr>
              <p:cNvSpPr/>
              <p:nvPr/>
            </p:nvSpPr>
            <p:spPr>
              <a:xfrm>
                <a:off x="5649903" y="2603333"/>
                <a:ext cx="14732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343" extrusionOk="0">
                    <a:moveTo>
                      <a:pt x="160" y="0"/>
                    </a:moveTo>
                    <a:lnTo>
                      <a:pt x="0" y="23"/>
                    </a:lnTo>
                    <a:cubicBezTo>
                      <a:pt x="0" y="69"/>
                      <a:pt x="23" y="92"/>
                      <a:pt x="23" y="114"/>
                    </a:cubicBezTo>
                    <a:cubicBezTo>
                      <a:pt x="46" y="160"/>
                      <a:pt x="46" y="206"/>
                      <a:pt x="69" y="228"/>
                    </a:cubicBezTo>
                    <a:cubicBezTo>
                      <a:pt x="69" y="251"/>
                      <a:pt x="69" y="251"/>
                      <a:pt x="69" y="274"/>
                    </a:cubicBezTo>
                    <a:cubicBezTo>
                      <a:pt x="388" y="297"/>
                      <a:pt x="708" y="320"/>
                      <a:pt x="1004" y="343"/>
                    </a:cubicBezTo>
                    <a:cubicBezTo>
                      <a:pt x="1073" y="343"/>
                      <a:pt x="1141" y="274"/>
                      <a:pt x="1141" y="206"/>
                    </a:cubicBezTo>
                    <a:cubicBezTo>
                      <a:pt x="1141" y="183"/>
                      <a:pt x="1119" y="137"/>
                      <a:pt x="1096" y="114"/>
                    </a:cubicBezTo>
                    <a:cubicBezTo>
                      <a:pt x="1073" y="92"/>
                      <a:pt x="1050" y="92"/>
                      <a:pt x="1004" y="92"/>
                    </a:cubicBezTo>
                    <a:cubicBezTo>
                      <a:pt x="731" y="69"/>
                      <a:pt x="434" y="23"/>
                      <a:pt x="16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2" name="Google Shape;8036;p70">
                <a:extLst>
                  <a:ext uri="{FF2B5EF4-FFF2-40B4-BE49-F238E27FC236}">
                    <a16:creationId xmlns:a16="http://schemas.microsoft.com/office/drawing/2014/main" id="{45F921A7-C215-4F3C-B00D-99F77287F542}"/>
                  </a:ext>
                </a:extLst>
              </p:cNvPr>
              <p:cNvSpPr/>
              <p:nvPr/>
            </p:nvSpPr>
            <p:spPr>
              <a:xfrm>
                <a:off x="5649903" y="2603333"/>
                <a:ext cx="14138" cy="4128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320" extrusionOk="0">
                    <a:moveTo>
                      <a:pt x="137" y="0"/>
                    </a:moveTo>
                    <a:cubicBezTo>
                      <a:pt x="91" y="23"/>
                      <a:pt x="46" y="23"/>
                      <a:pt x="0" y="23"/>
                    </a:cubicBezTo>
                    <a:cubicBezTo>
                      <a:pt x="0" y="69"/>
                      <a:pt x="23" y="92"/>
                      <a:pt x="23" y="114"/>
                    </a:cubicBezTo>
                    <a:cubicBezTo>
                      <a:pt x="46" y="160"/>
                      <a:pt x="46" y="206"/>
                      <a:pt x="69" y="228"/>
                    </a:cubicBezTo>
                    <a:cubicBezTo>
                      <a:pt x="69" y="251"/>
                      <a:pt x="69" y="251"/>
                      <a:pt x="69" y="251"/>
                    </a:cubicBezTo>
                    <a:cubicBezTo>
                      <a:pt x="365" y="274"/>
                      <a:pt x="662" y="274"/>
                      <a:pt x="982" y="320"/>
                    </a:cubicBezTo>
                    <a:cubicBezTo>
                      <a:pt x="1027" y="320"/>
                      <a:pt x="1096" y="251"/>
                      <a:pt x="1096" y="183"/>
                    </a:cubicBezTo>
                    <a:cubicBezTo>
                      <a:pt x="1096" y="160"/>
                      <a:pt x="1073" y="137"/>
                      <a:pt x="1050" y="114"/>
                    </a:cubicBezTo>
                    <a:cubicBezTo>
                      <a:pt x="1027" y="92"/>
                      <a:pt x="1004" y="92"/>
                      <a:pt x="982" y="69"/>
                    </a:cubicBezTo>
                    <a:cubicBezTo>
                      <a:pt x="685" y="46"/>
                      <a:pt x="411" y="23"/>
                      <a:pt x="137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3" name="Google Shape;8037;p70">
                <a:extLst>
                  <a:ext uri="{FF2B5EF4-FFF2-40B4-BE49-F238E27FC236}">
                    <a16:creationId xmlns:a16="http://schemas.microsoft.com/office/drawing/2014/main" id="{E173B187-54B3-4022-9A51-62BAFF42E8A7}"/>
                  </a:ext>
                </a:extLst>
              </p:cNvPr>
              <p:cNvSpPr/>
              <p:nvPr/>
            </p:nvSpPr>
            <p:spPr>
              <a:xfrm>
                <a:off x="5649903" y="2602740"/>
                <a:ext cx="15325" cy="4657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361" extrusionOk="0">
                    <a:moveTo>
                      <a:pt x="502" y="1"/>
                    </a:moveTo>
                    <a:cubicBezTo>
                      <a:pt x="343" y="23"/>
                      <a:pt x="160" y="46"/>
                      <a:pt x="0" y="69"/>
                    </a:cubicBezTo>
                    <a:cubicBezTo>
                      <a:pt x="0" y="69"/>
                      <a:pt x="0" y="92"/>
                      <a:pt x="0" y="92"/>
                    </a:cubicBezTo>
                    <a:cubicBezTo>
                      <a:pt x="23" y="115"/>
                      <a:pt x="23" y="138"/>
                      <a:pt x="23" y="160"/>
                    </a:cubicBezTo>
                    <a:cubicBezTo>
                      <a:pt x="23" y="183"/>
                      <a:pt x="46" y="183"/>
                      <a:pt x="46" y="206"/>
                    </a:cubicBezTo>
                    <a:cubicBezTo>
                      <a:pt x="69" y="229"/>
                      <a:pt x="114" y="252"/>
                      <a:pt x="137" y="252"/>
                    </a:cubicBezTo>
                    <a:cubicBezTo>
                      <a:pt x="320" y="252"/>
                      <a:pt x="502" y="274"/>
                      <a:pt x="685" y="297"/>
                    </a:cubicBezTo>
                    <a:lnTo>
                      <a:pt x="662" y="297"/>
                    </a:lnTo>
                    <a:cubicBezTo>
                      <a:pt x="776" y="320"/>
                      <a:pt x="890" y="343"/>
                      <a:pt x="1004" y="343"/>
                    </a:cubicBezTo>
                    <a:cubicBezTo>
                      <a:pt x="1016" y="354"/>
                      <a:pt x="1033" y="360"/>
                      <a:pt x="1050" y="360"/>
                    </a:cubicBezTo>
                    <a:cubicBezTo>
                      <a:pt x="1067" y="360"/>
                      <a:pt x="1084" y="354"/>
                      <a:pt x="1096" y="343"/>
                    </a:cubicBezTo>
                    <a:cubicBezTo>
                      <a:pt x="1141" y="320"/>
                      <a:pt x="1164" y="297"/>
                      <a:pt x="1164" y="252"/>
                    </a:cubicBezTo>
                    <a:cubicBezTo>
                      <a:pt x="1187" y="183"/>
                      <a:pt x="1141" y="92"/>
                      <a:pt x="1073" y="92"/>
                    </a:cubicBezTo>
                    <a:cubicBezTo>
                      <a:pt x="890" y="46"/>
                      <a:pt x="685" y="23"/>
                      <a:pt x="502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4" name="Google Shape;8038;p70">
                <a:extLst>
                  <a:ext uri="{FF2B5EF4-FFF2-40B4-BE49-F238E27FC236}">
                    <a16:creationId xmlns:a16="http://schemas.microsoft.com/office/drawing/2014/main" id="{749F5A64-3920-477F-A689-3F31F3D77ECA}"/>
                  </a:ext>
                </a:extLst>
              </p:cNvPr>
              <p:cNvSpPr/>
              <p:nvPr/>
            </p:nvSpPr>
            <p:spPr>
              <a:xfrm>
                <a:off x="5658726" y="2606571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5" name="Google Shape;8039;p70">
                <a:extLst>
                  <a:ext uri="{FF2B5EF4-FFF2-40B4-BE49-F238E27FC236}">
                    <a16:creationId xmlns:a16="http://schemas.microsoft.com/office/drawing/2014/main" id="{3BE11F0C-8403-4C91-AA9F-306C627E5169}"/>
                  </a:ext>
                </a:extLst>
              </p:cNvPr>
              <p:cNvSpPr/>
              <p:nvPr/>
            </p:nvSpPr>
            <p:spPr>
              <a:xfrm>
                <a:off x="5650187" y="2602740"/>
                <a:ext cx="14151" cy="4063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315" extrusionOk="0">
                    <a:moveTo>
                      <a:pt x="526" y="1"/>
                    </a:moveTo>
                    <a:cubicBezTo>
                      <a:pt x="343" y="23"/>
                      <a:pt x="184" y="46"/>
                      <a:pt x="24" y="69"/>
                    </a:cubicBezTo>
                    <a:cubicBezTo>
                      <a:pt x="24" y="69"/>
                      <a:pt x="1" y="92"/>
                      <a:pt x="1" y="92"/>
                    </a:cubicBezTo>
                    <a:cubicBezTo>
                      <a:pt x="1" y="183"/>
                      <a:pt x="69" y="229"/>
                      <a:pt x="138" y="229"/>
                    </a:cubicBezTo>
                    <a:cubicBezTo>
                      <a:pt x="343" y="229"/>
                      <a:pt x="526" y="252"/>
                      <a:pt x="709" y="274"/>
                    </a:cubicBezTo>
                    <a:cubicBezTo>
                      <a:pt x="777" y="274"/>
                      <a:pt x="845" y="297"/>
                      <a:pt x="914" y="297"/>
                    </a:cubicBezTo>
                    <a:cubicBezTo>
                      <a:pt x="937" y="309"/>
                      <a:pt x="954" y="314"/>
                      <a:pt x="968" y="314"/>
                    </a:cubicBezTo>
                    <a:cubicBezTo>
                      <a:pt x="982" y="314"/>
                      <a:pt x="994" y="309"/>
                      <a:pt x="1005" y="297"/>
                    </a:cubicBezTo>
                    <a:cubicBezTo>
                      <a:pt x="1051" y="274"/>
                      <a:pt x="1074" y="252"/>
                      <a:pt x="1074" y="206"/>
                    </a:cubicBezTo>
                    <a:cubicBezTo>
                      <a:pt x="1097" y="160"/>
                      <a:pt x="1051" y="69"/>
                      <a:pt x="982" y="46"/>
                    </a:cubicBezTo>
                    <a:cubicBezTo>
                      <a:pt x="823" y="23"/>
                      <a:pt x="686" y="1"/>
                      <a:pt x="526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6" name="Google Shape;8040;p70">
                <a:extLst>
                  <a:ext uri="{FF2B5EF4-FFF2-40B4-BE49-F238E27FC236}">
                    <a16:creationId xmlns:a16="http://schemas.microsoft.com/office/drawing/2014/main" id="{EBFBA60E-AEFD-4CD0-868D-D3D9AA5D7CED}"/>
                  </a:ext>
                </a:extLst>
              </p:cNvPr>
              <p:cNvSpPr/>
              <p:nvPr/>
            </p:nvSpPr>
            <p:spPr>
              <a:xfrm>
                <a:off x="5649606" y="2603036"/>
                <a:ext cx="11791" cy="265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206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46"/>
                    </a:cubicBezTo>
                    <a:cubicBezTo>
                      <a:pt x="23" y="92"/>
                      <a:pt x="46" y="137"/>
                      <a:pt x="69" y="183"/>
                    </a:cubicBezTo>
                    <a:cubicBezTo>
                      <a:pt x="320" y="183"/>
                      <a:pt x="571" y="206"/>
                      <a:pt x="845" y="206"/>
                    </a:cubicBezTo>
                    <a:cubicBezTo>
                      <a:pt x="868" y="206"/>
                      <a:pt x="890" y="206"/>
                      <a:pt x="890" y="183"/>
                    </a:cubicBezTo>
                    <a:cubicBezTo>
                      <a:pt x="913" y="160"/>
                      <a:pt x="913" y="137"/>
                      <a:pt x="913" y="115"/>
                    </a:cubicBezTo>
                    <a:cubicBezTo>
                      <a:pt x="913" y="92"/>
                      <a:pt x="913" y="69"/>
                      <a:pt x="890" y="46"/>
                    </a:cubicBezTo>
                    <a:cubicBezTo>
                      <a:pt x="868" y="23"/>
                      <a:pt x="845" y="23"/>
                      <a:pt x="822" y="23"/>
                    </a:cubicBezTo>
                    <a:cubicBezTo>
                      <a:pt x="548" y="23"/>
                      <a:pt x="274" y="0"/>
                      <a:pt x="0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7" name="Google Shape;8041;p70">
                <a:extLst>
                  <a:ext uri="{FF2B5EF4-FFF2-40B4-BE49-F238E27FC236}">
                    <a16:creationId xmlns:a16="http://schemas.microsoft.com/office/drawing/2014/main" id="{2A6C0499-31D1-4089-B398-E40D2E99319E}"/>
                  </a:ext>
                </a:extLst>
              </p:cNvPr>
              <p:cNvSpPr/>
              <p:nvPr/>
            </p:nvSpPr>
            <p:spPr>
              <a:xfrm>
                <a:off x="5649310" y="2602146"/>
                <a:ext cx="11197" cy="2967"/>
              </a:xfrm>
              <a:custGeom>
                <a:avLst/>
                <a:gdLst/>
                <a:ahLst/>
                <a:cxnLst/>
                <a:rect l="l" t="t" r="r" b="b"/>
                <a:pathLst>
                  <a:path w="868" h="230" extrusionOk="0">
                    <a:moveTo>
                      <a:pt x="297" y="1"/>
                    </a:moveTo>
                    <a:cubicBezTo>
                      <a:pt x="206" y="1"/>
                      <a:pt x="115" y="24"/>
                      <a:pt x="0" y="24"/>
                    </a:cubicBezTo>
                    <a:cubicBezTo>
                      <a:pt x="23" y="47"/>
                      <a:pt x="23" y="92"/>
                      <a:pt x="46" y="115"/>
                    </a:cubicBezTo>
                    <a:cubicBezTo>
                      <a:pt x="46" y="161"/>
                      <a:pt x="69" y="184"/>
                      <a:pt x="69" y="206"/>
                    </a:cubicBezTo>
                    <a:cubicBezTo>
                      <a:pt x="297" y="206"/>
                      <a:pt x="548" y="206"/>
                      <a:pt x="777" y="229"/>
                    </a:cubicBezTo>
                    <a:cubicBezTo>
                      <a:pt x="799" y="229"/>
                      <a:pt x="822" y="206"/>
                      <a:pt x="845" y="184"/>
                    </a:cubicBezTo>
                    <a:cubicBezTo>
                      <a:pt x="868" y="161"/>
                      <a:pt x="868" y="138"/>
                      <a:pt x="868" y="115"/>
                    </a:cubicBezTo>
                    <a:cubicBezTo>
                      <a:pt x="868" y="92"/>
                      <a:pt x="845" y="69"/>
                      <a:pt x="822" y="47"/>
                    </a:cubicBezTo>
                    <a:cubicBezTo>
                      <a:pt x="822" y="24"/>
                      <a:pt x="777" y="24"/>
                      <a:pt x="754" y="24"/>
                    </a:cubicBezTo>
                    <a:cubicBezTo>
                      <a:pt x="594" y="24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8" name="Google Shape;8042;p70">
                <a:extLst>
                  <a:ext uri="{FF2B5EF4-FFF2-40B4-BE49-F238E27FC236}">
                    <a16:creationId xmlns:a16="http://schemas.microsoft.com/office/drawing/2014/main" id="{506D46C6-E9CA-409B-A1EF-7516A59A2CC7}"/>
                  </a:ext>
                </a:extLst>
              </p:cNvPr>
              <p:cNvSpPr/>
              <p:nvPr/>
            </p:nvSpPr>
            <p:spPr>
              <a:xfrm>
                <a:off x="5649310" y="2601862"/>
                <a:ext cx="13558" cy="3251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52" extrusionOk="0">
                    <a:moveTo>
                      <a:pt x="434" y="0"/>
                    </a:moveTo>
                    <a:cubicBezTo>
                      <a:pt x="434" y="0"/>
                      <a:pt x="411" y="0"/>
                      <a:pt x="411" y="23"/>
                    </a:cubicBezTo>
                    <a:lnTo>
                      <a:pt x="0" y="23"/>
                    </a:lnTo>
                    <a:cubicBezTo>
                      <a:pt x="23" y="46"/>
                      <a:pt x="23" y="91"/>
                      <a:pt x="46" y="137"/>
                    </a:cubicBezTo>
                    <a:cubicBezTo>
                      <a:pt x="46" y="160"/>
                      <a:pt x="46" y="183"/>
                      <a:pt x="69" y="206"/>
                    </a:cubicBezTo>
                    <a:cubicBezTo>
                      <a:pt x="206" y="206"/>
                      <a:pt x="366" y="206"/>
                      <a:pt x="525" y="228"/>
                    </a:cubicBezTo>
                    <a:lnTo>
                      <a:pt x="503" y="228"/>
                    </a:lnTo>
                    <a:cubicBezTo>
                      <a:pt x="640" y="228"/>
                      <a:pt x="777" y="228"/>
                      <a:pt x="913" y="251"/>
                    </a:cubicBezTo>
                    <a:cubicBezTo>
                      <a:pt x="936" y="251"/>
                      <a:pt x="959" y="251"/>
                      <a:pt x="982" y="228"/>
                    </a:cubicBezTo>
                    <a:cubicBezTo>
                      <a:pt x="1005" y="228"/>
                      <a:pt x="1028" y="206"/>
                      <a:pt x="1028" y="160"/>
                    </a:cubicBezTo>
                    <a:cubicBezTo>
                      <a:pt x="1050" y="114"/>
                      <a:pt x="1005" y="46"/>
                      <a:pt x="959" y="46"/>
                    </a:cubicBezTo>
                    <a:cubicBezTo>
                      <a:pt x="777" y="23"/>
                      <a:pt x="617" y="23"/>
                      <a:pt x="434" y="0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9" name="Google Shape;8043;p70">
                <a:extLst>
                  <a:ext uri="{FF2B5EF4-FFF2-40B4-BE49-F238E27FC236}">
                    <a16:creationId xmlns:a16="http://schemas.microsoft.com/office/drawing/2014/main" id="{05835A98-037B-4E3C-A73C-C4238463DAC1}"/>
                  </a:ext>
                </a:extLst>
              </p:cNvPr>
              <p:cNvSpPr/>
              <p:nvPr/>
            </p:nvSpPr>
            <p:spPr>
              <a:xfrm>
                <a:off x="5649903" y="2602146"/>
                <a:ext cx="12964" cy="3341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259" extrusionOk="0">
                    <a:moveTo>
                      <a:pt x="46" y="1"/>
                    </a:moveTo>
                    <a:cubicBezTo>
                      <a:pt x="23" y="1"/>
                      <a:pt x="23" y="24"/>
                      <a:pt x="0" y="47"/>
                    </a:cubicBezTo>
                    <a:cubicBezTo>
                      <a:pt x="0" y="69"/>
                      <a:pt x="23" y="92"/>
                      <a:pt x="23" y="115"/>
                    </a:cubicBezTo>
                    <a:cubicBezTo>
                      <a:pt x="46" y="138"/>
                      <a:pt x="69" y="161"/>
                      <a:pt x="91" y="161"/>
                    </a:cubicBezTo>
                    <a:cubicBezTo>
                      <a:pt x="343" y="184"/>
                      <a:pt x="616" y="206"/>
                      <a:pt x="890" y="252"/>
                    </a:cubicBezTo>
                    <a:cubicBezTo>
                      <a:pt x="899" y="256"/>
                      <a:pt x="907" y="258"/>
                      <a:pt x="915" y="258"/>
                    </a:cubicBezTo>
                    <a:cubicBezTo>
                      <a:pt x="951" y="258"/>
                      <a:pt x="982" y="221"/>
                      <a:pt x="982" y="184"/>
                    </a:cubicBezTo>
                    <a:cubicBezTo>
                      <a:pt x="1004" y="138"/>
                      <a:pt x="959" y="69"/>
                      <a:pt x="913" y="69"/>
                    </a:cubicBezTo>
                    <a:cubicBezTo>
                      <a:pt x="731" y="47"/>
                      <a:pt x="548" y="1"/>
                      <a:pt x="365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0" name="Google Shape;8044;p70">
                <a:extLst>
                  <a:ext uri="{FF2B5EF4-FFF2-40B4-BE49-F238E27FC236}">
                    <a16:creationId xmlns:a16="http://schemas.microsoft.com/office/drawing/2014/main" id="{371A7A72-6F2E-4D33-BB0C-15744D69492B}"/>
                  </a:ext>
                </a:extLst>
              </p:cNvPr>
              <p:cNvSpPr/>
              <p:nvPr/>
            </p:nvSpPr>
            <p:spPr>
              <a:xfrm>
                <a:off x="5649310" y="2602146"/>
                <a:ext cx="23865" cy="561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435" extrusionOk="0">
                    <a:moveTo>
                      <a:pt x="0" y="1"/>
                    </a:moveTo>
                    <a:cubicBezTo>
                      <a:pt x="23" y="47"/>
                      <a:pt x="23" y="92"/>
                      <a:pt x="46" y="115"/>
                    </a:cubicBezTo>
                    <a:cubicBezTo>
                      <a:pt x="46" y="161"/>
                      <a:pt x="69" y="184"/>
                      <a:pt x="69" y="206"/>
                    </a:cubicBezTo>
                    <a:cubicBezTo>
                      <a:pt x="137" y="206"/>
                      <a:pt x="183" y="206"/>
                      <a:pt x="252" y="229"/>
                    </a:cubicBezTo>
                    <a:lnTo>
                      <a:pt x="274" y="229"/>
                    </a:lnTo>
                    <a:cubicBezTo>
                      <a:pt x="754" y="252"/>
                      <a:pt x="1233" y="366"/>
                      <a:pt x="1712" y="435"/>
                    </a:cubicBezTo>
                    <a:cubicBezTo>
                      <a:pt x="1781" y="435"/>
                      <a:pt x="1827" y="389"/>
                      <a:pt x="1849" y="343"/>
                    </a:cubicBezTo>
                    <a:cubicBezTo>
                      <a:pt x="1849" y="298"/>
                      <a:pt x="1804" y="229"/>
                      <a:pt x="1758" y="229"/>
                    </a:cubicBezTo>
                    <a:cubicBezTo>
                      <a:pt x="1484" y="184"/>
                      <a:pt x="1187" y="138"/>
                      <a:pt x="913" y="92"/>
                    </a:cubicBezTo>
                    <a:cubicBezTo>
                      <a:pt x="640" y="47"/>
                      <a:pt x="343" y="1"/>
                      <a:pt x="46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1" name="Google Shape;8045;p70">
                <a:extLst>
                  <a:ext uri="{FF2B5EF4-FFF2-40B4-BE49-F238E27FC236}">
                    <a16:creationId xmlns:a16="http://schemas.microsoft.com/office/drawing/2014/main" id="{5028C0C6-EBC8-4A4B-825D-2EA0FF726F74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2" name="Google Shape;8046;p70">
                <a:extLst>
                  <a:ext uri="{FF2B5EF4-FFF2-40B4-BE49-F238E27FC236}">
                    <a16:creationId xmlns:a16="http://schemas.microsoft.com/office/drawing/2014/main" id="{8F400E44-D485-4E7F-92F2-57DB78687E78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3" name="Google Shape;8047;p70">
                <a:extLst>
                  <a:ext uri="{FF2B5EF4-FFF2-40B4-BE49-F238E27FC236}">
                    <a16:creationId xmlns:a16="http://schemas.microsoft.com/office/drawing/2014/main" id="{6D33D606-12CF-449B-92EC-DA3D7531111E}"/>
                  </a:ext>
                </a:extLst>
              </p:cNvPr>
              <p:cNvSpPr/>
              <p:nvPr/>
            </p:nvSpPr>
            <p:spPr>
              <a:xfrm>
                <a:off x="5652548" y="2605100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4" name="Google Shape;8048;p70">
                <a:extLst>
                  <a:ext uri="{FF2B5EF4-FFF2-40B4-BE49-F238E27FC236}">
                    <a16:creationId xmlns:a16="http://schemas.microsoft.com/office/drawing/2014/main" id="{E35CC1E7-551E-4633-A240-C12031416B12}"/>
                  </a:ext>
                </a:extLst>
              </p:cNvPr>
              <p:cNvSpPr/>
              <p:nvPr/>
            </p:nvSpPr>
            <p:spPr>
              <a:xfrm>
                <a:off x="5651077" y="2602740"/>
                <a:ext cx="22678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343" extrusionOk="0">
                    <a:moveTo>
                      <a:pt x="92" y="1"/>
                    </a:moveTo>
                    <a:cubicBezTo>
                      <a:pt x="46" y="1"/>
                      <a:pt x="0" y="46"/>
                      <a:pt x="0" y="92"/>
                    </a:cubicBezTo>
                    <a:cubicBezTo>
                      <a:pt x="23" y="160"/>
                      <a:pt x="69" y="183"/>
                      <a:pt x="115" y="183"/>
                    </a:cubicBezTo>
                    <a:lnTo>
                      <a:pt x="548" y="183"/>
                    </a:lnTo>
                    <a:cubicBezTo>
                      <a:pt x="913" y="229"/>
                      <a:pt x="1279" y="274"/>
                      <a:pt x="1621" y="343"/>
                    </a:cubicBezTo>
                    <a:cubicBezTo>
                      <a:pt x="1690" y="343"/>
                      <a:pt x="1735" y="320"/>
                      <a:pt x="1735" y="274"/>
                    </a:cubicBezTo>
                    <a:cubicBezTo>
                      <a:pt x="1758" y="206"/>
                      <a:pt x="1712" y="160"/>
                      <a:pt x="1667" y="160"/>
                    </a:cubicBezTo>
                    <a:cubicBezTo>
                      <a:pt x="1393" y="115"/>
                      <a:pt x="1142" y="69"/>
                      <a:pt x="868" y="23"/>
                    </a:cubicBezTo>
                    <a:cubicBezTo>
                      <a:pt x="640" y="1"/>
                      <a:pt x="411" y="1"/>
                      <a:pt x="206" y="1"/>
                    </a:cubicBezTo>
                    <a:close/>
                  </a:path>
                </a:pathLst>
              </a:custGeom>
              <a:solidFill>
                <a:srgbClr val="73BC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5" name="Google Shape;8049;p70">
                <a:extLst>
                  <a:ext uri="{FF2B5EF4-FFF2-40B4-BE49-F238E27FC236}">
                    <a16:creationId xmlns:a16="http://schemas.microsoft.com/office/drawing/2014/main" id="{62A018D6-1EE7-449B-803B-8EE51D7364C3}"/>
                  </a:ext>
                </a:extLst>
              </p:cNvPr>
              <p:cNvSpPr/>
              <p:nvPr/>
            </p:nvSpPr>
            <p:spPr>
              <a:xfrm>
                <a:off x="5531539" y="2567705"/>
                <a:ext cx="278266" cy="433440"/>
              </a:xfrm>
              <a:custGeom>
                <a:avLst/>
                <a:gdLst/>
                <a:ahLst/>
                <a:cxnLst/>
                <a:rect l="l" t="t" r="r" b="b"/>
                <a:pathLst>
                  <a:path w="21571" h="33600" extrusionOk="0">
                    <a:moveTo>
                      <a:pt x="10432" y="0"/>
                    </a:moveTo>
                    <a:cubicBezTo>
                      <a:pt x="10203" y="0"/>
                      <a:pt x="9975" y="23"/>
                      <a:pt x="9792" y="92"/>
                    </a:cubicBezTo>
                    <a:cubicBezTo>
                      <a:pt x="9633" y="137"/>
                      <a:pt x="9541" y="274"/>
                      <a:pt x="9564" y="434"/>
                    </a:cubicBezTo>
                    <a:cubicBezTo>
                      <a:pt x="9587" y="480"/>
                      <a:pt x="9587" y="525"/>
                      <a:pt x="9610" y="571"/>
                    </a:cubicBezTo>
                    <a:cubicBezTo>
                      <a:pt x="9655" y="639"/>
                      <a:pt x="9724" y="662"/>
                      <a:pt x="9792" y="685"/>
                    </a:cubicBezTo>
                    <a:lnTo>
                      <a:pt x="9884" y="731"/>
                    </a:lnTo>
                    <a:cubicBezTo>
                      <a:pt x="10295" y="913"/>
                      <a:pt x="10705" y="1164"/>
                      <a:pt x="11116" y="1461"/>
                    </a:cubicBezTo>
                    <a:cubicBezTo>
                      <a:pt x="11755" y="1963"/>
                      <a:pt x="12395" y="2625"/>
                      <a:pt x="13034" y="3447"/>
                    </a:cubicBezTo>
                    <a:cubicBezTo>
                      <a:pt x="13604" y="4200"/>
                      <a:pt x="14129" y="5022"/>
                      <a:pt x="14677" y="5981"/>
                    </a:cubicBezTo>
                    <a:cubicBezTo>
                      <a:pt x="15088" y="6757"/>
                      <a:pt x="15499" y="7578"/>
                      <a:pt x="15864" y="8423"/>
                    </a:cubicBezTo>
                    <a:cubicBezTo>
                      <a:pt x="16161" y="9108"/>
                      <a:pt x="16389" y="9770"/>
                      <a:pt x="16572" y="10409"/>
                    </a:cubicBezTo>
                    <a:cubicBezTo>
                      <a:pt x="16777" y="11139"/>
                      <a:pt x="16937" y="11915"/>
                      <a:pt x="17051" y="12691"/>
                    </a:cubicBezTo>
                    <a:cubicBezTo>
                      <a:pt x="17256" y="14152"/>
                      <a:pt x="17256" y="15613"/>
                      <a:pt x="17051" y="17028"/>
                    </a:cubicBezTo>
                    <a:cubicBezTo>
                      <a:pt x="16960" y="17690"/>
                      <a:pt x="16823" y="18352"/>
                      <a:pt x="16663" y="18991"/>
                    </a:cubicBezTo>
                    <a:cubicBezTo>
                      <a:pt x="16503" y="19539"/>
                      <a:pt x="16298" y="20109"/>
                      <a:pt x="16047" y="20726"/>
                    </a:cubicBezTo>
                    <a:cubicBezTo>
                      <a:pt x="15499" y="22050"/>
                      <a:pt x="14746" y="23305"/>
                      <a:pt x="13855" y="24492"/>
                    </a:cubicBezTo>
                    <a:cubicBezTo>
                      <a:pt x="12874" y="25747"/>
                      <a:pt x="11687" y="26911"/>
                      <a:pt x="10340" y="27961"/>
                    </a:cubicBezTo>
                    <a:cubicBezTo>
                      <a:pt x="8788" y="29148"/>
                      <a:pt x="7031" y="30175"/>
                      <a:pt x="5090" y="30997"/>
                    </a:cubicBezTo>
                    <a:cubicBezTo>
                      <a:pt x="3538" y="31659"/>
                      <a:pt x="1895" y="32184"/>
                      <a:pt x="229" y="32549"/>
                    </a:cubicBezTo>
                    <a:cubicBezTo>
                      <a:pt x="160" y="32549"/>
                      <a:pt x="92" y="32595"/>
                      <a:pt x="46" y="32663"/>
                    </a:cubicBezTo>
                    <a:cubicBezTo>
                      <a:pt x="23" y="32732"/>
                      <a:pt x="0" y="32823"/>
                      <a:pt x="23" y="32892"/>
                    </a:cubicBezTo>
                    <a:cubicBezTo>
                      <a:pt x="23" y="32914"/>
                      <a:pt x="23" y="32937"/>
                      <a:pt x="46" y="32937"/>
                    </a:cubicBezTo>
                    <a:cubicBezTo>
                      <a:pt x="46" y="33006"/>
                      <a:pt x="69" y="33051"/>
                      <a:pt x="114" y="33097"/>
                    </a:cubicBezTo>
                    <a:cubicBezTo>
                      <a:pt x="297" y="33280"/>
                      <a:pt x="480" y="33439"/>
                      <a:pt x="708" y="33553"/>
                    </a:cubicBezTo>
                    <a:cubicBezTo>
                      <a:pt x="754" y="33576"/>
                      <a:pt x="799" y="33599"/>
                      <a:pt x="868" y="33599"/>
                    </a:cubicBezTo>
                    <a:lnTo>
                      <a:pt x="1119" y="33599"/>
                    </a:lnTo>
                    <a:cubicBezTo>
                      <a:pt x="3242" y="33211"/>
                      <a:pt x="5341" y="32618"/>
                      <a:pt x="7350" y="31864"/>
                    </a:cubicBezTo>
                    <a:cubicBezTo>
                      <a:pt x="9382" y="31111"/>
                      <a:pt x="11299" y="30153"/>
                      <a:pt x="12988" y="29057"/>
                    </a:cubicBezTo>
                    <a:cubicBezTo>
                      <a:pt x="13878" y="28509"/>
                      <a:pt x="14723" y="27893"/>
                      <a:pt x="15476" y="27254"/>
                    </a:cubicBezTo>
                    <a:cubicBezTo>
                      <a:pt x="16229" y="26615"/>
                      <a:pt x="16960" y="25907"/>
                      <a:pt x="17621" y="25154"/>
                    </a:cubicBezTo>
                    <a:cubicBezTo>
                      <a:pt x="19014" y="23579"/>
                      <a:pt x="20064" y="21890"/>
                      <a:pt x="20726" y="20064"/>
                    </a:cubicBezTo>
                    <a:cubicBezTo>
                      <a:pt x="21091" y="19082"/>
                      <a:pt x="21342" y="17987"/>
                      <a:pt x="21456" y="16823"/>
                    </a:cubicBezTo>
                    <a:cubicBezTo>
                      <a:pt x="21570" y="15727"/>
                      <a:pt x="21570" y="14609"/>
                      <a:pt x="21410" y="13490"/>
                    </a:cubicBezTo>
                    <a:cubicBezTo>
                      <a:pt x="21274" y="12394"/>
                      <a:pt x="21000" y="11299"/>
                      <a:pt x="20589" y="10249"/>
                    </a:cubicBezTo>
                    <a:cubicBezTo>
                      <a:pt x="20338" y="9518"/>
                      <a:pt x="19973" y="8742"/>
                      <a:pt x="19448" y="7807"/>
                    </a:cubicBezTo>
                    <a:cubicBezTo>
                      <a:pt x="18557" y="6186"/>
                      <a:pt x="17553" y="4748"/>
                      <a:pt x="16457" y="3538"/>
                    </a:cubicBezTo>
                    <a:cubicBezTo>
                      <a:pt x="15818" y="2831"/>
                      <a:pt x="15179" y="2260"/>
                      <a:pt x="14540" y="1781"/>
                    </a:cubicBezTo>
                    <a:cubicBezTo>
                      <a:pt x="14380" y="1667"/>
                      <a:pt x="14221" y="1575"/>
                      <a:pt x="14084" y="1461"/>
                    </a:cubicBezTo>
                    <a:cubicBezTo>
                      <a:pt x="14061" y="1461"/>
                      <a:pt x="14038" y="1438"/>
                      <a:pt x="14038" y="1438"/>
                    </a:cubicBezTo>
                    <a:cubicBezTo>
                      <a:pt x="13513" y="1096"/>
                      <a:pt x="13034" y="845"/>
                      <a:pt x="12554" y="639"/>
                    </a:cubicBezTo>
                    <a:cubicBezTo>
                      <a:pt x="12098" y="388"/>
                      <a:pt x="11641" y="206"/>
                      <a:pt x="11208" y="92"/>
                    </a:cubicBezTo>
                    <a:cubicBezTo>
                      <a:pt x="10934" y="23"/>
                      <a:pt x="10660" y="0"/>
                      <a:pt x="10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6" name="Google Shape;8050;p70">
                <a:extLst>
                  <a:ext uri="{FF2B5EF4-FFF2-40B4-BE49-F238E27FC236}">
                    <a16:creationId xmlns:a16="http://schemas.microsoft.com/office/drawing/2014/main" id="{911AE495-DBA1-4458-9ABD-F16B8FAEB38D}"/>
                  </a:ext>
                </a:extLst>
              </p:cNvPr>
              <p:cNvSpPr/>
              <p:nvPr/>
            </p:nvSpPr>
            <p:spPr>
              <a:xfrm>
                <a:off x="5645775" y="2555038"/>
                <a:ext cx="57431" cy="28999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248" extrusionOk="0">
                    <a:moveTo>
                      <a:pt x="3630" y="1"/>
                    </a:moveTo>
                    <a:cubicBezTo>
                      <a:pt x="2511" y="1"/>
                      <a:pt x="1416" y="229"/>
                      <a:pt x="457" y="777"/>
                    </a:cubicBezTo>
                    <a:cubicBezTo>
                      <a:pt x="274" y="891"/>
                      <a:pt x="138" y="1028"/>
                      <a:pt x="46" y="1233"/>
                    </a:cubicBezTo>
                    <a:cubicBezTo>
                      <a:pt x="1" y="1416"/>
                      <a:pt x="1" y="1621"/>
                      <a:pt x="92" y="1804"/>
                    </a:cubicBezTo>
                    <a:cubicBezTo>
                      <a:pt x="210" y="2057"/>
                      <a:pt x="502" y="2247"/>
                      <a:pt x="793" y="2247"/>
                    </a:cubicBezTo>
                    <a:cubicBezTo>
                      <a:pt x="897" y="2247"/>
                      <a:pt x="1000" y="2223"/>
                      <a:pt x="1096" y="2169"/>
                    </a:cubicBezTo>
                    <a:cubicBezTo>
                      <a:pt x="1393" y="1987"/>
                      <a:pt x="1712" y="1850"/>
                      <a:pt x="2055" y="1736"/>
                    </a:cubicBezTo>
                    <a:cubicBezTo>
                      <a:pt x="2466" y="1621"/>
                      <a:pt x="2877" y="1553"/>
                      <a:pt x="3287" y="1530"/>
                    </a:cubicBezTo>
                    <a:lnTo>
                      <a:pt x="3584" y="1530"/>
                    </a:lnTo>
                    <a:cubicBezTo>
                      <a:pt x="3790" y="1530"/>
                      <a:pt x="3972" y="1485"/>
                      <a:pt x="4155" y="1348"/>
                    </a:cubicBezTo>
                    <a:cubicBezTo>
                      <a:pt x="4292" y="1211"/>
                      <a:pt x="4383" y="1028"/>
                      <a:pt x="4406" y="823"/>
                    </a:cubicBezTo>
                    <a:cubicBezTo>
                      <a:pt x="4452" y="435"/>
                      <a:pt x="4132" y="1"/>
                      <a:pt x="37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7" name="Google Shape;8051;p70">
                <a:extLst>
                  <a:ext uri="{FF2B5EF4-FFF2-40B4-BE49-F238E27FC236}">
                    <a16:creationId xmlns:a16="http://schemas.microsoft.com/office/drawing/2014/main" id="{49E168F0-1B01-4602-AF8C-D42FB2A6E59E}"/>
                  </a:ext>
                </a:extLst>
              </p:cNvPr>
              <p:cNvSpPr/>
              <p:nvPr/>
            </p:nvSpPr>
            <p:spPr>
              <a:xfrm>
                <a:off x="5760012" y="2755261"/>
                <a:ext cx="90700" cy="138107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10706" extrusionOk="0">
                    <a:moveTo>
                      <a:pt x="6164" y="0"/>
                    </a:moveTo>
                    <a:cubicBezTo>
                      <a:pt x="6141" y="0"/>
                      <a:pt x="6141" y="23"/>
                      <a:pt x="6118" y="23"/>
                    </a:cubicBezTo>
                    <a:cubicBezTo>
                      <a:pt x="6072" y="23"/>
                      <a:pt x="6027" y="69"/>
                      <a:pt x="6004" y="114"/>
                    </a:cubicBezTo>
                    <a:lnTo>
                      <a:pt x="5958" y="114"/>
                    </a:lnTo>
                    <a:cubicBezTo>
                      <a:pt x="5913" y="114"/>
                      <a:pt x="5867" y="114"/>
                      <a:pt x="5821" y="137"/>
                    </a:cubicBezTo>
                    <a:cubicBezTo>
                      <a:pt x="4885" y="457"/>
                      <a:pt x="4064" y="890"/>
                      <a:pt x="3333" y="1438"/>
                    </a:cubicBezTo>
                    <a:cubicBezTo>
                      <a:pt x="2922" y="1758"/>
                      <a:pt x="2580" y="2054"/>
                      <a:pt x="2261" y="2397"/>
                    </a:cubicBezTo>
                    <a:cubicBezTo>
                      <a:pt x="1964" y="2716"/>
                      <a:pt x="1644" y="3081"/>
                      <a:pt x="1370" y="3515"/>
                    </a:cubicBezTo>
                    <a:cubicBezTo>
                      <a:pt x="1119" y="3880"/>
                      <a:pt x="891" y="4268"/>
                      <a:pt x="708" y="4702"/>
                    </a:cubicBezTo>
                    <a:cubicBezTo>
                      <a:pt x="503" y="5159"/>
                      <a:pt x="343" y="5615"/>
                      <a:pt x="229" y="6072"/>
                    </a:cubicBezTo>
                    <a:cubicBezTo>
                      <a:pt x="115" y="6551"/>
                      <a:pt x="46" y="7053"/>
                      <a:pt x="24" y="7532"/>
                    </a:cubicBezTo>
                    <a:cubicBezTo>
                      <a:pt x="1" y="7966"/>
                      <a:pt x="46" y="8377"/>
                      <a:pt x="138" y="8788"/>
                    </a:cubicBezTo>
                    <a:cubicBezTo>
                      <a:pt x="183" y="8970"/>
                      <a:pt x="252" y="9153"/>
                      <a:pt x="320" y="9313"/>
                    </a:cubicBezTo>
                    <a:cubicBezTo>
                      <a:pt x="389" y="9450"/>
                      <a:pt x="457" y="9587"/>
                      <a:pt x="549" y="9701"/>
                    </a:cubicBezTo>
                    <a:cubicBezTo>
                      <a:pt x="731" y="9998"/>
                      <a:pt x="982" y="10226"/>
                      <a:pt x="1256" y="10408"/>
                    </a:cubicBezTo>
                    <a:cubicBezTo>
                      <a:pt x="1576" y="10591"/>
                      <a:pt x="1987" y="10705"/>
                      <a:pt x="2420" y="10705"/>
                    </a:cubicBezTo>
                    <a:cubicBezTo>
                      <a:pt x="2649" y="10705"/>
                      <a:pt x="2854" y="10682"/>
                      <a:pt x="3082" y="10637"/>
                    </a:cubicBezTo>
                    <a:cubicBezTo>
                      <a:pt x="3356" y="10568"/>
                      <a:pt x="3676" y="10431"/>
                      <a:pt x="3995" y="10249"/>
                    </a:cubicBezTo>
                    <a:cubicBezTo>
                      <a:pt x="4269" y="10089"/>
                      <a:pt x="4543" y="9861"/>
                      <a:pt x="4840" y="9564"/>
                    </a:cubicBezTo>
                    <a:cubicBezTo>
                      <a:pt x="5136" y="9313"/>
                      <a:pt x="5388" y="8993"/>
                      <a:pt x="5639" y="8628"/>
                    </a:cubicBezTo>
                    <a:cubicBezTo>
                      <a:pt x="5890" y="8217"/>
                      <a:pt x="6118" y="7783"/>
                      <a:pt x="6323" y="7327"/>
                    </a:cubicBezTo>
                    <a:cubicBezTo>
                      <a:pt x="6438" y="7053"/>
                      <a:pt x="6529" y="6779"/>
                      <a:pt x="6620" y="6528"/>
                    </a:cubicBezTo>
                    <a:cubicBezTo>
                      <a:pt x="6711" y="6209"/>
                      <a:pt x="6780" y="5889"/>
                      <a:pt x="6826" y="5615"/>
                    </a:cubicBezTo>
                    <a:cubicBezTo>
                      <a:pt x="6963" y="4999"/>
                      <a:pt x="7008" y="4382"/>
                      <a:pt x="7008" y="3743"/>
                    </a:cubicBezTo>
                    <a:cubicBezTo>
                      <a:pt x="7031" y="2762"/>
                      <a:pt x="6871" y="1803"/>
                      <a:pt x="6597" y="890"/>
                    </a:cubicBezTo>
                    <a:cubicBezTo>
                      <a:pt x="6552" y="799"/>
                      <a:pt x="6529" y="730"/>
                      <a:pt x="6483" y="662"/>
                    </a:cubicBezTo>
                    <a:cubicBezTo>
                      <a:pt x="6392" y="434"/>
                      <a:pt x="6278" y="228"/>
                      <a:pt x="61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8" name="Google Shape;8052;p70">
                <a:extLst>
                  <a:ext uri="{FF2B5EF4-FFF2-40B4-BE49-F238E27FC236}">
                    <a16:creationId xmlns:a16="http://schemas.microsoft.com/office/drawing/2014/main" id="{5B6C4161-9CEE-4C4C-A46F-AC65677C6FB3}"/>
                  </a:ext>
                </a:extLst>
              </p:cNvPr>
              <p:cNvSpPr/>
              <p:nvPr/>
            </p:nvSpPr>
            <p:spPr>
              <a:xfrm>
                <a:off x="5754130" y="2677813"/>
                <a:ext cx="90700" cy="146634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11367" extrusionOk="0">
                    <a:moveTo>
                      <a:pt x="3287" y="1"/>
                    </a:moveTo>
                    <a:cubicBezTo>
                      <a:pt x="3219" y="1"/>
                      <a:pt x="3150" y="24"/>
                      <a:pt x="3059" y="47"/>
                    </a:cubicBezTo>
                    <a:cubicBezTo>
                      <a:pt x="2945" y="69"/>
                      <a:pt x="2853" y="138"/>
                      <a:pt x="2762" y="206"/>
                    </a:cubicBezTo>
                    <a:cubicBezTo>
                      <a:pt x="2602" y="389"/>
                      <a:pt x="2465" y="617"/>
                      <a:pt x="2443" y="891"/>
                    </a:cubicBezTo>
                    <a:cubicBezTo>
                      <a:pt x="2443" y="960"/>
                      <a:pt x="2443" y="1028"/>
                      <a:pt x="2443" y="1097"/>
                    </a:cubicBezTo>
                    <a:cubicBezTo>
                      <a:pt x="2328" y="982"/>
                      <a:pt x="2192" y="868"/>
                      <a:pt x="2077" y="754"/>
                    </a:cubicBezTo>
                    <a:cubicBezTo>
                      <a:pt x="1986" y="686"/>
                      <a:pt x="1872" y="594"/>
                      <a:pt x="1735" y="549"/>
                    </a:cubicBezTo>
                    <a:cubicBezTo>
                      <a:pt x="1575" y="457"/>
                      <a:pt x="1438" y="435"/>
                      <a:pt x="1301" y="435"/>
                    </a:cubicBezTo>
                    <a:cubicBezTo>
                      <a:pt x="1281" y="428"/>
                      <a:pt x="1259" y="425"/>
                      <a:pt x="1236" y="425"/>
                    </a:cubicBezTo>
                    <a:cubicBezTo>
                      <a:pt x="1179" y="425"/>
                      <a:pt x="1115" y="441"/>
                      <a:pt x="1050" y="457"/>
                    </a:cubicBezTo>
                    <a:cubicBezTo>
                      <a:pt x="1027" y="457"/>
                      <a:pt x="982" y="480"/>
                      <a:pt x="959" y="503"/>
                    </a:cubicBezTo>
                    <a:cubicBezTo>
                      <a:pt x="799" y="572"/>
                      <a:pt x="662" y="663"/>
                      <a:pt x="571" y="800"/>
                    </a:cubicBezTo>
                    <a:cubicBezTo>
                      <a:pt x="480" y="937"/>
                      <a:pt x="388" y="1051"/>
                      <a:pt x="365" y="1165"/>
                    </a:cubicBezTo>
                    <a:cubicBezTo>
                      <a:pt x="297" y="1348"/>
                      <a:pt x="274" y="1485"/>
                      <a:pt x="274" y="1667"/>
                    </a:cubicBezTo>
                    <a:cubicBezTo>
                      <a:pt x="274" y="1804"/>
                      <a:pt x="297" y="1941"/>
                      <a:pt x="320" y="2101"/>
                    </a:cubicBezTo>
                    <a:cubicBezTo>
                      <a:pt x="388" y="2398"/>
                      <a:pt x="502" y="2694"/>
                      <a:pt x="685" y="3014"/>
                    </a:cubicBezTo>
                    <a:cubicBezTo>
                      <a:pt x="754" y="3128"/>
                      <a:pt x="822" y="3265"/>
                      <a:pt x="890" y="3356"/>
                    </a:cubicBezTo>
                    <a:cubicBezTo>
                      <a:pt x="799" y="3356"/>
                      <a:pt x="685" y="3356"/>
                      <a:pt x="594" y="3379"/>
                    </a:cubicBezTo>
                    <a:cubicBezTo>
                      <a:pt x="548" y="3402"/>
                      <a:pt x="480" y="3425"/>
                      <a:pt x="434" y="3448"/>
                    </a:cubicBezTo>
                    <a:cubicBezTo>
                      <a:pt x="297" y="3539"/>
                      <a:pt x="160" y="3722"/>
                      <a:pt x="92" y="3904"/>
                    </a:cubicBezTo>
                    <a:cubicBezTo>
                      <a:pt x="23" y="4132"/>
                      <a:pt x="23" y="4383"/>
                      <a:pt x="46" y="4635"/>
                    </a:cubicBezTo>
                    <a:cubicBezTo>
                      <a:pt x="69" y="4771"/>
                      <a:pt x="92" y="4931"/>
                      <a:pt x="137" y="5091"/>
                    </a:cubicBezTo>
                    <a:cubicBezTo>
                      <a:pt x="183" y="5228"/>
                      <a:pt x="229" y="5388"/>
                      <a:pt x="297" y="5525"/>
                    </a:cubicBezTo>
                    <a:cubicBezTo>
                      <a:pt x="411" y="5776"/>
                      <a:pt x="548" y="6027"/>
                      <a:pt x="662" y="6255"/>
                    </a:cubicBezTo>
                    <a:cubicBezTo>
                      <a:pt x="617" y="6255"/>
                      <a:pt x="594" y="6278"/>
                      <a:pt x="571" y="6278"/>
                    </a:cubicBezTo>
                    <a:cubicBezTo>
                      <a:pt x="137" y="6506"/>
                      <a:pt x="0" y="7100"/>
                      <a:pt x="46" y="7602"/>
                    </a:cubicBezTo>
                    <a:cubicBezTo>
                      <a:pt x="69" y="8241"/>
                      <a:pt x="297" y="8903"/>
                      <a:pt x="708" y="9428"/>
                    </a:cubicBezTo>
                    <a:cubicBezTo>
                      <a:pt x="868" y="9679"/>
                      <a:pt x="1096" y="9907"/>
                      <a:pt x="1415" y="10158"/>
                    </a:cubicBezTo>
                    <a:cubicBezTo>
                      <a:pt x="1712" y="10386"/>
                      <a:pt x="1986" y="10592"/>
                      <a:pt x="2260" y="10752"/>
                    </a:cubicBezTo>
                    <a:cubicBezTo>
                      <a:pt x="2648" y="10980"/>
                      <a:pt x="3036" y="11140"/>
                      <a:pt x="3401" y="11231"/>
                    </a:cubicBezTo>
                    <a:cubicBezTo>
                      <a:pt x="3704" y="11327"/>
                      <a:pt x="3984" y="11367"/>
                      <a:pt x="4242" y="11367"/>
                    </a:cubicBezTo>
                    <a:cubicBezTo>
                      <a:pt x="4354" y="11367"/>
                      <a:pt x="4462" y="11359"/>
                      <a:pt x="4565" y="11345"/>
                    </a:cubicBezTo>
                    <a:cubicBezTo>
                      <a:pt x="4725" y="11345"/>
                      <a:pt x="4862" y="11299"/>
                      <a:pt x="4999" y="11254"/>
                    </a:cubicBezTo>
                    <a:cubicBezTo>
                      <a:pt x="5250" y="11185"/>
                      <a:pt x="5456" y="11094"/>
                      <a:pt x="5661" y="10957"/>
                    </a:cubicBezTo>
                    <a:cubicBezTo>
                      <a:pt x="6003" y="10706"/>
                      <a:pt x="6300" y="10364"/>
                      <a:pt x="6528" y="9953"/>
                    </a:cubicBezTo>
                    <a:cubicBezTo>
                      <a:pt x="6871" y="9291"/>
                      <a:pt x="7030" y="8424"/>
                      <a:pt x="6962" y="7465"/>
                    </a:cubicBezTo>
                    <a:cubicBezTo>
                      <a:pt x="6916" y="7008"/>
                      <a:pt x="6848" y="6529"/>
                      <a:pt x="6734" y="5981"/>
                    </a:cubicBezTo>
                    <a:cubicBezTo>
                      <a:pt x="6551" y="5365"/>
                      <a:pt x="6346" y="4771"/>
                      <a:pt x="6163" y="4178"/>
                    </a:cubicBezTo>
                    <a:cubicBezTo>
                      <a:pt x="6095" y="4064"/>
                      <a:pt x="6049" y="3927"/>
                      <a:pt x="5981" y="3790"/>
                    </a:cubicBezTo>
                    <a:cubicBezTo>
                      <a:pt x="5889" y="3562"/>
                      <a:pt x="5821" y="3333"/>
                      <a:pt x="5729" y="3082"/>
                    </a:cubicBezTo>
                    <a:cubicBezTo>
                      <a:pt x="5661" y="2900"/>
                      <a:pt x="5615" y="2740"/>
                      <a:pt x="5547" y="2557"/>
                    </a:cubicBezTo>
                    <a:cubicBezTo>
                      <a:pt x="5387" y="2124"/>
                      <a:pt x="5204" y="1690"/>
                      <a:pt x="4953" y="1302"/>
                    </a:cubicBezTo>
                    <a:cubicBezTo>
                      <a:pt x="4702" y="891"/>
                      <a:pt x="4428" y="572"/>
                      <a:pt x="4132" y="343"/>
                    </a:cubicBezTo>
                    <a:cubicBezTo>
                      <a:pt x="3881" y="138"/>
                      <a:pt x="3607" y="24"/>
                      <a:pt x="3356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9" name="Google Shape;8053;p70">
                <a:extLst>
                  <a:ext uri="{FF2B5EF4-FFF2-40B4-BE49-F238E27FC236}">
                    <a16:creationId xmlns:a16="http://schemas.microsoft.com/office/drawing/2014/main" id="{F924E3B6-2594-4CF7-ADB1-BD6509AD579A}"/>
                  </a:ext>
                </a:extLst>
              </p:cNvPr>
              <p:cNvSpPr/>
              <p:nvPr/>
            </p:nvSpPr>
            <p:spPr>
              <a:xfrm>
                <a:off x="5764436" y="2721103"/>
                <a:ext cx="8836" cy="11907"/>
              </a:xfrm>
              <a:custGeom>
                <a:avLst/>
                <a:gdLst/>
                <a:ahLst/>
                <a:cxnLst/>
                <a:rect l="l" t="t" r="r" b="b"/>
                <a:pathLst>
                  <a:path w="685" h="923" extrusionOk="0">
                    <a:moveTo>
                      <a:pt x="91" y="0"/>
                    </a:moveTo>
                    <a:cubicBezTo>
                      <a:pt x="91" y="0"/>
                      <a:pt x="69" y="23"/>
                      <a:pt x="46" y="23"/>
                    </a:cubicBezTo>
                    <a:cubicBezTo>
                      <a:pt x="23" y="46"/>
                      <a:pt x="23" y="92"/>
                      <a:pt x="23" y="114"/>
                    </a:cubicBezTo>
                    <a:cubicBezTo>
                      <a:pt x="0" y="160"/>
                      <a:pt x="23" y="183"/>
                      <a:pt x="46" y="206"/>
                    </a:cubicBezTo>
                    <a:cubicBezTo>
                      <a:pt x="91" y="343"/>
                      <a:pt x="183" y="480"/>
                      <a:pt x="251" y="594"/>
                    </a:cubicBezTo>
                    <a:cubicBezTo>
                      <a:pt x="343" y="685"/>
                      <a:pt x="411" y="799"/>
                      <a:pt x="502" y="890"/>
                    </a:cubicBezTo>
                    <a:cubicBezTo>
                      <a:pt x="518" y="907"/>
                      <a:pt x="546" y="923"/>
                      <a:pt x="569" y="923"/>
                    </a:cubicBezTo>
                    <a:cubicBezTo>
                      <a:pt x="578" y="923"/>
                      <a:pt x="587" y="920"/>
                      <a:pt x="594" y="913"/>
                    </a:cubicBezTo>
                    <a:cubicBezTo>
                      <a:pt x="616" y="913"/>
                      <a:pt x="639" y="890"/>
                      <a:pt x="662" y="868"/>
                    </a:cubicBezTo>
                    <a:cubicBezTo>
                      <a:pt x="685" y="845"/>
                      <a:pt x="685" y="799"/>
                      <a:pt x="685" y="776"/>
                    </a:cubicBezTo>
                    <a:cubicBezTo>
                      <a:pt x="685" y="731"/>
                      <a:pt x="662" y="708"/>
                      <a:pt x="639" y="685"/>
                    </a:cubicBezTo>
                    <a:cubicBezTo>
                      <a:pt x="616" y="662"/>
                      <a:pt x="594" y="639"/>
                      <a:pt x="594" y="617"/>
                    </a:cubicBezTo>
                    <a:cubicBezTo>
                      <a:pt x="502" y="525"/>
                      <a:pt x="434" y="434"/>
                      <a:pt x="365" y="320"/>
                    </a:cubicBezTo>
                    <a:cubicBezTo>
                      <a:pt x="320" y="229"/>
                      <a:pt x="274" y="137"/>
                      <a:pt x="206" y="46"/>
                    </a:cubicBezTo>
                    <a:cubicBezTo>
                      <a:pt x="183" y="0"/>
                      <a:pt x="137" y="0"/>
                      <a:pt x="91" y="0"/>
                    </a:cubicBezTo>
                    <a:close/>
                  </a:path>
                </a:pathLst>
              </a:custGeom>
              <a:solidFill>
                <a:srgbClr val="CD89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0" name="Google Shape;8054;p70">
                <a:extLst>
                  <a:ext uri="{FF2B5EF4-FFF2-40B4-BE49-F238E27FC236}">
                    <a16:creationId xmlns:a16="http://schemas.microsoft.com/office/drawing/2014/main" id="{15F8E8F5-8832-4DF5-B3B5-9665CB610662}"/>
                  </a:ext>
                </a:extLst>
              </p:cNvPr>
              <p:cNvSpPr/>
              <p:nvPr/>
            </p:nvSpPr>
            <p:spPr>
              <a:xfrm>
                <a:off x="5762372" y="2757196"/>
                <a:ext cx="8256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19" extrusionOk="0">
                    <a:moveTo>
                      <a:pt x="155" y="1"/>
                    </a:moveTo>
                    <a:cubicBezTo>
                      <a:pt x="141" y="1"/>
                      <a:pt x="127" y="4"/>
                      <a:pt x="115" y="10"/>
                    </a:cubicBezTo>
                    <a:cubicBezTo>
                      <a:pt x="115" y="10"/>
                      <a:pt x="92" y="33"/>
                      <a:pt x="69" y="33"/>
                    </a:cubicBezTo>
                    <a:cubicBezTo>
                      <a:pt x="23" y="78"/>
                      <a:pt x="0" y="170"/>
                      <a:pt x="46" y="238"/>
                    </a:cubicBezTo>
                    <a:cubicBezTo>
                      <a:pt x="160" y="421"/>
                      <a:pt x="274" y="603"/>
                      <a:pt x="411" y="763"/>
                    </a:cubicBezTo>
                    <a:cubicBezTo>
                      <a:pt x="434" y="786"/>
                      <a:pt x="457" y="809"/>
                      <a:pt x="480" y="809"/>
                    </a:cubicBezTo>
                    <a:cubicBezTo>
                      <a:pt x="493" y="815"/>
                      <a:pt x="506" y="818"/>
                      <a:pt x="519" y="818"/>
                    </a:cubicBezTo>
                    <a:cubicBezTo>
                      <a:pt x="550" y="818"/>
                      <a:pt x="578" y="802"/>
                      <a:pt x="594" y="786"/>
                    </a:cubicBezTo>
                    <a:cubicBezTo>
                      <a:pt x="617" y="763"/>
                      <a:pt x="640" y="717"/>
                      <a:pt x="640" y="695"/>
                    </a:cubicBezTo>
                    <a:cubicBezTo>
                      <a:pt x="640" y="649"/>
                      <a:pt x="640" y="603"/>
                      <a:pt x="617" y="558"/>
                    </a:cubicBezTo>
                    <a:cubicBezTo>
                      <a:pt x="480" y="398"/>
                      <a:pt x="366" y="238"/>
                      <a:pt x="251" y="55"/>
                    </a:cubicBezTo>
                    <a:cubicBezTo>
                      <a:pt x="235" y="22"/>
                      <a:pt x="194" y="1"/>
                      <a:pt x="155" y="1"/>
                    </a:cubicBezTo>
                    <a:close/>
                  </a:path>
                </a:pathLst>
              </a:custGeom>
              <a:solidFill>
                <a:srgbClr val="CD89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1" name="Google Shape;8055;p70">
                <a:extLst>
                  <a:ext uri="{FF2B5EF4-FFF2-40B4-BE49-F238E27FC236}">
                    <a16:creationId xmlns:a16="http://schemas.microsoft.com/office/drawing/2014/main" id="{3CEEEF47-F8CE-4167-B2F4-A6F97B7A5C29}"/>
                  </a:ext>
                </a:extLst>
              </p:cNvPr>
              <p:cNvSpPr/>
              <p:nvPr/>
            </p:nvSpPr>
            <p:spPr>
              <a:xfrm>
                <a:off x="5785036" y="2693009"/>
                <a:ext cx="30057" cy="33914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2629" extrusionOk="0">
                    <a:moveTo>
                      <a:pt x="104" y="0"/>
                    </a:moveTo>
                    <a:cubicBezTo>
                      <a:pt x="94" y="0"/>
                      <a:pt x="83" y="3"/>
                      <a:pt x="69" y="10"/>
                    </a:cubicBezTo>
                    <a:lnTo>
                      <a:pt x="47" y="10"/>
                    </a:lnTo>
                    <a:cubicBezTo>
                      <a:pt x="24" y="56"/>
                      <a:pt x="1" y="101"/>
                      <a:pt x="24" y="147"/>
                    </a:cubicBezTo>
                    <a:cubicBezTo>
                      <a:pt x="343" y="603"/>
                      <a:pt x="663" y="1037"/>
                      <a:pt x="1028" y="1471"/>
                    </a:cubicBezTo>
                    <a:cubicBezTo>
                      <a:pt x="1348" y="1859"/>
                      <a:pt x="1690" y="2224"/>
                      <a:pt x="2055" y="2589"/>
                    </a:cubicBezTo>
                    <a:cubicBezTo>
                      <a:pt x="2082" y="2616"/>
                      <a:pt x="2116" y="2629"/>
                      <a:pt x="2151" y="2629"/>
                    </a:cubicBezTo>
                    <a:cubicBezTo>
                      <a:pt x="2203" y="2629"/>
                      <a:pt x="2256" y="2599"/>
                      <a:pt x="2283" y="2544"/>
                    </a:cubicBezTo>
                    <a:cubicBezTo>
                      <a:pt x="2329" y="2475"/>
                      <a:pt x="2329" y="2338"/>
                      <a:pt x="2261" y="2270"/>
                    </a:cubicBezTo>
                    <a:cubicBezTo>
                      <a:pt x="1690" y="1790"/>
                      <a:pt x="1165" y="1265"/>
                      <a:pt x="663" y="695"/>
                    </a:cubicBezTo>
                    <a:cubicBezTo>
                      <a:pt x="480" y="489"/>
                      <a:pt x="321" y="261"/>
                      <a:pt x="161" y="33"/>
                    </a:cubicBezTo>
                    <a:cubicBezTo>
                      <a:pt x="145" y="17"/>
                      <a:pt x="128" y="0"/>
                      <a:pt x="104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2" name="Google Shape;8056;p70">
                <a:extLst>
                  <a:ext uri="{FF2B5EF4-FFF2-40B4-BE49-F238E27FC236}">
                    <a16:creationId xmlns:a16="http://schemas.microsoft.com/office/drawing/2014/main" id="{2028B520-8ED9-4349-AEAF-A9A4EA0B3DE9}"/>
                  </a:ext>
                </a:extLst>
              </p:cNvPr>
              <p:cNvSpPr/>
              <p:nvPr/>
            </p:nvSpPr>
            <p:spPr>
              <a:xfrm>
                <a:off x="5366364" y="2599502"/>
                <a:ext cx="443154" cy="521186"/>
              </a:xfrm>
              <a:custGeom>
                <a:avLst/>
                <a:gdLst/>
                <a:ahLst/>
                <a:cxnLst/>
                <a:rect l="l" t="t" r="r" b="b"/>
                <a:pathLst>
                  <a:path w="34353" h="40402" extrusionOk="0">
                    <a:moveTo>
                      <a:pt x="12417" y="0"/>
                    </a:moveTo>
                    <a:cubicBezTo>
                      <a:pt x="12395" y="0"/>
                      <a:pt x="12372" y="23"/>
                      <a:pt x="12349" y="23"/>
                    </a:cubicBezTo>
                    <a:cubicBezTo>
                      <a:pt x="10705" y="1165"/>
                      <a:pt x="9245" y="2443"/>
                      <a:pt x="8012" y="3835"/>
                    </a:cubicBezTo>
                    <a:cubicBezTo>
                      <a:pt x="6871" y="5136"/>
                      <a:pt x="5866" y="6620"/>
                      <a:pt x="5022" y="8218"/>
                    </a:cubicBezTo>
                    <a:cubicBezTo>
                      <a:pt x="3607" y="10934"/>
                      <a:pt x="2602" y="14129"/>
                      <a:pt x="1895" y="18261"/>
                    </a:cubicBezTo>
                    <a:cubicBezTo>
                      <a:pt x="1552" y="20201"/>
                      <a:pt x="1324" y="22209"/>
                      <a:pt x="1142" y="23739"/>
                    </a:cubicBezTo>
                    <a:cubicBezTo>
                      <a:pt x="1028" y="24697"/>
                      <a:pt x="936" y="25633"/>
                      <a:pt x="822" y="26592"/>
                    </a:cubicBezTo>
                    <a:lnTo>
                      <a:pt x="799" y="26934"/>
                    </a:lnTo>
                    <a:cubicBezTo>
                      <a:pt x="685" y="27961"/>
                      <a:pt x="571" y="29011"/>
                      <a:pt x="457" y="30039"/>
                    </a:cubicBezTo>
                    <a:lnTo>
                      <a:pt x="320" y="31134"/>
                    </a:lnTo>
                    <a:lnTo>
                      <a:pt x="251" y="31728"/>
                    </a:lnTo>
                    <a:lnTo>
                      <a:pt x="160" y="32435"/>
                    </a:lnTo>
                    <a:cubicBezTo>
                      <a:pt x="114" y="32892"/>
                      <a:pt x="69" y="33325"/>
                      <a:pt x="23" y="33782"/>
                    </a:cubicBezTo>
                    <a:cubicBezTo>
                      <a:pt x="0" y="33828"/>
                      <a:pt x="23" y="33873"/>
                      <a:pt x="69" y="33919"/>
                    </a:cubicBezTo>
                    <a:cubicBezTo>
                      <a:pt x="69" y="33987"/>
                      <a:pt x="92" y="34033"/>
                      <a:pt x="160" y="34101"/>
                    </a:cubicBezTo>
                    <a:cubicBezTo>
                      <a:pt x="2214" y="36452"/>
                      <a:pt x="5250" y="38210"/>
                      <a:pt x="9153" y="39283"/>
                    </a:cubicBezTo>
                    <a:cubicBezTo>
                      <a:pt x="10797" y="39739"/>
                      <a:pt x="12600" y="40059"/>
                      <a:pt x="14517" y="40241"/>
                    </a:cubicBezTo>
                    <a:cubicBezTo>
                      <a:pt x="15613" y="40333"/>
                      <a:pt x="16708" y="40401"/>
                      <a:pt x="17781" y="40401"/>
                    </a:cubicBezTo>
                    <a:cubicBezTo>
                      <a:pt x="18398" y="40401"/>
                      <a:pt x="19059" y="40378"/>
                      <a:pt x="19721" y="40333"/>
                    </a:cubicBezTo>
                    <a:cubicBezTo>
                      <a:pt x="21844" y="40219"/>
                      <a:pt x="23830" y="39899"/>
                      <a:pt x="25656" y="39374"/>
                    </a:cubicBezTo>
                    <a:cubicBezTo>
                      <a:pt x="27756" y="38781"/>
                      <a:pt x="29673" y="37913"/>
                      <a:pt x="31408" y="36772"/>
                    </a:cubicBezTo>
                    <a:cubicBezTo>
                      <a:pt x="32184" y="36247"/>
                      <a:pt x="32937" y="35699"/>
                      <a:pt x="33599" y="35083"/>
                    </a:cubicBezTo>
                    <a:cubicBezTo>
                      <a:pt x="33622" y="35060"/>
                      <a:pt x="33645" y="35037"/>
                      <a:pt x="33645" y="34992"/>
                    </a:cubicBezTo>
                    <a:cubicBezTo>
                      <a:pt x="33691" y="34946"/>
                      <a:pt x="33713" y="34855"/>
                      <a:pt x="33713" y="34809"/>
                    </a:cubicBezTo>
                    <a:cubicBezTo>
                      <a:pt x="34284" y="29605"/>
                      <a:pt x="34352" y="24903"/>
                      <a:pt x="33919" y="20429"/>
                    </a:cubicBezTo>
                    <a:cubicBezTo>
                      <a:pt x="33691" y="17964"/>
                      <a:pt x="33302" y="15590"/>
                      <a:pt x="32755" y="13330"/>
                    </a:cubicBezTo>
                    <a:cubicBezTo>
                      <a:pt x="32298" y="11459"/>
                      <a:pt x="31636" y="9678"/>
                      <a:pt x="30746" y="8035"/>
                    </a:cubicBezTo>
                    <a:cubicBezTo>
                      <a:pt x="29810" y="6323"/>
                      <a:pt x="28692" y="4817"/>
                      <a:pt x="27368" y="3516"/>
                    </a:cubicBezTo>
                    <a:cubicBezTo>
                      <a:pt x="25976" y="2146"/>
                      <a:pt x="24423" y="1096"/>
                      <a:pt x="22712" y="343"/>
                    </a:cubicBezTo>
                    <a:cubicBezTo>
                      <a:pt x="22620" y="320"/>
                      <a:pt x="22529" y="274"/>
                      <a:pt x="22438" y="229"/>
                    </a:cubicBezTo>
                    <a:cubicBezTo>
                      <a:pt x="22415" y="229"/>
                      <a:pt x="22392" y="206"/>
                      <a:pt x="22369" y="206"/>
                    </a:cubicBezTo>
                    <a:cubicBezTo>
                      <a:pt x="22301" y="206"/>
                      <a:pt x="22255" y="229"/>
                      <a:pt x="22209" y="252"/>
                    </a:cubicBezTo>
                    <a:cubicBezTo>
                      <a:pt x="22141" y="297"/>
                      <a:pt x="22095" y="366"/>
                      <a:pt x="22072" y="434"/>
                    </a:cubicBezTo>
                    <a:cubicBezTo>
                      <a:pt x="22050" y="503"/>
                      <a:pt x="22050" y="571"/>
                      <a:pt x="22095" y="640"/>
                    </a:cubicBezTo>
                    <a:lnTo>
                      <a:pt x="22095" y="685"/>
                    </a:lnTo>
                    <a:lnTo>
                      <a:pt x="22118" y="754"/>
                    </a:lnTo>
                    <a:cubicBezTo>
                      <a:pt x="22141" y="891"/>
                      <a:pt x="22164" y="1028"/>
                      <a:pt x="22164" y="1165"/>
                    </a:cubicBezTo>
                    <a:cubicBezTo>
                      <a:pt x="22164" y="1347"/>
                      <a:pt x="22118" y="1553"/>
                      <a:pt x="22072" y="1781"/>
                    </a:cubicBezTo>
                    <a:cubicBezTo>
                      <a:pt x="21935" y="2215"/>
                      <a:pt x="21821" y="2534"/>
                      <a:pt x="21662" y="2831"/>
                    </a:cubicBezTo>
                    <a:cubicBezTo>
                      <a:pt x="21525" y="3036"/>
                      <a:pt x="21388" y="3196"/>
                      <a:pt x="21251" y="3356"/>
                    </a:cubicBezTo>
                    <a:cubicBezTo>
                      <a:pt x="21114" y="3493"/>
                      <a:pt x="20977" y="3584"/>
                      <a:pt x="20817" y="3675"/>
                    </a:cubicBezTo>
                    <a:cubicBezTo>
                      <a:pt x="20657" y="3767"/>
                      <a:pt x="20475" y="3835"/>
                      <a:pt x="20292" y="3881"/>
                    </a:cubicBezTo>
                    <a:cubicBezTo>
                      <a:pt x="20064" y="3926"/>
                      <a:pt x="19836" y="3949"/>
                      <a:pt x="19562" y="3949"/>
                    </a:cubicBezTo>
                    <a:cubicBezTo>
                      <a:pt x="19174" y="3949"/>
                      <a:pt x="18808" y="3881"/>
                      <a:pt x="18398" y="3767"/>
                    </a:cubicBezTo>
                    <a:cubicBezTo>
                      <a:pt x="17667" y="3561"/>
                      <a:pt x="16914" y="3242"/>
                      <a:pt x="16115" y="2762"/>
                    </a:cubicBezTo>
                    <a:cubicBezTo>
                      <a:pt x="15567" y="2443"/>
                      <a:pt x="15019" y="2078"/>
                      <a:pt x="14494" y="1667"/>
                    </a:cubicBezTo>
                    <a:cubicBezTo>
                      <a:pt x="14015" y="1279"/>
                      <a:pt x="13581" y="913"/>
                      <a:pt x="13216" y="525"/>
                    </a:cubicBezTo>
                    <a:cubicBezTo>
                      <a:pt x="13079" y="389"/>
                      <a:pt x="12965" y="252"/>
                      <a:pt x="12851" y="115"/>
                    </a:cubicBezTo>
                    <a:cubicBezTo>
                      <a:pt x="12828" y="92"/>
                      <a:pt x="12805" y="69"/>
                      <a:pt x="12760" y="46"/>
                    </a:cubicBezTo>
                    <a:cubicBezTo>
                      <a:pt x="12646" y="23"/>
                      <a:pt x="12531" y="23"/>
                      <a:pt x="12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3" name="Google Shape;8057;p70">
                <a:extLst>
                  <a:ext uri="{FF2B5EF4-FFF2-40B4-BE49-F238E27FC236}">
                    <a16:creationId xmlns:a16="http://schemas.microsoft.com/office/drawing/2014/main" id="{532F06AF-575F-49AB-8F92-605FFF550CC7}"/>
                  </a:ext>
                </a:extLst>
              </p:cNvPr>
              <p:cNvSpPr/>
              <p:nvPr/>
            </p:nvSpPr>
            <p:spPr>
              <a:xfrm>
                <a:off x="5366364" y="2607745"/>
                <a:ext cx="292108" cy="513226"/>
              </a:xfrm>
              <a:custGeom>
                <a:avLst/>
                <a:gdLst/>
                <a:ahLst/>
                <a:cxnLst/>
                <a:rect l="l" t="t" r="r" b="b"/>
                <a:pathLst>
                  <a:path w="22644" h="39785" extrusionOk="0">
                    <a:moveTo>
                      <a:pt x="11481" y="1"/>
                    </a:moveTo>
                    <a:cubicBezTo>
                      <a:pt x="10180" y="959"/>
                      <a:pt x="9016" y="2032"/>
                      <a:pt x="8012" y="3173"/>
                    </a:cubicBezTo>
                    <a:cubicBezTo>
                      <a:pt x="6848" y="4497"/>
                      <a:pt x="5844" y="5958"/>
                      <a:pt x="5022" y="7556"/>
                    </a:cubicBezTo>
                    <a:cubicBezTo>
                      <a:pt x="3584" y="10295"/>
                      <a:pt x="2602" y="13490"/>
                      <a:pt x="1872" y="17622"/>
                    </a:cubicBezTo>
                    <a:cubicBezTo>
                      <a:pt x="1552" y="19539"/>
                      <a:pt x="1324" y="21456"/>
                      <a:pt x="1119" y="23100"/>
                    </a:cubicBezTo>
                    <a:cubicBezTo>
                      <a:pt x="1028" y="24058"/>
                      <a:pt x="913" y="24994"/>
                      <a:pt x="822" y="25953"/>
                    </a:cubicBezTo>
                    <a:lnTo>
                      <a:pt x="776" y="26295"/>
                    </a:lnTo>
                    <a:lnTo>
                      <a:pt x="731" y="26638"/>
                    </a:lnTo>
                    <a:cubicBezTo>
                      <a:pt x="639" y="27551"/>
                      <a:pt x="548" y="28487"/>
                      <a:pt x="434" y="29400"/>
                    </a:cubicBezTo>
                    <a:lnTo>
                      <a:pt x="297" y="30495"/>
                    </a:lnTo>
                    <a:lnTo>
                      <a:pt x="229" y="31089"/>
                    </a:lnTo>
                    <a:lnTo>
                      <a:pt x="160" y="31796"/>
                    </a:lnTo>
                    <a:lnTo>
                      <a:pt x="114" y="32116"/>
                    </a:lnTo>
                    <a:lnTo>
                      <a:pt x="0" y="33143"/>
                    </a:lnTo>
                    <a:cubicBezTo>
                      <a:pt x="0" y="33189"/>
                      <a:pt x="0" y="33257"/>
                      <a:pt x="46" y="33303"/>
                    </a:cubicBezTo>
                    <a:cubicBezTo>
                      <a:pt x="46" y="33348"/>
                      <a:pt x="92" y="33417"/>
                      <a:pt x="137" y="33485"/>
                    </a:cubicBezTo>
                    <a:cubicBezTo>
                      <a:pt x="2192" y="35836"/>
                      <a:pt x="5227" y="37571"/>
                      <a:pt x="9153" y="38667"/>
                    </a:cubicBezTo>
                    <a:cubicBezTo>
                      <a:pt x="10797" y="39123"/>
                      <a:pt x="12600" y="39443"/>
                      <a:pt x="14517" y="39625"/>
                    </a:cubicBezTo>
                    <a:cubicBezTo>
                      <a:pt x="15636" y="39717"/>
                      <a:pt x="16731" y="39785"/>
                      <a:pt x="17781" y="39785"/>
                    </a:cubicBezTo>
                    <a:cubicBezTo>
                      <a:pt x="18352" y="39785"/>
                      <a:pt x="18991" y="39762"/>
                      <a:pt x="19721" y="39717"/>
                    </a:cubicBezTo>
                    <a:cubicBezTo>
                      <a:pt x="20726" y="39671"/>
                      <a:pt x="21707" y="39557"/>
                      <a:pt x="22643" y="39420"/>
                    </a:cubicBezTo>
                    <a:lnTo>
                      <a:pt x="22301" y="39397"/>
                    </a:lnTo>
                    <a:cubicBezTo>
                      <a:pt x="22118" y="39397"/>
                      <a:pt x="21935" y="39420"/>
                      <a:pt x="21776" y="39420"/>
                    </a:cubicBezTo>
                    <a:cubicBezTo>
                      <a:pt x="20612" y="39420"/>
                      <a:pt x="19516" y="39329"/>
                      <a:pt x="18489" y="39169"/>
                    </a:cubicBezTo>
                    <a:cubicBezTo>
                      <a:pt x="16800" y="38918"/>
                      <a:pt x="15270" y="38438"/>
                      <a:pt x="13947" y="37776"/>
                    </a:cubicBezTo>
                    <a:cubicBezTo>
                      <a:pt x="13239" y="37434"/>
                      <a:pt x="12577" y="37023"/>
                      <a:pt x="11984" y="36544"/>
                    </a:cubicBezTo>
                    <a:cubicBezTo>
                      <a:pt x="11345" y="36042"/>
                      <a:pt x="10774" y="35494"/>
                      <a:pt x="10272" y="34900"/>
                    </a:cubicBezTo>
                    <a:cubicBezTo>
                      <a:pt x="9724" y="34261"/>
                      <a:pt x="9245" y="33554"/>
                      <a:pt x="8857" y="32823"/>
                    </a:cubicBezTo>
                    <a:cubicBezTo>
                      <a:pt x="8606" y="32367"/>
                      <a:pt x="8400" y="31910"/>
                      <a:pt x="8217" y="31477"/>
                    </a:cubicBezTo>
                    <a:cubicBezTo>
                      <a:pt x="7989" y="30883"/>
                      <a:pt x="7807" y="30290"/>
                      <a:pt x="7647" y="29696"/>
                    </a:cubicBezTo>
                    <a:cubicBezTo>
                      <a:pt x="7373" y="28532"/>
                      <a:pt x="7236" y="27300"/>
                      <a:pt x="7259" y="26021"/>
                    </a:cubicBezTo>
                    <a:cubicBezTo>
                      <a:pt x="7259" y="24834"/>
                      <a:pt x="7350" y="23602"/>
                      <a:pt x="7578" y="22255"/>
                    </a:cubicBezTo>
                    <a:cubicBezTo>
                      <a:pt x="7989" y="19653"/>
                      <a:pt x="8720" y="17142"/>
                      <a:pt x="9496" y="14586"/>
                    </a:cubicBezTo>
                    <a:lnTo>
                      <a:pt x="9655" y="14015"/>
                    </a:lnTo>
                    <a:cubicBezTo>
                      <a:pt x="9952" y="13011"/>
                      <a:pt x="10272" y="11984"/>
                      <a:pt x="10546" y="10957"/>
                    </a:cubicBezTo>
                    <a:cubicBezTo>
                      <a:pt x="10728" y="10363"/>
                      <a:pt x="10911" y="9701"/>
                      <a:pt x="11048" y="9039"/>
                    </a:cubicBezTo>
                    <a:cubicBezTo>
                      <a:pt x="11208" y="8309"/>
                      <a:pt x="11345" y="7556"/>
                      <a:pt x="11459" y="6803"/>
                    </a:cubicBezTo>
                    <a:cubicBezTo>
                      <a:pt x="11618" y="5593"/>
                      <a:pt x="11687" y="4337"/>
                      <a:pt x="11687" y="3105"/>
                    </a:cubicBezTo>
                    <a:cubicBezTo>
                      <a:pt x="11687" y="2466"/>
                      <a:pt x="11641" y="1827"/>
                      <a:pt x="11596" y="1233"/>
                    </a:cubicBezTo>
                    <a:cubicBezTo>
                      <a:pt x="11573" y="822"/>
                      <a:pt x="11550" y="411"/>
                      <a:pt x="1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4" name="Google Shape;8058;p70">
                <a:extLst>
                  <a:ext uri="{FF2B5EF4-FFF2-40B4-BE49-F238E27FC236}">
                    <a16:creationId xmlns:a16="http://schemas.microsoft.com/office/drawing/2014/main" id="{0B77D42D-2988-44AE-9AE7-C882C1FD199B}"/>
                  </a:ext>
                </a:extLst>
              </p:cNvPr>
              <p:cNvSpPr/>
              <p:nvPr/>
            </p:nvSpPr>
            <p:spPr>
              <a:xfrm>
                <a:off x="5265375" y="2599205"/>
                <a:ext cx="267662" cy="346571"/>
              </a:xfrm>
              <a:custGeom>
                <a:avLst/>
                <a:gdLst/>
                <a:ahLst/>
                <a:cxnLst/>
                <a:rect l="l" t="t" r="r" b="b"/>
                <a:pathLst>
                  <a:path w="20749" h="26866" extrusionOk="0">
                    <a:moveTo>
                      <a:pt x="20178" y="1"/>
                    </a:moveTo>
                    <a:cubicBezTo>
                      <a:pt x="20064" y="1"/>
                      <a:pt x="19950" y="23"/>
                      <a:pt x="19835" y="23"/>
                    </a:cubicBezTo>
                    <a:cubicBezTo>
                      <a:pt x="18991" y="115"/>
                      <a:pt x="18146" y="297"/>
                      <a:pt x="17325" y="548"/>
                    </a:cubicBezTo>
                    <a:cubicBezTo>
                      <a:pt x="16389" y="822"/>
                      <a:pt x="15430" y="1210"/>
                      <a:pt x="14472" y="1667"/>
                    </a:cubicBezTo>
                    <a:cubicBezTo>
                      <a:pt x="12737" y="2511"/>
                      <a:pt x="11002" y="3698"/>
                      <a:pt x="9267" y="5159"/>
                    </a:cubicBezTo>
                    <a:cubicBezTo>
                      <a:pt x="7807" y="6415"/>
                      <a:pt x="6369" y="7898"/>
                      <a:pt x="5022" y="9564"/>
                    </a:cubicBezTo>
                    <a:cubicBezTo>
                      <a:pt x="4360" y="10386"/>
                      <a:pt x="3744" y="11231"/>
                      <a:pt x="3150" y="12098"/>
                    </a:cubicBezTo>
                    <a:cubicBezTo>
                      <a:pt x="2488" y="13080"/>
                      <a:pt x="1940" y="13993"/>
                      <a:pt x="1484" y="14906"/>
                    </a:cubicBezTo>
                    <a:cubicBezTo>
                      <a:pt x="982" y="15933"/>
                      <a:pt x="594" y="16937"/>
                      <a:pt x="343" y="17941"/>
                    </a:cubicBezTo>
                    <a:cubicBezTo>
                      <a:pt x="114" y="18877"/>
                      <a:pt x="0" y="19790"/>
                      <a:pt x="0" y="20658"/>
                    </a:cubicBezTo>
                    <a:cubicBezTo>
                      <a:pt x="0" y="21274"/>
                      <a:pt x="46" y="21913"/>
                      <a:pt x="160" y="22529"/>
                    </a:cubicBezTo>
                    <a:cubicBezTo>
                      <a:pt x="480" y="23465"/>
                      <a:pt x="822" y="24355"/>
                      <a:pt x="1324" y="25200"/>
                    </a:cubicBezTo>
                    <a:cubicBezTo>
                      <a:pt x="1438" y="25382"/>
                      <a:pt x="1552" y="25565"/>
                      <a:pt x="1689" y="25725"/>
                    </a:cubicBezTo>
                    <a:cubicBezTo>
                      <a:pt x="1689" y="25748"/>
                      <a:pt x="1712" y="25748"/>
                      <a:pt x="1712" y="25770"/>
                    </a:cubicBezTo>
                    <a:cubicBezTo>
                      <a:pt x="1918" y="25999"/>
                      <a:pt x="2146" y="26204"/>
                      <a:pt x="2351" y="26432"/>
                    </a:cubicBezTo>
                    <a:lnTo>
                      <a:pt x="2351" y="26409"/>
                    </a:lnTo>
                    <a:cubicBezTo>
                      <a:pt x="2397" y="26455"/>
                      <a:pt x="2443" y="26501"/>
                      <a:pt x="2488" y="26546"/>
                    </a:cubicBezTo>
                    <a:cubicBezTo>
                      <a:pt x="2671" y="26638"/>
                      <a:pt x="2876" y="26706"/>
                      <a:pt x="3082" y="26775"/>
                    </a:cubicBezTo>
                    <a:cubicBezTo>
                      <a:pt x="3241" y="26820"/>
                      <a:pt x="3401" y="26843"/>
                      <a:pt x="3630" y="26866"/>
                    </a:cubicBezTo>
                    <a:lnTo>
                      <a:pt x="3789" y="26866"/>
                    </a:lnTo>
                    <a:cubicBezTo>
                      <a:pt x="3926" y="26866"/>
                      <a:pt x="4063" y="26843"/>
                      <a:pt x="4200" y="26843"/>
                    </a:cubicBezTo>
                    <a:cubicBezTo>
                      <a:pt x="4634" y="26775"/>
                      <a:pt x="5068" y="26615"/>
                      <a:pt x="5341" y="26478"/>
                    </a:cubicBezTo>
                    <a:cubicBezTo>
                      <a:pt x="5684" y="26341"/>
                      <a:pt x="6026" y="26136"/>
                      <a:pt x="6460" y="25839"/>
                    </a:cubicBezTo>
                    <a:cubicBezTo>
                      <a:pt x="7213" y="25314"/>
                      <a:pt x="7898" y="24720"/>
                      <a:pt x="8583" y="24104"/>
                    </a:cubicBezTo>
                    <a:cubicBezTo>
                      <a:pt x="8879" y="23830"/>
                      <a:pt x="9176" y="23556"/>
                      <a:pt x="9496" y="23282"/>
                    </a:cubicBezTo>
                    <a:cubicBezTo>
                      <a:pt x="9747" y="23077"/>
                      <a:pt x="9998" y="22872"/>
                      <a:pt x="10272" y="22666"/>
                    </a:cubicBezTo>
                    <a:lnTo>
                      <a:pt x="10500" y="22461"/>
                    </a:lnTo>
                    <a:cubicBezTo>
                      <a:pt x="11253" y="21867"/>
                      <a:pt x="12075" y="21228"/>
                      <a:pt x="12851" y="20543"/>
                    </a:cubicBezTo>
                    <a:cubicBezTo>
                      <a:pt x="14654" y="18946"/>
                      <a:pt x="15887" y="17485"/>
                      <a:pt x="16754" y="15933"/>
                    </a:cubicBezTo>
                    <a:cubicBezTo>
                      <a:pt x="17005" y="15499"/>
                      <a:pt x="17211" y="15042"/>
                      <a:pt x="17462" y="14472"/>
                    </a:cubicBezTo>
                    <a:cubicBezTo>
                      <a:pt x="17667" y="13947"/>
                      <a:pt x="17872" y="13399"/>
                      <a:pt x="18078" y="12783"/>
                    </a:cubicBezTo>
                    <a:cubicBezTo>
                      <a:pt x="18397" y="11778"/>
                      <a:pt x="18671" y="10706"/>
                      <a:pt x="18968" y="9359"/>
                    </a:cubicBezTo>
                    <a:cubicBezTo>
                      <a:pt x="19196" y="8218"/>
                      <a:pt x="19402" y="7054"/>
                      <a:pt x="19607" y="5935"/>
                    </a:cubicBezTo>
                    <a:cubicBezTo>
                      <a:pt x="19813" y="4771"/>
                      <a:pt x="20041" y="3584"/>
                      <a:pt x="20292" y="2397"/>
                    </a:cubicBezTo>
                    <a:lnTo>
                      <a:pt x="20383" y="1941"/>
                    </a:lnTo>
                    <a:lnTo>
                      <a:pt x="20475" y="1484"/>
                    </a:lnTo>
                    <a:cubicBezTo>
                      <a:pt x="20543" y="1188"/>
                      <a:pt x="20612" y="845"/>
                      <a:pt x="20726" y="526"/>
                    </a:cubicBezTo>
                    <a:cubicBezTo>
                      <a:pt x="20748" y="412"/>
                      <a:pt x="20703" y="252"/>
                      <a:pt x="20566" y="206"/>
                    </a:cubicBezTo>
                    <a:cubicBezTo>
                      <a:pt x="20566" y="138"/>
                      <a:pt x="20543" y="92"/>
                      <a:pt x="20497" y="69"/>
                    </a:cubicBezTo>
                    <a:cubicBezTo>
                      <a:pt x="20383" y="46"/>
                      <a:pt x="20292" y="23"/>
                      <a:pt x="201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5" name="Google Shape;8059;p70">
                <a:extLst>
                  <a:ext uri="{FF2B5EF4-FFF2-40B4-BE49-F238E27FC236}">
                    <a16:creationId xmlns:a16="http://schemas.microsoft.com/office/drawing/2014/main" id="{0882D7E8-91AB-426D-B44C-73C77B8F80FC}"/>
                  </a:ext>
                </a:extLst>
              </p:cNvPr>
              <p:cNvSpPr/>
              <p:nvPr/>
            </p:nvSpPr>
            <p:spPr>
              <a:xfrm>
                <a:off x="5265078" y="2609512"/>
                <a:ext cx="212902" cy="294455"/>
              </a:xfrm>
              <a:custGeom>
                <a:avLst/>
                <a:gdLst/>
                <a:ahLst/>
                <a:cxnLst/>
                <a:rect l="l" t="t" r="r" b="b"/>
                <a:pathLst>
                  <a:path w="16504" h="22826" extrusionOk="0">
                    <a:moveTo>
                      <a:pt x="16503" y="1"/>
                    </a:moveTo>
                    <a:lnTo>
                      <a:pt x="16503" y="1"/>
                    </a:lnTo>
                    <a:cubicBezTo>
                      <a:pt x="15841" y="252"/>
                      <a:pt x="15156" y="526"/>
                      <a:pt x="14495" y="868"/>
                    </a:cubicBezTo>
                    <a:cubicBezTo>
                      <a:pt x="12760" y="1712"/>
                      <a:pt x="11002" y="2877"/>
                      <a:pt x="9290" y="4360"/>
                    </a:cubicBezTo>
                    <a:cubicBezTo>
                      <a:pt x="7807" y="5616"/>
                      <a:pt x="6392" y="7099"/>
                      <a:pt x="5045" y="8765"/>
                    </a:cubicBezTo>
                    <a:cubicBezTo>
                      <a:pt x="4360" y="9587"/>
                      <a:pt x="3744" y="10432"/>
                      <a:pt x="3150" y="11299"/>
                    </a:cubicBezTo>
                    <a:cubicBezTo>
                      <a:pt x="2511" y="12258"/>
                      <a:pt x="1963" y="13171"/>
                      <a:pt x="1507" y="14107"/>
                    </a:cubicBezTo>
                    <a:cubicBezTo>
                      <a:pt x="1005" y="15134"/>
                      <a:pt x="617" y="16138"/>
                      <a:pt x="366" y="17119"/>
                    </a:cubicBezTo>
                    <a:cubicBezTo>
                      <a:pt x="137" y="18078"/>
                      <a:pt x="0" y="18991"/>
                      <a:pt x="0" y="19859"/>
                    </a:cubicBezTo>
                    <a:cubicBezTo>
                      <a:pt x="0" y="20475"/>
                      <a:pt x="69" y="21114"/>
                      <a:pt x="160" y="21730"/>
                    </a:cubicBezTo>
                    <a:cubicBezTo>
                      <a:pt x="297" y="22095"/>
                      <a:pt x="411" y="22461"/>
                      <a:pt x="571" y="22826"/>
                    </a:cubicBezTo>
                    <a:cubicBezTo>
                      <a:pt x="571" y="22734"/>
                      <a:pt x="571" y="22666"/>
                      <a:pt x="571" y="22575"/>
                    </a:cubicBezTo>
                    <a:cubicBezTo>
                      <a:pt x="571" y="21662"/>
                      <a:pt x="617" y="20772"/>
                      <a:pt x="754" y="19904"/>
                    </a:cubicBezTo>
                    <a:cubicBezTo>
                      <a:pt x="891" y="19014"/>
                      <a:pt x="1073" y="18169"/>
                      <a:pt x="1324" y="17325"/>
                    </a:cubicBezTo>
                    <a:cubicBezTo>
                      <a:pt x="1849" y="15590"/>
                      <a:pt x="2603" y="13947"/>
                      <a:pt x="3516" y="12417"/>
                    </a:cubicBezTo>
                    <a:cubicBezTo>
                      <a:pt x="4451" y="10843"/>
                      <a:pt x="5547" y="9382"/>
                      <a:pt x="6757" y="8012"/>
                    </a:cubicBezTo>
                    <a:cubicBezTo>
                      <a:pt x="7989" y="6620"/>
                      <a:pt x="9336" y="5342"/>
                      <a:pt x="10751" y="4132"/>
                    </a:cubicBezTo>
                    <a:cubicBezTo>
                      <a:pt x="12166" y="2968"/>
                      <a:pt x="13650" y="1849"/>
                      <a:pt x="15179" y="845"/>
                    </a:cubicBezTo>
                    <a:cubicBezTo>
                      <a:pt x="15613" y="571"/>
                      <a:pt x="16047" y="274"/>
                      <a:pt x="165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6" name="Google Shape;8060;p70">
                <a:extLst>
                  <a:ext uri="{FF2B5EF4-FFF2-40B4-BE49-F238E27FC236}">
                    <a16:creationId xmlns:a16="http://schemas.microsoft.com/office/drawing/2014/main" id="{EDFBEAF5-59B6-494A-B21D-8D92C3C82DC8}"/>
                  </a:ext>
                </a:extLst>
              </p:cNvPr>
              <p:cNvSpPr/>
              <p:nvPr/>
            </p:nvSpPr>
            <p:spPr>
              <a:xfrm>
                <a:off x="5319552" y="2575651"/>
                <a:ext cx="278550" cy="433737"/>
              </a:xfrm>
              <a:custGeom>
                <a:avLst/>
                <a:gdLst/>
                <a:ahLst/>
                <a:cxnLst/>
                <a:rect l="l" t="t" r="r" b="b"/>
                <a:pathLst>
                  <a:path w="21593" h="33623" extrusionOk="0">
                    <a:moveTo>
                      <a:pt x="10454" y="1"/>
                    </a:moveTo>
                    <a:cubicBezTo>
                      <a:pt x="10203" y="1"/>
                      <a:pt x="9998" y="46"/>
                      <a:pt x="9792" y="115"/>
                    </a:cubicBezTo>
                    <a:cubicBezTo>
                      <a:pt x="9632" y="160"/>
                      <a:pt x="9541" y="297"/>
                      <a:pt x="9587" y="457"/>
                    </a:cubicBezTo>
                    <a:cubicBezTo>
                      <a:pt x="9587" y="503"/>
                      <a:pt x="9610" y="548"/>
                      <a:pt x="9632" y="571"/>
                    </a:cubicBezTo>
                    <a:cubicBezTo>
                      <a:pt x="9678" y="640"/>
                      <a:pt x="9724" y="685"/>
                      <a:pt x="9792" y="708"/>
                    </a:cubicBezTo>
                    <a:lnTo>
                      <a:pt x="9906" y="754"/>
                    </a:lnTo>
                    <a:cubicBezTo>
                      <a:pt x="10317" y="936"/>
                      <a:pt x="10728" y="1165"/>
                      <a:pt x="11116" y="1484"/>
                    </a:cubicBezTo>
                    <a:cubicBezTo>
                      <a:pt x="11755" y="1986"/>
                      <a:pt x="12394" y="2626"/>
                      <a:pt x="13033" y="3447"/>
                    </a:cubicBezTo>
                    <a:cubicBezTo>
                      <a:pt x="13604" y="4200"/>
                      <a:pt x="14152" y="5045"/>
                      <a:pt x="14677" y="6004"/>
                    </a:cubicBezTo>
                    <a:cubicBezTo>
                      <a:pt x="15110" y="6757"/>
                      <a:pt x="15521" y="7579"/>
                      <a:pt x="15887" y="8446"/>
                    </a:cubicBezTo>
                    <a:cubicBezTo>
                      <a:pt x="16160" y="9131"/>
                      <a:pt x="16389" y="9770"/>
                      <a:pt x="16594" y="10409"/>
                    </a:cubicBezTo>
                    <a:cubicBezTo>
                      <a:pt x="16800" y="11162"/>
                      <a:pt x="16959" y="11915"/>
                      <a:pt x="17073" y="12691"/>
                    </a:cubicBezTo>
                    <a:cubicBezTo>
                      <a:pt x="17256" y="14152"/>
                      <a:pt x="17256" y="15613"/>
                      <a:pt x="17073" y="17051"/>
                    </a:cubicBezTo>
                    <a:cubicBezTo>
                      <a:pt x="16982" y="17713"/>
                      <a:pt x="16845" y="18352"/>
                      <a:pt x="16663" y="18991"/>
                    </a:cubicBezTo>
                    <a:cubicBezTo>
                      <a:pt x="16503" y="19562"/>
                      <a:pt x="16320" y="20133"/>
                      <a:pt x="16069" y="20749"/>
                    </a:cubicBezTo>
                    <a:cubicBezTo>
                      <a:pt x="15499" y="22073"/>
                      <a:pt x="14768" y="23328"/>
                      <a:pt x="13855" y="24515"/>
                    </a:cubicBezTo>
                    <a:cubicBezTo>
                      <a:pt x="12874" y="25770"/>
                      <a:pt x="11710" y="26934"/>
                      <a:pt x="10363" y="27984"/>
                    </a:cubicBezTo>
                    <a:cubicBezTo>
                      <a:pt x="8811" y="29171"/>
                      <a:pt x="7030" y="30198"/>
                      <a:pt x="5113" y="31020"/>
                    </a:cubicBezTo>
                    <a:cubicBezTo>
                      <a:pt x="3538" y="31682"/>
                      <a:pt x="1895" y="32184"/>
                      <a:pt x="228" y="32549"/>
                    </a:cubicBezTo>
                    <a:cubicBezTo>
                      <a:pt x="160" y="32572"/>
                      <a:pt x="114" y="32618"/>
                      <a:pt x="69" y="32686"/>
                    </a:cubicBezTo>
                    <a:cubicBezTo>
                      <a:pt x="23" y="32755"/>
                      <a:pt x="0" y="32846"/>
                      <a:pt x="23" y="32915"/>
                    </a:cubicBezTo>
                    <a:cubicBezTo>
                      <a:pt x="23" y="32937"/>
                      <a:pt x="46" y="32937"/>
                      <a:pt x="46" y="32960"/>
                    </a:cubicBezTo>
                    <a:cubicBezTo>
                      <a:pt x="46" y="33006"/>
                      <a:pt x="69" y="33074"/>
                      <a:pt x="114" y="33097"/>
                    </a:cubicBezTo>
                    <a:cubicBezTo>
                      <a:pt x="297" y="33303"/>
                      <a:pt x="502" y="33462"/>
                      <a:pt x="708" y="33554"/>
                    </a:cubicBezTo>
                    <a:cubicBezTo>
                      <a:pt x="776" y="33599"/>
                      <a:pt x="822" y="33599"/>
                      <a:pt x="868" y="33599"/>
                    </a:cubicBezTo>
                    <a:lnTo>
                      <a:pt x="936" y="33599"/>
                    </a:lnTo>
                    <a:cubicBezTo>
                      <a:pt x="959" y="33622"/>
                      <a:pt x="1004" y="33622"/>
                      <a:pt x="1050" y="33622"/>
                    </a:cubicBezTo>
                    <a:cubicBezTo>
                      <a:pt x="1073" y="33622"/>
                      <a:pt x="1096" y="33622"/>
                      <a:pt x="1119" y="33599"/>
                    </a:cubicBezTo>
                    <a:cubicBezTo>
                      <a:pt x="3264" y="33211"/>
                      <a:pt x="5364" y="32641"/>
                      <a:pt x="7350" y="31888"/>
                    </a:cubicBezTo>
                    <a:cubicBezTo>
                      <a:pt x="9404" y="31111"/>
                      <a:pt x="11299" y="30176"/>
                      <a:pt x="13011" y="29080"/>
                    </a:cubicBezTo>
                    <a:cubicBezTo>
                      <a:pt x="13878" y="28509"/>
                      <a:pt x="14722" y="27893"/>
                      <a:pt x="15499" y="27254"/>
                    </a:cubicBezTo>
                    <a:cubicBezTo>
                      <a:pt x="16252" y="26638"/>
                      <a:pt x="16959" y="25930"/>
                      <a:pt x="17644" y="25154"/>
                    </a:cubicBezTo>
                    <a:cubicBezTo>
                      <a:pt x="19014" y="23602"/>
                      <a:pt x="20064" y="21890"/>
                      <a:pt x="20726" y="20087"/>
                    </a:cubicBezTo>
                    <a:cubicBezTo>
                      <a:pt x="21091" y="19083"/>
                      <a:pt x="21342" y="17987"/>
                      <a:pt x="21479" y="16823"/>
                    </a:cubicBezTo>
                    <a:cubicBezTo>
                      <a:pt x="21593" y="15750"/>
                      <a:pt x="21570" y="14632"/>
                      <a:pt x="21410" y="13513"/>
                    </a:cubicBezTo>
                    <a:cubicBezTo>
                      <a:pt x="21273" y="12395"/>
                      <a:pt x="20999" y="11299"/>
                      <a:pt x="20611" y="10249"/>
                    </a:cubicBezTo>
                    <a:cubicBezTo>
                      <a:pt x="20337" y="9542"/>
                      <a:pt x="19972" y="8766"/>
                      <a:pt x="19447" y="7807"/>
                    </a:cubicBezTo>
                    <a:cubicBezTo>
                      <a:pt x="18580" y="6209"/>
                      <a:pt x="17576" y="4771"/>
                      <a:pt x="16457" y="3561"/>
                    </a:cubicBezTo>
                    <a:cubicBezTo>
                      <a:pt x="15818" y="2854"/>
                      <a:pt x="15179" y="2260"/>
                      <a:pt x="14540" y="1804"/>
                    </a:cubicBezTo>
                    <a:cubicBezTo>
                      <a:pt x="14403" y="1690"/>
                      <a:pt x="14243" y="1576"/>
                      <a:pt x="14083" y="1484"/>
                    </a:cubicBezTo>
                    <a:cubicBezTo>
                      <a:pt x="14061" y="1461"/>
                      <a:pt x="14061" y="1461"/>
                      <a:pt x="14038" y="1439"/>
                    </a:cubicBezTo>
                    <a:cubicBezTo>
                      <a:pt x="13536" y="1119"/>
                      <a:pt x="13056" y="845"/>
                      <a:pt x="12554" y="663"/>
                    </a:cubicBezTo>
                    <a:cubicBezTo>
                      <a:pt x="12098" y="389"/>
                      <a:pt x="11641" y="206"/>
                      <a:pt x="11207" y="115"/>
                    </a:cubicBezTo>
                    <a:cubicBezTo>
                      <a:pt x="10933" y="46"/>
                      <a:pt x="10682" y="1"/>
                      <a:pt x="10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7" name="Google Shape;8061;p70">
                <a:extLst>
                  <a:ext uri="{FF2B5EF4-FFF2-40B4-BE49-F238E27FC236}">
                    <a16:creationId xmlns:a16="http://schemas.microsoft.com/office/drawing/2014/main" id="{A0A1A464-423B-4C97-B522-EF3A768812AE}"/>
                  </a:ext>
                </a:extLst>
              </p:cNvPr>
              <p:cNvSpPr/>
              <p:nvPr/>
            </p:nvSpPr>
            <p:spPr>
              <a:xfrm>
                <a:off x="5417883" y="2564467"/>
                <a:ext cx="73040" cy="48091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3728" extrusionOk="0">
                    <a:moveTo>
                      <a:pt x="4863" y="0"/>
                    </a:moveTo>
                    <a:cubicBezTo>
                      <a:pt x="4429" y="46"/>
                      <a:pt x="4018" y="137"/>
                      <a:pt x="3607" y="251"/>
                    </a:cubicBezTo>
                    <a:cubicBezTo>
                      <a:pt x="3151" y="388"/>
                      <a:pt x="2717" y="594"/>
                      <a:pt x="2283" y="822"/>
                    </a:cubicBezTo>
                    <a:cubicBezTo>
                      <a:pt x="1530" y="1233"/>
                      <a:pt x="823" y="1803"/>
                      <a:pt x="252" y="2465"/>
                    </a:cubicBezTo>
                    <a:cubicBezTo>
                      <a:pt x="1" y="2785"/>
                      <a:pt x="1" y="3264"/>
                      <a:pt x="320" y="3538"/>
                    </a:cubicBezTo>
                    <a:cubicBezTo>
                      <a:pt x="468" y="3665"/>
                      <a:pt x="654" y="3728"/>
                      <a:pt x="837" y="3728"/>
                    </a:cubicBezTo>
                    <a:cubicBezTo>
                      <a:pt x="1050" y="3728"/>
                      <a:pt x="1258" y="3642"/>
                      <a:pt x="1393" y="3470"/>
                    </a:cubicBezTo>
                    <a:cubicBezTo>
                      <a:pt x="1576" y="3241"/>
                      <a:pt x="1781" y="3036"/>
                      <a:pt x="1987" y="2853"/>
                    </a:cubicBezTo>
                    <a:cubicBezTo>
                      <a:pt x="2397" y="2534"/>
                      <a:pt x="2831" y="2237"/>
                      <a:pt x="3288" y="2009"/>
                    </a:cubicBezTo>
                    <a:cubicBezTo>
                      <a:pt x="3744" y="1803"/>
                      <a:pt x="4201" y="1667"/>
                      <a:pt x="4680" y="1552"/>
                    </a:cubicBezTo>
                    <a:cubicBezTo>
                      <a:pt x="4771" y="1530"/>
                      <a:pt x="4840" y="1530"/>
                      <a:pt x="4931" y="1507"/>
                    </a:cubicBezTo>
                    <a:cubicBezTo>
                      <a:pt x="5136" y="1484"/>
                      <a:pt x="5319" y="1415"/>
                      <a:pt x="5456" y="1256"/>
                    </a:cubicBezTo>
                    <a:cubicBezTo>
                      <a:pt x="5593" y="1119"/>
                      <a:pt x="5661" y="913"/>
                      <a:pt x="5639" y="731"/>
                    </a:cubicBezTo>
                    <a:cubicBezTo>
                      <a:pt x="5639" y="365"/>
                      <a:pt x="5319" y="0"/>
                      <a:pt x="4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8" name="Google Shape;8062;p70">
                <a:extLst>
                  <a:ext uri="{FF2B5EF4-FFF2-40B4-BE49-F238E27FC236}">
                    <a16:creationId xmlns:a16="http://schemas.microsoft.com/office/drawing/2014/main" id="{745D166B-CA6C-4F5D-AAAF-693CD4C9AB80}"/>
                  </a:ext>
                </a:extLst>
              </p:cNvPr>
              <p:cNvSpPr/>
              <p:nvPr/>
            </p:nvSpPr>
            <p:spPr>
              <a:xfrm>
                <a:off x="5303647" y="2976070"/>
                <a:ext cx="56257" cy="49317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3823" extrusionOk="0">
                    <a:moveTo>
                      <a:pt x="845" y="1"/>
                    </a:moveTo>
                    <a:cubicBezTo>
                      <a:pt x="731" y="1"/>
                      <a:pt x="594" y="24"/>
                      <a:pt x="480" y="92"/>
                    </a:cubicBezTo>
                    <a:cubicBezTo>
                      <a:pt x="115" y="321"/>
                      <a:pt x="1" y="777"/>
                      <a:pt x="206" y="1142"/>
                    </a:cubicBezTo>
                    <a:cubicBezTo>
                      <a:pt x="526" y="1736"/>
                      <a:pt x="936" y="2261"/>
                      <a:pt x="1461" y="2694"/>
                    </a:cubicBezTo>
                    <a:cubicBezTo>
                      <a:pt x="2032" y="3174"/>
                      <a:pt x="2671" y="3516"/>
                      <a:pt x="3379" y="3790"/>
                    </a:cubicBezTo>
                    <a:cubicBezTo>
                      <a:pt x="3437" y="3812"/>
                      <a:pt x="3500" y="3822"/>
                      <a:pt x="3565" y="3822"/>
                    </a:cubicBezTo>
                    <a:cubicBezTo>
                      <a:pt x="3701" y="3822"/>
                      <a:pt x="3841" y="3776"/>
                      <a:pt x="3949" y="3699"/>
                    </a:cubicBezTo>
                    <a:cubicBezTo>
                      <a:pt x="4132" y="3607"/>
                      <a:pt x="4246" y="3448"/>
                      <a:pt x="4315" y="3242"/>
                    </a:cubicBezTo>
                    <a:cubicBezTo>
                      <a:pt x="4360" y="3060"/>
                      <a:pt x="4337" y="2854"/>
                      <a:pt x="4223" y="2672"/>
                    </a:cubicBezTo>
                    <a:cubicBezTo>
                      <a:pt x="4132" y="2489"/>
                      <a:pt x="3972" y="2398"/>
                      <a:pt x="3767" y="2306"/>
                    </a:cubicBezTo>
                    <a:cubicBezTo>
                      <a:pt x="3721" y="2284"/>
                      <a:pt x="3653" y="2261"/>
                      <a:pt x="3584" y="2238"/>
                    </a:cubicBezTo>
                    <a:cubicBezTo>
                      <a:pt x="3219" y="2078"/>
                      <a:pt x="2899" y="1873"/>
                      <a:pt x="2580" y="1644"/>
                    </a:cubicBezTo>
                    <a:cubicBezTo>
                      <a:pt x="2329" y="1439"/>
                      <a:pt x="2078" y="1211"/>
                      <a:pt x="1872" y="960"/>
                    </a:cubicBezTo>
                    <a:cubicBezTo>
                      <a:pt x="1735" y="777"/>
                      <a:pt x="1621" y="572"/>
                      <a:pt x="1507" y="366"/>
                    </a:cubicBezTo>
                    <a:cubicBezTo>
                      <a:pt x="1393" y="138"/>
                      <a:pt x="1119" y="1"/>
                      <a:pt x="8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9" name="Google Shape;8063;p70">
                <a:extLst>
                  <a:ext uri="{FF2B5EF4-FFF2-40B4-BE49-F238E27FC236}">
                    <a16:creationId xmlns:a16="http://schemas.microsoft.com/office/drawing/2014/main" id="{5CDC19A9-33B2-4DF4-9BBF-8608DD0E480F}"/>
                  </a:ext>
                </a:extLst>
              </p:cNvPr>
              <p:cNvSpPr/>
              <p:nvPr/>
            </p:nvSpPr>
            <p:spPr>
              <a:xfrm>
                <a:off x="5527115" y="2676059"/>
                <a:ext cx="109843" cy="149588"/>
              </a:xfrm>
              <a:custGeom>
                <a:avLst/>
                <a:gdLst/>
                <a:ahLst/>
                <a:cxnLst/>
                <a:rect l="l" t="t" r="r" b="b"/>
                <a:pathLst>
                  <a:path w="8515" h="11596" extrusionOk="0">
                    <a:moveTo>
                      <a:pt x="5502" y="0"/>
                    </a:moveTo>
                    <a:cubicBezTo>
                      <a:pt x="5388" y="0"/>
                      <a:pt x="5296" y="0"/>
                      <a:pt x="5182" y="46"/>
                    </a:cubicBezTo>
                    <a:cubicBezTo>
                      <a:pt x="5045" y="91"/>
                      <a:pt x="4908" y="160"/>
                      <a:pt x="4726" y="274"/>
                    </a:cubicBezTo>
                    <a:cubicBezTo>
                      <a:pt x="4612" y="365"/>
                      <a:pt x="4498" y="479"/>
                      <a:pt x="4406" y="571"/>
                    </a:cubicBezTo>
                    <a:cubicBezTo>
                      <a:pt x="4292" y="708"/>
                      <a:pt x="4178" y="867"/>
                      <a:pt x="4064" y="1004"/>
                    </a:cubicBezTo>
                    <a:cubicBezTo>
                      <a:pt x="4064" y="936"/>
                      <a:pt x="4041" y="867"/>
                      <a:pt x="4018" y="799"/>
                    </a:cubicBezTo>
                    <a:cubicBezTo>
                      <a:pt x="3927" y="571"/>
                      <a:pt x="3722" y="365"/>
                      <a:pt x="3470" y="251"/>
                    </a:cubicBezTo>
                    <a:cubicBezTo>
                      <a:pt x="3356" y="183"/>
                      <a:pt x="3242" y="160"/>
                      <a:pt x="3105" y="160"/>
                    </a:cubicBezTo>
                    <a:cubicBezTo>
                      <a:pt x="2991" y="160"/>
                      <a:pt x="2877" y="183"/>
                      <a:pt x="2763" y="228"/>
                    </a:cubicBezTo>
                    <a:cubicBezTo>
                      <a:pt x="2466" y="320"/>
                      <a:pt x="2215" y="502"/>
                      <a:pt x="1964" y="776"/>
                    </a:cubicBezTo>
                    <a:cubicBezTo>
                      <a:pt x="1690" y="1073"/>
                      <a:pt x="1462" y="1461"/>
                      <a:pt x="1256" y="1917"/>
                    </a:cubicBezTo>
                    <a:cubicBezTo>
                      <a:pt x="1074" y="2374"/>
                      <a:pt x="982" y="2853"/>
                      <a:pt x="891" y="3310"/>
                    </a:cubicBezTo>
                    <a:cubicBezTo>
                      <a:pt x="868" y="3492"/>
                      <a:pt x="823" y="3698"/>
                      <a:pt x="800" y="3880"/>
                    </a:cubicBezTo>
                    <a:cubicBezTo>
                      <a:pt x="777" y="4131"/>
                      <a:pt x="731" y="4382"/>
                      <a:pt x="686" y="4634"/>
                    </a:cubicBezTo>
                    <a:cubicBezTo>
                      <a:pt x="594" y="5113"/>
                      <a:pt x="480" y="5501"/>
                      <a:pt x="298" y="5866"/>
                    </a:cubicBezTo>
                    <a:cubicBezTo>
                      <a:pt x="229" y="6003"/>
                      <a:pt x="161" y="6140"/>
                      <a:pt x="69" y="6277"/>
                    </a:cubicBezTo>
                    <a:cubicBezTo>
                      <a:pt x="24" y="6345"/>
                      <a:pt x="1" y="6414"/>
                      <a:pt x="24" y="6505"/>
                    </a:cubicBezTo>
                    <a:cubicBezTo>
                      <a:pt x="47" y="6574"/>
                      <a:pt x="92" y="6642"/>
                      <a:pt x="138" y="6688"/>
                    </a:cubicBezTo>
                    <a:cubicBezTo>
                      <a:pt x="206" y="6711"/>
                      <a:pt x="252" y="6733"/>
                      <a:pt x="298" y="6733"/>
                    </a:cubicBezTo>
                    <a:cubicBezTo>
                      <a:pt x="321" y="6733"/>
                      <a:pt x="343" y="6733"/>
                      <a:pt x="366" y="6711"/>
                    </a:cubicBezTo>
                    <a:cubicBezTo>
                      <a:pt x="366" y="7418"/>
                      <a:pt x="389" y="7966"/>
                      <a:pt x="480" y="8468"/>
                    </a:cubicBezTo>
                    <a:cubicBezTo>
                      <a:pt x="617" y="9427"/>
                      <a:pt x="1005" y="10226"/>
                      <a:pt x="1576" y="10751"/>
                    </a:cubicBezTo>
                    <a:cubicBezTo>
                      <a:pt x="1918" y="11093"/>
                      <a:pt x="2352" y="11344"/>
                      <a:pt x="2786" y="11481"/>
                    </a:cubicBezTo>
                    <a:cubicBezTo>
                      <a:pt x="3060" y="11572"/>
                      <a:pt x="3333" y="11595"/>
                      <a:pt x="3630" y="11595"/>
                    </a:cubicBezTo>
                    <a:cubicBezTo>
                      <a:pt x="3790" y="11595"/>
                      <a:pt x="3973" y="11595"/>
                      <a:pt x="4132" y="11572"/>
                    </a:cubicBezTo>
                    <a:cubicBezTo>
                      <a:pt x="4543" y="11504"/>
                      <a:pt x="4977" y="11367"/>
                      <a:pt x="5433" y="11116"/>
                    </a:cubicBezTo>
                    <a:cubicBezTo>
                      <a:pt x="5821" y="10933"/>
                      <a:pt x="6209" y="10659"/>
                      <a:pt x="6620" y="10317"/>
                    </a:cubicBezTo>
                    <a:cubicBezTo>
                      <a:pt x="6894" y="10089"/>
                      <a:pt x="7145" y="9838"/>
                      <a:pt x="7442" y="9518"/>
                    </a:cubicBezTo>
                    <a:cubicBezTo>
                      <a:pt x="7716" y="9176"/>
                      <a:pt x="7921" y="8879"/>
                      <a:pt x="8081" y="8605"/>
                    </a:cubicBezTo>
                    <a:cubicBezTo>
                      <a:pt x="8401" y="7966"/>
                      <a:pt x="8515" y="7281"/>
                      <a:pt x="8378" y="6619"/>
                    </a:cubicBezTo>
                    <a:cubicBezTo>
                      <a:pt x="8287" y="6140"/>
                      <a:pt x="8013" y="5592"/>
                      <a:pt x="7465" y="5501"/>
                    </a:cubicBezTo>
                    <a:lnTo>
                      <a:pt x="7351" y="5501"/>
                    </a:lnTo>
                    <a:cubicBezTo>
                      <a:pt x="7442" y="5250"/>
                      <a:pt x="7511" y="4976"/>
                      <a:pt x="7579" y="4702"/>
                    </a:cubicBezTo>
                    <a:cubicBezTo>
                      <a:pt x="7625" y="4542"/>
                      <a:pt x="7647" y="4382"/>
                      <a:pt x="7647" y="4223"/>
                    </a:cubicBezTo>
                    <a:cubicBezTo>
                      <a:pt x="7670" y="4063"/>
                      <a:pt x="7647" y="3903"/>
                      <a:pt x="7647" y="3766"/>
                    </a:cubicBezTo>
                    <a:cubicBezTo>
                      <a:pt x="7625" y="3515"/>
                      <a:pt x="7556" y="3287"/>
                      <a:pt x="7419" y="3081"/>
                    </a:cubicBezTo>
                    <a:cubicBezTo>
                      <a:pt x="7305" y="2899"/>
                      <a:pt x="7122" y="2762"/>
                      <a:pt x="6917" y="2739"/>
                    </a:cubicBezTo>
                    <a:cubicBezTo>
                      <a:pt x="6871" y="2716"/>
                      <a:pt x="6803" y="2716"/>
                      <a:pt x="6734" y="2716"/>
                    </a:cubicBezTo>
                    <a:cubicBezTo>
                      <a:pt x="6620" y="2716"/>
                      <a:pt x="6506" y="2739"/>
                      <a:pt x="6369" y="2762"/>
                    </a:cubicBezTo>
                    <a:cubicBezTo>
                      <a:pt x="6438" y="2648"/>
                      <a:pt x="6483" y="2511"/>
                      <a:pt x="6529" y="2374"/>
                    </a:cubicBezTo>
                    <a:cubicBezTo>
                      <a:pt x="6666" y="2009"/>
                      <a:pt x="6712" y="1689"/>
                      <a:pt x="6712" y="1370"/>
                    </a:cubicBezTo>
                    <a:cubicBezTo>
                      <a:pt x="6734" y="1233"/>
                      <a:pt x="6712" y="1073"/>
                      <a:pt x="6666" y="936"/>
                    </a:cubicBezTo>
                    <a:cubicBezTo>
                      <a:pt x="6620" y="776"/>
                      <a:pt x="6575" y="639"/>
                      <a:pt x="6461" y="502"/>
                    </a:cubicBezTo>
                    <a:cubicBezTo>
                      <a:pt x="6392" y="388"/>
                      <a:pt x="6278" y="297"/>
                      <a:pt x="6118" y="183"/>
                    </a:cubicBezTo>
                    <a:cubicBezTo>
                      <a:pt x="5981" y="91"/>
                      <a:pt x="5821" y="23"/>
                      <a:pt x="5616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0" name="Google Shape;8064;p70">
                <a:extLst>
                  <a:ext uri="{FF2B5EF4-FFF2-40B4-BE49-F238E27FC236}">
                    <a16:creationId xmlns:a16="http://schemas.microsoft.com/office/drawing/2014/main" id="{CF515314-08DC-4939-B9C9-C952C9C98517}"/>
                  </a:ext>
                </a:extLst>
              </p:cNvPr>
              <p:cNvSpPr/>
              <p:nvPr/>
            </p:nvSpPr>
            <p:spPr>
              <a:xfrm>
                <a:off x="5603079" y="2711674"/>
                <a:ext cx="7972" cy="13390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038" extrusionOk="0">
                    <a:moveTo>
                      <a:pt x="480" y="1"/>
                    </a:moveTo>
                    <a:cubicBezTo>
                      <a:pt x="435" y="1"/>
                      <a:pt x="389" y="47"/>
                      <a:pt x="366" y="92"/>
                    </a:cubicBezTo>
                    <a:cubicBezTo>
                      <a:pt x="343" y="183"/>
                      <a:pt x="298" y="298"/>
                      <a:pt x="252" y="389"/>
                    </a:cubicBezTo>
                    <a:cubicBezTo>
                      <a:pt x="206" y="503"/>
                      <a:pt x="138" y="617"/>
                      <a:pt x="69" y="731"/>
                    </a:cubicBezTo>
                    <a:lnTo>
                      <a:pt x="92" y="731"/>
                    </a:lnTo>
                    <a:cubicBezTo>
                      <a:pt x="69" y="754"/>
                      <a:pt x="47" y="800"/>
                      <a:pt x="24" y="823"/>
                    </a:cubicBezTo>
                    <a:cubicBezTo>
                      <a:pt x="1" y="845"/>
                      <a:pt x="1" y="891"/>
                      <a:pt x="1" y="914"/>
                    </a:cubicBezTo>
                    <a:cubicBezTo>
                      <a:pt x="1" y="960"/>
                      <a:pt x="24" y="982"/>
                      <a:pt x="47" y="1005"/>
                    </a:cubicBezTo>
                    <a:cubicBezTo>
                      <a:pt x="63" y="1021"/>
                      <a:pt x="90" y="1037"/>
                      <a:pt x="121" y="1037"/>
                    </a:cubicBezTo>
                    <a:cubicBezTo>
                      <a:pt x="134" y="1037"/>
                      <a:pt x="147" y="1035"/>
                      <a:pt x="161" y="1028"/>
                    </a:cubicBezTo>
                    <a:cubicBezTo>
                      <a:pt x="184" y="1028"/>
                      <a:pt x="229" y="1005"/>
                      <a:pt x="252" y="982"/>
                    </a:cubicBezTo>
                    <a:cubicBezTo>
                      <a:pt x="320" y="868"/>
                      <a:pt x="389" y="754"/>
                      <a:pt x="457" y="617"/>
                    </a:cubicBezTo>
                    <a:cubicBezTo>
                      <a:pt x="503" y="480"/>
                      <a:pt x="572" y="343"/>
                      <a:pt x="617" y="183"/>
                    </a:cubicBezTo>
                    <a:cubicBezTo>
                      <a:pt x="617" y="161"/>
                      <a:pt x="617" y="115"/>
                      <a:pt x="617" y="92"/>
                    </a:cubicBezTo>
                    <a:cubicBezTo>
                      <a:pt x="594" y="47"/>
                      <a:pt x="572" y="24"/>
                      <a:pt x="549" y="24"/>
                    </a:cubicBezTo>
                    <a:cubicBezTo>
                      <a:pt x="526" y="1"/>
                      <a:pt x="503" y="1"/>
                      <a:pt x="480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1" name="Google Shape;8065;p70">
                <a:extLst>
                  <a:ext uri="{FF2B5EF4-FFF2-40B4-BE49-F238E27FC236}">
                    <a16:creationId xmlns:a16="http://schemas.microsoft.com/office/drawing/2014/main" id="{717F2099-00A4-41E7-9026-C4B79827B737}"/>
                  </a:ext>
                </a:extLst>
              </p:cNvPr>
              <p:cNvSpPr/>
              <p:nvPr/>
            </p:nvSpPr>
            <p:spPr>
              <a:xfrm>
                <a:off x="5614275" y="2746425"/>
                <a:ext cx="7959" cy="1149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891" extrusionOk="0">
                    <a:moveTo>
                      <a:pt x="457" y="0"/>
                    </a:moveTo>
                    <a:cubicBezTo>
                      <a:pt x="388" y="0"/>
                      <a:pt x="343" y="23"/>
                      <a:pt x="320" y="92"/>
                    </a:cubicBezTo>
                    <a:cubicBezTo>
                      <a:pt x="229" y="297"/>
                      <a:pt x="137" y="480"/>
                      <a:pt x="23" y="685"/>
                    </a:cubicBezTo>
                    <a:cubicBezTo>
                      <a:pt x="0" y="708"/>
                      <a:pt x="23" y="754"/>
                      <a:pt x="23" y="799"/>
                    </a:cubicBezTo>
                    <a:cubicBezTo>
                      <a:pt x="46" y="845"/>
                      <a:pt x="69" y="868"/>
                      <a:pt x="114" y="890"/>
                    </a:cubicBezTo>
                    <a:lnTo>
                      <a:pt x="229" y="890"/>
                    </a:lnTo>
                    <a:cubicBezTo>
                      <a:pt x="274" y="868"/>
                      <a:pt x="297" y="845"/>
                      <a:pt x="320" y="799"/>
                    </a:cubicBezTo>
                    <a:cubicBezTo>
                      <a:pt x="434" y="617"/>
                      <a:pt x="525" y="411"/>
                      <a:pt x="594" y="206"/>
                    </a:cubicBezTo>
                    <a:cubicBezTo>
                      <a:pt x="617" y="137"/>
                      <a:pt x="594" y="46"/>
                      <a:pt x="525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2" name="Google Shape;8066;p70">
                <a:extLst>
                  <a:ext uri="{FF2B5EF4-FFF2-40B4-BE49-F238E27FC236}">
                    <a16:creationId xmlns:a16="http://schemas.microsoft.com/office/drawing/2014/main" id="{292CC1E9-0E85-4669-9DCC-E5C355E08352}"/>
                  </a:ext>
                </a:extLst>
              </p:cNvPr>
              <p:cNvSpPr/>
              <p:nvPr/>
            </p:nvSpPr>
            <p:spPr>
              <a:xfrm>
                <a:off x="5553623" y="2690184"/>
                <a:ext cx="27103" cy="40596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3147" extrusionOk="0">
                    <a:moveTo>
                      <a:pt x="2009" y="1"/>
                    </a:moveTo>
                    <a:cubicBezTo>
                      <a:pt x="1963" y="1"/>
                      <a:pt x="1918" y="23"/>
                      <a:pt x="1918" y="69"/>
                    </a:cubicBezTo>
                    <a:cubicBezTo>
                      <a:pt x="1781" y="320"/>
                      <a:pt x="1644" y="594"/>
                      <a:pt x="1507" y="845"/>
                    </a:cubicBezTo>
                    <a:cubicBezTo>
                      <a:pt x="1073" y="1553"/>
                      <a:pt x="571" y="2192"/>
                      <a:pt x="69" y="2831"/>
                    </a:cubicBezTo>
                    <a:cubicBezTo>
                      <a:pt x="0" y="2922"/>
                      <a:pt x="23" y="3036"/>
                      <a:pt x="114" y="3105"/>
                    </a:cubicBezTo>
                    <a:cubicBezTo>
                      <a:pt x="143" y="3134"/>
                      <a:pt x="180" y="3146"/>
                      <a:pt x="218" y="3146"/>
                    </a:cubicBezTo>
                    <a:cubicBezTo>
                      <a:pt x="270" y="3146"/>
                      <a:pt x="326" y="3122"/>
                      <a:pt x="365" y="3082"/>
                    </a:cubicBezTo>
                    <a:cubicBezTo>
                      <a:pt x="685" y="2626"/>
                      <a:pt x="1005" y="2169"/>
                      <a:pt x="1278" y="1690"/>
                    </a:cubicBezTo>
                    <a:cubicBezTo>
                      <a:pt x="1575" y="1188"/>
                      <a:pt x="1849" y="663"/>
                      <a:pt x="2077" y="138"/>
                    </a:cubicBezTo>
                    <a:cubicBezTo>
                      <a:pt x="2100" y="92"/>
                      <a:pt x="2077" y="23"/>
                      <a:pt x="2032" y="23"/>
                    </a:cubicBezTo>
                    <a:cubicBezTo>
                      <a:pt x="2032" y="1"/>
                      <a:pt x="2009" y="1"/>
                      <a:pt x="2009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3" name="Google Shape;8067;p70">
                <a:extLst>
                  <a:ext uri="{FF2B5EF4-FFF2-40B4-BE49-F238E27FC236}">
                    <a16:creationId xmlns:a16="http://schemas.microsoft.com/office/drawing/2014/main" id="{A7EDC89D-A2F1-4B3B-BB45-9085E4DEC129}"/>
                  </a:ext>
                </a:extLst>
              </p:cNvPr>
              <p:cNvSpPr/>
              <p:nvPr/>
            </p:nvSpPr>
            <p:spPr>
              <a:xfrm>
                <a:off x="5272728" y="2745535"/>
                <a:ext cx="310658" cy="217030"/>
              </a:xfrm>
              <a:custGeom>
                <a:avLst/>
                <a:gdLst/>
                <a:ahLst/>
                <a:cxnLst/>
                <a:rect l="l" t="t" r="r" b="b"/>
                <a:pathLst>
                  <a:path w="24082" h="16824" extrusionOk="0">
                    <a:moveTo>
                      <a:pt x="19790" y="1"/>
                    </a:moveTo>
                    <a:cubicBezTo>
                      <a:pt x="19745" y="1"/>
                      <a:pt x="19722" y="1"/>
                      <a:pt x="19676" y="24"/>
                    </a:cubicBezTo>
                    <a:cubicBezTo>
                      <a:pt x="18170" y="708"/>
                      <a:pt x="16618" y="1211"/>
                      <a:pt x="14723" y="1758"/>
                    </a:cubicBezTo>
                    <a:cubicBezTo>
                      <a:pt x="14198" y="1918"/>
                      <a:pt x="13650" y="2055"/>
                      <a:pt x="13125" y="2215"/>
                    </a:cubicBezTo>
                    <a:cubicBezTo>
                      <a:pt x="11893" y="2534"/>
                      <a:pt x="10638" y="2900"/>
                      <a:pt x="9428" y="3288"/>
                    </a:cubicBezTo>
                    <a:cubicBezTo>
                      <a:pt x="7419" y="3927"/>
                      <a:pt x="5844" y="4612"/>
                      <a:pt x="4498" y="5433"/>
                    </a:cubicBezTo>
                    <a:cubicBezTo>
                      <a:pt x="3744" y="5890"/>
                      <a:pt x="3037" y="6415"/>
                      <a:pt x="2420" y="6985"/>
                    </a:cubicBezTo>
                    <a:cubicBezTo>
                      <a:pt x="2055" y="7328"/>
                      <a:pt x="1736" y="7670"/>
                      <a:pt x="1439" y="8012"/>
                    </a:cubicBezTo>
                    <a:cubicBezTo>
                      <a:pt x="1119" y="8401"/>
                      <a:pt x="823" y="8834"/>
                      <a:pt x="594" y="9291"/>
                    </a:cubicBezTo>
                    <a:cubicBezTo>
                      <a:pt x="184" y="10090"/>
                      <a:pt x="1" y="10934"/>
                      <a:pt x="47" y="11779"/>
                    </a:cubicBezTo>
                    <a:cubicBezTo>
                      <a:pt x="92" y="12509"/>
                      <a:pt x="343" y="13262"/>
                      <a:pt x="800" y="13970"/>
                    </a:cubicBezTo>
                    <a:cubicBezTo>
                      <a:pt x="1005" y="14267"/>
                      <a:pt x="1256" y="14563"/>
                      <a:pt x="1576" y="14883"/>
                    </a:cubicBezTo>
                    <a:cubicBezTo>
                      <a:pt x="1850" y="15134"/>
                      <a:pt x="2169" y="15408"/>
                      <a:pt x="2535" y="15636"/>
                    </a:cubicBezTo>
                    <a:cubicBezTo>
                      <a:pt x="3265" y="16093"/>
                      <a:pt x="4064" y="16435"/>
                      <a:pt x="4954" y="16618"/>
                    </a:cubicBezTo>
                    <a:cubicBezTo>
                      <a:pt x="5525" y="16755"/>
                      <a:pt x="6095" y="16823"/>
                      <a:pt x="6689" y="16823"/>
                    </a:cubicBezTo>
                    <a:cubicBezTo>
                      <a:pt x="7031" y="16823"/>
                      <a:pt x="7373" y="16800"/>
                      <a:pt x="7716" y="16755"/>
                    </a:cubicBezTo>
                    <a:cubicBezTo>
                      <a:pt x="8697" y="16640"/>
                      <a:pt x="9724" y="16412"/>
                      <a:pt x="10729" y="16115"/>
                    </a:cubicBezTo>
                    <a:cubicBezTo>
                      <a:pt x="12486" y="15613"/>
                      <a:pt x="14267" y="14769"/>
                      <a:pt x="16047" y="13650"/>
                    </a:cubicBezTo>
                    <a:cubicBezTo>
                      <a:pt x="19129" y="11665"/>
                      <a:pt x="21845" y="8948"/>
                      <a:pt x="24013" y="6757"/>
                    </a:cubicBezTo>
                    <a:cubicBezTo>
                      <a:pt x="24059" y="6689"/>
                      <a:pt x="24082" y="6597"/>
                      <a:pt x="24082" y="6529"/>
                    </a:cubicBezTo>
                    <a:cubicBezTo>
                      <a:pt x="24059" y="6506"/>
                      <a:pt x="24059" y="6483"/>
                      <a:pt x="24059" y="6460"/>
                    </a:cubicBezTo>
                    <a:cubicBezTo>
                      <a:pt x="24036" y="6072"/>
                      <a:pt x="23967" y="5661"/>
                      <a:pt x="23853" y="5251"/>
                    </a:cubicBezTo>
                    <a:cubicBezTo>
                      <a:pt x="23739" y="4908"/>
                      <a:pt x="23602" y="4566"/>
                      <a:pt x="23374" y="4109"/>
                    </a:cubicBezTo>
                    <a:cubicBezTo>
                      <a:pt x="23260" y="3881"/>
                      <a:pt x="23123" y="3653"/>
                      <a:pt x="22986" y="3425"/>
                    </a:cubicBezTo>
                    <a:lnTo>
                      <a:pt x="22895" y="3265"/>
                    </a:lnTo>
                    <a:cubicBezTo>
                      <a:pt x="22758" y="3014"/>
                      <a:pt x="22621" y="2763"/>
                      <a:pt x="22461" y="2534"/>
                    </a:cubicBezTo>
                    <a:cubicBezTo>
                      <a:pt x="22073" y="1872"/>
                      <a:pt x="21685" y="1370"/>
                      <a:pt x="21320" y="959"/>
                    </a:cubicBezTo>
                    <a:cubicBezTo>
                      <a:pt x="21114" y="754"/>
                      <a:pt x="20863" y="549"/>
                      <a:pt x="20635" y="389"/>
                    </a:cubicBezTo>
                    <a:cubicBezTo>
                      <a:pt x="20430" y="252"/>
                      <a:pt x="20224" y="138"/>
                      <a:pt x="19996" y="92"/>
                    </a:cubicBezTo>
                    <a:cubicBezTo>
                      <a:pt x="19950" y="24"/>
                      <a:pt x="19859" y="1"/>
                      <a:pt x="19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4" name="Google Shape;8068;p70">
                <a:extLst>
                  <a:ext uri="{FF2B5EF4-FFF2-40B4-BE49-F238E27FC236}">
                    <a16:creationId xmlns:a16="http://schemas.microsoft.com/office/drawing/2014/main" id="{9391380B-85C8-49F5-9490-4C808E2AEF8E}"/>
                  </a:ext>
                </a:extLst>
              </p:cNvPr>
              <p:cNvSpPr/>
              <p:nvPr/>
            </p:nvSpPr>
            <p:spPr>
              <a:xfrm>
                <a:off x="5293044" y="2745238"/>
                <a:ext cx="246764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19129" h="7876" extrusionOk="0">
                    <a:moveTo>
                      <a:pt x="18215" y="1"/>
                    </a:moveTo>
                    <a:cubicBezTo>
                      <a:pt x="18170" y="1"/>
                      <a:pt x="18147" y="24"/>
                      <a:pt x="18101" y="47"/>
                    </a:cubicBezTo>
                    <a:cubicBezTo>
                      <a:pt x="16595" y="731"/>
                      <a:pt x="15020" y="1234"/>
                      <a:pt x="13148" y="1781"/>
                    </a:cubicBezTo>
                    <a:cubicBezTo>
                      <a:pt x="12623" y="1918"/>
                      <a:pt x="12075" y="2078"/>
                      <a:pt x="11550" y="2215"/>
                    </a:cubicBezTo>
                    <a:lnTo>
                      <a:pt x="11505" y="2238"/>
                    </a:lnTo>
                    <a:cubicBezTo>
                      <a:pt x="10295" y="2557"/>
                      <a:pt x="9063" y="2900"/>
                      <a:pt x="7853" y="3311"/>
                    </a:cubicBezTo>
                    <a:cubicBezTo>
                      <a:pt x="5844" y="3950"/>
                      <a:pt x="4269" y="4635"/>
                      <a:pt x="2923" y="5456"/>
                    </a:cubicBezTo>
                    <a:cubicBezTo>
                      <a:pt x="2169" y="5913"/>
                      <a:pt x="1462" y="6438"/>
                      <a:pt x="845" y="7008"/>
                    </a:cubicBezTo>
                    <a:cubicBezTo>
                      <a:pt x="549" y="7282"/>
                      <a:pt x="252" y="7579"/>
                      <a:pt x="1" y="7876"/>
                    </a:cubicBezTo>
                    <a:cubicBezTo>
                      <a:pt x="115" y="7762"/>
                      <a:pt x="229" y="7647"/>
                      <a:pt x="366" y="7556"/>
                    </a:cubicBezTo>
                    <a:cubicBezTo>
                      <a:pt x="868" y="7145"/>
                      <a:pt x="1439" y="6757"/>
                      <a:pt x="2009" y="6438"/>
                    </a:cubicBezTo>
                    <a:cubicBezTo>
                      <a:pt x="2626" y="6118"/>
                      <a:pt x="3265" y="5821"/>
                      <a:pt x="3904" y="5548"/>
                    </a:cubicBezTo>
                    <a:cubicBezTo>
                      <a:pt x="4475" y="5319"/>
                      <a:pt x="5068" y="5091"/>
                      <a:pt x="5662" y="4886"/>
                    </a:cubicBezTo>
                    <a:cubicBezTo>
                      <a:pt x="7373" y="4292"/>
                      <a:pt x="9108" y="3836"/>
                      <a:pt x="10866" y="3356"/>
                    </a:cubicBezTo>
                    <a:cubicBezTo>
                      <a:pt x="12646" y="2877"/>
                      <a:pt x="14426" y="2375"/>
                      <a:pt x="16161" y="1759"/>
                    </a:cubicBezTo>
                    <a:cubicBezTo>
                      <a:pt x="17029" y="1439"/>
                      <a:pt x="17873" y="1074"/>
                      <a:pt x="18695" y="686"/>
                    </a:cubicBezTo>
                    <a:cubicBezTo>
                      <a:pt x="18832" y="594"/>
                      <a:pt x="18992" y="526"/>
                      <a:pt x="19128" y="457"/>
                    </a:cubicBezTo>
                    <a:cubicBezTo>
                      <a:pt x="19106" y="435"/>
                      <a:pt x="19083" y="412"/>
                      <a:pt x="19060" y="389"/>
                    </a:cubicBezTo>
                    <a:cubicBezTo>
                      <a:pt x="18855" y="252"/>
                      <a:pt x="18649" y="161"/>
                      <a:pt x="18421" y="115"/>
                    </a:cubicBezTo>
                    <a:cubicBezTo>
                      <a:pt x="18375" y="47"/>
                      <a:pt x="18284" y="1"/>
                      <a:pt x="182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5" name="Google Shape;8069;p70">
                <a:extLst>
                  <a:ext uri="{FF2B5EF4-FFF2-40B4-BE49-F238E27FC236}">
                    <a16:creationId xmlns:a16="http://schemas.microsoft.com/office/drawing/2014/main" id="{2F8085F9-5E71-4565-99BD-5F6051995348}"/>
                  </a:ext>
                </a:extLst>
              </p:cNvPr>
              <p:cNvSpPr/>
              <p:nvPr/>
            </p:nvSpPr>
            <p:spPr>
              <a:xfrm>
                <a:off x="5501510" y="2767915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5B3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6" name="Google Shape;8070;p70">
                <a:extLst>
                  <a:ext uri="{FF2B5EF4-FFF2-40B4-BE49-F238E27FC236}">
                    <a16:creationId xmlns:a16="http://schemas.microsoft.com/office/drawing/2014/main" id="{014490BB-AE12-461D-93A2-B36CC1578E7E}"/>
                  </a:ext>
                </a:extLst>
              </p:cNvPr>
              <p:cNvSpPr/>
              <p:nvPr/>
            </p:nvSpPr>
            <p:spPr>
              <a:xfrm>
                <a:off x="5290103" y="2806780"/>
                <a:ext cx="293282" cy="155780"/>
              </a:xfrm>
              <a:custGeom>
                <a:avLst/>
                <a:gdLst/>
                <a:ahLst/>
                <a:cxnLst/>
                <a:rect l="l" t="t" r="r" b="b"/>
                <a:pathLst>
                  <a:path w="22735" h="12076" extrusionOk="0">
                    <a:moveTo>
                      <a:pt x="22324" y="0"/>
                    </a:moveTo>
                    <a:cubicBezTo>
                      <a:pt x="21365" y="1142"/>
                      <a:pt x="20338" y="2237"/>
                      <a:pt x="19265" y="3287"/>
                    </a:cubicBezTo>
                    <a:cubicBezTo>
                      <a:pt x="17873" y="4611"/>
                      <a:pt x="16389" y="5867"/>
                      <a:pt x="14814" y="6962"/>
                    </a:cubicBezTo>
                    <a:cubicBezTo>
                      <a:pt x="14038" y="7510"/>
                      <a:pt x="13239" y="8012"/>
                      <a:pt x="12440" y="8469"/>
                    </a:cubicBezTo>
                    <a:cubicBezTo>
                      <a:pt x="11642" y="8902"/>
                      <a:pt x="10820" y="9290"/>
                      <a:pt x="9998" y="9633"/>
                    </a:cubicBezTo>
                    <a:cubicBezTo>
                      <a:pt x="9199" y="9952"/>
                      <a:pt x="8377" y="10226"/>
                      <a:pt x="7533" y="10432"/>
                    </a:cubicBezTo>
                    <a:cubicBezTo>
                      <a:pt x="6803" y="10591"/>
                      <a:pt x="6049" y="10728"/>
                      <a:pt x="5296" y="10774"/>
                    </a:cubicBezTo>
                    <a:cubicBezTo>
                      <a:pt x="5053" y="10789"/>
                      <a:pt x="4809" y="10797"/>
                      <a:pt x="4567" y="10797"/>
                    </a:cubicBezTo>
                    <a:cubicBezTo>
                      <a:pt x="4081" y="10797"/>
                      <a:pt x="3599" y="10766"/>
                      <a:pt x="3128" y="10706"/>
                    </a:cubicBezTo>
                    <a:cubicBezTo>
                      <a:pt x="2352" y="10614"/>
                      <a:pt x="1576" y="10477"/>
                      <a:pt x="845" y="10226"/>
                    </a:cubicBezTo>
                    <a:cubicBezTo>
                      <a:pt x="548" y="10135"/>
                      <a:pt x="275" y="10021"/>
                      <a:pt x="1" y="9907"/>
                    </a:cubicBezTo>
                    <a:lnTo>
                      <a:pt x="1" y="9907"/>
                    </a:lnTo>
                    <a:cubicBezTo>
                      <a:pt x="69" y="9975"/>
                      <a:pt x="138" y="10066"/>
                      <a:pt x="229" y="10135"/>
                    </a:cubicBezTo>
                    <a:cubicBezTo>
                      <a:pt x="503" y="10409"/>
                      <a:pt x="822" y="10660"/>
                      <a:pt x="1188" y="10888"/>
                    </a:cubicBezTo>
                    <a:cubicBezTo>
                      <a:pt x="1895" y="11345"/>
                      <a:pt x="2717" y="11687"/>
                      <a:pt x="3607" y="11892"/>
                    </a:cubicBezTo>
                    <a:cubicBezTo>
                      <a:pt x="4178" y="12007"/>
                      <a:pt x="4748" y="12075"/>
                      <a:pt x="5342" y="12075"/>
                    </a:cubicBezTo>
                    <a:cubicBezTo>
                      <a:pt x="5684" y="12075"/>
                      <a:pt x="6026" y="12052"/>
                      <a:pt x="6369" y="12007"/>
                    </a:cubicBezTo>
                    <a:cubicBezTo>
                      <a:pt x="7373" y="11892"/>
                      <a:pt x="8377" y="11687"/>
                      <a:pt x="9382" y="11390"/>
                    </a:cubicBezTo>
                    <a:cubicBezTo>
                      <a:pt x="11139" y="10865"/>
                      <a:pt x="12920" y="10021"/>
                      <a:pt x="14700" y="8902"/>
                    </a:cubicBezTo>
                    <a:cubicBezTo>
                      <a:pt x="17804" y="6917"/>
                      <a:pt x="20498" y="4200"/>
                      <a:pt x="22666" y="2009"/>
                    </a:cubicBezTo>
                    <a:cubicBezTo>
                      <a:pt x="22712" y="1963"/>
                      <a:pt x="22735" y="1872"/>
                      <a:pt x="22735" y="1804"/>
                    </a:cubicBezTo>
                    <a:cubicBezTo>
                      <a:pt x="22735" y="1758"/>
                      <a:pt x="22712" y="1735"/>
                      <a:pt x="22712" y="1712"/>
                    </a:cubicBezTo>
                    <a:cubicBezTo>
                      <a:pt x="22689" y="1301"/>
                      <a:pt x="22620" y="891"/>
                      <a:pt x="22506" y="503"/>
                    </a:cubicBezTo>
                    <a:cubicBezTo>
                      <a:pt x="22461" y="343"/>
                      <a:pt x="22392" y="160"/>
                      <a:pt x="223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1;p70">
                <a:extLst>
                  <a:ext uri="{FF2B5EF4-FFF2-40B4-BE49-F238E27FC236}">
                    <a16:creationId xmlns:a16="http://schemas.microsoft.com/office/drawing/2014/main" id="{729A12B1-584A-406B-B03D-1541F768F849}"/>
                  </a:ext>
                </a:extLst>
              </p:cNvPr>
              <p:cNvSpPr/>
              <p:nvPr/>
            </p:nvSpPr>
            <p:spPr>
              <a:xfrm>
                <a:off x="5295998" y="2743484"/>
                <a:ext cx="232910" cy="99137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7685" extrusionOk="0">
                    <a:moveTo>
                      <a:pt x="17735" y="0"/>
                    </a:moveTo>
                    <a:cubicBezTo>
                      <a:pt x="17268" y="222"/>
                      <a:pt x="16801" y="402"/>
                      <a:pt x="16334" y="579"/>
                    </a:cubicBezTo>
                    <a:lnTo>
                      <a:pt x="16334" y="579"/>
                    </a:lnTo>
                    <a:cubicBezTo>
                      <a:pt x="16337" y="577"/>
                      <a:pt x="16340" y="574"/>
                      <a:pt x="16343" y="571"/>
                    </a:cubicBezTo>
                    <a:lnTo>
                      <a:pt x="16343" y="571"/>
                    </a:lnTo>
                    <a:cubicBezTo>
                      <a:pt x="15795" y="776"/>
                      <a:pt x="15247" y="959"/>
                      <a:pt x="14677" y="1141"/>
                    </a:cubicBezTo>
                    <a:cubicBezTo>
                      <a:pt x="14175" y="1301"/>
                      <a:pt x="13695" y="1461"/>
                      <a:pt x="13193" y="1598"/>
                    </a:cubicBezTo>
                    <a:cubicBezTo>
                      <a:pt x="12349" y="1849"/>
                      <a:pt x="11527" y="2077"/>
                      <a:pt x="10682" y="2283"/>
                    </a:cubicBezTo>
                    <a:cubicBezTo>
                      <a:pt x="8925" y="2762"/>
                      <a:pt x="7167" y="3218"/>
                      <a:pt x="5478" y="3880"/>
                    </a:cubicBezTo>
                    <a:cubicBezTo>
                      <a:pt x="4428" y="4291"/>
                      <a:pt x="3401" y="4771"/>
                      <a:pt x="2465" y="5387"/>
                    </a:cubicBezTo>
                    <a:cubicBezTo>
                      <a:pt x="1552" y="5980"/>
                      <a:pt x="731" y="6688"/>
                      <a:pt x="23" y="7532"/>
                    </a:cubicBezTo>
                    <a:cubicBezTo>
                      <a:pt x="0" y="7578"/>
                      <a:pt x="23" y="7646"/>
                      <a:pt x="69" y="7669"/>
                    </a:cubicBezTo>
                    <a:cubicBezTo>
                      <a:pt x="88" y="7679"/>
                      <a:pt x="106" y="7684"/>
                      <a:pt x="125" y="7684"/>
                    </a:cubicBezTo>
                    <a:cubicBezTo>
                      <a:pt x="152" y="7684"/>
                      <a:pt x="179" y="7673"/>
                      <a:pt x="206" y="7646"/>
                    </a:cubicBezTo>
                    <a:cubicBezTo>
                      <a:pt x="206" y="7624"/>
                      <a:pt x="206" y="7624"/>
                      <a:pt x="206" y="7624"/>
                    </a:cubicBezTo>
                    <a:cubicBezTo>
                      <a:pt x="457" y="7327"/>
                      <a:pt x="708" y="7053"/>
                      <a:pt x="1004" y="6802"/>
                    </a:cubicBezTo>
                    <a:cubicBezTo>
                      <a:pt x="1278" y="6528"/>
                      <a:pt x="1598" y="6277"/>
                      <a:pt x="1917" y="6049"/>
                    </a:cubicBezTo>
                    <a:lnTo>
                      <a:pt x="1895" y="6049"/>
                    </a:lnTo>
                    <a:cubicBezTo>
                      <a:pt x="3036" y="5250"/>
                      <a:pt x="4291" y="4656"/>
                      <a:pt x="5569" y="4177"/>
                    </a:cubicBezTo>
                    <a:cubicBezTo>
                      <a:pt x="7259" y="3561"/>
                      <a:pt x="9016" y="3104"/>
                      <a:pt x="10774" y="2648"/>
                    </a:cubicBezTo>
                    <a:cubicBezTo>
                      <a:pt x="11595" y="2420"/>
                      <a:pt x="12440" y="2214"/>
                      <a:pt x="13262" y="1963"/>
                    </a:cubicBezTo>
                    <a:cubicBezTo>
                      <a:pt x="13467" y="1895"/>
                      <a:pt x="13672" y="1826"/>
                      <a:pt x="13878" y="1758"/>
                    </a:cubicBezTo>
                    <a:cubicBezTo>
                      <a:pt x="14175" y="1666"/>
                      <a:pt x="14471" y="1575"/>
                      <a:pt x="14768" y="1506"/>
                    </a:cubicBezTo>
                    <a:cubicBezTo>
                      <a:pt x="15316" y="1324"/>
                      <a:pt x="15887" y="1141"/>
                      <a:pt x="16434" y="959"/>
                    </a:cubicBezTo>
                    <a:cubicBezTo>
                      <a:pt x="16685" y="867"/>
                      <a:pt x="16914" y="776"/>
                      <a:pt x="17142" y="685"/>
                    </a:cubicBezTo>
                    <a:cubicBezTo>
                      <a:pt x="17416" y="593"/>
                      <a:pt x="17667" y="479"/>
                      <a:pt x="17918" y="342"/>
                    </a:cubicBezTo>
                    <a:cubicBezTo>
                      <a:pt x="18009" y="297"/>
                      <a:pt x="18055" y="183"/>
                      <a:pt x="17986" y="91"/>
                    </a:cubicBezTo>
                    <a:cubicBezTo>
                      <a:pt x="17964" y="46"/>
                      <a:pt x="17941" y="23"/>
                      <a:pt x="17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8" name="Google Shape;8072;p70">
                <a:extLst>
                  <a:ext uri="{FF2B5EF4-FFF2-40B4-BE49-F238E27FC236}">
                    <a16:creationId xmlns:a16="http://schemas.microsoft.com/office/drawing/2014/main" id="{1A54EC97-DF9D-43E7-AF79-752D1A7551E0}"/>
                  </a:ext>
                </a:extLst>
              </p:cNvPr>
              <p:cNvSpPr/>
              <p:nvPr/>
            </p:nvSpPr>
            <p:spPr>
              <a:xfrm>
                <a:off x="5248890" y="1985612"/>
                <a:ext cx="504390" cy="433440"/>
              </a:xfrm>
              <a:custGeom>
                <a:avLst/>
                <a:gdLst/>
                <a:ahLst/>
                <a:cxnLst/>
                <a:rect l="l" t="t" r="r" b="b"/>
                <a:pathLst>
                  <a:path w="39100" h="33600" extrusionOk="0">
                    <a:moveTo>
                      <a:pt x="26797" y="1"/>
                    </a:moveTo>
                    <a:cubicBezTo>
                      <a:pt x="26158" y="1"/>
                      <a:pt x="25496" y="24"/>
                      <a:pt x="24811" y="46"/>
                    </a:cubicBezTo>
                    <a:cubicBezTo>
                      <a:pt x="23693" y="115"/>
                      <a:pt x="22574" y="206"/>
                      <a:pt x="21502" y="366"/>
                    </a:cubicBezTo>
                    <a:cubicBezTo>
                      <a:pt x="20132" y="571"/>
                      <a:pt x="18717" y="868"/>
                      <a:pt x="17210" y="1325"/>
                    </a:cubicBezTo>
                    <a:cubicBezTo>
                      <a:pt x="15430" y="1850"/>
                      <a:pt x="13718" y="2534"/>
                      <a:pt x="12075" y="3356"/>
                    </a:cubicBezTo>
                    <a:cubicBezTo>
                      <a:pt x="10454" y="4178"/>
                      <a:pt x="8902" y="5159"/>
                      <a:pt x="7487" y="6278"/>
                    </a:cubicBezTo>
                    <a:cubicBezTo>
                      <a:pt x="6072" y="7396"/>
                      <a:pt x="4793" y="8652"/>
                      <a:pt x="3721" y="10067"/>
                    </a:cubicBezTo>
                    <a:cubicBezTo>
                      <a:pt x="2648" y="11459"/>
                      <a:pt x="1780" y="13011"/>
                      <a:pt x="1141" y="14677"/>
                    </a:cubicBezTo>
                    <a:cubicBezTo>
                      <a:pt x="479" y="16367"/>
                      <a:pt x="114" y="18193"/>
                      <a:pt x="23" y="20087"/>
                    </a:cubicBezTo>
                    <a:cubicBezTo>
                      <a:pt x="0" y="20795"/>
                      <a:pt x="0" y="21548"/>
                      <a:pt x="23" y="22438"/>
                    </a:cubicBezTo>
                    <a:cubicBezTo>
                      <a:pt x="46" y="23260"/>
                      <a:pt x="114" y="24104"/>
                      <a:pt x="228" y="24926"/>
                    </a:cubicBezTo>
                    <a:cubicBezTo>
                      <a:pt x="342" y="25748"/>
                      <a:pt x="502" y="26569"/>
                      <a:pt x="685" y="27345"/>
                    </a:cubicBezTo>
                    <a:cubicBezTo>
                      <a:pt x="845" y="28030"/>
                      <a:pt x="1073" y="28738"/>
                      <a:pt x="1301" y="29423"/>
                    </a:cubicBezTo>
                    <a:cubicBezTo>
                      <a:pt x="1233" y="29514"/>
                      <a:pt x="1210" y="29651"/>
                      <a:pt x="1278" y="29765"/>
                    </a:cubicBezTo>
                    <a:cubicBezTo>
                      <a:pt x="1689" y="30564"/>
                      <a:pt x="2146" y="31249"/>
                      <a:pt x="2625" y="31888"/>
                    </a:cubicBezTo>
                    <a:cubicBezTo>
                      <a:pt x="3287" y="32709"/>
                      <a:pt x="3903" y="33212"/>
                      <a:pt x="4588" y="33463"/>
                    </a:cubicBezTo>
                    <a:cubicBezTo>
                      <a:pt x="4748" y="33508"/>
                      <a:pt x="4908" y="33554"/>
                      <a:pt x="5136" y="33577"/>
                    </a:cubicBezTo>
                    <a:cubicBezTo>
                      <a:pt x="5204" y="33577"/>
                      <a:pt x="5250" y="33600"/>
                      <a:pt x="5318" y="33600"/>
                    </a:cubicBezTo>
                    <a:cubicBezTo>
                      <a:pt x="5410" y="33600"/>
                      <a:pt x="5547" y="33577"/>
                      <a:pt x="5684" y="33554"/>
                    </a:cubicBezTo>
                    <a:cubicBezTo>
                      <a:pt x="5980" y="33508"/>
                      <a:pt x="6300" y="33394"/>
                      <a:pt x="6597" y="33189"/>
                    </a:cubicBezTo>
                    <a:cubicBezTo>
                      <a:pt x="7122" y="32869"/>
                      <a:pt x="7555" y="32344"/>
                      <a:pt x="7966" y="31568"/>
                    </a:cubicBezTo>
                    <a:cubicBezTo>
                      <a:pt x="8286" y="30998"/>
                      <a:pt x="8560" y="30358"/>
                      <a:pt x="8811" y="29514"/>
                    </a:cubicBezTo>
                    <a:cubicBezTo>
                      <a:pt x="9039" y="28806"/>
                      <a:pt x="9221" y="28076"/>
                      <a:pt x="9358" y="27345"/>
                    </a:cubicBezTo>
                    <a:cubicBezTo>
                      <a:pt x="9701" y="25519"/>
                      <a:pt x="9815" y="23556"/>
                      <a:pt x="9701" y="21479"/>
                    </a:cubicBezTo>
                    <a:cubicBezTo>
                      <a:pt x="9610" y="19996"/>
                      <a:pt x="9381" y="18535"/>
                      <a:pt x="9039" y="17143"/>
                    </a:cubicBezTo>
                    <a:cubicBezTo>
                      <a:pt x="8765" y="16001"/>
                      <a:pt x="8400" y="14929"/>
                      <a:pt x="7943" y="13947"/>
                    </a:cubicBezTo>
                    <a:lnTo>
                      <a:pt x="7943" y="13947"/>
                    </a:lnTo>
                    <a:cubicBezTo>
                      <a:pt x="9176" y="14540"/>
                      <a:pt x="10568" y="14974"/>
                      <a:pt x="12075" y="15248"/>
                    </a:cubicBezTo>
                    <a:cubicBezTo>
                      <a:pt x="13079" y="15408"/>
                      <a:pt x="14083" y="15499"/>
                      <a:pt x="15088" y="15499"/>
                    </a:cubicBezTo>
                    <a:cubicBezTo>
                      <a:pt x="15841" y="15499"/>
                      <a:pt x="16617" y="15454"/>
                      <a:pt x="17370" y="15362"/>
                    </a:cubicBezTo>
                    <a:cubicBezTo>
                      <a:pt x="19082" y="15134"/>
                      <a:pt x="20703" y="14677"/>
                      <a:pt x="22186" y="13970"/>
                    </a:cubicBezTo>
                    <a:cubicBezTo>
                      <a:pt x="22940" y="13605"/>
                      <a:pt x="23647" y="13171"/>
                      <a:pt x="24332" y="12692"/>
                    </a:cubicBezTo>
                    <a:cubicBezTo>
                      <a:pt x="24948" y="12235"/>
                      <a:pt x="25542" y="11710"/>
                      <a:pt x="26067" y="11140"/>
                    </a:cubicBezTo>
                    <a:cubicBezTo>
                      <a:pt x="26637" y="11482"/>
                      <a:pt x="27276" y="11779"/>
                      <a:pt x="27938" y="11984"/>
                    </a:cubicBezTo>
                    <a:cubicBezTo>
                      <a:pt x="28669" y="12212"/>
                      <a:pt x="29445" y="12349"/>
                      <a:pt x="30266" y="12395"/>
                    </a:cubicBezTo>
                    <a:cubicBezTo>
                      <a:pt x="30472" y="12418"/>
                      <a:pt x="30654" y="12418"/>
                      <a:pt x="30860" y="12418"/>
                    </a:cubicBezTo>
                    <a:cubicBezTo>
                      <a:pt x="32252" y="12418"/>
                      <a:pt x="33622" y="12144"/>
                      <a:pt x="34854" y="11596"/>
                    </a:cubicBezTo>
                    <a:cubicBezTo>
                      <a:pt x="35767" y="11185"/>
                      <a:pt x="36612" y="10637"/>
                      <a:pt x="37297" y="9975"/>
                    </a:cubicBezTo>
                    <a:cubicBezTo>
                      <a:pt x="38004" y="9291"/>
                      <a:pt x="38575" y="8492"/>
                      <a:pt x="38986" y="7602"/>
                    </a:cubicBezTo>
                    <a:cubicBezTo>
                      <a:pt x="38986" y="7579"/>
                      <a:pt x="39009" y="7556"/>
                      <a:pt x="39009" y="7533"/>
                    </a:cubicBezTo>
                    <a:cubicBezTo>
                      <a:pt x="39009" y="7533"/>
                      <a:pt x="39009" y="7510"/>
                      <a:pt x="39031" y="7510"/>
                    </a:cubicBezTo>
                    <a:cubicBezTo>
                      <a:pt x="39054" y="7442"/>
                      <a:pt x="39054" y="7396"/>
                      <a:pt x="39031" y="7328"/>
                    </a:cubicBezTo>
                    <a:cubicBezTo>
                      <a:pt x="39100" y="6734"/>
                      <a:pt x="39077" y="6164"/>
                      <a:pt x="38986" y="5616"/>
                    </a:cubicBezTo>
                    <a:cubicBezTo>
                      <a:pt x="38894" y="5068"/>
                      <a:pt x="38712" y="4566"/>
                      <a:pt x="38438" y="4064"/>
                    </a:cubicBezTo>
                    <a:cubicBezTo>
                      <a:pt x="37959" y="3196"/>
                      <a:pt x="37182" y="2443"/>
                      <a:pt x="36133" y="1827"/>
                    </a:cubicBezTo>
                    <a:cubicBezTo>
                      <a:pt x="35653" y="1576"/>
                      <a:pt x="35105" y="1325"/>
                      <a:pt x="34489" y="1096"/>
                    </a:cubicBezTo>
                    <a:cubicBezTo>
                      <a:pt x="33964" y="891"/>
                      <a:pt x="33371" y="731"/>
                      <a:pt x="32686" y="571"/>
                    </a:cubicBezTo>
                    <a:cubicBezTo>
                      <a:pt x="31499" y="320"/>
                      <a:pt x="30198" y="138"/>
                      <a:pt x="28714" y="46"/>
                    </a:cubicBezTo>
                    <a:cubicBezTo>
                      <a:pt x="28075" y="24"/>
                      <a:pt x="27436" y="1"/>
                      <a:pt x="267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9" name="Google Shape;8073;p70">
                <a:extLst>
                  <a:ext uri="{FF2B5EF4-FFF2-40B4-BE49-F238E27FC236}">
                    <a16:creationId xmlns:a16="http://schemas.microsoft.com/office/drawing/2014/main" id="{86736914-BB3A-4A9C-9BDF-7E8FF3DC467B}"/>
                  </a:ext>
                </a:extLst>
              </p:cNvPr>
              <p:cNvSpPr/>
              <p:nvPr/>
            </p:nvSpPr>
            <p:spPr>
              <a:xfrm>
                <a:off x="5295108" y="2106040"/>
                <a:ext cx="252350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9562" h="3955" extrusionOk="0">
                    <a:moveTo>
                      <a:pt x="18147" y="525"/>
                    </a:moveTo>
                    <a:cubicBezTo>
                      <a:pt x="18147" y="525"/>
                      <a:pt x="18127" y="525"/>
                      <a:pt x="18124" y="544"/>
                    </a:cubicBezTo>
                    <a:lnTo>
                      <a:pt x="18124" y="544"/>
                    </a:lnTo>
                    <a:cubicBezTo>
                      <a:pt x="18132" y="538"/>
                      <a:pt x="18139" y="532"/>
                      <a:pt x="18147" y="525"/>
                    </a:cubicBezTo>
                    <a:close/>
                    <a:moveTo>
                      <a:pt x="2717" y="1781"/>
                    </a:moveTo>
                    <a:cubicBezTo>
                      <a:pt x="2723" y="1783"/>
                      <a:pt x="2729" y="1785"/>
                      <a:pt x="2735" y="1787"/>
                    </a:cubicBezTo>
                    <a:lnTo>
                      <a:pt x="2735" y="1787"/>
                    </a:lnTo>
                    <a:cubicBezTo>
                      <a:pt x="2730" y="1784"/>
                      <a:pt x="2725" y="1781"/>
                      <a:pt x="2717" y="1781"/>
                    </a:cubicBezTo>
                    <a:close/>
                    <a:moveTo>
                      <a:pt x="18923" y="0"/>
                    </a:moveTo>
                    <a:cubicBezTo>
                      <a:pt x="18786" y="0"/>
                      <a:pt x="18672" y="69"/>
                      <a:pt x="18558" y="160"/>
                    </a:cubicBezTo>
                    <a:cubicBezTo>
                      <a:pt x="18421" y="297"/>
                      <a:pt x="18284" y="411"/>
                      <a:pt x="18124" y="548"/>
                    </a:cubicBezTo>
                    <a:cubicBezTo>
                      <a:pt x="18124" y="547"/>
                      <a:pt x="18124" y="545"/>
                      <a:pt x="18124" y="544"/>
                    </a:cubicBezTo>
                    <a:lnTo>
                      <a:pt x="18124" y="544"/>
                    </a:lnTo>
                    <a:cubicBezTo>
                      <a:pt x="17469" y="1083"/>
                      <a:pt x="16768" y="1534"/>
                      <a:pt x="16001" y="1895"/>
                    </a:cubicBezTo>
                    <a:cubicBezTo>
                      <a:pt x="15020" y="2329"/>
                      <a:pt x="13970" y="2625"/>
                      <a:pt x="12920" y="2831"/>
                    </a:cubicBezTo>
                    <a:cubicBezTo>
                      <a:pt x="12121" y="2968"/>
                      <a:pt x="11299" y="3059"/>
                      <a:pt x="10477" y="3082"/>
                    </a:cubicBezTo>
                    <a:cubicBezTo>
                      <a:pt x="10272" y="3087"/>
                      <a:pt x="10065" y="3090"/>
                      <a:pt x="9858" y="3090"/>
                    </a:cubicBezTo>
                    <a:cubicBezTo>
                      <a:pt x="9235" y="3090"/>
                      <a:pt x="8606" y="3065"/>
                      <a:pt x="7989" y="3013"/>
                    </a:cubicBezTo>
                    <a:lnTo>
                      <a:pt x="8012" y="3013"/>
                    </a:lnTo>
                    <a:cubicBezTo>
                      <a:pt x="6193" y="2854"/>
                      <a:pt x="4441" y="2423"/>
                      <a:pt x="2735" y="1787"/>
                    </a:cubicBezTo>
                    <a:lnTo>
                      <a:pt x="2735" y="1787"/>
                    </a:lnTo>
                    <a:cubicBezTo>
                      <a:pt x="2738" y="1790"/>
                      <a:pt x="2741" y="1794"/>
                      <a:pt x="2745" y="1797"/>
                    </a:cubicBezTo>
                    <a:lnTo>
                      <a:pt x="2745" y="1797"/>
                    </a:lnTo>
                    <a:cubicBezTo>
                      <a:pt x="1884" y="1478"/>
                      <a:pt x="1045" y="1070"/>
                      <a:pt x="252" y="594"/>
                    </a:cubicBezTo>
                    <a:cubicBezTo>
                      <a:pt x="229" y="588"/>
                      <a:pt x="206" y="585"/>
                      <a:pt x="184" y="585"/>
                    </a:cubicBezTo>
                    <a:cubicBezTo>
                      <a:pt x="119" y="585"/>
                      <a:pt x="63" y="611"/>
                      <a:pt x="46" y="662"/>
                    </a:cubicBezTo>
                    <a:cubicBezTo>
                      <a:pt x="1" y="731"/>
                      <a:pt x="23" y="822"/>
                      <a:pt x="92" y="868"/>
                    </a:cubicBezTo>
                    <a:cubicBezTo>
                      <a:pt x="777" y="1279"/>
                      <a:pt x="1461" y="1644"/>
                      <a:pt x="2169" y="1963"/>
                    </a:cubicBezTo>
                    <a:cubicBezTo>
                      <a:pt x="2945" y="2329"/>
                      <a:pt x="3721" y="2625"/>
                      <a:pt x="4520" y="2876"/>
                    </a:cubicBezTo>
                    <a:cubicBezTo>
                      <a:pt x="5342" y="3150"/>
                      <a:pt x="6186" y="3356"/>
                      <a:pt x="7031" y="3538"/>
                    </a:cubicBezTo>
                    <a:cubicBezTo>
                      <a:pt x="7898" y="3721"/>
                      <a:pt x="8788" y="3835"/>
                      <a:pt x="9679" y="3903"/>
                    </a:cubicBezTo>
                    <a:cubicBezTo>
                      <a:pt x="10104" y="3937"/>
                      <a:pt x="10530" y="3954"/>
                      <a:pt x="10956" y="3954"/>
                    </a:cubicBezTo>
                    <a:cubicBezTo>
                      <a:pt x="12269" y="3954"/>
                      <a:pt x="13579" y="3792"/>
                      <a:pt x="14837" y="3447"/>
                    </a:cubicBezTo>
                    <a:cubicBezTo>
                      <a:pt x="15659" y="3219"/>
                      <a:pt x="16458" y="2899"/>
                      <a:pt x="17211" y="2488"/>
                    </a:cubicBezTo>
                    <a:cubicBezTo>
                      <a:pt x="17553" y="2306"/>
                      <a:pt x="17896" y="2077"/>
                      <a:pt x="18238" y="1849"/>
                    </a:cubicBezTo>
                    <a:cubicBezTo>
                      <a:pt x="18603" y="1598"/>
                      <a:pt x="18946" y="1324"/>
                      <a:pt x="19242" y="1005"/>
                    </a:cubicBezTo>
                    <a:cubicBezTo>
                      <a:pt x="19288" y="982"/>
                      <a:pt x="19311" y="936"/>
                      <a:pt x="19357" y="913"/>
                    </a:cubicBezTo>
                    <a:cubicBezTo>
                      <a:pt x="19562" y="708"/>
                      <a:pt x="19539" y="343"/>
                      <a:pt x="19311" y="137"/>
                    </a:cubicBezTo>
                    <a:cubicBezTo>
                      <a:pt x="19220" y="46"/>
                      <a:pt x="19083" y="0"/>
                      <a:pt x="18946" y="0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0" name="Google Shape;8074;p70">
                <a:extLst>
                  <a:ext uri="{FF2B5EF4-FFF2-40B4-BE49-F238E27FC236}">
                    <a16:creationId xmlns:a16="http://schemas.microsoft.com/office/drawing/2014/main" id="{580BB08F-7B59-42B4-8EFB-C85BBCF17E77}"/>
                  </a:ext>
                </a:extLst>
              </p:cNvPr>
              <p:cNvSpPr/>
              <p:nvPr/>
            </p:nvSpPr>
            <p:spPr>
              <a:xfrm>
                <a:off x="5447036" y="2029483"/>
                <a:ext cx="123685" cy="81476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6316" extrusionOk="0">
                    <a:moveTo>
                      <a:pt x="9085" y="1"/>
                    </a:moveTo>
                    <a:cubicBezTo>
                      <a:pt x="9039" y="1"/>
                      <a:pt x="8971" y="1"/>
                      <a:pt x="8925" y="24"/>
                    </a:cubicBezTo>
                    <a:cubicBezTo>
                      <a:pt x="8857" y="46"/>
                      <a:pt x="8765" y="92"/>
                      <a:pt x="8720" y="161"/>
                    </a:cubicBezTo>
                    <a:cubicBezTo>
                      <a:pt x="8651" y="229"/>
                      <a:pt x="8606" y="297"/>
                      <a:pt x="8583" y="389"/>
                    </a:cubicBezTo>
                    <a:cubicBezTo>
                      <a:pt x="8583" y="389"/>
                      <a:pt x="8583" y="389"/>
                      <a:pt x="8583" y="412"/>
                    </a:cubicBezTo>
                    <a:cubicBezTo>
                      <a:pt x="8469" y="731"/>
                      <a:pt x="8309" y="1051"/>
                      <a:pt x="8149" y="1370"/>
                    </a:cubicBezTo>
                    <a:cubicBezTo>
                      <a:pt x="7989" y="1690"/>
                      <a:pt x="7784" y="1987"/>
                      <a:pt x="7579" y="2283"/>
                    </a:cubicBezTo>
                    <a:cubicBezTo>
                      <a:pt x="7168" y="2877"/>
                      <a:pt x="6643" y="3379"/>
                      <a:pt x="6095" y="3858"/>
                    </a:cubicBezTo>
                    <a:cubicBezTo>
                      <a:pt x="6118" y="3835"/>
                      <a:pt x="6141" y="3813"/>
                      <a:pt x="6163" y="3790"/>
                    </a:cubicBezTo>
                    <a:lnTo>
                      <a:pt x="6163" y="3790"/>
                    </a:lnTo>
                    <a:cubicBezTo>
                      <a:pt x="5524" y="4315"/>
                      <a:pt x="4839" y="4771"/>
                      <a:pt x="4086" y="5136"/>
                    </a:cubicBezTo>
                    <a:cubicBezTo>
                      <a:pt x="3356" y="5479"/>
                      <a:pt x="2603" y="5730"/>
                      <a:pt x="1804" y="5867"/>
                    </a:cubicBezTo>
                    <a:cubicBezTo>
                      <a:pt x="1328" y="5946"/>
                      <a:pt x="852" y="6008"/>
                      <a:pt x="361" y="6008"/>
                    </a:cubicBezTo>
                    <a:cubicBezTo>
                      <a:pt x="287" y="6008"/>
                      <a:pt x="212" y="6007"/>
                      <a:pt x="137" y="6004"/>
                    </a:cubicBezTo>
                    <a:cubicBezTo>
                      <a:pt x="69" y="6004"/>
                      <a:pt x="0" y="6072"/>
                      <a:pt x="0" y="6164"/>
                    </a:cubicBezTo>
                    <a:cubicBezTo>
                      <a:pt x="0" y="6255"/>
                      <a:pt x="69" y="6301"/>
                      <a:pt x="160" y="6301"/>
                    </a:cubicBezTo>
                    <a:cubicBezTo>
                      <a:pt x="340" y="6310"/>
                      <a:pt x="523" y="6316"/>
                      <a:pt x="708" y="6316"/>
                    </a:cubicBezTo>
                    <a:cubicBezTo>
                      <a:pt x="968" y="6316"/>
                      <a:pt x="1230" y="6304"/>
                      <a:pt x="1484" y="6278"/>
                    </a:cubicBezTo>
                    <a:cubicBezTo>
                      <a:pt x="1918" y="6255"/>
                      <a:pt x="2352" y="6164"/>
                      <a:pt x="2785" y="6072"/>
                    </a:cubicBezTo>
                    <a:cubicBezTo>
                      <a:pt x="3698" y="5844"/>
                      <a:pt x="4543" y="5502"/>
                      <a:pt x="5342" y="5068"/>
                    </a:cubicBezTo>
                    <a:cubicBezTo>
                      <a:pt x="6163" y="4657"/>
                      <a:pt x="6917" y="4086"/>
                      <a:pt x="7579" y="3447"/>
                    </a:cubicBezTo>
                    <a:cubicBezTo>
                      <a:pt x="7898" y="3151"/>
                      <a:pt x="8218" y="2808"/>
                      <a:pt x="8492" y="2466"/>
                    </a:cubicBezTo>
                    <a:cubicBezTo>
                      <a:pt x="8765" y="2101"/>
                      <a:pt x="9039" y="1713"/>
                      <a:pt x="9245" y="1302"/>
                    </a:cubicBezTo>
                    <a:cubicBezTo>
                      <a:pt x="9359" y="1119"/>
                      <a:pt x="9450" y="937"/>
                      <a:pt x="9519" y="731"/>
                    </a:cubicBezTo>
                    <a:cubicBezTo>
                      <a:pt x="9541" y="686"/>
                      <a:pt x="9564" y="663"/>
                      <a:pt x="9564" y="617"/>
                    </a:cubicBezTo>
                    <a:cubicBezTo>
                      <a:pt x="9587" y="526"/>
                      <a:pt x="9587" y="434"/>
                      <a:pt x="9564" y="343"/>
                    </a:cubicBezTo>
                    <a:cubicBezTo>
                      <a:pt x="9519" y="229"/>
                      <a:pt x="9427" y="115"/>
                      <a:pt x="9313" y="46"/>
                    </a:cubicBezTo>
                    <a:cubicBezTo>
                      <a:pt x="9245" y="24"/>
                      <a:pt x="9153" y="1"/>
                      <a:pt x="9085" y="1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1" name="Google Shape;8075;p70">
                <a:extLst>
                  <a:ext uri="{FF2B5EF4-FFF2-40B4-BE49-F238E27FC236}">
                    <a16:creationId xmlns:a16="http://schemas.microsoft.com/office/drawing/2014/main" id="{0AAA2006-870F-4D75-9966-F283DB877424}"/>
                  </a:ext>
                </a:extLst>
              </p:cNvPr>
              <p:cNvSpPr/>
              <p:nvPr/>
            </p:nvSpPr>
            <p:spPr>
              <a:xfrm>
                <a:off x="5581292" y="2054224"/>
                <a:ext cx="186986" cy="90881"/>
              </a:xfrm>
              <a:custGeom>
                <a:avLst/>
                <a:gdLst/>
                <a:ahLst/>
                <a:cxnLst/>
                <a:rect l="l" t="t" r="r" b="b"/>
                <a:pathLst>
                  <a:path w="14495" h="7045" extrusionOk="0">
                    <a:moveTo>
                      <a:pt x="6620" y="6209"/>
                    </a:moveTo>
                    <a:cubicBezTo>
                      <a:pt x="6602" y="6209"/>
                      <a:pt x="6587" y="6212"/>
                      <a:pt x="6573" y="6217"/>
                    </a:cubicBezTo>
                    <a:lnTo>
                      <a:pt x="6573" y="6217"/>
                    </a:lnTo>
                    <a:cubicBezTo>
                      <a:pt x="6589" y="6214"/>
                      <a:pt x="6605" y="6211"/>
                      <a:pt x="6620" y="6209"/>
                    </a:cubicBezTo>
                    <a:close/>
                    <a:moveTo>
                      <a:pt x="13901" y="0"/>
                    </a:moveTo>
                    <a:cubicBezTo>
                      <a:pt x="13787" y="0"/>
                      <a:pt x="13696" y="23"/>
                      <a:pt x="13605" y="69"/>
                    </a:cubicBezTo>
                    <a:cubicBezTo>
                      <a:pt x="13491" y="160"/>
                      <a:pt x="13422" y="274"/>
                      <a:pt x="13376" y="411"/>
                    </a:cubicBezTo>
                    <a:cubicBezTo>
                      <a:pt x="13331" y="571"/>
                      <a:pt x="13262" y="731"/>
                      <a:pt x="13217" y="890"/>
                    </a:cubicBezTo>
                    <a:cubicBezTo>
                      <a:pt x="12943" y="1621"/>
                      <a:pt x="12578" y="2305"/>
                      <a:pt x="12144" y="2945"/>
                    </a:cubicBezTo>
                    <a:cubicBezTo>
                      <a:pt x="11733" y="3492"/>
                      <a:pt x="11277" y="3972"/>
                      <a:pt x="10774" y="4405"/>
                    </a:cubicBezTo>
                    <a:cubicBezTo>
                      <a:pt x="10249" y="4839"/>
                      <a:pt x="9656" y="5181"/>
                      <a:pt x="9040" y="5478"/>
                    </a:cubicBezTo>
                    <a:cubicBezTo>
                      <a:pt x="8257" y="5836"/>
                      <a:pt x="7408" y="6063"/>
                      <a:pt x="6558" y="6222"/>
                    </a:cubicBezTo>
                    <a:lnTo>
                      <a:pt x="6558" y="6222"/>
                    </a:lnTo>
                    <a:cubicBezTo>
                      <a:pt x="6563" y="6220"/>
                      <a:pt x="6568" y="6218"/>
                      <a:pt x="6573" y="6217"/>
                    </a:cubicBezTo>
                    <a:lnTo>
                      <a:pt x="6573" y="6217"/>
                    </a:lnTo>
                    <a:cubicBezTo>
                      <a:pt x="5989" y="6316"/>
                      <a:pt x="5395" y="6369"/>
                      <a:pt x="4804" y="6369"/>
                    </a:cubicBezTo>
                    <a:cubicBezTo>
                      <a:pt x="4488" y="6369"/>
                      <a:pt x="4172" y="6354"/>
                      <a:pt x="3858" y="6323"/>
                    </a:cubicBezTo>
                    <a:lnTo>
                      <a:pt x="3858" y="6323"/>
                    </a:lnTo>
                    <a:cubicBezTo>
                      <a:pt x="3858" y="6328"/>
                      <a:pt x="3858" y="6331"/>
                      <a:pt x="3859" y="6334"/>
                    </a:cubicBezTo>
                    <a:lnTo>
                      <a:pt x="3859" y="6334"/>
                    </a:lnTo>
                    <a:cubicBezTo>
                      <a:pt x="3853" y="6329"/>
                      <a:pt x="3847" y="6323"/>
                      <a:pt x="3835" y="6323"/>
                    </a:cubicBezTo>
                    <a:lnTo>
                      <a:pt x="3813" y="6323"/>
                    </a:lnTo>
                    <a:cubicBezTo>
                      <a:pt x="2763" y="6231"/>
                      <a:pt x="1713" y="6003"/>
                      <a:pt x="731" y="5615"/>
                    </a:cubicBezTo>
                    <a:cubicBezTo>
                      <a:pt x="617" y="5592"/>
                      <a:pt x="526" y="5547"/>
                      <a:pt x="412" y="5501"/>
                    </a:cubicBezTo>
                    <a:cubicBezTo>
                      <a:pt x="370" y="5487"/>
                      <a:pt x="329" y="5480"/>
                      <a:pt x="289" y="5480"/>
                    </a:cubicBezTo>
                    <a:cubicBezTo>
                      <a:pt x="196" y="5480"/>
                      <a:pt x="110" y="5520"/>
                      <a:pt x="46" y="5615"/>
                    </a:cubicBezTo>
                    <a:cubicBezTo>
                      <a:pt x="1" y="5729"/>
                      <a:pt x="24" y="5912"/>
                      <a:pt x="161" y="5957"/>
                    </a:cubicBezTo>
                    <a:cubicBezTo>
                      <a:pt x="937" y="6277"/>
                      <a:pt x="1758" y="6551"/>
                      <a:pt x="2580" y="6734"/>
                    </a:cubicBezTo>
                    <a:cubicBezTo>
                      <a:pt x="3379" y="6916"/>
                      <a:pt x="4224" y="7007"/>
                      <a:pt x="5045" y="7030"/>
                    </a:cubicBezTo>
                    <a:cubicBezTo>
                      <a:pt x="5217" y="7040"/>
                      <a:pt x="5388" y="7044"/>
                      <a:pt x="5560" y="7044"/>
                    </a:cubicBezTo>
                    <a:cubicBezTo>
                      <a:pt x="6210" y="7044"/>
                      <a:pt x="6860" y="6979"/>
                      <a:pt x="7510" y="6870"/>
                    </a:cubicBezTo>
                    <a:cubicBezTo>
                      <a:pt x="8309" y="6711"/>
                      <a:pt x="9062" y="6460"/>
                      <a:pt x="9793" y="6117"/>
                    </a:cubicBezTo>
                    <a:cubicBezTo>
                      <a:pt x="10843" y="5615"/>
                      <a:pt x="11802" y="4930"/>
                      <a:pt x="12555" y="4063"/>
                    </a:cubicBezTo>
                    <a:cubicBezTo>
                      <a:pt x="13422" y="3082"/>
                      <a:pt x="14061" y="1895"/>
                      <a:pt x="14404" y="639"/>
                    </a:cubicBezTo>
                    <a:cubicBezTo>
                      <a:pt x="14495" y="365"/>
                      <a:pt x="14289" y="69"/>
                      <a:pt x="14016" y="0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2" name="Google Shape;8076;p70">
                <a:extLst>
                  <a:ext uri="{FF2B5EF4-FFF2-40B4-BE49-F238E27FC236}">
                    <a16:creationId xmlns:a16="http://schemas.microsoft.com/office/drawing/2014/main" id="{5957D5DA-28CA-4648-8FB5-4150785412C1}"/>
                  </a:ext>
                </a:extLst>
              </p:cNvPr>
              <p:cNvSpPr/>
              <p:nvPr/>
            </p:nvSpPr>
            <p:spPr>
              <a:xfrm>
                <a:off x="5317488" y="2186415"/>
                <a:ext cx="27683" cy="168255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3043" extrusionOk="0">
                    <a:moveTo>
                      <a:pt x="366" y="1"/>
                    </a:moveTo>
                    <a:cubicBezTo>
                      <a:pt x="297" y="1"/>
                      <a:pt x="251" y="69"/>
                      <a:pt x="274" y="138"/>
                    </a:cubicBezTo>
                    <a:cubicBezTo>
                      <a:pt x="434" y="434"/>
                      <a:pt x="571" y="731"/>
                      <a:pt x="685" y="1051"/>
                    </a:cubicBezTo>
                    <a:cubicBezTo>
                      <a:pt x="799" y="1324"/>
                      <a:pt x="891" y="1598"/>
                      <a:pt x="982" y="1872"/>
                    </a:cubicBezTo>
                    <a:cubicBezTo>
                      <a:pt x="1073" y="2146"/>
                      <a:pt x="1142" y="2420"/>
                      <a:pt x="1210" y="2717"/>
                    </a:cubicBezTo>
                    <a:cubicBezTo>
                      <a:pt x="1324" y="3287"/>
                      <a:pt x="1416" y="3881"/>
                      <a:pt x="1484" y="4474"/>
                    </a:cubicBezTo>
                    <a:cubicBezTo>
                      <a:pt x="1552" y="5159"/>
                      <a:pt x="1552" y="5844"/>
                      <a:pt x="1552" y="6529"/>
                    </a:cubicBezTo>
                    <a:cubicBezTo>
                      <a:pt x="1530" y="7213"/>
                      <a:pt x="1461" y="7875"/>
                      <a:pt x="1347" y="8537"/>
                    </a:cubicBezTo>
                    <a:cubicBezTo>
                      <a:pt x="1164" y="9633"/>
                      <a:pt x="868" y="10729"/>
                      <a:pt x="411" y="11756"/>
                    </a:cubicBezTo>
                    <a:cubicBezTo>
                      <a:pt x="297" y="11961"/>
                      <a:pt x="206" y="12166"/>
                      <a:pt x="92" y="12372"/>
                    </a:cubicBezTo>
                    <a:cubicBezTo>
                      <a:pt x="23" y="12486"/>
                      <a:pt x="0" y="12600"/>
                      <a:pt x="23" y="12714"/>
                    </a:cubicBezTo>
                    <a:cubicBezTo>
                      <a:pt x="46" y="12806"/>
                      <a:pt x="114" y="12920"/>
                      <a:pt x="229" y="12965"/>
                    </a:cubicBezTo>
                    <a:cubicBezTo>
                      <a:pt x="297" y="13017"/>
                      <a:pt x="378" y="13042"/>
                      <a:pt x="463" y="13042"/>
                    </a:cubicBezTo>
                    <a:cubicBezTo>
                      <a:pt x="491" y="13042"/>
                      <a:pt x="520" y="13040"/>
                      <a:pt x="548" y="13034"/>
                    </a:cubicBezTo>
                    <a:cubicBezTo>
                      <a:pt x="639" y="13011"/>
                      <a:pt x="754" y="12943"/>
                      <a:pt x="822" y="12828"/>
                    </a:cubicBezTo>
                    <a:cubicBezTo>
                      <a:pt x="1233" y="11961"/>
                      <a:pt x="1575" y="11048"/>
                      <a:pt x="1781" y="10089"/>
                    </a:cubicBezTo>
                    <a:cubicBezTo>
                      <a:pt x="2009" y="9108"/>
                      <a:pt x="2123" y="8104"/>
                      <a:pt x="2146" y="7099"/>
                    </a:cubicBezTo>
                    <a:cubicBezTo>
                      <a:pt x="2146" y="6095"/>
                      <a:pt x="2055" y="5091"/>
                      <a:pt x="1872" y="4086"/>
                    </a:cubicBezTo>
                    <a:cubicBezTo>
                      <a:pt x="1689" y="3128"/>
                      <a:pt x="1393" y="2192"/>
                      <a:pt x="1028" y="1279"/>
                    </a:cubicBezTo>
                    <a:cubicBezTo>
                      <a:pt x="868" y="868"/>
                      <a:pt x="662" y="457"/>
                      <a:pt x="457" y="46"/>
                    </a:cubicBezTo>
                    <a:cubicBezTo>
                      <a:pt x="434" y="1"/>
                      <a:pt x="388" y="1"/>
                      <a:pt x="366" y="1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3" name="Google Shape;8077;p70">
                <a:extLst>
                  <a:ext uri="{FF2B5EF4-FFF2-40B4-BE49-F238E27FC236}">
                    <a16:creationId xmlns:a16="http://schemas.microsoft.com/office/drawing/2014/main" id="{1E96352B-4DC2-4AF5-A9B6-49419A4F9DDF}"/>
                  </a:ext>
                </a:extLst>
              </p:cNvPr>
              <p:cNvSpPr/>
              <p:nvPr/>
            </p:nvSpPr>
            <p:spPr>
              <a:xfrm>
                <a:off x="5291870" y="2241470"/>
                <a:ext cx="14151" cy="7967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6176" extrusionOk="0">
                    <a:moveTo>
                      <a:pt x="343" y="1"/>
                    </a:moveTo>
                    <a:cubicBezTo>
                      <a:pt x="252" y="24"/>
                      <a:pt x="160" y="138"/>
                      <a:pt x="206" y="229"/>
                    </a:cubicBezTo>
                    <a:cubicBezTo>
                      <a:pt x="297" y="526"/>
                      <a:pt x="366" y="800"/>
                      <a:pt x="434" y="1097"/>
                    </a:cubicBezTo>
                    <a:cubicBezTo>
                      <a:pt x="503" y="1370"/>
                      <a:pt x="526" y="1644"/>
                      <a:pt x="571" y="1918"/>
                    </a:cubicBezTo>
                    <a:cubicBezTo>
                      <a:pt x="571" y="1941"/>
                      <a:pt x="571" y="1964"/>
                      <a:pt x="571" y="1964"/>
                    </a:cubicBezTo>
                    <a:cubicBezTo>
                      <a:pt x="640" y="2717"/>
                      <a:pt x="594" y="3493"/>
                      <a:pt x="480" y="4246"/>
                    </a:cubicBezTo>
                    <a:cubicBezTo>
                      <a:pt x="389" y="4771"/>
                      <a:pt x="252" y="5274"/>
                      <a:pt x="69" y="5776"/>
                    </a:cubicBezTo>
                    <a:cubicBezTo>
                      <a:pt x="1" y="5936"/>
                      <a:pt x="115" y="6118"/>
                      <a:pt x="274" y="6164"/>
                    </a:cubicBezTo>
                    <a:cubicBezTo>
                      <a:pt x="298" y="6172"/>
                      <a:pt x="324" y="6176"/>
                      <a:pt x="351" y="6176"/>
                    </a:cubicBezTo>
                    <a:cubicBezTo>
                      <a:pt x="478" y="6176"/>
                      <a:pt x="625" y="6090"/>
                      <a:pt x="662" y="5958"/>
                    </a:cubicBezTo>
                    <a:cubicBezTo>
                      <a:pt x="914" y="5000"/>
                      <a:pt x="1073" y="4018"/>
                      <a:pt x="1096" y="3037"/>
                    </a:cubicBezTo>
                    <a:cubicBezTo>
                      <a:pt x="1096" y="2557"/>
                      <a:pt x="1051" y="2078"/>
                      <a:pt x="959" y="1599"/>
                    </a:cubicBezTo>
                    <a:cubicBezTo>
                      <a:pt x="936" y="1348"/>
                      <a:pt x="868" y="1119"/>
                      <a:pt x="799" y="868"/>
                    </a:cubicBezTo>
                    <a:cubicBezTo>
                      <a:pt x="731" y="617"/>
                      <a:pt x="662" y="389"/>
                      <a:pt x="571" y="138"/>
                    </a:cubicBezTo>
                    <a:cubicBezTo>
                      <a:pt x="571" y="92"/>
                      <a:pt x="548" y="47"/>
                      <a:pt x="503" y="24"/>
                    </a:cubicBezTo>
                    <a:cubicBezTo>
                      <a:pt x="457" y="1"/>
                      <a:pt x="434" y="1"/>
                      <a:pt x="389" y="1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4" name="Google Shape;8078;p70">
                <a:extLst>
                  <a:ext uri="{FF2B5EF4-FFF2-40B4-BE49-F238E27FC236}">
                    <a16:creationId xmlns:a16="http://schemas.microsoft.com/office/drawing/2014/main" id="{D5598EB1-9430-42BF-B5A3-3A16A1ED5B02}"/>
                  </a:ext>
                </a:extLst>
              </p:cNvPr>
              <p:cNvSpPr/>
              <p:nvPr/>
            </p:nvSpPr>
            <p:spPr>
              <a:xfrm>
                <a:off x="5274495" y="1947340"/>
                <a:ext cx="310954" cy="141062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10935" extrusionOk="0">
                    <a:moveTo>
                      <a:pt x="20247" y="1"/>
                    </a:moveTo>
                    <a:cubicBezTo>
                      <a:pt x="19676" y="1"/>
                      <a:pt x="19106" y="23"/>
                      <a:pt x="18535" y="69"/>
                    </a:cubicBezTo>
                    <a:cubicBezTo>
                      <a:pt x="16732" y="183"/>
                      <a:pt x="14951" y="548"/>
                      <a:pt x="13194" y="1050"/>
                    </a:cubicBezTo>
                    <a:cubicBezTo>
                      <a:pt x="11436" y="1575"/>
                      <a:pt x="9747" y="2283"/>
                      <a:pt x="8127" y="3150"/>
                    </a:cubicBezTo>
                    <a:cubicBezTo>
                      <a:pt x="6529" y="3995"/>
                      <a:pt x="5000" y="5022"/>
                      <a:pt x="3653" y="6209"/>
                    </a:cubicBezTo>
                    <a:cubicBezTo>
                      <a:pt x="2923" y="6848"/>
                      <a:pt x="2261" y="7533"/>
                      <a:pt x="1644" y="8263"/>
                    </a:cubicBezTo>
                    <a:cubicBezTo>
                      <a:pt x="1051" y="8971"/>
                      <a:pt x="526" y="9747"/>
                      <a:pt x="47" y="10569"/>
                    </a:cubicBezTo>
                    <a:cubicBezTo>
                      <a:pt x="1" y="10683"/>
                      <a:pt x="1" y="10820"/>
                      <a:pt x="115" y="10888"/>
                    </a:cubicBezTo>
                    <a:cubicBezTo>
                      <a:pt x="155" y="10918"/>
                      <a:pt x="208" y="10935"/>
                      <a:pt x="260" y="10935"/>
                    </a:cubicBezTo>
                    <a:cubicBezTo>
                      <a:pt x="328" y="10935"/>
                      <a:pt x="396" y="10907"/>
                      <a:pt x="435" y="10843"/>
                    </a:cubicBezTo>
                    <a:cubicBezTo>
                      <a:pt x="982" y="9907"/>
                      <a:pt x="1644" y="9039"/>
                      <a:pt x="2398" y="8240"/>
                    </a:cubicBezTo>
                    <a:lnTo>
                      <a:pt x="2398" y="8240"/>
                    </a:lnTo>
                    <a:cubicBezTo>
                      <a:pt x="2393" y="8245"/>
                      <a:pt x="2388" y="8249"/>
                      <a:pt x="2384" y="8252"/>
                    </a:cubicBezTo>
                    <a:lnTo>
                      <a:pt x="2384" y="8252"/>
                    </a:lnTo>
                    <a:cubicBezTo>
                      <a:pt x="3632" y="6920"/>
                      <a:pt x="5081" y="5790"/>
                      <a:pt x="6620" y="4839"/>
                    </a:cubicBezTo>
                    <a:cubicBezTo>
                      <a:pt x="8606" y="3630"/>
                      <a:pt x="10752" y="2717"/>
                      <a:pt x="12988" y="2055"/>
                    </a:cubicBezTo>
                    <a:cubicBezTo>
                      <a:pt x="12943" y="2055"/>
                      <a:pt x="12920" y="2078"/>
                      <a:pt x="12874" y="2078"/>
                    </a:cubicBezTo>
                    <a:cubicBezTo>
                      <a:pt x="14951" y="1484"/>
                      <a:pt x="17120" y="1096"/>
                      <a:pt x="19288" y="1050"/>
                    </a:cubicBezTo>
                    <a:cubicBezTo>
                      <a:pt x="19465" y="1045"/>
                      <a:pt x="19642" y="1042"/>
                      <a:pt x="19819" y="1042"/>
                    </a:cubicBezTo>
                    <a:cubicBezTo>
                      <a:pt x="20350" y="1042"/>
                      <a:pt x="20880" y="1068"/>
                      <a:pt x="21411" y="1119"/>
                    </a:cubicBezTo>
                    <a:cubicBezTo>
                      <a:pt x="22119" y="1187"/>
                      <a:pt x="22803" y="1302"/>
                      <a:pt x="23488" y="1439"/>
                    </a:cubicBezTo>
                    <a:cubicBezTo>
                      <a:pt x="23506" y="1442"/>
                      <a:pt x="23525" y="1443"/>
                      <a:pt x="23543" y="1443"/>
                    </a:cubicBezTo>
                    <a:cubicBezTo>
                      <a:pt x="23666" y="1443"/>
                      <a:pt x="23800" y="1381"/>
                      <a:pt x="23899" y="1302"/>
                    </a:cubicBezTo>
                    <a:cubicBezTo>
                      <a:pt x="24013" y="1210"/>
                      <a:pt x="24082" y="1073"/>
                      <a:pt x="24104" y="936"/>
                    </a:cubicBezTo>
                    <a:cubicBezTo>
                      <a:pt x="24104" y="799"/>
                      <a:pt x="24059" y="640"/>
                      <a:pt x="23967" y="526"/>
                    </a:cubicBezTo>
                    <a:cubicBezTo>
                      <a:pt x="23876" y="411"/>
                      <a:pt x="23762" y="343"/>
                      <a:pt x="23602" y="320"/>
                    </a:cubicBezTo>
                    <a:cubicBezTo>
                      <a:pt x="22507" y="92"/>
                      <a:pt x="21365" y="1"/>
                      <a:pt x="20247" y="1"/>
                    </a:cubicBezTo>
                    <a:close/>
                  </a:path>
                </a:pathLst>
              </a:custGeom>
              <a:solidFill>
                <a:srgbClr val="FBD0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079;p70">
                <a:extLst>
                  <a:ext uri="{FF2B5EF4-FFF2-40B4-BE49-F238E27FC236}">
                    <a16:creationId xmlns:a16="http://schemas.microsoft.com/office/drawing/2014/main" id="{500CB264-0FDE-48D3-AD82-823EE041B372}"/>
                  </a:ext>
                </a:extLst>
              </p:cNvPr>
              <p:cNvSpPr/>
              <p:nvPr/>
            </p:nvSpPr>
            <p:spPr>
              <a:xfrm>
                <a:off x="5426126" y="2203494"/>
                <a:ext cx="71866" cy="57431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452" extrusionOk="0">
                    <a:moveTo>
                      <a:pt x="4383" y="0"/>
                    </a:moveTo>
                    <a:cubicBezTo>
                      <a:pt x="3653" y="0"/>
                      <a:pt x="2717" y="366"/>
                      <a:pt x="1895" y="959"/>
                    </a:cubicBezTo>
                    <a:cubicBezTo>
                      <a:pt x="1211" y="1461"/>
                      <a:pt x="663" y="2032"/>
                      <a:pt x="343" y="2625"/>
                    </a:cubicBezTo>
                    <a:cubicBezTo>
                      <a:pt x="24" y="3219"/>
                      <a:pt x="1" y="3721"/>
                      <a:pt x="229" y="4063"/>
                    </a:cubicBezTo>
                    <a:cubicBezTo>
                      <a:pt x="412" y="4314"/>
                      <a:pt x="754" y="4451"/>
                      <a:pt x="1188" y="4451"/>
                    </a:cubicBezTo>
                    <a:cubicBezTo>
                      <a:pt x="1918" y="4451"/>
                      <a:pt x="2854" y="4086"/>
                      <a:pt x="3699" y="3493"/>
                    </a:cubicBezTo>
                    <a:cubicBezTo>
                      <a:pt x="4383" y="2991"/>
                      <a:pt x="4908" y="2420"/>
                      <a:pt x="5228" y="1827"/>
                    </a:cubicBezTo>
                    <a:cubicBezTo>
                      <a:pt x="5547" y="1233"/>
                      <a:pt x="5570" y="731"/>
                      <a:pt x="5342" y="389"/>
                    </a:cubicBezTo>
                    <a:cubicBezTo>
                      <a:pt x="5159" y="137"/>
                      <a:pt x="4817" y="0"/>
                      <a:pt x="43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080;p70">
                <a:extLst>
                  <a:ext uri="{FF2B5EF4-FFF2-40B4-BE49-F238E27FC236}">
                    <a16:creationId xmlns:a16="http://schemas.microsoft.com/office/drawing/2014/main" id="{9B9E3103-E2EF-42C0-9CA4-2018EAE51B34}"/>
                  </a:ext>
                </a:extLst>
              </p:cNvPr>
              <p:cNvSpPr/>
              <p:nvPr/>
            </p:nvSpPr>
            <p:spPr>
              <a:xfrm>
                <a:off x="5674334" y="2162268"/>
                <a:ext cx="77452" cy="3859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2992" extrusionOk="0">
                    <a:moveTo>
                      <a:pt x="2648" y="1"/>
                    </a:moveTo>
                    <a:cubicBezTo>
                      <a:pt x="1188" y="1"/>
                      <a:pt x="69" y="526"/>
                      <a:pt x="23" y="1256"/>
                    </a:cubicBezTo>
                    <a:cubicBezTo>
                      <a:pt x="1" y="1485"/>
                      <a:pt x="92" y="1713"/>
                      <a:pt x="275" y="1918"/>
                    </a:cubicBezTo>
                    <a:cubicBezTo>
                      <a:pt x="731" y="2466"/>
                      <a:pt x="1735" y="2877"/>
                      <a:pt x="2877" y="2968"/>
                    </a:cubicBezTo>
                    <a:cubicBezTo>
                      <a:pt x="3036" y="2968"/>
                      <a:pt x="3219" y="2991"/>
                      <a:pt x="3356" y="2991"/>
                    </a:cubicBezTo>
                    <a:cubicBezTo>
                      <a:pt x="4817" y="2991"/>
                      <a:pt x="5912" y="2443"/>
                      <a:pt x="5981" y="1736"/>
                    </a:cubicBezTo>
                    <a:cubicBezTo>
                      <a:pt x="6004" y="1325"/>
                      <a:pt x="5730" y="937"/>
                      <a:pt x="5182" y="617"/>
                    </a:cubicBezTo>
                    <a:cubicBezTo>
                      <a:pt x="4657" y="298"/>
                      <a:pt x="3904" y="92"/>
                      <a:pt x="3128" y="24"/>
                    </a:cubicBezTo>
                    <a:cubicBezTo>
                      <a:pt x="2945" y="1"/>
                      <a:pt x="2785" y="1"/>
                      <a:pt x="26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7" name="Google Shape;8081;p70">
                <a:extLst>
                  <a:ext uri="{FF2B5EF4-FFF2-40B4-BE49-F238E27FC236}">
                    <a16:creationId xmlns:a16="http://schemas.microsoft.com/office/drawing/2014/main" id="{91B87588-C6A0-420C-888E-88EAD990AF35}"/>
                  </a:ext>
                </a:extLst>
              </p:cNvPr>
              <p:cNvSpPr/>
              <p:nvPr/>
            </p:nvSpPr>
            <p:spPr>
              <a:xfrm>
                <a:off x="5660493" y="2312145"/>
                <a:ext cx="49188" cy="64784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5022" extrusionOk="0">
                    <a:moveTo>
                      <a:pt x="161" y="0"/>
                    </a:moveTo>
                    <a:cubicBezTo>
                      <a:pt x="46" y="23"/>
                      <a:pt x="1" y="91"/>
                      <a:pt x="24" y="183"/>
                    </a:cubicBezTo>
                    <a:cubicBezTo>
                      <a:pt x="69" y="479"/>
                      <a:pt x="115" y="776"/>
                      <a:pt x="206" y="1096"/>
                    </a:cubicBezTo>
                    <a:cubicBezTo>
                      <a:pt x="252" y="1347"/>
                      <a:pt x="343" y="1621"/>
                      <a:pt x="412" y="1872"/>
                    </a:cubicBezTo>
                    <a:lnTo>
                      <a:pt x="435" y="1917"/>
                    </a:lnTo>
                    <a:lnTo>
                      <a:pt x="457" y="1986"/>
                    </a:lnTo>
                    <a:cubicBezTo>
                      <a:pt x="480" y="2054"/>
                      <a:pt x="526" y="2077"/>
                      <a:pt x="571" y="2100"/>
                    </a:cubicBezTo>
                    <a:lnTo>
                      <a:pt x="617" y="2100"/>
                    </a:lnTo>
                    <a:cubicBezTo>
                      <a:pt x="686" y="2100"/>
                      <a:pt x="731" y="2077"/>
                      <a:pt x="777" y="2031"/>
                    </a:cubicBezTo>
                    <a:lnTo>
                      <a:pt x="800" y="1986"/>
                    </a:lnTo>
                    <a:lnTo>
                      <a:pt x="845" y="1940"/>
                    </a:lnTo>
                    <a:cubicBezTo>
                      <a:pt x="891" y="1872"/>
                      <a:pt x="937" y="1826"/>
                      <a:pt x="982" y="1758"/>
                    </a:cubicBezTo>
                    <a:cubicBezTo>
                      <a:pt x="1074" y="1643"/>
                      <a:pt x="1165" y="1575"/>
                      <a:pt x="1256" y="1506"/>
                    </a:cubicBezTo>
                    <a:cubicBezTo>
                      <a:pt x="1325" y="1461"/>
                      <a:pt x="1416" y="1415"/>
                      <a:pt x="1507" y="1392"/>
                    </a:cubicBezTo>
                    <a:cubicBezTo>
                      <a:pt x="1576" y="1370"/>
                      <a:pt x="1644" y="1347"/>
                      <a:pt x="1736" y="1347"/>
                    </a:cubicBezTo>
                    <a:cubicBezTo>
                      <a:pt x="1827" y="1347"/>
                      <a:pt x="1895" y="1347"/>
                      <a:pt x="1964" y="1370"/>
                    </a:cubicBezTo>
                    <a:cubicBezTo>
                      <a:pt x="2055" y="1392"/>
                      <a:pt x="2146" y="1415"/>
                      <a:pt x="2238" y="1461"/>
                    </a:cubicBezTo>
                    <a:cubicBezTo>
                      <a:pt x="2352" y="1529"/>
                      <a:pt x="2443" y="1598"/>
                      <a:pt x="2534" y="1666"/>
                    </a:cubicBezTo>
                    <a:cubicBezTo>
                      <a:pt x="2626" y="1758"/>
                      <a:pt x="2717" y="1872"/>
                      <a:pt x="2808" y="2009"/>
                    </a:cubicBezTo>
                    <a:cubicBezTo>
                      <a:pt x="2900" y="2146"/>
                      <a:pt x="2991" y="2305"/>
                      <a:pt x="3037" y="2465"/>
                    </a:cubicBezTo>
                    <a:cubicBezTo>
                      <a:pt x="3082" y="2625"/>
                      <a:pt x="3105" y="2762"/>
                      <a:pt x="3128" y="2876"/>
                    </a:cubicBezTo>
                    <a:cubicBezTo>
                      <a:pt x="3128" y="3013"/>
                      <a:pt x="3128" y="3127"/>
                      <a:pt x="3105" y="3241"/>
                    </a:cubicBezTo>
                    <a:cubicBezTo>
                      <a:pt x="3082" y="3333"/>
                      <a:pt x="3037" y="3447"/>
                      <a:pt x="2991" y="3538"/>
                    </a:cubicBezTo>
                    <a:cubicBezTo>
                      <a:pt x="2945" y="3652"/>
                      <a:pt x="2877" y="3743"/>
                      <a:pt x="2808" y="3812"/>
                    </a:cubicBezTo>
                    <a:cubicBezTo>
                      <a:pt x="2694" y="3926"/>
                      <a:pt x="2603" y="4017"/>
                      <a:pt x="2466" y="4109"/>
                    </a:cubicBezTo>
                    <a:cubicBezTo>
                      <a:pt x="2261" y="4223"/>
                      <a:pt x="2032" y="4337"/>
                      <a:pt x="1758" y="4428"/>
                    </a:cubicBezTo>
                    <a:lnTo>
                      <a:pt x="1713" y="4451"/>
                    </a:lnTo>
                    <a:cubicBezTo>
                      <a:pt x="1621" y="4474"/>
                      <a:pt x="1576" y="4519"/>
                      <a:pt x="1530" y="4565"/>
                    </a:cubicBezTo>
                    <a:cubicBezTo>
                      <a:pt x="1484" y="4634"/>
                      <a:pt x="1462" y="4702"/>
                      <a:pt x="1484" y="4793"/>
                    </a:cubicBezTo>
                    <a:cubicBezTo>
                      <a:pt x="1507" y="4907"/>
                      <a:pt x="1621" y="5022"/>
                      <a:pt x="1758" y="5022"/>
                    </a:cubicBezTo>
                    <a:cubicBezTo>
                      <a:pt x="1781" y="5022"/>
                      <a:pt x="1804" y="4999"/>
                      <a:pt x="1804" y="4999"/>
                    </a:cubicBezTo>
                    <a:cubicBezTo>
                      <a:pt x="2283" y="4930"/>
                      <a:pt x="3128" y="4679"/>
                      <a:pt x="3539" y="3949"/>
                    </a:cubicBezTo>
                    <a:cubicBezTo>
                      <a:pt x="3699" y="3698"/>
                      <a:pt x="3767" y="3424"/>
                      <a:pt x="3790" y="3127"/>
                    </a:cubicBezTo>
                    <a:cubicBezTo>
                      <a:pt x="3813" y="2853"/>
                      <a:pt x="3767" y="2579"/>
                      <a:pt x="3676" y="2283"/>
                    </a:cubicBezTo>
                    <a:cubicBezTo>
                      <a:pt x="3425" y="1598"/>
                      <a:pt x="2717" y="845"/>
                      <a:pt x="1873" y="845"/>
                    </a:cubicBezTo>
                    <a:cubicBezTo>
                      <a:pt x="1667" y="845"/>
                      <a:pt x="1484" y="890"/>
                      <a:pt x="1302" y="959"/>
                    </a:cubicBezTo>
                    <a:cubicBezTo>
                      <a:pt x="1142" y="1050"/>
                      <a:pt x="982" y="1164"/>
                      <a:pt x="845" y="1301"/>
                    </a:cubicBezTo>
                    <a:cubicBezTo>
                      <a:pt x="777" y="1392"/>
                      <a:pt x="708" y="1461"/>
                      <a:pt x="640" y="1552"/>
                    </a:cubicBezTo>
                    <a:lnTo>
                      <a:pt x="617" y="1438"/>
                    </a:lnTo>
                    <a:cubicBezTo>
                      <a:pt x="480" y="1050"/>
                      <a:pt x="389" y="616"/>
                      <a:pt x="298" y="114"/>
                    </a:cubicBezTo>
                    <a:cubicBezTo>
                      <a:pt x="298" y="68"/>
                      <a:pt x="229" y="0"/>
                      <a:pt x="161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8" name="Google Shape;8082;p70">
                <a:extLst>
                  <a:ext uri="{FF2B5EF4-FFF2-40B4-BE49-F238E27FC236}">
                    <a16:creationId xmlns:a16="http://schemas.microsoft.com/office/drawing/2014/main" id="{A59929DA-C451-4F5D-985C-D7F27AB11EE7}"/>
                  </a:ext>
                </a:extLst>
              </p:cNvPr>
              <p:cNvSpPr/>
              <p:nvPr/>
            </p:nvSpPr>
            <p:spPr>
              <a:xfrm>
                <a:off x="5508565" y="2335105"/>
                <a:ext cx="38003" cy="6066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4703" extrusionOk="0">
                    <a:moveTo>
                      <a:pt x="1005" y="0"/>
                    </a:moveTo>
                    <a:cubicBezTo>
                      <a:pt x="937" y="0"/>
                      <a:pt x="868" y="23"/>
                      <a:pt x="823" y="46"/>
                    </a:cubicBezTo>
                    <a:cubicBezTo>
                      <a:pt x="184" y="229"/>
                      <a:pt x="1" y="1438"/>
                      <a:pt x="389" y="2717"/>
                    </a:cubicBezTo>
                    <a:cubicBezTo>
                      <a:pt x="754" y="3858"/>
                      <a:pt x="1485" y="4702"/>
                      <a:pt x="2078" y="4702"/>
                    </a:cubicBezTo>
                    <a:cubicBezTo>
                      <a:pt x="2147" y="4702"/>
                      <a:pt x="2215" y="4702"/>
                      <a:pt x="2261" y="4680"/>
                    </a:cubicBezTo>
                    <a:cubicBezTo>
                      <a:pt x="2580" y="4588"/>
                      <a:pt x="2786" y="4246"/>
                      <a:pt x="2877" y="3744"/>
                    </a:cubicBezTo>
                    <a:cubicBezTo>
                      <a:pt x="2945" y="3242"/>
                      <a:pt x="2877" y="2625"/>
                      <a:pt x="2694" y="2009"/>
                    </a:cubicBezTo>
                    <a:cubicBezTo>
                      <a:pt x="2329" y="868"/>
                      <a:pt x="1599" y="0"/>
                      <a:pt x="1005" y="0"/>
                    </a:cubicBezTo>
                    <a:close/>
                  </a:path>
                </a:pathLst>
              </a:custGeom>
              <a:solidFill>
                <a:srgbClr val="0024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083;p70">
                <a:extLst>
                  <a:ext uri="{FF2B5EF4-FFF2-40B4-BE49-F238E27FC236}">
                    <a16:creationId xmlns:a16="http://schemas.microsoft.com/office/drawing/2014/main" id="{4E4BA189-25B9-4B92-9374-F8E79C45E7CD}"/>
                  </a:ext>
                </a:extLst>
              </p:cNvPr>
              <p:cNvSpPr/>
              <p:nvPr/>
            </p:nvSpPr>
            <p:spPr>
              <a:xfrm>
                <a:off x="5712903" y="2269745"/>
                <a:ext cx="40054" cy="60669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4703" extrusionOk="0">
                    <a:moveTo>
                      <a:pt x="1005" y="0"/>
                    </a:moveTo>
                    <a:cubicBezTo>
                      <a:pt x="959" y="0"/>
                      <a:pt x="891" y="0"/>
                      <a:pt x="822" y="23"/>
                    </a:cubicBezTo>
                    <a:cubicBezTo>
                      <a:pt x="206" y="228"/>
                      <a:pt x="1" y="1438"/>
                      <a:pt x="412" y="2716"/>
                    </a:cubicBezTo>
                    <a:cubicBezTo>
                      <a:pt x="754" y="3835"/>
                      <a:pt x="1484" y="4702"/>
                      <a:pt x="2101" y="4702"/>
                    </a:cubicBezTo>
                    <a:cubicBezTo>
                      <a:pt x="2169" y="4702"/>
                      <a:pt x="2215" y="4702"/>
                      <a:pt x="2283" y="4679"/>
                    </a:cubicBezTo>
                    <a:cubicBezTo>
                      <a:pt x="2922" y="4474"/>
                      <a:pt x="3105" y="3264"/>
                      <a:pt x="2694" y="1986"/>
                    </a:cubicBezTo>
                    <a:cubicBezTo>
                      <a:pt x="2352" y="845"/>
                      <a:pt x="1621" y="0"/>
                      <a:pt x="1005" y="0"/>
                    </a:cubicBezTo>
                    <a:close/>
                  </a:path>
                </a:pathLst>
              </a:custGeom>
              <a:solidFill>
                <a:srgbClr val="0024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084;p70">
                <a:extLst>
                  <a:ext uri="{FF2B5EF4-FFF2-40B4-BE49-F238E27FC236}">
                    <a16:creationId xmlns:a16="http://schemas.microsoft.com/office/drawing/2014/main" id="{E0EE846E-6D95-4016-A8E1-292F5451A0EA}"/>
                  </a:ext>
                </a:extLst>
              </p:cNvPr>
              <p:cNvSpPr/>
              <p:nvPr/>
            </p:nvSpPr>
            <p:spPr>
              <a:xfrm>
                <a:off x="5636062" y="2391630"/>
                <a:ext cx="59198" cy="50078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3882" extrusionOk="0">
                    <a:moveTo>
                      <a:pt x="114" y="1"/>
                    </a:moveTo>
                    <a:cubicBezTo>
                      <a:pt x="92" y="1"/>
                      <a:pt x="46" y="24"/>
                      <a:pt x="23" y="46"/>
                    </a:cubicBezTo>
                    <a:cubicBezTo>
                      <a:pt x="0" y="69"/>
                      <a:pt x="0" y="92"/>
                      <a:pt x="0" y="138"/>
                    </a:cubicBezTo>
                    <a:cubicBezTo>
                      <a:pt x="69" y="823"/>
                      <a:pt x="251" y="1507"/>
                      <a:pt x="525" y="2192"/>
                    </a:cubicBezTo>
                    <a:cubicBezTo>
                      <a:pt x="685" y="2557"/>
                      <a:pt x="868" y="2877"/>
                      <a:pt x="1119" y="3151"/>
                    </a:cubicBezTo>
                    <a:cubicBezTo>
                      <a:pt x="1210" y="3288"/>
                      <a:pt x="1324" y="3402"/>
                      <a:pt x="1461" y="3516"/>
                    </a:cubicBezTo>
                    <a:cubicBezTo>
                      <a:pt x="1598" y="3630"/>
                      <a:pt x="1758" y="3699"/>
                      <a:pt x="1918" y="3790"/>
                    </a:cubicBezTo>
                    <a:cubicBezTo>
                      <a:pt x="2055" y="3835"/>
                      <a:pt x="2214" y="3881"/>
                      <a:pt x="2397" y="3881"/>
                    </a:cubicBezTo>
                    <a:lnTo>
                      <a:pt x="2488" y="3881"/>
                    </a:lnTo>
                    <a:cubicBezTo>
                      <a:pt x="2625" y="3881"/>
                      <a:pt x="2785" y="3858"/>
                      <a:pt x="2945" y="3813"/>
                    </a:cubicBezTo>
                    <a:cubicBezTo>
                      <a:pt x="3242" y="3699"/>
                      <a:pt x="3515" y="3493"/>
                      <a:pt x="3767" y="3196"/>
                    </a:cubicBezTo>
                    <a:cubicBezTo>
                      <a:pt x="3972" y="2945"/>
                      <a:pt x="4155" y="2603"/>
                      <a:pt x="4314" y="2215"/>
                    </a:cubicBezTo>
                    <a:cubicBezTo>
                      <a:pt x="4428" y="1895"/>
                      <a:pt x="4497" y="1553"/>
                      <a:pt x="4565" y="1165"/>
                    </a:cubicBezTo>
                    <a:cubicBezTo>
                      <a:pt x="4565" y="1051"/>
                      <a:pt x="4588" y="937"/>
                      <a:pt x="4588" y="823"/>
                    </a:cubicBezTo>
                    <a:lnTo>
                      <a:pt x="4588" y="800"/>
                    </a:lnTo>
                    <a:cubicBezTo>
                      <a:pt x="4588" y="754"/>
                      <a:pt x="4565" y="708"/>
                      <a:pt x="4543" y="663"/>
                    </a:cubicBezTo>
                    <a:cubicBezTo>
                      <a:pt x="4497" y="617"/>
                      <a:pt x="4451" y="594"/>
                      <a:pt x="4406" y="594"/>
                    </a:cubicBezTo>
                    <a:cubicBezTo>
                      <a:pt x="4314" y="594"/>
                      <a:pt x="4223" y="686"/>
                      <a:pt x="4223" y="777"/>
                    </a:cubicBezTo>
                    <a:cubicBezTo>
                      <a:pt x="4223" y="845"/>
                      <a:pt x="4200" y="914"/>
                      <a:pt x="4200" y="982"/>
                    </a:cubicBezTo>
                    <a:cubicBezTo>
                      <a:pt x="4132" y="1416"/>
                      <a:pt x="3995" y="1850"/>
                      <a:pt x="3835" y="2261"/>
                    </a:cubicBezTo>
                    <a:cubicBezTo>
                      <a:pt x="3698" y="2557"/>
                      <a:pt x="3561" y="2786"/>
                      <a:pt x="3401" y="2968"/>
                    </a:cubicBezTo>
                    <a:cubicBezTo>
                      <a:pt x="3310" y="3082"/>
                      <a:pt x="3219" y="3174"/>
                      <a:pt x="3105" y="3265"/>
                    </a:cubicBezTo>
                    <a:cubicBezTo>
                      <a:pt x="3013" y="3333"/>
                      <a:pt x="2922" y="3379"/>
                      <a:pt x="2808" y="3425"/>
                    </a:cubicBezTo>
                    <a:cubicBezTo>
                      <a:pt x="2717" y="3470"/>
                      <a:pt x="2625" y="3470"/>
                      <a:pt x="2557" y="3493"/>
                    </a:cubicBezTo>
                    <a:lnTo>
                      <a:pt x="2237" y="3493"/>
                    </a:lnTo>
                    <a:cubicBezTo>
                      <a:pt x="2123" y="3470"/>
                      <a:pt x="2032" y="3425"/>
                      <a:pt x="1940" y="3402"/>
                    </a:cubicBezTo>
                    <a:cubicBezTo>
                      <a:pt x="1826" y="3333"/>
                      <a:pt x="1712" y="3265"/>
                      <a:pt x="1598" y="3196"/>
                    </a:cubicBezTo>
                    <a:cubicBezTo>
                      <a:pt x="1461" y="3082"/>
                      <a:pt x="1324" y="2922"/>
                      <a:pt x="1187" y="2763"/>
                    </a:cubicBezTo>
                    <a:cubicBezTo>
                      <a:pt x="959" y="2443"/>
                      <a:pt x="799" y="2124"/>
                      <a:pt x="639" y="1736"/>
                    </a:cubicBezTo>
                    <a:cubicBezTo>
                      <a:pt x="434" y="1233"/>
                      <a:pt x="297" y="708"/>
                      <a:pt x="251" y="206"/>
                    </a:cubicBezTo>
                    <a:lnTo>
                      <a:pt x="229" y="138"/>
                    </a:lnTo>
                    <a:cubicBezTo>
                      <a:pt x="229" y="69"/>
                      <a:pt x="206" y="24"/>
                      <a:pt x="114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1" name="Google Shape;8085;p70">
                <a:extLst>
                  <a:ext uri="{FF2B5EF4-FFF2-40B4-BE49-F238E27FC236}">
                    <a16:creationId xmlns:a16="http://schemas.microsoft.com/office/drawing/2014/main" id="{954AE445-B38C-48DC-AE27-F8BC0807375B}"/>
                  </a:ext>
                </a:extLst>
              </p:cNvPr>
              <p:cNvSpPr/>
              <p:nvPr/>
            </p:nvSpPr>
            <p:spPr>
              <a:xfrm>
                <a:off x="5506811" y="2333480"/>
                <a:ext cx="42402" cy="64423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994" extrusionOk="0">
                    <a:moveTo>
                      <a:pt x="1058" y="1"/>
                    </a:moveTo>
                    <a:cubicBezTo>
                      <a:pt x="985" y="1"/>
                      <a:pt x="914" y="12"/>
                      <a:pt x="845" y="35"/>
                    </a:cubicBezTo>
                    <a:cubicBezTo>
                      <a:pt x="183" y="241"/>
                      <a:pt x="0" y="1519"/>
                      <a:pt x="434" y="2888"/>
                    </a:cubicBezTo>
                    <a:cubicBezTo>
                      <a:pt x="827" y="4110"/>
                      <a:pt x="1596" y="4994"/>
                      <a:pt x="2230" y="4994"/>
                    </a:cubicBezTo>
                    <a:cubicBezTo>
                      <a:pt x="2295" y="4994"/>
                      <a:pt x="2358" y="4984"/>
                      <a:pt x="2420" y="4965"/>
                    </a:cubicBezTo>
                    <a:cubicBezTo>
                      <a:pt x="3104" y="4737"/>
                      <a:pt x="3287" y="3459"/>
                      <a:pt x="2853" y="2112"/>
                    </a:cubicBezTo>
                    <a:cubicBezTo>
                      <a:pt x="2463" y="881"/>
                      <a:pt x="1705" y="1"/>
                      <a:pt x="1058" y="1"/>
                    </a:cubicBezTo>
                    <a:close/>
                  </a:path>
                </a:pathLst>
              </a:custGeom>
              <a:solidFill>
                <a:srgbClr val="0024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2" name="Google Shape;8086;p70">
                <a:extLst>
                  <a:ext uri="{FF2B5EF4-FFF2-40B4-BE49-F238E27FC236}">
                    <a16:creationId xmlns:a16="http://schemas.microsoft.com/office/drawing/2014/main" id="{1C8AD149-61E6-4674-91F9-E6AD8B02B34E}"/>
                  </a:ext>
                </a:extLst>
              </p:cNvPr>
              <p:cNvSpPr/>
              <p:nvPr/>
            </p:nvSpPr>
            <p:spPr>
              <a:xfrm>
                <a:off x="5059567" y="1718275"/>
                <a:ext cx="208180" cy="207896"/>
              </a:xfrm>
              <a:custGeom>
                <a:avLst/>
                <a:gdLst/>
                <a:ahLst/>
                <a:cxnLst/>
                <a:rect l="l" t="t" r="r" b="b"/>
                <a:pathLst>
                  <a:path w="16138" h="16116" extrusionOk="0">
                    <a:moveTo>
                      <a:pt x="5387" y="0"/>
                    </a:moveTo>
                    <a:cubicBezTo>
                      <a:pt x="5090" y="0"/>
                      <a:pt x="4817" y="92"/>
                      <a:pt x="4588" y="229"/>
                    </a:cubicBezTo>
                    <a:cubicBezTo>
                      <a:pt x="4337" y="388"/>
                      <a:pt x="4132" y="617"/>
                      <a:pt x="3995" y="868"/>
                    </a:cubicBezTo>
                    <a:cubicBezTo>
                      <a:pt x="3858" y="1142"/>
                      <a:pt x="3767" y="1438"/>
                      <a:pt x="3698" y="1826"/>
                    </a:cubicBezTo>
                    <a:cubicBezTo>
                      <a:pt x="3630" y="2192"/>
                      <a:pt x="3607" y="2557"/>
                      <a:pt x="3607" y="3082"/>
                    </a:cubicBezTo>
                    <a:cubicBezTo>
                      <a:pt x="3607" y="3516"/>
                      <a:pt x="3630" y="3949"/>
                      <a:pt x="3675" y="4497"/>
                    </a:cubicBezTo>
                    <a:cubicBezTo>
                      <a:pt x="3721" y="5022"/>
                      <a:pt x="3812" y="5593"/>
                      <a:pt x="3926" y="6140"/>
                    </a:cubicBezTo>
                    <a:lnTo>
                      <a:pt x="3652" y="6255"/>
                    </a:lnTo>
                    <a:cubicBezTo>
                      <a:pt x="3105" y="6506"/>
                      <a:pt x="2488" y="6780"/>
                      <a:pt x="1941" y="7099"/>
                    </a:cubicBezTo>
                    <a:cubicBezTo>
                      <a:pt x="1553" y="7327"/>
                      <a:pt x="1187" y="7578"/>
                      <a:pt x="891" y="7852"/>
                    </a:cubicBezTo>
                    <a:cubicBezTo>
                      <a:pt x="571" y="8149"/>
                      <a:pt x="343" y="8469"/>
                      <a:pt x="206" y="8788"/>
                    </a:cubicBezTo>
                    <a:cubicBezTo>
                      <a:pt x="92" y="9016"/>
                      <a:pt x="0" y="9359"/>
                      <a:pt x="46" y="9747"/>
                    </a:cubicBezTo>
                    <a:cubicBezTo>
                      <a:pt x="92" y="10044"/>
                      <a:pt x="206" y="10317"/>
                      <a:pt x="388" y="10523"/>
                    </a:cubicBezTo>
                    <a:cubicBezTo>
                      <a:pt x="822" y="11048"/>
                      <a:pt x="1461" y="11299"/>
                      <a:pt x="2009" y="11482"/>
                    </a:cubicBezTo>
                    <a:cubicBezTo>
                      <a:pt x="2968" y="11801"/>
                      <a:pt x="4018" y="11892"/>
                      <a:pt x="4931" y="11961"/>
                    </a:cubicBezTo>
                    <a:lnTo>
                      <a:pt x="4999" y="12235"/>
                    </a:lnTo>
                    <a:cubicBezTo>
                      <a:pt x="5342" y="13262"/>
                      <a:pt x="5661" y="14335"/>
                      <a:pt x="6300" y="15225"/>
                    </a:cubicBezTo>
                    <a:cubicBezTo>
                      <a:pt x="6506" y="15476"/>
                      <a:pt x="7031" y="16115"/>
                      <a:pt x="7738" y="16115"/>
                    </a:cubicBezTo>
                    <a:lnTo>
                      <a:pt x="7807" y="16115"/>
                    </a:lnTo>
                    <a:cubicBezTo>
                      <a:pt x="7898" y="16115"/>
                      <a:pt x="7989" y="16092"/>
                      <a:pt x="8081" y="16069"/>
                    </a:cubicBezTo>
                    <a:cubicBezTo>
                      <a:pt x="8149" y="16069"/>
                      <a:pt x="8218" y="16047"/>
                      <a:pt x="8286" y="16024"/>
                    </a:cubicBezTo>
                    <a:cubicBezTo>
                      <a:pt x="8491" y="15932"/>
                      <a:pt x="8628" y="15841"/>
                      <a:pt x="8720" y="15750"/>
                    </a:cubicBezTo>
                    <a:cubicBezTo>
                      <a:pt x="8948" y="15590"/>
                      <a:pt x="9131" y="15339"/>
                      <a:pt x="9313" y="15019"/>
                    </a:cubicBezTo>
                    <a:cubicBezTo>
                      <a:pt x="9656" y="14358"/>
                      <a:pt x="9838" y="13581"/>
                      <a:pt x="9975" y="12874"/>
                    </a:cubicBezTo>
                    <a:cubicBezTo>
                      <a:pt x="10044" y="12509"/>
                      <a:pt x="10112" y="12121"/>
                      <a:pt x="10158" y="11733"/>
                    </a:cubicBezTo>
                    <a:lnTo>
                      <a:pt x="10203" y="11459"/>
                    </a:lnTo>
                    <a:cubicBezTo>
                      <a:pt x="10295" y="11504"/>
                      <a:pt x="10409" y="11550"/>
                      <a:pt x="10546" y="11596"/>
                    </a:cubicBezTo>
                    <a:lnTo>
                      <a:pt x="10614" y="11641"/>
                    </a:lnTo>
                    <a:lnTo>
                      <a:pt x="10797" y="11710"/>
                    </a:lnTo>
                    <a:cubicBezTo>
                      <a:pt x="11071" y="11801"/>
                      <a:pt x="11345" y="11915"/>
                      <a:pt x="11618" y="12007"/>
                    </a:cubicBezTo>
                    <a:cubicBezTo>
                      <a:pt x="12280" y="12258"/>
                      <a:pt x="13056" y="12509"/>
                      <a:pt x="13855" y="12577"/>
                    </a:cubicBezTo>
                    <a:cubicBezTo>
                      <a:pt x="13947" y="12600"/>
                      <a:pt x="14061" y="12600"/>
                      <a:pt x="14152" y="12600"/>
                    </a:cubicBezTo>
                    <a:cubicBezTo>
                      <a:pt x="14426" y="12600"/>
                      <a:pt x="14654" y="12554"/>
                      <a:pt x="14860" y="12509"/>
                    </a:cubicBezTo>
                    <a:cubicBezTo>
                      <a:pt x="15225" y="12395"/>
                      <a:pt x="15522" y="12212"/>
                      <a:pt x="15750" y="11938"/>
                    </a:cubicBezTo>
                    <a:cubicBezTo>
                      <a:pt x="15978" y="11687"/>
                      <a:pt x="16092" y="11345"/>
                      <a:pt x="16115" y="11002"/>
                    </a:cubicBezTo>
                    <a:cubicBezTo>
                      <a:pt x="16138" y="10683"/>
                      <a:pt x="16047" y="10340"/>
                      <a:pt x="15864" y="9929"/>
                    </a:cubicBezTo>
                    <a:cubicBezTo>
                      <a:pt x="15727" y="9610"/>
                      <a:pt x="15499" y="9313"/>
                      <a:pt x="15293" y="9016"/>
                    </a:cubicBezTo>
                    <a:cubicBezTo>
                      <a:pt x="15111" y="8788"/>
                      <a:pt x="14882" y="8537"/>
                      <a:pt x="14563" y="8218"/>
                    </a:cubicBezTo>
                    <a:cubicBezTo>
                      <a:pt x="14221" y="7875"/>
                      <a:pt x="13855" y="7556"/>
                      <a:pt x="13513" y="7236"/>
                    </a:cubicBezTo>
                    <a:lnTo>
                      <a:pt x="13673" y="7099"/>
                    </a:lnTo>
                    <a:lnTo>
                      <a:pt x="13833" y="6939"/>
                    </a:lnTo>
                    <a:lnTo>
                      <a:pt x="13969" y="6780"/>
                    </a:lnTo>
                    <a:cubicBezTo>
                      <a:pt x="14266" y="6460"/>
                      <a:pt x="14494" y="6186"/>
                      <a:pt x="14700" y="5935"/>
                    </a:cubicBezTo>
                    <a:cubicBezTo>
                      <a:pt x="14997" y="5570"/>
                      <a:pt x="15202" y="5250"/>
                      <a:pt x="15362" y="4954"/>
                    </a:cubicBezTo>
                    <a:cubicBezTo>
                      <a:pt x="15522" y="4611"/>
                      <a:pt x="15636" y="4246"/>
                      <a:pt x="15636" y="3881"/>
                    </a:cubicBezTo>
                    <a:cubicBezTo>
                      <a:pt x="15659" y="3538"/>
                      <a:pt x="15522" y="3196"/>
                      <a:pt x="15293" y="2899"/>
                    </a:cubicBezTo>
                    <a:cubicBezTo>
                      <a:pt x="15179" y="2762"/>
                      <a:pt x="15042" y="2625"/>
                      <a:pt x="14860" y="2511"/>
                    </a:cubicBezTo>
                    <a:cubicBezTo>
                      <a:pt x="14723" y="2420"/>
                      <a:pt x="14540" y="2351"/>
                      <a:pt x="14380" y="2306"/>
                    </a:cubicBezTo>
                    <a:cubicBezTo>
                      <a:pt x="14221" y="2260"/>
                      <a:pt x="14061" y="2237"/>
                      <a:pt x="13901" y="2237"/>
                    </a:cubicBezTo>
                    <a:cubicBezTo>
                      <a:pt x="13764" y="2215"/>
                      <a:pt x="13650" y="2215"/>
                      <a:pt x="13513" y="2215"/>
                    </a:cubicBezTo>
                    <a:lnTo>
                      <a:pt x="13285" y="2215"/>
                    </a:lnTo>
                    <a:cubicBezTo>
                      <a:pt x="12851" y="2237"/>
                      <a:pt x="12395" y="2329"/>
                      <a:pt x="12029" y="2397"/>
                    </a:cubicBezTo>
                    <a:cubicBezTo>
                      <a:pt x="11527" y="2488"/>
                      <a:pt x="11071" y="2603"/>
                      <a:pt x="10751" y="2694"/>
                    </a:cubicBezTo>
                    <a:lnTo>
                      <a:pt x="10477" y="2762"/>
                    </a:lnTo>
                    <a:cubicBezTo>
                      <a:pt x="10226" y="2831"/>
                      <a:pt x="9975" y="2899"/>
                      <a:pt x="9701" y="2945"/>
                    </a:cubicBezTo>
                    <a:cubicBezTo>
                      <a:pt x="9678" y="2945"/>
                      <a:pt x="9633" y="2968"/>
                      <a:pt x="9587" y="3013"/>
                    </a:cubicBezTo>
                    <a:lnTo>
                      <a:pt x="9245" y="2671"/>
                    </a:lnTo>
                    <a:lnTo>
                      <a:pt x="9176" y="2580"/>
                    </a:lnTo>
                    <a:cubicBezTo>
                      <a:pt x="8902" y="2306"/>
                      <a:pt x="8651" y="2032"/>
                      <a:pt x="8377" y="1781"/>
                    </a:cubicBezTo>
                    <a:cubicBezTo>
                      <a:pt x="8081" y="1461"/>
                      <a:pt x="7761" y="1187"/>
                      <a:pt x="7464" y="959"/>
                    </a:cubicBezTo>
                    <a:cubicBezTo>
                      <a:pt x="7145" y="685"/>
                      <a:pt x="6825" y="480"/>
                      <a:pt x="6528" y="320"/>
                    </a:cubicBezTo>
                    <a:cubicBezTo>
                      <a:pt x="6163" y="137"/>
                      <a:pt x="5844" y="46"/>
                      <a:pt x="55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8087;p70">
              <a:extLst>
                <a:ext uri="{FF2B5EF4-FFF2-40B4-BE49-F238E27FC236}">
                  <a16:creationId xmlns:a16="http://schemas.microsoft.com/office/drawing/2014/main" id="{8BC51710-8597-44C7-9DDC-E990AB327CA3}"/>
                </a:ext>
              </a:extLst>
            </p:cNvPr>
            <p:cNvSpPr/>
            <p:nvPr/>
          </p:nvSpPr>
          <p:spPr>
            <a:xfrm>
              <a:off x="4917278" y="3153312"/>
              <a:ext cx="197280" cy="229968"/>
            </a:xfrm>
            <a:custGeom>
              <a:avLst/>
              <a:gdLst/>
              <a:ahLst/>
              <a:cxnLst/>
              <a:rect l="l" t="t" r="r" b="b"/>
              <a:pathLst>
                <a:path w="15293" h="17827" extrusionOk="0">
                  <a:moveTo>
                    <a:pt x="11253" y="0"/>
                  </a:moveTo>
                  <a:cubicBezTo>
                    <a:pt x="11070" y="0"/>
                    <a:pt x="10888" y="23"/>
                    <a:pt x="10728" y="46"/>
                  </a:cubicBezTo>
                  <a:cubicBezTo>
                    <a:pt x="10431" y="114"/>
                    <a:pt x="10157" y="229"/>
                    <a:pt x="9952" y="343"/>
                  </a:cubicBezTo>
                  <a:cubicBezTo>
                    <a:pt x="9655" y="503"/>
                    <a:pt x="9404" y="708"/>
                    <a:pt x="9199" y="891"/>
                  </a:cubicBezTo>
                  <a:cubicBezTo>
                    <a:pt x="8765" y="1256"/>
                    <a:pt x="8377" y="1735"/>
                    <a:pt x="7943" y="2397"/>
                  </a:cubicBezTo>
                  <a:cubicBezTo>
                    <a:pt x="7487" y="3105"/>
                    <a:pt x="7076" y="3881"/>
                    <a:pt x="6734" y="4725"/>
                  </a:cubicBezTo>
                  <a:lnTo>
                    <a:pt x="6711" y="4680"/>
                  </a:lnTo>
                  <a:lnTo>
                    <a:pt x="6734" y="4680"/>
                  </a:lnTo>
                  <a:cubicBezTo>
                    <a:pt x="6642" y="4314"/>
                    <a:pt x="6505" y="3972"/>
                    <a:pt x="6300" y="3652"/>
                  </a:cubicBezTo>
                  <a:cubicBezTo>
                    <a:pt x="6117" y="3333"/>
                    <a:pt x="5843" y="3082"/>
                    <a:pt x="5547" y="2899"/>
                  </a:cubicBezTo>
                  <a:cubicBezTo>
                    <a:pt x="5318" y="2762"/>
                    <a:pt x="5067" y="2694"/>
                    <a:pt x="4771" y="2694"/>
                  </a:cubicBezTo>
                  <a:cubicBezTo>
                    <a:pt x="4679" y="2694"/>
                    <a:pt x="4588" y="2717"/>
                    <a:pt x="4497" y="2717"/>
                  </a:cubicBezTo>
                  <a:cubicBezTo>
                    <a:pt x="4086" y="2785"/>
                    <a:pt x="3721" y="2968"/>
                    <a:pt x="3424" y="3219"/>
                  </a:cubicBezTo>
                  <a:cubicBezTo>
                    <a:pt x="3173" y="3401"/>
                    <a:pt x="2990" y="3675"/>
                    <a:pt x="2830" y="3995"/>
                  </a:cubicBezTo>
                  <a:cubicBezTo>
                    <a:pt x="2579" y="4565"/>
                    <a:pt x="2488" y="5250"/>
                    <a:pt x="2579" y="6118"/>
                  </a:cubicBezTo>
                  <a:cubicBezTo>
                    <a:pt x="2648" y="6665"/>
                    <a:pt x="2785" y="7259"/>
                    <a:pt x="2990" y="7852"/>
                  </a:cubicBezTo>
                  <a:cubicBezTo>
                    <a:pt x="3081" y="8058"/>
                    <a:pt x="3173" y="8263"/>
                    <a:pt x="3264" y="8491"/>
                  </a:cubicBezTo>
                  <a:cubicBezTo>
                    <a:pt x="2716" y="8537"/>
                    <a:pt x="2214" y="8674"/>
                    <a:pt x="1758" y="8925"/>
                  </a:cubicBezTo>
                  <a:cubicBezTo>
                    <a:pt x="1233" y="9199"/>
                    <a:pt x="753" y="9678"/>
                    <a:pt x="457" y="10249"/>
                  </a:cubicBezTo>
                  <a:cubicBezTo>
                    <a:pt x="160" y="10797"/>
                    <a:pt x="0" y="11436"/>
                    <a:pt x="23" y="12029"/>
                  </a:cubicBezTo>
                  <a:cubicBezTo>
                    <a:pt x="23" y="12326"/>
                    <a:pt x="69" y="12646"/>
                    <a:pt x="160" y="12965"/>
                  </a:cubicBezTo>
                  <a:cubicBezTo>
                    <a:pt x="251" y="13262"/>
                    <a:pt x="388" y="13559"/>
                    <a:pt x="571" y="13810"/>
                  </a:cubicBezTo>
                  <a:cubicBezTo>
                    <a:pt x="753" y="14106"/>
                    <a:pt x="1004" y="14357"/>
                    <a:pt x="1278" y="14563"/>
                  </a:cubicBezTo>
                  <a:cubicBezTo>
                    <a:pt x="1415" y="14677"/>
                    <a:pt x="1598" y="14791"/>
                    <a:pt x="1803" y="14905"/>
                  </a:cubicBezTo>
                  <a:cubicBezTo>
                    <a:pt x="1986" y="14997"/>
                    <a:pt x="2191" y="15065"/>
                    <a:pt x="2442" y="15134"/>
                  </a:cubicBezTo>
                  <a:cubicBezTo>
                    <a:pt x="2762" y="15225"/>
                    <a:pt x="3150" y="15293"/>
                    <a:pt x="3561" y="15293"/>
                  </a:cubicBezTo>
                  <a:lnTo>
                    <a:pt x="3698" y="15293"/>
                  </a:lnTo>
                  <a:cubicBezTo>
                    <a:pt x="3994" y="15270"/>
                    <a:pt x="4268" y="15225"/>
                    <a:pt x="4519" y="15202"/>
                  </a:cubicBezTo>
                  <a:cubicBezTo>
                    <a:pt x="4748" y="15156"/>
                    <a:pt x="4953" y="15111"/>
                    <a:pt x="5159" y="15042"/>
                  </a:cubicBezTo>
                  <a:cubicBezTo>
                    <a:pt x="5341" y="15658"/>
                    <a:pt x="5592" y="16183"/>
                    <a:pt x="5912" y="16594"/>
                  </a:cubicBezTo>
                  <a:cubicBezTo>
                    <a:pt x="6117" y="16845"/>
                    <a:pt x="6368" y="17074"/>
                    <a:pt x="6665" y="17279"/>
                  </a:cubicBezTo>
                  <a:cubicBezTo>
                    <a:pt x="6893" y="17439"/>
                    <a:pt x="7144" y="17553"/>
                    <a:pt x="7487" y="17667"/>
                  </a:cubicBezTo>
                  <a:cubicBezTo>
                    <a:pt x="7738" y="17758"/>
                    <a:pt x="8012" y="17804"/>
                    <a:pt x="8354" y="17827"/>
                  </a:cubicBezTo>
                  <a:lnTo>
                    <a:pt x="8537" y="17827"/>
                  </a:lnTo>
                  <a:cubicBezTo>
                    <a:pt x="8742" y="17827"/>
                    <a:pt x="8970" y="17804"/>
                    <a:pt x="9244" y="17736"/>
                  </a:cubicBezTo>
                  <a:cubicBezTo>
                    <a:pt x="9518" y="17690"/>
                    <a:pt x="9792" y="17599"/>
                    <a:pt x="10112" y="17462"/>
                  </a:cubicBezTo>
                  <a:cubicBezTo>
                    <a:pt x="10363" y="17348"/>
                    <a:pt x="10614" y="17188"/>
                    <a:pt x="10888" y="16960"/>
                  </a:cubicBezTo>
                  <a:cubicBezTo>
                    <a:pt x="11184" y="16708"/>
                    <a:pt x="11458" y="16389"/>
                    <a:pt x="11641" y="16024"/>
                  </a:cubicBezTo>
                  <a:cubicBezTo>
                    <a:pt x="11869" y="15613"/>
                    <a:pt x="11983" y="15156"/>
                    <a:pt x="12006" y="14677"/>
                  </a:cubicBezTo>
                  <a:cubicBezTo>
                    <a:pt x="12006" y="14426"/>
                    <a:pt x="11961" y="14198"/>
                    <a:pt x="11915" y="13992"/>
                  </a:cubicBezTo>
                  <a:cubicBezTo>
                    <a:pt x="11869" y="13718"/>
                    <a:pt x="11755" y="13467"/>
                    <a:pt x="11664" y="13239"/>
                  </a:cubicBezTo>
                  <a:cubicBezTo>
                    <a:pt x="11572" y="13034"/>
                    <a:pt x="11436" y="12851"/>
                    <a:pt x="11253" y="12600"/>
                  </a:cubicBezTo>
                  <a:lnTo>
                    <a:pt x="11184" y="12531"/>
                  </a:lnTo>
                  <a:lnTo>
                    <a:pt x="11139" y="12463"/>
                  </a:lnTo>
                  <a:cubicBezTo>
                    <a:pt x="11572" y="12326"/>
                    <a:pt x="12029" y="12143"/>
                    <a:pt x="12485" y="11892"/>
                  </a:cubicBezTo>
                  <a:cubicBezTo>
                    <a:pt x="12851" y="11710"/>
                    <a:pt x="13216" y="11459"/>
                    <a:pt x="13558" y="11208"/>
                  </a:cubicBezTo>
                  <a:cubicBezTo>
                    <a:pt x="13969" y="10911"/>
                    <a:pt x="14266" y="10614"/>
                    <a:pt x="14540" y="10272"/>
                  </a:cubicBezTo>
                  <a:cubicBezTo>
                    <a:pt x="14677" y="10089"/>
                    <a:pt x="14791" y="9907"/>
                    <a:pt x="14905" y="9724"/>
                  </a:cubicBezTo>
                  <a:cubicBezTo>
                    <a:pt x="14996" y="9564"/>
                    <a:pt x="15088" y="9359"/>
                    <a:pt x="15156" y="9085"/>
                  </a:cubicBezTo>
                  <a:cubicBezTo>
                    <a:pt x="15225" y="8902"/>
                    <a:pt x="15247" y="8674"/>
                    <a:pt x="15270" y="8469"/>
                  </a:cubicBezTo>
                  <a:cubicBezTo>
                    <a:pt x="15293" y="8240"/>
                    <a:pt x="15247" y="7989"/>
                    <a:pt x="15225" y="7807"/>
                  </a:cubicBezTo>
                  <a:cubicBezTo>
                    <a:pt x="15133" y="7350"/>
                    <a:pt x="14928" y="6916"/>
                    <a:pt x="14608" y="6574"/>
                  </a:cubicBezTo>
                  <a:cubicBezTo>
                    <a:pt x="14380" y="6300"/>
                    <a:pt x="14015" y="6072"/>
                    <a:pt x="13581" y="5981"/>
                  </a:cubicBezTo>
                  <a:cubicBezTo>
                    <a:pt x="13421" y="5935"/>
                    <a:pt x="13239" y="5912"/>
                    <a:pt x="13033" y="5912"/>
                  </a:cubicBezTo>
                  <a:cubicBezTo>
                    <a:pt x="12759" y="5912"/>
                    <a:pt x="12463" y="5958"/>
                    <a:pt x="12166" y="6026"/>
                  </a:cubicBezTo>
                  <a:cubicBezTo>
                    <a:pt x="12326" y="5798"/>
                    <a:pt x="12440" y="5570"/>
                    <a:pt x="12577" y="5319"/>
                  </a:cubicBezTo>
                  <a:cubicBezTo>
                    <a:pt x="12759" y="4953"/>
                    <a:pt x="12919" y="4611"/>
                    <a:pt x="13056" y="4246"/>
                  </a:cubicBezTo>
                  <a:cubicBezTo>
                    <a:pt x="13239" y="3767"/>
                    <a:pt x="13353" y="3401"/>
                    <a:pt x="13421" y="3036"/>
                  </a:cubicBezTo>
                  <a:cubicBezTo>
                    <a:pt x="13513" y="2602"/>
                    <a:pt x="13535" y="2237"/>
                    <a:pt x="13490" y="1895"/>
                  </a:cubicBezTo>
                  <a:cubicBezTo>
                    <a:pt x="13444" y="1461"/>
                    <a:pt x="13307" y="1119"/>
                    <a:pt x="13102" y="845"/>
                  </a:cubicBezTo>
                  <a:cubicBezTo>
                    <a:pt x="13033" y="754"/>
                    <a:pt x="12965" y="662"/>
                    <a:pt x="12874" y="594"/>
                  </a:cubicBezTo>
                  <a:cubicBezTo>
                    <a:pt x="12805" y="525"/>
                    <a:pt x="12714" y="457"/>
                    <a:pt x="12622" y="388"/>
                  </a:cubicBezTo>
                  <a:cubicBezTo>
                    <a:pt x="12440" y="251"/>
                    <a:pt x="12234" y="183"/>
                    <a:pt x="12052" y="114"/>
                  </a:cubicBezTo>
                  <a:cubicBezTo>
                    <a:pt x="11846" y="46"/>
                    <a:pt x="11618" y="23"/>
                    <a:pt x="114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8088;p70">
              <a:extLst>
                <a:ext uri="{FF2B5EF4-FFF2-40B4-BE49-F238E27FC236}">
                  <a16:creationId xmlns:a16="http://schemas.microsoft.com/office/drawing/2014/main" id="{FA2EDFCC-CE68-4A31-AC2E-199C939F72DB}"/>
                </a:ext>
              </a:extLst>
            </p:cNvPr>
            <p:cNvSpPr/>
            <p:nvPr/>
          </p:nvSpPr>
          <p:spPr>
            <a:xfrm>
              <a:off x="4981749" y="3157427"/>
              <a:ext cx="132806" cy="225853"/>
            </a:xfrm>
            <a:custGeom>
              <a:avLst/>
              <a:gdLst/>
              <a:ahLst/>
              <a:cxnLst/>
              <a:rect l="l" t="t" r="r" b="b"/>
              <a:pathLst>
                <a:path w="10295" h="17508" extrusionOk="0">
                  <a:moveTo>
                    <a:pt x="7510" y="1"/>
                  </a:moveTo>
                  <a:cubicBezTo>
                    <a:pt x="6985" y="868"/>
                    <a:pt x="6438" y="1736"/>
                    <a:pt x="5913" y="2603"/>
                  </a:cubicBezTo>
                  <a:cubicBezTo>
                    <a:pt x="3630" y="6324"/>
                    <a:pt x="1462" y="10181"/>
                    <a:pt x="115" y="14381"/>
                  </a:cubicBezTo>
                  <a:cubicBezTo>
                    <a:pt x="92" y="14495"/>
                    <a:pt x="46" y="14632"/>
                    <a:pt x="1" y="14769"/>
                  </a:cubicBezTo>
                  <a:cubicBezTo>
                    <a:pt x="46" y="14746"/>
                    <a:pt x="115" y="14746"/>
                    <a:pt x="161" y="14723"/>
                  </a:cubicBezTo>
                  <a:cubicBezTo>
                    <a:pt x="320" y="15339"/>
                    <a:pt x="594" y="15864"/>
                    <a:pt x="914" y="16275"/>
                  </a:cubicBezTo>
                  <a:cubicBezTo>
                    <a:pt x="1119" y="16526"/>
                    <a:pt x="1370" y="16755"/>
                    <a:pt x="1667" y="16960"/>
                  </a:cubicBezTo>
                  <a:cubicBezTo>
                    <a:pt x="1895" y="17120"/>
                    <a:pt x="2146" y="17257"/>
                    <a:pt x="2489" y="17348"/>
                  </a:cubicBezTo>
                  <a:cubicBezTo>
                    <a:pt x="2740" y="17439"/>
                    <a:pt x="3014" y="17485"/>
                    <a:pt x="3356" y="17508"/>
                  </a:cubicBezTo>
                  <a:lnTo>
                    <a:pt x="3539" y="17508"/>
                  </a:lnTo>
                  <a:cubicBezTo>
                    <a:pt x="3744" y="17508"/>
                    <a:pt x="3972" y="17485"/>
                    <a:pt x="4269" y="17439"/>
                  </a:cubicBezTo>
                  <a:cubicBezTo>
                    <a:pt x="4520" y="17371"/>
                    <a:pt x="4794" y="17280"/>
                    <a:pt x="5114" y="17143"/>
                  </a:cubicBezTo>
                  <a:cubicBezTo>
                    <a:pt x="5365" y="17029"/>
                    <a:pt x="5616" y="16869"/>
                    <a:pt x="5890" y="16641"/>
                  </a:cubicBezTo>
                  <a:cubicBezTo>
                    <a:pt x="6186" y="16389"/>
                    <a:pt x="6460" y="16070"/>
                    <a:pt x="6666" y="15705"/>
                  </a:cubicBezTo>
                  <a:cubicBezTo>
                    <a:pt x="6871" y="15294"/>
                    <a:pt x="6985" y="14837"/>
                    <a:pt x="7008" y="14358"/>
                  </a:cubicBezTo>
                  <a:cubicBezTo>
                    <a:pt x="7008" y="14107"/>
                    <a:pt x="6985" y="13879"/>
                    <a:pt x="6940" y="13650"/>
                  </a:cubicBezTo>
                  <a:cubicBezTo>
                    <a:pt x="6894" y="13399"/>
                    <a:pt x="6780" y="13171"/>
                    <a:pt x="6666" y="12920"/>
                  </a:cubicBezTo>
                  <a:cubicBezTo>
                    <a:pt x="6574" y="12715"/>
                    <a:pt x="6438" y="12532"/>
                    <a:pt x="6255" y="12281"/>
                  </a:cubicBezTo>
                  <a:lnTo>
                    <a:pt x="6186" y="12190"/>
                  </a:lnTo>
                  <a:lnTo>
                    <a:pt x="6164" y="12144"/>
                  </a:lnTo>
                  <a:cubicBezTo>
                    <a:pt x="6552" y="12030"/>
                    <a:pt x="7008" y="11824"/>
                    <a:pt x="7487" y="11573"/>
                  </a:cubicBezTo>
                  <a:cubicBezTo>
                    <a:pt x="7853" y="11391"/>
                    <a:pt x="8218" y="11162"/>
                    <a:pt x="8583" y="10889"/>
                  </a:cubicBezTo>
                  <a:cubicBezTo>
                    <a:pt x="8971" y="10592"/>
                    <a:pt x="9291" y="10295"/>
                    <a:pt x="9542" y="9976"/>
                  </a:cubicBezTo>
                  <a:cubicBezTo>
                    <a:pt x="9679" y="9770"/>
                    <a:pt x="9816" y="9588"/>
                    <a:pt x="9907" y="9405"/>
                  </a:cubicBezTo>
                  <a:cubicBezTo>
                    <a:pt x="9998" y="9245"/>
                    <a:pt x="10090" y="9040"/>
                    <a:pt x="10181" y="8789"/>
                  </a:cubicBezTo>
                  <a:cubicBezTo>
                    <a:pt x="10227" y="8583"/>
                    <a:pt x="10249" y="8401"/>
                    <a:pt x="10272" y="8150"/>
                  </a:cubicBezTo>
                  <a:cubicBezTo>
                    <a:pt x="10295" y="7921"/>
                    <a:pt x="10272" y="7693"/>
                    <a:pt x="10227" y="7488"/>
                  </a:cubicBezTo>
                  <a:cubicBezTo>
                    <a:pt x="10158" y="7031"/>
                    <a:pt x="9930" y="6597"/>
                    <a:pt x="9633" y="6255"/>
                  </a:cubicBezTo>
                  <a:cubicBezTo>
                    <a:pt x="9382" y="5981"/>
                    <a:pt x="9017" y="5753"/>
                    <a:pt x="8583" y="5639"/>
                  </a:cubicBezTo>
                  <a:cubicBezTo>
                    <a:pt x="8423" y="5616"/>
                    <a:pt x="8218" y="5570"/>
                    <a:pt x="8035" y="5570"/>
                  </a:cubicBezTo>
                  <a:cubicBezTo>
                    <a:pt x="7761" y="5570"/>
                    <a:pt x="7465" y="5616"/>
                    <a:pt x="7168" y="5707"/>
                  </a:cubicBezTo>
                  <a:cubicBezTo>
                    <a:pt x="7328" y="5479"/>
                    <a:pt x="7465" y="5228"/>
                    <a:pt x="7579" y="5000"/>
                  </a:cubicBezTo>
                  <a:cubicBezTo>
                    <a:pt x="7761" y="4634"/>
                    <a:pt x="7921" y="4292"/>
                    <a:pt x="8058" y="3927"/>
                  </a:cubicBezTo>
                  <a:cubicBezTo>
                    <a:pt x="8241" y="3470"/>
                    <a:pt x="8355" y="3082"/>
                    <a:pt x="8446" y="2717"/>
                  </a:cubicBezTo>
                  <a:cubicBezTo>
                    <a:pt x="8515" y="2283"/>
                    <a:pt x="8537" y="1918"/>
                    <a:pt x="8492" y="1576"/>
                  </a:cubicBezTo>
                  <a:cubicBezTo>
                    <a:pt x="8446" y="1142"/>
                    <a:pt x="8309" y="777"/>
                    <a:pt x="8104" y="526"/>
                  </a:cubicBezTo>
                  <a:cubicBezTo>
                    <a:pt x="8035" y="435"/>
                    <a:pt x="7967" y="343"/>
                    <a:pt x="7898" y="275"/>
                  </a:cubicBezTo>
                  <a:cubicBezTo>
                    <a:pt x="7807" y="206"/>
                    <a:pt x="7716" y="138"/>
                    <a:pt x="7624" y="69"/>
                  </a:cubicBezTo>
                  <a:cubicBezTo>
                    <a:pt x="7579" y="47"/>
                    <a:pt x="7556" y="24"/>
                    <a:pt x="7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8089;p70">
              <a:extLst>
                <a:ext uri="{FF2B5EF4-FFF2-40B4-BE49-F238E27FC236}">
                  <a16:creationId xmlns:a16="http://schemas.microsoft.com/office/drawing/2014/main" id="{5BDBED1B-2502-4EA5-9AD3-D20C8279C151}"/>
                </a:ext>
              </a:extLst>
            </p:cNvPr>
            <p:cNvSpPr/>
            <p:nvPr/>
          </p:nvSpPr>
          <p:spPr>
            <a:xfrm>
              <a:off x="4964967" y="3163322"/>
              <a:ext cx="111314" cy="236457"/>
            </a:xfrm>
            <a:custGeom>
              <a:avLst/>
              <a:gdLst/>
              <a:ahLst/>
              <a:cxnLst/>
              <a:rect l="l" t="t" r="r" b="b"/>
              <a:pathLst>
                <a:path w="8629" h="18330" extrusionOk="0">
                  <a:moveTo>
                    <a:pt x="1323" y="16269"/>
                  </a:moveTo>
                  <a:cubicBezTo>
                    <a:pt x="1316" y="16301"/>
                    <a:pt x="1309" y="16334"/>
                    <a:pt x="1302" y="16366"/>
                  </a:cubicBezTo>
                  <a:cubicBezTo>
                    <a:pt x="1315" y="16328"/>
                    <a:pt x="1320" y="16297"/>
                    <a:pt x="1323" y="16269"/>
                  </a:cubicBezTo>
                  <a:close/>
                  <a:moveTo>
                    <a:pt x="8469" y="0"/>
                  </a:moveTo>
                  <a:cubicBezTo>
                    <a:pt x="8423" y="0"/>
                    <a:pt x="8378" y="0"/>
                    <a:pt x="8378" y="46"/>
                  </a:cubicBezTo>
                  <a:cubicBezTo>
                    <a:pt x="7853" y="982"/>
                    <a:pt x="7282" y="1872"/>
                    <a:pt x="6734" y="2785"/>
                  </a:cubicBezTo>
                  <a:cubicBezTo>
                    <a:pt x="6164" y="3698"/>
                    <a:pt x="5593" y="4634"/>
                    <a:pt x="5045" y="5547"/>
                  </a:cubicBezTo>
                  <a:cubicBezTo>
                    <a:pt x="4748" y="6003"/>
                    <a:pt x="4452" y="6483"/>
                    <a:pt x="4178" y="6939"/>
                  </a:cubicBezTo>
                  <a:cubicBezTo>
                    <a:pt x="3904" y="7419"/>
                    <a:pt x="3630" y="7875"/>
                    <a:pt x="3379" y="8354"/>
                  </a:cubicBezTo>
                  <a:cubicBezTo>
                    <a:pt x="2831" y="9313"/>
                    <a:pt x="2329" y="10295"/>
                    <a:pt x="1872" y="11299"/>
                  </a:cubicBezTo>
                  <a:cubicBezTo>
                    <a:pt x="1416" y="12326"/>
                    <a:pt x="1028" y="13376"/>
                    <a:pt x="708" y="14449"/>
                  </a:cubicBezTo>
                  <a:cubicBezTo>
                    <a:pt x="549" y="14974"/>
                    <a:pt x="412" y="15522"/>
                    <a:pt x="297" y="16069"/>
                  </a:cubicBezTo>
                  <a:cubicBezTo>
                    <a:pt x="161" y="16640"/>
                    <a:pt x="69" y="17211"/>
                    <a:pt x="24" y="17804"/>
                  </a:cubicBezTo>
                  <a:cubicBezTo>
                    <a:pt x="1" y="18078"/>
                    <a:pt x="229" y="18306"/>
                    <a:pt x="503" y="18329"/>
                  </a:cubicBezTo>
                  <a:cubicBezTo>
                    <a:pt x="617" y="18329"/>
                    <a:pt x="754" y="18283"/>
                    <a:pt x="845" y="18215"/>
                  </a:cubicBezTo>
                  <a:cubicBezTo>
                    <a:pt x="891" y="18169"/>
                    <a:pt x="914" y="18147"/>
                    <a:pt x="937" y="18124"/>
                  </a:cubicBezTo>
                  <a:cubicBezTo>
                    <a:pt x="982" y="18032"/>
                    <a:pt x="1028" y="17964"/>
                    <a:pt x="1028" y="17873"/>
                  </a:cubicBezTo>
                  <a:cubicBezTo>
                    <a:pt x="1119" y="17325"/>
                    <a:pt x="1210" y="16754"/>
                    <a:pt x="1325" y="16206"/>
                  </a:cubicBezTo>
                  <a:lnTo>
                    <a:pt x="1325" y="16206"/>
                  </a:lnTo>
                  <a:cubicBezTo>
                    <a:pt x="1325" y="16227"/>
                    <a:pt x="1325" y="16247"/>
                    <a:pt x="1323" y="16269"/>
                  </a:cubicBezTo>
                  <a:lnTo>
                    <a:pt x="1323" y="16269"/>
                  </a:lnTo>
                  <a:cubicBezTo>
                    <a:pt x="1641" y="14797"/>
                    <a:pt x="2090" y="13368"/>
                    <a:pt x="2626" y="11984"/>
                  </a:cubicBezTo>
                  <a:cubicBezTo>
                    <a:pt x="2900" y="11253"/>
                    <a:pt x="3196" y="10546"/>
                    <a:pt x="3539" y="9838"/>
                  </a:cubicBezTo>
                  <a:cubicBezTo>
                    <a:pt x="3858" y="9131"/>
                    <a:pt x="4178" y="8400"/>
                    <a:pt x="4543" y="7715"/>
                  </a:cubicBezTo>
                  <a:lnTo>
                    <a:pt x="4543" y="7715"/>
                  </a:lnTo>
                  <a:cubicBezTo>
                    <a:pt x="4520" y="7738"/>
                    <a:pt x="4520" y="7761"/>
                    <a:pt x="4497" y="7784"/>
                  </a:cubicBezTo>
                  <a:cubicBezTo>
                    <a:pt x="4695" y="7410"/>
                    <a:pt x="4893" y="7037"/>
                    <a:pt x="5091" y="6642"/>
                  </a:cubicBezTo>
                  <a:lnTo>
                    <a:pt x="5091" y="6642"/>
                  </a:lnTo>
                  <a:cubicBezTo>
                    <a:pt x="5091" y="6643"/>
                    <a:pt x="5091" y="6643"/>
                    <a:pt x="5091" y="6643"/>
                  </a:cubicBezTo>
                  <a:cubicBezTo>
                    <a:pt x="5639" y="5547"/>
                    <a:pt x="6255" y="4474"/>
                    <a:pt x="6848" y="3401"/>
                  </a:cubicBezTo>
                  <a:cubicBezTo>
                    <a:pt x="7145" y="2876"/>
                    <a:pt x="7419" y="2351"/>
                    <a:pt x="7716" y="1826"/>
                  </a:cubicBezTo>
                  <a:cubicBezTo>
                    <a:pt x="8012" y="1279"/>
                    <a:pt x="8286" y="731"/>
                    <a:pt x="8583" y="206"/>
                  </a:cubicBezTo>
                  <a:cubicBezTo>
                    <a:pt x="8629" y="137"/>
                    <a:pt x="8629" y="69"/>
                    <a:pt x="8560" y="23"/>
                  </a:cubicBezTo>
                  <a:cubicBezTo>
                    <a:pt x="8537" y="0"/>
                    <a:pt x="8515" y="0"/>
                    <a:pt x="8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8090;p70">
              <a:extLst>
                <a:ext uri="{FF2B5EF4-FFF2-40B4-BE49-F238E27FC236}">
                  <a16:creationId xmlns:a16="http://schemas.microsoft.com/office/drawing/2014/main" id="{AFC9529A-4E95-45D9-86D7-675872A2F6C4}"/>
                </a:ext>
              </a:extLst>
            </p:cNvPr>
            <p:cNvSpPr/>
            <p:nvPr/>
          </p:nvSpPr>
          <p:spPr>
            <a:xfrm>
              <a:off x="4974100" y="3207192"/>
              <a:ext cx="30921" cy="84843"/>
            </a:xfrm>
            <a:custGeom>
              <a:avLst/>
              <a:gdLst/>
              <a:ahLst/>
              <a:cxnLst/>
              <a:rect l="l" t="t" r="r" b="b"/>
              <a:pathLst>
                <a:path w="2397" h="6577" extrusionOk="0">
                  <a:moveTo>
                    <a:pt x="92" y="0"/>
                  </a:moveTo>
                  <a:cubicBezTo>
                    <a:pt x="46" y="0"/>
                    <a:pt x="0" y="46"/>
                    <a:pt x="0" y="115"/>
                  </a:cubicBezTo>
                  <a:cubicBezTo>
                    <a:pt x="69" y="640"/>
                    <a:pt x="137" y="1164"/>
                    <a:pt x="251" y="1667"/>
                  </a:cubicBezTo>
                  <a:cubicBezTo>
                    <a:pt x="366" y="2237"/>
                    <a:pt x="502" y="2785"/>
                    <a:pt x="639" y="3333"/>
                  </a:cubicBezTo>
                  <a:cubicBezTo>
                    <a:pt x="799" y="3858"/>
                    <a:pt x="982" y="4406"/>
                    <a:pt x="1187" y="4931"/>
                  </a:cubicBezTo>
                  <a:cubicBezTo>
                    <a:pt x="1393" y="5456"/>
                    <a:pt x="1598" y="5981"/>
                    <a:pt x="1895" y="6460"/>
                  </a:cubicBezTo>
                  <a:cubicBezTo>
                    <a:pt x="1938" y="6532"/>
                    <a:pt x="2027" y="6577"/>
                    <a:pt x="2116" y="6577"/>
                  </a:cubicBezTo>
                  <a:cubicBezTo>
                    <a:pt x="2167" y="6577"/>
                    <a:pt x="2218" y="6562"/>
                    <a:pt x="2260" y="6528"/>
                  </a:cubicBezTo>
                  <a:cubicBezTo>
                    <a:pt x="2329" y="6506"/>
                    <a:pt x="2374" y="6437"/>
                    <a:pt x="2374" y="6369"/>
                  </a:cubicBezTo>
                  <a:cubicBezTo>
                    <a:pt x="2397" y="6277"/>
                    <a:pt x="2374" y="6232"/>
                    <a:pt x="2351" y="6163"/>
                  </a:cubicBezTo>
                  <a:cubicBezTo>
                    <a:pt x="2214" y="5912"/>
                    <a:pt x="2077" y="5684"/>
                    <a:pt x="1940" y="5456"/>
                  </a:cubicBezTo>
                  <a:cubicBezTo>
                    <a:pt x="1804" y="5205"/>
                    <a:pt x="1667" y="4953"/>
                    <a:pt x="1552" y="4702"/>
                  </a:cubicBezTo>
                  <a:cubicBezTo>
                    <a:pt x="1415" y="4428"/>
                    <a:pt x="1279" y="4155"/>
                    <a:pt x="1164" y="3858"/>
                  </a:cubicBezTo>
                  <a:cubicBezTo>
                    <a:pt x="1050" y="3561"/>
                    <a:pt x="936" y="3264"/>
                    <a:pt x="845" y="2968"/>
                  </a:cubicBezTo>
                  <a:cubicBezTo>
                    <a:pt x="639" y="2351"/>
                    <a:pt x="480" y="1712"/>
                    <a:pt x="366" y="1073"/>
                  </a:cubicBezTo>
                  <a:cubicBezTo>
                    <a:pt x="366" y="1073"/>
                    <a:pt x="366" y="1096"/>
                    <a:pt x="366" y="1096"/>
                  </a:cubicBezTo>
                  <a:cubicBezTo>
                    <a:pt x="297" y="776"/>
                    <a:pt x="251" y="434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8091;p70">
              <a:extLst>
                <a:ext uri="{FF2B5EF4-FFF2-40B4-BE49-F238E27FC236}">
                  <a16:creationId xmlns:a16="http://schemas.microsoft.com/office/drawing/2014/main" id="{9C47C4D5-F791-4208-92F7-9EC4A7B0CF23}"/>
                </a:ext>
              </a:extLst>
            </p:cNvPr>
            <p:cNvSpPr/>
            <p:nvPr/>
          </p:nvSpPr>
          <p:spPr>
            <a:xfrm>
              <a:off x="4946121" y="3288742"/>
              <a:ext cx="38597" cy="51845"/>
            </a:xfrm>
            <a:custGeom>
              <a:avLst/>
              <a:gdLst/>
              <a:ahLst/>
              <a:cxnLst/>
              <a:rect l="l" t="t" r="r" b="b"/>
              <a:pathLst>
                <a:path w="2992" h="4019" extrusionOk="0">
                  <a:moveTo>
                    <a:pt x="115" y="1"/>
                  </a:moveTo>
                  <a:cubicBezTo>
                    <a:pt x="47" y="24"/>
                    <a:pt x="1" y="92"/>
                    <a:pt x="24" y="161"/>
                  </a:cubicBezTo>
                  <a:cubicBezTo>
                    <a:pt x="343" y="868"/>
                    <a:pt x="663" y="1553"/>
                    <a:pt x="1074" y="2192"/>
                  </a:cubicBezTo>
                  <a:cubicBezTo>
                    <a:pt x="1256" y="2512"/>
                    <a:pt x="1485" y="2808"/>
                    <a:pt x="1713" y="3105"/>
                  </a:cubicBezTo>
                  <a:cubicBezTo>
                    <a:pt x="1964" y="3402"/>
                    <a:pt x="2238" y="3699"/>
                    <a:pt x="2535" y="3950"/>
                  </a:cubicBezTo>
                  <a:cubicBezTo>
                    <a:pt x="2603" y="3995"/>
                    <a:pt x="2649" y="4018"/>
                    <a:pt x="2740" y="4018"/>
                  </a:cubicBezTo>
                  <a:cubicBezTo>
                    <a:pt x="2808" y="3995"/>
                    <a:pt x="2854" y="3973"/>
                    <a:pt x="2923" y="3927"/>
                  </a:cubicBezTo>
                  <a:cubicBezTo>
                    <a:pt x="2968" y="3881"/>
                    <a:pt x="2991" y="3790"/>
                    <a:pt x="2991" y="3722"/>
                  </a:cubicBezTo>
                  <a:cubicBezTo>
                    <a:pt x="2968" y="3676"/>
                    <a:pt x="2945" y="3585"/>
                    <a:pt x="2900" y="3539"/>
                  </a:cubicBezTo>
                  <a:cubicBezTo>
                    <a:pt x="2694" y="3402"/>
                    <a:pt x="2489" y="3242"/>
                    <a:pt x="2306" y="3082"/>
                  </a:cubicBezTo>
                  <a:cubicBezTo>
                    <a:pt x="2215" y="2991"/>
                    <a:pt x="2124" y="2900"/>
                    <a:pt x="2032" y="2831"/>
                  </a:cubicBezTo>
                  <a:cubicBezTo>
                    <a:pt x="1941" y="2740"/>
                    <a:pt x="1873" y="2626"/>
                    <a:pt x="1781" y="2535"/>
                  </a:cubicBezTo>
                  <a:cubicBezTo>
                    <a:pt x="1211" y="1873"/>
                    <a:pt x="777" y="1119"/>
                    <a:pt x="389" y="321"/>
                  </a:cubicBezTo>
                  <a:lnTo>
                    <a:pt x="389" y="321"/>
                  </a:lnTo>
                  <a:cubicBezTo>
                    <a:pt x="397" y="336"/>
                    <a:pt x="404" y="351"/>
                    <a:pt x="412" y="366"/>
                  </a:cubicBezTo>
                  <a:cubicBezTo>
                    <a:pt x="412" y="343"/>
                    <a:pt x="412" y="343"/>
                    <a:pt x="389" y="321"/>
                  </a:cubicBezTo>
                  <a:lnTo>
                    <a:pt x="389" y="321"/>
                  </a:lnTo>
                  <a:cubicBezTo>
                    <a:pt x="351" y="244"/>
                    <a:pt x="313" y="168"/>
                    <a:pt x="275" y="92"/>
                  </a:cubicBezTo>
                  <a:cubicBezTo>
                    <a:pt x="252" y="24"/>
                    <a:pt x="206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8092;p70">
              <a:extLst>
                <a:ext uri="{FF2B5EF4-FFF2-40B4-BE49-F238E27FC236}">
                  <a16:creationId xmlns:a16="http://schemas.microsoft.com/office/drawing/2014/main" id="{333A683A-6A44-43BE-B3AD-B77D0C3205B1}"/>
                </a:ext>
              </a:extLst>
            </p:cNvPr>
            <p:cNvSpPr/>
            <p:nvPr/>
          </p:nvSpPr>
          <p:spPr>
            <a:xfrm>
              <a:off x="5035049" y="3176273"/>
              <a:ext cx="9727" cy="42892"/>
            </a:xfrm>
            <a:custGeom>
              <a:avLst/>
              <a:gdLst/>
              <a:ahLst/>
              <a:cxnLst/>
              <a:rect l="l" t="t" r="r" b="b"/>
              <a:pathLst>
                <a:path w="754" h="3325" extrusionOk="0">
                  <a:moveTo>
                    <a:pt x="91" y="1"/>
                  </a:moveTo>
                  <a:cubicBezTo>
                    <a:pt x="46" y="1"/>
                    <a:pt x="0" y="46"/>
                    <a:pt x="0" y="115"/>
                  </a:cubicBezTo>
                  <a:cubicBezTo>
                    <a:pt x="23" y="640"/>
                    <a:pt x="46" y="1165"/>
                    <a:pt x="91" y="1690"/>
                  </a:cubicBezTo>
                  <a:cubicBezTo>
                    <a:pt x="137" y="2192"/>
                    <a:pt x="228" y="2717"/>
                    <a:pt x="411" y="3196"/>
                  </a:cubicBezTo>
                  <a:cubicBezTo>
                    <a:pt x="429" y="3268"/>
                    <a:pt x="488" y="3325"/>
                    <a:pt x="557" y="3325"/>
                  </a:cubicBezTo>
                  <a:cubicBezTo>
                    <a:pt x="576" y="3325"/>
                    <a:pt x="596" y="3320"/>
                    <a:pt x="616" y="3310"/>
                  </a:cubicBezTo>
                  <a:cubicBezTo>
                    <a:pt x="662" y="3310"/>
                    <a:pt x="708" y="3265"/>
                    <a:pt x="731" y="3219"/>
                  </a:cubicBezTo>
                  <a:cubicBezTo>
                    <a:pt x="753" y="3196"/>
                    <a:pt x="753" y="3128"/>
                    <a:pt x="731" y="3082"/>
                  </a:cubicBezTo>
                  <a:cubicBezTo>
                    <a:pt x="639" y="2900"/>
                    <a:pt x="571" y="2717"/>
                    <a:pt x="502" y="2512"/>
                  </a:cubicBezTo>
                  <a:cubicBezTo>
                    <a:pt x="434" y="2329"/>
                    <a:pt x="388" y="2123"/>
                    <a:pt x="365" y="1918"/>
                  </a:cubicBezTo>
                  <a:cubicBezTo>
                    <a:pt x="251" y="1325"/>
                    <a:pt x="228" y="708"/>
                    <a:pt x="206" y="92"/>
                  </a:cubicBezTo>
                  <a:cubicBezTo>
                    <a:pt x="183" y="46"/>
                    <a:pt x="160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8093;p70">
              <a:extLst>
                <a:ext uri="{FF2B5EF4-FFF2-40B4-BE49-F238E27FC236}">
                  <a16:creationId xmlns:a16="http://schemas.microsoft.com/office/drawing/2014/main" id="{4C2CB124-7395-41D5-95FA-A39F8382FAA7}"/>
                </a:ext>
              </a:extLst>
            </p:cNvPr>
            <p:cNvSpPr/>
            <p:nvPr/>
          </p:nvSpPr>
          <p:spPr>
            <a:xfrm>
              <a:off x="5042402" y="3198060"/>
              <a:ext cx="34172" cy="22394"/>
            </a:xfrm>
            <a:custGeom>
              <a:avLst/>
              <a:gdLst/>
              <a:ahLst/>
              <a:cxnLst/>
              <a:rect l="l" t="t" r="r" b="b"/>
              <a:pathLst>
                <a:path w="2649" h="1736" extrusionOk="0">
                  <a:moveTo>
                    <a:pt x="2534" y="1"/>
                  </a:moveTo>
                  <a:cubicBezTo>
                    <a:pt x="2512" y="1"/>
                    <a:pt x="2489" y="1"/>
                    <a:pt x="2489" y="24"/>
                  </a:cubicBezTo>
                  <a:cubicBezTo>
                    <a:pt x="1872" y="503"/>
                    <a:pt x="1211" y="914"/>
                    <a:pt x="526" y="1256"/>
                  </a:cubicBezTo>
                  <a:cubicBezTo>
                    <a:pt x="526" y="1256"/>
                    <a:pt x="526" y="1256"/>
                    <a:pt x="526" y="1256"/>
                  </a:cubicBezTo>
                  <a:lnTo>
                    <a:pt x="526" y="1256"/>
                  </a:lnTo>
                  <a:cubicBezTo>
                    <a:pt x="526" y="1256"/>
                    <a:pt x="513" y="1256"/>
                    <a:pt x="507" y="1266"/>
                  </a:cubicBezTo>
                  <a:lnTo>
                    <a:pt x="507" y="1266"/>
                  </a:lnTo>
                  <a:cubicBezTo>
                    <a:pt x="376" y="1331"/>
                    <a:pt x="245" y="1396"/>
                    <a:pt x="115" y="1462"/>
                  </a:cubicBezTo>
                  <a:cubicBezTo>
                    <a:pt x="69" y="1462"/>
                    <a:pt x="46" y="1484"/>
                    <a:pt x="24" y="1530"/>
                  </a:cubicBezTo>
                  <a:cubicBezTo>
                    <a:pt x="1" y="1553"/>
                    <a:pt x="1" y="1599"/>
                    <a:pt x="24" y="1621"/>
                  </a:cubicBezTo>
                  <a:cubicBezTo>
                    <a:pt x="24" y="1667"/>
                    <a:pt x="46" y="1690"/>
                    <a:pt x="92" y="1713"/>
                  </a:cubicBezTo>
                  <a:cubicBezTo>
                    <a:pt x="115" y="1713"/>
                    <a:pt x="138" y="1736"/>
                    <a:pt x="161" y="1736"/>
                  </a:cubicBezTo>
                  <a:cubicBezTo>
                    <a:pt x="183" y="1713"/>
                    <a:pt x="206" y="1713"/>
                    <a:pt x="229" y="1690"/>
                  </a:cubicBezTo>
                  <a:cubicBezTo>
                    <a:pt x="434" y="1599"/>
                    <a:pt x="617" y="1484"/>
                    <a:pt x="823" y="1393"/>
                  </a:cubicBezTo>
                  <a:cubicBezTo>
                    <a:pt x="1028" y="1279"/>
                    <a:pt x="1211" y="1142"/>
                    <a:pt x="1416" y="1028"/>
                  </a:cubicBezTo>
                  <a:cubicBezTo>
                    <a:pt x="1827" y="754"/>
                    <a:pt x="2215" y="480"/>
                    <a:pt x="2580" y="183"/>
                  </a:cubicBezTo>
                  <a:cubicBezTo>
                    <a:pt x="2626" y="138"/>
                    <a:pt x="2649" y="92"/>
                    <a:pt x="2603" y="46"/>
                  </a:cubicBezTo>
                  <a:cubicBezTo>
                    <a:pt x="2603" y="24"/>
                    <a:pt x="2557" y="1"/>
                    <a:pt x="2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8094;p70">
              <a:extLst>
                <a:ext uri="{FF2B5EF4-FFF2-40B4-BE49-F238E27FC236}">
                  <a16:creationId xmlns:a16="http://schemas.microsoft.com/office/drawing/2014/main" id="{2C5610CA-53B6-4EE9-A083-2F1EB7672BC3}"/>
                </a:ext>
              </a:extLst>
            </p:cNvPr>
            <p:cNvSpPr/>
            <p:nvPr/>
          </p:nvSpPr>
          <p:spPr>
            <a:xfrm>
              <a:off x="5005303" y="3253127"/>
              <a:ext cx="82173" cy="38287"/>
            </a:xfrm>
            <a:custGeom>
              <a:avLst/>
              <a:gdLst/>
              <a:ahLst/>
              <a:cxnLst/>
              <a:rect l="l" t="t" r="r" b="b"/>
              <a:pathLst>
                <a:path w="6370" h="2968" extrusionOk="0">
                  <a:moveTo>
                    <a:pt x="6255" y="0"/>
                  </a:moveTo>
                  <a:cubicBezTo>
                    <a:pt x="6232" y="0"/>
                    <a:pt x="6209" y="0"/>
                    <a:pt x="6209" y="23"/>
                  </a:cubicBezTo>
                  <a:cubicBezTo>
                    <a:pt x="5502" y="479"/>
                    <a:pt x="4771" y="913"/>
                    <a:pt x="4018" y="1278"/>
                  </a:cubicBezTo>
                  <a:lnTo>
                    <a:pt x="4041" y="1278"/>
                  </a:lnTo>
                  <a:cubicBezTo>
                    <a:pt x="3516" y="1529"/>
                    <a:pt x="2968" y="1758"/>
                    <a:pt x="2420" y="1963"/>
                  </a:cubicBezTo>
                  <a:cubicBezTo>
                    <a:pt x="1872" y="2146"/>
                    <a:pt x="1347" y="2305"/>
                    <a:pt x="800" y="2420"/>
                  </a:cubicBezTo>
                  <a:lnTo>
                    <a:pt x="777" y="2420"/>
                  </a:lnTo>
                  <a:cubicBezTo>
                    <a:pt x="777" y="2420"/>
                    <a:pt x="754" y="2420"/>
                    <a:pt x="731" y="2442"/>
                  </a:cubicBezTo>
                  <a:cubicBezTo>
                    <a:pt x="754" y="2420"/>
                    <a:pt x="754" y="2420"/>
                    <a:pt x="754" y="2420"/>
                  </a:cubicBezTo>
                  <a:lnTo>
                    <a:pt x="754" y="2420"/>
                  </a:lnTo>
                  <a:cubicBezTo>
                    <a:pt x="571" y="2465"/>
                    <a:pt x="412" y="2488"/>
                    <a:pt x="229" y="2511"/>
                  </a:cubicBezTo>
                  <a:cubicBezTo>
                    <a:pt x="161" y="2511"/>
                    <a:pt x="115" y="2534"/>
                    <a:pt x="69" y="2579"/>
                  </a:cubicBezTo>
                  <a:cubicBezTo>
                    <a:pt x="24" y="2648"/>
                    <a:pt x="1" y="2694"/>
                    <a:pt x="1" y="2762"/>
                  </a:cubicBezTo>
                  <a:cubicBezTo>
                    <a:pt x="24" y="2808"/>
                    <a:pt x="46" y="2876"/>
                    <a:pt x="92" y="2899"/>
                  </a:cubicBezTo>
                  <a:cubicBezTo>
                    <a:pt x="115" y="2945"/>
                    <a:pt x="161" y="2945"/>
                    <a:pt x="183" y="2967"/>
                  </a:cubicBezTo>
                  <a:cubicBezTo>
                    <a:pt x="229" y="2967"/>
                    <a:pt x="275" y="2967"/>
                    <a:pt x="298" y="2945"/>
                  </a:cubicBezTo>
                  <a:cubicBezTo>
                    <a:pt x="571" y="2899"/>
                    <a:pt x="823" y="2830"/>
                    <a:pt x="1051" y="2762"/>
                  </a:cubicBezTo>
                  <a:cubicBezTo>
                    <a:pt x="1347" y="2694"/>
                    <a:pt x="1621" y="2602"/>
                    <a:pt x="1895" y="2511"/>
                  </a:cubicBezTo>
                  <a:cubicBezTo>
                    <a:pt x="2420" y="2328"/>
                    <a:pt x="2922" y="2100"/>
                    <a:pt x="3425" y="1872"/>
                  </a:cubicBezTo>
                  <a:cubicBezTo>
                    <a:pt x="3927" y="1621"/>
                    <a:pt x="4429" y="1347"/>
                    <a:pt x="4931" y="1050"/>
                  </a:cubicBezTo>
                  <a:cubicBezTo>
                    <a:pt x="5388" y="776"/>
                    <a:pt x="5844" y="479"/>
                    <a:pt x="6301" y="183"/>
                  </a:cubicBezTo>
                  <a:cubicBezTo>
                    <a:pt x="6346" y="160"/>
                    <a:pt x="6369" y="91"/>
                    <a:pt x="6323" y="46"/>
                  </a:cubicBezTo>
                  <a:cubicBezTo>
                    <a:pt x="6323" y="23"/>
                    <a:pt x="6278" y="0"/>
                    <a:pt x="6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8095;p70">
              <a:extLst>
                <a:ext uri="{FF2B5EF4-FFF2-40B4-BE49-F238E27FC236}">
                  <a16:creationId xmlns:a16="http://schemas.microsoft.com/office/drawing/2014/main" id="{B56D4F62-9F01-45FB-8EB2-D8B1EE7A5ADE}"/>
                </a:ext>
              </a:extLst>
            </p:cNvPr>
            <p:cNvSpPr/>
            <p:nvPr/>
          </p:nvSpPr>
          <p:spPr>
            <a:xfrm>
              <a:off x="4983813" y="3321428"/>
              <a:ext cx="68318" cy="19157"/>
            </a:xfrm>
            <a:custGeom>
              <a:avLst/>
              <a:gdLst/>
              <a:ahLst/>
              <a:cxnLst/>
              <a:rect l="l" t="t" r="r" b="b"/>
              <a:pathLst>
                <a:path w="5296" h="1485" extrusionOk="0">
                  <a:moveTo>
                    <a:pt x="5091" y="1"/>
                  </a:moveTo>
                  <a:cubicBezTo>
                    <a:pt x="4703" y="160"/>
                    <a:pt x="4315" y="320"/>
                    <a:pt x="3904" y="457"/>
                  </a:cubicBezTo>
                  <a:cubicBezTo>
                    <a:pt x="3516" y="571"/>
                    <a:pt x="3128" y="685"/>
                    <a:pt x="2717" y="777"/>
                  </a:cubicBezTo>
                  <a:cubicBezTo>
                    <a:pt x="2306" y="845"/>
                    <a:pt x="1895" y="914"/>
                    <a:pt x="1484" y="959"/>
                  </a:cubicBezTo>
                  <a:cubicBezTo>
                    <a:pt x="1051" y="1005"/>
                    <a:pt x="640" y="1005"/>
                    <a:pt x="229" y="1005"/>
                  </a:cubicBezTo>
                  <a:cubicBezTo>
                    <a:pt x="92" y="1005"/>
                    <a:pt x="1" y="1142"/>
                    <a:pt x="1" y="1256"/>
                  </a:cubicBezTo>
                  <a:cubicBezTo>
                    <a:pt x="1" y="1324"/>
                    <a:pt x="46" y="1393"/>
                    <a:pt x="92" y="1416"/>
                  </a:cubicBezTo>
                  <a:cubicBezTo>
                    <a:pt x="138" y="1461"/>
                    <a:pt x="183" y="1484"/>
                    <a:pt x="252" y="1484"/>
                  </a:cubicBezTo>
                  <a:cubicBezTo>
                    <a:pt x="685" y="1484"/>
                    <a:pt x="1096" y="1461"/>
                    <a:pt x="1507" y="1393"/>
                  </a:cubicBezTo>
                  <a:cubicBezTo>
                    <a:pt x="1918" y="1324"/>
                    <a:pt x="2329" y="1256"/>
                    <a:pt x="2740" y="1142"/>
                  </a:cubicBezTo>
                  <a:cubicBezTo>
                    <a:pt x="3150" y="1028"/>
                    <a:pt x="3561" y="914"/>
                    <a:pt x="3949" y="777"/>
                  </a:cubicBezTo>
                  <a:cubicBezTo>
                    <a:pt x="4360" y="617"/>
                    <a:pt x="4771" y="457"/>
                    <a:pt x="5182" y="274"/>
                  </a:cubicBezTo>
                  <a:cubicBezTo>
                    <a:pt x="5250" y="229"/>
                    <a:pt x="5296" y="160"/>
                    <a:pt x="5273" y="92"/>
                  </a:cubicBezTo>
                  <a:cubicBezTo>
                    <a:pt x="5250" y="23"/>
                    <a:pt x="5205" y="1"/>
                    <a:pt x="5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79" name="Google Shape;5449;p54"/>
          <p:cNvSpPr txBox="1">
            <a:spLocks noGrp="1"/>
          </p:cNvSpPr>
          <p:nvPr>
            <p:ph type="title"/>
          </p:nvPr>
        </p:nvSpPr>
        <p:spPr>
          <a:xfrm>
            <a:off x="538981" y="491388"/>
            <a:ext cx="9961700" cy="5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altLang="en-US" sz="4000" b="1" dirty="0" err="1">
                <a:solidFill>
                  <a:schemeClr val="accent6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chemeClr val="accent6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 </a:t>
            </a:r>
            <a:r>
              <a:rPr lang="vi-VN" altLang="en-US" sz="4000" b="1" dirty="0">
                <a:solidFill>
                  <a:schemeClr val="accent6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 xếp từ ngữ thành câu và viết vào vở:</a:t>
            </a:r>
            <a:endParaRPr sz="2000" dirty="0">
              <a:solidFill>
                <a:srgbClr val="E0309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80" name="Group 979">
            <a:extLst>
              <a:ext uri="{FF2B5EF4-FFF2-40B4-BE49-F238E27FC236}">
                <a16:creationId xmlns:a16="http://schemas.microsoft.com/office/drawing/2014/main" id="{AA052364-B58B-47D6-8EFC-CDD45771C595}"/>
              </a:ext>
            </a:extLst>
          </p:cNvPr>
          <p:cNvGrpSpPr/>
          <p:nvPr/>
        </p:nvGrpSpPr>
        <p:grpSpPr>
          <a:xfrm>
            <a:off x="1740876" y="1666005"/>
            <a:ext cx="8723786" cy="1383756"/>
            <a:chOff x="1495858" y="1555864"/>
            <a:chExt cx="4987650" cy="2554480"/>
          </a:xfrm>
        </p:grpSpPr>
        <p:sp>
          <p:nvSpPr>
            <p:cNvPr id="981" name="Text Box 72">
              <a:extLst>
                <a:ext uri="{FF2B5EF4-FFF2-40B4-BE49-F238E27FC236}">
                  <a16:creationId xmlns:a16="http://schemas.microsoft.com/office/drawing/2014/main" id="{9F04B82B-6430-4D2A-AA6D-B8407B9DCD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2928" y="1667212"/>
              <a:ext cx="4280580" cy="2443132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B7E4CB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xinh xắn, bạn búp bê, và dễ thương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2" name="Google Shape;5440;p53">
              <a:extLst>
                <a:ext uri="{FF2B5EF4-FFF2-40B4-BE49-F238E27FC236}">
                  <a16:creationId xmlns:a16="http://schemas.microsoft.com/office/drawing/2014/main" id="{98434769-1ED0-4FD0-ADF6-E7CD650CB1BC}"/>
                </a:ext>
              </a:extLst>
            </p:cNvPr>
            <p:cNvSpPr/>
            <p:nvPr/>
          </p:nvSpPr>
          <p:spPr>
            <a:xfrm>
              <a:off x="1495858" y="1555864"/>
              <a:ext cx="864561" cy="14459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dist="47625" dir="3000000" algn="bl" rotWithShape="0">
                <a:schemeClr val="dk2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VF TypoSlabserif" panose="02000403050000020004" pitchFamily="2" charset="0"/>
                  <a:ea typeface="+mn-ea"/>
                  <a:cs typeface="Arial"/>
                  <a:sym typeface="Arial"/>
                </a:rPr>
                <a:t>C</a:t>
              </a:r>
              <a:endParaRPr kumimoji="0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83" name="Rectangle 82">
            <a:extLst>
              <a:ext uri="{FF2B5EF4-FFF2-40B4-BE49-F238E27FC236}">
                <a16:creationId xmlns:a16="http://schemas.microsoft.com/office/drawing/2014/main" id="{E75B80E7-B1E9-45CF-BA69-A2D66BA8B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150" y="3426521"/>
            <a:ext cx="9361053" cy="199462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	Bạn búp bê xinh xắn và dễ thương.</a:t>
            </a:r>
            <a:endParaRPr kumimoji="0" lang="en-US" altLang="en-US" sz="7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4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4">
            <a:extLst>
              <a:ext uri="{FF2B5EF4-FFF2-40B4-BE49-F238E27FC236}">
                <a16:creationId xmlns:a16="http://schemas.microsoft.com/office/drawing/2014/main" id="{B1EF2EED-48A3-428A-BC09-A2C3FFCB3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880" y="254976"/>
            <a:ext cx="112534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B7E4C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3: </a:t>
            </a: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Đặt một câu nêu đặc điểm của đồ chơi: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E0309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7" name="Google Shape;4723;p49">
            <a:extLst>
              <a:ext uri="{FF2B5EF4-FFF2-40B4-BE49-F238E27FC236}">
                <a16:creationId xmlns:a16="http://schemas.microsoft.com/office/drawing/2014/main" id="{84A20EA1-CDF3-46AB-AB68-88B0FD1CC34A}"/>
              </a:ext>
            </a:extLst>
          </p:cNvPr>
          <p:cNvGrpSpPr/>
          <p:nvPr/>
        </p:nvGrpSpPr>
        <p:grpSpPr>
          <a:xfrm>
            <a:off x="155350" y="981147"/>
            <a:ext cx="1538317" cy="1322423"/>
            <a:chOff x="944481" y="417832"/>
            <a:chExt cx="1541859" cy="1320700"/>
          </a:xfrm>
        </p:grpSpPr>
        <p:grpSp>
          <p:nvGrpSpPr>
            <p:cNvPr id="18" name="Google Shape;4724;p49">
              <a:extLst>
                <a:ext uri="{FF2B5EF4-FFF2-40B4-BE49-F238E27FC236}">
                  <a16:creationId xmlns:a16="http://schemas.microsoft.com/office/drawing/2014/main" id="{149981AC-0125-4647-98F9-BBC28BEFF3D9}"/>
                </a:ext>
              </a:extLst>
            </p:cNvPr>
            <p:cNvGrpSpPr/>
            <p:nvPr/>
          </p:nvGrpSpPr>
          <p:grpSpPr>
            <a:xfrm>
              <a:off x="1002898" y="456330"/>
              <a:ext cx="1483443" cy="1282202"/>
              <a:chOff x="1862912" y="3609757"/>
              <a:chExt cx="1141724" cy="986841"/>
            </a:xfrm>
          </p:grpSpPr>
          <p:sp>
            <p:nvSpPr>
              <p:cNvPr id="37" name="Google Shape;4725;p49">
                <a:extLst>
                  <a:ext uri="{FF2B5EF4-FFF2-40B4-BE49-F238E27FC236}">
                    <a16:creationId xmlns:a16="http://schemas.microsoft.com/office/drawing/2014/main" id="{9716FB83-054F-4185-A675-3ACC9CF6E004}"/>
                  </a:ext>
                </a:extLst>
              </p:cNvPr>
              <p:cNvSpPr/>
              <p:nvPr/>
            </p:nvSpPr>
            <p:spPr>
              <a:xfrm>
                <a:off x="2362353" y="3609757"/>
                <a:ext cx="642283" cy="790142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2362" extrusionOk="0">
                    <a:moveTo>
                      <a:pt x="1044" y="1"/>
                    </a:moveTo>
                    <a:cubicBezTo>
                      <a:pt x="1030" y="1"/>
                      <a:pt x="1017" y="6"/>
                      <a:pt x="1005" y="16"/>
                    </a:cubicBezTo>
                    <a:lnTo>
                      <a:pt x="38" y="890"/>
                    </a:lnTo>
                    <a:cubicBezTo>
                      <a:pt x="7" y="919"/>
                      <a:pt x="0" y="976"/>
                      <a:pt x="26" y="1016"/>
                    </a:cubicBezTo>
                    <a:lnTo>
                      <a:pt x="812" y="2321"/>
                    </a:lnTo>
                    <a:cubicBezTo>
                      <a:pt x="828" y="2348"/>
                      <a:pt x="852" y="2361"/>
                      <a:pt x="874" y="2361"/>
                    </a:cubicBezTo>
                    <a:cubicBezTo>
                      <a:pt x="889" y="2361"/>
                      <a:pt x="903" y="2356"/>
                      <a:pt x="914" y="2345"/>
                    </a:cubicBezTo>
                    <a:lnTo>
                      <a:pt x="1881" y="1471"/>
                    </a:lnTo>
                    <a:cubicBezTo>
                      <a:pt x="1912" y="1443"/>
                      <a:pt x="1919" y="1385"/>
                      <a:pt x="1893" y="1345"/>
                    </a:cubicBezTo>
                    <a:lnTo>
                      <a:pt x="1107" y="40"/>
                    </a:lnTo>
                    <a:cubicBezTo>
                      <a:pt x="1091" y="15"/>
                      <a:pt x="1067" y="1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4726;p49">
                <a:extLst>
                  <a:ext uri="{FF2B5EF4-FFF2-40B4-BE49-F238E27FC236}">
                    <a16:creationId xmlns:a16="http://schemas.microsoft.com/office/drawing/2014/main" id="{2F73F997-9C31-4129-B2A8-20683EB8BF2F}"/>
                  </a:ext>
                </a:extLst>
              </p:cNvPr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727;p49">
                <a:extLst>
                  <a:ext uri="{FF2B5EF4-FFF2-40B4-BE49-F238E27FC236}">
                    <a16:creationId xmlns:a16="http://schemas.microsoft.com/office/drawing/2014/main" id="{148A5122-889E-4AB3-AE3F-5851CEF1AF9C}"/>
                  </a:ext>
                </a:extLst>
              </p:cNvPr>
              <p:cNvSpPr/>
              <p:nvPr/>
            </p:nvSpPr>
            <p:spPr>
              <a:xfrm>
                <a:off x="1862912" y="3956990"/>
                <a:ext cx="737957" cy="639607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912" extrusionOk="0">
                    <a:moveTo>
                      <a:pt x="1304" y="0"/>
                    </a:moveTo>
                    <a:cubicBezTo>
                      <a:pt x="1295" y="0"/>
                      <a:pt x="1287" y="2"/>
                      <a:pt x="1279" y="5"/>
                    </a:cubicBezTo>
                    <a:lnTo>
                      <a:pt x="52" y="452"/>
                    </a:lnTo>
                    <a:cubicBezTo>
                      <a:pt x="12" y="467"/>
                      <a:pt x="0" y="512"/>
                      <a:pt x="26" y="555"/>
                    </a:cubicBezTo>
                    <a:lnTo>
                      <a:pt x="812" y="1860"/>
                    </a:lnTo>
                    <a:cubicBezTo>
                      <a:pt x="831" y="1891"/>
                      <a:pt x="868" y="1912"/>
                      <a:pt x="902" y="1912"/>
                    </a:cubicBezTo>
                    <a:cubicBezTo>
                      <a:pt x="911" y="1912"/>
                      <a:pt x="920" y="1910"/>
                      <a:pt x="929" y="1907"/>
                    </a:cubicBezTo>
                    <a:lnTo>
                      <a:pt x="2155" y="1459"/>
                    </a:lnTo>
                    <a:cubicBezTo>
                      <a:pt x="2193" y="1445"/>
                      <a:pt x="2205" y="1400"/>
                      <a:pt x="2181" y="1359"/>
                    </a:cubicBezTo>
                    <a:lnTo>
                      <a:pt x="1393" y="55"/>
                    </a:lnTo>
                    <a:cubicBezTo>
                      <a:pt x="1374" y="21"/>
                      <a:pt x="1338" y="0"/>
                      <a:pt x="1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728;p49">
                <a:extLst>
                  <a:ext uri="{FF2B5EF4-FFF2-40B4-BE49-F238E27FC236}">
                    <a16:creationId xmlns:a16="http://schemas.microsoft.com/office/drawing/2014/main" id="{50D057A3-F82C-48AE-BF72-8D4B53514CBC}"/>
                  </a:ext>
                </a:extLst>
              </p:cNvPr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729;p49">
                <a:extLst>
                  <a:ext uri="{FF2B5EF4-FFF2-40B4-BE49-F238E27FC236}">
                    <a16:creationId xmlns:a16="http://schemas.microsoft.com/office/drawing/2014/main" id="{30DE61F0-EBEC-401A-8AE1-D474BC03F8B2}"/>
                  </a:ext>
                </a:extLst>
              </p:cNvPr>
              <p:cNvSpPr/>
              <p:nvPr/>
            </p:nvSpPr>
            <p:spPr>
              <a:xfrm>
                <a:off x="2297791" y="3919858"/>
                <a:ext cx="364964" cy="523862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566" extrusionOk="0">
                    <a:moveTo>
                      <a:pt x="209" y="0"/>
                    </a:moveTo>
                    <a:cubicBezTo>
                      <a:pt x="202" y="0"/>
                      <a:pt x="195" y="2"/>
                      <a:pt x="188" y="6"/>
                    </a:cubicBezTo>
                    <a:lnTo>
                      <a:pt x="26" y="104"/>
                    </a:lnTo>
                    <a:cubicBezTo>
                      <a:pt x="5" y="116"/>
                      <a:pt x="0" y="142"/>
                      <a:pt x="12" y="161"/>
                    </a:cubicBezTo>
                    <a:lnTo>
                      <a:pt x="846" y="1547"/>
                    </a:lnTo>
                    <a:cubicBezTo>
                      <a:pt x="853" y="1559"/>
                      <a:pt x="868" y="1566"/>
                      <a:pt x="882" y="1566"/>
                    </a:cubicBezTo>
                    <a:cubicBezTo>
                      <a:pt x="889" y="1566"/>
                      <a:pt x="896" y="1564"/>
                      <a:pt x="903" y="1561"/>
                    </a:cubicBezTo>
                    <a:lnTo>
                      <a:pt x="1067" y="1461"/>
                    </a:lnTo>
                    <a:cubicBezTo>
                      <a:pt x="1086" y="1449"/>
                      <a:pt x="1091" y="1425"/>
                      <a:pt x="1079" y="1404"/>
                    </a:cubicBezTo>
                    <a:lnTo>
                      <a:pt x="245" y="20"/>
                    </a:lnTo>
                    <a:cubicBezTo>
                      <a:pt x="238" y="8"/>
                      <a:pt x="223" y="0"/>
                      <a:pt x="2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730;p49">
                <a:extLst>
                  <a:ext uri="{FF2B5EF4-FFF2-40B4-BE49-F238E27FC236}">
                    <a16:creationId xmlns:a16="http://schemas.microsoft.com/office/drawing/2014/main" id="{8500DB1E-E6DD-4311-B147-AE507E09063D}"/>
                  </a:ext>
                </a:extLst>
              </p:cNvPr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731;p49">
                <a:extLst>
                  <a:ext uri="{FF2B5EF4-FFF2-40B4-BE49-F238E27FC236}">
                    <a16:creationId xmlns:a16="http://schemas.microsoft.com/office/drawing/2014/main" id="{36A353AA-096D-481B-AA6E-2B758D5F8072}"/>
                  </a:ext>
                </a:extLst>
              </p:cNvPr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732;p49">
                <a:extLst>
                  <a:ext uri="{FF2B5EF4-FFF2-40B4-BE49-F238E27FC236}">
                    <a16:creationId xmlns:a16="http://schemas.microsoft.com/office/drawing/2014/main" id="{C85113C7-6652-4489-961A-57B7D64B79E9}"/>
                  </a:ext>
                </a:extLst>
              </p:cNvPr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33;p49">
                <a:extLst>
                  <a:ext uri="{FF2B5EF4-FFF2-40B4-BE49-F238E27FC236}">
                    <a16:creationId xmlns:a16="http://schemas.microsoft.com/office/drawing/2014/main" id="{39BEC628-773F-42DF-93FA-598F75B5189C}"/>
                  </a:ext>
                </a:extLst>
              </p:cNvPr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34;p49">
                <a:extLst>
                  <a:ext uri="{FF2B5EF4-FFF2-40B4-BE49-F238E27FC236}">
                    <a16:creationId xmlns:a16="http://schemas.microsoft.com/office/drawing/2014/main" id="{98C7F0DC-43A6-4B2A-B9AD-29EEFD075520}"/>
                  </a:ext>
                </a:extLst>
              </p:cNvPr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35;p49">
                <a:extLst>
                  <a:ext uri="{FF2B5EF4-FFF2-40B4-BE49-F238E27FC236}">
                    <a16:creationId xmlns:a16="http://schemas.microsoft.com/office/drawing/2014/main" id="{D05C4D0A-426A-4F03-9A18-B527946585A9}"/>
                  </a:ext>
                </a:extLst>
              </p:cNvPr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36;p49">
                <a:extLst>
                  <a:ext uri="{FF2B5EF4-FFF2-40B4-BE49-F238E27FC236}">
                    <a16:creationId xmlns:a16="http://schemas.microsoft.com/office/drawing/2014/main" id="{C672BB3B-2F30-465B-8875-2BB341AC847A}"/>
                  </a:ext>
                </a:extLst>
              </p:cNvPr>
              <p:cNvSpPr/>
              <p:nvPr/>
            </p:nvSpPr>
            <p:spPr>
              <a:xfrm>
                <a:off x="2347969" y="3635849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737;p49">
                <a:extLst>
                  <a:ext uri="{FF2B5EF4-FFF2-40B4-BE49-F238E27FC236}">
                    <a16:creationId xmlns:a16="http://schemas.microsoft.com/office/drawing/2014/main" id="{14F410DB-502E-4281-9614-82AF9CAEE9CF}"/>
                  </a:ext>
                </a:extLst>
              </p:cNvPr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38;p49">
                <a:extLst>
                  <a:ext uri="{FF2B5EF4-FFF2-40B4-BE49-F238E27FC236}">
                    <a16:creationId xmlns:a16="http://schemas.microsoft.com/office/drawing/2014/main" id="{49082015-EE09-4DF1-92CB-38001420FA76}"/>
                  </a:ext>
                </a:extLst>
              </p:cNvPr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39;p49">
                <a:extLst>
                  <a:ext uri="{FF2B5EF4-FFF2-40B4-BE49-F238E27FC236}">
                    <a16:creationId xmlns:a16="http://schemas.microsoft.com/office/drawing/2014/main" id="{090D28F0-82E8-42F7-8B48-F80F9C0DE5C2}"/>
                  </a:ext>
                </a:extLst>
              </p:cNvPr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40;p49">
                <a:extLst>
                  <a:ext uri="{FF2B5EF4-FFF2-40B4-BE49-F238E27FC236}">
                    <a16:creationId xmlns:a16="http://schemas.microsoft.com/office/drawing/2014/main" id="{8CA2DA0C-B9CE-4EF8-9640-4D84CCB8887E}"/>
                  </a:ext>
                </a:extLst>
              </p:cNvPr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41;p49">
                <a:extLst>
                  <a:ext uri="{FF2B5EF4-FFF2-40B4-BE49-F238E27FC236}">
                    <a16:creationId xmlns:a16="http://schemas.microsoft.com/office/drawing/2014/main" id="{32A77C37-E543-4E81-9BCE-6F9BFC808325}"/>
                  </a:ext>
                </a:extLst>
              </p:cNvPr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42;p49">
                <a:extLst>
                  <a:ext uri="{FF2B5EF4-FFF2-40B4-BE49-F238E27FC236}">
                    <a16:creationId xmlns:a16="http://schemas.microsoft.com/office/drawing/2014/main" id="{FF992A08-4E8A-4093-9206-956C44C73AF7}"/>
                  </a:ext>
                </a:extLst>
              </p:cNvPr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43;p49">
                <a:extLst>
                  <a:ext uri="{FF2B5EF4-FFF2-40B4-BE49-F238E27FC236}">
                    <a16:creationId xmlns:a16="http://schemas.microsoft.com/office/drawing/2014/main" id="{FC6809ED-6270-4238-84F0-8D5B50E52DAA}"/>
                  </a:ext>
                </a:extLst>
              </p:cNvPr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44;p49">
                <a:extLst>
                  <a:ext uri="{FF2B5EF4-FFF2-40B4-BE49-F238E27FC236}">
                    <a16:creationId xmlns:a16="http://schemas.microsoft.com/office/drawing/2014/main" id="{5321B42C-3C3C-4FA6-BA18-F6BB833F9F0F}"/>
                  </a:ext>
                </a:extLst>
              </p:cNvPr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4745;p49">
              <a:extLst>
                <a:ext uri="{FF2B5EF4-FFF2-40B4-BE49-F238E27FC236}">
                  <a16:creationId xmlns:a16="http://schemas.microsoft.com/office/drawing/2014/main" id="{269E8348-1866-4477-A3F8-B4BA97F84B5C}"/>
                </a:ext>
              </a:extLst>
            </p:cNvPr>
            <p:cNvGrpSpPr/>
            <p:nvPr/>
          </p:nvGrpSpPr>
          <p:grpSpPr>
            <a:xfrm>
              <a:off x="944481" y="417832"/>
              <a:ext cx="1470838" cy="1270901"/>
              <a:chOff x="1869268" y="3616782"/>
              <a:chExt cx="1132023" cy="978143"/>
            </a:xfrm>
          </p:grpSpPr>
          <p:sp>
            <p:nvSpPr>
              <p:cNvPr id="20" name="Google Shape;4746;p49">
                <a:extLst>
                  <a:ext uri="{FF2B5EF4-FFF2-40B4-BE49-F238E27FC236}">
                    <a16:creationId xmlns:a16="http://schemas.microsoft.com/office/drawing/2014/main" id="{CD5FCF5C-8664-4F50-AC83-311FA6C4BBDA}"/>
                  </a:ext>
                </a:extLst>
              </p:cNvPr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4747;p49">
                <a:extLst>
                  <a:ext uri="{FF2B5EF4-FFF2-40B4-BE49-F238E27FC236}">
                    <a16:creationId xmlns:a16="http://schemas.microsoft.com/office/drawing/2014/main" id="{6BB08CC0-3AA0-4BBA-BE5D-19E789171D6A}"/>
                  </a:ext>
                </a:extLst>
              </p:cNvPr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4748;p49">
                <a:extLst>
                  <a:ext uri="{FF2B5EF4-FFF2-40B4-BE49-F238E27FC236}">
                    <a16:creationId xmlns:a16="http://schemas.microsoft.com/office/drawing/2014/main" id="{F63FC342-776D-4605-87D2-1CD70B1EA500}"/>
                  </a:ext>
                </a:extLst>
              </p:cNvPr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4749;p49">
                <a:extLst>
                  <a:ext uri="{FF2B5EF4-FFF2-40B4-BE49-F238E27FC236}">
                    <a16:creationId xmlns:a16="http://schemas.microsoft.com/office/drawing/2014/main" id="{1A276B91-F7A9-40E7-80BC-005FC692A818}"/>
                  </a:ext>
                </a:extLst>
              </p:cNvPr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4750;p49">
                <a:extLst>
                  <a:ext uri="{FF2B5EF4-FFF2-40B4-BE49-F238E27FC236}">
                    <a16:creationId xmlns:a16="http://schemas.microsoft.com/office/drawing/2014/main" id="{0DC438A3-1A65-47E6-B314-43370C246650}"/>
                  </a:ext>
                </a:extLst>
              </p:cNvPr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4751;p49">
                <a:extLst>
                  <a:ext uri="{FF2B5EF4-FFF2-40B4-BE49-F238E27FC236}">
                    <a16:creationId xmlns:a16="http://schemas.microsoft.com/office/drawing/2014/main" id="{405CA129-34FC-4616-BDD3-90685B75B2F3}"/>
                  </a:ext>
                </a:extLst>
              </p:cNvPr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752;p49">
                <a:extLst>
                  <a:ext uri="{FF2B5EF4-FFF2-40B4-BE49-F238E27FC236}">
                    <a16:creationId xmlns:a16="http://schemas.microsoft.com/office/drawing/2014/main" id="{5A3B4270-6C79-4381-AD44-16D814638C47}"/>
                  </a:ext>
                </a:extLst>
              </p:cNvPr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4753;p49">
                <a:extLst>
                  <a:ext uri="{FF2B5EF4-FFF2-40B4-BE49-F238E27FC236}">
                    <a16:creationId xmlns:a16="http://schemas.microsoft.com/office/drawing/2014/main" id="{AC0C5B23-518C-4BE0-8F12-D5C5F43116F1}"/>
                  </a:ext>
                </a:extLst>
              </p:cNvPr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4754;p49">
                <a:extLst>
                  <a:ext uri="{FF2B5EF4-FFF2-40B4-BE49-F238E27FC236}">
                    <a16:creationId xmlns:a16="http://schemas.microsoft.com/office/drawing/2014/main" id="{848C21A9-CEFC-4468-98C5-9BA0B47AFCA8}"/>
                  </a:ext>
                </a:extLst>
              </p:cNvPr>
              <p:cNvSpPr/>
              <p:nvPr/>
            </p:nvSpPr>
            <p:spPr>
              <a:xfrm>
                <a:off x="2346413" y="3637405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4755;p49">
                <a:extLst>
                  <a:ext uri="{FF2B5EF4-FFF2-40B4-BE49-F238E27FC236}">
                    <a16:creationId xmlns:a16="http://schemas.microsoft.com/office/drawing/2014/main" id="{881D44E8-107C-42C1-ACAE-E16688C9B2C0}"/>
                  </a:ext>
                </a:extLst>
              </p:cNvPr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4756;p49">
                <a:extLst>
                  <a:ext uri="{FF2B5EF4-FFF2-40B4-BE49-F238E27FC236}">
                    <a16:creationId xmlns:a16="http://schemas.microsoft.com/office/drawing/2014/main" id="{EDCA91F8-66BC-473D-98ED-41A5BD59A5C9}"/>
                  </a:ext>
                </a:extLst>
              </p:cNvPr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4757;p49">
                <a:extLst>
                  <a:ext uri="{FF2B5EF4-FFF2-40B4-BE49-F238E27FC236}">
                    <a16:creationId xmlns:a16="http://schemas.microsoft.com/office/drawing/2014/main" id="{7DD355F0-D302-4E49-BB2E-902183935F30}"/>
                  </a:ext>
                </a:extLst>
              </p:cNvPr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4758;p49">
                <a:extLst>
                  <a:ext uri="{FF2B5EF4-FFF2-40B4-BE49-F238E27FC236}">
                    <a16:creationId xmlns:a16="http://schemas.microsoft.com/office/drawing/2014/main" id="{9D66A28A-CDDE-44B4-BAF7-AE7A369E0AB7}"/>
                  </a:ext>
                </a:extLst>
              </p:cNvPr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4759;p49">
                <a:extLst>
                  <a:ext uri="{FF2B5EF4-FFF2-40B4-BE49-F238E27FC236}">
                    <a16:creationId xmlns:a16="http://schemas.microsoft.com/office/drawing/2014/main" id="{99D11D96-1FE4-4356-8AC4-62AC90B213A0}"/>
                  </a:ext>
                </a:extLst>
              </p:cNvPr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4760;p49">
                <a:extLst>
                  <a:ext uri="{FF2B5EF4-FFF2-40B4-BE49-F238E27FC236}">
                    <a16:creationId xmlns:a16="http://schemas.microsoft.com/office/drawing/2014/main" id="{0D71DCC6-43F0-451E-BA6A-173E8DFCBAEB}"/>
                  </a:ext>
                </a:extLst>
              </p:cNvPr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4761;p49">
                <a:extLst>
                  <a:ext uri="{FF2B5EF4-FFF2-40B4-BE49-F238E27FC236}">
                    <a16:creationId xmlns:a16="http://schemas.microsoft.com/office/drawing/2014/main" id="{A53DA4DD-6C00-42BD-B62D-532623D1B87C}"/>
                  </a:ext>
                </a:extLst>
              </p:cNvPr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4762;p49">
                <a:extLst>
                  <a:ext uri="{FF2B5EF4-FFF2-40B4-BE49-F238E27FC236}">
                    <a16:creationId xmlns:a16="http://schemas.microsoft.com/office/drawing/2014/main" id="{AB8BD308-DECC-48BD-BBBE-C5BA81D9067A}"/>
                  </a:ext>
                </a:extLst>
              </p:cNvPr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7" name="Google Shape;4763;p49">
            <a:extLst>
              <a:ext uri="{FF2B5EF4-FFF2-40B4-BE49-F238E27FC236}">
                <a16:creationId xmlns:a16="http://schemas.microsoft.com/office/drawing/2014/main" id="{3D683870-03F2-496B-AF54-EF7C7416F7B8}"/>
              </a:ext>
            </a:extLst>
          </p:cNvPr>
          <p:cNvGrpSpPr/>
          <p:nvPr/>
        </p:nvGrpSpPr>
        <p:grpSpPr>
          <a:xfrm>
            <a:off x="10563720" y="999481"/>
            <a:ext cx="1279723" cy="1470337"/>
            <a:chOff x="639751" y="3490892"/>
            <a:chExt cx="1221887" cy="1404065"/>
          </a:xfrm>
        </p:grpSpPr>
        <p:grpSp>
          <p:nvGrpSpPr>
            <p:cNvPr id="58" name="Google Shape;4764;p49">
              <a:extLst>
                <a:ext uri="{FF2B5EF4-FFF2-40B4-BE49-F238E27FC236}">
                  <a16:creationId xmlns:a16="http://schemas.microsoft.com/office/drawing/2014/main" id="{BFC018FD-0CB9-43C5-89EB-FEA666B586EC}"/>
                </a:ext>
              </a:extLst>
            </p:cNvPr>
            <p:cNvGrpSpPr/>
            <p:nvPr/>
          </p:nvGrpSpPr>
          <p:grpSpPr>
            <a:xfrm>
              <a:off x="651308" y="3578108"/>
              <a:ext cx="1210330" cy="1316849"/>
              <a:chOff x="1059725" y="3520774"/>
              <a:chExt cx="786797" cy="856042"/>
            </a:xfrm>
          </p:grpSpPr>
          <p:sp>
            <p:nvSpPr>
              <p:cNvPr id="79" name="Google Shape;4765;p49">
                <a:extLst>
                  <a:ext uri="{FF2B5EF4-FFF2-40B4-BE49-F238E27FC236}">
                    <a16:creationId xmlns:a16="http://schemas.microsoft.com/office/drawing/2014/main" id="{3BA7CA4B-BAB8-4172-92AF-AE8FF65ED821}"/>
                  </a:ext>
                </a:extLst>
              </p:cNvPr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0" name="Google Shape;4766;p49">
                <a:extLst>
                  <a:ext uri="{FF2B5EF4-FFF2-40B4-BE49-F238E27FC236}">
                    <a16:creationId xmlns:a16="http://schemas.microsoft.com/office/drawing/2014/main" id="{CD542ECD-82D0-42E3-B759-AA36886C04A9}"/>
                  </a:ext>
                </a:extLst>
              </p:cNvPr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91" name="Google Shape;4767;p49">
                  <a:extLst>
                    <a:ext uri="{FF2B5EF4-FFF2-40B4-BE49-F238E27FC236}">
                      <a16:creationId xmlns:a16="http://schemas.microsoft.com/office/drawing/2014/main" id="{21A03D69-5215-43C0-85F1-9B9DD37257B6}"/>
                    </a:ext>
                  </a:extLst>
                </p:cNvPr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4768;p49">
                  <a:extLst>
                    <a:ext uri="{FF2B5EF4-FFF2-40B4-BE49-F238E27FC236}">
                      <a16:creationId xmlns:a16="http://schemas.microsoft.com/office/drawing/2014/main" id="{EF3F3516-6AB1-4AD5-83EC-A9D8790B66A2}"/>
                    </a:ext>
                  </a:extLst>
                </p:cNvPr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4769;p49">
                  <a:extLst>
                    <a:ext uri="{FF2B5EF4-FFF2-40B4-BE49-F238E27FC236}">
                      <a16:creationId xmlns:a16="http://schemas.microsoft.com/office/drawing/2014/main" id="{B5737DA8-79D3-49E2-B71A-72BC10125FC7}"/>
                    </a:ext>
                  </a:extLst>
                </p:cNvPr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4770;p49">
                  <a:extLst>
                    <a:ext uri="{FF2B5EF4-FFF2-40B4-BE49-F238E27FC236}">
                      <a16:creationId xmlns:a16="http://schemas.microsoft.com/office/drawing/2014/main" id="{7F553773-D0E4-4B0D-8808-B69D1F9EB649}"/>
                    </a:ext>
                  </a:extLst>
                </p:cNvPr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4771;p49">
                  <a:extLst>
                    <a:ext uri="{FF2B5EF4-FFF2-40B4-BE49-F238E27FC236}">
                      <a16:creationId xmlns:a16="http://schemas.microsoft.com/office/drawing/2014/main" id="{0ED750E4-1499-450F-ABF4-33DBCEF9C074}"/>
                    </a:ext>
                  </a:extLst>
                </p:cNvPr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4772;p49">
                  <a:extLst>
                    <a:ext uri="{FF2B5EF4-FFF2-40B4-BE49-F238E27FC236}">
                      <a16:creationId xmlns:a16="http://schemas.microsoft.com/office/drawing/2014/main" id="{FE822086-5610-4560-8596-02F3D60278E1}"/>
                    </a:ext>
                  </a:extLst>
                </p:cNvPr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4773;p49">
                  <a:extLst>
                    <a:ext uri="{FF2B5EF4-FFF2-40B4-BE49-F238E27FC236}">
                      <a16:creationId xmlns:a16="http://schemas.microsoft.com/office/drawing/2014/main" id="{6B413AA6-B18E-47AD-BBD3-89824843E7FE}"/>
                    </a:ext>
                  </a:extLst>
                </p:cNvPr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1" name="Google Shape;4774;p49">
                <a:extLst>
                  <a:ext uri="{FF2B5EF4-FFF2-40B4-BE49-F238E27FC236}">
                    <a16:creationId xmlns:a16="http://schemas.microsoft.com/office/drawing/2014/main" id="{A8A14BF2-1216-4060-901C-F7B96BE81D40}"/>
                  </a:ext>
                </a:extLst>
              </p:cNvPr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775;p49">
                <a:extLst>
                  <a:ext uri="{FF2B5EF4-FFF2-40B4-BE49-F238E27FC236}">
                    <a16:creationId xmlns:a16="http://schemas.microsoft.com/office/drawing/2014/main" id="{B87E45F0-5617-4334-9AA5-7CA0864E2AE9}"/>
                  </a:ext>
                </a:extLst>
              </p:cNvPr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776;p49">
                <a:extLst>
                  <a:ext uri="{FF2B5EF4-FFF2-40B4-BE49-F238E27FC236}">
                    <a16:creationId xmlns:a16="http://schemas.microsoft.com/office/drawing/2014/main" id="{C01326EA-30EF-43D4-BF55-E25F8DFF4B1A}"/>
                  </a:ext>
                </a:extLst>
              </p:cNvPr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777;p49">
                <a:extLst>
                  <a:ext uri="{FF2B5EF4-FFF2-40B4-BE49-F238E27FC236}">
                    <a16:creationId xmlns:a16="http://schemas.microsoft.com/office/drawing/2014/main" id="{66C12DE7-8873-4463-B977-BAF02BEA6F96}"/>
                  </a:ext>
                </a:extLst>
              </p:cNvPr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778;p49">
                <a:extLst>
                  <a:ext uri="{FF2B5EF4-FFF2-40B4-BE49-F238E27FC236}">
                    <a16:creationId xmlns:a16="http://schemas.microsoft.com/office/drawing/2014/main" id="{D6C52486-C142-44A4-B89B-9D49F44DFC83}"/>
                  </a:ext>
                </a:extLst>
              </p:cNvPr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779;p49">
                <a:extLst>
                  <a:ext uri="{FF2B5EF4-FFF2-40B4-BE49-F238E27FC236}">
                    <a16:creationId xmlns:a16="http://schemas.microsoft.com/office/drawing/2014/main" id="{82EDE27E-5C97-497C-A278-DBFDA29AD3CE}"/>
                  </a:ext>
                </a:extLst>
              </p:cNvPr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780;p49">
                <a:extLst>
                  <a:ext uri="{FF2B5EF4-FFF2-40B4-BE49-F238E27FC236}">
                    <a16:creationId xmlns:a16="http://schemas.microsoft.com/office/drawing/2014/main" id="{89A986D3-CA15-4B4D-A4CF-DEB5C1BBA417}"/>
                  </a:ext>
                </a:extLst>
              </p:cNvPr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781;p49">
                <a:extLst>
                  <a:ext uri="{FF2B5EF4-FFF2-40B4-BE49-F238E27FC236}">
                    <a16:creationId xmlns:a16="http://schemas.microsoft.com/office/drawing/2014/main" id="{6E08F41C-FE83-45F2-B766-8443539E7499}"/>
                  </a:ext>
                </a:extLst>
              </p:cNvPr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782;p49">
                <a:extLst>
                  <a:ext uri="{FF2B5EF4-FFF2-40B4-BE49-F238E27FC236}">
                    <a16:creationId xmlns:a16="http://schemas.microsoft.com/office/drawing/2014/main" id="{F7A1DFE8-D8A1-4063-B54D-6587568B8F1B}"/>
                  </a:ext>
                </a:extLst>
              </p:cNvPr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783;p49">
                <a:extLst>
                  <a:ext uri="{FF2B5EF4-FFF2-40B4-BE49-F238E27FC236}">
                    <a16:creationId xmlns:a16="http://schemas.microsoft.com/office/drawing/2014/main" id="{CEDF1B11-C9BB-49EB-99FA-B24E249FC5CD}"/>
                  </a:ext>
                </a:extLst>
              </p:cNvPr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9" name="Google Shape;4784;p49">
              <a:extLst>
                <a:ext uri="{FF2B5EF4-FFF2-40B4-BE49-F238E27FC236}">
                  <a16:creationId xmlns:a16="http://schemas.microsoft.com/office/drawing/2014/main" id="{101AB04F-146C-4496-8082-987C094AFF4C}"/>
                </a:ext>
              </a:extLst>
            </p:cNvPr>
            <p:cNvGrpSpPr/>
            <p:nvPr/>
          </p:nvGrpSpPr>
          <p:grpSpPr>
            <a:xfrm>
              <a:off x="639751" y="3490892"/>
              <a:ext cx="1210330" cy="1316849"/>
              <a:chOff x="1059725" y="3520774"/>
              <a:chExt cx="786797" cy="856042"/>
            </a:xfrm>
          </p:grpSpPr>
          <p:sp>
            <p:nvSpPr>
              <p:cNvPr id="60" name="Google Shape;4785;p49">
                <a:extLst>
                  <a:ext uri="{FF2B5EF4-FFF2-40B4-BE49-F238E27FC236}">
                    <a16:creationId xmlns:a16="http://schemas.microsoft.com/office/drawing/2014/main" id="{CE5CB0E1-B54D-42A9-BB0F-B1DE4BCDB538}"/>
                  </a:ext>
                </a:extLst>
              </p:cNvPr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61" name="Google Shape;4786;p49">
                <a:extLst>
                  <a:ext uri="{FF2B5EF4-FFF2-40B4-BE49-F238E27FC236}">
                    <a16:creationId xmlns:a16="http://schemas.microsoft.com/office/drawing/2014/main" id="{8AD38873-563D-47C7-A6A4-E07B2F543A6A}"/>
                  </a:ext>
                </a:extLst>
              </p:cNvPr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72" name="Google Shape;4787;p49">
                  <a:extLst>
                    <a:ext uri="{FF2B5EF4-FFF2-40B4-BE49-F238E27FC236}">
                      <a16:creationId xmlns:a16="http://schemas.microsoft.com/office/drawing/2014/main" id="{7BB64C10-6EF0-41B6-B77B-A26730C87499}"/>
                    </a:ext>
                  </a:extLst>
                </p:cNvPr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4788;p49">
                  <a:extLst>
                    <a:ext uri="{FF2B5EF4-FFF2-40B4-BE49-F238E27FC236}">
                      <a16:creationId xmlns:a16="http://schemas.microsoft.com/office/drawing/2014/main" id="{E1C4A155-57A1-442F-9C5A-3C80C9FDBEF5}"/>
                    </a:ext>
                  </a:extLst>
                </p:cNvPr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4789;p49">
                  <a:extLst>
                    <a:ext uri="{FF2B5EF4-FFF2-40B4-BE49-F238E27FC236}">
                      <a16:creationId xmlns:a16="http://schemas.microsoft.com/office/drawing/2014/main" id="{44DA401B-40CC-4D5E-9808-BCB44F180616}"/>
                    </a:ext>
                  </a:extLst>
                </p:cNvPr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4790;p49">
                  <a:extLst>
                    <a:ext uri="{FF2B5EF4-FFF2-40B4-BE49-F238E27FC236}">
                      <a16:creationId xmlns:a16="http://schemas.microsoft.com/office/drawing/2014/main" id="{47527B07-79C1-430D-9B97-E4812DD4FEC5}"/>
                    </a:ext>
                  </a:extLst>
                </p:cNvPr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4791;p49">
                  <a:extLst>
                    <a:ext uri="{FF2B5EF4-FFF2-40B4-BE49-F238E27FC236}">
                      <a16:creationId xmlns:a16="http://schemas.microsoft.com/office/drawing/2014/main" id="{DB7F665E-E581-4ECA-8853-A71527A84B71}"/>
                    </a:ext>
                  </a:extLst>
                </p:cNvPr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4792;p49">
                  <a:extLst>
                    <a:ext uri="{FF2B5EF4-FFF2-40B4-BE49-F238E27FC236}">
                      <a16:creationId xmlns:a16="http://schemas.microsoft.com/office/drawing/2014/main" id="{EB597843-8844-440B-A8D1-CE0D38172BCF}"/>
                    </a:ext>
                  </a:extLst>
                </p:cNvPr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4793;p49">
                  <a:extLst>
                    <a:ext uri="{FF2B5EF4-FFF2-40B4-BE49-F238E27FC236}">
                      <a16:creationId xmlns:a16="http://schemas.microsoft.com/office/drawing/2014/main" id="{323B7A6D-C5A3-4363-B18A-0874C368D735}"/>
                    </a:ext>
                  </a:extLst>
                </p:cNvPr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2" name="Google Shape;4794;p49">
                <a:extLst>
                  <a:ext uri="{FF2B5EF4-FFF2-40B4-BE49-F238E27FC236}">
                    <a16:creationId xmlns:a16="http://schemas.microsoft.com/office/drawing/2014/main" id="{321B93B9-DA30-4FEF-B5F5-415628721685}"/>
                  </a:ext>
                </a:extLst>
              </p:cNvPr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95;p49">
                <a:extLst>
                  <a:ext uri="{FF2B5EF4-FFF2-40B4-BE49-F238E27FC236}">
                    <a16:creationId xmlns:a16="http://schemas.microsoft.com/office/drawing/2014/main" id="{CE380CBC-3E3F-4A31-AF5B-3859AB27DB1C}"/>
                  </a:ext>
                </a:extLst>
              </p:cNvPr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96;p49">
                <a:extLst>
                  <a:ext uri="{FF2B5EF4-FFF2-40B4-BE49-F238E27FC236}">
                    <a16:creationId xmlns:a16="http://schemas.microsoft.com/office/drawing/2014/main" id="{5402239B-14DA-4C61-AA8C-92E13808A687}"/>
                  </a:ext>
                </a:extLst>
              </p:cNvPr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97;p49">
                <a:extLst>
                  <a:ext uri="{FF2B5EF4-FFF2-40B4-BE49-F238E27FC236}">
                    <a16:creationId xmlns:a16="http://schemas.microsoft.com/office/drawing/2014/main" id="{91F05EE8-7365-4960-BDB7-898671EACF44}"/>
                  </a:ext>
                </a:extLst>
              </p:cNvPr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98;p49">
                <a:extLst>
                  <a:ext uri="{FF2B5EF4-FFF2-40B4-BE49-F238E27FC236}">
                    <a16:creationId xmlns:a16="http://schemas.microsoft.com/office/drawing/2014/main" id="{DDDDD712-F63B-48BE-AE30-4041916536B1}"/>
                  </a:ext>
                </a:extLst>
              </p:cNvPr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99;p49">
                <a:extLst>
                  <a:ext uri="{FF2B5EF4-FFF2-40B4-BE49-F238E27FC236}">
                    <a16:creationId xmlns:a16="http://schemas.microsoft.com/office/drawing/2014/main" id="{2CD5983D-C99C-4915-86B5-D50B7C689F09}"/>
                  </a:ext>
                </a:extLst>
              </p:cNvPr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800;p49">
                <a:extLst>
                  <a:ext uri="{FF2B5EF4-FFF2-40B4-BE49-F238E27FC236}">
                    <a16:creationId xmlns:a16="http://schemas.microsoft.com/office/drawing/2014/main" id="{4E2DDFDA-271C-4987-A0A9-52BD25DD07FD}"/>
                  </a:ext>
                </a:extLst>
              </p:cNvPr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801;p49">
                <a:extLst>
                  <a:ext uri="{FF2B5EF4-FFF2-40B4-BE49-F238E27FC236}">
                    <a16:creationId xmlns:a16="http://schemas.microsoft.com/office/drawing/2014/main" id="{505BC53C-C10C-41D6-9C52-646BBC5C9E35}"/>
                  </a:ext>
                </a:extLst>
              </p:cNvPr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802;p49">
                <a:extLst>
                  <a:ext uri="{FF2B5EF4-FFF2-40B4-BE49-F238E27FC236}">
                    <a16:creationId xmlns:a16="http://schemas.microsoft.com/office/drawing/2014/main" id="{7F570E32-7DF0-450F-B64E-91521E0E8A83}"/>
                  </a:ext>
                </a:extLst>
              </p:cNvPr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803;p49">
                <a:extLst>
                  <a:ext uri="{FF2B5EF4-FFF2-40B4-BE49-F238E27FC236}">
                    <a16:creationId xmlns:a16="http://schemas.microsoft.com/office/drawing/2014/main" id="{613D64C0-9219-41AF-86C2-E32E589A6BE2}"/>
                  </a:ext>
                </a:extLst>
              </p:cNvPr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026" name="Picture 2" descr="Cartoon robot png images | PNGEg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75" l="10000" r="90000">
                        <a14:foregroundMark x1="42778" y1="22375" x2="42778" y2="22375"/>
                        <a14:foregroundMark x1="58444" y1="22875" x2="58444" y2="2287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95" y="1053641"/>
            <a:ext cx="6289532" cy="559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ectangle 82">
            <a:extLst>
              <a:ext uri="{FF2B5EF4-FFF2-40B4-BE49-F238E27FC236}">
                <a16:creationId xmlns:a16="http://schemas.microsoft.com/office/drawing/2014/main" id="{E75B80E7-B1E9-45CF-BA69-A2D66BA8B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048" y="3002270"/>
            <a:ext cx="6490699" cy="169343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189" marR="0" lvl="0" indent="-457189" algn="ctr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Chú rô bốt thật ngộ nghĩnh.</a:t>
            </a:r>
            <a:endParaRPr kumimoji="0" lang="en-US" altLang="en-US" sz="6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507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4">
            <a:extLst>
              <a:ext uri="{FF2B5EF4-FFF2-40B4-BE49-F238E27FC236}">
                <a16:creationId xmlns:a16="http://schemas.microsoft.com/office/drawing/2014/main" id="{B1EF2EED-48A3-428A-BC09-A2C3FFCB3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880" y="254976"/>
            <a:ext cx="112534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B7E4C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3: </a:t>
            </a: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Đặt một câu nêu đặc điểm của đồ chơi: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E0309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7" name="Google Shape;4723;p49">
            <a:extLst>
              <a:ext uri="{FF2B5EF4-FFF2-40B4-BE49-F238E27FC236}">
                <a16:creationId xmlns:a16="http://schemas.microsoft.com/office/drawing/2014/main" id="{84A20EA1-CDF3-46AB-AB68-88B0FD1CC34A}"/>
              </a:ext>
            </a:extLst>
          </p:cNvPr>
          <p:cNvGrpSpPr/>
          <p:nvPr/>
        </p:nvGrpSpPr>
        <p:grpSpPr>
          <a:xfrm>
            <a:off x="155350" y="981147"/>
            <a:ext cx="1538317" cy="1322423"/>
            <a:chOff x="944481" y="417832"/>
            <a:chExt cx="1541859" cy="1320700"/>
          </a:xfrm>
        </p:grpSpPr>
        <p:grpSp>
          <p:nvGrpSpPr>
            <p:cNvPr id="18" name="Google Shape;4724;p49">
              <a:extLst>
                <a:ext uri="{FF2B5EF4-FFF2-40B4-BE49-F238E27FC236}">
                  <a16:creationId xmlns:a16="http://schemas.microsoft.com/office/drawing/2014/main" id="{149981AC-0125-4647-98F9-BBC28BEFF3D9}"/>
                </a:ext>
              </a:extLst>
            </p:cNvPr>
            <p:cNvGrpSpPr/>
            <p:nvPr/>
          </p:nvGrpSpPr>
          <p:grpSpPr>
            <a:xfrm>
              <a:off x="1002898" y="456330"/>
              <a:ext cx="1483443" cy="1282202"/>
              <a:chOff x="1862912" y="3609757"/>
              <a:chExt cx="1141724" cy="986841"/>
            </a:xfrm>
          </p:grpSpPr>
          <p:sp>
            <p:nvSpPr>
              <p:cNvPr id="37" name="Google Shape;4725;p49">
                <a:extLst>
                  <a:ext uri="{FF2B5EF4-FFF2-40B4-BE49-F238E27FC236}">
                    <a16:creationId xmlns:a16="http://schemas.microsoft.com/office/drawing/2014/main" id="{9716FB83-054F-4185-A675-3ACC9CF6E004}"/>
                  </a:ext>
                </a:extLst>
              </p:cNvPr>
              <p:cNvSpPr/>
              <p:nvPr/>
            </p:nvSpPr>
            <p:spPr>
              <a:xfrm>
                <a:off x="2362353" y="3609757"/>
                <a:ext cx="642283" cy="790142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2362" extrusionOk="0">
                    <a:moveTo>
                      <a:pt x="1044" y="1"/>
                    </a:moveTo>
                    <a:cubicBezTo>
                      <a:pt x="1030" y="1"/>
                      <a:pt x="1017" y="6"/>
                      <a:pt x="1005" y="16"/>
                    </a:cubicBezTo>
                    <a:lnTo>
                      <a:pt x="38" y="890"/>
                    </a:lnTo>
                    <a:cubicBezTo>
                      <a:pt x="7" y="919"/>
                      <a:pt x="0" y="976"/>
                      <a:pt x="26" y="1016"/>
                    </a:cubicBezTo>
                    <a:lnTo>
                      <a:pt x="812" y="2321"/>
                    </a:lnTo>
                    <a:cubicBezTo>
                      <a:pt x="828" y="2348"/>
                      <a:pt x="852" y="2361"/>
                      <a:pt x="874" y="2361"/>
                    </a:cubicBezTo>
                    <a:cubicBezTo>
                      <a:pt x="889" y="2361"/>
                      <a:pt x="903" y="2356"/>
                      <a:pt x="914" y="2345"/>
                    </a:cubicBezTo>
                    <a:lnTo>
                      <a:pt x="1881" y="1471"/>
                    </a:lnTo>
                    <a:cubicBezTo>
                      <a:pt x="1912" y="1443"/>
                      <a:pt x="1919" y="1385"/>
                      <a:pt x="1893" y="1345"/>
                    </a:cubicBezTo>
                    <a:lnTo>
                      <a:pt x="1107" y="40"/>
                    </a:lnTo>
                    <a:cubicBezTo>
                      <a:pt x="1091" y="15"/>
                      <a:pt x="1067" y="1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4726;p49">
                <a:extLst>
                  <a:ext uri="{FF2B5EF4-FFF2-40B4-BE49-F238E27FC236}">
                    <a16:creationId xmlns:a16="http://schemas.microsoft.com/office/drawing/2014/main" id="{2F73F997-9C31-4129-B2A8-20683EB8BF2F}"/>
                  </a:ext>
                </a:extLst>
              </p:cNvPr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727;p49">
                <a:extLst>
                  <a:ext uri="{FF2B5EF4-FFF2-40B4-BE49-F238E27FC236}">
                    <a16:creationId xmlns:a16="http://schemas.microsoft.com/office/drawing/2014/main" id="{148A5122-889E-4AB3-AE3F-5851CEF1AF9C}"/>
                  </a:ext>
                </a:extLst>
              </p:cNvPr>
              <p:cNvSpPr/>
              <p:nvPr/>
            </p:nvSpPr>
            <p:spPr>
              <a:xfrm>
                <a:off x="1862912" y="3956990"/>
                <a:ext cx="737957" cy="639607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912" extrusionOk="0">
                    <a:moveTo>
                      <a:pt x="1304" y="0"/>
                    </a:moveTo>
                    <a:cubicBezTo>
                      <a:pt x="1295" y="0"/>
                      <a:pt x="1287" y="2"/>
                      <a:pt x="1279" y="5"/>
                    </a:cubicBezTo>
                    <a:lnTo>
                      <a:pt x="52" y="452"/>
                    </a:lnTo>
                    <a:cubicBezTo>
                      <a:pt x="12" y="467"/>
                      <a:pt x="0" y="512"/>
                      <a:pt x="26" y="555"/>
                    </a:cubicBezTo>
                    <a:lnTo>
                      <a:pt x="812" y="1860"/>
                    </a:lnTo>
                    <a:cubicBezTo>
                      <a:pt x="831" y="1891"/>
                      <a:pt x="868" y="1912"/>
                      <a:pt x="902" y="1912"/>
                    </a:cubicBezTo>
                    <a:cubicBezTo>
                      <a:pt x="911" y="1912"/>
                      <a:pt x="920" y="1910"/>
                      <a:pt x="929" y="1907"/>
                    </a:cubicBezTo>
                    <a:lnTo>
                      <a:pt x="2155" y="1459"/>
                    </a:lnTo>
                    <a:cubicBezTo>
                      <a:pt x="2193" y="1445"/>
                      <a:pt x="2205" y="1400"/>
                      <a:pt x="2181" y="1359"/>
                    </a:cubicBezTo>
                    <a:lnTo>
                      <a:pt x="1393" y="55"/>
                    </a:lnTo>
                    <a:cubicBezTo>
                      <a:pt x="1374" y="21"/>
                      <a:pt x="1338" y="0"/>
                      <a:pt x="1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728;p49">
                <a:extLst>
                  <a:ext uri="{FF2B5EF4-FFF2-40B4-BE49-F238E27FC236}">
                    <a16:creationId xmlns:a16="http://schemas.microsoft.com/office/drawing/2014/main" id="{50D057A3-F82C-48AE-BF72-8D4B53514CBC}"/>
                  </a:ext>
                </a:extLst>
              </p:cNvPr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729;p49">
                <a:extLst>
                  <a:ext uri="{FF2B5EF4-FFF2-40B4-BE49-F238E27FC236}">
                    <a16:creationId xmlns:a16="http://schemas.microsoft.com/office/drawing/2014/main" id="{30DE61F0-EBEC-401A-8AE1-D474BC03F8B2}"/>
                  </a:ext>
                </a:extLst>
              </p:cNvPr>
              <p:cNvSpPr/>
              <p:nvPr/>
            </p:nvSpPr>
            <p:spPr>
              <a:xfrm>
                <a:off x="2297791" y="3919858"/>
                <a:ext cx="364964" cy="523862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566" extrusionOk="0">
                    <a:moveTo>
                      <a:pt x="209" y="0"/>
                    </a:moveTo>
                    <a:cubicBezTo>
                      <a:pt x="202" y="0"/>
                      <a:pt x="195" y="2"/>
                      <a:pt x="188" y="6"/>
                    </a:cubicBezTo>
                    <a:lnTo>
                      <a:pt x="26" y="104"/>
                    </a:lnTo>
                    <a:cubicBezTo>
                      <a:pt x="5" y="116"/>
                      <a:pt x="0" y="142"/>
                      <a:pt x="12" y="161"/>
                    </a:cubicBezTo>
                    <a:lnTo>
                      <a:pt x="846" y="1547"/>
                    </a:lnTo>
                    <a:cubicBezTo>
                      <a:pt x="853" y="1559"/>
                      <a:pt x="868" y="1566"/>
                      <a:pt x="882" y="1566"/>
                    </a:cubicBezTo>
                    <a:cubicBezTo>
                      <a:pt x="889" y="1566"/>
                      <a:pt x="896" y="1564"/>
                      <a:pt x="903" y="1561"/>
                    </a:cubicBezTo>
                    <a:lnTo>
                      <a:pt x="1067" y="1461"/>
                    </a:lnTo>
                    <a:cubicBezTo>
                      <a:pt x="1086" y="1449"/>
                      <a:pt x="1091" y="1425"/>
                      <a:pt x="1079" y="1404"/>
                    </a:cubicBezTo>
                    <a:lnTo>
                      <a:pt x="245" y="20"/>
                    </a:lnTo>
                    <a:cubicBezTo>
                      <a:pt x="238" y="8"/>
                      <a:pt x="223" y="0"/>
                      <a:pt x="2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730;p49">
                <a:extLst>
                  <a:ext uri="{FF2B5EF4-FFF2-40B4-BE49-F238E27FC236}">
                    <a16:creationId xmlns:a16="http://schemas.microsoft.com/office/drawing/2014/main" id="{8500DB1E-E6DD-4311-B147-AE507E09063D}"/>
                  </a:ext>
                </a:extLst>
              </p:cNvPr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731;p49">
                <a:extLst>
                  <a:ext uri="{FF2B5EF4-FFF2-40B4-BE49-F238E27FC236}">
                    <a16:creationId xmlns:a16="http://schemas.microsoft.com/office/drawing/2014/main" id="{36A353AA-096D-481B-AA6E-2B758D5F8072}"/>
                  </a:ext>
                </a:extLst>
              </p:cNvPr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732;p49">
                <a:extLst>
                  <a:ext uri="{FF2B5EF4-FFF2-40B4-BE49-F238E27FC236}">
                    <a16:creationId xmlns:a16="http://schemas.microsoft.com/office/drawing/2014/main" id="{C85113C7-6652-4489-961A-57B7D64B79E9}"/>
                  </a:ext>
                </a:extLst>
              </p:cNvPr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33;p49">
                <a:extLst>
                  <a:ext uri="{FF2B5EF4-FFF2-40B4-BE49-F238E27FC236}">
                    <a16:creationId xmlns:a16="http://schemas.microsoft.com/office/drawing/2014/main" id="{39BEC628-773F-42DF-93FA-598F75B5189C}"/>
                  </a:ext>
                </a:extLst>
              </p:cNvPr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34;p49">
                <a:extLst>
                  <a:ext uri="{FF2B5EF4-FFF2-40B4-BE49-F238E27FC236}">
                    <a16:creationId xmlns:a16="http://schemas.microsoft.com/office/drawing/2014/main" id="{98C7F0DC-43A6-4B2A-B9AD-29EEFD075520}"/>
                  </a:ext>
                </a:extLst>
              </p:cNvPr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35;p49">
                <a:extLst>
                  <a:ext uri="{FF2B5EF4-FFF2-40B4-BE49-F238E27FC236}">
                    <a16:creationId xmlns:a16="http://schemas.microsoft.com/office/drawing/2014/main" id="{D05C4D0A-426A-4F03-9A18-B527946585A9}"/>
                  </a:ext>
                </a:extLst>
              </p:cNvPr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36;p49">
                <a:extLst>
                  <a:ext uri="{FF2B5EF4-FFF2-40B4-BE49-F238E27FC236}">
                    <a16:creationId xmlns:a16="http://schemas.microsoft.com/office/drawing/2014/main" id="{C672BB3B-2F30-465B-8875-2BB341AC847A}"/>
                  </a:ext>
                </a:extLst>
              </p:cNvPr>
              <p:cNvSpPr/>
              <p:nvPr/>
            </p:nvSpPr>
            <p:spPr>
              <a:xfrm>
                <a:off x="2347969" y="3635849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737;p49">
                <a:extLst>
                  <a:ext uri="{FF2B5EF4-FFF2-40B4-BE49-F238E27FC236}">
                    <a16:creationId xmlns:a16="http://schemas.microsoft.com/office/drawing/2014/main" id="{14F410DB-502E-4281-9614-82AF9CAEE9CF}"/>
                  </a:ext>
                </a:extLst>
              </p:cNvPr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38;p49">
                <a:extLst>
                  <a:ext uri="{FF2B5EF4-FFF2-40B4-BE49-F238E27FC236}">
                    <a16:creationId xmlns:a16="http://schemas.microsoft.com/office/drawing/2014/main" id="{49082015-EE09-4DF1-92CB-38001420FA76}"/>
                  </a:ext>
                </a:extLst>
              </p:cNvPr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39;p49">
                <a:extLst>
                  <a:ext uri="{FF2B5EF4-FFF2-40B4-BE49-F238E27FC236}">
                    <a16:creationId xmlns:a16="http://schemas.microsoft.com/office/drawing/2014/main" id="{090D28F0-82E8-42F7-8B48-F80F9C0DE5C2}"/>
                  </a:ext>
                </a:extLst>
              </p:cNvPr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40;p49">
                <a:extLst>
                  <a:ext uri="{FF2B5EF4-FFF2-40B4-BE49-F238E27FC236}">
                    <a16:creationId xmlns:a16="http://schemas.microsoft.com/office/drawing/2014/main" id="{8CA2DA0C-B9CE-4EF8-9640-4D84CCB8887E}"/>
                  </a:ext>
                </a:extLst>
              </p:cNvPr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41;p49">
                <a:extLst>
                  <a:ext uri="{FF2B5EF4-FFF2-40B4-BE49-F238E27FC236}">
                    <a16:creationId xmlns:a16="http://schemas.microsoft.com/office/drawing/2014/main" id="{32A77C37-E543-4E81-9BCE-6F9BFC808325}"/>
                  </a:ext>
                </a:extLst>
              </p:cNvPr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42;p49">
                <a:extLst>
                  <a:ext uri="{FF2B5EF4-FFF2-40B4-BE49-F238E27FC236}">
                    <a16:creationId xmlns:a16="http://schemas.microsoft.com/office/drawing/2014/main" id="{FF992A08-4E8A-4093-9206-956C44C73AF7}"/>
                  </a:ext>
                </a:extLst>
              </p:cNvPr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43;p49">
                <a:extLst>
                  <a:ext uri="{FF2B5EF4-FFF2-40B4-BE49-F238E27FC236}">
                    <a16:creationId xmlns:a16="http://schemas.microsoft.com/office/drawing/2014/main" id="{FC6809ED-6270-4238-84F0-8D5B50E52DAA}"/>
                  </a:ext>
                </a:extLst>
              </p:cNvPr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44;p49">
                <a:extLst>
                  <a:ext uri="{FF2B5EF4-FFF2-40B4-BE49-F238E27FC236}">
                    <a16:creationId xmlns:a16="http://schemas.microsoft.com/office/drawing/2014/main" id="{5321B42C-3C3C-4FA6-BA18-F6BB833F9F0F}"/>
                  </a:ext>
                </a:extLst>
              </p:cNvPr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4745;p49">
              <a:extLst>
                <a:ext uri="{FF2B5EF4-FFF2-40B4-BE49-F238E27FC236}">
                  <a16:creationId xmlns:a16="http://schemas.microsoft.com/office/drawing/2014/main" id="{269E8348-1866-4477-A3F8-B4BA97F84B5C}"/>
                </a:ext>
              </a:extLst>
            </p:cNvPr>
            <p:cNvGrpSpPr/>
            <p:nvPr/>
          </p:nvGrpSpPr>
          <p:grpSpPr>
            <a:xfrm>
              <a:off x="944481" y="417832"/>
              <a:ext cx="1470838" cy="1270901"/>
              <a:chOff x="1869268" y="3616782"/>
              <a:chExt cx="1132023" cy="978143"/>
            </a:xfrm>
          </p:grpSpPr>
          <p:sp>
            <p:nvSpPr>
              <p:cNvPr id="20" name="Google Shape;4746;p49">
                <a:extLst>
                  <a:ext uri="{FF2B5EF4-FFF2-40B4-BE49-F238E27FC236}">
                    <a16:creationId xmlns:a16="http://schemas.microsoft.com/office/drawing/2014/main" id="{CD5FCF5C-8664-4F50-AC83-311FA6C4BBDA}"/>
                  </a:ext>
                </a:extLst>
              </p:cNvPr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4747;p49">
                <a:extLst>
                  <a:ext uri="{FF2B5EF4-FFF2-40B4-BE49-F238E27FC236}">
                    <a16:creationId xmlns:a16="http://schemas.microsoft.com/office/drawing/2014/main" id="{6BB08CC0-3AA0-4BBA-BE5D-19E789171D6A}"/>
                  </a:ext>
                </a:extLst>
              </p:cNvPr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4748;p49">
                <a:extLst>
                  <a:ext uri="{FF2B5EF4-FFF2-40B4-BE49-F238E27FC236}">
                    <a16:creationId xmlns:a16="http://schemas.microsoft.com/office/drawing/2014/main" id="{F63FC342-776D-4605-87D2-1CD70B1EA500}"/>
                  </a:ext>
                </a:extLst>
              </p:cNvPr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4749;p49">
                <a:extLst>
                  <a:ext uri="{FF2B5EF4-FFF2-40B4-BE49-F238E27FC236}">
                    <a16:creationId xmlns:a16="http://schemas.microsoft.com/office/drawing/2014/main" id="{1A276B91-F7A9-40E7-80BC-005FC692A818}"/>
                  </a:ext>
                </a:extLst>
              </p:cNvPr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4750;p49">
                <a:extLst>
                  <a:ext uri="{FF2B5EF4-FFF2-40B4-BE49-F238E27FC236}">
                    <a16:creationId xmlns:a16="http://schemas.microsoft.com/office/drawing/2014/main" id="{0DC438A3-1A65-47E6-B314-43370C246650}"/>
                  </a:ext>
                </a:extLst>
              </p:cNvPr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4751;p49">
                <a:extLst>
                  <a:ext uri="{FF2B5EF4-FFF2-40B4-BE49-F238E27FC236}">
                    <a16:creationId xmlns:a16="http://schemas.microsoft.com/office/drawing/2014/main" id="{405CA129-34FC-4616-BDD3-90685B75B2F3}"/>
                  </a:ext>
                </a:extLst>
              </p:cNvPr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752;p49">
                <a:extLst>
                  <a:ext uri="{FF2B5EF4-FFF2-40B4-BE49-F238E27FC236}">
                    <a16:creationId xmlns:a16="http://schemas.microsoft.com/office/drawing/2014/main" id="{5A3B4270-6C79-4381-AD44-16D814638C47}"/>
                  </a:ext>
                </a:extLst>
              </p:cNvPr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4753;p49">
                <a:extLst>
                  <a:ext uri="{FF2B5EF4-FFF2-40B4-BE49-F238E27FC236}">
                    <a16:creationId xmlns:a16="http://schemas.microsoft.com/office/drawing/2014/main" id="{AC0C5B23-518C-4BE0-8F12-D5C5F43116F1}"/>
                  </a:ext>
                </a:extLst>
              </p:cNvPr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4754;p49">
                <a:extLst>
                  <a:ext uri="{FF2B5EF4-FFF2-40B4-BE49-F238E27FC236}">
                    <a16:creationId xmlns:a16="http://schemas.microsoft.com/office/drawing/2014/main" id="{848C21A9-CEFC-4468-98C5-9BA0B47AFCA8}"/>
                  </a:ext>
                </a:extLst>
              </p:cNvPr>
              <p:cNvSpPr/>
              <p:nvPr/>
            </p:nvSpPr>
            <p:spPr>
              <a:xfrm>
                <a:off x="2346413" y="3637405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4755;p49">
                <a:extLst>
                  <a:ext uri="{FF2B5EF4-FFF2-40B4-BE49-F238E27FC236}">
                    <a16:creationId xmlns:a16="http://schemas.microsoft.com/office/drawing/2014/main" id="{881D44E8-107C-42C1-ACAE-E16688C9B2C0}"/>
                  </a:ext>
                </a:extLst>
              </p:cNvPr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4756;p49">
                <a:extLst>
                  <a:ext uri="{FF2B5EF4-FFF2-40B4-BE49-F238E27FC236}">
                    <a16:creationId xmlns:a16="http://schemas.microsoft.com/office/drawing/2014/main" id="{EDCA91F8-66BC-473D-98ED-41A5BD59A5C9}"/>
                  </a:ext>
                </a:extLst>
              </p:cNvPr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4757;p49">
                <a:extLst>
                  <a:ext uri="{FF2B5EF4-FFF2-40B4-BE49-F238E27FC236}">
                    <a16:creationId xmlns:a16="http://schemas.microsoft.com/office/drawing/2014/main" id="{7DD355F0-D302-4E49-BB2E-902183935F30}"/>
                  </a:ext>
                </a:extLst>
              </p:cNvPr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4758;p49">
                <a:extLst>
                  <a:ext uri="{FF2B5EF4-FFF2-40B4-BE49-F238E27FC236}">
                    <a16:creationId xmlns:a16="http://schemas.microsoft.com/office/drawing/2014/main" id="{9D66A28A-CDDE-44B4-BAF7-AE7A369E0AB7}"/>
                  </a:ext>
                </a:extLst>
              </p:cNvPr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4759;p49">
                <a:extLst>
                  <a:ext uri="{FF2B5EF4-FFF2-40B4-BE49-F238E27FC236}">
                    <a16:creationId xmlns:a16="http://schemas.microsoft.com/office/drawing/2014/main" id="{99D11D96-1FE4-4356-8AC4-62AC90B213A0}"/>
                  </a:ext>
                </a:extLst>
              </p:cNvPr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4760;p49">
                <a:extLst>
                  <a:ext uri="{FF2B5EF4-FFF2-40B4-BE49-F238E27FC236}">
                    <a16:creationId xmlns:a16="http://schemas.microsoft.com/office/drawing/2014/main" id="{0D71DCC6-43F0-451E-BA6A-173E8DFCBAEB}"/>
                  </a:ext>
                </a:extLst>
              </p:cNvPr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4761;p49">
                <a:extLst>
                  <a:ext uri="{FF2B5EF4-FFF2-40B4-BE49-F238E27FC236}">
                    <a16:creationId xmlns:a16="http://schemas.microsoft.com/office/drawing/2014/main" id="{A53DA4DD-6C00-42BD-B62D-532623D1B87C}"/>
                  </a:ext>
                </a:extLst>
              </p:cNvPr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4762;p49">
                <a:extLst>
                  <a:ext uri="{FF2B5EF4-FFF2-40B4-BE49-F238E27FC236}">
                    <a16:creationId xmlns:a16="http://schemas.microsoft.com/office/drawing/2014/main" id="{AB8BD308-DECC-48BD-BBBE-C5BA81D9067A}"/>
                  </a:ext>
                </a:extLst>
              </p:cNvPr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7" name="Google Shape;4763;p49">
            <a:extLst>
              <a:ext uri="{FF2B5EF4-FFF2-40B4-BE49-F238E27FC236}">
                <a16:creationId xmlns:a16="http://schemas.microsoft.com/office/drawing/2014/main" id="{3D683870-03F2-496B-AF54-EF7C7416F7B8}"/>
              </a:ext>
            </a:extLst>
          </p:cNvPr>
          <p:cNvGrpSpPr/>
          <p:nvPr/>
        </p:nvGrpSpPr>
        <p:grpSpPr>
          <a:xfrm>
            <a:off x="10563720" y="999481"/>
            <a:ext cx="1279723" cy="1470337"/>
            <a:chOff x="639751" y="3490892"/>
            <a:chExt cx="1221887" cy="1404065"/>
          </a:xfrm>
        </p:grpSpPr>
        <p:grpSp>
          <p:nvGrpSpPr>
            <p:cNvPr id="58" name="Google Shape;4764;p49">
              <a:extLst>
                <a:ext uri="{FF2B5EF4-FFF2-40B4-BE49-F238E27FC236}">
                  <a16:creationId xmlns:a16="http://schemas.microsoft.com/office/drawing/2014/main" id="{BFC018FD-0CB9-43C5-89EB-FEA666B586EC}"/>
                </a:ext>
              </a:extLst>
            </p:cNvPr>
            <p:cNvGrpSpPr/>
            <p:nvPr/>
          </p:nvGrpSpPr>
          <p:grpSpPr>
            <a:xfrm>
              <a:off x="651308" y="3578108"/>
              <a:ext cx="1210330" cy="1316849"/>
              <a:chOff x="1059725" y="3520774"/>
              <a:chExt cx="786797" cy="856042"/>
            </a:xfrm>
          </p:grpSpPr>
          <p:sp>
            <p:nvSpPr>
              <p:cNvPr id="79" name="Google Shape;4765;p49">
                <a:extLst>
                  <a:ext uri="{FF2B5EF4-FFF2-40B4-BE49-F238E27FC236}">
                    <a16:creationId xmlns:a16="http://schemas.microsoft.com/office/drawing/2014/main" id="{3BA7CA4B-BAB8-4172-92AF-AE8FF65ED821}"/>
                  </a:ext>
                </a:extLst>
              </p:cNvPr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0" name="Google Shape;4766;p49">
                <a:extLst>
                  <a:ext uri="{FF2B5EF4-FFF2-40B4-BE49-F238E27FC236}">
                    <a16:creationId xmlns:a16="http://schemas.microsoft.com/office/drawing/2014/main" id="{CD542ECD-82D0-42E3-B759-AA36886C04A9}"/>
                  </a:ext>
                </a:extLst>
              </p:cNvPr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91" name="Google Shape;4767;p49">
                  <a:extLst>
                    <a:ext uri="{FF2B5EF4-FFF2-40B4-BE49-F238E27FC236}">
                      <a16:creationId xmlns:a16="http://schemas.microsoft.com/office/drawing/2014/main" id="{21A03D69-5215-43C0-85F1-9B9DD37257B6}"/>
                    </a:ext>
                  </a:extLst>
                </p:cNvPr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4768;p49">
                  <a:extLst>
                    <a:ext uri="{FF2B5EF4-FFF2-40B4-BE49-F238E27FC236}">
                      <a16:creationId xmlns:a16="http://schemas.microsoft.com/office/drawing/2014/main" id="{EF3F3516-6AB1-4AD5-83EC-A9D8790B66A2}"/>
                    </a:ext>
                  </a:extLst>
                </p:cNvPr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4769;p49">
                  <a:extLst>
                    <a:ext uri="{FF2B5EF4-FFF2-40B4-BE49-F238E27FC236}">
                      <a16:creationId xmlns:a16="http://schemas.microsoft.com/office/drawing/2014/main" id="{B5737DA8-79D3-49E2-B71A-72BC10125FC7}"/>
                    </a:ext>
                  </a:extLst>
                </p:cNvPr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4770;p49">
                  <a:extLst>
                    <a:ext uri="{FF2B5EF4-FFF2-40B4-BE49-F238E27FC236}">
                      <a16:creationId xmlns:a16="http://schemas.microsoft.com/office/drawing/2014/main" id="{7F553773-D0E4-4B0D-8808-B69D1F9EB649}"/>
                    </a:ext>
                  </a:extLst>
                </p:cNvPr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4771;p49">
                  <a:extLst>
                    <a:ext uri="{FF2B5EF4-FFF2-40B4-BE49-F238E27FC236}">
                      <a16:creationId xmlns:a16="http://schemas.microsoft.com/office/drawing/2014/main" id="{0ED750E4-1499-450F-ABF4-33DBCEF9C074}"/>
                    </a:ext>
                  </a:extLst>
                </p:cNvPr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4772;p49">
                  <a:extLst>
                    <a:ext uri="{FF2B5EF4-FFF2-40B4-BE49-F238E27FC236}">
                      <a16:creationId xmlns:a16="http://schemas.microsoft.com/office/drawing/2014/main" id="{FE822086-5610-4560-8596-02F3D60278E1}"/>
                    </a:ext>
                  </a:extLst>
                </p:cNvPr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4773;p49">
                  <a:extLst>
                    <a:ext uri="{FF2B5EF4-FFF2-40B4-BE49-F238E27FC236}">
                      <a16:creationId xmlns:a16="http://schemas.microsoft.com/office/drawing/2014/main" id="{6B413AA6-B18E-47AD-BBD3-89824843E7FE}"/>
                    </a:ext>
                  </a:extLst>
                </p:cNvPr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1" name="Google Shape;4774;p49">
                <a:extLst>
                  <a:ext uri="{FF2B5EF4-FFF2-40B4-BE49-F238E27FC236}">
                    <a16:creationId xmlns:a16="http://schemas.microsoft.com/office/drawing/2014/main" id="{A8A14BF2-1216-4060-901C-F7B96BE81D40}"/>
                  </a:ext>
                </a:extLst>
              </p:cNvPr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775;p49">
                <a:extLst>
                  <a:ext uri="{FF2B5EF4-FFF2-40B4-BE49-F238E27FC236}">
                    <a16:creationId xmlns:a16="http://schemas.microsoft.com/office/drawing/2014/main" id="{B87E45F0-5617-4334-9AA5-7CA0864E2AE9}"/>
                  </a:ext>
                </a:extLst>
              </p:cNvPr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776;p49">
                <a:extLst>
                  <a:ext uri="{FF2B5EF4-FFF2-40B4-BE49-F238E27FC236}">
                    <a16:creationId xmlns:a16="http://schemas.microsoft.com/office/drawing/2014/main" id="{C01326EA-30EF-43D4-BF55-E25F8DFF4B1A}"/>
                  </a:ext>
                </a:extLst>
              </p:cNvPr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777;p49">
                <a:extLst>
                  <a:ext uri="{FF2B5EF4-FFF2-40B4-BE49-F238E27FC236}">
                    <a16:creationId xmlns:a16="http://schemas.microsoft.com/office/drawing/2014/main" id="{66C12DE7-8873-4463-B977-BAF02BEA6F96}"/>
                  </a:ext>
                </a:extLst>
              </p:cNvPr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778;p49">
                <a:extLst>
                  <a:ext uri="{FF2B5EF4-FFF2-40B4-BE49-F238E27FC236}">
                    <a16:creationId xmlns:a16="http://schemas.microsoft.com/office/drawing/2014/main" id="{D6C52486-C142-44A4-B89B-9D49F44DFC83}"/>
                  </a:ext>
                </a:extLst>
              </p:cNvPr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779;p49">
                <a:extLst>
                  <a:ext uri="{FF2B5EF4-FFF2-40B4-BE49-F238E27FC236}">
                    <a16:creationId xmlns:a16="http://schemas.microsoft.com/office/drawing/2014/main" id="{82EDE27E-5C97-497C-A278-DBFDA29AD3CE}"/>
                  </a:ext>
                </a:extLst>
              </p:cNvPr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780;p49">
                <a:extLst>
                  <a:ext uri="{FF2B5EF4-FFF2-40B4-BE49-F238E27FC236}">
                    <a16:creationId xmlns:a16="http://schemas.microsoft.com/office/drawing/2014/main" id="{89A986D3-CA15-4B4D-A4CF-DEB5C1BBA417}"/>
                  </a:ext>
                </a:extLst>
              </p:cNvPr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781;p49">
                <a:extLst>
                  <a:ext uri="{FF2B5EF4-FFF2-40B4-BE49-F238E27FC236}">
                    <a16:creationId xmlns:a16="http://schemas.microsoft.com/office/drawing/2014/main" id="{6E08F41C-FE83-45F2-B766-8443539E7499}"/>
                  </a:ext>
                </a:extLst>
              </p:cNvPr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782;p49">
                <a:extLst>
                  <a:ext uri="{FF2B5EF4-FFF2-40B4-BE49-F238E27FC236}">
                    <a16:creationId xmlns:a16="http://schemas.microsoft.com/office/drawing/2014/main" id="{F7A1DFE8-D8A1-4063-B54D-6587568B8F1B}"/>
                  </a:ext>
                </a:extLst>
              </p:cNvPr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783;p49">
                <a:extLst>
                  <a:ext uri="{FF2B5EF4-FFF2-40B4-BE49-F238E27FC236}">
                    <a16:creationId xmlns:a16="http://schemas.microsoft.com/office/drawing/2014/main" id="{CEDF1B11-C9BB-49EB-99FA-B24E249FC5CD}"/>
                  </a:ext>
                </a:extLst>
              </p:cNvPr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9" name="Google Shape;4784;p49">
              <a:extLst>
                <a:ext uri="{FF2B5EF4-FFF2-40B4-BE49-F238E27FC236}">
                  <a16:creationId xmlns:a16="http://schemas.microsoft.com/office/drawing/2014/main" id="{101AB04F-146C-4496-8082-987C094AFF4C}"/>
                </a:ext>
              </a:extLst>
            </p:cNvPr>
            <p:cNvGrpSpPr/>
            <p:nvPr/>
          </p:nvGrpSpPr>
          <p:grpSpPr>
            <a:xfrm>
              <a:off x="639751" y="3490892"/>
              <a:ext cx="1210330" cy="1316849"/>
              <a:chOff x="1059725" y="3520774"/>
              <a:chExt cx="786797" cy="856042"/>
            </a:xfrm>
          </p:grpSpPr>
          <p:sp>
            <p:nvSpPr>
              <p:cNvPr id="60" name="Google Shape;4785;p49">
                <a:extLst>
                  <a:ext uri="{FF2B5EF4-FFF2-40B4-BE49-F238E27FC236}">
                    <a16:creationId xmlns:a16="http://schemas.microsoft.com/office/drawing/2014/main" id="{CE5CB0E1-B54D-42A9-BB0F-B1DE4BCDB538}"/>
                  </a:ext>
                </a:extLst>
              </p:cNvPr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61" name="Google Shape;4786;p49">
                <a:extLst>
                  <a:ext uri="{FF2B5EF4-FFF2-40B4-BE49-F238E27FC236}">
                    <a16:creationId xmlns:a16="http://schemas.microsoft.com/office/drawing/2014/main" id="{8AD38873-563D-47C7-A6A4-E07B2F543A6A}"/>
                  </a:ext>
                </a:extLst>
              </p:cNvPr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72" name="Google Shape;4787;p49">
                  <a:extLst>
                    <a:ext uri="{FF2B5EF4-FFF2-40B4-BE49-F238E27FC236}">
                      <a16:creationId xmlns:a16="http://schemas.microsoft.com/office/drawing/2014/main" id="{7BB64C10-6EF0-41B6-B77B-A26730C87499}"/>
                    </a:ext>
                  </a:extLst>
                </p:cNvPr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4788;p49">
                  <a:extLst>
                    <a:ext uri="{FF2B5EF4-FFF2-40B4-BE49-F238E27FC236}">
                      <a16:creationId xmlns:a16="http://schemas.microsoft.com/office/drawing/2014/main" id="{E1C4A155-57A1-442F-9C5A-3C80C9FDBEF5}"/>
                    </a:ext>
                  </a:extLst>
                </p:cNvPr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4789;p49">
                  <a:extLst>
                    <a:ext uri="{FF2B5EF4-FFF2-40B4-BE49-F238E27FC236}">
                      <a16:creationId xmlns:a16="http://schemas.microsoft.com/office/drawing/2014/main" id="{44DA401B-40CC-4D5E-9808-BCB44F180616}"/>
                    </a:ext>
                  </a:extLst>
                </p:cNvPr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4790;p49">
                  <a:extLst>
                    <a:ext uri="{FF2B5EF4-FFF2-40B4-BE49-F238E27FC236}">
                      <a16:creationId xmlns:a16="http://schemas.microsoft.com/office/drawing/2014/main" id="{47527B07-79C1-430D-9B97-E4812DD4FEC5}"/>
                    </a:ext>
                  </a:extLst>
                </p:cNvPr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4791;p49">
                  <a:extLst>
                    <a:ext uri="{FF2B5EF4-FFF2-40B4-BE49-F238E27FC236}">
                      <a16:creationId xmlns:a16="http://schemas.microsoft.com/office/drawing/2014/main" id="{DB7F665E-E581-4ECA-8853-A71527A84B71}"/>
                    </a:ext>
                  </a:extLst>
                </p:cNvPr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4792;p49">
                  <a:extLst>
                    <a:ext uri="{FF2B5EF4-FFF2-40B4-BE49-F238E27FC236}">
                      <a16:creationId xmlns:a16="http://schemas.microsoft.com/office/drawing/2014/main" id="{EB597843-8844-440B-A8D1-CE0D38172BCF}"/>
                    </a:ext>
                  </a:extLst>
                </p:cNvPr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4793;p49">
                  <a:extLst>
                    <a:ext uri="{FF2B5EF4-FFF2-40B4-BE49-F238E27FC236}">
                      <a16:creationId xmlns:a16="http://schemas.microsoft.com/office/drawing/2014/main" id="{323B7A6D-C5A3-4363-B18A-0874C368D735}"/>
                    </a:ext>
                  </a:extLst>
                </p:cNvPr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2" name="Google Shape;4794;p49">
                <a:extLst>
                  <a:ext uri="{FF2B5EF4-FFF2-40B4-BE49-F238E27FC236}">
                    <a16:creationId xmlns:a16="http://schemas.microsoft.com/office/drawing/2014/main" id="{321B93B9-DA30-4FEF-B5F5-415628721685}"/>
                  </a:ext>
                </a:extLst>
              </p:cNvPr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95;p49">
                <a:extLst>
                  <a:ext uri="{FF2B5EF4-FFF2-40B4-BE49-F238E27FC236}">
                    <a16:creationId xmlns:a16="http://schemas.microsoft.com/office/drawing/2014/main" id="{CE380CBC-3E3F-4A31-AF5B-3859AB27DB1C}"/>
                  </a:ext>
                </a:extLst>
              </p:cNvPr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96;p49">
                <a:extLst>
                  <a:ext uri="{FF2B5EF4-FFF2-40B4-BE49-F238E27FC236}">
                    <a16:creationId xmlns:a16="http://schemas.microsoft.com/office/drawing/2014/main" id="{5402239B-14DA-4C61-AA8C-92E13808A687}"/>
                  </a:ext>
                </a:extLst>
              </p:cNvPr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97;p49">
                <a:extLst>
                  <a:ext uri="{FF2B5EF4-FFF2-40B4-BE49-F238E27FC236}">
                    <a16:creationId xmlns:a16="http://schemas.microsoft.com/office/drawing/2014/main" id="{91F05EE8-7365-4960-BDB7-898671EACF44}"/>
                  </a:ext>
                </a:extLst>
              </p:cNvPr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98;p49">
                <a:extLst>
                  <a:ext uri="{FF2B5EF4-FFF2-40B4-BE49-F238E27FC236}">
                    <a16:creationId xmlns:a16="http://schemas.microsoft.com/office/drawing/2014/main" id="{DDDDD712-F63B-48BE-AE30-4041916536B1}"/>
                  </a:ext>
                </a:extLst>
              </p:cNvPr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99;p49">
                <a:extLst>
                  <a:ext uri="{FF2B5EF4-FFF2-40B4-BE49-F238E27FC236}">
                    <a16:creationId xmlns:a16="http://schemas.microsoft.com/office/drawing/2014/main" id="{2CD5983D-C99C-4915-86B5-D50B7C689F09}"/>
                  </a:ext>
                </a:extLst>
              </p:cNvPr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800;p49">
                <a:extLst>
                  <a:ext uri="{FF2B5EF4-FFF2-40B4-BE49-F238E27FC236}">
                    <a16:creationId xmlns:a16="http://schemas.microsoft.com/office/drawing/2014/main" id="{4E2DDFDA-271C-4987-A0A9-52BD25DD07FD}"/>
                  </a:ext>
                </a:extLst>
              </p:cNvPr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801;p49">
                <a:extLst>
                  <a:ext uri="{FF2B5EF4-FFF2-40B4-BE49-F238E27FC236}">
                    <a16:creationId xmlns:a16="http://schemas.microsoft.com/office/drawing/2014/main" id="{505BC53C-C10C-41D6-9C52-646BBC5C9E35}"/>
                  </a:ext>
                </a:extLst>
              </p:cNvPr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802;p49">
                <a:extLst>
                  <a:ext uri="{FF2B5EF4-FFF2-40B4-BE49-F238E27FC236}">
                    <a16:creationId xmlns:a16="http://schemas.microsoft.com/office/drawing/2014/main" id="{7F570E32-7DF0-450F-B64E-91521E0E8A83}"/>
                  </a:ext>
                </a:extLst>
              </p:cNvPr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803;p49">
                <a:extLst>
                  <a:ext uri="{FF2B5EF4-FFF2-40B4-BE49-F238E27FC236}">
                    <a16:creationId xmlns:a16="http://schemas.microsoft.com/office/drawing/2014/main" id="{613D64C0-9219-41AF-86C2-E32E589A6BE2}"/>
                  </a:ext>
                </a:extLst>
              </p:cNvPr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8" name="Rectangle 82">
            <a:extLst>
              <a:ext uri="{FF2B5EF4-FFF2-40B4-BE49-F238E27FC236}">
                <a16:creationId xmlns:a16="http://schemas.microsoft.com/office/drawing/2014/main" id="{E75B80E7-B1E9-45CF-BA69-A2D66BA8B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048" y="3002270"/>
            <a:ext cx="6490699" cy="169343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189" marR="0" lvl="0" indent="-457189" algn="ctr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Cô lật đật thật đáng yêu.</a:t>
            </a:r>
            <a:endParaRPr kumimoji="0" lang="en-US" altLang="en-US" sz="6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50" name="Picture 2" descr="Lật đật đồ chơi siêu dễ thương cho bé sơ sinh – Thế Giới Đồ Chơi Trẻ 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23" y="1118574"/>
            <a:ext cx="5286990" cy="53577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70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hildren's Book Day Activities">
  <a:themeElements>
    <a:clrScheme name="Simple Light">
      <a:dk1>
        <a:srgbClr val="635BA8"/>
      </a:dk1>
      <a:lt1>
        <a:srgbClr val="FFFFFF"/>
      </a:lt1>
      <a:dk2>
        <a:srgbClr val="64CBC3"/>
      </a:dk2>
      <a:lt2>
        <a:srgbClr val="C8F1DA"/>
      </a:lt2>
      <a:accent1>
        <a:srgbClr val="CAC8F1"/>
      </a:accent1>
      <a:accent2>
        <a:srgbClr val="F26952"/>
      </a:accent2>
      <a:accent3>
        <a:srgbClr val="F1C8E7"/>
      </a:accent3>
      <a:accent4>
        <a:srgbClr val="A8EFFF"/>
      </a:accent4>
      <a:accent5>
        <a:srgbClr val="FFF29A"/>
      </a:accent5>
      <a:accent6>
        <a:srgbClr val="B7E4CB"/>
      </a:accent6>
      <a:hlink>
        <a:srgbClr val="31AFA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430</Words>
  <Application>Microsoft Office PowerPoint</Application>
  <PresentationFormat>Widescreen</PresentationFormat>
  <Paragraphs>68</Paragraphs>
  <Slides>16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SVN-Gidry</vt:lpstr>
      <vt:lpstr>UVF TypoSlabserif</vt:lpstr>
      <vt:lpstr>SVN-Newton</vt:lpstr>
      <vt:lpstr>iCiel Cadena</vt:lpstr>
      <vt:lpstr>Calibri</vt:lpstr>
      <vt:lpstr>SVN-Every Movie Every Night</vt:lpstr>
      <vt:lpstr>Luckiest Guy</vt:lpstr>
      <vt:lpstr>AGOldFace-Outline</vt:lpstr>
      <vt:lpstr>#9Slide02 Tieu de dai</vt:lpstr>
      <vt:lpstr>#9Slide05 Aphrodite Pro</vt:lpstr>
      <vt:lpstr>#9Slide07 HoneyCream</vt:lpstr>
      <vt:lpstr>UTM Avo</vt:lpstr>
      <vt:lpstr>Londrina Solid</vt:lpstr>
      <vt:lpstr>Arial</vt:lpstr>
      <vt:lpstr>#9Slide02 Noi dung dai</vt:lpstr>
      <vt:lpstr>Times New Roman</vt:lpstr>
      <vt:lpstr>Cambria</vt:lpstr>
      <vt:lpstr>#9Slide06 IcielBC Seinna Grace</vt:lpstr>
      <vt:lpstr>Children's Book Day Activities</vt:lpstr>
      <vt:lpstr>Office Theme</vt:lpstr>
      <vt:lpstr>TỪ NGỮ</vt:lpstr>
      <vt:lpstr>Bài 1: Tìm từ ngữ gọi tên các đồ chơi có trong bức tranh bên:</vt:lpstr>
      <vt:lpstr>PowerPoint Presentation</vt:lpstr>
      <vt:lpstr>Bài 2. Sắp xếp từ ngữ thành câu và viết vào vở:</vt:lpstr>
      <vt:lpstr>Bài 2. Sắp xếp từ ngữ thành câu và viết vào vở:</vt:lpstr>
      <vt:lpstr>Bài 2. Sắp xếp từ ngữ thành câu và viết vào vở:</vt:lpstr>
      <vt:lpstr>Bài 2. Sắp xếp từ ngữ thành câu và viết vào vở: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TỪ NGỮ</dc:title>
  <dc:creator>MANG NON</dc:creator>
  <cp:lastModifiedBy>Windows User</cp:lastModifiedBy>
  <cp:revision>7</cp:revision>
  <dcterms:created xsi:type="dcterms:W3CDTF">2022-10-27T03:24:11Z</dcterms:created>
  <dcterms:modified xsi:type="dcterms:W3CDTF">2022-10-31T06:42:07Z</dcterms:modified>
</cp:coreProperties>
</file>